
<file path=[Content_Types].xml><?xml version="1.0" encoding="utf-8"?>
<Types xmlns="http://schemas.openxmlformats.org/package/2006/content-types">
  <Default Extension="fntdata" ContentType="application/x-fontdata"/>
  <Default Extension="jpeg" ContentType="image/jpeg"/>
  <Default Extension="mp4" ContentType="video/mp4"/>
  <Default Extension="png" ContentType="image/png"/>
  <Default Extension="rels" ContentType="application/vnd.openxmlformats-package.relationships+xml"/>
  <Default Extension="svg" ContentType="image/svg+xml"/>
  <Default Extension="wdp" ContentType="image/vnd.ms-photo"/>
  <Default Extension="xml" ContentType="application/xml"/>
  <Override PartName="/ppt/presentation.xml" ContentType="application/vnd.openxmlformats-officedocument.presentationml.presentation.main+xml"/>
  <Override PartName="/customXml/itemProps1.xml" ContentType="application/vnd.openxmlformats-officedocument.customXmlProperties+xml"/>
  <Override PartName="/customXml/itemProps2.xml" ContentType="application/vnd.openxmlformats-officedocument.customXmlProperties+xml"/>
  <Override PartName="/customXml/itemProps3.xml" ContentType="application/vnd.openxmlformats-officedocument.customXmlProperties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commentAuthors.xml" ContentType="application/vnd.openxmlformats-officedocument.presentationml.commentAuthor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theme/themeOverride1.xml" ContentType="application/vnd.openxmlformats-officedocument.themeOverride+xml"/>
  <Override PartName="/ppt/notesSlides/notesSlide3.xml" ContentType="application/vnd.openxmlformats-officedocument.presentationml.notesSlide+xml"/>
  <Override PartName="/ppt/theme/themeOverride2.xml" ContentType="application/vnd.openxmlformats-officedocument.themeOverride+xml"/>
  <Override PartName="/ppt/notesSlides/notesSlide4.xml" ContentType="application/vnd.openxmlformats-officedocument.presentationml.notesSlide+xml"/>
  <Override PartName="/ppt/theme/themeOverride3.xml" ContentType="application/vnd.openxmlformats-officedocument.themeOverride+xml"/>
  <Override PartName="/ppt/theme/themeOverride4.xml" ContentType="application/vnd.openxmlformats-officedocument.themeOverr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diagrams/data1.xml" ContentType="application/vnd.openxmlformats-officedocument.drawingml.diagramData+xml"/>
  <Override PartName="/ppt/diagrams/layout1.xml" ContentType="application/vnd.openxmlformats-officedocument.drawingml.diagramLayout+xml"/>
  <Override PartName="/ppt/diagrams/quickStyle1.xml" ContentType="application/vnd.openxmlformats-officedocument.drawingml.diagramStyle+xml"/>
  <Override PartName="/ppt/diagrams/colors1.xml" ContentType="application/vnd.openxmlformats-officedocument.drawingml.diagramColors+xml"/>
  <Override PartName="/ppt/diagrams/drawing1.xml" ContentType="application/vnd.ms-office.drawingml.diagramDrawing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changesInfos/changesInfo1.xml" ContentType="application/vnd.ms-powerpoint.changesinfo+xml"/>
  <Override PartName="/ppt/revisionInfo.xml" ContentType="application/vnd.ms-powerpoint.revisioninfo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5" Type="http://schemas.openxmlformats.org/officeDocument/2006/relationships/custom-properties" Target="docProps/custom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embedTrueTypeFonts="1" saveSubsetFonts="1" autoCompressPictures="0">
  <p:sldMasterIdLst>
    <p:sldMasterId id="2147483648" r:id="rId4"/>
  </p:sldMasterIdLst>
  <p:notesMasterIdLst>
    <p:notesMasterId r:id="rId65"/>
  </p:notesMasterIdLst>
  <p:handoutMasterIdLst>
    <p:handoutMasterId r:id="rId66"/>
  </p:handoutMasterIdLst>
  <p:sldIdLst>
    <p:sldId id="461" r:id="rId5"/>
    <p:sldId id="470" r:id="rId6"/>
    <p:sldId id="471" r:id="rId7"/>
    <p:sldId id="476" r:id="rId8"/>
    <p:sldId id="475" r:id="rId9"/>
    <p:sldId id="477" r:id="rId10"/>
    <p:sldId id="474" r:id="rId11"/>
    <p:sldId id="469" r:id="rId12"/>
    <p:sldId id="472" r:id="rId13"/>
    <p:sldId id="479" r:id="rId14"/>
    <p:sldId id="320" r:id="rId15"/>
    <p:sldId id="349" r:id="rId16"/>
    <p:sldId id="462" r:id="rId17"/>
    <p:sldId id="495" r:id="rId18"/>
    <p:sldId id="488" r:id="rId19"/>
    <p:sldId id="490" r:id="rId20"/>
    <p:sldId id="491" r:id="rId21"/>
    <p:sldId id="492" r:id="rId22"/>
    <p:sldId id="493" r:id="rId23"/>
    <p:sldId id="502" r:id="rId24"/>
    <p:sldId id="465" r:id="rId25"/>
    <p:sldId id="487" r:id="rId26"/>
    <p:sldId id="497" r:id="rId27"/>
    <p:sldId id="498" r:id="rId28"/>
    <p:sldId id="409" r:id="rId29"/>
    <p:sldId id="503" r:id="rId30"/>
    <p:sldId id="439" r:id="rId31"/>
    <p:sldId id="499" r:id="rId32"/>
    <p:sldId id="500" r:id="rId33"/>
    <p:sldId id="415" r:id="rId34"/>
    <p:sldId id="464" r:id="rId35"/>
    <p:sldId id="463" r:id="rId36"/>
    <p:sldId id="410" r:id="rId37"/>
    <p:sldId id="480" r:id="rId38"/>
    <p:sldId id="481" r:id="rId39"/>
    <p:sldId id="328" r:id="rId40"/>
    <p:sldId id="504" r:id="rId41"/>
    <p:sldId id="506" r:id="rId42"/>
    <p:sldId id="507" r:id="rId43"/>
    <p:sldId id="399" r:id="rId44"/>
    <p:sldId id="359" r:id="rId45"/>
    <p:sldId id="333" r:id="rId46"/>
    <p:sldId id="501" r:id="rId47"/>
    <p:sldId id="508" r:id="rId48"/>
    <p:sldId id="452" r:id="rId49"/>
    <p:sldId id="454" r:id="rId50"/>
    <p:sldId id="278" r:id="rId51"/>
    <p:sldId id="282" r:id="rId52"/>
    <p:sldId id="510" r:id="rId53"/>
    <p:sldId id="512" r:id="rId54"/>
    <p:sldId id="511" r:id="rId55"/>
    <p:sldId id="281" r:id="rId56"/>
    <p:sldId id="425" r:id="rId57"/>
    <p:sldId id="426" r:id="rId58"/>
    <p:sldId id="402" r:id="rId59"/>
    <p:sldId id="427" r:id="rId60"/>
    <p:sldId id="483" r:id="rId61"/>
    <p:sldId id="484" r:id="rId62"/>
    <p:sldId id="485" r:id="rId63"/>
    <p:sldId id="434" r:id="rId64"/>
  </p:sldIdLst>
  <p:sldSz cx="12192000" cy="6858000"/>
  <p:notesSz cx="6858000" cy="9144000"/>
  <p:embeddedFontLst>
    <p:embeddedFont>
      <p:font typeface="Aharoni" panose="02010803020104030203" pitchFamily="2" charset="-79"/>
      <p:bold r:id="rId67"/>
    </p:embeddedFont>
    <p:embeddedFont>
      <p:font typeface="Avenir Next LT Pro Light" panose="020B0304020202020204" pitchFamily="34" charset="0"/>
      <p:regular r:id="rId68"/>
      <p:italic r:id="rId69"/>
    </p:embeddedFont>
    <p:embeddedFont>
      <p:font typeface="Calibri" panose="020F0502020204030204" pitchFamily="34" charset="0"/>
      <p:regular r:id="rId70"/>
      <p:bold r:id="rId71"/>
      <p:italic r:id="rId72"/>
      <p:boldItalic r:id="rId73"/>
    </p:embeddedFont>
    <p:embeddedFont>
      <p:font typeface="Calibri Light" panose="020F0302020204030204" pitchFamily="34" charset="0"/>
      <p:regular r:id="rId74"/>
      <p:italic r:id="rId75"/>
    </p:embeddedFont>
    <p:embeddedFont>
      <p:font typeface="Lato Black" panose="020F0502020204030203" pitchFamily="34" charset="0"/>
      <p:bold r:id="rId76"/>
      <p:boldItalic r:id="rId77"/>
    </p:embeddedFont>
    <p:embeddedFont>
      <p:font typeface="Lato Light" panose="020F0502020204030203" pitchFamily="34" charset="0"/>
      <p:regular r:id="rId78"/>
      <p:italic r:id="rId79"/>
    </p:embeddedFont>
    <p:embeddedFont>
      <p:font typeface="Meiryo" panose="020B0604030504040204" pitchFamily="34" charset="-128"/>
      <p:regular r:id="rId80"/>
      <p:bold r:id="rId81"/>
      <p:italic r:id="rId82"/>
      <p:boldItalic r:id="rId83"/>
    </p:embeddedFont>
    <p:embeddedFont>
      <p:font typeface="Tempus Sans ITC" panose="04020404030007020202" pitchFamily="82" charset="0"/>
      <p:regular r:id="rId84"/>
    </p:embeddedFont>
  </p:embeddedFontLst>
  <p:defaultTextStyle>
    <a:defPPr>
      <a:defRPr lang="es-ES_tradnl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3840">
          <p15:clr>
            <a:srgbClr val="A4A3A4"/>
          </p15:clr>
        </p15:guide>
      </p15:sldGuideLst>
    </p:ext>
  </p:extLst>
</p:presentation>
</file>

<file path=ppt/commentAuthors.xml><?xml version="1.0" encoding="utf-8"?>
<p:cmAuthorLst xmlns:a="http://schemas.openxmlformats.org/drawingml/2006/main" xmlns:r="http://schemas.openxmlformats.org/officeDocument/2006/relationships" xmlns:p="http://schemas.openxmlformats.org/presentationml/2006/main">
  <p:cmAuthor id="1" name="Elena Lopez Rey" initials="ELR" lastIdx="2" clrIdx="0">
    <p:extLst>
      <p:ext uri="{19B8F6BF-5375-455C-9EA6-DF929625EA0E}">
        <p15:presenceInfo xmlns:p15="http://schemas.microsoft.com/office/powerpoint/2012/main" userId="S-1-5-21-166216123-2788865097-1085665878-8691" providerId="AD"/>
      </p:ext>
    </p:extLst>
  </p:cmAuthor>
  <p:cmAuthor id="2" name="Sara Güemes Santos" initials="SGS" lastIdx="9" clrIdx="1">
    <p:extLst>
      <p:ext uri="{19B8F6BF-5375-455C-9EA6-DF929625EA0E}">
        <p15:presenceInfo xmlns:p15="http://schemas.microsoft.com/office/powerpoint/2012/main" userId="S-1-5-21-166216123-2788865097-1085665878-9881" providerId="AD"/>
      </p:ext>
    </p:extLst>
  </p:cmAuthor>
  <p:cmAuthor id="3" name="Aida Fernando De Fuentes" initials="AFDF" lastIdx="23" clrIdx="2">
    <p:extLst>
      <p:ext uri="{19B8F6BF-5375-455C-9EA6-DF929625EA0E}">
        <p15:presenceInfo xmlns:p15="http://schemas.microsoft.com/office/powerpoint/2012/main" userId="S::AFF@ecoembes.com::ff871cf8-1bc3-404e-a039-fadb1152fe06" providerId="AD"/>
      </p:ext>
    </p:extLst>
  </p:cmAuthor>
  <p:cmAuthor id="4" name="Usuario" initials="U" lastIdx="4" clrIdx="3">
    <p:extLst>
      <p:ext uri="{19B8F6BF-5375-455C-9EA6-DF929625EA0E}">
        <p15:presenceInfo xmlns:p15="http://schemas.microsoft.com/office/powerpoint/2012/main" userId="Usuario" providerId="None"/>
      </p:ext>
    </p:extLst>
  </p:cmAuthor>
</p:cm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00A199"/>
    <a:srgbClr val="009489"/>
    <a:srgbClr val="0C4378"/>
    <a:srgbClr val="000000"/>
    <a:srgbClr val="FFFFFF"/>
    <a:srgbClr val="D5F3E7"/>
    <a:srgbClr val="DE0000"/>
    <a:srgbClr val="FFCC00"/>
    <a:srgbClr val="0F3A5D"/>
    <a:srgbClr val="113F64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0"/>
    </p:ext>
  </p:extLst>
</p:presentationPr>
</file>

<file path=ppt/revisionInfo.xml><?xml version="1.0" encoding="utf-8"?>
<p1510:revInfo xmlns:a="http://schemas.openxmlformats.org/drawingml/2006/main" xmlns:r="http://schemas.openxmlformats.org/officeDocument/2006/relationships" xmlns:p1510="http://schemas.microsoft.com/office/powerpoint/2015/10/main">
  <p1510:revLst>
    <p1510:client id="{2DBD13CF-F5D5-4945-8BDD-6007B0D4C74A}" v="266" dt="2023-10-06T13:18:11.494"/>
    <p1510:client id="{9973D8B4-31D3-ABEC-85B8-F8D1045B977C}" v="6" dt="2023-10-18T21:18:35.423"/>
  </p1510:revLst>
</p1510:revInfo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5620"/>
    <p:restoredTop sz="94660"/>
  </p:normalViewPr>
  <p:slideViewPr>
    <p:cSldViewPr snapToGrid="0">
      <p:cViewPr varScale="1">
        <p:scale>
          <a:sx n="78" d="100"/>
          <a:sy n="78" d="100"/>
        </p:scale>
        <p:origin x="850" y="62"/>
      </p:cViewPr>
      <p:guideLst>
        <p:guide orient="horz" pos="2160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22.xml"/><Relationship Id="rId21" Type="http://schemas.openxmlformats.org/officeDocument/2006/relationships/slide" Target="slides/slide17.xml"/><Relationship Id="rId42" Type="http://schemas.openxmlformats.org/officeDocument/2006/relationships/slide" Target="slides/slide38.xml"/><Relationship Id="rId47" Type="http://schemas.openxmlformats.org/officeDocument/2006/relationships/slide" Target="slides/slide43.xml"/><Relationship Id="rId63" Type="http://schemas.openxmlformats.org/officeDocument/2006/relationships/slide" Target="slides/slide59.xml"/><Relationship Id="rId68" Type="http://schemas.openxmlformats.org/officeDocument/2006/relationships/font" Target="fonts/font2.fntdata"/><Relationship Id="rId84" Type="http://schemas.openxmlformats.org/officeDocument/2006/relationships/font" Target="fonts/font18.fntdata"/><Relationship Id="rId89" Type="http://schemas.openxmlformats.org/officeDocument/2006/relationships/tableStyles" Target="tableStyles.xml"/><Relationship Id="rId16" Type="http://schemas.openxmlformats.org/officeDocument/2006/relationships/slide" Target="slides/slide12.xml"/><Relationship Id="rId11" Type="http://schemas.openxmlformats.org/officeDocument/2006/relationships/slide" Target="slides/slide7.xml"/><Relationship Id="rId32" Type="http://schemas.openxmlformats.org/officeDocument/2006/relationships/slide" Target="slides/slide28.xml"/><Relationship Id="rId37" Type="http://schemas.openxmlformats.org/officeDocument/2006/relationships/slide" Target="slides/slide33.xml"/><Relationship Id="rId53" Type="http://schemas.openxmlformats.org/officeDocument/2006/relationships/slide" Target="slides/slide49.xml"/><Relationship Id="rId58" Type="http://schemas.openxmlformats.org/officeDocument/2006/relationships/slide" Target="slides/slide54.xml"/><Relationship Id="rId74" Type="http://schemas.openxmlformats.org/officeDocument/2006/relationships/font" Target="fonts/font8.fntdata"/><Relationship Id="rId79" Type="http://schemas.openxmlformats.org/officeDocument/2006/relationships/font" Target="fonts/font13.fntdata"/><Relationship Id="rId5" Type="http://schemas.openxmlformats.org/officeDocument/2006/relationships/slide" Target="slides/slide1.xml"/><Relationship Id="rId90" Type="http://schemas.microsoft.com/office/2016/11/relationships/changesInfo" Target="changesInfos/changesInfo1.xml"/><Relationship Id="rId14" Type="http://schemas.openxmlformats.org/officeDocument/2006/relationships/slide" Target="slides/slide10.xml"/><Relationship Id="rId22" Type="http://schemas.openxmlformats.org/officeDocument/2006/relationships/slide" Target="slides/slide18.xml"/><Relationship Id="rId27" Type="http://schemas.openxmlformats.org/officeDocument/2006/relationships/slide" Target="slides/slide23.xml"/><Relationship Id="rId30" Type="http://schemas.openxmlformats.org/officeDocument/2006/relationships/slide" Target="slides/slide26.xml"/><Relationship Id="rId35" Type="http://schemas.openxmlformats.org/officeDocument/2006/relationships/slide" Target="slides/slide31.xml"/><Relationship Id="rId43" Type="http://schemas.openxmlformats.org/officeDocument/2006/relationships/slide" Target="slides/slide39.xml"/><Relationship Id="rId48" Type="http://schemas.openxmlformats.org/officeDocument/2006/relationships/slide" Target="slides/slide44.xml"/><Relationship Id="rId56" Type="http://schemas.openxmlformats.org/officeDocument/2006/relationships/slide" Target="slides/slide52.xml"/><Relationship Id="rId64" Type="http://schemas.openxmlformats.org/officeDocument/2006/relationships/slide" Target="slides/slide60.xml"/><Relationship Id="rId69" Type="http://schemas.openxmlformats.org/officeDocument/2006/relationships/font" Target="fonts/font3.fntdata"/><Relationship Id="rId77" Type="http://schemas.openxmlformats.org/officeDocument/2006/relationships/font" Target="fonts/font11.fntdata"/><Relationship Id="rId8" Type="http://schemas.openxmlformats.org/officeDocument/2006/relationships/slide" Target="slides/slide4.xml"/><Relationship Id="rId51" Type="http://schemas.openxmlformats.org/officeDocument/2006/relationships/slide" Target="slides/slide47.xml"/><Relationship Id="rId72" Type="http://schemas.openxmlformats.org/officeDocument/2006/relationships/font" Target="fonts/font6.fntdata"/><Relationship Id="rId80" Type="http://schemas.openxmlformats.org/officeDocument/2006/relationships/font" Target="fonts/font14.fntdata"/><Relationship Id="rId85" Type="http://schemas.openxmlformats.org/officeDocument/2006/relationships/commentAuthors" Target="commentAuthors.xml"/><Relationship Id="rId3" Type="http://schemas.openxmlformats.org/officeDocument/2006/relationships/customXml" Target="../customXml/item3.xml"/><Relationship Id="rId12" Type="http://schemas.openxmlformats.org/officeDocument/2006/relationships/slide" Target="slides/slide8.xml"/><Relationship Id="rId17" Type="http://schemas.openxmlformats.org/officeDocument/2006/relationships/slide" Target="slides/slide13.xml"/><Relationship Id="rId25" Type="http://schemas.openxmlformats.org/officeDocument/2006/relationships/slide" Target="slides/slide21.xml"/><Relationship Id="rId33" Type="http://schemas.openxmlformats.org/officeDocument/2006/relationships/slide" Target="slides/slide29.xml"/><Relationship Id="rId38" Type="http://schemas.openxmlformats.org/officeDocument/2006/relationships/slide" Target="slides/slide34.xml"/><Relationship Id="rId46" Type="http://schemas.openxmlformats.org/officeDocument/2006/relationships/slide" Target="slides/slide42.xml"/><Relationship Id="rId59" Type="http://schemas.openxmlformats.org/officeDocument/2006/relationships/slide" Target="slides/slide55.xml"/><Relationship Id="rId67" Type="http://schemas.openxmlformats.org/officeDocument/2006/relationships/font" Target="fonts/font1.fntdata"/><Relationship Id="rId20" Type="http://schemas.openxmlformats.org/officeDocument/2006/relationships/slide" Target="slides/slide16.xml"/><Relationship Id="rId41" Type="http://schemas.openxmlformats.org/officeDocument/2006/relationships/slide" Target="slides/slide37.xml"/><Relationship Id="rId54" Type="http://schemas.openxmlformats.org/officeDocument/2006/relationships/slide" Target="slides/slide50.xml"/><Relationship Id="rId62" Type="http://schemas.openxmlformats.org/officeDocument/2006/relationships/slide" Target="slides/slide58.xml"/><Relationship Id="rId70" Type="http://schemas.openxmlformats.org/officeDocument/2006/relationships/font" Target="fonts/font4.fntdata"/><Relationship Id="rId75" Type="http://schemas.openxmlformats.org/officeDocument/2006/relationships/font" Target="fonts/font9.fntdata"/><Relationship Id="rId83" Type="http://schemas.openxmlformats.org/officeDocument/2006/relationships/font" Target="fonts/font17.fntdata"/><Relationship Id="rId88" Type="http://schemas.openxmlformats.org/officeDocument/2006/relationships/theme" Target="theme/theme1.xml"/><Relationship Id="rId91" Type="http://schemas.microsoft.com/office/2015/10/relationships/revisionInfo" Target="revisionInfo.xml"/><Relationship Id="rId1" Type="http://schemas.openxmlformats.org/officeDocument/2006/relationships/customXml" Target="../customXml/item1.xml"/><Relationship Id="rId6" Type="http://schemas.openxmlformats.org/officeDocument/2006/relationships/slide" Target="slides/slide2.xml"/><Relationship Id="rId15" Type="http://schemas.openxmlformats.org/officeDocument/2006/relationships/slide" Target="slides/slide11.xml"/><Relationship Id="rId23" Type="http://schemas.openxmlformats.org/officeDocument/2006/relationships/slide" Target="slides/slide19.xml"/><Relationship Id="rId28" Type="http://schemas.openxmlformats.org/officeDocument/2006/relationships/slide" Target="slides/slide24.xml"/><Relationship Id="rId36" Type="http://schemas.openxmlformats.org/officeDocument/2006/relationships/slide" Target="slides/slide32.xml"/><Relationship Id="rId49" Type="http://schemas.openxmlformats.org/officeDocument/2006/relationships/slide" Target="slides/slide45.xml"/><Relationship Id="rId57" Type="http://schemas.openxmlformats.org/officeDocument/2006/relationships/slide" Target="slides/slide53.xml"/><Relationship Id="rId10" Type="http://schemas.openxmlformats.org/officeDocument/2006/relationships/slide" Target="slides/slide6.xml"/><Relationship Id="rId31" Type="http://schemas.openxmlformats.org/officeDocument/2006/relationships/slide" Target="slides/slide27.xml"/><Relationship Id="rId44" Type="http://schemas.openxmlformats.org/officeDocument/2006/relationships/slide" Target="slides/slide40.xml"/><Relationship Id="rId52" Type="http://schemas.openxmlformats.org/officeDocument/2006/relationships/slide" Target="slides/slide48.xml"/><Relationship Id="rId60" Type="http://schemas.openxmlformats.org/officeDocument/2006/relationships/slide" Target="slides/slide56.xml"/><Relationship Id="rId65" Type="http://schemas.openxmlformats.org/officeDocument/2006/relationships/notesMaster" Target="notesMasters/notesMaster1.xml"/><Relationship Id="rId73" Type="http://schemas.openxmlformats.org/officeDocument/2006/relationships/font" Target="fonts/font7.fntdata"/><Relationship Id="rId78" Type="http://schemas.openxmlformats.org/officeDocument/2006/relationships/font" Target="fonts/font12.fntdata"/><Relationship Id="rId81" Type="http://schemas.openxmlformats.org/officeDocument/2006/relationships/font" Target="fonts/font15.fntdata"/><Relationship Id="rId86" Type="http://schemas.openxmlformats.org/officeDocument/2006/relationships/presProps" Target="presProps.xml"/><Relationship Id="rId4" Type="http://schemas.openxmlformats.org/officeDocument/2006/relationships/slideMaster" Target="slideMasters/slideMaster1.xml"/><Relationship Id="rId9" Type="http://schemas.openxmlformats.org/officeDocument/2006/relationships/slide" Target="slides/slide5.xml"/><Relationship Id="rId13" Type="http://schemas.openxmlformats.org/officeDocument/2006/relationships/slide" Target="slides/slide9.xml"/><Relationship Id="rId18" Type="http://schemas.openxmlformats.org/officeDocument/2006/relationships/slide" Target="slides/slide14.xml"/><Relationship Id="rId39" Type="http://schemas.openxmlformats.org/officeDocument/2006/relationships/slide" Target="slides/slide35.xml"/><Relationship Id="rId34" Type="http://schemas.openxmlformats.org/officeDocument/2006/relationships/slide" Target="slides/slide30.xml"/><Relationship Id="rId50" Type="http://schemas.openxmlformats.org/officeDocument/2006/relationships/slide" Target="slides/slide46.xml"/><Relationship Id="rId55" Type="http://schemas.openxmlformats.org/officeDocument/2006/relationships/slide" Target="slides/slide51.xml"/><Relationship Id="rId76" Type="http://schemas.openxmlformats.org/officeDocument/2006/relationships/font" Target="fonts/font10.fntdata"/><Relationship Id="rId7" Type="http://schemas.openxmlformats.org/officeDocument/2006/relationships/slide" Target="slides/slide3.xml"/><Relationship Id="rId71" Type="http://schemas.openxmlformats.org/officeDocument/2006/relationships/font" Target="fonts/font5.fntdata"/><Relationship Id="rId2" Type="http://schemas.openxmlformats.org/officeDocument/2006/relationships/customXml" Target="../customXml/item2.xml"/><Relationship Id="rId29" Type="http://schemas.openxmlformats.org/officeDocument/2006/relationships/slide" Target="slides/slide25.xml"/><Relationship Id="rId24" Type="http://schemas.openxmlformats.org/officeDocument/2006/relationships/slide" Target="slides/slide20.xml"/><Relationship Id="rId40" Type="http://schemas.openxmlformats.org/officeDocument/2006/relationships/slide" Target="slides/slide36.xml"/><Relationship Id="rId45" Type="http://schemas.openxmlformats.org/officeDocument/2006/relationships/slide" Target="slides/slide41.xml"/><Relationship Id="rId66" Type="http://schemas.openxmlformats.org/officeDocument/2006/relationships/handoutMaster" Target="handoutMasters/handoutMaster1.xml"/><Relationship Id="rId87" Type="http://schemas.openxmlformats.org/officeDocument/2006/relationships/viewProps" Target="viewProps.xml"/><Relationship Id="rId61" Type="http://schemas.openxmlformats.org/officeDocument/2006/relationships/slide" Target="slides/slide57.xml"/><Relationship Id="rId82" Type="http://schemas.openxmlformats.org/officeDocument/2006/relationships/font" Target="fonts/font16.fntdata"/><Relationship Id="rId19" Type="http://schemas.openxmlformats.org/officeDocument/2006/relationships/slide" Target="slides/slide15.xml"/></Relationships>
</file>

<file path=ppt/changesInfos/changesInfo1.xml><?xml version="1.0" encoding="utf-8"?>
<pc:chgInfo xmlns:a="http://schemas.openxmlformats.org/drawingml/2006/main" xmlns:r="http://schemas.openxmlformats.org/officeDocument/2006/relationships" xmlns:ac="http://schemas.microsoft.com/office/drawing/2013/main/command" xmlns:pc="http://schemas.microsoft.com/office/powerpoint/2013/main/command">
  <pc:docChgLst>
    <pc:chgData name="Coral Jiménez" userId="S::cjimenez@seo.org::2da74e1d-ba3a-4895-9c83-e4e76efbf7a8" providerId="AD" clId="Web-{9973D8B4-31D3-ABEC-85B8-F8D1045B977C}"/>
    <pc:docChg chg="modSld">
      <pc:chgData name="Coral Jiménez" userId="S::cjimenez@seo.org::2da74e1d-ba3a-4895-9c83-e4e76efbf7a8" providerId="AD" clId="Web-{9973D8B4-31D3-ABEC-85B8-F8D1045B977C}" dt="2023-10-18T21:18:35.063" v="3" actId="20577"/>
      <pc:docMkLst>
        <pc:docMk/>
      </pc:docMkLst>
      <pc:sldChg chg="modSp">
        <pc:chgData name="Coral Jiménez" userId="S::cjimenez@seo.org::2da74e1d-ba3a-4895-9c83-e4e76efbf7a8" providerId="AD" clId="Web-{9973D8B4-31D3-ABEC-85B8-F8D1045B977C}" dt="2023-10-18T21:18:35.063" v="3" actId="20577"/>
        <pc:sldMkLst>
          <pc:docMk/>
          <pc:sldMk cId="164667484" sldId="461"/>
        </pc:sldMkLst>
        <pc:spChg chg="mod">
          <ac:chgData name="Coral Jiménez" userId="S::cjimenez@seo.org::2da74e1d-ba3a-4895-9c83-e4e76efbf7a8" providerId="AD" clId="Web-{9973D8B4-31D3-ABEC-85B8-F8D1045B977C}" dt="2023-10-18T21:18:35.063" v="3" actId="20577"/>
          <ac:spMkLst>
            <pc:docMk/>
            <pc:sldMk cId="164667484" sldId="461"/>
            <ac:spMk id="11" creationId="{FBD500AF-830A-9CD2-A161-E7C92343BFE9}"/>
          </ac:spMkLst>
        </pc:spChg>
      </pc:sldChg>
    </pc:docChg>
  </pc:docChgLst>
</pc:chgInfo>
</file>

<file path=ppt/diagrams/_rels/data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.png"/><Relationship Id="rId2" Type="http://schemas.openxmlformats.org/officeDocument/2006/relationships/image" Target="../media/image40.svg"/><Relationship Id="rId1" Type="http://schemas.openxmlformats.org/officeDocument/2006/relationships/image" Target="../media/image39.png"/><Relationship Id="rId6" Type="http://schemas.openxmlformats.org/officeDocument/2006/relationships/image" Target="../media/image44.svg"/><Relationship Id="rId5" Type="http://schemas.openxmlformats.org/officeDocument/2006/relationships/image" Target="../media/image43.png"/><Relationship Id="rId4" Type="http://schemas.openxmlformats.org/officeDocument/2006/relationships/image" Target="../media/image42.svg"/></Relationships>
</file>

<file path=ppt/diagrams/_rels/drawing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.png"/><Relationship Id="rId2" Type="http://schemas.openxmlformats.org/officeDocument/2006/relationships/image" Target="../media/image40.svg"/><Relationship Id="rId1" Type="http://schemas.openxmlformats.org/officeDocument/2006/relationships/image" Target="../media/image39.png"/><Relationship Id="rId6" Type="http://schemas.openxmlformats.org/officeDocument/2006/relationships/image" Target="../media/image44.svg"/><Relationship Id="rId5" Type="http://schemas.openxmlformats.org/officeDocument/2006/relationships/image" Target="../media/image43.png"/><Relationship Id="rId4" Type="http://schemas.openxmlformats.org/officeDocument/2006/relationships/image" Target="../media/image42.svg"/></Relationships>
</file>

<file path=ppt/diagrams/colors1.xml><?xml version="1.0" encoding="utf-8"?>
<dgm:colorsDef xmlns:dgm="http://schemas.openxmlformats.org/drawingml/2006/diagram" xmlns:a="http://schemas.openxmlformats.org/drawingml/2006/main" uniqueId="urn:microsoft.com/office/officeart/2018/5/colors/Iconchunking_neutralbg_accent3_2">
  <dgm:title val=""/>
  <dgm:desc val=""/>
  <dgm:catLst>
    <dgm:cat type="accent3" pri="13200"/>
  </dgm:catLst>
  <dgm:styleLbl name="node0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1">
    <dgm:fillClrLst meth="repeat">
      <a:schemeClr val="accent3"/>
    </dgm:fillClrLst>
    <dgm:linClrLst meth="repeat">
      <a:schemeClr val="lt1">
        <a:alpha val="0"/>
      </a:schemeClr>
    </dgm:linClrLst>
    <dgm:effectClrLst/>
    <dgm:txLinClrLst/>
    <dgm:txFillClrLst/>
    <dgm:txEffectClrLst/>
  </dgm:styleLbl>
  <dgm:styleLbl name="alignNode1">
    <dgm:fillClrLst meth="repeat">
      <a:schemeClr val="accent3"/>
    </dgm:fillClrLst>
    <dgm:linClrLst meth="repeat">
      <a:schemeClr val="accent3"/>
    </dgm:linClrLst>
    <dgm:effectClrLst/>
    <dgm:txLinClrLst/>
    <dgm:txFillClrLst/>
    <dgm:txEffectClrLst/>
  </dgm:styleLbl>
  <dgm:styleLbl name="lnNode1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3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3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3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3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3">
        <a:tint val="60000"/>
      </a:schemeClr>
    </dgm:fillClrLst>
    <dgm:linClrLst meth="repeat">
      <a:schemeClr val="accent3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3">
        <a:tint val="60000"/>
      </a:schemeClr>
    </dgm:fillClrLst>
    <dgm:linClrLst meth="repeat">
      <a:schemeClr val="accent3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3">
        <a:tint val="60000"/>
      </a:schemeClr>
    </dgm:fillClrLst>
    <dgm:linClrLst meth="repeat">
      <a:schemeClr val="accent3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3"/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3"/>
    </dgm:fillClrLst>
    <dgm:linClrLst meth="repeat">
      <a:schemeClr val="accent3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3">
        <a:tint val="60000"/>
      </a:schemeClr>
    </dgm:fillClrLst>
    <dgm:linClrLst meth="repeat">
      <a:schemeClr val="accent3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accent3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3"/>
    </dgm:fillClrLst>
    <dgm:linClrLst meth="repeat">
      <a:schemeClr val="accent3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3"/>
    </dgm:fillClrLst>
    <dgm:linClrLst meth="repeat">
      <a:schemeClr val="accent3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3"/>
    </dgm:fillClrLst>
    <dgm:linClrLst meth="repeat">
      <a:schemeClr val="accent3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3"/>
    </dgm:fillClrLst>
    <dgm:linClrLst meth="repeat">
      <a:schemeClr val="accent3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3"/>
    </dgm:fillClrLst>
    <dgm:linClrLst meth="repeat">
      <a:schemeClr val="accent3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3"/>
    </dgm:fillClrLst>
    <dgm:linClrLst meth="repeat">
      <a:schemeClr val="accent3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3">
        <a:alpha val="90000"/>
        <a:tint val="40000"/>
      </a:schemeClr>
    </dgm:fillClrLst>
    <dgm:linClrLst meth="repeat">
      <a:schemeClr val="accent3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3">
        <a:alpha val="90000"/>
        <a:tint val="40000"/>
      </a:schemeClr>
    </dgm:fillClrLst>
    <dgm:linClrLst meth="repeat">
      <a:schemeClr val="accent3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3">
        <a:alpha val="90000"/>
        <a:tint val="40000"/>
      </a:schemeClr>
    </dgm:fillClrLst>
    <dgm:linClrLst meth="repeat">
      <a:schemeClr val="accent3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bg1">
        <a:lumMod val="95000"/>
      </a:schemeClr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3">
        <a:shade val="80000"/>
      </a:schemeClr>
    </dgm:fillClrLst>
    <dgm:linClrLst meth="repeat">
      <a:schemeClr val="accent3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3">
        <a:tint val="50000"/>
        <a:alpha val="40000"/>
      </a:schemeClr>
    </dgm:fillClrLst>
    <dgm:linClrLst meth="repeat">
      <a:schemeClr val="accent3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3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data1.xml><?xml version="1.0" encoding="utf-8"?>
<dgm:dataModel xmlns:dgm="http://schemas.openxmlformats.org/drawingml/2006/diagram" xmlns:a="http://schemas.openxmlformats.org/drawingml/2006/main">
  <dgm:ptLst>
    <dgm:pt modelId="{DDE03729-626A-461A-A7B8-FD515BD39943}" type="doc">
      <dgm:prSet loTypeId="urn:microsoft.com/office/officeart/2018/2/layout/IconLabelList" loCatId="icon" qsTypeId="urn:microsoft.com/office/officeart/2005/8/quickstyle/simple1" qsCatId="simple" csTypeId="urn:microsoft.com/office/officeart/2018/5/colors/Iconchunking_neutralbg_accent3_2" csCatId="accent3" phldr="1"/>
      <dgm:spPr/>
      <dgm:t>
        <a:bodyPr/>
        <a:lstStyle/>
        <a:p>
          <a:endParaRPr lang="en-US"/>
        </a:p>
      </dgm:t>
    </dgm:pt>
    <dgm:pt modelId="{E64A5201-3025-4E0A-B311-531E86F7A008}">
      <dgm:prSet custT="1"/>
      <dgm:spPr/>
      <dgm:t>
        <a:bodyPr/>
        <a:lstStyle/>
        <a:p>
          <a:pPr>
            <a:lnSpc>
              <a:spcPct val="100000"/>
            </a:lnSpc>
          </a:pPr>
          <a:r>
            <a:rPr lang="es-ES" sz="1600" dirty="0" err="1">
              <a:solidFill>
                <a:schemeClr val="bg1"/>
              </a:solidFill>
            </a:rPr>
            <a:t>Eragina</a:t>
          </a:r>
          <a:r>
            <a:rPr lang="es-ES" sz="1600" dirty="0">
              <a:solidFill>
                <a:schemeClr val="bg1"/>
              </a:solidFill>
            </a:rPr>
            <a:t> du </a:t>
          </a:r>
          <a:r>
            <a:rPr lang="es-ES" sz="1600" dirty="0" err="1">
              <a:solidFill>
                <a:schemeClr val="bg1"/>
              </a:solidFill>
            </a:rPr>
            <a:t>lehorreko</a:t>
          </a:r>
          <a:r>
            <a:rPr lang="es-ES" sz="1600" dirty="0">
              <a:solidFill>
                <a:schemeClr val="bg1"/>
              </a:solidFill>
            </a:rPr>
            <a:t>, </a:t>
          </a:r>
          <a:r>
            <a:rPr lang="es-ES" sz="1600" dirty="0" err="1">
              <a:solidFill>
                <a:schemeClr val="bg1"/>
              </a:solidFill>
            </a:rPr>
            <a:t>ibaietako</a:t>
          </a:r>
          <a:r>
            <a:rPr lang="es-ES" sz="1600" dirty="0">
              <a:solidFill>
                <a:schemeClr val="bg1"/>
              </a:solidFill>
            </a:rPr>
            <a:t> eta </a:t>
          </a:r>
          <a:r>
            <a:rPr lang="es-ES" sz="1600" dirty="0" err="1">
              <a:solidFill>
                <a:schemeClr val="bg1"/>
              </a:solidFill>
            </a:rPr>
            <a:t>itsasoko</a:t>
          </a:r>
          <a:r>
            <a:rPr lang="es-ES" sz="1600" dirty="0">
              <a:solidFill>
                <a:schemeClr val="bg1"/>
              </a:solidFill>
            </a:rPr>
            <a:t> </a:t>
          </a:r>
          <a:r>
            <a:rPr lang="es-ES" sz="1600" dirty="0" err="1">
              <a:solidFill>
                <a:schemeClr val="bg1"/>
              </a:solidFill>
            </a:rPr>
            <a:t>inguruneetan</a:t>
          </a:r>
          <a:r>
            <a:rPr lang="es-ES" sz="1600" dirty="0">
              <a:solidFill>
                <a:schemeClr val="bg1"/>
              </a:solidFill>
            </a:rPr>
            <a:t>.</a:t>
          </a:r>
          <a:endParaRPr lang="en-US" sz="1600" dirty="0">
            <a:solidFill>
              <a:schemeClr val="bg1"/>
            </a:solidFill>
          </a:endParaRPr>
        </a:p>
      </dgm:t>
    </dgm:pt>
    <dgm:pt modelId="{94FBCCCC-BEC4-43ED-AF36-4B7AEB64353A}" type="parTrans" cxnId="{7D2CE941-B978-432F-AFFD-9D173B094C15}">
      <dgm:prSet/>
      <dgm:spPr/>
      <dgm:t>
        <a:bodyPr/>
        <a:lstStyle/>
        <a:p>
          <a:endParaRPr lang="en-US" sz="2800">
            <a:solidFill>
              <a:schemeClr val="bg1"/>
            </a:solidFill>
          </a:endParaRPr>
        </a:p>
      </dgm:t>
    </dgm:pt>
    <dgm:pt modelId="{BB98A740-A178-4F36-B71D-2726F0AA6F32}" type="sibTrans" cxnId="{7D2CE941-B978-432F-AFFD-9D173B094C15}">
      <dgm:prSet/>
      <dgm:spPr/>
      <dgm:t>
        <a:bodyPr/>
        <a:lstStyle/>
        <a:p>
          <a:endParaRPr lang="en-US" sz="2800">
            <a:solidFill>
              <a:schemeClr val="bg1"/>
            </a:solidFill>
          </a:endParaRPr>
        </a:p>
      </dgm:t>
    </dgm:pt>
    <dgm:pt modelId="{69026D3A-1A6B-4CED-A8A9-9CE745B97A9C}">
      <dgm:prSet custT="1"/>
      <dgm:spPr/>
      <dgm:t>
        <a:bodyPr/>
        <a:lstStyle/>
        <a:p>
          <a:pPr rtl="0">
            <a:lnSpc>
              <a:spcPct val="100000"/>
            </a:lnSpc>
          </a:pPr>
          <a:r>
            <a:rPr lang="es-ES" sz="1600" dirty="0" err="1">
              <a:solidFill>
                <a:schemeClr val="bg1"/>
              </a:solidFill>
            </a:rPr>
            <a:t>Substantzia</a:t>
          </a:r>
          <a:r>
            <a:rPr lang="es-ES" sz="1600" dirty="0">
              <a:solidFill>
                <a:schemeClr val="bg1"/>
              </a:solidFill>
            </a:rPr>
            <a:t> </a:t>
          </a:r>
          <a:r>
            <a:rPr lang="es-ES" sz="1600" dirty="0" err="1">
              <a:solidFill>
                <a:schemeClr val="bg1"/>
              </a:solidFill>
            </a:rPr>
            <a:t>toxikoak</a:t>
          </a:r>
          <a:r>
            <a:rPr lang="es-ES" sz="1600" dirty="0">
              <a:solidFill>
                <a:schemeClr val="bg1"/>
              </a:solidFill>
            </a:rPr>
            <a:t> </a:t>
          </a:r>
          <a:r>
            <a:rPr lang="es-ES" sz="1600" dirty="0" err="1">
              <a:solidFill>
                <a:schemeClr val="bg1"/>
              </a:solidFill>
            </a:rPr>
            <a:t>ditu</a:t>
          </a:r>
          <a:r>
            <a:rPr lang="es-ES" sz="1600" dirty="0">
              <a:solidFill>
                <a:schemeClr val="bg1"/>
              </a:solidFill>
            </a:rPr>
            <a:t>, hala </a:t>
          </a:r>
          <a:r>
            <a:rPr lang="es-ES" sz="1600" dirty="0" err="1">
              <a:solidFill>
                <a:schemeClr val="bg1"/>
              </a:solidFill>
            </a:rPr>
            <a:t>nola</a:t>
          </a:r>
          <a:r>
            <a:rPr lang="es-ES" sz="1600" dirty="0">
              <a:solidFill>
                <a:schemeClr val="bg1"/>
              </a:solidFill>
            </a:rPr>
            <a:t> metal </a:t>
          </a:r>
          <a:r>
            <a:rPr lang="es-ES" sz="1600" dirty="0" err="1">
              <a:solidFill>
                <a:schemeClr val="bg1"/>
              </a:solidFill>
            </a:rPr>
            <a:t>astunak</a:t>
          </a:r>
          <a:r>
            <a:rPr lang="es-ES" sz="1600" dirty="0">
              <a:solidFill>
                <a:schemeClr val="bg1"/>
              </a:solidFill>
            </a:rPr>
            <a:t>, </a:t>
          </a:r>
          <a:r>
            <a:rPr lang="es-ES" sz="1600" dirty="0" err="1">
              <a:solidFill>
                <a:schemeClr val="bg1"/>
              </a:solidFill>
            </a:rPr>
            <a:t>olioak</a:t>
          </a:r>
          <a:r>
            <a:rPr lang="es-ES" sz="1600" dirty="0">
              <a:solidFill>
                <a:schemeClr val="bg1"/>
              </a:solidFill>
            </a:rPr>
            <a:t> eta </a:t>
          </a:r>
          <a:r>
            <a:rPr lang="es-ES" sz="1600" dirty="0" err="1">
              <a:solidFill>
                <a:schemeClr val="bg1"/>
              </a:solidFill>
            </a:rPr>
            <a:t>beste</a:t>
          </a:r>
          <a:r>
            <a:rPr lang="es-ES" sz="1600" dirty="0">
              <a:solidFill>
                <a:schemeClr val="bg1"/>
              </a:solidFill>
            </a:rPr>
            <a:t> </a:t>
          </a:r>
          <a:r>
            <a:rPr lang="es-ES" sz="1600" dirty="0" err="1">
              <a:solidFill>
                <a:schemeClr val="bg1"/>
              </a:solidFill>
            </a:rPr>
            <a:t>substantzia</a:t>
          </a:r>
          <a:r>
            <a:rPr lang="es-ES" sz="1600" dirty="0">
              <a:solidFill>
                <a:schemeClr val="bg1"/>
              </a:solidFill>
            </a:rPr>
            <a:t> </a:t>
          </a:r>
          <a:r>
            <a:rPr lang="es-ES" sz="1600" dirty="0" err="1">
              <a:solidFill>
                <a:schemeClr val="bg1"/>
              </a:solidFill>
            </a:rPr>
            <a:t>kimiko</a:t>
          </a:r>
          <a:r>
            <a:rPr lang="es-ES" sz="1600" dirty="0">
              <a:solidFill>
                <a:schemeClr val="bg1"/>
              </a:solidFill>
            </a:rPr>
            <a:t> </a:t>
          </a:r>
          <a:r>
            <a:rPr lang="es-ES" sz="1600" dirty="0" err="1">
              <a:solidFill>
                <a:schemeClr val="bg1"/>
              </a:solidFill>
            </a:rPr>
            <a:t>batzuk</a:t>
          </a:r>
          <a:r>
            <a:rPr lang="es-ES" sz="1600" dirty="0">
              <a:solidFill>
                <a:schemeClr val="bg1"/>
              </a:solidFill>
            </a:rPr>
            <a:t> (</a:t>
          </a:r>
          <a:r>
            <a:rPr lang="es-ES" sz="1600" dirty="0" err="1">
              <a:solidFill>
                <a:schemeClr val="bg1"/>
              </a:solidFill>
            </a:rPr>
            <a:t>HAPak</a:t>
          </a:r>
          <a:r>
            <a:rPr lang="es-ES" sz="1600" dirty="0">
              <a:solidFill>
                <a:schemeClr val="bg1"/>
              </a:solidFill>
            </a:rPr>
            <a:t>, </a:t>
          </a:r>
          <a:r>
            <a:rPr lang="es-ES" sz="1600" dirty="0" err="1">
              <a:solidFill>
                <a:schemeClr val="bg1"/>
              </a:solidFill>
            </a:rPr>
            <a:t>nikotina</a:t>
          </a:r>
          <a:r>
            <a:rPr lang="es-ES" sz="1600" dirty="0">
              <a:solidFill>
                <a:schemeClr val="bg1"/>
              </a:solidFill>
            </a:rPr>
            <a:t>, </a:t>
          </a:r>
          <a:r>
            <a:rPr lang="es-ES" sz="1600" dirty="0" err="1">
              <a:solidFill>
                <a:schemeClr val="bg1"/>
              </a:solidFill>
            </a:rPr>
            <a:t>amoniakoa</a:t>
          </a:r>
          <a:r>
            <a:rPr lang="es-ES" sz="1600" dirty="0">
              <a:solidFill>
                <a:schemeClr val="bg1"/>
              </a:solidFill>
            </a:rPr>
            <a:t>, </a:t>
          </a:r>
          <a:r>
            <a:rPr lang="es-ES" sz="1600" dirty="0" err="1">
              <a:solidFill>
                <a:schemeClr val="bg1"/>
              </a:solidFill>
            </a:rPr>
            <a:t>mundruna</a:t>
          </a:r>
          <a:r>
            <a:rPr lang="es-ES" sz="1600" dirty="0">
              <a:solidFill>
                <a:schemeClr val="bg1"/>
              </a:solidFill>
            </a:rPr>
            <a:t>, </a:t>
          </a:r>
          <a:r>
            <a:rPr lang="es-ES" sz="1600" dirty="0" err="1">
              <a:solidFill>
                <a:schemeClr val="bg1"/>
              </a:solidFill>
            </a:rPr>
            <a:t>etab</a:t>
          </a:r>
          <a:r>
            <a:rPr lang="es-ES" sz="1600" dirty="0">
              <a:solidFill>
                <a:schemeClr val="bg1"/>
              </a:solidFill>
            </a:rPr>
            <a:t>.).</a:t>
          </a:r>
          <a:endParaRPr lang="en-US" sz="1600" dirty="0">
            <a:solidFill>
              <a:schemeClr val="bg1"/>
            </a:solidFill>
          </a:endParaRPr>
        </a:p>
      </dgm:t>
    </dgm:pt>
    <dgm:pt modelId="{51F8A0B3-24BD-432B-AD3C-E7299B65BFB3}" type="parTrans" cxnId="{E1920BC3-6057-428B-A7FB-5C79B5FADDC7}">
      <dgm:prSet/>
      <dgm:spPr/>
      <dgm:t>
        <a:bodyPr/>
        <a:lstStyle/>
        <a:p>
          <a:endParaRPr lang="en-US" sz="2800">
            <a:solidFill>
              <a:schemeClr val="bg1"/>
            </a:solidFill>
          </a:endParaRPr>
        </a:p>
      </dgm:t>
    </dgm:pt>
    <dgm:pt modelId="{0F65CD6B-71CC-4234-B048-C62BDAEFB093}" type="sibTrans" cxnId="{E1920BC3-6057-428B-A7FB-5C79B5FADDC7}">
      <dgm:prSet/>
      <dgm:spPr/>
      <dgm:t>
        <a:bodyPr/>
        <a:lstStyle/>
        <a:p>
          <a:endParaRPr lang="en-US" sz="2800">
            <a:solidFill>
              <a:schemeClr val="bg1"/>
            </a:solidFill>
          </a:endParaRPr>
        </a:p>
      </dgm:t>
    </dgm:pt>
    <dgm:pt modelId="{580BE8DF-EC34-4D27-B12E-999A9F5ECF7C}">
      <dgm:prSet custT="1"/>
      <dgm:spPr/>
      <dgm:t>
        <a:bodyPr/>
        <a:lstStyle/>
        <a:p>
          <a:pPr>
            <a:lnSpc>
              <a:spcPct val="100000"/>
            </a:lnSpc>
          </a:pPr>
          <a:r>
            <a:rPr lang="es-ES" sz="1600" dirty="0">
              <a:solidFill>
                <a:schemeClr val="bg1"/>
              </a:solidFill>
            </a:rPr>
            <a:t>Bere </a:t>
          </a:r>
          <a:r>
            <a:rPr lang="es-ES" sz="1600" dirty="0" err="1">
              <a:solidFill>
                <a:schemeClr val="bg1"/>
              </a:solidFill>
            </a:rPr>
            <a:t>osagai</a:t>
          </a:r>
          <a:r>
            <a:rPr lang="es-ES" sz="1600" dirty="0">
              <a:solidFill>
                <a:schemeClr val="bg1"/>
              </a:solidFill>
            </a:rPr>
            <a:t> </a:t>
          </a:r>
          <a:r>
            <a:rPr lang="es-ES" sz="1600" dirty="0" err="1">
              <a:solidFill>
                <a:schemeClr val="bg1"/>
              </a:solidFill>
            </a:rPr>
            <a:t>nagusia</a:t>
          </a:r>
          <a:r>
            <a:rPr lang="es-ES" sz="1600" dirty="0">
              <a:solidFill>
                <a:schemeClr val="bg1"/>
              </a:solidFill>
            </a:rPr>
            <a:t>, </a:t>
          </a:r>
          <a:r>
            <a:rPr lang="es-ES" sz="1600" dirty="0" err="1">
              <a:solidFill>
                <a:schemeClr val="bg1"/>
              </a:solidFill>
            </a:rPr>
            <a:t>zelulosa</a:t>
          </a:r>
          <a:r>
            <a:rPr lang="es-ES" sz="1600" dirty="0">
              <a:solidFill>
                <a:schemeClr val="bg1"/>
              </a:solidFill>
            </a:rPr>
            <a:t> </a:t>
          </a:r>
          <a:r>
            <a:rPr lang="es-ES" sz="1600" dirty="0" err="1">
              <a:solidFill>
                <a:schemeClr val="bg1"/>
              </a:solidFill>
            </a:rPr>
            <a:t>azetatoa</a:t>
          </a:r>
          <a:r>
            <a:rPr lang="es-ES" sz="1600" dirty="0">
              <a:solidFill>
                <a:schemeClr val="bg1"/>
              </a:solidFill>
            </a:rPr>
            <a:t> (</a:t>
          </a:r>
          <a:r>
            <a:rPr lang="es-ES" sz="1600" dirty="0" err="1">
              <a:solidFill>
                <a:schemeClr val="bg1"/>
              </a:solidFill>
            </a:rPr>
            <a:t>termoplastikoa</a:t>
          </a:r>
          <a:r>
            <a:rPr lang="es-ES" sz="1600" dirty="0">
              <a:solidFill>
                <a:schemeClr val="bg1"/>
              </a:solidFill>
            </a:rPr>
            <a:t>) EZ da </a:t>
          </a:r>
          <a:r>
            <a:rPr lang="es-ES" sz="1600" dirty="0" err="1">
              <a:solidFill>
                <a:schemeClr val="bg1"/>
              </a:solidFill>
            </a:rPr>
            <a:t>biodegradagarria</a:t>
          </a:r>
          <a:r>
            <a:rPr lang="es-ES_tradnl" sz="1600" dirty="0">
              <a:solidFill>
                <a:schemeClr val="bg1"/>
              </a:solidFill>
            </a:rPr>
            <a:t>.</a:t>
          </a:r>
          <a:endParaRPr lang="en-US" sz="1600" dirty="0">
            <a:solidFill>
              <a:schemeClr val="bg1"/>
            </a:solidFill>
          </a:endParaRPr>
        </a:p>
      </dgm:t>
    </dgm:pt>
    <dgm:pt modelId="{FF143BCA-32DA-4998-B2E5-8A19B6C50D5B}" type="parTrans" cxnId="{4F99619D-C756-46F4-9504-12DA86D21122}">
      <dgm:prSet/>
      <dgm:spPr/>
      <dgm:t>
        <a:bodyPr/>
        <a:lstStyle/>
        <a:p>
          <a:endParaRPr lang="en-US" sz="2800">
            <a:solidFill>
              <a:schemeClr val="bg1"/>
            </a:solidFill>
          </a:endParaRPr>
        </a:p>
      </dgm:t>
    </dgm:pt>
    <dgm:pt modelId="{AE28D400-7C27-4A98-9D72-2C5C877D007C}" type="sibTrans" cxnId="{4F99619D-C756-46F4-9504-12DA86D21122}">
      <dgm:prSet/>
      <dgm:spPr/>
      <dgm:t>
        <a:bodyPr/>
        <a:lstStyle/>
        <a:p>
          <a:endParaRPr lang="en-US" sz="2800">
            <a:solidFill>
              <a:schemeClr val="bg1"/>
            </a:solidFill>
          </a:endParaRPr>
        </a:p>
      </dgm:t>
    </dgm:pt>
    <dgm:pt modelId="{C327ACEF-B768-4EF7-99E5-29712248C5FA}" type="pres">
      <dgm:prSet presAssocID="{DDE03729-626A-461A-A7B8-FD515BD39943}" presName="root" presStyleCnt="0">
        <dgm:presLayoutVars>
          <dgm:dir/>
          <dgm:resizeHandles val="exact"/>
        </dgm:presLayoutVars>
      </dgm:prSet>
      <dgm:spPr/>
    </dgm:pt>
    <dgm:pt modelId="{1AEA11E3-352C-4CF0-924D-48D298CF175D}" type="pres">
      <dgm:prSet presAssocID="{E64A5201-3025-4E0A-B311-531E86F7A008}" presName="compNode" presStyleCnt="0"/>
      <dgm:spPr/>
    </dgm:pt>
    <dgm:pt modelId="{9AA7E3FA-35A5-4332-92CA-18AA5DDC88D3}" type="pres">
      <dgm:prSet presAssocID="{E64A5201-3025-4E0A-B311-531E86F7A008}" presName="iconRect" presStyleLbl="node1" presStyleIdx="0" presStyleCnt="3" custLinFactY="28335" custLinFactNeighborX="-93633" custLinFactNeighborY="100000"/>
      <dgm:spPr>
        <a:blipFill>
          <a:blip xmlns:r="http://schemas.openxmlformats.org/officeDocument/2006/relationships" r:embed="rId1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2"/>
              </a:ext>
            </a:extLst>
          </a:blip>
          <a:stretch>
            <a:fillRect/>
          </a:stretch>
        </a:blipFill>
      </dgm:spPr>
      <dgm:extLst>
        <a:ext uri="{E40237B7-FDA0-4F09-8148-C483321AD2D9}">
          <dgm14:cNvPr xmlns:dgm14="http://schemas.microsoft.com/office/drawing/2010/diagram" id="0" name="" descr="Ballena"/>
        </a:ext>
      </dgm:extLst>
    </dgm:pt>
    <dgm:pt modelId="{B6F9AA4B-9BB4-475C-9438-CDED1E064222}" type="pres">
      <dgm:prSet presAssocID="{E64A5201-3025-4E0A-B311-531E86F7A008}" presName="spaceRect" presStyleCnt="0"/>
      <dgm:spPr/>
    </dgm:pt>
    <dgm:pt modelId="{1D148477-EED5-4BE8-9F33-85B5CD16C6BB}" type="pres">
      <dgm:prSet presAssocID="{E64A5201-3025-4E0A-B311-531E86F7A008}" presName="textRect" presStyleLbl="revTx" presStyleIdx="0" presStyleCnt="3" custScaleX="136879" custLinFactY="4005" custLinFactNeighborX="-34394" custLinFactNeighborY="100000">
        <dgm:presLayoutVars>
          <dgm:chMax val="1"/>
          <dgm:chPref val="1"/>
        </dgm:presLayoutVars>
      </dgm:prSet>
      <dgm:spPr/>
    </dgm:pt>
    <dgm:pt modelId="{7BCE100C-B523-48BC-AC6E-43ED934BF8F3}" type="pres">
      <dgm:prSet presAssocID="{BB98A740-A178-4F36-B71D-2726F0AA6F32}" presName="sibTrans" presStyleCnt="0"/>
      <dgm:spPr/>
    </dgm:pt>
    <dgm:pt modelId="{C6FDB14D-C585-4E11-8E0B-F91E8C5D00EF}" type="pres">
      <dgm:prSet presAssocID="{69026D3A-1A6B-4CED-A8A9-9CE745B97A9C}" presName="compNode" presStyleCnt="0"/>
      <dgm:spPr/>
    </dgm:pt>
    <dgm:pt modelId="{74A1DF51-09A0-44FC-9FE3-A5097F16D533}" type="pres">
      <dgm:prSet presAssocID="{69026D3A-1A6B-4CED-A8A9-9CE745B97A9C}" presName="iconRect" presStyleLbl="node1" presStyleIdx="1" presStyleCnt="3" custLinFactNeighborX="-52425" custLinFactNeighborY="3047"/>
      <dgm:spPr>
        <a:blipFill>
          <a:blip xmlns:r="http://schemas.openxmlformats.org/officeDocument/2006/relationships" r:embed="rId3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a:blipFill>
      </dgm:spPr>
      <dgm:extLst>
        <a:ext uri="{E40237B7-FDA0-4F09-8148-C483321AD2D9}">
          <dgm14:cNvPr xmlns:dgm14="http://schemas.microsoft.com/office/drawing/2010/diagram" id="0" name="" descr="Científico"/>
        </a:ext>
      </dgm:extLst>
    </dgm:pt>
    <dgm:pt modelId="{6600DB5E-A3F8-4474-B09A-11CF4777E2C9}" type="pres">
      <dgm:prSet presAssocID="{69026D3A-1A6B-4CED-A8A9-9CE745B97A9C}" presName="spaceRect" presStyleCnt="0"/>
      <dgm:spPr/>
    </dgm:pt>
    <dgm:pt modelId="{0ABF4C2B-08D3-4AB5-A72B-15B59E864973}" type="pres">
      <dgm:prSet presAssocID="{69026D3A-1A6B-4CED-A8A9-9CE745B97A9C}" presName="textRect" presStyleLbl="revTx" presStyleIdx="1" presStyleCnt="3" custScaleX="208643" custLinFactNeighborX="-23224" custLinFactNeighborY="-22900">
        <dgm:presLayoutVars>
          <dgm:chMax val="1"/>
          <dgm:chPref val="1"/>
        </dgm:presLayoutVars>
      </dgm:prSet>
      <dgm:spPr/>
    </dgm:pt>
    <dgm:pt modelId="{54C96514-4916-4CC5-8C99-31EE6B72D23D}" type="pres">
      <dgm:prSet presAssocID="{0F65CD6B-71CC-4234-B048-C62BDAEFB093}" presName="sibTrans" presStyleCnt="0"/>
      <dgm:spPr/>
    </dgm:pt>
    <dgm:pt modelId="{87E676E8-85DC-4EAE-A68B-79874718209A}" type="pres">
      <dgm:prSet presAssocID="{580BE8DF-EC34-4D27-B12E-999A9F5ECF7C}" presName="compNode" presStyleCnt="0"/>
      <dgm:spPr/>
    </dgm:pt>
    <dgm:pt modelId="{41B6B445-170B-4EA0-89BF-3303007E52A9}" type="pres">
      <dgm:prSet presAssocID="{580BE8DF-EC34-4D27-B12E-999A9F5ECF7C}" presName="iconRect" presStyleLbl="node1" presStyleIdx="2" presStyleCnt="3" custLinFactX="26143" custLinFactNeighborX="100000" custLinFactNeighborY="14089"/>
      <dgm:spPr>
        <a:blipFill>
          <a:blip xmlns:r="http://schemas.openxmlformats.org/officeDocument/2006/relationships" r:embed="rId5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a:blipFill>
      </dgm:spPr>
      <dgm:extLst>
        <a:ext uri="{E40237B7-FDA0-4F09-8148-C483321AD2D9}">
          <dgm14:cNvPr xmlns:dgm14="http://schemas.microsoft.com/office/drawing/2010/diagram" id="0" name="" descr="Vaso de precipitado"/>
        </a:ext>
      </dgm:extLst>
    </dgm:pt>
    <dgm:pt modelId="{2D4A5B43-CDFE-4560-9032-D89A9D477002}" type="pres">
      <dgm:prSet presAssocID="{580BE8DF-EC34-4D27-B12E-999A9F5ECF7C}" presName="spaceRect" presStyleCnt="0"/>
      <dgm:spPr/>
    </dgm:pt>
    <dgm:pt modelId="{6747ACF8-1371-42D4-A294-FDC82BEF08DC}" type="pres">
      <dgm:prSet presAssocID="{580BE8DF-EC34-4D27-B12E-999A9F5ECF7C}" presName="textRect" presStyleLbl="revTx" presStyleIdx="2" presStyleCnt="3" custScaleX="215376" custLinFactNeighborX="47287" custLinFactNeighborY="-21155">
        <dgm:presLayoutVars>
          <dgm:chMax val="1"/>
          <dgm:chPref val="1"/>
        </dgm:presLayoutVars>
      </dgm:prSet>
      <dgm:spPr/>
    </dgm:pt>
  </dgm:ptLst>
  <dgm:cxnLst>
    <dgm:cxn modelId="{8BFDB92C-EFCF-4875-8307-29008154D0DD}" type="presOf" srcId="{69026D3A-1A6B-4CED-A8A9-9CE745B97A9C}" destId="{0ABF4C2B-08D3-4AB5-A72B-15B59E864973}" srcOrd="0" destOrd="0" presId="urn:microsoft.com/office/officeart/2018/2/layout/IconLabelList"/>
    <dgm:cxn modelId="{20599C2E-C43A-45AB-80D8-9277292E5326}" type="presOf" srcId="{580BE8DF-EC34-4D27-B12E-999A9F5ECF7C}" destId="{6747ACF8-1371-42D4-A294-FDC82BEF08DC}" srcOrd="0" destOrd="0" presId="urn:microsoft.com/office/officeart/2018/2/layout/IconLabelList"/>
    <dgm:cxn modelId="{7D2CE941-B978-432F-AFFD-9D173B094C15}" srcId="{DDE03729-626A-461A-A7B8-FD515BD39943}" destId="{E64A5201-3025-4E0A-B311-531E86F7A008}" srcOrd="0" destOrd="0" parTransId="{94FBCCCC-BEC4-43ED-AF36-4B7AEB64353A}" sibTransId="{BB98A740-A178-4F36-B71D-2726F0AA6F32}"/>
    <dgm:cxn modelId="{1D97F753-5C6B-4834-A626-8520575120B6}" type="presOf" srcId="{DDE03729-626A-461A-A7B8-FD515BD39943}" destId="{C327ACEF-B768-4EF7-99E5-29712248C5FA}" srcOrd="0" destOrd="0" presId="urn:microsoft.com/office/officeart/2018/2/layout/IconLabelList"/>
    <dgm:cxn modelId="{4F99619D-C756-46F4-9504-12DA86D21122}" srcId="{DDE03729-626A-461A-A7B8-FD515BD39943}" destId="{580BE8DF-EC34-4D27-B12E-999A9F5ECF7C}" srcOrd="2" destOrd="0" parTransId="{FF143BCA-32DA-4998-B2E5-8A19B6C50D5B}" sibTransId="{AE28D400-7C27-4A98-9D72-2C5C877D007C}"/>
    <dgm:cxn modelId="{3437EAA6-B6DC-4E33-9CA7-745A8F139331}" type="presOf" srcId="{E64A5201-3025-4E0A-B311-531E86F7A008}" destId="{1D148477-EED5-4BE8-9F33-85B5CD16C6BB}" srcOrd="0" destOrd="0" presId="urn:microsoft.com/office/officeart/2018/2/layout/IconLabelList"/>
    <dgm:cxn modelId="{E1920BC3-6057-428B-A7FB-5C79B5FADDC7}" srcId="{DDE03729-626A-461A-A7B8-FD515BD39943}" destId="{69026D3A-1A6B-4CED-A8A9-9CE745B97A9C}" srcOrd="1" destOrd="0" parTransId="{51F8A0B3-24BD-432B-AD3C-E7299B65BFB3}" sibTransId="{0F65CD6B-71CC-4234-B048-C62BDAEFB093}"/>
    <dgm:cxn modelId="{2838BA61-7AAB-4832-9AAF-EC8C854AB1AF}" type="presParOf" srcId="{C327ACEF-B768-4EF7-99E5-29712248C5FA}" destId="{1AEA11E3-352C-4CF0-924D-48D298CF175D}" srcOrd="0" destOrd="0" presId="urn:microsoft.com/office/officeart/2018/2/layout/IconLabelList"/>
    <dgm:cxn modelId="{07135AE4-351E-499F-B8F7-E4EC7DDDF8CE}" type="presParOf" srcId="{1AEA11E3-352C-4CF0-924D-48D298CF175D}" destId="{9AA7E3FA-35A5-4332-92CA-18AA5DDC88D3}" srcOrd="0" destOrd="0" presId="urn:microsoft.com/office/officeart/2018/2/layout/IconLabelList"/>
    <dgm:cxn modelId="{81341212-D6E4-4A1D-952D-1B06BE2050C7}" type="presParOf" srcId="{1AEA11E3-352C-4CF0-924D-48D298CF175D}" destId="{B6F9AA4B-9BB4-475C-9438-CDED1E064222}" srcOrd="1" destOrd="0" presId="urn:microsoft.com/office/officeart/2018/2/layout/IconLabelList"/>
    <dgm:cxn modelId="{5A330AAF-B242-4160-897E-4E930164EABA}" type="presParOf" srcId="{1AEA11E3-352C-4CF0-924D-48D298CF175D}" destId="{1D148477-EED5-4BE8-9F33-85B5CD16C6BB}" srcOrd="2" destOrd="0" presId="urn:microsoft.com/office/officeart/2018/2/layout/IconLabelList"/>
    <dgm:cxn modelId="{718BC6AA-211B-422A-82D9-81367BD188A4}" type="presParOf" srcId="{C327ACEF-B768-4EF7-99E5-29712248C5FA}" destId="{7BCE100C-B523-48BC-AC6E-43ED934BF8F3}" srcOrd="1" destOrd="0" presId="urn:microsoft.com/office/officeart/2018/2/layout/IconLabelList"/>
    <dgm:cxn modelId="{44BE8538-365D-4861-970E-0A5DC858B482}" type="presParOf" srcId="{C327ACEF-B768-4EF7-99E5-29712248C5FA}" destId="{C6FDB14D-C585-4E11-8E0B-F91E8C5D00EF}" srcOrd="2" destOrd="0" presId="urn:microsoft.com/office/officeart/2018/2/layout/IconLabelList"/>
    <dgm:cxn modelId="{3358DFBC-AE09-49B6-A800-328B441BF928}" type="presParOf" srcId="{C6FDB14D-C585-4E11-8E0B-F91E8C5D00EF}" destId="{74A1DF51-09A0-44FC-9FE3-A5097F16D533}" srcOrd="0" destOrd="0" presId="urn:microsoft.com/office/officeart/2018/2/layout/IconLabelList"/>
    <dgm:cxn modelId="{087FAB3B-8297-4AE2-AA7E-3A4B149D85C9}" type="presParOf" srcId="{C6FDB14D-C585-4E11-8E0B-F91E8C5D00EF}" destId="{6600DB5E-A3F8-4474-B09A-11CF4777E2C9}" srcOrd="1" destOrd="0" presId="urn:microsoft.com/office/officeart/2018/2/layout/IconLabelList"/>
    <dgm:cxn modelId="{E8007005-085C-447A-AA9A-0950C8AC07AA}" type="presParOf" srcId="{C6FDB14D-C585-4E11-8E0B-F91E8C5D00EF}" destId="{0ABF4C2B-08D3-4AB5-A72B-15B59E864973}" srcOrd="2" destOrd="0" presId="urn:microsoft.com/office/officeart/2018/2/layout/IconLabelList"/>
    <dgm:cxn modelId="{075EE0C6-909E-49AD-8FEA-2DA9FB179403}" type="presParOf" srcId="{C327ACEF-B768-4EF7-99E5-29712248C5FA}" destId="{54C96514-4916-4CC5-8C99-31EE6B72D23D}" srcOrd="3" destOrd="0" presId="urn:microsoft.com/office/officeart/2018/2/layout/IconLabelList"/>
    <dgm:cxn modelId="{DAF37103-5D67-4138-9A3B-BAC4A4889CD8}" type="presParOf" srcId="{C327ACEF-B768-4EF7-99E5-29712248C5FA}" destId="{87E676E8-85DC-4EAE-A68B-79874718209A}" srcOrd="4" destOrd="0" presId="urn:microsoft.com/office/officeart/2018/2/layout/IconLabelList"/>
    <dgm:cxn modelId="{22E6640B-E03E-4950-8391-6A69AD2C3589}" type="presParOf" srcId="{87E676E8-85DC-4EAE-A68B-79874718209A}" destId="{41B6B445-170B-4EA0-89BF-3303007E52A9}" srcOrd="0" destOrd="0" presId="urn:microsoft.com/office/officeart/2018/2/layout/IconLabelList"/>
    <dgm:cxn modelId="{E5BD86E8-D291-4101-A30F-B16AB227A9AD}" type="presParOf" srcId="{87E676E8-85DC-4EAE-A68B-79874718209A}" destId="{2D4A5B43-CDFE-4560-9032-D89A9D477002}" srcOrd="1" destOrd="0" presId="urn:microsoft.com/office/officeart/2018/2/layout/IconLabelList"/>
    <dgm:cxn modelId="{43DFEC5A-3D68-4869-B624-191C98B0CDF6}" type="presParOf" srcId="{87E676E8-85DC-4EAE-A68B-79874718209A}" destId="{6747ACF8-1371-42D4-A294-FDC82BEF08DC}" srcOrd="2" destOrd="0" presId="urn:microsoft.com/office/officeart/2018/2/layout/IconLabelList"/>
  </dgm:cxnLst>
  <dgm:bg/>
  <dgm:whole/>
  <dgm:extLst>
    <a:ext uri="http://schemas.microsoft.com/office/drawing/2008/diagram">
      <dsp:dataModelExt xmlns:dsp="http://schemas.microsoft.com/office/drawing/2008/diagram" relId="rId7" minVer="http://schemas.openxmlformats.org/drawingml/2006/diagram"/>
    </a:ext>
  </dgm:extLst>
</dgm:dataModel>
</file>

<file path=ppt/diagrams/drawing1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9AA7E3FA-35A5-4332-92CA-18AA5DDC88D3}">
      <dsp:nvSpPr>
        <dsp:cNvPr id="0" name=""/>
        <dsp:cNvSpPr/>
      </dsp:nvSpPr>
      <dsp:spPr>
        <a:xfrm>
          <a:off x="57765" y="1093817"/>
          <a:ext cx="669199" cy="669199"/>
        </a:xfrm>
        <a:prstGeom prst="rect">
          <a:avLst/>
        </a:prstGeom>
        <a:blipFill>
          <a:blip xmlns:r="http://schemas.openxmlformats.org/officeDocument/2006/relationships" r:embed="rId1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2"/>
              </a:ext>
            </a:extLst>
          </a:blip>
          <a:stretch>
            <a:fillRect/>
          </a:stretch>
        </a:blipFill>
        <a:ln w="12700" cap="flat" cmpd="sng" algn="ctr">
          <a:solidFill>
            <a:schemeClr val="lt1">
              <a:alpha val="0"/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1D148477-EED5-4BE8-9F33-85B5CD16C6BB}">
      <dsp:nvSpPr>
        <dsp:cNvPr id="0" name=""/>
        <dsp:cNvSpPr/>
      </dsp:nvSpPr>
      <dsp:spPr>
        <a:xfrm>
          <a:off x="0" y="1829986"/>
          <a:ext cx="2035540" cy="660600"/>
        </a:xfrm>
        <a:prstGeom prst="rect">
          <a:avLst/>
        </a:prstGeom>
        <a:noFill/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0" tIns="0" rIns="0" bIns="0" numCol="1" spcCol="1270" anchor="t" anchorCtr="0">
          <a:noAutofit/>
        </a:bodyPr>
        <a:lstStyle/>
        <a:p>
          <a:pPr marL="0" lvl="0" indent="0" algn="ctr" defTabSz="711200">
            <a:lnSpc>
              <a:spcPct val="10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s-ES" sz="1600" kern="1200" dirty="0" err="1">
              <a:solidFill>
                <a:schemeClr val="bg1"/>
              </a:solidFill>
            </a:rPr>
            <a:t>Eragina</a:t>
          </a:r>
          <a:r>
            <a:rPr lang="es-ES" sz="1600" kern="1200" dirty="0">
              <a:solidFill>
                <a:schemeClr val="bg1"/>
              </a:solidFill>
            </a:rPr>
            <a:t> du </a:t>
          </a:r>
          <a:r>
            <a:rPr lang="es-ES" sz="1600" kern="1200" dirty="0" err="1">
              <a:solidFill>
                <a:schemeClr val="bg1"/>
              </a:solidFill>
            </a:rPr>
            <a:t>lehorreko</a:t>
          </a:r>
          <a:r>
            <a:rPr lang="es-ES" sz="1600" kern="1200" dirty="0">
              <a:solidFill>
                <a:schemeClr val="bg1"/>
              </a:solidFill>
            </a:rPr>
            <a:t>, </a:t>
          </a:r>
          <a:r>
            <a:rPr lang="es-ES" sz="1600" kern="1200" dirty="0" err="1">
              <a:solidFill>
                <a:schemeClr val="bg1"/>
              </a:solidFill>
            </a:rPr>
            <a:t>ibaietako</a:t>
          </a:r>
          <a:r>
            <a:rPr lang="es-ES" sz="1600" kern="1200" dirty="0">
              <a:solidFill>
                <a:schemeClr val="bg1"/>
              </a:solidFill>
            </a:rPr>
            <a:t> eta </a:t>
          </a:r>
          <a:r>
            <a:rPr lang="es-ES" sz="1600" kern="1200" dirty="0" err="1">
              <a:solidFill>
                <a:schemeClr val="bg1"/>
              </a:solidFill>
            </a:rPr>
            <a:t>itsasoko</a:t>
          </a:r>
          <a:r>
            <a:rPr lang="es-ES" sz="1600" kern="1200" dirty="0">
              <a:solidFill>
                <a:schemeClr val="bg1"/>
              </a:solidFill>
            </a:rPr>
            <a:t> </a:t>
          </a:r>
          <a:r>
            <a:rPr lang="es-ES" sz="1600" kern="1200" dirty="0" err="1">
              <a:solidFill>
                <a:schemeClr val="bg1"/>
              </a:solidFill>
            </a:rPr>
            <a:t>inguruneetan</a:t>
          </a:r>
          <a:r>
            <a:rPr lang="es-ES" sz="1600" kern="1200" dirty="0">
              <a:solidFill>
                <a:schemeClr val="bg1"/>
              </a:solidFill>
            </a:rPr>
            <a:t>.</a:t>
          </a:r>
          <a:endParaRPr lang="en-US" sz="1600" kern="1200" dirty="0">
            <a:solidFill>
              <a:schemeClr val="bg1"/>
            </a:solidFill>
          </a:endParaRPr>
        </a:p>
      </dsp:txBody>
      <dsp:txXfrm>
        <a:off x="0" y="1829986"/>
        <a:ext cx="2035540" cy="660600"/>
      </dsp:txXfrm>
    </dsp:sp>
    <dsp:sp modelId="{74A1DF51-09A0-44FC-9FE3-A5097F16D533}">
      <dsp:nvSpPr>
        <dsp:cNvPr id="0" name=""/>
        <dsp:cNvSpPr/>
      </dsp:nvSpPr>
      <dsp:spPr>
        <a:xfrm>
          <a:off x="3162918" y="255390"/>
          <a:ext cx="669199" cy="669199"/>
        </a:xfrm>
        <a:prstGeom prst="rect">
          <a:avLst/>
        </a:prstGeom>
        <a:blipFill>
          <a:blip xmlns:r="http://schemas.openxmlformats.org/officeDocument/2006/relationships" r:embed="rId3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a:blipFill>
        <a:ln w="12700" cap="flat" cmpd="sng" algn="ctr">
          <a:solidFill>
            <a:schemeClr val="lt1">
              <a:alpha val="0"/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0ABF4C2B-08D3-4AB5-A72B-15B59E864973}">
      <dsp:nvSpPr>
        <dsp:cNvPr id="0" name=""/>
        <dsp:cNvSpPr/>
      </dsp:nvSpPr>
      <dsp:spPr>
        <a:xfrm>
          <a:off x="1951604" y="991652"/>
          <a:ext cx="3102749" cy="660600"/>
        </a:xfrm>
        <a:prstGeom prst="rect">
          <a:avLst/>
        </a:prstGeom>
        <a:noFill/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0" tIns="0" rIns="0" bIns="0" numCol="1" spcCol="1270" anchor="t" anchorCtr="0">
          <a:noAutofit/>
        </a:bodyPr>
        <a:lstStyle/>
        <a:p>
          <a:pPr marL="0" lvl="0" indent="0" algn="ctr" defTabSz="711200" rtl="0">
            <a:lnSpc>
              <a:spcPct val="10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s-ES" sz="1600" kern="1200" dirty="0" err="1">
              <a:solidFill>
                <a:schemeClr val="bg1"/>
              </a:solidFill>
            </a:rPr>
            <a:t>Substantzia</a:t>
          </a:r>
          <a:r>
            <a:rPr lang="es-ES" sz="1600" kern="1200" dirty="0">
              <a:solidFill>
                <a:schemeClr val="bg1"/>
              </a:solidFill>
            </a:rPr>
            <a:t> </a:t>
          </a:r>
          <a:r>
            <a:rPr lang="es-ES" sz="1600" kern="1200" dirty="0" err="1">
              <a:solidFill>
                <a:schemeClr val="bg1"/>
              </a:solidFill>
            </a:rPr>
            <a:t>toxikoak</a:t>
          </a:r>
          <a:r>
            <a:rPr lang="es-ES" sz="1600" kern="1200" dirty="0">
              <a:solidFill>
                <a:schemeClr val="bg1"/>
              </a:solidFill>
            </a:rPr>
            <a:t> </a:t>
          </a:r>
          <a:r>
            <a:rPr lang="es-ES" sz="1600" kern="1200" dirty="0" err="1">
              <a:solidFill>
                <a:schemeClr val="bg1"/>
              </a:solidFill>
            </a:rPr>
            <a:t>ditu</a:t>
          </a:r>
          <a:r>
            <a:rPr lang="es-ES" sz="1600" kern="1200" dirty="0">
              <a:solidFill>
                <a:schemeClr val="bg1"/>
              </a:solidFill>
            </a:rPr>
            <a:t>, hala </a:t>
          </a:r>
          <a:r>
            <a:rPr lang="es-ES" sz="1600" kern="1200" dirty="0" err="1">
              <a:solidFill>
                <a:schemeClr val="bg1"/>
              </a:solidFill>
            </a:rPr>
            <a:t>nola</a:t>
          </a:r>
          <a:r>
            <a:rPr lang="es-ES" sz="1600" kern="1200" dirty="0">
              <a:solidFill>
                <a:schemeClr val="bg1"/>
              </a:solidFill>
            </a:rPr>
            <a:t> metal </a:t>
          </a:r>
          <a:r>
            <a:rPr lang="es-ES" sz="1600" kern="1200" dirty="0" err="1">
              <a:solidFill>
                <a:schemeClr val="bg1"/>
              </a:solidFill>
            </a:rPr>
            <a:t>astunak</a:t>
          </a:r>
          <a:r>
            <a:rPr lang="es-ES" sz="1600" kern="1200" dirty="0">
              <a:solidFill>
                <a:schemeClr val="bg1"/>
              </a:solidFill>
            </a:rPr>
            <a:t>, </a:t>
          </a:r>
          <a:r>
            <a:rPr lang="es-ES" sz="1600" kern="1200" dirty="0" err="1">
              <a:solidFill>
                <a:schemeClr val="bg1"/>
              </a:solidFill>
            </a:rPr>
            <a:t>olioak</a:t>
          </a:r>
          <a:r>
            <a:rPr lang="es-ES" sz="1600" kern="1200" dirty="0">
              <a:solidFill>
                <a:schemeClr val="bg1"/>
              </a:solidFill>
            </a:rPr>
            <a:t> eta </a:t>
          </a:r>
          <a:r>
            <a:rPr lang="es-ES" sz="1600" kern="1200" dirty="0" err="1">
              <a:solidFill>
                <a:schemeClr val="bg1"/>
              </a:solidFill>
            </a:rPr>
            <a:t>beste</a:t>
          </a:r>
          <a:r>
            <a:rPr lang="es-ES" sz="1600" kern="1200" dirty="0">
              <a:solidFill>
                <a:schemeClr val="bg1"/>
              </a:solidFill>
            </a:rPr>
            <a:t> </a:t>
          </a:r>
          <a:r>
            <a:rPr lang="es-ES" sz="1600" kern="1200" dirty="0" err="1">
              <a:solidFill>
                <a:schemeClr val="bg1"/>
              </a:solidFill>
            </a:rPr>
            <a:t>substantzia</a:t>
          </a:r>
          <a:r>
            <a:rPr lang="es-ES" sz="1600" kern="1200" dirty="0">
              <a:solidFill>
                <a:schemeClr val="bg1"/>
              </a:solidFill>
            </a:rPr>
            <a:t> </a:t>
          </a:r>
          <a:r>
            <a:rPr lang="es-ES" sz="1600" kern="1200" dirty="0" err="1">
              <a:solidFill>
                <a:schemeClr val="bg1"/>
              </a:solidFill>
            </a:rPr>
            <a:t>kimiko</a:t>
          </a:r>
          <a:r>
            <a:rPr lang="es-ES" sz="1600" kern="1200" dirty="0">
              <a:solidFill>
                <a:schemeClr val="bg1"/>
              </a:solidFill>
            </a:rPr>
            <a:t> </a:t>
          </a:r>
          <a:r>
            <a:rPr lang="es-ES" sz="1600" kern="1200" dirty="0" err="1">
              <a:solidFill>
                <a:schemeClr val="bg1"/>
              </a:solidFill>
            </a:rPr>
            <a:t>batzuk</a:t>
          </a:r>
          <a:r>
            <a:rPr lang="es-ES" sz="1600" kern="1200" dirty="0">
              <a:solidFill>
                <a:schemeClr val="bg1"/>
              </a:solidFill>
            </a:rPr>
            <a:t> (</a:t>
          </a:r>
          <a:r>
            <a:rPr lang="es-ES" sz="1600" kern="1200" dirty="0" err="1">
              <a:solidFill>
                <a:schemeClr val="bg1"/>
              </a:solidFill>
            </a:rPr>
            <a:t>HAPak</a:t>
          </a:r>
          <a:r>
            <a:rPr lang="es-ES" sz="1600" kern="1200" dirty="0">
              <a:solidFill>
                <a:schemeClr val="bg1"/>
              </a:solidFill>
            </a:rPr>
            <a:t>, </a:t>
          </a:r>
          <a:r>
            <a:rPr lang="es-ES" sz="1600" kern="1200" dirty="0" err="1">
              <a:solidFill>
                <a:schemeClr val="bg1"/>
              </a:solidFill>
            </a:rPr>
            <a:t>nikotina</a:t>
          </a:r>
          <a:r>
            <a:rPr lang="es-ES" sz="1600" kern="1200" dirty="0">
              <a:solidFill>
                <a:schemeClr val="bg1"/>
              </a:solidFill>
            </a:rPr>
            <a:t>, </a:t>
          </a:r>
          <a:r>
            <a:rPr lang="es-ES" sz="1600" kern="1200" dirty="0" err="1">
              <a:solidFill>
                <a:schemeClr val="bg1"/>
              </a:solidFill>
            </a:rPr>
            <a:t>amoniakoa</a:t>
          </a:r>
          <a:r>
            <a:rPr lang="es-ES" sz="1600" kern="1200" dirty="0">
              <a:solidFill>
                <a:schemeClr val="bg1"/>
              </a:solidFill>
            </a:rPr>
            <a:t>, </a:t>
          </a:r>
          <a:r>
            <a:rPr lang="es-ES" sz="1600" kern="1200" dirty="0" err="1">
              <a:solidFill>
                <a:schemeClr val="bg1"/>
              </a:solidFill>
            </a:rPr>
            <a:t>mundruna</a:t>
          </a:r>
          <a:r>
            <a:rPr lang="es-ES" sz="1600" kern="1200" dirty="0">
              <a:solidFill>
                <a:schemeClr val="bg1"/>
              </a:solidFill>
            </a:rPr>
            <a:t>, </a:t>
          </a:r>
          <a:r>
            <a:rPr lang="es-ES" sz="1600" kern="1200" dirty="0" err="1">
              <a:solidFill>
                <a:schemeClr val="bg1"/>
              </a:solidFill>
            </a:rPr>
            <a:t>etab</a:t>
          </a:r>
          <a:r>
            <a:rPr lang="es-ES" sz="1600" kern="1200" dirty="0">
              <a:solidFill>
                <a:schemeClr val="bg1"/>
              </a:solidFill>
            </a:rPr>
            <a:t>.).</a:t>
          </a:r>
          <a:endParaRPr lang="en-US" sz="1600" kern="1200" dirty="0">
            <a:solidFill>
              <a:schemeClr val="bg1"/>
            </a:solidFill>
          </a:endParaRPr>
        </a:p>
      </dsp:txBody>
      <dsp:txXfrm>
        <a:off x="1951604" y="991652"/>
        <a:ext cx="3102749" cy="660600"/>
      </dsp:txXfrm>
    </dsp:sp>
    <dsp:sp modelId="{41B6B445-170B-4EA0-89BF-3303007E52A9}">
      <dsp:nvSpPr>
        <dsp:cNvPr id="0" name=""/>
        <dsp:cNvSpPr/>
      </dsp:nvSpPr>
      <dsp:spPr>
        <a:xfrm>
          <a:off x="3210001" y="2269590"/>
          <a:ext cx="669199" cy="669199"/>
        </a:xfrm>
        <a:prstGeom prst="rect">
          <a:avLst/>
        </a:prstGeom>
        <a:blipFill>
          <a:blip xmlns:r="http://schemas.openxmlformats.org/officeDocument/2006/relationships" r:embed="rId5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a:blipFill>
        <a:ln w="12700" cap="flat" cmpd="sng" algn="ctr">
          <a:solidFill>
            <a:schemeClr val="lt1">
              <a:alpha val="0"/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6747ACF8-1371-42D4-A294-FDC82BEF08DC}">
      <dsp:nvSpPr>
        <dsp:cNvPr id="0" name=""/>
        <dsp:cNvSpPr/>
      </dsp:nvSpPr>
      <dsp:spPr>
        <a:xfrm>
          <a:off x="1802224" y="2943486"/>
          <a:ext cx="3202876" cy="660600"/>
        </a:xfrm>
        <a:prstGeom prst="rect">
          <a:avLst/>
        </a:prstGeom>
        <a:noFill/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0" tIns="0" rIns="0" bIns="0" numCol="1" spcCol="1270" anchor="t" anchorCtr="0">
          <a:noAutofit/>
        </a:bodyPr>
        <a:lstStyle/>
        <a:p>
          <a:pPr marL="0" lvl="0" indent="0" algn="ctr" defTabSz="711200">
            <a:lnSpc>
              <a:spcPct val="10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s-ES" sz="1600" kern="1200" dirty="0">
              <a:solidFill>
                <a:schemeClr val="bg1"/>
              </a:solidFill>
            </a:rPr>
            <a:t>Bere </a:t>
          </a:r>
          <a:r>
            <a:rPr lang="es-ES" sz="1600" kern="1200" dirty="0" err="1">
              <a:solidFill>
                <a:schemeClr val="bg1"/>
              </a:solidFill>
            </a:rPr>
            <a:t>osagai</a:t>
          </a:r>
          <a:r>
            <a:rPr lang="es-ES" sz="1600" kern="1200" dirty="0">
              <a:solidFill>
                <a:schemeClr val="bg1"/>
              </a:solidFill>
            </a:rPr>
            <a:t> </a:t>
          </a:r>
          <a:r>
            <a:rPr lang="es-ES" sz="1600" kern="1200" dirty="0" err="1">
              <a:solidFill>
                <a:schemeClr val="bg1"/>
              </a:solidFill>
            </a:rPr>
            <a:t>nagusia</a:t>
          </a:r>
          <a:r>
            <a:rPr lang="es-ES" sz="1600" kern="1200" dirty="0">
              <a:solidFill>
                <a:schemeClr val="bg1"/>
              </a:solidFill>
            </a:rPr>
            <a:t>, </a:t>
          </a:r>
          <a:r>
            <a:rPr lang="es-ES" sz="1600" kern="1200" dirty="0" err="1">
              <a:solidFill>
                <a:schemeClr val="bg1"/>
              </a:solidFill>
            </a:rPr>
            <a:t>zelulosa</a:t>
          </a:r>
          <a:r>
            <a:rPr lang="es-ES" sz="1600" kern="1200" dirty="0">
              <a:solidFill>
                <a:schemeClr val="bg1"/>
              </a:solidFill>
            </a:rPr>
            <a:t> </a:t>
          </a:r>
          <a:r>
            <a:rPr lang="es-ES" sz="1600" kern="1200" dirty="0" err="1">
              <a:solidFill>
                <a:schemeClr val="bg1"/>
              </a:solidFill>
            </a:rPr>
            <a:t>azetatoa</a:t>
          </a:r>
          <a:r>
            <a:rPr lang="es-ES" sz="1600" kern="1200" dirty="0">
              <a:solidFill>
                <a:schemeClr val="bg1"/>
              </a:solidFill>
            </a:rPr>
            <a:t> (</a:t>
          </a:r>
          <a:r>
            <a:rPr lang="es-ES" sz="1600" kern="1200" dirty="0" err="1">
              <a:solidFill>
                <a:schemeClr val="bg1"/>
              </a:solidFill>
            </a:rPr>
            <a:t>termoplastikoa</a:t>
          </a:r>
          <a:r>
            <a:rPr lang="es-ES" sz="1600" kern="1200" dirty="0">
              <a:solidFill>
                <a:schemeClr val="bg1"/>
              </a:solidFill>
            </a:rPr>
            <a:t>) EZ da </a:t>
          </a:r>
          <a:r>
            <a:rPr lang="es-ES" sz="1600" kern="1200" dirty="0" err="1">
              <a:solidFill>
                <a:schemeClr val="bg1"/>
              </a:solidFill>
            </a:rPr>
            <a:t>biodegradagarria</a:t>
          </a:r>
          <a:r>
            <a:rPr lang="es-ES_tradnl" sz="1600" kern="1200" dirty="0">
              <a:solidFill>
                <a:schemeClr val="bg1"/>
              </a:solidFill>
            </a:rPr>
            <a:t>.</a:t>
          </a:r>
          <a:endParaRPr lang="en-US" sz="1600" kern="1200" dirty="0">
            <a:solidFill>
              <a:schemeClr val="bg1"/>
            </a:solidFill>
          </a:endParaRPr>
        </a:p>
      </dsp:txBody>
      <dsp:txXfrm>
        <a:off x="1802224" y="2943486"/>
        <a:ext cx="3202876" cy="660600"/>
      </dsp:txXfrm>
    </dsp:sp>
  </dsp:spTree>
</dsp:drawing>
</file>

<file path=ppt/diagrams/layout1.xml><?xml version="1.0" encoding="utf-8"?>
<dgm:layoutDef xmlns:dgm="http://schemas.openxmlformats.org/drawingml/2006/diagram" xmlns:a="http://schemas.openxmlformats.org/drawingml/2006/main" uniqueId="urn:microsoft.com/office/officeart/2018/2/layout/IconLabelList">
  <dgm:title val="Icon Label List"/>
  <dgm:desc val="Use to show non-sequential or grouped chunks of information accompanied by a related visuals. Works best with icons or small pictures with short text captions."/>
  <dgm:catLst>
    <dgm:cat type="icon" pri="500"/>
  </dgm:catLst>
  <dgm:sampData useDef="1">
    <dgm:dataModel>
      <dgm:ptLst/>
      <dgm:bg/>
      <dgm:whole/>
    </dgm:dataModel>
  </dgm:sampData>
  <dgm:styleData useDef="1">
    <dgm:dataModel>
      <dgm:ptLst/>
      <dgm:bg/>
      <dgm:whole/>
    </dgm:dataModel>
  </dgm:styleData>
  <dgm:clrData useDef="1">
    <dgm:dataModel>
      <dgm:ptLst/>
      <dgm:bg/>
      <dgm:whole/>
    </dgm:dataModel>
  </dgm:clrData>
  <dgm:layoutNode name="root">
    <dgm:varLst>
      <dgm:dir/>
      <dgm:resizeHandles val="exact"/>
    </dgm:varLst>
    <dgm:choose name="Name0">
      <dgm:if name="Name1" axis="self" func="var" arg="dir" op="equ" val="norm">
        <dgm:alg type="snake">
          <dgm:param type="grDir" val="tL"/>
          <dgm:param type="flowDir" val="row"/>
          <dgm:param type="contDir" val="sameDir"/>
          <dgm:param type="off" val="ctr"/>
          <dgm:param type="vertAlign" val="mid"/>
          <dgm:param type="horzAlign" val="ctr"/>
        </dgm:alg>
      </dgm:if>
      <dgm:else name="Name2">
        <dgm:alg type="snake">
          <dgm:param type="grDir" val="tR"/>
          <dgm:param type="flowDir" val="row"/>
          <dgm:param type="contDir" val="sameDir"/>
          <dgm:param type="off" val="ctr"/>
          <dgm:param type="vertAlign" val="mid"/>
          <dgm:param type="horzAlign" val="ctr"/>
        </dgm:alg>
      </dgm:else>
    </dgm:choose>
    <dgm:shape xmlns:r="http://schemas.openxmlformats.org/officeDocument/2006/relationships" r:blip="">
      <dgm:adjLst/>
    </dgm:shape>
    <dgm:presOf/>
    <dgm:choose name="Name3">
      <dgm:if name="Name4" axis="ch" ptType="node" func="cnt" op="lte" val="2">
        <dgm:constrLst>
          <dgm:constr type="h" for="ch" forName="compNode" refType="h" fact="0.4"/>
          <dgm:constr type="w" for="ch" forName="compNode" val="120"/>
          <dgm:constr type="w" for="ch" forName="sibTrans" refType="w" refFor="ch" refForName="compNode" fact="0.175"/>
          <dgm:constr type="sp" refType="w" refFor="ch" refForName="compNode" op="equ" fact="0.25"/>
          <dgm:constr type="primFontSz" for="des" ptType="node" op="equ" val="50"/>
          <dgm:constr type="h" for="des" forName="compNode" op="equ"/>
          <dgm:constr type="h" for="des" forName="textRect" op="equ"/>
        </dgm:constrLst>
      </dgm:if>
      <dgm:if name="Name5" axis="ch" ptType="node" func="cnt" op="lte" val="4">
        <dgm:constrLst>
          <dgm:constr type="h" for="ch" forName="compNode" refType="h" fact="0.4"/>
          <dgm:constr type="w" for="ch" forName="compNode" refType="w"/>
          <dgm:constr type="w" for="ch" forName="sibTrans" refType="w" refFor="ch" refForName="compNode" fact="0.175"/>
          <dgm:constr type="sp" refType="w" refFor="ch" refForName="compNode" op="equ" fact="0.25"/>
          <dgm:constr type="primFontSz" for="des" ptType="node" op="equ" val="36"/>
          <dgm:constr type="h" for="des" forName="compNode" op="equ"/>
          <dgm:constr type="h" for="des" forName="textRect" op="equ"/>
        </dgm:constrLst>
      </dgm:if>
      <dgm:else name="Name6">
        <dgm:constrLst>
          <dgm:constr type="h" for="ch" forName="compNode" refType="h" fact="0.4"/>
          <dgm:constr type="w" for="ch" forName="compNode" refType="w"/>
          <dgm:constr type="w" for="ch" forName="sibTrans" refType="w" refFor="ch" refForName="compNode" fact="0.175"/>
          <dgm:constr type="sp" refType="w" refFor="ch" refForName="compNode" op="equ" fact="0.25"/>
          <dgm:constr type="primFontSz" for="des" ptType="node" op="equ" val="24"/>
          <dgm:constr type="h" for="des" forName="compNode" op="equ"/>
          <dgm:constr type="h" for="des" forName="textRect" op="equ"/>
        </dgm:constrLst>
      </dgm:else>
    </dgm:choose>
    <dgm:ruleLst>
      <dgm:rule type="w" for="ch" forName="compNode" val="50" fact="NaN" max="NaN"/>
    </dgm:ruleLst>
    <dgm:forEach name="Name7" axis="ch" ptType="node">
      <dgm:layoutNode name="compNode">
        <dgm:alg type="composite"/>
        <dgm:shape xmlns:r="http://schemas.openxmlformats.org/officeDocument/2006/relationships" r:blip="">
          <dgm:adjLst/>
        </dgm:shape>
        <dgm:presOf axis="self"/>
        <dgm:constrLst>
          <dgm:constr type="w" for="ch" forName="iconRect" refType="w" fact="0.45"/>
          <dgm:constr type="h" for="ch" forName="iconRect" refType="w" refFor="ch" refForName="iconRect"/>
          <dgm:constr type="ctrX" for="ch" forName="iconRect" refType="w" fact="0.5"/>
          <dgm:constr type="t" for="ch" forName="iconRect"/>
          <dgm:constr type="h" for="ch" forName="spaceRect" refType="h" fact="0.15"/>
          <dgm:constr type="w" for="ch" forName="spaceRect" refType="w"/>
          <dgm:constr type="l" for="ch" forName="spaceRect"/>
          <dgm:constr type="t" for="ch" forName="spaceRect" refType="b" refFor="ch" refForName="iconRect"/>
          <dgm:constr type="h" for="ch" forName="textRect" val="20"/>
          <dgm:constr type="w" for="ch" forName="textRect" refType="w"/>
          <dgm:constr type="l" for="ch" forName="textRect"/>
          <dgm:constr type="t" for="ch" forName="textRect" refType="b" refFor="ch" refForName="spaceRect"/>
        </dgm:constrLst>
        <dgm:ruleLst>
          <dgm:rule type="h" val="INF" fact="NaN" max="NaN"/>
        </dgm:ruleLst>
        <dgm:layoutNode name="iconRect" styleLbl="node1">
          <dgm:alg type="sp"/>
          <dgm:shape xmlns:r="http://schemas.openxmlformats.org/officeDocument/2006/relationships" type="rect" r:blip="" blipPhldr="1">
            <dgm:adjLst/>
          </dgm:shape>
          <dgm:presOf/>
          <dgm:constrLst/>
          <dgm:ruleLst/>
        </dgm:layoutNode>
        <dgm:layoutNode name="spaceRect">
          <dgm:alg type="sp"/>
          <dgm:shape xmlns:r="http://schemas.openxmlformats.org/officeDocument/2006/relationships" r:blip="">
            <dgm:adjLst/>
          </dgm:shape>
          <dgm:presOf/>
          <dgm:constrLst/>
          <dgm:ruleLst/>
        </dgm:layoutNode>
        <dgm:layoutNode name="textRect" styleLbl="revTx">
          <dgm:varLst>
            <dgm:chMax val="1"/>
            <dgm:chPref val="1"/>
          </dgm:varLst>
          <dgm:alg type="tx">
            <dgm:param type="txAnchorVert" val="t"/>
          </dgm:alg>
          <dgm:shape xmlns:r="http://schemas.openxmlformats.org/officeDocument/2006/relationships" type="rect" r:blip="">
            <dgm:adjLst/>
          </dgm:shape>
          <dgm:presOf axis="self" ptType="node"/>
          <dgm:constrLst>
            <dgm:constr type="lMarg"/>
            <dgm:constr type="rMarg"/>
            <dgm:constr type="tMarg"/>
            <dgm:constr type="bMarg"/>
          </dgm:constrLst>
          <dgm:ruleLst>
            <dgm:rule type="primFontSz" val="11" fact="NaN" max="NaN"/>
            <dgm:rule type="h" val="INF" fact="NaN" max="NaN"/>
          </dgm:ruleLst>
        </dgm:layoutNode>
      </dgm:layoutNode>
      <dgm:forEach name="Name8" axis="followSib" ptType="sibTrans" cnt="1">
        <dgm:layoutNode name="sibTrans">
          <dgm:alg type="sp"/>
          <dgm:shape xmlns:r="http://schemas.openxmlformats.org/officeDocument/2006/relationships" r:blip="">
            <dgm:adjLst/>
          </dgm:shape>
          <dgm:presOf axis="self"/>
          <dgm:constrLst/>
          <dgm:ruleLst/>
        </dgm:layoutNode>
      </dgm:forEach>
    </dgm:forEach>
  </dgm:layoutNode>
  <dgm:extLst>
    <a:ext uri="{68A01E43-0DF5-4B5B-8FA6-DAF915123BFB}">
      <dgm1612:lstStyle xmlns:dgm1612="http://schemas.microsoft.com/office/drawing/2016/12/diagram">
        <a:lvl1pPr>
          <a:lnSpc>
            <a:spcPct val="100000"/>
          </a:lnSpc>
        </a:lvl1pPr>
      </dgm1612:lstStyle>
    </a:ext>
  </dgm:extLst>
</dgm:layoutDef>
</file>

<file path=ppt/diagrams/quickStyle1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encabezado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s-ES_tradnl"/>
          </a:p>
        </p:txBody>
      </p:sp>
      <p:sp>
        <p:nvSpPr>
          <p:cNvPr id="3" name="Marcador de fecha 2"/>
          <p:cNvSpPr>
            <a:spLocks noGrp="1"/>
          </p:cNvSpPr>
          <p:nvPr>
            <p:ph type="dt" sz="quarter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C905DB36-24C1-B247-800A-FF02568BACB1}" type="datetimeFigureOut">
              <a:rPr lang="es-ES_tradnl" smtClean="0"/>
              <a:pPr/>
              <a:t>18/10/2023</a:t>
            </a:fld>
            <a:endParaRPr lang="es-ES_tradnl"/>
          </a:p>
        </p:txBody>
      </p:sp>
      <p:sp>
        <p:nvSpPr>
          <p:cNvPr id="4" name="Marcador de pie de página 3"/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s-ES_tradnl"/>
          </a:p>
        </p:txBody>
      </p:sp>
      <p:sp>
        <p:nvSpPr>
          <p:cNvPr id="5" name="Marcador de número de diapositiva 4"/>
          <p:cNvSpPr>
            <a:spLocks noGrp="1"/>
          </p:cNvSpPr>
          <p:nvPr>
            <p:ph type="sldNum" sz="quarter" idx="3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9374270C-6F54-1743-8DF1-65174DA9FF3A}" type="slidenum">
              <a:rPr lang="es-ES_tradnl" smtClean="0"/>
              <a:pPr/>
              <a:t>‹Nº›</a:t>
            </a:fld>
            <a:endParaRPr lang="es-ES_tradnl"/>
          </a:p>
        </p:txBody>
      </p:sp>
    </p:spTree>
    <p:extLst>
      <p:ext uri="{BB962C8B-B14F-4D97-AF65-F5344CB8AC3E}">
        <p14:creationId xmlns:p14="http://schemas.microsoft.com/office/powerpoint/2010/main" val="995154135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encabezado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s-ES_tradnl"/>
          </a:p>
        </p:txBody>
      </p:sp>
      <p:sp>
        <p:nvSpPr>
          <p:cNvPr id="3" name="Marcador de fecha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8780B5C2-E389-9741-9DB3-3CB3F9895FF3}" type="datetimeFigureOut">
              <a:rPr lang="es-ES_tradnl" smtClean="0"/>
              <a:pPr/>
              <a:t>18/10/2023</a:t>
            </a:fld>
            <a:endParaRPr lang="es-ES_tradnl"/>
          </a:p>
        </p:txBody>
      </p:sp>
      <p:sp>
        <p:nvSpPr>
          <p:cNvPr id="4" name="Marcador de imagen de diapositiva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s-ES_tradnl"/>
          </a:p>
        </p:txBody>
      </p:sp>
      <p:sp>
        <p:nvSpPr>
          <p:cNvPr id="5" name="Marcador de notas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s-ES_tradnl"/>
              <a:t>Haga clic para modificar el estilo de texto del patrón</a:t>
            </a:r>
          </a:p>
          <a:p>
            <a:pPr lvl="1"/>
            <a:r>
              <a:rPr lang="es-ES_tradnl"/>
              <a:t>Segundo nivel</a:t>
            </a:r>
          </a:p>
          <a:p>
            <a:pPr lvl="2"/>
            <a:r>
              <a:rPr lang="es-ES_tradnl"/>
              <a:t>Tercer nivel</a:t>
            </a:r>
          </a:p>
          <a:p>
            <a:pPr lvl="3"/>
            <a:r>
              <a:rPr lang="es-ES_tradnl"/>
              <a:t>Cuarto nivel</a:t>
            </a:r>
          </a:p>
          <a:p>
            <a:pPr lvl="4"/>
            <a:r>
              <a:rPr lang="es-ES_tradnl"/>
              <a:t>Quinto nivel</a:t>
            </a:r>
          </a:p>
        </p:txBody>
      </p:sp>
      <p:sp>
        <p:nvSpPr>
          <p:cNvPr id="6" name="Marcador de pie de página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s-ES_tradnl"/>
          </a:p>
        </p:txBody>
      </p:sp>
      <p:sp>
        <p:nvSpPr>
          <p:cNvPr id="7" name="Marcador de número de diapositiva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81345D3F-F150-914F-A6CD-53D552EC3CEE}" type="slidenum">
              <a:rPr lang="es-ES_tradnl" smtClean="0"/>
              <a:pPr/>
              <a:t>‹Nº›</a:t>
            </a:fld>
            <a:endParaRPr lang="es-ES_tradnl"/>
          </a:p>
        </p:txBody>
      </p:sp>
    </p:spTree>
    <p:extLst>
      <p:ext uri="{BB962C8B-B14F-4D97-AF65-F5344CB8AC3E}">
        <p14:creationId xmlns:p14="http://schemas.microsoft.com/office/powerpoint/2010/main" val="892299248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3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4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5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6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7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8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9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0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1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2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3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4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5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6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0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s-ES"/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1345D3F-F150-914F-A6CD-53D552EC3CEE}" type="slidenum">
              <a:rPr lang="es-ES_tradnl" smtClean="0"/>
              <a:pPr/>
              <a:t>11</a:t>
            </a:fld>
            <a:endParaRPr lang="es-ES_tradnl"/>
          </a:p>
        </p:txBody>
      </p:sp>
    </p:spTree>
    <p:extLst>
      <p:ext uri="{BB962C8B-B14F-4D97-AF65-F5344CB8AC3E}">
        <p14:creationId xmlns:p14="http://schemas.microsoft.com/office/powerpoint/2010/main" val="933387476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s-ES"/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1345D3F-F150-914F-A6CD-53D552EC3CEE}" type="slidenum">
              <a:rPr lang="es-ES_tradnl" smtClean="0"/>
              <a:pPr/>
              <a:t>32</a:t>
            </a:fld>
            <a:endParaRPr lang="es-ES_tradnl"/>
          </a:p>
        </p:txBody>
      </p:sp>
    </p:spTree>
    <p:extLst>
      <p:ext uri="{BB962C8B-B14F-4D97-AF65-F5344CB8AC3E}">
        <p14:creationId xmlns:p14="http://schemas.microsoft.com/office/powerpoint/2010/main" val="2886404326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indent="0" algn="l" defTabSz="914400" rtl="0" eaLnBrk="1" latinLnBrk="0" hangingPunct="1">
              <a:buFont typeface="Arial" panose="020B0604020202020204" pitchFamily="34" charset="0"/>
              <a:buNone/>
            </a:pPr>
            <a:r>
              <a:rPr lang="es-ES_tradnl" sz="1200" b="1" kern="1200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SUSTANCIAS TÓXICAS en el medio terrestre, fluvial y marino: impacto en biodiversidad y ciclo ecológico.</a:t>
            </a:r>
            <a:endParaRPr lang="es-ES" sz="1200" b="1" kern="1200">
              <a:solidFill>
                <a:srgbClr val="0C4378"/>
              </a:solidFill>
              <a:latin typeface="Avenir Next LT Pro Light" panose="020B0304020202020204" pitchFamily="34" charset="0"/>
              <a:ea typeface="+mn-ea"/>
              <a:cs typeface="+mn-cs"/>
            </a:endParaRPr>
          </a:p>
          <a:p>
            <a:pPr marL="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s-ES_tradnl" sz="1200" b="0" kern="1200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Pueden favorecer la erosión e infertilidad de los suelos y el cambio de las condiciones ambientales de las aguas: pH, Tª, flujos, caudales, etc.</a:t>
            </a:r>
          </a:p>
          <a:p>
            <a:pPr marL="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s-ES_tradnl" sz="1200" b="0" kern="1200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Provocar incendios, etc. </a:t>
            </a:r>
          </a:p>
          <a:p>
            <a:pPr marL="0" indent="-285750" algn="l" defTabSz="914400" rtl="0" eaLnBrk="1" latinLnBrk="0" hangingPunct="1">
              <a:buFont typeface="Arial" panose="020B0604020202020204" pitchFamily="34" charset="0"/>
              <a:buChar char="•"/>
            </a:pPr>
            <a:r>
              <a:rPr lang="es-ES_tradnl" sz="1200" b="0" kern="1200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Acetato de celulosa es el principal componente de las colillas. Es termoplástico y NO es biodegradable.</a:t>
            </a:r>
          </a:p>
          <a:p>
            <a:pPr marL="0" indent="-285750" algn="l" defTabSz="914400" rtl="0" eaLnBrk="1" latinLnBrk="0" hangingPunct="1">
              <a:buFont typeface="Arial" panose="020B0604020202020204" pitchFamily="34" charset="0"/>
              <a:buChar char="•"/>
            </a:pPr>
            <a:r>
              <a:rPr lang="es-ES_tradnl" sz="1200" b="0" kern="1200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Los cigarrillos contienen sustancias tóxicas como nicotina, arsénico, cadmio, tolueno, amoniaco, alquitrán, HAPs, etc. </a:t>
            </a:r>
          </a:p>
          <a:p>
            <a:pPr marL="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s-ES_tradnl" sz="1200" b="0" kern="1200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6 billones de cigarrillos -&gt; 4,5 billones colillas abandonadas.</a:t>
            </a:r>
          </a:p>
          <a:p>
            <a:pPr marL="0" algn="l" defTabSz="914400" rtl="0" eaLnBrk="1" latinLnBrk="0" hangingPunct="1">
              <a:buFont typeface="Arial" panose="020B0604020202020204" pitchFamily="34" charset="0"/>
            </a:pPr>
            <a:endParaRPr lang="es-ES" sz="1200" b="0" kern="1200">
              <a:solidFill>
                <a:srgbClr val="0C4378"/>
              </a:solidFill>
              <a:latin typeface="Avenir Next LT Pro Light" panose="020B0304020202020204" pitchFamily="34" charset="0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s-ES" sz="1200" b="0" kern="1200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Limpiezas de Libera encontramos principalmente: colillas, toallitas húmedas, que contienen plástico en su composición, y otros restos de plástico diferentes tamaños y procedencias según el entorno (tapones de botella, films, agrícolas, aparejos de pesca, bastoncillos de oído).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endParaRPr lang="es-ES_tradnl" sz="1200">
              <a:solidFill>
                <a:schemeClr val="bg1"/>
              </a:solidFill>
              <a:latin typeface="Calibri" panose="020F0502020204030204" pitchFamily="34" charset="0"/>
              <a:ea typeface="Lato Light" charset="0"/>
              <a:cs typeface="Calibri" panose="020F0502020204030204" pitchFamily="34" charset="0"/>
            </a:endParaRPr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1345D3F-F150-914F-A6CD-53D552EC3CEE}" type="slidenum">
              <a:rPr lang="es-ES_tradnl" smtClean="0"/>
              <a:pPr/>
              <a:t>33</a:t>
            </a:fld>
            <a:endParaRPr lang="es-ES_tradnl"/>
          </a:p>
        </p:txBody>
      </p:sp>
    </p:spTree>
    <p:extLst>
      <p:ext uri="{BB962C8B-B14F-4D97-AF65-F5344CB8AC3E}">
        <p14:creationId xmlns:p14="http://schemas.microsoft.com/office/powerpoint/2010/main" val="2656194319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s-ES"/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1345D3F-F150-914F-A6CD-53D552EC3CEE}" type="slidenum">
              <a:rPr lang="es-ES_tradnl" smtClean="0"/>
              <a:pPr/>
              <a:t>35</a:t>
            </a:fld>
            <a:endParaRPr lang="es-ES_tradnl"/>
          </a:p>
        </p:txBody>
      </p:sp>
    </p:spTree>
    <p:extLst>
      <p:ext uri="{BB962C8B-B14F-4D97-AF65-F5344CB8AC3E}">
        <p14:creationId xmlns:p14="http://schemas.microsoft.com/office/powerpoint/2010/main" val="2740643153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s-ES_tradnl" sz="1200" b="0" kern="1200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Las pérdidas económicas ocasionadas por la basuraleza se han estimado en unos 18.000 euros al año de media por buque pesquero v</a:t>
            </a:r>
            <a:r>
              <a:rPr lang="es-ES" sz="1200" b="0" kern="1200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isto en el mediterráneo.</a:t>
            </a:r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1345D3F-F150-914F-A6CD-53D552EC3CEE}" type="slidenum">
              <a:rPr lang="es-ES_tradnl" smtClean="0"/>
              <a:pPr/>
              <a:t>36</a:t>
            </a:fld>
            <a:endParaRPr lang="es-ES_tradnl"/>
          </a:p>
        </p:txBody>
      </p:sp>
    </p:spTree>
    <p:extLst>
      <p:ext uri="{BB962C8B-B14F-4D97-AF65-F5344CB8AC3E}">
        <p14:creationId xmlns:p14="http://schemas.microsoft.com/office/powerpoint/2010/main" val="961928609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s-ES"/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1345D3F-F150-914F-A6CD-53D552EC3CEE}" type="slidenum">
              <a:rPr lang="es-ES_tradnl" smtClean="0"/>
              <a:pPr/>
              <a:t>37</a:t>
            </a:fld>
            <a:endParaRPr lang="es-ES_tradnl"/>
          </a:p>
        </p:txBody>
      </p:sp>
    </p:spTree>
    <p:extLst>
      <p:ext uri="{BB962C8B-B14F-4D97-AF65-F5344CB8AC3E}">
        <p14:creationId xmlns:p14="http://schemas.microsoft.com/office/powerpoint/2010/main" val="3812811651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s-ES"/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1345D3F-F150-914F-A6CD-53D552EC3CEE}" type="slidenum">
              <a:rPr lang="es-ES_tradnl" smtClean="0"/>
              <a:pPr/>
              <a:t>38</a:t>
            </a:fld>
            <a:endParaRPr lang="es-ES_tradnl"/>
          </a:p>
        </p:txBody>
      </p:sp>
    </p:spTree>
    <p:extLst>
      <p:ext uri="{BB962C8B-B14F-4D97-AF65-F5344CB8AC3E}">
        <p14:creationId xmlns:p14="http://schemas.microsoft.com/office/powerpoint/2010/main" val="2265665866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s-ES" sz="1200" b="0" i="0" u="none" strike="noStrike" kern="1200" baseline="0" noProof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Composición basuraleza: muy variada, el plástico es uno de los materiales principales ya que está presente en gran cantidad de productos: envasado, construcción, automoción, agricultura, sector textil, industria pesquera, hasta en productos donde en principio no pensaríamos que se encuentra: las colillas o las toallitas húmedas</a:t>
            </a:r>
            <a:r>
              <a:rPr lang="pt-BR" sz="12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  <a:endParaRPr lang="es-ES_tradnl" sz="1200" b="1" kern="1200">
              <a:solidFill>
                <a:srgbClr val="0C4378"/>
              </a:solidFill>
              <a:latin typeface="Avenir Next LT Pro Light" panose="020B0304020202020204" pitchFamily="34" charset="0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endParaRPr lang="es-ES_tradnl" sz="1200" b="1" kern="1200">
              <a:solidFill>
                <a:srgbClr val="0C4378"/>
              </a:solidFill>
              <a:latin typeface="Avenir Next LT Pro Light" panose="020B0304020202020204" pitchFamily="34" charset="0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s-ES_tradnl" sz="1200" b="1" kern="1200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8 millones de toneladas de plástico llegan cada año a los océanos de todo el mundo. </a:t>
            </a:r>
            <a:r>
              <a:rPr lang="en-US" sz="1200" b="1" kern="1200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Fuente: </a:t>
            </a:r>
            <a:r>
              <a:rPr lang="en-US" sz="1200" b="0" kern="1200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WWF., 2019.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endParaRPr lang="es-ES_tradnl" sz="1200" b="1" kern="1200">
              <a:solidFill>
                <a:srgbClr val="0C4378"/>
              </a:solidFill>
              <a:latin typeface="Avenir Next LT Pro Light" panose="020B0304020202020204" pitchFamily="34" charset="0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s-ES_tradnl" sz="1200" b="0" kern="1200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En el Pacífico, existe una isla de basura, formada fundamentalmente por fragmentos de plástico flotante que ocupa 1,6 millones de kilómetros cuadrados (más de 3 veces el tamaño de España).</a:t>
            </a:r>
          </a:p>
          <a:p>
            <a:pPr marL="0" indent="0" algn="l" defTabSz="914400" rtl="0" eaLnBrk="1" latinLnBrk="0" hangingPunct="1">
              <a:buFont typeface="Arial" panose="020B0604020202020204" pitchFamily="34" charset="0"/>
              <a:buNone/>
            </a:pPr>
            <a:endParaRPr lang="es-ES" sz="1200" b="1" kern="1200">
              <a:solidFill>
                <a:srgbClr val="0C4378"/>
              </a:solidFill>
              <a:latin typeface="Avenir Next LT Pro Light" panose="020B0304020202020204" pitchFamily="34" charset="0"/>
              <a:ea typeface="+mn-ea"/>
              <a:cs typeface="+mn-cs"/>
            </a:endParaRPr>
          </a:p>
          <a:p>
            <a:pPr marL="0" indent="0" algn="l" defTabSz="914400" rtl="0" eaLnBrk="1" latinLnBrk="0" hangingPunct="1">
              <a:buFont typeface="Arial" panose="020B0604020202020204" pitchFamily="34" charset="0"/>
              <a:buNone/>
            </a:pPr>
            <a:r>
              <a:rPr lang="es-ES" sz="1200" b="1" kern="1200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PLÁSTICO: </a:t>
            </a:r>
            <a:r>
              <a:rPr lang="es-ES_tradnl" sz="1200" b="1" kern="1200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El más empleado, el más abandonado. </a:t>
            </a:r>
          </a:p>
          <a:p>
            <a:pPr marL="0" indent="0" algn="l" defTabSz="914400" rtl="0" eaLnBrk="1" latinLnBrk="0" hangingPunct="1">
              <a:buFont typeface="Arial" panose="020B0604020202020204" pitchFamily="34" charset="0"/>
              <a:buNone/>
            </a:pPr>
            <a:r>
              <a:rPr lang="es-ES" sz="1200" b="0" kern="1200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Especialmente en países donde no hay gestión de residuos o es deficiente. </a:t>
            </a:r>
          </a:p>
          <a:p>
            <a:pPr marL="0" indent="0" algn="l" defTabSz="914400" rtl="0" eaLnBrk="1" latinLnBrk="0" hangingPunct="1">
              <a:buFont typeface="Arial" panose="020B0604020202020204" pitchFamily="34" charset="0"/>
              <a:buNone/>
            </a:pPr>
            <a:r>
              <a:rPr lang="es-ES" sz="1200" b="0" kern="1200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En 2010, solo cinco países asiáticos (China, Indonesia, Filipinas, Vietnam Sri Lanka) generaron la mitad de basura plástica mal gestionada en todo el planeta.</a:t>
            </a:r>
          </a:p>
          <a:p>
            <a:pPr marL="0" indent="0" algn="l" defTabSz="914400" rtl="0" eaLnBrk="1" latinLnBrk="0" hangingPunct="1">
              <a:buFont typeface="Arial" panose="020B0604020202020204" pitchFamily="34" charset="0"/>
              <a:buNone/>
            </a:pPr>
            <a:r>
              <a:rPr lang="es-ES" sz="1200" b="0" kern="1200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Baja densidad, se dispersa fácilmente.</a:t>
            </a:r>
          </a:p>
          <a:p>
            <a:pPr marL="0" indent="0" algn="l" defTabSz="914400" rtl="0" eaLnBrk="1" latinLnBrk="0" hangingPunct="1">
              <a:buFont typeface="Arial" panose="020B0604020202020204" pitchFamily="34" charset="0"/>
              <a:buNone/>
            </a:pPr>
            <a:r>
              <a:rPr lang="es-ES" sz="1200" b="0" kern="1200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Principales sectores de aplicación de plástico en Europa: 40% en envases (industriales, domésticos y comerciales); 20% en construcción y 10% automoción.</a:t>
            </a:r>
          </a:p>
          <a:p>
            <a:pPr marL="0" indent="0" algn="l" defTabSz="914400" rtl="0" eaLnBrk="1" latinLnBrk="0" hangingPunct="1">
              <a:buFont typeface="Arial" panose="020B0604020202020204" pitchFamily="34" charset="0"/>
              <a:buNone/>
            </a:pPr>
            <a:endParaRPr lang="es-ES" sz="1200" b="1" kern="1200">
              <a:solidFill>
                <a:srgbClr val="0C4378"/>
              </a:solidFill>
              <a:latin typeface="Avenir Next LT Pro Light" panose="020B0304020202020204" pitchFamily="34" charset="0"/>
              <a:ea typeface="+mn-ea"/>
              <a:cs typeface="+mn-cs"/>
            </a:endParaRPr>
          </a:p>
          <a:p>
            <a:pPr marL="0" indent="0" algn="l" defTabSz="914400" rtl="0" eaLnBrk="1" latinLnBrk="0" hangingPunct="1">
              <a:buFont typeface="Arial" panose="020B0604020202020204" pitchFamily="34" charset="0"/>
              <a:buNone/>
            </a:pPr>
            <a:endParaRPr lang="es-ES" sz="1200" b="1" kern="1200">
              <a:solidFill>
                <a:srgbClr val="0C4378"/>
              </a:solidFill>
              <a:latin typeface="Avenir Next LT Pro Light" panose="020B0304020202020204" pitchFamily="34" charset="0"/>
              <a:ea typeface="+mn-ea"/>
              <a:cs typeface="+mn-cs"/>
            </a:endParaRPr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1345D3F-F150-914F-A6CD-53D552EC3CEE}" type="slidenum">
              <a:rPr lang="es-ES_tradnl" smtClean="0"/>
              <a:pPr/>
              <a:t>40</a:t>
            </a:fld>
            <a:endParaRPr lang="es-ES_tradnl"/>
          </a:p>
        </p:txBody>
      </p:sp>
    </p:spTree>
    <p:extLst>
      <p:ext uri="{BB962C8B-B14F-4D97-AF65-F5344CB8AC3E}">
        <p14:creationId xmlns:p14="http://schemas.microsoft.com/office/powerpoint/2010/main" val="711769505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s-ES" sz="1200" b="1" kern="1200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Aproximadamente el 80% de los residuos plásticos que acaban en el mar son de origen terrestre.</a:t>
            </a:r>
          </a:p>
          <a:p>
            <a:pPr marL="0" algn="l" defTabSz="914400" rtl="0" eaLnBrk="1" latinLnBrk="0" hangingPunct="1">
              <a:buFont typeface="Arial" panose="020B0604020202020204" pitchFamily="34" charset="0"/>
            </a:pPr>
            <a:endParaRPr lang="es-ES" sz="1200" b="1" kern="1200">
              <a:solidFill>
                <a:srgbClr val="0C4378"/>
              </a:solidFill>
              <a:latin typeface="Avenir Next LT Pro Light" panose="020B0304020202020204" pitchFamily="34" charset="0"/>
              <a:ea typeface="+mn-ea"/>
              <a:cs typeface="+mn-cs"/>
            </a:endParaRPr>
          </a:p>
          <a:p>
            <a:r>
              <a:rPr lang="es-ES"/>
              <a:t>Se sabe que solo diez ríos de Asia y África son los responsables del transporte de más del 90% de residuos plásticos procedentes de fuentes fluviales que llegan a los océanos. Si se tiene en cuenta que más del 80% de los residuos plásticos presentes en los océanos provienen de fuentes terrestres, se obtiene que los cauces de estos ríos son “puntos calientes” de abandono de estos residuos en la naturaleza.</a:t>
            </a:r>
          </a:p>
          <a:p>
            <a:r>
              <a:rPr lang="en-US" sz="1200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Fuente</a:t>
            </a:r>
            <a:r>
              <a:rPr lang="en-US" sz="12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: Christian Schmidt, Tobias Krauth, and Stephan Wagner. 2017. “Export of Plastic Debris by Rivers into the Sea”. American Chemical Society </a:t>
            </a:r>
            <a:endParaRPr lang="es-ES"/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1345D3F-F150-914F-A6CD-53D552EC3CEE}" type="slidenum">
              <a:rPr lang="es-ES_tradnl" smtClean="0"/>
              <a:pPr/>
              <a:t>41</a:t>
            </a:fld>
            <a:endParaRPr lang="es-ES_tradnl"/>
          </a:p>
        </p:txBody>
      </p:sp>
    </p:spTree>
    <p:extLst>
      <p:ext uri="{BB962C8B-B14F-4D97-AF65-F5344CB8AC3E}">
        <p14:creationId xmlns:p14="http://schemas.microsoft.com/office/powerpoint/2010/main" val="3738826583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s-ES" sz="1200" b="0" kern="1200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La basuraleza es un problema que nos afecta a todos, y también es un problema que debemos solucionar entre todos.</a:t>
            </a:r>
          </a:p>
          <a:p>
            <a:endParaRPr lang="es-ES"/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1345D3F-F150-914F-A6CD-53D552EC3CEE}" type="slidenum">
              <a:rPr lang="es-ES_tradnl" smtClean="0"/>
              <a:pPr/>
              <a:t>42</a:t>
            </a:fld>
            <a:endParaRPr lang="es-ES_tradnl"/>
          </a:p>
        </p:txBody>
      </p:sp>
    </p:spTree>
    <p:extLst>
      <p:ext uri="{BB962C8B-B14F-4D97-AF65-F5344CB8AC3E}">
        <p14:creationId xmlns:p14="http://schemas.microsoft.com/office/powerpoint/2010/main" val="3061872856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s-ES" sz="1200" b="1" kern="1200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Aproximadamente el 80% de los residuos plásticos que acaban en el mar son de origen terrestre.</a:t>
            </a:r>
          </a:p>
          <a:p>
            <a:pPr marL="0" algn="l" defTabSz="914400" rtl="0" eaLnBrk="1" latinLnBrk="0" hangingPunct="1">
              <a:buFont typeface="Arial" panose="020B0604020202020204" pitchFamily="34" charset="0"/>
            </a:pPr>
            <a:endParaRPr lang="es-ES" sz="1200" b="1" kern="1200">
              <a:solidFill>
                <a:srgbClr val="0C4378"/>
              </a:solidFill>
              <a:latin typeface="Avenir Next LT Pro Light" panose="020B0304020202020204" pitchFamily="34" charset="0"/>
              <a:ea typeface="+mn-ea"/>
              <a:cs typeface="+mn-cs"/>
            </a:endParaRPr>
          </a:p>
          <a:p>
            <a:r>
              <a:rPr lang="es-ES"/>
              <a:t>Se sabe que solo diez ríos de Asia y África son los responsables del transporte de más del 90% de residuos plásticos procedentes de fuentes fluviales que llegan a los océanos. Si se tiene en cuenta que más del 80% de los residuos plásticos presentes en los océanos provienen de fuentes terrestres, se obtiene que los cauces de estos ríos son “puntos calientes” de abandono de estos residuos en la naturaleza.</a:t>
            </a:r>
          </a:p>
          <a:p>
            <a:r>
              <a:rPr lang="en-US" sz="1200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Fuente</a:t>
            </a:r>
            <a:r>
              <a:rPr lang="en-US" sz="12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: Christian Schmidt, Tobias Krauth, and Stephan Wagner. 2017. “Export of Plastic Debris by Rivers into the Sea”. American Chemical Society </a:t>
            </a:r>
            <a:endParaRPr lang="es-ES"/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1345D3F-F150-914F-A6CD-53D552EC3CEE}" type="slidenum">
              <a:rPr lang="es-ES_tradnl" smtClean="0"/>
              <a:pPr/>
              <a:t>43</a:t>
            </a:fld>
            <a:endParaRPr lang="es-ES_tradnl"/>
          </a:p>
        </p:txBody>
      </p:sp>
    </p:spTree>
    <p:extLst>
      <p:ext uri="{BB962C8B-B14F-4D97-AF65-F5344CB8AC3E}">
        <p14:creationId xmlns:p14="http://schemas.microsoft.com/office/powerpoint/2010/main" val="3870944087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s-ES"/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1345D3F-F150-914F-A6CD-53D552EC3CEE}" type="slidenum">
              <a:rPr lang="es-ES_tradnl" smtClean="0"/>
              <a:pPr/>
              <a:t>12</a:t>
            </a:fld>
            <a:endParaRPr lang="es-ES_tradnl"/>
          </a:p>
        </p:txBody>
      </p:sp>
    </p:spTree>
    <p:extLst>
      <p:ext uri="{BB962C8B-B14F-4D97-AF65-F5344CB8AC3E}">
        <p14:creationId xmlns:p14="http://schemas.microsoft.com/office/powerpoint/2010/main" val="1595081020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s-ES" sz="1200" b="1" kern="1200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Aproximadamente el 80% de los residuos plásticos que acaban en el mar son de origen terrestre.</a:t>
            </a:r>
          </a:p>
          <a:p>
            <a:pPr marL="0" algn="l" defTabSz="914400" rtl="0" eaLnBrk="1" latinLnBrk="0" hangingPunct="1">
              <a:buFont typeface="Arial" panose="020B0604020202020204" pitchFamily="34" charset="0"/>
            </a:pPr>
            <a:endParaRPr lang="es-ES" sz="1200" b="1" kern="1200">
              <a:solidFill>
                <a:srgbClr val="0C4378"/>
              </a:solidFill>
              <a:latin typeface="Avenir Next LT Pro Light" panose="020B0304020202020204" pitchFamily="34" charset="0"/>
              <a:ea typeface="+mn-ea"/>
              <a:cs typeface="+mn-cs"/>
            </a:endParaRPr>
          </a:p>
          <a:p>
            <a:r>
              <a:rPr lang="es-ES"/>
              <a:t>Se sabe que solo diez ríos de Asia y África son los responsables del transporte de más del 90% de residuos plásticos procedentes de fuentes fluviales que llegan a los océanos. Si se tiene en cuenta que más del 80% de los residuos plásticos presentes en los océanos provienen de fuentes terrestres, se obtiene que los cauces de estos ríos son “puntos calientes” de abandono de estos residuos en la naturaleza.</a:t>
            </a:r>
          </a:p>
          <a:p>
            <a:r>
              <a:rPr lang="en-US" sz="1200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Fuente</a:t>
            </a:r>
            <a:r>
              <a:rPr lang="en-US" sz="12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: Christian Schmidt, Tobias Krauth, and Stephan Wagner. 2017. “Export of Plastic Debris by Rivers into the Sea”. American Chemical Society </a:t>
            </a:r>
            <a:endParaRPr lang="es-ES"/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1345D3F-F150-914F-A6CD-53D552EC3CEE}" type="slidenum">
              <a:rPr lang="es-ES_tradnl" smtClean="0"/>
              <a:pPr/>
              <a:t>44</a:t>
            </a:fld>
            <a:endParaRPr lang="es-ES_tradnl"/>
          </a:p>
        </p:txBody>
      </p:sp>
    </p:spTree>
    <p:extLst>
      <p:ext uri="{BB962C8B-B14F-4D97-AF65-F5344CB8AC3E}">
        <p14:creationId xmlns:p14="http://schemas.microsoft.com/office/powerpoint/2010/main" val="2556697891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342900" indent="-342900" algn="l" defTabSz="914400" rtl="0" eaLnBrk="1" latinLnBrk="0" hangingPunct="1">
              <a:buFont typeface="Arial"/>
              <a:buChar char="•"/>
            </a:pPr>
            <a:r>
              <a:rPr lang="es-ES" sz="1200" b="0" kern="1200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EL ORDEN DE FACTORES SÍ ALTERA EL PRODUCTO…</a:t>
            </a:r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1345D3F-F150-914F-A6CD-53D552EC3CEE}" type="slidenum">
              <a:rPr lang="es-ES_tradnl" smtClean="0"/>
              <a:pPr/>
              <a:t>45</a:t>
            </a:fld>
            <a:endParaRPr lang="es-ES_tradnl"/>
          </a:p>
        </p:txBody>
      </p:sp>
    </p:spTree>
    <p:extLst>
      <p:ext uri="{BB962C8B-B14F-4D97-AF65-F5344CB8AC3E}">
        <p14:creationId xmlns:p14="http://schemas.microsoft.com/office/powerpoint/2010/main" val="496897415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342900" indent="-342900" algn="l" defTabSz="914400" rtl="0" eaLnBrk="1" latinLnBrk="0" hangingPunct="1">
              <a:buFont typeface="Arial"/>
              <a:buChar char="•"/>
            </a:pPr>
            <a:r>
              <a:rPr lang="en-US" sz="1200" b="1" kern="1200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REDUCIR ES CONSUMIR DE MANERA RESPONSABLE</a:t>
            </a:r>
          </a:p>
          <a:p>
            <a:pPr marL="0" indent="0" algn="l" defTabSz="914400" rtl="0" eaLnBrk="1" latinLnBrk="0" hangingPunct="1">
              <a:buFont typeface="Arial"/>
              <a:buNone/>
            </a:pPr>
            <a:r>
              <a:rPr lang="es-ES" sz="1200" b="0" kern="1200" noProof="0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Generar menos residuos. El mejor residuo es el que no se genera. No partamos del menos contaminante.</a:t>
            </a:r>
          </a:p>
          <a:p>
            <a:pPr marL="0" indent="0" algn="l" defTabSz="914400" rtl="0" eaLnBrk="1" latinLnBrk="0" hangingPunct="1">
              <a:buFont typeface="Arial"/>
              <a:buNone/>
            </a:pPr>
            <a:r>
              <a:rPr lang="es-ES" sz="1200" b="0" kern="1200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Comprar productos poco envasados, evitando los envases de un solo uso. </a:t>
            </a:r>
          </a:p>
          <a:p>
            <a:pPr marL="0" indent="0" algn="l" defTabSz="914400" rtl="0" eaLnBrk="1" latinLnBrk="0" hangingPunct="1">
              <a:buFont typeface="Arial"/>
              <a:buNone/>
            </a:pPr>
            <a:endParaRPr lang="es-ES" sz="1200" b="0" kern="1200">
              <a:solidFill>
                <a:srgbClr val="0C4378"/>
              </a:solidFill>
              <a:latin typeface="Avenir Next LT Pro Light" panose="020B0304020202020204" pitchFamily="34" charset="0"/>
              <a:ea typeface="+mn-ea"/>
              <a:cs typeface="+mn-cs"/>
            </a:endParaRPr>
          </a:p>
          <a:p>
            <a:pPr marL="0" indent="0" algn="l" defTabSz="914400" rtl="0" eaLnBrk="1" latinLnBrk="0" hangingPunct="1">
              <a:buFont typeface="Arial"/>
              <a:buNone/>
            </a:pPr>
            <a:r>
              <a:rPr lang="es-ES" sz="1200" b="1" kern="1200" err="1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DATOs</a:t>
            </a:r>
            <a:r>
              <a:rPr lang="es-ES" sz="1200" b="0" kern="1200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: un camión de basura lleno de textil es enviado a un vertedero o quemado cada segundo. Más de la mitad de la producción del </a:t>
            </a:r>
            <a:r>
              <a:rPr lang="es-ES" sz="1200" b="0" kern="1200" err="1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fast-fashion</a:t>
            </a:r>
            <a:r>
              <a:rPr lang="es-ES" sz="1200" b="0" kern="1200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 es desechada antes del año. Se necesitan 2.700 litros de agua para fabricar una camiseta de algodón, lo que suele beber una persona en 2 años y medio.</a:t>
            </a:r>
          </a:p>
          <a:p>
            <a:pPr marL="0" indent="0" algn="l" defTabSz="914400" rtl="0" eaLnBrk="1" latinLnBrk="0" hangingPunct="1">
              <a:buFont typeface="Arial"/>
              <a:buNone/>
            </a:pPr>
            <a:endParaRPr lang="es-ES" sz="1200" b="1" kern="1200">
              <a:solidFill>
                <a:srgbClr val="0C4378"/>
              </a:solidFill>
              <a:latin typeface="Avenir Next LT Pro Light" panose="020B0304020202020204" pitchFamily="34" charset="0"/>
              <a:ea typeface="+mn-ea"/>
              <a:cs typeface="+mn-cs"/>
            </a:endParaRPr>
          </a:p>
          <a:p>
            <a:pPr marL="0" indent="0" algn="l" defTabSz="914400" rtl="0" eaLnBrk="1" latinLnBrk="0" hangingPunct="1">
              <a:buFont typeface="Arial"/>
              <a:buNone/>
            </a:pPr>
            <a:r>
              <a:rPr lang="es-ES" sz="1200" b="1" kern="1200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PROPUESTA: </a:t>
            </a:r>
            <a:r>
              <a:rPr lang="es-ES" sz="1200" b="0" kern="1200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Antes de comprar un producto envasado pensemos si es necesario y en tal caso elijamos envases sostenibles con el medio ambiente.</a:t>
            </a:r>
          </a:p>
          <a:p>
            <a:pPr marL="0" indent="0" algn="l" defTabSz="914400" rtl="0" eaLnBrk="1" latinLnBrk="0" hangingPunct="1">
              <a:buFont typeface="Arial"/>
              <a:buNone/>
            </a:pPr>
            <a:r>
              <a:rPr lang="es-ES" sz="1200" b="0" kern="1200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Elegir envases reutilizables frente a los desechables, como las bolsas de un solo uso.</a:t>
            </a:r>
          </a:p>
          <a:p>
            <a:pPr marL="0" indent="0" algn="l" defTabSz="914400" rtl="0" eaLnBrk="1" latinLnBrk="0" hangingPunct="1">
              <a:buFont typeface="Arial"/>
              <a:buNone/>
            </a:pPr>
            <a:r>
              <a:rPr lang="es-ES" sz="1200" b="1" kern="1200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 </a:t>
            </a:r>
          </a:p>
          <a:p>
            <a:pPr marL="0" indent="0" algn="l" defTabSz="914400" rtl="0" eaLnBrk="1" latinLnBrk="0" hangingPunct="1">
              <a:buFont typeface="Arial"/>
              <a:buNone/>
            </a:pPr>
            <a:r>
              <a:rPr lang="es-ES" sz="1200" b="1" kern="1200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PROPUESTA: </a:t>
            </a:r>
            <a:r>
              <a:rPr lang="es-ES" sz="1200" b="0" kern="1200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Cuando vayas a la compra lleva tu propia bolsa y llénala solo con lo que necesites. </a:t>
            </a:r>
            <a:endParaRPr lang="en-US" sz="1200" b="0" kern="1200">
              <a:solidFill>
                <a:srgbClr val="0C4378"/>
              </a:solidFill>
              <a:latin typeface="Avenir Next LT Pro Light" panose="020B0304020202020204" pitchFamily="34" charset="0"/>
              <a:ea typeface="+mn-ea"/>
              <a:cs typeface="+mn-cs"/>
            </a:endParaRPr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1345D3F-F150-914F-A6CD-53D552EC3CEE}" type="slidenum">
              <a:rPr lang="es-ES_tradnl" smtClean="0"/>
              <a:pPr/>
              <a:t>46</a:t>
            </a:fld>
            <a:endParaRPr lang="es-ES_tradnl"/>
          </a:p>
        </p:txBody>
      </p:sp>
    </p:spTree>
    <p:extLst>
      <p:ext uri="{BB962C8B-B14F-4D97-AF65-F5344CB8AC3E}">
        <p14:creationId xmlns:p14="http://schemas.microsoft.com/office/powerpoint/2010/main" val="2490930521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s-ES"/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723F577-CD1F-45FD-818F-ABDE2A4AAADB}" type="slidenum">
              <a:rPr lang="es-ES" smtClean="0"/>
              <a:t>47</a:t>
            </a:fld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1733138929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s-ES"/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723F577-CD1F-45FD-818F-ABDE2A4AAADB}" type="slidenum">
              <a:rPr lang="es-ES" smtClean="0"/>
              <a:t>48</a:t>
            </a:fld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237441028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s-ES"/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723F577-CD1F-45FD-818F-ABDE2A4AAADB}" type="slidenum">
              <a:rPr lang="es-ES" smtClean="0"/>
              <a:t>49</a:t>
            </a:fld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1225410580"/>
      </p:ext>
    </p:extLst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s-ES"/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723F577-CD1F-45FD-818F-ABDE2A4AAADB}" type="slidenum">
              <a:rPr lang="es-ES" smtClean="0"/>
              <a:t>50</a:t>
            </a:fld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3887096575"/>
      </p:ext>
    </p:extLst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s-ES"/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723F577-CD1F-45FD-818F-ABDE2A4AAADB}" type="slidenum">
              <a:rPr lang="es-ES" smtClean="0"/>
              <a:t>51</a:t>
            </a:fld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1959546328"/>
      </p:ext>
    </p:extLst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s-ES"/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723F577-CD1F-45FD-818F-ABDE2A4AAADB}" type="slidenum">
              <a:rPr lang="es-ES" smtClean="0"/>
              <a:t>52</a:t>
            </a:fld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1130569114"/>
      </p:ext>
    </p:extLst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342900" indent="-342900" algn="l" defTabSz="914400" rtl="0" eaLnBrk="1" latinLnBrk="0" hangingPunct="1">
              <a:buFont typeface="Arial"/>
              <a:buChar char="•"/>
            </a:pPr>
            <a:r>
              <a:rPr lang="en-US" sz="1200" b="1" kern="1200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RECICLAR</a:t>
            </a:r>
          </a:p>
          <a:p>
            <a:pPr marL="342900" marR="0" lvl="0" indent="-3429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es-ES_tradnl" sz="1200" b="1" kern="1200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Gestionar correctamente nuestros residuos.</a:t>
            </a:r>
          </a:p>
          <a:p>
            <a:pPr marL="342900" indent="-342900" algn="l" defTabSz="914400" rtl="0" eaLnBrk="1" latinLnBrk="0" hangingPunct="1">
              <a:buFont typeface="Arial"/>
              <a:buChar char="•"/>
            </a:pPr>
            <a:r>
              <a:rPr lang="en-US" sz="1200" b="1" kern="1200" err="1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Separa</a:t>
            </a:r>
            <a:r>
              <a:rPr lang="en-US" sz="1200" b="1" kern="1200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 </a:t>
            </a:r>
            <a:r>
              <a:rPr lang="en-US" sz="1200" b="1" kern="1200" err="1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correctamente</a:t>
            </a:r>
            <a:r>
              <a:rPr lang="en-US" sz="1200" b="1" kern="1200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 </a:t>
            </a:r>
            <a:r>
              <a:rPr lang="en-US" sz="1200" b="1" kern="1200" err="1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todos</a:t>
            </a:r>
            <a:r>
              <a:rPr lang="en-US" sz="1200" b="1" kern="1200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 los residuos que </a:t>
            </a:r>
            <a:r>
              <a:rPr lang="en-US" sz="1200" b="1" kern="1200" err="1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generamos</a:t>
            </a:r>
            <a:r>
              <a:rPr lang="en-US" sz="1200" b="1" kern="1200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 para </a:t>
            </a:r>
            <a:r>
              <a:rPr lang="en-US" sz="1200" b="1" kern="1200" err="1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su</a:t>
            </a:r>
            <a:r>
              <a:rPr lang="en-US" sz="1200" b="1" kern="1200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 </a:t>
            </a:r>
            <a:r>
              <a:rPr lang="en-US" sz="1200" b="1" kern="1200" err="1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reciclado</a:t>
            </a:r>
            <a:r>
              <a:rPr lang="en-US" sz="1200" b="1" kern="1200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.</a:t>
            </a:r>
          </a:p>
          <a:p>
            <a:pPr marL="342900" indent="-342900" algn="l" defTabSz="914400" rtl="0" eaLnBrk="1" latinLnBrk="0" hangingPunct="1">
              <a:buFont typeface="Arial"/>
              <a:buChar char="•"/>
            </a:pPr>
            <a:r>
              <a:rPr lang="en-US" sz="1200" b="1" kern="1200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No </a:t>
            </a:r>
            <a:r>
              <a:rPr lang="en-US" sz="1200" b="1" kern="1200" err="1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arrojar</a:t>
            </a:r>
            <a:r>
              <a:rPr lang="en-US" sz="1200" b="1" kern="1200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 </a:t>
            </a:r>
            <a:r>
              <a:rPr lang="en-US" sz="1200" b="1" kern="1200" err="1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ningún</a:t>
            </a:r>
            <a:r>
              <a:rPr lang="en-US" sz="1200" b="1" kern="1200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 </a:t>
            </a:r>
            <a:r>
              <a:rPr lang="en-US" sz="1200" b="1" kern="1200" err="1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tipo</a:t>
            </a:r>
            <a:r>
              <a:rPr lang="en-US" sz="1200" b="1" kern="1200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 de </a:t>
            </a:r>
            <a:r>
              <a:rPr lang="en-US" sz="1200" b="1" kern="1200" err="1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residuo</a:t>
            </a:r>
            <a:r>
              <a:rPr lang="en-US" sz="1200" b="1" kern="1200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 al medio natural (</a:t>
            </a:r>
            <a:r>
              <a:rPr lang="en-US" sz="1200" b="1" kern="1200" err="1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ni</a:t>
            </a:r>
            <a:r>
              <a:rPr lang="en-US" sz="1200" b="1" kern="1200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 </a:t>
            </a:r>
            <a:r>
              <a:rPr lang="en-US" sz="1200" b="1" kern="1200" err="1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en</a:t>
            </a:r>
            <a:r>
              <a:rPr lang="en-US" sz="1200" b="1" kern="1200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 la ciudad), </a:t>
            </a:r>
            <a:r>
              <a:rPr lang="en-US" sz="1200" b="1" kern="1200" err="1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ni</a:t>
            </a:r>
            <a:r>
              <a:rPr lang="en-US" sz="1200" b="1" kern="1200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 usar el WC para </a:t>
            </a:r>
            <a:r>
              <a:rPr lang="en-US" sz="1200" b="1" kern="1200" err="1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estos</a:t>
            </a:r>
            <a:r>
              <a:rPr lang="en-US" sz="1200" b="1" kern="1200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 fines.</a:t>
            </a:r>
          </a:p>
          <a:p>
            <a:pPr marL="342900" indent="-342900" algn="l" defTabSz="914400" rtl="0" eaLnBrk="1" latinLnBrk="0" hangingPunct="1">
              <a:buFont typeface="Arial"/>
              <a:buChar char="•"/>
            </a:pPr>
            <a:endParaRPr lang="en-US" sz="1200" b="1" kern="1200">
              <a:solidFill>
                <a:srgbClr val="0C4378"/>
              </a:solidFill>
              <a:latin typeface="Avenir Next LT Pro Light" panose="020B0304020202020204" pitchFamily="34" charset="0"/>
              <a:ea typeface="+mn-ea"/>
              <a:cs typeface="+mn-cs"/>
            </a:endParaRPr>
          </a:p>
          <a:p>
            <a:pPr marL="342900" indent="-342900" algn="l" defTabSz="914400" rtl="0" eaLnBrk="1" latinLnBrk="0" hangingPunct="1">
              <a:buFont typeface="Arial"/>
              <a:buChar char="•"/>
            </a:pPr>
            <a:r>
              <a:rPr lang="en-US" sz="1200" b="1" kern="1200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1 CAMISETA DE ALGODÓN VIRGEN NECESITA 2,500 L DE AGUA.</a:t>
            </a:r>
          </a:p>
          <a:p>
            <a:pPr marL="342900" indent="-342900" algn="l" defTabSz="914400" rtl="0" eaLnBrk="1" latinLnBrk="0" hangingPunct="1">
              <a:buFont typeface="Arial"/>
              <a:buChar char="•"/>
            </a:pPr>
            <a:r>
              <a:rPr lang="en-US" sz="1200" b="1" kern="1200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1 CAMISETA DE ALGODÓN RECICLADO, 0 L. PORQUE EL RECICLADO ES UN PROCESO MECÁNICO.</a:t>
            </a:r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1345D3F-F150-914F-A6CD-53D552EC3CEE}" type="slidenum">
              <a:rPr lang="es-ES_tradnl" smtClean="0"/>
              <a:pPr/>
              <a:t>53</a:t>
            </a:fld>
            <a:endParaRPr lang="es-ES_tradnl"/>
          </a:p>
        </p:txBody>
      </p:sp>
    </p:spTree>
    <p:extLst>
      <p:ext uri="{BB962C8B-B14F-4D97-AF65-F5344CB8AC3E}">
        <p14:creationId xmlns:p14="http://schemas.microsoft.com/office/powerpoint/2010/main" val="4289139941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s-ES"/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1345D3F-F150-914F-A6CD-53D552EC3CEE}" type="slidenum">
              <a:rPr lang="es-ES_tradnl" smtClean="0"/>
              <a:pPr/>
              <a:t>13</a:t>
            </a:fld>
            <a:endParaRPr lang="es-ES_tradnl"/>
          </a:p>
        </p:txBody>
      </p:sp>
    </p:spTree>
    <p:extLst>
      <p:ext uri="{BB962C8B-B14F-4D97-AF65-F5344CB8AC3E}">
        <p14:creationId xmlns:p14="http://schemas.microsoft.com/office/powerpoint/2010/main" val="1506114254"/>
      </p:ext>
    </p:extLst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342900" indent="-342900" algn="l" defTabSz="914400" rtl="0" eaLnBrk="1" latinLnBrk="0" hangingPunct="1">
              <a:buFont typeface="Arial"/>
              <a:buChar char="•"/>
            </a:pPr>
            <a:r>
              <a:rPr lang="es-ES" sz="1200" b="1" kern="1200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EL ORDEN DE FACTORES SÍ ALTERA EL PRODUCTO…</a:t>
            </a:r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1345D3F-F150-914F-A6CD-53D552EC3CEE}" type="slidenum">
              <a:rPr lang="es-ES_tradnl" smtClean="0"/>
              <a:pPr/>
              <a:t>54</a:t>
            </a:fld>
            <a:endParaRPr lang="es-ES_tradnl"/>
          </a:p>
        </p:txBody>
      </p:sp>
    </p:spTree>
    <p:extLst>
      <p:ext uri="{BB962C8B-B14F-4D97-AF65-F5344CB8AC3E}">
        <p14:creationId xmlns:p14="http://schemas.microsoft.com/office/powerpoint/2010/main" val="2750560299"/>
      </p:ext>
    </p:extLst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s-ES"/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1345D3F-F150-914F-A6CD-53D552EC3CEE}" type="slidenum">
              <a:rPr lang="es-ES_tradnl" smtClean="0"/>
              <a:pPr/>
              <a:t>55</a:t>
            </a:fld>
            <a:endParaRPr lang="es-ES_tradnl"/>
          </a:p>
        </p:txBody>
      </p:sp>
    </p:spTree>
    <p:extLst>
      <p:ext uri="{BB962C8B-B14F-4D97-AF65-F5344CB8AC3E}">
        <p14:creationId xmlns:p14="http://schemas.microsoft.com/office/powerpoint/2010/main" val="3834889617"/>
      </p:ext>
    </p:extLst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342900" indent="-342900">
              <a:buFont typeface="Arial"/>
              <a:buChar char="•"/>
            </a:pPr>
            <a:r>
              <a:rPr lang="en-US" sz="1200" b="1" kern="1200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BASURALEZA E </a:t>
            </a:r>
            <a:r>
              <a:rPr lang="en-US" sz="1200" b="1" u="sng" kern="1200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INFORMACIÓN</a:t>
            </a:r>
          </a:p>
          <a:p>
            <a:pPr marL="342900" indent="-342900">
              <a:buFont typeface="Arial"/>
              <a:buChar char="•"/>
            </a:pPr>
            <a:endParaRPr lang="en-US" sz="1200" b="1" kern="1200">
              <a:solidFill>
                <a:srgbClr val="0C4378"/>
              </a:solidFill>
              <a:latin typeface="Avenir Next LT Pro Light" panose="020B0304020202020204" pitchFamily="34" charset="0"/>
              <a:ea typeface="+mn-ea"/>
              <a:cs typeface="+mn-cs"/>
            </a:endParaRPr>
          </a:p>
          <a:p>
            <a:pPr marL="342900" indent="-342900">
              <a:buFont typeface="Arial"/>
              <a:buChar char="•"/>
            </a:pPr>
            <a:r>
              <a:rPr lang="en-US" sz="1200" b="1" kern="1200" err="1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Participar</a:t>
            </a:r>
            <a:r>
              <a:rPr lang="en-US" sz="1200" b="1" kern="1200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 </a:t>
            </a:r>
            <a:r>
              <a:rPr lang="en-US" sz="1200" b="1" kern="1200" err="1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en</a:t>
            </a:r>
            <a:r>
              <a:rPr lang="en-US" sz="1200" b="1" kern="1200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 las </a:t>
            </a:r>
            <a:r>
              <a:rPr lang="en-US" sz="1200" b="1" kern="1200" err="1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actividades</a:t>
            </a:r>
            <a:r>
              <a:rPr lang="en-US" sz="1200" b="1" kern="1200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 </a:t>
            </a:r>
            <a:r>
              <a:rPr lang="en-US" sz="1200" b="1" kern="1200" err="1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organizadas</a:t>
            </a:r>
            <a:r>
              <a:rPr lang="en-US" sz="1200" b="1" kern="1200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 de </a:t>
            </a:r>
            <a:r>
              <a:rPr lang="en-US" sz="1200" b="1" kern="1200" err="1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recogida</a:t>
            </a:r>
            <a:r>
              <a:rPr lang="en-US" sz="1200" b="1" kern="1200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 de residuos y </a:t>
            </a:r>
            <a:r>
              <a:rPr lang="en-US" sz="1200" b="1" kern="1200" err="1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toma</a:t>
            </a:r>
            <a:r>
              <a:rPr lang="en-US" sz="1200" b="1" kern="1200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 </a:t>
            </a:r>
            <a:r>
              <a:rPr lang="en-US" sz="1200" b="1" kern="1200" err="1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datos</a:t>
            </a:r>
            <a:r>
              <a:rPr lang="en-US" sz="1200" b="1" kern="1200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 a </a:t>
            </a:r>
            <a:r>
              <a:rPr lang="en-US" sz="1200" b="1" kern="1200" err="1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través</a:t>
            </a:r>
            <a:r>
              <a:rPr lang="en-US" sz="1200" b="1" kern="1200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 de la </a:t>
            </a:r>
            <a:r>
              <a:rPr lang="en-US" sz="1200" b="1" kern="1200" err="1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ciencia</a:t>
            </a:r>
            <a:r>
              <a:rPr lang="en-US" sz="1200" b="1" kern="1200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 </a:t>
            </a:r>
            <a:r>
              <a:rPr lang="en-US" sz="1200" b="1" kern="1200" err="1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ciudadana</a:t>
            </a:r>
            <a:r>
              <a:rPr lang="en-US" sz="1200" b="1" kern="1200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: </a:t>
            </a:r>
            <a:r>
              <a:rPr lang="en-US" sz="1200" b="1" kern="1200" err="1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así</a:t>
            </a:r>
            <a:r>
              <a:rPr lang="en-US" sz="1200" b="1" kern="1200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 </a:t>
            </a:r>
            <a:r>
              <a:rPr lang="en-US" sz="1200" b="1" kern="1200" err="1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conseguiremos</a:t>
            </a:r>
            <a:r>
              <a:rPr lang="en-US" sz="1200" b="1" kern="1200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 </a:t>
            </a:r>
            <a:r>
              <a:rPr lang="en-US" sz="1200" b="1" kern="1200" err="1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conocer</a:t>
            </a:r>
            <a:r>
              <a:rPr lang="en-US" sz="1200" b="1" kern="1200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 </a:t>
            </a:r>
            <a:r>
              <a:rPr lang="en-US" sz="1200" b="1" kern="1200" err="1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mejor</a:t>
            </a:r>
            <a:r>
              <a:rPr lang="en-US" sz="1200" b="1" kern="1200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 </a:t>
            </a:r>
            <a:r>
              <a:rPr lang="en-US" sz="1200" b="1" kern="1200" err="1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donde</a:t>
            </a:r>
            <a:r>
              <a:rPr lang="en-US" sz="1200" b="1" kern="1200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 se </a:t>
            </a:r>
            <a:r>
              <a:rPr lang="en-US" sz="1200" b="1" kern="1200" err="1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acumulan</a:t>
            </a:r>
            <a:r>
              <a:rPr lang="en-US" sz="1200" b="1" kern="1200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, </a:t>
            </a:r>
            <a:r>
              <a:rPr lang="en-US" sz="1200" b="1" kern="1200" err="1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qué</a:t>
            </a:r>
            <a:r>
              <a:rPr lang="en-US" sz="1200" b="1" kern="1200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 </a:t>
            </a:r>
            <a:r>
              <a:rPr lang="en-US" sz="1200" b="1" kern="1200" err="1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tipo</a:t>
            </a:r>
            <a:r>
              <a:rPr lang="en-US" sz="1200" b="1" kern="1200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 y </a:t>
            </a:r>
            <a:r>
              <a:rPr lang="en-US" sz="1200" b="1" kern="1200" err="1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cantidad</a:t>
            </a:r>
            <a:r>
              <a:rPr lang="en-US" sz="1200" b="1" kern="1200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, tan </a:t>
            </a:r>
            <a:r>
              <a:rPr lang="en-US" sz="1200" b="1" kern="1200" err="1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importante</a:t>
            </a:r>
            <a:r>
              <a:rPr lang="en-US" sz="1200" b="1" kern="1200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 para PONER SOLUCIÓN AL PROBLEMA.</a:t>
            </a:r>
          </a:p>
          <a:p>
            <a:pPr marL="342900" indent="-342900">
              <a:buFont typeface="Arial"/>
              <a:buChar char="•"/>
            </a:pPr>
            <a:r>
              <a:rPr lang="en-US" sz="1200" b="1" kern="1200" err="1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Así</a:t>
            </a:r>
            <a:r>
              <a:rPr lang="en-US" sz="1200" b="1" kern="1200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 </a:t>
            </a:r>
            <a:r>
              <a:rPr lang="en-US" sz="1200" b="1" kern="1200" err="1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generaremos</a:t>
            </a:r>
            <a:r>
              <a:rPr lang="en-US" sz="1200" b="1" kern="1200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 </a:t>
            </a:r>
            <a:r>
              <a:rPr lang="en-US" sz="1200" b="1" kern="1200" err="1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conciencia</a:t>
            </a:r>
            <a:r>
              <a:rPr lang="en-US" sz="1200" b="1" kern="1200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 </a:t>
            </a:r>
            <a:r>
              <a:rPr lang="en-US" sz="1200" b="1" kern="1200" err="1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educando</a:t>
            </a:r>
            <a:r>
              <a:rPr lang="en-US" sz="1200" b="1" kern="1200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 </a:t>
            </a:r>
            <a:r>
              <a:rPr lang="en-US" sz="1200" b="1" kern="1200" err="1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en</a:t>
            </a:r>
            <a:r>
              <a:rPr lang="en-US" sz="1200" b="1" kern="1200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 </a:t>
            </a:r>
            <a:r>
              <a:rPr lang="en-US" sz="1200" b="1" kern="1200" err="1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nuestro</a:t>
            </a:r>
            <a:r>
              <a:rPr lang="en-US" sz="1200" b="1" kern="1200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 </a:t>
            </a:r>
            <a:r>
              <a:rPr lang="en-US" sz="1200" b="1" kern="1200" err="1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entorno</a:t>
            </a:r>
            <a:r>
              <a:rPr lang="en-US" sz="1200" b="1" kern="1200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 social </a:t>
            </a:r>
            <a:r>
              <a:rPr lang="en-US" sz="1200" b="1" kern="1200" err="1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sobre</a:t>
            </a:r>
            <a:r>
              <a:rPr lang="en-US" sz="1200" b="1" kern="1200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 el grave </a:t>
            </a:r>
            <a:r>
              <a:rPr lang="en-US" sz="1200" b="1" kern="1200" err="1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problema</a:t>
            </a:r>
            <a:r>
              <a:rPr lang="en-US" sz="1200" b="1" kern="1200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 de la </a:t>
            </a:r>
            <a:r>
              <a:rPr lang="en-US" sz="1200" b="1" kern="1200" err="1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basuraleza</a:t>
            </a:r>
            <a:r>
              <a:rPr lang="en-US" sz="1200" b="1" kern="1200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. </a:t>
            </a:r>
          </a:p>
          <a:p>
            <a:endParaRPr lang="es-ES"/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1345D3F-F150-914F-A6CD-53D552EC3CEE}" type="slidenum">
              <a:rPr lang="es-ES_tradnl" smtClean="0"/>
              <a:pPr/>
              <a:t>56</a:t>
            </a:fld>
            <a:endParaRPr lang="es-ES_tradnl"/>
          </a:p>
        </p:txBody>
      </p:sp>
    </p:spTree>
    <p:extLst>
      <p:ext uri="{BB962C8B-B14F-4D97-AF65-F5344CB8AC3E}">
        <p14:creationId xmlns:p14="http://schemas.microsoft.com/office/powerpoint/2010/main" val="3848719516"/>
      </p:ext>
    </p:extLst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s-ES"/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1345D3F-F150-914F-A6CD-53D552EC3CEE}" type="slidenum">
              <a:rPr lang="es-ES_tradnl" smtClean="0"/>
              <a:pPr/>
              <a:t>60</a:t>
            </a:fld>
            <a:endParaRPr lang="es-ES_tradnl"/>
          </a:p>
        </p:txBody>
      </p:sp>
    </p:spTree>
    <p:extLst>
      <p:ext uri="{BB962C8B-B14F-4D97-AF65-F5344CB8AC3E}">
        <p14:creationId xmlns:p14="http://schemas.microsoft.com/office/powerpoint/2010/main" val="168705811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s-ES"/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1345D3F-F150-914F-A6CD-53D552EC3CEE}" type="slidenum">
              <a:rPr lang="es-ES_tradnl" smtClean="0"/>
              <a:pPr/>
              <a:t>14</a:t>
            </a:fld>
            <a:endParaRPr lang="es-ES_tradnl"/>
          </a:p>
        </p:txBody>
      </p:sp>
    </p:spTree>
    <p:extLst>
      <p:ext uri="{BB962C8B-B14F-4D97-AF65-F5344CB8AC3E}">
        <p14:creationId xmlns:p14="http://schemas.microsoft.com/office/powerpoint/2010/main" val="3433126512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pt-BR" sz="1200" b="1" i="0" u="sng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Introducción</a:t>
            </a:r>
            <a:r>
              <a:rPr lang="pt-BR" sz="12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sobre: </a:t>
            </a:r>
          </a:p>
          <a:p>
            <a:endParaRPr lang="pt-BR" sz="1200" b="0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pt-BR" sz="1200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Basuraleza. </a:t>
            </a:r>
          </a:p>
          <a:p>
            <a:pPr marL="0" indent="0">
              <a:buFont typeface="Arial" panose="020B0604020202020204" pitchFamily="34" charset="0"/>
              <a:buNone/>
            </a:pPr>
            <a:r>
              <a:rPr lang="pt-BR" sz="12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Puede ser cualquier resíduo abandonado por el ser humano en la </a:t>
            </a:r>
            <a:r>
              <a:rPr lang="es-ES" sz="1200" b="0" i="0" u="none" strike="noStrike" kern="1200" baseline="0" noProof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naturaleza</a:t>
            </a:r>
            <a:r>
              <a:rPr lang="pt-BR" sz="12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desde </a:t>
            </a:r>
            <a:r>
              <a:rPr lang="es-ES" sz="1200" kern="120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el fragmento más pequeño como las colillas, envoltorios de caramelo, hasta los elementos más grandes como los neumáticos, lavadoras, etc.</a:t>
            </a:r>
          </a:p>
          <a:p>
            <a:pPr marL="0" indent="0">
              <a:buFont typeface="Arial" panose="020B0604020202020204" pitchFamily="34" charset="0"/>
              <a:buNone/>
            </a:pPr>
            <a:endParaRPr lang="pt-BR" sz="1200" b="0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171450" indent="-171450" algn="l">
              <a:buFont typeface="Arial" panose="020B0604020202020204" pitchFamily="34" charset="0"/>
              <a:buChar char="•"/>
            </a:pPr>
            <a:r>
              <a:rPr lang="es-ES" sz="1200" b="1" i="0" u="none" strike="noStrike" kern="1200" baseline="0" noProof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Entornos donde se produce</a:t>
            </a:r>
            <a:r>
              <a:rPr lang="es-ES" sz="1200" b="0" i="0" u="none" strike="noStrike" kern="1200" baseline="0" noProof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:</a:t>
            </a:r>
          </a:p>
          <a:p>
            <a:pPr marL="0" indent="0" algn="l" defTabSz="914400" rtl="0" eaLnBrk="1" latinLnBrk="0" hangingPunct="1">
              <a:buFontTx/>
              <a:buNone/>
            </a:pPr>
            <a:r>
              <a:rPr lang="es-ES" sz="1200" b="0" i="0" u="none" strike="noStrike" kern="1200" baseline="0" noProof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Por  el  momento, el terreno donde tanto la ciencia como la comunidad científica más han avanzado es en el conocimiento sobre el impacto de la basuraleza en los mares y océanos, sobre todo en relación a la vida silvestre.</a:t>
            </a:r>
          </a:p>
          <a:p>
            <a:pPr marL="0" indent="0" algn="l">
              <a:buFontTx/>
              <a:buNone/>
            </a:pPr>
            <a:endParaRPr lang="es-ES" sz="1200" b="1" i="0" u="none" strike="noStrike" kern="1200" baseline="0" noProof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171450" indent="-171450" algn="l">
              <a:buFont typeface="Arial" panose="020B0604020202020204" pitchFamily="34" charset="0"/>
              <a:buChar char="•"/>
            </a:pPr>
            <a:r>
              <a:rPr lang="es-ES" sz="1200" b="1" i="0" u="none" strike="noStrike" kern="1200" baseline="0" noProof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Importancia de frenar la contaminación en entornos terrestres.</a:t>
            </a:r>
            <a:endParaRPr lang="es-ES" sz="1200" b="0" i="0" u="none" strike="noStrike" kern="1200" baseline="0" noProof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0" indent="0" algn="l">
              <a:buFontTx/>
              <a:buNone/>
            </a:pPr>
            <a:r>
              <a:rPr lang="es-ES" sz="1200" b="0" i="0" u="none" strike="noStrike" kern="1200" baseline="0" noProof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Sin embargo, se sabe que el 80% de residuos plásticos que se encuentran en los océanos procede de entornos terrestres transportados principalmente a través de los ríos, por ello es necesario trabajar en ampliar el conocimiento sobre qué ocurre aguas arriba, donde se genera esta basuraleza, su composición e impactos en dicho entorno terrestre para evitar que llegue a los mares y océanos.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endParaRPr lang="es-ES" sz="1200" b="0" i="0" u="none" strike="noStrike" kern="1200" baseline="0" noProof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endParaRPr lang="pt-BR" sz="1200" b="0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endParaRPr lang="es-ES"/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1345D3F-F150-914F-A6CD-53D552EC3CEE}" type="slidenum">
              <a:rPr lang="es-ES_tradnl" smtClean="0"/>
              <a:pPr/>
              <a:t>25</a:t>
            </a:fld>
            <a:endParaRPr lang="es-ES_tradnl"/>
          </a:p>
        </p:txBody>
      </p:sp>
    </p:spTree>
    <p:extLst>
      <p:ext uri="{BB962C8B-B14F-4D97-AF65-F5344CB8AC3E}">
        <p14:creationId xmlns:p14="http://schemas.microsoft.com/office/powerpoint/2010/main" val="1174720359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s-ES_tradnl" sz="1200" b="1">
                <a:solidFill>
                  <a:schemeClr val="bg1"/>
                </a:solidFill>
                <a:latin typeface="+mn-lt"/>
                <a:ea typeface="Lato Light" charset="0"/>
                <a:cs typeface="Helvetica Neue Medium"/>
              </a:rPr>
              <a:t>CONTAMINACIÓN</a:t>
            </a:r>
            <a:r>
              <a:rPr lang="es-ES_tradnl" sz="1200" b="1" baseline="0">
                <a:solidFill>
                  <a:schemeClr val="bg1"/>
                </a:solidFill>
                <a:latin typeface="+mn-lt"/>
                <a:ea typeface="Lato Light" charset="0"/>
                <a:cs typeface="Helvetica Neue Medium"/>
              </a:rPr>
              <a:t> SUELOS Y AGUAS</a:t>
            </a:r>
            <a:endParaRPr lang="es-ES_tradnl" sz="1200" b="1">
              <a:solidFill>
                <a:schemeClr val="bg1"/>
              </a:solidFill>
              <a:latin typeface="+mn-lt"/>
              <a:ea typeface="Lato Light" charset="0"/>
              <a:cs typeface="Helvetica Neue Medium"/>
            </a:endParaRP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s-ES" sz="1200">
                <a:solidFill>
                  <a:schemeClr val="bg1"/>
                </a:solidFill>
                <a:latin typeface="Calibri" panose="020F0502020204030204" pitchFamily="34" charset="0"/>
                <a:ea typeface="Lato Light" charset="0"/>
                <a:cs typeface="Calibri" panose="020F0502020204030204" pitchFamily="34" charset="0"/>
              </a:rPr>
              <a:t>Impacta en la contaminación de suelos y aguas (entornos terrestres, fluviales y marinos).</a:t>
            </a:r>
            <a:endParaRPr lang="es-ES_tradnl" sz="1200">
              <a:solidFill>
                <a:schemeClr val="bg1"/>
              </a:solidFill>
              <a:latin typeface="Calibri" panose="020F0502020204030204" pitchFamily="34" charset="0"/>
              <a:ea typeface="Lato Light" charset="0"/>
              <a:cs typeface="Calibri" panose="020F0502020204030204" pitchFamily="34" charset="0"/>
            </a:endParaRP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s-ES_tradnl" sz="1200">
                <a:solidFill>
                  <a:schemeClr val="bg1"/>
                </a:solidFill>
                <a:latin typeface="Calibri" panose="020F0502020204030204" pitchFamily="34" charset="0"/>
                <a:ea typeface="Lato Light" charset="0"/>
                <a:cs typeface="Calibri" panose="020F0502020204030204" pitchFamily="34" charset="0"/>
              </a:rPr>
              <a:t>Acetato de celulosa (termoplástico) como principal componente de las colillas, NO es biodegradable.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s-ES_tradnl" sz="1200">
                <a:solidFill>
                  <a:schemeClr val="bg1"/>
                </a:solidFill>
                <a:latin typeface="Calibri" panose="020F0502020204030204" pitchFamily="34" charset="0"/>
                <a:ea typeface="Lato Light" charset="0"/>
                <a:cs typeface="Calibri" panose="020F0502020204030204" pitchFamily="34" charset="0"/>
              </a:rPr>
              <a:t>Sustancias tóxicas como metales pesados procedentes de las colillas o los RAEEs, aceites, y otras sustancias químicas (HAPs, nicotina, amoniaco, alquitrán, etc. )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s-ES_tradnl" sz="1200">
                <a:solidFill>
                  <a:schemeClr val="bg1"/>
                </a:solidFill>
                <a:latin typeface="Calibri" panose="020F0502020204030204" pitchFamily="34" charset="0"/>
                <a:ea typeface="Lato Light" charset="0"/>
                <a:cs typeface="Calibri" panose="020F0502020204030204" pitchFamily="34" charset="0"/>
              </a:rPr>
              <a:t>Presencia de microplásticos en suelo y agua: degradación de diversos residuos plásticos abandonados en los entornos naturales.</a:t>
            </a:r>
          </a:p>
          <a:p>
            <a:pPr marL="0" indent="0">
              <a:buFont typeface="Arial" panose="020B0604020202020204" pitchFamily="34" charset="0"/>
              <a:buNone/>
            </a:pPr>
            <a:endParaRPr lang="es-ES_tradnl" sz="1200">
              <a:solidFill>
                <a:schemeClr val="bg1"/>
              </a:solidFill>
              <a:latin typeface="Calibri" panose="020F0502020204030204" pitchFamily="34" charset="0"/>
              <a:ea typeface="Lato Light" charset="0"/>
              <a:cs typeface="Calibri" panose="020F0502020204030204" pitchFamily="34" charset="0"/>
            </a:endParaRPr>
          </a:p>
          <a:p>
            <a:pPr marL="0" indent="0">
              <a:buFont typeface="Arial" panose="020B0604020202020204" pitchFamily="34" charset="0"/>
              <a:buNone/>
            </a:pPr>
            <a:r>
              <a:rPr lang="es-ES_tradnl" sz="1200" b="1">
                <a:solidFill>
                  <a:schemeClr val="bg1"/>
                </a:solidFill>
                <a:latin typeface="Calibri" panose="020F0502020204030204" pitchFamily="34" charset="0"/>
                <a:ea typeface="Lato Light" charset="0"/>
                <a:cs typeface="Calibri" panose="020F0502020204030204" pitchFamily="34" charset="0"/>
              </a:rPr>
              <a:t>DESTRUCCIÓN</a:t>
            </a:r>
            <a:r>
              <a:rPr lang="es-ES_tradnl" sz="1200" b="1" baseline="0">
                <a:solidFill>
                  <a:schemeClr val="bg1"/>
                </a:solidFill>
                <a:latin typeface="Calibri" panose="020F0502020204030204" pitchFamily="34" charset="0"/>
                <a:ea typeface="Lato Light" charset="0"/>
                <a:cs typeface="Calibri" panose="020F0502020204030204" pitchFamily="34" charset="0"/>
              </a:rPr>
              <a:t> HABITATS E INCENDIOS</a:t>
            </a:r>
            <a:endParaRPr lang="es-ES_tradnl" sz="1200" b="1">
              <a:solidFill>
                <a:schemeClr val="bg1"/>
              </a:solidFill>
              <a:latin typeface="Calibri" panose="020F0502020204030204" pitchFamily="34" charset="0"/>
              <a:ea typeface="Lato Light" charset="0"/>
              <a:cs typeface="Calibri" panose="020F0502020204030204" pitchFamily="34" charset="0"/>
            </a:endParaRP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s-ES_tradnl" sz="1200">
                <a:solidFill>
                  <a:schemeClr val="bg1"/>
                </a:solidFill>
                <a:latin typeface="Calibri" panose="020F0502020204030204" pitchFamily="34" charset="0"/>
                <a:ea typeface="Lato Light" charset="0"/>
                <a:cs typeface="Calibri" panose="020F0502020204030204" pitchFamily="34" charset="0"/>
              </a:rPr>
              <a:t>Impacto en la salud de los suelos (pueden favorecer la erosión e infertilidad), cambio de las condiciones ambientales de las aguas (Tª, flujos, caudales, etc.), incendios, etc</a:t>
            </a:r>
            <a:r>
              <a:rPr lang="es-ES_tradnl" sz="1600">
                <a:solidFill>
                  <a:schemeClr val="bg1"/>
                </a:solidFill>
                <a:latin typeface="Calibri" panose="020F0502020204030204" pitchFamily="34" charset="0"/>
                <a:ea typeface="Lato Light" charset="0"/>
                <a:cs typeface="Calibri" panose="020F0502020204030204" pitchFamily="34" charset="0"/>
              </a:rPr>
              <a:t>.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s-ES_tradnl" sz="1600">
                <a:solidFill>
                  <a:schemeClr val="bg1"/>
                </a:solidFill>
                <a:latin typeface="Calibri" panose="020F0502020204030204" pitchFamily="34" charset="0"/>
                <a:ea typeface="Lato Light" charset="0"/>
                <a:cs typeface="Calibri" panose="020F0502020204030204" pitchFamily="34" charset="0"/>
              </a:rPr>
              <a:t>Degradación y destrucción de los hábitats naturales, lo que supone un riesgo de extinción para muchas especies de fauna y flora sensibles a la alteración de su medio.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endParaRPr lang="es-ES_tradnl" sz="1600">
              <a:solidFill>
                <a:schemeClr val="bg1"/>
              </a:solidFill>
              <a:latin typeface="Calibri" panose="020F0502020204030204" pitchFamily="34" charset="0"/>
              <a:ea typeface="Lato Light" charset="0"/>
              <a:cs typeface="Calibri" panose="020F0502020204030204" pitchFamily="34" charset="0"/>
            </a:endParaRPr>
          </a:p>
          <a:p>
            <a:pPr marL="0" indent="0" algn="l" defTabSz="914400" rtl="0" eaLnBrk="1" latinLnBrk="0" hangingPunct="1">
              <a:buFont typeface="Arial" panose="020B0604020202020204" pitchFamily="34" charset="0"/>
              <a:buNone/>
            </a:pPr>
            <a:r>
              <a:rPr lang="es-ES_tradnl" sz="1600" b="1" kern="1200">
                <a:solidFill>
                  <a:schemeClr val="bg1"/>
                </a:solidFill>
                <a:latin typeface="Calibri" panose="020F0502020204030204" pitchFamily="34" charset="0"/>
                <a:ea typeface="Lato Light" charset="0"/>
                <a:cs typeface="Calibri" panose="020F0502020204030204" pitchFamily="34" charset="0"/>
              </a:rPr>
              <a:t>ECONÓMICAS:</a:t>
            </a:r>
          </a:p>
          <a:p>
            <a:pPr marL="0" indent="0" algn="l" defTabSz="914400" rtl="0" eaLnBrk="1" latinLnBrk="0" hangingPunct="1">
              <a:buFont typeface="Arial" panose="020B0604020202020204" pitchFamily="34" charset="0"/>
              <a:buNone/>
            </a:pPr>
            <a:r>
              <a:rPr lang="es-ES_tradnl" sz="1200" b="0" kern="1200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La acumulación de residuos en las playas provoca que una reducción en la frecuencia de limpieza de las mismas pueda llegar a disminuir los ingresos turísticos hasta en un 50%. </a:t>
            </a:r>
          </a:p>
          <a:p>
            <a:pPr marL="0" indent="0" algn="l" defTabSz="914400" rtl="0" eaLnBrk="1" latinLnBrk="0" hangingPunct="1">
              <a:buFont typeface="Arial" panose="020B0604020202020204" pitchFamily="34" charset="0"/>
              <a:buNone/>
            </a:pPr>
            <a:r>
              <a:rPr lang="es-ES_tradnl" sz="1200" b="0" kern="1200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EEUU gasta más de 11 millones de dólares al año en limpieza, y Europa hasta 5 millones de euros en limpiar sus costas.</a:t>
            </a:r>
          </a:p>
          <a:p>
            <a:pPr marL="0" indent="0" algn="l" defTabSz="914400" rtl="0" eaLnBrk="1" latinLnBrk="0" hangingPunct="1">
              <a:buFont typeface="Arial" panose="020B0604020202020204" pitchFamily="34" charset="0"/>
              <a:buNone/>
            </a:pPr>
            <a:r>
              <a:rPr lang="es-ES" sz="1200" b="0" kern="1200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Esto es </a:t>
            </a:r>
            <a:r>
              <a:rPr lang="es-ES" sz="1200" b="0" kern="1200" err="1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Hawai</a:t>
            </a:r>
            <a:r>
              <a:rPr lang="es-ES" sz="1200" b="0" kern="1200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.</a:t>
            </a:r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1345D3F-F150-914F-A6CD-53D552EC3CEE}" type="slidenum">
              <a:rPr lang="es-ES_tradnl" smtClean="0"/>
              <a:pPr/>
              <a:t>26</a:t>
            </a:fld>
            <a:endParaRPr lang="es-ES_tradnl"/>
          </a:p>
        </p:txBody>
      </p:sp>
    </p:spTree>
    <p:extLst>
      <p:ext uri="{BB962C8B-B14F-4D97-AF65-F5344CB8AC3E}">
        <p14:creationId xmlns:p14="http://schemas.microsoft.com/office/powerpoint/2010/main" val="1960857671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s-ES"/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1345D3F-F150-914F-A6CD-53D552EC3CEE}" type="slidenum">
              <a:rPr lang="es-ES_tradnl" smtClean="0"/>
              <a:pPr/>
              <a:t>27</a:t>
            </a:fld>
            <a:endParaRPr lang="es-ES_tradnl"/>
          </a:p>
        </p:txBody>
      </p:sp>
    </p:spTree>
    <p:extLst>
      <p:ext uri="{BB962C8B-B14F-4D97-AF65-F5344CB8AC3E}">
        <p14:creationId xmlns:p14="http://schemas.microsoft.com/office/powerpoint/2010/main" val="2144276248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s-ES_tradnl" sz="1200" b="1">
                <a:solidFill>
                  <a:schemeClr val="bg1"/>
                </a:solidFill>
                <a:latin typeface="+mn-lt"/>
                <a:ea typeface="Lato Light" charset="0"/>
                <a:cs typeface="Helvetica Neue Medium"/>
              </a:rPr>
              <a:t>CONTAMINACIÓN</a:t>
            </a:r>
            <a:r>
              <a:rPr lang="es-ES_tradnl" sz="1200" b="1" baseline="0">
                <a:solidFill>
                  <a:schemeClr val="bg1"/>
                </a:solidFill>
                <a:latin typeface="+mn-lt"/>
                <a:ea typeface="Lato Light" charset="0"/>
                <a:cs typeface="Helvetica Neue Medium"/>
              </a:rPr>
              <a:t> SUELOS Y AGUAS</a:t>
            </a:r>
            <a:endParaRPr lang="es-ES_tradnl" sz="1200" b="1">
              <a:solidFill>
                <a:schemeClr val="bg1"/>
              </a:solidFill>
              <a:latin typeface="+mn-lt"/>
              <a:ea typeface="Lato Light" charset="0"/>
              <a:cs typeface="Helvetica Neue Medium"/>
            </a:endParaRP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s-ES" sz="1200">
                <a:solidFill>
                  <a:schemeClr val="bg1"/>
                </a:solidFill>
                <a:latin typeface="Calibri" panose="020F0502020204030204" pitchFamily="34" charset="0"/>
                <a:ea typeface="Lato Light" charset="0"/>
                <a:cs typeface="Calibri" panose="020F0502020204030204" pitchFamily="34" charset="0"/>
              </a:rPr>
              <a:t>Impacta en la contaminación de suelos y aguas (entornos terrestres, fluviales y marinos).</a:t>
            </a:r>
            <a:endParaRPr lang="es-ES_tradnl" sz="1200">
              <a:solidFill>
                <a:schemeClr val="bg1"/>
              </a:solidFill>
              <a:latin typeface="Calibri" panose="020F0502020204030204" pitchFamily="34" charset="0"/>
              <a:ea typeface="Lato Light" charset="0"/>
              <a:cs typeface="Calibri" panose="020F0502020204030204" pitchFamily="34" charset="0"/>
            </a:endParaRP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s-ES_tradnl" sz="1200">
                <a:solidFill>
                  <a:schemeClr val="bg1"/>
                </a:solidFill>
                <a:latin typeface="Calibri" panose="020F0502020204030204" pitchFamily="34" charset="0"/>
                <a:ea typeface="Lato Light" charset="0"/>
                <a:cs typeface="Calibri" panose="020F0502020204030204" pitchFamily="34" charset="0"/>
              </a:rPr>
              <a:t>Acetato de celulosa (termoplástico) como principal componente de las colillas, NO es biodegradable.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s-ES_tradnl" sz="1200">
                <a:solidFill>
                  <a:schemeClr val="bg1"/>
                </a:solidFill>
                <a:latin typeface="Calibri" panose="020F0502020204030204" pitchFamily="34" charset="0"/>
                <a:ea typeface="Lato Light" charset="0"/>
                <a:cs typeface="Calibri" panose="020F0502020204030204" pitchFamily="34" charset="0"/>
              </a:rPr>
              <a:t>Sustancias tóxicas como metales pesados procedentes de las colillas o los RAEEs, aceites, y otras sustancias químicas (HAPs, nicotina, amoniaco, alquitrán, etc. )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s-ES_tradnl" sz="1200">
                <a:solidFill>
                  <a:schemeClr val="bg1"/>
                </a:solidFill>
                <a:latin typeface="Calibri" panose="020F0502020204030204" pitchFamily="34" charset="0"/>
                <a:ea typeface="Lato Light" charset="0"/>
                <a:cs typeface="Calibri" panose="020F0502020204030204" pitchFamily="34" charset="0"/>
              </a:rPr>
              <a:t>Presencia de microplásticos en suelo y agua: degradación de diversos residuos plásticos abandonados en los entornos naturales.</a:t>
            </a:r>
          </a:p>
          <a:p>
            <a:pPr marL="0" indent="0">
              <a:buFont typeface="Arial" panose="020B0604020202020204" pitchFamily="34" charset="0"/>
              <a:buNone/>
            </a:pPr>
            <a:endParaRPr lang="es-ES_tradnl" sz="1200">
              <a:solidFill>
                <a:schemeClr val="bg1"/>
              </a:solidFill>
              <a:latin typeface="Calibri" panose="020F0502020204030204" pitchFamily="34" charset="0"/>
              <a:ea typeface="Lato Light" charset="0"/>
              <a:cs typeface="Calibri" panose="020F0502020204030204" pitchFamily="34" charset="0"/>
            </a:endParaRPr>
          </a:p>
          <a:p>
            <a:pPr marL="0" indent="0">
              <a:buFont typeface="Arial" panose="020B0604020202020204" pitchFamily="34" charset="0"/>
              <a:buNone/>
            </a:pPr>
            <a:r>
              <a:rPr lang="es-ES_tradnl" sz="1200" b="1">
                <a:solidFill>
                  <a:schemeClr val="bg1"/>
                </a:solidFill>
                <a:latin typeface="Calibri" panose="020F0502020204030204" pitchFamily="34" charset="0"/>
                <a:ea typeface="Lato Light" charset="0"/>
                <a:cs typeface="Calibri" panose="020F0502020204030204" pitchFamily="34" charset="0"/>
              </a:rPr>
              <a:t>DESTRUCCIÓN</a:t>
            </a:r>
            <a:r>
              <a:rPr lang="es-ES_tradnl" sz="1200" b="1" baseline="0">
                <a:solidFill>
                  <a:schemeClr val="bg1"/>
                </a:solidFill>
                <a:latin typeface="Calibri" panose="020F0502020204030204" pitchFamily="34" charset="0"/>
                <a:ea typeface="Lato Light" charset="0"/>
                <a:cs typeface="Calibri" panose="020F0502020204030204" pitchFamily="34" charset="0"/>
              </a:rPr>
              <a:t> HABITATS E INCENDIOS</a:t>
            </a:r>
            <a:endParaRPr lang="es-ES_tradnl" sz="1200" b="1">
              <a:solidFill>
                <a:schemeClr val="bg1"/>
              </a:solidFill>
              <a:latin typeface="Calibri" panose="020F0502020204030204" pitchFamily="34" charset="0"/>
              <a:ea typeface="Lato Light" charset="0"/>
              <a:cs typeface="Calibri" panose="020F0502020204030204" pitchFamily="34" charset="0"/>
            </a:endParaRP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s-ES_tradnl" sz="1200">
                <a:solidFill>
                  <a:schemeClr val="bg1"/>
                </a:solidFill>
                <a:latin typeface="Calibri" panose="020F0502020204030204" pitchFamily="34" charset="0"/>
                <a:ea typeface="Lato Light" charset="0"/>
                <a:cs typeface="Calibri" panose="020F0502020204030204" pitchFamily="34" charset="0"/>
              </a:rPr>
              <a:t>Impacto en la salud de los suelos (pueden favorecer la erosión e infertilidad), cambio de las condiciones ambientales de las aguas (Tª, flujos, caudales, etc.), incendios, etc</a:t>
            </a:r>
            <a:r>
              <a:rPr lang="es-ES_tradnl" sz="1600">
                <a:solidFill>
                  <a:schemeClr val="bg1"/>
                </a:solidFill>
                <a:latin typeface="Calibri" panose="020F0502020204030204" pitchFamily="34" charset="0"/>
                <a:ea typeface="Lato Light" charset="0"/>
                <a:cs typeface="Calibri" panose="020F0502020204030204" pitchFamily="34" charset="0"/>
              </a:rPr>
              <a:t>.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s-ES_tradnl" sz="1600">
                <a:solidFill>
                  <a:schemeClr val="bg1"/>
                </a:solidFill>
                <a:latin typeface="Calibri" panose="020F0502020204030204" pitchFamily="34" charset="0"/>
                <a:ea typeface="Lato Light" charset="0"/>
                <a:cs typeface="Calibri" panose="020F0502020204030204" pitchFamily="34" charset="0"/>
              </a:rPr>
              <a:t>Degradación y destrucción de los hábitats naturales, lo que supone un riesgo de extinción para muchas especies de fauna y flora sensibles a la alteración de su medio.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endParaRPr lang="es-ES_tradnl" sz="1600">
              <a:solidFill>
                <a:schemeClr val="bg1"/>
              </a:solidFill>
              <a:latin typeface="Calibri" panose="020F0502020204030204" pitchFamily="34" charset="0"/>
              <a:ea typeface="Lato Light" charset="0"/>
              <a:cs typeface="Calibri" panose="020F0502020204030204" pitchFamily="34" charset="0"/>
            </a:endParaRPr>
          </a:p>
          <a:p>
            <a:pPr marL="0" indent="0" algn="l" defTabSz="914400" rtl="0" eaLnBrk="1" latinLnBrk="0" hangingPunct="1">
              <a:buFont typeface="Arial" panose="020B0604020202020204" pitchFamily="34" charset="0"/>
              <a:buNone/>
            </a:pPr>
            <a:r>
              <a:rPr lang="es-ES_tradnl" sz="1600" b="1" kern="1200">
                <a:solidFill>
                  <a:schemeClr val="bg1"/>
                </a:solidFill>
                <a:latin typeface="Calibri" panose="020F0502020204030204" pitchFamily="34" charset="0"/>
                <a:ea typeface="Lato Light" charset="0"/>
                <a:cs typeface="Calibri" panose="020F0502020204030204" pitchFamily="34" charset="0"/>
              </a:rPr>
              <a:t>ECONÓMICAS:</a:t>
            </a:r>
          </a:p>
          <a:p>
            <a:pPr marL="0" indent="0" algn="l" defTabSz="914400" rtl="0" eaLnBrk="1" latinLnBrk="0" hangingPunct="1">
              <a:buFont typeface="Arial" panose="020B0604020202020204" pitchFamily="34" charset="0"/>
              <a:buNone/>
            </a:pPr>
            <a:r>
              <a:rPr lang="es-ES_tradnl" sz="1200" b="0" kern="1200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La acumulación de residuos en las playas provoca que una reducción en la frecuencia de limpieza de las mismas pueda llegar a disminuir los ingresos turísticos hasta en un 50%. </a:t>
            </a:r>
          </a:p>
          <a:p>
            <a:pPr marL="0" indent="0" algn="l" defTabSz="914400" rtl="0" eaLnBrk="1" latinLnBrk="0" hangingPunct="1">
              <a:buFont typeface="Arial" panose="020B0604020202020204" pitchFamily="34" charset="0"/>
              <a:buNone/>
            </a:pPr>
            <a:r>
              <a:rPr lang="es-ES_tradnl" sz="1200" b="0" kern="1200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EEUU gasta más de 11 millones de dólares al año en limpieza, y Europa hasta 5 millones de euros en limpiar sus costas.</a:t>
            </a:r>
          </a:p>
          <a:p>
            <a:pPr marL="0" indent="0" algn="l" defTabSz="914400" rtl="0" eaLnBrk="1" latinLnBrk="0" hangingPunct="1">
              <a:buFont typeface="Arial" panose="020B0604020202020204" pitchFamily="34" charset="0"/>
              <a:buNone/>
            </a:pPr>
            <a:r>
              <a:rPr lang="es-ES" sz="1200" b="0" kern="1200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Esto es </a:t>
            </a:r>
            <a:r>
              <a:rPr lang="es-ES" sz="1200" b="0" kern="1200" err="1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Hawai</a:t>
            </a:r>
            <a:r>
              <a:rPr lang="es-ES" sz="1200" b="0" kern="1200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.</a:t>
            </a:r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1345D3F-F150-914F-A6CD-53D552EC3CEE}" type="slidenum">
              <a:rPr lang="es-ES_tradnl" smtClean="0"/>
              <a:pPr/>
              <a:t>30</a:t>
            </a:fld>
            <a:endParaRPr lang="es-ES_tradnl"/>
          </a:p>
        </p:txBody>
      </p:sp>
    </p:spTree>
    <p:extLst>
      <p:ext uri="{BB962C8B-B14F-4D97-AF65-F5344CB8AC3E}">
        <p14:creationId xmlns:p14="http://schemas.microsoft.com/office/powerpoint/2010/main" val="2203569576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s-ES"/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1345D3F-F150-914F-A6CD-53D552EC3CEE}" type="slidenum">
              <a:rPr lang="es-ES_tradnl" smtClean="0"/>
              <a:pPr/>
              <a:t>31</a:t>
            </a:fld>
            <a:endParaRPr lang="es-ES_tradnl"/>
          </a:p>
        </p:txBody>
      </p:sp>
    </p:spTree>
    <p:extLst>
      <p:ext uri="{BB962C8B-B14F-4D97-AF65-F5344CB8AC3E}">
        <p14:creationId xmlns:p14="http://schemas.microsoft.com/office/powerpoint/2010/main" val="3206954258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a d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s-ES_tradnl"/>
              <a:t>Clic para editar título</a:t>
            </a:r>
          </a:p>
        </p:txBody>
      </p:sp>
      <p:sp>
        <p:nvSpPr>
          <p:cNvPr id="3" name="Subtítulo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s-ES_tradnl"/>
              <a:t>Haga clic para modificar el estilo de subtítulo del patrón</a:t>
            </a:r>
          </a:p>
        </p:txBody>
      </p:sp>
      <p:sp>
        <p:nvSpPr>
          <p:cNvPr id="4" name="Marcador de fecha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C0EA9DD-4B46-6C41-A442-730430B9F645}" type="datetimeFigureOut">
              <a:rPr lang="es-ES_tradnl" smtClean="0"/>
              <a:pPr/>
              <a:t>18/10/2023</a:t>
            </a:fld>
            <a:endParaRPr lang="es-ES_tradnl"/>
          </a:p>
        </p:txBody>
      </p:sp>
      <p:sp>
        <p:nvSpPr>
          <p:cNvPr id="5" name="Marcador de pie de página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s-ES_tradnl"/>
          </a:p>
        </p:txBody>
      </p:sp>
      <p:sp>
        <p:nvSpPr>
          <p:cNvPr id="6" name="Marcador de número de diapositiva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B67CF91-6A52-EF40-AD39-93B55CF828B8}" type="slidenum">
              <a:rPr lang="es-ES_tradnl" smtClean="0"/>
              <a:pPr/>
              <a:t>‹Nº›</a:t>
            </a:fld>
            <a:endParaRPr lang="es-ES_tradnl"/>
          </a:p>
        </p:txBody>
      </p:sp>
    </p:spTree>
    <p:extLst>
      <p:ext uri="{BB962C8B-B14F-4D97-AF65-F5344CB8AC3E}">
        <p14:creationId xmlns:p14="http://schemas.microsoft.com/office/powerpoint/2010/main" val="1504855331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ítulo y objeto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ES_tradnl"/>
              <a:t>Clic para editar título</a:t>
            </a:r>
          </a:p>
        </p:txBody>
      </p:sp>
      <p:sp>
        <p:nvSpPr>
          <p:cNvPr id="3" name="Marcador de contenido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s-ES_tradnl"/>
              <a:t>Haga clic para modificar el estilo de texto del patrón</a:t>
            </a:r>
          </a:p>
          <a:p>
            <a:pPr lvl="1"/>
            <a:r>
              <a:rPr lang="es-ES_tradnl"/>
              <a:t>Segundo nivel</a:t>
            </a:r>
          </a:p>
          <a:p>
            <a:pPr lvl="2"/>
            <a:r>
              <a:rPr lang="es-ES_tradnl"/>
              <a:t>Tercer nivel</a:t>
            </a:r>
          </a:p>
          <a:p>
            <a:pPr lvl="3"/>
            <a:r>
              <a:rPr lang="es-ES_tradnl"/>
              <a:t>Cuarto nivel</a:t>
            </a:r>
          </a:p>
          <a:p>
            <a:pPr lvl="4"/>
            <a:r>
              <a:rPr lang="es-ES_tradnl"/>
              <a:t>Quinto nivel</a:t>
            </a:r>
          </a:p>
        </p:txBody>
      </p:sp>
      <p:sp>
        <p:nvSpPr>
          <p:cNvPr id="4" name="Marcador de fecha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C0EA9DD-4B46-6C41-A442-730430B9F645}" type="datetimeFigureOut">
              <a:rPr lang="es-ES_tradnl" smtClean="0"/>
              <a:pPr/>
              <a:t>18/10/2023</a:t>
            </a:fld>
            <a:endParaRPr lang="es-ES_tradnl"/>
          </a:p>
        </p:txBody>
      </p:sp>
      <p:sp>
        <p:nvSpPr>
          <p:cNvPr id="5" name="Marcador de pie de página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s-ES_tradnl"/>
          </a:p>
        </p:txBody>
      </p:sp>
      <p:sp>
        <p:nvSpPr>
          <p:cNvPr id="6" name="Marcador de número de diapositiva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B67CF91-6A52-EF40-AD39-93B55CF828B8}" type="slidenum">
              <a:rPr lang="es-ES_tradnl" smtClean="0"/>
              <a:pPr/>
              <a:t>‹Nº›</a:t>
            </a:fld>
            <a:endParaRPr lang="es-ES_tradnl"/>
          </a:p>
        </p:txBody>
      </p:sp>
    </p:spTree>
    <p:extLst>
      <p:ext uri="{BB962C8B-B14F-4D97-AF65-F5344CB8AC3E}">
        <p14:creationId xmlns:p14="http://schemas.microsoft.com/office/powerpoint/2010/main" val="1188637398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A199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título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s-ES_tradnl"/>
              <a:t>Clic para editar título</a:t>
            </a:r>
          </a:p>
        </p:txBody>
      </p:sp>
      <p:sp>
        <p:nvSpPr>
          <p:cNvPr id="3" name="Marcador de texto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s-ES_tradnl"/>
              <a:t>Haga clic para modificar el estilo de texto del patrón</a:t>
            </a:r>
          </a:p>
          <a:p>
            <a:pPr lvl="1"/>
            <a:r>
              <a:rPr lang="es-ES_tradnl"/>
              <a:t>Segundo nivel</a:t>
            </a:r>
          </a:p>
          <a:p>
            <a:pPr lvl="2"/>
            <a:r>
              <a:rPr lang="es-ES_tradnl"/>
              <a:t>Tercer nivel</a:t>
            </a:r>
          </a:p>
          <a:p>
            <a:pPr lvl="3"/>
            <a:r>
              <a:rPr lang="es-ES_tradnl"/>
              <a:t>Cuarto nivel</a:t>
            </a:r>
          </a:p>
          <a:p>
            <a:pPr lvl="4"/>
            <a:r>
              <a:rPr lang="es-ES_tradnl"/>
              <a:t>Quinto nivel</a:t>
            </a:r>
          </a:p>
        </p:txBody>
      </p:sp>
      <p:sp>
        <p:nvSpPr>
          <p:cNvPr id="4" name="Marcador de fecha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6C0EA9DD-4B46-6C41-A442-730430B9F645}" type="datetimeFigureOut">
              <a:rPr lang="es-ES_tradnl" smtClean="0"/>
              <a:pPr/>
              <a:t>18/10/2023</a:t>
            </a:fld>
            <a:endParaRPr lang="es-ES_tradnl"/>
          </a:p>
        </p:txBody>
      </p:sp>
      <p:sp>
        <p:nvSpPr>
          <p:cNvPr id="5" name="Marcador de pie de página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s-ES_tradnl"/>
          </a:p>
        </p:txBody>
      </p:sp>
      <p:sp>
        <p:nvSpPr>
          <p:cNvPr id="6" name="Marcador de número de diapositiva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2B67CF91-6A52-EF40-AD39-93B55CF828B8}" type="slidenum">
              <a:rPr lang="es-ES_tradnl" smtClean="0"/>
              <a:pPr/>
              <a:t>‹Nº›</a:t>
            </a:fld>
            <a:endParaRPr lang="es-ES_tradnl"/>
          </a:p>
        </p:txBody>
      </p:sp>
    </p:spTree>
    <p:extLst>
      <p:ext uri="{BB962C8B-B14F-4D97-AF65-F5344CB8AC3E}">
        <p14:creationId xmlns:p14="http://schemas.microsoft.com/office/powerpoint/2010/main" val="32386674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s-ES_tradnl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4.png"/><Relationship Id="rId4" Type="http://schemas.openxmlformats.org/officeDocument/2006/relationships/image" Target="../media/image3.jpe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image" Target="../media/image14.jpeg"/><Relationship Id="rId1" Type="http://schemas.openxmlformats.org/officeDocument/2006/relationships/slideLayout" Target="../slideLayouts/slideLayout2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jpe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2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3.xml"/><Relationship Id="rId2" Type="http://schemas.openxmlformats.org/officeDocument/2006/relationships/slideLayout" Target="../slideLayouts/slideLayout2.xml"/><Relationship Id="rId1" Type="http://schemas.openxmlformats.org/officeDocument/2006/relationships/themeOverride" Target="../theme/themeOverride1.xml"/><Relationship Id="rId4" Type="http://schemas.openxmlformats.org/officeDocument/2006/relationships/image" Target="../media/image18.jpeg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4.xml"/><Relationship Id="rId2" Type="http://schemas.openxmlformats.org/officeDocument/2006/relationships/slideLayout" Target="../slideLayouts/slideLayout2.xml"/><Relationship Id="rId1" Type="http://schemas.openxmlformats.org/officeDocument/2006/relationships/themeOverride" Target="../theme/themeOverride2.xml"/><Relationship Id="rId4" Type="http://schemas.openxmlformats.org/officeDocument/2006/relationships/image" Target="../media/image19.jpeg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image" Target="../media/image19.jpeg"/><Relationship Id="rId1" Type="http://schemas.openxmlformats.org/officeDocument/2006/relationships/slideLayout" Target="../slideLayouts/slideLayout2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png"/><Relationship Id="rId2" Type="http://schemas.openxmlformats.org/officeDocument/2006/relationships/image" Target="../media/image19.jpeg"/><Relationship Id="rId1" Type="http://schemas.openxmlformats.org/officeDocument/2006/relationships/slideLayout" Target="../slideLayouts/slideLayout2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jpeg"/><Relationship Id="rId2" Type="http://schemas.openxmlformats.org/officeDocument/2006/relationships/slideLayout" Target="../slideLayouts/slideLayout2.xml"/><Relationship Id="rId1" Type="http://schemas.openxmlformats.org/officeDocument/2006/relationships/themeOverride" Target="../theme/themeOverride3.xml"/><Relationship Id="rId4" Type="http://schemas.openxmlformats.org/officeDocument/2006/relationships/image" Target="../media/image22.jpeg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jpeg"/><Relationship Id="rId2" Type="http://schemas.openxmlformats.org/officeDocument/2006/relationships/slideLayout" Target="../slideLayouts/slideLayout2.xml"/><Relationship Id="rId1" Type="http://schemas.openxmlformats.org/officeDocument/2006/relationships/themeOverride" Target="../theme/themeOverride4.xml"/><Relationship Id="rId4" Type="http://schemas.openxmlformats.org/officeDocument/2006/relationships/image" Target="../media/image23.png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jpeg"/><Relationship Id="rId2" Type="http://schemas.openxmlformats.org/officeDocument/2006/relationships/image" Target="../media/image24.png"/><Relationship Id="rId1" Type="http://schemas.openxmlformats.org/officeDocument/2006/relationships/slideLayout" Target="../slideLayouts/slideLayout2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eg"/><Relationship Id="rId1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png"/><Relationship Id="rId1" Type="http://schemas.openxmlformats.org/officeDocument/2006/relationships/slideLayout" Target="../slideLayouts/slideLayout2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hyperlink" Target="https://www.flickr.com/photos/flseagrant/35987683092/" TargetMode="External"/><Relationship Id="rId2" Type="http://schemas.openxmlformats.org/officeDocument/2006/relationships/image" Target="../media/image26.jpeg"/><Relationship Id="rId1" Type="http://schemas.openxmlformats.org/officeDocument/2006/relationships/slideLayout" Target="../slideLayouts/slideLayout2.xml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.png"/><Relationship Id="rId2" Type="http://schemas.openxmlformats.org/officeDocument/2006/relationships/image" Target="../media/image27.png"/><Relationship Id="rId1" Type="http://schemas.openxmlformats.org/officeDocument/2006/relationships/slideLayout" Target="../slideLayouts/slideLayout2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9.jpeg"/><Relationship Id="rId1" Type="http://schemas.openxmlformats.org/officeDocument/2006/relationships/slideLayout" Target="../slideLayouts/slideLayout2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jpeg"/><Relationship Id="rId1" Type="http://schemas.openxmlformats.org/officeDocument/2006/relationships/slideLayout" Target="../slideLayouts/slideLayout2.xml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.jpe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2.xml"/><Relationship Id="rId6" Type="http://schemas.openxmlformats.org/officeDocument/2006/relationships/hyperlink" Target="https://creativecommons.org/licenses/by/3.0/" TargetMode="External"/><Relationship Id="rId5" Type="http://schemas.openxmlformats.org/officeDocument/2006/relationships/image" Target="../media/image15.png"/><Relationship Id="rId4" Type="http://schemas.openxmlformats.org/officeDocument/2006/relationships/hyperlink" Target="http://www.poseidomm.eu/2019/04/26/editorial-impacts-of-marine-litter/" TargetMode="External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.jpe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2.xml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7.xml"/><Relationship Id="rId2" Type="http://schemas.openxmlformats.org/officeDocument/2006/relationships/slideLayout" Target="../slideLayouts/slideLayout2.xml"/><Relationship Id="rId1" Type="http://schemas.openxmlformats.org/officeDocument/2006/relationships/video" Target="https://www.youtube.com/embed/pn2Nvl7kVCc?feature=oembed" TargetMode="External"/><Relationship Id="rId5" Type="http://schemas.openxmlformats.org/officeDocument/2006/relationships/image" Target="../media/image34.jpeg"/><Relationship Id="rId4" Type="http://schemas.openxmlformats.org/officeDocument/2006/relationships/image" Target="../media/image33.png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hyperlink" Target="http://recursos-educacion-ambiental.blogspot.com/2015/09/silent-spring-primavera-silenciosa-de.html?spref=pi" TargetMode="External"/><Relationship Id="rId2" Type="http://schemas.openxmlformats.org/officeDocument/2006/relationships/image" Target="../media/image35.jpeg"/><Relationship Id="rId1" Type="http://schemas.openxmlformats.org/officeDocument/2006/relationships/slideLayout" Target="../slideLayouts/slideLayout2.xml"/><Relationship Id="rId4" Type="http://schemas.openxmlformats.org/officeDocument/2006/relationships/hyperlink" Target="https://creativecommons.org/licenses/by-nc/3.0/" TargetMode="External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6.jpeg"/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hyperlink" Target="https://ciencialmr.blogspot.com/2016/02/54-movimiento-de-la-molecula-en-los.html" TargetMode="External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2.xml"/><Relationship Id="rId5" Type="http://schemas.openxmlformats.org/officeDocument/2006/relationships/hyperlink" Target="https://creativecommons.org/licenses/by/3.0/" TargetMode="External"/><Relationship Id="rId4" Type="http://schemas.openxmlformats.org/officeDocument/2006/relationships/image" Target="../media/image7.jpeg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.jpe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2.xml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.jpe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2.xml"/><Relationship Id="rId4" Type="http://schemas.openxmlformats.org/officeDocument/2006/relationships/hyperlink" Target="http://commons.wikimedia.org/wiki/File:A_gully_formed_by_water_erosion.jpg" TargetMode="External"/></Relationships>
</file>

<file path=ppt/slides/_rels/slide32.xml.rels><?xml version="1.0" encoding="UTF-8" standalone="yes"?>
<Relationships xmlns="http://schemas.openxmlformats.org/package/2006/relationships"><Relationship Id="rId8" Type="http://schemas.openxmlformats.org/officeDocument/2006/relationships/image" Target="../media/image45.jpeg"/><Relationship Id="rId3" Type="http://schemas.openxmlformats.org/officeDocument/2006/relationships/diagramData" Target="../diagrams/data1.xml"/><Relationship Id="rId7" Type="http://schemas.microsoft.com/office/2007/relationships/diagramDrawing" Target="../diagrams/drawing1.xml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2.xml"/><Relationship Id="rId6" Type="http://schemas.openxmlformats.org/officeDocument/2006/relationships/diagramColors" Target="../diagrams/colors1.xml"/><Relationship Id="rId5" Type="http://schemas.openxmlformats.org/officeDocument/2006/relationships/diagramQuickStyle" Target="../diagrams/quickStyle1.xml"/><Relationship Id="rId4" Type="http://schemas.openxmlformats.org/officeDocument/2006/relationships/diagramLayout" Target="../diagrams/layout1.xml"/><Relationship Id="rId9" Type="http://schemas.openxmlformats.org/officeDocument/2006/relationships/hyperlink" Target="http://quienabuenarbol.blogspot.com/2009_03_01_archive.html" TargetMode="External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6.jpe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2.xml"/></Relationships>
</file>

<file path=ppt/slides/_rels/slide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7.jpeg"/><Relationship Id="rId1" Type="http://schemas.openxmlformats.org/officeDocument/2006/relationships/slideLayout" Target="../slideLayouts/slideLayout2.xml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8.jpe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2.xml"/></Relationships>
</file>

<file path=ppt/slides/_rels/slide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9.jpe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50.jpeg"/></Relationships>
</file>

<file path=ppt/slides/_rels/slide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1.jpeg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2.xml"/><Relationship Id="rId5" Type="http://schemas.openxmlformats.org/officeDocument/2006/relationships/hyperlink" Target="https://creativecommons.org/licenses/by-sa/3.0/" TargetMode="External"/><Relationship Id="rId4" Type="http://schemas.openxmlformats.org/officeDocument/2006/relationships/hyperlink" Target="http://www.ecointeligencia.com/2018/04/tips-contaminacion-plastico/" TargetMode="External"/></Relationships>
</file>

<file path=ppt/slides/_rels/slide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2.jpeg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2.xml"/></Relationships>
</file>

<file path=ppt/slides/_rels/slide39.xml.rels><?xml version="1.0" encoding="UTF-8" standalone="yes"?>
<Relationships xmlns="http://schemas.openxmlformats.org/package/2006/relationships"><Relationship Id="rId3" Type="http://schemas.openxmlformats.org/officeDocument/2006/relationships/hyperlink" Target="http://www.ecointeligencia.com/2019/06/plastico-oceano-emergencia/" TargetMode="External"/><Relationship Id="rId2" Type="http://schemas.openxmlformats.org/officeDocument/2006/relationships/image" Target="../media/image53.jpeg"/><Relationship Id="rId1" Type="http://schemas.openxmlformats.org/officeDocument/2006/relationships/slideLayout" Target="../slideLayouts/slideLayout2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hyperlink" Target="http://captaintarekdreams.blogspot.com/2012/12/full-report-national-geographic-photo.html" TargetMode="External"/><Relationship Id="rId2" Type="http://schemas.openxmlformats.org/officeDocument/2006/relationships/image" Target="../media/image8.jpeg"/><Relationship Id="rId1" Type="http://schemas.openxmlformats.org/officeDocument/2006/relationships/slideLayout" Target="../slideLayouts/slideLayout2.xml"/><Relationship Id="rId4" Type="http://schemas.openxmlformats.org/officeDocument/2006/relationships/hyperlink" Target="https://creativecommons.org/licenses/by-sa/3.0/" TargetMode="External"/></Relationships>
</file>

<file path=ppt/slides/_rels/slide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4.jpeg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2.xml"/></Relationships>
</file>

<file path=ppt/slides/_rels/slide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5.jpeg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2.xml"/></Relationships>
</file>

<file path=ppt/slides/_rels/slide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6.png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57.png"/></Relationships>
</file>

<file path=ppt/slides/_rels/slide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8.png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2.xml"/><Relationship Id="rId4" Type="http://schemas.microsoft.com/office/2007/relationships/hdphoto" Target="../media/hdphoto1.wdp"/></Relationships>
</file>

<file path=ppt/slides/_rels/slide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9.png"/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2.xml"/></Relationships>
</file>

<file path=ppt/slides/_rels/slide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0.png"/><Relationship Id="rId7" Type="http://schemas.microsoft.com/office/2007/relationships/hdphoto" Target="../media/hdphoto3.wdp"/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2.png"/><Relationship Id="rId5" Type="http://schemas.openxmlformats.org/officeDocument/2006/relationships/image" Target="../media/image61.png"/><Relationship Id="rId4" Type="http://schemas.microsoft.com/office/2007/relationships/hdphoto" Target="../media/hdphoto2.wdp"/></Relationships>
</file>

<file path=ppt/slides/_rels/slide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3.jpeg"/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65.jpeg"/><Relationship Id="rId4" Type="http://schemas.openxmlformats.org/officeDocument/2006/relationships/image" Target="../media/image64.jpeg"/></Relationships>
</file>

<file path=ppt/slides/_rels/slide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66.jpeg"/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2.xml"/></Relationships>
</file>

<file path=ppt/slides/_rels/slide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7.jpeg"/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2.xml"/><Relationship Id="rId5" Type="http://schemas.openxmlformats.org/officeDocument/2006/relationships/hyperlink" Target="https://creativecommons.org/licenses/by-nd/3.0/" TargetMode="External"/><Relationship Id="rId4" Type="http://schemas.openxmlformats.org/officeDocument/2006/relationships/hyperlink" Target="http://santa-ortizsc.blogspot.com/" TargetMode="External"/></Relationships>
</file>

<file path=ppt/slides/_rels/slide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68.jpeg"/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69.jpeg"/><Relationship Id="rId4" Type="http://schemas.openxmlformats.org/officeDocument/2006/relationships/hyperlink" Target="https://www.conasi.eu/bolsas-llevar-comida/2528-bolsas-malla-algodon-organico-compra.html" TargetMode="Externa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jpeg"/><Relationship Id="rId1" Type="http://schemas.openxmlformats.org/officeDocument/2006/relationships/slideLayout" Target="../slideLayouts/slideLayout2.xml"/></Relationships>
</file>

<file path=ppt/slides/_rels/slide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70.jpeg"/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2.xml"/><Relationship Id="rId4" Type="http://schemas.openxmlformats.org/officeDocument/2006/relationships/hyperlink" Target="http://www.ecointeligencia.com/2018/07/economia-circular-50-medidas-1/" TargetMode="External"/></Relationships>
</file>

<file path=ppt/slides/_rels/slide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71.jpeg"/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72.jpeg"/></Relationships>
</file>

<file path=ppt/slides/_rels/slide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73.jpeg"/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2.xml"/><Relationship Id="rId5" Type="http://schemas.openxmlformats.org/officeDocument/2006/relationships/hyperlink" Target="https://creativecommons.org/licenses/by-sa/3.0/" TargetMode="External"/><Relationship Id="rId4" Type="http://schemas.openxmlformats.org/officeDocument/2006/relationships/hyperlink" Target="https://elizalara.github.io/sof_autor/newPackage/" TargetMode="External"/></Relationships>
</file>

<file path=ppt/slides/_rels/slide53.xml.rels><?xml version="1.0" encoding="UTF-8" standalone="yes"?>
<Relationships xmlns="http://schemas.openxmlformats.org/package/2006/relationships"><Relationship Id="rId8" Type="http://schemas.openxmlformats.org/officeDocument/2006/relationships/image" Target="../media/image77.png"/><Relationship Id="rId3" Type="http://schemas.openxmlformats.org/officeDocument/2006/relationships/image" Target="../media/image74.png"/><Relationship Id="rId7" Type="http://schemas.microsoft.com/office/2007/relationships/hdphoto" Target="../media/hdphoto5.wdp"/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6.png"/><Relationship Id="rId5" Type="http://schemas.microsoft.com/office/2007/relationships/hdphoto" Target="../media/hdphoto4.wdp"/><Relationship Id="rId4" Type="http://schemas.openxmlformats.org/officeDocument/2006/relationships/image" Target="../media/image75.png"/><Relationship Id="rId9" Type="http://schemas.microsoft.com/office/2007/relationships/hdphoto" Target="../media/hdphoto6.wdp"/></Relationships>
</file>

<file path=ppt/slides/_rels/slide5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2.xml"/></Relationships>
</file>

<file path=ppt/slides/_rels/slide55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.xml"/><Relationship Id="rId2" Type="http://schemas.openxmlformats.org/officeDocument/2006/relationships/video" Target="../media/media1.mp4"/><Relationship Id="rId1" Type="http://schemas.microsoft.com/office/2007/relationships/media" Target="../media/media1.mp4"/><Relationship Id="rId5" Type="http://schemas.openxmlformats.org/officeDocument/2006/relationships/image" Target="../media/image78.png"/><Relationship Id="rId4" Type="http://schemas.openxmlformats.org/officeDocument/2006/relationships/notesSlide" Target="../notesSlides/notesSlide31.xml"/></Relationships>
</file>

<file path=ppt/slides/_rels/slide5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2.xml"/></Relationships>
</file>

<file path=ppt/slides/_rels/slide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79.jpeg"/><Relationship Id="rId1" Type="http://schemas.openxmlformats.org/officeDocument/2006/relationships/slideLayout" Target="../slideLayouts/slideLayout2.xml"/></Relationships>
</file>

<file path=ppt/slides/_rels/slide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80.jpeg"/><Relationship Id="rId1" Type="http://schemas.openxmlformats.org/officeDocument/2006/relationships/slideLayout" Target="../slideLayouts/slideLayout2.xml"/></Relationships>
</file>

<file path=ppt/slides/_rels/slide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81.jpeg"/><Relationship Id="rId1" Type="http://schemas.openxmlformats.org/officeDocument/2006/relationships/slideLayout" Target="../slideLayouts/slideLayout2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jpeg"/><Relationship Id="rId1" Type="http://schemas.openxmlformats.org/officeDocument/2006/relationships/slideLayout" Target="../slideLayouts/slideLayout2.xml"/></Relationships>
</file>

<file path=ppt/slides/_rels/slide60.xml.rels><?xml version="1.0" encoding="UTF-8" standalone="yes"?>
<Relationships xmlns="http://schemas.openxmlformats.org/package/2006/relationships"><Relationship Id="rId3" Type="http://schemas.openxmlformats.org/officeDocument/2006/relationships/image" Target="../media/image82.jpeg"/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83.jpeg"/><Relationship Id="rId4" Type="http://schemas.openxmlformats.org/officeDocument/2006/relationships/hyperlink" Target="https://www.tuttalabellezzadelmondo.it/160/tartaruga-verde-il-ritorno/" TargetMode="Externa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jpeg"/><Relationship Id="rId1" Type="http://schemas.openxmlformats.org/officeDocument/2006/relationships/slideLayout" Target="../slideLayouts/slideLayout2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2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jpeg"/><Relationship Id="rId1" Type="http://schemas.openxmlformats.org/officeDocument/2006/relationships/slideLayout" Target="../slideLayouts/slideLayout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Imagen 1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982664" y="5792691"/>
            <a:ext cx="1806782" cy="813866"/>
          </a:xfrm>
          <a:prstGeom prst="rect">
            <a:avLst/>
          </a:prstGeom>
        </p:spPr>
      </p:pic>
      <p:pic>
        <p:nvPicPr>
          <p:cNvPr id="6" name="Imagen 5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21639" y="5792690"/>
            <a:ext cx="1271665" cy="813866"/>
          </a:xfrm>
          <a:prstGeom prst="rect">
            <a:avLst/>
          </a:prstGeom>
        </p:spPr>
      </p:pic>
      <p:sp>
        <p:nvSpPr>
          <p:cNvPr id="11" name="Título 4">
            <a:extLst>
              <a:ext uri="{FF2B5EF4-FFF2-40B4-BE49-F238E27FC236}">
                <a16:creationId xmlns:a16="http://schemas.microsoft.com/office/drawing/2014/main" id="{FBD500AF-830A-9CD2-A161-E7C92343BFE9}"/>
              </a:ext>
            </a:extLst>
          </p:cNvPr>
          <p:cNvSpPr>
            <a:spLocks noGrp="1"/>
          </p:cNvSpPr>
          <p:nvPr/>
        </p:nvSpPr>
        <p:spPr>
          <a:xfrm>
            <a:off x="2068" y="2540325"/>
            <a:ext cx="10047717" cy="2495314"/>
          </a:xfrm>
          <a:prstGeom prst="rect">
            <a:avLst/>
          </a:prstGeom>
          <a:solidFill>
            <a:schemeClr val="bg1"/>
          </a:solidFill>
        </p:spPr>
        <p:txBody>
          <a:bodyPr vert="horz" lIns="91440" tIns="45720" rIns="91440" bIns="45720" rtlCol="0" anchor="b">
            <a:noAutofit/>
          </a:bodyPr>
          <a:lstStyle>
            <a:defPPr>
              <a:defRPr lang="es-ES_tradnl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s-ES_tradnl" sz="4400" b="1" dirty="0">
                <a:solidFill>
                  <a:srgbClr val="00A199"/>
                </a:solidFill>
                <a:latin typeface="Lato Light"/>
                <a:ea typeface="Lato Light"/>
                <a:cs typeface="Lato Light"/>
              </a:rPr>
              <a:t>STOP </a:t>
            </a:r>
            <a:r>
              <a:rPr lang="es-ES_tradnl" sz="4400" b="1" dirty="0" err="1">
                <a:solidFill>
                  <a:srgbClr val="00A199"/>
                </a:solidFill>
                <a:latin typeface="Lato Light"/>
                <a:ea typeface="Lato Light"/>
                <a:cs typeface="Lato Light"/>
              </a:rPr>
              <a:t>Basuraleza</a:t>
            </a:r>
            <a:r>
              <a:rPr lang="es-ES_tradnl" sz="4400" b="1" dirty="0">
                <a:solidFill>
                  <a:srgbClr val="00A199"/>
                </a:solidFill>
                <a:latin typeface="Lato Light"/>
                <a:ea typeface="Lato Light"/>
                <a:cs typeface="Lato Light"/>
              </a:rPr>
              <a:t>; </a:t>
            </a:r>
            <a:r>
              <a:rPr lang="es-ES_tradnl" sz="4400" b="1" dirty="0" err="1">
                <a:solidFill>
                  <a:srgbClr val="00A199"/>
                </a:solidFill>
                <a:latin typeface="Lato Light"/>
                <a:ea typeface="Lato Light"/>
                <a:cs typeface="Lato Light"/>
              </a:rPr>
              <a:t>ibaiak</a:t>
            </a:r>
            <a:r>
              <a:rPr lang="es-ES_tradnl" sz="4400" b="1" dirty="0">
                <a:solidFill>
                  <a:srgbClr val="00A199"/>
                </a:solidFill>
                <a:latin typeface="Lato Light"/>
                <a:ea typeface="Lato Light"/>
                <a:cs typeface="Lato Light"/>
              </a:rPr>
              <a:t> eta </a:t>
            </a:r>
            <a:r>
              <a:rPr lang="es-ES_tradnl" sz="4400" b="1" dirty="0" err="1">
                <a:solidFill>
                  <a:srgbClr val="00A199"/>
                </a:solidFill>
                <a:latin typeface="Lato Light"/>
                <a:ea typeface="Lato Light"/>
                <a:cs typeface="Lato Light"/>
              </a:rPr>
              <a:t>ozeanoak</a:t>
            </a:r>
            <a:endParaRPr lang="es-ES_tradnl" sz="4400" b="1" dirty="0">
              <a:solidFill>
                <a:srgbClr val="00A199"/>
              </a:solidFill>
              <a:latin typeface="Lato Light"/>
              <a:ea typeface="Lato Light"/>
              <a:cs typeface="Lato Light"/>
            </a:endParaRPr>
          </a:p>
        </p:txBody>
      </p:sp>
      <p:pic>
        <p:nvPicPr>
          <p:cNvPr id="12" name="Picture 11">
            <a:extLst>
              <a:ext uri="{FF2B5EF4-FFF2-40B4-BE49-F238E27FC236}">
                <a16:creationId xmlns:a16="http://schemas.microsoft.com/office/drawing/2014/main" id="{00C76CCA-5F2E-8E9A-527B-B7E2D0B35B92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8706410" y="-4482"/>
            <a:ext cx="3497355" cy="1981200"/>
          </a:xfrm>
          <a:prstGeom prst="rect">
            <a:avLst/>
          </a:prstGeom>
        </p:spPr>
      </p:pic>
      <p:pic>
        <p:nvPicPr>
          <p:cNvPr id="13" name="Picture 12">
            <a:extLst>
              <a:ext uri="{FF2B5EF4-FFF2-40B4-BE49-F238E27FC236}">
                <a16:creationId xmlns:a16="http://schemas.microsoft.com/office/drawing/2014/main" id="{C273C195-A59B-1D04-B9B9-B5EAADAC90C8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1249865" y="42021"/>
            <a:ext cx="942975" cy="47625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4667484"/>
      </p:ext>
    </p:extLst>
  </p:cSld>
  <p:clrMapOvr>
    <a:masterClrMapping/>
  </p:clrMapOvr>
  <p:transition spd="slow">
    <p:fade/>
  </p:transition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9" name="Rectangle 8">
            <a:extLst>
              <a:ext uri="{FF2B5EF4-FFF2-40B4-BE49-F238E27FC236}">
                <a16:creationId xmlns:a16="http://schemas.microsoft.com/office/drawing/2014/main" id="{0E91F5CA-B392-444C-88E3-BF5BAAEBDEB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ln w="12700" cap="flat" cmpd="sng" algn="ctr">
            <a:noFill/>
            <a:prstDash val="solid"/>
            <a:miter lim="800000"/>
          </a:ln>
          <a:effectLst/>
          <a:extLs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id="{2DBE3D22-32C4-9298-FEE9-ED50C159F059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0" y="1"/>
            <a:ext cx="12191979" cy="6857999"/>
          </a:xfrm>
          <a:prstGeom prst="rect">
            <a:avLst/>
          </a:prstGeom>
        </p:spPr>
      </p:pic>
      <p:sp useBgFill="1">
        <p:nvSpPr>
          <p:cNvPr id="11" name="Freeform: Shape 10">
            <a:extLst>
              <a:ext uri="{FF2B5EF4-FFF2-40B4-BE49-F238E27FC236}">
                <a16:creationId xmlns:a16="http://schemas.microsoft.com/office/drawing/2014/main" id="{561308AD-F95B-4430-886C-40173A45B2E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1296538" y="470849"/>
            <a:ext cx="9662615" cy="1750949"/>
          </a:xfrm>
          <a:custGeom>
            <a:avLst/>
            <a:gdLst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4055448 w 9662615"/>
              <a:gd name="connsiteY72" fmla="*/ 1528913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86537 w 9662615"/>
              <a:gd name="connsiteY72" fmla="*/ 1523612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96258 w 9662615"/>
              <a:gd name="connsiteY74" fmla="*/ 1537563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96258 w 9662615"/>
              <a:gd name="connsiteY74" fmla="*/ 1537563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30805 w 9662615"/>
              <a:gd name="connsiteY81" fmla="*/ 1542521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96258 w 9662615"/>
              <a:gd name="connsiteY74" fmla="*/ 1537563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30805 w 9662615"/>
              <a:gd name="connsiteY81" fmla="*/ 1542521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91676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96258 w 9662615"/>
              <a:gd name="connsiteY74" fmla="*/ 1537563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30805 w 9662615"/>
              <a:gd name="connsiteY81" fmla="*/ 1542521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91676 w 9662615"/>
              <a:gd name="connsiteY91" fmla="*/ 1500859 h 1583140"/>
              <a:gd name="connsiteX92" fmla="*/ 2378036 w 9662615"/>
              <a:gd name="connsiteY92" fmla="*/ 1520645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894799 w 9662615"/>
              <a:gd name="connsiteY56" fmla="*/ 1559476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94469 w 9662615"/>
              <a:gd name="connsiteY66" fmla="*/ 1551958 h 1587534"/>
              <a:gd name="connsiteX67" fmla="*/ 4671940 w 9662615"/>
              <a:gd name="connsiteY67" fmla="*/ 1547617 h 1587534"/>
              <a:gd name="connsiteX68" fmla="*/ 4589320 w 9662615"/>
              <a:gd name="connsiteY68" fmla="*/ 1534660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894799 w 9662615"/>
              <a:gd name="connsiteY56" fmla="*/ 1559476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94469 w 9662615"/>
              <a:gd name="connsiteY66" fmla="*/ 1551958 h 1587534"/>
              <a:gd name="connsiteX67" fmla="*/ 4671940 w 9662615"/>
              <a:gd name="connsiteY67" fmla="*/ 1547617 h 1587534"/>
              <a:gd name="connsiteX68" fmla="*/ 4541612 w 9662615"/>
              <a:gd name="connsiteY68" fmla="*/ 1545262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894799 w 9662615"/>
              <a:gd name="connsiteY56" fmla="*/ 1559476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94469 w 9662615"/>
              <a:gd name="connsiteY66" fmla="*/ 1551958 h 1587534"/>
              <a:gd name="connsiteX67" fmla="*/ 4603028 w 9662615"/>
              <a:gd name="connsiteY67" fmla="*/ 1568821 h 1587534"/>
              <a:gd name="connsiteX68" fmla="*/ 4541612 w 9662615"/>
              <a:gd name="connsiteY68" fmla="*/ 1545262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894799 w 9662615"/>
              <a:gd name="connsiteY56" fmla="*/ 1559476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62664 w 9662615"/>
              <a:gd name="connsiteY66" fmla="*/ 1573162 h 1587534"/>
              <a:gd name="connsiteX67" fmla="*/ 4603028 w 9662615"/>
              <a:gd name="connsiteY67" fmla="*/ 1568821 h 1587534"/>
              <a:gd name="connsiteX68" fmla="*/ 4541612 w 9662615"/>
              <a:gd name="connsiteY68" fmla="*/ 1545262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921303 w 9662615"/>
              <a:gd name="connsiteY56" fmla="*/ 1575379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62664 w 9662615"/>
              <a:gd name="connsiteY66" fmla="*/ 1573162 h 1587534"/>
              <a:gd name="connsiteX67" fmla="*/ 4603028 w 9662615"/>
              <a:gd name="connsiteY67" fmla="*/ 1568821 h 1587534"/>
              <a:gd name="connsiteX68" fmla="*/ 4541612 w 9662615"/>
              <a:gd name="connsiteY68" fmla="*/ 1545262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082104 w 9662615"/>
              <a:gd name="connsiteY49" fmla="*/ 1547781 h 1598136"/>
              <a:gd name="connsiteX50" fmla="*/ 5059484 w 9662615"/>
              <a:gd name="connsiteY50" fmla="*/ 1546802 h 1598136"/>
              <a:gd name="connsiteX51" fmla="*/ 5050958 w 9662615"/>
              <a:gd name="connsiteY51" fmla="*/ 1545776 h 1598136"/>
              <a:gd name="connsiteX52" fmla="*/ 5038524 w 9662615"/>
              <a:gd name="connsiteY52" fmla="*/ 1545675 h 1598136"/>
              <a:gd name="connsiteX53" fmla="*/ 5038223 w 9662615"/>
              <a:gd name="connsiteY53" fmla="*/ 1545881 h 1598136"/>
              <a:gd name="connsiteX54" fmla="*/ 5026564 w 9662615"/>
              <a:gd name="connsiteY54" fmla="*/ 1545376 h 1598136"/>
              <a:gd name="connsiteX55" fmla="*/ 4969433 w 9662615"/>
              <a:gd name="connsiteY55" fmla="*/ 1540263 h 1598136"/>
              <a:gd name="connsiteX56" fmla="*/ 4921303 w 9662615"/>
              <a:gd name="connsiteY56" fmla="*/ 1575379 h 1598136"/>
              <a:gd name="connsiteX57" fmla="*/ 4863775 w 9662615"/>
              <a:gd name="connsiteY57" fmla="*/ 1562633 h 1598136"/>
              <a:gd name="connsiteX58" fmla="*/ 4847242 w 9662615"/>
              <a:gd name="connsiteY58" fmla="*/ 1565435 h 1598136"/>
              <a:gd name="connsiteX59" fmla="*/ 4856839 w 9662615"/>
              <a:gd name="connsiteY59" fmla="*/ 1598136 h 1598136"/>
              <a:gd name="connsiteX60" fmla="*/ 4791466 w 9662615"/>
              <a:gd name="connsiteY60" fmla="*/ 1561324 h 1598136"/>
              <a:gd name="connsiteX61" fmla="*/ 4784247 w 9662615"/>
              <a:gd name="connsiteY61" fmla="*/ 1562342 h 1598136"/>
              <a:gd name="connsiteX62" fmla="*/ 4748477 w 9662615"/>
              <a:gd name="connsiteY62" fmla="*/ 1556925 h 1598136"/>
              <a:gd name="connsiteX63" fmla="*/ 4730033 w 9662615"/>
              <a:gd name="connsiteY63" fmla="*/ 1555274 h 1598136"/>
              <a:gd name="connsiteX64" fmla="*/ 4724747 w 9662615"/>
              <a:gd name="connsiteY64" fmla="*/ 1552439 h 1598136"/>
              <a:gd name="connsiteX65" fmla="*/ 4697562 w 9662615"/>
              <a:gd name="connsiteY65" fmla="*/ 1551206 h 1598136"/>
              <a:gd name="connsiteX66" fmla="*/ 4662664 w 9662615"/>
              <a:gd name="connsiteY66" fmla="*/ 1573162 h 1598136"/>
              <a:gd name="connsiteX67" fmla="*/ 4603028 w 9662615"/>
              <a:gd name="connsiteY67" fmla="*/ 1568821 h 1598136"/>
              <a:gd name="connsiteX68" fmla="*/ 4541612 w 9662615"/>
              <a:gd name="connsiteY68" fmla="*/ 1545262 h 1598136"/>
              <a:gd name="connsiteX69" fmla="*/ 4422155 w 9662615"/>
              <a:gd name="connsiteY69" fmla="*/ 1542059 h 1598136"/>
              <a:gd name="connsiteX70" fmla="*/ 4221826 w 9662615"/>
              <a:gd name="connsiteY70" fmla="*/ 1508923 h 1598136"/>
              <a:gd name="connsiteX71" fmla="*/ 4096601 w 9662615"/>
              <a:gd name="connsiteY71" fmla="*/ 1521563 h 1598136"/>
              <a:gd name="connsiteX72" fmla="*/ 3970635 w 9662615"/>
              <a:gd name="connsiteY72" fmla="*/ 1544815 h 1598136"/>
              <a:gd name="connsiteX73" fmla="*/ 3833906 w 9662615"/>
              <a:gd name="connsiteY73" fmla="*/ 1516637 h 1598136"/>
              <a:gd name="connsiteX74" fmla="*/ 3696258 w 9662615"/>
              <a:gd name="connsiteY74" fmla="*/ 1537563 h 1598136"/>
              <a:gd name="connsiteX75" fmla="*/ 3594070 w 9662615"/>
              <a:gd name="connsiteY75" fmla="*/ 1509422 h 1598136"/>
              <a:gd name="connsiteX76" fmla="*/ 3565233 w 9662615"/>
              <a:gd name="connsiteY76" fmla="*/ 1515122 h 1598136"/>
              <a:gd name="connsiteX77" fmla="*/ 3560267 w 9662615"/>
              <a:gd name="connsiteY77" fmla="*/ 1516288 h 1598136"/>
              <a:gd name="connsiteX78" fmla="*/ 3540258 w 9662615"/>
              <a:gd name="connsiteY78" fmla="*/ 1516976 h 1598136"/>
              <a:gd name="connsiteX79" fmla="*/ 3534780 w 9662615"/>
              <a:gd name="connsiteY79" fmla="*/ 1522141 h 1598136"/>
              <a:gd name="connsiteX80" fmla="*/ 3504783 w 9662615"/>
              <a:gd name="connsiteY80" fmla="*/ 1526739 h 1598136"/>
              <a:gd name="connsiteX81" fmla="*/ 3430805 w 9662615"/>
              <a:gd name="connsiteY81" fmla="*/ 1542521 h 1598136"/>
              <a:gd name="connsiteX82" fmla="*/ 3292707 w 9662615"/>
              <a:gd name="connsiteY82" fmla="*/ 1520490 h 1598136"/>
              <a:gd name="connsiteX83" fmla="*/ 3187872 w 9662615"/>
              <a:gd name="connsiteY83" fmla="*/ 1519991 h 1598136"/>
              <a:gd name="connsiteX84" fmla="*/ 3148026 w 9662615"/>
              <a:gd name="connsiteY84" fmla="*/ 1524777 h 1598136"/>
              <a:gd name="connsiteX85" fmla="*/ 3092394 w 9662615"/>
              <a:gd name="connsiteY85" fmla="*/ 1528115 h 1598136"/>
              <a:gd name="connsiteX86" fmla="*/ 2994200 w 9662615"/>
              <a:gd name="connsiteY86" fmla="*/ 1537857 h 1598136"/>
              <a:gd name="connsiteX87" fmla="*/ 2862301 w 9662615"/>
              <a:gd name="connsiteY87" fmla="*/ 1544250 h 1598136"/>
              <a:gd name="connsiteX88" fmla="*/ 2766335 w 9662615"/>
              <a:gd name="connsiteY88" fmla="*/ 1527662 h 1598136"/>
              <a:gd name="connsiteX89" fmla="*/ 2757836 w 9662615"/>
              <a:gd name="connsiteY89" fmla="*/ 1531371 h 1598136"/>
              <a:gd name="connsiteX90" fmla="*/ 2691555 w 9662615"/>
              <a:gd name="connsiteY90" fmla="*/ 1530283 h 1598136"/>
              <a:gd name="connsiteX91" fmla="*/ 2491676 w 9662615"/>
              <a:gd name="connsiteY91" fmla="*/ 1500859 h 1598136"/>
              <a:gd name="connsiteX92" fmla="*/ 2378036 w 9662615"/>
              <a:gd name="connsiteY92" fmla="*/ 1520645 h 1598136"/>
              <a:gd name="connsiteX93" fmla="*/ 2284269 w 9662615"/>
              <a:gd name="connsiteY93" fmla="*/ 1503068 h 1598136"/>
              <a:gd name="connsiteX94" fmla="*/ 2207104 w 9662615"/>
              <a:gd name="connsiteY94" fmla="*/ 1508888 h 1598136"/>
              <a:gd name="connsiteX95" fmla="*/ 2149226 w 9662615"/>
              <a:gd name="connsiteY95" fmla="*/ 1523409 h 1598136"/>
              <a:gd name="connsiteX96" fmla="*/ 2084783 w 9662615"/>
              <a:gd name="connsiteY96" fmla="*/ 1524245 h 1598136"/>
              <a:gd name="connsiteX97" fmla="*/ 2070075 w 9662615"/>
              <a:gd name="connsiteY97" fmla="*/ 1511285 h 1598136"/>
              <a:gd name="connsiteX98" fmla="*/ 2001057 w 9662615"/>
              <a:gd name="connsiteY98" fmla="*/ 1516449 h 1598136"/>
              <a:gd name="connsiteX99" fmla="*/ 1896330 w 9662615"/>
              <a:gd name="connsiteY99" fmla="*/ 1525725 h 1598136"/>
              <a:gd name="connsiteX100" fmla="*/ 1835994 w 9662615"/>
              <a:gd name="connsiteY100" fmla="*/ 1527678 h 1598136"/>
              <a:gd name="connsiteX101" fmla="*/ 1671119 w 9662615"/>
              <a:gd name="connsiteY101" fmla="*/ 1536701 h 1598136"/>
              <a:gd name="connsiteX102" fmla="*/ 1601337 w 9662615"/>
              <a:gd name="connsiteY102" fmla="*/ 1548552 h 1598136"/>
              <a:gd name="connsiteX103" fmla="*/ 1407755 w 9662615"/>
              <a:gd name="connsiteY103" fmla="*/ 1571444 h 1598136"/>
              <a:gd name="connsiteX104" fmla="*/ 1271994 w 9662615"/>
              <a:gd name="connsiteY104" fmla="*/ 1579471 h 1598136"/>
              <a:gd name="connsiteX105" fmla="*/ 1249226 w 9662615"/>
              <a:gd name="connsiteY105" fmla="*/ 1583140 h 1598136"/>
              <a:gd name="connsiteX106" fmla="*/ 1217719 w 9662615"/>
              <a:gd name="connsiteY106" fmla="*/ 1580863 h 1598136"/>
              <a:gd name="connsiteX107" fmla="*/ 1091432 w 9662615"/>
              <a:gd name="connsiteY107" fmla="*/ 1571003 h 1598136"/>
              <a:gd name="connsiteX108" fmla="*/ 992039 w 9662615"/>
              <a:gd name="connsiteY108" fmla="*/ 1556662 h 1598136"/>
              <a:gd name="connsiteX109" fmla="*/ 868264 w 9662615"/>
              <a:gd name="connsiteY109" fmla="*/ 1566392 h 1598136"/>
              <a:gd name="connsiteX110" fmla="*/ 792765 w 9662615"/>
              <a:gd name="connsiteY110" fmla="*/ 1563102 h 1598136"/>
              <a:gd name="connsiteX111" fmla="*/ 669055 w 9662615"/>
              <a:gd name="connsiteY111" fmla="*/ 1543638 h 1598136"/>
              <a:gd name="connsiteX112" fmla="*/ 506152 w 9662615"/>
              <a:gd name="connsiteY112" fmla="*/ 1549124 h 1598136"/>
              <a:gd name="connsiteX113" fmla="*/ 472797 w 9662615"/>
              <a:gd name="connsiteY113" fmla="*/ 1568904 h 1598136"/>
              <a:gd name="connsiteX114" fmla="*/ 427864 w 9662615"/>
              <a:gd name="connsiteY114" fmla="*/ 1580848 h 1598136"/>
              <a:gd name="connsiteX115" fmla="*/ 408381 w 9662615"/>
              <a:gd name="connsiteY115" fmla="*/ 1552940 h 1598136"/>
              <a:gd name="connsiteX116" fmla="*/ 267163 w 9662615"/>
              <a:gd name="connsiteY116" fmla="*/ 1531913 h 1598136"/>
              <a:gd name="connsiteX117" fmla="*/ 196644 w 9662615"/>
              <a:gd name="connsiteY117" fmla="*/ 1524565 h 1598136"/>
              <a:gd name="connsiteX118" fmla="*/ 86819 w 9662615"/>
              <a:gd name="connsiteY118" fmla="*/ 1519517 h 1598136"/>
              <a:gd name="connsiteX119" fmla="*/ 53369 w 9662615"/>
              <a:gd name="connsiteY119" fmla="*/ 1516853 h 1598136"/>
              <a:gd name="connsiteX120" fmla="*/ 2359 w 9662615"/>
              <a:gd name="connsiteY120" fmla="*/ 1515247 h 1598136"/>
              <a:gd name="connsiteX121" fmla="*/ 0 w 9662615"/>
              <a:gd name="connsiteY121" fmla="*/ 1514932 h 1598136"/>
              <a:gd name="connsiteX122" fmla="*/ 0 w 9662615"/>
              <a:gd name="connsiteY122" fmla="*/ 0 h 1598136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129812 w 9662615"/>
              <a:gd name="connsiteY49" fmla="*/ 1521277 h 1598136"/>
              <a:gd name="connsiteX50" fmla="*/ 5059484 w 9662615"/>
              <a:gd name="connsiteY50" fmla="*/ 1546802 h 1598136"/>
              <a:gd name="connsiteX51" fmla="*/ 5050958 w 9662615"/>
              <a:gd name="connsiteY51" fmla="*/ 1545776 h 1598136"/>
              <a:gd name="connsiteX52" fmla="*/ 5038524 w 9662615"/>
              <a:gd name="connsiteY52" fmla="*/ 1545675 h 1598136"/>
              <a:gd name="connsiteX53" fmla="*/ 5038223 w 9662615"/>
              <a:gd name="connsiteY53" fmla="*/ 1545881 h 1598136"/>
              <a:gd name="connsiteX54" fmla="*/ 5026564 w 9662615"/>
              <a:gd name="connsiteY54" fmla="*/ 1545376 h 1598136"/>
              <a:gd name="connsiteX55" fmla="*/ 4969433 w 9662615"/>
              <a:gd name="connsiteY55" fmla="*/ 1540263 h 1598136"/>
              <a:gd name="connsiteX56" fmla="*/ 4921303 w 9662615"/>
              <a:gd name="connsiteY56" fmla="*/ 1575379 h 1598136"/>
              <a:gd name="connsiteX57" fmla="*/ 4863775 w 9662615"/>
              <a:gd name="connsiteY57" fmla="*/ 1562633 h 1598136"/>
              <a:gd name="connsiteX58" fmla="*/ 4847242 w 9662615"/>
              <a:gd name="connsiteY58" fmla="*/ 1565435 h 1598136"/>
              <a:gd name="connsiteX59" fmla="*/ 4856839 w 9662615"/>
              <a:gd name="connsiteY59" fmla="*/ 1598136 h 1598136"/>
              <a:gd name="connsiteX60" fmla="*/ 4791466 w 9662615"/>
              <a:gd name="connsiteY60" fmla="*/ 1561324 h 1598136"/>
              <a:gd name="connsiteX61" fmla="*/ 4784247 w 9662615"/>
              <a:gd name="connsiteY61" fmla="*/ 1562342 h 1598136"/>
              <a:gd name="connsiteX62" fmla="*/ 4748477 w 9662615"/>
              <a:gd name="connsiteY62" fmla="*/ 1556925 h 1598136"/>
              <a:gd name="connsiteX63" fmla="*/ 4730033 w 9662615"/>
              <a:gd name="connsiteY63" fmla="*/ 1555274 h 1598136"/>
              <a:gd name="connsiteX64" fmla="*/ 4724747 w 9662615"/>
              <a:gd name="connsiteY64" fmla="*/ 1552439 h 1598136"/>
              <a:gd name="connsiteX65" fmla="*/ 4697562 w 9662615"/>
              <a:gd name="connsiteY65" fmla="*/ 1551206 h 1598136"/>
              <a:gd name="connsiteX66" fmla="*/ 4662664 w 9662615"/>
              <a:gd name="connsiteY66" fmla="*/ 1573162 h 1598136"/>
              <a:gd name="connsiteX67" fmla="*/ 4603028 w 9662615"/>
              <a:gd name="connsiteY67" fmla="*/ 1568821 h 1598136"/>
              <a:gd name="connsiteX68" fmla="*/ 4541612 w 9662615"/>
              <a:gd name="connsiteY68" fmla="*/ 1545262 h 1598136"/>
              <a:gd name="connsiteX69" fmla="*/ 4422155 w 9662615"/>
              <a:gd name="connsiteY69" fmla="*/ 1542059 h 1598136"/>
              <a:gd name="connsiteX70" fmla="*/ 4221826 w 9662615"/>
              <a:gd name="connsiteY70" fmla="*/ 1508923 h 1598136"/>
              <a:gd name="connsiteX71" fmla="*/ 4096601 w 9662615"/>
              <a:gd name="connsiteY71" fmla="*/ 1521563 h 1598136"/>
              <a:gd name="connsiteX72" fmla="*/ 3970635 w 9662615"/>
              <a:gd name="connsiteY72" fmla="*/ 1544815 h 1598136"/>
              <a:gd name="connsiteX73" fmla="*/ 3833906 w 9662615"/>
              <a:gd name="connsiteY73" fmla="*/ 1516637 h 1598136"/>
              <a:gd name="connsiteX74" fmla="*/ 3696258 w 9662615"/>
              <a:gd name="connsiteY74" fmla="*/ 1537563 h 1598136"/>
              <a:gd name="connsiteX75" fmla="*/ 3594070 w 9662615"/>
              <a:gd name="connsiteY75" fmla="*/ 1509422 h 1598136"/>
              <a:gd name="connsiteX76" fmla="*/ 3565233 w 9662615"/>
              <a:gd name="connsiteY76" fmla="*/ 1515122 h 1598136"/>
              <a:gd name="connsiteX77" fmla="*/ 3560267 w 9662615"/>
              <a:gd name="connsiteY77" fmla="*/ 1516288 h 1598136"/>
              <a:gd name="connsiteX78" fmla="*/ 3540258 w 9662615"/>
              <a:gd name="connsiteY78" fmla="*/ 1516976 h 1598136"/>
              <a:gd name="connsiteX79" fmla="*/ 3534780 w 9662615"/>
              <a:gd name="connsiteY79" fmla="*/ 1522141 h 1598136"/>
              <a:gd name="connsiteX80" fmla="*/ 3504783 w 9662615"/>
              <a:gd name="connsiteY80" fmla="*/ 1526739 h 1598136"/>
              <a:gd name="connsiteX81" fmla="*/ 3430805 w 9662615"/>
              <a:gd name="connsiteY81" fmla="*/ 1542521 h 1598136"/>
              <a:gd name="connsiteX82" fmla="*/ 3292707 w 9662615"/>
              <a:gd name="connsiteY82" fmla="*/ 1520490 h 1598136"/>
              <a:gd name="connsiteX83" fmla="*/ 3187872 w 9662615"/>
              <a:gd name="connsiteY83" fmla="*/ 1519991 h 1598136"/>
              <a:gd name="connsiteX84" fmla="*/ 3148026 w 9662615"/>
              <a:gd name="connsiteY84" fmla="*/ 1524777 h 1598136"/>
              <a:gd name="connsiteX85" fmla="*/ 3092394 w 9662615"/>
              <a:gd name="connsiteY85" fmla="*/ 1528115 h 1598136"/>
              <a:gd name="connsiteX86" fmla="*/ 2994200 w 9662615"/>
              <a:gd name="connsiteY86" fmla="*/ 1537857 h 1598136"/>
              <a:gd name="connsiteX87" fmla="*/ 2862301 w 9662615"/>
              <a:gd name="connsiteY87" fmla="*/ 1544250 h 1598136"/>
              <a:gd name="connsiteX88" fmla="*/ 2766335 w 9662615"/>
              <a:gd name="connsiteY88" fmla="*/ 1527662 h 1598136"/>
              <a:gd name="connsiteX89" fmla="*/ 2757836 w 9662615"/>
              <a:gd name="connsiteY89" fmla="*/ 1531371 h 1598136"/>
              <a:gd name="connsiteX90" fmla="*/ 2691555 w 9662615"/>
              <a:gd name="connsiteY90" fmla="*/ 1530283 h 1598136"/>
              <a:gd name="connsiteX91" fmla="*/ 2491676 w 9662615"/>
              <a:gd name="connsiteY91" fmla="*/ 1500859 h 1598136"/>
              <a:gd name="connsiteX92" fmla="*/ 2378036 w 9662615"/>
              <a:gd name="connsiteY92" fmla="*/ 1520645 h 1598136"/>
              <a:gd name="connsiteX93" fmla="*/ 2284269 w 9662615"/>
              <a:gd name="connsiteY93" fmla="*/ 1503068 h 1598136"/>
              <a:gd name="connsiteX94" fmla="*/ 2207104 w 9662615"/>
              <a:gd name="connsiteY94" fmla="*/ 1508888 h 1598136"/>
              <a:gd name="connsiteX95" fmla="*/ 2149226 w 9662615"/>
              <a:gd name="connsiteY95" fmla="*/ 1523409 h 1598136"/>
              <a:gd name="connsiteX96" fmla="*/ 2084783 w 9662615"/>
              <a:gd name="connsiteY96" fmla="*/ 1524245 h 1598136"/>
              <a:gd name="connsiteX97" fmla="*/ 2070075 w 9662615"/>
              <a:gd name="connsiteY97" fmla="*/ 1511285 h 1598136"/>
              <a:gd name="connsiteX98" fmla="*/ 2001057 w 9662615"/>
              <a:gd name="connsiteY98" fmla="*/ 1516449 h 1598136"/>
              <a:gd name="connsiteX99" fmla="*/ 1896330 w 9662615"/>
              <a:gd name="connsiteY99" fmla="*/ 1525725 h 1598136"/>
              <a:gd name="connsiteX100" fmla="*/ 1835994 w 9662615"/>
              <a:gd name="connsiteY100" fmla="*/ 1527678 h 1598136"/>
              <a:gd name="connsiteX101" fmla="*/ 1671119 w 9662615"/>
              <a:gd name="connsiteY101" fmla="*/ 1536701 h 1598136"/>
              <a:gd name="connsiteX102" fmla="*/ 1601337 w 9662615"/>
              <a:gd name="connsiteY102" fmla="*/ 1548552 h 1598136"/>
              <a:gd name="connsiteX103" fmla="*/ 1407755 w 9662615"/>
              <a:gd name="connsiteY103" fmla="*/ 1571444 h 1598136"/>
              <a:gd name="connsiteX104" fmla="*/ 1271994 w 9662615"/>
              <a:gd name="connsiteY104" fmla="*/ 1579471 h 1598136"/>
              <a:gd name="connsiteX105" fmla="*/ 1249226 w 9662615"/>
              <a:gd name="connsiteY105" fmla="*/ 1583140 h 1598136"/>
              <a:gd name="connsiteX106" fmla="*/ 1217719 w 9662615"/>
              <a:gd name="connsiteY106" fmla="*/ 1580863 h 1598136"/>
              <a:gd name="connsiteX107" fmla="*/ 1091432 w 9662615"/>
              <a:gd name="connsiteY107" fmla="*/ 1571003 h 1598136"/>
              <a:gd name="connsiteX108" fmla="*/ 992039 w 9662615"/>
              <a:gd name="connsiteY108" fmla="*/ 1556662 h 1598136"/>
              <a:gd name="connsiteX109" fmla="*/ 868264 w 9662615"/>
              <a:gd name="connsiteY109" fmla="*/ 1566392 h 1598136"/>
              <a:gd name="connsiteX110" fmla="*/ 792765 w 9662615"/>
              <a:gd name="connsiteY110" fmla="*/ 1563102 h 1598136"/>
              <a:gd name="connsiteX111" fmla="*/ 669055 w 9662615"/>
              <a:gd name="connsiteY111" fmla="*/ 1543638 h 1598136"/>
              <a:gd name="connsiteX112" fmla="*/ 506152 w 9662615"/>
              <a:gd name="connsiteY112" fmla="*/ 1549124 h 1598136"/>
              <a:gd name="connsiteX113" fmla="*/ 472797 w 9662615"/>
              <a:gd name="connsiteY113" fmla="*/ 1568904 h 1598136"/>
              <a:gd name="connsiteX114" fmla="*/ 427864 w 9662615"/>
              <a:gd name="connsiteY114" fmla="*/ 1580848 h 1598136"/>
              <a:gd name="connsiteX115" fmla="*/ 408381 w 9662615"/>
              <a:gd name="connsiteY115" fmla="*/ 1552940 h 1598136"/>
              <a:gd name="connsiteX116" fmla="*/ 267163 w 9662615"/>
              <a:gd name="connsiteY116" fmla="*/ 1531913 h 1598136"/>
              <a:gd name="connsiteX117" fmla="*/ 196644 w 9662615"/>
              <a:gd name="connsiteY117" fmla="*/ 1524565 h 1598136"/>
              <a:gd name="connsiteX118" fmla="*/ 86819 w 9662615"/>
              <a:gd name="connsiteY118" fmla="*/ 1519517 h 1598136"/>
              <a:gd name="connsiteX119" fmla="*/ 53369 w 9662615"/>
              <a:gd name="connsiteY119" fmla="*/ 1516853 h 1598136"/>
              <a:gd name="connsiteX120" fmla="*/ 2359 w 9662615"/>
              <a:gd name="connsiteY120" fmla="*/ 1515247 h 1598136"/>
              <a:gd name="connsiteX121" fmla="*/ 0 w 9662615"/>
              <a:gd name="connsiteY121" fmla="*/ 1514932 h 1598136"/>
              <a:gd name="connsiteX122" fmla="*/ 0 w 9662615"/>
              <a:gd name="connsiteY122" fmla="*/ 0 h 1598136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129812 w 9662615"/>
              <a:gd name="connsiteY49" fmla="*/ 1521277 h 1598136"/>
              <a:gd name="connsiteX50" fmla="*/ 5059484 w 9662615"/>
              <a:gd name="connsiteY50" fmla="*/ 1546802 h 1598136"/>
              <a:gd name="connsiteX51" fmla="*/ 5050958 w 9662615"/>
              <a:gd name="connsiteY51" fmla="*/ 1545776 h 1598136"/>
              <a:gd name="connsiteX52" fmla="*/ 5038524 w 9662615"/>
              <a:gd name="connsiteY52" fmla="*/ 1545675 h 1598136"/>
              <a:gd name="connsiteX53" fmla="*/ 5026564 w 9662615"/>
              <a:gd name="connsiteY53" fmla="*/ 1545376 h 1598136"/>
              <a:gd name="connsiteX54" fmla="*/ 4969433 w 9662615"/>
              <a:gd name="connsiteY54" fmla="*/ 1540263 h 1598136"/>
              <a:gd name="connsiteX55" fmla="*/ 4921303 w 9662615"/>
              <a:gd name="connsiteY55" fmla="*/ 1575379 h 1598136"/>
              <a:gd name="connsiteX56" fmla="*/ 4863775 w 9662615"/>
              <a:gd name="connsiteY56" fmla="*/ 1562633 h 1598136"/>
              <a:gd name="connsiteX57" fmla="*/ 4847242 w 9662615"/>
              <a:gd name="connsiteY57" fmla="*/ 1565435 h 1598136"/>
              <a:gd name="connsiteX58" fmla="*/ 4856839 w 9662615"/>
              <a:gd name="connsiteY58" fmla="*/ 1598136 h 1598136"/>
              <a:gd name="connsiteX59" fmla="*/ 4791466 w 9662615"/>
              <a:gd name="connsiteY59" fmla="*/ 1561324 h 1598136"/>
              <a:gd name="connsiteX60" fmla="*/ 4784247 w 9662615"/>
              <a:gd name="connsiteY60" fmla="*/ 1562342 h 1598136"/>
              <a:gd name="connsiteX61" fmla="*/ 4748477 w 9662615"/>
              <a:gd name="connsiteY61" fmla="*/ 1556925 h 1598136"/>
              <a:gd name="connsiteX62" fmla="*/ 4730033 w 9662615"/>
              <a:gd name="connsiteY62" fmla="*/ 1555274 h 1598136"/>
              <a:gd name="connsiteX63" fmla="*/ 4724747 w 9662615"/>
              <a:gd name="connsiteY63" fmla="*/ 1552439 h 1598136"/>
              <a:gd name="connsiteX64" fmla="*/ 4697562 w 9662615"/>
              <a:gd name="connsiteY64" fmla="*/ 1551206 h 1598136"/>
              <a:gd name="connsiteX65" fmla="*/ 4662664 w 9662615"/>
              <a:gd name="connsiteY65" fmla="*/ 1573162 h 1598136"/>
              <a:gd name="connsiteX66" fmla="*/ 4603028 w 9662615"/>
              <a:gd name="connsiteY66" fmla="*/ 1568821 h 1598136"/>
              <a:gd name="connsiteX67" fmla="*/ 4541612 w 9662615"/>
              <a:gd name="connsiteY67" fmla="*/ 1545262 h 1598136"/>
              <a:gd name="connsiteX68" fmla="*/ 4422155 w 9662615"/>
              <a:gd name="connsiteY68" fmla="*/ 1542059 h 1598136"/>
              <a:gd name="connsiteX69" fmla="*/ 4221826 w 9662615"/>
              <a:gd name="connsiteY69" fmla="*/ 1508923 h 1598136"/>
              <a:gd name="connsiteX70" fmla="*/ 4096601 w 9662615"/>
              <a:gd name="connsiteY70" fmla="*/ 1521563 h 1598136"/>
              <a:gd name="connsiteX71" fmla="*/ 3970635 w 9662615"/>
              <a:gd name="connsiteY71" fmla="*/ 1544815 h 1598136"/>
              <a:gd name="connsiteX72" fmla="*/ 3833906 w 9662615"/>
              <a:gd name="connsiteY72" fmla="*/ 1516637 h 1598136"/>
              <a:gd name="connsiteX73" fmla="*/ 3696258 w 9662615"/>
              <a:gd name="connsiteY73" fmla="*/ 1537563 h 1598136"/>
              <a:gd name="connsiteX74" fmla="*/ 3594070 w 9662615"/>
              <a:gd name="connsiteY74" fmla="*/ 1509422 h 1598136"/>
              <a:gd name="connsiteX75" fmla="*/ 3565233 w 9662615"/>
              <a:gd name="connsiteY75" fmla="*/ 1515122 h 1598136"/>
              <a:gd name="connsiteX76" fmla="*/ 3560267 w 9662615"/>
              <a:gd name="connsiteY76" fmla="*/ 1516288 h 1598136"/>
              <a:gd name="connsiteX77" fmla="*/ 3540258 w 9662615"/>
              <a:gd name="connsiteY77" fmla="*/ 1516976 h 1598136"/>
              <a:gd name="connsiteX78" fmla="*/ 3534780 w 9662615"/>
              <a:gd name="connsiteY78" fmla="*/ 1522141 h 1598136"/>
              <a:gd name="connsiteX79" fmla="*/ 3504783 w 9662615"/>
              <a:gd name="connsiteY79" fmla="*/ 1526739 h 1598136"/>
              <a:gd name="connsiteX80" fmla="*/ 3430805 w 9662615"/>
              <a:gd name="connsiteY80" fmla="*/ 1542521 h 1598136"/>
              <a:gd name="connsiteX81" fmla="*/ 3292707 w 9662615"/>
              <a:gd name="connsiteY81" fmla="*/ 1520490 h 1598136"/>
              <a:gd name="connsiteX82" fmla="*/ 3187872 w 9662615"/>
              <a:gd name="connsiteY82" fmla="*/ 1519991 h 1598136"/>
              <a:gd name="connsiteX83" fmla="*/ 3148026 w 9662615"/>
              <a:gd name="connsiteY83" fmla="*/ 1524777 h 1598136"/>
              <a:gd name="connsiteX84" fmla="*/ 3092394 w 9662615"/>
              <a:gd name="connsiteY84" fmla="*/ 1528115 h 1598136"/>
              <a:gd name="connsiteX85" fmla="*/ 2994200 w 9662615"/>
              <a:gd name="connsiteY85" fmla="*/ 1537857 h 1598136"/>
              <a:gd name="connsiteX86" fmla="*/ 2862301 w 9662615"/>
              <a:gd name="connsiteY86" fmla="*/ 1544250 h 1598136"/>
              <a:gd name="connsiteX87" fmla="*/ 2766335 w 9662615"/>
              <a:gd name="connsiteY87" fmla="*/ 1527662 h 1598136"/>
              <a:gd name="connsiteX88" fmla="*/ 2757836 w 9662615"/>
              <a:gd name="connsiteY88" fmla="*/ 1531371 h 1598136"/>
              <a:gd name="connsiteX89" fmla="*/ 2691555 w 9662615"/>
              <a:gd name="connsiteY89" fmla="*/ 1530283 h 1598136"/>
              <a:gd name="connsiteX90" fmla="*/ 2491676 w 9662615"/>
              <a:gd name="connsiteY90" fmla="*/ 1500859 h 1598136"/>
              <a:gd name="connsiteX91" fmla="*/ 2378036 w 9662615"/>
              <a:gd name="connsiteY91" fmla="*/ 1520645 h 1598136"/>
              <a:gd name="connsiteX92" fmla="*/ 2284269 w 9662615"/>
              <a:gd name="connsiteY92" fmla="*/ 1503068 h 1598136"/>
              <a:gd name="connsiteX93" fmla="*/ 2207104 w 9662615"/>
              <a:gd name="connsiteY93" fmla="*/ 1508888 h 1598136"/>
              <a:gd name="connsiteX94" fmla="*/ 2149226 w 9662615"/>
              <a:gd name="connsiteY94" fmla="*/ 1523409 h 1598136"/>
              <a:gd name="connsiteX95" fmla="*/ 2084783 w 9662615"/>
              <a:gd name="connsiteY95" fmla="*/ 1524245 h 1598136"/>
              <a:gd name="connsiteX96" fmla="*/ 2070075 w 9662615"/>
              <a:gd name="connsiteY96" fmla="*/ 1511285 h 1598136"/>
              <a:gd name="connsiteX97" fmla="*/ 2001057 w 9662615"/>
              <a:gd name="connsiteY97" fmla="*/ 1516449 h 1598136"/>
              <a:gd name="connsiteX98" fmla="*/ 1896330 w 9662615"/>
              <a:gd name="connsiteY98" fmla="*/ 1525725 h 1598136"/>
              <a:gd name="connsiteX99" fmla="*/ 1835994 w 9662615"/>
              <a:gd name="connsiteY99" fmla="*/ 1527678 h 1598136"/>
              <a:gd name="connsiteX100" fmla="*/ 1671119 w 9662615"/>
              <a:gd name="connsiteY100" fmla="*/ 1536701 h 1598136"/>
              <a:gd name="connsiteX101" fmla="*/ 1601337 w 9662615"/>
              <a:gd name="connsiteY101" fmla="*/ 1548552 h 1598136"/>
              <a:gd name="connsiteX102" fmla="*/ 1407755 w 9662615"/>
              <a:gd name="connsiteY102" fmla="*/ 1571444 h 1598136"/>
              <a:gd name="connsiteX103" fmla="*/ 1271994 w 9662615"/>
              <a:gd name="connsiteY103" fmla="*/ 1579471 h 1598136"/>
              <a:gd name="connsiteX104" fmla="*/ 1249226 w 9662615"/>
              <a:gd name="connsiteY104" fmla="*/ 1583140 h 1598136"/>
              <a:gd name="connsiteX105" fmla="*/ 1217719 w 9662615"/>
              <a:gd name="connsiteY105" fmla="*/ 1580863 h 1598136"/>
              <a:gd name="connsiteX106" fmla="*/ 1091432 w 9662615"/>
              <a:gd name="connsiteY106" fmla="*/ 1571003 h 1598136"/>
              <a:gd name="connsiteX107" fmla="*/ 992039 w 9662615"/>
              <a:gd name="connsiteY107" fmla="*/ 1556662 h 1598136"/>
              <a:gd name="connsiteX108" fmla="*/ 868264 w 9662615"/>
              <a:gd name="connsiteY108" fmla="*/ 1566392 h 1598136"/>
              <a:gd name="connsiteX109" fmla="*/ 792765 w 9662615"/>
              <a:gd name="connsiteY109" fmla="*/ 1563102 h 1598136"/>
              <a:gd name="connsiteX110" fmla="*/ 669055 w 9662615"/>
              <a:gd name="connsiteY110" fmla="*/ 1543638 h 1598136"/>
              <a:gd name="connsiteX111" fmla="*/ 506152 w 9662615"/>
              <a:gd name="connsiteY111" fmla="*/ 1549124 h 1598136"/>
              <a:gd name="connsiteX112" fmla="*/ 472797 w 9662615"/>
              <a:gd name="connsiteY112" fmla="*/ 1568904 h 1598136"/>
              <a:gd name="connsiteX113" fmla="*/ 427864 w 9662615"/>
              <a:gd name="connsiteY113" fmla="*/ 1580848 h 1598136"/>
              <a:gd name="connsiteX114" fmla="*/ 408381 w 9662615"/>
              <a:gd name="connsiteY114" fmla="*/ 1552940 h 1598136"/>
              <a:gd name="connsiteX115" fmla="*/ 267163 w 9662615"/>
              <a:gd name="connsiteY115" fmla="*/ 1531913 h 1598136"/>
              <a:gd name="connsiteX116" fmla="*/ 196644 w 9662615"/>
              <a:gd name="connsiteY116" fmla="*/ 1524565 h 1598136"/>
              <a:gd name="connsiteX117" fmla="*/ 86819 w 9662615"/>
              <a:gd name="connsiteY117" fmla="*/ 1519517 h 1598136"/>
              <a:gd name="connsiteX118" fmla="*/ 53369 w 9662615"/>
              <a:gd name="connsiteY118" fmla="*/ 1516853 h 1598136"/>
              <a:gd name="connsiteX119" fmla="*/ 2359 w 9662615"/>
              <a:gd name="connsiteY119" fmla="*/ 1515247 h 1598136"/>
              <a:gd name="connsiteX120" fmla="*/ 0 w 9662615"/>
              <a:gd name="connsiteY120" fmla="*/ 1514932 h 1598136"/>
              <a:gd name="connsiteX121" fmla="*/ 0 w 9662615"/>
              <a:gd name="connsiteY121" fmla="*/ 0 h 1598136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129812 w 9662615"/>
              <a:gd name="connsiteY49" fmla="*/ 1521277 h 1598136"/>
              <a:gd name="connsiteX50" fmla="*/ 5059484 w 9662615"/>
              <a:gd name="connsiteY50" fmla="*/ 1546802 h 1598136"/>
              <a:gd name="connsiteX51" fmla="*/ 5038524 w 9662615"/>
              <a:gd name="connsiteY51" fmla="*/ 1545675 h 1598136"/>
              <a:gd name="connsiteX52" fmla="*/ 5026564 w 9662615"/>
              <a:gd name="connsiteY52" fmla="*/ 1545376 h 1598136"/>
              <a:gd name="connsiteX53" fmla="*/ 4969433 w 9662615"/>
              <a:gd name="connsiteY53" fmla="*/ 1540263 h 1598136"/>
              <a:gd name="connsiteX54" fmla="*/ 4921303 w 9662615"/>
              <a:gd name="connsiteY54" fmla="*/ 1575379 h 1598136"/>
              <a:gd name="connsiteX55" fmla="*/ 4863775 w 9662615"/>
              <a:gd name="connsiteY55" fmla="*/ 1562633 h 1598136"/>
              <a:gd name="connsiteX56" fmla="*/ 4847242 w 9662615"/>
              <a:gd name="connsiteY56" fmla="*/ 1565435 h 1598136"/>
              <a:gd name="connsiteX57" fmla="*/ 4856839 w 9662615"/>
              <a:gd name="connsiteY57" fmla="*/ 1598136 h 1598136"/>
              <a:gd name="connsiteX58" fmla="*/ 4791466 w 9662615"/>
              <a:gd name="connsiteY58" fmla="*/ 1561324 h 1598136"/>
              <a:gd name="connsiteX59" fmla="*/ 4784247 w 9662615"/>
              <a:gd name="connsiteY59" fmla="*/ 1562342 h 1598136"/>
              <a:gd name="connsiteX60" fmla="*/ 4748477 w 9662615"/>
              <a:gd name="connsiteY60" fmla="*/ 1556925 h 1598136"/>
              <a:gd name="connsiteX61" fmla="*/ 4730033 w 9662615"/>
              <a:gd name="connsiteY61" fmla="*/ 1555274 h 1598136"/>
              <a:gd name="connsiteX62" fmla="*/ 4724747 w 9662615"/>
              <a:gd name="connsiteY62" fmla="*/ 1552439 h 1598136"/>
              <a:gd name="connsiteX63" fmla="*/ 4697562 w 9662615"/>
              <a:gd name="connsiteY63" fmla="*/ 1551206 h 1598136"/>
              <a:gd name="connsiteX64" fmla="*/ 4662664 w 9662615"/>
              <a:gd name="connsiteY64" fmla="*/ 1573162 h 1598136"/>
              <a:gd name="connsiteX65" fmla="*/ 4603028 w 9662615"/>
              <a:gd name="connsiteY65" fmla="*/ 1568821 h 1598136"/>
              <a:gd name="connsiteX66" fmla="*/ 4541612 w 9662615"/>
              <a:gd name="connsiteY66" fmla="*/ 1545262 h 1598136"/>
              <a:gd name="connsiteX67" fmla="*/ 4422155 w 9662615"/>
              <a:gd name="connsiteY67" fmla="*/ 1542059 h 1598136"/>
              <a:gd name="connsiteX68" fmla="*/ 4221826 w 9662615"/>
              <a:gd name="connsiteY68" fmla="*/ 1508923 h 1598136"/>
              <a:gd name="connsiteX69" fmla="*/ 4096601 w 9662615"/>
              <a:gd name="connsiteY69" fmla="*/ 1521563 h 1598136"/>
              <a:gd name="connsiteX70" fmla="*/ 3970635 w 9662615"/>
              <a:gd name="connsiteY70" fmla="*/ 1544815 h 1598136"/>
              <a:gd name="connsiteX71" fmla="*/ 3833906 w 9662615"/>
              <a:gd name="connsiteY71" fmla="*/ 1516637 h 1598136"/>
              <a:gd name="connsiteX72" fmla="*/ 3696258 w 9662615"/>
              <a:gd name="connsiteY72" fmla="*/ 1537563 h 1598136"/>
              <a:gd name="connsiteX73" fmla="*/ 3594070 w 9662615"/>
              <a:gd name="connsiteY73" fmla="*/ 1509422 h 1598136"/>
              <a:gd name="connsiteX74" fmla="*/ 3565233 w 9662615"/>
              <a:gd name="connsiteY74" fmla="*/ 1515122 h 1598136"/>
              <a:gd name="connsiteX75" fmla="*/ 3560267 w 9662615"/>
              <a:gd name="connsiteY75" fmla="*/ 1516288 h 1598136"/>
              <a:gd name="connsiteX76" fmla="*/ 3540258 w 9662615"/>
              <a:gd name="connsiteY76" fmla="*/ 1516976 h 1598136"/>
              <a:gd name="connsiteX77" fmla="*/ 3534780 w 9662615"/>
              <a:gd name="connsiteY77" fmla="*/ 1522141 h 1598136"/>
              <a:gd name="connsiteX78" fmla="*/ 3504783 w 9662615"/>
              <a:gd name="connsiteY78" fmla="*/ 1526739 h 1598136"/>
              <a:gd name="connsiteX79" fmla="*/ 3430805 w 9662615"/>
              <a:gd name="connsiteY79" fmla="*/ 1542521 h 1598136"/>
              <a:gd name="connsiteX80" fmla="*/ 3292707 w 9662615"/>
              <a:gd name="connsiteY80" fmla="*/ 1520490 h 1598136"/>
              <a:gd name="connsiteX81" fmla="*/ 3187872 w 9662615"/>
              <a:gd name="connsiteY81" fmla="*/ 1519991 h 1598136"/>
              <a:gd name="connsiteX82" fmla="*/ 3148026 w 9662615"/>
              <a:gd name="connsiteY82" fmla="*/ 1524777 h 1598136"/>
              <a:gd name="connsiteX83" fmla="*/ 3092394 w 9662615"/>
              <a:gd name="connsiteY83" fmla="*/ 1528115 h 1598136"/>
              <a:gd name="connsiteX84" fmla="*/ 2994200 w 9662615"/>
              <a:gd name="connsiteY84" fmla="*/ 1537857 h 1598136"/>
              <a:gd name="connsiteX85" fmla="*/ 2862301 w 9662615"/>
              <a:gd name="connsiteY85" fmla="*/ 1544250 h 1598136"/>
              <a:gd name="connsiteX86" fmla="*/ 2766335 w 9662615"/>
              <a:gd name="connsiteY86" fmla="*/ 1527662 h 1598136"/>
              <a:gd name="connsiteX87" fmla="*/ 2757836 w 9662615"/>
              <a:gd name="connsiteY87" fmla="*/ 1531371 h 1598136"/>
              <a:gd name="connsiteX88" fmla="*/ 2691555 w 9662615"/>
              <a:gd name="connsiteY88" fmla="*/ 1530283 h 1598136"/>
              <a:gd name="connsiteX89" fmla="*/ 2491676 w 9662615"/>
              <a:gd name="connsiteY89" fmla="*/ 1500859 h 1598136"/>
              <a:gd name="connsiteX90" fmla="*/ 2378036 w 9662615"/>
              <a:gd name="connsiteY90" fmla="*/ 1520645 h 1598136"/>
              <a:gd name="connsiteX91" fmla="*/ 2284269 w 9662615"/>
              <a:gd name="connsiteY91" fmla="*/ 1503068 h 1598136"/>
              <a:gd name="connsiteX92" fmla="*/ 2207104 w 9662615"/>
              <a:gd name="connsiteY92" fmla="*/ 1508888 h 1598136"/>
              <a:gd name="connsiteX93" fmla="*/ 2149226 w 9662615"/>
              <a:gd name="connsiteY93" fmla="*/ 1523409 h 1598136"/>
              <a:gd name="connsiteX94" fmla="*/ 2084783 w 9662615"/>
              <a:gd name="connsiteY94" fmla="*/ 1524245 h 1598136"/>
              <a:gd name="connsiteX95" fmla="*/ 2070075 w 9662615"/>
              <a:gd name="connsiteY95" fmla="*/ 1511285 h 1598136"/>
              <a:gd name="connsiteX96" fmla="*/ 2001057 w 9662615"/>
              <a:gd name="connsiteY96" fmla="*/ 1516449 h 1598136"/>
              <a:gd name="connsiteX97" fmla="*/ 1896330 w 9662615"/>
              <a:gd name="connsiteY97" fmla="*/ 1525725 h 1598136"/>
              <a:gd name="connsiteX98" fmla="*/ 1835994 w 9662615"/>
              <a:gd name="connsiteY98" fmla="*/ 1527678 h 1598136"/>
              <a:gd name="connsiteX99" fmla="*/ 1671119 w 9662615"/>
              <a:gd name="connsiteY99" fmla="*/ 1536701 h 1598136"/>
              <a:gd name="connsiteX100" fmla="*/ 1601337 w 9662615"/>
              <a:gd name="connsiteY100" fmla="*/ 1548552 h 1598136"/>
              <a:gd name="connsiteX101" fmla="*/ 1407755 w 9662615"/>
              <a:gd name="connsiteY101" fmla="*/ 1571444 h 1598136"/>
              <a:gd name="connsiteX102" fmla="*/ 1271994 w 9662615"/>
              <a:gd name="connsiteY102" fmla="*/ 1579471 h 1598136"/>
              <a:gd name="connsiteX103" fmla="*/ 1249226 w 9662615"/>
              <a:gd name="connsiteY103" fmla="*/ 1583140 h 1598136"/>
              <a:gd name="connsiteX104" fmla="*/ 1217719 w 9662615"/>
              <a:gd name="connsiteY104" fmla="*/ 1580863 h 1598136"/>
              <a:gd name="connsiteX105" fmla="*/ 1091432 w 9662615"/>
              <a:gd name="connsiteY105" fmla="*/ 1571003 h 1598136"/>
              <a:gd name="connsiteX106" fmla="*/ 992039 w 9662615"/>
              <a:gd name="connsiteY106" fmla="*/ 1556662 h 1598136"/>
              <a:gd name="connsiteX107" fmla="*/ 868264 w 9662615"/>
              <a:gd name="connsiteY107" fmla="*/ 1566392 h 1598136"/>
              <a:gd name="connsiteX108" fmla="*/ 792765 w 9662615"/>
              <a:gd name="connsiteY108" fmla="*/ 1563102 h 1598136"/>
              <a:gd name="connsiteX109" fmla="*/ 669055 w 9662615"/>
              <a:gd name="connsiteY109" fmla="*/ 1543638 h 1598136"/>
              <a:gd name="connsiteX110" fmla="*/ 506152 w 9662615"/>
              <a:gd name="connsiteY110" fmla="*/ 1549124 h 1598136"/>
              <a:gd name="connsiteX111" fmla="*/ 472797 w 9662615"/>
              <a:gd name="connsiteY111" fmla="*/ 1568904 h 1598136"/>
              <a:gd name="connsiteX112" fmla="*/ 427864 w 9662615"/>
              <a:gd name="connsiteY112" fmla="*/ 1580848 h 1598136"/>
              <a:gd name="connsiteX113" fmla="*/ 408381 w 9662615"/>
              <a:gd name="connsiteY113" fmla="*/ 1552940 h 1598136"/>
              <a:gd name="connsiteX114" fmla="*/ 267163 w 9662615"/>
              <a:gd name="connsiteY114" fmla="*/ 1531913 h 1598136"/>
              <a:gd name="connsiteX115" fmla="*/ 196644 w 9662615"/>
              <a:gd name="connsiteY115" fmla="*/ 1524565 h 1598136"/>
              <a:gd name="connsiteX116" fmla="*/ 86819 w 9662615"/>
              <a:gd name="connsiteY116" fmla="*/ 1519517 h 1598136"/>
              <a:gd name="connsiteX117" fmla="*/ 53369 w 9662615"/>
              <a:gd name="connsiteY117" fmla="*/ 1516853 h 1598136"/>
              <a:gd name="connsiteX118" fmla="*/ 2359 w 9662615"/>
              <a:gd name="connsiteY118" fmla="*/ 1515247 h 1598136"/>
              <a:gd name="connsiteX119" fmla="*/ 0 w 9662615"/>
              <a:gd name="connsiteY119" fmla="*/ 1514932 h 1598136"/>
              <a:gd name="connsiteX120" fmla="*/ 0 w 9662615"/>
              <a:gd name="connsiteY120" fmla="*/ 0 h 1598136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129812 w 9662615"/>
              <a:gd name="connsiteY49" fmla="*/ 1521277 h 1598136"/>
              <a:gd name="connsiteX50" fmla="*/ 5059484 w 9662615"/>
              <a:gd name="connsiteY50" fmla="*/ 1546802 h 1598136"/>
              <a:gd name="connsiteX51" fmla="*/ 5038524 w 9662615"/>
              <a:gd name="connsiteY51" fmla="*/ 1545675 h 1598136"/>
              <a:gd name="connsiteX52" fmla="*/ 5026564 w 9662615"/>
              <a:gd name="connsiteY52" fmla="*/ 1545376 h 1598136"/>
              <a:gd name="connsiteX53" fmla="*/ 4969433 w 9662615"/>
              <a:gd name="connsiteY53" fmla="*/ 1550865 h 1598136"/>
              <a:gd name="connsiteX54" fmla="*/ 4921303 w 9662615"/>
              <a:gd name="connsiteY54" fmla="*/ 1575379 h 1598136"/>
              <a:gd name="connsiteX55" fmla="*/ 4863775 w 9662615"/>
              <a:gd name="connsiteY55" fmla="*/ 1562633 h 1598136"/>
              <a:gd name="connsiteX56" fmla="*/ 4847242 w 9662615"/>
              <a:gd name="connsiteY56" fmla="*/ 1565435 h 1598136"/>
              <a:gd name="connsiteX57" fmla="*/ 4856839 w 9662615"/>
              <a:gd name="connsiteY57" fmla="*/ 1598136 h 1598136"/>
              <a:gd name="connsiteX58" fmla="*/ 4791466 w 9662615"/>
              <a:gd name="connsiteY58" fmla="*/ 1561324 h 1598136"/>
              <a:gd name="connsiteX59" fmla="*/ 4784247 w 9662615"/>
              <a:gd name="connsiteY59" fmla="*/ 1562342 h 1598136"/>
              <a:gd name="connsiteX60" fmla="*/ 4748477 w 9662615"/>
              <a:gd name="connsiteY60" fmla="*/ 1556925 h 1598136"/>
              <a:gd name="connsiteX61" fmla="*/ 4730033 w 9662615"/>
              <a:gd name="connsiteY61" fmla="*/ 1555274 h 1598136"/>
              <a:gd name="connsiteX62" fmla="*/ 4724747 w 9662615"/>
              <a:gd name="connsiteY62" fmla="*/ 1552439 h 1598136"/>
              <a:gd name="connsiteX63" fmla="*/ 4697562 w 9662615"/>
              <a:gd name="connsiteY63" fmla="*/ 1551206 h 1598136"/>
              <a:gd name="connsiteX64" fmla="*/ 4662664 w 9662615"/>
              <a:gd name="connsiteY64" fmla="*/ 1573162 h 1598136"/>
              <a:gd name="connsiteX65" fmla="*/ 4603028 w 9662615"/>
              <a:gd name="connsiteY65" fmla="*/ 1568821 h 1598136"/>
              <a:gd name="connsiteX66" fmla="*/ 4541612 w 9662615"/>
              <a:gd name="connsiteY66" fmla="*/ 1545262 h 1598136"/>
              <a:gd name="connsiteX67" fmla="*/ 4422155 w 9662615"/>
              <a:gd name="connsiteY67" fmla="*/ 1542059 h 1598136"/>
              <a:gd name="connsiteX68" fmla="*/ 4221826 w 9662615"/>
              <a:gd name="connsiteY68" fmla="*/ 1508923 h 1598136"/>
              <a:gd name="connsiteX69" fmla="*/ 4096601 w 9662615"/>
              <a:gd name="connsiteY69" fmla="*/ 1521563 h 1598136"/>
              <a:gd name="connsiteX70" fmla="*/ 3970635 w 9662615"/>
              <a:gd name="connsiteY70" fmla="*/ 1544815 h 1598136"/>
              <a:gd name="connsiteX71" fmla="*/ 3833906 w 9662615"/>
              <a:gd name="connsiteY71" fmla="*/ 1516637 h 1598136"/>
              <a:gd name="connsiteX72" fmla="*/ 3696258 w 9662615"/>
              <a:gd name="connsiteY72" fmla="*/ 1537563 h 1598136"/>
              <a:gd name="connsiteX73" fmla="*/ 3594070 w 9662615"/>
              <a:gd name="connsiteY73" fmla="*/ 1509422 h 1598136"/>
              <a:gd name="connsiteX74" fmla="*/ 3565233 w 9662615"/>
              <a:gd name="connsiteY74" fmla="*/ 1515122 h 1598136"/>
              <a:gd name="connsiteX75" fmla="*/ 3560267 w 9662615"/>
              <a:gd name="connsiteY75" fmla="*/ 1516288 h 1598136"/>
              <a:gd name="connsiteX76" fmla="*/ 3540258 w 9662615"/>
              <a:gd name="connsiteY76" fmla="*/ 1516976 h 1598136"/>
              <a:gd name="connsiteX77" fmla="*/ 3534780 w 9662615"/>
              <a:gd name="connsiteY77" fmla="*/ 1522141 h 1598136"/>
              <a:gd name="connsiteX78" fmla="*/ 3504783 w 9662615"/>
              <a:gd name="connsiteY78" fmla="*/ 1526739 h 1598136"/>
              <a:gd name="connsiteX79" fmla="*/ 3430805 w 9662615"/>
              <a:gd name="connsiteY79" fmla="*/ 1542521 h 1598136"/>
              <a:gd name="connsiteX80" fmla="*/ 3292707 w 9662615"/>
              <a:gd name="connsiteY80" fmla="*/ 1520490 h 1598136"/>
              <a:gd name="connsiteX81" fmla="*/ 3187872 w 9662615"/>
              <a:gd name="connsiteY81" fmla="*/ 1519991 h 1598136"/>
              <a:gd name="connsiteX82" fmla="*/ 3148026 w 9662615"/>
              <a:gd name="connsiteY82" fmla="*/ 1524777 h 1598136"/>
              <a:gd name="connsiteX83" fmla="*/ 3092394 w 9662615"/>
              <a:gd name="connsiteY83" fmla="*/ 1528115 h 1598136"/>
              <a:gd name="connsiteX84" fmla="*/ 2994200 w 9662615"/>
              <a:gd name="connsiteY84" fmla="*/ 1537857 h 1598136"/>
              <a:gd name="connsiteX85" fmla="*/ 2862301 w 9662615"/>
              <a:gd name="connsiteY85" fmla="*/ 1544250 h 1598136"/>
              <a:gd name="connsiteX86" fmla="*/ 2766335 w 9662615"/>
              <a:gd name="connsiteY86" fmla="*/ 1527662 h 1598136"/>
              <a:gd name="connsiteX87" fmla="*/ 2757836 w 9662615"/>
              <a:gd name="connsiteY87" fmla="*/ 1531371 h 1598136"/>
              <a:gd name="connsiteX88" fmla="*/ 2691555 w 9662615"/>
              <a:gd name="connsiteY88" fmla="*/ 1530283 h 1598136"/>
              <a:gd name="connsiteX89" fmla="*/ 2491676 w 9662615"/>
              <a:gd name="connsiteY89" fmla="*/ 1500859 h 1598136"/>
              <a:gd name="connsiteX90" fmla="*/ 2378036 w 9662615"/>
              <a:gd name="connsiteY90" fmla="*/ 1520645 h 1598136"/>
              <a:gd name="connsiteX91" fmla="*/ 2284269 w 9662615"/>
              <a:gd name="connsiteY91" fmla="*/ 1503068 h 1598136"/>
              <a:gd name="connsiteX92" fmla="*/ 2207104 w 9662615"/>
              <a:gd name="connsiteY92" fmla="*/ 1508888 h 1598136"/>
              <a:gd name="connsiteX93" fmla="*/ 2149226 w 9662615"/>
              <a:gd name="connsiteY93" fmla="*/ 1523409 h 1598136"/>
              <a:gd name="connsiteX94" fmla="*/ 2084783 w 9662615"/>
              <a:gd name="connsiteY94" fmla="*/ 1524245 h 1598136"/>
              <a:gd name="connsiteX95" fmla="*/ 2070075 w 9662615"/>
              <a:gd name="connsiteY95" fmla="*/ 1511285 h 1598136"/>
              <a:gd name="connsiteX96" fmla="*/ 2001057 w 9662615"/>
              <a:gd name="connsiteY96" fmla="*/ 1516449 h 1598136"/>
              <a:gd name="connsiteX97" fmla="*/ 1896330 w 9662615"/>
              <a:gd name="connsiteY97" fmla="*/ 1525725 h 1598136"/>
              <a:gd name="connsiteX98" fmla="*/ 1835994 w 9662615"/>
              <a:gd name="connsiteY98" fmla="*/ 1527678 h 1598136"/>
              <a:gd name="connsiteX99" fmla="*/ 1671119 w 9662615"/>
              <a:gd name="connsiteY99" fmla="*/ 1536701 h 1598136"/>
              <a:gd name="connsiteX100" fmla="*/ 1601337 w 9662615"/>
              <a:gd name="connsiteY100" fmla="*/ 1548552 h 1598136"/>
              <a:gd name="connsiteX101" fmla="*/ 1407755 w 9662615"/>
              <a:gd name="connsiteY101" fmla="*/ 1571444 h 1598136"/>
              <a:gd name="connsiteX102" fmla="*/ 1271994 w 9662615"/>
              <a:gd name="connsiteY102" fmla="*/ 1579471 h 1598136"/>
              <a:gd name="connsiteX103" fmla="*/ 1249226 w 9662615"/>
              <a:gd name="connsiteY103" fmla="*/ 1583140 h 1598136"/>
              <a:gd name="connsiteX104" fmla="*/ 1217719 w 9662615"/>
              <a:gd name="connsiteY104" fmla="*/ 1580863 h 1598136"/>
              <a:gd name="connsiteX105" fmla="*/ 1091432 w 9662615"/>
              <a:gd name="connsiteY105" fmla="*/ 1571003 h 1598136"/>
              <a:gd name="connsiteX106" fmla="*/ 992039 w 9662615"/>
              <a:gd name="connsiteY106" fmla="*/ 1556662 h 1598136"/>
              <a:gd name="connsiteX107" fmla="*/ 868264 w 9662615"/>
              <a:gd name="connsiteY107" fmla="*/ 1566392 h 1598136"/>
              <a:gd name="connsiteX108" fmla="*/ 792765 w 9662615"/>
              <a:gd name="connsiteY108" fmla="*/ 1563102 h 1598136"/>
              <a:gd name="connsiteX109" fmla="*/ 669055 w 9662615"/>
              <a:gd name="connsiteY109" fmla="*/ 1543638 h 1598136"/>
              <a:gd name="connsiteX110" fmla="*/ 506152 w 9662615"/>
              <a:gd name="connsiteY110" fmla="*/ 1549124 h 1598136"/>
              <a:gd name="connsiteX111" fmla="*/ 472797 w 9662615"/>
              <a:gd name="connsiteY111" fmla="*/ 1568904 h 1598136"/>
              <a:gd name="connsiteX112" fmla="*/ 427864 w 9662615"/>
              <a:gd name="connsiteY112" fmla="*/ 1580848 h 1598136"/>
              <a:gd name="connsiteX113" fmla="*/ 408381 w 9662615"/>
              <a:gd name="connsiteY113" fmla="*/ 1552940 h 1598136"/>
              <a:gd name="connsiteX114" fmla="*/ 267163 w 9662615"/>
              <a:gd name="connsiteY114" fmla="*/ 1531913 h 1598136"/>
              <a:gd name="connsiteX115" fmla="*/ 196644 w 9662615"/>
              <a:gd name="connsiteY115" fmla="*/ 1524565 h 1598136"/>
              <a:gd name="connsiteX116" fmla="*/ 86819 w 9662615"/>
              <a:gd name="connsiteY116" fmla="*/ 1519517 h 1598136"/>
              <a:gd name="connsiteX117" fmla="*/ 53369 w 9662615"/>
              <a:gd name="connsiteY117" fmla="*/ 1516853 h 1598136"/>
              <a:gd name="connsiteX118" fmla="*/ 2359 w 9662615"/>
              <a:gd name="connsiteY118" fmla="*/ 1515247 h 1598136"/>
              <a:gd name="connsiteX119" fmla="*/ 0 w 9662615"/>
              <a:gd name="connsiteY119" fmla="*/ 1514932 h 1598136"/>
              <a:gd name="connsiteX120" fmla="*/ 0 w 9662615"/>
              <a:gd name="connsiteY120" fmla="*/ 0 h 1598136"/>
              <a:gd name="connsiteX0" fmla="*/ 0 w 9662615"/>
              <a:gd name="connsiteY0" fmla="*/ 0 h 1592835"/>
              <a:gd name="connsiteX1" fmla="*/ 9662615 w 9662615"/>
              <a:gd name="connsiteY1" fmla="*/ 0 h 1592835"/>
              <a:gd name="connsiteX2" fmla="*/ 9662615 w 9662615"/>
              <a:gd name="connsiteY2" fmla="*/ 1280346 h 1592835"/>
              <a:gd name="connsiteX3" fmla="*/ 9658420 w 9662615"/>
              <a:gd name="connsiteY3" fmla="*/ 1280106 h 1592835"/>
              <a:gd name="connsiteX4" fmla="*/ 9469546 w 9662615"/>
              <a:gd name="connsiteY4" fmla="*/ 1289837 h 1592835"/>
              <a:gd name="connsiteX5" fmla="*/ 9385895 w 9662615"/>
              <a:gd name="connsiteY5" fmla="*/ 1269203 h 1592835"/>
              <a:gd name="connsiteX6" fmla="*/ 9144767 w 9662615"/>
              <a:gd name="connsiteY6" fmla="*/ 1264120 h 1592835"/>
              <a:gd name="connsiteX7" fmla="*/ 8837252 w 9662615"/>
              <a:gd name="connsiteY7" fmla="*/ 1350515 h 1592835"/>
              <a:gd name="connsiteX8" fmla="*/ 8705466 w 9662615"/>
              <a:gd name="connsiteY8" fmla="*/ 1342419 h 1592835"/>
              <a:gd name="connsiteX9" fmla="*/ 8652221 w 9662615"/>
              <a:gd name="connsiteY9" fmla="*/ 1326906 h 1592835"/>
              <a:gd name="connsiteX10" fmla="*/ 8632312 w 9662615"/>
              <a:gd name="connsiteY10" fmla="*/ 1326025 h 1592835"/>
              <a:gd name="connsiteX11" fmla="*/ 8591582 w 9662615"/>
              <a:gd name="connsiteY11" fmla="*/ 1341666 h 1592835"/>
              <a:gd name="connsiteX12" fmla="*/ 8537336 w 9662615"/>
              <a:gd name="connsiteY12" fmla="*/ 1341684 h 1592835"/>
              <a:gd name="connsiteX13" fmla="*/ 8472508 w 9662615"/>
              <a:gd name="connsiteY13" fmla="*/ 1363109 h 1592835"/>
              <a:gd name="connsiteX14" fmla="*/ 8258477 w 9662615"/>
              <a:gd name="connsiteY14" fmla="*/ 1370666 h 1592835"/>
              <a:gd name="connsiteX15" fmla="*/ 8197961 w 9662615"/>
              <a:gd name="connsiteY15" fmla="*/ 1392804 h 1592835"/>
              <a:gd name="connsiteX16" fmla="*/ 8171196 w 9662615"/>
              <a:gd name="connsiteY16" fmla="*/ 1397216 h 1592835"/>
              <a:gd name="connsiteX17" fmla="*/ 8127667 w 9662615"/>
              <a:gd name="connsiteY17" fmla="*/ 1418254 h 1592835"/>
              <a:gd name="connsiteX18" fmla="*/ 7974579 w 9662615"/>
              <a:gd name="connsiteY18" fmla="*/ 1383439 h 1592835"/>
              <a:gd name="connsiteX19" fmla="*/ 7768351 w 9662615"/>
              <a:gd name="connsiteY19" fmla="*/ 1395051 h 1592835"/>
              <a:gd name="connsiteX20" fmla="*/ 7635985 w 9662615"/>
              <a:gd name="connsiteY20" fmla="*/ 1386363 h 1592835"/>
              <a:gd name="connsiteX21" fmla="*/ 7466069 w 9662615"/>
              <a:gd name="connsiteY21" fmla="*/ 1377654 h 1592835"/>
              <a:gd name="connsiteX22" fmla="*/ 7355642 w 9662615"/>
              <a:gd name="connsiteY22" fmla="*/ 1407761 h 1592835"/>
              <a:gd name="connsiteX23" fmla="*/ 7151610 w 9662615"/>
              <a:gd name="connsiteY23" fmla="*/ 1397856 h 1592835"/>
              <a:gd name="connsiteX24" fmla="*/ 7082147 w 9662615"/>
              <a:gd name="connsiteY24" fmla="*/ 1406113 h 1592835"/>
              <a:gd name="connsiteX25" fmla="*/ 7014958 w 9662615"/>
              <a:gd name="connsiteY25" fmla="*/ 1396883 h 1592835"/>
              <a:gd name="connsiteX26" fmla="*/ 6907567 w 9662615"/>
              <a:gd name="connsiteY26" fmla="*/ 1419149 h 1592835"/>
              <a:gd name="connsiteX27" fmla="*/ 6748428 w 9662615"/>
              <a:gd name="connsiteY27" fmla="*/ 1420308 h 1592835"/>
              <a:gd name="connsiteX28" fmla="*/ 6654257 w 9662615"/>
              <a:gd name="connsiteY28" fmla="*/ 1424143 h 1592835"/>
              <a:gd name="connsiteX29" fmla="*/ 6620123 w 9662615"/>
              <a:gd name="connsiteY29" fmla="*/ 1430535 h 1592835"/>
              <a:gd name="connsiteX30" fmla="*/ 6571355 w 9662615"/>
              <a:gd name="connsiteY30" fmla="*/ 1436144 h 1592835"/>
              <a:gd name="connsiteX31" fmla="*/ 6486557 w 9662615"/>
              <a:gd name="connsiteY31" fmla="*/ 1449861 h 1592835"/>
              <a:gd name="connsiteX32" fmla="*/ 6370419 w 9662615"/>
              <a:gd name="connsiteY32" fmla="*/ 1461649 h 1592835"/>
              <a:gd name="connsiteX33" fmla="*/ 6278839 w 9662615"/>
              <a:gd name="connsiteY33" fmla="*/ 1449160 h 1592835"/>
              <a:gd name="connsiteX34" fmla="*/ 6272455 w 9662615"/>
              <a:gd name="connsiteY34" fmla="*/ 1453191 h 1592835"/>
              <a:gd name="connsiteX35" fmla="*/ 6212659 w 9662615"/>
              <a:gd name="connsiteY35" fmla="*/ 1454850 h 1592835"/>
              <a:gd name="connsiteX36" fmla="*/ 6069317 w 9662615"/>
              <a:gd name="connsiteY36" fmla="*/ 1445838 h 1592835"/>
              <a:gd name="connsiteX37" fmla="*/ 5878477 w 9662615"/>
              <a:gd name="connsiteY37" fmla="*/ 1439180 h 1592835"/>
              <a:gd name="connsiteX38" fmla="*/ 5838387 w 9662615"/>
              <a:gd name="connsiteY38" fmla="*/ 1444679 h 1592835"/>
              <a:gd name="connsiteX39" fmla="*/ 5771136 w 9662615"/>
              <a:gd name="connsiteY39" fmla="*/ 1453639 h 1592835"/>
              <a:gd name="connsiteX40" fmla="*/ 5724081 w 9662615"/>
              <a:gd name="connsiteY40" fmla="*/ 1470431 h 1592835"/>
              <a:gd name="connsiteX41" fmla="*/ 5666577 w 9662615"/>
              <a:gd name="connsiteY41" fmla="*/ 1473921 h 1592835"/>
              <a:gd name="connsiteX42" fmla="*/ 5649068 w 9662615"/>
              <a:gd name="connsiteY42" fmla="*/ 1461676 h 1592835"/>
              <a:gd name="connsiteX43" fmla="*/ 5588902 w 9662615"/>
              <a:gd name="connsiteY43" fmla="*/ 1469647 h 1592835"/>
              <a:gd name="connsiteX44" fmla="*/ 5498090 w 9662615"/>
              <a:gd name="connsiteY44" fmla="*/ 1483173 h 1592835"/>
              <a:gd name="connsiteX45" fmla="*/ 5444641 w 9662615"/>
              <a:gd name="connsiteY45" fmla="*/ 1487602 h 1592835"/>
              <a:gd name="connsiteX46" fmla="*/ 5299812 w 9662615"/>
              <a:gd name="connsiteY46" fmla="*/ 1503362 h 1592835"/>
              <a:gd name="connsiteX47" fmla="*/ 5213947 w 9662615"/>
              <a:gd name="connsiteY47" fmla="*/ 1516637 h 1592835"/>
              <a:gd name="connsiteX48" fmla="*/ 5090342 w 9662615"/>
              <a:gd name="connsiteY48" fmla="*/ 1546680 h 1592835"/>
              <a:gd name="connsiteX49" fmla="*/ 5129812 w 9662615"/>
              <a:gd name="connsiteY49" fmla="*/ 1521277 h 1592835"/>
              <a:gd name="connsiteX50" fmla="*/ 5059484 w 9662615"/>
              <a:gd name="connsiteY50" fmla="*/ 1546802 h 1592835"/>
              <a:gd name="connsiteX51" fmla="*/ 5038524 w 9662615"/>
              <a:gd name="connsiteY51" fmla="*/ 1545675 h 1592835"/>
              <a:gd name="connsiteX52" fmla="*/ 5026564 w 9662615"/>
              <a:gd name="connsiteY52" fmla="*/ 1545376 h 1592835"/>
              <a:gd name="connsiteX53" fmla="*/ 4969433 w 9662615"/>
              <a:gd name="connsiteY53" fmla="*/ 1550865 h 1592835"/>
              <a:gd name="connsiteX54" fmla="*/ 4921303 w 9662615"/>
              <a:gd name="connsiteY54" fmla="*/ 1575379 h 1592835"/>
              <a:gd name="connsiteX55" fmla="*/ 4863775 w 9662615"/>
              <a:gd name="connsiteY55" fmla="*/ 1562633 h 1592835"/>
              <a:gd name="connsiteX56" fmla="*/ 4847242 w 9662615"/>
              <a:gd name="connsiteY56" fmla="*/ 1565435 h 1592835"/>
              <a:gd name="connsiteX57" fmla="*/ 4856839 w 9662615"/>
              <a:gd name="connsiteY57" fmla="*/ 1592835 h 1592835"/>
              <a:gd name="connsiteX58" fmla="*/ 4791466 w 9662615"/>
              <a:gd name="connsiteY58" fmla="*/ 1561324 h 1592835"/>
              <a:gd name="connsiteX59" fmla="*/ 4784247 w 9662615"/>
              <a:gd name="connsiteY59" fmla="*/ 1562342 h 1592835"/>
              <a:gd name="connsiteX60" fmla="*/ 4748477 w 9662615"/>
              <a:gd name="connsiteY60" fmla="*/ 1556925 h 1592835"/>
              <a:gd name="connsiteX61" fmla="*/ 4730033 w 9662615"/>
              <a:gd name="connsiteY61" fmla="*/ 1555274 h 1592835"/>
              <a:gd name="connsiteX62" fmla="*/ 4724747 w 9662615"/>
              <a:gd name="connsiteY62" fmla="*/ 1552439 h 1592835"/>
              <a:gd name="connsiteX63" fmla="*/ 4697562 w 9662615"/>
              <a:gd name="connsiteY63" fmla="*/ 1551206 h 1592835"/>
              <a:gd name="connsiteX64" fmla="*/ 4662664 w 9662615"/>
              <a:gd name="connsiteY64" fmla="*/ 1573162 h 1592835"/>
              <a:gd name="connsiteX65" fmla="*/ 4603028 w 9662615"/>
              <a:gd name="connsiteY65" fmla="*/ 1568821 h 1592835"/>
              <a:gd name="connsiteX66" fmla="*/ 4541612 w 9662615"/>
              <a:gd name="connsiteY66" fmla="*/ 1545262 h 1592835"/>
              <a:gd name="connsiteX67" fmla="*/ 4422155 w 9662615"/>
              <a:gd name="connsiteY67" fmla="*/ 1542059 h 1592835"/>
              <a:gd name="connsiteX68" fmla="*/ 4221826 w 9662615"/>
              <a:gd name="connsiteY68" fmla="*/ 1508923 h 1592835"/>
              <a:gd name="connsiteX69" fmla="*/ 4096601 w 9662615"/>
              <a:gd name="connsiteY69" fmla="*/ 1521563 h 1592835"/>
              <a:gd name="connsiteX70" fmla="*/ 3970635 w 9662615"/>
              <a:gd name="connsiteY70" fmla="*/ 1544815 h 1592835"/>
              <a:gd name="connsiteX71" fmla="*/ 3833906 w 9662615"/>
              <a:gd name="connsiteY71" fmla="*/ 1516637 h 1592835"/>
              <a:gd name="connsiteX72" fmla="*/ 3696258 w 9662615"/>
              <a:gd name="connsiteY72" fmla="*/ 1537563 h 1592835"/>
              <a:gd name="connsiteX73" fmla="*/ 3594070 w 9662615"/>
              <a:gd name="connsiteY73" fmla="*/ 1509422 h 1592835"/>
              <a:gd name="connsiteX74" fmla="*/ 3565233 w 9662615"/>
              <a:gd name="connsiteY74" fmla="*/ 1515122 h 1592835"/>
              <a:gd name="connsiteX75" fmla="*/ 3560267 w 9662615"/>
              <a:gd name="connsiteY75" fmla="*/ 1516288 h 1592835"/>
              <a:gd name="connsiteX76" fmla="*/ 3540258 w 9662615"/>
              <a:gd name="connsiteY76" fmla="*/ 1516976 h 1592835"/>
              <a:gd name="connsiteX77" fmla="*/ 3534780 w 9662615"/>
              <a:gd name="connsiteY77" fmla="*/ 1522141 h 1592835"/>
              <a:gd name="connsiteX78" fmla="*/ 3504783 w 9662615"/>
              <a:gd name="connsiteY78" fmla="*/ 1526739 h 1592835"/>
              <a:gd name="connsiteX79" fmla="*/ 3430805 w 9662615"/>
              <a:gd name="connsiteY79" fmla="*/ 1542521 h 1592835"/>
              <a:gd name="connsiteX80" fmla="*/ 3292707 w 9662615"/>
              <a:gd name="connsiteY80" fmla="*/ 1520490 h 1592835"/>
              <a:gd name="connsiteX81" fmla="*/ 3187872 w 9662615"/>
              <a:gd name="connsiteY81" fmla="*/ 1519991 h 1592835"/>
              <a:gd name="connsiteX82" fmla="*/ 3148026 w 9662615"/>
              <a:gd name="connsiteY82" fmla="*/ 1524777 h 1592835"/>
              <a:gd name="connsiteX83" fmla="*/ 3092394 w 9662615"/>
              <a:gd name="connsiteY83" fmla="*/ 1528115 h 1592835"/>
              <a:gd name="connsiteX84" fmla="*/ 2994200 w 9662615"/>
              <a:gd name="connsiteY84" fmla="*/ 1537857 h 1592835"/>
              <a:gd name="connsiteX85" fmla="*/ 2862301 w 9662615"/>
              <a:gd name="connsiteY85" fmla="*/ 1544250 h 1592835"/>
              <a:gd name="connsiteX86" fmla="*/ 2766335 w 9662615"/>
              <a:gd name="connsiteY86" fmla="*/ 1527662 h 1592835"/>
              <a:gd name="connsiteX87" fmla="*/ 2757836 w 9662615"/>
              <a:gd name="connsiteY87" fmla="*/ 1531371 h 1592835"/>
              <a:gd name="connsiteX88" fmla="*/ 2691555 w 9662615"/>
              <a:gd name="connsiteY88" fmla="*/ 1530283 h 1592835"/>
              <a:gd name="connsiteX89" fmla="*/ 2491676 w 9662615"/>
              <a:gd name="connsiteY89" fmla="*/ 1500859 h 1592835"/>
              <a:gd name="connsiteX90" fmla="*/ 2378036 w 9662615"/>
              <a:gd name="connsiteY90" fmla="*/ 1520645 h 1592835"/>
              <a:gd name="connsiteX91" fmla="*/ 2284269 w 9662615"/>
              <a:gd name="connsiteY91" fmla="*/ 1503068 h 1592835"/>
              <a:gd name="connsiteX92" fmla="*/ 2207104 w 9662615"/>
              <a:gd name="connsiteY92" fmla="*/ 1508888 h 1592835"/>
              <a:gd name="connsiteX93" fmla="*/ 2149226 w 9662615"/>
              <a:gd name="connsiteY93" fmla="*/ 1523409 h 1592835"/>
              <a:gd name="connsiteX94" fmla="*/ 2084783 w 9662615"/>
              <a:gd name="connsiteY94" fmla="*/ 1524245 h 1592835"/>
              <a:gd name="connsiteX95" fmla="*/ 2070075 w 9662615"/>
              <a:gd name="connsiteY95" fmla="*/ 1511285 h 1592835"/>
              <a:gd name="connsiteX96" fmla="*/ 2001057 w 9662615"/>
              <a:gd name="connsiteY96" fmla="*/ 1516449 h 1592835"/>
              <a:gd name="connsiteX97" fmla="*/ 1896330 w 9662615"/>
              <a:gd name="connsiteY97" fmla="*/ 1525725 h 1592835"/>
              <a:gd name="connsiteX98" fmla="*/ 1835994 w 9662615"/>
              <a:gd name="connsiteY98" fmla="*/ 1527678 h 1592835"/>
              <a:gd name="connsiteX99" fmla="*/ 1671119 w 9662615"/>
              <a:gd name="connsiteY99" fmla="*/ 1536701 h 1592835"/>
              <a:gd name="connsiteX100" fmla="*/ 1601337 w 9662615"/>
              <a:gd name="connsiteY100" fmla="*/ 1548552 h 1592835"/>
              <a:gd name="connsiteX101" fmla="*/ 1407755 w 9662615"/>
              <a:gd name="connsiteY101" fmla="*/ 1571444 h 1592835"/>
              <a:gd name="connsiteX102" fmla="*/ 1271994 w 9662615"/>
              <a:gd name="connsiteY102" fmla="*/ 1579471 h 1592835"/>
              <a:gd name="connsiteX103" fmla="*/ 1249226 w 9662615"/>
              <a:gd name="connsiteY103" fmla="*/ 1583140 h 1592835"/>
              <a:gd name="connsiteX104" fmla="*/ 1217719 w 9662615"/>
              <a:gd name="connsiteY104" fmla="*/ 1580863 h 1592835"/>
              <a:gd name="connsiteX105" fmla="*/ 1091432 w 9662615"/>
              <a:gd name="connsiteY105" fmla="*/ 1571003 h 1592835"/>
              <a:gd name="connsiteX106" fmla="*/ 992039 w 9662615"/>
              <a:gd name="connsiteY106" fmla="*/ 1556662 h 1592835"/>
              <a:gd name="connsiteX107" fmla="*/ 868264 w 9662615"/>
              <a:gd name="connsiteY107" fmla="*/ 1566392 h 1592835"/>
              <a:gd name="connsiteX108" fmla="*/ 792765 w 9662615"/>
              <a:gd name="connsiteY108" fmla="*/ 1563102 h 1592835"/>
              <a:gd name="connsiteX109" fmla="*/ 669055 w 9662615"/>
              <a:gd name="connsiteY109" fmla="*/ 1543638 h 1592835"/>
              <a:gd name="connsiteX110" fmla="*/ 506152 w 9662615"/>
              <a:gd name="connsiteY110" fmla="*/ 1549124 h 1592835"/>
              <a:gd name="connsiteX111" fmla="*/ 472797 w 9662615"/>
              <a:gd name="connsiteY111" fmla="*/ 1568904 h 1592835"/>
              <a:gd name="connsiteX112" fmla="*/ 427864 w 9662615"/>
              <a:gd name="connsiteY112" fmla="*/ 1580848 h 1592835"/>
              <a:gd name="connsiteX113" fmla="*/ 408381 w 9662615"/>
              <a:gd name="connsiteY113" fmla="*/ 1552940 h 1592835"/>
              <a:gd name="connsiteX114" fmla="*/ 267163 w 9662615"/>
              <a:gd name="connsiteY114" fmla="*/ 1531913 h 1592835"/>
              <a:gd name="connsiteX115" fmla="*/ 196644 w 9662615"/>
              <a:gd name="connsiteY115" fmla="*/ 1524565 h 1592835"/>
              <a:gd name="connsiteX116" fmla="*/ 86819 w 9662615"/>
              <a:gd name="connsiteY116" fmla="*/ 1519517 h 1592835"/>
              <a:gd name="connsiteX117" fmla="*/ 53369 w 9662615"/>
              <a:gd name="connsiteY117" fmla="*/ 1516853 h 1592835"/>
              <a:gd name="connsiteX118" fmla="*/ 2359 w 9662615"/>
              <a:gd name="connsiteY118" fmla="*/ 1515247 h 1592835"/>
              <a:gd name="connsiteX119" fmla="*/ 0 w 9662615"/>
              <a:gd name="connsiteY119" fmla="*/ 1514932 h 1592835"/>
              <a:gd name="connsiteX120" fmla="*/ 0 w 9662615"/>
              <a:gd name="connsiteY120" fmla="*/ 0 h 1592835"/>
              <a:gd name="connsiteX0" fmla="*/ 0 w 9662615"/>
              <a:gd name="connsiteY0" fmla="*/ 0 h 1592835"/>
              <a:gd name="connsiteX1" fmla="*/ 9662615 w 9662615"/>
              <a:gd name="connsiteY1" fmla="*/ 0 h 1592835"/>
              <a:gd name="connsiteX2" fmla="*/ 9662615 w 9662615"/>
              <a:gd name="connsiteY2" fmla="*/ 1280346 h 1592835"/>
              <a:gd name="connsiteX3" fmla="*/ 9658420 w 9662615"/>
              <a:gd name="connsiteY3" fmla="*/ 1280106 h 1592835"/>
              <a:gd name="connsiteX4" fmla="*/ 9469546 w 9662615"/>
              <a:gd name="connsiteY4" fmla="*/ 1289837 h 1592835"/>
              <a:gd name="connsiteX5" fmla="*/ 9385895 w 9662615"/>
              <a:gd name="connsiteY5" fmla="*/ 1269203 h 1592835"/>
              <a:gd name="connsiteX6" fmla="*/ 9144767 w 9662615"/>
              <a:gd name="connsiteY6" fmla="*/ 1264120 h 1592835"/>
              <a:gd name="connsiteX7" fmla="*/ 8837252 w 9662615"/>
              <a:gd name="connsiteY7" fmla="*/ 1350515 h 1592835"/>
              <a:gd name="connsiteX8" fmla="*/ 8705466 w 9662615"/>
              <a:gd name="connsiteY8" fmla="*/ 1342419 h 1592835"/>
              <a:gd name="connsiteX9" fmla="*/ 8652221 w 9662615"/>
              <a:gd name="connsiteY9" fmla="*/ 1326906 h 1592835"/>
              <a:gd name="connsiteX10" fmla="*/ 8632312 w 9662615"/>
              <a:gd name="connsiteY10" fmla="*/ 1326025 h 1592835"/>
              <a:gd name="connsiteX11" fmla="*/ 8591582 w 9662615"/>
              <a:gd name="connsiteY11" fmla="*/ 1341666 h 1592835"/>
              <a:gd name="connsiteX12" fmla="*/ 8537336 w 9662615"/>
              <a:gd name="connsiteY12" fmla="*/ 1341684 h 1592835"/>
              <a:gd name="connsiteX13" fmla="*/ 8472508 w 9662615"/>
              <a:gd name="connsiteY13" fmla="*/ 1363109 h 1592835"/>
              <a:gd name="connsiteX14" fmla="*/ 8258477 w 9662615"/>
              <a:gd name="connsiteY14" fmla="*/ 1370666 h 1592835"/>
              <a:gd name="connsiteX15" fmla="*/ 8197961 w 9662615"/>
              <a:gd name="connsiteY15" fmla="*/ 1392804 h 1592835"/>
              <a:gd name="connsiteX16" fmla="*/ 8171196 w 9662615"/>
              <a:gd name="connsiteY16" fmla="*/ 1397216 h 1592835"/>
              <a:gd name="connsiteX17" fmla="*/ 8127667 w 9662615"/>
              <a:gd name="connsiteY17" fmla="*/ 1418254 h 1592835"/>
              <a:gd name="connsiteX18" fmla="*/ 7974579 w 9662615"/>
              <a:gd name="connsiteY18" fmla="*/ 1383439 h 1592835"/>
              <a:gd name="connsiteX19" fmla="*/ 7768351 w 9662615"/>
              <a:gd name="connsiteY19" fmla="*/ 1395051 h 1592835"/>
              <a:gd name="connsiteX20" fmla="*/ 7635985 w 9662615"/>
              <a:gd name="connsiteY20" fmla="*/ 1386363 h 1592835"/>
              <a:gd name="connsiteX21" fmla="*/ 7466069 w 9662615"/>
              <a:gd name="connsiteY21" fmla="*/ 1377654 h 1592835"/>
              <a:gd name="connsiteX22" fmla="*/ 7355642 w 9662615"/>
              <a:gd name="connsiteY22" fmla="*/ 1407761 h 1592835"/>
              <a:gd name="connsiteX23" fmla="*/ 7151610 w 9662615"/>
              <a:gd name="connsiteY23" fmla="*/ 1397856 h 1592835"/>
              <a:gd name="connsiteX24" fmla="*/ 7082147 w 9662615"/>
              <a:gd name="connsiteY24" fmla="*/ 1406113 h 1592835"/>
              <a:gd name="connsiteX25" fmla="*/ 7014958 w 9662615"/>
              <a:gd name="connsiteY25" fmla="*/ 1396883 h 1592835"/>
              <a:gd name="connsiteX26" fmla="*/ 6907567 w 9662615"/>
              <a:gd name="connsiteY26" fmla="*/ 1419149 h 1592835"/>
              <a:gd name="connsiteX27" fmla="*/ 6748428 w 9662615"/>
              <a:gd name="connsiteY27" fmla="*/ 1420308 h 1592835"/>
              <a:gd name="connsiteX28" fmla="*/ 6654257 w 9662615"/>
              <a:gd name="connsiteY28" fmla="*/ 1424143 h 1592835"/>
              <a:gd name="connsiteX29" fmla="*/ 6620123 w 9662615"/>
              <a:gd name="connsiteY29" fmla="*/ 1430535 h 1592835"/>
              <a:gd name="connsiteX30" fmla="*/ 6571355 w 9662615"/>
              <a:gd name="connsiteY30" fmla="*/ 1436144 h 1592835"/>
              <a:gd name="connsiteX31" fmla="*/ 6486557 w 9662615"/>
              <a:gd name="connsiteY31" fmla="*/ 1449861 h 1592835"/>
              <a:gd name="connsiteX32" fmla="*/ 6370419 w 9662615"/>
              <a:gd name="connsiteY32" fmla="*/ 1461649 h 1592835"/>
              <a:gd name="connsiteX33" fmla="*/ 6278839 w 9662615"/>
              <a:gd name="connsiteY33" fmla="*/ 1449160 h 1592835"/>
              <a:gd name="connsiteX34" fmla="*/ 6272455 w 9662615"/>
              <a:gd name="connsiteY34" fmla="*/ 1453191 h 1592835"/>
              <a:gd name="connsiteX35" fmla="*/ 6212659 w 9662615"/>
              <a:gd name="connsiteY35" fmla="*/ 1454850 h 1592835"/>
              <a:gd name="connsiteX36" fmla="*/ 6069317 w 9662615"/>
              <a:gd name="connsiteY36" fmla="*/ 1445838 h 1592835"/>
              <a:gd name="connsiteX37" fmla="*/ 5878477 w 9662615"/>
              <a:gd name="connsiteY37" fmla="*/ 1439180 h 1592835"/>
              <a:gd name="connsiteX38" fmla="*/ 5838387 w 9662615"/>
              <a:gd name="connsiteY38" fmla="*/ 1444679 h 1592835"/>
              <a:gd name="connsiteX39" fmla="*/ 5771136 w 9662615"/>
              <a:gd name="connsiteY39" fmla="*/ 1453639 h 1592835"/>
              <a:gd name="connsiteX40" fmla="*/ 5724081 w 9662615"/>
              <a:gd name="connsiteY40" fmla="*/ 1470431 h 1592835"/>
              <a:gd name="connsiteX41" fmla="*/ 5666577 w 9662615"/>
              <a:gd name="connsiteY41" fmla="*/ 1473921 h 1592835"/>
              <a:gd name="connsiteX42" fmla="*/ 5649068 w 9662615"/>
              <a:gd name="connsiteY42" fmla="*/ 1461676 h 1592835"/>
              <a:gd name="connsiteX43" fmla="*/ 5588902 w 9662615"/>
              <a:gd name="connsiteY43" fmla="*/ 1469647 h 1592835"/>
              <a:gd name="connsiteX44" fmla="*/ 5498090 w 9662615"/>
              <a:gd name="connsiteY44" fmla="*/ 1483173 h 1592835"/>
              <a:gd name="connsiteX45" fmla="*/ 5444641 w 9662615"/>
              <a:gd name="connsiteY45" fmla="*/ 1487602 h 1592835"/>
              <a:gd name="connsiteX46" fmla="*/ 5299812 w 9662615"/>
              <a:gd name="connsiteY46" fmla="*/ 1503362 h 1592835"/>
              <a:gd name="connsiteX47" fmla="*/ 5213947 w 9662615"/>
              <a:gd name="connsiteY47" fmla="*/ 1516637 h 1592835"/>
              <a:gd name="connsiteX48" fmla="*/ 5090342 w 9662615"/>
              <a:gd name="connsiteY48" fmla="*/ 1546680 h 1592835"/>
              <a:gd name="connsiteX49" fmla="*/ 5129812 w 9662615"/>
              <a:gd name="connsiteY49" fmla="*/ 1521277 h 1592835"/>
              <a:gd name="connsiteX50" fmla="*/ 5059484 w 9662615"/>
              <a:gd name="connsiteY50" fmla="*/ 1546802 h 1592835"/>
              <a:gd name="connsiteX51" fmla="*/ 5038524 w 9662615"/>
              <a:gd name="connsiteY51" fmla="*/ 1545675 h 1592835"/>
              <a:gd name="connsiteX52" fmla="*/ 5026564 w 9662615"/>
              <a:gd name="connsiteY52" fmla="*/ 1545376 h 1592835"/>
              <a:gd name="connsiteX53" fmla="*/ 4969433 w 9662615"/>
              <a:gd name="connsiteY53" fmla="*/ 1550865 h 1592835"/>
              <a:gd name="connsiteX54" fmla="*/ 4921303 w 9662615"/>
              <a:gd name="connsiteY54" fmla="*/ 1575379 h 1592835"/>
              <a:gd name="connsiteX55" fmla="*/ 4863775 w 9662615"/>
              <a:gd name="connsiteY55" fmla="*/ 1562633 h 1592835"/>
              <a:gd name="connsiteX56" fmla="*/ 4847242 w 9662615"/>
              <a:gd name="connsiteY56" fmla="*/ 1565435 h 1592835"/>
              <a:gd name="connsiteX57" fmla="*/ 4856839 w 9662615"/>
              <a:gd name="connsiteY57" fmla="*/ 1592835 h 1592835"/>
              <a:gd name="connsiteX58" fmla="*/ 4791466 w 9662615"/>
              <a:gd name="connsiteY58" fmla="*/ 1561324 h 1592835"/>
              <a:gd name="connsiteX59" fmla="*/ 4784247 w 9662615"/>
              <a:gd name="connsiteY59" fmla="*/ 1562342 h 1592835"/>
              <a:gd name="connsiteX60" fmla="*/ 4748477 w 9662615"/>
              <a:gd name="connsiteY60" fmla="*/ 1556925 h 1592835"/>
              <a:gd name="connsiteX61" fmla="*/ 4730033 w 9662615"/>
              <a:gd name="connsiteY61" fmla="*/ 1555274 h 1592835"/>
              <a:gd name="connsiteX62" fmla="*/ 4697562 w 9662615"/>
              <a:gd name="connsiteY62" fmla="*/ 1551206 h 1592835"/>
              <a:gd name="connsiteX63" fmla="*/ 4662664 w 9662615"/>
              <a:gd name="connsiteY63" fmla="*/ 1573162 h 1592835"/>
              <a:gd name="connsiteX64" fmla="*/ 4603028 w 9662615"/>
              <a:gd name="connsiteY64" fmla="*/ 1568821 h 1592835"/>
              <a:gd name="connsiteX65" fmla="*/ 4541612 w 9662615"/>
              <a:gd name="connsiteY65" fmla="*/ 1545262 h 1592835"/>
              <a:gd name="connsiteX66" fmla="*/ 4422155 w 9662615"/>
              <a:gd name="connsiteY66" fmla="*/ 1542059 h 1592835"/>
              <a:gd name="connsiteX67" fmla="*/ 4221826 w 9662615"/>
              <a:gd name="connsiteY67" fmla="*/ 1508923 h 1592835"/>
              <a:gd name="connsiteX68" fmla="*/ 4096601 w 9662615"/>
              <a:gd name="connsiteY68" fmla="*/ 1521563 h 1592835"/>
              <a:gd name="connsiteX69" fmla="*/ 3970635 w 9662615"/>
              <a:gd name="connsiteY69" fmla="*/ 1544815 h 1592835"/>
              <a:gd name="connsiteX70" fmla="*/ 3833906 w 9662615"/>
              <a:gd name="connsiteY70" fmla="*/ 1516637 h 1592835"/>
              <a:gd name="connsiteX71" fmla="*/ 3696258 w 9662615"/>
              <a:gd name="connsiteY71" fmla="*/ 1537563 h 1592835"/>
              <a:gd name="connsiteX72" fmla="*/ 3594070 w 9662615"/>
              <a:gd name="connsiteY72" fmla="*/ 1509422 h 1592835"/>
              <a:gd name="connsiteX73" fmla="*/ 3565233 w 9662615"/>
              <a:gd name="connsiteY73" fmla="*/ 1515122 h 1592835"/>
              <a:gd name="connsiteX74" fmla="*/ 3560267 w 9662615"/>
              <a:gd name="connsiteY74" fmla="*/ 1516288 h 1592835"/>
              <a:gd name="connsiteX75" fmla="*/ 3540258 w 9662615"/>
              <a:gd name="connsiteY75" fmla="*/ 1516976 h 1592835"/>
              <a:gd name="connsiteX76" fmla="*/ 3534780 w 9662615"/>
              <a:gd name="connsiteY76" fmla="*/ 1522141 h 1592835"/>
              <a:gd name="connsiteX77" fmla="*/ 3504783 w 9662615"/>
              <a:gd name="connsiteY77" fmla="*/ 1526739 h 1592835"/>
              <a:gd name="connsiteX78" fmla="*/ 3430805 w 9662615"/>
              <a:gd name="connsiteY78" fmla="*/ 1542521 h 1592835"/>
              <a:gd name="connsiteX79" fmla="*/ 3292707 w 9662615"/>
              <a:gd name="connsiteY79" fmla="*/ 1520490 h 1592835"/>
              <a:gd name="connsiteX80" fmla="*/ 3187872 w 9662615"/>
              <a:gd name="connsiteY80" fmla="*/ 1519991 h 1592835"/>
              <a:gd name="connsiteX81" fmla="*/ 3148026 w 9662615"/>
              <a:gd name="connsiteY81" fmla="*/ 1524777 h 1592835"/>
              <a:gd name="connsiteX82" fmla="*/ 3092394 w 9662615"/>
              <a:gd name="connsiteY82" fmla="*/ 1528115 h 1592835"/>
              <a:gd name="connsiteX83" fmla="*/ 2994200 w 9662615"/>
              <a:gd name="connsiteY83" fmla="*/ 1537857 h 1592835"/>
              <a:gd name="connsiteX84" fmla="*/ 2862301 w 9662615"/>
              <a:gd name="connsiteY84" fmla="*/ 1544250 h 1592835"/>
              <a:gd name="connsiteX85" fmla="*/ 2766335 w 9662615"/>
              <a:gd name="connsiteY85" fmla="*/ 1527662 h 1592835"/>
              <a:gd name="connsiteX86" fmla="*/ 2757836 w 9662615"/>
              <a:gd name="connsiteY86" fmla="*/ 1531371 h 1592835"/>
              <a:gd name="connsiteX87" fmla="*/ 2691555 w 9662615"/>
              <a:gd name="connsiteY87" fmla="*/ 1530283 h 1592835"/>
              <a:gd name="connsiteX88" fmla="*/ 2491676 w 9662615"/>
              <a:gd name="connsiteY88" fmla="*/ 1500859 h 1592835"/>
              <a:gd name="connsiteX89" fmla="*/ 2378036 w 9662615"/>
              <a:gd name="connsiteY89" fmla="*/ 1520645 h 1592835"/>
              <a:gd name="connsiteX90" fmla="*/ 2284269 w 9662615"/>
              <a:gd name="connsiteY90" fmla="*/ 1503068 h 1592835"/>
              <a:gd name="connsiteX91" fmla="*/ 2207104 w 9662615"/>
              <a:gd name="connsiteY91" fmla="*/ 1508888 h 1592835"/>
              <a:gd name="connsiteX92" fmla="*/ 2149226 w 9662615"/>
              <a:gd name="connsiteY92" fmla="*/ 1523409 h 1592835"/>
              <a:gd name="connsiteX93" fmla="*/ 2084783 w 9662615"/>
              <a:gd name="connsiteY93" fmla="*/ 1524245 h 1592835"/>
              <a:gd name="connsiteX94" fmla="*/ 2070075 w 9662615"/>
              <a:gd name="connsiteY94" fmla="*/ 1511285 h 1592835"/>
              <a:gd name="connsiteX95" fmla="*/ 2001057 w 9662615"/>
              <a:gd name="connsiteY95" fmla="*/ 1516449 h 1592835"/>
              <a:gd name="connsiteX96" fmla="*/ 1896330 w 9662615"/>
              <a:gd name="connsiteY96" fmla="*/ 1525725 h 1592835"/>
              <a:gd name="connsiteX97" fmla="*/ 1835994 w 9662615"/>
              <a:gd name="connsiteY97" fmla="*/ 1527678 h 1592835"/>
              <a:gd name="connsiteX98" fmla="*/ 1671119 w 9662615"/>
              <a:gd name="connsiteY98" fmla="*/ 1536701 h 1592835"/>
              <a:gd name="connsiteX99" fmla="*/ 1601337 w 9662615"/>
              <a:gd name="connsiteY99" fmla="*/ 1548552 h 1592835"/>
              <a:gd name="connsiteX100" fmla="*/ 1407755 w 9662615"/>
              <a:gd name="connsiteY100" fmla="*/ 1571444 h 1592835"/>
              <a:gd name="connsiteX101" fmla="*/ 1271994 w 9662615"/>
              <a:gd name="connsiteY101" fmla="*/ 1579471 h 1592835"/>
              <a:gd name="connsiteX102" fmla="*/ 1249226 w 9662615"/>
              <a:gd name="connsiteY102" fmla="*/ 1583140 h 1592835"/>
              <a:gd name="connsiteX103" fmla="*/ 1217719 w 9662615"/>
              <a:gd name="connsiteY103" fmla="*/ 1580863 h 1592835"/>
              <a:gd name="connsiteX104" fmla="*/ 1091432 w 9662615"/>
              <a:gd name="connsiteY104" fmla="*/ 1571003 h 1592835"/>
              <a:gd name="connsiteX105" fmla="*/ 992039 w 9662615"/>
              <a:gd name="connsiteY105" fmla="*/ 1556662 h 1592835"/>
              <a:gd name="connsiteX106" fmla="*/ 868264 w 9662615"/>
              <a:gd name="connsiteY106" fmla="*/ 1566392 h 1592835"/>
              <a:gd name="connsiteX107" fmla="*/ 792765 w 9662615"/>
              <a:gd name="connsiteY107" fmla="*/ 1563102 h 1592835"/>
              <a:gd name="connsiteX108" fmla="*/ 669055 w 9662615"/>
              <a:gd name="connsiteY108" fmla="*/ 1543638 h 1592835"/>
              <a:gd name="connsiteX109" fmla="*/ 506152 w 9662615"/>
              <a:gd name="connsiteY109" fmla="*/ 1549124 h 1592835"/>
              <a:gd name="connsiteX110" fmla="*/ 472797 w 9662615"/>
              <a:gd name="connsiteY110" fmla="*/ 1568904 h 1592835"/>
              <a:gd name="connsiteX111" fmla="*/ 427864 w 9662615"/>
              <a:gd name="connsiteY111" fmla="*/ 1580848 h 1592835"/>
              <a:gd name="connsiteX112" fmla="*/ 408381 w 9662615"/>
              <a:gd name="connsiteY112" fmla="*/ 1552940 h 1592835"/>
              <a:gd name="connsiteX113" fmla="*/ 267163 w 9662615"/>
              <a:gd name="connsiteY113" fmla="*/ 1531913 h 1592835"/>
              <a:gd name="connsiteX114" fmla="*/ 196644 w 9662615"/>
              <a:gd name="connsiteY114" fmla="*/ 1524565 h 1592835"/>
              <a:gd name="connsiteX115" fmla="*/ 86819 w 9662615"/>
              <a:gd name="connsiteY115" fmla="*/ 1519517 h 1592835"/>
              <a:gd name="connsiteX116" fmla="*/ 53369 w 9662615"/>
              <a:gd name="connsiteY116" fmla="*/ 1516853 h 1592835"/>
              <a:gd name="connsiteX117" fmla="*/ 2359 w 9662615"/>
              <a:gd name="connsiteY117" fmla="*/ 1515247 h 1592835"/>
              <a:gd name="connsiteX118" fmla="*/ 0 w 9662615"/>
              <a:gd name="connsiteY118" fmla="*/ 1514932 h 1592835"/>
              <a:gd name="connsiteX119" fmla="*/ 0 w 9662615"/>
              <a:gd name="connsiteY119" fmla="*/ 0 h 1592835"/>
              <a:gd name="connsiteX0" fmla="*/ 0 w 9662615"/>
              <a:gd name="connsiteY0" fmla="*/ 0 h 1592835"/>
              <a:gd name="connsiteX1" fmla="*/ 9662615 w 9662615"/>
              <a:gd name="connsiteY1" fmla="*/ 0 h 1592835"/>
              <a:gd name="connsiteX2" fmla="*/ 9662615 w 9662615"/>
              <a:gd name="connsiteY2" fmla="*/ 1280346 h 1592835"/>
              <a:gd name="connsiteX3" fmla="*/ 9658420 w 9662615"/>
              <a:gd name="connsiteY3" fmla="*/ 1280106 h 1592835"/>
              <a:gd name="connsiteX4" fmla="*/ 9469546 w 9662615"/>
              <a:gd name="connsiteY4" fmla="*/ 1289837 h 1592835"/>
              <a:gd name="connsiteX5" fmla="*/ 9385895 w 9662615"/>
              <a:gd name="connsiteY5" fmla="*/ 1269203 h 1592835"/>
              <a:gd name="connsiteX6" fmla="*/ 9144767 w 9662615"/>
              <a:gd name="connsiteY6" fmla="*/ 1264120 h 1592835"/>
              <a:gd name="connsiteX7" fmla="*/ 8837252 w 9662615"/>
              <a:gd name="connsiteY7" fmla="*/ 1350515 h 1592835"/>
              <a:gd name="connsiteX8" fmla="*/ 8705466 w 9662615"/>
              <a:gd name="connsiteY8" fmla="*/ 1342419 h 1592835"/>
              <a:gd name="connsiteX9" fmla="*/ 8652221 w 9662615"/>
              <a:gd name="connsiteY9" fmla="*/ 1326906 h 1592835"/>
              <a:gd name="connsiteX10" fmla="*/ 8632312 w 9662615"/>
              <a:gd name="connsiteY10" fmla="*/ 1326025 h 1592835"/>
              <a:gd name="connsiteX11" fmla="*/ 8591582 w 9662615"/>
              <a:gd name="connsiteY11" fmla="*/ 1341666 h 1592835"/>
              <a:gd name="connsiteX12" fmla="*/ 8537336 w 9662615"/>
              <a:gd name="connsiteY12" fmla="*/ 1341684 h 1592835"/>
              <a:gd name="connsiteX13" fmla="*/ 8472508 w 9662615"/>
              <a:gd name="connsiteY13" fmla="*/ 1363109 h 1592835"/>
              <a:gd name="connsiteX14" fmla="*/ 8258477 w 9662615"/>
              <a:gd name="connsiteY14" fmla="*/ 1370666 h 1592835"/>
              <a:gd name="connsiteX15" fmla="*/ 8197961 w 9662615"/>
              <a:gd name="connsiteY15" fmla="*/ 1392804 h 1592835"/>
              <a:gd name="connsiteX16" fmla="*/ 8171196 w 9662615"/>
              <a:gd name="connsiteY16" fmla="*/ 1397216 h 1592835"/>
              <a:gd name="connsiteX17" fmla="*/ 8127667 w 9662615"/>
              <a:gd name="connsiteY17" fmla="*/ 1418254 h 1592835"/>
              <a:gd name="connsiteX18" fmla="*/ 7974579 w 9662615"/>
              <a:gd name="connsiteY18" fmla="*/ 1383439 h 1592835"/>
              <a:gd name="connsiteX19" fmla="*/ 7768351 w 9662615"/>
              <a:gd name="connsiteY19" fmla="*/ 1395051 h 1592835"/>
              <a:gd name="connsiteX20" fmla="*/ 7635985 w 9662615"/>
              <a:gd name="connsiteY20" fmla="*/ 1386363 h 1592835"/>
              <a:gd name="connsiteX21" fmla="*/ 7466069 w 9662615"/>
              <a:gd name="connsiteY21" fmla="*/ 1377654 h 1592835"/>
              <a:gd name="connsiteX22" fmla="*/ 7355642 w 9662615"/>
              <a:gd name="connsiteY22" fmla="*/ 1407761 h 1592835"/>
              <a:gd name="connsiteX23" fmla="*/ 7151610 w 9662615"/>
              <a:gd name="connsiteY23" fmla="*/ 1397856 h 1592835"/>
              <a:gd name="connsiteX24" fmla="*/ 7082147 w 9662615"/>
              <a:gd name="connsiteY24" fmla="*/ 1406113 h 1592835"/>
              <a:gd name="connsiteX25" fmla="*/ 7014958 w 9662615"/>
              <a:gd name="connsiteY25" fmla="*/ 1396883 h 1592835"/>
              <a:gd name="connsiteX26" fmla="*/ 6907567 w 9662615"/>
              <a:gd name="connsiteY26" fmla="*/ 1419149 h 1592835"/>
              <a:gd name="connsiteX27" fmla="*/ 6748428 w 9662615"/>
              <a:gd name="connsiteY27" fmla="*/ 1420308 h 1592835"/>
              <a:gd name="connsiteX28" fmla="*/ 6654257 w 9662615"/>
              <a:gd name="connsiteY28" fmla="*/ 1424143 h 1592835"/>
              <a:gd name="connsiteX29" fmla="*/ 6620123 w 9662615"/>
              <a:gd name="connsiteY29" fmla="*/ 1430535 h 1592835"/>
              <a:gd name="connsiteX30" fmla="*/ 6571355 w 9662615"/>
              <a:gd name="connsiteY30" fmla="*/ 1436144 h 1592835"/>
              <a:gd name="connsiteX31" fmla="*/ 6486557 w 9662615"/>
              <a:gd name="connsiteY31" fmla="*/ 1449861 h 1592835"/>
              <a:gd name="connsiteX32" fmla="*/ 6370419 w 9662615"/>
              <a:gd name="connsiteY32" fmla="*/ 1461649 h 1592835"/>
              <a:gd name="connsiteX33" fmla="*/ 6278839 w 9662615"/>
              <a:gd name="connsiteY33" fmla="*/ 1449160 h 1592835"/>
              <a:gd name="connsiteX34" fmla="*/ 6272455 w 9662615"/>
              <a:gd name="connsiteY34" fmla="*/ 1453191 h 1592835"/>
              <a:gd name="connsiteX35" fmla="*/ 6212659 w 9662615"/>
              <a:gd name="connsiteY35" fmla="*/ 1454850 h 1592835"/>
              <a:gd name="connsiteX36" fmla="*/ 6069317 w 9662615"/>
              <a:gd name="connsiteY36" fmla="*/ 1445838 h 1592835"/>
              <a:gd name="connsiteX37" fmla="*/ 5878477 w 9662615"/>
              <a:gd name="connsiteY37" fmla="*/ 1439180 h 1592835"/>
              <a:gd name="connsiteX38" fmla="*/ 5838387 w 9662615"/>
              <a:gd name="connsiteY38" fmla="*/ 1444679 h 1592835"/>
              <a:gd name="connsiteX39" fmla="*/ 5771136 w 9662615"/>
              <a:gd name="connsiteY39" fmla="*/ 1453639 h 1592835"/>
              <a:gd name="connsiteX40" fmla="*/ 5724081 w 9662615"/>
              <a:gd name="connsiteY40" fmla="*/ 1470431 h 1592835"/>
              <a:gd name="connsiteX41" fmla="*/ 5666577 w 9662615"/>
              <a:gd name="connsiteY41" fmla="*/ 1473921 h 1592835"/>
              <a:gd name="connsiteX42" fmla="*/ 5649068 w 9662615"/>
              <a:gd name="connsiteY42" fmla="*/ 1461676 h 1592835"/>
              <a:gd name="connsiteX43" fmla="*/ 5588902 w 9662615"/>
              <a:gd name="connsiteY43" fmla="*/ 1469647 h 1592835"/>
              <a:gd name="connsiteX44" fmla="*/ 5498090 w 9662615"/>
              <a:gd name="connsiteY44" fmla="*/ 1483173 h 1592835"/>
              <a:gd name="connsiteX45" fmla="*/ 5444641 w 9662615"/>
              <a:gd name="connsiteY45" fmla="*/ 1487602 h 1592835"/>
              <a:gd name="connsiteX46" fmla="*/ 5299812 w 9662615"/>
              <a:gd name="connsiteY46" fmla="*/ 1503362 h 1592835"/>
              <a:gd name="connsiteX47" fmla="*/ 5213947 w 9662615"/>
              <a:gd name="connsiteY47" fmla="*/ 1516637 h 1592835"/>
              <a:gd name="connsiteX48" fmla="*/ 5090342 w 9662615"/>
              <a:gd name="connsiteY48" fmla="*/ 1546680 h 1592835"/>
              <a:gd name="connsiteX49" fmla="*/ 5129812 w 9662615"/>
              <a:gd name="connsiteY49" fmla="*/ 1521277 h 1592835"/>
              <a:gd name="connsiteX50" fmla="*/ 5059484 w 9662615"/>
              <a:gd name="connsiteY50" fmla="*/ 1546802 h 1592835"/>
              <a:gd name="connsiteX51" fmla="*/ 5038524 w 9662615"/>
              <a:gd name="connsiteY51" fmla="*/ 1545675 h 1592835"/>
              <a:gd name="connsiteX52" fmla="*/ 5026564 w 9662615"/>
              <a:gd name="connsiteY52" fmla="*/ 1545376 h 1592835"/>
              <a:gd name="connsiteX53" fmla="*/ 4969433 w 9662615"/>
              <a:gd name="connsiteY53" fmla="*/ 1550865 h 1592835"/>
              <a:gd name="connsiteX54" fmla="*/ 4921303 w 9662615"/>
              <a:gd name="connsiteY54" fmla="*/ 1575379 h 1592835"/>
              <a:gd name="connsiteX55" fmla="*/ 4863775 w 9662615"/>
              <a:gd name="connsiteY55" fmla="*/ 1562633 h 1592835"/>
              <a:gd name="connsiteX56" fmla="*/ 4847242 w 9662615"/>
              <a:gd name="connsiteY56" fmla="*/ 1565435 h 1592835"/>
              <a:gd name="connsiteX57" fmla="*/ 4856839 w 9662615"/>
              <a:gd name="connsiteY57" fmla="*/ 1592835 h 1592835"/>
              <a:gd name="connsiteX58" fmla="*/ 4791466 w 9662615"/>
              <a:gd name="connsiteY58" fmla="*/ 1561324 h 1592835"/>
              <a:gd name="connsiteX59" fmla="*/ 4784247 w 9662615"/>
              <a:gd name="connsiteY59" fmla="*/ 1562342 h 1592835"/>
              <a:gd name="connsiteX60" fmla="*/ 4730033 w 9662615"/>
              <a:gd name="connsiteY60" fmla="*/ 1555274 h 1592835"/>
              <a:gd name="connsiteX61" fmla="*/ 4697562 w 9662615"/>
              <a:gd name="connsiteY61" fmla="*/ 1551206 h 1592835"/>
              <a:gd name="connsiteX62" fmla="*/ 4662664 w 9662615"/>
              <a:gd name="connsiteY62" fmla="*/ 1573162 h 1592835"/>
              <a:gd name="connsiteX63" fmla="*/ 4603028 w 9662615"/>
              <a:gd name="connsiteY63" fmla="*/ 1568821 h 1592835"/>
              <a:gd name="connsiteX64" fmla="*/ 4541612 w 9662615"/>
              <a:gd name="connsiteY64" fmla="*/ 1545262 h 1592835"/>
              <a:gd name="connsiteX65" fmla="*/ 4422155 w 9662615"/>
              <a:gd name="connsiteY65" fmla="*/ 1542059 h 1592835"/>
              <a:gd name="connsiteX66" fmla="*/ 4221826 w 9662615"/>
              <a:gd name="connsiteY66" fmla="*/ 1508923 h 1592835"/>
              <a:gd name="connsiteX67" fmla="*/ 4096601 w 9662615"/>
              <a:gd name="connsiteY67" fmla="*/ 1521563 h 1592835"/>
              <a:gd name="connsiteX68" fmla="*/ 3970635 w 9662615"/>
              <a:gd name="connsiteY68" fmla="*/ 1544815 h 1592835"/>
              <a:gd name="connsiteX69" fmla="*/ 3833906 w 9662615"/>
              <a:gd name="connsiteY69" fmla="*/ 1516637 h 1592835"/>
              <a:gd name="connsiteX70" fmla="*/ 3696258 w 9662615"/>
              <a:gd name="connsiteY70" fmla="*/ 1537563 h 1592835"/>
              <a:gd name="connsiteX71" fmla="*/ 3594070 w 9662615"/>
              <a:gd name="connsiteY71" fmla="*/ 1509422 h 1592835"/>
              <a:gd name="connsiteX72" fmla="*/ 3565233 w 9662615"/>
              <a:gd name="connsiteY72" fmla="*/ 1515122 h 1592835"/>
              <a:gd name="connsiteX73" fmla="*/ 3560267 w 9662615"/>
              <a:gd name="connsiteY73" fmla="*/ 1516288 h 1592835"/>
              <a:gd name="connsiteX74" fmla="*/ 3540258 w 9662615"/>
              <a:gd name="connsiteY74" fmla="*/ 1516976 h 1592835"/>
              <a:gd name="connsiteX75" fmla="*/ 3534780 w 9662615"/>
              <a:gd name="connsiteY75" fmla="*/ 1522141 h 1592835"/>
              <a:gd name="connsiteX76" fmla="*/ 3504783 w 9662615"/>
              <a:gd name="connsiteY76" fmla="*/ 1526739 h 1592835"/>
              <a:gd name="connsiteX77" fmla="*/ 3430805 w 9662615"/>
              <a:gd name="connsiteY77" fmla="*/ 1542521 h 1592835"/>
              <a:gd name="connsiteX78" fmla="*/ 3292707 w 9662615"/>
              <a:gd name="connsiteY78" fmla="*/ 1520490 h 1592835"/>
              <a:gd name="connsiteX79" fmla="*/ 3187872 w 9662615"/>
              <a:gd name="connsiteY79" fmla="*/ 1519991 h 1592835"/>
              <a:gd name="connsiteX80" fmla="*/ 3148026 w 9662615"/>
              <a:gd name="connsiteY80" fmla="*/ 1524777 h 1592835"/>
              <a:gd name="connsiteX81" fmla="*/ 3092394 w 9662615"/>
              <a:gd name="connsiteY81" fmla="*/ 1528115 h 1592835"/>
              <a:gd name="connsiteX82" fmla="*/ 2994200 w 9662615"/>
              <a:gd name="connsiteY82" fmla="*/ 1537857 h 1592835"/>
              <a:gd name="connsiteX83" fmla="*/ 2862301 w 9662615"/>
              <a:gd name="connsiteY83" fmla="*/ 1544250 h 1592835"/>
              <a:gd name="connsiteX84" fmla="*/ 2766335 w 9662615"/>
              <a:gd name="connsiteY84" fmla="*/ 1527662 h 1592835"/>
              <a:gd name="connsiteX85" fmla="*/ 2757836 w 9662615"/>
              <a:gd name="connsiteY85" fmla="*/ 1531371 h 1592835"/>
              <a:gd name="connsiteX86" fmla="*/ 2691555 w 9662615"/>
              <a:gd name="connsiteY86" fmla="*/ 1530283 h 1592835"/>
              <a:gd name="connsiteX87" fmla="*/ 2491676 w 9662615"/>
              <a:gd name="connsiteY87" fmla="*/ 1500859 h 1592835"/>
              <a:gd name="connsiteX88" fmla="*/ 2378036 w 9662615"/>
              <a:gd name="connsiteY88" fmla="*/ 1520645 h 1592835"/>
              <a:gd name="connsiteX89" fmla="*/ 2284269 w 9662615"/>
              <a:gd name="connsiteY89" fmla="*/ 1503068 h 1592835"/>
              <a:gd name="connsiteX90" fmla="*/ 2207104 w 9662615"/>
              <a:gd name="connsiteY90" fmla="*/ 1508888 h 1592835"/>
              <a:gd name="connsiteX91" fmla="*/ 2149226 w 9662615"/>
              <a:gd name="connsiteY91" fmla="*/ 1523409 h 1592835"/>
              <a:gd name="connsiteX92" fmla="*/ 2084783 w 9662615"/>
              <a:gd name="connsiteY92" fmla="*/ 1524245 h 1592835"/>
              <a:gd name="connsiteX93" fmla="*/ 2070075 w 9662615"/>
              <a:gd name="connsiteY93" fmla="*/ 1511285 h 1592835"/>
              <a:gd name="connsiteX94" fmla="*/ 2001057 w 9662615"/>
              <a:gd name="connsiteY94" fmla="*/ 1516449 h 1592835"/>
              <a:gd name="connsiteX95" fmla="*/ 1896330 w 9662615"/>
              <a:gd name="connsiteY95" fmla="*/ 1525725 h 1592835"/>
              <a:gd name="connsiteX96" fmla="*/ 1835994 w 9662615"/>
              <a:gd name="connsiteY96" fmla="*/ 1527678 h 1592835"/>
              <a:gd name="connsiteX97" fmla="*/ 1671119 w 9662615"/>
              <a:gd name="connsiteY97" fmla="*/ 1536701 h 1592835"/>
              <a:gd name="connsiteX98" fmla="*/ 1601337 w 9662615"/>
              <a:gd name="connsiteY98" fmla="*/ 1548552 h 1592835"/>
              <a:gd name="connsiteX99" fmla="*/ 1407755 w 9662615"/>
              <a:gd name="connsiteY99" fmla="*/ 1571444 h 1592835"/>
              <a:gd name="connsiteX100" fmla="*/ 1271994 w 9662615"/>
              <a:gd name="connsiteY100" fmla="*/ 1579471 h 1592835"/>
              <a:gd name="connsiteX101" fmla="*/ 1249226 w 9662615"/>
              <a:gd name="connsiteY101" fmla="*/ 1583140 h 1592835"/>
              <a:gd name="connsiteX102" fmla="*/ 1217719 w 9662615"/>
              <a:gd name="connsiteY102" fmla="*/ 1580863 h 1592835"/>
              <a:gd name="connsiteX103" fmla="*/ 1091432 w 9662615"/>
              <a:gd name="connsiteY103" fmla="*/ 1571003 h 1592835"/>
              <a:gd name="connsiteX104" fmla="*/ 992039 w 9662615"/>
              <a:gd name="connsiteY104" fmla="*/ 1556662 h 1592835"/>
              <a:gd name="connsiteX105" fmla="*/ 868264 w 9662615"/>
              <a:gd name="connsiteY105" fmla="*/ 1566392 h 1592835"/>
              <a:gd name="connsiteX106" fmla="*/ 792765 w 9662615"/>
              <a:gd name="connsiteY106" fmla="*/ 1563102 h 1592835"/>
              <a:gd name="connsiteX107" fmla="*/ 669055 w 9662615"/>
              <a:gd name="connsiteY107" fmla="*/ 1543638 h 1592835"/>
              <a:gd name="connsiteX108" fmla="*/ 506152 w 9662615"/>
              <a:gd name="connsiteY108" fmla="*/ 1549124 h 1592835"/>
              <a:gd name="connsiteX109" fmla="*/ 472797 w 9662615"/>
              <a:gd name="connsiteY109" fmla="*/ 1568904 h 1592835"/>
              <a:gd name="connsiteX110" fmla="*/ 427864 w 9662615"/>
              <a:gd name="connsiteY110" fmla="*/ 1580848 h 1592835"/>
              <a:gd name="connsiteX111" fmla="*/ 408381 w 9662615"/>
              <a:gd name="connsiteY111" fmla="*/ 1552940 h 1592835"/>
              <a:gd name="connsiteX112" fmla="*/ 267163 w 9662615"/>
              <a:gd name="connsiteY112" fmla="*/ 1531913 h 1592835"/>
              <a:gd name="connsiteX113" fmla="*/ 196644 w 9662615"/>
              <a:gd name="connsiteY113" fmla="*/ 1524565 h 1592835"/>
              <a:gd name="connsiteX114" fmla="*/ 86819 w 9662615"/>
              <a:gd name="connsiteY114" fmla="*/ 1519517 h 1592835"/>
              <a:gd name="connsiteX115" fmla="*/ 53369 w 9662615"/>
              <a:gd name="connsiteY115" fmla="*/ 1516853 h 1592835"/>
              <a:gd name="connsiteX116" fmla="*/ 2359 w 9662615"/>
              <a:gd name="connsiteY116" fmla="*/ 1515247 h 1592835"/>
              <a:gd name="connsiteX117" fmla="*/ 0 w 9662615"/>
              <a:gd name="connsiteY117" fmla="*/ 1514932 h 1592835"/>
              <a:gd name="connsiteX118" fmla="*/ 0 w 9662615"/>
              <a:gd name="connsiteY118" fmla="*/ 0 h 1592835"/>
              <a:gd name="connsiteX0" fmla="*/ 0 w 9662615"/>
              <a:gd name="connsiteY0" fmla="*/ 0 h 1592835"/>
              <a:gd name="connsiteX1" fmla="*/ 9662615 w 9662615"/>
              <a:gd name="connsiteY1" fmla="*/ 0 h 1592835"/>
              <a:gd name="connsiteX2" fmla="*/ 9662615 w 9662615"/>
              <a:gd name="connsiteY2" fmla="*/ 1280346 h 1592835"/>
              <a:gd name="connsiteX3" fmla="*/ 9658420 w 9662615"/>
              <a:gd name="connsiteY3" fmla="*/ 1280106 h 1592835"/>
              <a:gd name="connsiteX4" fmla="*/ 9469546 w 9662615"/>
              <a:gd name="connsiteY4" fmla="*/ 1289837 h 1592835"/>
              <a:gd name="connsiteX5" fmla="*/ 9385895 w 9662615"/>
              <a:gd name="connsiteY5" fmla="*/ 1269203 h 1592835"/>
              <a:gd name="connsiteX6" fmla="*/ 9144767 w 9662615"/>
              <a:gd name="connsiteY6" fmla="*/ 1264120 h 1592835"/>
              <a:gd name="connsiteX7" fmla="*/ 8837252 w 9662615"/>
              <a:gd name="connsiteY7" fmla="*/ 1350515 h 1592835"/>
              <a:gd name="connsiteX8" fmla="*/ 8705466 w 9662615"/>
              <a:gd name="connsiteY8" fmla="*/ 1342419 h 1592835"/>
              <a:gd name="connsiteX9" fmla="*/ 8652221 w 9662615"/>
              <a:gd name="connsiteY9" fmla="*/ 1326906 h 1592835"/>
              <a:gd name="connsiteX10" fmla="*/ 8632312 w 9662615"/>
              <a:gd name="connsiteY10" fmla="*/ 1326025 h 1592835"/>
              <a:gd name="connsiteX11" fmla="*/ 8591582 w 9662615"/>
              <a:gd name="connsiteY11" fmla="*/ 1341666 h 1592835"/>
              <a:gd name="connsiteX12" fmla="*/ 8537336 w 9662615"/>
              <a:gd name="connsiteY12" fmla="*/ 1341684 h 1592835"/>
              <a:gd name="connsiteX13" fmla="*/ 8472508 w 9662615"/>
              <a:gd name="connsiteY13" fmla="*/ 1363109 h 1592835"/>
              <a:gd name="connsiteX14" fmla="*/ 8258477 w 9662615"/>
              <a:gd name="connsiteY14" fmla="*/ 1370666 h 1592835"/>
              <a:gd name="connsiteX15" fmla="*/ 8197961 w 9662615"/>
              <a:gd name="connsiteY15" fmla="*/ 1392804 h 1592835"/>
              <a:gd name="connsiteX16" fmla="*/ 8171196 w 9662615"/>
              <a:gd name="connsiteY16" fmla="*/ 1397216 h 1592835"/>
              <a:gd name="connsiteX17" fmla="*/ 8127667 w 9662615"/>
              <a:gd name="connsiteY17" fmla="*/ 1418254 h 1592835"/>
              <a:gd name="connsiteX18" fmla="*/ 7974579 w 9662615"/>
              <a:gd name="connsiteY18" fmla="*/ 1383439 h 1592835"/>
              <a:gd name="connsiteX19" fmla="*/ 7768351 w 9662615"/>
              <a:gd name="connsiteY19" fmla="*/ 1395051 h 1592835"/>
              <a:gd name="connsiteX20" fmla="*/ 7635985 w 9662615"/>
              <a:gd name="connsiteY20" fmla="*/ 1386363 h 1592835"/>
              <a:gd name="connsiteX21" fmla="*/ 7466069 w 9662615"/>
              <a:gd name="connsiteY21" fmla="*/ 1377654 h 1592835"/>
              <a:gd name="connsiteX22" fmla="*/ 7355642 w 9662615"/>
              <a:gd name="connsiteY22" fmla="*/ 1407761 h 1592835"/>
              <a:gd name="connsiteX23" fmla="*/ 7151610 w 9662615"/>
              <a:gd name="connsiteY23" fmla="*/ 1397856 h 1592835"/>
              <a:gd name="connsiteX24" fmla="*/ 7082147 w 9662615"/>
              <a:gd name="connsiteY24" fmla="*/ 1406113 h 1592835"/>
              <a:gd name="connsiteX25" fmla="*/ 7014958 w 9662615"/>
              <a:gd name="connsiteY25" fmla="*/ 1396883 h 1592835"/>
              <a:gd name="connsiteX26" fmla="*/ 6907567 w 9662615"/>
              <a:gd name="connsiteY26" fmla="*/ 1419149 h 1592835"/>
              <a:gd name="connsiteX27" fmla="*/ 6748428 w 9662615"/>
              <a:gd name="connsiteY27" fmla="*/ 1420308 h 1592835"/>
              <a:gd name="connsiteX28" fmla="*/ 6654257 w 9662615"/>
              <a:gd name="connsiteY28" fmla="*/ 1424143 h 1592835"/>
              <a:gd name="connsiteX29" fmla="*/ 6620123 w 9662615"/>
              <a:gd name="connsiteY29" fmla="*/ 1430535 h 1592835"/>
              <a:gd name="connsiteX30" fmla="*/ 6571355 w 9662615"/>
              <a:gd name="connsiteY30" fmla="*/ 1436144 h 1592835"/>
              <a:gd name="connsiteX31" fmla="*/ 6486557 w 9662615"/>
              <a:gd name="connsiteY31" fmla="*/ 1449861 h 1592835"/>
              <a:gd name="connsiteX32" fmla="*/ 6370419 w 9662615"/>
              <a:gd name="connsiteY32" fmla="*/ 1461649 h 1592835"/>
              <a:gd name="connsiteX33" fmla="*/ 6278839 w 9662615"/>
              <a:gd name="connsiteY33" fmla="*/ 1449160 h 1592835"/>
              <a:gd name="connsiteX34" fmla="*/ 6272455 w 9662615"/>
              <a:gd name="connsiteY34" fmla="*/ 1453191 h 1592835"/>
              <a:gd name="connsiteX35" fmla="*/ 6212659 w 9662615"/>
              <a:gd name="connsiteY35" fmla="*/ 1454850 h 1592835"/>
              <a:gd name="connsiteX36" fmla="*/ 6069317 w 9662615"/>
              <a:gd name="connsiteY36" fmla="*/ 1445838 h 1592835"/>
              <a:gd name="connsiteX37" fmla="*/ 5878477 w 9662615"/>
              <a:gd name="connsiteY37" fmla="*/ 1439180 h 1592835"/>
              <a:gd name="connsiteX38" fmla="*/ 5838387 w 9662615"/>
              <a:gd name="connsiteY38" fmla="*/ 1444679 h 1592835"/>
              <a:gd name="connsiteX39" fmla="*/ 5771136 w 9662615"/>
              <a:gd name="connsiteY39" fmla="*/ 1453639 h 1592835"/>
              <a:gd name="connsiteX40" fmla="*/ 5724081 w 9662615"/>
              <a:gd name="connsiteY40" fmla="*/ 1470431 h 1592835"/>
              <a:gd name="connsiteX41" fmla="*/ 5666577 w 9662615"/>
              <a:gd name="connsiteY41" fmla="*/ 1473921 h 1592835"/>
              <a:gd name="connsiteX42" fmla="*/ 5649068 w 9662615"/>
              <a:gd name="connsiteY42" fmla="*/ 1461676 h 1592835"/>
              <a:gd name="connsiteX43" fmla="*/ 5588902 w 9662615"/>
              <a:gd name="connsiteY43" fmla="*/ 1469647 h 1592835"/>
              <a:gd name="connsiteX44" fmla="*/ 5498090 w 9662615"/>
              <a:gd name="connsiteY44" fmla="*/ 1483173 h 1592835"/>
              <a:gd name="connsiteX45" fmla="*/ 5444641 w 9662615"/>
              <a:gd name="connsiteY45" fmla="*/ 1487602 h 1592835"/>
              <a:gd name="connsiteX46" fmla="*/ 5299812 w 9662615"/>
              <a:gd name="connsiteY46" fmla="*/ 1503362 h 1592835"/>
              <a:gd name="connsiteX47" fmla="*/ 5213947 w 9662615"/>
              <a:gd name="connsiteY47" fmla="*/ 1516637 h 1592835"/>
              <a:gd name="connsiteX48" fmla="*/ 5090342 w 9662615"/>
              <a:gd name="connsiteY48" fmla="*/ 1546680 h 1592835"/>
              <a:gd name="connsiteX49" fmla="*/ 5129812 w 9662615"/>
              <a:gd name="connsiteY49" fmla="*/ 1521277 h 1592835"/>
              <a:gd name="connsiteX50" fmla="*/ 5059484 w 9662615"/>
              <a:gd name="connsiteY50" fmla="*/ 1546802 h 1592835"/>
              <a:gd name="connsiteX51" fmla="*/ 5038524 w 9662615"/>
              <a:gd name="connsiteY51" fmla="*/ 1545675 h 1592835"/>
              <a:gd name="connsiteX52" fmla="*/ 5026564 w 9662615"/>
              <a:gd name="connsiteY52" fmla="*/ 1545376 h 1592835"/>
              <a:gd name="connsiteX53" fmla="*/ 4969433 w 9662615"/>
              <a:gd name="connsiteY53" fmla="*/ 1550865 h 1592835"/>
              <a:gd name="connsiteX54" fmla="*/ 4921303 w 9662615"/>
              <a:gd name="connsiteY54" fmla="*/ 1575379 h 1592835"/>
              <a:gd name="connsiteX55" fmla="*/ 4863775 w 9662615"/>
              <a:gd name="connsiteY55" fmla="*/ 1562633 h 1592835"/>
              <a:gd name="connsiteX56" fmla="*/ 4847242 w 9662615"/>
              <a:gd name="connsiteY56" fmla="*/ 1565435 h 1592835"/>
              <a:gd name="connsiteX57" fmla="*/ 4856839 w 9662615"/>
              <a:gd name="connsiteY57" fmla="*/ 1592835 h 1592835"/>
              <a:gd name="connsiteX58" fmla="*/ 4791466 w 9662615"/>
              <a:gd name="connsiteY58" fmla="*/ 1561324 h 1592835"/>
              <a:gd name="connsiteX59" fmla="*/ 4784247 w 9662615"/>
              <a:gd name="connsiteY59" fmla="*/ 1562342 h 1592835"/>
              <a:gd name="connsiteX60" fmla="*/ 4735334 w 9662615"/>
              <a:gd name="connsiteY60" fmla="*/ 1581778 h 1592835"/>
              <a:gd name="connsiteX61" fmla="*/ 4697562 w 9662615"/>
              <a:gd name="connsiteY61" fmla="*/ 1551206 h 1592835"/>
              <a:gd name="connsiteX62" fmla="*/ 4662664 w 9662615"/>
              <a:gd name="connsiteY62" fmla="*/ 1573162 h 1592835"/>
              <a:gd name="connsiteX63" fmla="*/ 4603028 w 9662615"/>
              <a:gd name="connsiteY63" fmla="*/ 1568821 h 1592835"/>
              <a:gd name="connsiteX64" fmla="*/ 4541612 w 9662615"/>
              <a:gd name="connsiteY64" fmla="*/ 1545262 h 1592835"/>
              <a:gd name="connsiteX65" fmla="*/ 4422155 w 9662615"/>
              <a:gd name="connsiteY65" fmla="*/ 1542059 h 1592835"/>
              <a:gd name="connsiteX66" fmla="*/ 4221826 w 9662615"/>
              <a:gd name="connsiteY66" fmla="*/ 1508923 h 1592835"/>
              <a:gd name="connsiteX67" fmla="*/ 4096601 w 9662615"/>
              <a:gd name="connsiteY67" fmla="*/ 1521563 h 1592835"/>
              <a:gd name="connsiteX68" fmla="*/ 3970635 w 9662615"/>
              <a:gd name="connsiteY68" fmla="*/ 1544815 h 1592835"/>
              <a:gd name="connsiteX69" fmla="*/ 3833906 w 9662615"/>
              <a:gd name="connsiteY69" fmla="*/ 1516637 h 1592835"/>
              <a:gd name="connsiteX70" fmla="*/ 3696258 w 9662615"/>
              <a:gd name="connsiteY70" fmla="*/ 1537563 h 1592835"/>
              <a:gd name="connsiteX71" fmla="*/ 3594070 w 9662615"/>
              <a:gd name="connsiteY71" fmla="*/ 1509422 h 1592835"/>
              <a:gd name="connsiteX72" fmla="*/ 3565233 w 9662615"/>
              <a:gd name="connsiteY72" fmla="*/ 1515122 h 1592835"/>
              <a:gd name="connsiteX73" fmla="*/ 3560267 w 9662615"/>
              <a:gd name="connsiteY73" fmla="*/ 1516288 h 1592835"/>
              <a:gd name="connsiteX74" fmla="*/ 3540258 w 9662615"/>
              <a:gd name="connsiteY74" fmla="*/ 1516976 h 1592835"/>
              <a:gd name="connsiteX75" fmla="*/ 3534780 w 9662615"/>
              <a:gd name="connsiteY75" fmla="*/ 1522141 h 1592835"/>
              <a:gd name="connsiteX76" fmla="*/ 3504783 w 9662615"/>
              <a:gd name="connsiteY76" fmla="*/ 1526739 h 1592835"/>
              <a:gd name="connsiteX77" fmla="*/ 3430805 w 9662615"/>
              <a:gd name="connsiteY77" fmla="*/ 1542521 h 1592835"/>
              <a:gd name="connsiteX78" fmla="*/ 3292707 w 9662615"/>
              <a:gd name="connsiteY78" fmla="*/ 1520490 h 1592835"/>
              <a:gd name="connsiteX79" fmla="*/ 3187872 w 9662615"/>
              <a:gd name="connsiteY79" fmla="*/ 1519991 h 1592835"/>
              <a:gd name="connsiteX80" fmla="*/ 3148026 w 9662615"/>
              <a:gd name="connsiteY80" fmla="*/ 1524777 h 1592835"/>
              <a:gd name="connsiteX81" fmla="*/ 3092394 w 9662615"/>
              <a:gd name="connsiteY81" fmla="*/ 1528115 h 1592835"/>
              <a:gd name="connsiteX82" fmla="*/ 2994200 w 9662615"/>
              <a:gd name="connsiteY82" fmla="*/ 1537857 h 1592835"/>
              <a:gd name="connsiteX83" fmla="*/ 2862301 w 9662615"/>
              <a:gd name="connsiteY83" fmla="*/ 1544250 h 1592835"/>
              <a:gd name="connsiteX84" fmla="*/ 2766335 w 9662615"/>
              <a:gd name="connsiteY84" fmla="*/ 1527662 h 1592835"/>
              <a:gd name="connsiteX85" fmla="*/ 2757836 w 9662615"/>
              <a:gd name="connsiteY85" fmla="*/ 1531371 h 1592835"/>
              <a:gd name="connsiteX86" fmla="*/ 2691555 w 9662615"/>
              <a:gd name="connsiteY86" fmla="*/ 1530283 h 1592835"/>
              <a:gd name="connsiteX87" fmla="*/ 2491676 w 9662615"/>
              <a:gd name="connsiteY87" fmla="*/ 1500859 h 1592835"/>
              <a:gd name="connsiteX88" fmla="*/ 2378036 w 9662615"/>
              <a:gd name="connsiteY88" fmla="*/ 1520645 h 1592835"/>
              <a:gd name="connsiteX89" fmla="*/ 2284269 w 9662615"/>
              <a:gd name="connsiteY89" fmla="*/ 1503068 h 1592835"/>
              <a:gd name="connsiteX90" fmla="*/ 2207104 w 9662615"/>
              <a:gd name="connsiteY90" fmla="*/ 1508888 h 1592835"/>
              <a:gd name="connsiteX91" fmla="*/ 2149226 w 9662615"/>
              <a:gd name="connsiteY91" fmla="*/ 1523409 h 1592835"/>
              <a:gd name="connsiteX92" fmla="*/ 2084783 w 9662615"/>
              <a:gd name="connsiteY92" fmla="*/ 1524245 h 1592835"/>
              <a:gd name="connsiteX93" fmla="*/ 2070075 w 9662615"/>
              <a:gd name="connsiteY93" fmla="*/ 1511285 h 1592835"/>
              <a:gd name="connsiteX94" fmla="*/ 2001057 w 9662615"/>
              <a:gd name="connsiteY94" fmla="*/ 1516449 h 1592835"/>
              <a:gd name="connsiteX95" fmla="*/ 1896330 w 9662615"/>
              <a:gd name="connsiteY95" fmla="*/ 1525725 h 1592835"/>
              <a:gd name="connsiteX96" fmla="*/ 1835994 w 9662615"/>
              <a:gd name="connsiteY96" fmla="*/ 1527678 h 1592835"/>
              <a:gd name="connsiteX97" fmla="*/ 1671119 w 9662615"/>
              <a:gd name="connsiteY97" fmla="*/ 1536701 h 1592835"/>
              <a:gd name="connsiteX98" fmla="*/ 1601337 w 9662615"/>
              <a:gd name="connsiteY98" fmla="*/ 1548552 h 1592835"/>
              <a:gd name="connsiteX99" fmla="*/ 1407755 w 9662615"/>
              <a:gd name="connsiteY99" fmla="*/ 1571444 h 1592835"/>
              <a:gd name="connsiteX100" fmla="*/ 1271994 w 9662615"/>
              <a:gd name="connsiteY100" fmla="*/ 1579471 h 1592835"/>
              <a:gd name="connsiteX101" fmla="*/ 1249226 w 9662615"/>
              <a:gd name="connsiteY101" fmla="*/ 1583140 h 1592835"/>
              <a:gd name="connsiteX102" fmla="*/ 1217719 w 9662615"/>
              <a:gd name="connsiteY102" fmla="*/ 1580863 h 1592835"/>
              <a:gd name="connsiteX103" fmla="*/ 1091432 w 9662615"/>
              <a:gd name="connsiteY103" fmla="*/ 1571003 h 1592835"/>
              <a:gd name="connsiteX104" fmla="*/ 992039 w 9662615"/>
              <a:gd name="connsiteY104" fmla="*/ 1556662 h 1592835"/>
              <a:gd name="connsiteX105" fmla="*/ 868264 w 9662615"/>
              <a:gd name="connsiteY105" fmla="*/ 1566392 h 1592835"/>
              <a:gd name="connsiteX106" fmla="*/ 792765 w 9662615"/>
              <a:gd name="connsiteY106" fmla="*/ 1563102 h 1592835"/>
              <a:gd name="connsiteX107" fmla="*/ 669055 w 9662615"/>
              <a:gd name="connsiteY107" fmla="*/ 1543638 h 1592835"/>
              <a:gd name="connsiteX108" fmla="*/ 506152 w 9662615"/>
              <a:gd name="connsiteY108" fmla="*/ 1549124 h 1592835"/>
              <a:gd name="connsiteX109" fmla="*/ 472797 w 9662615"/>
              <a:gd name="connsiteY109" fmla="*/ 1568904 h 1592835"/>
              <a:gd name="connsiteX110" fmla="*/ 427864 w 9662615"/>
              <a:gd name="connsiteY110" fmla="*/ 1580848 h 1592835"/>
              <a:gd name="connsiteX111" fmla="*/ 408381 w 9662615"/>
              <a:gd name="connsiteY111" fmla="*/ 1552940 h 1592835"/>
              <a:gd name="connsiteX112" fmla="*/ 267163 w 9662615"/>
              <a:gd name="connsiteY112" fmla="*/ 1531913 h 1592835"/>
              <a:gd name="connsiteX113" fmla="*/ 196644 w 9662615"/>
              <a:gd name="connsiteY113" fmla="*/ 1524565 h 1592835"/>
              <a:gd name="connsiteX114" fmla="*/ 86819 w 9662615"/>
              <a:gd name="connsiteY114" fmla="*/ 1519517 h 1592835"/>
              <a:gd name="connsiteX115" fmla="*/ 53369 w 9662615"/>
              <a:gd name="connsiteY115" fmla="*/ 1516853 h 1592835"/>
              <a:gd name="connsiteX116" fmla="*/ 2359 w 9662615"/>
              <a:gd name="connsiteY116" fmla="*/ 1515247 h 1592835"/>
              <a:gd name="connsiteX117" fmla="*/ 0 w 9662615"/>
              <a:gd name="connsiteY117" fmla="*/ 1514932 h 1592835"/>
              <a:gd name="connsiteX118" fmla="*/ 0 w 9662615"/>
              <a:gd name="connsiteY118" fmla="*/ 0 h 1592835"/>
              <a:gd name="connsiteX0" fmla="*/ 0 w 9662615"/>
              <a:gd name="connsiteY0" fmla="*/ 0 h 1692226"/>
              <a:gd name="connsiteX1" fmla="*/ 9662615 w 9662615"/>
              <a:gd name="connsiteY1" fmla="*/ 0 h 1692226"/>
              <a:gd name="connsiteX2" fmla="*/ 9662615 w 9662615"/>
              <a:gd name="connsiteY2" fmla="*/ 1280346 h 1692226"/>
              <a:gd name="connsiteX3" fmla="*/ 9658420 w 9662615"/>
              <a:gd name="connsiteY3" fmla="*/ 1280106 h 1692226"/>
              <a:gd name="connsiteX4" fmla="*/ 9469546 w 9662615"/>
              <a:gd name="connsiteY4" fmla="*/ 1289837 h 1692226"/>
              <a:gd name="connsiteX5" fmla="*/ 9385895 w 9662615"/>
              <a:gd name="connsiteY5" fmla="*/ 1269203 h 1692226"/>
              <a:gd name="connsiteX6" fmla="*/ 9144767 w 9662615"/>
              <a:gd name="connsiteY6" fmla="*/ 1264120 h 1692226"/>
              <a:gd name="connsiteX7" fmla="*/ 8837252 w 9662615"/>
              <a:gd name="connsiteY7" fmla="*/ 1350515 h 1692226"/>
              <a:gd name="connsiteX8" fmla="*/ 8705466 w 9662615"/>
              <a:gd name="connsiteY8" fmla="*/ 1342419 h 1692226"/>
              <a:gd name="connsiteX9" fmla="*/ 8652221 w 9662615"/>
              <a:gd name="connsiteY9" fmla="*/ 1326906 h 1692226"/>
              <a:gd name="connsiteX10" fmla="*/ 8632312 w 9662615"/>
              <a:gd name="connsiteY10" fmla="*/ 1326025 h 1692226"/>
              <a:gd name="connsiteX11" fmla="*/ 8591582 w 9662615"/>
              <a:gd name="connsiteY11" fmla="*/ 1341666 h 1692226"/>
              <a:gd name="connsiteX12" fmla="*/ 8537336 w 9662615"/>
              <a:gd name="connsiteY12" fmla="*/ 1341684 h 1692226"/>
              <a:gd name="connsiteX13" fmla="*/ 8472508 w 9662615"/>
              <a:gd name="connsiteY13" fmla="*/ 1363109 h 1692226"/>
              <a:gd name="connsiteX14" fmla="*/ 8258477 w 9662615"/>
              <a:gd name="connsiteY14" fmla="*/ 1370666 h 1692226"/>
              <a:gd name="connsiteX15" fmla="*/ 8197961 w 9662615"/>
              <a:gd name="connsiteY15" fmla="*/ 1392804 h 1692226"/>
              <a:gd name="connsiteX16" fmla="*/ 8171196 w 9662615"/>
              <a:gd name="connsiteY16" fmla="*/ 1397216 h 1692226"/>
              <a:gd name="connsiteX17" fmla="*/ 8127667 w 9662615"/>
              <a:gd name="connsiteY17" fmla="*/ 1418254 h 1692226"/>
              <a:gd name="connsiteX18" fmla="*/ 7974579 w 9662615"/>
              <a:gd name="connsiteY18" fmla="*/ 1383439 h 1692226"/>
              <a:gd name="connsiteX19" fmla="*/ 7768351 w 9662615"/>
              <a:gd name="connsiteY19" fmla="*/ 1395051 h 1692226"/>
              <a:gd name="connsiteX20" fmla="*/ 7635985 w 9662615"/>
              <a:gd name="connsiteY20" fmla="*/ 1386363 h 1692226"/>
              <a:gd name="connsiteX21" fmla="*/ 7466069 w 9662615"/>
              <a:gd name="connsiteY21" fmla="*/ 1377654 h 1692226"/>
              <a:gd name="connsiteX22" fmla="*/ 7355642 w 9662615"/>
              <a:gd name="connsiteY22" fmla="*/ 1407761 h 1692226"/>
              <a:gd name="connsiteX23" fmla="*/ 7151610 w 9662615"/>
              <a:gd name="connsiteY23" fmla="*/ 1397856 h 1692226"/>
              <a:gd name="connsiteX24" fmla="*/ 7082147 w 9662615"/>
              <a:gd name="connsiteY24" fmla="*/ 1406113 h 1692226"/>
              <a:gd name="connsiteX25" fmla="*/ 7014958 w 9662615"/>
              <a:gd name="connsiteY25" fmla="*/ 1396883 h 1692226"/>
              <a:gd name="connsiteX26" fmla="*/ 6907567 w 9662615"/>
              <a:gd name="connsiteY26" fmla="*/ 1419149 h 1692226"/>
              <a:gd name="connsiteX27" fmla="*/ 6748428 w 9662615"/>
              <a:gd name="connsiteY27" fmla="*/ 1420308 h 1692226"/>
              <a:gd name="connsiteX28" fmla="*/ 6654257 w 9662615"/>
              <a:gd name="connsiteY28" fmla="*/ 1424143 h 1692226"/>
              <a:gd name="connsiteX29" fmla="*/ 6620123 w 9662615"/>
              <a:gd name="connsiteY29" fmla="*/ 1430535 h 1692226"/>
              <a:gd name="connsiteX30" fmla="*/ 6571355 w 9662615"/>
              <a:gd name="connsiteY30" fmla="*/ 1436144 h 1692226"/>
              <a:gd name="connsiteX31" fmla="*/ 6486557 w 9662615"/>
              <a:gd name="connsiteY31" fmla="*/ 1449861 h 1692226"/>
              <a:gd name="connsiteX32" fmla="*/ 6370419 w 9662615"/>
              <a:gd name="connsiteY32" fmla="*/ 1461649 h 1692226"/>
              <a:gd name="connsiteX33" fmla="*/ 6278839 w 9662615"/>
              <a:gd name="connsiteY33" fmla="*/ 1449160 h 1692226"/>
              <a:gd name="connsiteX34" fmla="*/ 6272455 w 9662615"/>
              <a:gd name="connsiteY34" fmla="*/ 1453191 h 1692226"/>
              <a:gd name="connsiteX35" fmla="*/ 6212659 w 9662615"/>
              <a:gd name="connsiteY35" fmla="*/ 1454850 h 1692226"/>
              <a:gd name="connsiteX36" fmla="*/ 6069317 w 9662615"/>
              <a:gd name="connsiteY36" fmla="*/ 1445838 h 1692226"/>
              <a:gd name="connsiteX37" fmla="*/ 5878477 w 9662615"/>
              <a:gd name="connsiteY37" fmla="*/ 1439180 h 1692226"/>
              <a:gd name="connsiteX38" fmla="*/ 5838387 w 9662615"/>
              <a:gd name="connsiteY38" fmla="*/ 1444679 h 1692226"/>
              <a:gd name="connsiteX39" fmla="*/ 5771136 w 9662615"/>
              <a:gd name="connsiteY39" fmla="*/ 1453639 h 1692226"/>
              <a:gd name="connsiteX40" fmla="*/ 5724081 w 9662615"/>
              <a:gd name="connsiteY40" fmla="*/ 1470431 h 1692226"/>
              <a:gd name="connsiteX41" fmla="*/ 5666577 w 9662615"/>
              <a:gd name="connsiteY41" fmla="*/ 1473921 h 1692226"/>
              <a:gd name="connsiteX42" fmla="*/ 5649068 w 9662615"/>
              <a:gd name="connsiteY42" fmla="*/ 1461676 h 1692226"/>
              <a:gd name="connsiteX43" fmla="*/ 5588902 w 9662615"/>
              <a:gd name="connsiteY43" fmla="*/ 1469647 h 1692226"/>
              <a:gd name="connsiteX44" fmla="*/ 5498090 w 9662615"/>
              <a:gd name="connsiteY44" fmla="*/ 1483173 h 1692226"/>
              <a:gd name="connsiteX45" fmla="*/ 5444641 w 9662615"/>
              <a:gd name="connsiteY45" fmla="*/ 1487602 h 1692226"/>
              <a:gd name="connsiteX46" fmla="*/ 5299812 w 9662615"/>
              <a:gd name="connsiteY46" fmla="*/ 1503362 h 1692226"/>
              <a:gd name="connsiteX47" fmla="*/ 5213947 w 9662615"/>
              <a:gd name="connsiteY47" fmla="*/ 1516637 h 1692226"/>
              <a:gd name="connsiteX48" fmla="*/ 5090342 w 9662615"/>
              <a:gd name="connsiteY48" fmla="*/ 1546680 h 1692226"/>
              <a:gd name="connsiteX49" fmla="*/ 5129812 w 9662615"/>
              <a:gd name="connsiteY49" fmla="*/ 1521277 h 1692226"/>
              <a:gd name="connsiteX50" fmla="*/ 5059484 w 9662615"/>
              <a:gd name="connsiteY50" fmla="*/ 1546802 h 1692226"/>
              <a:gd name="connsiteX51" fmla="*/ 5038524 w 9662615"/>
              <a:gd name="connsiteY51" fmla="*/ 1545675 h 1692226"/>
              <a:gd name="connsiteX52" fmla="*/ 5026564 w 9662615"/>
              <a:gd name="connsiteY52" fmla="*/ 1545376 h 1692226"/>
              <a:gd name="connsiteX53" fmla="*/ 4969433 w 9662615"/>
              <a:gd name="connsiteY53" fmla="*/ 1550865 h 1692226"/>
              <a:gd name="connsiteX54" fmla="*/ 4921303 w 9662615"/>
              <a:gd name="connsiteY54" fmla="*/ 1575379 h 1692226"/>
              <a:gd name="connsiteX55" fmla="*/ 4863775 w 9662615"/>
              <a:gd name="connsiteY55" fmla="*/ 1562633 h 1692226"/>
              <a:gd name="connsiteX56" fmla="*/ 4847242 w 9662615"/>
              <a:gd name="connsiteY56" fmla="*/ 1565435 h 1692226"/>
              <a:gd name="connsiteX57" fmla="*/ 4809131 w 9662615"/>
              <a:gd name="connsiteY57" fmla="*/ 1692226 h 1692226"/>
              <a:gd name="connsiteX58" fmla="*/ 4791466 w 9662615"/>
              <a:gd name="connsiteY58" fmla="*/ 1561324 h 1692226"/>
              <a:gd name="connsiteX59" fmla="*/ 4784247 w 9662615"/>
              <a:gd name="connsiteY59" fmla="*/ 1562342 h 1692226"/>
              <a:gd name="connsiteX60" fmla="*/ 4735334 w 9662615"/>
              <a:gd name="connsiteY60" fmla="*/ 1581778 h 1692226"/>
              <a:gd name="connsiteX61" fmla="*/ 4697562 w 9662615"/>
              <a:gd name="connsiteY61" fmla="*/ 1551206 h 1692226"/>
              <a:gd name="connsiteX62" fmla="*/ 4662664 w 9662615"/>
              <a:gd name="connsiteY62" fmla="*/ 1573162 h 1692226"/>
              <a:gd name="connsiteX63" fmla="*/ 4603028 w 9662615"/>
              <a:gd name="connsiteY63" fmla="*/ 1568821 h 1692226"/>
              <a:gd name="connsiteX64" fmla="*/ 4541612 w 9662615"/>
              <a:gd name="connsiteY64" fmla="*/ 1545262 h 1692226"/>
              <a:gd name="connsiteX65" fmla="*/ 4422155 w 9662615"/>
              <a:gd name="connsiteY65" fmla="*/ 1542059 h 1692226"/>
              <a:gd name="connsiteX66" fmla="*/ 4221826 w 9662615"/>
              <a:gd name="connsiteY66" fmla="*/ 1508923 h 1692226"/>
              <a:gd name="connsiteX67" fmla="*/ 4096601 w 9662615"/>
              <a:gd name="connsiteY67" fmla="*/ 1521563 h 1692226"/>
              <a:gd name="connsiteX68" fmla="*/ 3970635 w 9662615"/>
              <a:gd name="connsiteY68" fmla="*/ 1544815 h 1692226"/>
              <a:gd name="connsiteX69" fmla="*/ 3833906 w 9662615"/>
              <a:gd name="connsiteY69" fmla="*/ 1516637 h 1692226"/>
              <a:gd name="connsiteX70" fmla="*/ 3696258 w 9662615"/>
              <a:gd name="connsiteY70" fmla="*/ 1537563 h 1692226"/>
              <a:gd name="connsiteX71" fmla="*/ 3594070 w 9662615"/>
              <a:gd name="connsiteY71" fmla="*/ 1509422 h 1692226"/>
              <a:gd name="connsiteX72" fmla="*/ 3565233 w 9662615"/>
              <a:gd name="connsiteY72" fmla="*/ 1515122 h 1692226"/>
              <a:gd name="connsiteX73" fmla="*/ 3560267 w 9662615"/>
              <a:gd name="connsiteY73" fmla="*/ 1516288 h 1692226"/>
              <a:gd name="connsiteX74" fmla="*/ 3540258 w 9662615"/>
              <a:gd name="connsiteY74" fmla="*/ 1516976 h 1692226"/>
              <a:gd name="connsiteX75" fmla="*/ 3534780 w 9662615"/>
              <a:gd name="connsiteY75" fmla="*/ 1522141 h 1692226"/>
              <a:gd name="connsiteX76" fmla="*/ 3504783 w 9662615"/>
              <a:gd name="connsiteY76" fmla="*/ 1526739 h 1692226"/>
              <a:gd name="connsiteX77" fmla="*/ 3430805 w 9662615"/>
              <a:gd name="connsiteY77" fmla="*/ 1542521 h 1692226"/>
              <a:gd name="connsiteX78" fmla="*/ 3292707 w 9662615"/>
              <a:gd name="connsiteY78" fmla="*/ 1520490 h 1692226"/>
              <a:gd name="connsiteX79" fmla="*/ 3187872 w 9662615"/>
              <a:gd name="connsiteY79" fmla="*/ 1519991 h 1692226"/>
              <a:gd name="connsiteX80" fmla="*/ 3148026 w 9662615"/>
              <a:gd name="connsiteY80" fmla="*/ 1524777 h 1692226"/>
              <a:gd name="connsiteX81" fmla="*/ 3092394 w 9662615"/>
              <a:gd name="connsiteY81" fmla="*/ 1528115 h 1692226"/>
              <a:gd name="connsiteX82" fmla="*/ 2994200 w 9662615"/>
              <a:gd name="connsiteY82" fmla="*/ 1537857 h 1692226"/>
              <a:gd name="connsiteX83" fmla="*/ 2862301 w 9662615"/>
              <a:gd name="connsiteY83" fmla="*/ 1544250 h 1692226"/>
              <a:gd name="connsiteX84" fmla="*/ 2766335 w 9662615"/>
              <a:gd name="connsiteY84" fmla="*/ 1527662 h 1692226"/>
              <a:gd name="connsiteX85" fmla="*/ 2757836 w 9662615"/>
              <a:gd name="connsiteY85" fmla="*/ 1531371 h 1692226"/>
              <a:gd name="connsiteX86" fmla="*/ 2691555 w 9662615"/>
              <a:gd name="connsiteY86" fmla="*/ 1530283 h 1692226"/>
              <a:gd name="connsiteX87" fmla="*/ 2491676 w 9662615"/>
              <a:gd name="connsiteY87" fmla="*/ 1500859 h 1692226"/>
              <a:gd name="connsiteX88" fmla="*/ 2378036 w 9662615"/>
              <a:gd name="connsiteY88" fmla="*/ 1520645 h 1692226"/>
              <a:gd name="connsiteX89" fmla="*/ 2284269 w 9662615"/>
              <a:gd name="connsiteY89" fmla="*/ 1503068 h 1692226"/>
              <a:gd name="connsiteX90" fmla="*/ 2207104 w 9662615"/>
              <a:gd name="connsiteY90" fmla="*/ 1508888 h 1692226"/>
              <a:gd name="connsiteX91" fmla="*/ 2149226 w 9662615"/>
              <a:gd name="connsiteY91" fmla="*/ 1523409 h 1692226"/>
              <a:gd name="connsiteX92" fmla="*/ 2084783 w 9662615"/>
              <a:gd name="connsiteY92" fmla="*/ 1524245 h 1692226"/>
              <a:gd name="connsiteX93" fmla="*/ 2070075 w 9662615"/>
              <a:gd name="connsiteY93" fmla="*/ 1511285 h 1692226"/>
              <a:gd name="connsiteX94" fmla="*/ 2001057 w 9662615"/>
              <a:gd name="connsiteY94" fmla="*/ 1516449 h 1692226"/>
              <a:gd name="connsiteX95" fmla="*/ 1896330 w 9662615"/>
              <a:gd name="connsiteY95" fmla="*/ 1525725 h 1692226"/>
              <a:gd name="connsiteX96" fmla="*/ 1835994 w 9662615"/>
              <a:gd name="connsiteY96" fmla="*/ 1527678 h 1692226"/>
              <a:gd name="connsiteX97" fmla="*/ 1671119 w 9662615"/>
              <a:gd name="connsiteY97" fmla="*/ 1536701 h 1692226"/>
              <a:gd name="connsiteX98" fmla="*/ 1601337 w 9662615"/>
              <a:gd name="connsiteY98" fmla="*/ 1548552 h 1692226"/>
              <a:gd name="connsiteX99" fmla="*/ 1407755 w 9662615"/>
              <a:gd name="connsiteY99" fmla="*/ 1571444 h 1692226"/>
              <a:gd name="connsiteX100" fmla="*/ 1271994 w 9662615"/>
              <a:gd name="connsiteY100" fmla="*/ 1579471 h 1692226"/>
              <a:gd name="connsiteX101" fmla="*/ 1249226 w 9662615"/>
              <a:gd name="connsiteY101" fmla="*/ 1583140 h 1692226"/>
              <a:gd name="connsiteX102" fmla="*/ 1217719 w 9662615"/>
              <a:gd name="connsiteY102" fmla="*/ 1580863 h 1692226"/>
              <a:gd name="connsiteX103" fmla="*/ 1091432 w 9662615"/>
              <a:gd name="connsiteY103" fmla="*/ 1571003 h 1692226"/>
              <a:gd name="connsiteX104" fmla="*/ 992039 w 9662615"/>
              <a:gd name="connsiteY104" fmla="*/ 1556662 h 1692226"/>
              <a:gd name="connsiteX105" fmla="*/ 868264 w 9662615"/>
              <a:gd name="connsiteY105" fmla="*/ 1566392 h 1692226"/>
              <a:gd name="connsiteX106" fmla="*/ 792765 w 9662615"/>
              <a:gd name="connsiteY106" fmla="*/ 1563102 h 1692226"/>
              <a:gd name="connsiteX107" fmla="*/ 669055 w 9662615"/>
              <a:gd name="connsiteY107" fmla="*/ 1543638 h 1692226"/>
              <a:gd name="connsiteX108" fmla="*/ 506152 w 9662615"/>
              <a:gd name="connsiteY108" fmla="*/ 1549124 h 1692226"/>
              <a:gd name="connsiteX109" fmla="*/ 472797 w 9662615"/>
              <a:gd name="connsiteY109" fmla="*/ 1568904 h 1692226"/>
              <a:gd name="connsiteX110" fmla="*/ 427864 w 9662615"/>
              <a:gd name="connsiteY110" fmla="*/ 1580848 h 1692226"/>
              <a:gd name="connsiteX111" fmla="*/ 408381 w 9662615"/>
              <a:gd name="connsiteY111" fmla="*/ 1552940 h 1692226"/>
              <a:gd name="connsiteX112" fmla="*/ 267163 w 9662615"/>
              <a:gd name="connsiteY112" fmla="*/ 1531913 h 1692226"/>
              <a:gd name="connsiteX113" fmla="*/ 196644 w 9662615"/>
              <a:gd name="connsiteY113" fmla="*/ 1524565 h 1692226"/>
              <a:gd name="connsiteX114" fmla="*/ 86819 w 9662615"/>
              <a:gd name="connsiteY114" fmla="*/ 1519517 h 1692226"/>
              <a:gd name="connsiteX115" fmla="*/ 53369 w 9662615"/>
              <a:gd name="connsiteY115" fmla="*/ 1516853 h 1692226"/>
              <a:gd name="connsiteX116" fmla="*/ 2359 w 9662615"/>
              <a:gd name="connsiteY116" fmla="*/ 1515247 h 1692226"/>
              <a:gd name="connsiteX117" fmla="*/ 0 w 9662615"/>
              <a:gd name="connsiteY117" fmla="*/ 1514932 h 1692226"/>
              <a:gd name="connsiteX118" fmla="*/ 0 w 9662615"/>
              <a:gd name="connsiteY118" fmla="*/ 0 h 1692226"/>
              <a:gd name="connsiteX0" fmla="*/ 0 w 9662615"/>
              <a:gd name="connsiteY0" fmla="*/ 0 h 1692226"/>
              <a:gd name="connsiteX1" fmla="*/ 9662615 w 9662615"/>
              <a:gd name="connsiteY1" fmla="*/ 0 h 1692226"/>
              <a:gd name="connsiteX2" fmla="*/ 9662615 w 9662615"/>
              <a:gd name="connsiteY2" fmla="*/ 1280346 h 1692226"/>
              <a:gd name="connsiteX3" fmla="*/ 9658420 w 9662615"/>
              <a:gd name="connsiteY3" fmla="*/ 1280106 h 1692226"/>
              <a:gd name="connsiteX4" fmla="*/ 9469546 w 9662615"/>
              <a:gd name="connsiteY4" fmla="*/ 1289837 h 1692226"/>
              <a:gd name="connsiteX5" fmla="*/ 9385895 w 9662615"/>
              <a:gd name="connsiteY5" fmla="*/ 1269203 h 1692226"/>
              <a:gd name="connsiteX6" fmla="*/ 9144767 w 9662615"/>
              <a:gd name="connsiteY6" fmla="*/ 1264120 h 1692226"/>
              <a:gd name="connsiteX7" fmla="*/ 8837252 w 9662615"/>
              <a:gd name="connsiteY7" fmla="*/ 1350515 h 1692226"/>
              <a:gd name="connsiteX8" fmla="*/ 8705466 w 9662615"/>
              <a:gd name="connsiteY8" fmla="*/ 1342419 h 1692226"/>
              <a:gd name="connsiteX9" fmla="*/ 8652221 w 9662615"/>
              <a:gd name="connsiteY9" fmla="*/ 1326906 h 1692226"/>
              <a:gd name="connsiteX10" fmla="*/ 8632312 w 9662615"/>
              <a:gd name="connsiteY10" fmla="*/ 1326025 h 1692226"/>
              <a:gd name="connsiteX11" fmla="*/ 8591582 w 9662615"/>
              <a:gd name="connsiteY11" fmla="*/ 1341666 h 1692226"/>
              <a:gd name="connsiteX12" fmla="*/ 8537336 w 9662615"/>
              <a:gd name="connsiteY12" fmla="*/ 1341684 h 1692226"/>
              <a:gd name="connsiteX13" fmla="*/ 8472508 w 9662615"/>
              <a:gd name="connsiteY13" fmla="*/ 1363109 h 1692226"/>
              <a:gd name="connsiteX14" fmla="*/ 8258477 w 9662615"/>
              <a:gd name="connsiteY14" fmla="*/ 1370666 h 1692226"/>
              <a:gd name="connsiteX15" fmla="*/ 8197961 w 9662615"/>
              <a:gd name="connsiteY15" fmla="*/ 1392804 h 1692226"/>
              <a:gd name="connsiteX16" fmla="*/ 8171196 w 9662615"/>
              <a:gd name="connsiteY16" fmla="*/ 1397216 h 1692226"/>
              <a:gd name="connsiteX17" fmla="*/ 8127667 w 9662615"/>
              <a:gd name="connsiteY17" fmla="*/ 1418254 h 1692226"/>
              <a:gd name="connsiteX18" fmla="*/ 7974579 w 9662615"/>
              <a:gd name="connsiteY18" fmla="*/ 1383439 h 1692226"/>
              <a:gd name="connsiteX19" fmla="*/ 7768351 w 9662615"/>
              <a:gd name="connsiteY19" fmla="*/ 1395051 h 1692226"/>
              <a:gd name="connsiteX20" fmla="*/ 7635985 w 9662615"/>
              <a:gd name="connsiteY20" fmla="*/ 1386363 h 1692226"/>
              <a:gd name="connsiteX21" fmla="*/ 7466069 w 9662615"/>
              <a:gd name="connsiteY21" fmla="*/ 1377654 h 1692226"/>
              <a:gd name="connsiteX22" fmla="*/ 7355642 w 9662615"/>
              <a:gd name="connsiteY22" fmla="*/ 1407761 h 1692226"/>
              <a:gd name="connsiteX23" fmla="*/ 7151610 w 9662615"/>
              <a:gd name="connsiteY23" fmla="*/ 1397856 h 1692226"/>
              <a:gd name="connsiteX24" fmla="*/ 7082147 w 9662615"/>
              <a:gd name="connsiteY24" fmla="*/ 1406113 h 1692226"/>
              <a:gd name="connsiteX25" fmla="*/ 7014958 w 9662615"/>
              <a:gd name="connsiteY25" fmla="*/ 1396883 h 1692226"/>
              <a:gd name="connsiteX26" fmla="*/ 6907567 w 9662615"/>
              <a:gd name="connsiteY26" fmla="*/ 1419149 h 1692226"/>
              <a:gd name="connsiteX27" fmla="*/ 6748428 w 9662615"/>
              <a:gd name="connsiteY27" fmla="*/ 1420308 h 1692226"/>
              <a:gd name="connsiteX28" fmla="*/ 6654257 w 9662615"/>
              <a:gd name="connsiteY28" fmla="*/ 1424143 h 1692226"/>
              <a:gd name="connsiteX29" fmla="*/ 6620123 w 9662615"/>
              <a:gd name="connsiteY29" fmla="*/ 1430535 h 1692226"/>
              <a:gd name="connsiteX30" fmla="*/ 6571355 w 9662615"/>
              <a:gd name="connsiteY30" fmla="*/ 1436144 h 1692226"/>
              <a:gd name="connsiteX31" fmla="*/ 6486557 w 9662615"/>
              <a:gd name="connsiteY31" fmla="*/ 1449861 h 1692226"/>
              <a:gd name="connsiteX32" fmla="*/ 6370419 w 9662615"/>
              <a:gd name="connsiteY32" fmla="*/ 1461649 h 1692226"/>
              <a:gd name="connsiteX33" fmla="*/ 6278839 w 9662615"/>
              <a:gd name="connsiteY33" fmla="*/ 1449160 h 1692226"/>
              <a:gd name="connsiteX34" fmla="*/ 6272455 w 9662615"/>
              <a:gd name="connsiteY34" fmla="*/ 1453191 h 1692226"/>
              <a:gd name="connsiteX35" fmla="*/ 6212659 w 9662615"/>
              <a:gd name="connsiteY35" fmla="*/ 1454850 h 1692226"/>
              <a:gd name="connsiteX36" fmla="*/ 6069317 w 9662615"/>
              <a:gd name="connsiteY36" fmla="*/ 1445838 h 1692226"/>
              <a:gd name="connsiteX37" fmla="*/ 5878477 w 9662615"/>
              <a:gd name="connsiteY37" fmla="*/ 1439180 h 1692226"/>
              <a:gd name="connsiteX38" fmla="*/ 5838387 w 9662615"/>
              <a:gd name="connsiteY38" fmla="*/ 1444679 h 1692226"/>
              <a:gd name="connsiteX39" fmla="*/ 5771136 w 9662615"/>
              <a:gd name="connsiteY39" fmla="*/ 1453639 h 1692226"/>
              <a:gd name="connsiteX40" fmla="*/ 5724081 w 9662615"/>
              <a:gd name="connsiteY40" fmla="*/ 1470431 h 1692226"/>
              <a:gd name="connsiteX41" fmla="*/ 5666577 w 9662615"/>
              <a:gd name="connsiteY41" fmla="*/ 1473921 h 1692226"/>
              <a:gd name="connsiteX42" fmla="*/ 5649068 w 9662615"/>
              <a:gd name="connsiteY42" fmla="*/ 1461676 h 1692226"/>
              <a:gd name="connsiteX43" fmla="*/ 5588902 w 9662615"/>
              <a:gd name="connsiteY43" fmla="*/ 1469647 h 1692226"/>
              <a:gd name="connsiteX44" fmla="*/ 5498090 w 9662615"/>
              <a:gd name="connsiteY44" fmla="*/ 1483173 h 1692226"/>
              <a:gd name="connsiteX45" fmla="*/ 5444641 w 9662615"/>
              <a:gd name="connsiteY45" fmla="*/ 1487602 h 1692226"/>
              <a:gd name="connsiteX46" fmla="*/ 5299812 w 9662615"/>
              <a:gd name="connsiteY46" fmla="*/ 1503362 h 1692226"/>
              <a:gd name="connsiteX47" fmla="*/ 5213947 w 9662615"/>
              <a:gd name="connsiteY47" fmla="*/ 1516637 h 1692226"/>
              <a:gd name="connsiteX48" fmla="*/ 5090342 w 9662615"/>
              <a:gd name="connsiteY48" fmla="*/ 1546680 h 1692226"/>
              <a:gd name="connsiteX49" fmla="*/ 5129812 w 9662615"/>
              <a:gd name="connsiteY49" fmla="*/ 1521277 h 1692226"/>
              <a:gd name="connsiteX50" fmla="*/ 5059484 w 9662615"/>
              <a:gd name="connsiteY50" fmla="*/ 1546802 h 1692226"/>
              <a:gd name="connsiteX51" fmla="*/ 5038524 w 9662615"/>
              <a:gd name="connsiteY51" fmla="*/ 1545675 h 1692226"/>
              <a:gd name="connsiteX52" fmla="*/ 5026564 w 9662615"/>
              <a:gd name="connsiteY52" fmla="*/ 1545376 h 1692226"/>
              <a:gd name="connsiteX53" fmla="*/ 4969433 w 9662615"/>
              <a:gd name="connsiteY53" fmla="*/ 1550865 h 1692226"/>
              <a:gd name="connsiteX54" fmla="*/ 4921303 w 9662615"/>
              <a:gd name="connsiteY54" fmla="*/ 1575379 h 1692226"/>
              <a:gd name="connsiteX55" fmla="*/ 4863775 w 9662615"/>
              <a:gd name="connsiteY55" fmla="*/ 1562633 h 1692226"/>
              <a:gd name="connsiteX56" fmla="*/ 4847242 w 9662615"/>
              <a:gd name="connsiteY56" fmla="*/ 1664826 h 1692226"/>
              <a:gd name="connsiteX57" fmla="*/ 4809131 w 9662615"/>
              <a:gd name="connsiteY57" fmla="*/ 1692226 h 1692226"/>
              <a:gd name="connsiteX58" fmla="*/ 4791466 w 9662615"/>
              <a:gd name="connsiteY58" fmla="*/ 1561324 h 1692226"/>
              <a:gd name="connsiteX59" fmla="*/ 4784247 w 9662615"/>
              <a:gd name="connsiteY59" fmla="*/ 1562342 h 1692226"/>
              <a:gd name="connsiteX60" fmla="*/ 4735334 w 9662615"/>
              <a:gd name="connsiteY60" fmla="*/ 1581778 h 1692226"/>
              <a:gd name="connsiteX61" fmla="*/ 4697562 w 9662615"/>
              <a:gd name="connsiteY61" fmla="*/ 1551206 h 1692226"/>
              <a:gd name="connsiteX62" fmla="*/ 4662664 w 9662615"/>
              <a:gd name="connsiteY62" fmla="*/ 1573162 h 1692226"/>
              <a:gd name="connsiteX63" fmla="*/ 4603028 w 9662615"/>
              <a:gd name="connsiteY63" fmla="*/ 1568821 h 1692226"/>
              <a:gd name="connsiteX64" fmla="*/ 4541612 w 9662615"/>
              <a:gd name="connsiteY64" fmla="*/ 1545262 h 1692226"/>
              <a:gd name="connsiteX65" fmla="*/ 4422155 w 9662615"/>
              <a:gd name="connsiteY65" fmla="*/ 1542059 h 1692226"/>
              <a:gd name="connsiteX66" fmla="*/ 4221826 w 9662615"/>
              <a:gd name="connsiteY66" fmla="*/ 1508923 h 1692226"/>
              <a:gd name="connsiteX67" fmla="*/ 4096601 w 9662615"/>
              <a:gd name="connsiteY67" fmla="*/ 1521563 h 1692226"/>
              <a:gd name="connsiteX68" fmla="*/ 3970635 w 9662615"/>
              <a:gd name="connsiteY68" fmla="*/ 1544815 h 1692226"/>
              <a:gd name="connsiteX69" fmla="*/ 3833906 w 9662615"/>
              <a:gd name="connsiteY69" fmla="*/ 1516637 h 1692226"/>
              <a:gd name="connsiteX70" fmla="*/ 3696258 w 9662615"/>
              <a:gd name="connsiteY70" fmla="*/ 1537563 h 1692226"/>
              <a:gd name="connsiteX71" fmla="*/ 3594070 w 9662615"/>
              <a:gd name="connsiteY71" fmla="*/ 1509422 h 1692226"/>
              <a:gd name="connsiteX72" fmla="*/ 3565233 w 9662615"/>
              <a:gd name="connsiteY72" fmla="*/ 1515122 h 1692226"/>
              <a:gd name="connsiteX73" fmla="*/ 3560267 w 9662615"/>
              <a:gd name="connsiteY73" fmla="*/ 1516288 h 1692226"/>
              <a:gd name="connsiteX74" fmla="*/ 3540258 w 9662615"/>
              <a:gd name="connsiteY74" fmla="*/ 1516976 h 1692226"/>
              <a:gd name="connsiteX75" fmla="*/ 3534780 w 9662615"/>
              <a:gd name="connsiteY75" fmla="*/ 1522141 h 1692226"/>
              <a:gd name="connsiteX76" fmla="*/ 3504783 w 9662615"/>
              <a:gd name="connsiteY76" fmla="*/ 1526739 h 1692226"/>
              <a:gd name="connsiteX77" fmla="*/ 3430805 w 9662615"/>
              <a:gd name="connsiteY77" fmla="*/ 1542521 h 1692226"/>
              <a:gd name="connsiteX78" fmla="*/ 3292707 w 9662615"/>
              <a:gd name="connsiteY78" fmla="*/ 1520490 h 1692226"/>
              <a:gd name="connsiteX79" fmla="*/ 3187872 w 9662615"/>
              <a:gd name="connsiteY79" fmla="*/ 1519991 h 1692226"/>
              <a:gd name="connsiteX80" fmla="*/ 3148026 w 9662615"/>
              <a:gd name="connsiteY80" fmla="*/ 1524777 h 1692226"/>
              <a:gd name="connsiteX81" fmla="*/ 3092394 w 9662615"/>
              <a:gd name="connsiteY81" fmla="*/ 1528115 h 1692226"/>
              <a:gd name="connsiteX82" fmla="*/ 2994200 w 9662615"/>
              <a:gd name="connsiteY82" fmla="*/ 1537857 h 1692226"/>
              <a:gd name="connsiteX83" fmla="*/ 2862301 w 9662615"/>
              <a:gd name="connsiteY83" fmla="*/ 1544250 h 1692226"/>
              <a:gd name="connsiteX84" fmla="*/ 2766335 w 9662615"/>
              <a:gd name="connsiteY84" fmla="*/ 1527662 h 1692226"/>
              <a:gd name="connsiteX85" fmla="*/ 2757836 w 9662615"/>
              <a:gd name="connsiteY85" fmla="*/ 1531371 h 1692226"/>
              <a:gd name="connsiteX86" fmla="*/ 2691555 w 9662615"/>
              <a:gd name="connsiteY86" fmla="*/ 1530283 h 1692226"/>
              <a:gd name="connsiteX87" fmla="*/ 2491676 w 9662615"/>
              <a:gd name="connsiteY87" fmla="*/ 1500859 h 1692226"/>
              <a:gd name="connsiteX88" fmla="*/ 2378036 w 9662615"/>
              <a:gd name="connsiteY88" fmla="*/ 1520645 h 1692226"/>
              <a:gd name="connsiteX89" fmla="*/ 2284269 w 9662615"/>
              <a:gd name="connsiteY89" fmla="*/ 1503068 h 1692226"/>
              <a:gd name="connsiteX90" fmla="*/ 2207104 w 9662615"/>
              <a:gd name="connsiteY90" fmla="*/ 1508888 h 1692226"/>
              <a:gd name="connsiteX91" fmla="*/ 2149226 w 9662615"/>
              <a:gd name="connsiteY91" fmla="*/ 1523409 h 1692226"/>
              <a:gd name="connsiteX92" fmla="*/ 2084783 w 9662615"/>
              <a:gd name="connsiteY92" fmla="*/ 1524245 h 1692226"/>
              <a:gd name="connsiteX93" fmla="*/ 2070075 w 9662615"/>
              <a:gd name="connsiteY93" fmla="*/ 1511285 h 1692226"/>
              <a:gd name="connsiteX94" fmla="*/ 2001057 w 9662615"/>
              <a:gd name="connsiteY94" fmla="*/ 1516449 h 1692226"/>
              <a:gd name="connsiteX95" fmla="*/ 1896330 w 9662615"/>
              <a:gd name="connsiteY95" fmla="*/ 1525725 h 1692226"/>
              <a:gd name="connsiteX96" fmla="*/ 1835994 w 9662615"/>
              <a:gd name="connsiteY96" fmla="*/ 1527678 h 1692226"/>
              <a:gd name="connsiteX97" fmla="*/ 1671119 w 9662615"/>
              <a:gd name="connsiteY97" fmla="*/ 1536701 h 1692226"/>
              <a:gd name="connsiteX98" fmla="*/ 1601337 w 9662615"/>
              <a:gd name="connsiteY98" fmla="*/ 1548552 h 1692226"/>
              <a:gd name="connsiteX99" fmla="*/ 1407755 w 9662615"/>
              <a:gd name="connsiteY99" fmla="*/ 1571444 h 1692226"/>
              <a:gd name="connsiteX100" fmla="*/ 1271994 w 9662615"/>
              <a:gd name="connsiteY100" fmla="*/ 1579471 h 1692226"/>
              <a:gd name="connsiteX101" fmla="*/ 1249226 w 9662615"/>
              <a:gd name="connsiteY101" fmla="*/ 1583140 h 1692226"/>
              <a:gd name="connsiteX102" fmla="*/ 1217719 w 9662615"/>
              <a:gd name="connsiteY102" fmla="*/ 1580863 h 1692226"/>
              <a:gd name="connsiteX103" fmla="*/ 1091432 w 9662615"/>
              <a:gd name="connsiteY103" fmla="*/ 1571003 h 1692226"/>
              <a:gd name="connsiteX104" fmla="*/ 992039 w 9662615"/>
              <a:gd name="connsiteY104" fmla="*/ 1556662 h 1692226"/>
              <a:gd name="connsiteX105" fmla="*/ 868264 w 9662615"/>
              <a:gd name="connsiteY105" fmla="*/ 1566392 h 1692226"/>
              <a:gd name="connsiteX106" fmla="*/ 792765 w 9662615"/>
              <a:gd name="connsiteY106" fmla="*/ 1563102 h 1692226"/>
              <a:gd name="connsiteX107" fmla="*/ 669055 w 9662615"/>
              <a:gd name="connsiteY107" fmla="*/ 1543638 h 1692226"/>
              <a:gd name="connsiteX108" fmla="*/ 506152 w 9662615"/>
              <a:gd name="connsiteY108" fmla="*/ 1549124 h 1692226"/>
              <a:gd name="connsiteX109" fmla="*/ 472797 w 9662615"/>
              <a:gd name="connsiteY109" fmla="*/ 1568904 h 1692226"/>
              <a:gd name="connsiteX110" fmla="*/ 427864 w 9662615"/>
              <a:gd name="connsiteY110" fmla="*/ 1580848 h 1692226"/>
              <a:gd name="connsiteX111" fmla="*/ 408381 w 9662615"/>
              <a:gd name="connsiteY111" fmla="*/ 1552940 h 1692226"/>
              <a:gd name="connsiteX112" fmla="*/ 267163 w 9662615"/>
              <a:gd name="connsiteY112" fmla="*/ 1531913 h 1692226"/>
              <a:gd name="connsiteX113" fmla="*/ 196644 w 9662615"/>
              <a:gd name="connsiteY113" fmla="*/ 1524565 h 1692226"/>
              <a:gd name="connsiteX114" fmla="*/ 86819 w 9662615"/>
              <a:gd name="connsiteY114" fmla="*/ 1519517 h 1692226"/>
              <a:gd name="connsiteX115" fmla="*/ 53369 w 9662615"/>
              <a:gd name="connsiteY115" fmla="*/ 1516853 h 1692226"/>
              <a:gd name="connsiteX116" fmla="*/ 2359 w 9662615"/>
              <a:gd name="connsiteY116" fmla="*/ 1515247 h 1692226"/>
              <a:gd name="connsiteX117" fmla="*/ 0 w 9662615"/>
              <a:gd name="connsiteY117" fmla="*/ 1514932 h 1692226"/>
              <a:gd name="connsiteX118" fmla="*/ 0 w 9662615"/>
              <a:gd name="connsiteY118" fmla="*/ 0 h 1692226"/>
              <a:gd name="connsiteX0" fmla="*/ 0 w 9662615"/>
              <a:gd name="connsiteY0" fmla="*/ 0 h 1692226"/>
              <a:gd name="connsiteX1" fmla="*/ 9662615 w 9662615"/>
              <a:gd name="connsiteY1" fmla="*/ 0 h 1692226"/>
              <a:gd name="connsiteX2" fmla="*/ 9662615 w 9662615"/>
              <a:gd name="connsiteY2" fmla="*/ 1280346 h 1692226"/>
              <a:gd name="connsiteX3" fmla="*/ 9658420 w 9662615"/>
              <a:gd name="connsiteY3" fmla="*/ 1280106 h 1692226"/>
              <a:gd name="connsiteX4" fmla="*/ 9469546 w 9662615"/>
              <a:gd name="connsiteY4" fmla="*/ 1289837 h 1692226"/>
              <a:gd name="connsiteX5" fmla="*/ 9385895 w 9662615"/>
              <a:gd name="connsiteY5" fmla="*/ 1269203 h 1692226"/>
              <a:gd name="connsiteX6" fmla="*/ 9144767 w 9662615"/>
              <a:gd name="connsiteY6" fmla="*/ 1264120 h 1692226"/>
              <a:gd name="connsiteX7" fmla="*/ 8837252 w 9662615"/>
              <a:gd name="connsiteY7" fmla="*/ 1350515 h 1692226"/>
              <a:gd name="connsiteX8" fmla="*/ 8705466 w 9662615"/>
              <a:gd name="connsiteY8" fmla="*/ 1342419 h 1692226"/>
              <a:gd name="connsiteX9" fmla="*/ 8652221 w 9662615"/>
              <a:gd name="connsiteY9" fmla="*/ 1326906 h 1692226"/>
              <a:gd name="connsiteX10" fmla="*/ 8632312 w 9662615"/>
              <a:gd name="connsiteY10" fmla="*/ 1326025 h 1692226"/>
              <a:gd name="connsiteX11" fmla="*/ 8591582 w 9662615"/>
              <a:gd name="connsiteY11" fmla="*/ 1341666 h 1692226"/>
              <a:gd name="connsiteX12" fmla="*/ 8537336 w 9662615"/>
              <a:gd name="connsiteY12" fmla="*/ 1341684 h 1692226"/>
              <a:gd name="connsiteX13" fmla="*/ 8472508 w 9662615"/>
              <a:gd name="connsiteY13" fmla="*/ 1363109 h 1692226"/>
              <a:gd name="connsiteX14" fmla="*/ 8258477 w 9662615"/>
              <a:gd name="connsiteY14" fmla="*/ 1370666 h 1692226"/>
              <a:gd name="connsiteX15" fmla="*/ 8197961 w 9662615"/>
              <a:gd name="connsiteY15" fmla="*/ 1392804 h 1692226"/>
              <a:gd name="connsiteX16" fmla="*/ 8171196 w 9662615"/>
              <a:gd name="connsiteY16" fmla="*/ 1397216 h 1692226"/>
              <a:gd name="connsiteX17" fmla="*/ 8127667 w 9662615"/>
              <a:gd name="connsiteY17" fmla="*/ 1418254 h 1692226"/>
              <a:gd name="connsiteX18" fmla="*/ 7974579 w 9662615"/>
              <a:gd name="connsiteY18" fmla="*/ 1383439 h 1692226"/>
              <a:gd name="connsiteX19" fmla="*/ 7768351 w 9662615"/>
              <a:gd name="connsiteY19" fmla="*/ 1395051 h 1692226"/>
              <a:gd name="connsiteX20" fmla="*/ 7635985 w 9662615"/>
              <a:gd name="connsiteY20" fmla="*/ 1386363 h 1692226"/>
              <a:gd name="connsiteX21" fmla="*/ 7466069 w 9662615"/>
              <a:gd name="connsiteY21" fmla="*/ 1377654 h 1692226"/>
              <a:gd name="connsiteX22" fmla="*/ 7355642 w 9662615"/>
              <a:gd name="connsiteY22" fmla="*/ 1407761 h 1692226"/>
              <a:gd name="connsiteX23" fmla="*/ 7151610 w 9662615"/>
              <a:gd name="connsiteY23" fmla="*/ 1397856 h 1692226"/>
              <a:gd name="connsiteX24" fmla="*/ 7082147 w 9662615"/>
              <a:gd name="connsiteY24" fmla="*/ 1406113 h 1692226"/>
              <a:gd name="connsiteX25" fmla="*/ 7014958 w 9662615"/>
              <a:gd name="connsiteY25" fmla="*/ 1396883 h 1692226"/>
              <a:gd name="connsiteX26" fmla="*/ 6907567 w 9662615"/>
              <a:gd name="connsiteY26" fmla="*/ 1419149 h 1692226"/>
              <a:gd name="connsiteX27" fmla="*/ 6748428 w 9662615"/>
              <a:gd name="connsiteY27" fmla="*/ 1420308 h 1692226"/>
              <a:gd name="connsiteX28" fmla="*/ 6654257 w 9662615"/>
              <a:gd name="connsiteY28" fmla="*/ 1424143 h 1692226"/>
              <a:gd name="connsiteX29" fmla="*/ 6620123 w 9662615"/>
              <a:gd name="connsiteY29" fmla="*/ 1430535 h 1692226"/>
              <a:gd name="connsiteX30" fmla="*/ 6571355 w 9662615"/>
              <a:gd name="connsiteY30" fmla="*/ 1436144 h 1692226"/>
              <a:gd name="connsiteX31" fmla="*/ 6486557 w 9662615"/>
              <a:gd name="connsiteY31" fmla="*/ 1449861 h 1692226"/>
              <a:gd name="connsiteX32" fmla="*/ 6370419 w 9662615"/>
              <a:gd name="connsiteY32" fmla="*/ 1461649 h 1692226"/>
              <a:gd name="connsiteX33" fmla="*/ 6278839 w 9662615"/>
              <a:gd name="connsiteY33" fmla="*/ 1449160 h 1692226"/>
              <a:gd name="connsiteX34" fmla="*/ 6272455 w 9662615"/>
              <a:gd name="connsiteY34" fmla="*/ 1453191 h 1692226"/>
              <a:gd name="connsiteX35" fmla="*/ 6212659 w 9662615"/>
              <a:gd name="connsiteY35" fmla="*/ 1454850 h 1692226"/>
              <a:gd name="connsiteX36" fmla="*/ 6069317 w 9662615"/>
              <a:gd name="connsiteY36" fmla="*/ 1445838 h 1692226"/>
              <a:gd name="connsiteX37" fmla="*/ 5878477 w 9662615"/>
              <a:gd name="connsiteY37" fmla="*/ 1439180 h 1692226"/>
              <a:gd name="connsiteX38" fmla="*/ 5838387 w 9662615"/>
              <a:gd name="connsiteY38" fmla="*/ 1444679 h 1692226"/>
              <a:gd name="connsiteX39" fmla="*/ 5771136 w 9662615"/>
              <a:gd name="connsiteY39" fmla="*/ 1453639 h 1692226"/>
              <a:gd name="connsiteX40" fmla="*/ 5724081 w 9662615"/>
              <a:gd name="connsiteY40" fmla="*/ 1470431 h 1692226"/>
              <a:gd name="connsiteX41" fmla="*/ 5666577 w 9662615"/>
              <a:gd name="connsiteY41" fmla="*/ 1473921 h 1692226"/>
              <a:gd name="connsiteX42" fmla="*/ 5649068 w 9662615"/>
              <a:gd name="connsiteY42" fmla="*/ 1461676 h 1692226"/>
              <a:gd name="connsiteX43" fmla="*/ 5588902 w 9662615"/>
              <a:gd name="connsiteY43" fmla="*/ 1469647 h 1692226"/>
              <a:gd name="connsiteX44" fmla="*/ 5498090 w 9662615"/>
              <a:gd name="connsiteY44" fmla="*/ 1483173 h 1692226"/>
              <a:gd name="connsiteX45" fmla="*/ 5444641 w 9662615"/>
              <a:gd name="connsiteY45" fmla="*/ 1487602 h 1692226"/>
              <a:gd name="connsiteX46" fmla="*/ 5299812 w 9662615"/>
              <a:gd name="connsiteY46" fmla="*/ 1503362 h 1692226"/>
              <a:gd name="connsiteX47" fmla="*/ 5213947 w 9662615"/>
              <a:gd name="connsiteY47" fmla="*/ 1516637 h 1692226"/>
              <a:gd name="connsiteX48" fmla="*/ 5090342 w 9662615"/>
              <a:gd name="connsiteY48" fmla="*/ 1546680 h 1692226"/>
              <a:gd name="connsiteX49" fmla="*/ 5129812 w 9662615"/>
              <a:gd name="connsiteY49" fmla="*/ 1521277 h 1692226"/>
              <a:gd name="connsiteX50" fmla="*/ 5059484 w 9662615"/>
              <a:gd name="connsiteY50" fmla="*/ 1546802 h 1692226"/>
              <a:gd name="connsiteX51" fmla="*/ 5038524 w 9662615"/>
              <a:gd name="connsiteY51" fmla="*/ 1545675 h 1692226"/>
              <a:gd name="connsiteX52" fmla="*/ 5026564 w 9662615"/>
              <a:gd name="connsiteY52" fmla="*/ 1545376 h 1692226"/>
              <a:gd name="connsiteX53" fmla="*/ 4969433 w 9662615"/>
              <a:gd name="connsiteY53" fmla="*/ 1550865 h 1692226"/>
              <a:gd name="connsiteX54" fmla="*/ 4921303 w 9662615"/>
              <a:gd name="connsiteY54" fmla="*/ 1575379 h 1692226"/>
              <a:gd name="connsiteX55" fmla="*/ 4871726 w 9662615"/>
              <a:gd name="connsiteY55" fmla="*/ 1570584 h 1692226"/>
              <a:gd name="connsiteX56" fmla="*/ 4847242 w 9662615"/>
              <a:gd name="connsiteY56" fmla="*/ 1664826 h 1692226"/>
              <a:gd name="connsiteX57" fmla="*/ 4809131 w 9662615"/>
              <a:gd name="connsiteY57" fmla="*/ 1692226 h 1692226"/>
              <a:gd name="connsiteX58" fmla="*/ 4791466 w 9662615"/>
              <a:gd name="connsiteY58" fmla="*/ 1561324 h 1692226"/>
              <a:gd name="connsiteX59" fmla="*/ 4784247 w 9662615"/>
              <a:gd name="connsiteY59" fmla="*/ 1562342 h 1692226"/>
              <a:gd name="connsiteX60" fmla="*/ 4735334 w 9662615"/>
              <a:gd name="connsiteY60" fmla="*/ 1581778 h 1692226"/>
              <a:gd name="connsiteX61" fmla="*/ 4697562 w 9662615"/>
              <a:gd name="connsiteY61" fmla="*/ 1551206 h 1692226"/>
              <a:gd name="connsiteX62" fmla="*/ 4662664 w 9662615"/>
              <a:gd name="connsiteY62" fmla="*/ 1573162 h 1692226"/>
              <a:gd name="connsiteX63" fmla="*/ 4603028 w 9662615"/>
              <a:gd name="connsiteY63" fmla="*/ 1568821 h 1692226"/>
              <a:gd name="connsiteX64" fmla="*/ 4541612 w 9662615"/>
              <a:gd name="connsiteY64" fmla="*/ 1545262 h 1692226"/>
              <a:gd name="connsiteX65" fmla="*/ 4422155 w 9662615"/>
              <a:gd name="connsiteY65" fmla="*/ 1542059 h 1692226"/>
              <a:gd name="connsiteX66" fmla="*/ 4221826 w 9662615"/>
              <a:gd name="connsiteY66" fmla="*/ 1508923 h 1692226"/>
              <a:gd name="connsiteX67" fmla="*/ 4096601 w 9662615"/>
              <a:gd name="connsiteY67" fmla="*/ 1521563 h 1692226"/>
              <a:gd name="connsiteX68" fmla="*/ 3970635 w 9662615"/>
              <a:gd name="connsiteY68" fmla="*/ 1544815 h 1692226"/>
              <a:gd name="connsiteX69" fmla="*/ 3833906 w 9662615"/>
              <a:gd name="connsiteY69" fmla="*/ 1516637 h 1692226"/>
              <a:gd name="connsiteX70" fmla="*/ 3696258 w 9662615"/>
              <a:gd name="connsiteY70" fmla="*/ 1537563 h 1692226"/>
              <a:gd name="connsiteX71" fmla="*/ 3594070 w 9662615"/>
              <a:gd name="connsiteY71" fmla="*/ 1509422 h 1692226"/>
              <a:gd name="connsiteX72" fmla="*/ 3565233 w 9662615"/>
              <a:gd name="connsiteY72" fmla="*/ 1515122 h 1692226"/>
              <a:gd name="connsiteX73" fmla="*/ 3560267 w 9662615"/>
              <a:gd name="connsiteY73" fmla="*/ 1516288 h 1692226"/>
              <a:gd name="connsiteX74" fmla="*/ 3540258 w 9662615"/>
              <a:gd name="connsiteY74" fmla="*/ 1516976 h 1692226"/>
              <a:gd name="connsiteX75" fmla="*/ 3534780 w 9662615"/>
              <a:gd name="connsiteY75" fmla="*/ 1522141 h 1692226"/>
              <a:gd name="connsiteX76" fmla="*/ 3504783 w 9662615"/>
              <a:gd name="connsiteY76" fmla="*/ 1526739 h 1692226"/>
              <a:gd name="connsiteX77" fmla="*/ 3430805 w 9662615"/>
              <a:gd name="connsiteY77" fmla="*/ 1542521 h 1692226"/>
              <a:gd name="connsiteX78" fmla="*/ 3292707 w 9662615"/>
              <a:gd name="connsiteY78" fmla="*/ 1520490 h 1692226"/>
              <a:gd name="connsiteX79" fmla="*/ 3187872 w 9662615"/>
              <a:gd name="connsiteY79" fmla="*/ 1519991 h 1692226"/>
              <a:gd name="connsiteX80" fmla="*/ 3148026 w 9662615"/>
              <a:gd name="connsiteY80" fmla="*/ 1524777 h 1692226"/>
              <a:gd name="connsiteX81" fmla="*/ 3092394 w 9662615"/>
              <a:gd name="connsiteY81" fmla="*/ 1528115 h 1692226"/>
              <a:gd name="connsiteX82" fmla="*/ 2994200 w 9662615"/>
              <a:gd name="connsiteY82" fmla="*/ 1537857 h 1692226"/>
              <a:gd name="connsiteX83" fmla="*/ 2862301 w 9662615"/>
              <a:gd name="connsiteY83" fmla="*/ 1544250 h 1692226"/>
              <a:gd name="connsiteX84" fmla="*/ 2766335 w 9662615"/>
              <a:gd name="connsiteY84" fmla="*/ 1527662 h 1692226"/>
              <a:gd name="connsiteX85" fmla="*/ 2757836 w 9662615"/>
              <a:gd name="connsiteY85" fmla="*/ 1531371 h 1692226"/>
              <a:gd name="connsiteX86" fmla="*/ 2691555 w 9662615"/>
              <a:gd name="connsiteY86" fmla="*/ 1530283 h 1692226"/>
              <a:gd name="connsiteX87" fmla="*/ 2491676 w 9662615"/>
              <a:gd name="connsiteY87" fmla="*/ 1500859 h 1692226"/>
              <a:gd name="connsiteX88" fmla="*/ 2378036 w 9662615"/>
              <a:gd name="connsiteY88" fmla="*/ 1520645 h 1692226"/>
              <a:gd name="connsiteX89" fmla="*/ 2284269 w 9662615"/>
              <a:gd name="connsiteY89" fmla="*/ 1503068 h 1692226"/>
              <a:gd name="connsiteX90" fmla="*/ 2207104 w 9662615"/>
              <a:gd name="connsiteY90" fmla="*/ 1508888 h 1692226"/>
              <a:gd name="connsiteX91" fmla="*/ 2149226 w 9662615"/>
              <a:gd name="connsiteY91" fmla="*/ 1523409 h 1692226"/>
              <a:gd name="connsiteX92" fmla="*/ 2084783 w 9662615"/>
              <a:gd name="connsiteY92" fmla="*/ 1524245 h 1692226"/>
              <a:gd name="connsiteX93" fmla="*/ 2070075 w 9662615"/>
              <a:gd name="connsiteY93" fmla="*/ 1511285 h 1692226"/>
              <a:gd name="connsiteX94" fmla="*/ 2001057 w 9662615"/>
              <a:gd name="connsiteY94" fmla="*/ 1516449 h 1692226"/>
              <a:gd name="connsiteX95" fmla="*/ 1896330 w 9662615"/>
              <a:gd name="connsiteY95" fmla="*/ 1525725 h 1692226"/>
              <a:gd name="connsiteX96" fmla="*/ 1835994 w 9662615"/>
              <a:gd name="connsiteY96" fmla="*/ 1527678 h 1692226"/>
              <a:gd name="connsiteX97" fmla="*/ 1671119 w 9662615"/>
              <a:gd name="connsiteY97" fmla="*/ 1536701 h 1692226"/>
              <a:gd name="connsiteX98" fmla="*/ 1601337 w 9662615"/>
              <a:gd name="connsiteY98" fmla="*/ 1548552 h 1692226"/>
              <a:gd name="connsiteX99" fmla="*/ 1407755 w 9662615"/>
              <a:gd name="connsiteY99" fmla="*/ 1571444 h 1692226"/>
              <a:gd name="connsiteX100" fmla="*/ 1271994 w 9662615"/>
              <a:gd name="connsiteY100" fmla="*/ 1579471 h 1692226"/>
              <a:gd name="connsiteX101" fmla="*/ 1249226 w 9662615"/>
              <a:gd name="connsiteY101" fmla="*/ 1583140 h 1692226"/>
              <a:gd name="connsiteX102" fmla="*/ 1217719 w 9662615"/>
              <a:gd name="connsiteY102" fmla="*/ 1580863 h 1692226"/>
              <a:gd name="connsiteX103" fmla="*/ 1091432 w 9662615"/>
              <a:gd name="connsiteY103" fmla="*/ 1571003 h 1692226"/>
              <a:gd name="connsiteX104" fmla="*/ 992039 w 9662615"/>
              <a:gd name="connsiteY104" fmla="*/ 1556662 h 1692226"/>
              <a:gd name="connsiteX105" fmla="*/ 868264 w 9662615"/>
              <a:gd name="connsiteY105" fmla="*/ 1566392 h 1692226"/>
              <a:gd name="connsiteX106" fmla="*/ 792765 w 9662615"/>
              <a:gd name="connsiteY106" fmla="*/ 1563102 h 1692226"/>
              <a:gd name="connsiteX107" fmla="*/ 669055 w 9662615"/>
              <a:gd name="connsiteY107" fmla="*/ 1543638 h 1692226"/>
              <a:gd name="connsiteX108" fmla="*/ 506152 w 9662615"/>
              <a:gd name="connsiteY108" fmla="*/ 1549124 h 1692226"/>
              <a:gd name="connsiteX109" fmla="*/ 472797 w 9662615"/>
              <a:gd name="connsiteY109" fmla="*/ 1568904 h 1692226"/>
              <a:gd name="connsiteX110" fmla="*/ 427864 w 9662615"/>
              <a:gd name="connsiteY110" fmla="*/ 1580848 h 1692226"/>
              <a:gd name="connsiteX111" fmla="*/ 408381 w 9662615"/>
              <a:gd name="connsiteY111" fmla="*/ 1552940 h 1692226"/>
              <a:gd name="connsiteX112" fmla="*/ 267163 w 9662615"/>
              <a:gd name="connsiteY112" fmla="*/ 1531913 h 1692226"/>
              <a:gd name="connsiteX113" fmla="*/ 196644 w 9662615"/>
              <a:gd name="connsiteY113" fmla="*/ 1524565 h 1692226"/>
              <a:gd name="connsiteX114" fmla="*/ 86819 w 9662615"/>
              <a:gd name="connsiteY114" fmla="*/ 1519517 h 1692226"/>
              <a:gd name="connsiteX115" fmla="*/ 53369 w 9662615"/>
              <a:gd name="connsiteY115" fmla="*/ 1516853 h 1692226"/>
              <a:gd name="connsiteX116" fmla="*/ 2359 w 9662615"/>
              <a:gd name="connsiteY116" fmla="*/ 1515247 h 1692226"/>
              <a:gd name="connsiteX117" fmla="*/ 0 w 9662615"/>
              <a:gd name="connsiteY117" fmla="*/ 1514932 h 1692226"/>
              <a:gd name="connsiteX118" fmla="*/ 0 w 9662615"/>
              <a:gd name="connsiteY118" fmla="*/ 0 h 1692226"/>
              <a:gd name="connsiteX0" fmla="*/ 0 w 9662615"/>
              <a:gd name="connsiteY0" fmla="*/ 0 h 1692226"/>
              <a:gd name="connsiteX1" fmla="*/ 9662615 w 9662615"/>
              <a:gd name="connsiteY1" fmla="*/ 0 h 1692226"/>
              <a:gd name="connsiteX2" fmla="*/ 9662615 w 9662615"/>
              <a:gd name="connsiteY2" fmla="*/ 1280346 h 1692226"/>
              <a:gd name="connsiteX3" fmla="*/ 9658420 w 9662615"/>
              <a:gd name="connsiteY3" fmla="*/ 1280106 h 1692226"/>
              <a:gd name="connsiteX4" fmla="*/ 9469546 w 9662615"/>
              <a:gd name="connsiteY4" fmla="*/ 1289837 h 1692226"/>
              <a:gd name="connsiteX5" fmla="*/ 9385895 w 9662615"/>
              <a:gd name="connsiteY5" fmla="*/ 1269203 h 1692226"/>
              <a:gd name="connsiteX6" fmla="*/ 9144767 w 9662615"/>
              <a:gd name="connsiteY6" fmla="*/ 1264120 h 1692226"/>
              <a:gd name="connsiteX7" fmla="*/ 8837252 w 9662615"/>
              <a:gd name="connsiteY7" fmla="*/ 1350515 h 1692226"/>
              <a:gd name="connsiteX8" fmla="*/ 8705466 w 9662615"/>
              <a:gd name="connsiteY8" fmla="*/ 1342419 h 1692226"/>
              <a:gd name="connsiteX9" fmla="*/ 8652221 w 9662615"/>
              <a:gd name="connsiteY9" fmla="*/ 1326906 h 1692226"/>
              <a:gd name="connsiteX10" fmla="*/ 8632312 w 9662615"/>
              <a:gd name="connsiteY10" fmla="*/ 1326025 h 1692226"/>
              <a:gd name="connsiteX11" fmla="*/ 8591582 w 9662615"/>
              <a:gd name="connsiteY11" fmla="*/ 1341666 h 1692226"/>
              <a:gd name="connsiteX12" fmla="*/ 8537336 w 9662615"/>
              <a:gd name="connsiteY12" fmla="*/ 1341684 h 1692226"/>
              <a:gd name="connsiteX13" fmla="*/ 8472508 w 9662615"/>
              <a:gd name="connsiteY13" fmla="*/ 1363109 h 1692226"/>
              <a:gd name="connsiteX14" fmla="*/ 8258477 w 9662615"/>
              <a:gd name="connsiteY14" fmla="*/ 1370666 h 1692226"/>
              <a:gd name="connsiteX15" fmla="*/ 8197961 w 9662615"/>
              <a:gd name="connsiteY15" fmla="*/ 1392804 h 1692226"/>
              <a:gd name="connsiteX16" fmla="*/ 8171196 w 9662615"/>
              <a:gd name="connsiteY16" fmla="*/ 1397216 h 1692226"/>
              <a:gd name="connsiteX17" fmla="*/ 8127667 w 9662615"/>
              <a:gd name="connsiteY17" fmla="*/ 1418254 h 1692226"/>
              <a:gd name="connsiteX18" fmla="*/ 7974579 w 9662615"/>
              <a:gd name="connsiteY18" fmla="*/ 1383439 h 1692226"/>
              <a:gd name="connsiteX19" fmla="*/ 7768351 w 9662615"/>
              <a:gd name="connsiteY19" fmla="*/ 1395051 h 1692226"/>
              <a:gd name="connsiteX20" fmla="*/ 7635985 w 9662615"/>
              <a:gd name="connsiteY20" fmla="*/ 1386363 h 1692226"/>
              <a:gd name="connsiteX21" fmla="*/ 7466069 w 9662615"/>
              <a:gd name="connsiteY21" fmla="*/ 1377654 h 1692226"/>
              <a:gd name="connsiteX22" fmla="*/ 7355642 w 9662615"/>
              <a:gd name="connsiteY22" fmla="*/ 1407761 h 1692226"/>
              <a:gd name="connsiteX23" fmla="*/ 7151610 w 9662615"/>
              <a:gd name="connsiteY23" fmla="*/ 1397856 h 1692226"/>
              <a:gd name="connsiteX24" fmla="*/ 7082147 w 9662615"/>
              <a:gd name="connsiteY24" fmla="*/ 1406113 h 1692226"/>
              <a:gd name="connsiteX25" fmla="*/ 7014958 w 9662615"/>
              <a:gd name="connsiteY25" fmla="*/ 1396883 h 1692226"/>
              <a:gd name="connsiteX26" fmla="*/ 6907567 w 9662615"/>
              <a:gd name="connsiteY26" fmla="*/ 1419149 h 1692226"/>
              <a:gd name="connsiteX27" fmla="*/ 6748428 w 9662615"/>
              <a:gd name="connsiteY27" fmla="*/ 1420308 h 1692226"/>
              <a:gd name="connsiteX28" fmla="*/ 6654257 w 9662615"/>
              <a:gd name="connsiteY28" fmla="*/ 1424143 h 1692226"/>
              <a:gd name="connsiteX29" fmla="*/ 6620123 w 9662615"/>
              <a:gd name="connsiteY29" fmla="*/ 1430535 h 1692226"/>
              <a:gd name="connsiteX30" fmla="*/ 6571355 w 9662615"/>
              <a:gd name="connsiteY30" fmla="*/ 1436144 h 1692226"/>
              <a:gd name="connsiteX31" fmla="*/ 6486557 w 9662615"/>
              <a:gd name="connsiteY31" fmla="*/ 1449861 h 1692226"/>
              <a:gd name="connsiteX32" fmla="*/ 6370419 w 9662615"/>
              <a:gd name="connsiteY32" fmla="*/ 1461649 h 1692226"/>
              <a:gd name="connsiteX33" fmla="*/ 6278839 w 9662615"/>
              <a:gd name="connsiteY33" fmla="*/ 1449160 h 1692226"/>
              <a:gd name="connsiteX34" fmla="*/ 6272455 w 9662615"/>
              <a:gd name="connsiteY34" fmla="*/ 1453191 h 1692226"/>
              <a:gd name="connsiteX35" fmla="*/ 6212659 w 9662615"/>
              <a:gd name="connsiteY35" fmla="*/ 1454850 h 1692226"/>
              <a:gd name="connsiteX36" fmla="*/ 6069317 w 9662615"/>
              <a:gd name="connsiteY36" fmla="*/ 1445838 h 1692226"/>
              <a:gd name="connsiteX37" fmla="*/ 5878477 w 9662615"/>
              <a:gd name="connsiteY37" fmla="*/ 1439180 h 1692226"/>
              <a:gd name="connsiteX38" fmla="*/ 5838387 w 9662615"/>
              <a:gd name="connsiteY38" fmla="*/ 1444679 h 1692226"/>
              <a:gd name="connsiteX39" fmla="*/ 5771136 w 9662615"/>
              <a:gd name="connsiteY39" fmla="*/ 1453639 h 1692226"/>
              <a:gd name="connsiteX40" fmla="*/ 5724081 w 9662615"/>
              <a:gd name="connsiteY40" fmla="*/ 1470431 h 1692226"/>
              <a:gd name="connsiteX41" fmla="*/ 5666577 w 9662615"/>
              <a:gd name="connsiteY41" fmla="*/ 1473921 h 1692226"/>
              <a:gd name="connsiteX42" fmla="*/ 5649068 w 9662615"/>
              <a:gd name="connsiteY42" fmla="*/ 1461676 h 1692226"/>
              <a:gd name="connsiteX43" fmla="*/ 5588902 w 9662615"/>
              <a:gd name="connsiteY43" fmla="*/ 1469647 h 1692226"/>
              <a:gd name="connsiteX44" fmla="*/ 5498090 w 9662615"/>
              <a:gd name="connsiteY44" fmla="*/ 1483173 h 1692226"/>
              <a:gd name="connsiteX45" fmla="*/ 5444641 w 9662615"/>
              <a:gd name="connsiteY45" fmla="*/ 1487602 h 1692226"/>
              <a:gd name="connsiteX46" fmla="*/ 5299812 w 9662615"/>
              <a:gd name="connsiteY46" fmla="*/ 1503362 h 1692226"/>
              <a:gd name="connsiteX47" fmla="*/ 5213947 w 9662615"/>
              <a:gd name="connsiteY47" fmla="*/ 1516637 h 1692226"/>
              <a:gd name="connsiteX48" fmla="*/ 5090342 w 9662615"/>
              <a:gd name="connsiteY48" fmla="*/ 1546680 h 1692226"/>
              <a:gd name="connsiteX49" fmla="*/ 5129812 w 9662615"/>
              <a:gd name="connsiteY49" fmla="*/ 1521277 h 1692226"/>
              <a:gd name="connsiteX50" fmla="*/ 5059484 w 9662615"/>
              <a:gd name="connsiteY50" fmla="*/ 1546802 h 1692226"/>
              <a:gd name="connsiteX51" fmla="*/ 5038524 w 9662615"/>
              <a:gd name="connsiteY51" fmla="*/ 1545675 h 1692226"/>
              <a:gd name="connsiteX52" fmla="*/ 5026564 w 9662615"/>
              <a:gd name="connsiteY52" fmla="*/ 1545376 h 1692226"/>
              <a:gd name="connsiteX53" fmla="*/ 4969433 w 9662615"/>
              <a:gd name="connsiteY53" fmla="*/ 1550865 h 1692226"/>
              <a:gd name="connsiteX54" fmla="*/ 4921303 w 9662615"/>
              <a:gd name="connsiteY54" fmla="*/ 1575379 h 1692226"/>
              <a:gd name="connsiteX55" fmla="*/ 4871726 w 9662615"/>
              <a:gd name="connsiteY55" fmla="*/ 1570584 h 1692226"/>
              <a:gd name="connsiteX56" fmla="*/ 4847242 w 9662615"/>
              <a:gd name="connsiteY56" fmla="*/ 1621094 h 1692226"/>
              <a:gd name="connsiteX57" fmla="*/ 4809131 w 9662615"/>
              <a:gd name="connsiteY57" fmla="*/ 1692226 h 1692226"/>
              <a:gd name="connsiteX58" fmla="*/ 4791466 w 9662615"/>
              <a:gd name="connsiteY58" fmla="*/ 1561324 h 1692226"/>
              <a:gd name="connsiteX59" fmla="*/ 4784247 w 9662615"/>
              <a:gd name="connsiteY59" fmla="*/ 1562342 h 1692226"/>
              <a:gd name="connsiteX60" fmla="*/ 4735334 w 9662615"/>
              <a:gd name="connsiteY60" fmla="*/ 1581778 h 1692226"/>
              <a:gd name="connsiteX61" fmla="*/ 4697562 w 9662615"/>
              <a:gd name="connsiteY61" fmla="*/ 1551206 h 1692226"/>
              <a:gd name="connsiteX62" fmla="*/ 4662664 w 9662615"/>
              <a:gd name="connsiteY62" fmla="*/ 1573162 h 1692226"/>
              <a:gd name="connsiteX63" fmla="*/ 4603028 w 9662615"/>
              <a:gd name="connsiteY63" fmla="*/ 1568821 h 1692226"/>
              <a:gd name="connsiteX64" fmla="*/ 4541612 w 9662615"/>
              <a:gd name="connsiteY64" fmla="*/ 1545262 h 1692226"/>
              <a:gd name="connsiteX65" fmla="*/ 4422155 w 9662615"/>
              <a:gd name="connsiteY65" fmla="*/ 1542059 h 1692226"/>
              <a:gd name="connsiteX66" fmla="*/ 4221826 w 9662615"/>
              <a:gd name="connsiteY66" fmla="*/ 1508923 h 1692226"/>
              <a:gd name="connsiteX67" fmla="*/ 4096601 w 9662615"/>
              <a:gd name="connsiteY67" fmla="*/ 1521563 h 1692226"/>
              <a:gd name="connsiteX68" fmla="*/ 3970635 w 9662615"/>
              <a:gd name="connsiteY68" fmla="*/ 1544815 h 1692226"/>
              <a:gd name="connsiteX69" fmla="*/ 3833906 w 9662615"/>
              <a:gd name="connsiteY69" fmla="*/ 1516637 h 1692226"/>
              <a:gd name="connsiteX70" fmla="*/ 3696258 w 9662615"/>
              <a:gd name="connsiteY70" fmla="*/ 1537563 h 1692226"/>
              <a:gd name="connsiteX71" fmla="*/ 3594070 w 9662615"/>
              <a:gd name="connsiteY71" fmla="*/ 1509422 h 1692226"/>
              <a:gd name="connsiteX72" fmla="*/ 3565233 w 9662615"/>
              <a:gd name="connsiteY72" fmla="*/ 1515122 h 1692226"/>
              <a:gd name="connsiteX73" fmla="*/ 3560267 w 9662615"/>
              <a:gd name="connsiteY73" fmla="*/ 1516288 h 1692226"/>
              <a:gd name="connsiteX74" fmla="*/ 3540258 w 9662615"/>
              <a:gd name="connsiteY74" fmla="*/ 1516976 h 1692226"/>
              <a:gd name="connsiteX75" fmla="*/ 3534780 w 9662615"/>
              <a:gd name="connsiteY75" fmla="*/ 1522141 h 1692226"/>
              <a:gd name="connsiteX76" fmla="*/ 3504783 w 9662615"/>
              <a:gd name="connsiteY76" fmla="*/ 1526739 h 1692226"/>
              <a:gd name="connsiteX77" fmla="*/ 3430805 w 9662615"/>
              <a:gd name="connsiteY77" fmla="*/ 1542521 h 1692226"/>
              <a:gd name="connsiteX78" fmla="*/ 3292707 w 9662615"/>
              <a:gd name="connsiteY78" fmla="*/ 1520490 h 1692226"/>
              <a:gd name="connsiteX79" fmla="*/ 3187872 w 9662615"/>
              <a:gd name="connsiteY79" fmla="*/ 1519991 h 1692226"/>
              <a:gd name="connsiteX80" fmla="*/ 3148026 w 9662615"/>
              <a:gd name="connsiteY80" fmla="*/ 1524777 h 1692226"/>
              <a:gd name="connsiteX81" fmla="*/ 3092394 w 9662615"/>
              <a:gd name="connsiteY81" fmla="*/ 1528115 h 1692226"/>
              <a:gd name="connsiteX82" fmla="*/ 2994200 w 9662615"/>
              <a:gd name="connsiteY82" fmla="*/ 1537857 h 1692226"/>
              <a:gd name="connsiteX83" fmla="*/ 2862301 w 9662615"/>
              <a:gd name="connsiteY83" fmla="*/ 1544250 h 1692226"/>
              <a:gd name="connsiteX84" fmla="*/ 2766335 w 9662615"/>
              <a:gd name="connsiteY84" fmla="*/ 1527662 h 1692226"/>
              <a:gd name="connsiteX85" fmla="*/ 2757836 w 9662615"/>
              <a:gd name="connsiteY85" fmla="*/ 1531371 h 1692226"/>
              <a:gd name="connsiteX86" fmla="*/ 2691555 w 9662615"/>
              <a:gd name="connsiteY86" fmla="*/ 1530283 h 1692226"/>
              <a:gd name="connsiteX87" fmla="*/ 2491676 w 9662615"/>
              <a:gd name="connsiteY87" fmla="*/ 1500859 h 1692226"/>
              <a:gd name="connsiteX88" fmla="*/ 2378036 w 9662615"/>
              <a:gd name="connsiteY88" fmla="*/ 1520645 h 1692226"/>
              <a:gd name="connsiteX89" fmla="*/ 2284269 w 9662615"/>
              <a:gd name="connsiteY89" fmla="*/ 1503068 h 1692226"/>
              <a:gd name="connsiteX90" fmla="*/ 2207104 w 9662615"/>
              <a:gd name="connsiteY90" fmla="*/ 1508888 h 1692226"/>
              <a:gd name="connsiteX91" fmla="*/ 2149226 w 9662615"/>
              <a:gd name="connsiteY91" fmla="*/ 1523409 h 1692226"/>
              <a:gd name="connsiteX92" fmla="*/ 2084783 w 9662615"/>
              <a:gd name="connsiteY92" fmla="*/ 1524245 h 1692226"/>
              <a:gd name="connsiteX93" fmla="*/ 2070075 w 9662615"/>
              <a:gd name="connsiteY93" fmla="*/ 1511285 h 1692226"/>
              <a:gd name="connsiteX94" fmla="*/ 2001057 w 9662615"/>
              <a:gd name="connsiteY94" fmla="*/ 1516449 h 1692226"/>
              <a:gd name="connsiteX95" fmla="*/ 1896330 w 9662615"/>
              <a:gd name="connsiteY95" fmla="*/ 1525725 h 1692226"/>
              <a:gd name="connsiteX96" fmla="*/ 1835994 w 9662615"/>
              <a:gd name="connsiteY96" fmla="*/ 1527678 h 1692226"/>
              <a:gd name="connsiteX97" fmla="*/ 1671119 w 9662615"/>
              <a:gd name="connsiteY97" fmla="*/ 1536701 h 1692226"/>
              <a:gd name="connsiteX98" fmla="*/ 1601337 w 9662615"/>
              <a:gd name="connsiteY98" fmla="*/ 1548552 h 1692226"/>
              <a:gd name="connsiteX99" fmla="*/ 1407755 w 9662615"/>
              <a:gd name="connsiteY99" fmla="*/ 1571444 h 1692226"/>
              <a:gd name="connsiteX100" fmla="*/ 1271994 w 9662615"/>
              <a:gd name="connsiteY100" fmla="*/ 1579471 h 1692226"/>
              <a:gd name="connsiteX101" fmla="*/ 1249226 w 9662615"/>
              <a:gd name="connsiteY101" fmla="*/ 1583140 h 1692226"/>
              <a:gd name="connsiteX102" fmla="*/ 1217719 w 9662615"/>
              <a:gd name="connsiteY102" fmla="*/ 1580863 h 1692226"/>
              <a:gd name="connsiteX103" fmla="*/ 1091432 w 9662615"/>
              <a:gd name="connsiteY103" fmla="*/ 1571003 h 1692226"/>
              <a:gd name="connsiteX104" fmla="*/ 992039 w 9662615"/>
              <a:gd name="connsiteY104" fmla="*/ 1556662 h 1692226"/>
              <a:gd name="connsiteX105" fmla="*/ 868264 w 9662615"/>
              <a:gd name="connsiteY105" fmla="*/ 1566392 h 1692226"/>
              <a:gd name="connsiteX106" fmla="*/ 792765 w 9662615"/>
              <a:gd name="connsiteY106" fmla="*/ 1563102 h 1692226"/>
              <a:gd name="connsiteX107" fmla="*/ 669055 w 9662615"/>
              <a:gd name="connsiteY107" fmla="*/ 1543638 h 1692226"/>
              <a:gd name="connsiteX108" fmla="*/ 506152 w 9662615"/>
              <a:gd name="connsiteY108" fmla="*/ 1549124 h 1692226"/>
              <a:gd name="connsiteX109" fmla="*/ 472797 w 9662615"/>
              <a:gd name="connsiteY109" fmla="*/ 1568904 h 1692226"/>
              <a:gd name="connsiteX110" fmla="*/ 427864 w 9662615"/>
              <a:gd name="connsiteY110" fmla="*/ 1580848 h 1692226"/>
              <a:gd name="connsiteX111" fmla="*/ 408381 w 9662615"/>
              <a:gd name="connsiteY111" fmla="*/ 1552940 h 1692226"/>
              <a:gd name="connsiteX112" fmla="*/ 267163 w 9662615"/>
              <a:gd name="connsiteY112" fmla="*/ 1531913 h 1692226"/>
              <a:gd name="connsiteX113" fmla="*/ 196644 w 9662615"/>
              <a:gd name="connsiteY113" fmla="*/ 1524565 h 1692226"/>
              <a:gd name="connsiteX114" fmla="*/ 86819 w 9662615"/>
              <a:gd name="connsiteY114" fmla="*/ 1519517 h 1692226"/>
              <a:gd name="connsiteX115" fmla="*/ 53369 w 9662615"/>
              <a:gd name="connsiteY115" fmla="*/ 1516853 h 1692226"/>
              <a:gd name="connsiteX116" fmla="*/ 2359 w 9662615"/>
              <a:gd name="connsiteY116" fmla="*/ 1515247 h 1692226"/>
              <a:gd name="connsiteX117" fmla="*/ 0 w 9662615"/>
              <a:gd name="connsiteY117" fmla="*/ 1514932 h 1692226"/>
              <a:gd name="connsiteX118" fmla="*/ 0 w 9662615"/>
              <a:gd name="connsiteY118" fmla="*/ 0 h 1692226"/>
              <a:gd name="connsiteX0" fmla="*/ 0 w 9662615"/>
              <a:gd name="connsiteY0" fmla="*/ 0 h 1621094"/>
              <a:gd name="connsiteX1" fmla="*/ 9662615 w 9662615"/>
              <a:gd name="connsiteY1" fmla="*/ 0 h 1621094"/>
              <a:gd name="connsiteX2" fmla="*/ 9662615 w 9662615"/>
              <a:gd name="connsiteY2" fmla="*/ 1280346 h 1621094"/>
              <a:gd name="connsiteX3" fmla="*/ 9658420 w 9662615"/>
              <a:gd name="connsiteY3" fmla="*/ 1280106 h 1621094"/>
              <a:gd name="connsiteX4" fmla="*/ 9469546 w 9662615"/>
              <a:gd name="connsiteY4" fmla="*/ 1289837 h 1621094"/>
              <a:gd name="connsiteX5" fmla="*/ 9385895 w 9662615"/>
              <a:gd name="connsiteY5" fmla="*/ 1269203 h 1621094"/>
              <a:gd name="connsiteX6" fmla="*/ 9144767 w 9662615"/>
              <a:gd name="connsiteY6" fmla="*/ 1264120 h 1621094"/>
              <a:gd name="connsiteX7" fmla="*/ 8837252 w 9662615"/>
              <a:gd name="connsiteY7" fmla="*/ 1350515 h 1621094"/>
              <a:gd name="connsiteX8" fmla="*/ 8705466 w 9662615"/>
              <a:gd name="connsiteY8" fmla="*/ 1342419 h 1621094"/>
              <a:gd name="connsiteX9" fmla="*/ 8652221 w 9662615"/>
              <a:gd name="connsiteY9" fmla="*/ 1326906 h 1621094"/>
              <a:gd name="connsiteX10" fmla="*/ 8632312 w 9662615"/>
              <a:gd name="connsiteY10" fmla="*/ 1326025 h 1621094"/>
              <a:gd name="connsiteX11" fmla="*/ 8591582 w 9662615"/>
              <a:gd name="connsiteY11" fmla="*/ 1341666 h 1621094"/>
              <a:gd name="connsiteX12" fmla="*/ 8537336 w 9662615"/>
              <a:gd name="connsiteY12" fmla="*/ 1341684 h 1621094"/>
              <a:gd name="connsiteX13" fmla="*/ 8472508 w 9662615"/>
              <a:gd name="connsiteY13" fmla="*/ 1363109 h 1621094"/>
              <a:gd name="connsiteX14" fmla="*/ 8258477 w 9662615"/>
              <a:gd name="connsiteY14" fmla="*/ 1370666 h 1621094"/>
              <a:gd name="connsiteX15" fmla="*/ 8197961 w 9662615"/>
              <a:gd name="connsiteY15" fmla="*/ 1392804 h 1621094"/>
              <a:gd name="connsiteX16" fmla="*/ 8171196 w 9662615"/>
              <a:gd name="connsiteY16" fmla="*/ 1397216 h 1621094"/>
              <a:gd name="connsiteX17" fmla="*/ 8127667 w 9662615"/>
              <a:gd name="connsiteY17" fmla="*/ 1418254 h 1621094"/>
              <a:gd name="connsiteX18" fmla="*/ 7974579 w 9662615"/>
              <a:gd name="connsiteY18" fmla="*/ 1383439 h 1621094"/>
              <a:gd name="connsiteX19" fmla="*/ 7768351 w 9662615"/>
              <a:gd name="connsiteY19" fmla="*/ 1395051 h 1621094"/>
              <a:gd name="connsiteX20" fmla="*/ 7635985 w 9662615"/>
              <a:gd name="connsiteY20" fmla="*/ 1386363 h 1621094"/>
              <a:gd name="connsiteX21" fmla="*/ 7466069 w 9662615"/>
              <a:gd name="connsiteY21" fmla="*/ 1377654 h 1621094"/>
              <a:gd name="connsiteX22" fmla="*/ 7355642 w 9662615"/>
              <a:gd name="connsiteY22" fmla="*/ 1407761 h 1621094"/>
              <a:gd name="connsiteX23" fmla="*/ 7151610 w 9662615"/>
              <a:gd name="connsiteY23" fmla="*/ 1397856 h 1621094"/>
              <a:gd name="connsiteX24" fmla="*/ 7082147 w 9662615"/>
              <a:gd name="connsiteY24" fmla="*/ 1406113 h 1621094"/>
              <a:gd name="connsiteX25" fmla="*/ 7014958 w 9662615"/>
              <a:gd name="connsiteY25" fmla="*/ 1396883 h 1621094"/>
              <a:gd name="connsiteX26" fmla="*/ 6907567 w 9662615"/>
              <a:gd name="connsiteY26" fmla="*/ 1419149 h 1621094"/>
              <a:gd name="connsiteX27" fmla="*/ 6748428 w 9662615"/>
              <a:gd name="connsiteY27" fmla="*/ 1420308 h 1621094"/>
              <a:gd name="connsiteX28" fmla="*/ 6654257 w 9662615"/>
              <a:gd name="connsiteY28" fmla="*/ 1424143 h 1621094"/>
              <a:gd name="connsiteX29" fmla="*/ 6620123 w 9662615"/>
              <a:gd name="connsiteY29" fmla="*/ 1430535 h 1621094"/>
              <a:gd name="connsiteX30" fmla="*/ 6571355 w 9662615"/>
              <a:gd name="connsiteY30" fmla="*/ 1436144 h 1621094"/>
              <a:gd name="connsiteX31" fmla="*/ 6486557 w 9662615"/>
              <a:gd name="connsiteY31" fmla="*/ 1449861 h 1621094"/>
              <a:gd name="connsiteX32" fmla="*/ 6370419 w 9662615"/>
              <a:gd name="connsiteY32" fmla="*/ 1461649 h 1621094"/>
              <a:gd name="connsiteX33" fmla="*/ 6278839 w 9662615"/>
              <a:gd name="connsiteY33" fmla="*/ 1449160 h 1621094"/>
              <a:gd name="connsiteX34" fmla="*/ 6272455 w 9662615"/>
              <a:gd name="connsiteY34" fmla="*/ 1453191 h 1621094"/>
              <a:gd name="connsiteX35" fmla="*/ 6212659 w 9662615"/>
              <a:gd name="connsiteY35" fmla="*/ 1454850 h 1621094"/>
              <a:gd name="connsiteX36" fmla="*/ 6069317 w 9662615"/>
              <a:gd name="connsiteY36" fmla="*/ 1445838 h 1621094"/>
              <a:gd name="connsiteX37" fmla="*/ 5878477 w 9662615"/>
              <a:gd name="connsiteY37" fmla="*/ 1439180 h 1621094"/>
              <a:gd name="connsiteX38" fmla="*/ 5838387 w 9662615"/>
              <a:gd name="connsiteY38" fmla="*/ 1444679 h 1621094"/>
              <a:gd name="connsiteX39" fmla="*/ 5771136 w 9662615"/>
              <a:gd name="connsiteY39" fmla="*/ 1453639 h 1621094"/>
              <a:gd name="connsiteX40" fmla="*/ 5724081 w 9662615"/>
              <a:gd name="connsiteY40" fmla="*/ 1470431 h 1621094"/>
              <a:gd name="connsiteX41" fmla="*/ 5666577 w 9662615"/>
              <a:gd name="connsiteY41" fmla="*/ 1473921 h 1621094"/>
              <a:gd name="connsiteX42" fmla="*/ 5649068 w 9662615"/>
              <a:gd name="connsiteY42" fmla="*/ 1461676 h 1621094"/>
              <a:gd name="connsiteX43" fmla="*/ 5588902 w 9662615"/>
              <a:gd name="connsiteY43" fmla="*/ 1469647 h 1621094"/>
              <a:gd name="connsiteX44" fmla="*/ 5498090 w 9662615"/>
              <a:gd name="connsiteY44" fmla="*/ 1483173 h 1621094"/>
              <a:gd name="connsiteX45" fmla="*/ 5444641 w 9662615"/>
              <a:gd name="connsiteY45" fmla="*/ 1487602 h 1621094"/>
              <a:gd name="connsiteX46" fmla="*/ 5299812 w 9662615"/>
              <a:gd name="connsiteY46" fmla="*/ 1503362 h 1621094"/>
              <a:gd name="connsiteX47" fmla="*/ 5213947 w 9662615"/>
              <a:gd name="connsiteY47" fmla="*/ 1516637 h 1621094"/>
              <a:gd name="connsiteX48" fmla="*/ 5090342 w 9662615"/>
              <a:gd name="connsiteY48" fmla="*/ 1546680 h 1621094"/>
              <a:gd name="connsiteX49" fmla="*/ 5129812 w 9662615"/>
              <a:gd name="connsiteY49" fmla="*/ 1521277 h 1621094"/>
              <a:gd name="connsiteX50" fmla="*/ 5059484 w 9662615"/>
              <a:gd name="connsiteY50" fmla="*/ 1546802 h 1621094"/>
              <a:gd name="connsiteX51" fmla="*/ 5038524 w 9662615"/>
              <a:gd name="connsiteY51" fmla="*/ 1545675 h 1621094"/>
              <a:gd name="connsiteX52" fmla="*/ 5026564 w 9662615"/>
              <a:gd name="connsiteY52" fmla="*/ 1545376 h 1621094"/>
              <a:gd name="connsiteX53" fmla="*/ 4969433 w 9662615"/>
              <a:gd name="connsiteY53" fmla="*/ 1550865 h 1621094"/>
              <a:gd name="connsiteX54" fmla="*/ 4921303 w 9662615"/>
              <a:gd name="connsiteY54" fmla="*/ 1575379 h 1621094"/>
              <a:gd name="connsiteX55" fmla="*/ 4871726 w 9662615"/>
              <a:gd name="connsiteY55" fmla="*/ 1570584 h 1621094"/>
              <a:gd name="connsiteX56" fmla="*/ 4847242 w 9662615"/>
              <a:gd name="connsiteY56" fmla="*/ 1621094 h 1621094"/>
              <a:gd name="connsiteX57" fmla="*/ 4821058 w 9662615"/>
              <a:gd name="connsiteY57" fmla="*/ 1553078 h 1621094"/>
              <a:gd name="connsiteX58" fmla="*/ 4791466 w 9662615"/>
              <a:gd name="connsiteY58" fmla="*/ 1561324 h 1621094"/>
              <a:gd name="connsiteX59" fmla="*/ 4784247 w 9662615"/>
              <a:gd name="connsiteY59" fmla="*/ 1562342 h 1621094"/>
              <a:gd name="connsiteX60" fmla="*/ 4735334 w 9662615"/>
              <a:gd name="connsiteY60" fmla="*/ 1581778 h 1621094"/>
              <a:gd name="connsiteX61" fmla="*/ 4697562 w 9662615"/>
              <a:gd name="connsiteY61" fmla="*/ 1551206 h 1621094"/>
              <a:gd name="connsiteX62" fmla="*/ 4662664 w 9662615"/>
              <a:gd name="connsiteY62" fmla="*/ 1573162 h 1621094"/>
              <a:gd name="connsiteX63" fmla="*/ 4603028 w 9662615"/>
              <a:gd name="connsiteY63" fmla="*/ 1568821 h 1621094"/>
              <a:gd name="connsiteX64" fmla="*/ 4541612 w 9662615"/>
              <a:gd name="connsiteY64" fmla="*/ 1545262 h 1621094"/>
              <a:gd name="connsiteX65" fmla="*/ 4422155 w 9662615"/>
              <a:gd name="connsiteY65" fmla="*/ 1542059 h 1621094"/>
              <a:gd name="connsiteX66" fmla="*/ 4221826 w 9662615"/>
              <a:gd name="connsiteY66" fmla="*/ 1508923 h 1621094"/>
              <a:gd name="connsiteX67" fmla="*/ 4096601 w 9662615"/>
              <a:gd name="connsiteY67" fmla="*/ 1521563 h 1621094"/>
              <a:gd name="connsiteX68" fmla="*/ 3970635 w 9662615"/>
              <a:gd name="connsiteY68" fmla="*/ 1544815 h 1621094"/>
              <a:gd name="connsiteX69" fmla="*/ 3833906 w 9662615"/>
              <a:gd name="connsiteY69" fmla="*/ 1516637 h 1621094"/>
              <a:gd name="connsiteX70" fmla="*/ 3696258 w 9662615"/>
              <a:gd name="connsiteY70" fmla="*/ 1537563 h 1621094"/>
              <a:gd name="connsiteX71" fmla="*/ 3594070 w 9662615"/>
              <a:gd name="connsiteY71" fmla="*/ 1509422 h 1621094"/>
              <a:gd name="connsiteX72" fmla="*/ 3565233 w 9662615"/>
              <a:gd name="connsiteY72" fmla="*/ 1515122 h 1621094"/>
              <a:gd name="connsiteX73" fmla="*/ 3560267 w 9662615"/>
              <a:gd name="connsiteY73" fmla="*/ 1516288 h 1621094"/>
              <a:gd name="connsiteX74" fmla="*/ 3540258 w 9662615"/>
              <a:gd name="connsiteY74" fmla="*/ 1516976 h 1621094"/>
              <a:gd name="connsiteX75" fmla="*/ 3534780 w 9662615"/>
              <a:gd name="connsiteY75" fmla="*/ 1522141 h 1621094"/>
              <a:gd name="connsiteX76" fmla="*/ 3504783 w 9662615"/>
              <a:gd name="connsiteY76" fmla="*/ 1526739 h 1621094"/>
              <a:gd name="connsiteX77" fmla="*/ 3430805 w 9662615"/>
              <a:gd name="connsiteY77" fmla="*/ 1542521 h 1621094"/>
              <a:gd name="connsiteX78" fmla="*/ 3292707 w 9662615"/>
              <a:gd name="connsiteY78" fmla="*/ 1520490 h 1621094"/>
              <a:gd name="connsiteX79" fmla="*/ 3187872 w 9662615"/>
              <a:gd name="connsiteY79" fmla="*/ 1519991 h 1621094"/>
              <a:gd name="connsiteX80" fmla="*/ 3148026 w 9662615"/>
              <a:gd name="connsiteY80" fmla="*/ 1524777 h 1621094"/>
              <a:gd name="connsiteX81" fmla="*/ 3092394 w 9662615"/>
              <a:gd name="connsiteY81" fmla="*/ 1528115 h 1621094"/>
              <a:gd name="connsiteX82" fmla="*/ 2994200 w 9662615"/>
              <a:gd name="connsiteY82" fmla="*/ 1537857 h 1621094"/>
              <a:gd name="connsiteX83" fmla="*/ 2862301 w 9662615"/>
              <a:gd name="connsiteY83" fmla="*/ 1544250 h 1621094"/>
              <a:gd name="connsiteX84" fmla="*/ 2766335 w 9662615"/>
              <a:gd name="connsiteY84" fmla="*/ 1527662 h 1621094"/>
              <a:gd name="connsiteX85" fmla="*/ 2757836 w 9662615"/>
              <a:gd name="connsiteY85" fmla="*/ 1531371 h 1621094"/>
              <a:gd name="connsiteX86" fmla="*/ 2691555 w 9662615"/>
              <a:gd name="connsiteY86" fmla="*/ 1530283 h 1621094"/>
              <a:gd name="connsiteX87" fmla="*/ 2491676 w 9662615"/>
              <a:gd name="connsiteY87" fmla="*/ 1500859 h 1621094"/>
              <a:gd name="connsiteX88" fmla="*/ 2378036 w 9662615"/>
              <a:gd name="connsiteY88" fmla="*/ 1520645 h 1621094"/>
              <a:gd name="connsiteX89" fmla="*/ 2284269 w 9662615"/>
              <a:gd name="connsiteY89" fmla="*/ 1503068 h 1621094"/>
              <a:gd name="connsiteX90" fmla="*/ 2207104 w 9662615"/>
              <a:gd name="connsiteY90" fmla="*/ 1508888 h 1621094"/>
              <a:gd name="connsiteX91" fmla="*/ 2149226 w 9662615"/>
              <a:gd name="connsiteY91" fmla="*/ 1523409 h 1621094"/>
              <a:gd name="connsiteX92" fmla="*/ 2084783 w 9662615"/>
              <a:gd name="connsiteY92" fmla="*/ 1524245 h 1621094"/>
              <a:gd name="connsiteX93" fmla="*/ 2070075 w 9662615"/>
              <a:gd name="connsiteY93" fmla="*/ 1511285 h 1621094"/>
              <a:gd name="connsiteX94" fmla="*/ 2001057 w 9662615"/>
              <a:gd name="connsiteY94" fmla="*/ 1516449 h 1621094"/>
              <a:gd name="connsiteX95" fmla="*/ 1896330 w 9662615"/>
              <a:gd name="connsiteY95" fmla="*/ 1525725 h 1621094"/>
              <a:gd name="connsiteX96" fmla="*/ 1835994 w 9662615"/>
              <a:gd name="connsiteY96" fmla="*/ 1527678 h 1621094"/>
              <a:gd name="connsiteX97" fmla="*/ 1671119 w 9662615"/>
              <a:gd name="connsiteY97" fmla="*/ 1536701 h 1621094"/>
              <a:gd name="connsiteX98" fmla="*/ 1601337 w 9662615"/>
              <a:gd name="connsiteY98" fmla="*/ 1548552 h 1621094"/>
              <a:gd name="connsiteX99" fmla="*/ 1407755 w 9662615"/>
              <a:gd name="connsiteY99" fmla="*/ 1571444 h 1621094"/>
              <a:gd name="connsiteX100" fmla="*/ 1271994 w 9662615"/>
              <a:gd name="connsiteY100" fmla="*/ 1579471 h 1621094"/>
              <a:gd name="connsiteX101" fmla="*/ 1249226 w 9662615"/>
              <a:gd name="connsiteY101" fmla="*/ 1583140 h 1621094"/>
              <a:gd name="connsiteX102" fmla="*/ 1217719 w 9662615"/>
              <a:gd name="connsiteY102" fmla="*/ 1580863 h 1621094"/>
              <a:gd name="connsiteX103" fmla="*/ 1091432 w 9662615"/>
              <a:gd name="connsiteY103" fmla="*/ 1571003 h 1621094"/>
              <a:gd name="connsiteX104" fmla="*/ 992039 w 9662615"/>
              <a:gd name="connsiteY104" fmla="*/ 1556662 h 1621094"/>
              <a:gd name="connsiteX105" fmla="*/ 868264 w 9662615"/>
              <a:gd name="connsiteY105" fmla="*/ 1566392 h 1621094"/>
              <a:gd name="connsiteX106" fmla="*/ 792765 w 9662615"/>
              <a:gd name="connsiteY106" fmla="*/ 1563102 h 1621094"/>
              <a:gd name="connsiteX107" fmla="*/ 669055 w 9662615"/>
              <a:gd name="connsiteY107" fmla="*/ 1543638 h 1621094"/>
              <a:gd name="connsiteX108" fmla="*/ 506152 w 9662615"/>
              <a:gd name="connsiteY108" fmla="*/ 1549124 h 1621094"/>
              <a:gd name="connsiteX109" fmla="*/ 472797 w 9662615"/>
              <a:gd name="connsiteY109" fmla="*/ 1568904 h 1621094"/>
              <a:gd name="connsiteX110" fmla="*/ 427864 w 9662615"/>
              <a:gd name="connsiteY110" fmla="*/ 1580848 h 1621094"/>
              <a:gd name="connsiteX111" fmla="*/ 408381 w 9662615"/>
              <a:gd name="connsiteY111" fmla="*/ 1552940 h 1621094"/>
              <a:gd name="connsiteX112" fmla="*/ 267163 w 9662615"/>
              <a:gd name="connsiteY112" fmla="*/ 1531913 h 1621094"/>
              <a:gd name="connsiteX113" fmla="*/ 196644 w 9662615"/>
              <a:gd name="connsiteY113" fmla="*/ 1524565 h 1621094"/>
              <a:gd name="connsiteX114" fmla="*/ 86819 w 9662615"/>
              <a:gd name="connsiteY114" fmla="*/ 1519517 h 1621094"/>
              <a:gd name="connsiteX115" fmla="*/ 53369 w 9662615"/>
              <a:gd name="connsiteY115" fmla="*/ 1516853 h 1621094"/>
              <a:gd name="connsiteX116" fmla="*/ 2359 w 9662615"/>
              <a:gd name="connsiteY116" fmla="*/ 1515247 h 1621094"/>
              <a:gd name="connsiteX117" fmla="*/ 0 w 9662615"/>
              <a:gd name="connsiteY117" fmla="*/ 1514932 h 1621094"/>
              <a:gd name="connsiteX118" fmla="*/ 0 w 9662615"/>
              <a:gd name="connsiteY118" fmla="*/ 0 h 1621094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1303 w 9662615"/>
              <a:gd name="connsiteY54" fmla="*/ 1575379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5334 w 9662615"/>
              <a:gd name="connsiteY60" fmla="*/ 158177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41612 w 9662615"/>
              <a:gd name="connsiteY64" fmla="*/ 1545262 h 1583140"/>
              <a:gd name="connsiteX65" fmla="*/ 4422155 w 9662615"/>
              <a:gd name="connsiteY65" fmla="*/ 1542059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5334 w 9662615"/>
              <a:gd name="connsiteY60" fmla="*/ 158177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41612 w 9662615"/>
              <a:gd name="connsiteY64" fmla="*/ 1545262 h 1583140"/>
              <a:gd name="connsiteX65" fmla="*/ 4422155 w 9662615"/>
              <a:gd name="connsiteY65" fmla="*/ 1542059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97680"/>
              <a:gd name="connsiteX1" fmla="*/ 9662615 w 9662615"/>
              <a:gd name="connsiteY1" fmla="*/ 0 h 1597680"/>
              <a:gd name="connsiteX2" fmla="*/ 9662615 w 9662615"/>
              <a:gd name="connsiteY2" fmla="*/ 1280346 h 1597680"/>
              <a:gd name="connsiteX3" fmla="*/ 9658420 w 9662615"/>
              <a:gd name="connsiteY3" fmla="*/ 1280106 h 1597680"/>
              <a:gd name="connsiteX4" fmla="*/ 9469546 w 9662615"/>
              <a:gd name="connsiteY4" fmla="*/ 1289837 h 1597680"/>
              <a:gd name="connsiteX5" fmla="*/ 9385895 w 9662615"/>
              <a:gd name="connsiteY5" fmla="*/ 1269203 h 1597680"/>
              <a:gd name="connsiteX6" fmla="*/ 9144767 w 9662615"/>
              <a:gd name="connsiteY6" fmla="*/ 1264120 h 1597680"/>
              <a:gd name="connsiteX7" fmla="*/ 8837252 w 9662615"/>
              <a:gd name="connsiteY7" fmla="*/ 1350515 h 1597680"/>
              <a:gd name="connsiteX8" fmla="*/ 8705466 w 9662615"/>
              <a:gd name="connsiteY8" fmla="*/ 1342419 h 1597680"/>
              <a:gd name="connsiteX9" fmla="*/ 8652221 w 9662615"/>
              <a:gd name="connsiteY9" fmla="*/ 1326906 h 1597680"/>
              <a:gd name="connsiteX10" fmla="*/ 8632312 w 9662615"/>
              <a:gd name="connsiteY10" fmla="*/ 1326025 h 1597680"/>
              <a:gd name="connsiteX11" fmla="*/ 8591582 w 9662615"/>
              <a:gd name="connsiteY11" fmla="*/ 1341666 h 1597680"/>
              <a:gd name="connsiteX12" fmla="*/ 8537336 w 9662615"/>
              <a:gd name="connsiteY12" fmla="*/ 1341684 h 1597680"/>
              <a:gd name="connsiteX13" fmla="*/ 8472508 w 9662615"/>
              <a:gd name="connsiteY13" fmla="*/ 1363109 h 1597680"/>
              <a:gd name="connsiteX14" fmla="*/ 8258477 w 9662615"/>
              <a:gd name="connsiteY14" fmla="*/ 1370666 h 1597680"/>
              <a:gd name="connsiteX15" fmla="*/ 8197961 w 9662615"/>
              <a:gd name="connsiteY15" fmla="*/ 1392804 h 1597680"/>
              <a:gd name="connsiteX16" fmla="*/ 8171196 w 9662615"/>
              <a:gd name="connsiteY16" fmla="*/ 1397216 h 1597680"/>
              <a:gd name="connsiteX17" fmla="*/ 8127667 w 9662615"/>
              <a:gd name="connsiteY17" fmla="*/ 1418254 h 1597680"/>
              <a:gd name="connsiteX18" fmla="*/ 7974579 w 9662615"/>
              <a:gd name="connsiteY18" fmla="*/ 1383439 h 1597680"/>
              <a:gd name="connsiteX19" fmla="*/ 7768351 w 9662615"/>
              <a:gd name="connsiteY19" fmla="*/ 1395051 h 1597680"/>
              <a:gd name="connsiteX20" fmla="*/ 7635985 w 9662615"/>
              <a:gd name="connsiteY20" fmla="*/ 1386363 h 1597680"/>
              <a:gd name="connsiteX21" fmla="*/ 7466069 w 9662615"/>
              <a:gd name="connsiteY21" fmla="*/ 1377654 h 1597680"/>
              <a:gd name="connsiteX22" fmla="*/ 7355642 w 9662615"/>
              <a:gd name="connsiteY22" fmla="*/ 1407761 h 1597680"/>
              <a:gd name="connsiteX23" fmla="*/ 7151610 w 9662615"/>
              <a:gd name="connsiteY23" fmla="*/ 1397856 h 1597680"/>
              <a:gd name="connsiteX24" fmla="*/ 7082147 w 9662615"/>
              <a:gd name="connsiteY24" fmla="*/ 1406113 h 1597680"/>
              <a:gd name="connsiteX25" fmla="*/ 7014958 w 9662615"/>
              <a:gd name="connsiteY25" fmla="*/ 1396883 h 1597680"/>
              <a:gd name="connsiteX26" fmla="*/ 6907567 w 9662615"/>
              <a:gd name="connsiteY26" fmla="*/ 1419149 h 1597680"/>
              <a:gd name="connsiteX27" fmla="*/ 6748428 w 9662615"/>
              <a:gd name="connsiteY27" fmla="*/ 1420308 h 1597680"/>
              <a:gd name="connsiteX28" fmla="*/ 6654257 w 9662615"/>
              <a:gd name="connsiteY28" fmla="*/ 1424143 h 1597680"/>
              <a:gd name="connsiteX29" fmla="*/ 6620123 w 9662615"/>
              <a:gd name="connsiteY29" fmla="*/ 1430535 h 1597680"/>
              <a:gd name="connsiteX30" fmla="*/ 6571355 w 9662615"/>
              <a:gd name="connsiteY30" fmla="*/ 1436144 h 1597680"/>
              <a:gd name="connsiteX31" fmla="*/ 6486557 w 9662615"/>
              <a:gd name="connsiteY31" fmla="*/ 1449861 h 1597680"/>
              <a:gd name="connsiteX32" fmla="*/ 6370419 w 9662615"/>
              <a:gd name="connsiteY32" fmla="*/ 1461649 h 1597680"/>
              <a:gd name="connsiteX33" fmla="*/ 6278839 w 9662615"/>
              <a:gd name="connsiteY33" fmla="*/ 1449160 h 1597680"/>
              <a:gd name="connsiteX34" fmla="*/ 6272455 w 9662615"/>
              <a:gd name="connsiteY34" fmla="*/ 1453191 h 1597680"/>
              <a:gd name="connsiteX35" fmla="*/ 6212659 w 9662615"/>
              <a:gd name="connsiteY35" fmla="*/ 1454850 h 1597680"/>
              <a:gd name="connsiteX36" fmla="*/ 6069317 w 9662615"/>
              <a:gd name="connsiteY36" fmla="*/ 1445838 h 1597680"/>
              <a:gd name="connsiteX37" fmla="*/ 5878477 w 9662615"/>
              <a:gd name="connsiteY37" fmla="*/ 1439180 h 1597680"/>
              <a:gd name="connsiteX38" fmla="*/ 5838387 w 9662615"/>
              <a:gd name="connsiteY38" fmla="*/ 1444679 h 1597680"/>
              <a:gd name="connsiteX39" fmla="*/ 5771136 w 9662615"/>
              <a:gd name="connsiteY39" fmla="*/ 1453639 h 1597680"/>
              <a:gd name="connsiteX40" fmla="*/ 5724081 w 9662615"/>
              <a:gd name="connsiteY40" fmla="*/ 1470431 h 1597680"/>
              <a:gd name="connsiteX41" fmla="*/ 5666577 w 9662615"/>
              <a:gd name="connsiteY41" fmla="*/ 1473921 h 1597680"/>
              <a:gd name="connsiteX42" fmla="*/ 5649068 w 9662615"/>
              <a:gd name="connsiteY42" fmla="*/ 1461676 h 1597680"/>
              <a:gd name="connsiteX43" fmla="*/ 5588902 w 9662615"/>
              <a:gd name="connsiteY43" fmla="*/ 1469647 h 1597680"/>
              <a:gd name="connsiteX44" fmla="*/ 5498090 w 9662615"/>
              <a:gd name="connsiteY44" fmla="*/ 1483173 h 1597680"/>
              <a:gd name="connsiteX45" fmla="*/ 5444641 w 9662615"/>
              <a:gd name="connsiteY45" fmla="*/ 1487602 h 1597680"/>
              <a:gd name="connsiteX46" fmla="*/ 5299812 w 9662615"/>
              <a:gd name="connsiteY46" fmla="*/ 1503362 h 1597680"/>
              <a:gd name="connsiteX47" fmla="*/ 5213947 w 9662615"/>
              <a:gd name="connsiteY47" fmla="*/ 1516637 h 1597680"/>
              <a:gd name="connsiteX48" fmla="*/ 5090342 w 9662615"/>
              <a:gd name="connsiteY48" fmla="*/ 1546680 h 1597680"/>
              <a:gd name="connsiteX49" fmla="*/ 5129812 w 9662615"/>
              <a:gd name="connsiteY49" fmla="*/ 1521277 h 1597680"/>
              <a:gd name="connsiteX50" fmla="*/ 5059484 w 9662615"/>
              <a:gd name="connsiteY50" fmla="*/ 1546802 h 1597680"/>
              <a:gd name="connsiteX51" fmla="*/ 5038524 w 9662615"/>
              <a:gd name="connsiteY51" fmla="*/ 1545675 h 1597680"/>
              <a:gd name="connsiteX52" fmla="*/ 5026564 w 9662615"/>
              <a:gd name="connsiteY52" fmla="*/ 1545376 h 1597680"/>
              <a:gd name="connsiteX53" fmla="*/ 4969433 w 9662615"/>
              <a:gd name="connsiteY53" fmla="*/ 1550865 h 1597680"/>
              <a:gd name="connsiteX54" fmla="*/ 4929254 w 9662615"/>
              <a:gd name="connsiteY54" fmla="*/ 1563452 h 1597680"/>
              <a:gd name="connsiteX55" fmla="*/ 4871726 w 9662615"/>
              <a:gd name="connsiteY55" fmla="*/ 1570584 h 1597680"/>
              <a:gd name="connsiteX56" fmla="*/ 4843267 w 9662615"/>
              <a:gd name="connsiteY56" fmla="*/ 1561459 h 1597680"/>
              <a:gd name="connsiteX57" fmla="*/ 4821058 w 9662615"/>
              <a:gd name="connsiteY57" fmla="*/ 1553078 h 1597680"/>
              <a:gd name="connsiteX58" fmla="*/ 4791466 w 9662615"/>
              <a:gd name="connsiteY58" fmla="*/ 1561324 h 1597680"/>
              <a:gd name="connsiteX59" fmla="*/ 4784247 w 9662615"/>
              <a:gd name="connsiteY59" fmla="*/ 1562342 h 1597680"/>
              <a:gd name="connsiteX60" fmla="*/ 4743285 w 9662615"/>
              <a:gd name="connsiteY60" fmla="*/ 1597680 h 1597680"/>
              <a:gd name="connsiteX61" fmla="*/ 4697562 w 9662615"/>
              <a:gd name="connsiteY61" fmla="*/ 1551206 h 1597680"/>
              <a:gd name="connsiteX62" fmla="*/ 4662664 w 9662615"/>
              <a:gd name="connsiteY62" fmla="*/ 1573162 h 1597680"/>
              <a:gd name="connsiteX63" fmla="*/ 4603028 w 9662615"/>
              <a:gd name="connsiteY63" fmla="*/ 1568821 h 1597680"/>
              <a:gd name="connsiteX64" fmla="*/ 4541612 w 9662615"/>
              <a:gd name="connsiteY64" fmla="*/ 1545262 h 1597680"/>
              <a:gd name="connsiteX65" fmla="*/ 4422155 w 9662615"/>
              <a:gd name="connsiteY65" fmla="*/ 1542059 h 1597680"/>
              <a:gd name="connsiteX66" fmla="*/ 4221826 w 9662615"/>
              <a:gd name="connsiteY66" fmla="*/ 1508923 h 1597680"/>
              <a:gd name="connsiteX67" fmla="*/ 4096601 w 9662615"/>
              <a:gd name="connsiteY67" fmla="*/ 1521563 h 1597680"/>
              <a:gd name="connsiteX68" fmla="*/ 3970635 w 9662615"/>
              <a:gd name="connsiteY68" fmla="*/ 1544815 h 1597680"/>
              <a:gd name="connsiteX69" fmla="*/ 3833906 w 9662615"/>
              <a:gd name="connsiteY69" fmla="*/ 1516637 h 1597680"/>
              <a:gd name="connsiteX70" fmla="*/ 3696258 w 9662615"/>
              <a:gd name="connsiteY70" fmla="*/ 1537563 h 1597680"/>
              <a:gd name="connsiteX71" fmla="*/ 3594070 w 9662615"/>
              <a:gd name="connsiteY71" fmla="*/ 1509422 h 1597680"/>
              <a:gd name="connsiteX72" fmla="*/ 3565233 w 9662615"/>
              <a:gd name="connsiteY72" fmla="*/ 1515122 h 1597680"/>
              <a:gd name="connsiteX73" fmla="*/ 3560267 w 9662615"/>
              <a:gd name="connsiteY73" fmla="*/ 1516288 h 1597680"/>
              <a:gd name="connsiteX74" fmla="*/ 3540258 w 9662615"/>
              <a:gd name="connsiteY74" fmla="*/ 1516976 h 1597680"/>
              <a:gd name="connsiteX75" fmla="*/ 3534780 w 9662615"/>
              <a:gd name="connsiteY75" fmla="*/ 1522141 h 1597680"/>
              <a:gd name="connsiteX76" fmla="*/ 3504783 w 9662615"/>
              <a:gd name="connsiteY76" fmla="*/ 1526739 h 1597680"/>
              <a:gd name="connsiteX77" fmla="*/ 3430805 w 9662615"/>
              <a:gd name="connsiteY77" fmla="*/ 1542521 h 1597680"/>
              <a:gd name="connsiteX78" fmla="*/ 3292707 w 9662615"/>
              <a:gd name="connsiteY78" fmla="*/ 1520490 h 1597680"/>
              <a:gd name="connsiteX79" fmla="*/ 3187872 w 9662615"/>
              <a:gd name="connsiteY79" fmla="*/ 1519991 h 1597680"/>
              <a:gd name="connsiteX80" fmla="*/ 3148026 w 9662615"/>
              <a:gd name="connsiteY80" fmla="*/ 1524777 h 1597680"/>
              <a:gd name="connsiteX81" fmla="*/ 3092394 w 9662615"/>
              <a:gd name="connsiteY81" fmla="*/ 1528115 h 1597680"/>
              <a:gd name="connsiteX82" fmla="*/ 2994200 w 9662615"/>
              <a:gd name="connsiteY82" fmla="*/ 1537857 h 1597680"/>
              <a:gd name="connsiteX83" fmla="*/ 2862301 w 9662615"/>
              <a:gd name="connsiteY83" fmla="*/ 1544250 h 1597680"/>
              <a:gd name="connsiteX84" fmla="*/ 2766335 w 9662615"/>
              <a:gd name="connsiteY84" fmla="*/ 1527662 h 1597680"/>
              <a:gd name="connsiteX85" fmla="*/ 2757836 w 9662615"/>
              <a:gd name="connsiteY85" fmla="*/ 1531371 h 1597680"/>
              <a:gd name="connsiteX86" fmla="*/ 2691555 w 9662615"/>
              <a:gd name="connsiteY86" fmla="*/ 1530283 h 1597680"/>
              <a:gd name="connsiteX87" fmla="*/ 2491676 w 9662615"/>
              <a:gd name="connsiteY87" fmla="*/ 1500859 h 1597680"/>
              <a:gd name="connsiteX88" fmla="*/ 2378036 w 9662615"/>
              <a:gd name="connsiteY88" fmla="*/ 1520645 h 1597680"/>
              <a:gd name="connsiteX89" fmla="*/ 2284269 w 9662615"/>
              <a:gd name="connsiteY89" fmla="*/ 1503068 h 1597680"/>
              <a:gd name="connsiteX90" fmla="*/ 2207104 w 9662615"/>
              <a:gd name="connsiteY90" fmla="*/ 1508888 h 1597680"/>
              <a:gd name="connsiteX91" fmla="*/ 2149226 w 9662615"/>
              <a:gd name="connsiteY91" fmla="*/ 1523409 h 1597680"/>
              <a:gd name="connsiteX92" fmla="*/ 2084783 w 9662615"/>
              <a:gd name="connsiteY92" fmla="*/ 1524245 h 1597680"/>
              <a:gd name="connsiteX93" fmla="*/ 2070075 w 9662615"/>
              <a:gd name="connsiteY93" fmla="*/ 1511285 h 1597680"/>
              <a:gd name="connsiteX94" fmla="*/ 2001057 w 9662615"/>
              <a:gd name="connsiteY94" fmla="*/ 1516449 h 1597680"/>
              <a:gd name="connsiteX95" fmla="*/ 1896330 w 9662615"/>
              <a:gd name="connsiteY95" fmla="*/ 1525725 h 1597680"/>
              <a:gd name="connsiteX96" fmla="*/ 1835994 w 9662615"/>
              <a:gd name="connsiteY96" fmla="*/ 1527678 h 1597680"/>
              <a:gd name="connsiteX97" fmla="*/ 1671119 w 9662615"/>
              <a:gd name="connsiteY97" fmla="*/ 1536701 h 1597680"/>
              <a:gd name="connsiteX98" fmla="*/ 1601337 w 9662615"/>
              <a:gd name="connsiteY98" fmla="*/ 1548552 h 1597680"/>
              <a:gd name="connsiteX99" fmla="*/ 1407755 w 9662615"/>
              <a:gd name="connsiteY99" fmla="*/ 1571444 h 1597680"/>
              <a:gd name="connsiteX100" fmla="*/ 1271994 w 9662615"/>
              <a:gd name="connsiteY100" fmla="*/ 1579471 h 1597680"/>
              <a:gd name="connsiteX101" fmla="*/ 1249226 w 9662615"/>
              <a:gd name="connsiteY101" fmla="*/ 1583140 h 1597680"/>
              <a:gd name="connsiteX102" fmla="*/ 1217719 w 9662615"/>
              <a:gd name="connsiteY102" fmla="*/ 1580863 h 1597680"/>
              <a:gd name="connsiteX103" fmla="*/ 1091432 w 9662615"/>
              <a:gd name="connsiteY103" fmla="*/ 1571003 h 1597680"/>
              <a:gd name="connsiteX104" fmla="*/ 992039 w 9662615"/>
              <a:gd name="connsiteY104" fmla="*/ 1556662 h 1597680"/>
              <a:gd name="connsiteX105" fmla="*/ 868264 w 9662615"/>
              <a:gd name="connsiteY105" fmla="*/ 1566392 h 1597680"/>
              <a:gd name="connsiteX106" fmla="*/ 792765 w 9662615"/>
              <a:gd name="connsiteY106" fmla="*/ 1563102 h 1597680"/>
              <a:gd name="connsiteX107" fmla="*/ 669055 w 9662615"/>
              <a:gd name="connsiteY107" fmla="*/ 1543638 h 1597680"/>
              <a:gd name="connsiteX108" fmla="*/ 506152 w 9662615"/>
              <a:gd name="connsiteY108" fmla="*/ 1549124 h 1597680"/>
              <a:gd name="connsiteX109" fmla="*/ 472797 w 9662615"/>
              <a:gd name="connsiteY109" fmla="*/ 1568904 h 1597680"/>
              <a:gd name="connsiteX110" fmla="*/ 427864 w 9662615"/>
              <a:gd name="connsiteY110" fmla="*/ 1580848 h 1597680"/>
              <a:gd name="connsiteX111" fmla="*/ 408381 w 9662615"/>
              <a:gd name="connsiteY111" fmla="*/ 1552940 h 1597680"/>
              <a:gd name="connsiteX112" fmla="*/ 267163 w 9662615"/>
              <a:gd name="connsiteY112" fmla="*/ 1531913 h 1597680"/>
              <a:gd name="connsiteX113" fmla="*/ 196644 w 9662615"/>
              <a:gd name="connsiteY113" fmla="*/ 1524565 h 1597680"/>
              <a:gd name="connsiteX114" fmla="*/ 86819 w 9662615"/>
              <a:gd name="connsiteY114" fmla="*/ 1519517 h 1597680"/>
              <a:gd name="connsiteX115" fmla="*/ 53369 w 9662615"/>
              <a:gd name="connsiteY115" fmla="*/ 1516853 h 1597680"/>
              <a:gd name="connsiteX116" fmla="*/ 2359 w 9662615"/>
              <a:gd name="connsiteY116" fmla="*/ 1515247 h 1597680"/>
              <a:gd name="connsiteX117" fmla="*/ 0 w 9662615"/>
              <a:gd name="connsiteY117" fmla="*/ 1514932 h 1597680"/>
              <a:gd name="connsiteX118" fmla="*/ 0 w 9662615"/>
              <a:gd name="connsiteY118" fmla="*/ 0 h 1597680"/>
              <a:gd name="connsiteX0" fmla="*/ 0 w 9662615"/>
              <a:gd name="connsiteY0" fmla="*/ 0 h 1603753"/>
              <a:gd name="connsiteX1" fmla="*/ 9662615 w 9662615"/>
              <a:gd name="connsiteY1" fmla="*/ 0 h 1603753"/>
              <a:gd name="connsiteX2" fmla="*/ 9662615 w 9662615"/>
              <a:gd name="connsiteY2" fmla="*/ 1280346 h 1603753"/>
              <a:gd name="connsiteX3" fmla="*/ 9658420 w 9662615"/>
              <a:gd name="connsiteY3" fmla="*/ 1280106 h 1603753"/>
              <a:gd name="connsiteX4" fmla="*/ 9469546 w 9662615"/>
              <a:gd name="connsiteY4" fmla="*/ 1289837 h 1603753"/>
              <a:gd name="connsiteX5" fmla="*/ 9385895 w 9662615"/>
              <a:gd name="connsiteY5" fmla="*/ 1269203 h 1603753"/>
              <a:gd name="connsiteX6" fmla="*/ 9144767 w 9662615"/>
              <a:gd name="connsiteY6" fmla="*/ 1264120 h 1603753"/>
              <a:gd name="connsiteX7" fmla="*/ 8837252 w 9662615"/>
              <a:gd name="connsiteY7" fmla="*/ 1350515 h 1603753"/>
              <a:gd name="connsiteX8" fmla="*/ 8705466 w 9662615"/>
              <a:gd name="connsiteY8" fmla="*/ 1342419 h 1603753"/>
              <a:gd name="connsiteX9" fmla="*/ 8652221 w 9662615"/>
              <a:gd name="connsiteY9" fmla="*/ 1326906 h 1603753"/>
              <a:gd name="connsiteX10" fmla="*/ 8632312 w 9662615"/>
              <a:gd name="connsiteY10" fmla="*/ 1326025 h 1603753"/>
              <a:gd name="connsiteX11" fmla="*/ 8591582 w 9662615"/>
              <a:gd name="connsiteY11" fmla="*/ 1341666 h 1603753"/>
              <a:gd name="connsiteX12" fmla="*/ 8537336 w 9662615"/>
              <a:gd name="connsiteY12" fmla="*/ 1341684 h 1603753"/>
              <a:gd name="connsiteX13" fmla="*/ 8472508 w 9662615"/>
              <a:gd name="connsiteY13" fmla="*/ 1363109 h 1603753"/>
              <a:gd name="connsiteX14" fmla="*/ 8258477 w 9662615"/>
              <a:gd name="connsiteY14" fmla="*/ 1370666 h 1603753"/>
              <a:gd name="connsiteX15" fmla="*/ 8197961 w 9662615"/>
              <a:gd name="connsiteY15" fmla="*/ 1392804 h 1603753"/>
              <a:gd name="connsiteX16" fmla="*/ 8171196 w 9662615"/>
              <a:gd name="connsiteY16" fmla="*/ 1397216 h 1603753"/>
              <a:gd name="connsiteX17" fmla="*/ 8127667 w 9662615"/>
              <a:gd name="connsiteY17" fmla="*/ 1418254 h 1603753"/>
              <a:gd name="connsiteX18" fmla="*/ 7974579 w 9662615"/>
              <a:gd name="connsiteY18" fmla="*/ 1383439 h 1603753"/>
              <a:gd name="connsiteX19" fmla="*/ 7768351 w 9662615"/>
              <a:gd name="connsiteY19" fmla="*/ 1395051 h 1603753"/>
              <a:gd name="connsiteX20" fmla="*/ 7635985 w 9662615"/>
              <a:gd name="connsiteY20" fmla="*/ 1386363 h 1603753"/>
              <a:gd name="connsiteX21" fmla="*/ 7466069 w 9662615"/>
              <a:gd name="connsiteY21" fmla="*/ 1377654 h 1603753"/>
              <a:gd name="connsiteX22" fmla="*/ 7355642 w 9662615"/>
              <a:gd name="connsiteY22" fmla="*/ 1407761 h 1603753"/>
              <a:gd name="connsiteX23" fmla="*/ 7151610 w 9662615"/>
              <a:gd name="connsiteY23" fmla="*/ 1397856 h 1603753"/>
              <a:gd name="connsiteX24" fmla="*/ 7082147 w 9662615"/>
              <a:gd name="connsiteY24" fmla="*/ 1406113 h 1603753"/>
              <a:gd name="connsiteX25" fmla="*/ 7014958 w 9662615"/>
              <a:gd name="connsiteY25" fmla="*/ 1396883 h 1603753"/>
              <a:gd name="connsiteX26" fmla="*/ 6907567 w 9662615"/>
              <a:gd name="connsiteY26" fmla="*/ 1419149 h 1603753"/>
              <a:gd name="connsiteX27" fmla="*/ 6748428 w 9662615"/>
              <a:gd name="connsiteY27" fmla="*/ 1420308 h 1603753"/>
              <a:gd name="connsiteX28" fmla="*/ 6654257 w 9662615"/>
              <a:gd name="connsiteY28" fmla="*/ 1424143 h 1603753"/>
              <a:gd name="connsiteX29" fmla="*/ 6620123 w 9662615"/>
              <a:gd name="connsiteY29" fmla="*/ 1430535 h 1603753"/>
              <a:gd name="connsiteX30" fmla="*/ 6571355 w 9662615"/>
              <a:gd name="connsiteY30" fmla="*/ 1436144 h 1603753"/>
              <a:gd name="connsiteX31" fmla="*/ 6486557 w 9662615"/>
              <a:gd name="connsiteY31" fmla="*/ 1449861 h 1603753"/>
              <a:gd name="connsiteX32" fmla="*/ 6370419 w 9662615"/>
              <a:gd name="connsiteY32" fmla="*/ 1461649 h 1603753"/>
              <a:gd name="connsiteX33" fmla="*/ 6278839 w 9662615"/>
              <a:gd name="connsiteY33" fmla="*/ 1449160 h 1603753"/>
              <a:gd name="connsiteX34" fmla="*/ 6272455 w 9662615"/>
              <a:gd name="connsiteY34" fmla="*/ 1453191 h 1603753"/>
              <a:gd name="connsiteX35" fmla="*/ 6212659 w 9662615"/>
              <a:gd name="connsiteY35" fmla="*/ 1454850 h 1603753"/>
              <a:gd name="connsiteX36" fmla="*/ 6069317 w 9662615"/>
              <a:gd name="connsiteY36" fmla="*/ 1445838 h 1603753"/>
              <a:gd name="connsiteX37" fmla="*/ 5878477 w 9662615"/>
              <a:gd name="connsiteY37" fmla="*/ 1439180 h 1603753"/>
              <a:gd name="connsiteX38" fmla="*/ 5838387 w 9662615"/>
              <a:gd name="connsiteY38" fmla="*/ 1444679 h 1603753"/>
              <a:gd name="connsiteX39" fmla="*/ 5771136 w 9662615"/>
              <a:gd name="connsiteY39" fmla="*/ 1453639 h 1603753"/>
              <a:gd name="connsiteX40" fmla="*/ 5724081 w 9662615"/>
              <a:gd name="connsiteY40" fmla="*/ 1470431 h 1603753"/>
              <a:gd name="connsiteX41" fmla="*/ 5666577 w 9662615"/>
              <a:gd name="connsiteY41" fmla="*/ 1473921 h 1603753"/>
              <a:gd name="connsiteX42" fmla="*/ 5649068 w 9662615"/>
              <a:gd name="connsiteY42" fmla="*/ 1461676 h 1603753"/>
              <a:gd name="connsiteX43" fmla="*/ 5588902 w 9662615"/>
              <a:gd name="connsiteY43" fmla="*/ 1469647 h 1603753"/>
              <a:gd name="connsiteX44" fmla="*/ 5498090 w 9662615"/>
              <a:gd name="connsiteY44" fmla="*/ 1483173 h 1603753"/>
              <a:gd name="connsiteX45" fmla="*/ 5444641 w 9662615"/>
              <a:gd name="connsiteY45" fmla="*/ 1487602 h 1603753"/>
              <a:gd name="connsiteX46" fmla="*/ 5299812 w 9662615"/>
              <a:gd name="connsiteY46" fmla="*/ 1503362 h 1603753"/>
              <a:gd name="connsiteX47" fmla="*/ 5213947 w 9662615"/>
              <a:gd name="connsiteY47" fmla="*/ 1516637 h 1603753"/>
              <a:gd name="connsiteX48" fmla="*/ 5090342 w 9662615"/>
              <a:gd name="connsiteY48" fmla="*/ 1546680 h 1603753"/>
              <a:gd name="connsiteX49" fmla="*/ 5129812 w 9662615"/>
              <a:gd name="connsiteY49" fmla="*/ 1521277 h 1603753"/>
              <a:gd name="connsiteX50" fmla="*/ 5059484 w 9662615"/>
              <a:gd name="connsiteY50" fmla="*/ 1546802 h 1603753"/>
              <a:gd name="connsiteX51" fmla="*/ 5038524 w 9662615"/>
              <a:gd name="connsiteY51" fmla="*/ 1545675 h 1603753"/>
              <a:gd name="connsiteX52" fmla="*/ 5026564 w 9662615"/>
              <a:gd name="connsiteY52" fmla="*/ 1545376 h 1603753"/>
              <a:gd name="connsiteX53" fmla="*/ 4969433 w 9662615"/>
              <a:gd name="connsiteY53" fmla="*/ 1550865 h 1603753"/>
              <a:gd name="connsiteX54" fmla="*/ 4929254 w 9662615"/>
              <a:gd name="connsiteY54" fmla="*/ 1563452 h 1603753"/>
              <a:gd name="connsiteX55" fmla="*/ 4871726 w 9662615"/>
              <a:gd name="connsiteY55" fmla="*/ 1570584 h 1603753"/>
              <a:gd name="connsiteX56" fmla="*/ 4843267 w 9662615"/>
              <a:gd name="connsiteY56" fmla="*/ 1561459 h 1603753"/>
              <a:gd name="connsiteX57" fmla="*/ 4821058 w 9662615"/>
              <a:gd name="connsiteY57" fmla="*/ 1553078 h 1603753"/>
              <a:gd name="connsiteX58" fmla="*/ 4791466 w 9662615"/>
              <a:gd name="connsiteY58" fmla="*/ 1561324 h 1603753"/>
              <a:gd name="connsiteX59" fmla="*/ 4784247 w 9662615"/>
              <a:gd name="connsiteY59" fmla="*/ 1562342 h 1603753"/>
              <a:gd name="connsiteX60" fmla="*/ 4743285 w 9662615"/>
              <a:gd name="connsiteY60" fmla="*/ 1597680 h 1603753"/>
              <a:gd name="connsiteX61" fmla="*/ 4697562 w 9662615"/>
              <a:gd name="connsiteY61" fmla="*/ 1551206 h 1603753"/>
              <a:gd name="connsiteX62" fmla="*/ 4662664 w 9662615"/>
              <a:gd name="connsiteY62" fmla="*/ 1573162 h 1603753"/>
              <a:gd name="connsiteX63" fmla="*/ 4603028 w 9662615"/>
              <a:gd name="connsiteY63" fmla="*/ 1568821 h 1603753"/>
              <a:gd name="connsiteX64" fmla="*/ 4541612 w 9662615"/>
              <a:gd name="connsiteY64" fmla="*/ 1545262 h 1603753"/>
              <a:gd name="connsiteX65" fmla="*/ 4422155 w 9662615"/>
              <a:gd name="connsiteY65" fmla="*/ 1542059 h 1603753"/>
              <a:gd name="connsiteX66" fmla="*/ 4221826 w 9662615"/>
              <a:gd name="connsiteY66" fmla="*/ 1508923 h 1603753"/>
              <a:gd name="connsiteX67" fmla="*/ 4096601 w 9662615"/>
              <a:gd name="connsiteY67" fmla="*/ 1521563 h 1603753"/>
              <a:gd name="connsiteX68" fmla="*/ 3970635 w 9662615"/>
              <a:gd name="connsiteY68" fmla="*/ 1544815 h 1603753"/>
              <a:gd name="connsiteX69" fmla="*/ 3833906 w 9662615"/>
              <a:gd name="connsiteY69" fmla="*/ 1516637 h 1603753"/>
              <a:gd name="connsiteX70" fmla="*/ 3696258 w 9662615"/>
              <a:gd name="connsiteY70" fmla="*/ 1537563 h 1603753"/>
              <a:gd name="connsiteX71" fmla="*/ 3594070 w 9662615"/>
              <a:gd name="connsiteY71" fmla="*/ 1509422 h 1603753"/>
              <a:gd name="connsiteX72" fmla="*/ 3565233 w 9662615"/>
              <a:gd name="connsiteY72" fmla="*/ 1515122 h 1603753"/>
              <a:gd name="connsiteX73" fmla="*/ 3560267 w 9662615"/>
              <a:gd name="connsiteY73" fmla="*/ 1516288 h 1603753"/>
              <a:gd name="connsiteX74" fmla="*/ 3540258 w 9662615"/>
              <a:gd name="connsiteY74" fmla="*/ 1516976 h 1603753"/>
              <a:gd name="connsiteX75" fmla="*/ 3534780 w 9662615"/>
              <a:gd name="connsiteY75" fmla="*/ 1522141 h 1603753"/>
              <a:gd name="connsiteX76" fmla="*/ 3504783 w 9662615"/>
              <a:gd name="connsiteY76" fmla="*/ 1526739 h 1603753"/>
              <a:gd name="connsiteX77" fmla="*/ 3430805 w 9662615"/>
              <a:gd name="connsiteY77" fmla="*/ 1542521 h 1603753"/>
              <a:gd name="connsiteX78" fmla="*/ 3292707 w 9662615"/>
              <a:gd name="connsiteY78" fmla="*/ 1520490 h 1603753"/>
              <a:gd name="connsiteX79" fmla="*/ 3187872 w 9662615"/>
              <a:gd name="connsiteY79" fmla="*/ 1519991 h 1603753"/>
              <a:gd name="connsiteX80" fmla="*/ 3148026 w 9662615"/>
              <a:gd name="connsiteY80" fmla="*/ 1524777 h 1603753"/>
              <a:gd name="connsiteX81" fmla="*/ 3092394 w 9662615"/>
              <a:gd name="connsiteY81" fmla="*/ 1528115 h 1603753"/>
              <a:gd name="connsiteX82" fmla="*/ 2994200 w 9662615"/>
              <a:gd name="connsiteY82" fmla="*/ 1537857 h 1603753"/>
              <a:gd name="connsiteX83" fmla="*/ 2862301 w 9662615"/>
              <a:gd name="connsiteY83" fmla="*/ 1544250 h 1603753"/>
              <a:gd name="connsiteX84" fmla="*/ 2766335 w 9662615"/>
              <a:gd name="connsiteY84" fmla="*/ 1527662 h 1603753"/>
              <a:gd name="connsiteX85" fmla="*/ 2757836 w 9662615"/>
              <a:gd name="connsiteY85" fmla="*/ 1531371 h 1603753"/>
              <a:gd name="connsiteX86" fmla="*/ 2691555 w 9662615"/>
              <a:gd name="connsiteY86" fmla="*/ 1530283 h 1603753"/>
              <a:gd name="connsiteX87" fmla="*/ 2491676 w 9662615"/>
              <a:gd name="connsiteY87" fmla="*/ 1500859 h 1603753"/>
              <a:gd name="connsiteX88" fmla="*/ 2378036 w 9662615"/>
              <a:gd name="connsiteY88" fmla="*/ 1520645 h 1603753"/>
              <a:gd name="connsiteX89" fmla="*/ 2284269 w 9662615"/>
              <a:gd name="connsiteY89" fmla="*/ 1503068 h 1603753"/>
              <a:gd name="connsiteX90" fmla="*/ 2207104 w 9662615"/>
              <a:gd name="connsiteY90" fmla="*/ 1508888 h 1603753"/>
              <a:gd name="connsiteX91" fmla="*/ 2149226 w 9662615"/>
              <a:gd name="connsiteY91" fmla="*/ 1523409 h 1603753"/>
              <a:gd name="connsiteX92" fmla="*/ 2084783 w 9662615"/>
              <a:gd name="connsiteY92" fmla="*/ 1524245 h 1603753"/>
              <a:gd name="connsiteX93" fmla="*/ 2070075 w 9662615"/>
              <a:gd name="connsiteY93" fmla="*/ 1511285 h 1603753"/>
              <a:gd name="connsiteX94" fmla="*/ 2001057 w 9662615"/>
              <a:gd name="connsiteY94" fmla="*/ 1516449 h 1603753"/>
              <a:gd name="connsiteX95" fmla="*/ 1896330 w 9662615"/>
              <a:gd name="connsiteY95" fmla="*/ 1525725 h 1603753"/>
              <a:gd name="connsiteX96" fmla="*/ 1835994 w 9662615"/>
              <a:gd name="connsiteY96" fmla="*/ 1527678 h 1603753"/>
              <a:gd name="connsiteX97" fmla="*/ 1671119 w 9662615"/>
              <a:gd name="connsiteY97" fmla="*/ 1536701 h 1603753"/>
              <a:gd name="connsiteX98" fmla="*/ 1601337 w 9662615"/>
              <a:gd name="connsiteY98" fmla="*/ 1548552 h 1603753"/>
              <a:gd name="connsiteX99" fmla="*/ 1407755 w 9662615"/>
              <a:gd name="connsiteY99" fmla="*/ 1571444 h 1603753"/>
              <a:gd name="connsiteX100" fmla="*/ 1271994 w 9662615"/>
              <a:gd name="connsiteY100" fmla="*/ 1579471 h 1603753"/>
              <a:gd name="connsiteX101" fmla="*/ 1249226 w 9662615"/>
              <a:gd name="connsiteY101" fmla="*/ 1583140 h 1603753"/>
              <a:gd name="connsiteX102" fmla="*/ 1217719 w 9662615"/>
              <a:gd name="connsiteY102" fmla="*/ 1580863 h 1603753"/>
              <a:gd name="connsiteX103" fmla="*/ 1091432 w 9662615"/>
              <a:gd name="connsiteY103" fmla="*/ 1571003 h 1603753"/>
              <a:gd name="connsiteX104" fmla="*/ 992039 w 9662615"/>
              <a:gd name="connsiteY104" fmla="*/ 1556662 h 1603753"/>
              <a:gd name="connsiteX105" fmla="*/ 868264 w 9662615"/>
              <a:gd name="connsiteY105" fmla="*/ 1566392 h 1603753"/>
              <a:gd name="connsiteX106" fmla="*/ 792765 w 9662615"/>
              <a:gd name="connsiteY106" fmla="*/ 1563102 h 1603753"/>
              <a:gd name="connsiteX107" fmla="*/ 669055 w 9662615"/>
              <a:gd name="connsiteY107" fmla="*/ 1543638 h 1603753"/>
              <a:gd name="connsiteX108" fmla="*/ 506152 w 9662615"/>
              <a:gd name="connsiteY108" fmla="*/ 1549124 h 1603753"/>
              <a:gd name="connsiteX109" fmla="*/ 472797 w 9662615"/>
              <a:gd name="connsiteY109" fmla="*/ 1568904 h 1603753"/>
              <a:gd name="connsiteX110" fmla="*/ 427864 w 9662615"/>
              <a:gd name="connsiteY110" fmla="*/ 1580848 h 1603753"/>
              <a:gd name="connsiteX111" fmla="*/ 408381 w 9662615"/>
              <a:gd name="connsiteY111" fmla="*/ 1552940 h 1603753"/>
              <a:gd name="connsiteX112" fmla="*/ 267163 w 9662615"/>
              <a:gd name="connsiteY112" fmla="*/ 1531913 h 1603753"/>
              <a:gd name="connsiteX113" fmla="*/ 196644 w 9662615"/>
              <a:gd name="connsiteY113" fmla="*/ 1524565 h 1603753"/>
              <a:gd name="connsiteX114" fmla="*/ 86819 w 9662615"/>
              <a:gd name="connsiteY114" fmla="*/ 1519517 h 1603753"/>
              <a:gd name="connsiteX115" fmla="*/ 53369 w 9662615"/>
              <a:gd name="connsiteY115" fmla="*/ 1516853 h 1603753"/>
              <a:gd name="connsiteX116" fmla="*/ 2359 w 9662615"/>
              <a:gd name="connsiteY116" fmla="*/ 1515247 h 1603753"/>
              <a:gd name="connsiteX117" fmla="*/ 0 w 9662615"/>
              <a:gd name="connsiteY117" fmla="*/ 1514932 h 1603753"/>
              <a:gd name="connsiteX118" fmla="*/ 0 w 9662615"/>
              <a:gd name="connsiteY118" fmla="*/ 0 h 1603753"/>
              <a:gd name="connsiteX0" fmla="*/ 0 w 9662615"/>
              <a:gd name="connsiteY0" fmla="*/ 0 h 1603753"/>
              <a:gd name="connsiteX1" fmla="*/ 9662615 w 9662615"/>
              <a:gd name="connsiteY1" fmla="*/ 0 h 1603753"/>
              <a:gd name="connsiteX2" fmla="*/ 9662615 w 9662615"/>
              <a:gd name="connsiteY2" fmla="*/ 1280346 h 1603753"/>
              <a:gd name="connsiteX3" fmla="*/ 9658420 w 9662615"/>
              <a:gd name="connsiteY3" fmla="*/ 1280106 h 1603753"/>
              <a:gd name="connsiteX4" fmla="*/ 9469546 w 9662615"/>
              <a:gd name="connsiteY4" fmla="*/ 1289837 h 1603753"/>
              <a:gd name="connsiteX5" fmla="*/ 9385895 w 9662615"/>
              <a:gd name="connsiteY5" fmla="*/ 1269203 h 1603753"/>
              <a:gd name="connsiteX6" fmla="*/ 9144767 w 9662615"/>
              <a:gd name="connsiteY6" fmla="*/ 1264120 h 1603753"/>
              <a:gd name="connsiteX7" fmla="*/ 8837252 w 9662615"/>
              <a:gd name="connsiteY7" fmla="*/ 1350515 h 1603753"/>
              <a:gd name="connsiteX8" fmla="*/ 8705466 w 9662615"/>
              <a:gd name="connsiteY8" fmla="*/ 1342419 h 1603753"/>
              <a:gd name="connsiteX9" fmla="*/ 8652221 w 9662615"/>
              <a:gd name="connsiteY9" fmla="*/ 1326906 h 1603753"/>
              <a:gd name="connsiteX10" fmla="*/ 8632312 w 9662615"/>
              <a:gd name="connsiteY10" fmla="*/ 1326025 h 1603753"/>
              <a:gd name="connsiteX11" fmla="*/ 8591582 w 9662615"/>
              <a:gd name="connsiteY11" fmla="*/ 1341666 h 1603753"/>
              <a:gd name="connsiteX12" fmla="*/ 8537336 w 9662615"/>
              <a:gd name="connsiteY12" fmla="*/ 1341684 h 1603753"/>
              <a:gd name="connsiteX13" fmla="*/ 8472508 w 9662615"/>
              <a:gd name="connsiteY13" fmla="*/ 1363109 h 1603753"/>
              <a:gd name="connsiteX14" fmla="*/ 8258477 w 9662615"/>
              <a:gd name="connsiteY14" fmla="*/ 1370666 h 1603753"/>
              <a:gd name="connsiteX15" fmla="*/ 8197961 w 9662615"/>
              <a:gd name="connsiteY15" fmla="*/ 1392804 h 1603753"/>
              <a:gd name="connsiteX16" fmla="*/ 8171196 w 9662615"/>
              <a:gd name="connsiteY16" fmla="*/ 1397216 h 1603753"/>
              <a:gd name="connsiteX17" fmla="*/ 8127667 w 9662615"/>
              <a:gd name="connsiteY17" fmla="*/ 1418254 h 1603753"/>
              <a:gd name="connsiteX18" fmla="*/ 7974579 w 9662615"/>
              <a:gd name="connsiteY18" fmla="*/ 1383439 h 1603753"/>
              <a:gd name="connsiteX19" fmla="*/ 7768351 w 9662615"/>
              <a:gd name="connsiteY19" fmla="*/ 1395051 h 1603753"/>
              <a:gd name="connsiteX20" fmla="*/ 7635985 w 9662615"/>
              <a:gd name="connsiteY20" fmla="*/ 1386363 h 1603753"/>
              <a:gd name="connsiteX21" fmla="*/ 7466069 w 9662615"/>
              <a:gd name="connsiteY21" fmla="*/ 1377654 h 1603753"/>
              <a:gd name="connsiteX22" fmla="*/ 7355642 w 9662615"/>
              <a:gd name="connsiteY22" fmla="*/ 1407761 h 1603753"/>
              <a:gd name="connsiteX23" fmla="*/ 7151610 w 9662615"/>
              <a:gd name="connsiteY23" fmla="*/ 1397856 h 1603753"/>
              <a:gd name="connsiteX24" fmla="*/ 7082147 w 9662615"/>
              <a:gd name="connsiteY24" fmla="*/ 1406113 h 1603753"/>
              <a:gd name="connsiteX25" fmla="*/ 7014958 w 9662615"/>
              <a:gd name="connsiteY25" fmla="*/ 1396883 h 1603753"/>
              <a:gd name="connsiteX26" fmla="*/ 6907567 w 9662615"/>
              <a:gd name="connsiteY26" fmla="*/ 1419149 h 1603753"/>
              <a:gd name="connsiteX27" fmla="*/ 6748428 w 9662615"/>
              <a:gd name="connsiteY27" fmla="*/ 1420308 h 1603753"/>
              <a:gd name="connsiteX28" fmla="*/ 6654257 w 9662615"/>
              <a:gd name="connsiteY28" fmla="*/ 1424143 h 1603753"/>
              <a:gd name="connsiteX29" fmla="*/ 6620123 w 9662615"/>
              <a:gd name="connsiteY29" fmla="*/ 1430535 h 1603753"/>
              <a:gd name="connsiteX30" fmla="*/ 6571355 w 9662615"/>
              <a:gd name="connsiteY30" fmla="*/ 1436144 h 1603753"/>
              <a:gd name="connsiteX31" fmla="*/ 6486557 w 9662615"/>
              <a:gd name="connsiteY31" fmla="*/ 1449861 h 1603753"/>
              <a:gd name="connsiteX32" fmla="*/ 6370419 w 9662615"/>
              <a:gd name="connsiteY32" fmla="*/ 1461649 h 1603753"/>
              <a:gd name="connsiteX33" fmla="*/ 6278839 w 9662615"/>
              <a:gd name="connsiteY33" fmla="*/ 1449160 h 1603753"/>
              <a:gd name="connsiteX34" fmla="*/ 6272455 w 9662615"/>
              <a:gd name="connsiteY34" fmla="*/ 1453191 h 1603753"/>
              <a:gd name="connsiteX35" fmla="*/ 6212659 w 9662615"/>
              <a:gd name="connsiteY35" fmla="*/ 1454850 h 1603753"/>
              <a:gd name="connsiteX36" fmla="*/ 6069317 w 9662615"/>
              <a:gd name="connsiteY36" fmla="*/ 1445838 h 1603753"/>
              <a:gd name="connsiteX37" fmla="*/ 5878477 w 9662615"/>
              <a:gd name="connsiteY37" fmla="*/ 1439180 h 1603753"/>
              <a:gd name="connsiteX38" fmla="*/ 5838387 w 9662615"/>
              <a:gd name="connsiteY38" fmla="*/ 1444679 h 1603753"/>
              <a:gd name="connsiteX39" fmla="*/ 5771136 w 9662615"/>
              <a:gd name="connsiteY39" fmla="*/ 1453639 h 1603753"/>
              <a:gd name="connsiteX40" fmla="*/ 5724081 w 9662615"/>
              <a:gd name="connsiteY40" fmla="*/ 1470431 h 1603753"/>
              <a:gd name="connsiteX41" fmla="*/ 5666577 w 9662615"/>
              <a:gd name="connsiteY41" fmla="*/ 1473921 h 1603753"/>
              <a:gd name="connsiteX42" fmla="*/ 5649068 w 9662615"/>
              <a:gd name="connsiteY42" fmla="*/ 1461676 h 1603753"/>
              <a:gd name="connsiteX43" fmla="*/ 5588902 w 9662615"/>
              <a:gd name="connsiteY43" fmla="*/ 1469647 h 1603753"/>
              <a:gd name="connsiteX44" fmla="*/ 5498090 w 9662615"/>
              <a:gd name="connsiteY44" fmla="*/ 1483173 h 1603753"/>
              <a:gd name="connsiteX45" fmla="*/ 5444641 w 9662615"/>
              <a:gd name="connsiteY45" fmla="*/ 1487602 h 1603753"/>
              <a:gd name="connsiteX46" fmla="*/ 5299812 w 9662615"/>
              <a:gd name="connsiteY46" fmla="*/ 1503362 h 1603753"/>
              <a:gd name="connsiteX47" fmla="*/ 5213947 w 9662615"/>
              <a:gd name="connsiteY47" fmla="*/ 1516637 h 1603753"/>
              <a:gd name="connsiteX48" fmla="*/ 5090342 w 9662615"/>
              <a:gd name="connsiteY48" fmla="*/ 1546680 h 1603753"/>
              <a:gd name="connsiteX49" fmla="*/ 5129812 w 9662615"/>
              <a:gd name="connsiteY49" fmla="*/ 1521277 h 1603753"/>
              <a:gd name="connsiteX50" fmla="*/ 5059484 w 9662615"/>
              <a:gd name="connsiteY50" fmla="*/ 1546802 h 1603753"/>
              <a:gd name="connsiteX51" fmla="*/ 5038524 w 9662615"/>
              <a:gd name="connsiteY51" fmla="*/ 1545675 h 1603753"/>
              <a:gd name="connsiteX52" fmla="*/ 5026564 w 9662615"/>
              <a:gd name="connsiteY52" fmla="*/ 1545376 h 1603753"/>
              <a:gd name="connsiteX53" fmla="*/ 4969433 w 9662615"/>
              <a:gd name="connsiteY53" fmla="*/ 1550865 h 1603753"/>
              <a:gd name="connsiteX54" fmla="*/ 4929254 w 9662615"/>
              <a:gd name="connsiteY54" fmla="*/ 1563452 h 1603753"/>
              <a:gd name="connsiteX55" fmla="*/ 4871726 w 9662615"/>
              <a:gd name="connsiteY55" fmla="*/ 1570584 h 1603753"/>
              <a:gd name="connsiteX56" fmla="*/ 4843267 w 9662615"/>
              <a:gd name="connsiteY56" fmla="*/ 1561459 h 1603753"/>
              <a:gd name="connsiteX57" fmla="*/ 4821058 w 9662615"/>
              <a:gd name="connsiteY57" fmla="*/ 1553078 h 1603753"/>
              <a:gd name="connsiteX58" fmla="*/ 4791466 w 9662615"/>
              <a:gd name="connsiteY58" fmla="*/ 1561324 h 1603753"/>
              <a:gd name="connsiteX59" fmla="*/ 4784247 w 9662615"/>
              <a:gd name="connsiteY59" fmla="*/ 1562342 h 1603753"/>
              <a:gd name="connsiteX60" fmla="*/ 4743285 w 9662615"/>
              <a:gd name="connsiteY60" fmla="*/ 1597680 h 1603753"/>
              <a:gd name="connsiteX61" fmla="*/ 4697562 w 9662615"/>
              <a:gd name="connsiteY61" fmla="*/ 1551206 h 1603753"/>
              <a:gd name="connsiteX62" fmla="*/ 4662664 w 9662615"/>
              <a:gd name="connsiteY62" fmla="*/ 1573162 h 1603753"/>
              <a:gd name="connsiteX63" fmla="*/ 4603028 w 9662615"/>
              <a:gd name="connsiteY63" fmla="*/ 1568821 h 1603753"/>
              <a:gd name="connsiteX64" fmla="*/ 4541612 w 9662615"/>
              <a:gd name="connsiteY64" fmla="*/ 1545262 h 1603753"/>
              <a:gd name="connsiteX65" fmla="*/ 4422155 w 9662615"/>
              <a:gd name="connsiteY65" fmla="*/ 1542059 h 1603753"/>
              <a:gd name="connsiteX66" fmla="*/ 4221826 w 9662615"/>
              <a:gd name="connsiteY66" fmla="*/ 1508923 h 1603753"/>
              <a:gd name="connsiteX67" fmla="*/ 4096601 w 9662615"/>
              <a:gd name="connsiteY67" fmla="*/ 1521563 h 1603753"/>
              <a:gd name="connsiteX68" fmla="*/ 3970635 w 9662615"/>
              <a:gd name="connsiteY68" fmla="*/ 1544815 h 1603753"/>
              <a:gd name="connsiteX69" fmla="*/ 3833906 w 9662615"/>
              <a:gd name="connsiteY69" fmla="*/ 1516637 h 1603753"/>
              <a:gd name="connsiteX70" fmla="*/ 3696258 w 9662615"/>
              <a:gd name="connsiteY70" fmla="*/ 1537563 h 1603753"/>
              <a:gd name="connsiteX71" fmla="*/ 3594070 w 9662615"/>
              <a:gd name="connsiteY71" fmla="*/ 1509422 h 1603753"/>
              <a:gd name="connsiteX72" fmla="*/ 3565233 w 9662615"/>
              <a:gd name="connsiteY72" fmla="*/ 1515122 h 1603753"/>
              <a:gd name="connsiteX73" fmla="*/ 3560267 w 9662615"/>
              <a:gd name="connsiteY73" fmla="*/ 1516288 h 1603753"/>
              <a:gd name="connsiteX74" fmla="*/ 3540258 w 9662615"/>
              <a:gd name="connsiteY74" fmla="*/ 1516976 h 1603753"/>
              <a:gd name="connsiteX75" fmla="*/ 3534780 w 9662615"/>
              <a:gd name="connsiteY75" fmla="*/ 1522141 h 1603753"/>
              <a:gd name="connsiteX76" fmla="*/ 3504783 w 9662615"/>
              <a:gd name="connsiteY76" fmla="*/ 1526739 h 1603753"/>
              <a:gd name="connsiteX77" fmla="*/ 3430805 w 9662615"/>
              <a:gd name="connsiteY77" fmla="*/ 1542521 h 1603753"/>
              <a:gd name="connsiteX78" fmla="*/ 3292707 w 9662615"/>
              <a:gd name="connsiteY78" fmla="*/ 1520490 h 1603753"/>
              <a:gd name="connsiteX79" fmla="*/ 3187872 w 9662615"/>
              <a:gd name="connsiteY79" fmla="*/ 1519991 h 1603753"/>
              <a:gd name="connsiteX80" fmla="*/ 3148026 w 9662615"/>
              <a:gd name="connsiteY80" fmla="*/ 1524777 h 1603753"/>
              <a:gd name="connsiteX81" fmla="*/ 3092394 w 9662615"/>
              <a:gd name="connsiteY81" fmla="*/ 1528115 h 1603753"/>
              <a:gd name="connsiteX82" fmla="*/ 2994200 w 9662615"/>
              <a:gd name="connsiteY82" fmla="*/ 1537857 h 1603753"/>
              <a:gd name="connsiteX83" fmla="*/ 2862301 w 9662615"/>
              <a:gd name="connsiteY83" fmla="*/ 1544250 h 1603753"/>
              <a:gd name="connsiteX84" fmla="*/ 2766335 w 9662615"/>
              <a:gd name="connsiteY84" fmla="*/ 1527662 h 1603753"/>
              <a:gd name="connsiteX85" fmla="*/ 2757836 w 9662615"/>
              <a:gd name="connsiteY85" fmla="*/ 1531371 h 1603753"/>
              <a:gd name="connsiteX86" fmla="*/ 2691555 w 9662615"/>
              <a:gd name="connsiteY86" fmla="*/ 1530283 h 1603753"/>
              <a:gd name="connsiteX87" fmla="*/ 2491676 w 9662615"/>
              <a:gd name="connsiteY87" fmla="*/ 1500859 h 1603753"/>
              <a:gd name="connsiteX88" fmla="*/ 2378036 w 9662615"/>
              <a:gd name="connsiteY88" fmla="*/ 1520645 h 1603753"/>
              <a:gd name="connsiteX89" fmla="*/ 2284269 w 9662615"/>
              <a:gd name="connsiteY89" fmla="*/ 1503068 h 1603753"/>
              <a:gd name="connsiteX90" fmla="*/ 2207104 w 9662615"/>
              <a:gd name="connsiteY90" fmla="*/ 1508888 h 1603753"/>
              <a:gd name="connsiteX91" fmla="*/ 2149226 w 9662615"/>
              <a:gd name="connsiteY91" fmla="*/ 1523409 h 1603753"/>
              <a:gd name="connsiteX92" fmla="*/ 2084783 w 9662615"/>
              <a:gd name="connsiteY92" fmla="*/ 1524245 h 1603753"/>
              <a:gd name="connsiteX93" fmla="*/ 2070075 w 9662615"/>
              <a:gd name="connsiteY93" fmla="*/ 1511285 h 1603753"/>
              <a:gd name="connsiteX94" fmla="*/ 2001057 w 9662615"/>
              <a:gd name="connsiteY94" fmla="*/ 1516449 h 1603753"/>
              <a:gd name="connsiteX95" fmla="*/ 1896330 w 9662615"/>
              <a:gd name="connsiteY95" fmla="*/ 1525725 h 1603753"/>
              <a:gd name="connsiteX96" fmla="*/ 1835994 w 9662615"/>
              <a:gd name="connsiteY96" fmla="*/ 1527678 h 1603753"/>
              <a:gd name="connsiteX97" fmla="*/ 1671119 w 9662615"/>
              <a:gd name="connsiteY97" fmla="*/ 1536701 h 1603753"/>
              <a:gd name="connsiteX98" fmla="*/ 1601337 w 9662615"/>
              <a:gd name="connsiteY98" fmla="*/ 1548552 h 1603753"/>
              <a:gd name="connsiteX99" fmla="*/ 1407755 w 9662615"/>
              <a:gd name="connsiteY99" fmla="*/ 1571444 h 1603753"/>
              <a:gd name="connsiteX100" fmla="*/ 1271994 w 9662615"/>
              <a:gd name="connsiteY100" fmla="*/ 1579471 h 1603753"/>
              <a:gd name="connsiteX101" fmla="*/ 1249226 w 9662615"/>
              <a:gd name="connsiteY101" fmla="*/ 1583140 h 1603753"/>
              <a:gd name="connsiteX102" fmla="*/ 1217719 w 9662615"/>
              <a:gd name="connsiteY102" fmla="*/ 1580863 h 1603753"/>
              <a:gd name="connsiteX103" fmla="*/ 1091432 w 9662615"/>
              <a:gd name="connsiteY103" fmla="*/ 1571003 h 1603753"/>
              <a:gd name="connsiteX104" fmla="*/ 992039 w 9662615"/>
              <a:gd name="connsiteY104" fmla="*/ 1556662 h 1603753"/>
              <a:gd name="connsiteX105" fmla="*/ 868264 w 9662615"/>
              <a:gd name="connsiteY105" fmla="*/ 1566392 h 1603753"/>
              <a:gd name="connsiteX106" fmla="*/ 792765 w 9662615"/>
              <a:gd name="connsiteY106" fmla="*/ 1563102 h 1603753"/>
              <a:gd name="connsiteX107" fmla="*/ 669055 w 9662615"/>
              <a:gd name="connsiteY107" fmla="*/ 1543638 h 1603753"/>
              <a:gd name="connsiteX108" fmla="*/ 506152 w 9662615"/>
              <a:gd name="connsiteY108" fmla="*/ 1549124 h 1603753"/>
              <a:gd name="connsiteX109" fmla="*/ 472797 w 9662615"/>
              <a:gd name="connsiteY109" fmla="*/ 1568904 h 1603753"/>
              <a:gd name="connsiteX110" fmla="*/ 427864 w 9662615"/>
              <a:gd name="connsiteY110" fmla="*/ 1580848 h 1603753"/>
              <a:gd name="connsiteX111" fmla="*/ 408381 w 9662615"/>
              <a:gd name="connsiteY111" fmla="*/ 1552940 h 1603753"/>
              <a:gd name="connsiteX112" fmla="*/ 267163 w 9662615"/>
              <a:gd name="connsiteY112" fmla="*/ 1531913 h 1603753"/>
              <a:gd name="connsiteX113" fmla="*/ 196644 w 9662615"/>
              <a:gd name="connsiteY113" fmla="*/ 1524565 h 1603753"/>
              <a:gd name="connsiteX114" fmla="*/ 86819 w 9662615"/>
              <a:gd name="connsiteY114" fmla="*/ 1519517 h 1603753"/>
              <a:gd name="connsiteX115" fmla="*/ 53369 w 9662615"/>
              <a:gd name="connsiteY115" fmla="*/ 1516853 h 1603753"/>
              <a:gd name="connsiteX116" fmla="*/ 2359 w 9662615"/>
              <a:gd name="connsiteY116" fmla="*/ 1515247 h 1603753"/>
              <a:gd name="connsiteX117" fmla="*/ 0 w 9662615"/>
              <a:gd name="connsiteY117" fmla="*/ 1514932 h 1603753"/>
              <a:gd name="connsiteX118" fmla="*/ 0 w 9662615"/>
              <a:gd name="connsiteY118" fmla="*/ 0 h 1603753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41612 w 9662615"/>
              <a:gd name="connsiteY64" fmla="*/ 1545262 h 1583140"/>
              <a:gd name="connsiteX65" fmla="*/ 4422155 w 9662615"/>
              <a:gd name="connsiteY65" fmla="*/ 1542059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41612 w 9662615"/>
              <a:gd name="connsiteY64" fmla="*/ 1545262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595077 w 9662615"/>
              <a:gd name="connsiteY63" fmla="*/ 1552918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595077 w 9662615"/>
              <a:gd name="connsiteY63" fmla="*/ 1552918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3966659 w 9662615"/>
              <a:gd name="connsiteY68" fmla="*/ 1528913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96499"/>
              <a:gd name="connsiteX1" fmla="*/ 9662615 w 9662615"/>
              <a:gd name="connsiteY1" fmla="*/ 0 h 1596499"/>
              <a:gd name="connsiteX2" fmla="*/ 9662615 w 9662615"/>
              <a:gd name="connsiteY2" fmla="*/ 1280346 h 1596499"/>
              <a:gd name="connsiteX3" fmla="*/ 9658420 w 9662615"/>
              <a:gd name="connsiteY3" fmla="*/ 1280106 h 1596499"/>
              <a:gd name="connsiteX4" fmla="*/ 9469546 w 9662615"/>
              <a:gd name="connsiteY4" fmla="*/ 1289837 h 1596499"/>
              <a:gd name="connsiteX5" fmla="*/ 9385895 w 9662615"/>
              <a:gd name="connsiteY5" fmla="*/ 1269203 h 1596499"/>
              <a:gd name="connsiteX6" fmla="*/ 9144767 w 9662615"/>
              <a:gd name="connsiteY6" fmla="*/ 1264120 h 1596499"/>
              <a:gd name="connsiteX7" fmla="*/ 8837252 w 9662615"/>
              <a:gd name="connsiteY7" fmla="*/ 1350515 h 1596499"/>
              <a:gd name="connsiteX8" fmla="*/ 8705466 w 9662615"/>
              <a:gd name="connsiteY8" fmla="*/ 1342419 h 1596499"/>
              <a:gd name="connsiteX9" fmla="*/ 8652221 w 9662615"/>
              <a:gd name="connsiteY9" fmla="*/ 1326906 h 1596499"/>
              <a:gd name="connsiteX10" fmla="*/ 8632312 w 9662615"/>
              <a:gd name="connsiteY10" fmla="*/ 1326025 h 1596499"/>
              <a:gd name="connsiteX11" fmla="*/ 8591582 w 9662615"/>
              <a:gd name="connsiteY11" fmla="*/ 1341666 h 1596499"/>
              <a:gd name="connsiteX12" fmla="*/ 8537336 w 9662615"/>
              <a:gd name="connsiteY12" fmla="*/ 1341684 h 1596499"/>
              <a:gd name="connsiteX13" fmla="*/ 8472508 w 9662615"/>
              <a:gd name="connsiteY13" fmla="*/ 1363109 h 1596499"/>
              <a:gd name="connsiteX14" fmla="*/ 8258477 w 9662615"/>
              <a:gd name="connsiteY14" fmla="*/ 1370666 h 1596499"/>
              <a:gd name="connsiteX15" fmla="*/ 8197961 w 9662615"/>
              <a:gd name="connsiteY15" fmla="*/ 1392804 h 1596499"/>
              <a:gd name="connsiteX16" fmla="*/ 8171196 w 9662615"/>
              <a:gd name="connsiteY16" fmla="*/ 1397216 h 1596499"/>
              <a:gd name="connsiteX17" fmla="*/ 8127667 w 9662615"/>
              <a:gd name="connsiteY17" fmla="*/ 1418254 h 1596499"/>
              <a:gd name="connsiteX18" fmla="*/ 7974579 w 9662615"/>
              <a:gd name="connsiteY18" fmla="*/ 1383439 h 1596499"/>
              <a:gd name="connsiteX19" fmla="*/ 7768351 w 9662615"/>
              <a:gd name="connsiteY19" fmla="*/ 1395051 h 1596499"/>
              <a:gd name="connsiteX20" fmla="*/ 7635985 w 9662615"/>
              <a:gd name="connsiteY20" fmla="*/ 1386363 h 1596499"/>
              <a:gd name="connsiteX21" fmla="*/ 7466069 w 9662615"/>
              <a:gd name="connsiteY21" fmla="*/ 1377654 h 1596499"/>
              <a:gd name="connsiteX22" fmla="*/ 7355642 w 9662615"/>
              <a:gd name="connsiteY22" fmla="*/ 1407761 h 1596499"/>
              <a:gd name="connsiteX23" fmla="*/ 7151610 w 9662615"/>
              <a:gd name="connsiteY23" fmla="*/ 1397856 h 1596499"/>
              <a:gd name="connsiteX24" fmla="*/ 7082147 w 9662615"/>
              <a:gd name="connsiteY24" fmla="*/ 1406113 h 1596499"/>
              <a:gd name="connsiteX25" fmla="*/ 7014958 w 9662615"/>
              <a:gd name="connsiteY25" fmla="*/ 1396883 h 1596499"/>
              <a:gd name="connsiteX26" fmla="*/ 6907567 w 9662615"/>
              <a:gd name="connsiteY26" fmla="*/ 1419149 h 1596499"/>
              <a:gd name="connsiteX27" fmla="*/ 6748428 w 9662615"/>
              <a:gd name="connsiteY27" fmla="*/ 1420308 h 1596499"/>
              <a:gd name="connsiteX28" fmla="*/ 6654257 w 9662615"/>
              <a:gd name="connsiteY28" fmla="*/ 1424143 h 1596499"/>
              <a:gd name="connsiteX29" fmla="*/ 6620123 w 9662615"/>
              <a:gd name="connsiteY29" fmla="*/ 1430535 h 1596499"/>
              <a:gd name="connsiteX30" fmla="*/ 6571355 w 9662615"/>
              <a:gd name="connsiteY30" fmla="*/ 1436144 h 1596499"/>
              <a:gd name="connsiteX31" fmla="*/ 6486557 w 9662615"/>
              <a:gd name="connsiteY31" fmla="*/ 1449861 h 1596499"/>
              <a:gd name="connsiteX32" fmla="*/ 6370419 w 9662615"/>
              <a:gd name="connsiteY32" fmla="*/ 1461649 h 1596499"/>
              <a:gd name="connsiteX33" fmla="*/ 6278839 w 9662615"/>
              <a:gd name="connsiteY33" fmla="*/ 1449160 h 1596499"/>
              <a:gd name="connsiteX34" fmla="*/ 6272455 w 9662615"/>
              <a:gd name="connsiteY34" fmla="*/ 1453191 h 1596499"/>
              <a:gd name="connsiteX35" fmla="*/ 6212659 w 9662615"/>
              <a:gd name="connsiteY35" fmla="*/ 1454850 h 1596499"/>
              <a:gd name="connsiteX36" fmla="*/ 6069317 w 9662615"/>
              <a:gd name="connsiteY36" fmla="*/ 1445838 h 1596499"/>
              <a:gd name="connsiteX37" fmla="*/ 5878477 w 9662615"/>
              <a:gd name="connsiteY37" fmla="*/ 1439180 h 1596499"/>
              <a:gd name="connsiteX38" fmla="*/ 5838387 w 9662615"/>
              <a:gd name="connsiteY38" fmla="*/ 1444679 h 1596499"/>
              <a:gd name="connsiteX39" fmla="*/ 5771136 w 9662615"/>
              <a:gd name="connsiteY39" fmla="*/ 1453639 h 1596499"/>
              <a:gd name="connsiteX40" fmla="*/ 5724081 w 9662615"/>
              <a:gd name="connsiteY40" fmla="*/ 1470431 h 1596499"/>
              <a:gd name="connsiteX41" fmla="*/ 5666577 w 9662615"/>
              <a:gd name="connsiteY41" fmla="*/ 1473921 h 1596499"/>
              <a:gd name="connsiteX42" fmla="*/ 5649068 w 9662615"/>
              <a:gd name="connsiteY42" fmla="*/ 1461676 h 1596499"/>
              <a:gd name="connsiteX43" fmla="*/ 5588902 w 9662615"/>
              <a:gd name="connsiteY43" fmla="*/ 1469647 h 1596499"/>
              <a:gd name="connsiteX44" fmla="*/ 5498090 w 9662615"/>
              <a:gd name="connsiteY44" fmla="*/ 1483173 h 1596499"/>
              <a:gd name="connsiteX45" fmla="*/ 5444641 w 9662615"/>
              <a:gd name="connsiteY45" fmla="*/ 1487602 h 1596499"/>
              <a:gd name="connsiteX46" fmla="*/ 5299812 w 9662615"/>
              <a:gd name="connsiteY46" fmla="*/ 1503362 h 1596499"/>
              <a:gd name="connsiteX47" fmla="*/ 5213947 w 9662615"/>
              <a:gd name="connsiteY47" fmla="*/ 1516637 h 1596499"/>
              <a:gd name="connsiteX48" fmla="*/ 5090342 w 9662615"/>
              <a:gd name="connsiteY48" fmla="*/ 1546680 h 1596499"/>
              <a:gd name="connsiteX49" fmla="*/ 5129812 w 9662615"/>
              <a:gd name="connsiteY49" fmla="*/ 1521277 h 1596499"/>
              <a:gd name="connsiteX50" fmla="*/ 5059484 w 9662615"/>
              <a:gd name="connsiteY50" fmla="*/ 1546802 h 1596499"/>
              <a:gd name="connsiteX51" fmla="*/ 5038524 w 9662615"/>
              <a:gd name="connsiteY51" fmla="*/ 1545675 h 1596499"/>
              <a:gd name="connsiteX52" fmla="*/ 5026564 w 9662615"/>
              <a:gd name="connsiteY52" fmla="*/ 1545376 h 1596499"/>
              <a:gd name="connsiteX53" fmla="*/ 4969433 w 9662615"/>
              <a:gd name="connsiteY53" fmla="*/ 1550865 h 1596499"/>
              <a:gd name="connsiteX54" fmla="*/ 4929254 w 9662615"/>
              <a:gd name="connsiteY54" fmla="*/ 1563452 h 1596499"/>
              <a:gd name="connsiteX55" fmla="*/ 4871726 w 9662615"/>
              <a:gd name="connsiteY55" fmla="*/ 1570584 h 1596499"/>
              <a:gd name="connsiteX56" fmla="*/ 4843267 w 9662615"/>
              <a:gd name="connsiteY56" fmla="*/ 1561459 h 1596499"/>
              <a:gd name="connsiteX57" fmla="*/ 4821058 w 9662615"/>
              <a:gd name="connsiteY57" fmla="*/ 1553078 h 1596499"/>
              <a:gd name="connsiteX58" fmla="*/ 4791466 w 9662615"/>
              <a:gd name="connsiteY58" fmla="*/ 1561324 h 1596499"/>
              <a:gd name="connsiteX59" fmla="*/ 4784247 w 9662615"/>
              <a:gd name="connsiteY59" fmla="*/ 1562342 h 1596499"/>
              <a:gd name="connsiteX60" fmla="*/ 4739309 w 9662615"/>
              <a:gd name="connsiteY60" fmla="*/ 1553948 h 1596499"/>
              <a:gd name="connsiteX61" fmla="*/ 4697562 w 9662615"/>
              <a:gd name="connsiteY61" fmla="*/ 1551206 h 1596499"/>
              <a:gd name="connsiteX62" fmla="*/ 4650737 w 9662615"/>
              <a:gd name="connsiteY62" fmla="*/ 1537381 h 1596499"/>
              <a:gd name="connsiteX63" fmla="*/ 4583150 w 9662615"/>
              <a:gd name="connsiteY63" fmla="*/ 1529064 h 1596499"/>
              <a:gd name="connsiteX64" fmla="*/ 4521734 w 9662615"/>
              <a:gd name="connsiteY64" fmla="*/ 1529359 h 1596499"/>
              <a:gd name="connsiteX65" fmla="*/ 4382398 w 9662615"/>
              <a:gd name="connsiteY65" fmla="*/ 1534108 h 1596499"/>
              <a:gd name="connsiteX66" fmla="*/ 4221826 w 9662615"/>
              <a:gd name="connsiteY66" fmla="*/ 1500972 h 1596499"/>
              <a:gd name="connsiteX67" fmla="*/ 4096601 w 9662615"/>
              <a:gd name="connsiteY67" fmla="*/ 1521563 h 1596499"/>
              <a:gd name="connsiteX68" fmla="*/ 3978586 w 9662615"/>
              <a:gd name="connsiteY68" fmla="*/ 1596499 h 1596499"/>
              <a:gd name="connsiteX69" fmla="*/ 3833906 w 9662615"/>
              <a:gd name="connsiteY69" fmla="*/ 1516637 h 1596499"/>
              <a:gd name="connsiteX70" fmla="*/ 3696258 w 9662615"/>
              <a:gd name="connsiteY70" fmla="*/ 1537563 h 1596499"/>
              <a:gd name="connsiteX71" fmla="*/ 3594070 w 9662615"/>
              <a:gd name="connsiteY71" fmla="*/ 1509422 h 1596499"/>
              <a:gd name="connsiteX72" fmla="*/ 3565233 w 9662615"/>
              <a:gd name="connsiteY72" fmla="*/ 1515122 h 1596499"/>
              <a:gd name="connsiteX73" fmla="*/ 3560267 w 9662615"/>
              <a:gd name="connsiteY73" fmla="*/ 1516288 h 1596499"/>
              <a:gd name="connsiteX74" fmla="*/ 3540258 w 9662615"/>
              <a:gd name="connsiteY74" fmla="*/ 1516976 h 1596499"/>
              <a:gd name="connsiteX75" fmla="*/ 3534780 w 9662615"/>
              <a:gd name="connsiteY75" fmla="*/ 1522141 h 1596499"/>
              <a:gd name="connsiteX76" fmla="*/ 3504783 w 9662615"/>
              <a:gd name="connsiteY76" fmla="*/ 1526739 h 1596499"/>
              <a:gd name="connsiteX77" fmla="*/ 3430805 w 9662615"/>
              <a:gd name="connsiteY77" fmla="*/ 1542521 h 1596499"/>
              <a:gd name="connsiteX78" fmla="*/ 3292707 w 9662615"/>
              <a:gd name="connsiteY78" fmla="*/ 1520490 h 1596499"/>
              <a:gd name="connsiteX79" fmla="*/ 3187872 w 9662615"/>
              <a:gd name="connsiteY79" fmla="*/ 1519991 h 1596499"/>
              <a:gd name="connsiteX80" fmla="*/ 3148026 w 9662615"/>
              <a:gd name="connsiteY80" fmla="*/ 1524777 h 1596499"/>
              <a:gd name="connsiteX81" fmla="*/ 3092394 w 9662615"/>
              <a:gd name="connsiteY81" fmla="*/ 1528115 h 1596499"/>
              <a:gd name="connsiteX82" fmla="*/ 2994200 w 9662615"/>
              <a:gd name="connsiteY82" fmla="*/ 1537857 h 1596499"/>
              <a:gd name="connsiteX83" fmla="*/ 2862301 w 9662615"/>
              <a:gd name="connsiteY83" fmla="*/ 1544250 h 1596499"/>
              <a:gd name="connsiteX84" fmla="*/ 2766335 w 9662615"/>
              <a:gd name="connsiteY84" fmla="*/ 1527662 h 1596499"/>
              <a:gd name="connsiteX85" fmla="*/ 2757836 w 9662615"/>
              <a:gd name="connsiteY85" fmla="*/ 1531371 h 1596499"/>
              <a:gd name="connsiteX86" fmla="*/ 2691555 w 9662615"/>
              <a:gd name="connsiteY86" fmla="*/ 1530283 h 1596499"/>
              <a:gd name="connsiteX87" fmla="*/ 2491676 w 9662615"/>
              <a:gd name="connsiteY87" fmla="*/ 1500859 h 1596499"/>
              <a:gd name="connsiteX88" fmla="*/ 2378036 w 9662615"/>
              <a:gd name="connsiteY88" fmla="*/ 1520645 h 1596499"/>
              <a:gd name="connsiteX89" fmla="*/ 2284269 w 9662615"/>
              <a:gd name="connsiteY89" fmla="*/ 1503068 h 1596499"/>
              <a:gd name="connsiteX90" fmla="*/ 2207104 w 9662615"/>
              <a:gd name="connsiteY90" fmla="*/ 1508888 h 1596499"/>
              <a:gd name="connsiteX91" fmla="*/ 2149226 w 9662615"/>
              <a:gd name="connsiteY91" fmla="*/ 1523409 h 1596499"/>
              <a:gd name="connsiteX92" fmla="*/ 2084783 w 9662615"/>
              <a:gd name="connsiteY92" fmla="*/ 1524245 h 1596499"/>
              <a:gd name="connsiteX93" fmla="*/ 2070075 w 9662615"/>
              <a:gd name="connsiteY93" fmla="*/ 1511285 h 1596499"/>
              <a:gd name="connsiteX94" fmla="*/ 2001057 w 9662615"/>
              <a:gd name="connsiteY94" fmla="*/ 1516449 h 1596499"/>
              <a:gd name="connsiteX95" fmla="*/ 1896330 w 9662615"/>
              <a:gd name="connsiteY95" fmla="*/ 1525725 h 1596499"/>
              <a:gd name="connsiteX96" fmla="*/ 1835994 w 9662615"/>
              <a:gd name="connsiteY96" fmla="*/ 1527678 h 1596499"/>
              <a:gd name="connsiteX97" fmla="*/ 1671119 w 9662615"/>
              <a:gd name="connsiteY97" fmla="*/ 1536701 h 1596499"/>
              <a:gd name="connsiteX98" fmla="*/ 1601337 w 9662615"/>
              <a:gd name="connsiteY98" fmla="*/ 1548552 h 1596499"/>
              <a:gd name="connsiteX99" fmla="*/ 1407755 w 9662615"/>
              <a:gd name="connsiteY99" fmla="*/ 1571444 h 1596499"/>
              <a:gd name="connsiteX100" fmla="*/ 1271994 w 9662615"/>
              <a:gd name="connsiteY100" fmla="*/ 1579471 h 1596499"/>
              <a:gd name="connsiteX101" fmla="*/ 1249226 w 9662615"/>
              <a:gd name="connsiteY101" fmla="*/ 1583140 h 1596499"/>
              <a:gd name="connsiteX102" fmla="*/ 1217719 w 9662615"/>
              <a:gd name="connsiteY102" fmla="*/ 1580863 h 1596499"/>
              <a:gd name="connsiteX103" fmla="*/ 1091432 w 9662615"/>
              <a:gd name="connsiteY103" fmla="*/ 1571003 h 1596499"/>
              <a:gd name="connsiteX104" fmla="*/ 992039 w 9662615"/>
              <a:gd name="connsiteY104" fmla="*/ 1556662 h 1596499"/>
              <a:gd name="connsiteX105" fmla="*/ 868264 w 9662615"/>
              <a:gd name="connsiteY105" fmla="*/ 1566392 h 1596499"/>
              <a:gd name="connsiteX106" fmla="*/ 792765 w 9662615"/>
              <a:gd name="connsiteY106" fmla="*/ 1563102 h 1596499"/>
              <a:gd name="connsiteX107" fmla="*/ 669055 w 9662615"/>
              <a:gd name="connsiteY107" fmla="*/ 1543638 h 1596499"/>
              <a:gd name="connsiteX108" fmla="*/ 506152 w 9662615"/>
              <a:gd name="connsiteY108" fmla="*/ 1549124 h 1596499"/>
              <a:gd name="connsiteX109" fmla="*/ 472797 w 9662615"/>
              <a:gd name="connsiteY109" fmla="*/ 1568904 h 1596499"/>
              <a:gd name="connsiteX110" fmla="*/ 427864 w 9662615"/>
              <a:gd name="connsiteY110" fmla="*/ 1580848 h 1596499"/>
              <a:gd name="connsiteX111" fmla="*/ 408381 w 9662615"/>
              <a:gd name="connsiteY111" fmla="*/ 1552940 h 1596499"/>
              <a:gd name="connsiteX112" fmla="*/ 267163 w 9662615"/>
              <a:gd name="connsiteY112" fmla="*/ 1531913 h 1596499"/>
              <a:gd name="connsiteX113" fmla="*/ 196644 w 9662615"/>
              <a:gd name="connsiteY113" fmla="*/ 1524565 h 1596499"/>
              <a:gd name="connsiteX114" fmla="*/ 86819 w 9662615"/>
              <a:gd name="connsiteY114" fmla="*/ 1519517 h 1596499"/>
              <a:gd name="connsiteX115" fmla="*/ 53369 w 9662615"/>
              <a:gd name="connsiteY115" fmla="*/ 1516853 h 1596499"/>
              <a:gd name="connsiteX116" fmla="*/ 2359 w 9662615"/>
              <a:gd name="connsiteY116" fmla="*/ 1515247 h 1596499"/>
              <a:gd name="connsiteX117" fmla="*/ 0 w 9662615"/>
              <a:gd name="connsiteY117" fmla="*/ 1514932 h 1596499"/>
              <a:gd name="connsiteX118" fmla="*/ 0 w 9662615"/>
              <a:gd name="connsiteY118" fmla="*/ 0 h 1596499"/>
              <a:gd name="connsiteX0" fmla="*/ 0 w 9662615"/>
              <a:gd name="connsiteY0" fmla="*/ 0 h 1600474"/>
              <a:gd name="connsiteX1" fmla="*/ 9662615 w 9662615"/>
              <a:gd name="connsiteY1" fmla="*/ 0 h 1600474"/>
              <a:gd name="connsiteX2" fmla="*/ 9662615 w 9662615"/>
              <a:gd name="connsiteY2" fmla="*/ 1280346 h 1600474"/>
              <a:gd name="connsiteX3" fmla="*/ 9658420 w 9662615"/>
              <a:gd name="connsiteY3" fmla="*/ 1280106 h 1600474"/>
              <a:gd name="connsiteX4" fmla="*/ 9469546 w 9662615"/>
              <a:gd name="connsiteY4" fmla="*/ 1289837 h 1600474"/>
              <a:gd name="connsiteX5" fmla="*/ 9385895 w 9662615"/>
              <a:gd name="connsiteY5" fmla="*/ 1269203 h 1600474"/>
              <a:gd name="connsiteX6" fmla="*/ 9144767 w 9662615"/>
              <a:gd name="connsiteY6" fmla="*/ 1264120 h 1600474"/>
              <a:gd name="connsiteX7" fmla="*/ 8837252 w 9662615"/>
              <a:gd name="connsiteY7" fmla="*/ 1350515 h 1600474"/>
              <a:gd name="connsiteX8" fmla="*/ 8705466 w 9662615"/>
              <a:gd name="connsiteY8" fmla="*/ 1342419 h 1600474"/>
              <a:gd name="connsiteX9" fmla="*/ 8652221 w 9662615"/>
              <a:gd name="connsiteY9" fmla="*/ 1326906 h 1600474"/>
              <a:gd name="connsiteX10" fmla="*/ 8632312 w 9662615"/>
              <a:gd name="connsiteY10" fmla="*/ 1326025 h 1600474"/>
              <a:gd name="connsiteX11" fmla="*/ 8591582 w 9662615"/>
              <a:gd name="connsiteY11" fmla="*/ 1341666 h 1600474"/>
              <a:gd name="connsiteX12" fmla="*/ 8537336 w 9662615"/>
              <a:gd name="connsiteY12" fmla="*/ 1341684 h 1600474"/>
              <a:gd name="connsiteX13" fmla="*/ 8472508 w 9662615"/>
              <a:gd name="connsiteY13" fmla="*/ 1363109 h 1600474"/>
              <a:gd name="connsiteX14" fmla="*/ 8258477 w 9662615"/>
              <a:gd name="connsiteY14" fmla="*/ 1370666 h 1600474"/>
              <a:gd name="connsiteX15" fmla="*/ 8197961 w 9662615"/>
              <a:gd name="connsiteY15" fmla="*/ 1392804 h 1600474"/>
              <a:gd name="connsiteX16" fmla="*/ 8171196 w 9662615"/>
              <a:gd name="connsiteY16" fmla="*/ 1397216 h 1600474"/>
              <a:gd name="connsiteX17" fmla="*/ 8127667 w 9662615"/>
              <a:gd name="connsiteY17" fmla="*/ 1418254 h 1600474"/>
              <a:gd name="connsiteX18" fmla="*/ 7974579 w 9662615"/>
              <a:gd name="connsiteY18" fmla="*/ 1383439 h 1600474"/>
              <a:gd name="connsiteX19" fmla="*/ 7768351 w 9662615"/>
              <a:gd name="connsiteY19" fmla="*/ 1395051 h 1600474"/>
              <a:gd name="connsiteX20" fmla="*/ 7635985 w 9662615"/>
              <a:gd name="connsiteY20" fmla="*/ 1386363 h 1600474"/>
              <a:gd name="connsiteX21" fmla="*/ 7466069 w 9662615"/>
              <a:gd name="connsiteY21" fmla="*/ 1377654 h 1600474"/>
              <a:gd name="connsiteX22" fmla="*/ 7355642 w 9662615"/>
              <a:gd name="connsiteY22" fmla="*/ 1407761 h 1600474"/>
              <a:gd name="connsiteX23" fmla="*/ 7151610 w 9662615"/>
              <a:gd name="connsiteY23" fmla="*/ 1397856 h 1600474"/>
              <a:gd name="connsiteX24" fmla="*/ 7082147 w 9662615"/>
              <a:gd name="connsiteY24" fmla="*/ 1406113 h 1600474"/>
              <a:gd name="connsiteX25" fmla="*/ 7014958 w 9662615"/>
              <a:gd name="connsiteY25" fmla="*/ 1396883 h 1600474"/>
              <a:gd name="connsiteX26" fmla="*/ 6907567 w 9662615"/>
              <a:gd name="connsiteY26" fmla="*/ 1419149 h 1600474"/>
              <a:gd name="connsiteX27" fmla="*/ 6748428 w 9662615"/>
              <a:gd name="connsiteY27" fmla="*/ 1420308 h 1600474"/>
              <a:gd name="connsiteX28" fmla="*/ 6654257 w 9662615"/>
              <a:gd name="connsiteY28" fmla="*/ 1424143 h 1600474"/>
              <a:gd name="connsiteX29" fmla="*/ 6620123 w 9662615"/>
              <a:gd name="connsiteY29" fmla="*/ 1430535 h 1600474"/>
              <a:gd name="connsiteX30" fmla="*/ 6571355 w 9662615"/>
              <a:gd name="connsiteY30" fmla="*/ 1436144 h 1600474"/>
              <a:gd name="connsiteX31" fmla="*/ 6486557 w 9662615"/>
              <a:gd name="connsiteY31" fmla="*/ 1449861 h 1600474"/>
              <a:gd name="connsiteX32" fmla="*/ 6370419 w 9662615"/>
              <a:gd name="connsiteY32" fmla="*/ 1461649 h 1600474"/>
              <a:gd name="connsiteX33" fmla="*/ 6278839 w 9662615"/>
              <a:gd name="connsiteY33" fmla="*/ 1449160 h 1600474"/>
              <a:gd name="connsiteX34" fmla="*/ 6272455 w 9662615"/>
              <a:gd name="connsiteY34" fmla="*/ 1453191 h 1600474"/>
              <a:gd name="connsiteX35" fmla="*/ 6212659 w 9662615"/>
              <a:gd name="connsiteY35" fmla="*/ 1454850 h 1600474"/>
              <a:gd name="connsiteX36" fmla="*/ 6069317 w 9662615"/>
              <a:gd name="connsiteY36" fmla="*/ 1445838 h 1600474"/>
              <a:gd name="connsiteX37" fmla="*/ 5878477 w 9662615"/>
              <a:gd name="connsiteY37" fmla="*/ 1439180 h 1600474"/>
              <a:gd name="connsiteX38" fmla="*/ 5838387 w 9662615"/>
              <a:gd name="connsiteY38" fmla="*/ 1444679 h 1600474"/>
              <a:gd name="connsiteX39" fmla="*/ 5771136 w 9662615"/>
              <a:gd name="connsiteY39" fmla="*/ 1453639 h 1600474"/>
              <a:gd name="connsiteX40" fmla="*/ 5724081 w 9662615"/>
              <a:gd name="connsiteY40" fmla="*/ 1470431 h 1600474"/>
              <a:gd name="connsiteX41" fmla="*/ 5666577 w 9662615"/>
              <a:gd name="connsiteY41" fmla="*/ 1473921 h 1600474"/>
              <a:gd name="connsiteX42" fmla="*/ 5649068 w 9662615"/>
              <a:gd name="connsiteY42" fmla="*/ 1461676 h 1600474"/>
              <a:gd name="connsiteX43" fmla="*/ 5588902 w 9662615"/>
              <a:gd name="connsiteY43" fmla="*/ 1469647 h 1600474"/>
              <a:gd name="connsiteX44" fmla="*/ 5498090 w 9662615"/>
              <a:gd name="connsiteY44" fmla="*/ 1483173 h 1600474"/>
              <a:gd name="connsiteX45" fmla="*/ 5444641 w 9662615"/>
              <a:gd name="connsiteY45" fmla="*/ 1487602 h 1600474"/>
              <a:gd name="connsiteX46" fmla="*/ 5299812 w 9662615"/>
              <a:gd name="connsiteY46" fmla="*/ 1503362 h 1600474"/>
              <a:gd name="connsiteX47" fmla="*/ 5213947 w 9662615"/>
              <a:gd name="connsiteY47" fmla="*/ 1516637 h 1600474"/>
              <a:gd name="connsiteX48" fmla="*/ 5090342 w 9662615"/>
              <a:gd name="connsiteY48" fmla="*/ 1546680 h 1600474"/>
              <a:gd name="connsiteX49" fmla="*/ 5129812 w 9662615"/>
              <a:gd name="connsiteY49" fmla="*/ 1521277 h 1600474"/>
              <a:gd name="connsiteX50" fmla="*/ 5059484 w 9662615"/>
              <a:gd name="connsiteY50" fmla="*/ 1546802 h 1600474"/>
              <a:gd name="connsiteX51" fmla="*/ 5038524 w 9662615"/>
              <a:gd name="connsiteY51" fmla="*/ 1545675 h 1600474"/>
              <a:gd name="connsiteX52" fmla="*/ 5026564 w 9662615"/>
              <a:gd name="connsiteY52" fmla="*/ 1545376 h 1600474"/>
              <a:gd name="connsiteX53" fmla="*/ 4969433 w 9662615"/>
              <a:gd name="connsiteY53" fmla="*/ 1550865 h 1600474"/>
              <a:gd name="connsiteX54" fmla="*/ 4929254 w 9662615"/>
              <a:gd name="connsiteY54" fmla="*/ 1563452 h 1600474"/>
              <a:gd name="connsiteX55" fmla="*/ 4871726 w 9662615"/>
              <a:gd name="connsiteY55" fmla="*/ 1570584 h 1600474"/>
              <a:gd name="connsiteX56" fmla="*/ 4843267 w 9662615"/>
              <a:gd name="connsiteY56" fmla="*/ 1561459 h 1600474"/>
              <a:gd name="connsiteX57" fmla="*/ 4821058 w 9662615"/>
              <a:gd name="connsiteY57" fmla="*/ 1553078 h 1600474"/>
              <a:gd name="connsiteX58" fmla="*/ 4791466 w 9662615"/>
              <a:gd name="connsiteY58" fmla="*/ 1561324 h 1600474"/>
              <a:gd name="connsiteX59" fmla="*/ 4784247 w 9662615"/>
              <a:gd name="connsiteY59" fmla="*/ 1562342 h 1600474"/>
              <a:gd name="connsiteX60" fmla="*/ 4739309 w 9662615"/>
              <a:gd name="connsiteY60" fmla="*/ 1553948 h 1600474"/>
              <a:gd name="connsiteX61" fmla="*/ 4697562 w 9662615"/>
              <a:gd name="connsiteY61" fmla="*/ 1551206 h 1600474"/>
              <a:gd name="connsiteX62" fmla="*/ 4650737 w 9662615"/>
              <a:gd name="connsiteY62" fmla="*/ 1537381 h 1600474"/>
              <a:gd name="connsiteX63" fmla="*/ 4583150 w 9662615"/>
              <a:gd name="connsiteY63" fmla="*/ 1529064 h 1600474"/>
              <a:gd name="connsiteX64" fmla="*/ 4521734 w 9662615"/>
              <a:gd name="connsiteY64" fmla="*/ 1529359 h 1600474"/>
              <a:gd name="connsiteX65" fmla="*/ 4382398 w 9662615"/>
              <a:gd name="connsiteY65" fmla="*/ 1534108 h 1600474"/>
              <a:gd name="connsiteX66" fmla="*/ 4221826 w 9662615"/>
              <a:gd name="connsiteY66" fmla="*/ 1500972 h 1600474"/>
              <a:gd name="connsiteX67" fmla="*/ 4096601 w 9662615"/>
              <a:gd name="connsiteY67" fmla="*/ 1521563 h 1600474"/>
              <a:gd name="connsiteX68" fmla="*/ 4046172 w 9662615"/>
              <a:gd name="connsiteY68" fmla="*/ 1600474 h 1600474"/>
              <a:gd name="connsiteX69" fmla="*/ 3833906 w 9662615"/>
              <a:gd name="connsiteY69" fmla="*/ 1516637 h 1600474"/>
              <a:gd name="connsiteX70" fmla="*/ 3696258 w 9662615"/>
              <a:gd name="connsiteY70" fmla="*/ 1537563 h 1600474"/>
              <a:gd name="connsiteX71" fmla="*/ 3594070 w 9662615"/>
              <a:gd name="connsiteY71" fmla="*/ 1509422 h 1600474"/>
              <a:gd name="connsiteX72" fmla="*/ 3565233 w 9662615"/>
              <a:gd name="connsiteY72" fmla="*/ 1515122 h 1600474"/>
              <a:gd name="connsiteX73" fmla="*/ 3560267 w 9662615"/>
              <a:gd name="connsiteY73" fmla="*/ 1516288 h 1600474"/>
              <a:gd name="connsiteX74" fmla="*/ 3540258 w 9662615"/>
              <a:gd name="connsiteY74" fmla="*/ 1516976 h 1600474"/>
              <a:gd name="connsiteX75" fmla="*/ 3534780 w 9662615"/>
              <a:gd name="connsiteY75" fmla="*/ 1522141 h 1600474"/>
              <a:gd name="connsiteX76" fmla="*/ 3504783 w 9662615"/>
              <a:gd name="connsiteY76" fmla="*/ 1526739 h 1600474"/>
              <a:gd name="connsiteX77" fmla="*/ 3430805 w 9662615"/>
              <a:gd name="connsiteY77" fmla="*/ 1542521 h 1600474"/>
              <a:gd name="connsiteX78" fmla="*/ 3292707 w 9662615"/>
              <a:gd name="connsiteY78" fmla="*/ 1520490 h 1600474"/>
              <a:gd name="connsiteX79" fmla="*/ 3187872 w 9662615"/>
              <a:gd name="connsiteY79" fmla="*/ 1519991 h 1600474"/>
              <a:gd name="connsiteX80" fmla="*/ 3148026 w 9662615"/>
              <a:gd name="connsiteY80" fmla="*/ 1524777 h 1600474"/>
              <a:gd name="connsiteX81" fmla="*/ 3092394 w 9662615"/>
              <a:gd name="connsiteY81" fmla="*/ 1528115 h 1600474"/>
              <a:gd name="connsiteX82" fmla="*/ 2994200 w 9662615"/>
              <a:gd name="connsiteY82" fmla="*/ 1537857 h 1600474"/>
              <a:gd name="connsiteX83" fmla="*/ 2862301 w 9662615"/>
              <a:gd name="connsiteY83" fmla="*/ 1544250 h 1600474"/>
              <a:gd name="connsiteX84" fmla="*/ 2766335 w 9662615"/>
              <a:gd name="connsiteY84" fmla="*/ 1527662 h 1600474"/>
              <a:gd name="connsiteX85" fmla="*/ 2757836 w 9662615"/>
              <a:gd name="connsiteY85" fmla="*/ 1531371 h 1600474"/>
              <a:gd name="connsiteX86" fmla="*/ 2691555 w 9662615"/>
              <a:gd name="connsiteY86" fmla="*/ 1530283 h 1600474"/>
              <a:gd name="connsiteX87" fmla="*/ 2491676 w 9662615"/>
              <a:gd name="connsiteY87" fmla="*/ 1500859 h 1600474"/>
              <a:gd name="connsiteX88" fmla="*/ 2378036 w 9662615"/>
              <a:gd name="connsiteY88" fmla="*/ 1520645 h 1600474"/>
              <a:gd name="connsiteX89" fmla="*/ 2284269 w 9662615"/>
              <a:gd name="connsiteY89" fmla="*/ 1503068 h 1600474"/>
              <a:gd name="connsiteX90" fmla="*/ 2207104 w 9662615"/>
              <a:gd name="connsiteY90" fmla="*/ 1508888 h 1600474"/>
              <a:gd name="connsiteX91" fmla="*/ 2149226 w 9662615"/>
              <a:gd name="connsiteY91" fmla="*/ 1523409 h 1600474"/>
              <a:gd name="connsiteX92" fmla="*/ 2084783 w 9662615"/>
              <a:gd name="connsiteY92" fmla="*/ 1524245 h 1600474"/>
              <a:gd name="connsiteX93" fmla="*/ 2070075 w 9662615"/>
              <a:gd name="connsiteY93" fmla="*/ 1511285 h 1600474"/>
              <a:gd name="connsiteX94" fmla="*/ 2001057 w 9662615"/>
              <a:gd name="connsiteY94" fmla="*/ 1516449 h 1600474"/>
              <a:gd name="connsiteX95" fmla="*/ 1896330 w 9662615"/>
              <a:gd name="connsiteY95" fmla="*/ 1525725 h 1600474"/>
              <a:gd name="connsiteX96" fmla="*/ 1835994 w 9662615"/>
              <a:gd name="connsiteY96" fmla="*/ 1527678 h 1600474"/>
              <a:gd name="connsiteX97" fmla="*/ 1671119 w 9662615"/>
              <a:gd name="connsiteY97" fmla="*/ 1536701 h 1600474"/>
              <a:gd name="connsiteX98" fmla="*/ 1601337 w 9662615"/>
              <a:gd name="connsiteY98" fmla="*/ 1548552 h 1600474"/>
              <a:gd name="connsiteX99" fmla="*/ 1407755 w 9662615"/>
              <a:gd name="connsiteY99" fmla="*/ 1571444 h 1600474"/>
              <a:gd name="connsiteX100" fmla="*/ 1271994 w 9662615"/>
              <a:gd name="connsiteY100" fmla="*/ 1579471 h 1600474"/>
              <a:gd name="connsiteX101" fmla="*/ 1249226 w 9662615"/>
              <a:gd name="connsiteY101" fmla="*/ 1583140 h 1600474"/>
              <a:gd name="connsiteX102" fmla="*/ 1217719 w 9662615"/>
              <a:gd name="connsiteY102" fmla="*/ 1580863 h 1600474"/>
              <a:gd name="connsiteX103" fmla="*/ 1091432 w 9662615"/>
              <a:gd name="connsiteY103" fmla="*/ 1571003 h 1600474"/>
              <a:gd name="connsiteX104" fmla="*/ 992039 w 9662615"/>
              <a:gd name="connsiteY104" fmla="*/ 1556662 h 1600474"/>
              <a:gd name="connsiteX105" fmla="*/ 868264 w 9662615"/>
              <a:gd name="connsiteY105" fmla="*/ 1566392 h 1600474"/>
              <a:gd name="connsiteX106" fmla="*/ 792765 w 9662615"/>
              <a:gd name="connsiteY106" fmla="*/ 1563102 h 1600474"/>
              <a:gd name="connsiteX107" fmla="*/ 669055 w 9662615"/>
              <a:gd name="connsiteY107" fmla="*/ 1543638 h 1600474"/>
              <a:gd name="connsiteX108" fmla="*/ 506152 w 9662615"/>
              <a:gd name="connsiteY108" fmla="*/ 1549124 h 1600474"/>
              <a:gd name="connsiteX109" fmla="*/ 472797 w 9662615"/>
              <a:gd name="connsiteY109" fmla="*/ 1568904 h 1600474"/>
              <a:gd name="connsiteX110" fmla="*/ 427864 w 9662615"/>
              <a:gd name="connsiteY110" fmla="*/ 1580848 h 1600474"/>
              <a:gd name="connsiteX111" fmla="*/ 408381 w 9662615"/>
              <a:gd name="connsiteY111" fmla="*/ 1552940 h 1600474"/>
              <a:gd name="connsiteX112" fmla="*/ 267163 w 9662615"/>
              <a:gd name="connsiteY112" fmla="*/ 1531913 h 1600474"/>
              <a:gd name="connsiteX113" fmla="*/ 196644 w 9662615"/>
              <a:gd name="connsiteY113" fmla="*/ 1524565 h 1600474"/>
              <a:gd name="connsiteX114" fmla="*/ 86819 w 9662615"/>
              <a:gd name="connsiteY114" fmla="*/ 1519517 h 1600474"/>
              <a:gd name="connsiteX115" fmla="*/ 53369 w 9662615"/>
              <a:gd name="connsiteY115" fmla="*/ 1516853 h 1600474"/>
              <a:gd name="connsiteX116" fmla="*/ 2359 w 9662615"/>
              <a:gd name="connsiteY116" fmla="*/ 1515247 h 1600474"/>
              <a:gd name="connsiteX117" fmla="*/ 0 w 9662615"/>
              <a:gd name="connsiteY117" fmla="*/ 1514932 h 1600474"/>
              <a:gd name="connsiteX118" fmla="*/ 0 w 9662615"/>
              <a:gd name="connsiteY118" fmla="*/ 0 h 1600474"/>
              <a:gd name="connsiteX0" fmla="*/ 0 w 9662615"/>
              <a:gd name="connsiteY0" fmla="*/ 0 h 1679987"/>
              <a:gd name="connsiteX1" fmla="*/ 9662615 w 9662615"/>
              <a:gd name="connsiteY1" fmla="*/ 0 h 1679987"/>
              <a:gd name="connsiteX2" fmla="*/ 9662615 w 9662615"/>
              <a:gd name="connsiteY2" fmla="*/ 1280346 h 1679987"/>
              <a:gd name="connsiteX3" fmla="*/ 9658420 w 9662615"/>
              <a:gd name="connsiteY3" fmla="*/ 1280106 h 1679987"/>
              <a:gd name="connsiteX4" fmla="*/ 9469546 w 9662615"/>
              <a:gd name="connsiteY4" fmla="*/ 1289837 h 1679987"/>
              <a:gd name="connsiteX5" fmla="*/ 9385895 w 9662615"/>
              <a:gd name="connsiteY5" fmla="*/ 1269203 h 1679987"/>
              <a:gd name="connsiteX6" fmla="*/ 9144767 w 9662615"/>
              <a:gd name="connsiteY6" fmla="*/ 1264120 h 1679987"/>
              <a:gd name="connsiteX7" fmla="*/ 8837252 w 9662615"/>
              <a:gd name="connsiteY7" fmla="*/ 1350515 h 1679987"/>
              <a:gd name="connsiteX8" fmla="*/ 8705466 w 9662615"/>
              <a:gd name="connsiteY8" fmla="*/ 1342419 h 1679987"/>
              <a:gd name="connsiteX9" fmla="*/ 8652221 w 9662615"/>
              <a:gd name="connsiteY9" fmla="*/ 1326906 h 1679987"/>
              <a:gd name="connsiteX10" fmla="*/ 8632312 w 9662615"/>
              <a:gd name="connsiteY10" fmla="*/ 1326025 h 1679987"/>
              <a:gd name="connsiteX11" fmla="*/ 8591582 w 9662615"/>
              <a:gd name="connsiteY11" fmla="*/ 1341666 h 1679987"/>
              <a:gd name="connsiteX12" fmla="*/ 8537336 w 9662615"/>
              <a:gd name="connsiteY12" fmla="*/ 1341684 h 1679987"/>
              <a:gd name="connsiteX13" fmla="*/ 8472508 w 9662615"/>
              <a:gd name="connsiteY13" fmla="*/ 1363109 h 1679987"/>
              <a:gd name="connsiteX14" fmla="*/ 8258477 w 9662615"/>
              <a:gd name="connsiteY14" fmla="*/ 1370666 h 1679987"/>
              <a:gd name="connsiteX15" fmla="*/ 8197961 w 9662615"/>
              <a:gd name="connsiteY15" fmla="*/ 1392804 h 1679987"/>
              <a:gd name="connsiteX16" fmla="*/ 8171196 w 9662615"/>
              <a:gd name="connsiteY16" fmla="*/ 1397216 h 1679987"/>
              <a:gd name="connsiteX17" fmla="*/ 8127667 w 9662615"/>
              <a:gd name="connsiteY17" fmla="*/ 1418254 h 1679987"/>
              <a:gd name="connsiteX18" fmla="*/ 7974579 w 9662615"/>
              <a:gd name="connsiteY18" fmla="*/ 1383439 h 1679987"/>
              <a:gd name="connsiteX19" fmla="*/ 7768351 w 9662615"/>
              <a:gd name="connsiteY19" fmla="*/ 1395051 h 1679987"/>
              <a:gd name="connsiteX20" fmla="*/ 7635985 w 9662615"/>
              <a:gd name="connsiteY20" fmla="*/ 1386363 h 1679987"/>
              <a:gd name="connsiteX21" fmla="*/ 7466069 w 9662615"/>
              <a:gd name="connsiteY21" fmla="*/ 1377654 h 1679987"/>
              <a:gd name="connsiteX22" fmla="*/ 7355642 w 9662615"/>
              <a:gd name="connsiteY22" fmla="*/ 1407761 h 1679987"/>
              <a:gd name="connsiteX23" fmla="*/ 7151610 w 9662615"/>
              <a:gd name="connsiteY23" fmla="*/ 1397856 h 1679987"/>
              <a:gd name="connsiteX24" fmla="*/ 7082147 w 9662615"/>
              <a:gd name="connsiteY24" fmla="*/ 1406113 h 1679987"/>
              <a:gd name="connsiteX25" fmla="*/ 7014958 w 9662615"/>
              <a:gd name="connsiteY25" fmla="*/ 1396883 h 1679987"/>
              <a:gd name="connsiteX26" fmla="*/ 6907567 w 9662615"/>
              <a:gd name="connsiteY26" fmla="*/ 1419149 h 1679987"/>
              <a:gd name="connsiteX27" fmla="*/ 6748428 w 9662615"/>
              <a:gd name="connsiteY27" fmla="*/ 1420308 h 1679987"/>
              <a:gd name="connsiteX28" fmla="*/ 6654257 w 9662615"/>
              <a:gd name="connsiteY28" fmla="*/ 1424143 h 1679987"/>
              <a:gd name="connsiteX29" fmla="*/ 6620123 w 9662615"/>
              <a:gd name="connsiteY29" fmla="*/ 1430535 h 1679987"/>
              <a:gd name="connsiteX30" fmla="*/ 6571355 w 9662615"/>
              <a:gd name="connsiteY30" fmla="*/ 1436144 h 1679987"/>
              <a:gd name="connsiteX31" fmla="*/ 6486557 w 9662615"/>
              <a:gd name="connsiteY31" fmla="*/ 1449861 h 1679987"/>
              <a:gd name="connsiteX32" fmla="*/ 6370419 w 9662615"/>
              <a:gd name="connsiteY32" fmla="*/ 1461649 h 1679987"/>
              <a:gd name="connsiteX33" fmla="*/ 6278839 w 9662615"/>
              <a:gd name="connsiteY33" fmla="*/ 1449160 h 1679987"/>
              <a:gd name="connsiteX34" fmla="*/ 6272455 w 9662615"/>
              <a:gd name="connsiteY34" fmla="*/ 1453191 h 1679987"/>
              <a:gd name="connsiteX35" fmla="*/ 6212659 w 9662615"/>
              <a:gd name="connsiteY35" fmla="*/ 1454850 h 1679987"/>
              <a:gd name="connsiteX36" fmla="*/ 6069317 w 9662615"/>
              <a:gd name="connsiteY36" fmla="*/ 1445838 h 1679987"/>
              <a:gd name="connsiteX37" fmla="*/ 5878477 w 9662615"/>
              <a:gd name="connsiteY37" fmla="*/ 1439180 h 1679987"/>
              <a:gd name="connsiteX38" fmla="*/ 5838387 w 9662615"/>
              <a:gd name="connsiteY38" fmla="*/ 1444679 h 1679987"/>
              <a:gd name="connsiteX39" fmla="*/ 5771136 w 9662615"/>
              <a:gd name="connsiteY39" fmla="*/ 1453639 h 1679987"/>
              <a:gd name="connsiteX40" fmla="*/ 5724081 w 9662615"/>
              <a:gd name="connsiteY40" fmla="*/ 1470431 h 1679987"/>
              <a:gd name="connsiteX41" fmla="*/ 5666577 w 9662615"/>
              <a:gd name="connsiteY41" fmla="*/ 1473921 h 1679987"/>
              <a:gd name="connsiteX42" fmla="*/ 5649068 w 9662615"/>
              <a:gd name="connsiteY42" fmla="*/ 1461676 h 1679987"/>
              <a:gd name="connsiteX43" fmla="*/ 5588902 w 9662615"/>
              <a:gd name="connsiteY43" fmla="*/ 1469647 h 1679987"/>
              <a:gd name="connsiteX44" fmla="*/ 5498090 w 9662615"/>
              <a:gd name="connsiteY44" fmla="*/ 1483173 h 1679987"/>
              <a:gd name="connsiteX45" fmla="*/ 5444641 w 9662615"/>
              <a:gd name="connsiteY45" fmla="*/ 1487602 h 1679987"/>
              <a:gd name="connsiteX46" fmla="*/ 5299812 w 9662615"/>
              <a:gd name="connsiteY46" fmla="*/ 1503362 h 1679987"/>
              <a:gd name="connsiteX47" fmla="*/ 5213947 w 9662615"/>
              <a:gd name="connsiteY47" fmla="*/ 1516637 h 1679987"/>
              <a:gd name="connsiteX48" fmla="*/ 5090342 w 9662615"/>
              <a:gd name="connsiteY48" fmla="*/ 1546680 h 1679987"/>
              <a:gd name="connsiteX49" fmla="*/ 5129812 w 9662615"/>
              <a:gd name="connsiteY49" fmla="*/ 1521277 h 1679987"/>
              <a:gd name="connsiteX50" fmla="*/ 5059484 w 9662615"/>
              <a:gd name="connsiteY50" fmla="*/ 1546802 h 1679987"/>
              <a:gd name="connsiteX51" fmla="*/ 5038524 w 9662615"/>
              <a:gd name="connsiteY51" fmla="*/ 1545675 h 1679987"/>
              <a:gd name="connsiteX52" fmla="*/ 5026564 w 9662615"/>
              <a:gd name="connsiteY52" fmla="*/ 1545376 h 1679987"/>
              <a:gd name="connsiteX53" fmla="*/ 4969433 w 9662615"/>
              <a:gd name="connsiteY53" fmla="*/ 1550865 h 1679987"/>
              <a:gd name="connsiteX54" fmla="*/ 4929254 w 9662615"/>
              <a:gd name="connsiteY54" fmla="*/ 1563452 h 1679987"/>
              <a:gd name="connsiteX55" fmla="*/ 4871726 w 9662615"/>
              <a:gd name="connsiteY55" fmla="*/ 1570584 h 1679987"/>
              <a:gd name="connsiteX56" fmla="*/ 4843267 w 9662615"/>
              <a:gd name="connsiteY56" fmla="*/ 1561459 h 1679987"/>
              <a:gd name="connsiteX57" fmla="*/ 4821058 w 9662615"/>
              <a:gd name="connsiteY57" fmla="*/ 1553078 h 1679987"/>
              <a:gd name="connsiteX58" fmla="*/ 4791466 w 9662615"/>
              <a:gd name="connsiteY58" fmla="*/ 1561324 h 1679987"/>
              <a:gd name="connsiteX59" fmla="*/ 4784247 w 9662615"/>
              <a:gd name="connsiteY59" fmla="*/ 1562342 h 1679987"/>
              <a:gd name="connsiteX60" fmla="*/ 4739309 w 9662615"/>
              <a:gd name="connsiteY60" fmla="*/ 1553948 h 1679987"/>
              <a:gd name="connsiteX61" fmla="*/ 4697562 w 9662615"/>
              <a:gd name="connsiteY61" fmla="*/ 1551206 h 1679987"/>
              <a:gd name="connsiteX62" fmla="*/ 4650737 w 9662615"/>
              <a:gd name="connsiteY62" fmla="*/ 1537381 h 1679987"/>
              <a:gd name="connsiteX63" fmla="*/ 4583150 w 9662615"/>
              <a:gd name="connsiteY63" fmla="*/ 1529064 h 1679987"/>
              <a:gd name="connsiteX64" fmla="*/ 4521734 w 9662615"/>
              <a:gd name="connsiteY64" fmla="*/ 1529359 h 1679987"/>
              <a:gd name="connsiteX65" fmla="*/ 4382398 w 9662615"/>
              <a:gd name="connsiteY65" fmla="*/ 1534108 h 1679987"/>
              <a:gd name="connsiteX66" fmla="*/ 4221826 w 9662615"/>
              <a:gd name="connsiteY66" fmla="*/ 1500972 h 1679987"/>
              <a:gd name="connsiteX67" fmla="*/ 4096601 w 9662615"/>
              <a:gd name="connsiteY67" fmla="*/ 1521563 h 1679987"/>
              <a:gd name="connsiteX68" fmla="*/ 3879195 w 9662615"/>
              <a:gd name="connsiteY68" fmla="*/ 1679987 h 1679987"/>
              <a:gd name="connsiteX69" fmla="*/ 3833906 w 9662615"/>
              <a:gd name="connsiteY69" fmla="*/ 1516637 h 1679987"/>
              <a:gd name="connsiteX70" fmla="*/ 3696258 w 9662615"/>
              <a:gd name="connsiteY70" fmla="*/ 1537563 h 1679987"/>
              <a:gd name="connsiteX71" fmla="*/ 3594070 w 9662615"/>
              <a:gd name="connsiteY71" fmla="*/ 1509422 h 1679987"/>
              <a:gd name="connsiteX72" fmla="*/ 3565233 w 9662615"/>
              <a:gd name="connsiteY72" fmla="*/ 1515122 h 1679987"/>
              <a:gd name="connsiteX73" fmla="*/ 3560267 w 9662615"/>
              <a:gd name="connsiteY73" fmla="*/ 1516288 h 1679987"/>
              <a:gd name="connsiteX74" fmla="*/ 3540258 w 9662615"/>
              <a:gd name="connsiteY74" fmla="*/ 1516976 h 1679987"/>
              <a:gd name="connsiteX75" fmla="*/ 3534780 w 9662615"/>
              <a:gd name="connsiteY75" fmla="*/ 1522141 h 1679987"/>
              <a:gd name="connsiteX76" fmla="*/ 3504783 w 9662615"/>
              <a:gd name="connsiteY76" fmla="*/ 1526739 h 1679987"/>
              <a:gd name="connsiteX77" fmla="*/ 3430805 w 9662615"/>
              <a:gd name="connsiteY77" fmla="*/ 1542521 h 1679987"/>
              <a:gd name="connsiteX78" fmla="*/ 3292707 w 9662615"/>
              <a:gd name="connsiteY78" fmla="*/ 1520490 h 1679987"/>
              <a:gd name="connsiteX79" fmla="*/ 3187872 w 9662615"/>
              <a:gd name="connsiteY79" fmla="*/ 1519991 h 1679987"/>
              <a:gd name="connsiteX80" fmla="*/ 3148026 w 9662615"/>
              <a:gd name="connsiteY80" fmla="*/ 1524777 h 1679987"/>
              <a:gd name="connsiteX81" fmla="*/ 3092394 w 9662615"/>
              <a:gd name="connsiteY81" fmla="*/ 1528115 h 1679987"/>
              <a:gd name="connsiteX82" fmla="*/ 2994200 w 9662615"/>
              <a:gd name="connsiteY82" fmla="*/ 1537857 h 1679987"/>
              <a:gd name="connsiteX83" fmla="*/ 2862301 w 9662615"/>
              <a:gd name="connsiteY83" fmla="*/ 1544250 h 1679987"/>
              <a:gd name="connsiteX84" fmla="*/ 2766335 w 9662615"/>
              <a:gd name="connsiteY84" fmla="*/ 1527662 h 1679987"/>
              <a:gd name="connsiteX85" fmla="*/ 2757836 w 9662615"/>
              <a:gd name="connsiteY85" fmla="*/ 1531371 h 1679987"/>
              <a:gd name="connsiteX86" fmla="*/ 2691555 w 9662615"/>
              <a:gd name="connsiteY86" fmla="*/ 1530283 h 1679987"/>
              <a:gd name="connsiteX87" fmla="*/ 2491676 w 9662615"/>
              <a:gd name="connsiteY87" fmla="*/ 1500859 h 1679987"/>
              <a:gd name="connsiteX88" fmla="*/ 2378036 w 9662615"/>
              <a:gd name="connsiteY88" fmla="*/ 1520645 h 1679987"/>
              <a:gd name="connsiteX89" fmla="*/ 2284269 w 9662615"/>
              <a:gd name="connsiteY89" fmla="*/ 1503068 h 1679987"/>
              <a:gd name="connsiteX90" fmla="*/ 2207104 w 9662615"/>
              <a:gd name="connsiteY90" fmla="*/ 1508888 h 1679987"/>
              <a:gd name="connsiteX91" fmla="*/ 2149226 w 9662615"/>
              <a:gd name="connsiteY91" fmla="*/ 1523409 h 1679987"/>
              <a:gd name="connsiteX92" fmla="*/ 2084783 w 9662615"/>
              <a:gd name="connsiteY92" fmla="*/ 1524245 h 1679987"/>
              <a:gd name="connsiteX93" fmla="*/ 2070075 w 9662615"/>
              <a:gd name="connsiteY93" fmla="*/ 1511285 h 1679987"/>
              <a:gd name="connsiteX94" fmla="*/ 2001057 w 9662615"/>
              <a:gd name="connsiteY94" fmla="*/ 1516449 h 1679987"/>
              <a:gd name="connsiteX95" fmla="*/ 1896330 w 9662615"/>
              <a:gd name="connsiteY95" fmla="*/ 1525725 h 1679987"/>
              <a:gd name="connsiteX96" fmla="*/ 1835994 w 9662615"/>
              <a:gd name="connsiteY96" fmla="*/ 1527678 h 1679987"/>
              <a:gd name="connsiteX97" fmla="*/ 1671119 w 9662615"/>
              <a:gd name="connsiteY97" fmla="*/ 1536701 h 1679987"/>
              <a:gd name="connsiteX98" fmla="*/ 1601337 w 9662615"/>
              <a:gd name="connsiteY98" fmla="*/ 1548552 h 1679987"/>
              <a:gd name="connsiteX99" fmla="*/ 1407755 w 9662615"/>
              <a:gd name="connsiteY99" fmla="*/ 1571444 h 1679987"/>
              <a:gd name="connsiteX100" fmla="*/ 1271994 w 9662615"/>
              <a:gd name="connsiteY100" fmla="*/ 1579471 h 1679987"/>
              <a:gd name="connsiteX101" fmla="*/ 1249226 w 9662615"/>
              <a:gd name="connsiteY101" fmla="*/ 1583140 h 1679987"/>
              <a:gd name="connsiteX102" fmla="*/ 1217719 w 9662615"/>
              <a:gd name="connsiteY102" fmla="*/ 1580863 h 1679987"/>
              <a:gd name="connsiteX103" fmla="*/ 1091432 w 9662615"/>
              <a:gd name="connsiteY103" fmla="*/ 1571003 h 1679987"/>
              <a:gd name="connsiteX104" fmla="*/ 992039 w 9662615"/>
              <a:gd name="connsiteY104" fmla="*/ 1556662 h 1679987"/>
              <a:gd name="connsiteX105" fmla="*/ 868264 w 9662615"/>
              <a:gd name="connsiteY105" fmla="*/ 1566392 h 1679987"/>
              <a:gd name="connsiteX106" fmla="*/ 792765 w 9662615"/>
              <a:gd name="connsiteY106" fmla="*/ 1563102 h 1679987"/>
              <a:gd name="connsiteX107" fmla="*/ 669055 w 9662615"/>
              <a:gd name="connsiteY107" fmla="*/ 1543638 h 1679987"/>
              <a:gd name="connsiteX108" fmla="*/ 506152 w 9662615"/>
              <a:gd name="connsiteY108" fmla="*/ 1549124 h 1679987"/>
              <a:gd name="connsiteX109" fmla="*/ 472797 w 9662615"/>
              <a:gd name="connsiteY109" fmla="*/ 1568904 h 1679987"/>
              <a:gd name="connsiteX110" fmla="*/ 427864 w 9662615"/>
              <a:gd name="connsiteY110" fmla="*/ 1580848 h 1679987"/>
              <a:gd name="connsiteX111" fmla="*/ 408381 w 9662615"/>
              <a:gd name="connsiteY111" fmla="*/ 1552940 h 1679987"/>
              <a:gd name="connsiteX112" fmla="*/ 267163 w 9662615"/>
              <a:gd name="connsiteY112" fmla="*/ 1531913 h 1679987"/>
              <a:gd name="connsiteX113" fmla="*/ 196644 w 9662615"/>
              <a:gd name="connsiteY113" fmla="*/ 1524565 h 1679987"/>
              <a:gd name="connsiteX114" fmla="*/ 86819 w 9662615"/>
              <a:gd name="connsiteY114" fmla="*/ 1519517 h 1679987"/>
              <a:gd name="connsiteX115" fmla="*/ 53369 w 9662615"/>
              <a:gd name="connsiteY115" fmla="*/ 1516853 h 1679987"/>
              <a:gd name="connsiteX116" fmla="*/ 2359 w 9662615"/>
              <a:gd name="connsiteY116" fmla="*/ 1515247 h 1679987"/>
              <a:gd name="connsiteX117" fmla="*/ 0 w 9662615"/>
              <a:gd name="connsiteY117" fmla="*/ 1514932 h 1679987"/>
              <a:gd name="connsiteX118" fmla="*/ 0 w 9662615"/>
              <a:gd name="connsiteY118" fmla="*/ 0 h 1679987"/>
              <a:gd name="connsiteX0" fmla="*/ 0 w 9662615"/>
              <a:gd name="connsiteY0" fmla="*/ 0 h 1648182"/>
              <a:gd name="connsiteX1" fmla="*/ 9662615 w 9662615"/>
              <a:gd name="connsiteY1" fmla="*/ 0 h 1648182"/>
              <a:gd name="connsiteX2" fmla="*/ 9662615 w 9662615"/>
              <a:gd name="connsiteY2" fmla="*/ 1280346 h 1648182"/>
              <a:gd name="connsiteX3" fmla="*/ 9658420 w 9662615"/>
              <a:gd name="connsiteY3" fmla="*/ 1280106 h 1648182"/>
              <a:gd name="connsiteX4" fmla="*/ 9469546 w 9662615"/>
              <a:gd name="connsiteY4" fmla="*/ 1289837 h 1648182"/>
              <a:gd name="connsiteX5" fmla="*/ 9385895 w 9662615"/>
              <a:gd name="connsiteY5" fmla="*/ 1269203 h 1648182"/>
              <a:gd name="connsiteX6" fmla="*/ 9144767 w 9662615"/>
              <a:gd name="connsiteY6" fmla="*/ 1264120 h 1648182"/>
              <a:gd name="connsiteX7" fmla="*/ 8837252 w 9662615"/>
              <a:gd name="connsiteY7" fmla="*/ 1350515 h 1648182"/>
              <a:gd name="connsiteX8" fmla="*/ 8705466 w 9662615"/>
              <a:gd name="connsiteY8" fmla="*/ 1342419 h 1648182"/>
              <a:gd name="connsiteX9" fmla="*/ 8652221 w 9662615"/>
              <a:gd name="connsiteY9" fmla="*/ 1326906 h 1648182"/>
              <a:gd name="connsiteX10" fmla="*/ 8632312 w 9662615"/>
              <a:gd name="connsiteY10" fmla="*/ 1326025 h 1648182"/>
              <a:gd name="connsiteX11" fmla="*/ 8591582 w 9662615"/>
              <a:gd name="connsiteY11" fmla="*/ 1341666 h 1648182"/>
              <a:gd name="connsiteX12" fmla="*/ 8537336 w 9662615"/>
              <a:gd name="connsiteY12" fmla="*/ 1341684 h 1648182"/>
              <a:gd name="connsiteX13" fmla="*/ 8472508 w 9662615"/>
              <a:gd name="connsiteY13" fmla="*/ 1363109 h 1648182"/>
              <a:gd name="connsiteX14" fmla="*/ 8258477 w 9662615"/>
              <a:gd name="connsiteY14" fmla="*/ 1370666 h 1648182"/>
              <a:gd name="connsiteX15" fmla="*/ 8197961 w 9662615"/>
              <a:gd name="connsiteY15" fmla="*/ 1392804 h 1648182"/>
              <a:gd name="connsiteX16" fmla="*/ 8171196 w 9662615"/>
              <a:gd name="connsiteY16" fmla="*/ 1397216 h 1648182"/>
              <a:gd name="connsiteX17" fmla="*/ 8127667 w 9662615"/>
              <a:gd name="connsiteY17" fmla="*/ 1418254 h 1648182"/>
              <a:gd name="connsiteX18" fmla="*/ 7974579 w 9662615"/>
              <a:gd name="connsiteY18" fmla="*/ 1383439 h 1648182"/>
              <a:gd name="connsiteX19" fmla="*/ 7768351 w 9662615"/>
              <a:gd name="connsiteY19" fmla="*/ 1395051 h 1648182"/>
              <a:gd name="connsiteX20" fmla="*/ 7635985 w 9662615"/>
              <a:gd name="connsiteY20" fmla="*/ 1386363 h 1648182"/>
              <a:gd name="connsiteX21" fmla="*/ 7466069 w 9662615"/>
              <a:gd name="connsiteY21" fmla="*/ 1377654 h 1648182"/>
              <a:gd name="connsiteX22" fmla="*/ 7355642 w 9662615"/>
              <a:gd name="connsiteY22" fmla="*/ 1407761 h 1648182"/>
              <a:gd name="connsiteX23" fmla="*/ 7151610 w 9662615"/>
              <a:gd name="connsiteY23" fmla="*/ 1397856 h 1648182"/>
              <a:gd name="connsiteX24" fmla="*/ 7082147 w 9662615"/>
              <a:gd name="connsiteY24" fmla="*/ 1406113 h 1648182"/>
              <a:gd name="connsiteX25" fmla="*/ 7014958 w 9662615"/>
              <a:gd name="connsiteY25" fmla="*/ 1396883 h 1648182"/>
              <a:gd name="connsiteX26" fmla="*/ 6907567 w 9662615"/>
              <a:gd name="connsiteY26" fmla="*/ 1419149 h 1648182"/>
              <a:gd name="connsiteX27" fmla="*/ 6748428 w 9662615"/>
              <a:gd name="connsiteY27" fmla="*/ 1420308 h 1648182"/>
              <a:gd name="connsiteX28" fmla="*/ 6654257 w 9662615"/>
              <a:gd name="connsiteY28" fmla="*/ 1424143 h 1648182"/>
              <a:gd name="connsiteX29" fmla="*/ 6620123 w 9662615"/>
              <a:gd name="connsiteY29" fmla="*/ 1430535 h 1648182"/>
              <a:gd name="connsiteX30" fmla="*/ 6571355 w 9662615"/>
              <a:gd name="connsiteY30" fmla="*/ 1436144 h 1648182"/>
              <a:gd name="connsiteX31" fmla="*/ 6486557 w 9662615"/>
              <a:gd name="connsiteY31" fmla="*/ 1449861 h 1648182"/>
              <a:gd name="connsiteX32" fmla="*/ 6370419 w 9662615"/>
              <a:gd name="connsiteY32" fmla="*/ 1461649 h 1648182"/>
              <a:gd name="connsiteX33" fmla="*/ 6278839 w 9662615"/>
              <a:gd name="connsiteY33" fmla="*/ 1449160 h 1648182"/>
              <a:gd name="connsiteX34" fmla="*/ 6272455 w 9662615"/>
              <a:gd name="connsiteY34" fmla="*/ 1453191 h 1648182"/>
              <a:gd name="connsiteX35" fmla="*/ 6212659 w 9662615"/>
              <a:gd name="connsiteY35" fmla="*/ 1454850 h 1648182"/>
              <a:gd name="connsiteX36" fmla="*/ 6069317 w 9662615"/>
              <a:gd name="connsiteY36" fmla="*/ 1445838 h 1648182"/>
              <a:gd name="connsiteX37" fmla="*/ 5878477 w 9662615"/>
              <a:gd name="connsiteY37" fmla="*/ 1439180 h 1648182"/>
              <a:gd name="connsiteX38" fmla="*/ 5838387 w 9662615"/>
              <a:gd name="connsiteY38" fmla="*/ 1444679 h 1648182"/>
              <a:gd name="connsiteX39" fmla="*/ 5771136 w 9662615"/>
              <a:gd name="connsiteY39" fmla="*/ 1453639 h 1648182"/>
              <a:gd name="connsiteX40" fmla="*/ 5724081 w 9662615"/>
              <a:gd name="connsiteY40" fmla="*/ 1470431 h 1648182"/>
              <a:gd name="connsiteX41" fmla="*/ 5666577 w 9662615"/>
              <a:gd name="connsiteY41" fmla="*/ 1473921 h 1648182"/>
              <a:gd name="connsiteX42" fmla="*/ 5649068 w 9662615"/>
              <a:gd name="connsiteY42" fmla="*/ 1461676 h 1648182"/>
              <a:gd name="connsiteX43" fmla="*/ 5588902 w 9662615"/>
              <a:gd name="connsiteY43" fmla="*/ 1469647 h 1648182"/>
              <a:gd name="connsiteX44" fmla="*/ 5498090 w 9662615"/>
              <a:gd name="connsiteY44" fmla="*/ 1483173 h 1648182"/>
              <a:gd name="connsiteX45" fmla="*/ 5444641 w 9662615"/>
              <a:gd name="connsiteY45" fmla="*/ 1487602 h 1648182"/>
              <a:gd name="connsiteX46" fmla="*/ 5299812 w 9662615"/>
              <a:gd name="connsiteY46" fmla="*/ 1503362 h 1648182"/>
              <a:gd name="connsiteX47" fmla="*/ 5213947 w 9662615"/>
              <a:gd name="connsiteY47" fmla="*/ 1516637 h 1648182"/>
              <a:gd name="connsiteX48" fmla="*/ 5090342 w 9662615"/>
              <a:gd name="connsiteY48" fmla="*/ 1546680 h 1648182"/>
              <a:gd name="connsiteX49" fmla="*/ 5129812 w 9662615"/>
              <a:gd name="connsiteY49" fmla="*/ 1521277 h 1648182"/>
              <a:gd name="connsiteX50" fmla="*/ 5059484 w 9662615"/>
              <a:gd name="connsiteY50" fmla="*/ 1546802 h 1648182"/>
              <a:gd name="connsiteX51" fmla="*/ 5038524 w 9662615"/>
              <a:gd name="connsiteY51" fmla="*/ 1545675 h 1648182"/>
              <a:gd name="connsiteX52" fmla="*/ 5026564 w 9662615"/>
              <a:gd name="connsiteY52" fmla="*/ 1545376 h 1648182"/>
              <a:gd name="connsiteX53" fmla="*/ 4969433 w 9662615"/>
              <a:gd name="connsiteY53" fmla="*/ 1550865 h 1648182"/>
              <a:gd name="connsiteX54" fmla="*/ 4929254 w 9662615"/>
              <a:gd name="connsiteY54" fmla="*/ 1563452 h 1648182"/>
              <a:gd name="connsiteX55" fmla="*/ 4871726 w 9662615"/>
              <a:gd name="connsiteY55" fmla="*/ 1570584 h 1648182"/>
              <a:gd name="connsiteX56" fmla="*/ 4843267 w 9662615"/>
              <a:gd name="connsiteY56" fmla="*/ 1561459 h 1648182"/>
              <a:gd name="connsiteX57" fmla="*/ 4821058 w 9662615"/>
              <a:gd name="connsiteY57" fmla="*/ 1553078 h 1648182"/>
              <a:gd name="connsiteX58" fmla="*/ 4791466 w 9662615"/>
              <a:gd name="connsiteY58" fmla="*/ 1561324 h 1648182"/>
              <a:gd name="connsiteX59" fmla="*/ 4784247 w 9662615"/>
              <a:gd name="connsiteY59" fmla="*/ 1562342 h 1648182"/>
              <a:gd name="connsiteX60" fmla="*/ 4739309 w 9662615"/>
              <a:gd name="connsiteY60" fmla="*/ 1553948 h 1648182"/>
              <a:gd name="connsiteX61" fmla="*/ 4697562 w 9662615"/>
              <a:gd name="connsiteY61" fmla="*/ 1551206 h 1648182"/>
              <a:gd name="connsiteX62" fmla="*/ 4650737 w 9662615"/>
              <a:gd name="connsiteY62" fmla="*/ 1537381 h 1648182"/>
              <a:gd name="connsiteX63" fmla="*/ 4583150 w 9662615"/>
              <a:gd name="connsiteY63" fmla="*/ 1529064 h 1648182"/>
              <a:gd name="connsiteX64" fmla="*/ 4521734 w 9662615"/>
              <a:gd name="connsiteY64" fmla="*/ 1529359 h 1648182"/>
              <a:gd name="connsiteX65" fmla="*/ 4382398 w 9662615"/>
              <a:gd name="connsiteY65" fmla="*/ 1534108 h 1648182"/>
              <a:gd name="connsiteX66" fmla="*/ 4221826 w 9662615"/>
              <a:gd name="connsiteY66" fmla="*/ 1500972 h 1648182"/>
              <a:gd name="connsiteX67" fmla="*/ 4096601 w 9662615"/>
              <a:gd name="connsiteY67" fmla="*/ 1521563 h 1648182"/>
              <a:gd name="connsiteX68" fmla="*/ 4058099 w 9662615"/>
              <a:gd name="connsiteY68" fmla="*/ 1648182 h 1648182"/>
              <a:gd name="connsiteX69" fmla="*/ 3833906 w 9662615"/>
              <a:gd name="connsiteY69" fmla="*/ 1516637 h 1648182"/>
              <a:gd name="connsiteX70" fmla="*/ 3696258 w 9662615"/>
              <a:gd name="connsiteY70" fmla="*/ 1537563 h 1648182"/>
              <a:gd name="connsiteX71" fmla="*/ 3594070 w 9662615"/>
              <a:gd name="connsiteY71" fmla="*/ 1509422 h 1648182"/>
              <a:gd name="connsiteX72" fmla="*/ 3565233 w 9662615"/>
              <a:gd name="connsiteY72" fmla="*/ 1515122 h 1648182"/>
              <a:gd name="connsiteX73" fmla="*/ 3560267 w 9662615"/>
              <a:gd name="connsiteY73" fmla="*/ 1516288 h 1648182"/>
              <a:gd name="connsiteX74" fmla="*/ 3540258 w 9662615"/>
              <a:gd name="connsiteY74" fmla="*/ 1516976 h 1648182"/>
              <a:gd name="connsiteX75" fmla="*/ 3534780 w 9662615"/>
              <a:gd name="connsiteY75" fmla="*/ 1522141 h 1648182"/>
              <a:gd name="connsiteX76" fmla="*/ 3504783 w 9662615"/>
              <a:gd name="connsiteY76" fmla="*/ 1526739 h 1648182"/>
              <a:gd name="connsiteX77" fmla="*/ 3430805 w 9662615"/>
              <a:gd name="connsiteY77" fmla="*/ 1542521 h 1648182"/>
              <a:gd name="connsiteX78" fmla="*/ 3292707 w 9662615"/>
              <a:gd name="connsiteY78" fmla="*/ 1520490 h 1648182"/>
              <a:gd name="connsiteX79" fmla="*/ 3187872 w 9662615"/>
              <a:gd name="connsiteY79" fmla="*/ 1519991 h 1648182"/>
              <a:gd name="connsiteX80" fmla="*/ 3148026 w 9662615"/>
              <a:gd name="connsiteY80" fmla="*/ 1524777 h 1648182"/>
              <a:gd name="connsiteX81" fmla="*/ 3092394 w 9662615"/>
              <a:gd name="connsiteY81" fmla="*/ 1528115 h 1648182"/>
              <a:gd name="connsiteX82" fmla="*/ 2994200 w 9662615"/>
              <a:gd name="connsiteY82" fmla="*/ 1537857 h 1648182"/>
              <a:gd name="connsiteX83" fmla="*/ 2862301 w 9662615"/>
              <a:gd name="connsiteY83" fmla="*/ 1544250 h 1648182"/>
              <a:gd name="connsiteX84" fmla="*/ 2766335 w 9662615"/>
              <a:gd name="connsiteY84" fmla="*/ 1527662 h 1648182"/>
              <a:gd name="connsiteX85" fmla="*/ 2757836 w 9662615"/>
              <a:gd name="connsiteY85" fmla="*/ 1531371 h 1648182"/>
              <a:gd name="connsiteX86" fmla="*/ 2691555 w 9662615"/>
              <a:gd name="connsiteY86" fmla="*/ 1530283 h 1648182"/>
              <a:gd name="connsiteX87" fmla="*/ 2491676 w 9662615"/>
              <a:gd name="connsiteY87" fmla="*/ 1500859 h 1648182"/>
              <a:gd name="connsiteX88" fmla="*/ 2378036 w 9662615"/>
              <a:gd name="connsiteY88" fmla="*/ 1520645 h 1648182"/>
              <a:gd name="connsiteX89" fmla="*/ 2284269 w 9662615"/>
              <a:gd name="connsiteY89" fmla="*/ 1503068 h 1648182"/>
              <a:gd name="connsiteX90" fmla="*/ 2207104 w 9662615"/>
              <a:gd name="connsiteY90" fmla="*/ 1508888 h 1648182"/>
              <a:gd name="connsiteX91" fmla="*/ 2149226 w 9662615"/>
              <a:gd name="connsiteY91" fmla="*/ 1523409 h 1648182"/>
              <a:gd name="connsiteX92" fmla="*/ 2084783 w 9662615"/>
              <a:gd name="connsiteY92" fmla="*/ 1524245 h 1648182"/>
              <a:gd name="connsiteX93" fmla="*/ 2070075 w 9662615"/>
              <a:gd name="connsiteY93" fmla="*/ 1511285 h 1648182"/>
              <a:gd name="connsiteX94" fmla="*/ 2001057 w 9662615"/>
              <a:gd name="connsiteY94" fmla="*/ 1516449 h 1648182"/>
              <a:gd name="connsiteX95" fmla="*/ 1896330 w 9662615"/>
              <a:gd name="connsiteY95" fmla="*/ 1525725 h 1648182"/>
              <a:gd name="connsiteX96" fmla="*/ 1835994 w 9662615"/>
              <a:gd name="connsiteY96" fmla="*/ 1527678 h 1648182"/>
              <a:gd name="connsiteX97" fmla="*/ 1671119 w 9662615"/>
              <a:gd name="connsiteY97" fmla="*/ 1536701 h 1648182"/>
              <a:gd name="connsiteX98" fmla="*/ 1601337 w 9662615"/>
              <a:gd name="connsiteY98" fmla="*/ 1548552 h 1648182"/>
              <a:gd name="connsiteX99" fmla="*/ 1407755 w 9662615"/>
              <a:gd name="connsiteY99" fmla="*/ 1571444 h 1648182"/>
              <a:gd name="connsiteX100" fmla="*/ 1271994 w 9662615"/>
              <a:gd name="connsiteY100" fmla="*/ 1579471 h 1648182"/>
              <a:gd name="connsiteX101" fmla="*/ 1249226 w 9662615"/>
              <a:gd name="connsiteY101" fmla="*/ 1583140 h 1648182"/>
              <a:gd name="connsiteX102" fmla="*/ 1217719 w 9662615"/>
              <a:gd name="connsiteY102" fmla="*/ 1580863 h 1648182"/>
              <a:gd name="connsiteX103" fmla="*/ 1091432 w 9662615"/>
              <a:gd name="connsiteY103" fmla="*/ 1571003 h 1648182"/>
              <a:gd name="connsiteX104" fmla="*/ 992039 w 9662615"/>
              <a:gd name="connsiteY104" fmla="*/ 1556662 h 1648182"/>
              <a:gd name="connsiteX105" fmla="*/ 868264 w 9662615"/>
              <a:gd name="connsiteY105" fmla="*/ 1566392 h 1648182"/>
              <a:gd name="connsiteX106" fmla="*/ 792765 w 9662615"/>
              <a:gd name="connsiteY106" fmla="*/ 1563102 h 1648182"/>
              <a:gd name="connsiteX107" fmla="*/ 669055 w 9662615"/>
              <a:gd name="connsiteY107" fmla="*/ 1543638 h 1648182"/>
              <a:gd name="connsiteX108" fmla="*/ 506152 w 9662615"/>
              <a:gd name="connsiteY108" fmla="*/ 1549124 h 1648182"/>
              <a:gd name="connsiteX109" fmla="*/ 472797 w 9662615"/>
              <a:gd name="connsiteY109" fmla="*/ 1568904 h 1648182"/>
              <a:gd name="connsiteX110" fmla="*/ 427864 w 9662615"/>
              <a:gd name="connsiteY110" fmla="*/ 1580848 h 1648182"/>
              <a:gd name="connsiteX111" fmla="*/ 408381 w 9662615"/>
              <a:gd name="connsiteY111" fmla="*/ 1552940 h 1648182"/>
              <a:gd name="connsiteX112" fmla="*/ 267163 w 9662615"/>
              <a:gd name="connsiteY112" fmla="*/ 1531913 h 1648182"/>
              <a:gd name="connsiteX113" fmla="*/ 196644 w 9662615"/>
              <a:gd name="connsiteY113" fmla="*/ 1524565 h 1648182"/>
              <a:gd name="connsiteX114" fmla="*/ 86819 w 9662615"/>
              <a:gd name="connsiteY114" fmla="*/ 1519517 h 1648182"/>
              <a:gd name="connsiteX115" fmla="*/ 53369 w 9662615"/>
              <a:gd name="connsiteY115" fmla="*/ 1516853 h 1648182"/>
              <a:gd name="connsiteX116" fmla="*/ 2359 w 9662615"/>
              <a:gd name="connsiteY116" fmla="*/ 1515247 h 1648182"/>
              <a:gd name="connsiteX117" fmla="*/ 0 w 9662615"/>
              <a:gd name="connsiteY117" fmla="*/ 1514932 h 1648182"/>
              <a:gd name="connsiteX118" fmla="*/ 0 w 9662615"/>
              <a:gd name="connsiteY118" fmla="*/ 0 h 1648182"/>
              <a:gd name="connsiteX0" fmla="*/ 0 w 9662615"/>
              <a:gd name="connsiteY0" fmla="*/ 0 h 1648182"/>
              <a:gd name="connsiteX1" fmla="*/ 9662615 w 9662615"/>
              <a:gd name="connsiteY1" fmla="*/ 0 h 1648182"/>
              <a:gd name="connsiteX2" fmla="*/ 9662615 w 9662615"/>
              <a:gd name="connsiteY2" fmla="*/ 1280346 h 1648182"/>
              <a:gd name="connsiteX3" fmla="*/ 9658420 w 9662615"/>
              <a:gd name="connsiteY3" fmla="*/ 1280106 h 1648182"/>
              <a:gd name="connsiteX4" fmla="*/ 9469546 w 9662615"/>
              <a:gd name="connsiteY4" fmla="*/ 1289837 h 1648182"/>
              <a:gd name="connsiteX5" fmla="*/ 9385895 w 9662615"/>
              <a:gd name="connsiteY5" fmla="*/ 1269203 h 1648182"/>
              <a:gd name="connsiteX6" fmla="*/ 9144767 w 9662615"/>
              <a:gd name="connsiteY6" fmla="*/ 1264120 h 1648182"/>
              <a:gd name="connsiteX7" fmla="*/ 8837252 w 9662615"/>
              <a:gd name="connsiteY7" fmla="*/ 1350515 h 1648182"/>
              <a:gd name="connsiteX8" fmla="*/ 8705466 w 9662615"/>
              <a:gd name="connsiteY8" fmla="*/ 1342419 h 1648182"/>
              <a:gd name="connsiteX9" fmla="*/ 8652221 w 9662615"/>
              <a:gd name="connsiteY9" fmla="*/ 1326906 h 1648182"/>
              <a:gd name="connsiteX10" fmla="*/ 8632312 w 9662615"/>
              <a:gd name="connsiteY10" fmla="*/ 1326025 h 1648182"/>
              <a:gd name="connsiteX11" fmla="*/ 8591582 w 9662615"/>
              <a:gd name="connsiteY11" fmla="*/ 1341666 h 1648182"/>
              <a:gd name="connsiteX12" fmla="*/ 8537336 w 9662615"/>
              <a:gd name="connsiteY12" fmla="*/ 1341684 h 1648182"/>
              <a:gd name="connsiteX13" fmla="*/ 8472508 w 9662615"/>
              <a:gd name="connsiteY13" fmla="*/ 1363109 h 1648182"/>
              <a:gd name="connsiteX14" fmla="*/ 8258477 w 9662615"/>
              <a:gd name="connsiteY14" fmla="*/ 1370666 h 1648182"/>
              <a:gd name="connsiteX15" fmla="*/ 8197961 w 9662615"/>
              <a:gd name="connsiteY15" fmla="*/ 1392804 h 1648182"/>
              <a:gd name="connsiteX16" fmla="*/ 8171196 w 9662615"/>
              <a:gd name="connsiteY16" fmla="*/ 1397216 h 1648182"/>
              <a:gd name="connsiteX17" fmla="*/ 8127667 w 9662615"/>
              <a:gd name="connsiteY17" fmla="*/ 1418254 h 1648182"/>
              <a:gd name="connsiteX18" fmla="*/ 7974579 w 9662615"/>
              <a:gd name="connsiteY18" fmla="*/ 1383439 h 1648182"/>
              <a:gd name="connsiteX19" fmla="*/ 7768351 w 9662615"/>
              <a:gd name="connsiteY19" fmla="*/ 1395051 h 1648182"/>
              <a:gd name="connsiteX20" fmla="*/ 7635985 w 9662615"/>
              <a:gd name="connsiteY20" fmla="*/ 1386363 h 1648182"/>
              <a:gd name="connsiteX21" fmla="*/ 7466069 w 9662615"/>
              <a:gd name="connsiteY21" fmla="*/ 1377654 h 1648182"/>
              <a:gd name="connsiteX22" fmla="*/ 7355642 w 9662615"/>
              <a:gd name="connsiteY22" fmla="*/ 1407761 h 1648182"/>
              <a:gd name="connsiteX23" fmla="*/ 7151610 w 9662615"/>
              <a:gd name="connsiteY23" fmla="*/ 1397856 h 1648182"/>
              <a:gd name="connsiteX24" fmla="*/ 7082147 w 9662615"/>
              <a:gd name="connsiteY24" fmla="*/ 1406113 h 1648182"/>
              <a:gd name="connsiteX25" fmla="*/ 7014958 w 9662615"/>
              <a:gd name="connsiteY25" fmla="*/ 1396883 h 1648182"/>
              <a:gd name="connsiteX26" fmla="*/ 6907567 w 9662615"/>
              <a:gd name="connsiteY26" fmla="*/ 1419149 h 1648182"/>
              <a:gd name="connsiteX27" fmla="*/ 6748428 w 9662615"/>
              <a:gd name="connsiteY27" fmla="*/ 1420308 h 1648182"/>
              <a:gd name="connsiteX28" fmla="*/ 6654257 w 9662615"/>
              <a:gd name="connsiteY28" fmla="*/ 1424143 h 1648182"/>
              <a:gd name="connsiteX29" fmla="*/ 6620123 w 9662615"/>
              <a:gd name="connsiteY29" fmla="*/ 1430535 h 1648182"/>
              <a:gd name="connsiteX30" fmla="*/ 6571355 w 9662615"/>
              <a:gd name="connsiteY30" fmla="*/ 1436144 h 1648182"/>
              <a:gd name="connsiteX31" fmla="*/ 6486557 w 9662615"/>
              <a:gd name="connsiteY31" fmla="*/ 1449861 h 1648182"/>
              <a:gd name="connsiteX32" fmla="*/ 6370419 w 9662615"/>
              <a:gd name="connsiteY32" fmla="*/ 1461649 h 1648182"/>
              <a:gd name="connsiteX33" fmla="*/ 6278839 w 9662615"/>
              <a:gd name="connsiteY33" fmla="*/ 1449160 h 1648182"/>
              <a:gd name="connsiteX34" fmla="*/ 6272455 w 9662615"/>
              <a:gd name="connsiteY34" fmla="*/ 1453191 h 1648182"/>
              <a:gd name="connsiteX35" fmla="*/ 6212659 w 9662615"/>
              <a:gd name="connsiteY35" fmla="*/ 1454850 h 1648182"/>
              <a:gd name="connsiteX36" fmla="*/ 6069317 w 9662615"/>
              <a:gd name="connsiteY36" fmla="*/ 1445838 h 1648182"/>
              <a:gd name="connsiteX37" fmla="*/ 5878477 w 9662615"/>
              <a:gd name="connsiteY37" fmla="*/ 1439180 h 1648182"/>
              <a:gd name="connsiteX38" fmla="*/ 5838387 w 9662615"/>
              <a:gd name="connsiteY38" fmla="*/ 1444679 h 1648182"/>
              <a:gd name="connsiteX39" fmla="*/ 5771136 w 9662615"/>
              <a:gd name="connsiteY39" fmla="*/ 1453639 h 1648182"/>
              <a:gd name="connsiteX40" fmla="*/ 5724081 w 9662615"/>
              <a:gd name="connsiteY40" fmla="*/ 1470431 h 1648182"/>
              <a:gd name="connsiteX41" fmla="*/ 5666577 w 9662615"/>
              <a:gd name="connsiteY41" fmla="*/ 1473921 h 1648182"/>
              <a:gd name="connsiteX42" fmla="*/ 5649068 w 9662615"/>
              <a:gd name="connsiteY42" fmla="*/ 1461676 h 1648182"/>
              <a:gd name="connsiteX43" fmla="*/ 5588902 w 9662615"/>
              <a:gd name="connsiteY43" fmla="*/ 1469647 h 1648182"/>
              <a:gd name="connsiteX44" fmla="*/ 5498090 w 9662615"/>
              <a:gd name="connsiteY44" fmla="*/ 1483173 h 1648182"/>
              <a:gd name="connsiteX45" fmla="*/ 5444641 w 9662615"/>
              <a:gd name="connsiteY45" fmla="*/ 1487602 h 1648182"/>
              <a:gd name="connsiteX46" fmla="*/ 5299812 w 9662615"/>
              <a:gd name="connsiteY46" fmla="*/ 1503362 h 1648182"/>
              <a:gd name="connsiteX47" fmla="*/ 5213947 w 9662615"/>
              <a:gd name="connsiteY47" fmla="*/ 1516637 h 1648182"/>
              <a:gd name="connsiteX48" fmla="*/ 5090342 w 9662615"/>
              <a:gd name="connsiteY48" fmla="*/ 1546680 h 1648182"/>
              <a:gd name="connsiteX49" fmla="*/ 5129812 w 9662615"/>
              <a:gd name="connsiteY49" fmla="*/ 1521277 h 1648182"/>
              <a:gd name="connsiteX50" fmla="*/ 5059484 w 9662615"/>
              <a:gd name="connsiteY50" fmla="*/ 1546802 h 1648182"/>
              <a:gd name="connsiteX51" fmla="*/ 5038524 w 9662615"/>
              <a:gd name="connsiteY51" fmla="*/ 1545675 h 1648182"/>
              <a:gd name="connsiteX52" fmla="*/ 5026564 w 9662615"/>
              <a:gd name="connsiteY52" fmla="*/ 1545376 h 1648182"/>
              <a:gd name="connsiteX53" fmla="*/ 4969433 w 9662615"/>
              <a:gd name="connsiteY53" fmla="*/ 1550865 h 1648182"/>
              <a:gd name="connsiteX54" fmla="*/ 4929254 w 9662615"/>
              <a:gd name="connsiteY54" fmla="*/ 1563452 h 1648182"/>
              <a:gd name="connsiteX55" fmla="*/ 4871726 w 9662615"/>
              <a:gd name="connsiteY55" fmla="*/ 1570584 h 1648182"/>
              <a:gd name="connsiteX56" fmla="*/ 4843267 w 9662615"/>
              <a:gd name="connsiteY56" fmla="*/ 1561459 h 1648182"/>
              <a:gd name="connsiteX57" fmla="*/ 4821058 w 9662615"/>
              <a:gd name="connsiteY57" fmla="*/ 1553078 h 1648182"/>
              <a:gd name="connsiteX58" fmla="*/ 4791466 w 9662615"/>
              <a:gd name="connsiteY58" fmla="*/ 1561324 h 1648182"/>
              <a:gd name="connsiteX59" fmla="*/ 4784247 w 9662615"/>
              <a:gd name="connsiteY59" fmla="*/ 1562342 h 1648182"/>
              <a:gd name="connsiteX60" fmla="*/ 4739309 w 9662615"/>
              <a:gd name="connsiteY60" fmla="*/ 1553948 h 1648182"/>
              <a:gd name="connsiteX61" fmla="*/ 4697562 w 9662615"/>
              <a:gd name="connsiteY61" fmla="*/ 1551206 h 1648182"/>
              <a:gd name="connsiteX62" fmla="*/ 4650737 w 9662615"/>
              <a:gd name="connsiteY62" fmla="*/ 1537381 h 1648182"/>
              <a:gd name="connsiteX63" fmla="*/ 4583150 w 9662615"/>
              <a:gd name="connsiteY63" fmla="*/ 1529064 h 1648182"/>
              <a:gd name="connsiteX64" fmla="*/ 4521734 w 9662615"/>
              <a:gd name="connsiteY64" fmla="*/ 1529359 h 1648182"/>
              <a:gd name="connsiteX65" fmla="*/ 4382398 w 9662615"/>
              <a:gd name="connsiteY65" fmla="*/ 1534108 h 1648182"/>
              <a:gd name="connsiteX66" fmla="*/ 4221826 w 9662615"/>
              <a:gd name="connsiteY66" fmla="*/ 1500972 h 1648182"/>
              <a:gd name="connsiteX67" fmla="*/ 4096601 w 9662615"/>
              <a:gd name="connsiteY67" fmla="*/ 1521563 h 1648182"/>
              <a:gd name="connsiteX68" fmla="*/ 4058099 w 9662615"/>
              <a:gd name="connsiteY68" fmla="*/ 1648182 h 1648182"/>
              <a:gd name="connsiteX69" fmla="*/ 3833906 w 9662615"/>
              <a:gd name="connsiteY69" fmla="*/ 1516637 h 1648182"/>
              <a:gd name="connsiteX70" fmla="*/ 3696258 w 9662615"/>
              <a:gd name="connsiteY70" fmla="*/ 1537563 h 1648182"/>
              <a:gd name="connsiteX71" fmla="*/ 3594070 w 9662615"/>
              <a:gd name="connsiteY71" fmla="*/ 1509422 h 1648182"/>
              <a:gd name="connsiteX72" fmla="*/ 3565233 w 9662615"/>
              <a:gd name="connsiteY72" fmla="*/ 1515122 h 1648182"/>
              <a:gd name="connsiteX73" fmla="*/ 3560267 w 9662615"/>
              <a:gd name="connsiteY73" fmla="*/ 1516288 h 1648182"/>
              <a:gd name="connsiteX74" fmla="*/ 3540258 w 9662615"/>
              <a:gd name="connsiteY74" fmla="*/ 1516976 h 1648182"/>
              <a:gd name="connsiteX75" fmla="*/ 3534780 w 9662615"/>
              <a:gd name="connsiteY75" fmla="*/ 1522141 h 1648182"/>
              <a:gd name="connsiteX76" fmla="*/ 3504783 w 9662615"/>
              <a:gd name="connsiteY76" fmla="*/ 1526739 h 1648182"/>
              <a:gd name="connsiteX77" fmla="*/ 3430805 w 9662615"/>
              <a:gd name="connsiteY77" fmla="*/ 1542521 h 1648182"/>
              <a:gd name="connsiteX78" fmla="*/ 3292707 w 9662615"/>
              <a:gd name="connsiteY78" fmla="*/ 1520490 h 1648182"/>
              <a:gd name="connsiteX79" fmla="*/ 3187872 w 9662615"/>
              <a:gd name="connsiteY79" fmla="*/ 1519991 h 1648182"/>
              <a:gd name="connsiteX80" fmla="*/ 3148026 w 9662615"/>
              <a:gd name="connsiteY80" fmla="*/ 1524777 h 1648182"/>
              <a:gd name="connsiteX81" fmla="*/ 3092394 w 9662615"/>
              <a:gd name="connsiteY81" fmla="*/ 1528115 h 1648182"/>
              <a:gd name="connsiteX82" fmla="*/ 2994200 w 9662615"/>
              <a:gd name="connsiteY82" fmla="*/ 1537857 h 1648182"/>
              <a:gd name="connsiteX83" fmla="*/ 2862301 w 9662615"/>
              <a:gd name="connsiteY83" fmla="*/ 1544250 h 1648182"/>
              <a:gd name="connsiteX84" fmla="*/ 2766335 w 9662615"/>
              <a:gd name="connsiteY84" fmla="*/ 1527662 h 1648182"/>
              <a:gd name="connsiteX85" fmla="*/ 2757836 w 9662615"/>
              <a:gd name="connsiteY85" fmla="*/ 1531371 h 1648182"/>
              <a:gd name="connsiteX86" fmla="*/ 2691555 w 9662615"/>
              <a:gd name="connsiteY86" fmla="*/ 1530283 h 1648182"/>
              <a:gd name="connsiteX87" fmla="*/ 2491676 w 9662615"/>
              <a:gd name="connsiteY87" fmla="*/ 1500859 h 1648182"/>
              <a:gd name="connsiteX88" fmla="*/ 2378036 w 9662615"/>
              <a:gd name="connsiteY88" fmla="*/ 1520645 h 1648182"/>
              <a:gd name="connsiteX89" fmla="*/ 2284269 w 9662615"/>
              <a:gd name="connsiteY89" fmla="*/ 1503068 h 1648182"/>
              <a:gd name="connsiteX90" fmla="*/ 2207104 w 9662615"/>
              <a:gd name="connsiteY90" fmla="*/ 1508888 h 1648182"/>
              <a:gd name="connsiteX91" fmla="*/ 2149226 w 9662615"/>
              <a:gd name="connsiteY91" fmla="*/ 1523409 h 1648182"/>
              <a:gd name="connsiteX92" fmla="*/ 2084783 w 9662615"/>
              <a:gd name="connsiteY92" fmla="*/ 1524245 h 1648182"/>
              <a:gd name="connsiteX93" fmla="*/ 2070075 w 9662615"/>
              <a:gd name="connsiteY93" fmla="*/ 1511285 h 1648182"/>
              <a:gd name="connsiteX94" fmla="*/ 2001057 w 9662615"/>
              <a:gd name="connsiteY94" fmla="*/ 1516449 h 1648182"/>
              <a:gd name="connsiteX95" fmla="*/ 1896330 w 9662615"/>
              <a:gd name="connsiteY95" fmla="*/ 1525725 h 1648182"/>
              <a:gd name="connsiteX96" fmla="*/ 1835994 w 9662615"/>
              <a:gd name="connsiteY96" fmla="*/ 1527678 h 1648182"/>
              <a:gd name="connsiteX97" fmla="*/ 1671119 w 9662615"/>
              <a:gd name="connsiteY97" fmla="*/ 1536701 h 1648182"/>
              <a:gd name="connsiteX98" fmla="*/ 1601337 w 9662615"/>
              <a:gd name="connsiteY98" fmla="*/ 1548552 h 1648182"/>
              <a:gd name="connsiteX99" fmla="*/ 1407755 w 9662615"/>
              <a:gd name="connsiteY99" fmla="*/ 1571444 h 1648182"/>
              <a:gd name="connsiteX100" fmla="*/ 1271994 w 9662615"/>
              <a:gd name="connsiteY100" fmla="*/ 1579471 h 1648182"/>
              <a:gd name="connsiteX101" fmla="*/ 1249226 w 9662615"/>
              <a:gd name="connsiteY101" fmla="*/ 1583140 h 1648182"/>
              <a:gd name="connsiteX102" fmla="*/ 1217719 w 9662615"/>
              <a:gd name="connsiteY102" fmla="*/ 1580863 h 1648182"/>
              <a:gd name="connsiteX103" fmla="*/ 1091432 w 9662615"/>
              <a:gd name="connsiteY103" fmla="*/ 1571003 h 1648182"/>
              <a:gd name="connsiteX104" fmla="*/ 992039 w 9662615"/>
              <a:gd name="connsiteY104" fmla="*/ 1556662 h 1648182"/>
              <a:gd name="connsiteX105" fmla="*/ 868264 w 9662615"/>
              <a:gd name="connsiteY105" fmla="*/ 1566392 h 1648182"/>
              <a:gd name="connsiteX106" fmla="*/ 792765 w 9662615"/>
              <a:gd name="connsiteY106" fmla="*/ 1563102 h 1648182"/>
              <a:gd name="connsiteX107" fmla="*/ 669055 w 9662615"/>
              <a:gd name="connsiteY107" fmla="*/ 1543638 h 1648182"/>
              <a:gd name="connsiteX108" fmla="*/ 506152 w 9662615"/>
              <a:gd name="connsiteY108" fmla="*/ 1549124 h 1648182"/>
              <a:gd name="connsiteX109" fmla="*/ 472797 w 9662615"/>
              <a:gd name="connsiteY109" fmla="*/ 1568904 h 1648182"/>
              <a:gd name="connsiteX110" fmla="*/ 427864 w 9662615"/>
              <a:gd name="connsiteY110" fmla="*/ 1580848 h 1648182"/>
              <a:gd name="connsiteX111" fmla="*/ 408381 w 9662615"/>
              <a:gd name="connsiteY111" fmla="*/ 1552940 h 1648182"/>
              <a:gd name="connsiteX112" fmla="*/ 267163 w 9662615"/>
              <a:gd name="connsiteY112" fmla="*/ 1531913 h 1648182"/>
              <a:gd name="connsiteX113" fmla="*/ 196644 w 9662615"/>
              <a:gd name="connsiteY113" fmla="*/ 1524565 h 1648182"/>
              <a:gd name="connsiteX114" fmla="*/ 86819 w 9662615"/>
              <a:gd name="connsiteY114" fmla="*/ 1519517 h 1648182"/>
              <a:gd name="connsiteX115" fmla="*/ 53369 w 9662615"/>
              <a:gd name="connsiteY115" fmla="*/ 1516853 h 1648182"/>
              <a:gd name="connsiteX116" fmla="*/ 2359 w 9662615"/>
              <a:gd name="connsiteY116" fmla="*/ 1515247 h 1648182"/>
              <a:gd name="connsiteX117" fmla="*/ 0 w 9662615"/>
              <a:gd name="connsiteY117" fmla="*/ 1514932 h 1648182"/>
              <a:gd name="connsiteX118" fmla="*/ 0 w 9662615"/>
              <a:gd name="connsiteY118" fmla="*/ 0 h 1648182"/>
              <a:gd name="connsiteX0" fmla="*/ 0 w 9662615"/>
              <a:gd name="connsiteY0" fmla="*/ 0 h 1723719"/>
              <a:gd name="connsiteX1" fmla="*/ 9662615 w 9662615"/>
              <a:gd name="connsiteY1" fmla="*/ 0 h 1723719"/>
              <a:gd name="connsiteX2" fmla="*/ 9662615 w 9662615"/>
              <a:gd name="connsiteY2" fmla="*/ 1280346 h 1723719"/>
              <a:gd name="connsiteX3" fmla="*/ 9658420 w 9662615"/>
              <a:gd name="connsiteY3" fmla="*/ 1280106 h 1723719"/>
              <a:gd name="connsiteX4" fmla="*/ 9469546 w 9662615"/>
              <a:gd name="connsiteY4" fmla="*/ 1289837 h 1723719"/>
              <a:gd name="connsiteX5" fmla="*/ 9385895 w 9662615"/>
              <a:gd name="connsiteY5" fmla="*/ 1269203 h 1723719"/>
              <a:gd name="connsiteX6" fmla="*/ 9144767 w 9662615"/>
              <a:gd name="connsiteY6" fmla="*/ 1264120 h 1723719"/>
              <a:gd name="connsiteX7" fmla="*/ 8837252 w 9662615"/>
              <a:gd name="connsiteY7" fmla="*/ 1350515 h 1723719"/>
              <a:gd name="connsiteX8" fmla="*/ 8705466 w 9662615"/>
              <a:gd name="connsiteY8" fmla="*/ 1342419 h 1723719"/>
              <a:gd name="connsiteX9" fmla="*/ 8652221 w 9662615"/>
              <a:gd name="connsiteY9" fmla="*/ 1326906 h 1723719"/>
              <a:gd name="connsiteX10" fmla="*/ 8632312 w 9662615"/>
              <a:gd name="connsiteY10" fmla="*/ 1326025 h 1723719"/>
              <a:gd name="connsiteX11" fmla="*/ 8591582 w 9662615"/>
              <a:gd name="connsiteY11" fmla="*/ 1341666 h 1723719"/>
              <a:gd name="connsiteX12" fmla="*/ 8537336 w 9662615"/>
              <a:gd name="connsiteY12" fmla="*/ 1341684 h 1723719"/>
              <a:gd name="connsiteX13" fmla="*/ 8472508 w 9662615"/>
              <a:gd name="connsiteY13" fmla="*/ 1363109 h 1723719"/>
              <a:gd name="connsiteX14" fmla="*/ 8258477 w 9662615"/>
              <a:gd name="connsiteY14" fmla="*/ 1370666 h 1723719"/>
              <a:gd name="connsiteX15" fmla="*/ 8197961 w 9662615"/>
              <a:gd name="connsiteY15" fmla="*/ 1392804 h 1723719"/>
              <a:gd name="connsiteX16" fmla="*/ 8171196 w 9662615"/>
              <a:gd name="connsiteY16" fmla="*/ 1397216 h 1723719"/>
              <a:gd name="connsiteX17" fmla="*/ 8127667 w 9662615"/>
              <a:gd name="connsiteY17" fmla="*/ 1418254 h 1723719"/>
              <a:gd name="connsiteX18" fmla="*/ 7974579 w 9662615"/>
              <a:gd name="connsiteY18" fmla="*/ 1383439 h 1723719"/>
              <a:gd name="connsiteX19" fmla="*/ 7768351 w 9662615"/>
              <a:gd name="connsiteY19" fmla="*/ 1395051 h 1723719"/>
              <a:gd name="connsiteX20" fmla="*/ 7635985 w 9662615"/>
              <a:gd name="connsiteY20" fmla="*/ 1386363 h 1723719"/>
              <a:gd name="connsiteX21" fmla="*/ 7466069 w 9662615"/>
              <a:gd name="connsiteY21" fmla="*/ 1377654 h 1723719"/>
              <a:gd name="connsiteX22" fmla="*/ 7355642 w 9662615"/>
              <a:gd name="connsiteY22" fmla="*/ 1407761 h 1723719"/>
              <a:gd name="connsiteX23" fmla="*/ 7151610 w 9662615"/>
              <a:gd name="connsiteY23" fmla="*/ 1397856 h 1723719"/>
              <a:gd name="connsiteX24" fmla="*/ 7082147 w 9662615"/>
              <a:gd name="connsiteY24" fmla="*/ 1406113 h 1723719"/>
              <a:gd name="connsiteX25" fmla="*/ 7014958 w 9662615"/>
              <a:gd name="connsiteY25" fmla="*/ 1396883 h 1723719"/>
              <a:gd name="connsiteX26" fmla="*/ 6907567 w 9662615"/>
              <a:gd name="connsiteY26" fmla="*/ 1419149 h 1723719"/>
              <a:gd name="connsiteX27" fmla="*/ 6748428 w 9662615"/>
              <a:gd name="connsiteY27" fmla="*/ 1420308 h 1723719"/>
              <a:gd name="connsiteX28" fmla="*/ 6654257 w 9662615"/>
              <a:gd name="connsiteY28" fmla="*/ 1424143 h 1723719"/>
              <a:gd name="connsiteX29" fmla="*/ 6620123 w 9662615"/>
              <a:gd name="connsiteY29" fmla="*/ 1430535 h 1723719"/>
              <a:gd name="connsiteX30" fmla="*/ 6571355 w 9662615"/>
              <a:gd name="connsiteY30" fmla="*/ 1436144 h 1723719"/>
              <a:gd name="connsiteX31" fmla="*/ 6486557 w 9662615"/>
              <a:gd name="connsiteY31" fmla="*/ 1449861 h 1723719"/>
              <a:gd name="connsiteX32" fmla="*/ 6370419 w 9662615"/>
              <a:gd name="connsiteY32" fmla="*/ 1461649 h 1723719"/>
              <a:gd name="connsiteX33" fmla="*/ 6278839 w 9662615"/>
              <a:gd name="connsiteY33" fmla="*/ 1449160 h 1723719"/>
              <a:gd name="connsiteX34" fmla="*/ 6272455 w 9662615"/>
              <a:gd name="connsiteY34" fmla="*/ 1453191 h 1723719"/>
              <a:gd name="connsiteX35" fmla="*/ 6212659 w 9662615"/>
              <a:gd name="connsiteY35" fmla="*/ 1454850 h 1723719"/>
              <a:gd name="connsiteX36" fmla="*/ 6069317 w 9662615"/>
              <a:gd name="connsiteY36" fmla="*/ 1445838 h 1723719"/>
              <a:gd name="connsiteX37" fmla="*/ 5878477 w 9662615"/>
              <a:gd name="connsiteY37" fmla="*/ 1439180 h 1723719"/>
              <a:gd name="connsiteX38" fmla="*/ 5838387 w 9662615"/>
              <a:gd name="connsiteY38" fmla="*/ 1444679 h 1723719"/>
              <a:gd name="connsiteX39" fmla="*/ 5771136 w 9662615"/>
              <a:gd name="connsiteY39" fmla="*/ 1453639 h 1723719"/>
              <a:gd name="connsiteX40" fmla="*/ 5724081 w 9662615"/>
              <a:gd name="connsiteY40" fmla="*/ 1470431 h 1723719"/>
              <a:gd name="connsiteX41" fmla="*/ 5666577 w 9662615"/>
              <a:gd name="connsiteY41" fmla="*/ 1473921 h 1723719"/>
              <a:gd name="connsiteX42" fmla="*/ 5649068 w 9662615"/>
              <a:gd name="connsiteY42" fmla="*/ 1461676 h 1723719"/>
              <a:gd name="connsiteX43" fmla="*/ 5588902 w 9662615"/>
              <a:gd name="connsiteY43" fmla="*/ 1469647 h 1723719"/>
              <a:gd name="connsiteX44" fmla="*/ 5498090 w 9662615"/>
              <a:gd name="connsiteY44" fmla="*/ 1483173 h 1723719"/>
              <a:gd name="connsiteX45" fmla="*/ 5444641 w 9662615"/>
              <a:gd name="connsiteY45" fmla="*/ 1487602 h 1723719"/>
              <a:gd name="connsiteX46" fmla="*/ 5299812 w 9662615"/>
              <a:gd name="connsiteY46" fmla="*/ 1503362 h 1723719"/>
              <a:gd name="connsiteX47" fmla="*/ 5213947 w 9662615"/>
              <a:gd name="connsiteY47" fmla="*/ 1516637 h 1723719"/>
              <a:gd name="connsiteX48" fmla="*/ 5090342 w 9662615"/>
              <a:gd name="connsiteY48" fmla="*/ 1546680 h 1723719"/>
              <a:gd name="connsiteX49" fmla="*/ 5129812 w 9662615"/>
              <a:gd name="connsiteY49" fmla="*/ 1521277 h 1723719"/>
              <a:gd name="connsiteX50" fmla="*/ 5059484 w 9662615"/>
              <a:gd name="connsiteY50" fmla="*/ 1546802 h 1723719"/>
              <a:gd name="connsiteX51" fmla="*/ 5038524 w 9662615"/>
              <a:gd name="connsiteY51" fmla="*/ 1545675 h 1723719"/>
              <a:gd name="connsiteX52" fmla="*/ 5026564 w 9662615"/>
              <a:gd name="connsiteY52" fmla="*/ 1545376 h 1723719"/>
              <a:gd name="connsiteX53" fmla="*/ 4969433 w 9662615"/>
              <a:gd name="connsiteY53" fmla="*/ 1550865 h 1723719"/>
              <a:gd name="connsiteX54" fmla="*/ 4929254 w 9662615"/>
              <a:gd name="connsiteY54" fmla="*/ 1563452 h 1723719"/>
              <a:gd name="connsiteX55" fmla="*/ 4871726 w 9662615"/>
              <a:gd name="connsiteY55" fmla="*/ 1570584 h 1723719"/>
              <a:gd name="connsiteX56" fmla="*/ 4843267 w 9662615"/>
              <a:gd name="connsiteY56" fmla="*/ 1561459 h 1723719"/>
              <a:gd name="connsiteX57" fmla="*/ 4821058 w 9662615"/>
              <a:gd name="connsiteY57" fmla="*/ 1553078 h 1723719"/>
              <a:gd name="connsiteX58" fmla="*/ 4791466 w 9662615"/>
              <a:gd name="connsiteY58" fmla="*/ 1561324 h 1723719"/>
              <a:gd name="connsiteX59" fmla="*/ 4784247 w 9662615"/>
              <a:gd name="connsiteY59" fmla="*/ 1562342 h 1723719"/>
              <a:gd name="connsiteX60" fmla="*/ 4739309 w 9662615"/>
              <a:gd name="connsiteY60" fmla="*/ 1553948 h 1723719"/>
              <a:gd name="connsiteX61" fmla="*/ 4697562 w 9662615"/>
              <a:gd name="connsiteY61" fmla="*/ 1551206 h 1723719"/>
              <a:gd name="connsiteX62" fmla="*/ 4650737 w 9662615"/>
              <a:gd name="connsiteY62" fmla="*/ 1537381 h 1723719"/>
              <a:gd name="connsiteX63" fmla="*/ 4583150 w 9662615"/>
              <a:gd name="connsiteY63" fmla="*/ 1529064 h 1723719"/>
              <a:gd name="connsiteX64" fmla="*/ 4521734 w 9662615"/>
              <a:gd name="connsiteY64" fmla="*/ 1529359 h 1723719"/>
              <a:gd name="connsiteX65" fmla="*/ 4382398 w 9662615"/>
              <a:gd name="connsiteY65" fmla="*/ 1534108 h 1723719"/>
              <a:gd name="connsiteX66" fmla="*/ 4221826 w 9662615"/>
              <a:gd name="connsiteY66" fmla="*/ 1500972 h 1723719"/>
              <a:gd name="connsiteX67" fmla="*/ 4096601 w 9662615"/>
              <a:gd name="connsiteY67" fmla="*/ 1521563 h 1723719"/>
              <a:gd name="connsiteX68" fmla="*/ 3970635 w 9662615"/>
              <a:gd name="connsiteY68" fmla="*/ 1723719 h 1723719"/>
              <a:gd name="connsiteX69" fmla="*/ 3833906 w 9662615"/>
              <a:gd name="connsiteY69" fmla="*/ 1516637 h 1723719"/>
              <a:gd name="connsiteX70" fmla="*/ 3696258 w 9662615"/>
              <a:gd name="connsiteY70" fmla="*/ 1537563 h 1723719"/>
              <a:gd name="connsiteX71" fmla="*/ 3594070 w 9662615"/>
              <a:gd name="connsiteY71" fmla="*/ 1509422 h 1723719"/>
              <a:gd name="connsiteX72" fmla="*/ 3565233 w 9662615"/>
              <a:gd name="connsiteY72" fmla="*/ 1515122 h 1723719"/>
              <a:gd name="connsiteX73" fmla="*/ 3560267 w 9662615"/>
              <a:gd name="connsiteY73" fmla="*/ 1516288 h 1723719"/>
              <a:gd name="connsiteX74" fmla="*/ 3540258 w 9662615"/>
              <a:gd name="connsiteY74" fmla="*/ 1516976 h 1723719"/>
              <a:gd name="connsiteX75" fmla="*/ 3534780 w 9662615"/>
              <a:gd name="connsiteY75" fmla="*/ 1522141 h 1723719"/>
              <a:gd name="connsiteX76" fmla="*/ 3504783 w 9662615"/>
              <a:gd name="connsiteY76" fmla="*/ 1526739 h 1723719"/>
              <a:gd name="connsiteX77" fmla="*/ 3430805 w 9662615"/>
              <a:gd name="connsiteY77" fmla="*/ 1542521 h 1723719"/>
              <a:gd name="connsiteX78" fmla="*/ 3292707 w 9662615"/>
              <a:gd name="connsiteY78" fmla="*/ 1520490 h 1723719"/>
              <a:gd name="connsiteX79" fmla="*/ 3187872 w 9662615"/>
              <a:gd name="connsiteY79" fmla="*/ 1519991 h 1723719"/>
              <a:gd name="connsiteX80" fmla="*/ 3148026 w 9662615"/>
              <a:gd name="connsiteY80" fmla="*/ 1524777 h 1723719"/>
              <a:gd name="connsiteX81" fmla="*/ 3092394 w 9662615"/>
              <a:gd name="connsiteY81" fmla="*/ 1528115 h 1723719"/>
              <a:gd name="connsiteX82" fmla="*/ 2994200 w 9662615"/>
              <a:gd name="connsiteY82" fmla="*/ 1537857 h 1723719"/>
              <a:gd name="connsiteX83" fmla="*/ 2862301 w 9662615"/>
              <a:gd name="connsiteY83" fmla="*/ 1544250 h 1723719"/>
              <a:gd name="connsiteX84" fmla="*/ 2766335 w 9662615"/>
              <a:gd name="connsiteY84" fmla="*/ 1527662 h 1723719"/>
              <a:gd name="connsiteX85" fmla="*/ 2757836 w 9662615"/>
              <a:gd name="connsiteY85" fmla="*/ 1531371 h 1723719"/>
              <a:gd name="connsiteX86" fmla="*/ 2691555 w 9662615"/>
              <a:gd name="connsiteY86" fmla="*/ 1530283 h 1723719"/>
              <a:gd name="connsiteX87" fmla="*/ 2491676 w 9662615"/>
              <a:gd name="connsiteY87" fmla="*/ 1500859 h 1723719"/>
              <a:gd name="connsiteX88" fmla="*/ 2378036 w 9662615"/>
              <a:gd name="connsiteY88" fmla="*/ 1520645 h 1723719"/>
              <a:gd name="connsiteX89" fmla="*/ 2284269 w 9662615"/>
              <a:gd name="connsiteY89" fmla="*/ 1503068 h 1723719"/>
              <a:gd name="connsiteX90" fmla="*/ 2207104 w 9662615"/>
              <a:gd name="connsiteY90" fmla="*/ 1508888 h 1723719"/>
              <a:gd name="connsiteX91" fmla="*/ 2149226 w 9662615"/>
              <a:gd name="connsiteY91" fmla="*/ 1523409 h 1723719"/>
              <a:gd name="connsiteX92" fmla="*/ 2084783 w 9662615"/>
              <a:gd name="connsiteY92" fmla="*/ 1524245 h 1723719"/>
              <a:gd name="connsiteX93" fmla="*/ 2070075 w 9662615"/>
              <a:gd name="connsiteY93" fmla="*/ 1511285 h 1723719"/>
              <a:gd name="connsiteX94" fmla="*/ 2001057 w 9662615"/>
              <a:gd name="connsiteY94" fmla="*/ 1516449 h 1723719"/>
              <a:gd name="connsiteX95" fmla="*/ 1896330 w 9662615"/>
              <a:gd name="connsiteY95" fmla="*/ 1525725 h 1723719"/>
              <a:gd name="connsiteX96" fmla="*/ 1835994 w 9662615"/>
              <a:gd name="connsiteY96" fmla="*/ 1527678 h 1723719"/>
              <a:gd name="connsiteX97" fmla="*/ 1671119 w 9662615"/>
              <a:gd name="connsiteY97" fmla="*/ 1536701 h 1723719"/>
              <a:gd name="connsiteX98" fmla="*/ 1601337 w 9662615"/>
              <a:gd name="connsiteY98" fmla="*/ 1548552 h 1723719"/>
              <a:gd name="connsiteX99" fmla="*/ 1407755 w 9662615"/>
              <a:gd name="connsiteY99" fmla="*/ 1571444 h 1723719"/>
              <a:gd name="connsiteX100" fmla="*/ 1271994 w 9662615"/>
              <a:gd name="connsiteY100" fmla="*/ 1579471 h 1723719"/>
              <a:gd name="connsiteX101" fmla="*/ 1249226 w 9662615"/>
              <a:gd name="connsiteY101" fmla="*/ 1583140 h 1723719"/>
              <a:gd name="connsiteX102" fmla="*/ 1217719 w 9662615"/>
              <a:gd name="connsiteY102" fmla="*/ 1580863 h 1723719"/>
              <a:gd name="connsiteX103" fmla="*/ 1091432 w 9662615"/>
              <a:gd name="connsiteY103" fmla="*/ 1571003 h 1723719"/>
              <a:gd name="connsiteX104" fmla="*/ 992039 w 9662615"/>
              <a:gd name="connsiteY104" fmla="*/ 1556662 h 1723719"/>
              <a:gd name="connsiteX105" fmla="*/ 868264 w 9662615"/>
              <a:gd name="connsiteY105" fmla="*/ 1566392 h 1723719"/>
              <a:gd name="connsiteX106" fmla="*/ 792765 w 9662615"/>
              <a:gd name="connsiteY106" fmla="*/ 1563102 h 1723719"/>
              <a:gd name="connsiteX107" fmla="*/ 669055 w 9662615"/>
              <a:gd name="connsiteY107" fmla="*/ 1543638 h 1723719"/>
              <a:gd name="connsiteX108" fmla="*/ 506152 w 9662615"/>
              <a:gd name="connsiteY108" fmla="*/ 1549124 h 1723719"/>
              <a:gd name="connsiteX109" fmla="*/ 472797 w 9662615"/>
              <a:gd name="connsiteY109" fmla="*/ 1568904 h 1723719"/>
              <a:gd name="connsiteX110" fmla="*/ 427864 w 9662615"/>
              <a:gd name="connsiteY110" fmla="*/ 1580848 h 1723719"/>
              <a:gd name="connsiteX111" fmla="*/ 408381 w 9662615"/>
              <a:gd name="connsiteY111" fmla="*/ 1552940 h 1723719"/>
              <a:gd name="connsiteX112" fmla="*/ 267163 w 9662615"/>
              <a:gd name="connsiteY112" fmla="*/ 1531913 h 1723719"/>
              <a:gd name="connsiteX113" fmla="*/ 196644 w 9662615"/>
              <a:gd name="connsiteY113" fmla="*/ 1524565 h 1723719"/>
              <a:gd name="connsiteX114" fmla="*/ 86819 w 9662615"/>
              <a:gd name="connsiteY114" fmla="*/ 1519517 h 1723719"/>
              <a:gd name="connsiteX115" fmla="*/ 53369 w 9662615"/>
              <a:gd name="connsiteY115" fmla="*/ 1516853 h 1723719"/>
              <a:gd name="connsiteX116" fmla="*/ 2359 w 9662615"/>
              <a:gd name="connsiteY116" fmla="*/ 1515247 h 1723719"/>
              <a:gd name="connsiteX117" fmla="*/ 0 w 9662615"/>
              <a:gd name="connsiteY117" fmla="*/ 1514932 h 1723719"/>
              <a:gd name="connsiteX118" fmla="*/ 0 w 9662615"/>
              <a:gd name="connsiteY118" fmla="*/ 0 h 1723719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37764 w 9662615"/>
              <a:gd name="connsiteY49" fmla="*/ 1481521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177807 w 9662615"/>
              <a:gd name="connsiteY48" fmla="*/ 1526802 h 1583140"/>
              <a:gd name="connsiteX49" fmla="*/ 5137764 w 9662615"/>
              <a:gd name="connsiteY49" fmla="*/ 1481521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18664 w 9662615"/>
              <a:gd name="connsiteY3" fmla="*/ 1331789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69055 w 9662615"/>
              <a:gd name="connsiteY106" fmla="*/ 1543638 h 1583140"/>
              <a:gd name="connsiteX107" fmla="*/ 506152 w 9662615"/>
              <a:gd name="connsiteY107" fmla="*/ 1549124 h 1583140"/>
              <a:gd name="connsiteX108" fmla="*/ 472797 w 9662615"/>
              <a:gd name="connsiteY108" fmla="*/ 1568904 h 1583140"/>
              <a:gd name="connsiteX109" fmla="*/ 427864 w 9662615"/>
              <a:gd name="connsiteY109" fmla="*/ 1580848 h 1583140"/>
              <a:gd name="connsiteX110" fmla="*/ 408381 w 9662615"/>
              <a:gd name="connsiteY110" fmla="*/ 1552940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69055 w 9662615"/>
              <a:gd name="connsiteY106" fmla="*/ 1543638 h 1583140"/>
              <a:gd name="connsiteX107" fmla="*/ 506152 w 9662615"/>
              <a:gd name="connsiteY107" fmla="*/ 1549124 h 1583140"/>
              <a:gd name="connsiteX108" fmla="*/ 472797 w 9662615"/>
              <a:gd name="connsiteY108" fmla="*/ 1568904 h 1583140"/>
              <a:gd name="connsiteX109" fmla="*/ 427864 w 9662615"/>
              <a:gd name="connsiteY109" fmla="*/ 1580848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69055 w 9662615"/>
              <a:gd name="connsiteY106" fmla="*/ 1543638 h 1583140"/>
              <a:gd name="connsiteX107" fmla="*/ 506152 w 9662615"/>
              <a:gd name="connsiteY107" fmla="*/ 1549124 h 1583140"/>
              <a:gd name="connsiteX108" fmla="*/ 472797 w 9662615"/>
              <a:gd name="connsiteY108" fmla="*/ 1568904 h 1583140"/>
              <a:gd name="connsiteX109" fmla="*/ 396059 w 9662615"/>
              <a:gd name="connsiteY109" fmla="*/ 1560970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69055 w 9662615"/>
              <a:gd name="connsiteY106" fmla="*/ 1543638 h 1583140"/>
              <a:gd name="connsiteX107" fmla="*/ 541933 w 9662615"/>
              <a:gd name="connsiteY107" fmla="*/ 1561051 h 1583140"/>
              <a:gd name="connsiteX108" fmla="*/ 472797 w 9662615"/>
              <a:gd name="connsiteY108" fmla="*/ 1568904 h 1583140"/>
              <a:gd name="connsiteX109" fmla="*/ 396059 w 9662615"/>
              <a:gd name="connsiteY109" fmla="*/ 1560970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53153 w 9662615"/>
              <a:gd name="connsiteY106" fmla="*/ 1563516 h 1583140"/>
              <a:gd name="connsiteX107" fmla="*/ 541933 w 9662615"/>
              <a:gd name="connsiteY107" fmla="*/ 1561051 h 1583140"/>
              <a:gd name="connsiteX108" fmla="*/ 472797 w 9662615"/>
              <a:gd name="connsiteY108" fmla="*/ 1568904 h 1583140"/>
              <a:gd name="connsiteX109" fmla="*/ 396059 w 9662615"/>
              <a:gd name="connsiteY109" fmla="*/ 1560970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40355 w 9662615"/>
              <a:gd name="connsiteY103" fmla="*/ 1560638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53153 w 9662615"/>
              <a:gd name="connsiteY106" fmla="*/ 1563516 h 1583140"/>
              <a:gd name="connsiteX107" fmla="*/ 541933 w 9662615"/>
              <a:gd name="connsiteY107" fmla="*/ 1561051 h 1583140"/>
              <a:gd name="connsiteX108" fmla="*/ 472797 w 9662615"/>
              <a:gd name="connsiteY108" fmla="*/ 1568904 h 1583140"/>
              <a:gd name="connsiteX109" fmla="*/ 396059 w 9662615"/>
              <a:gd name="connsiteY109" fmla="*/ 1560970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92811"/>
              <a:gd name="connsiteX1" fmla="*/ 9662615 w 9662615"/>
              <a:gd name="connsiteY1" fmla="*/ 0 h 1592811"/>
              <a:gd name="connsiteX2" fmla="*/ 9662615 w 9662615"/>
              <a:gd name="connsiteY2" fmla="*/ 1280346 h 1592811"/>
              <a:gd name="connsiteX3" fmla="*/ 9551077 w 9662615"/>
              <a:gd name="connsiteY3" fmla="*/ 1292033 h 1592811"/>
              <a:gd name="connsiteX4" fmla="*/ 9469546 w 9662615"/>
              <a:gd name="connsiteY4" fmla="*/ 1289837 h 1592811"/>
              <a:gd name="connsiteX5" fmla="*/ 9326260 w 9662615"/>
              <a:gd name="connsiteY5" fmla="*/ 1277155 h 1592811"/>
              <a:gd name="connsiteX6" fmla="*/ 9144767 w 9662615"/>
              <a:gd name="connsiteY6" fmla="*/ 1264120 h 1592811"/>
              <a:gd name="connsiteX7" fmla="*/ 8976400 w 9662615"/>
              <a:gd name="connsiteY7" fmla="*/ 1326661 h 1592811"/>
              <a:gd name="connsiteX8" fmla="*/ 8828711 w 9662615"/>
              <a:gd name="connsiteY8" fmla="*/ 1346394 h 1592811"/>
              <a:gd name="connsiteX9" fmla="*/ 8695953 w 9662615"/>
              <a:gd name="connsiteY9" fmla="*/ 1346784 h 1592811"/>
              <a:gd name="connsiteX10" fmla="*/ 8652191 w 9662615"/>
              <a:gd name="connsiteY10" fmla="*/ 1345903 h 1592811"/>
              <a:gd name="connsiteX11" fmla="*/ 8591582 w 9662615"/>
              <a:gd name="connsiteY11" fmla="*/ 1341666 h 1592811"/>
              <a:gd name="connsiteX12" fmla="*/ 8537336 w 9662615"/>
              <a:gd name="connsiteY12" fmla="*/ 1341684 h 1592811"/>
              <a:gd name="connsiteX13" fmla="*/ 8416849 w 9662615"/>
              <a:gd name="connsiteY13" fmla="*/ 1367085 h 1592811"/>
              <a:gd name="connsiteX14" fmla="*/ 8278355 w 9662615"/>
              <a:gd name="connsiteY14" fmla="*/ 1386569 h 1592811"/>
              <a:gd name="connsiteX15" fmla="*/ 8197961 w 9662615"/>
              <a:gd name="connsiteY15" fmla="*/ 1392804 h 1592811"/>
              <a:gd name="connsiteX16" fmla="*/ 8171196 w 9662615"/>
              <a:gd name="connsiteY16" fmla="*/ 1397216 h 1592811"/>
              <a:gd name="connsiteX17" fmla="*/ 8087910 w 9662615"/>
              <a:gd name="connsiteY17" fmla="*/ 1386449 h 1592811"/>
              <a:gd name="connsiteX18" fmla="*/ 7974579 w 9662615"/>
              <a:gd name="connsiteY18" fmla="*/ 1383439 h 1592811"/>
              <a:gd name="connsiteX19" fmla="*/ 7768351 w 9662615"/>
              <a:gd name="connsiteY19" fmla="*/ 1395051 h 1592811"/>
              <a:gd name="connsiteX20" fmla="*/ 7635985 w 9662615"/>
              <a:gd name="connsiteY20" fmla="*/ 1386363 h 1592811"/>
              <a:gd name="connsiteX21" fmla="*/ 7466069 w 9662615"/>
              <a:gd name="connsiteY21" fmla="*/ 1377654 h 1592811"/>
              <a:gd name="connsiteX22" fmla="*/ 7355642 w 9662615"/>
              <a:gd name="connsiteY22" fmla="*/ 1407761 h 1592811"/>
              <a:gd name="connsiteX23" fmla="*/ 7215220 w 9662615"/>
              <a:gd name="connsiteY23" fmla="*/ 1397856 h 1592811"/>
              <a:gd name="connsiteX24" fmla="*/ 7082147 w 9662615"/>
              <a:gd name="connsiteY24" fmla="*/ 1406113 h 1592811"/>
              <a:gd name="connsiteX25" fmla="*/ 6987129 w 9662615"/>
              <a:gd name="connsiteY25" fmla="*/ 1404834 h 1592811"/>
              <a:gd name="connsiteX26" fmla="*/ 6907567 w 9662615"/>
              <a:gd name="connsiteY26" fmla="*/ 1419149 h 1592811"/>
              <a:gd name="connsiteX27" fmla="*/ 6748428 w 9662615"/>
              <a:gd name="connsiteY27" fmla="*/ 1420308 h 1592811"/>
              <a:gd name="connsiteX28" fmla="*/ 6654257 w 9662615"/>
              <a:gd name="connsiteY28" fmla="*/ 1424143 h 1592811"/>
              <a:gd name="connsiteX29" fmla="*/ 6620123 w 9662615"/>
              <a:gd name="connsiteY29" fmla="*/ 1430535 h 1592811"/>
              <a:gd name="connsiteX30" fmla="*/ 6571355 w 9662615"/>
              <a:gd name="connsiteY30" fmla="*/ 1436144 h 1592811"/>
              <a:gd name="connsiteX31" fmla="*/ 6486557 w 9662615"/>
              <a:gd name="connsiteY31" fmla="*/ 1449861 h 1592811"/>
              <a:gd name="connsiteX32" fmla="*/ 6370419 w 9662615"/>
              <a:gd name="connsiteY32" fmla="*/ 1461649 h 1592811"/>
              <a:gd name="connsiteX33" fmla="*/ 6278839 w 9662615"/>
              <a:gd name="connsiteY33" fmla="*/ 1449160 h 1592811"/>
              <a:gd name="connsiteX34" fmla="*/ 6272455 w 9662615"/>
              <a:gd name="connsiteY34" fmla="*/ 1453191 h 1592811"/>
              <a:gd name="connsiteX35" fmla="*/ 6212659 w 9662615"/>
              <a:gd name="connsiteY35" fmla="*/ 1454850 h 1592811"/>
              <a:gd name="connsiteX36" fmla="*/ 6069317 w 9662615"/>
              <a:gd name="connsiteY36" fmla="*/ 1445838 h 1592811"/>
              <a:gd name="connsiteX37" fmla="*/ 5878477 w 9662615"/>
              <a:gd name="connsiteY37" fmla="*/ 1439180 h 1592811"/>
              <a:gd name="connsiteX38" fmla="*/ 5838387 w 9662615"/>
              <a:gd name="connsiteY38" fmla="*/ 1444679 h 1592811"/>
              <a:gd name="connsiteX39" fmla="*/ 5771136 w 9662615"/>
              <a:gd name="connsiteY39" fmla="*/ 1453639 h 1592811"/>
              <a:gd name="connsiteX40" fmla="*/ 5724081 w 9662615"/>
              <a:gd name="connsiteY40" fmla="*/ 1470431 h 1592811"/>
              <a:gd name="connsiteX41" fmla="*/ 5666577 w 9662615"/>
              <a:gd name="connsiteY41" fmla="*/ 1473921 h 1592811"/>
              <a:gd name="connsiteX42" fmla="*/ 5649068 w 9662615"/>
              <a:gd name="connsiteY42" fmla="*/ 1461676 h 1592811"/>
              <a:gd name="connsiteX43" fmla="*/ 5588902 w 9662615"/>
              <a:gd name="connsiteY43" fmla="*/ 1469647 h 1592811"/>
              <a:gd name="connsiteX44" fmla="*/ 5498090 w 9662615"/>
              <a:gd name="connsiteY44" fmla="*/ 1483173 h 1592811"/>
              <a:gd name="connsiteX45" fmla="*/ 5444641 w 9662615"/>
              <a:gd name="connsiteY45" fmla="*/ 1487602 h 1592811"/>
              <a:gd name="connsiteX46" fmla="*/ 5299812 w 9662615"/>
              <a:gd name="connsiteY46" fmla="*/ 1503362 h 1592811"/>
              <a:gd name="connsiteX47" fmla="*/ 5245752 w 9662615"/>
              <a:gd name="connsiteY47" fmla="*/ 1520612 h 1592811"/>
              <a:gd name="connsiteX48" fmla="*/ 5177807 w 9662615"/>
              <a:gd name="connsiteY48" fmla="*/ 1526802 h 1592811"/>
              <a:gd name="connsiteX49" fmla="*/ 5113910 w 9662615"/>
              <a:gd name="connsiteY49" fmla="*/ 1533205 h 1592811"/>
              <a:gd name="connsiteX50" fmla="*/ 5059484 w 9662615"/>
              <a:gd name="connsiteY50" fmla="*/ 1546802 h 1592811"/>
              <a:gd name="connsiteX51" fmla="*/ 5038524 w 9662615"/>
              <a:gd name="connsiteY51" fmla="*/ 1545675 h 1592811"/>
              <a:gd name="connsiteX52" fmla="*/ 5026564 w 9662615"/>
              <a:gd name="connsiteY52" fmla="*/ 1545376 h 1592811"/>
              <a:gd name="connsiteX53" fmla="*/ 4969433 w 9662615"/>
              <a:gd name="connsiteY53" fmla="*/ 1550865 h 1592811"/>
              <a:gd name="connsiteX54" fmla="*/ 4871726 w 9662615"/>
              <a:gd name="connsiteY54" fmla="*/ 1570584 h 1592811"/>
              <a:gd name="connsiteX55" fmla="*/ 4843267 w 9662615"/>
              <a:gd name="connsiteY55" fmla="*/ 1561459 h 1592811"/>
              <a:gd name="connsiteX56" fmla="*/ 4821058 w 9662615"/>
              <a:gd name="connsiteY56" fmla="*/ 1553078 h 1592811"/>
              <a:gd name="connsiteX57" fmla="*/ 4791466 w 9662615"/>
              <a:gd name="connsiteY57" fmla="*/ 1561324 h 1592811"/>
              <a:gd name="connsiteX58" fmla="*/ 4784247 w 9662615"/>
              <a:gd name="connsiteY58" fmla="*/ 1562342 h 1592811"/>
              <a:gd name="connsiteX59" fmla="*/ 4739309 w 9662615"/>
              <a:gd name="connsiteY59" fmla="*/ 1553948 h 1592811"/>
              <a:gd name="connsiteX60" fmla="*/ 4697562 w 9662615"/>
              <a:gd name="connsiteY60" fmla="*/ 1551206 h 1592811"/>
              <a:gd name="connsiteX61" fmla="*/ 4650737 w 9662615"/>
              <a:gd name="connsiteY61" fmla="*/ 1537381 h 1592811"/>
              <a:gd name="connsiteX62" fmla="*/ 4583150 w 9662615"/>
              <a:gd name="connsiteY62" fmla="*/ 1529064 h 1592811"/>
              <a:gd name="connsiteX63" fmla="*/ 4521734 w 9662615"/>
              <a:gd name="connsiteY63" fmla="*/ 1529359 h 1592811"/>
              <a:gd name="connsiteX64" fmla="*/ 4382398 w 9662615"/>
              <a:gd name="connsiteY64" fmla="*/ 1534108 h 1592811"/>
              <a:gd name="connsiteX65" fmla="*/ 4221826 w 9662615"/>
              <a:gd name="connsiteY65" fmla="*/ 1500972 h 1592811"/>
              <a:gd name="connsiteX66" fmla="*/ 4096601 w 9662615"/>
              <a:gd name="connsiteY66" fmla="*/ 1521563 h 1592811"/>
              <a:gd name="connsiteX67" fmla="*/ 4002441 w 9662615"/>
              <a:gd name="connsiteY67" fmla="*/ 1528912 h 1592811"/>
              <a:gd name="connsiteX68" fmla="*/ 3833906 w 9662615"/>
              <a:gd name="connsiteY68" fmla="*/ 1516637 h 1592811"/>
              <a:gd name="connsiteX69" fmla="*/ 3763845 w 9662615"/>
              <a:gd name="connsiteY69" fmla="*/ 1501782 h 1592811"/>
              <a:gd name="connsiteX70" fmla="*/ 3641778 w 9662615"/>
              <a:gd name="connsiteY70" fmla="*/ 1505446 h 1592811"/>
              <a:gd name="connsiteX71" fmla="*/ 3565233 w 9662615"/>
              <a:gd name="connsiteY71" fmla="*/ 1515122 h 1592811"/>
              <a:gd name="connsiteX72" fmla="*/ 3560267 w 9662615"/>
              <a:gd name="connsiteY72" fmla="*/ 1516288 h 1592811"/>
              <a:gd name="connsiteX73" fmla="*/ 3540258 w 9662615"/>
              <a:gd name="connsiteY73" fmla="*/ 1516976 h 1592811"/>
              <a:gd name="connsiteX74" fmla="*/ 3534780 w 9662615"/>
              <a:gd name="connsiteY74" fmla="*/ 1522141 h 1592811"/>
              <a:gd name="connsiteX75" fmla="*/ 3504783 w 9662615"/>
              <a:gd name="connsiteY75" fmla="*/ 1526739 h 1592811"/>
              <a:gd name="connsiteX76" fmla="*/ 3430805 w 9662615"/>
              <a:gd name="connsiteY76" fmla="*/ 1542521 h 1592811"/>
              <a:gd name="connsiteX77" fmla="*/ 3292707 w 9662615"/>
              <a:gd name="connsiteY77" fmla="*/ 1520490 h 1592811"/>
              <a:gd name="connsiteX78" fmla="*/ 3187872 w 9662615"/>
              <a:gd name="connsiteY78" fmla="*/ 1519991 h 1592811"/>
              <a:gd name="connsiteX79" fmla="*/ 3148026 w 9662615"/>
              <a:gd name="connsiteY79" fmla="*/ 1524777 h 1592811"/>
              <a:gd name="connsiteX80" fmla="*/ 3092394 w 9662615"/>
              <a:gd name="connsiteY80" fmla="*/ 1528115 h 1592811"/>
              <a:gd name="connsiteX81" fmla="*/ 2994200 w 9662615"/>
              <a:gd name="connsiteY81" fmla="*/ 1537857 h 1592811"/>
              <a:gd name="connsiteX82" fmla="*/ 2862301 w 9662615"/>
              <a:gd name="connsiteY82" fmla="*/ 1544250 h 1592811"/>
              <a:gd name="connsiteX83" fmla="*/ 2766335 w 9662615"/>
              <a:gd name="connsiteY83" fmla="*/ 1527662 h 1592811"/>
              <a:gd name="connsiteX84" fmla="*/ 2757836 w 9662615"/>
              <a:gd name="connsiteY84" fmla="*/ 1531371 h 1592811"/>
              <a:gd name="connsiteX85" fmla="*/ 2691555 w 9662615"/>
              <a:gd name="connsiteY85" fmla="*/ 1530283 h 1592811"/>
              <a:gd name="connsiteX86" fmla="*/ 2491676 w 9662615"/>
              <a:gd name="connsiteY86" fmla="*/ 1500859 h 1592811"/>
              <a:gd name="connsiteX87" fmla="*/ 2378036 w 9662615"/>
              <a:gd name="connsiteY87" fmla="*/ 1520645 h 1592811"/>
              <a:gd name="connsiteX88" fmla="*/ 2284269 w 9662615"/>
              <a:gd name="connsiteY88" fmla="*/ 1503068 h 1592811"/>
              <a:gd name="connsiteX89" fmla="*/ 2207104 w 9662615"/>
              <a:gd name="connsiteY89" fmla="*/ 1508888 h 1592811"/>
              <a:gd name="connsiteX90" fmla="*/ 2149226 w 9662615"/>
              <a:gd name="connsiteY90" fmla="*/ 1523409 h 1592811"/>
              <a:gd name="connsiteX91" fmla="*/ 2084783 w 9662615"/>
              <a:gd name="connsiteY91" fmla="*/ 1524245 h 1592811"/>
              <a:gd name="connsiteX92" fmla="*/ 2070075 w 9662615"/>
              <a:gd name="connsiteY92" fmla="*/ 1511285 h 1592811"/>
              <a:gd name="connsiteX93" fmla="*/ 2001057 w 9662615"/>
              <a:gd name="connsiteY93" fmla="*/ 1516449 h 1592811"/>
              <a:gd name="connsiteX94" fmla="*/ 1896330 w 9662615"/>
              <a:gd name="connsiteY94" fmla="*/ 1525725 h 1592811"/>
              <a:gd name="connsiteX95" fmla="*/ 1835994 w 9662615"/>
              <a:gd name="connsiteY95" fmla="*/ 1527678 h 1592811"/>
              <a:gd name="connsiteX96" fmla="*/ 1671119 w 9662615"/>
              <a:gd name="connsiteY96" fmla="*/ 1536701 h 1592811"/>
              <a:gd name="connsiteX97" fmla="*/ 1601337 w 9662615"/>
              <a:gd name="connsiteY97" fmla="*/ 1548552 h 1592811"/>
              <a:gd name="connsiteX98" fmla="*/ 1407755 w 9662615"/>
              <a:gd name="connsiteY98" fmla="*/ 1571444 h 1592811"/>
              <a:gd name="connsiteX99" fmla="*/ 1271994 w 9662615"/>
              <a:gd name="connsiteY99" fmla="*/ 1579471 h 1592811"/>
              <a:gd name="connsiteX100" fmla="*/ 1249226 w 9662615"/>
              <a:gd name="connsiteY100" fmla="*/ 1583140 h 1592811"/>
              <a:gd name="connsiteX101" fmla="*/ 1181938 w 9662615"/>
              <a:gd name="connsiteY101" fmla="*/ 1592789 h 1592811"/>
              <a:gd name="connsiteX102" fmla="*/ 1091432 w 9662615"/>
              <a:gd name="connsiteY102" fmla="*/ 1571003 h 1592811"/>
              <a:gd name="connsiteX103" fmla="*/ 940355 w 9662615"/>
              <a:gd name="connsiteY103" fmla="*/ 1560638 h 1592811"/>
              <a:gd name="connsiteX104" fmla="*/ 868264 w 9662615"/>
              <a:gd name="connsiteY104" fmla="*/ 1566392 h 1592811"/>
              <a:gd name="connsiteX105" fmla="*/ 792765 w 9662615"/>
              <a:gd name="connsiteY105" fmla="*/ 1563102 h 1592811"/>
              <a:gd name="connsiteX106" fmla="*/ 653153 w 9662615"/>
              <a:gd name="connsiteY106" fmla="*/ 1563516 h 1592811"/>
              <a:gd name="connsiteX107" fmla="*/ 541933 w 9662615"/>
              <a:gd name="connsiteY107" fmla="*/ 1561051 h 1592811"/>
              <a:gd name="connsiteX108" fmla="*/ 472797 w 9662615"/>
              <a:gd name="connsiteY108" fmla="*/ 1568904 h 1592811"/>
              <a:gd name="connsiteX109" fmla="*/ 396059 w 9662615"/>
              <a:gd name="connsiteY109" fmla="*/ 1560970 h 1592811"/>
              <a:gd name="connsiteX110" fmla="*/ 336819 w 9662615"/>
              <a:gd name="connsiteY110" fmla="*/ 1560892 h 1592811"/>
              <a:gd name="connsiteX111" fmla="*/ 267163 w 9662615"/>
              <a:gd name="connsiteY111" fmla="*/ 1531913 h 1592811"/>
              <a:gd name="connsiteX112" fmla="*/ 196644 w 9662615"/>
              <a:gd name="connsiteY112" fmla="*/ 1524565 h 1592811"/>
              <a:gd name="connsiteX113" fmla="*/ 86819 w 9662615"/>
              <a:gd name="connsiteY113" fmla="*/ 1519517 h 1592811"/>
              <a:gd name="connsiteX114" fmla="*/ 53369 w 9662615"/>
              <a:gd name="connsiteY114" fmla="*/ 1516853 h 1592811"/>
              <a:gd name="connsiteX115" fmla="*/ 2359 w 9662615"/>
              <a:gd name="connsiteY115" fmla="*/ 1515247 h 1592811"/>
              <a:gd name="connsiteX116" fmla="*/ 0 w 9662615"/>
              <a:gd name="connsiteY116" fmla="*/ 1514932 h 1592811"/>
              <a:gd name="connsiteX117" fmla="*/ 0 w 9662615"/>
              <a:gd name="connsiteY117" fmla="*/ 0 h 1592811"/>
              <a:gd name="connsiteX0" fmla="*/ 0 w 9662615"/>
              <a:gd name="connsiteY0" fmla="*/ 0 h 1592811"/>
              <a:gd name="connsiteX1" fmla="*/ 9662615 w 9662615"/>
              <a:gd name="connsiteY1" fmla="*/ 0 h 1592811"/>
              <a:gd name="connsiteX2" fmla="*/ 9662615 w 9662615"/>
              <a:gd name="connsiteY2" fmla="*/ 1280346 h 1592811"/>
              <a:gd name="connsiteX3" fmla="*/ 9551077 w 9662615"/>
              <a:gd name="connsiteY3" fmla="*/ 1292033 h 1592811"/>
              <a:gd name="connsiteX4" fmla="*/ 9469546 w 9662615"/>
              <a:gd name="connsiteY4" fmla="*/ 1289837 h 1592811"/>
              <a:gd name="connsiteX5" fmla="*/ 9326260 w 9662615"/>
              <a:gd name="connsiteY5" fmla="*/ 1277155 h 1592811"/>
              <a:gd name="connsiteX6" fmla="*/ 9144767 w 9662615"/>
              <a:gd name="connsiteY6" fmla="*/ 1264120 h 1592811"/>
              <a:gd name="connsiteX7" fmla="*/ 8976400 w 9662615"/>
              <a:gd name="connsiteY7" fmla="*/ 1326661 h 1592811"/>
              <a:gd name="connsiteX8" fmla="*/ 8828711 w 9662615"/>
              <a:gd name="connsiteY8" fmla="*/ 1346394 h 1592811"/>
              <a:gd name="connsiteX9" fmla="*/ 8695953 w 9662615"/>
              <a:gd name="connsiteY9" fmla="*/ 1346784 h 1592811"/>
              <a:gd name="connsiteX10" fmla="*/ 8652191 w 9662615"/>
              <a:gd name="connsiteY10" fmla="*/ 1345903 h 1592811"/>
              <a:gd name="connsiteX11" fmla="*/ 8591582 w 9662615"/>
              <a:gd name="connsiteY11" fmla="*/ 1341666 h 1592811"/>
              <a:gd name="connsiteX12" fmla="*/ 8537336 w 9662615"/>
              <a:gd name="connsiteY12" fmla="*/ 1341684 h 1592811"/>
              <a:gd name="connsiteX13" fmla="*/ 8416849 w 9662615"/>
              <a:gd name="connsiteY13" fmla="*/ 1367085 h 1592811"/>
              <a:gd name="connsiteX14" fmla="*/ 8278355 w 9662615"/>
              <a:gd name="connsiteY14" fmla="*/ 1386569 h 1592811"/>
              <a:gd name="connsiteX15" fmla="*/ 8197961 w 9662615"/>
              <a:gd name="connsiteY15" fmla="*/ 1392804 h 1592811"/>
              <a:gd name="connsiteX16" fmla="*/ 8171196 w 9662615"/>
              <a:gd name="connsiteY16" fmla="*/ 1397216 h 1592811"/>
              <a:gd name="connsiteX17" fmla="*/ 8087910 w 9662615"/>
              <a:gd name="connsiteY17" fmla="*/ 1386449 h 1592811"/>
              <a:gd name="connsiteX18" fmla="*/ 7974579 w 9662615"/>
              <a:gd name="connsiteY18" fmla="*/ 1383439 h 1592811"/>
              <a:gd name="connsiteX19" fmla="*/ 7768351 w 9662615"/>
              <a:gd name="connsiteY19" fmla="*/ 1395051 h 1592811"/>
              <a:gd name="connsiteX20" fmla="*/ 7635985 w 9662615"/>
              <a:gd name="connsiteY20" fmla="*/ 1386363 h 1592811"/>
              <a:gd name="connsiteX21" fmla="*/ 7466069 w 9662615"/>
              <a:gd name="connsiteY21" fmla="*/ 1377654 h 1592811"/>
              <a:gd name="connsiteX22" fmla="*/ 7355642 w 9662615"/>
              <a:gd name="connsiteY22" fmla="*/ 1407761 h 1592811"/>
              <a:gd name="connsiteX23" fmla="*/ 7215220 w 9662615"/>
              <a:gd name="connsiteY23" fmla="*/ 1397856 h 1592811"/>
              <a:gd name="connsiteX24" fmla="*/ 7082147 w 9662615"/>
              <a:gd name="connsiteY24" fmla="*/ 1406113 h 1592811"/>
              <a:gd name="connsiteX25" fmla="*/ 6987129 w 9662615"/>
              <a:gd name="connsiteY25" fmla="*/ 1404834 h 1592811"/>
              <a:gd name="connsiteX26" fmla="*/ 6907567 w 9662615"/>
              <a:gd name="connsiteY26" fmla="*/ 1419149 h 1592811"/>
              <a:gd name="connsiteX27" fmla="*/ 6748428 w 9662615"/>
              <a:gd name="connsiteY27" fmla="*/ 1420308 h 1592811"/>
              <a:gd name="connsiteX28" fmla="*/ 6654257 w 9662615"/>
              <a:gd name="connsiteY28" fmla="*/ 1424143 h 1592811"/>
              <a:gd name="connsiteX29" fmla="*/ 6620123 w 9662615"/>
              <a:gd name="connsiteY29" fmla="*/ 1430535 h 1592811"/>
              <a:gd name="connsiteX30" fmla="*/ 6571355 w 9662615"/>
              <a:gd name="connsiteY30" fmla="*/ 1436144 h 1592811"/>
              <a:gd name="connsiteX31" fmla="*/ 6486557 w 9662615"/>
              <a:gd name="connsiteY31" fmla="*/ 1449861 h 1592811"/>
              <a:gd name="connsiteX32" fmla="*/ 6370419 w 9662615"/>
              <a:gd name="connsiteY32" fmla="*/ 1461649 h 1592811"/>
              <a:gd name="connsiteX33" fmla="*/ 6278839 w 9662615"/>
              <a:gd name="connsiteY33" fmla="*/ 1449160 h 1592811"/>
              <a:gd name="connsiteX34" fmla="*/ 6272455 w 9662615"/>
              <a:gd name="connsiteY34" fmla="*/ 1453191 h 1592811"/>
              <a:gd name="connsiteX35" fmla="*/ 6212659 w 9662615"/>
              <a:gd name="connsiteY35" fmla="*/ 1454850 h 1592811"/>
              <a:gd name="connsiteX36" fmla="*/ 6069317 w 9662615"/>
              <a:gd name="connsiteY36" fmla="*/ 1445838 h 1592811"/>
              <a:gd name="connsiteX37" fmla="*/ 5878477 w 9662615"/>
              <a:gd name="connsiteY37" fmla="*/ 1439180 h 1592811"/>
              <a:gd name="connsiteX38" fmla="*/ 5838387 w 9662615"/>
              <a:gd name="connsiteY38" fmla="*/ 1444679 h 1592811"/>
              <a:gd name="connsiteX39" fmla="*/ 5771136 w 9662615"/>
              <a:gd name="connsiteY39" fmla="*/ 1453639 h 1592811"/>
              <a:gd name="connsiteX40" fmla="*/ 5724081 w 9662615"/>
              <a:gd name="connsiteY40" fmla="*/ 1470431 h 1592811"/>
              <a:gd name="connsiteX41" fmla="*/ 5666577 w 9662615"/>
              <a:gd name="connsiteY41" fmla="*/ 1473921 h 1592811"/>
              <a:gd name="connsiteX42" fmla="*/ 5649068 w 9662615"/>
              <a:gd name="connsiteY42" fmla="*/ 1461676 h 1592811"/>
              <a:gd name="connsiteX43" fmla="*/ 5588902 w 9662615"/>
              <a:gd name="connsiteY43" fmla="*/ 1469647 h 1592811"/>
              <a:gd name="connsiteX44" fmla="*/ 5498090 w 9662615"/>
              <a:gd name="connsiteY44" fmla="*/ 1483173 h 1592811"/>
              <a:gd name="connsiteX45" fmla="*/ 5444641 w 9662615"/>
              <a:gd name="connsiteY45" fmla="*/ 1487602 h 1592811"/>
              <a:gd name="connsiteX46" fmla="*/ 5299812 w 9662615"/>
              <a:gd name="connsiteY46" fmla="*/ 1503362 h 1592811"/>
              <a:gd name="connsiteX47" fmla="*/ 5245752 w 9662615"/>
              <a:gd name="connsiteY47" fmla="*/ 1520612 h 1592811"/>
              <a:gd name="connsiteX48" fmla="*/ 5177807 w 9662615"/>
              <a:gd name="connsiteY48" fmla="*/ 1526802 h 1592811"/>
              <a:gd name="connsiteX49" fmla="*/ 5113910 w 9662615"/>
              <a:gd name="connsiteY49" fmla="*/ 1533205 h 1592811"/>
              <a:gd name="connsiteX50" fmla="*/ 5059484 w 9662615"/>
              <a:gd name="connsiteY50" fmla="*/ 1546802 h 1592811"/>
              <a:gd name="connsiteX51" fmla="*/ 5038524 w 9662615"/>
              <a:gd name="connsiteY51" fmla="*/ 1545675 h 1592811"/>
              <a:gd name="connsiteX52" fmla="*/ 5026564 w 9662615"/>
              <a:gd name="connsiteY52" fmla="*/ 1545376 h 1592811"/>
              <a:gd name="connsiteX53" fmla="*/ 4969433 w 9662615"/>
              <a:gd name="connsiteY53" fmla="*/ 1550865 h 1592811"/>
              <a:gd name="connsiteX54" fmla="*/ 4871726 w 9662615"/>
              <a:gd name="connsiteY54" fmla="*/ 1570584 h 1592811"/>
              <a:gd name="connsiteX55" fmla="*/ 4843267 w 9662615"/>
              <a:gd name="connsiteY55" fmla="*/ 1561459 h 1592811"/>
              <a:gd name="connsiteX56" fmla="*/ 4821058 w 9662615"/>
              <a:gd name="connsiteY56" fmla="*/ 1553078 h 1592811"/>
              <a:gd name="connsiteX57" fmla="*/ 4791466 w 9662615"/>
              <a:gd name="connsiteY57" fmla="*/ 1561324 h 1592811"/>
              <a:gd name="connsiteX58" fmla="*/ 4784247 w 9662615"/>
              <a:gd name="connsiteY58" fmla="*/ 1562342 h 1592811"/>
              <a:gd name="connsiteX59" fmla="*/ 4739309 w 9662615"/>
              <a:gd name="connsiteY59" fmla="*/ 1553948 h 1592811"/>
              <a:gd name="connsiteX60" fmla="*/ 4697562 w 9662615"/>
              <a:gd name="connsiteY60" fmla="*/ 1551206 h 1592811"/>
              <a:gd name="connsiteX61" fmla="*/ 4650737 w 9662615"/>
              <a:gd name="connsiteY61" fmla="*/ 1537381 h 1592811"/>
              <a:gd name="connsiteX62" fmla="*/ 4583150 w 9662615"/>
              <a:gd name="connsiteY62" fmla="*/ 1529064 h 1592811"/>
              <a:gd name="connsiteX63" fmla="*/ 4521734 w 9662615"/>
              <a:gd name="connsiteY63" fmla="*/ 1529359 h 1592811"/>
              <a:gd name="connsiteX64" fmla="*/ 4382398 w 9662615"/>
              <a:gd name="connsiteY64" fmla="*/ 1534108 h 1592811"/>
              <a:gd name="connsiteX65" fmla="*/ 4221826 w 9662615"/>
              <a:gd name="connsiteY65" fmla="*/ 1500972 h 1592811"/>
              <a:gd name="connsiteX66" fmla="*/ 4096601 w 9662615"/>
              <a:gd name="connsiteY66" fmla="*/ 1521563 h 1592811"/>
              <a:gd name="connsiteX67" fmla="*/ 4002441 w 9662615"/>
              <a:gd name="connsiteY67" fmla="*/ 1528912 h 1592811"/>
              <a:gd name="connsiteX68" fmla="*/ 3833906 w 9662615"/>
              <a:gd name="connsiteY68" fmla="*/ 1516637 h 1592811"/>
              <a:gd name="connsiteX69" fmla="*/ 3763845 w 9662615"/>
              <a:gd name="connsiteY69" fmla="*/ 1501782 h 1592811"/>
              <a:gd name="connsiteX70" fmla="*/ 3641778 w 9662615"/>
              <a:gd name="connsiteY70" fmla="*/ 1505446 h 1592811"/>
              <a:gd name="connsiteX71" fmla="*/ 3565233 w 9662615"/>
              <a:gd name="connsiteY71" fmla="*/ 1515122 h 1592811"/>
              <a:gd name="connsiteX72" fmla="*/ 3560267 w 9662615"/>
              <a:gd name="connsiteY72" fmla="*/ 1516288 h 1592811"/>
              <a:gd name="connsiteX73" fmla="*/ 3540258 w 9662615"/>
              <a:gd name="connsiteY73" fmla="*/ 1516976 h 1592811"/>
              <a:gd name="connsiteX74" fmla="*/ 3534780 w 9662615"/>
              <a:gd name="connsiteY74" fmla="*/ 1522141 h 1592811"/>
              <a:gd name="connsiteX75" fmla="*/ 3504783 w 9662615"/>
              <a:gd name="connsiteY75" fmla="*/ 1526739 h 1592811"/>
              <a:gd name="connsiteX76" fmla="*/ 3430805 w 9662615"/>
              <a:gd name="connsiteY76" fmla="*/ 1542521 h 1592811"/>
              <a:gd name="connsiteX77" fmla="*/ 3292707 w 9662615"/>
              <a:gd name="connsiteY77" fmla="*/ 1520490 h 1592811"/>
              <a:gd name="connsiteX78" fmla="*/ 3187872 w 9662615"/>
              <a:gd name="connsiteY78" fmla="*/ 1519991 h 1592811"/>
              <a:gd name="connsiteX79" fmla="*/ 3148026 w 9662615"/>
              <a:gd name="connsiteY79" fmla="*/ 1524777 h 1592811"/>
              <a:gd name="connsiteX80" fmla="*/ 3092394 w 9662615"/>
              <a:gd name="connsiteY80" fmla="*/ 1528115 h 1592811"/>
              <a:gd name="connsiteX81" fmla="*/ 2994200 w 9662615"/>
              <a:gd name="connsiteY81" fmla="*/ 1537857 h 1592811"/>
              <a:gd name="connsiteX82" fmla="*/ 2862301 w 9662615"/>
              <a:gd name="connsiteY82" fmla="*/ 1544250 h 1592811"/>
              <a:gd name="connsiteX83" fmla="*/ 2766335 w 9662615"/>
              <a:gd name="connsiteY83" fmla="*/ 1527662 h 1592811"/>
              <a:gd name="connsiteX84" fmla="*/ 2757836 w 9662615"/>
              <a:gd name="connsiteY84" fmla="*/ 1531371 h 1592811"/>
              <a:gd name="connsiteX85" fmla="*/ 2691555 w 9662615"/>
              <a:gd name="connsiteY85" fmla="*/ 1530283 h 1592811"/>
              <a:gd name="connsiteX86" fmla="*/ 2491676 w 9662615"/>
              <a:gd name="connsiteY86" fmla="*/ 1500859 h 1592811"/>
              <a:gd name="connsiteX87" fmla="*/ 2378036 w 9662615"/>
              <a:gd name="connsiteY87" fmla="*/ 1520645 h 1592811"/>
              <a:gd name="connsiteX88" fmla="*/ 2284269 w 9662615"/>
              <a:gd name="connsiteY88" fmla="*/ 1503068 h 1592811"/>
              <a:gd name="connsiteX89" fmla="*/ 2207104 w 9662615"/>
              <a:gd name="connsiteY89" fmla="*/ 1508888 h 1592811"/>
              <a:gd name="connsiteX90" fmla="*/ 2149226 w 9662615"/>
              <a:gd name="connsiteY90" fmla="*/ 1523409 h 1592811"/>
              <a:gd name="connsiteX91" fmla="*/ 2084783 w 9662615"/>
              <a:gd name="connsiteY91" fmla="*/ 1524245 h 1592811"/>
              <a:gd name="connsiteX92" fmla="*/ 2070075 w 9662615"/>
              <a:gd name="connsiteY92" fmla="*/ 1511285 h 1592811"/>
              <a:gd name="connsiteX93" fmla="*/ 2001057 w 9662615"/>
              <a:gd name="connsiteY93" fmla="*/ 1516449 h 1592811"/>
              <a:gd name="connsiteX94" fmla="*/ 1896330 w 9662615"/>
              <a:gd name="connsiteY94" fmla="*/ 1525725 h 1592811"/>
              <a:gd name="connsiteX95" fmla="*/ 1835994 w 9662615"/>
              <a:gd name="connsiteY95" fmla="*/ 1527678 h 1592811"/>
              <a:gd name="connsiteX96" fmla="*/ 1671119 w 9662615"/>
              <a:gd name="connsiteY96" fmla="*/ 1536701 h 1592811"/>
              <a:gd name="connsiteX97" fmla="*/ 1601337 w 9662615"/>
              <a:gd name="connsiteY97" fmla="*/ 1548552 h 1592811"/>
              <a:gd name="connsiteX98" fmla="*/ 1407755 w 9662615"/>
              <a:gd name="connsiteY98" fmla="*/ 1571444 h 1592811"/>
              <a:gd name="connsiteX99" fmla="*/ 1291872 w 9662615"/>
              <a:gd name="connsiteY99" fmla="*/ 1579471 h 1592811"/>
              <a:gd name="connsiteX100" fmla="*/ 1249226 w 9662615"/>
              <a:gd name="connsiteY100" fmla="*/ 1583140 h 1592811"/>
              <a:gd name="connsiteX101" fmla="*/ 1181938 w 9662615"/>
              <a:gd name="connsiteY101" fmla="*/ 1592789 h 1592811"/>
              <a:gd name="connsiteX102" fmla="*/ 1091432 w 9662615"/>
              <a:gd name="connsiteY102" fmla="*/ 1571003 h 1592811"/>
              <a:gd name="connsiteX103" fmla="*/ 940355 w 9662615"/>
              <a:gd name="connsiteY103" fmla="*/ 1560638 h 1592811"/>
              <a:gd name="connsiteX104" fmla="*/ 868264 w 9662615"/>
              <a:gd name="connsiteY104" fmla="*/ 1566392 h 1592811"/>
              <a:gd name="connsiteX105" fmla="*/ 792765 w 9662615"/>
              <a:gd name="connsiteY105" fmla="*/ 1563102 h 1592811"/>
              <a:gd name="connsiteX106" fmla="*/ 653153 w 9662615"/>
              <a:gd name="connsiteY106" fmla="*/ 1563516 h 1592811"/>
              <a:gd name="connsiteX107" fmla="*/ 541933 w 9662615"/>
              <a:gd name="connsiteY107" fmla="*/ 1561051 h 1592811"/>
              <a:gd name="connsiteX108" fmla="*/ 472797 w 9662615"/>
              <a:gd name="connsiteY108" fmla="*/ 1568904 h 1592811"/>
              <a:gd name="connsiteX109" fmla="*/ 396059 w 9662615"/>
              <a:gd name="connsiteY109" fmla="*/ 1560970 h 1592811"/>
              <a:gd name="connsiteX110" fmla="*/ 336819 w 9662615"/>
              <a:gd name="connsiteY110" fmla="*/ 1560892 h 1592811"/>
              <a:gd name="connsiteX111" fmla="*/ 267163 w 9662615"/>
              <a:gd name="connsiteY111" fmla="*/ 1531913 h 1592811"/>
              <a:gd name="connsiteX112" fmla="*/ 196644 w 9662615"/>
              <a:gd name="connsiteY112" fmla="*/ 1524565 h 1592811"/>
              <a:gd name="connsiteX113" fmla="*/ 86819 w 9662615"/>
              <a:gd name="connsiteY113" fmla="*/ 1519517 h 1592811"/>
              <a:gd name="connsiteX114" fmla="*/ 53369 w 9662615"/>
              <a:gd name="connsiteY114" fmla="*/ 1516853 h 1592811"/>
              <a:gd name="connsiteX115" fmla="*/ 2359 w 9662615"/>
              <a:gd name="connsiteY115" fmla="*/ 1515247 h 1592811"/>
              <a:gd name="connsiteX116" fmla="*/ 0 w 9662615"/>
              <a:gd name="connsiteY116" fmla="*/ 1514932 h 1592811"/>
              <a:gd name="connsiteX117" fmla="*/ 0 w 9662615"/>
              <a:gd name="connsiteY117" fmla="*/ 0 h 1592811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565233 w 9662615"/>
              <a:gd name="connsiteY71" fmla="*/ 1515122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34780 w 9662615"/>
              <a:gd name="connsiteY74" fmla="*/ 1522141 h 1603018"/>
              <a:gd name="connsiteX75" fmla="*/ 3504783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601337 w 9662615"/>
              <a:gd name="connsiteY97" fmla="*/ 1548552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565233 w 9662615"/>
              <a:gd name="connsiteY71" fmla="*/ 1515122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34780 w 9662615"/>
              <a:gd name="connsiteY74" fmla="*/ 1522141 h 1603018"/>
              <a:gd name="connsiteX75" fmla="*/ 3504783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565233 w 9662615"/>
              <a:gd name="connsiteY71" fmla="*/ 1515122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34780 w 9662615"/>
              <a:gd name="connsiteY74" fmla="*/ 1522141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565233 w 9662615"/>
              <a:gd name="connsiteY71" fmla="*/ 1515122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612941 w 9662615"/>
              <a:gd name="connsiteY71" fmla="*/ 1411755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612941 w 9662615"/>
              <a:gd name="connsiteY71" fmla="*/ 141175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12941 w 9662615"/>
              <a:gd name="connsiteY71" fmla="*/ 141175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81031 w 9662615"/>
              <a:gd name="connsiteY90" fmla="*/ 1531361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81031 w 9662615"/>
              <a:gd name="connsiteY90" fmla="*/ 1531361 h 1603018"/>
              <a:gd name="connsiteX91" fmla="*/ 211261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81031 w 9662615"/>
              <a:gd name="connsiteY90" fmla="*/ 1531361 h 1603018"/>
              <a:gd name="connsiteX91" fmla="*/ 2112613 w 9662615"/>
              <a:gd name="connsiteY91" fmla="*/ 1524245 h 1603018"/>
              <a:gd name="connsiteX92" fmla="*/ 2046221 w 9662615"/>
              <a:gd name="connsiteY92" fmla="*/ 1523212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81031 w 9662615"/>
              <a:gd name="connsiteY90" fmla="*/ 1531361 h 1603018"/>
              <a:gd name="connsiteX91" fmla="*/ 2112613 w 9662615"/>
              <a:gd name="connsiteY91" fmla="*/ 1524245 h 1603018"/>
              <a:gd name="connsiteX92" fmla="*/ 2046221 w 9662615"/>
              <a:gd name="connsiteY92" fmla="*/ 1523212 h 1603018"/>
              <a:gd name="connsiteX93" fmla="*/ 2001057 w 9662615"/>
              <a:gd name="connsiteY93" fmla="*/ 1516449 h 1603018"/>
              <a:gd name="connsiteX94" fmla="*/ 1920184 w 9662615"/>
              <a:gd name="connsiteY94" fmla="*/ 1533676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</a:cxnLst>
            <a:rect l="l" t="t" r="r" b="b"/>
            <a:pathLst>
              <a:path w="9662615" h="1603018">
                <a:moveTo>
                  <a:pt x="0" y="0"/>
                </a:moveTo>
                <a:lnTo>
                  <a:pt x="9662615" y="0"/>
                </a:lnTo>
                <a:lnTo>
                  <a:pt x="9662615" y="1280346"/>
                </a:lnTo>
                <a:lnTo>
                  <a:pt x="9551077" y="1292033"/>
                </a:lnTo>
                <a:cubicBezTo>
                  <a:pt x="9489925" y="1291588"/>
                  <a:pt x="9543615" y="1296257"/>
                  <a:pt x="9469546" y="1289837"/>
                </a:cubicBezTo>
                <a:cubicBezTo>
                  <a:pt x="9413040" y="1331485"/>
                  <a:pt x="9340031" y="1268376"/>
                  <a:pt x="9326260" y="1277155"/>
                </a:cubicBezTo>
                <a:cubicBezTo>
                  <a:pt x="9234251" y="1284900"/>
                  <a:pt x="9225377" y="1258935"/>
                  <a:pt x="9144767" y="1264120"/>
                </a:cubicBezTo>
                <a:cubicBezTo>
                  <a:pt x="9159115" y="1310075"/>
                  <a:pt x="9066692" y="1304806"/>
                  <a:pt x="8976400" y="1326661"/>
                </a:cubicBezTo>
                <a:cubicBezTo>
                  <a:pt x="8931920" y="1325947"/>
                  <a:pt x="8871807" y="1351060"/>
                  <a:pt x="8828711" y="1346394"/>
                </a:cubicBezTo>
                <a:cubicBezTo>
                  <a:pt x="8809650" y="1326213"/>
                  <a:pt x="8718313" y="1358527"/>
                  <a:pt x="8695953" y="1346784"/>
                </a:cubicBezTo>
                <a:cubicBezTo>
                  <a:pt x="8694290" y="1355317"/>
                  <a:pt x="8661526" y="1349865"/>
                  <a:pt x="8652191" y="1345903"/>
                </a:cubicBezTo>
                <a:cubicBezTo>
                  <a:pt x="8641363" y="1349626"/>
                  <a:pt x="8603292" y="1341304"/>
                  <a:pt x="8591582" y="1341666"/>
                </a:cubicBezTo>
                <a:cubicBezTo>
                  <a:pt x="8568421" y="1323004"/>
                  <a:pt x="8565847" y="1352287"/>
                  <a:pt x="8537336" y="1341684"/>
                </a:cubicBezTo>
                <a:cubicBezTo>
                  <a:pt x="8524809" y="1348019"/>
                  <a:pt x="8445703" y="1377667"/>
                  <a:pt x="8416849" y="1367085"/>
                </a:cubicBezTo>
                <a:cubicBezTo>
                  <a:pt x="8350736" y="1379599"/>
                  <a:pt x="8346589" y="1391624"/>
                  <a:pt x="8278355" y="1386569"/>
                </a:cubicBezTo>
                <a:cubicBezTo>
                  <a:pt x="8268756" y="1398649"/>
                  <a:pt x="8183331" y="1371185"/>
                  <a:pt x="8197961" y="1392804"/>
                </a:cubicBezTo>
                <a:cubicBezTo>
                  <a:pt x="8175189" y="1391748"/>
                  <a:pt x="8158503" y="1383145"/>
                  <a:pt x="8171196" y="1397216"/>
                </a:cubicBezTo>
                <a:cubicBezTo>
                  <a:pt x="8141821" y="1397466"/>
                  <a:pt x="8125626" y="1386947"/>
                  <a:pt x="8087910" y="1386449"/>
                </a:cubicBezTo>
                <a:cubicBezTo>
                  <a:pt x="8029319" y="1362701"/>
                  <a:pt x="8020916" y="1407035"/>
                  <a:pt x="7974579" y="1383439"/>
                </a:cubicBezTo>
                <a:cubicBezTo>
                  <a:pt x="7912074" y="1402493"/>
                  <a:pt x="7841761" y="1389550"/>
                  <a:pt x="7768351" y="1395051"/>
                </a:cubicBezTo>
                <a:cubicBezTo>
                  <a:pt x="7741665" y="1390266"/>
                  <a:pt x="7663663" y="1410813"/>
                  <a:pt x="7635985" y="1386363"/>
                </a:cubicBezTo>
                <a:cubicBezTo>
                  <a:pt x="7646173" y="1415707"/>
                  <a:pt x="7542198" y="1378410"/>
                  <a:pt x="7466069" y="1377654"/>
                </a:cubicBezTo>
                <a:cubicBezTo>
                  <a:pt x="7427626" y="1403818"/>
                  <a:pt x="7337822" y="1398948"/>
                  <a:pt x="7355642" y="1407761"/>
                </a:cubicBezTo>
                <a:cubicBezTo>
                  <a:pt x="7270634" y="1390553"/>
                  <a:pt x="7306340" y="1403822"/>
                  <a:pt x="7215220" y="1397856"/>
                </a:cubicBezTo>
                <a:cubicBezTo>
                  <a:pt x="7175381" y="1421457"/>
                  <a:pt x="7122339" y="1428094"/>
                  <a:pt x="7082147" y="1406113"/>
                </a:cubicBezTo>
                <a:cubicBezTo>
                  <a:pt x="7040624" y="1425217"/>
                  <a:pt x="7029993" y="1391726"/>
                  <a:pt x="6987129" y="1404834"/>
                </a:cubicBezTo>
                <a:cubicBezTo>
                  <a:pt x="6953477" y="1411964"/>
                  <a:pt x="6957479" y="1421694"/>
                  <a:pt x="6907567" y="1419149"/>
                </a:cubicBezTo>
                <a:cubicBezTo>
                  <a:pt x="6863513" y="1408514"/>
                  <a:pt x="6803088" y="1434619"/>
                  <a:pt x="6748428" y="1420308"/>
                </a:cubicBezTo>
                <a:cubicBezTo>
                  <a:pt x="6728317" y="1416860"/>
                  <a:pt x="6666046" y="1417296"/>
                  <a:pt x="6654257" y="1424143"/>
                </a:cubicBezTo>
                <a:cubicBezTo>
                  <a:pt x="6641271" y="1425628"/>
                  <a:pt x="6626125" y="1423202"/>
                  <a:pt x="6620123" y="1430535"/>
                </a:cubicBezTo>
                <a:cubicBezTo>
                  <a:pt x="6610208" y="1439359"/>
                  <a:pt x="6564906" y="1425734"/>
                  <a:pt x="6571355" y="1436144"/>
                </a:cubicBezTo>
                <a:cubicBezTo>
                  <a:pt x="6539188" y="1426808"/>
                  <a:pt x="6513602" y="1445293"/>
                  <a:pt x="6486557" y="1449861"/>
                </a:cubicBezTo>
                <a:cubicBezTo>
                  <a:pt x="6461221" y="1440598"/>
                  <a:pt x="6429457" y="1459319"/>
                  <a:pt x="6370419" y="1461649"/>
                </a:cubicBezTo>
                <a:cubicBezTo>
                  <a:pt x="6342558" y="1450937"/>
                  <a:pt x="6330664" y="1463365"/>
                  <a:pt x="6278839" y="1449160"/>
                </a:cubicBezTo>
                <a:cubicBezTo>
                  <a:pt x="6277206" y="1450621"/>
                  <a:pt x="6275057" y="1451978"/>
                  <a:pt x="6272455" y="1453191"/>
                </a:cubicBezTo>
                <a:cubicBezTo>
                  <a:pt x="6257338" y="1460236"/>
                  <a:pt x="6230567" y="1460979"/>
                  <a:pt x="6212659" y="1454850"/>
                </a:cubicBezTo>
                <a:cubicBezTo>
                  <a:pt x="6130994" y="1436046"/>
                  <a:pt x="6135790" y="1448771"/>
                  <a:pt x="6069317" y="1445838"/>
                </a:cubicBezTo>
                <a:cubicBezTo>
                  <a:pt x="5994738" y="1444791"/>
                  <a:pt x="5975991" y="1456673"/>
                  <a:pt x="5878477" y="1439180"/>
                </a:cubicBezTo>
                <a:cubicBezTo>
                  <a:pt x="5870803" y="1447519"/>
                  <a:pt x="5859206" y="1448153"/>
                  <a:pt x="5838387" y="1444679"/>
                </a:cubicBezTo>
                <a:cubicBezTo>
                  <a:pt x="5802317" y="1444778"/>
                  <a:pt x="5810848" y="1465165"/>
                  <a:pt x="5771136" y="1453639"/>
                </a:cubicBezTo>
                <a:cubicBezTo>
                  <a:pt x="5780732" y="1464484"/>
                  <a:pt x="5704275" y="1459369"/>
                  <a:pt x="5724081" y="1470431"/>
                </a:cubicBezTo>
                <a:cubicBezTo>
                  <a:pt x="5703536" y="1480946"/>
                  <a:pt x="5687323" y="1464719"/>
                  <a:pt x="5666577" y="1473921"/>
                </a:cubicBezTo>
                <a:cubicBezTo>
                  <a:pt x="5640974" y="1476520"/>
                  <a:pt x="5678275" y="1461854"/>
                  <a:pt x="5649068" y="1461676"/>
                </a:cubicBezTo>
                <a:cubicBezTo>
                  <a:pt x="5614218" y="1463443"/>
                  <a:pt x="5608578" y="1443299"/>
                  <a:pt x="5588902" y="1469647"/>
                </a:cubicBezTo>
                <a:cubicBezTo>
                  <a:pt x="5550386" y="1464321"/>
                  <a:pt x="5546573" y="1476049"/>
                  <a:pt x="5498090" y="1483173"/>
                </a:cubicBezTo>
                <a:cubicBezTo>
                  <a:pt x="5475226" y="1477314"/>
                  <a:pt x="5459293" y="1480930"/>
                  <a:pt x="5444641" y="1487602"/>
                </a:cubicBezTo>
                <a:cubicBezTo>
                  <a:pt x="5395328" y="1487320"/>
                  <a:pt x="5353572" y="1498007"/>
                  <a:pt x="5299812" y="1503362"/>
                </a:cubicBezTo>
                <a:cubicBezTo>
                  <a:pt x="5238326" y="1497756"/>
                  <a:pt x="5303225" y="1514963"/>
                  <a:pt x="5245752" y="1520612"/>
                </a:cubicBezTo>
                <a:cubicBezTo>
                  <a:pt x="5190753" y="1507732"/>
                  <a:pt x="5205712" y="1518627"/>
                  <a:pt x="5177807" y="1526802"/>
                </a:cubicBezTo>
                <a:lnTo>
                  <a:pt x="5113910" y="1533205"/>
                </a:lnTo>
                <a:lnTo>
                  <a:pt x="5059484" y="1546802"/>
                </a:lnTo>
                <a:lnTo>
                  <a:pt x="5038524" y="1545675"/>
                </a:lnTo>
                <a:lnTo>
                  <a:pt x="5026564" y="1545376"/>
                </a:lnTo>
                <a:cubicBezTo>
                  <a:pt x="5006873" y="1544046"/>
                  <a:pt x="4987701" y="1552900"/>
                  <a:pt x="4969433" y="1550865"/>
                </a:cubicBezTo>
                <a:cubicBezTo>
                  <a:pt x="4943627" y="1555066"/>
                  <a:pt x="4892754" y="1568818"/>
                  <a:pt x="4871726" y="1570584"/>
                </a:cubicBezTo>
                <a:cubicBezTo>
                  <a:pt x="4863638" y="1570310"/>
                  <a:pt x="4846771" y="1559566"/>
                  <a:pt x="4843267" y="1561459"/>
                </a:cubicBezTo>
                <a:lnTo>
                  <a:pt x="4821058" y="1553078"/>
                </a:lnTo>
                <a:lnTo>
                  <a:pt x="4791466" y="1561324"/>
                </a:lnTo>
                <a:lnTo>
                  <a:pt x="4784247" y="1562342"/>
                </a:lnTo>
                <a:cubicBezTo>
                  <a:pt x="4770593" y="1574121"/>
                  <a:pt x="4776816" y="1558072"/>
                  <a:pt x="4739309" y="1553948"/>
                </a:cubicBezTo>
                <a:cubicBezTo>
                  <a:pt x="4684311" y="1578213"/>
                  <a:pt x="4712803" y="1566697"/>
                  <a:pt x="4697562" y="1551206"/>
                </a:cubicBezTo>
                <a:lnTo>
                  <a:pt x="4650737" y="1537381"/>
                </a:lnTo>
                <a:cubicBezTo>
                  <a:pt x="4628208" y="1530633"/>
                  <a:pt x="4609654" y="1567617"/>
                  <a:pt x="4583150" y="1529064"/>
                </a:cubicBezTo>
                <a:cubicBezTo>
                  <a:pt x="4575879" y="1527088"/>
                  <a:pt x="4527005" y="1532552"/>
                  <a:pt x="4521734" y="1529359"/>
                </a:cubicBezTo>
                <a:cubicBezTo>
                  <a:pt x="4457980" y="1517590"/>
                  <a:pt x="4465052" y="1532003"/>
                  <a:pt x="4382398" y="1534108"/>
                </a:cubicBezTo>
                <a:cubicBezTo>
                  <a:pt x="4347480" y="1506889"/>
                  <a:pt x="4310783" y="1494709"/>
                  <a:pt x="4221826" y="1500972"/>
                </a:cubicBezTo>
                <a:cubicBezTo>
                  <a:pt x="4174471" y="1526598"/>
                  <a:pt x="4136675" y="1542031"/>
                  <a:pt x="4096601" y="1521563"/>
                </a:cubicBezTo>
                <a:cubicBezTo>
                  <a:pt x="4015086" y="1550501"/>
                  <a:pt x="3986123" y="1519347"/>
                  <a:pt x="4002441" y="1528912"/>
                </a:cubicBezTo>
                <a:cubicBezTo>
                  <a:pt x="3967120" y="1539744"/>
                  <a:pt x="3931774" y="1526729"/>
                  <a:pt x="3833906" y="1516637"/>
                </a:cubicBezTo>
                <a:cubicBezTo>
                  <a:pt x="3781438" y="1538249"/>
                  <a:pt x="3822855" y="1526006"/>
                  <a:pt x="3763845" y="1501782"/>
                </a:cubicBezTo>
                <a:cubicBezTo>
                  <a:pt x="3734533" y="1525292"/>
                  <a:pt x="3677359" y="1524487"/>
                  <a:pt x="3673583" y="1501471"/>
                </a:cubicBezTo>
                <a:cubicBezTo>
                  <a:pt x="3663687" y="1502855"/>
                  <a:pt x="3650245" y="1528777"/>
                  <a:pt x="3640771" y="1531025"/>
                </a:cubicBezTo>
                <a:lnTo>
                  <a:pt x="3576170" y="1516288"/>
                </a:lnTo>
                <a:lnTo>
                  <a:pt x="3540258" y="1516976"/>
                </a:lnTo>
                <a:lnTo>
                  <a:pt x="3522853" y="1538044"/>
                </a:lnTo>
                <a:lnTo>
                  <a:pt x="3480929" y="1526739"/>
                </a:lnTo>
                <a:cubicBezTo>
                  <a:pt x="3469671" y="1527693"/>
                  <a:pt x="3444273" y="1543724"/>
                  <a:pt x="3430805" y="1542521"/>
                </a:cubicBezTo>
                <a:cubicBezTo>
                  <a:pt x="3386352" y="1529947"/>
                  <a:pt x="3347457" y="1537200"/>
                  <a:pt x="3292707" y="1520490"/>
                </a:cubicBezTo>
                <a:cubicBezTo>
                  <a:pt x="3271897" y="1516147"/>
                  <a:pt x="3203347" y="1513732"/>
                  <a:pt x="3187872" y="1519991"/>
                </a:cubicBezTo>
                <a:cubicBezTo>
                  <a:pt x="3173062" y="1520872"/>
                  <a:pt x="3157325" y="1517771"/>
                  <a:pt x="3148026" y="1524777"/>
                </a:cubicBezTo>
                <a:cubicBezTo>
                  <a:pt x="3133878" y="1533085"/>
                  <a:pt x="3089156" y="1517485"/>
                  <a:pt x="3092394" y="1528115"/>
                </a:cubicBezTo>
                <a:cubicBezTo>
                  <a:pt x="3060512" y="1517374"/>
                  <a:pt x="3025593" y="1534558"/>
                  <a:pt x="2994200" y="1537857"/>
                </a:cubicBezTo>
                <a:cubicBezTo>
                  <a:pt x="2969798" y="1527501"/>
                  <a:pt x="2927999" y="1544636"/>
                  <a:pt x="2862301" y="1544250"/>
                </a:cubicBezTo>
                <a:cubicBezTo>
                  <a:pt x="2835658" y="1532340"/>
                  <a:pt x="2818008" y="1544135"/>
                  <a:pt x="2766335" y="1527662"/>
                </a:cubicBezTo>
                <a:cubicBezTo>
                  <a:pt x="2764004" y="1529036"/>
                  <a:pt x="2761142" y="1530285"/>
                  <a:pt x="2757836" y="1531371"/>
                </a:cubicBezTo>
                <a:cubicBezTo>
                  <a:pt x="2738633" y="1537675"/>
                  <a:pt x="2708957" y="1537188"/>
                  <a:pt x="2691555" y="1530283"/>
                </a:cubicBezTo>
                <a:cubicBezTo>
                  <a:pt x="2608810" y="1507878"/>
                  <a:pt x="2611304" y="1510787"/>
                  <a:pt x="2539383" y="1504835"/>
                </a:cubicBezTo>
                <a:cubicBezTo>
                  <a:pt x="2457862" y="1500384"/>
                  <a:pt x="2478670" y="1542474"/>
                  <a:pt x="2378036" y="1520645"/>
                </a:cubicBezTo>
                <a:cubicBezTo>
                  <a:pt x="2366529" y="1528574"/>
                  <a:pt x="2341629" y="1515421"/>
                  <a:pt x="2320049" y="1511019"/>
                </a:cubicBezTo>
                <a:cubicBezTo>
                  <a:pt x="2280399" y="1509467"/>
                  <a:pt x="2278267" y="1522148"/>
                  <a:pt x="2238909" y="1508888"/>
                </a:cubicBezTo>
                <a:cubicBezTo>
                  <a:pt x="2245444" y="1520095"/>
                  <a:pt x="2163364" y="1519472"/>
                  <a:pt x="2181031" y="1531361"/>
                </a:cubicBezTo>
                <a:cubicBezTo>
                  <a:pt x="2154585" y="1540861"/>
                  <a:pt x="2138796" y="1516056"/>
                  <a:pt x="2112613" y="1524245"/>
                </a:cubicBezTo>
                <a:cubicBezTo>
                  <a:pt x="2083537" y="1525655"/>
                  <a:pt x="2078233" y="1524725"/>
                  <a:pt x="2046221" y="1523212"/>
                </a:cubicBezTo>
                <a:cubicBezTo>
                  <a:pt x="2007296" y="1523373"/>
                  <a:pt x="2032394" y="1491187"/>
                  <a:pt x="2001057" y="1516449"/>
                </a:cubicBezTo>
                <a:cubicBezTo>
                  <a:pt x="1960724" y="1509398"/>
                  <a:pt x="1976058" y="1528820"/>
                  <a:pt x="1920184" y="1533676"/>
                </a:cubicBezTo>
                <a:cubicBezTo>
                  <a:pt x="1897238" y="1526813"/>
                  <a:pt x="1877505" y="1527174"/>
                  <a:pt x="1835994" y="1527678"/>
                </a:cubicBezTo>
                <a:cubicBezTo>
                  <a:pt x="1794483" y="1528182"/>
                  <a:pt x="1726077" y="1533693"/>
                  <a:pt x="1671119" y="1536701"/>
                </a:cubicBezTo>
                <a:cubicBezTo>
                  <a:pt x="1605663" y="1528324"/>
                  <a:pt x="1630763" y="1553523"/>
                  <a:pt x="1565556" y="1556503"/>
                </a:cubicBezTo>
                <a:cubicBezTo>
                  <a:pt x="1501959" y="1539013"/>
                  <a:pt x="1462468" y="1572800"/>
                  <a:pt x="1407755" y="1571444"/>
                </a:cubicBezTo>
                <a:cubicBezTo>
                  <a:pt x="1319286" y="1555448"/>
                  <a:pt x="1429251" y="1585263"/>
                  <a:pt x="1291872" y="1579471"/>
                </a:cubicBezTo>
                <a:cubicBezTo>
                  <a:pt x="1284192" y="1576816"/>
                  <a:pt x="1243590" y="1599390"/>
                  <a:pt x="1245251" y="1603018"/>
                </a:cubicBezTo>
                <a:cubicBezTo>
                  <a:pt x="1236562" y="1601891"/>
                  <a:pt x="1184091" y="1586977"/>
                  <a:pt x="1181938" y="1592789"/>
                </a:cubicBezTo>
                <a:cubicBezTo>
                  <a:pt x="1138153" y="1593474"/>
                  <a:pt x="1130439" y="1578153"/>
                  <a:pt x="1091432" y="1571003"/>
                </a:cubicBezTo>
                <a:cubicBezTo>
                  <a:pt x="1007000" y="1580980"/>
                  <a:pt x="1001377" y="1557850"/>
                  <a:pt x="940355" y="1560638"/>
                </a:cubicBezTo>
                <a:cubicBezTo>
                  <a:pt x="891367" y="1572083"/>
                  <a:pt x="924846" y="1558773"/>
                  <a:pt x="868264" y="1566392"/>
                </a:cubicBezTo>
                <a:cubicBezTo>
                  <a:pt x="848640" y="1547574"/>
                  <a:pt x="814997" y="1568391"/>
                  <a:pt x="792765" y="1563102"/>
                </a:cubicBezTo>
                <a:cubicBezTo>
                  <a:pt x="758082" y="1585102"/>
                  <a:pt x="689950" y="1563038"/>
                  <a:pt x="653153" y="1563516"/>
                </a:cubicBezTo>
                <a:cubicBezTo>
                  <a:pt x="591300" y="1567692"/>
                  <a:pt x="576686" y="1582565"/>
                  <a:pt x="541933" y="1561051"/>
                </a:cubicBezTo>
                <a:cubicBezTo>
                  <a:pt x="537775" y="1570056"/>
                  <a:pt x="508236" y="1570304"/>
                  <a:pt x="472797" y="1568904"/>
                </a:cubicBezTo>
                <a:cubicBezTo>
                  <a:pt x="458898" y="1573560"/>
                  <a:pt x="425270" y="1567476"/>
                  <a:pt x="396059" y="1560970"/>
                </a:cubicBezTo>
                <a:cubicBezTo>
                  <a:pt x="431016" y="1548467"/>
                  <a:pt x="332180" y="1575204"/>
                  <a:pt x="336819" y="1560892"/>
                </a:cubicBezTo>
                <a:cubicBezTo>
                  <a:pt x="292157" y="1552383"/>
                  <a:pt x="263346" y="1557575"/>
                  <a:pt x="267163" y="1531913"/>
                </a:cubicBezTo>
                <a:cubicBezTo>
                  <a:pt x="253228" y="1516946"/>
                  <a:pt x="198100" y="1540864"/>
                  <a:pt x="196644" y="1524565"/>
                </a:cubicBezTo>
                <a:cubicBezTo>
                  <a:pt x="172602" y="1535342"/>
                  <a:pt x="127394" y="1518578"/>
                  <a:pt x="86819" y="1519517"/>
                </a:cubicBezTo>
                <a:cubicBezTo>
                  <a:pt x="78537" y="1512257"/>
                  <a:pt x="69224" y="1512723"/>
                  <a:pt x="53369" y="1516853"/>
                </a:cubicBezTo>
                <a:cubicBezTo>
                  <a:pt x="37131" y="1517503"/>
                  <a:pt x="19976" y="1516838"/>
                  <a:pt x="2359" y="1515247"/>
                </a:cubicBezTo>
                <a:lnTo>
                  <a:pt x="0" y="1514932"/>
                </a:lnTo>
                <a:lnTo>
                  <a:pt x="0" y="0"/>
                </a:lnTo>
                <a:close/>
              </a:path>
            </a:pathLst>
          </a:custGeom>
          <a:ln>
            <a:noFill/>
          </a:ln>
          <a:effectLst>
            <a:outerShdw blurRad="63500" dist="12700" dir="2700000" algn="tl" rotWithShape="0">
              <a:prstClr val="black">
                <a:alpha val="21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13" name="Freeform: Shape 12">
            <a:extLst>
              <a:ext uri="{FF2B5EF4-FFF2-40B4-BE49-F238E27FC236}">
                <a16:creationId xmlns:a16="http://schemas.microsoft.com/office/drawing/2014/main" id="{DB8C0BEF-1AD9-4002-9C03-EBFDBBE574F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1296538" y="475883"/>
            <a:ext cx="9662615" cy="1750949"/>
          </a:xfrm>
          <a:custGeom>
            <a:avLst/>
            <a:gdLst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4055448 w 9662615"/>
              <a:gd name="connsiteY72" fmla="*/ 1528913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86537 w 9662615"/>
              <a:gd name="connsiteY72" fmla="*/ 1523612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96258 w 9662615"/>
              <a:gd name="connsiteY74" fmla="*/ 1537563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96258 w 9662615"/>
              <a:gd name="connsiteY74" fmla="*/ 1537563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30805 w 9662615"/>
              <a:gd name="connsiteY81" fmla="*/ 1542521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96258 w 9662615"/>
              <a:gd name="connsiteY74" fmla="*/ 1537563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30805 w 9662615"/>
              <a:gd name="connsiteY81" fmla="*/ 1542521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91676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96258 w 9662615"/>
              <a:gd name="connsiteY74" fmla="*/ 1537563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30805 w 9662615"/>
              <a:gd name="connsiteY81" fmla="*/ 1542521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91676 w 9662615"/>
              <a:gd name="connsiteY91" fmla="*/ 1500859 h 1583140"/>
              <a:gd name="connsiteX92" fmla="*/ 2378036 w 9662615"/>
              <a:gd name="connsiteY92" fmla="*/ 1520645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894799 w 9662615"/>
              <a:gd name="connsiteY56" fmla="*/ 1559476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94469 w 9662615"/>
              <a:gd name="connsiteY66" fmla="*/ 1551958 h 1587534"/>
              <a:gd name="connsiteX67" fmla="*/ 4671940 w 9662615"/>
              <a:gd name="connsiteY67" fmla="*/ 1547617 h 1587534"/>
              <a:gd name="connsiteX68" fmla="*/ 4589320 w 9662615"/>
              <a:gd name="connsiteY68" fmla="*/ 1534660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894799 w 9662615"/>
              <a:gd name="connsiteY56" fmla="*/ 1559476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94469 w 9662615"/>
              <a:gd name="connsiteY66" fmla="*/ 1551958 h 1587534"/>
              <a:gd name="connsiteX67" fmla="*/ 4671940 w 9662615"/>
              <a:gd name="connsiteY67" fmla="*/ 1547617 h 1587534"/>
              <a:gd name="connsiteX68" fmla="*/ 4541612 w 9662615"/>
              <a:gd name="connsiteY68" fmla="*/ 1545262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894799 w 9662615"/>
              <a:gd name="connsiteY56" fmla="*/ 1559476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94469 w 9662615"/>
              <a:gd name="connsiteY66" fmla="*/ 1551958 h 1587534"/>
              <a:gd name="connsiteX67" fmla="*/ 4603028 w 9662615"/>
              <a:gd name="connsiteY67" fmla="*/ 1568821 h 1587534"/>
              <a:gd name="connsiteX68" fmla="*/ 4541612 w 9662615"/>
              <a:gd name="connsiteY68" fmla="*/ 1545262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894799 w 9662615"/>
              <a:gd name="connsiteY56" fmla="*/ 1559476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62664 w 9662615"/>
              <a:gd name="connsiteY66" fmla="*/ 1573162 h 1587534"/>
              <a:gd name="connsiteX67" fmla="*/ 4603028 w 9662615"/>
              <a:gd name="connsiteY67" fmla="*/ 1568821 h 1587534"/>
              <a:gd name="connsiteX68" fmla="*/ 4541612 w 9662615"/>
              <a:gd name="connsiteY68" fmla="*/ 1545262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921303 w 9662615"/>
              <a:gd name="connsiteY56" fmla="*/ 1575379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62664 w 9662615"/>
              <a:gd name="connsiteY66" fmla="*/ 1573162 h 1587534"/>
              <a:gd name="connsiteX67" fmla="*/ 4603028 w 9662615"/>
              <a:gd name="connsiteY67" fmla="*/ 1568821 h 1587534"/>
              <a:gd name="connsiteX68" fmla="*/ 4541612 w 9662615"/>
              <a:gd name="connsiteY68" fmla="*/ 1545262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082104 w 9662615"/>
              <a:gd name="connsiteY49" fmla="*/ 1547781 h 1598136"/>
              <a:gd name="connsiteX50" fmla="*/ 5059484 w 9662615"/>
              <a:gd name="connsiteY50" fmla="*/ 1546802 h 1598136"/>
              <a:gd name="connsiteX51" fmla="*/ 5050958 w 9662615"/>
              <a:gd name="connsiteY51" fmla="*/ 1545776 h 1598136"/>
              <a:gd name="connsiteX52" fmla="*/ 5038524 w 9662615"/>
              <a:gd name="connsiteY52" fmla="*/ 1545675 h 1598136"/>
              <a:gd name="connsiteX53" fmla="*/ 5038223 w 9662615"/>
              <a:gd name="connsiteY53" fmla="*/ 1545881 h 1598136"/>
              <a:gd name="connsiteX54" fmla="*/ 5026564 w 9662615"/>
              <a:gd name="connsiteY54" fmla="*/ 1545376 h 1598136"/>
              <a:gd name="connsiteX55" fmla="*/ 4969433 w 9662615"/>
              <a:gd name="connsiteY55" fmla="*/ 1540263 h 1598136"/>
              <a:gd name="connsiteX56" fmla="*/ 4921303 w 9662615"/>
              <a:gd name="connsiteY56" fmla="*/ 1575379 h 1598136"/>
              <a:gd name="connsiteX57" fmla="*/ 4863775 w 9662615"/>
              <a:gd name="connsiteY57" fmla="*/ 1562633 h 1598136"/>
              <a:gd name="connsiteX58" fmla="*/ 4847242 w 9662615"/>
              <a:gd name="connsiteY58" fmla="*/ 1565435 h 1598136"/>
              <a:gd name="connsiteX59" fmla="*/ 4856839 w 9662615"/>
              <a:gd name="connsiteY59" fmla="*/ 1598136 h 1598136"/>
              <a:gd name="connsiteX60" fmla="*/ 4791466 w 9662615"/>
              <a:gd name="connsiteY60" fmla="*/ 1561324 h 1598136"/>
              <a:gd name="connsiteX61" fmla="*/ 4784247 w 9662615"/>
              <a:gd name="connsiteY61" fmla="*/ 1562342 h 1598136"/>
              <a:gd name="connsiteX62" fmla="*/ 4748477 w 9662615"/>
              <a:gd name="connsiteY62" fmla="*/ 1556925 h 1598136"/>
              <a:gd name="connsiteX63" fmla="*/ 4730033 w 9662615"/>
              <a:gd name="connsiteY63" fmla="*/ 1555274 h 1598136"/>
              <a:gd name="connsiteX64" fmla="*/ 4724747 w 9662615"/>
              <a:gd name="connsiteY64" fmla="*/ 1552439 h 1598136"/>
              <a:gd name="connsiteX65" fmla="*/ 4697562 w 9662615"/>
              <a:gd name="connsiteY65" fmla="*/ 1551206 h 1598136"/>
              <a:gd name="connsiteX66" fmla="*/ 4662664 w 9662615"/>
              <a:gd name="connsiteY66" fmla="*/ 1573162 h 1598136"/>
              <a:gd name="connsiteX67" fmla="*/ 4603028 w 9662615"/>
              <a:gd name="connsiteY67" fmla="*/ 1568821 h 1598136"/>
              <a:gd name="connsiteX68" fmla="*/ 4541612 w 9662615"/>
              <a:gd name="connsiteY68" fmla="*/ 1545262 h 1598136"/>
              <a:gd name="connsiteX69" fmla="*/ 4422155 w 9662615"/>
              <a:gd name="connsiteY69" fmla="*/ 1542059 h 1598136"/>
              <a:gd name="connsiteX70" fmla="*/ 4221826 w 9662615"/>
              <a:gd name="connsiteY70" fmla="*/ 1508923 h 1598136"/>
              <a:gd name="connsiteX71" fmla="*/ 4096601 w 9662615"/>
              <a:gd name="connsiteY71" fmla="*/ 1521563 h 1598136"/>
              <a:gd name="connsiteX72" fmla="*/ 3970635 w 9662615"/>
              <a:gd name="connsiteY72" fmla="*/ 1544815 h 1598136"/>
              <a:gd name="connsiteX73" fmla="*/ 3833906 w 9662615"/>
              <a:gd name="connsiteY73" fmla="*/ 1516637 h 1598136"/>
              <a:gd name="connsiteX74" fmla="*/ 3696258 w 9662615"/>
              <a:gd name="connsiteY74" fmla="*/ 1537563 h 1598136"/>
              <a:gd name="connsiteX75" fmla="*/ 3594070 w 9662615"/>
              <a:gd name="connsiteY75" fmla="*/ 1509422 h 1598136"/>
              <a:gd name="connsiteX76" fmla="*/ 3565233 w 9662615"/>
              <a:gd name="connsiteY76" fmla="*/ 1515122 h 1598136"/>
              <a:gd name="connsiteX77" fmla="*/ 3560267 w 9662615"/>
              <a:gd name="connsiteY77" fmla="*/ 1516288 h 1598136"/>
              <a:gd name="connsiteX78" fmla="*/ 3540258 w 9662615"/>
              <a:gd name="connsiteY78" fmla="*/ 1516976 h 1598136"/>
              <a:gd name="connsiteX79" fmla="*/ 3534780 w 9662615"/>
              <a:gd name="connsiteY79" fmla="*/ 1522141 h 1598136"/>
              <a:gd name="connsiteX80" fmla="*/ 3504783 w 9662615"/>
              <a:gd name="connsiteY80" fmla="*/ 1526739 h 1598136"/>
              <a:gd name="connsiteX81" fmla="*/ 3430805 w 9662615"/>
              <a:gd name="connsiteY81" fmla="*/ 1542521 h 1598136"/>
              <a:gd name="connsiteX82" fmla="*/ 3292707 w 9662615"/>
              <a:gd name="connsiteY82" fmla="*/ 1520490 h 1598136"/>
              <a:gd name="connsiteX83" fmla="*/ 3187872 w 9662615"/>
              <a:gd name="connsiteY83" fmla="*/ 1519991 h 1598136"/>
              <a:gd name="connsiteX84" fmla="*/ 3148026 w 9662615"/>
              <a:gd name="connsiteY84" fmla="*/ 1524777 h 1598136"/>
              <a:gd name="connsiteX85" fmla="*/ 3092394 w 9662615"/>
              <a:gd name="connsiteY85" fmla="*/ 1528115 h 1598136"/>
              <a:gd name="connsiteX86" fmla="*/ 2994200 w 9662615"/>
              <a:gd name="connsiteY86" fmla="*/ 1537857 h 1598136"/>
              <a:gd name="connsiteX87" fmla="*/ 2862301 w 9662615"/>
              <a:gd name="connsiteY87" fmla="*/ 1544250 h 1598136"/>
              <a:gd name="connsiteX88" fmla="*/ 2766335 w 9662615"/>
              <a:gd name="connsiteY88" fmla="*/ 1527662 h 1598136"/>
              <a:gd name="connsiteX89" fmla="*/ 2757836 w 9662615"/>
              <a:gd name="connsiteY89" fmla="*/ 1531371 h 1598136"/>
              <a:gd name="connsiteX90" fmla="*/ 2691555 w 9662615"/>
              <a:gd name="connsiteY90" fmla="*/ 1530283 h 1598136"/>
              <a:gd name="connsiteX91" fmla="*/ 2491676 w 9662615"/>
              <a:gd name="connsiteY91" fmla="*/ 1500859 h 1598136"/>
              <a:gd name="connsiteX92" fmla="*/ 2378036 w 9662615"/>
              <a:gd name="connsiteY92" fmla="*/ 1520645 h 1598136"/>
              <a:gd name="connsiteX93" fmla="*/ 2284269 w 9662615"/>
              <a:gd name="connsiteY93" fmla="*/ 1503068 h 1598136"/>
              <a:gd name="connsiteX94" fmla="*/ 2207104 w 9662615"/>
              <a:gd name="connsiteY94" fmla="*/ 1508888 h 1598136"/>
              <a:gd name="connsiteX95" fmla="*/ 2149226 w 9662615"/>
              <a:gd name="connsiteY95" fmla="*/ 1523409 h 1598136"/>
              <a:gd name="connsiteX96" fmla="*/ 2084783 w 9662615"/>
              <a:gd name="connsiteY96" fmla="*/ 1524245 h 1598136"/>
              <a:gd name="connsiteX97" fmla="*/ 2070075 w 9662615"/>
              <a:gd name="connsiteY97" fmla="*/ 1511285 h 1598136"/>
              <a:gd name="connsiteX98" fmla="*/ 2001057 w 9662615"/>
              <a:gd name="connsiteY98" fmla="*/ 1516449 h 1598136"/>
              <a:gd name="connsiteX99" fmla="*/ 1896330 w 9662615"/>
              <a:gd name="connsiteY99" fmla="*/ 1525725 h 1598136"/>
              <a:gd name="connsiteX100" fmla="*/ 1835994 w 9662615"/>
              <a:gd name="connsiteY100" fmla="*/ 1527678 h 1598136"/>
              <a:gd name="connsiteX101" fmla="*/ 1671119 w 9662615"/>
              <a:gd name="connsiteY101" fmla="*/ 1536701 h 1598136"/>
              <a:gd name="connsiteX102" fmla="*/ 1601337 w 9662615"/>
              <a:gd name="connsiteY102" fmla="*/ 1548552 h 1598136"/>
              <a:gd name="connsiteX103" fmla="*/ 1407755 w 9662615"/>
              <a:gd name="connsiteY103" fmla="*/ 1571444 h 1598136"/>
              <a:gd name="connsiteX104" fmla="*/ 1271994 w 9662615"/>
              <a:gd name="connsiteY104" fmla="*/ 1579471 h 1598136"/>
              <a:gd name="connsiteX105" fmla="*/ 1249226 w 9662615"/>
              <a:gd name="connsiteY105" fmla="*/ 1583140 h 1598136"/>
              <a:gd name="connsiteX106" fmla="*/ 1217719 w 9662615"/>
              <a:gd name="connsiteY106" fmla="*/ 1580863 h 1598136"/>
              <a:gd name="connsiteX107" fmla="*/ 1091432 w 9662615"/>
              <a:gd name="connsiteY107" fmla="*/ 1571003 h 1598136"/>
              <a:gd name="connsiteX108" fmla="*/ 992039 w 9662615"/>
              <a:gd name="connsiteY108" fmla="*/ 1556662 h 1598136"/>
              <a:gd name="connsiteX109" fmla="*/ 868264 w 9662615"/>
              <a:gd name="connsiteY109" fmla="*/ 1566392 h 1598136"/>
              <a:gd name="connsiteX110" fmla="*/ 792765 w 9662615"/>
              <a:gd name="connsiteY110" fmla="*/ 1563102 h 1598136"/>
              <a:gd name="connsiteX111" fmla="*/ 669055 w 9662615"/>
              <a:gd name="connsiteY111" fmla="*/ 1543638 h 1598136"/>
              <a:gd name="connsiteX112" fmla="*/ 506152 w 9662615"/>
              <a:gd name="connsiteY112" fmla="*/ 1549124 h 1598136"/>
              <a:gd name="connsiteX113" fmla="*/ 472797 w 9662615"/>
              <a:gd name="connsiteY113" fmla="*/ 1568904 h 1598136"/>
              <a:gd name="connsiteX114" fmla="*/ 427864 w 9662615"/>
              <a:gd name="connsiteY114" fmla="*/ 1580848 h 1598136"/>
              <a:gd name="connsiteX115" fmla="*/ 408381 w 9662615"/>
              <a:gd name="connsiteY115" fmla="*/ 1552940 h 1598136"/>
              <a:gd name="connsiteX116" fmla="*/ 267163 w 9662615"/>
              <a:gd name="connsiteY116" fmla="*/ 1531913 h 1598136"/>
              <a:gd name="connsiteX117" fmla="*/ 196644 w 9662615"/>
              <a:gd name="connsiteY117" fmla="*/ 1524565 h 1598136"/>
              <a:gd name="connsiteX118" fmla="*/ 86819 w 9662615"/>
              <a:gd name="connsiteY118" fmla="*/ 1519517 h 1598136"/>
              <a:gd name="connsiteX119" fmla="*/ 53369 w 9662615"/>
              <a:gd name="connsiteY119" fmla="*/ 1516853 h 1598136"/>
              <a:gd name="connsiteX120" fmla="*/ 2359 w 9662615"/>
              <a:gd name="connsiteY120" fmla="*/ 1515247 h 1598136"/>
              <a:gd name="connsiteX121" fmla="*/ 0 w 9662615"/>
              <a:gd name="connsiteY121" fmla="*/ 1514932 h 1598136"/>
              <a:gd name="connsiteX122" fmla="*/ 0 w 9662615"/>
              <a:gd name="connsiteY122" fmla="*/ 0 h 1598136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129812 w 9662615"/>
              <a:gd name="connsiteY49" fmla="*/ 1521277 h 1598136"/>
              <a:gd name="connsiteX50" fmla="*/ 5059484 w 9662615"/>
              <a:gd name="connsiteY50" fmla="*/ 1546802 h 1598136"/>
              <a:gd name="connsiteX51" fmla="*/ 5050958 w 9662615"/>
              <a:gd name="connsiteY51" fmla="*/ 1545776 h 1598136"/>
              <a:gd name="connsiteX52" fmla="*/ 5038524 w 9662615"/>
              <a:gd name="connsiteY52" fmla="*/ 1545675 h 1598136"/>
              <a:gd name="connsiteX53" fmla="*/ 5038223 w 9662615"/>
              <a:gd name="connsiteY53" fmla="*/ 1545881 h 1598136"/>
              <a:gd name="connsiteX54" fmla="*/ 5026564 w 9662615"/>
              <a:gd name="connsiteY54" fmla="*/ 1545376 h 1598136"/>
              <a:gd name="connsiteX55" fmla="*/ 4969433 w 9662615"/>
              <a:gd name="connsiteY55" fmla="*/ 1540263 h 1598136"/>
              <a:gd name="connsiteX56" fmla="*/ 4921303 w 9662615"/>
              <a:gd name="connsiteY56" fmla="*/ 1575379 h 1598136"/>
              <a:gd name="connsiteX57" fmla="*/ 4863775 w 9662615"/>
              <a:gd name="connsiteY57" fmla="*/ 1562633 h 1598136"/>
              <a:gd name="connsiteX58" fmla="*/ 4847242 w 9662615"/>
              <a:gd name="connsiteY58" fmla="*/ 1565435 h 1598136"/>
              <a:gd name="connsiteX59" fmla="*/ 4856839 w 9662615"/>
              <a:gd name="connsiteY59" fmla="*/ 1598136 h 1598136"/>
              <a:gd name="connsiteX60" fmla="*/ 4791466 w 9662615"/>
              <a:gd name="connsiteY60" fmla="*/ 1561324 h 1598136"/>
              <a:gd name="connsiteX61" fmla="*/ 4784247 w 9662615"/>
              <a:gd name="connsiteY61" fmla="*/ 1562342 h 1598136"/>
              <a:gd name="connsiteX62" fmla="*/ 4748477 w 9662615"/>
              <a:gd name="connsiteY62" fmla="*/ 1556925 h 1598136"/>
              <a:gd name="connsiteX63" fmla="*/ 4730033 w 9662615"/>
              <a:gd name="connsiteY63" fmla="*/ 1555274 h 1598136"/>
              <a:gd name="connsiteX64" fmla="*/ 4724747 w 9662615"/>
              <a:gd name="connsiteY64" fmla="*/ 1552439 h 1598136"/>
              <a:gd name="connsiteX65" fmla="*/ 4697562 w 9662615"/>
              <a:gd name="connsiteY65" fmla="*/ 1551206 h 1598136"/>
              <a:gd name="connsiteX66" fmla="*/ 4662664 w 9662615"/>
              <a:gd name="connsiteY66" fmla="*/ 1573162 h 1598136"/>
              <a:gd name="connsiteX67" fmla="*/ 4603028 w 9662615"/>
              <a:gd name="connsiteY67" fmla="*/ 1568821 h 1598136"/>
              <a:gd name="connsiteX68" fmla="*/ 4541612 w 9662615"/>
              <a:gd name="connsiteY68" fmla="*/ 1545262 h 1598136"/>
              <a:gd name="connsiteX69" fmla="*/ 4422155 w 9662615"/>
              <a:gd name="connsiteY69" fmla="*/ 1542059 h 1598136"/>
              <a:gd name="connsiteX70" fmla="*/ 4221826 w 9662615"/>
              <a:gd name="connsiteY70" fmla="*/ 1508923 h 1598136"/>
              <a:gd name="connsiteX71" fmla="*/ 4096601 w 9662615"/>
              <a:gd name="connsiteY71" fmla="*/ 1521563 h 1598136"/>
              <a:gd name="connsiteX72" fmla="*/ 3970635 w 9662615"/>
              <a:gd name="connsiteY72" fmla="*/ 1544815 h 1598136"/>
              <a:gd name="connsiteX73" fmla="*/ 3833906 w 9662615"/>
              <a:gd name="connsiteY73" fmla="*/ 1516637 h 1598136"/>
              <a:gd name="connsiteX74" fmla="*/ 3696258 w 9662615"/>
              <a:gd name="connsiteY74" fmla="*/ 1537563 h 1598136"/>
              <a:gd name="connsiteX75" fmla="*/ 3594070 w 9662615"/>
              <a:gd name="connsiteY75" fmla="*/ 1509422 h 1598136"/>
              <a:gd name="connsiteX76" fmla="*/ 3565233 w 9662615"/>
              <a:gd name="connsiteY76" fmla="*/ 1515122 h 1598136"/>
              <a:gd name="connsiteX77" fmla="*/ 3560267 w 9662615"/>
              <a:gd name="connsiteY77" fmla="*/ 1516288 h 1598136"/>
              <a:gd name="connsiteX78" fmla="*/ 3540258 w 9662615"/>
              <a:gd name="connsiteY78" fmla="*/ 1516976 h 1598136"/>
              <a:gd name="connsiteX79" fmla="*/ 3534780 w 9662615"/>
              <a:gd name="connsiteY79" fmla="*/ 1522141 h 1598136"/>
              <a:gd name="connsiteX80" fmla="*/ 3504783 w 9662615"/>
              <a:gd name="connsiteY80" fmla="*/ 1526739 h 1598136"/>
              <a:gd name="connsiteX81" fmla="*/ 3430805 w 9662615"/>
              <a:gd name="connsiteY81" fmla="*/ 1542521 h 1598136"/>
              <a:gd name="connsiteX82" fmla="*/ 3292707 w 9662615"/>
              <a:gd name="connsiteY82" fmla="*/ 1520490 h 1598136"/>
              <a:gd name="connsiteX83" fmla="*/ 3187872 w 9662615"/>
              <a:gd name="connsiteY83" fmla="*/ 1519991 h 1598136"/>
              <a:gd name="connsiteX84" fmla="*/ 3148026 w 9662615"/>
              <a:gd name="connsiteY84" fmla="*/ 1524777 h 1598136"/>
              <a:gd name="connsiteX85" fmla="*/ 3092394 w 9662615"/>
              <a:gd name="connsiteY85" fmla="*/ 1528115 h 1598136"/>
              <a:gd name="connsiteX86" fmla="*/ 2994200 w 9662615"/>
              <a:gd name="connsiteY86" fmla="*/ 1537857 h 1598136"/>
              <a:gd name="connsiteX87" fmla="*/ 2862301 w 9662615"/>
              <a:gd name="connsiteY87" fmla="*/ 1544250 h 1598136"/>
              <a:gd name="connsiteX88" fmla="*/ 2766335 w 9662615"/>
              <a:gd name="connsiteY88" fmla="*/ 1527662 h 1598136"/>
              <a:gd name="connsiteX89" fmla="*/ 2757836 w 9662615"/>
              <a:gd name="connsiteY89" fmla="*/ 1531371 h 1598136"/>
              <a:gd name="connsiteX90" fmla="*/ 2691555 w 9662615"/>
              <a:gd name="connsiteY90" fmla="*/ 1530283 h 1598136"/>
              <a:gd name="connsiteX91" fmla="*/ 2491676 w 9662615"/>
              <a:gd name="connsiteY91" fmla="*/ 1500859 h 1598136"/>
              <a:gd name="connsiteX92" fmla="*/ 2378036 w 9662615"/>
              <a:gd name="connsiteY92" fmla="*/ 1520645 h 1598136"/>
              <a:gd name="connsiteX93" fmla="*/ 2284269 w 9662615"/>
              <a:gd name="connsiteY93" fmla="*/ 1503068 h 1598136"/>
              <a:gd name="connsiteX94" fmla="*/ 2207104 w 9662615"/>
              <a:gd name="connsiteY94" fmla="*/ 1508888 h 1598136"/>
              <a:gd name="connsiteX95" fmla="*/ 2149226 w 9662615"/>
              <a:gd name="connsiteY95" fmla="*/ 1523409 h 1598136"/>
              <a:gd name="connsiteX96" fmla="*/ 2084783 w 9662615"/>
              <a:gd name="connsiteY96" fmla="*/ 1524245 h 1598136"/>
              <a:gd name="connsiteX97" fmla="*/ 2070075 w 9662615"/>
              <a:gd name="connsiteY97" fmla="*/ 1511285 h 1598136"/>
              <a:gd name="connsiteX98" fmla="*/ 2001057 w 9662615"/>
              <a:gd name="connsiteY98" fmla="*/ 1516449 h 1598136"/>
              <a:gd name="connsiteX99" fmla="*/ 1896330 w 9662615"/>
              <a:gd name="connsiteY99" fmla="*/ 1525725 h 1598136"/>
              <a:gd name="connsiteX100" fmla="*/ 1835994 w 9662615"/>
              <a:gd name="connsiteY100" fmla="*/ 1527678 h 1598136"/>
              <a:gd name="connsiteX101" fmla="*/ 1671119 w 9662615"/>
              <a:gd name="connsiteY101" fmla="*/ 1536701 h 1598136"/>
              <a:gd name="connsiteX102" fmla="*/ 1601337 w 9662615"/>
              <a:gd name="connsiteY102" fmla="*/ 1548552 h 1598136"/>
              <a:gd name="connsiteX103" fmla="*/ 1407755 w 9662615"/>
              <a:gd name="connsiteY103" fmla="*/ 1571444 h 1598136"/>
              <a:gd name="connsiteX104" fmla="*/ 1271994 w 9662615"/>
              <a:gd name="connsiteY104" fmla="*/ 1579471 h 1598136"/>
              <a:gd name="connsiteX105" fmla="*/ 1249226 w 9662615"/>
              <a:gd name="connsiteY105" fmla="*/ 1583140 h 1598136"/>
              <a:gd name="connsiteX106" fmla="*/ 1217719 w 9662615"/>
              <a:gd name="connsiteY106" fmla="*/ 1580863 h 1598136"/>
              <a:gd name="connsiteX107" fmla="*/ 1091432 w 9662615"/>
              <a:gd name="connsiteY107" fmla="*/ 1571003 h 1598136"/>
              <a:gd name="connsiteX108" fmla="*/ 992039 w 9662615"/>
              <a:gd name="connsiteY108" fmla="*/ 1556662 h 1598136"/>
              <a:gd name="connsiteX109" fmla="*/ 868264 w 9662615"/>
              <a:gd name="connsiteY109" fmla="*/ 1566392 h 1598136"/>
              <a:gd name="connsiteX110" fmla="*/ 792765 w 9662615"/>
              <a:gd name="connsiteY110" fmla="*/ 1563102 h 1598136"/>
              <a:gd name="connsiteX111" fmla="*/ 669055 w 9662615"/>
              <a:gd name="connsiteY111" fmla="*/ 1543638 h 1598136"/>
              <a:gd name="connsiteX112" fmla="*/ 506152 w 9662615"/>
              <a:gd name="connsiteY112" fmla="*/ 1549124 h 1598136"/>
              <a:gd name="connsiteX113" fmla="*/ 472797 w 9662615"/>
              <a:gd name="connsiteY113" fmla="*/ 1568904 h 1598136"/>
              <a:gd name="connsiteX114" fmla="*/ 427864 w 9662615"/>
              <a:gd name="connsiteY114" fmla="*/ 1580848 h 1598136"/>
              <a:gd name="connsiteX115" fmla="*/ 408381 w 9662615"/>
              <a:gd name="connsiteY115" fmla="*/ 1552940 h 1598136"/>
              <a:gd name="connsiteX116" fmla="*/ 267163 w 9662615"/>
              <a:gd name="connsiteY116" fmla="*/ 1531913 h 1598136"/>
              <a:gd name="connsiteX117" fmla="*/ 196644 w 9662615"/>
              <a:gd name="connsiteY117" fmla="*/ 1524565 h 1598136"/>
              <a:gd name="connsiteX118" fmla="*/ 86819 w 9662615"/>
              <a:gd name="connsiteY118" fmla="*/ 1519517 h 1598136"/>
              <a:gd name="connsiteX119" fmla="*/ 53369 w 9662615"/>
              <a:gd name="connsiteY119" fmla="*/ 1516853 h 1598136"/>
              <a:gd name="connsiteX120" fmla="*/ 2359 w 9662615"/>
              <a:gd name="connsiteY120" fmla="*/ 1515247 h 1598136"/>
              <a:gd name="connsiteX121" fmla="*/ 0 w 9662615"/>
              <a:gd name="connsiteY121" fmla="*/ 1514932 h 1598136"/>
              <a:gd name="connsiteX122" fmla="*/ 0 w 9662615"/>
              <a:gd name="connsiteY122" fmla="*/ 0 h 1598136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129812 w 9662615"/>
              <a:gd name="connsiteY49" fmla="*/ 1521277 h 1598136"/>
              <a:gd name="connsiteX50" fmla="*/ 5059484 w 9662615"/>
              <a:gd name="connsiteY50" fmla="*/ 1546802 h 1598136"/>
              <a:gd name="connsiteX51" fmla="*/ 5050958 w 9662615"/>
              <a:gd name="connsiteY51" fmla="*/ 1545776 h 1598136"/>
              <a:gd name="connsiteX52" fmla="*/ 5038524 w 9662615"/>
              <a:gd name="connsiteY52" fmla="*/ 1545675 h 1598136"/>
              <a:gd name="connsiteX53" fmla="*/ 5026564 w 9662615"/>
              <a:gd name="connsiteY53" fmla="*/ 1545376 h 1598136"/>
              <a:gd name="connsiteX54" fmla="*/ 4969433 w 9662615"/>
              <a:gd name="connsiteY54" fmla="*/ 1540263 h 1598136"/>
              <a:gd name="connsiteX55" fmla="*/ 4921303 w 9662615"/>
              <a:gd name="connsiteY55" fmla="*/ 1575379 h 1598136"/>
              <a:gd name="connsiteX56" fmla="*/ 4863775 w 9662615"/>
              <a:gd name="connsiteY56" fmla="*/ 1562633 h 1598136"/>
              <a:gd name="connsiteX57" fmla="*/ 4847242 w 9662615"/>
              <a:gd name="connsiteY57" fmla="*/ 1565435 h 1598136"/>
              <a:gd name="connsiteX58" fmla="*/ 4856839 w 9662615"/>
              <a:gd name="connsiteY58" fmla="*/ 1598136 h 1598136"/>
              <a:gd name="connsiteX59" fmla="*/ 4791466 w 9662615"/>
              <a:gd name="connsiteY59" fmla="*/ 1561324 h 1598136"/>
              <a:gd name="connsiteX60" fmla="*/ 4784247 w 9662615"/>
              <a:gd name="connsiteY60" fmla="*/ 1562342 h 1598136"/>
              <a:gd name="connsiteX61" fmla="*/ 4748477 w 9662615"/>
              <a:gd name="connsiteY61" fmla="*/ 1556925 h 1598136"/>
              <a:gd name="connsiteX62" fmla="*/ 4730033 w 9662615"/>
              <a:gd name="connsiteY62" fmla="*/ 1555274 h 1598136"/>
              <a:gd name="connsiteX63" fmla="*/ 4724747 w 9662615"/>
              <a:gd name="connsiteY63" fmla="*/ 1552439 h 1598136"/>
              <a:gd name="connsiteX64" fmla="*/ 4697562 w 9662615"/>
              <a:gd name="connsiteY64" fmla="*/ 1551206 h 1598136"/>
              <a:gd name="connsiteX65" fmla="*/ 4662664 w 9662615"/>
              <a:gd name="connsiteY65" fmla="*/ 1573162 h 1598136"/>
              <a:gd name="connsiteX66" fmla="*/ 4603028 w 9662615"/>
              <a:gd name="connsiteY66" fmla="*/ 1568821 h 1598136"/>
              <a:gd name="connsiteX67" fmla="*/ 4541612 w 9662615"/>
              <a:gd name="connsiteY67" fmla="*/ 1545262 h 1598136"/>
              <a:gd name="connsiteX68" fmla="*/ 4422155 w 9662615"/>
              <a:gd name="connsiteY68" fmla="*/ 1542059 h 1598136"/>
              <a:gd name="connsiteX69" fmla="*/ 4221826 w 9662615"/>
              <a:gd name="connsiteY69" fmla="*/ 1508923 h 1598136"/>
              <a:gd name="connsiteX70" fmla="*/ 4096601 w 9662615"/>
              <a:gd name="connsiteY70" fmla="*/ 1521563 h 1598136"/>
              <a:gd name="connsiteX71" fmla="*/ 3970635 w 9662615"/>
              <a:gd name="connsiteY71" fmla="*/ 1544815 h 1598136"/>
              <a:gd name="connsiteX72" fmla="*/ 3833906 w 9662615"/>
              <a:gd name="connsiteY72" fmla="*/ 1516637 h 1598136"/>
              <a:gd name="connsiteX73" fmla="*/ 3696258 w 9662615"/>
              <a:gd name="connsiteY73" fmla="*/ 1537563 h 1598136"/>
              <a:gd name="connsiteX74" fmla="*/ 3594070 w 9662615"/>
              <a:gd name="connsiteY74" fmla="*/ 1509422 h 1598136"/>
              <a:gd name="connsiteX75" fmla="*/ 3565233 w 9662615"/>
              <a:gd name="connsiteY75" fmla="*/ 1515122 h 1598136"/>
              <a:gd name="connsiteX76" fmla="*/ 3560267 w 9662615"/>
              <a:gd name="connsiteY76" fmla="*/ 1516288 h 1598136"/>
              <a:gd name="connsiteX77" fmla="*/ 3540258 w 9662615"/>
              <a:gd name="connsiteY77" fmla="*/ 1516976 h 1598136"/>
              <a:gd name="connsiteX78" fmla="*/ 3534780 w 9662615"/>
              <a:gd name="connsiteY78" fmla="*/ 1522141 h 1598136"/>
              <a:gd name="connsiteX79" fmla="*/ 3504783 w 9662615"/>
              <a:gd name="connsiteY79" fmla="*/ 1526739 h 1598136"/>
              <a:gd name="connsiteX80" fmla="*/ 3430805 w 9662615"/>
              <a:gd name="connsiteY80" fmla="*/ 1542521 h 1598136"/>
              <a:gd name="connsiteX81" fmla="*/ 3292707 w 9662615"/>
              <a:gd name="connsiteY81" fmla="*/ 1520490 h 1598136"/>
              <a:gd name="connsiteX82" fmla="*/ 3187872 w 9662615"/>
              <a:gd name="connsiteY82" fmla="*/ 1519991 h 1598136"/>
              <a:gd name="connsiteX83" fmla="*/ 3148026 w 9662615"/>
              <a:gd name="connsiteY83" fmla="*/ 1524777 h 1598136"/>
              <a:gd name="connsiteX84" fmla="*/ 3092394 w 9662615"/>
              <a:gd name="connsiteY84" fmla="*/ 1528115 h 1598136"/>
              <a:gd name="connsiteX85" fmla="*/ 2994200 w 9662615"/>
              <a:gd name="connsiteY85" fmla="*/ 1537857 h 1598136"/>
              <a:gd name="connsiteX86" fmla="*/ 2862301 w 9662615"/>
              <a:gd name="connsiteY86" fmla="*/ 1544250 h 1598136"/>
              <a:gd name="connsiteX87" fmla="*/ 2766335 w 9662615"/>
              <a:gd name="connsiteY87" fmla="*/ 1527662 h 1598136"/>
              <a:gd name="connsiteX88" fmla="*/ 2757836 w 9662615"/>
              <a:gd name="connsiteY88" fmla="*/ 1531371 h 1598136"/>
              <a:gd name="connsiteX89" fmla="*/ 2691555 w 9662615"/>
              <a:gd name="connsiteY89" fmla="*/ 1530283 h 1598136"/>
              <a:gd name="connsiteX90" fmla="*/ 2491676 w 9662615"/>
              <a:gd name="connsiteY90" fmla="*/ 1500859 h 1598136"/>
              <a:gd name="connsiteX91" fmla="*/ 2378036 w 9662615"/>
              <a:gd name="connsiteY91" fmla="*/ 1520645 h 1598136"/>
              <a:gd name="connsiteX92" fmla="*/ 2284269 w 9662615"/>
              <a:gd name="connsiteY92" fmla="*/ 1503068 h 1598136"/>
              <a:gd name="connsiteX93" fmla="*/ 2207104 w 9662615"/>
              <a:gd name="connsiteY93" fmla="*/ 1508888 h 1598136"/>
              <a:gd name="connsiteX94" fmla="*/ 2149226 w 9662615"/>
              <a:gd name="connsiteY94" fmla="*/ 1523409 h 1598136"/>
              <a:gd name="connsiteX95" fmla="*/ 2084783 w 9662615"/>
              <a:gd name="connsiteY95" fmla="*/ 1524245 h 1598136"/>
              <a:gd name="connsiteX96" fmla="*/ 2070075 w 9662615"/>
              <a:gd name="connsiteY96" fmla="*/ 1511285 h 1598136"/>
              <a:gd name="connsiteX97" fmla="*/ 2001057 w 9662615"/>
              <a:gd name="connsiteY97" fmla="*/ 1516449 h 1598136"/>
              <a:gd name="connsiteX98" fmla="*/ 1896330 w 9662615"/>
              <a:gd name="connsiteY98" fmla="*/ 1525725 h 1598136"/>
              <a:gd name="connsiteX99" fmla="*/ 1835994 w 9662615"/>
              <a:gd name="connsiteY99" fmla="*/ 1527678 h 1598136"/>
              <a:gd name="connsiteX100" fmla="*/ 1671119 w 9662615"/>
              <a:gd name="connsiteY100" fmla="*/ 1536701 h 1598136"/>
              <a:gd name="connsiteX101" fmla="*/ 1601337 w 9662615"/>
              <a:gd name="connsiteY101" fmla="*/ 1548552 h 1598136"/>
              <a:gd name="connsiteX102" fmla="*/ 1407755 w 9662615"/>
              <a:gd name="connsiteY102" fmla="*/ 1571444 h 1598136"/>
              <a:gd name="connsiteX103" fmla="*/ 1271994 w 9662615"/>
              <a:gd name="connsiteY103" fmla="*/ 1579471 h 1598136"/>
              <a:gd name="connsiteX104" fmla="*/ 1249226 w 9662615"/>
              <a:gd name="connsiteY104" fmla="*/ 1583140 h 1598136"/>
              <a:gd name="connsiteX105" fmla="*/ 1217719 w 9662615"/>
              <a:gd name="connsiteY105" fmla="*/ 1580863 h 1598136"/>
              <a:gd name="connsiteX106" fmla="*/ 1091432 w 9662615"/>
              <a:gd name="connsiteY106" fmla="*/ 1571003 h 1598136"/>
              <a:gd name="connsiteX107" fmla="*/ 992039 w 9662615"/>
              <a:gd name="connsiteY107" fmla="*/ 1556662 h 1598136"/>
              <a:gd name="connsiteX108" fmla="*/ 868264 w 9662615"/>
              <a:gd name="connsiteY108" fmla="*/ 1566392 h 1598136"/>
              <a:gd name="connsiteX109" fmla="*/ 792765 w 9662615"/>
              <a:gd name="connsiteY109" fmla="*/ 1563102 h 1598136"/>
              <a:gd name="connsiteX110" fmla="*/ 669055 w 9662615"/>
              <a:gd name="connsiteY110" fmla="*/ 1543638 h 1598136"/>
              <a:gd name="connsiteX111" fmla="*/ 506152 w 9662615"/>
              <a:gd name="connsiteY111" fmla="*/ 1549124 h 1598136"/>
              <a:gd name="connsiteX112" fmla="*/ 472797 w 9662615"/>
              <a:gd name="connsiteY112" fmla="*/ 1568904 h 1598136"/>
              <a:gd name="connsiteX113" fmla="*/ 427864 w 9662615"/>
              <a:gd name="connsiteY113" fmla="*/ 1580848 h 1598136"/>
              <a:gd name="connsiteX114" fmla="*/ 408381 w 9662615"/>
              <a:gd name="connsiteY114" fmla="*/ 1552940 h 1598136"/>
              <a:gd name="connsiteX115" fmla="*/ 267163 w 9662615"/>
              <a:gd name="connsiteY115" fmla="*/ 1531913 h 1598136"/>
              <a:gd name="connsiteX116" fmla="*/ 196644 w 9662615"/>
              <a:gd name="connsiteY116" fmla="*/ 1524565 h 1598136"/>
              <a:gd name="connsiteX117" fmla="*/ 86819 w 9662615"/>
              <a:gd name="connsiteY117" fmla="*/ 1519517 h 1598136"/>
              <a:gd name="connsiteX118" fmla="*/ 53369 w 9662615"/>
              <a:gd name="connsiteY118" fmla="*/ 1516853 h 1598136"/>
              <a:gd name="connsiteX119" fmla="*/ 2359 w 9662615"/>
              <a:gd name="connsiteY119" fmla="*/ 1515247 h 1598136"/>
              <a:gd name="connsiteX120" fmla="*/ 0 w 9662615"/>
              <a:gd name="connsiteY120" fmla="*/ 1514932 h 1598136"/>
              <a:gd name="connsiteX121" fmla="*/ 0 w 9662615"/>
              <a:gd name="connsiteY121" fmla="*/ 0 h 1598136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129812 w 9662615"/>
              <a:gd name="connsiteY49" fmla="*/ 1521277 h 1598136"/>
              <a:gd name="connsiteX50" fmla="*/ 5059484 w 9662615"/>
              <a:gd name="connsiteY50" fmla="*/ 1546802 h 1598136"/>
              <a:gd name="connsiteX51" fmla="*/ 5038524 w 9662615"/>
              <a:gd name="connsiteY51" fmla="*/ 1545675 h 1598136"/>
              <a:gd name="connsiteX52" fmla="*/ 5026564 w 9662615"/>
              <a:gd name="connsiteY52" fmla="*/ 1545376 h 1598136"/>
              <a:gd name="connsiteX53" fmla="*/ 4969433 w 9662615"/>
              <a:gd name="connsiteY53" fmla="*/ 1540263 h 1598136"/>
              <a:gd name="connsiteX54" fmla="*/ 4921303 w 9662615"/>
              <a:gd name="connsiteY54" fmla="*/ 1575379 h 1598136"/>
              <a:gd name="connsiteX55" fmla="*/ 4863775 w 9662615"/>
              <a:gd name="connsiteY55" fmla="*/ 1562633 h 1598136"/>
              <a:gd name="connsiteX56" fmla="*/ 4847242 w 9662615"/>
              <a:gd name="connsiteY56" fmla="*/ 1565435 h 1598136"/>
              <a:gd name="connsiteX57" fmla="*/ 4856839 w 9662615"/>
              <a:gd name="connsiteY57" fmla="*/ 1598136 h 1598136"/>
              <a:gd name="connsiteX58" fmla="*/ 4791466 w 9662615"/>
              <a:gd name="connsiteY58" fmla="*/ 1561324 h 1598136"/>
              <a:gd name="connsiteX59" fmla="*/ 4784247 w 9662615"/>
              <a:gd name="connsiteY59" fmla="*/ 1562342 h 1598136"/>
              <a:gd name="connsiteX60" fmla="*/ 4748477 w 9662615"/>
              <a:gd name="connsiteY60" fmla="*/ 1556925 h 1598136"/>
              <a:gd name="connsiteX61" fmla="*/ 4730033 w 9662615"/>
              <a:gd name="connsiteY61" fmla="*/ 1555274 h 1598136"/>
              <a:gd name="connsiteX62" fmla="*/ 4724747 w 9662615"/>
              <a:gd name="connsiteY62" fmla="*/ 1552439 h 1598136"/>
              <a:gd name="connsiteX63" fmla="*/ 4697562 w 9662615"/>
              <a:gd name="connsiteY63" fmla="*/ 1551206 h 1598136"/>
              <a:gd name="connsiteX64" fmla="*/ 4662664 w 9662615"/>
              <a:gd name="connsiteY64" fmla="*/ 1573162 h 1598136"/>
              <a:gd name="connsiteX65" fmla="*/ 4603028 w 9662615"/>
              <a:gd name="connsiteY65" fmla="*/ 1568821 h 1598136"/>
              <a:gd name="connsiteX66" fmla="*/ 4541612 w 9662615"/>
              <a:gd name="connsiteY66" fmla="*/ 1545262 h 1598136"/>
              <a:gd name="connsiteX67" fmla="*/ 4422155 w 9662615"/>
              <a:gd name="connsiteY67" fmla="*/ 1542059 h 1598136"/>
              <a:gd name="connsiteX68" fmla="*/ 4221826 w 9662615"/>
              <a:gd name="connsiteY68" fmla="*/ 1508923 h 1598136"/>
              <a:gd name="connsiteX69" fmla="*/ 4096601 w 9662615"/>
              <a:gd name="connsiteY69" fmla="*/ 1521563 h 1598136"/>
              <a:gd name="connsiteX70" fmla="*/ 3970635 w 9662615"/>
              <a:gd name="connsiteY70" fmla="*/ 1544815 h 1598136"/>
              <a:gd name="connsiteX71" fmla="*/ 3833906 w 9662615"/>
              <a:gd name="connsiteY71" fmla="*/ 1516637 h 1598136"/>
              <a:gd name="connsiteX72" fmla="*/ 3696258 w 9662615"/>
              <a:gd name="connsiteY72" fmla="*/ 1537563 h 1598136"/>
              <a:gd name="connsiteX73" fmla="*/ 3594070 w 9662615"/>
              <a:gd name="connsiteY73" fmla="*/ 1509422 h 1598136"/>
              <a:gd name="connsiteX74" fmla="*/ 3565233 w 9662615"/>
              <a:gd name="connsiteY74" fmla="*/ 1515122 h 1598136"/>
              <a:gd name="connsiteX75" fmla="*/ 3560267 w 9662615"/>
              <a:gd name="connsiteY75" fmla="*/ 1516288 h 1598136"/>
              <a:gd name="connsiteX76" fmla="*/ 3540258 w 9662615"/>
              <a:gd name="connsiteY76" fmla="*/ 1516976 h 1598136"/>
              <a:gd name="connsiteX77" fmla="*/ 3534780 w 9662615"/>
              <a:gd name="connsiteY77" fmla="*/ 1522141 h 1598136"/>
              <a:gd name="connsiteX78" fmla="*/ 3504783 w 9662615"/>
              <a:gd name="connsiteY78" fmla="*/ 1526739 h 1598136"/>
              <a:gd name="connsiteX79" fmla="*/ 3430805 w 9662615"/>
              <a:gd name="connsiteY79" fmla="*/ 1542521 h 1598136"/>
              <a:gd name="connsiteX80" fmla="*/ 3292707 w 9662615"/>
              <a:gd name="connsiteY80" fmla="*/ 1520490 h 1598136"/>
              <a:gd name="connsiteX81" fmla="*/ 3187872 w 9662615"/>
              <a:gd name="connsiteY81" fmla="*/ 1519991 h 1598136"/>
              <a:gd name="connsiteX82" fmla="*/ 3148026 w 9662615"/>
              <a:gd name="connsiteY82" fmla="*/ 1524777 h 1598136"/>
              <a:gd name="connsiteX83" fmla="*/ 3092394 w 9662615"/>
              <a:gd name="connsiteY83" fmla="*/ 1528115 h 1598136"/>
              <a:gd name="connsiteX84" fmla="*/ 2994200 w 9662615"/>
              <a:gd name="connsiteY84" fmla="*/ 1537857 h 1598136"/>
              <a:gd name="connsiteX85" fmla="*/ 2862301 w 9662615"/>
              <a:gd name="connsiteY85" fmla="*/ 1544250 h 1598136"/>
              <a:gd name="connsiteX86" fmla="*/ 2766335 w 9662615"/>
              <a:gd name="connsiteY86" fmla="*/ 1527662 h 1598136"/>
              <a:gd name="connsiteX87" fmla="*/ 2757836 w 9662615"/>
              <a:gd name="connsiteY87" fmla="*/ 1531371 h 1598136"/>
              <a:gd name="connsiteX88" fmla="*/ 2691555 w 9662615"/>
              <a:gd name="connsiteY88" fmla="*/ 1530283 h 1598136"/>
              <a:gd name="connsiteX89" fmla="*/ 2491676 w 9662615"/>
              <a:gd name="connsiteY89" fmla="*/ 1500859 h 1598136"/>
              <a:gd name="connsiteX90" fmla="*/ 2378036 w 9662615"/>
              <a:gd name="connsiteY90" fmla="*/ 1520645 h 1598136"/>
              <a:gd name="connsiteX91" fmla="*/ 2284269 w 9662615"/>
              <a:gd name="connsiteY91" fmla="*/ 1503068 h 1598136"/>
              <a:gd name="connsiteX92" fmla="*/ 2207104 w 9662615"/>
              <a:gd name="connsiteY92" fmla="*/ 1508888 h 1598136"/>
              <a:gd name="connsiteX93" fmla="*/ 2149226 w 9662615"/>
              <a:gd name="connsiteY93" fmla="*/ 1523409 h 1598136"/>
              <a:gd name="connsiteX94" fmla="*/ 2084783 w 9662615"/>
              <a:gd name="connsiteY94" fmla="*/ 1524245 h 1598136"/>
              <a:gd name="connsiteX95" fmla="*/ 2070075 w 9662615"/>
              <a:gd name="connsiteY95" fmla="*/ 1511285 h 1598136"/>
              <a:gd name="connsiteX96" fmla="*/ 2001057 w 9662615"/>
              <a:gd name="connsiteY96" fmla="*/ 1516449 h 1598136"/>
              <a:gd name="connsiteX97" fmla="*/ 1896330 w 9662615"/>
              <a:gd name="connsiteY97" fmla="*/ 1525725 h 1598136"/>
              <a:gd name="connsiteX98" fmla="*/ 1835994 w 9662615"/>
              <a:gd name="connsiteY98" fmla="*/ 1527678 h 1598136"/>
              <a:gd name="connsiteX99" fmla="*/ 1671119 w 9662615"/>
              <a:gd name="connsiteY99" fmla="*/ 1536701 h 1598136"/>
              <a:gd name="connsiteX100" fmla="*/ 1601337 w 9662615"/>
              <a:gd name="connsiteY100" fmla="*/ 1548552 h 1598136"/>
              <a:gd name="connsiteX101" fmla="*/ 1407755 w 9662615"/>
              <a:gd name="connsiteY101" fmla="*/ 1571444 h 1598136"/>
              <a:gd name="connsiteX102" fmla="*/ 1271994 w 9662615"/>
              <a:gd name="connsiteY102" fmla="*/ 1579471 h 1598136"/>
              <a:gd name="connsiteX103" fmla="*/ 1249226 w 9662615"/>
              <a:gd name="connsiteY103" fmla="*/ 1583140 h 1598136"/>
              <a:gd name="connsiteX104" fmla="*/ 1217719 w 9662615"/>
              <a:gd name="connsiteY104" fmla="*/ 1580863 h 1598136"/>
              <a:gd name="connsiteX105" fmla="*/ 1091432 w 9662615"/>
              <a:gd name="connsiteY105" fmla="*/ 1571003 h 1598136"/>
              <a:gd name="connsiteX106" fmla="*/ 992039 w 9662615"/>
              <a:gd name="connsiteY106" fmla="*/ 1556662 h 1598136"/>
              <a:gd name="connsiteX107" fmla="*/ 868264 w 9662615"/>
              <a:gd name="connsiteY107" fmla="*/ 1566392 h 1598136"/>
              <a:gd name="connsiteX108" fmla="*/ 792765 w 9662615"/>
              <a:gd name="connsiteY108" fmla="*/ 1563102 h 1598136"/>
              <a:gd name="connsiteX109" fmla="*/ 669055 w 9662615"/>
              <a:gd name="connsiteY109" fmla="*/ 1543638 h 1598136"/>
              <a:gd name="connsiteX110" fmla="*/ 506152 w 9662615"/>
              <a:gd name="connsiteY110" fmla="*/ 1549124 h 1598136"/>
              <a:gd name="connsiteX111" fmla="*/ 472797 w 9662615"/>
              <a:gd name="connsiteY111" fmla="*/ 1568904 h 1598136"/>
              <a:gd name="connsiteX112" fmla="*/ 427864 w 9662615"/>
              <a:gd name="connsiteY112" fmla="*/ 1580848 h 1598136"/>
              <a:gd name="connsiteX113" fmla="*/ 408381 w 9662615"/>
              <a:gd name="connsiteY113" fmla="*/ 1552940 h 1598136"/>
              <a:gd name="connsiteX114" fmla="*/ 267163 w 9662615"/>
              <a:gd name="connsiteY114" fmla="*/ 1531913 h 1598136"/>
              <a:gd name="connsiteX115" fmla="*/ 196644 w 9662615"/>
              <a:gd name="connsiteY115" fmla="*/ 1524565 h 1598136"/>
              <a:gd name="connsiteX116" fmla="*/ 86819 w 9662615"/>
              <a:gd name="connsiteY116" fmla="*/ 1519517 h 1598136"/>
              <a:gd name="connsiteX117" fmla="*/ 53369 w 9662615"/>
              <a:gd name="connsiteY117" fmla="*/ 1516853 h 1598136"/>
              <a:gd name="connsiteX118" fmla="*/ 2359 w 9662615"/>
              <a:gd name="connsiteY118" fmla="*/ 1515247 h 1598136"/>
              <a:gd name="connsiteX119" fmla="*/ 0 w 9662615"/>
              <a:gd name="connsiteY119" fmla="*/ 1514932 h 1598136"/>
              <a:gd name="connsiteX120" fmla="*/ 0 w 9662615"/>
              <a:gd name="connsiteY120" fmla="*/ 0 h 1598136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129812 w 9662615"/>
              <a:gd name="connsiteY49" fmla="*/ 1521277 h 1598136"/>
              <a:gd name="connsiteX50" fmla="*/ 5059484 w 9662615"/>
              <a:gd name="connsiteY50" fmla="*/ 1546802 h 1598136"/>
              <a:gd name="connsiteX51" fmla="*/ 5038524 w 9662615"/>
              <a:gd name="connsiteY51" fmla="*/ 1545675 h 1598136"/>
              <a:gd name="connsiteX52" fmla="*/ 5026564 w 9662615"/>
              <a:gd name="connsiteY52" fmla="*/ 1545376 h 1598136"/>
              <a:gd name="connsiteX53" fmla="*/ 4969433 w 9662615"/>
              <a:gd name="connsiteY53" fmla="*/ 1550865 h 1598136"/>
              <a:gd name="connsiteX54" fmla="*/ 4921303 w 9662615"/>
              <a:gd name="connsiteY54" fmla="*/ 1575379 h 1598136"/>
              <a:gd name="connsiteX55" fmla="*/ 4863775 w 9662615"/>
              <a:gd name="connsiteY55" fmla="*/ 1562633 h 1598136"/>
              <a:gd name="connsiteX56" fmla="*/ 4847242 w 9662615"/>
              <a:gd name="connsiteY56" fmla="*/ 1565435 h 1598136"/>
              <a:gd name="connsiteX57" fmla="*/ 4856839 w 9662615"/>
              <a:gd name="connsiteY57" fmla="*/ 1598136 h 1598136"/>
              <a:gd name="connsiteX58" fmla="*/ 4791466 w 9662615"/>
              <a:gd name="connsiteY58" fmla="*/ 1561324 h 1598136"/>
              <a:gd name="connsiteX59" fmla="*/ 4784247 w 9662615"/>
              <a:gd name="connsiteY59" fmla="*/ 1562342 h 1598136"/>
              <a:gd name="connsiteX60" fmla="*/ 4748477 w 9662615"/>
              <a:gd name="connsiteY60" fmla="*/ 1556925 h 1598136"/>
              <a:gd name="connsiteX61" fmla="*/ 4730033 w 9662615"/>
              <a:gd name="connsiteY61" fmla="*/ 1555274 h 1598136"/>
              <a:gd name="connsiteX62" fmla="*/ 4724747 w 9662615"/>
              <a:gd name="connsiteY62" fmla="*/ 1552439 h 1598136"/>
              <a:gd name="connsiteX63" fmla="*/ 4697562 w 9662615"/>
              <a:gd name="connsiteY63" fmla="*/ 1551206 h 1598136"/>
              <a:gd name="connsiteX64" fmla="*/ 4662664 w 9662615"/>
              <a:gd name="connsiteY64" fmla="*/ 1573162 h 1598136"/>
              <a:gd name="connsiteX65" fmla="*/ 4603028 w 9662615"/>
              <a:gd name="connsiteY65" fmla="*/ 1568821 h 1598136"/>
              <a:gd name="connsiteX66" fmla="*/ 4541612 w 9662615"/>
              <a:gd name="connsiteY66" fmla="*/ 1545262 h 1598136"/>
              <a:gd name="connsiteX67" fmla="*/ 4422155 w 9662615"/>
              <a:gd name="connsiteY67" fmla="*/ 1542059 h 1598136"/>
              <a:gd name="connsiteX68" fmla="*/ 4221826 w 9662615"/>
              <a:gd name="connsiteY68" fmla="*/ 1508923 h 1598136"/>
              <a:gd name="connsiteX69" fmla="*/ 4096601 w 9662615"/>
              <a:gd name="connsiteY69" fmla="*/ 1521563 h 1598136"/>
              <a:gd name="connsiteX70" fmla="*/ 3970635 w 9662615"/>
              <a:gd name="connsiteY70" fmla="*/ 1544815 h 1598136"/>
              <a:gd name="connsiteX71" fmla="*/ 3833906 w 9662615"/>
              <a:gd name="connsiteY71" fmla="*/ 1516637 h 1598136"/>
              <a:gd name="connsiteX72" fmla="*/ 3696258 w 9662615"/>
              <a:gd name="connsiteY72" fmla="*/ 1537563 h 1598136"/>
              <a:gd name="connsiteX73" fmla="*/ 3594070 w 9662615"/>
              <a:gd name="connsiteY73" fmla="*/ 1509422 h 1598136"/>
              <a:gd name="connsiteX74" fmla="*/ 3565233 w 9662615"/>
              <a:gd name="connsiteY74" fmla="*/ 1515122 h 1598136"/>
              <a:gd name="connsiteX75" fmla="*/ 3560267 w 9662615"/>
              <a:gd name="connsiteY75" fmla="*/ 1516288 h 1598136"/>
              <a:gd name="connsiteX76" fmla="*/ 3540258 w 9662615"/>
              <a:gd name="connsiteY76" fmla="*/ 1516976 h 1598136"/>
              <a:gd name="connsiteX77" fmla="*/ 3534780 w 9662615"/>
              <a:gd name="connsiteY77" fmla="*/ 1522141 h 1598136"/>
              <a:gd name="connsiteX78" fmla="*/ 3504783 w 9662615"/>
              <a:gd name="connsiteY78" fmla="*/ 1526739 h 1598136"/>
              <a:gd name="connsiteX79" fmla="*/ 3430805 w 9662615"/>
              <a:gd name="connsiteY79" fmla="*/ 1542521 h 1598136"/>
              <a:gd name="connsiteX80" fmla="*/ 3292707 w 9662615"/>
              <a:gd name="connsiteY80" fmla="*/ 1520490 h 1598136"/>
              <a:gd name="connsiteX81" fmla="*/ 3187872 w 9662615"/>
              <a:gd name="connsiteY81" fmla="*/ 1519991 h 1598136"/>
              <a:gd name="connsiteX82" fmla="*/ 3148026 w 9662615"/>
              <a:gd name="connsiteY82" fmla="*/ 1524777 h 1598136"/>
              <a:gd name="connsiteX83" fmla="*/ 3092394 w 9662615"/>
              <a:gd name="connsiteY83" fmla="*/ 1528115 h 1598136"/>
              <a:gd name="connsiteX84" fmla="*/ 2994200 w 9662615"/>
              <a:gd name="connsiteY84" fmla="*/ 1537857 h 1598136"/>
              <a:gd name="connsiteX85" fmla="*/ 2862301 w 9662615"/>
              <a:gd name="connsiteY85" fmla="*/ 1544250 h 1598136"/>
              <a:gd name="connsiteX86" fmla="*/ 2766335 w 9662615"/>
              <a:gd name="connsiteY86" fmla="*/ 1527662 h 1598136"/>
              <a:gd name="connsiteX87" fmla="*/ 2757836 w 9662615"/>
              <a:gd name="connsiteY87" fmla="*/ 1531371 h 1598136"/>
              <a:gd name="connsiteX88" fmla="*/ 2691555 w 9662615"/>
              <a:gd name="connsiteY88" fmla="*/ 1530283 h 1598136"/>
              <a:gd name="connsiteX89" fmla="*/ 2491676 w 9662615"/>
              <a:gd name="connsiteY89" fmla="*/ 1500859 h 1598136"/>
              <a:gd name="connsiteX90" fmla="*/ 2378036 w 9662615"/>
              <a:gd name="connsiteY90" fmla="*/ 1520645 h 1598136"/>
              <a:gd name="connsiteX91" fmla="*/ 2284269 w 9662615"/>
              <a:gd name="connsiteY91" fmla="*/ 1503068 h 1598136"/>
              <a:gd name="connsiteX92" fmla="*/ 2207104 w 9662615"/>
              <a:gd name="connsiteY92" fmla="*/ 1508888 h 1598136"/>
              <a:gd name="connsiteX93" fmla="*/ 2149226 w 9662615"/>
              <a:gd name="connsiteY93" fmla="*/ 1523409 h 1598136"/>
              <a:gd name="connsiteX94" fmla="*/ 2084783 w 9662615"/>
              <a:gd name="connsiteY94" fmla="*/ 1524245 h 1598136"/>
              <a:gd name="connsiteX95" fmla="*/ 2070075 w 9662615"/>
              <a:gd name="connsiteY95" fmla="*/ 1511285 h 1598136"/>
              <a:gd name="connsiteX96" fmla="*/ 2001057 w 9662615"/>
              <a:gd name="connsiteY96" fmla="*/ 1516449 h 1598136"/>
              <a:gd name="connsiteX97" fmla="*/ 1896330 w 9662615"/>
              <a:gd name="connsiteY97" fmla="*/ 1525725 h 1598136"/>
              <a:gd name="connsiteX98" fmla="*/ 1835994 w 9662615"/>
              <a:gd name="connsiteY98" fmla="*/ 1527678 h 1598136"/>
              <a:gd name="connsiteX99" fmla="*/ 1671119 w 9662615"/>
              <a:gd name="connsiteY99" fmla="*/ 1536701 h 1598136"/>
              <a:gd name="connsiteX100" fmla="*/ 1601337 w 9662615"/>
              <a:gd name="connsiteY100" fmla="*/ 1548552 h 1598136"/>
              <a:gd name="connsiteX101" fmla="*/ 1407755 w 9662615"/>
              <a:gd name="connsiteY101" fmla="*/ 1571444 h 1598136"/>
              <a:gd name="connsiteX102" fmla="*/ 1271994 w 9662615"/>
              <a:gd name="connsiteY102" fmla="*/ 1579471 h 1598136"/>
              <a:gd name="connsiteX103" fmla="*/ 1249226 w 9662615"/>
              <a:gd name="connsiteY103" fmla="*/ 1583140 h 1598136"/>
              <a:gd name="connsiteX104" fmla="*/ 1217719 w 9662615"/>
              <a:gd name="connsiteY104" fmla="*/ 1580863 h 1598136"/>
              <a:gd name="connsiteX105" fmla="*/ 1091432 w 9662615"/>
              <a:gd name="connsiteY105" fmla="*/ 1571003 h 1598136"/>
              <a:gd name="connsiteX106" fmla="*/ 992039 w 9662615"/>
              <a:gd name="connsiteY106" fmla="*/ 1556662 h 1598136"/>
              <a:gd name="connsiteX107" fmla="*/ 868264 w 9662615"/>
              <a:gd name="connsiteY107" fmla="*/ 1566392 h 1598136"/>
              <a:gd name="connsiteX108" fmla="*/ 792765 w 9662615"/>
              <a:gd name="connsiteY108" fmla="*/ 1563102 h 1598136"/>
              <a:gd name="connsiteX109" fmla="*/ 669055 w 9662615"/>
              <a:gd name="connsiteY109" fmla="*/ 1543638 h 1598136"/>
              <a:gd name="connsiteX110" fmla="*/ 506152 w 9662615"/>
              <a:gd name="connsiteY110" fmla="*/ 1549124 h 1598136"/>
              <a:gd name="connsiteX111" fmla="*/ 472797 w 9662615"/>
              <a:gd name="connsiteY111" fmla="*/ 1568904 h 1598136"/>
              <a:gd name="connsiteX112" fmla="*/ 427864 w 9662615"/>
              <a:gd name="connsiteY112" fmla="*/ 1580848 h 1598136"/>
              <a:gd name="connsiteX113" fmla="*/ 408381 w 9662615"/>
              <a:gd name="connsiteY113" fmla="*/ 1552940 h 1598136"/>
              <a:gd name="connsiteX114" fmla="*/ 267163 w 9662615"/>
              <a:gd name="connsiteY114" fmla="*/ 1531913 h 1598136"/>
              <a:gd name="connsiteX115" fmla="*/ 196644 w 9662615"/>
              <a:gd name="connsiteY115" fmla="*/ 1524565 h 1598136"/>
              <a:gd name="connsiteX116" fmla="*/ 86819 w 9662615"/>
              <a:gd name="connsiteY116" fmla="*/ 1519517 h 1598136"/>
              <a:gd name="connsiteX117" fmla="*/ 53369 w 9662615"/>
              <a:gd name="connsiteY117" fmla="*/ 1516853 h 1598136"/>
              <a:gd name="connsiteX118" fmla="*/ 2359 w 9662615"/>
              <a:gd name="connsiteY118" fmla="*/ 1515247 h 1598136"/>
              <a:gd name="connsiteX119" fmla="*/ 0 w 9662615"/>
              <a:gd name="connsiteY119" fmla="*/ 1514932 h 1598136"/>
              <a:gd name="connsiteX120" fmla="*/ 0 w 9662615"/>
              <a:gd name="connsiteY120" fmla="*/ 0 h 1598136"/>
              <a:gd name="connsiteX0" fmla="*/ 0 w 9662615"/>
              <a:gd name="connsiteY0" fmla="*/ 0 h 1592835"/>
              <a:gd name="connsiteX1" fmla="*/ 9662615 w 9662615"/>
              <a:gd name="connsiteY1" fmla="*/ 0 h 1592835"/>
              <a:gd name="connsiteX2" fmla="*/ 9662615 w 9662615"/>
              <a:gd name="connsiteY2" fmla="*/ 1280346 h 1592835"/>
              <a:gd name="connsiteX3" fmla="*/ 9658420 w 9662615"/>
              <a:gd name="connsiteY3" fmla="*/ 1280106 h 1592835"/>
              <a:gd name="connsiteX4" fmla="*/ 9469546 w 9662615"/>
              <a:gd name="connsiteY4" fmla="*/ 1289837 h 1592835"/>
              <a:gd name="connsiteX5" fmla="*/ 9385895 w 9662615"/>
              <a:gd name="connsiteY5" fmla="*/ 1269203 h 1592835"/>
              <a:gd name="connsiteX6" fmla="*/ 9144767 w 9662615"/>
              <a:gd name="connsiteY6" fmla="*/ 1264120 h 1592835"/>
              <a:gd name="connsiteX7" fmla="*/ 8837252 w 9662615"/>
              <a:gd name="connsiteY7" fmla="*/ 1350515 h 1592835"/>
              <a:gd name="connsiteX8" fmla="*/ 8705466 w 9662615"/>
              <a:gd name="connsiteY8" fmla="*/ 1342419 h 1592835"/>
              <a:gd name="connsiteX9" fmla="*/ 8652221 w 9662615"/>
              <a:gd name="connsiteY9" fmla="*/ 1326906 h 1592835"/>
              <a:gd name="connsiteX10" fmla="*/ 8632312 w 9662615"/>
              <a:gd name="connsiteY10" fmla="*/ 1326025 h 1592835"/>
              <a:gd name="connsiteX11" fmla="*/ 8591582 w 9662615"/>
              <a:gd name="connsiteY11" fmla="*/ 1341666 h 1592835"/>
              <a:gd name="connsiteX12" fmla="*/ 8537336 w 9662615"/>
              <a:gd name="connsiteY12" fmla="*/ 1341684 h 1592835"/>
              <a:gd name="connsiteX13" fmla="*/ 8472508 w 9662615"/>
              <a:gd name="connsiteY13" fmla="*/ 1363109 h 1592835"/>
              <a:gd name="connsiteX14" fmla="*/ 8258477 w 9662615"/>
              <a:gd name="connsiteY14" fmla="*/ 1370666 h 1592835"/>
              <a:gd name="connsiteX15" fmla="*/ 8197961 w 9662615"/>
              <a:gd name="connsiteY15" fmla="*/ 1392804 h 1592835"/>
              <a:gd name="connsiteX16" fmla="*/ 8171196 w 9662615"/>
              <a:gd name="connsiteY16" fmla="*/ 1397216 h 1592835"/>
              <a:gd name="connsiteX17" fmla="*/ 8127667 w 9662615"/>
              <a:gd name="connsiteY17" fmla="*/ 1418254 h 1592835"/>
              <a:gd name="connsiteX18" fmla="*/ 7974579 w 9662615"/>
              <a:gd name="connsiteY18" fmla="*/ 1383439 h 1592835"/>
              <a:gd name="connsiteX19" fmla="*/ 7768351 w 9662615"/>
              <a:gd name="connsiteY19" fmla="*/ 1395051 h 1592835"/>
              <a:gd name="connsiteX20" fmla="*/ 7635985 w 9662615"/>
              <a:gd name="connsiteY20" fmla="*/ 1386363 h 1592835"/>
              <a:gd name="connsiteX21" fmla="*/ 7466069 w 9662615"/>
              <a:gd name="connsiteY21" fmla="*/ 1377654 h 1592835"/>
              <a:gd name="connsiteX22" fmla="*/ 7355642 w 9662615"/>
              <a:gd name="connsiteY22" fmla="*/ 1407761 h 1592835"/>
              <a:gd name="connsiteX23" fmla="*/ 7151610 w 9662615"/>
              <a:gd name="connsiteY23" fmla="*/ 1397856 h 1592835"/>
              <a:gd name="connsiteX24" fmla="*/ 7082147 w 9662615"/>
              <a:gd name="connsiteY24" fmla="*/ 1406113 h 1592835"/>
              <a:gd name="connsiteX25" fmla="*/ 7014958 w 9662615"/>
              <a:gd name="connsiteY25" fmla="*/ 1396883 h 1592835"/>
              <a:gd name="connsiteX26" fmla="*/ 6907567 w 9662615"/>
              <a:gd name="connsiteY26" fmla="*/ 1419149 h 1592835"/>
              <a:gd name="connsiteX27" fmla="*/ 6748428 w 9662615"/>
              <a:gd name="connsiteY27" fmla="*/ 1420308 h 1592835"/>
              <a:gd name="connsiteX28" fmla="*/ 6654257 w 9662615"/>
              <a:gd name="connsiteY28" fmla="*/ 1424143 h 1592835"/>
              <a:gd name="connsiteX29" fmla="*/ 6620123 w 9662615"/>
              <a:gd name="connsiteY29" fmla="*/ 1430535 h 1592835"/>
              <a:gd name="connsiteX30" fmla="*/ 6571355 w 9662615"/>
              <a:gd name="connsiteY30" fmla="*/ 1436144 h 1592835"/>
              <a:gd name="connsiteX31" fmla="*/ 6486557 w 9662615"/>
              <a:gd name="connsiteY31" fmla="*/ 1449861 h 1592835"/>
              <a:gd name="connsiteX32" fmla="*/ 6370419 w 9662615"/>
              <a:gd name="connsiteY32" fmla="*/ 1461649 h 1592835"/>
              <a:gd name="connsiteX33" fmla="*/ 6278839 w 9662615"/>
              <a:gd name="connsiteY33" fmla="*/ 1449160 h 1592835"/>
              <a:gd name="connsiteX34" fmla="*/ 6272455 w 9662615"/>
              <a:gd name="connsiteY34" fmla="*/ 1453191 h 1592835"/>
              <a:gd name="connsiteX35" fmla="*/ 6212659 w 9662615"/>
              <a:gd name="connsiteY35" fmla="*/ 1454850 h 1592835"/>
              <a:gd name="connsiteX36" fmla="*/ 6069317 w 9662615"/>
              <a:gd name="connsiteY36" fmla="*/ 1445838 h 1592835"/>
              <a:gd name="connsiteX37" fmla="*/ 5878477 w 9662615"/>
              <a:gd name="connsiteY37" fmla="*/ 1439180 h 1592835"/>
              <a:gd name="connsiteX38" fmla="*/ 5838387 w 9662615"/>
              <a:gd name="connsiteY38" fmla="*/ 1444679 h 1592835"/>
              <a:gd name="connsiteX39" fmla="*/ 5771136 w 9662615"/>
              <a:gd name="connsiteY39" fmla="*/ 1453639 h 1592835"/>
              <a:gd name="connsiteX40" fmla="*/ 5724081 w 9662615"/>
              <a:gd name="connsiteY40" fmla="*/ 1470431 h 1592835"/>
              <a:gd name="connsiteX41" fmla="*/ 5666577 w 9662615"/>
              <a:gd name="connsiteY41" fmla="*/ 1473921 h 1592835"/>
              <a:gd name="connsiteX42" fmla="*/ 5649068 w 9662615"/>
              <a:gd name="connsiteY42" fmla="*/ 1461676 h 1592835"/>
              <a:gd name="connsiteX43" fmla="*/ 5588902 w 9662615"/>
              <a:gd name="connsiteY43" fmla="*/ 1469647 h 1592835"/>
              <a:gd name="connsiteX44" fmla="*/ 5498090 w 9662615"/>
              <a:gd name="connsiteY44" fmla="*/ 1483173 h 1592835"/>
              <a:gd name="connsiteX45" fmla="*/ 5444641 w 9662615"/>
              <a:gd name="connsiteY45" fmla="*/ 1487602 h 1592835"/>
              <a:gd name="connsiteX46" fmla="*/ 5299812 w 9662615"/>
              <a:gd name="connsiteY46" fmla="*/ 1503362 h 1592835"/>
              <a:gd name="connsiteX47" fmla="*/ 5213947 w 9662615"/>
              <a:gd name="connsiteY47" fmla="*/ 1516637 h 1592835"/>
              <a:gd name="connsiteX48" fmla="*/ 5090342 w 9662615"/>
              <a:gd name="connsiteY48" fmla="*/ 1546680 h 1592835"/>
              <a:gd name="connsiteX49" fmla="*/ 5129812 w 9662615"/>
              <a:gd name="connsiteY49" fmla="*/ 1521277 h 1592835"/>
              <a:gd name="connsiteX50" fmla="*/ 5059484 w 9662615"/>
              <a:gd name="connsiteY50" fmla="*/ 1546802 h 1592835"/>
              <a:gd name="connsiteX51" fmla="*/ 5038524 w 9662615"/>
              <a:gd name="connsiteY51" fmla="*/ 1545675 h 1592835"/>
              <a:gd name="connsiteX52" fmla="*/ 5026564 w 9662615"/>
              <a:gd name="connsiteY52" fmla="*/ 1545376 h 1592835"/>
              <a:gd name="connsiteX53" fmla="*/ 4969433 w 9662615"/>
              <a:gd name="connsiteY53" fmla="*/ 1550865 h 1592835"/>
              <a:gd name="connsiteX54" fmla="*/ 4921303 w 9662615"/>
              <a:gd name="connsiteY54" fmla="*/ 1575379 h 1592835"/>
              <a:gd name="connsiteX55" fmla="*/ 4863775 w 9662615"/>
              <a:gd name="connsiteY55" fmla="*/ 1562633 h 1592835"/>
              <a:gd name="connsiteX56" fmla="*/ 4847242 w 9662615"/>
              <a:gd name="connsiteY56" fmla="*/ 1565435 h 1592835"/>
              <a:gd name="connsiteX57" fmla="*/ 4856839 w 9662615"/>
              <a:gd name="connsiteY57" fmla="*/ 1592835 h 1592835"/>
              <a:gd name="connsiteX58" fmla="*/ 4791466 w 9662615"/>
              <a:gd name="connsiteY58" fmla="*/ 1561324 h 1592835"/>
              <a:gd name="connsiteX59" fmla="*/ 4784247 w 9662615"/>
              <a:gd name="connsiteY59" fmla="*/ 1562342 h 1592835"/>
              <a:gd name="connsiteX60" fmla="*/ 4748477 w 9662615"/>
              <a:gd name="connsiteY60" fmla="*/ 1556925 h 1592835"/>
              <a:gd name="connsiteX61" fmla="*/ 4730033 w 9662615"/>
              <a:gd name="connsiteY61" fmla="*/ 1555274 h 1592835"/>
              <a:gd name="connsiteX62" fmla="*/ 4724747 w 9662615"/>
              <a:gd name="connsiteY62" fmla="*/ 1552439 h 1592835"/>
              <a:gd name="connsiteX63" fmla="*/ 4697562 w 9662615"/>
              <a:gd name="connsiteY63" fmla="*/ 1551206 h 1592835"/>
              <a:gd name="connsiteX64" fmla="*/ 4662664 w 9662615"/>
              <a:gd name="connsiteY64" fmla="*/ 1573162 h 1592835"/>
              <a:gd name="connsiteX65" fmla="*/ 4603028 w 9662615"/>
              <a:gd name="connsiteY65" fmla="*/ 1568821 h 1592835"/>
              <a:gd name="connsiteX66" fmla="*/ 4541612 w 9662615"/>
              <a:gd name="connsiteY66" fmla="*/ 1545262 h 1592835"/>
              <a:gd name="connsiteX67" fmla="*/ 4422155 w 9662615"/>
              <a:gd name="connsiteY67" fmla="*/ 1542059 h 1592835"/>
              <a:gd name="connsiteX68" fmla="*/ 4221826 w 9662615"/>
              <a:gd name="connsiteY68" fmla="*/ 1508923 h 1592835"/>
              <a:gd name="connsiteX69" fmla="*/ 4096601 w 9662615"/>
              <a:gd name="connsiteY69" fmla="*/ 1521563 h 1592835"/>
              <a:gd name="connsiteX70" fmla="*/ 3970635 w 9662615"/>
              <a:gd name="connsiteY70" fmla="*/ 1544815 h 1592835"/>
              <a:gd name="connsiteX71" fmla="*/ 3833906 w 9662615"/>
              <a:gd name="connsiteY71" fmla="*/ 1516637 h 1592835"/>
              <a:gd name="connsiteX72" fmla="*/ 3696258 w 9662615"/>
              <a:gd name="connsiteY72" fmla="*/ 1537563 h 1592835"/>
              <a:gd name="connsiteX73" fmla="*/ 3594070 w 9662615"/>
              <a:gd name="connsiteY73" fmla="*/ 1509422 h 1592835"/>
              <a:gd name="connsiteX74" fmla="*/ 3565233 w 9662615"/>
              <a:gd name="connsiteY74" fmla="*/ 1515122 h 1592835"/>
              <a:gd name="connsiteX75" fmla="*/ 3560267 w 9662615"/>
              <a:gd name="connsiteY75" fmla="*/ 1516288 h 1592835"/>
              <a:gd name="connsiteX76" fmla="*/ 3540258 w 9662615"/>
              <a:gd name="connsiteY76" fmla="*/ 1516976 h 1592835"/>
              <a:gd name="connsiteX77" fmla="*/ 3534780 w 9662615"/>
              <a:gd name="connsiteY77" fmla="*/ 1522141 h 1592835"/>
              <a:gd name="connsiteX78" fmla="*/ 3504783 w 9662615"/>
              <a:gd name="connsiteY78" fmla="*/ 1526739 h 1592835"/>
              <a:gd name="connsiteX79" fmla="*/ 3430805 w 9662615"/>
              <a:gd name="connsiteY79" fmla="*/ 1542521 h 1592835"/>
              <a:gd name="connsiteX80" fmla="*/ 3292707 w 9662615"/>
              <a:gd name="connsiteY80" fmla="*/ 1520490 h 1592835"/>
              <a:gd name="connsiteX81" fmla="*/ 3187872 w 9662615"/>
              <a:gd name="connsiteY81" fmla="*/ 1519991 h 1592835"/>
              <a:gd name="connsiteX82" fmla="*/ 3148026 w 9662615"/>
              <a:gd name="connsiteY82" fmla="*/ 1524777 h 1592835"/>
              <a:gd name="connsiteX83" fmla="*/ 3092394 w 9662615"/>
              <a:gd name="connsiteY83" fmla="*/ 1528115 h 1592835"/>
              <a:gd name="connsiteX84" fmla="*/ 2994200 w 9662615"/>
              <a:gd name="connsiteY84" fmla="*/ 1537857 h 1592835"/>
              <a:gd name="connsiteX85" fmla="*/ 2862301 w 9662615"/>
              <a:gd name="connsiteY85" fmla="*/ 1544250 h 1592835"/>
              <a:gd name="connsiteX86" fmla="*/ 2766335 w 9662615"/>
              <a:gd name="connsiteY86" fmla="*/ 1527662 h 1592835"/>
              <a:gd name="connsiteX87" fmla="*/ 2757836 w 9662615"/>
              <a:gd name="connsiteY87" fmla="*/ 1531371 h 1592835"/>
              <a:gd name="connsiteX88" fmla="*/ 2691555 w 9662615"/>
              <a:gd name="connsiteY88" fmla="*/ 1530283 h 1592835"/>
              <a:gd name="connsiteX89" fmla="*/ 2491676 w 9662615"/>
              <a:gd name="connsiteY89" fmla="*/ 1500859 h 1592835"/>
              <a:gd name="connsiteX90" fmla="*/ 2378036 w 9662615"/>
              <a:gd name="connsiteY90" fmla="*/ 1520645 h 1592835"/>
              <a:gd name="connsiteX91" fmla="*/ 2284269 w 9662615"/>
              <a:gd name="connsiteY91" fmla="*/ 1503068 h 1592835"/>
              <a:gd name="connsiteX92" fmla="*/ 2207104 w 9662615"/>
              <a:gd name="connsiteY92" fmla="*/ 1508888 h 1592835"/>
              <a:gd name="connsiteX93" fmla="*/ 2149226 w 9662615"/>
              <a:gd name="connsiteY93" fmla="*/ 1523409 h 1592835"/>
              <a:gd name="connsiteX94" fmla="*/ 2084783 w 9662615"/>
              <a:gd name="connsiteY94" fmla="*/ 1524245 h 1592835"/>
              <a:gd name="connsiteX95" fmla="*/ 2070075 w 9662615"/>
              <a:gd name="connsiteY95" fmla="*/ 1511285 h 1592835"/>
              <a:gd name="connsiteX96" fmla="*/ 2001057 w 9662615"/>
              <a:gd name="connsiteY96" fmla="*/ 1516449 h 1592835"/>
              <a:gd name="connsiteX97" fmla="*/ 1896330 w 9662615"/>
              <a:gd name="connsiteY97" fmla="*/ 1525725 h 1592835"/>
              <a:gd name="connsiteX98" fmla="*/ 1835994 w 9662615"/>
              <a:gd name="connsiteY98" fmla="*/ 1527678 h 1592835"/>
              <a:gd name="connsiteX99" fmla="*/ 1671119 w 9662615"/>
              <a:gd name="connsiteY99" fmla="*/ 1536701 h 1592835"/>
              <a:gd name="connsiteX100" fmla="*/ 1601337 w 9662615"/>
              <a:gd name="connsiteY100" fmla="*/ 1548552 h 1592835"/>
              <a:gd name="connsiteX101" fmla="*/ 1407755 w 9662615"/>
              <a:gd name="connsiteY101" fmla="*/ 1571444 h 1592835"/>
              <a:gd name="connsiteX102" fmla="*/ 1271994 w 9662615"/>
              <a:gd name="connsiteY102" fmla="*/ 1579471 h 1592835"/>
              <a:gd name="connsiteX103" fmla="*/ 1249226 w 9662615"/>
              <a:gd name="connsiteY103" fmla="*/ 1583140 h 1592835"/>
              <a:gd name="connsiteX104" fmla="*/ 1217719 w 9662615"/>
              <a:gd name="connsiteY104" fmla="*/ 1580863 h 1592835"/>
              <a:gd name="connsiteX105" fmla="*/ 1091432 w 9662615"/>
              <a:gd name="connsiteY105" fmla="*/ 1571003 h 1592835"/>
              <a:gd name="connsiteX106" fmla="*/ 992039 w 9662615"/>
              <a:gd name="connsiteY106" fmla="*/ 1556662 h 1592835"/>
              <a:gd name="connsiteX107" fmla="*/ 868264 w 9662615"/>
              <a:gd name="connsiteY107" fmla="*/ 1566392 h 1592835"/>
              <a:gd name="connsiteX108" fmla="*/ 792765 w 9662615"/>
              <a:gd name="connsiteY108" fmla="*/ 1563102 h 1592835"/>
              <a:gd name="connsiteX109" fmla="*/ 669055 w 9662615"/>
              <a:gd name="connsiteY109" fmla="*/ 1543638 h 1592835"/>
              <a:gd name="connsiteX110" fmla="*/ 506152 w 9662615"/>
              <a:gd name="connsiteY110" fmla="*/ 1549124 h 1592835"/>
              <a:gd name="connsiteX111" fmla="*/ 472797 w 9662615"/>
              <a:gd name="connsiteY111" fmla="*/ 1568904 h 1592835"/>
              <a:gd name="connsiteX112" fmla="*/ 427864 w 9662615"/>
              <a:gd name="connsiteY112" fmla="*/ 1580848 h 1592835"/>
              <a:gd name="connsiteX113" fmla="*/ 408381 w 9662615"/>
              <a:gd name="connsiteY113" fmla="*/ 1552940 h 1592835"/>
              <a:gd name="connsiteX114" fmla="*/ 267163 w 9662615"/>
              <a:gd name="connsiteY114" fmla="*/ 1531913 h 1592835"/>
              <a:gd name="connsiteX115" fmla="*/ 196644 w 9662615"/>
              <a:gd name="connsiteY115" fmla="*/ 1524565 h 1592835"/>
              <a:gd name="connsiteX116" fmla="*/ 86819 w 9662615"/>
              <a:gd name="connsiteY116" fmla="*/ 1519517 h 1592835"/>
              <a:gd name="connsiteX117" fmla="*/ 53369 w 9662615"/>
              <a:gd name="connsiteY117" fmla="*/ 1516853 h 1592835"/>
              <a:gd name="connsiteX118" fmla="*/ 2359 w 9662615"/>
              <a:gd name="connsiteY118" fmla="*/ 1515247 h 1592835"/>
              <a:gd name="connsiteX119" fmla="*/ 0 w 9662615"/>
              <a:gd name="connsiteY119" fmla="*/ 1514932 h 1592835"/>
              <a:gd name="connsiteX120" fmla="*/ 0 w 9662615"/>
              <a:gd name="connsiteY120" fmla="*/ 0 h 1592835"/>
              <a:gd name="connsiteX0" fmla="*/ 0 w 9662615"/>
              <a:gd name="connsiteY0" fmla="*/ 0 h 1592835"/>
              <a:gd name="connsiteX1" fmla="*/ 9662615 w 9662615"/>
              <a:gd name="connsiteY1" fmla="*/ 0 h 1592835"/>
              <a:gd name="connsiteX2" fmla="*/ 9662615 w 9662615"/>
              <a:gd name="connsiteY2" fmla="*/ 1280346 h 1592835"/>
              <a:gd name="connsiteX3" fmla="*/ 9658420 w 9662615"/>
              <a:gd name="connsiteY3" fmla="*/ 1280106 h 1592835"/>
              <a:gd name="connsiteX4" fmla="*/ 9469546 w 9662615"/>
              <a:gd name="connsiteY4" fmla="*/ 1289837 h 1592835"/>
              <a:gd name="connsiteX5" fmla="*/ 9385895 w 9662615"/>
              <a:gd name="connsiteY5" fmla="*/ 1269203 h 1592835"/>
              <a:gd name="connsiteX6" fmla="*/ 9144767 w 9662615"/>
              <a:gd name="connsiteY6" fmla="*/ 1264120 h 1592835"/>
              <a:gd name="connsiteX7" fmla="*/ 8837252 w 9662615"/>
              <a:gd name="connsiteY7" fmla="*/ 1350515 h 1592835"/>
              <a:gd name="connsiteX8" fmla="*/ 8705466 w 9662615"/>
              <a:gd name="connsiteY8" fmla="*/ 1342419 h 1592835"/>
              <a:gd name="connsiteX9" fmla="*/ 8652221 w 9662615"/>
              <a:gd name="connsiteY9" fmla="*/ 1326906 h 1592835"/>
              <a:gd name="connsiteX10" fmla="*/ 8632312 w 9662615"/>
              <a:gd name="connsiteY10" fmla="*/ 1326025 h 1592835"/>
              <a:gd name="connsiteX11" fmla="*/ 8591582 w 9662615"/>
              <a:gd name="connsiteY11" fmla="*/ 1341666 h 1592835"/>
              <a:gd name="connsiteX12" fmla="*/ 8537336 w 9662615"/>
              <a:gd name="connsiteY12" fmla="*/ 1341684 h 1592835"/>
              <a:gd name="connsiteX13" fmla="*/ 8472508 w 9662615"/>
              <a:gd name="connsiteY13" fmla="*/ 1363109 h 1592835"/>
              <a:gd name="connsiteX14" fmla="*/ 8258477 w 9662615"/>
              <a:gd name="connsiteY14" fmla="*/ 1370666 h 1592835"/>
              <a:gd name="connsiteX15" fmla="*/ 8197961 w 9662615"/>
              <a:gd name="connsiteY15" fmla="*/ 1392804 h 1592835"/>
              <a:gd name="connsiteX16" fmla="*/ 8171196 w 9662615"/>
              <a:gd name="connsiteY16" fmla="*/ 1397216 h 1592835"/>
              <a:gd name="connsiteX17" fmla="*/ 8127667 w 9662615"/>
              <a:gd name="connsiteY17" fmla="*/ 1418254 h 1592835"/>
              <a:gd name="connsiteX18" fmla="*/ 7974579 w 9662615"/>
              <a:gd name="connsiteY18" fmla="*/ 1383439 h 1592835"/>
              <a:gd name="connsiteX19" fmla="*/ 7768351 w 9662615"/>
              <a:gd name="connsiteY19" fmla="*/ 1395051 h 1592835"/>
              <a:gd name="connsiteX20" fmla="*/ 7635985 w 9662615"/>
              <a:gd name="connsiteY20" fmla="*/ 1386363 h 1592835"/>
              <a:gd name="connsiteX21" fmla="*/ 7466069 w 9662615"/>
              <a:gd name="connsiteY21" fmla="*/ 1377654 h 1592835"/>
              <a:gd name="connsiteX22" fmla="*/ 7355642 w 9662615"/>
              <a:gd name="connsiteY22" fmla="*/ 1407761 h 1592835"/>
              <a:gd name="connsiteX23" fmla="*/ 7151610 w 9662615"/>
              <a:gd name="connsiteY23" fmla="*/ 1397856 h 1592835"/>
              <a:gd name="connsiteX24" fmla="*/ 7082147 w 9662615"/>
              <a:gd name="connsiteY24" fmla="*/ 1406113 h 1592835"/>
              <a:gd name="connsiteX25" fmla="*/ 7014958 w 9662615"/>
              <a:gd name="connsiteY25" fmla="*/ 1396883 h 1592835"/>
              <a:gd name="connsiteX26" fmla="*/ 6907567 w 9662615"/>
              <a:gd name="connsiteY26" fmla="*/ 1419149 h 1592835"/>
              <a:gd name="connsiteX27" fmla="*/ 6748428 w 9662615"/>
              <a:gd name="connsiteY27" fmla="*/ 1420308 h 1592835"/>
              <a:gd name="connsiteX28" fmla="*/ 6654257 w 9662615"/>
              <a:gd name="connsiteY28" fmla="*/ 1424143 h 1592835"/>
              <a:gd name="connsiteX29" fmla="*/ 6620123 w 9662615"/>
              <a:gd name="connsiteY29" fmla="*/ 1430535 h 1592835"/>
              <a:gd name="connsiteX30" fmla="*/ 6571355 w 9662615"/>
              <a:gd name="connsiteY30" fmla="*/ 1436144 h 1592835"/>
              <a:gd name="connsiteX31" fmla="*/ 6486557 w 9662615"/>
              <a:gd name="connsiteY31" fmla="*/ 1449861 h 1592835"/>
              <a:gd name="connsiteX32" fmla="*/ 6370419 w 9662615"/>
              <a:gd name="connsiteY32" fmla="*/ 1461649 h 1592835"/>
              <a:gd name="connsiteX33" fmla="*/ 6278839 w 9662615"/>
              <a:gd name="connsiteY33" fmla="*/ 1449160 h 1592835"/>
              <a:gd name="connsiteX34" fmla="*/ 6272455 w 9662615"/>
              <a:gd name="connsiteY34" fmla="*/ 1453191 h 1592835"/>
              <a:gd name="connsiteX35" fmla="*/ 6212659 w 9662615"/>
              <a:gd name="connsiteY35" fmla="*/ 1454850 h 1592835"/>
              <a:gd name="connsiteX36" fmla="*/ 6069317 w 9662615"/>
              <a:gd name="connsiteY36" fmla="*/ 1445838 h 1592835"/>
              <a:gd name="connsiteX37" fmla="*/ 5878477 w 9662615"/>
              <a:gd name="connsiteY37" fmla="*/ 1439180 h 1592835"/>
              <a:gd name="connsiteX38" fmla="*/ 5838387 w 9662615"/>
              <a:gd name="connsiteY38" fmla="*/ 1444679 h 1592835"/>
              <a:gd name="connsiteX39" fmla="*/ 5771136 w 9662615"/>
              <a:gd name="connsiteY39" fmla="*/ 1453639 h 1592835"/>
              <a:gd name="connsiteX40" fmla="*/ 5724081 w 9662615"/>
              <a:gd name="connsiteY40" fmla="*/ 1470431 h 1592835"/>
              <a:gd name="connsiteX41" fmla="*/ 5666577 w 9662615"/>
              <a:gd name="connsiteY41" fmla="*/ 1473921 h 1592835"/>
              <a:gd name="connsiteX42" fmla="*/ 5649068 w 9662615"/>
              <a:gd name="connsiteY42" fmla="*/ 1461676 h 1592835"/>
              <a:gd name="connsiteX43" fmla="*/ 5588902 w 9662615"/>
              <a:gd name="connsiteY43" fmla="*/ 1469647 h 1592835"/>
              <a:gd name="connsiteX44" fmla="*/ 5498090 w 9662615"/>
              <a:gd name="connsiteY44" fmla="*/ 1483173 h 1592835"/>
              <a:gd name="connsiteX45" fmla="*/ 5444641 w 9662615"/>
              <a:gd name="connsiteY45" fmla="*/ 1487602 h 1592835"/>
              <a:gd name="connsiteX46" fmla="*/ 5299812 w 9662615"/>
              <a:gd name="connsiteY46" fmla="*/ 1503362 h 1592835"/>
              <a:gd name="connsiteX47" fmla="*/ 5213947 w 9662615"/>
              <a:gd name="connsiteY47" fmla="*/ 1516637 h 1592835"/>
              <a:gd name="connsiteX48" fmla="*/ 5090342 w 9662615"/>
              <a:gd name="connsiteY48" fmla="*/ 1546680 h 1592835"/>
              <a:gd name="connsiteX49" fmla="*/ 5129812 w 9662615"/>
              <a:gd name="connsiteY49" fmla="*/ 1521277 h 1592835"/>
              <a:gd name="connsiteX50" fmla="*/ 5059484 w 9662615"/>
              <a:gd name="connsiteY50" fmla="*/ 1546802 h 1592835"/>
              <a:gd name="connsiteX51" fmla="*/ 5038524 w 9662615"/>
              <a:gd name="connsiteY51" fmla="*/ 1545675 h 1592835"/>
              <a:gd name="connsiteX52" fmla="*/ 5026564 w 9662615"/>
              <a:gd name="connsiteY52" fmla="*/ 1545376 h 1592835"/>
              <a:gd name="connsiteX53" fmla="*/ 4969433 w 9662615"/>
              <a:gd name="connsiteY53" fmla="*/ 1550865 h 1592835"/>
              <a:gd name="connsiteX54" fmla="*/ 4921303 w 9662615"/>
              <a:gd name="connsiteY54" fmla="*/ 1575379 h 1592835"/>
              <a:gd name="connsiteX55" fmla="*/ 4863775 w 9662615"/>
              <a:gd name="connsiteY55" fmla="*/ 1562633 h 1592835"/>
              <a:gd name="connsiteX56" fmla="*/ 4847242 w 9662615"/>
              <a:gd name="connsiteY56" fmla="*/ 1565435 h 1592835"/>
              <a:gd name="connsiteX57" fmla="*/ 4856839 w 9662615"/>
              <a:gd name="connsiteY57" fmla="*/ 1592835 h 1592835"/>
              <a:gd name="connsiteX58" fmla="*/ 4791466 w 9662615"/>
              <a:gd name="connsiteY58" fmla="*/ 1561324 h 1592835"/>
              <a:gd name="connsiteX59" fmla="*/ 4784247 w 9662615"/>
              <a:gd name="connsiteY59" fmla="*/ 1562342 h 1592835"/>
              <a:gd name="connsiteX60" fmla="*/ 4748477 w 9662615"/>
              <a:gd name="connsiteY60" fmla="*/ 1556925 h 1592835"/>
              <a:gd name="connsiteX61" fmla="*/ 4730033 w 9662615"/>
              <a:gd name="connsiteY61" fmla="*/ 1555274 h 1592835"/>
              <a:gd name="connsiteX62" fmla="*/ 4697562 w 9662615"/>
              <a:gd name="connsiteY62" fmla="*/ 1551206 h 1592835"/>
              <a:gd name="connsiteX63" fmla="*/ 4662664 w 9662615"/>
              <a:gd name="connsiteY63" fmla="*/ 1573162 h 1592835"/>
              <a:gd name="connsiteX64" fmla="*/ 4603028 w 9662615"/>
              <a:gd name="connsiteY64" fmla="*/ 1568821 h 1592835"/>
              <a:gd name="connsiteX65" fmla="*/ 4541612 w 9662615"/>
              <a:gd name="connsiteY65" fmla="*/ 1545262 h 1592835"/>
              <a:gd name="connsiteX66" fmla="*/ 4422155 w 9662615"/>
              <a:gd name="connsiteY66" fmla="*/ 1542059 h 1592835"/>
              <a:gd name="connsiteX67" fmla="*/ 4221826 w 9662615"/>
              <a:gd name="connsiteY67" fmla="*/ 1508923 h 1592835"/>
              <a:gd name="connsiteX68" fmla="*/ 4096601 w 9662615"/>
              <a:gd name="connsiteY68" fmla="*/ 1521563 h 1592835"/>
              <a:gd name="connsiteX69" fmla="*/ 3970635 w 9662615"/>
              <a:gd name="connsiteY69" fmla="*/ 1544815 h 1592835"/>
              <a:gd name="connsiteX70" fmla="*/ 3833906 w 9662615"/>
              <a:gd name="connsiteY70" fmla="*/ 1516637 h 1592835"/>
              <a:gd name="connsiteX71" fmla="*/ 3696258 w 9662615"/>
              <a:gd name="connsiteY71" fmla="*/ 1537563 h 1592835"/>
              <a:gd name="connsiteX72" fmla="*/ 3594070 w 9662615"/>
              <a:gd name="connsiteY72" fmla="*/ 1509422 h 1592835"/>
              <a:gd name="connsiteX73" fmla="*/ 3565233 w 9662615"/>
              <a:gd name="connsiteY73" fmla="*/ 1515122 h 1592835"/>
              <a:gd name="connsiteX74" fmla="*/ 3560267 w 9662615"/>
              <a:gd name="connsiteY74" fmla="*/ 1516288 h 1592835"/>
              <a:gd name="connsiteX75" fmla="*/ 3540258 w 9662615"/>
              <a:gd name="connsiteY75" fmla="*/ 1516976 h 1592835"/>
              <a:gd name="connsiteX76" fmla="*/ 3534780 w 9662615"/>
              <a:gd name="connsiteY76" fmla="*/ 1522141 h 1592835"/>
              <a:gd name="connsiteX77" fmla="*/ 3504783 w 9662615"/>
              <a:gd name="connsiteY77" fmla="*/ 1526739 h 1592835"/>
              <a:gd name="connsiteX78" fmla="*/ 3430805 w 9662615"/>
              <a:gd name="connsiteY78" fmla="*/ 1542521 h 1592835"/>
              <a:gd name="connsiteX79" fmla="*/ 3292707 w 9662615"/>
              <a:gd name="connsiteY79" fmla="*/ 1520490 h 1592835"/>
              <a:gd name="connsiteX80" fmla="*/ 3187872 w 9662615"/>
              <a:gd name="connsiteY80" fmla="*/ 1519991 h 1592835"/>
              <a:gd name="connsiteX81" fmla="*/ 3148026 w 9662615"/>
              <a:gd name="connsiteY81" fmla="*/ 1524777 h 1592835"/>
              <a:gd name="connsiteX82" fmla="*/ 3092394 w 9662615"/>
              <a:gd name="connsiteY82" fmla="*/ 1528115 h 1592835"/>
              <a:gd name="connsiteX83" fmla="*/ 2994200 w 9662615"/>
              <a:gd name="connsiteY83" fmla="*/ 1537857 h 1592835"/>
              <a:gd name="connsiteX84" fmla="*/ 2862301 w 9662615"/>
              <a:gd name="connsiteY84" fmla="*/ 1544250 h 1592835"/>
              <a:gd name="connsiteX85" fmla="*/ 2766335 w 9662615"/>
              <a:gd name="connsiteY85" fmla="*/ 1527662 h 1592835"/>
              <a:gd name="connsiteX86" fmla="*/ 2757836 w 9662615"/>
              <a:gd name="connsiteY86" fmla="*/ 1531371 h 1592835"/>
              <a:gd name="connsiteX87" fmla="*/ 2691555 w 9662615"/>
              <a:gd name="connsiteY87" fmla="*/ 1530283 h 1592835"/>
              <a:gd name="connsiteX88" fmla="*/ 2491676 w 9662615"/>
              <a:gd name="connsiteY88" fmla="*/ 1500859 h 1592835"/>
              <a:gd name="connsiteX89" fmla="*/ 2378036 w 9662615"/>
              <a:gd name="connsiteY89" fmla="*/ 1520645 h 1592835"/>
              <a:gd name="connsiteX90" fmla="*/ 2284269 w 9662615"/>
              <a:gd name="connsiteY90" fmla="*/ 1503068 h 1592835"/>
              <a:gd name="connsiteX91" fmla="*/ 2207104 w 9662615"/>
              <a:gd name="connsiteY91" fmla="*/ 1508888 h 1592835"/>
              <a:gd name="connsiteX92" fmla="*/ 2149226 w 9662615"/>
              <a:gd name="connsiteY92" fmla="*/ 1523409 h 1592835"/>
              <a:gd name="connsiteX93" fmla="*/ 2084783 w 9662615"/>
              <a:gd name="connsiteY93" fmla="*/ 1524245 h 1592835"/>
              <a:gd name="connsiteX94" fmla="*/ 2070075 w 9662615"/>
              <a:gd name="connsiteY94" fmla="*/ 1511285 h 1592835"/>
              <a:gd name="connsiteX95" fmla="*/ 2001057 w 9662615"/>
              <a:gd name="connsiteY95" fmla="*/ 1516449 h 1592835"/>
              <a:gd name="connsiteX96" fmla="*/ 1896330 w 9662615"/>
              <a:gd name="connsiteY96" fmla="*/ 1525725 h 1592835"/>
              <a:gd name="connsiteX97" fmla="*/ 1835994 w 9662615"/>
              <a:gd name="connsiteY97" fmla="*/ 1527678 h 1592835"/>
              <a:gd name="connsiteX98" fmla="*/ 1671119 w 9662615"/>
              <a:gd name="connsiteY98" fmla="*/ 1536701 h 1592835"/>
              <a:gd name="connsiteX99" fmla="*/ 1601337 w 9662615"/>
              <a:gd name="connsiteY99" fmla="*/ 1548552 h 1592835"/>
              <a:gd name="connsiteX100" fmla="*/ 1407755 w 9662615"/>
              <a:gd name="connsiteY100" fmla="*/ 1571444 h 1592835"/>
              <a:gd name="connsiteX101" fmla="*/ 1271994 w 9662615"/>
              <a:gd name="connsiteY101" fmla="*/ 1579471 h 1592835"/>
              <a:gd name="connsiteX102" fmla="*/ 1249226 w 9662615"/>
              <a:gd name="connsiteY102" fmla="*/ 1583140 h 1592835"/>
              <a:gd name="connsiteX103" fmla="*/ 1217719 w 9662615"/>
              <a:gd name="connsiteY103" fmla="*/ 1580863 h 1592835"/>
              <a:gd name="connsiteX104" fmla="*/ 1091432 w 9662615"/>
              <a:gd name="connsiteY104" fmla="*/ 1571003 h 1592835"/>
              <a:gd name="connsiteX105" fmla="*/ 992039 w 9662615"/>
              <a:gd name="connsiteY105" fmla="*/ 1556662 h 1592835"/>
              <a:gd name="connsiteX106" fmla="*/ 868264 w 9662615"/>
              <a:gd name="connsiteY106" fmla="*/ 1566392 h 1592835"/>
              <a:gd name="connsiteX107" fmla="*/ 792765 w 9662615"/>
              <a:gd name="connsiteY107" fmla="*/ 1563102 h 1592835"/>
              <a:gd name="connsiteX108" fmla="*/ 669055 w 9662615"/>
              <a:gd name="connsiteY108" fmla="*/ 1543638 h 1592835"/>
              <a:gd name="connsiteX109" fmla="*/ 506152 w 9662615"/>
              <a:gd name="connsiteY109" fmla="*/ 1549124 h 1592835"/>
              <a:gd name="connsiteX110" fmla="*/ 472797 w 9662615"/>
              <a:gd name="connsiteY110" fmla="*/ 1568904 h 1592835"/>
              <a:gd name="connsiteX111" fmla="*/ 427864 w 9662615"/>
              <a:gd name="connsiteY111" fmla="*/ 1580848 h 1592835"/>
              <a:gd name="connsiteX112" fmla="*/ 408381 w 9662615"/>
              <a:gd name="connsiteY112" fmla="*/ 1552940 h 1592835"/>
              <a:gd name="connsiteX113" fmla="*/ 267163 w 9662615"/>
              <a:gd name="connsiteY113" fmla="*/ 1531913 h 1592835"/>
              <a:gd name="connsiteX114" fmla="*/ 196644 w 9662615"/>
              <a:gd name="connsiteY114" fmla="*/ 1524565 h 1592835"/>
              <a:gd name="connsiteX115" fmla="*/ 86819 w 9662615"/>
              <a:gd name="connsiteY115" fmla="*/ 1519517 h 1592835"/>
              <a:gd name="connsiteX116" fmla="*/ 53369 w 9662615"/>
              <a:gd name="connsiteY116" fmla="*/ 1516853 h 1592835"/>
              <a:gd name="connsiteX117" fmla="*/ 2359 w 9662615"/>
              <a:gd name="connsiteY117" fmla="*/ 1515247 h 1592835"/>
              <a:gd name="connsiteX118" fmla="*/ 0 w 9662615"/>
              <a:gd name="connsiteY118" fmla="*/ 1514932 h 1592835"/>
              <a:gd name="connsiteX119" fmla="*/ 0 w 9662615"/>
              <a:gd name="connsiteY119" fmla="*/ 0 h 1592835"/>
              <a:gd name="connsiteX0" fmla="*/ 0 w 9662615"/>
              <a:gd name="connsiteY0" fmla="*/ 0 h 1592835"/>
              <a:gd name="connsiteX1" fmla="*/ 9662615 w 9662615"/>
              <a:gd name="connsiteY1" fmla="*/ 0 h 1592835"/>
              <a:gd name="connsiteX2" fmla="*/ 9662615 w 9662615"/>
              <a:gd name="connsiteY2" fmla="*/ 1280346 h 1592835"/>
              <a:gd name="connsiteX3" fmla="*/ 9658420 w 9662615"/>
              <a:gd name="connsiteY3" fmla="*/ 1280106 h 1592835"/>
              <a:gd name="connsiteX4" fmla="*/ 9469546 w 9662615"/>
              <a:gd name="connsiteY4" fmla="*/ 1289837 h 1592835"/>
              <a:gd name="connsiteX5" fmla="*/ 9385895 w 9662615"/>
              <a:gd name="connsiteY5" fmla="*/ 1269203 h 1592835"/>
              <a:gd name="connsiteX6" fmla="*/ 9144767 w 9662615"/>
              <a:gd name="connsiteY6" fmla="*/ 1264120 h 1592835"/>
              <a:gd name="connsiteX7" fmla="*/ 8837252 w 9662615"/>
              <a:gd name="connsiteY7" fmla="*/ 1350515 h 1592835"/>
              <a:gd name="connsiteX8" fmla="*/ 8705466 w 9662615"/>
              <a:gd name="connsiteY8" fmla="*/ 1342419 h 1592835"/>
              <a:gd name="connsiteX9" fmla="*/ 8652221 w 9662615"/>
              <a:gd name="connsiteY9" fmla="*/ 1326906 h 1592835"/>
              <a:gd name="connsiteX10" fmla="*/ 8632312 w 9662615"/>
              <a:gd name="connsiteY10" fmla="*/ 1326025 h 1592835"/>
              <a:gd name="connsiteX11" fmla="*/ 8591582 w 9662615"/>
              <a:gd name="connsiteY11" fmla="*/ 1341666 h 1592835"/>
              <a:gd name="connsiteX12" fmla="*/ 8537336 w 9662615"/>
              <a:gd name="connsiteY12" fmla="*/ 1341684 h 1592835"/>
              <a:gd name="connsiteX13" fmla="*/ 8472508 w 9662615"/>
              <a:gd name="connsiteY13" fmla="*/ 1363109 h 1592835"/>
              <a:gd name="connsiteX14" fmla="*/ 8258477 w 9662615"/>
              <a:gd name="connsiteY14" fmla="*/ 1370666 h 1592835"/>
              <a:gd name="connsiteX15" fmla="*/ 8197961 w 9662615"/>
              <a:gd name="connsiteY15" fmla="*/ 1392804 h 1592835"/>
              <a:gd name="connsiteX16" fmla="*/ 8171196 w 9662615"/>
              <a:gd name="connsiteY16" fmla="*/ 1397216 h 1592835"/>
              <a:gd name="connsiteX17" fmla="*/ 8127667 w 9662615"/>
              <a:gd name="connsiteY17" fmla="*/ 1418254 h 1592835"/>
              <a:gd name="connsiteX18" fmla="*/ 7974579 w 9662615"/>
              <a:gd name="connsiteY18" fmla="*/ 1383439 h 1592835"/>
              <a:gd name="connsiteX19" fmla="*/ 7768351 w 9662615"/>
              <a:gd name="connsiteY19" fmla="*/ 1395051 h 1592835"/>
              <a:gd name="connsiteX20" fmla="*/ 7635985 w 9662615"/>
              <a:gd name="connsiteY20" fmla="*/ 1386363 h 1592835"/>
              <a:gd name="connsiteX21" fmla="*/ 7466069 w 9662615"/>
              <a:gd name="connsiteY21" fmla="*/ 1377654 h 1592835"/>
              <a:gd name="connsiteX22" fmla="*/ 7355642 w 9662615"/>
              <a:gd name="connsiteY22" fmla="*/ 1407761 h 1592835"/>
              <a:gd name="connsiteX23" fmla="*/ 7151610 w 9662615"/>
              <a:gd name="connsiteY23" fmla="*/ 1397856 h 1592835"/>
              <a:gd name="connsiteX24" fmla="*/ 7082147 w 9662615"/>
              <a:gd name="connsiteY24" fmla="*/ 1406113 h 1592835"/>
              <a:gd name="connsiteX25" fmla="*/ 7014958 w 9662615"/>
              <a:gd name="connsiteY25" fmla="*/ 1396883 h 1592835"/>
              <a:gd name="connsiteX26" fmla="*/ 6907567 w 9662615"/>
              <a:gd name="connsiteY26" fmla="*/ 1419149 h 1592835"/>
              <a:gd name="connsiteX27" fmla="*/ 6748428 w 9662615"/>
              <a:gd name="connsiteY27" fmla="*/ 1420308 h 1592835"/>
              <a:gd name="connsiteX28" fmla="*/ 6654257 w 9662615"/>
              <a:gd name="connsiteY28" fmla="*/ 1424143 h 1592835"/>
              <a:gd name="connsiteX29" fmla="*/ 6620123 w 9662615"/>
              <a:gd name="connsiteY29" fmla="*/ 1430535 h 1592835"/>
              <a:gd name="connsiteX30" fmla="*/ 6571355 w 9662615"/>
              <a:gd name="connsiteY30" fmla="*/ 1436144 h 1592835"/>
              <a:gd name="connsiteX31" fmla="*/ 6486557 w 9662615"/>
              <a:gd name="connsiteY31" fmla="*/ 1449861 h 1592835"/>
              <a:gd name="connsiteX32" fmla="*/ 6370419 w 9662615"/>
              <a:gd name="connsiteY32" fmla="*/ 1461649 h 1592835"/>
              <a:gd name="connsiteX33" fmla="*/ 6278839 w 9662615"/>
              <a:gd name="connsiteY33" fmla="*/ 1449160 h 1592835"/>
              <a:gd name="connsiteX34" fmla="*/ 6272455 w 9662615"/>
              <a:gd name="connsiteY34" fmla="*/ 1453191 h 1592835"/>
              <a:gd name="connsiteX35" fmla="*/ 6212659 w 9662615"/>
              <a:gd name="connsiteY35" fmla="*/ 1454850 h 1592835"/>
              <a:gd name="connsiteX36" fmla="*/ 6069317 w 9662615"/>
              <a:gd name="connsiteY36" fmla="*/ 1445838 h 1592835"/>
              <a:gd name="connsiteX37" fmla="*/ 5878477 w 9662615"/>
              <a:gd name="connsiteY37" fmla="*/ 1439180 h 1592835"/>
              <a:gd name="connsiteX38" fmla="*/ 5838387 w 9662615"/>
              <a:gd name="connsiteY38" fmla="*/ 1444679 h 1592835"/>
              <a:gd name="connsiteX39" fmla="*/ 5771136 w 9662615"/>
              <a:gd name="connsiteY39" fmla="*/ 1453639 h 1592835"/>
              <a:gd name="connsiteX40" fmla="*/ 5724081 w 9662615"/>
              <a:gd name="connsiteY40" fmla="*/ 1470431 h 1592835"/>
              <a:gd name="connsiteX41" fmla="*/ 5666577 w 9662615"/>
              <a:gd name="connsiteY41" fmla="*/ 1473921 h 1592835"/>
              <a:gd name="connsiteX42" fmla="*/ 5649068 w 9662615"/>
              <a:gd name="connsiteY42" fmla="*/ 1461676 h 1592835"/>
              <a:gd name="connsiteX43" fmla="*/ 5588902 w 9662615"/>
              <a:gd name="connsiteY43" fmla="*/ 1469647 h 1592835"/>
              <a:gd name="connsiteX44" fmla="*/ 5498090 w 9662615"/>
              <a:gd name="connsiteY44" fmla="*/ 1483173 h 1592835"/>
              <a:gd name="connsiteX45" fmla="*/ 5444641 w 9662615"/>
              <a:gd name="connsiteY45" fmla="*/ 1487602 h 1592835"/>
              <a:gd name="connsiteX46" fmla="*/ 5299812 w 9662615"/>
              <a:gd name="connsiteY46" fmla="*/ 1503362 h 1592835"/>
              <a:gd name="connsiteX47" fmla="*/ 5213947 w 9662615"/>
              <a:gd name="connsiteY47" fmla="*/ 1516637 h 1592835"/>
              <a:gd name="connsiteX48" fmla="*/ 5090342 w 9662615"/>
              <a:gd name="connsiteY48" fmla="*/ 1546680 h 1592835"/>
              <a:gd name="connsiteX49" fmla="*/ 5129812 w 9662615"/>
              <a:gd name="connsiteY49" fmla="*/ 1521277 h 1592835"/>
              <a:gd name="connsiteX50" fmla="*/ 5059484 w 9662615"/>
              <a:gd name="connsiteY50" fmla="*/ 1546802 h 1592835"/>
              <a:gd name="connsiteX51" fmla="*/ 5038524 w 9662615"/>
              <a:gd name="connsiteY51" fmla="*/ 1545675 h 1592835"/>
              <a:gd name="connsiteX52" fmla="*/ 5026564 w 9662615"/>
              <a:gd name="connsiteY52" fmla="*/ 1545376 h 1592835"/>
              <a:gd name="connsiteX53" fmla="*/ 4969433 w 9662615"/>
              <a:gd name="connsiteY53" fmla="*/ 1550865 h 1592835"/>
              <a:gd name="connsiteX54" fmla="*/ 4921303 w 9662615"/>
              <a:gd name="connsiteY54" fmla="*/ 1575379 h 1592835"/>
              <a:gd name="connsiteX55" fmla="*/ 4863775 w 9662615"/>
              <a:gd name="connsiteY55" fmla="*/ 1562633 h 1592835"/>
              <a:gd name="connsiteX56" fmla="*/ 4847242 w 9662615"/>
              <a:gd name="connsiteY56" fmla="*/ 1565435 h 1592835"/>
              <a:gd name="connsiteX57" fmla="*/ 4856839 w 9662615"/>
              <a:gd name="connsiteY57" fmla="*/ 1592835 h 1592835"/>
              <a:gd name="connsiteX58" fmla="*/ 4791466 w 9662615"/>
              <a:gd name="connsiteY58" fmla="*/ 1561324 h 1592835"/>
              <a:gd name="connsiteX59" fmla="*/ 4784247 w 9662615"/>
              <a:gd name="connsiteY59" fmla="*/ 1562342 h 1592835"/>
              <a:gd name="connsiteX60" fmla="*/ 4730033 w 9662615"/>
              <a:gd name="connsiteY60" fmla="*/ 1555274 h 1592835"/>
              <a:gd name="connsiteX61" fmla="*/ 4697562 w 9662615"/>
              <a:gd name="connsiteY61" fmla="*/ 1551206 h 1592835"/>
              <a:gd name="connsiteX62" fmla="*/ 4662664 w 9662615"/>
              <a:gd name="connsiteY62" fmla="*/ 1573162 h 1592835"/>
              <a:gd name="connsiteX63" fmla="*/ 4603028 w 9662615"/>
              <a:gd name="connsiteY63" fmla="*/ 1568821 h 1592835"/>
              <a:gd name="connsiteX64" fmla="*/ 4541612 w 9662615"/>
              <a:gd name="connsiteY64" fmla="*/ 1545262 h 1592835"/>
              <a:gd name="connsiteX65" fmla="*/ 4422155 w 9662615"/>
              <a:gd name="connsiteY65" fmla="*/ 1542059 h 1592835"/>
              <a:gd name="connsiteX66" fmla="*/ 4221826 w 9662615"/>
              <a:gd name="connsiteY66" fmla="*/ 1508923 h 1592835"/>
              <a:gd name="connsiteX67" fmla="*/ 4096601 w 9662615"/>
              <a:gd name="connsiteY67" fmla="*/ 1521563 h 1592835"/>
              <a:gd name="connsiteX68" fmla="*/ 3970635 w 9662615"/>
              <a:gd name="connsiteY68" fmla="*/ 1544815 h 1592835"/>
              <a:gd name="connsiteX69" fmla="*/ 3833906 w 9662615"/>
              <a:gd name="connsiteY69" fmla="*/ 1516637 h 1592835"/>
              <a:gd name="connsiteX70" fmla="*/ 3696258 w 9662615"/>
              <a:gd name="connsiteY70" fmla="*/ 1537563 h 1592835"/>
              <a:gd name="connsiteX71" fmla="*/ 3594070 w 9662615"/>
              <a:gd name="connsiteY71" fmla="*/ 1509422 h 1592835"/>
              <a:gd name="connsiteX72" fmla="*/ 3565233 w 9662615"/>
              <a:gd name="connsiteY72" fmla="*/ 1515122 h 1592835"/>
              <a:gd name="connsiteX73" fmla="*/ 3560267 w 9662615"/>
              <a:gd name="connsiteY73" fmla="*/ 1516288 h 1592835"/>
              <a:gd name="connsiteX74" fmla="*/ 3540258 w 9662615"/>
              <a:gd name="connsiteY74" fmla="*/ 1516976 h 1592835"/>
              <a:gd name="connsiteX75" fmla="*/ 3534780 w 9662615"/>
              <a:gd name="connsiteY75" fmla="*/ 1522141 h 1592835"/>
              <a:gd name="connsiteX76" fmla="*/ 3504783 w 9662615"/>
              <a:gd name="connsiteY76" fmla="*/ 1526739 h 1592835"/>
              <a:gd name="connsiteX77" fmla="*/ 3430805 w 9662615"/>
              <a:gd name="connsiteY77" fmla="*/ 1542521 h 1592835"/>
              <a:gd name="connsiteX78" fmla="*/ 3292707 w 9662615"/>
              <a:gd name="connsiteY78" fmla="*/ 1520490 h 1592835"/>
              <a:gd name="connsiteX79" fmla="*/ 3187872 w 9662615"/>
              <a:gd name="connsiteY79" fmla="*/ 1519991 h 1592835"/>
              <a:gd name="connsiteX80" fmla="*/ 3148026 w 9662615"/>
              <a:gd name="connsiteY80" fmla="*/ 1524777 h 1592835"/>
              <a:gd name="connsiteX81" fmla="*/ 3092394 w 9662615"/>
              <a:gd name="connsiteY81" fmla="*/ 1528115 h 1592835"/>
              <a:gd name="connsiteX82" fmla="*/ 2994200 w 9662615"/>
              <a:gd name="connsiteY82" fmla="*/ 1537857 h 1592835"/>
              <a:gd name="connsiteX83" fmla="*/ 2862301 w 9662615"/>
              <a:gd name="connsiteY83" fmla="*/ 1544250 h 1592835"/>
              <a:gd name="connsiteX84" fmla="*/ 2766335 w 9662615"/>
              <a:gd name="connsiteY84" fmla="*/ 1527662 h 1592835"/>
              <a:gd name="connsiteX85" fmla="*/ 2757836 w 9662615"/>
              <a:gd name="connsiteY85" fmla="*/ 1531371 h 1592835"/>
              <a:gd name="connsiteX86" fmla="*/ 2691555 w 9662615"/>
              <a:gd name="connsiteY86" fmla="*/ 1530283 h 1592835"/>
              <a:gd name="connsiteX87" fmla="*/ 2491676 w 9662615"/>
              <a:gd name="connsiteY87" fmla="*/ 1500859 h 1592835"/>
              <a:gd name="connsiteX88" fmla="*/ 2378036 w 9662615"/>
              <a:gd name="connsiteY88" fmla="*/ 1520645 h 1592835"/>
              <a:gd name="connsiteX89" fmla="*/ 2284269 w 9662615"/>
              <a:gd name="connsiteY89" fmla="*/ 1503068 h 1592835"/>
              <a:gd name="connsiteX90" fmla="*/ 2207104 w 9662615"/>
              <a:gd name="connsiteY90" fmla="*/ 1508888 h 1592835"/>
              <a:gd name="connsiteX91" fmla="*/ 2149226 w 9662615"/>
              <a:gd name="connsiteY91" fmla="*/ 1523409 h 1592835"/>
              <a:gd name="connsiteX92" fmla="*/ 2084783 w 9662615"/>
              <a:gd name="connsiteY92" fmla="*/ 1524245 h 1592835"/>
              <a:gd name="connsiteX93" fmla="*/ 2070075 w 9662615"/>
              <a:gd name="connsiteY93" fmla="*/ 1511285 h 1592835"/>
              <a:gd name="connsiteX94" fmla="*/ 2001057 w 9662615"/>
              <a:gd name="connsiteY94" fmla="*/ 1516449 h 1592835"/>
              <a:gd name="connsiteX95" fmla="*/ 1896330 w 9662615"/>
              <a:gd name="connsiteY95" fmla="*/ 1525725 h 1592835"/>
              <a:gd name="connsiteX96" fmla="*/ 1835994 w 9662615"/>
              <a:gd name="connsiteY96" fmla="*/ 1527678 h 1592835"/>
              <a:gd name="connsiteX97" fmla="*/ 1671119 w 9662615"/>
              <a:gd name="connsiteY97" fmla="*/ 1536701 h 1592835"/>
              <a:gd name="connsiteX98" fmla="*/ 1601337 w 9662615"/>
              <a:gd name="connsiteY98" fmla="*/ 1548552 h 1592835"/>
              <a:gd name="connsiteX99" fmla="*/ 1407755 w 9662615"/>
              <a:gd name="connsiteY99" fmla="*/ 1571444 h 1592835"/>
              <a:gd name="connsiteX100" fmla="*/ 1271994 w 9662615"/>
              <a:gd name="connsiteY100" fmla="*/ 1579471 h 1592835"/>
              <a:gd name="connsiteX101" fmla="*/ 1249226 w 9662615"/>
              <a:gd name="connsiteY101" fmla="*/ 1583140 h 1592835"/>
              <a:gd name="connsiteX102" fmla="*/ 1217719 w 9662615"/>
              <a:gd name="connsiteY102" fmla="*/ 1580863 h 1592835"/>
              <a:gd name="connsiteX103" fmla="*/ 1091432 w 9662615"/>
              <a:gd name="connsiteY103" fmla="*/ 1571003 h 1592835"/>
              <a:gd name="connsiteX104" fmla="*/ 992039 w 9662615"/>
              <a:gd name="connsiteY104" fmla="*/ 1556662 h 1592835"/>
              <a:gd name="connsiteX105" fmla="*/ 868264 w 9662615"/>
              <a:gd name="connsiteY105" fmla="*/ 1566392 h 1592835"/>
              <a:gd name="connsiteX106" fmla="*/ 792765 w 9662615"/>
              <a:gd name="connsiteY106" fmla="*/ 1563102 h 1592835"/>
              <a:gd name="connsiteX107" fmla="*/ 669055 w 9662615"/>
              <a:gd name="connsiteY107" fmla="*/ 1543638 h 1592835"/>
              <a:gd name="connsiteX108" fmla="*/ 506152 w 9662615"/>
              <a:gd name="connsiteY108" fmla="*/ 1549124 h 1592835"/>
              <a:gd name="connsiteX109" fmla="*/ 472797 w 9662615"/>
              <a:gd name="connsiteY109" fmla="*/ 1568904 h 1592835"/>
              <a:gd name="connsiteX110" fmla="*/ 427864 w 9662615"/>
              <a:gd name="connsiteY110" fmla="*/ 1580848 h 1592835"/>
              <a:gd name="connsiteX111" fmla="*/ 408381 w 9662615"/>
              <a:gd name="connsiteY111" fmla="*/ 1552940 h 1592835"/>
              <a:gd name="connsiteX112" fmla="*/ 267163 w 9662615"/>
              <a:gd name="connsiteY112" fmla="*/ 1531913 h 1592835"/>
              <a:gd name="connsiteX113" fmla="*/ 196644 w 9662615"/>
              <a:gd name="connsiteY113" fmla="*/ 1524565 h 1592835"/>
              <a:gd name="connsiteX114" fmla="*/ 86819 w 9662615"/>
              <a:gd name="connsiteY114" fmla="*/ 1519517 h 1592835"/>
              <a:gd name="connsiteX115" fmla="*/ 53369 w 9662615"/>
              <a:gd name="connsiteY115" fmla="*/ 1516853 h 1592835"/>
              <a:gd name="connsiteX116" fmla="*/ 2359 w 9662615"/>
              <a:gd name="connsiteY116" fmla="*/ 1515247 h 1592835"/>
              <a:gd name="connsiteX117" fmla="*/ 0 w 9662615"/>
              <a:gd name="connsiteY117" fmla="*/ 1514932 h 1592835"/>
              <a:gd name="connsiteX118" fmla="*/ 0 w 9662615"/>
              <a:gd name="connsiteY118" fmla="*/ 0 h 1592835"/>
              <a:gd name="connsiteX0" fmla="*/ 0 w 9662615"/>
              <a:gd name="connsiteY0" fmla="*/ 0 h 1592835"/>
              <a:gd name="connsiteX1" fmla="*/ 9662615 w 9662615"/>
              <a:gd name="connsiteY1" fmla="*/ 0 h 1592835"/>
              <a:gd name="connsiteX2" fmla="*/ 9662615 w 9662615"/>
              <a:gd name="connsiteY2" fmla="*/ 1280346 h 1592835"/>
              <a:gd name="connsiteX3" fmla="*/ 9658420 w 9662615"/>
              <a:gd name="connsiteY3" fmla="*/ 1280106 h 1592835"/>
              <a:gd name="connsiteX4" fmla="*/ 9469546 w 9662615"/>
              <a:gd name="connsiteY4" fmla="*/ 1289837 h 1592835"/>
              <a:gd name="connsiteX5" fmla="*/ 9385895 w 9662615"/>
              <a:gd name="connsiteY5" fmla="*/ 1269203 h 1592835"/>
              <a:gd name="connsiteX6" fmla="*/ 9144767 w 9662615"/>
              <a:gd name="connsiteY6" fmla="*/ 1264120 h 1592835"/>
              <a:gd name="connsiteX7" fmla="*/ 8837252 w 9662615"/>
              <a:gd name="connsiteY7" fmla="*/ 1350515 h 1592835"/>
              <a:gd name="connsiteX8" fmla="*/ 8705466 w 9662615"/>
              <a:gd name="connsiteY8" fmla="*/ 1342419 h 1592835"/>
              <a:gd name="connsiteX9" fmla="*/ 8652221 w 9662615"/>
              <a:gd name="connsiteY9" fmla="*/ 1326906 h 1592835"/>
              <a:gd name="connsiteX10" fmla="*/ 8632312 w 9662615"/>
              <a:gd name="connsiteY10" fmla="*/ 1326025 h 1592835"/>
              <a:gd name="connsiteX11" fmla="*/ 8591582 w 9662615"/>
              <a:gd name="connsiteY11" fmla="*/ 1341666 h 1592835"/>
              <a:gd name="connsiteX12" fmla="*/ 8537336 w 9662615"/>
              <a:gd name="connsiteY12" fmla="*/ 1341684 h 1592835"/>
              <a:gd name="connsiteX13" fmla="*/ 8472508 w 9662615"/>
              <a:gd name="connsiteY13" fmla="*/ 1363109 h 1592835"/>
              <a:gd name="connsiteX14" fmla="*/ 8258477 w 9662615"/>
              <a:gd name="connsiteY14" fmla="*/ 1370666 h 1592835"/>
              <a:gd name="connsiteX15" fmla="*/ 8197961 w 9662615"/>
              <a:gd name="connsiteY15" fmla="*/ 1392804 h 1592835"/>
              <a:gd name="connsiteX16" fmla="*/ 8171196 w 9662615"/>
              <a:gd name="connsiteY16" fmla="*/ 1397216 h 1592835"/>
              <a:gd name="connsiteX17" fmla="*/ 8127667 w 9662615"/>
              <a:gd name="connsiteY17" fmla="*/ 1418254 h 1592835"/>
              <a:gd name="connsiteX18" fmla="*/ 7974579 w 9662615"/>
              <a:gd name="connsiteY18" fmla="*/ 1383439 h 1592835"/>
              <a:gd name="connsiteX19" fmla="*/ 7768351 w 9662615"/>
              <a:gd name="connsiteY19" fmla="*/ 1395051 h 1592835"/>
              <a:gd name="connsiteX20" fmla="*/ 7635985 w 9662615"/>
              <a:gd name="connsiteY20" fmla="*/ 1386363 h 1592835"/>
              <a:gd name="connsiteX21" fmla="*/ 7466069 w 9662615"/>
              <a:gd name="connsiteY21" fmla="*/ 1377654 h 1592835"/>
              <a:gd name="connsiteX22" fmla="*/ 7355642 w 9662615"/>
              <a:gd name="connsiteY22" fmla="*/ 1407761 h 1592835"/>
              <a:gd name="connsiteX23" fmla="*/ 7151610 w 9662615"/>
              <a:gd name="connsiteY23" fmla="*/ 1397856 h 1592835"/>
              <a:gd name="connsiteX24" fmla="*/ 7082147 w 9662615"/>
              <a:gd name="connsiteY24" fmla="*/ 1406113 h 1592835"/>
              <a:gd name="connsiteX25" fmla="*/ 7014958 w 9662615"/>
              <a:gd name="connsiteY25" fmla="*/ 1396883 h 1592835"/>
              <a:gd name="connsiteX26" fmla="*/ 6907567 w 9662615"/>
              <a:gd name="connsiteY26" fmla="*/ 1419149 h 1592835"/>
              <a:gd name="connsiteX27" fmla="*/ 6748428 w 9662615"/>
              <a:gd name="connsiteY27" fmla="*/ 1420308 h 1592835"/>
              <a:gd name="connsiteX28" fmla="*/ 6654257 w 9662615"/>
              <a:gd name="connsiteY28" fmla="*/ 1424143 h 1592835"/>
              <a:gd name="connsiteX29" fmla="*/ 6620123 w 9662615"/>
              <a:gd name="connsiteY29" fmla="*/ 1430535 h 1592835"/>
              <a:gd name="connsiteX30" fmla="*/ 6571355 w 9662615"/>
              <a:gd name="connsiteY30" fmla="*/ 1436144 h 1592835"/>
              <a:gd name="connsiteX31" fmla="*/ 6486557 w 9662615"/>
              <a:gd name="connsiteY31" fmla="*/ 1449861 h 1592835"/>
              <a:gd name="connsiteX32" fmla="*/ 6370419 w 9662615"/>
              <a:gd name="connsiteY32" fmla="*/ 1461649 h 1592835"/>
              <a:gd name="connsiteX33" fmla="*/ 6278839 w 9662615"/>
              <a:gd name="connsiteY33" fmla="*/ 1449160 h 1592835"/>
              <a:gd name="connsiteX34" fmla="*/ 6272455 w 9662615"/>
              <a:gd name="connsiteY34" fmla="*/ 1453191 h 1592835"/>
              <a:gd name="connsiteX35" fmla="*/ 6212659 w 9662615"/>
              <a:gd name="connsiteY35" fmla="*/ 1454850 h 1592835"/>
              <a:gd name="connsiteX36" fmla="*/ 6069317 w 9662615"/>
              <a:gd name="connsiteY36" fmla="*/ 1445838 h 1592835"/>
              <a:gd name="connsiteX37" fmla="*/ 5878477 w 9662615"/>
              <a:gd name="connsiteY37" fmla="*/ 1439180 h 1592835"/>
              <a:gd name="connsiteX38" fmla="*/ 5838387 w 9662615"/>
              <a:gd name="connsiteY38" fmla="*/ 1444679 h 1592835"/>
              <a:gd name="connsiteX39" fmla="*/ 5771136 w 9662615"/>
              <a:gd name="connsiteY39" fmla="*/ 1453639 h 1592835"/>
              <a:gd name="connsiteX40" fmla="*/ 5724081 w 9662615"/>
              <a:gd name="connsiteY40" fmla="*/ 1470431 h 1592835"/>
              <a:gd name="connsiteX41" fmla="*/ 5666577 w 9662615"/>
              <a:gd name="connsiteY41" fmla="*/ 1473921 h 1592835"/>
              <a:gd name="connsiteX42" fmla="*/ 5649068 w 9662615"/>
              <a:gd name="connsiteY42" fmla="*/ 1461676 h 1592835"/>
              <a:gd name="connsiteX43" fmla="*/ 5588902 w 9662615"/>
              <a:gd name="connsiteY43" fmla="*/ 1469647 h 1592835"/>
              <a:gd name="connsiteX44" fmla="*/ 5498090 w 9662615"/>
              <a:gd name="connsiteY44" fmla="*/ 1483173 h 1592835"/>
              <a:gd name="connsiteX45" fmla="*/ 5444641 w 9662615"/>
              <a:gd name="connsiteY45" fmla="*/ 1487602 h 1592835"/>
              <a:gd name="connsiteX46" fmla="*/ 5299812 w 9662615"/>
              <a:gd name="connsiteY46" fmla="*/ 1503362 h 1592835"/>
              <a:gd name="connsiteX47" fmla="*/ 5213947 w 9662615"/>
              <a:gd name="connsiteY47" fmla="*/ 1516637 h 1592835"/>
              <a:gd name="connsiteX48" fmla="*/ 5090342 w 9662615"/>
              <a:gd name="connsiteY48" fmla="*/ 1546680 h 1592835"/>
              <a:gd name="connsiteX49" fmla="*/ 5129812 w 9662615"/>
              <a:gd name="connsiteY49" fmla="*/ 1521277 h 1592835"/>
              <a:gd name="connsiteX50" fmla="*/ 5059484 w 9662615"/>
              <a:gd name="connsiteY50" fmla="*/ 1546802 h 1592835"/>
              <a:gd name="connsiteX51" fmla="*/ 5038524 w 9662615"/>
              <a:gd name="connsiteY51" fmla="*/ 1545675 h 1592835"/>
              <a:gd name="connsiteX52" fmla="*/ 5026564 w 9662615"/>
              <a:gd name="connsiteY52" fmla="*/ 1545376 h 1592835"/>
              <a:gd name="connsiteX53" fmla="*/ 4969433 w 9662615"/>
              <a:gd name="connsiteY53" fmla="*/ 1550865 h 1592835"/>
              <a:gd name="connsiteX54" fmla="*/ 4921303 w 9662615"/>
              <a:gd name="connsiteY54" fmla="*/ 1575379 h 1592835"/>
              <a:gd name="connsiteX55" fmla="*/ 4863775 w 9662615"/>
              <a:gd name="connsiteY55" fmla="*/ 1562633 h 1592835"/>
              <a:gd name="connsiteX56" fmla="*/ 4847242 w 9662615"/>
              <a:gd name="connsiteY56" fmla="*/ 1565435 h 1592835"/>
              <a:gd name="connsiteX57" fmla="*/ 4856839 w 9662615"/>
              <a:gd name="connsiteY57" fmla="*/ 1592835 h 1592835"/>
              <a:gd name="connsiteX58" fmla="*/ 4791466 w 9662615"/>
              <a:gd name="connsiteY58" fmla="*/ 1561324 h 1592835"/>
              <a:gd name="connsiteX59" fmla="*/ 4784247 w 9662615"/>
              <a:gd name="connsiteY59" fmla="*/ 1562342 h 1592835"/>
              <a:gd name="connsiteX60" fmla="*/ 4735334 w 9662615"/>
              <a:gd name="connsiteY60" fmla="*/ 1581778 h 1592835"/>
              <a:gd name="connsiteX61" fmla="*/ 4697562 w 9662615"/>
              <a:gd name="connsiteY61" fmla="*/ 1551206 h 1592835"/>
              <a:gd name="connsiteX62" fmla="*/ 4662664 w 9662615"/>
              <a:gd name="connsiteY62" fmla="*/ 1573162 h 1592835"/>
              <a:gd name="connsiteX63" fmla="*/ 4603028 w 9662615"/>
              <a:gd name="connsiteY63" fmla="*/ 1568821 h 1592835"/>
              <a:gd name="connsiteX64" fmla="*/ 4541612 w 9662615"/>
              <a:gd name="connsiteY64" fmla="*/ 1545262 h 1592835"/>
              <a:gd name="connsiteX65" fmla="*/ 4422155 w 9662615"/>
              <a:gd name="connsiteY65" fmla="*/ 1542059 h 1592835"/>
              <a:gd name="connsiteX66" fmla="*/ 4221826 w 9662615"/>
              <a:gd name="connsiteY66" fmla="*/ 1508923 h 1592835"/>
              <a:gd name="connsiteX67" fmla="*/ 4096601 w 9662615"/>
              <a:gd name="connsiteY67" fmla="*/ 1521563 h 1592835"/>
              <a:gd name="connsiteX68" fmla="*/ 3970635 w 9662615"/>
              <a:gd name="connsiteY68" fmla="*/ 1544815 h 1592835"/>
              <a:gd name="connsiteX69" fmla="*/ 3833906 w 9662615"/>
              <a:gd name="connsiteY69" fmla="*/ 1516637 h 1592835"/>
              <a:gd name="connsiteX70" fmla="*/ 3696258 w 9662615"/>
              <a:gd name="connsiteY70" fmla="*/ 1537563 h 1592835"/>
              <a:gd name="connsiteX71" fmla="*/ 3594070 w 9662615"/>
              <a:gd name="connsiteY71" fmla="*/ 1509422 h 1592835"/>
              <a:gd name="connsiteX72" fmla="*/ 3565233 w 9662615"/>
              <a:gd name="connsiteY72" fmla="*/ 1515122 h 1592835"/>
              <a:gd name="connsiteX73" fmla="*/ 3560267 w 9662615"/>
              <a:gd name="connsiteY73" fmla="*/ 1516288 h 1592835"/>
              <a:gd name="connsiteX74" fmla="*/ 3540258 w 9662615"/>
              <a:gd name="connsiteY74" fmla="*/ 1516976 h 1592835"/>
              <a:gd name="connsiteX75" fmla="*/ 3534780 w 9662615"/>
              <a:gd name="connsiteY75" fmla="*/ 1522141 h 1592835"/>
              <a:gd name="connsiteX76" fmla="*/ 3504783 w 9662615"/>
              <a:gd name="connsiteY76" fmla="*/ 1526739 h 1592835"/>
              <a:gd name="connsiteX77" fmla="*/ 3430805 w 9662615"/>
              <a:gd name="connsiteY77" fmla="*/ 1542521 h 1592835"/>
              <a:gd name="connsiteX78" fmla="*/ 3292707 w 9662615"/>
              <a:gd name="connsiteY78" fmla="*/ 1520490 h 1592835"/>
              <a:gd name="connsiteX79" fmla="*/ 3187872 w 9662615"/>
              <a:gd name="connsiteY79" fmla="*/ 1519991 h 1592835"/>
              <a:gd name="connsiteX80" fmla="*/ 3148026 w 9662615"/>
              <a:gd name="connsiteY80" fmla="*/ 1524777 h 1592835"/>
              <a:gd name="connsiteX81" fmla="*/ 3092394 w 9662615"/>
              <a:gd name="connsiteY81" fmla="*/ 1528115 h 1592835"/>
              <a:gd name="connsiteX82" fmla="*/ 2994200 w 9662615"/>
              <a:gd name="connsiteY82" fmla="*/ 1537857 h 1592835"/>
              <a:gd name="connsiteX83" fmla="*/ 2862301 w 9662615"/>
              <a:gd name="connsiteY83" fmla="*/ 1544250 h 1592835"/>
              <a:gd name="connsiteX84" fmla="*/ 2766335 w 9662615"/>
              <a:gd name="connsiteY84" fmla="*/ 1527662 h 1592835"/>
              <a:gd name="connsiteX85" fmla="*/ 2757836 w 9662615"/>
              <a:gd name="connsiteY85" fmla="*/ 1531371 h 1592835"/>
              <a:gd name="connsiteX86" fmla="*/ 2691555 w 9662615"/>
              <a:gd name="connsiteY86" fmla="*/ 1530283 h 1592835"/>
              <a:gd name="connsiteX87" fmla="*/ 2491676 w 9662615"/>
              <a:gd name="connsiteY87" fmla="*/ 1500859 h 1592835"/>
              <a:gd name="connsiteX88" fmla="*/ 2378036 w 9662615"/>
              <a:gd name="connsiteY88" fmla="*/ 1520645 h 1592835"/>
              <a:gd name="connsiteX89" fmla="*/ 2284269 w 9662615"/>
              <a:gd name="connsiteY89" fmla="*/ 1503068 h 1592835"/>
              <a:gd name="connsiteX90" fmla="*/ 2207104 w 9662615"/>
              <a:gd name="connsiteY90" fmla="*/ 1508888 h 1592835"/>
              <a:gd name="connsiteX91" fmla="*/ 2149226 w 9662615"/>
              <a:gd name="connsiteY91" fmla="*/ 1523409 h 1592835"/>
              <a:gd name="connsiteX92" fmla="*/ 2084783 w 9662615"/>
              <a:gd name="connsiteY92" fmla="*/ 1524245 h 1592835"/>
              <a:gd name="connsiteX93" fmla="*/ 2070075 w 9662615"/>
              <a:gd name="connsiteY93" fmla="*/ 1511285 h 1592835"/>
              <a:gd name="connsiteX94" fmla="*/ 2001057 w 9662615"/>
              <a:gd name="connsiteY94" fmla="*/ 1516449 h 1592835"/>
              <a:gd name="connsiteX95" fmla="*/ 1896330 w 9662615"/>
              <a:gd name="connsiteY95" fmla="*/ 1525725 h 1592835"/>
              <a:gd name="connsiteX96" fmla="*/ 1835994 w 9662615"/>
              <a:gd name="connsiteY96" fmla="*/ 1527678 h 1592835"/>
              <a:gd name="connsiteX97" fmla="*/ 1671119 w 9662615"/>
              <a:gd name="connsiteY97" fmla="*/ 1536701 h 1592835"/>
              <a:gd name="connsiteX98" fmla="*/ 1601337 w 9662615"/>
              <a:gd name="connsiteY98" fmla="*/ 1548552 h 1592835"/>
              <a:gd name="connsiteX99" fmla="*/ 1407755 w 9662615"/>
              <a:gd name="connsiteY99" fmla="*/ 1571444 h 1592835"/>
              <a:gd name="connsiteX100" fmla="*/ 1271994 w 9662615"/>
              <a:gd name="connsiteY100" fmla="*/ 1579471 h 1592835"/>
              <a:gd name="connsiteX101" fmla="*/ 1249226 w 9662615"/>
              <a:gd name="connsiteY101" fmla="*/ 1583140 h 1592835"/>
              <a:gd name="connsiteX102" fmla="*/ 1217719 w 9662615"/>
              <a:gd name="connsiteY102" fmla="*/ 1580863 h 1592835"/>
              <a:gd name="connsiteX103" fmla="*/ 1091432 w 9662615"/>
              <a:gd name="connsiteY103" fmla="*/ 1571003 h 1592835"/>
              <a:gd name="connsiteX104" fmla="*/ 992039 w 9662615"/>
              <a:gd name="connsiteY104" fmla="*/ 1556662 h 1592835"/>
              <a:gd name="connsiteX105" fmla="*/ 868264 w 9662615"/>
              <a:gd name="connsiteY105" fmla="*/ 1566392 h 1592835"/>
              <a:gd name="connsiteX106" fmla="*/ 792765 w 9662615"/>
              <a:gd name="connsiteY106" fmla="*/ 1563102 h 1592835"/>
              <a:gd name="connsiteX107" fmla="*/ 669055 w 9662615"/>
              <a:gd name="connsiteY107" fmla="*/ 1543638 h 1592835"/>
              <a:gd name="connsiteX108" fmla="*/ 506152 w 9662615"/>
              <a:gd name="connsiteY108" fmla="*/ 1549124 h 1592835"/>
              <a:gd name="connsiteX109" fmla="*/ 472797 w 9662615"/>
              <a:gd name="connsiteY109" fmla="*/ 1568904 h 1592835"/>
              <a:gd name="connsiteX110" fmla="*/ 427864 w 9662615"/>
              <a:gd name="connsiteY110" fmla="*/ 1580848 h 1592835"/>
              <a:gd name="connsiteX111" fmla="*/ 408381 w 9662615"/>
              <a:gd name="connsiteY111" fmla="*/ 1552940 h 1592835"/>
              <a:gd name="connsiteX112" fmla="*/ 267163 w 9662615"/>
              <a:gd name="connsiteY112" fmla="*/ 1531913 h 1592835"/>
              <a:gd name="connsiteX113" fmla="*/ 196644 w 9662615"/>
              <a:gd name="connsiteY113" fmla="*/ 1524565 h 1592835"/>
              <a:gd name="connsiteX114" fmla="*/ 86819 w 9662615"/>
              <a:gd name="connsiteY114" fmla="*/ 1519517 h 1592835"/>
              <a:gd name="connsiteX115" fmla="*/ 53369 w 9662615"/>
              <a:gd name="connsiteY115" fmla="*/ 1516853 h 1592835"/>
              <a:gd name="connsiteX116" fmla="*/ 2359 w 9662615"/>
              <a:gd name="connsiteY116" fmla="*/ 1515247 h 1592835"/>
              <a:gd name="connsiteX117" fmla="*/ 0 w 9662615"/>
              <a:gd name="connsiteY117" fmla="*/ 1514932 h 1592835"/>
              <a:gd name="connsiteX118" fmla="*/ 0 w 9662615"/>
              <a:gd name="connsiteY118" fmla="*/ 0 h 1592835"/>
              <a:gd name="connsiteX0" fmla="*/ 0 w 9662615"/>
              <a:gd name="connsiteY0" fmla="*/ 0 h 1692226"/>
              <a:gd name="connsiteX1" fmla="*/ 9662615 w 9662615"/>
              <a:gd name="connsiteY1" fmla="*/ 0 h 1692226"/>
              <a:gd name="connsiteX2" fmla="*/ 9662615 w 9662615"/>
              <a:gd name="connsiteY2" fmla="*/ 1280346 h 1692226"/>
              <a:gd name="connsiteX3" fmla="*/ 9658420 w 9662615"/>
              <a:gd name="connsiteY3" fmla="*/ 1280106 h 1692226"/>
              <a:gd name="connsiteX4" fmla="*/ 9469546 w 9662615"/>
              <a:gd name="connsiteY4" fmla="*/ 1289837 h 1692226"/>
              <a:gd name="connsiteX5" fmla="*/ 9385895 w 9662615"/>
              <a:gd name="connsiteY5" fmla="*/ 1269203 h 1692226"/>
              <a:gd name="connsiteX6" fmla="*/ 9144767 w 9662615"/>
              <a:gd name="connsiteY6" fmla="*/ 1264120 h 1692226"/>
              <a:gd name="connsiteX7" fmla="*/ 8837252 w 9662615"/>
              <a:gd name="connsiteY7" fmla="*/ 1350515 h 1692226"/>
              <a:gd name="connsiteX8" fmla="*/ 8705466 w 9662615"/>
              <a:gd name="connsiteY8" fmla="*/ 1342419 h 1692226"/>
              <a:gd name="connsiteX9" fmla="*/ 8652221 w 9662615"/>
              <a:gd name="connsiteY9" fmla="*/ 1326906 h 1692226"/>
              <a:gd name="connsiteX10" fmla="*/ 8632312 w 9662615"/>
              <a:gd name="connsiteY10" fmla="*/ 1326025 h 1692226"/>
              <a:gd name="connsiteX11" fmla="*/ 8591582 w 9662615"/>
              <a:gd name="connsiteY11" fmla="*/ 1341666 h 1692226"/>
              <a:gd name="connsiteX12" fmla="*/ 8537336 w 9662615"/>
              <a:gd name="connsiteY12" fmla="*/ 1341684 h 1692226"/>
              <a:gd name="connsiteX13" fmla="*/ 8472508 w 9662615"/>
              <a:gd name="connsiteY13" fmla="*/ 1363109 h 1692226"/>
              <a:gd name="connsiteX14" fmla="*/ 8258477 w 9662615"/>
              <a:gd name="connsiteY14" fmla="*/ 1370666 h 1692226"/>
              <a:gd name="connsiteX15" fmla="*/ 8197961 w 9662615"/>
              <a:gd name="connsiteY15" fmla="*/ 1392804 h 1692226"/>
              <a:gd name="connsiteX16" fmla="*/ 8171196 w 9662615"/>
              <a:gd name="connsiteY16" fmla="*/ 1397216 h 1692226"/>
              <a:gd name="connsiteX17" fmla="*/ 8127667 w 9662615"/>
              <a:gd name="connsiteY17" fmla="*/ 1418254 h 1692226"/>
              <a:gd name="connsiteX18" fmla="*/ 7974579 w 9662615"/>
              <a:gd name="connsiteY18" fmla="*/ 1383439 h 1692226"/>
              <a:gd name="connsiteX19" fmla="*/ 7768351 w 9662615"/>
              <a:gd name="connsiteY19" fmla="*/ 1395051 h 1692226"/>
              <a:gd name="connsiteX20" fmla="*/ 7635985 w 9662615"/>
              <a:gd name="connsiteY20" fmla="*/ 1386363 h 1692226"/>
              <a:gd name="connsiteX21" fmla="*/ 7466069 w 9662615"/>
              <a:gd name="connsiteY21" fmla="*/ 1377654 h 1692226"/>
              <a:gd name="connsiteX22" fmla="*/ 7355642 w 9662615"/>
              <a:gd name="connsiteY22" fmla="*/ 1407761 h 1692226"/>
              <a:gd name="connsiteX23" fmla="*/ 7151610 w 9662615"/>
              <a:gd name="connsiteY23" fmla="*/ 1397856 h 1692226"/>
              <a:gd name="connsiteX24" fmla="*/ 7082147 w 9662615"/>
              <a:gd name="connsiteY24" fmla="*/ 1406113 h 1692226"/>
              <a:gd name="connsiteX25" fmla="*/ 7014958 w 9662615"/>
              <a:gd name="connsiteY25" fmla="*/ 1396883 h 1692226"/>
              <a:gd name="connsiteX26" fmla="*/ 6907567 w 9662615"/>
              <a:gd name="connsiteY26" fmla="*/ 1419149 h 1692226"/>
              <a:gd name="connsiteX27" fmla="*/ 6748428 w 9662615"/>
              <a:gd name="connsiteY27" fmla="*/ 1420308 h 1692226"/>
              <a:gd name="connsiteX28" fmla="*/ 6654257 w 9662615"/>
              <a:gd name="connsiteY28" fmla="*/ 1424143 h 1692226"/>
              <a:gd name="connsiteX29" fmla="*/ 6620123 w 9662615"/>
              <a:gd name="connsiteY29" fmla="*/ 1430535 h 1692226"/>
              <a:gd name="connsiteX30" fmla="*/ 6571355 w 9662615"/>
              <a:gd name="connsiteY30" fmla="*/ 1436144 h 1692226"/>
              <a:gd name="connsiteX31" fmla="*/ 6486557 w 9662615"/>
              <a:gd name="connsiteY31" fmla="*/ 1449861 h 1692226"/>
              <a:gd name="connsiteX32" fmla="*/ 6370419 w 9662615"/>
              <a:gd name="connsiteY32" fmla="*/ 1461649 h 1692226"/>
              <a:gd name="connsiteX33" fmla="*/ 6278839 w 9662615"/>
              <a:gd name="connsiteY33" fmla="*/ 1449160 h 1692226"/>
              <a:gd name="connsiteX34" fmla="*/ 6272455 w 9662615"/>
              <a:gd name="connsiteY34" fmla="*/ 1453191 h 1692226"/>
              <a:gd name="connsiteX35" fmla="*/ 6212659 w 9662615"/>
              <a:gd name="connsiteY35" fmla="*/ 1454850 h 1692226"/>
              <a:gd name="connsiteX36" fmla="*/ 6069317 w 9662615"/>
              <a:gd name="connsiteY36" fmla="*/ 1445838 h 1692226"/>
              <a:gd name="connsiteX37" fmla="*/ 5878477 w 9662615"/>
              <a:gd name="connsiteY37" fmla="*/ 1439180 h 1692226"/>
              <a:gd name="connsiteX38" fmla="*/ 5838387 w 9662615"/>
              <a:gd name="connsiteY38" fmla="*/ 1444679 h 1692226"/>
              <a:gd name="connsiteX39" fmla="*/ 5771136 w 9662615"/>
              <a:gd name="connsiteY39" fmla="*/ 1453639 h 1692226"/>
              <a:gd name="connsiteX40" fmla="*/ 5724081 w 9662615"/>
              <a:gd name="connsiteY40" fmla="*/ 1470431 h 1692226"/>
              <a:gd name="connsiteX41" fmla="*/ 5666577 w 9662615"/>
              <a:gd name="connsiteY41" fmla="*/ 1473921 h 1692226"/>
              <a:gd name="connsiteX42" fmla="*/ 5649068 w 9662615"/>
              <a:gd name="connsiteY42" fmla="*/ 1461676 h 1692226"/>
              <a:gd name="connsiteX43" fmla="*/ 5588902 w 9662615"/>
              <a:gd name="connsiteY43" fmla="*/ 1469647 h 1692226"/>
              <a:gd name="connsiteX44" fmla="*/ 5498090 w 9662615"/>
              <a:gd name="connsiteY44" fmla="*/ 1483173 h 1692226"/>
              <a:gd name="connsiteX45" fmla="*/ 5444641 w 9662615"/>
              <a:gd name="connsiteY45" fmla="*/ 1487602 h 1692226"/>
              <a:gd name="connsiteX46" fmla="*/ 5299812 w 9662615"/>
              <a:gd name="connsiteY46" fmla="*/ 1503362 h 1692226"/>
              <a:gd name="connsiteX47" fmla="*/ 5213947 w 9662615"/>
              <a:gd name="connsiteY47" fmla="*/ 1516637 h 1692226"/>
              <a:gd name="connsiteX48" fmla="*/ 5090342 w 9662615"/>
              <a:gd name="connsiteY48" fmla="*/ 1546680 h 1692226"/>
              <a:gd name="connsiteX49" fmla="*/ 5129812 w 9662615"/>
              <a:gd name="connsiteY49" fmla="*/ 1521277 h 1692226"/>
              <a:gd name="connsiteX50" fmla="*/ 5059484 w 9662615"/>
              <a:gd name="connsiteY50" fmla="*/ 1546802 h 1692226"/>
              <a:gd name="connsiteX51" fmla="*/ 5038524 w 9662615"/>
              <a:gd name="connsiteY51" fmla="*/ 1545675 h 1692226"/>
              <a:gd name="connsiteX52" fmla="*/ 5026564 w 9662615"/>
              <a:gd name="connsiteY52" fmla="*/ 1545376 h 1692226"/>
              <a:gd name="connsiteX53" fmla="*/ 4969433 w 9662615"/>
              <a:gd name="connsiteY53" fmla="*/ 1550865 h 1692226"/>
              <a:gd name="connsiteX54" fmla="*/ 4921303 w 9662615"/>
              <a:gd name="connsiteY54" fmla="*/ 1575379 h 1692226"/>
              <a:gd name="connsiteX55" fmla="*/ 4863775 w 9662615"/>
              <a:gd name="connsiteY55" fmla="*/ 1562633 h 1692226"/>
              <a:gd name="connsiteX56" fmla="*/ 4847242 w 9662615"/>
              <a:gd name="connsiteY56" fmla="*/ 1565435 h 1692226"/>
              <a:gd name="connsiteX57" fmla="*/ 4809131 w 9662615"/>
              <a:gd name="connsiteY57" fmla="*/ 1692226 h 1692226"/>
              <a:gd name="connsiteX58" fmla="*/ 4791466 w 9662615"/>
              <a:gd name="connsiteY58" fmla="*/ 1561324 h 1692226"/>
              <a:gd name="connsiteX59" fmla="*/ 4784247 w 9662615"/>
              <a:gd name="connsiteY59" fmla="*/ 1562342 h 1692226"/>
              <a:gd name="connsiteX60" fmla="*/ 4735334 w 9662615"/>
              <a:gd name="connsiteY60" fmla="*/ 1581778 h 1692226"/>
              <a:gd name="connsiteX61" fmla="*/ 4697562 w 9662615"/>
              <a:gd name="connsiteY61" fmla="*/ 1551206 h 1692226"/>
              <a:gd name="connsiteX62" fmla="*/ 4662664 w 9662615"/>
              <a:gd name="connsiteY62" fmla="*/ 1573162 h 1692226"/>
              <a:gd name="connsiteX63" fmla="*/ 4603028 w 9662615"/>
              <a:gd name="connsiteY63" fmla="*/ 1568821 h 1692226"/>
              <a:gd name="connsiteX64" fmla="*/ 4541612 w 9662615"/>
              <a:gd name="connsiteY64" fmla="*/ 1545262 h 1692226"/>
              <a:gd name="connsiteX65" fmla="*/ 4422155 w 9662615"/>
              <a:gd name="connsiteY65" fmla="*/ 1542059 h 1692226"/>
              <a:gd name="connsiteX66" fmla="*/ 4221826 w 9662615"/>
              <a:gd name="connsiteY66" fmla="*/ 1508923 h 1692226"/>
              <a:gd name="connsiteX67" fmla="*/ 4096601 w 9662615"/>
              <a:gd name="connsiteY67" fmla="*/ 1521563 h 1692226"/>
              <a:gd name="connsiteX68" fmla="*/ 3970635 w 9662615"/>
              <a:gd name="connsiteY68" fmla="*/ 1544815 h 1692226"/>
              <a:gd name="connsiteX69" fmla="*/ 3833906 w 9662615"/>
              <a:gd name="connsiteY69" fmla="*/ 1516637 h 1692226"/>
              <a:gd name="connsiteX70" fmla="*/ 3696258 w 9662615"/>
              <a:gd name="connsiteY70" fmla="*/ 1537563 h 1692226"/>
              <a:gd name="connsiteX71" fmla="*/ 3594070 w 9662615"/>
              <a:gd name="connsiteY71" fmla="*/ 1509422 h 1692226"/>
              <a:gd name="connsiteX72" fmla="*/ 3565233 w 9662615"/>
              <a:gd name="connsiteY72" fmla="*/ 1515122 h 1692226"/>
              <a:gd name="connsiteX73" fmla="*/ 3560267 w 9662615"/>
              <a:gd name="connsiteY73" fmla="*/ 1516288 h 1692226"/>
              <a:gd name="connsiteX74" fmla="*/ 3540258 w 9662615"/>
              <a:gd name="connsiteY74" fmla="*/ 1516976 h 1692226"/>
              <a:gd name="connsiteX75" fmla="*/ 3534780 w 9662615"/>
              <a:gd name="connsiteY75" fmla="*/ 1522141 h 1692226"/>
              <a:gd name="connsiteX76" fmla="*/ 3504783 w 9662615"/>
              <a:gd name="connsiteY76" fmla="*/ 1526739 h 1692226"/>
              <a:gd name="connsiteX77" fmla="*/ 3430805 w 9662615"/>
              <a:gd name="connsiteY77" fmla="*/ 1542521 h 1692226"/>
              <a:gd name="connsiteX78" fmla="*/ 3292707 w 9662615"/>
              <a:gd name="connsiteY78" fmla="*/ 1520490 h 1692226"/>
              <a:gd name="connsiteX79" fmla="*/ 3187872 w 9662615"/>
              <a:gd name="connsiteY79" fmla="*/ 1519991 h 1692226"/>
              <a:gd name="connsiteX80" fmla="*/ 3148026 w 9662615"/>
              <a:gd name="connsiteY80" fmla="*/ 1524777 h 1692226"/>
              <a:gd name="connsiteX81" fmla="*/ 3092394 w 9662615"/>
              <a:gd name="connsiteY81" fmla="*/ 1528115 h 1692226"/>
              <a:gd name="connsiteX82" fmla="*/ 2994200 w 9662615"/>
              <a:gd name="connsiteY82" fmla="*/ 1537857 h 1692226"/>
              <a:gd name="connsiteX83" fmla="*/ 2862301 w 9662615"/>
              <a:gd name="connsiteY83" fmla="*/ 1544250 h 1692226"/>
              <a:gd name="connsiteX84" fmla="*/ 2766335 w 9662615"/>
              <a:gd name="connsiteY84" fmla="*/ 1527662 h 1692226"/>
              <a:gd name="connsiteX85" fmla="*/ 2757836 w 9662615"/>
              <a:gd name="connsiteY85" fmla="*/ 1531371 h 1692226"/>
              <a:gd name="connsiteX86" fmla="*/ 2691555 w 9662615"/>
              <a:gd name="connsiteY86" fmla="*/ 1530283 h 1692226"/>
              <a:gd name="connsiteX87" fmla="*/ 2491676 w 9662615"/>
              <a:gd name="connsiteY87" fmla="*/ 1500859 h 1692226"/>
              <a:gd name="connsiteX88" fmla="*/ 2378036 w 9662615"/>
              <a:gd name="connsiteY88" fmla="*/ 1520645 h 1692226"/>
              <a:gd name="connsiteX89" fmla="*/ 2284269 w 9662615"/>
              <a:gd name="connsiteY89" fmla="*/ 1503068 h 1692226"/>
              <a:gd name="connsiteX90" fmla="*/ 2207104 w 9662615"/>
              <a:gd name="connsiteY90" fmla="*/ 1508888 h 1692226"/>
              <a:gd name="connsiteX91" fmla="*/ 2149226 w 9662615"/>
              <a:gd name="connsiteY91" fmla="*/ 1523409 h 1692226"/>
              <a:gd name="connsiteX92" fmla="*/ 2084783 w 9662615"/>
              <a:gd name="connsiteY92" fmla="*/ 1524245 h 1692226"/>
              <a:gd name="connsiteX93" fmla="*/ 2070075 w 9662615"/>
              <a:gd name="connsiteY93" fmla="*/ 1511285 h 1692226"/>
              <a:gd name="connsiteX94" fmla="*/ 2001057 w 9662615"/>
              <a:gd name="connsiteY94" fmla="*/ 1516449 h 1692226"/>
              <a:gd name="connsiteX95" fmla="*/ 1896330 w 9662615"/>
              <a:gd name="connsiteY95" fmla="*/ 1525725 h 1692226"/>
              <a:gd name="connsiteX96" fmla="*/ 1835994 w 9662615"/>
              <a:gd name="connsiteY96" fmla="*/ 1527678 h 1692226"/>
              <a:gd name="connsiteX97" fmla="*/ 1671119 w 9662615"/>
              <a:gd name="connsiteY97" fmla="*/ 1536701 h 1692226"/>
              <a:gd name="connsiteX98" fmla="*/ 1601337 w 9662615"/>
              <a:gd name="connsiteY98" fmla="*/ 1548552 h 1692226"/>
              <a:gd name="connsiteX99" fmla="*/ 1407755 w 9662615"/>
              <a:gd name="connsiteY99" fmla="*/ 1571444 h 1692226"/>
              <a:gd name="connsiteX100" fmla="*/ 1271994 w 9662615"/>
              <a:gd name="connsiteY100" fmla="*/ 1579471 h 1692226"/>
              <a:gd name="connsiteX101" fmla="*/ 1249226 w 9662615"/>
              <a:gd name="connsiteY101" fmla="*/ 1583140 h 1692226"/>
              <a:gd name="connsiteX102" fmla="*/ 1217719 w 9662615"/>
              <a:gd name="connsiteY102" fmla="*/ 1580863 h 1692226"/>
              <a:gd name="connsiteX103" fmla="*/ 1091432 w 9662615"/>
              <a:gd name="connsiteY103" fmla="*/ 1571003 h 1692226"/>
              <a:gd name="connsiteX104" fmla="*/ 992039 w 9662615"/>
              <a:gd name="connsiteY104" fmla="*/ 1556662 h 1692226"/>
              <a:gd name="connsiteX105" fmla="*/ 868264 w 9662615"/>
              <a:gd name="connsiteY105" fmla="*/ 1566392 h 1692226"/>
              <a:gd name="connsiteX106" fmla="*/ 792765 w 9662615"/>
              <a:gd name="connsiteY106" fmla="*/ 1563102 h 1692226"/>
              <a:gd name="connsiteX107" fmla="*/ 669055 w 9662615"/>
              <a:gd name="connsiteY107" fmla="*/ 1543638 h 1692226"/>
              <a:gd name="connsiteX108" fmla="*/ 506152 w 9662615"/>
              <a:gd name="connsiteY108" fmla="*/ 1549124 h 1692226"/>
              <a:gd name="connsiteX109" fmla="*/ 472797 w 9662615"/>
              <a:gd name="connsiteY109" fmla="*/ 1568904 h 1692226"/>
              <a:gd name="connsiteX110" fmla="*/ 427864 w 9662615"/>
              <a:gd name="connsiteY110" fmla="*/ 1580848 h 1692226"/>
              <a:gd name="connsiteX111" fmla="*/ 408381 w 9662615"/>
              <a:gd name="connsiteY111" fmla="*/ 1552940 h 1692226"/>
              <a:gd name="connsiteX112" fmla="*/ 267163 w 9662615"/>
              <a:gd name="connsiteY112" fmla="*/ 1531913 h 1692226"/>
              <a:gd name="connsiteX113" fmla="*/ 196644 w 9662615"/>
              <a:gd name="connsiteY113" fmla="*/ 1524565 h 1692226"/>
              <a:gd name="connsiteX114" fmla="*/ 86819 w 9662615"/>
              <a:gd name="connsiteY114" fmla="*/ 1519517 h 1692226"/>
              <a:gd name="connsiteX115" fmla="*/ 53369 w 9662615"/>
              <a:gd name="connsiteY115" fmla="*/ 1516853 h 1692226"/>
              <a:gd name="connsiteX116" fmla="*/ 2359 w 9662615"/>
              <a:gd name="connsiteY116" fmla="*/ 1515247 h 1692226"/>
              <a:gd name="connsiteX117" fmla="*/ 0 w 9662615"/>
              <a:gd name="connsiteY117" fmla="*/ 1514932 h 1692226"/>
              <a:gd name="connsiteX118" fmla="*/ 0 w 9662615"/>
              <a:gd name="connsiteY118" fmla="*/ 0 h 1692226"/>
              <a:gd name="connsiteX0" fmla="*/ 0 w 9662615"/>
              <a:gd name="connsiteY0" fmla="*/ 0 h 1692226"/>
              <a:gd name="connsiteX1" fmla="*/ 9662615 w 9662615"/>
              <a:gd name="connsiteY1" fmla="*/ 0 h 1692226"/>
              <a:gd name="connsiteX2" fmla="*/ 9662615 w 9662615"/>
              <a:gd name="connsiteY2" fmla="*/ 1280346 h 1692226"/>
              <a:gd name="connsiteX3" fmla="*/ 9658420 w 9662615"/>
              <a:gd name="connsiteY3" fmla="*/ 1280106 h 1692226"/>
              <a:gd name="connsiteX4" fmla="*/ 9469546 w 9662615"/>
              <a:gd name="connsiteY4" fmla="*/ 1289837 h 1692226"/>
              <a:gd name="connsiteX5" fmla="*/ 9385895 w 9662615"/>
              <a:gd name="connsiteY5" fmla="*/ 1269203 h 1692226"/>
              <a:gd name="connsiteX6" fmla="*/ 9144767 w 9662615"/>
              <a:gd name="connsiteY6" fmla="*/ 1264120 h 1692226"/>
              <a:gd name="connsiteX7" fmla="*/ 8837252 w 9662615"/>
              <a:gd name="connsiteY7" fmla="*/ 1350515 h 1692226"/>
              <a:gd name="connsiteX8" fmla="*/ 8705466 w 9662615"/>
              <a:gd name="connsiteY8" fmla="*/ 1342419 h 1692226"/>
              <a:gd name="connsiteX9" fmla="*/ 8652221 w 9662615"/>
              <a:gd name="connsiteY9" fmla="*/ 1326906 h 1692226"/>
              <a:gd name="connsiteX10" fmla="*/ 8632312 w 9662615"/>
              <a:gd name="connsiteY10" fmla="*/ 1326025 h 1692226"/>
              <a:gd name="connsiteX11" fmla="*/ 8591582 w 9662615"/>
              <a:gd name="connsiteY11" fmla="*/ 1341666 h 1692226"/>
              <a:gd name="connsiteX12" fmla="*/ 8537336 w 9662615"/>
              <a:gd name="connsiteY12" fmla="*/ 1341684 h 1692226"/>
              <a:gd name="connsiteX13" fmla="*/ 8472508 w 9662615"/>
              <a:gd name="connsiteY13" fmla="*/ 1363109 h 1692226"/>
              <a:gd name="connsiteX14" fmla="*/ 8258477 w 9662615"/>
              <a:gd name="connsiteY14" fmla="*/ 1370666 h 1692226"/>
              <a:gd name="connsiteX15" fmla="*/ 8197961 w 9662615"/>
              <a:gd name="connsiteY15" fmla="*/ 1392804 h 1692226"/>
              <a:gd name="connsiteX16" fmla="*/ 8171196 w 9662615"/>
              <a:gd name="connsiteY16" fmla="*/ 1397216 h 1692226"/>
              <a:gd name="connsiteX17" fmla="*/ 8127667 w 9662615"/>
              <a:gd name="connsiteY17" fmla="*/ 1418254 h 1692226"/>
              <a:gd name="connsiteX18" fmla="*/ 7974579 w 9662615"/>
              <a:gd name="connsiteY18" fmla="*/ 1383439 h 1692226"/>
              <a:gd name="connsiteX19" fmla="*/ 7768351 w 9662615"/>
              <a:gd name="connsiteY19" fmla="*/ 1395051 h 1692226"/>
              <a:gd name="connsiteX20" fmla="*/ 7635985 w 9662615"/>
              <a:gd name="connsiteY20" fmla="*/ 1386363 h 1692226"/>
              <a:gd name="connsiteX21" fmla="*/ 7466069 w 9662615"/>
              <a:gd name="connsiteY21" fmla="*/ 1377654 h 1692226"/>
              <a:gd name="connsiteX22" fmla="*/ 7355642 w 9662615"/>
              <a:gd name="connsiteY22" fmla="*/ 1407761 h 1692226"/>
              <a:gd name="connsiteX23" fmla="*/ 7151610 w 9662615"/>
              <a:gd name="connsiteY23" fmla="*/ 1397856 h 1692226"/>
              <a:gd name="connsiteX24" fmla="*/ 7082147 w 9662615"/>
              <a:gd name="connsiteY24" fmla="*/ 1406113 h 1692226"/>
              <a:gd name="connsiteX25" fmla="*/ 7014958 w 9662615"/>
              <a:gd name="connsiteY25" fmla="*/ 1396883 h 1692226"/>
              <a:gd name="connsiteX26" fmla="*/ 6907567 w 9662615"/>
              <a:gd name="connsiteY26" fmla="*/ 1419149 h 1692226"/>
              <a:gd name="connsiteX27" fmla="*/ 6748428 w 9662615"/>
              <a:gd name="connsiteY27" fmla="*/ 1420308 h 1692226"/>
              <a:gd name="connsiteX28" fmla="*/ 6654257 w 9662615"/>
              <a:gd name="connsiteY28" fmla="*/ 1424143 h 1692226"/>
              <a:gd name="connsiteX29" fmla="*/ 6620123 w 9662615"/>
              <a:gd name="connsiteY29" fmla="*/ 1430535 h 1692226"/>
              <a:gd name="connsiteX30" fmla="*/ 6571355 w 9662615"/>
              <a:gd name="connsiteY30" fmla="*/ 1436144 h 1692226"/>
              <a:gd name="connsiteX31" fmla="*/ 6486557 w 9662615"/>
              <a:gd name="connsiteY31" fmla="*/ 1449861 h 1692226"/>
              <a:gd name="connsiteX32" fmla="*/ 6370419 w 9662615"/>
              <a:gd name="connsiteY32" fmla="*/ 1461649 h 1692226"/>
              <a:gd name="connsiteX33" fmla="*/ 6278839 w 9662615"/>
              <a:gd name="connsiteY33" fmla="*/ 1449160 h 1692226"/>
              <a:gd name="connsiteX34" fmla="*/ 6272455 w 9662615"/>
              <a:gd name="connsiteY34" fmla="*/ 1453191 h 1692226"/>
              <a:gd name="connsiteX35" fmla="*/ 6212659 w 9662615"/>
              <a:gd name="connsiteY35" fmla="*/ 1454850 h 1692226"/>
              <a:gd name="connsiteX36" fmla="*/ 6069317 w 9662615"/>
              <a:gd name="connsiteY36" fmla="*/ 1445838 h 1692226"/>
              <a:gd name="connsiteX37" fmla="*/ 5878477 w 9662615"/>
              <a:gd name="connsiteY37" fmla="*/ 1439180 h 1692226"/>
              <a:gd name="connsiteX38" fmla="*/ 5838387 w 9662615"/>
              <a:gd name="connsiteY38" fmla="*/ 1444679 h 1692226"/>
              <a:gd name="connsiteX39" fmla="*/ 5771136 w 9662615"/>
              <a:gd name="connsiteY39" fmla="*/ 1453639 h 1692226"/>
              <a:gd name="connsiteX40" fmla="*/ 5724081 w 9662615"/>
              <a:gd name="connsiteY40" fmla="*/ 1470431 h 1692226"/>
              <a:gd name="connsiteX41" fmla="*/ 5666577 w 9662615"/>
              <a:gd name="connsiteY41" fmla="*/ 1473921 h 1692226"/>
              <a:gd name="connsiteX42" fmla="*/ 5649068 w 9662615"/>
              <a:gd name="connsiteY42" fmla="*/ 1461676 h 1692226"/>
              <a:gd name="connsiteX43" fmla="*/ 5588902 w 9662615"/>
              <a:gd name="connsiteY43" fmla="*/ 1469647 h 1692226"/>
              <a:gd name="connsiteX44" fmla="*/ 5498090 w 9662615"/>
              <a:gd name="connsiteY44" fmla="*/ 1483173 h 1692226"/>
              <a:gd name="connsiteX45" fmla="*/ 5444641 w 9662615"/>
              <a:gd name="connsiteY45" fmla="*/ 1487602 h 1692226"/>
              <a:gd name="connsiteX46" fmla="*/ 5299812 w 9662615"/>
              <a:gd name="connsiteY46" fmla="*/ 1503362 h 1692226"/>
              <a:gd name="connsiteX47" fmla="*/ 5213947 w 9662615"/>
              <a:gd name="connsiteY47" fmla="*/ 1516637 h 1692226"/>
              <a:gd name="connsiteX48" fmla="*/ 5090342 w 9662615"/>
              <a:gd name="connsiteY48" fmla="*/ 1546680 h 1692226"/>
              <a:gd name="connsiteX49" fmla="*/ 5129812 w 9662615"/>
              <a:gd name="connsiteY49" fmla="*/ 1521277 h 1692226"/>
              <a:gd name="connsiteX50" fmla="*/ 5059484 w 9662615"/>
              <a:gd name="connsiteY50" fmla="*/ 1546802 h 1692226"/>
              <a:gd name="connsiteX51" fmla="*/ 5038524 w 9662615"/>
              <a:gd name="connsiteY51" fmla="*/ 1545675 h 1692226"/>
              <a:gd name="connsiteX52" fmla="*/ 5026564 w 9662615"/>
              <a:gd name="connsiteY52" fmla="*/ 1545376 h 1692226"/>
              <a:gd name="connsiteX53" fmla="*/ 4969433 w 9662615"/>
              <a:gd name="connsiteY53" fmla="*/ 1550865 h 1692226"/>
              <a:gd name="connsiteX54" fmla="*/ 4921303 w 9662615"/>
              <a:gd name="connsiteY54" fmla="*/ 1575379 h 1692226"/>
              <a:gd name="connsiteX55" fmla="*/ 4863775 w 9662615"/>
              <a:gd name="connsiteY55" fmla="*/ 1562633 h 1692226"/>
              <a:gd name="connsiteX56" fmla="*/ 4847242 w 9662615"/>
              <a:gd name="connsiteY56" fmla="*/ 1664826 h 1692226"/>
              <a:gd name="connsiteX57" fmla="*/ 4809131 w 9662615"/>
              <a:gd name="connsiteY57" fmla="*/ 1692226 h 1692226"/>
              <a:gd name="connsiteX58" fmla="*/ 4791466 w 9662615"/>
              <a:gd name="connsiteY58" fmla="*/ 1561324 h 1692226"/>
              <a:gd name="connsiteX59" fmla="*/ 4784247 w 9662615"/>
              <a:gd name="connsiteY59" fmla="*/ 1562342 h 1692226"/>
              <a:gd name="connsiteX60" fmla="*/ 4735334 w 9662615"/>
              <a:gd name="connsiteY60" fmla="*/ 1581778 h 1692226"/>
              <a:gd name="connsiteX61" fmla="*/ 4697562 w 9662615"/>
              <a:gd name="connsiteY61" fmla="*/ 1551206 h 1692226"/>
              <a:gd name="connsiteX62" fmla="*/ 4662664 w 9662615"/>
              <a:gd name="connsiteY62" fmla="*/ 1573162 h 1692226"/>
              <a:gd name="connsiteX63" fmla="*/ 4603028 w 9662615"/>
              <a:gd name="connsiteY63" fmla="*/ 1568821 h 1692226"/>
              <a:gd name="connsiteX64" fmla="*/ 4541612 w 9662615"/>
              <a:gd name="connsiteY64" fmla="*/ 1545262 h 1692226"/>
              <a:gd name="connsiteX65" fmla="*/ 4422155 w 9662615"/>
              <a:gd name="connsiteY65" fmla="*/ 1542059 h 1692226"/>
              <a:gd name="connsiteX66" fmla="*/ 4221826 w 9662615"/>
              <a:gd name="connsiteY66" fmla="*/ 1508923 h 1692226"/>
              <a:gd name="connsiteX67" fmla="*/ 4096601 w 9662615"/>
              <a:gd name="connsiteY67" fmla="*/ 1521563 h 1692226"/>
              <a:gd name="connsiteX68" fmla="*/ 3970635 w 9662615"/>
              <a:gd name="connsiteY68" fmla="*/ 1544815 h 1692226"/>
              <a:gd name="connsiteX69" fmla="*/ 3833906 w 9662615"/>
              <a:gd name="connsiteY69" fmla="*/ 1516637 h 1692226"/>
              <a:gd name="connsiteX70" fmla="*/ 3696258 w 9662615"/>
              <a:gd name="connsiteY70" fmla="*/ 1537563 h 1692226"/>
              <a:gd name="connsiteX71" fmla="*/ 3594070 w 9662615"/>
              <a:gd name="connsiteY71" fmla="*/ 1509422 h 1692226"/>
              <a:gd name="connsiteX72" fmla="*/ 3565233 w 9662615"/>
              <a:gd name="connsiteY72" fmla="*/ 1515122 h 1692226"/>
              <a:gd name="connsiteX73" fmla="*/ 3560267 w 9662615"/>
              <a:gd name="connsiteY73" fmla="*/ 1516288 h 1692226"/>
              <a:gd name="connsiteX74" fmla="*/ 3540258 w 9662615"/>
              <a:gd name="connsiteY74" fmla="*/ 1516976 h 1692226"/>
              <a:gd name="connsiteX75" fmla="*/ 3534780 w 9662615"/>
              <a:gd name="connsiteY75" fmla="*/ 1522141 h 1692226"/>
              <a:gd name="connsiteX76" fmla="*/ 3504783 w 9662615"/>
              <a:gd name="connsiteY76" fmla="*/ 1526739 h 1692226"/>
              <a:gd name="connsiteX77" fmla="*/ 3430805 w 9662615"/>
              <a:gd name="connsiteY77" fmla="*/ 1542521 h 1692226"/>
              <a:gd name="connsiteX78" fmla="*/ 3292707 w 9662615"/>
              <a:gd name="connsiteY78" fmla="*/ 1520490 h 1692226"/>
              <a:gd name="connsiteX79" fmla="*/ 3187872 w 9662615"/>
              <a:gd name="connsiteY79" fmla="*/ 1519991 h 1692226"/>
              <a:gd name="connsiteX80" fmla="*/ 3148026 w 9662615"/>
              <a:gd name="connsiteY80" fmla="*/ 1524777 h 1692226"/>
              <a:gd name="connsiteX81" fmla="*/ 3092394 w 9662615"/>
              <a:gd name="connsiteY81" fmla="*/ 1528115 h 1692226"/>
              <a:gd name="connsiteX82" fmla="*/ 2994200 w 9662615"/>
              <a:gd name="connsiteY82" fmla="*/ 1537857 h 1692226"/>
              <a:gd name="connsiteX83" fmla="*/ 2862301 w 9662615"/>
              <a:gd name="connsiteY83" fmla="*/ 1544250 h 1692226"/>
              <a:gd name="connsiteX84" fmla="*/ 2766335 w 9662615"/>
              <a:gd name="connsiteY84" fmla="*/ 1527662 h 1692226"/>
              <a:gd name="connsiteX85" fmla="*/ 2757836 w 9662615"/>
              <a:gd name="connsiteY85" fmla="*/ 1531371 h 1692226"/>
              <a:gd name="connsiteX86" fmla="*/ 2691555 w 9662615"/>
              <a:gd name="connsiteY86" fmla="*/ 1530283 h 1692226"/>
              <a:gd name="connsiteX87" fmla="*/ 2491676 w 9662615"/>
              <a:gd name="connsiteY87" fmla="*/ 1500859 h 1692226"/>
              <a:gd name="connsiteX88" fmla="*/ 2378036 w 9662615"/>
              <a:gd name="connsiteY88" fmla="*/ 1520645 h 1692226"/>
              <a:gd name="connsiteX89" fmla="*/ 2284269 w 9662615"/>
              <a:gd name="connsiteY89" fmla="*/ 1503068 h 1692226"/>
              <a:gd name="connsiteX90" fmla="*/ 2207104 w 9662615"/>
              <a:gd name="connsiteY90" fmla="*/ 1508888 h 1692226"/>
              <a:gd name="connsiteX91" fmla="*/ 2149226 w 9662615"/>
              <a:gd name="connsiteY91" fmla="*/ 1523409 h 1692226"/>
              <a:gd name="connsiteX92" fmla="*/ 2084783 w 9662615"/>
              <a:gd name="connsiteY92" fmla="*/ 1524245 h 1692226"/>
              <a:gd name="connsiteX93" fmla="*/ 2070075 w 9662615"/>
              <a:gd name="connsiteY93" fmla="*/ 1511285 h 1692226"/>
              <a:gd name="connsiteX94" fmla="*/ 2001057 w 9662615"/>
              <a:gd name="connsiteY94" fmla="*/ 1516449 h 1692226"/>
              <a:gd name="connsiteX95" fmla="*/ 1896330 w 9662615"/>
              <a:gd name="connsiteY95" fmla="*/ 1525725 h 1692226"/>
              <a:gd name="connsiteX96" fmla="*/ 1835994 w 9662615"/>
              <a:gd name="connsiteY96" fmla="*/ 1527678 h 1692226"/>
              <a:gd name="connsiteX97" fmla="*/ 1671119 w 9662615"/>
              <a:gd name="connsiteY97" fmla="*/ 1536701 h 1692226"/>
              <a:gd name="connsiteX98" fmla="*/ 1601337 w 9662615"/>
              <a:gd name="connsiteY98" fmla="*/ 1548552 h 1692226"/>
              <a:gd name="connsiteX99" fmla="*/ 1407755 w 9662615"/>
              <a:gd name="connsiteY99" fmla="*/ 1571444 h 1692226"/>
              <a:gd name="connsiteX100" fmla="*/ 1271994 w 9662615"/>
              <a:gd name="connsiteY100" fmla="*/ 1579471 h 1692226"/>
              <a:gd name="connsiteX101" fmla="*/ 1249226 w 9662615"/>
              <a:gd name="connsiteY101" fmla="*/ 1583140 h 1692226"/>
              <a:gd name="connsiteX102" fmla="*/ 1217719 w 9662615"/>
              <a:gd name="connsiteY102" fmla="*/ 1580863 h 1692226"/>
              <a:gd name="connsiteX103" fmla="*/ 1091432 w 9662615"/>
              <a:gd name="connsiteY103" fmla="*/ 1571003 h 1692226"/>
              <a:gd name="connsiteX104" fmla="*/ 992039 w 9662615"/>
              <a:gd name="connsiteY104" fmla="*/ 1556662 h 1692226"/>
              <a:gd name="connsiteX105" fmla="*/ 868264 w 9662615"/>
              <a:gd name="connsiteY105" fmla="*/ 1566392 h 1692226"/>
              <a:gd name="connsiteX106" fmla="*/ 792765 w 9662615"/>
              <a:gd name="connsiteY106" fmla="*/ 1563102 h 1692226"/>
              <a:gd name="connsiteX107" fmla="*/ 669055 w 9662615"/>
              <a:gd name="connsiteY107" fmla="*/ 1543638 h 1692226"/>
              <a:gd name="connsiteX108" fmla="*/ 506152 w 9662615"/>
              <a:gd name="connsiteY108" fmla="*/ 1549124 h 1692226"/>
              <a:gd name="connsiteX109" fmla="*/ 472797 w 9662615"/>
              <a:gd name="connsiteY109" fmla="*/ 1568904 h 1692226"/>
              <a:gd name="connsiteX110" fmla="*/ 427864 w 9662615"/>
              <a:gd name="connsiteY110" fmla="*/ 1580848 h 1692226"/>
              <a:gd name="connsiteX111" fmla="*/ 408381 w 9662615"/>
              <a:gd name="connsiteY111" fmla="*/ 1552940 h 1692226"/>
              <a:gd name="connsiteX112" fmla="*/ 267163 w 9662615"/>
              <a:gd name="connsiteY112" fmla="*/ 1531913 h 1692226"/>
              <a:gd name="connsiteX113" fmla="*/ 196644 w 9662615"/>
              <a:gd name="connsiteY113" fmla="*/ 1524565 h 1692226"/>
              <a:gd name="connsiteX114" fmla="*/ 86819 w 9662615"/>
              <a:gd name="connsiteY114" fmla="*/ 1519517 h 1692226"/>
              <a:gd name="connsiteX115" fmla="*/ 53369 w 9662615"/>
              <a:gd name="connsiteY115" fmla="*/ 1516853 h 1692226"/>
              <a:gd name="connsiteX116" fmla="*/ 2359 w 9662615"/>
              <a:gd name="connsiteY116" fmla="*/ 1515247 h 1692226"/>
              <a:gd name="connsiteX117" fmla="*/ 0 w 9662615"/>
              <a:gd name="connsiteY117" fmla="*/ 1514932 h 1692226"/>
              <a:gd name="connsiteX118" fmla="*/ 0 w 9662615"/>
              <a:gd name="connsiteY118" fmla="*/ 0 h 1692226"/>
              <a:gd name="connsiteX0" fmla="*/ 0 w 9662615"/>
              <a:gd name="connsiteY0" fmla="*/ 0 h 1692226"/>
              <a:gd name="connsiteX1" fmla="*/ 9662615 w 9662615"/>
              <a:gd name="connsiteY1" fmla="*/ 0 h 1692226"/>
              <a:gd name="connsiteX2" fmla="*/ 9662615 w 9662615"/>
              <a:gd name="connsiteY2" fmla="*/ 1280346 h 1692226"/>
              <a:gd name="connsiteX3" fmla="*/ 9658420 w 9662615"/>
              <a:gd name="connsiteY3" fmla="*/ 1280106 h 1692226"/>
              <a:gd name="connsiteX4" fmla="*/ 9469546 w 9662615"/>
              <a:gd name="connsiteY4" fmla="*/ 1289837 h 1692226"/>
              <a:gd name="connsiteX5" fmla="*/ 9385895 w 9662615"/>
              <a:gd name="connsiteY5" fmla="*/ 1269203 h 1692226"/>
              <a:gd name="connsiteX6" fmla="*/ 9144767 w 9662615"/>
              <a:gd name="connsiteY6" fmla="*/ 1264120 h 1692226"/>
              <a:gd name="connsiteX7" fmla="*/ 8837252 w 9662615"/>
              <a:gd name="connsiteY7" fmla="*/ 1350515 h 1692226"/>
              <a:gd name="connsiteX8" fmla="*/ 8705466 w 9662615"/>
              <a:gd name="connsiteY8" fmla="*/ 1342419 h 1692226"/>
              <a:gd name="connsiteX9" fmla="*/ 8652221 w 9662615"/>
              <a:gd name="connsiteY9" fmla="*/ 1326906 h 1692226"/>
              <a:gd name="connsiteX10" fmla="*/ 8632312 w 9662615"/>
              <a:gd name="connsiteY10" fmla="*/ 1326025 h 1692226"/>
              <a:gd name="connsiteX11" fmla="*/ 8591582 w 9662615"/>
              <a:gd name="connsiteY11" fmla="*/ 1341666 h 1692226"/>
              <a:gd name="connsiteX12" fmla="*/ 8537336 w 9662615"/>
              <a:gd name="connsiteY12" fmla="*/ 1341684 h 1692226"/>
              <a:gd name="connsiteX13" fmla="*/ 8472508 w 9662615"/>
              <a:gd name="connsiteY13" fmla="*/ 1363109 h 1692226"/>
              <a:gd name="connsiteX14" fmla="*/ 8258477 w 9662615"/>
              <a:gd name="connsiteY14" fmla="*/ 1370666 h 1692226"/>
              <a:gd name="connsiteX15" fmla="*/ 8197961 w 9662615"/>
              <a:gd name="connsiteY15" fmla="*/ 1392804 h 1692226"/>
              <a:gd name="connsiteX16" fmla="*/ 8171196 w 9662615"/>
              <a:gd name="connsiteY16" fmla="*/ 1397216 h 1692226"/>
              <a:gd name="connsiteX17" fmla="*/ 8127667 w 9662615"/>
              <a:gd name="connsiteY17" fmla="*/ 1418254 h 1692226"/>
              <a:gd name="connsiteX18" fmla="*/ 7974579 w 9662615"/>
              <a:gd name="connsiteY18" fmla="*/ 1383439 h 1692226"/>
              <a:gd name="connsiteX19" fmla="*/ 7768351 w 9662615"/>
              <a:gd name="connsiteY19" fmla="*/ 1395051 h 1692226"/>
              <a:gd name="connsiteX20" fmla="*/ 7635985 w 9662615"/>
              <a:gd name="connsiteY20" fmla="*/ 1386363 h 1692226"/>
              <a:gd name="connsiteX21" fmla="*/ 7466069 w 9662615"/>
              <a:gd name="connsiteY21" fmla="*/ 1377654 h 1692226"/>
              <a:gd name="connsiteX22" fmla="*/ 7355642 w 9662615"/>
              <a:gd name="connsiteY22" fmla="*/ 1407761 h 1692226"/>
              <a:gd name="connsiteX23" fmla="*/ 7151610 w 9662615"/>
              <a:gd name="connsiteY23" fmla="*/ 1397856 h 1692226"/>
              <a:gd name="connsiteX24" fmla="*/ 7082147 w 9662615"/>
              <a:gd name="connsiteY24" fmla="*/ 1406113 h 1692226"/>
              <a:gd name="connsiteX25" fmla="*/ 7014958 w 9662615"/>
              <a:gd name="connsiteY25" fmla="*/ 1396883 h 1692226"/>
              <a:gd name="connsiteX26" fmla="*/ 6907567 w 9662615"/>
              <a:gd name="connsiteY26" fmla="*/ 1419149 h 1692226"/>
              <a:gd name="connsiteX27" fmla="*/ 6748428 w 9662615"/>
              <a:gd name="connsiteY27" fmla="*/ 1420308 h 1692226"/>
              <a:gd name="connsiteX28" fmla="*/ 6654257 w 9662615"/>
              <a:gd name="connsiteY28" fmla="*/ 1424143 h 1692226"/>
              <a:gd name="connsiteX29" fmla="*/ 6620123 w 9662615"/>
              <a:gd name="connsiteY29" fmla="*/ 1430535 h 1692226"/>
              <a:gd name="connsiteX30" fmla="*/ 6571355 w 9662615"/>
              <a:gd name="connsiteY30" fmla="*/ 1436144 h 1692226"/>
              <a:gd name="connsiteX31" fmla="*/ 6486557 w 9662615"/>
              <a:gd name="connsiteY31" fmla="*/ 1449861 h 1692226"/>
              <a:gd name="connsiteX32" fmla="*/ 6370419 w 9662615"/>
              <a:gd name="connsiteY32" fmla="*/ 1461649 h 1692226"/>
              <a:gd name="connsiteX33" fmla="*/ 6278839 w 9662615"/>
              <a:gd name="connsiteY33" fmla="*/ 1449160 h 1692226"/>
              <a:gd name="connsiteX34" fmla="*/ 6272455 w 9662615"/>
              <a:gd name="connsiteY34" fmla="*/ 1453191 h 1692226"/>
              <a:gd name="connsiteX35" fmla="*/ 6212659 w 9662615"/>
              <a:gd name="connsiteY35" fmla="*/ 1454850 h 1692226"/>
              <a:gd name="connsiteX36" fmla="*/ 6069317 w 9662615"/>
              <a:gd name="connsiteY36" fmla="*/ 1445838 h 1692226"/>
              <a:gd name="connsiteX37" fmla="*/ 5878477 w 9662615"/>
              <a:gd name="connsiteY37" fmla="*/ 1439180 h 1692226"/>
              <a:gd name="connsiteX38" fmla="*/ 5838387 w 9662615"/>
              <a:gd name="connsiteY38" fmla="*/ 1444679 h 1692226"/>
              <a:gd name="connsiteX39" fmla="*/ 5771136 w 9662615"/>
              <a:gd name="connsiteY39" fmla="*/ 1453639 h 1692226"/>
              <a:gd name="connsiteX40" fmla="*/ 5724081 w 9662615"/>
              <a:gd name="connsiteY40" fmla="*/ 1470431 h 1692226"/>
              <a:gd name="connsiteX41" fmla="*/ 5666577 w 9662615"/>
              <a:gd name="connsiteY41" fmla="*/ 1473921 h 1692226"/>
              <a:gd name="connsiteX42" fmla="*/ 5649068 w 9662615"/>
              <a:gd name="connsiteY42" fmla="*/ 1461676 h 1692226"/>
              <a:gd name="connsiteX43" fmla="*/ 5588902 w 9662615"/>
              <a:gd name="connsiteY43" fmla="*/ 1469647 h 1692226"/>
              <a:gd name="connsiteX44" fmla="*/ 5498090 w 9662615"/>
              <a:gd name="connsiteY44" fmla="*/ 1483173 h 1692226"/>
              <a:gd name="connsiteX45" fmla="*/ 5444641 w 9662615"/>
              <a:gd name="connsiteY45" fmla="*/ 1487602 h 1692226"/>
              <a:gd name="connsiteX46" fmla="*/ 5299812 w 9662615"/>
              <a:gd name="connsiteY46" fmla="*/ 1503362 h 1692226"/>
              <a:gd name="connsiteX47" fmla="*/ 5213947 w 9662615"/>
              <a:gd name="connsiteY47" fmla="*/ 1516637 h 1692226"/>
              <a:gd name="connsiteX48" fmla="*/ 5090342 w 9662615"/>
              <a:gd name="connsiteY48" fmla="*/ 1546680 h 1692226"/>
              <a:gd name="connsiteX49" fmla="*/ 5129812 w 9662615"/>
              <a:gd name="connsiteY49" fmla="*/ 1521277 h 1692226"/>
              <a:gd name="connsiteX50" fmla="*/ 5059484 w 9662615"/>
              <a:gd name="connsiteY50" fmla="*/ 1546802 h 1692226"/>
              <a:gd name="connsiteX51" fmla="*/ 5038524 w 9662615"/>
              <a:gd name="connsiteY51" fmla="*/ 1545675 h 1692226"/>
              <a:gd name="connsiteX52" fmla="*/ 5026564 w 9662615"/>
              <a:gd name="connsiteY52" fmla="*/ 1545376 h 1692226"/>
              <a:gd name="connsiteX53" fmla="*/ 4969433 w 9662615"/>
              <a:gd name="connsiteY53" fmla="*/ 1550865 h 1692226"/>
              <a:gd name="connsiteX54" fmla="*/ 4921303 w 9662615"/>
              <a:gd name="connsiteY54" fmla="*/ 1575379 h 1692226"/>
              <a:gd name="connsiteX55" fmla="*/ 4871726 w 9662615"/>
              <a:gd name="connsiteY55" fmla="*/ 1570584 h 1692226"/>
              <a:gd name="connsiteX56" fmla="*/ 4847242 w 9662615"/>
              <a:gd name="connsiteY56" fmla="*/ 1664826 h 1692226"/>
              <a:gd name="connsiteX57" fmla="*/ 4809131 w 9662615"/>
              <a:gd name="connsiteY57" fmla="*/ 1692226 h 1692226"/>
              <a:gd name="connsiteX58" fmla="*/ 4791466 w 9662615"/>
              <a:gd name="connsiteY58" fmla="*/ 1561324 h 1692226"/>
              <a:gd name="connsiteX59" fmla="*/ 4784247 w 9662615"/>
              <a:gd name="connsiteY59" fmla="*/ 1562342 h 1692226"/>
              <a:gd name="connsiteX60" fmla="*/ 4735334 w 9662615"/>
              <a:gd name="connsiteY60" fmla="*/ 1581778 h 1692226"/>
              <a:gd name="connsiteX61" fmla="*/ 4697562 w 9662615"/>
              <a:gd name="connsiteY61" fmla="*/ 1551206 h 1692226"/>
              <a:gd name="connsiteX62" fmla="*/ 4662664 w 9662615"/>
              <a:gd name="connsiteY62" fmla="*/ 1573162 h 1692226"/>
              <a:gd name="connsiteX63" fmla="*/ 4603028 w 9662615"/>
              <a:gd name="connsiteY63" fmla="*/ 1568821 h 1692226"/>
              <a:gd name="connsiteX64" fmla="*/ 4541612 w 9662615"/>
              <a:gd name="connsiteY64" fmla="*/ 1545262 h 1692226"/>
              <a:gd name="connsiteX65" fmla="*/ 4422155 w 9662615"/>
              <a:gd name="connsiteY65" fmla="*/ 1542059 h 1692226"/>
              <a:gd name="connsiteX66" fmla="*/ 4221826 w 9662615"/>
              <a:gd name="connsiteY66" fmla="*/ 1508923 h 1692226"/>
              <a:gd name="connsiteX67" fmla="*/ 4096601 w 9662615"/>
              <a:gd name="connsiteY67" fmla="*/ 1521563 h 1692226"/>
              <a:gd name="connsiteX68" fmla="*/ 3970635 w 9662615"/>
              <a:gd name="connsiteY68" fmla="*/ 1544815 h 1692226"/>
              <a:gd name="connsiteX69" fmla="*/ 3833906 w 9662615"/>
              <a:gd name="connsiteY69" fmla="*/ 1516637 h 1692226"/>
              <a:gd name="connsiteX70" fmla="*/ 3696258 w 9662615"/>
              <a:gd name="connsiteY70" fmla="*/ 1537563 h 1692226"/>
              <a:gd name="connsiteX71" fmla="*/ 3594070 w 9662615"/>
              <a:gd name="connsiteY71" fmla="*/ 1509422 h 1692226"/>
              <a:gd name="connsiteX72" fmla="*/ 3565233 w 9662615"/>
              <a:gd name="connsiteY72" fmla="*/ 1515122 h 1692226"/>
              <a:gd name="connsiteX73" fmla="*/ 3560267 w 9662615"/>
              <a:gd name="connsiteY73" fmla="*/ 1516288 h 1692226"/>
              <a:gd name="connsiteX74" fmla="*/ 3540258 w 9662615"/>
              <a:gd name="connsiteY74" fmla="*/ 1516976 h 1692226"/>
              <a:gd name="connsiteX75" fmla="*/ 3534780 w 9662615"/>
              <a:gd name="connsiteY75" fmla="*/ 1522141 h 1692226"/>
              <a:gd name="connsiteX76" fmla="*/ 3504783 w 9662615"/>
              <a:gd name="connsiteY76" fmla="*/ 1526739 h 1692226"/>
              <a:gd name="connsiteX77" fmla="*/ 3430805 w 9662615"/>
              <a:gd name="connsiteY77" fmla="*/ 1542521 h 1692226"/>
              <a:gd name="connsiteX78" fmla="*/ 3292707 w 9662615"/>
              <a:gd name="connsiteY78" fmla="*/ 1520490 h 1692226"/>
              <a:gd name="connsiteX79" fmla="*/ 3187872 w 9662615"/>
              <a:gd name="connsiteY79" fmla="*/ 1519991 h 1692226"/>
              <a:gd name="connsiteX80" fmla="*/ 3148026 w 9662615"/>
              <a:gd name="connsiteY80" fmla="*/ 1524777 h 1692226"/>
              <a:gd name="connsiteX81" fmla="*/ 3092394 w 9662615"/>
              <a:gd name="connsiteY81" fmla="*/ 1528115 h 1692226"/>
              <a:gd name="connsiteX82" fmla="*/ 2994200 w 9662615"/>
              <a:gd name="connsiteY82" fmla="*/ 1537857 h 1692226"/>
              <a:gd name="connsiteX83" fmla="*/ 2862301 w 9662615"/>
              <a:gd name="connsiteY83" fmla="*/ 1544250 h 1692226"/>
              <a:gd name="connsiteX84" fmla="*/ 2766335 w 9662615"/>
              <a:gd name="connsiteY84" fmla="*/ 1527662 h 1692226"/>
              <a:gd name="connsiteX85" fmla="*/ 2757836 w 9662615"/>
              <a:gd name="connsiteY85" fmla="*/ 1531371 h 1692226"/>
              <a:gd name="connsiteX86" fmla="*/ 2691555 w 9662615"/>
              <a:gd name="connsiteY86" fmla="*/ 1530283 h 1692226"/>
              <a:gd name="connsiteX87" fmla="*/ 2491676 w 9662615"/>
              <a:gd name="connsiteY87" fmla="*/ 1500859 h 1692226"/>
              <a:gd name="connsiteX88" fmla="*/ 2378036 w 9662615"/>
              <a:gd name="connsiteY88" fmla="*/ 1520645 h 1692226"/>
              <a:gd name="connsiteX89" fmla="*/ 2284269 w 9662615"/>
              <a:gd name="connsiteY89" fmla="*/ 1503068 h 1692226"/>
              <a:gd name="connsiteX90" fmla="*/ 2207104 w 9662615"/>
              <a:gd name="connsiteY90" fmla="*/ 1508888 h 1692226"/>
              <a:gd name="connsiteX91" fmla="*/ 2149226 w 9662615"/>
              <a:gd name="connsiteY91" fmla="*/ 1523409 h 1692226"/>
              <a:gd name="connsiteX92" fmla="*/ 2084783 w 9662615"/>
              <a:gd name="connsiteY92" fmla="*/ 1524245 h 1692226"/>
              <a:gd name="connsiteX93" fmla="*/ 2070075 w 9662615"/>
              <a:gd name="connsiteY93" fmla="*/ 1511285 h 1692226"/>
              <a:gd name="connsiteX94" fmla="*/ 2001057 w 9662615"/>
              <a:gd name="connsiteY94" fmla="*/ 1516449 h 1692226"/>
              <a:gd name="connsiteX95" fmla="*/ 1896330 w 9662615"/>
              <a:gd name="connsiteY95" fmla="*/ 1525725 h 1692226"/>
              <a:gd name="connsiteX96" fmla="*/ 1835994 w 9662615"/>
              <a:gd name="connsiteY96" fmla="*/ 1527678 h 1692226"/>
              <a:gd name="connsiteX97" fmla="*/ 1671119 w 9662615"/>
              <a:gd name="connsiteY97" fmla="*/ 1536701 h 1692226"/>
              <a:gd name="connsiteX98" fmla="*/ 1601337 w 9662615"/>
              <a:gd name="connsiteY98" fmla="*/ 1548552 h 1692226"/>
              <a:gd name="connsiteX99" fmla="*/ 1407755 w 9662615"/>
              <a:gd name="connsiteY99" fmla="*/ 1571444 h 1692226"/>
              <a:gd name="connsiteX100" fmla="*/ 1271994 w 9662615"/>
              <a:gd name="connsiteY100" fmla="*/ 1579471 h 1692226"/>
              <a:gd name="connsiteX101" fmla="*/ 1249226 w 9662615"/>
              <a:gd name="connsiteY101" fmla="*/ 1583140 h 1692226"/>
              <a:gd name="connsiteX102" fmla="*/ 1217719 w 9662615"/>
              <a:gd name="connsiteY102" fmla="*/ 1580863 h 1692226"/>
              <a:gd name="connsiteX103" fmla="*/ 1091432 w 9662615"/>
              <a:gd name="connsiteY103" fmla="*/ 1571003 h 1692226"/>
              <a:gd name="connsiteX104" fmla="*/ 992039 w 9662615"/>
              <a:gd name="connsiteY104" fmla="*/ 1556662 h 1692226"/>
              <a:gd name="connsiteX105" fmla="*/ 868264 w 9662615"/>
              <a:gd name="connsiteY105" fmla="*/ 1566392 h 1692226"/>
              <a:gd name="connsiteX106" fmla="*/ 792765 w 9662615"/>
              <a:gd name="connsiteY106" fmla="*/ 1563102 h 1692226"/>
              <a:gd name="connsiteX107" fmla="*/ 669055 w 9662615"/>
              <a:gd name="connsiteY107" fmla="*/ 1543638 h 1692226"/>
              <a:gd name="connsiteX108" fmla="*/ 506152 w 9662615"/>
              <a:gd name="connsiteY108" fmla="*/ 1549124 h 1692226"/>
              <a:gd name="connsiteX109" fmla="*/ 472797 w 9662615"/>
              <a:gd name="connsiteY109" fmla="*/ 1568904 h 1692226"/>
              <a:gd name="connsiteX110" fmla="*/ 427864 w 9662615"/>
              <a:gd name="connsiteY110" fmla="*/ 1580848 h 1692226"/>
              <a:gd name="connsiteX111" fmla="*/ 408381 w 9662615"/>
              <a:gd name="connsiteY111" fmla="*/ 1552940 h 1692226"/>
              <a:gd name="connsiteX112" fmla="*/ 267163 w 9662615"/>
              <a:gd name="connsiteY112" fmla="*/ 1531913 h 1692226"/>
              <a:gd name="connsiteX113" fmla="*/ 196644 w 9662615"/>
              <a:gd name="connsiteY113" fmla="*/ 1524565 h 1692226"/>
              <a:gd name="connsiteX114" fmla="*/ 86819 w 9662615"/>
              <a:gd name="connsiteY114" fmla="*/ 1519517 h 1692226"/>
              <a:gd name="connsiteX115" fmla="*/ 53369 w 9662615"/>
              <a:gd name="connsiteY115" fmla="*/ 1516853 h 1692226"/>
              <a:gd name="connsiteX116" fmla="*/ 2359 w 9662615"/>
              <a:gd name="connsiteY116" fmla="*/ 1515247 h 1692226"/>
              <a:gd name="connsiteX117" fmla="*/ 0 w 9662615"/>
              <a:gd name="connsiteY117" fmla="*/ 1514932 h 1692226"/>
              <a:gd name="connsiteX118" fmla="*/ 0 w 9662615"/>
              <a:gd name="connsiteY118" fmla="*/ 0 h 1692226"/>
              <a:gd name="connsiteX0" fmla="*/ 0 w 9662615"/>
              <a:gd name="connsiteY0" fmla="*/ 0 h 1692226"/>
              <a:gd name="connsiteX1" fmla="*/ 9662615 w 9662615"/>
              <a:gd name="connsiteY1" fmla="*/ 0 h 1692226"/>
              <a:gd name="connsiteX2" fmla="*/ 9662615 w 9662615"/>
              <a:gd name="connsiteY2" fmla="*/ 1280346 h 1692226"/>
              <a:gd name="connsiteX3" fmla="*/ 9658420 w 9662615"/>
              <a:gd name="connsiteY3" fmla="*/ 1280106 h 1692226"/>
              <a:gd name="connsiteX4" fmla="*/ 9469546 w 9662615"/>
              <a:gd name="connsiteY4" fmla="*/ 1289837 h 1692226"/>
              <a:gd name="connsiteX5" fmla="*/ 9385895 w 9662615"/>
              <a:gd name="connsiteY5" fmla="*/ 1269203 h 1692226"/>
              <a:gd name="connsiteX6" fmla="*/ 9144767 w 9662615"/>
              <a:gd name="connsiteY6" fmla="*/ 1264120 h 1692226"/>
              <a:gd name="connsiteX7" fmla="*/ 8837252 w 9662615"/>
              <a:gd name="connsiteY7" fmla="*/ 1350515 h 1692226"/>
              <a:gd name="connsiteX8" fmla="*/ 8705466 w 9662615"/>
              <a:gd name="connsiteY8" fmla="*/ 1342419 h 1692226"/>
              <a:gd name="connsiteX9" fmla="*/ 8652221 w 9662615"/>
              <a:gd name="connsiteY9" fmla="*/ 1326906 h 1692226"/>
              <a:gd name="connsiteX10" fmla="*/ 8632312 w 9662615"/>
              <a:gd name="connsiteY10" fmla="*/ 1326025 h 1692226"/>
              <a:gd name="connsiteX11" fmla="*/ 8591582 w 9662615"/>
              <a:gd name="connsiteY11" fmla="*/ 1341666 h 1692226"/>
              <a:gd name="connsiteX12" fmla="*/ 8537336 w 9662615"/>
              <a:gd name="connsiteY12" fmla="*/ 1341684 h 1692226"/>
              <a:gd name="connsiteX13" fmla="*/ 8472508 w 9662615"/>
              <a:gd name="connsiteY13" fmla="*/ 1363109 h 1692226"/>
              <a:gd name="connsiteX14" fmla="*/ 8258477 w 9662615"/>
              <a:gd name="connsiteY14" fmla="*/ 1370666 h 1692226"/>
              <a:gd name="connsiteX15" fmla="*/ 8197961 w 9662615"/>
              <a:gd name="connsiteY15" fmla="*/ 1392804 h 1692226"/>
              <a:gd name="connsiteX16" fmla="*/ 8171196 w 9662615"/>
              <a:gd name="connsiteY16" fmla="*/ 1397216 h 1692226"/>
              <a:gd name="connsiteX17" fmla="*/ 8127667 w 9662615"/>
              <a:gd name="connsiteY17" fmla="*/ 1418254 h 1692226"/>
              <a:gd name="connsiteX18" fmla="*/ 7974579 w 9662615"/>
              <a:gd name="connsiteY18" fmla="*/ 1383439 h 1692226"/>
              <a:gd name="connsiteX19" fmla="*/ 7768351 w 9662615"/>
              <a:gd name="connsiteY19" fmla="*/ 1395051 h 1692226"/>
              <a:gd name="connsiteX20" fmla="*/ 7635985 w 9662615"/>
              <a:gd name="connsiteY20" fmla="*/ 1386363 h 1692226"/>
              <a:gd name="connsiteX21" fmla="*/ 7466069 w 9662615"/>
              <a:gd name="connsiteY21" fmla="*/ 1377654 h 1692226"/>
              <a:gd name="connsiteX22" fmla="*/ 7355642 w 9662615"/>
              <a:gd name="connsiteY22" fmla="*/ 1407761 h 1692226"/>
              <a:gd name="connsiteX23" fmla="*/ 7151610 w 9662615"/>
              <a:gd name="connsiteY23" fmla="*/ 1397856 h 1692226"/>
              <a:gd name="connsiteX24" fmla="*/ 7082147 w 9662615"/>
              <a:gd name="connsiteY24" fmla="*/ 1406113 h 1692226"/>
              <a:gd name="connsiteX25" fmla="*/ 7014958 w 9662615"/>
              <a:gd name="connsiteY25" fmla="*/ 1396883 h 1692226"/>
              <a:gd name="connsiteX26" fmla="*/ 6907567 w 9662615"/>
              <a:gd name="connsiteY26" fmla="*/ 1419149 h 1692226"/>
              <a:gd name="connsiteX27" fmla="*/ 6748428 w 9662615"/>
              <a:gd name="connsiteY27" fmla="*/ 1420308 h 1692226"/>
              <a:gd name="connsiteX28" fmla="*/ 6654257 w 9662615"/>
              <a:gd name="connsiteY28" fmla="*/ 1424143 h 1692226"/>
              <a:gd name="connsiteX29" fmla="*/ 6620123 w 9662615"/>
              <a:gd name="connsiteY29" fmla="*/ 1430535 h 1692226"/>
              <a:gd name="connsiteX30" fmla="*/ 6571355 w 9662615"/>
              <a:gd name="connsiteY30" fmla="*/ 1436144 h 1692226"/>
              <a:gd name="connsiteX31" fmla="*/ 6486557 w 9662615"/>
              <a:gd name="connsiteY31" fmla="*/ 1449861 h 1692226"/>
              <a:gd name="connsiteX32" fmla="*/ 6370419 w 9662615"/>
              <a:gd name="connsiteY32" fmla="*/ 1461649 h 1692226"/>
              <a:gd name="connsiteX33" fmla="*/ 6278839 w 9662615"/>
              <a:gd name="connsiteY33" fmla="*/ 1449160 h 1692226"/>
              <a:gd name="connsiteX34" fmla="*/ 6272455 w 9662615"/>
              <a:gd name="connsiteY34" fmla="*/ 1453191 h 1692226"/>
              <a:gd name="connsiteX35" fmla="*/ 6212659 w 9662615"/>
              <a:gd name="connsiteY35" fmla="*/ 1454850 h 1692226"/>
              <a:gd name="connsiteX36" fmla="*/ 6069317 w 9662615"/>
              <a:gd name="connsiteY36" fmla="*/ 1445838 h 1692226"/>
              <a:gd name="connsiteX37" fmla="*/ 5878477 w 9662615"/>
              <a:gd name="connsiteY37" fmla="*/ 1439180 h 1692226"/>
              <a:gd name="connsiteX38" fmla="*/ 5838387 w 9662615"/>
              <a:gd name="connsiteY38" fmla="*/ 1444679 h 1692226"/>
              <a:gd name="connsiteX39" fmla="*/ 5771136 w 9662615"/>
              <a:gd name="connsiteY39" fmla="*/ 1453639 h 1692226"/>
              <a:gd name="connsiteX40" fmla="*/ 5724081 w 9662615"/>
              <a:gd name="connsiteY40" fmla="*/ 1470431 h 1692226"/>
              <a:gd name="connsiteX41" fmla="*/ 5666577 w 9662615"/>
              <a:gd name="connsiteY41" fmla="*/ 1473921 h 1692226"/>
              <a:gd name="connsiteX42" fmla="*/ 5649068 w 9662615"/>
              <a:gd name="connsiteY42" fmla="*/ 1461676 h 1692226"/>
              <a:gd name="connsiteX43" fmla="*/ 5588902 w 9662615"/>
              <a:gd name="connsiteY43" fmla="*/ 1469647 h 1692226"/>
              <a:gd name="connsiteX44" fmla="*/ 5498090 w 9662615"/>
              <a:gd name="connsiteY44" fmla="*/ 1483173 h 1692226"/>
              <a:gd name="connsiteX45" fmla="*/ 5444641 w 9662615"/>
              <a:gd name="connsiteY45" fmla="*/ 1487602 h 1692226"/>
              <a:gd name="connsiteX46" fmla="*/ 5299812 w 9662615"/>
              <a:gd name="connsiteY46" fmla="*/ 1503362 h 1692226"/>
              <a:gd name="connsiteX47" fmla="*/ 5213947 w 9662615"/>
              <a:gd name="connsiteY47" fmla="*/ 1516637 h 1692226"/>
              <a:gd name="connsiteX48" fmla="*/ 5090342 w 9662615"/>
              <a:gd name="connsiteY48" fmla="*/ 1546680 h 1692226"/>
              <a:gd name="connsiteX49" fmla="*/ 5129812 w 9662615"/>
              <a:gd name="connsiteY49" fmla="*/ 1521277 h 1692226"/>
              <a:gd name="connsiteX50" fmla="*/ 5059484 w 9662615"/>
              <a:gd name="connsiteY50" fmla="*/ 1546802 h 1692226"/>
              <a:gd name="connsiteX51" fmla="*/ 5038524 w 9662615"/>
              <a:gd name="connsiteY51" fmla="*/ 1545675 h 1692226"/>
              <a:gd name="connsiteX52" fmla="*/ 5026564 w 9662615"/>
              <a:gd name="connsiteY52" fmla="*/ 1545376 h 1692226"/>
              <a:gd name="connsiteX53" fmla="*/ 4969433 w 9662615"/>
              <a:gd name="connsiteY53" fmla="*/ 1550865 h 1692226"/>
              <a:gd name="connsiteX54" fmla="*/ 4921303 w 9662615"/>
              <a:gd name="connsiteY54" fmla="*/ 1575379 h 1692226"/>
              <a:gd name="connsiteX55" fmla="*/ 4871726 w 9662615"/>
              <a:gd name="connsiteY55" fmla="*/ 1570584 h 1692226"/>
              <a:gd name="connsiteX56" fmla="*/ 4847242 w 9662615"/>
              <a:gd name="connsiteY56" fmla="*/ 1621094 h 1692226"/>
              <a:gd name="connsiteX57" fmla="*/ 4809131 w 9662615"/>
              <a:gd name="connsiteY57" fmla="*/ 1692226 h 1692226"/>
              <a:gd name="connsiteX58" fmla="*/ 4791466 w 9662615"/>
              <a:gd name="connsiteY58" fmla="*/ 1561324 h 1692226"/>
              <a:gd name="connsiteX59" fmla="*/ 4784247 w 9662615"/>
              <a:gd name="connsiteY59" fmla="*/ 1562342 h 1692226"/>
              <a:gd name="connsiteX60" fmla="*/ 4735334 w 9662615"/>
              <a:gd name="connsiteY60" fmla="*/ 1581778 h 1692226"/>
              <a:gd name="connsiteX61" fmla="*/ 4697562 w 9662615"/>
              <a:gd name="connsiteY61" fmla="*/ 1551206 h 1692226"/>
              <a:gd name="connsiteX62" fmla="*/ 4662664 w 9662615"/>
              <a:gd name="connsiteY62" fmla="*/ 1573162 h 1692226"/>
              <a:gd name="connsiteX63" fmla="*/ 4603028 w 9662615"/>
              <a:gd name="connsiteY63" fmla="*/ 1568821 h 1692226"/>
              <a:gd name="connsiteX64" fmla="*/ 4541612 w 9662615"/>
              <a:gd name="connsiteY64" fmla="*/ 1545262 h 1692226"/>
              <a:gd name="connsiteX65" fmla="*/ 4422155 w 9662615"/>
              <a:gd name="connsiteY65" fmla="*/ 1542059 h 1692226"/>
              <a:gd name="connsiteX66" fmla="*/ 4221826 w 9662615"/>
              <a:gd name="connsiteY66" fmla="*/ 1508923 h 1692226"/>
              <a:gd name="connsiteX67" fmla="*/ 4096601 w 9662615"/>
              <a:gd name="connsiteY67" fmla="*/ 1521563 h 1692226"/>
              <a:gd name="connsiteX68" fmla="*/ 3970635 w 9662615"/>
              <a:gd name="connsiteY68" fmla="*/ 1544815 h 1692226"/>
              <a:gd name="connsiteX69" fmla="*/ 3833906 w 9662615"/>
              <a:gd name="connsiteY69" fmla="*/ 1516637 h 1692226"/>
              <a:gd name="connsiteX70" fmla="*/ 3696258 w 9662615"/>
              <a:gd name="connsiteY70" fmla="*/ 1537563 h 1692226"/>
              <a:gd name="connsiteX71" fmla="*/ 3594070 w 9662615"/>
              <a:gd name="connsiteY71" fmla="*/ 1509422 h 1692226"/>
              <a:gd name="connsiteX72" fmla="*/ 3565233 w 9662615"/>
              <a:gd name="connsiteY72" fmla="*/ 1515122 h 1692226"/>
              <a:gd name="connsiteX73" fmla="*/ 3560267 w 9662615"/>
              <a:gd name="connsiteY73" fmla="*/ 1516288 h 1692226"/>
              <a:gd name="connsiteX74" fmla="*/ 3540258 w 9662615"/>
              <a:gd name="connsiteY74" fmla="*/ 1516976 h 1692226"/>
              <a:gd name="connsiteX75" fmla="*/ 3534780 w 9662615"/>
              <a:gd name="connsiteY75" fmla="*/ 1522141 h 1692226"/>
              <a:gd name="connsiteX76" fmla="*/ 3504783 w 9662615"/>
              <a:gd name="connsiteY76" fmla="*/ 1526739 h 1692226"/>
              <a:gd name="connsiteX77" fmla="*/ 3430805 w 9662615"/>
              <a:gd name="connsiteY77" fmla="*/ 1542521 h 1692226"/>
              <a:gd name="connsiteX78" fmla="*/ 3292707 w 9662615"/>
              <a:gd name="connsiteY78" fmla="*/ 1520490 h 1692226"/>
              <a:gd name="connsiteX79" fmla="*/ 3187872 w 9662615"/>
              <a:gd name="connsiteY79" fmla="*/ 1519991 h 1692226"/>
              <a:gd name="connsiteX80" fmla="*/ 3148026 w 9662615"/>
              <a:gd name="connsiteY80" fmla="*/ 1524777 h 1692226"/>
              <a:gd name="connsiteX81" fmla="*/ 3092394 w 9662615"/>
              <a:gd name="connsiteY81" fmla="*/ 1528115 h 1692226"/>
              <a:gd name="connsiteX82" fmla="*/ 2994200 w 9662615"/>
              <a:gd name="connsiteY82" fmla="*/ 1537857 h 1692226"/>
              <a:gd name="connsiteX83" fmla="*/ 2862301 w 9662615"/>
              <a:gd name="connsiteY83" fmla="*/ 1544250 h 1692226"/>
              <a:gd name="connsiteX84" fmla="*/ 2766335 w 9662615"/>
              <a:gd name="connsiteY84" fmla="*/ 1527662 h 1692226"/>
              <a:gd name="connsiteX85" fmla="*/ 2757836 w 9662615"/>
              <a:gd name="connsiteY85" fmla="*/ 1531371 h 1692226"/>
              <a:gd name="connsiteX86" fmla="*/ 2691555 w 9662615"/>
              <a:gd name="connsiteY86" fmla="*/ 1530283 h 1692226"/>
              <a:gd name="connsiteX87" fmla="*/ 2491676 w 9662615"/>
              <a:gd name="connsiteY87" fmla="*/ 1500859 h 1692226"/>
              <a:gd name="connsiteX88" fmla="*/ 2378036 w 9662615"/>
              <a:gd name="connsiteY88" fmla="*/ 1520645 h 1692226"/>
              <a:gd name="connsiteX89" fmla="*/ 2284269 w 9662615"/>
              <a:gd name="connsiteY89" fmla="*/ 1503068 h 1692226"/>
              <a:gd name="connsiteX90" fmla="*/ 2207104 w 9662615"/>
              <a:gd name="connsiteY90" fmla="*/ 1508888 h 1692226"/>
              <a:gd name="connsiteX91" fmla="*/ 2149226 w 9662615"/>
              <a:gd name="connsiteY91" fmla="*/ 1523409 h 1692226"/>
              <a:gd name="connsiteX92" fmla="*/ 2084783 w 9662615"/>
              <a:gd name="connsiteY92" fmla="*/ 1524245 h 1692226"/>
              <a:gd name="connsiteX93" fmla="*/ 2070075 w 9662615"/>
              <a:gd name="connsiteY93" fmla="*/ 1511285 h 1692226"/>
              <a:gd name="connsiteX94" fmla="*/ 2001057 w 9662615"/>
              <a:gd name="connsiteY94" fmla="*/ 1516449 h 1692226"/>
              <a:gd name="connsiteX95" fmla="*/ 1896330 w 9662615"/>
              <a:gd name="connsiteY95" fmla="*/ 1525725 h 1692226"/>
              <a:gd name="connsiteX96" fmla="*/ 1835994 w 9662615"/>
              <a:gd name="connsiteY96" fmla="*/ 1527678 h 1692226"/>
              <a:gd name="connsiteX97" fmla="*/ 1671119 w 9662615"/>
              <a:gd name="connsiteY97" fmla="*/ 1536701 h 1692226"/>
              <a:gd name="connsiteX98" fmla="*/ 1601337 w 9662615"/>
              <a:gd name="connsiteY98" fmla="*/ 1548552 h 1692226"/>
              <a:gd name="connsiteX99" fmla="*/ 1407755 w 9662615"/>
              <a:gd name="connsiteY99" fmla="*/ 1571444 h 1692226"/>
              <a:gd name="connsiteX100" fmla="*/ 1271994 w 9662615"/>
              <a:gd name="connsiteY100" fmla="*/ 1579471 h 1692226"/>
              <a:gd name="connsiteX101" fmla="*/ 1249226 w 9662615"/>
              <a:gd name="connsiteY101" fmla="*/ 1583140 h 1692226"/>
              <a:gd name="connsiteX102" fmla="*/ 1217719 w 9662615"/>
              <a:gd name="connsiteY102" fmla="*/ 1580863 h 1692226"/>
              <a:gd name="connsiteX103" fmla="*/ 1091432 w 9662615"/>
              <a:gd name="connsiteY103" fmla="*/ 1571003 h 1692226"/>
              <a:gd name="connsiteX104" fmla="*/ 992039 w 9662615"/>
              <a:gd name="connsiteY104" fmla="*/ 1556662 h 1692226"/>
              <a:gd name="connsiteX105" fmla="*/ 868264 w 9662615"/>
              <a:gd name="connsiteY105" fmla="*/ 1566392 h 1692226"/>
              <a:gd name="connsiteX106" fmla="*/ 792765 w 9662615"/>
              <a:gd name="connsiteY106" fmla="*/ 1563102 h 1692226"/>
              <a:gd name="connsiteX107" fmla="*/ 669055 w 9662615"/>
              <a:gd name="connsiteY107" fmla="*/ 1543638 h 1692226"/>
              <a:gd name="connsiteX108" fmla="*/ 506152 w 9662615"/>
              <a:gd name="connsiteY108" fmla="*/ 1549124 h 1692226"/>
              <a:gd name="connsiteX109" fmla="*/ 472797 w 9662615"/>
              <a:gd name="connsiteY109" fmla="*/ 1568904 h 1692226"/>
              <a:gd name="connsiteX110" fmla="*/ 427864 w 9662615"/>
              <a:gd name="connsiteY110" fmla="*/ 1580848 h 1692226"/>
              <a:gd name="connsiteX111" fmla="*/ 408381 w 9662615"/>
              <a:gd name="connsiteY111" fmla="*/ 1552940 h 1692226"/>
              <a:gd name="connsiteX112" fmla="*/ 267163 w 9662615"/>
              <a:gd name="connsiteY112" fmla="*/ 1531913 h 1692226"/>
              <a:gd name="connsiteX113" fmla="*/ 196644 w 9662615"/>
              <a:gd name="connsiteY113" fmla="*/ 1524565 h 1692226"/>
              <a:gd name="connsiteX114" fmla="*/ 86819 w 9662615"/>
              <a:gd name="connsiteY114" fmla="*/ 1519517 h 1692226"/>
              <a:gd name="connsiteX115" fmla="*/ 53369 w 9662615"/>
              <a:gd name="connsiteY115" fmla="*/ 1516853 h 1692226"/>
              <a:gd name="connsiteX116" fmla="*/ 2359 w 9662615"/>
              <a:gd name="connsiteY116" fmla="*/ 1515247 h 1692226"/>
              <a:gd name="connsiteX117" fmla="*/ 0 w 9662615"/>
              <a:gd name="connsiteY117" fmla="*/ 1514932 h 1692226"/>
              <a:gd name="connsiteX118" fmla="*/ 0 w 9662615"/>
              <a:gd name="connsiteY118" fmla="*/ 0 h 1692226"/>
              <a:gd name="connsiteX0" fmla="*/ 0 w 9662615"/>
              <a:gd name="connsiteY0" fmla="*/ 0 h 1621094"/>
              <a:gd name="connsiteX1" fmla="*/ 9662615 w 9662615"/>
              <a:gd name="connsiteY1" fmla="*/ 0 h 1621094"/>
              <a:gd name="connsiteX2" fmla="*/ 9662615 w 9662615"/>
              <a:gd name="connsiteY2" fmla="*/ 1280346 h 1621094"/>
              <a:gd name="connsiteX3" fmla="*/ 9658420 w 9662615"/>
              <a:gd name="connsiteY3" fmla="*/ 1280106 h 1621094"/>
              <a:gd name="connsiteX4" fmla="*/ 9469546 w 9662615"/>
              <a:gd name="connsiteY4" fmla="*/ 1289837 h 1621094"/>
              <a:gd name="connsiteX5" fmla="*/ 9385895 w 9662615"/>
              <a:gd name="connsiteY5" fmla="*/ 1269203 h 1621094"/>
              <a:gd name="connsiteX6" fmla="*/ 9144767 w 9662615"/>
              <a:gd name="connsiteY6" fmla="*/ 1264120 h 1621094"/>
              <a:gd name="connsiteX7" fmla="*/ 8837252 w 9662615"/>
              <a:gd name="connsiteY7" fmla="*/ 1350515 h 1621094"/>
              <a:gd name="connsiteX8" fmla="*/ 8705466 w 9662615"/>
              <a:gd name="connsiteY8" fmla="*/ 1342419 h 1621094"/>
              <a:gd name="connsiteX9" fmla="*/ 8652221 w 9662615"/>
              <a:gd name="connsiteY9" fmla="*/ 1326906 h 1621094"/>
              <a:gd name="connsiteX10" fmla="*/ 8632312 w 9662615"/>
              <a:gd name="connsiteY10" fmla="*/ 1326025 h 1621094"/>
              <a:gd name="connsiteX11" fmla="*/ 8591582 w 9662615"/>
              <a:gd name="connsiteY11" fmla="*/ 1341666 h 1621094"/>
              <a:gd name="connsiteX12" fmla="*/ 8537336 w 9662615"/>
              <a:gd name="connsiteY12" fmla="*/ 1341684 h 1621094"/>
              <a:gd name="connsiteX13" fmla="*/ 8472508 w 9662615"/>
              <a:gd name="connsiteY13" fmla="*/ 1363109 h 1621094"/>
              <a:gd name="connsiteX14" fmla="*/ 8258477 w 9662615"/>
              <a:gd name="connsiteY14" fmla="*/ 1370666 h 1621094"/>
              <a:gd name="connsiteX15" fmla="*/ 8197961 w 9662615"/>
              <a:gd name="connsiteY15" fmla="*/ 1392804 h 1621094"/>
              <a:gd name="connsiteX16" fmla="*/ 8171196 w 9662615"/>
              <a:gd name="connsiteY16" fmla="*/ 1397216 h 1621094"/>
              <a:gd name="connsiteX17" fmla="*/ 8127667 w 9662615"/>
              <a:gd name="connsiteY17" fmla="*/ 1418254 h 1621094"/>
              <a:gd name="connsiteX18" fmla="*/ 7974579 w 9662615"/>
              <a:gd name="connsiteY18" fmla="*/ 1383439 h 1621094"/>
              <a:gd name="connsiteX19" fmla="*/ 7768351 w 9662615"/>
              <a:gd name="connsiteY19" fmla="*/ 1395051 h 1621094"/>
              <a:gd name="connsiteX20" fmla="*/ 7635985 w 9662615"/>
              <a:gd name="connsiteY20" fmla="*/ 1386363 h 1621094"/>
              <a:gd name="connsiteX21" fmla="*/ 7466069 w 9662615"/>
              <a:gd name="connsiteY21" fmla="*/ 1377654 h 1621094"/>
              <a:gd name="connsiteX22" fmla="*/ 7355642 w 9662615"/>
              <a:gd name="connsiteY22" fmla="*/ 1407761 h 1621094"/>
              <a:gd name="connsiteX23" fmla="*/ 7151610 w 9662615"/>
              <a:gd name="connsiteY23" fmla="*/ 1397856 h 1621094"/>
              <a:gd name="connsiteX24" fmla="*/ 7082147 w 9662615"/>
              <a:gd name="connsiteY24" fmla="*/ 1406113 h 1621094"/>
              <a:gd name="connsiteX25" fmla="*/ 7014958 w 9662615"/>
              <a:gd name="connsiteY25" fmla="*/ 1396883 h 1621094"/>
              <a:gd name="connsiteX26" fmla="*/ 6907567 w 9662615"/>
              <a:gd name="connsiteY26" fmla="*/ 1419149 h 1621094"/>
              <a:gd name="connsiteX27" fmla="*/ 6748428 w 9662615"/>
              <a:gd name="connsiteY27" fmla="*/ 1420308 h 1621094"/>
              <a:gd name="connsiteX28" fmla="*/ 6654257 w 9662615"/>
              <a:gd name="connsiteY28" fmla="*/ 1424143 h 1621094"/>
              <a:gd name="connsiteX29" fmla="*/ 6620123 w 9662615"/>
              <a:gd name="connsiteY29" fmla="*/ 1430535 h 1621094"/>
              <a:gd name="connsiteX30" fmla="*/ 6571355 w 9662615"/>
              <a:gd name="connsiteY30" fmla="*/ 1436144 h 1621094"/>
              <a:gd name="connsiteX31" fmla="*/ 6486557 w 9662615"/>
              <a:gd name="connsiteY31" fmla="*/ 1449861 h 1621094"/>
              <a:gd name="connsiteX32" fmla="*/ 6370419 w 9662615"/>
              <a:gd name="connsiteY32" fmla="*/ 1461649 h 1621094"/>
              <a:gd name="connsiteX33" fmla="*/ 6278839 w 9662615"/>
              <a:gd name="connsiteY33" fmla="*/ 1449160 h 1621094"/>
              <a:gd name="connsiteX34" fmla="*/ 6272455 w 9662615"/>
              <a:gd name="connsiteY34" fmla="*/ 1453191 h 1621094"/>
              <a:gd name="connsiteX35" fmla="*/ 6212659 w 9662615"/>
              <a:gd name="connsiteY35" fmla="*/ 1454850 h 1621094"/>
              <a:gd name="connsiteX36" fmla="*/ 6069317 w 9662615"/>
              <a:gd name="connsiteY36" fmla="*/ 1445838 h 1621094"/>
              <a:gd name="connsiteX37" fmla="*/ 5878477 w 9662615"/>
              <a:gd name="connsiteY37" fmla="*/ 1439180 h 1621094"/>
              <a:gd name="connsiteX38" fmla="*/ 5838387 w 9662615"/>
              <a:gd name="connsiteY38" fmla="*/ 1444679 h 1621094"/>
              <a:gd name="connsiteX39" fmla="*/ 5771136 w 9662615"/>
              <a:gd name="connsiteY39" fmla="*/ 1453639 h 1621094"/>
              <a:gd name="connsiteX40" fmla="*/ 5724081 w 9662615"/>
              <a:gd name="connsiteY40" fmla="*/ 1470431 h 1621094"/>
              <a:gd name="connsiteX41" fmla="*/ 5666577 w 9662615"/>
              <a:gd name="connsiteY41" fmla="*/ 1473921 h 1621094"/>
              <a:gd name="connsiteX42" fmla="*/ 5649068 w 9662615"/>
              <a:gd name="connsiteY42" fmla="*/ 1461676 h 1621094"/>
              <a:gd name="connsiteX43" fmla="*/ 5588902 w 9662615"/>
              <a:gd name="connsiteY43" fmla="*/ 1469647 h 1621094"/>
              <a:gd name="connsiteX44" fmla="*/ 5498090 w 9662615"/>
              <a:gd name="connsiteY44" fmla="*/ 1483173 h 1621094"/>
              <a:gd name="connsiteX45" fmla="*/ 5444641 w 9662615"/>
              <a:gd name="connsiteY45" fmla="*/ 1487602 h 1621094"/>
              <a:gd name="connsiteX46" fmla="*/ 5299812 w 9662615"/>
              <a:gd name="connsiteY46" fmla="*/ 1503362 h 1621094"/>
              <a:gd name="connsiteX47" fmla="*/ 5213947 w 9662615"/>
              <a:gd name="connsiteY47" fmla="*/ 1516637 h 1621094"/>
              <a:gd name="connsiteX48" fmla="*/ 5090342 w 9662615"/>
              <a:gd name="connsiteY48" fmla="*/ 1546680 h 1621094"/>
              <a:gd name="connsiteX49" fmla="*/ 5129812 w 9662615"/>
              <a:gd name="connsiteY49" fmla="*/ 1521277 h 1621094"/>
              <a:gd name="connsiteX50" fmla="*/ 5059484 w 9662615"/>
              <a:gd name="connsiteY50" fmla="*/ 1546802 h 1621094"/>
              <a:gd name="connsiteX51" fmla="*/ 5038524 w 9662615"/>
              <a:gd name="connsiteY51" fmla="*/ 1545675 h 1621094"/>
              <a:gd name="connsiteX52" fmla="*/ 5026564 w 9662615"/>
              <a:gd name="connsiteY52" fmla="*/ 1545376 h 1621094"/>
              <a:gd name="connsiteX53" fmla="*/ 4969433 w 9662615"/>
              <a:gd name="connsiteY53" fmla="*/ 1550865 h 1621094"/>
              <a:gd name="connsiteX54" fmla="*/ 4921303 w 9662615"/>
              <a:gd name="connsiteY54" fmla="*/ 1575379 h 1621094"/>
              <a:gd name="connsiteX55" fmla="*/ 4871726 w 9662615"/>
              <a:gd name="connsiteY55" fmla="*/ 1570584 h 1621094"/>
              <a:gd name="connsiteX56" fmla="*/ 4847242 w 9662615"/>
              <a:gd name="connsiteY56" fmla="*/ 1621094 h 1621094"/>
              <a:gd name="connsiteX57" fmla="*/ 4821058 w 9662615"/>
              <a:gd name="connsiteY57" fmla="*/ 1553078 h 1621094"/>
              <a:gd name="connsiteX58" fmla="*/ 4791466 w 9662615"/>
              <a:gd name="connsiteY58" fmla="*/ 1561324 h 1621094"/>
              <a:gd name="connsiteX59" fmla="*/ 4784247 w 9662615"/>
              <a:gd name="connsiteY59" fmla="*/ 1562342 h 1621094"/>
              <a:gd name="connsiteX60" fmla="*/ 4735334 w 9662615"/>
              <a:gd name="connsiteY60" fmla="*/ 1581778 h 1621094"/>
              <a:gd name="connsiteX61" fmla="*/ 4697562 w 9662615"/>
              <a:gd name="connsiteY61" fmla="*/ 1551206 h 1621094"/>
              <a:gd name="connsiteX62" fmla="*/ 4662664 w 9662615"/>
              <a:gd name="connsiteY62" fmla="*/ 1573162 h 1621094"/>
              <a:gd name="connsiteX63" fmla="*/ 4603028 w 9662615"/>
              <a:gd name="connsiteY63" fmla="*/ 1568821 h 1621094"/>
              <a:gd name="connsiteX64" fmla="*/ 4541612 w 9662615"/>
              <a:gd name="connsiteY64" fmla="*/ 1545262 h 1621094"/>
              <a:gd name="connsiteX65" fmla="*/ 4422155 w 9662615"/>
              <a:gd name="connsiteY65" fmla="*/ 1542059 h 1621094"/>
              <a:gd name="connsiteX66" fmla="*/ 4221826 w 9662615"/>
              <a:gd name="connsiteY66" fmla="*/ 1508923 h 1621094"/>
              <a:gd name="connsiteX67" fmla="*/ 4096601 w 9662615"/>
              <a:gd name="connsiteY67" fmla="*/ 1521563 h 1621094"/>
              <a:gd name="connsiteX68" fmla="*/ 3970635 w 9662615"/>
              <a:gd name="connsiteY68" fmla="*/ 1544815 h 1621094"/>
              <a:gd name="connsiteX69" fmla="*/ 3833906 w 9662615"/>
              <a:gd name="connsiteY69" fmla="*/ 1516637 h 1621094"/>
              <a:gd name="connsiteX70" fmla="*/ 3696258 w 9662615"/>
              <a:gd name="connsiteY70" fmla="*/ 1537563 h 1621094"/>
              <a:gd name="connsiteX71" fmla="*/ 3594070 w 9662615"/>
              <a:gd name="connsiteY71" fmla="*/ 1509422 h 1621094"/>
              <a:gd name="connsiteX72" fmla="*/ 3565233 w 9662615"/>
              <a:gd name="connsiteY72" fmla="*/ 1515122 h 1621094"/>
              <a:gd name="connsiteX73" fmla="*/ 3560267 w 9662615"/>
              <a:gd name="connsiteY73" fmla="*/ 1516288 h 1621094"/>
              <a:gd name="connsiteX74" fmla="*/ 3540258 w 9662615"/>
              <a:gd name="connsiteY74" fmla="*/ 1516976 h 1621094"/>
              <a:gd name="connsiteX75" fmla="*/ 3534780 w 9662615"/>
              <a:gd name="connsiteY75" fmla="*/ 1522141 h 1621094"/>
              <a:gd name="connsiteX76" fmla="*/ 3504783 w 9662615"/>
              <a:gd name="connsiteY76" fmla="*/ 1526739 h 1621094"/>
              <a:gd name="connsiteX77" fmla="*/ 3430805 w 9662615"/>
              <a:gd name="connsiteY77" fmla="*/ 1542521 h 1621094"/>
              <a:gd name="connsiteX78" fmla="*/ 3292707 w 9662615"/>
              <a:gd name="connsiteY78" fmla="*/ 1520490 h 1621094"/>
              <a:gd name="connsiteX79" fmla="*/ 3187872 w 9662615"/>
              <a:gd name="connsiteY79" fmla="*/ 1519991 h 1621094"/>
              <a:gd name="connsiteX80" fmla="*/ 3148026 w 9662615"/>
              <a:gd name="connsiteY80" fmla="*/ 1524777 h 1621094"/>
              <a:gd name="connsiteX81" fmla="*/ 3092394 w 9662615"/>
              <a:gd name="connsiteY81" fmla="*/ 1528115 h 1621094"/>
              <a:gd name="connsiteX82" fmla="*/ 2994200 w 9662615"/>
              <a:gd name="connsiteY82" fmla="*/ 1537857 h 1621094"/>
              <a:gd name="connsiteX83" fmla="*/ 2862301 w 9662615"/>
              <a:gd name="connsiteY83" fmla="*/ 1544250 h 1621094"/>
              <a:gd name="connsiteX84" fmla="*/ 2766335 w 9662615"/>
              <a:gd name="connsiteY84" fmla="*/ 1527662 h 1621094"/>
              <a:gd name="connsiteX85" fmla="*/ 2757836 w 9662615"/>
              <a:gd name="connsiteY85" fmla="*/ 1531371 h 1621094"/>
              <a:gd name="connsiteX86" fmla="*/ 2691555 w 9662615"/>
              <a:gd name="connsiteY86" fmla="*/ 1530283 h 1621094"/>
              <a:gd name="connsiteX87" fmla="*/ 2491676 w 9662615"/>
              <a:gd name="connsiteY87" fmla="*/ 1500859 h 1621094"/>
              <a:gd name="connsiteX88" fmla="*/ 2378036 w 9662615"/>
              <a:gd name="connsiteY88" fmla="*/ 1520645 h 1621094"/>
              <a:gd name="connsiteX89" fmla="*/ 2284269 w 9662615"/>
              <a:gd name="connsiteY89" fmla="*/ 1503068 h 1621094"/>
              <a:gd name="connsiteX90" fmla="*/ 2207104 w 9662615"/>
              <a:gd name="connsiteY90" fmla="*/ 1508888 h 1621094"/>
              <a:gd name="connsiteX91" fmla="*/ 2149226 w 9662615"/>
              <a:gd name="connsiteY91" fmla="*/ 1523409 h 1621094"/>
              <a:gd name="connsiteX92" fmla="*/ 2084783 w 9662615"/>
              <a:gd name="connsiteY92" fmla="*/ 1524245 h 1621094"/>
              <a:gd name="connsiteX93" fmla="*/ 2070075 w 9662615"/>
              <a:gd name="connsiteY93" fmla="*/ 1511285 h 1621094"/>
              <a:gd name="connsiteX94" fmla="*/ 2001057 w 9662615"/>
              <a:gd name="connsiteY94" fmla="*/ 1516449 h 1621094"/>
              <a:gd name="connsiteX95" fmla="*/ 1896330 w 9662615"/>
              <a:gd name="connsiteY95" fmla="*/ 1525725 h 1621094"/>
              <a:gd name="connsiteX96" fmla="*/ 1835994 w 9662615"/>
              <a:gd name="connsiteY96" fmla="*/ 1527678 h 1621094"/>
              <a:gd name="connsiteX97" fmla="*/ 1671119 w 9662615"/>
              <a:gd name="connsiteY97" fmla="*/ 1536701 h 1621094"/>
              <a:gd name="connsiteX98" fmla="*/ 1601337 w 9662615"/>
              <a:gd name="connsiteY98" fmla="*/ 1548552 h 1621094"/>
              <a:gd name="connsiteX99" fmla="*/ 1407755 w 9662615"/>
              <a:gd name="connsiteY99" fmla="*/ 1571444 h 1621094"/>
              <a:gd name="connsiteX100" fmla="*/ 1271994 w 9662615"/>
              <a:gd name="connsiteY100" fmla="*/ 1579471 h 1621094"/>
              <a:gd name="connsiteX101" fmla="*/ 1249226 w 9662615"/>
              <a:gd name="connsiteY101" fmla="*/ 1583140 h 1621094"/>
              <a:gd name="connsiteX102" fmla="*/ 1217719 w 9662615"/>
              <a:gd name="connsiteY102" fmla="*/ 1580863 h 1621094"/>
              <a:gd name="connsiteX103" fmla="*/ 1091432 w 9662615"/>
              <a:gd name="connsiteY103" fmla="*/ 1571003 h 1621094"/>
              <a:gd name="connsiteX104" fmla="*/ 992039 w 9662615"/>
              <a:gd name="connsiteY104" fmla="*/ 1556662 h 1621094"/>
              <a:gd name="connsiteX105" fmla="*/ 868264 w 9662615"/>
              <a:gd name="connsiteY105" fmla="*/ 1566392 h 1621094"/>
              <a:gd name="connsiteX106" fmla="*/ 792765 w 9662615"/>
              <a:gd name="connsiteY106" fmla="*/ 1563102 h 1621094"/>
              <a:gd name="connsiteX107" fmla="*/ 669055 w 9662615"/>
              <a:gd name="connsiteY107" fmla="*/ 1543638 h 1621094"/>
              <a:gd name="connsiteX108" fmla="*/ 506152 w 9662615"/>
              <a:gd name="connsiteY108" fmla="*/ 1549124 h 1621094"/>
              <a:gd name="connsiteX109" fmla="*/ 472797 w 9662615"/>
              <a:gd name="connsiteY109" fmla="*/ 1568904 h 1621094"/>
              <a:gd name="connsiteX110" fmla="*/ 427864 w 9662615"/>
              <a:gd name="connsiteY110" fmla="*/ 1580848 h 1621094"/>
              <a:gd name="connsiteX111" fmla="*/ 408381 w 9662615"/>
              <a:gd name="connsiteY111" fmla="*/ 1552940 h 1621094"/>
              <a:gd name="connsiteX112" fmla="*/ 267163 w 9662615"/>
              <a:gd name="connsiteY112" fmla="*/ 1531913 h 1621094"/>
              <a:gd name="connsiteX113" fmla="*/ 196644 w 9662615"/>
              <a:gd name="connsiteY113" fmla="*/ 1524565 h 1621094"/>
              <a:gd name="connsiteX114" fmla="*/ 86819 w 9662615"/>
              <a:gd name="connsiteY114" fmla="*/ 1519517 h 1621094"/>
              <a:gd name="connsiteX115" fmla="*/ 53369 w 9662615"/>
              <a:gd name="connsiteY115" fmla="*/ 1516853 h 1621094"/>
              <a:gd name="connsiteX116" fmla="*/ 2359 w 9662615"/>
              <a:gd name="connsiteY116" fmla="*/ 1515247 h 1621094"/>
              <a:gd name="connsiteX117" fmla="*/ 0 w 9662615"/>
              <a:gd name="connsiteY117" fmla="*/ 1514932 h 1621094"/>
              <a:gd name="connsiteX118" fmla="*/ 0 w 9662615"/>
              <a:gd name="connsiteY118" fmla="*/ 0 h 1621094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1303 w 9662615"/>
              <a:gd name="connsiteY54" fmla="*/ 1575379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5334 w 9662615"/>
              <a:gd name="connsiteY60" fmla="*/ 158177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41612 w 9662615"/>
              <a:gd name="connsiteY64" fmla="*/ 1545262 h 1583140"/>
              <a:gd name="connsiteX65" fmla="*/ 4422155 w 9662615"/>
              <a:gd name="connsiteY65" fmla="*/ 1542059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5334 w 9662615"/>
              <a:gd name="connsiteY60" fmla="*/ 158177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41612 w 9662615"/>
              <a:gd name="connsiteY64" fmla="*/ 1545262 h 1583140"/>
              <a:gd name="connsiteX65" fmla="*/ 4422155 w 9662615"/>
              <a:gd name="connsiteY65" fmla="*/ 1542059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97680"/>
              <a:gd name="connsiteX1" fmla="*/ 9662615 w 9662615"/>
              <a:gd name="connsiteY1" fmla="*/ 0 h 1597680"/>
              <a:gd name="connsiteX2" fmla="*/ 9662615 w 9662615"/>
              <a:gd name="connsiteY2" fmla="*/ 1280346 h 1597680"/>
              <a:gd name="connsiteX3" fmla="*/ 9658420 w 9662615"/>
              <a:gd name="connsiteY3" fmla="*/ 1280106 h 1597680"/>
              <a:gd name="connsiteX4" fmla="*/ 9469546 w 9662615"/>
              <a:gd name="connsiteY4" fmla="*/ 1289837 h 1597680"/>
              <a:gd name="connsiteX5" fmla="*/ 9385895 w 9662615"/>
              <a:gd name="connsiteY5" fmla="*/ 1269203 h 1597680"/>
              <a:gd name="connsiteX6" fmla="*/ 9144767 w 9662615"/>
              <a:gd name="connsiteY6" fmla="*/ 1264120 h 1597680"/>
              <a:gd name="connsiteX7" fmla="*/ 8837252 w 9662615"/>
              <a:gd name="connsiteY7" fmla="*/ 1350515 h 1597680"/>
              <a:gd name="connsiteX8" fmla="*/ 8705466 w 9662615"/>
              <a:gd name="connsiteY8" fmla="*/ 1342419 h 1597680"/>
              <a:gd name="connsiteX9" fmla="*/ 8652221 w 9662615"/>
              <a:gd name="connsiteY9" fmla="*/ 1326906 h 1597680"/>
              <a:gd name="connsiteX10" fmla="*/ 8632312 w 9662615"/>
              <a:gd name="connsiteY10" fmla="*/ 1326025 h 1597680"/>
              <a:gd name="connsiteX11" fmla="*/ 8591582 w 9662615"/>
              <a:gd name="connsiteY11" fmla="*/ 1341666 h 1597680"/>
              <a:gd name="connsiteX12" fmla="*/ 8537336 w 9662615"/>
              <a:gd name="connsiteY12" fmla="*/ 1341684 h 1597680"/>
              <a:gd name="connsiteX13" fmla="*/ 8472508 w 9662615"/>
              <a:gd name="connsiteY13" fmla="*/ 1363109 h 1597680"/>
              <a:gd name="connsiteX14" fmla="*/ 8258477 w 9662615"/>
              <a:gd name="connsiteY14" fmla="*/ 1370666 h 1597680"/>
              <a:gd name="connsiteX15" fmla="*/ 8197961 w 9662615"/>
              <a:gd name="connsiteY15" fmla="*/ 1392804 h 1597680"/>
              <a:gd name="connsiteX16" fmla="*/ 8171196 w 9662615"/>
              <a:gd name="connsiteY16" fmla="*/ 1397216 h 1597680"/>
              <a:gd name="connsiteX17" fmla="*/ 8127667 w 9662615"/>
              <a:gd name="connsiteY17" fmla="*/ 1418254 h 1597680"/>
              <a:gd name="connsiteX18" fmla="*/ 7974579 w 9662615"/>
              <a:gd name="connsiteY18" fmla="*/ 1383439 h 1597680"/>
              <a:gd name="connsiteX19" fmla="*/ 7768351 w 9662615"/>
              <a:gd name="connsiteY19" fmla="*/ 1395051 h 1597680"/>
              <a:gd name="connsiteX20" fmla="*/ 7635985 w 9662615"/>
              <a:gd name="connsiteY20" fmla="*/ 1386363 h 1597680"/>
              <a:gd name="connsiteX21" fmla="*/ 7466069 w 9662615"/>
              <a:gd name="connsiteY21" fmla="*/ 1377654 h 1597680"/>
              <a:gd name="connsiteX22" fmla="*/ 7355642 w 9662615"/>
              <a:gd name="connsiteY22" fmla="*/ 1407761 h 1597680"/>
              <a:gd name="connsiteX23" fmla="*/ 7151610 w 9662615"/>
              <a:gd name="connsiteY23" fmla="*/ 1397856 h 1597680"/>
              <a:gd name="connsiteX24" fmla="*/ 7082147 w 9662615"/>
              <a:gd name="connsiteY24" fmla="*/ 1406113 h 1597680"/>
              <a:gd name="connsiteX25" fmla="*/ 7014958 w 9662615"/>
              <a:gd name="connsiteY25" fmla="*/ 1396883 h 1597680"/>
              <a:gd name="connsiteX26" fmla="*/ 6907567 w 9662615"/>
              <a:gd name="connsiteY26" fmla="*/ 1419149 h 1597680"/>
              <a:gd name="connsiteX27" fmla="*/ 6748428 w 9662615"/>
              <a:gd name="connsiteY27" fmla="*/ 1420308 h 1597680"/>
              <a:gd name="connsiteX28" fmla="*/ 6654257 w 9662615"/>
              <a:gd name="connsiteY28" fmla="*/ 1424143 h 1597680"/>
              <a:gd name="connsiteX29" fmla="*/ 6620123 w 9662615"/>
              <a:gd name="connsiteY29" fmla="*/ 1430535 h 1597680"/>
              <a:gd name="connsiteX30" fmla="*/ 6571355 w 9662615"/>
              <a:gd name="connsiteY30" fmla="*/ 1436144 h 1597680"/>
              <a:gd name="connsiteX31" fmla="*/ 6486557 w 9662615"/>
              <a:gd name="connsiteY31" fmla="*/ 1449861 h 1597680"/>
              <a:gd name="connsiteX32" fmla="*/ 6370419 w 9662615"/>
              <a:gd name="connsiteY32" fmla="*/ 1461649 h 1597680"/>
              <a:gd name="connsiteX33" fmla="*/ 6278839 w 9662615"/>
              <a:gd name="connsiteY33" fmla="*/ 1449160 h 1597680"/>
              <a:gd name="connsiteX34" fmla="*/ 6272455 w 9662615"/>
              <a:gd name="connsiteY34" fmla="*/ 1453191 h 1597680"/>
              <a:gd name="connsiteX35" fmla="*/ 6212659 w 9662615"/>
              <a:gd name="connsiteY35" fmla="*/ 1454850 h 1597680"/>
              <a:gd name="connsiteX36" fmla="*/ 6069317 w 9662615"/>
              <a:gd name="connsiteY36" fmla="*/ 1445838 h 1597680"/>
              <a:gd name="connsiteX37" fmla="*/ 5878477 w 9662615"/>
              <a:gd name="connsiteY37" fmla="*/ 1439180 h 1597680"/>
              <a:gd name="connsiteX38" fmla="*/ 5838387 w 9662615"/>
              <a:gd name="connsiteY38" fmla="*/ 1444679 h 1597680"/>
              <a:gd name="connsiteX39" fmla="*/ 5771136 w 9662615"/>
              <a:gd name="connsiteY39" fmla="*/ 1453639 h 1597680"/>
              <a:gd name="connsiteX40" fmla="*/ 5724081 w 9662615"/>
              <a:gd name="connsiteY40" fmla="*/ 1470431 h 1597680"/>
              <a:gd name="connsiteX41" fmla="*/ 5666577 w 9662615"/>
              <a:gd name="connsiteY41" fmla="*/ 1473921 h 1597680"/>
              <a:gd name="connsiteX42" fmla="*/ 5649068 w 9662615"/>
              <a:gd name="connsiteY42" fmla="*/ 1461676 h 1597680"/>
              <a:gd name="connsiteX43" fmla="*/ 5588902 w 9662615"/>
              <a:gd name="connsiteY43" fmla="*/ 1469647 h 1597680"/>
              <a:gd name="connsiteX44" fmla="*/ 5498090 w 9662615"/>
              <a:gd name="connsiteY44" fmla="*/ 1483173 h 1597680"/>
              <a:gd name="connsiteX45" fmla="*/ 5444641 w 9662615"/>
              <a:gd name="connsiteY45" fmla="*/ 1487602 h 1597680"/>
              <a:gd name="connsiteX46" fmla="*/ 5299812 w 9662615"/>
              <a:gd name="connsiteY46" fmla="*/ 1503362 h 1597680"/>
              <a:gd name="connsiteX47" fmla="*/ 5213947 w 9662615"/>
              <a:gd name="connsiteY47" fmla="*/ 1516637 h 1597680"/>
              <a:gd name="connsiteX48" fmla="*/ 5090342 w 9662615"/>
              <a:gd name="connsiteY48" fmla="*/ 1546680 h 1597680"/>
              <a:gd name="connsiteX49" fmla="*/ 5129812 w 9662615"/>
              <a:gd name="connsiteY49" fmla="*/ 1521277 h 1597680"/>
              <a:gd name="connsiteX50" fmla="*/ 5059484 w 9662615"/>
              <a:gd name="connsiteY50" fmla="*/ 1546802 h 1597680"/>
              <a:gd name="connsiteX51" fmla="*/ 5038524 w 9662615"/>
              <a:gd name="connsiteY51" fmla="*/ 1545675 h 1597680"/>
              <a:gd name="connsiteX52" fmla="*/ 5026564 w 9662615"/>
              <a:gd name="connsiteY52" fmla="*/ 1545376 h 1597680"/>
              <a:gd name="connsiteX53" fmla="*/ 4969433 w 9662615"/>
              <a:gd name="connsiteY53" fmla="*/ 1550865 h 1597680"/>
              <a:gd name="connsiteX54" fmla="*/ 4929254 w 9662615"/>
              <a:gd name="connsiteY54" fmla="*/ 1563452 h 1597680"/>
              <a:gd name="connsiteX55" fmla="*/ 4871726 w 9662615"/>
              <a:gd name="connsiteY55" fmla="*/ 1570584 h 1597680"/>
              <a:gd name="connsiteX56" fmla="*/ 4843267 w 9662615"/>
              <a:gd name="connsiteY56" fmla="*/ 1561459 h 1597680"/>
              <a:gd name="connsiteX57" fmla="*/ 4821058 w 9662615"/>
              <a:gd name="connsiteY57" fmla="*/ 1553078 h 1597680"/>
              <a:gd name="connsiteX58" fmla="*/ 4791466 w 9662615"/>
              <a:gd name="connsiteY58" fmla="*/ 1561324 h 1597680"/>
              <a:gd name="connsiteX59" fmla="*/ 4784247 w 9662615"/>
              <a:gd name="connsiteY59" fmla="*/ 1562342 h 1597680"/>
              <a:gd name="connsiteX60" fmla="*/ 4743285 w 9662615"/>
              <a:gd name="connsiteY60" fmla="*/ 1597680 h 1597680"/>
              <a:gd name="connsiteX61" fmla="*/ 4697562 w 9662615"/>
              <a:gd name="connsiteY61" fmla="*/ 1551206 h 1597680"/>
              <a:gd name="connsiteX62" fmla="*/ 4662664 w 9662615"/>
              <a:gd name="connsiteY62" fmla="*/ 1573162 h 1597680"/>
              <a:gd name="connsiteX63" fmla="*/ 4603028 w 9662615"/>
              <a:gd name="connsiteY63" fmla="*/ 1568821 h 1597680"/>
              <a:gd name="connsiteX64" fmla="*/ 4541612 w 9662615"/>
              <a:gd name="connsiteY64" fmla="*/ 1545262 h 1597680"/>
              <a:gd name="connsiteX65" fmla="*/ 4422155 w 9662615"/>
              <a:gd name="connsiteY65" fmla="*/ 1542059 h 1597680"/>
              <a:gd name="connsiteX66" fmla="*/ 4221826 w 9662615"/>
              <a:gd name="connsiteY66" fmla="*/ 1508923 h 1597680"/>
              <a:gd name="connsiteX67" fmla="*/ 4096601 w 9662615"/>
              <a:gd name="connsiteY67" fmla="*/ 1521563 h 1597680"/>
              <a:gd name="connsiteX68" fmla="*/ 3970635 w 9662615"/>
              <a:gd name="connsiteY68" fmla="*/ 1544815 h 1597680"/>
              <a:gd name="connsiteX69" fmla="*/ 3833906 w 9662615"/>
              <a:gd name="connsiteY69" fmla="*/ 1516637 h 1597680"/>
              <a:gd name="connsiteX70" fmla="*/ 3696258 w 9662615"/>
              <a:gd name="connsiteY70" fmla="*/ 1537563 h 1597680"/>
              <a:gd name="connsiteX71" fmla="*/ 3594070 w 9662615"/>
              <a:gd name="connsiteY71" fmla="*/ 1509422 h 1597680"/>
              <a:gd name="connsiteX72" fmla="*/ 3565233 w 9662615"/>
              <a:gd name="connsiteY72" fmla="*/ 1515122 h 1597680"/>
              <a:gd name="connsiteX73" fmla="*/ 3560267 w 9662615"/>
              <a:gd name="connsiteY73" fmla="*/ 1516288 h 1597680"/>
              <a:gd name="connsiteX74" fmla="*/ 3540258 w 9662615"/>
              <a:gd name="connsiteY74" fmla="*/ 1516976 h 1597680"/>
              <a:gd name="connsiteX75" fmla="*/ 3534780 w 9662615"/>
              <a:gd name="connsiteY75" fmla="*/ 1522141 h 1597680"/>
              <a:gd name="connsiteX76" fmla="*/ 3504783 w 9662615"/>
              <a:gd name="connsiteY76" fmla="*/ 1526739 h 1597680"/>
              <a:gd name="connsiteX77" fmla="*/ 3430805 w 9662615"/>
              <a:gd name="connsiteY77" fmla="*/ 1542521 h 1597680"/>
              <a:gd name="connsiteX78" fmla="*/ 3292707 w 9662615"/>
              <a:gd name="connsiteY78" fmla="*/ 1520490 h 1597680"/>
              <a:gd name="connsiteX79" fmla="*/ 3187872 w 9662615"/>
              <a:gd name="connsiteY79" fmla="*/ 1519991 h 1597680"/>
              <a:gd name="connsiteX80" fmla="*/ 3148026 w 9662615"/>
              <a:gd name="connsiteY80" fmla="*/ 1524777 h 1597680"/>
              <a:gd name="connsiteX81" fmla="*/ 3092394 w 9662615"/>
              <a:gd name="connsiteY81" fmla="*/ 1528115 h 1597680"/>
              <a:gd name="connsiteX82" fmla="*/ 2994200 w 9662615"/>
              <a:gd name="connsiteY82" fmla="*/ 1537857 h 1597680"/>
              <a:gd name="connsiteX83" fmla="*/ 2862301 w 9662615"/>
              <a:gd name="connsiteY83" fmla="*/ 1544250 h 1597680"/>
              <a:gd name="connsiteX84" fmla="*/ 2766335 w 9662615"/>
              <a:gd name="connsiteY84" fmla="*/ 1527662 h 1597680"/>
              <a:gd name="connsiteX85" fmla="*/ 2757836 w 9662615"/>
              <a:gd name="connsiteY85" fmla="*/ 1531371 h 1597680"/>
              <a:gd name="connsiteX86" fmla="*/ 2691555 w 9662615"/>
              <a:gd name="connsiteY86" fmla="*/ 1530283 h 1597680"/>
              <a:gd name="connsiteX87" fmla="*/ 2491676 w 9662615"/>
              <a:gd name="connsiteY87" fmla="*/ 1500859 h 1597680"/>
              <a:gd name="connsiteX88" fmla="*/ 2378036 w 9662615"/>
              <a:gd name="connsiteY88" fmla="*/ 1520645 h 1597680"/>
              <a:gd name="connsiteX89" fmla="*/ 2284269 w 9662615"/>
              <a:gd name="connsiteY89" fmla="*/ 1503068 h 1597680"/>
              <a:gd name="connsiteX90" fmla="*/ 2207104 w 9662615"/>
              <a:gd name="connsiteY90" fmla="*/ 1508888 h 1597680"/>
              <a:gd name="connsiteX91" fmla="*/ 2149226 w 9662615"/>
              <a:gd name="connsiteY91" fmla="*/ 1523409 h 1597680"/>
              <a:gd name="connsiteX92" fmla="*/ 2084783 w 9662615"/>
              <a:gd name="connsiteY92" fmla="*/ 1524245 h 1597680"/>
              <a:gd name="connsiteX93" fmla="*/ 2070075 w 9662615"/>
              <a:gd name="connsiteY93" fmla="*/ 1511285 h 1597680"/>
              <a:gd name="connsiteX94" fmla="*/ 2001057 w 9662615"/>
              <a:gd name="connsiteY94" fmla="*/ 1516449 h 1597680"/>
              <a:gd name="connsiteX95" fmla="*/ 1896330 w 9662615"/>
              <a:gd name="connsiteY95" fmla="*/ 1525725 h 1597680"/>
              <a:gd name="connsiteX96" fmla="*/ 1835994 w 9662615"/>
              <a:gd name="connsiteY96" fmla="*/ 1527678 h 1597680"/>
              <a:gd name="connsiteX97" fmla="*/ 1671119 w 9662615"/>
              <a:gd name="connsiteY97" fmla="*/ 1536701 h 1597680"/>
              <a:gd name="connsiteX98" fmla="*/ 1601337 w 9662615"/>
              <a:gd name="connsiteY98" fmla="*/ 1548552 h 1597680"/>
              <a:gd name="connsiteX99" fmla="*/ 1407755 w 9662615"/>
              <a:gd name="connsiteY99" fmla="*/ 1571444 h 1597680"/>
              <a:gd name="connsiteX100" fmla="*/ 1271994 w 9662615"/>
              <a:gd name="connsiteY100" fmla="*/ 1579471 h 1597680"/>
              <a:gd name="connsiteX101" fmla="*/ 1249226 w 9662615"/>
              <a:gd name="connsiteY101" fmla="*/ 1583140 h 1597680"/>
              <a:gd name="connsiteX102" fmla="*/ 1217719 w 9662615"/>
              <a:gd name="connsiteY102" fmla="*/ 1580863 h 1597680"/>
              <a:gd name="connsiteX103" fmla="*/ 1091432 w 9662615"/>
              <a:gd name="connsiteY103" fmla="*/ 1571003 h 1597680"/>
              <a:gd name="connsiteX104" fmla="*/ 992039 w 9662615"/>
              <a:gd name="connsiteY104" fmla="*/ 1556662 h 1597680"/>
              <a:gd name="connsiteX105" fmla="*/ 868264 w 9662615"/>
              <a:gd name="connsiteY105" fmla="*/ 1566392 h 1597680"/>
              <a:gd name="connsiteX106" fmla="*/ 792765 w 9662615"/>
              <a:gd name="connsiteY106" fmla="*/ 1563102 h 1597680"/>
              <a:gd name="connsiteX107" fmla="*/ 669055 w 9662615"/>
              <a:gd name="connsiteY107" fmla="*/ 1543638 h 1597680"/>
              <a:gd name="connsiteX108" fmla="*/ 506152 w 9662615"/>
              <a:gd name="connsiteY108" fmla="*/ 1549124 h 1597680"/>
              <a:gd name="connsiteX109" fmla="*/ 472797 w 9662615"/>
              <a:gd name="connsiteY109" fmla="*/ 1568904 h 1597680"/>
              <a:gd name="connsiteX110" fmla="*/ 427864 w 9662615"/>
              <a:gd name="connsiteY110" fmla="*/ 1580848 h 1597680"/>
              <a:gd name="connsiteX111" fmla="*/ 408381 w 9662615"/>
              <a:gd name="connsiteY111" fmla="*/ 1552940 h 1597680"/>
              <a:gd name="connsiteX112" fmla="*/ 267163 w 9662615"/>
              <a:gd name="connsiteY112" fmla="*/ 1531913 h 1597680"/>
              <a:gd name="connsiteX113" fmla="*/ 196644 w 9662615"/>
              <a:gd name="connsiteY113" fmla="*/ 1524565 h 1597680"/>
              <a:gd name="connsiteX114" fmla="*/ 86819 w 9662615"/>
              <a:gd name="connsiteY114" fmla="*/ 1519517 h 1597680"/>
              <a:gd name="connsiteX115" fmla="*/ 53369 w 9662615"/>
              <a:gd name="connsiteY115" fmla="*/ 1516853 h 1597680"/>
              <a:gd name="connsiteX116" fmla="*/ 2359 w 9662615"/>
              <a:gd name="connsiteY116" fmla="*/ 1515247 h 1597680"/>
              <a:gd name="connsiteX117" fmla="*/ 0 w 9662615"/>
              <a:gd name="connsiteY117" fmla="*/ 1514932 h 1597680"/>
              <a:gd name="connsiteX118" fmla="*/ 0 w 9662615"/>
              <a:gd name="connsiteY118" fmla="*/ 0 h 1597680"/>
              <a:gd name="connsiteX0" fmla="*/ 0 w 9662615"/>
              <a:gd name="connsiteY0" fmla="*/ 0 h 1603753"/>
              <a:gd name="connsiteX1" fmla="*/ 9662615 w 9662615"/>
              <a:gd name="connsiteY1" fmla="*/ 0 h 1603753"/>
              <a:gd name="connsiteX2" fmla="*/ 9662615 w 9662615"/>
              <a:gd name="connsiteY2" fmla="*/ 1280346 h 1603753"/>
              <a:gd name="connsiteX3" fmla="*/ 9658420 w 9662615"/>
              <a:gd name="connsiteY3" fmla="*/ 1280106 h 1603753"/>
              <a:gd name="connsiteX4" fmla="*/ 9469546 w 9662615"/>
              <a:gd name="connsiteY4" fmla="*/ 1289837 h 1603753"/>
              <a:gd name="connsiteX5" fmla="*/ 9385895 w 9662615"/>
              <a:gd name="connsiteY5" fmla="*/ 1269203 h 1603753"/>
              <a:gd name="connsiteX6" fmla="*/ 9144767 w 9662615"/>
              <a:gd name="connsiteY6" fmla="*/ 1264120 h 1603753"/>
              <a:gd name="connsiteX7" fmla="*/ 8837252 w 9662615"/>
              <a:gd name="connsiteY7" fmla="*/ 1350515 h 1603753"/>
              <a:gd name="connsiteX8" fmla="*/ 8705466 w 9662615"/>
              <a:gd name="connsiteY8" fmla="*/ 1342419 h 1603753"/>
              <a:gd name="connsiteX9" fmla="*/ 8652221 w 9662615"/>
              <a:gd name="connsiteY9" fmla="*/ 1326906 h 1603753"/>
              <a:gd name="connsiteX10" fmla="*/ 8632312 w 9662615"/>
              <a:gd name="connsiteY10" fmla="*/ 1326025 h 1603753"/>
              <a:gd name="connsiteX11" fmla="*/ 8591582 w 9662615"/>
              <a:gd name="connsiteY11" fmla="*/ 1341666 h 1603753"/>
              <a:gd name="connsiteX12" fmla="*/ 8537336 w 9662615"/>
              <a:gd name="connsiteY12" fmla="*/ 1341684 h 1603753"/>
              <a:gd name="connsiteX13" fmla="*/ 8472508 w 9662615"/>
              <a:gd name="connsiteY13" fmla="*/ 1363109 h 1603753"/>
              <a:gd name="connsiteX14" fmla="*/ 8258477 w 9662615"/>
              <a:gd name="connsiteY14" fmla="*/ 1370666 h 1603753"/>
              <a:gd name="connsiteX15" fmla="*/ 8197961 w 9662615"/>
              <a:gd name="connsiteY15" fmla="*/ 1392804 h 1603753"/>
              <a:gd name="connsiteX16" fmla="*/ 8171196 w 9662615"/>
              <a:gd name="connsiteY16" fmla="*/ 1397216 h 1603753"/>
              <a:gd name="connsiteX17" fmla="*/ 8127667 w 9662615"/>
              <a:gd name="connsiteY17" fmla="*/ 1418254 h 1603753"/>
              <a:gd name="connsiteX18" fmla="*/ 7974579 w 9662615"/>
              <a:gd name="connsiteY18" fmla="*/ 1383439 h 1603753"/>
              <a:gd name="connsiteX19" fmla="*/ 7768351 w 9662615"/>
              <a:gd name="connsiteY19" fmla="*/ 1395051 h 1603753"/>
              <a:gd name="connsiteX20" fmla="*/ 7635985 w 9662615"/>
              <a:gd name="connsiteY20" fmla="*/ 1386363 h 1603753"/>
              <a:gd name="connsiteX21" fmla="*/ 7466069 w 9662615"/>
              <a:gd name="connsiteY21" fmla="*/ 1377654 h 1603753"/>
              <a:gd name="connsiteX22" fmla="*/ 7355642 w 9662615"/>
              <a:gd name="connsiteY22" fmla="*/ 1407761 h 1603753"/>
              <a:gd name="connsiteX23" fmla="*/ 7151610 w 9662615"/>
              <a:gd name="connsiteY23" fmla="*/ 1397856 h 1603753"/>
              <a:gd name="connsiteX24" fmla="*/ 7082147 w 9662615"/>
              <a:gd name="connsiteY24" fmla="*/ 1406113 h 1603753"/>
              <a:gd name="connsiteX25" fmla="*/ 7014958 w 9662615"/>
              <a:gd name="connsiteY25" fmla="*/ 1396883 h 1603753"/>
              <a:gd name="connsiteX26" fmla="*/ 6907567 w 9662615"/>
              <a:gd name="connsiteY26" fmla="*/ 1419149 h 1603753"/>
              <a:gd name="connsiteX27" fmla="*/ 6748428 w 9662615"/>
              <a:gd name="connsiteY27" fmla="*/ 1420308 h 1603753"/>
              <a:gd name="connsiteX28" fmla="*/ 6654257 w 9662615"/>
              <a:gd name="connsiteY28" fmla="*/ 1424143 h 1603753"/>
              <a:gd name="connsiteX29" fmla="*/ 6620123 w 9662615"/>
              <a:gd name="connsiteY29" fmla="*/ 1430535 h 1603753"/>
              <a:gd name="connsiteX30" fmla="*/ 6571355 w 9662615"/>
              <a:gd name="connsiteY30" fmla="*/ 1436144 h 1603753"/>
              <a:gd name="connsiteX31" fmla="*/ 6486557 w 9662615"/>
              <a:gd name="connsiteY31" fmla="*/ 1449861 h 1603753"/>
              <a:gd name="connsiteX32" fmla="*/ 6370419 w 9662615"/>
              <a:gd name="connsiteY32" fmla="*/ 1461649 h 1603753"/>
              <a:gd name="connsiteX33" fmla="*/ 6278839 w 9662615"/>
              <a:gd name="connsiteY33" fmla="*/ 1449160 h 1603753"/>
              <a:gd name="connsiteX34" fmla="*/ 6272455 w 9662615"/>
              <a:gd name="connsiteY34" fmla="*/ 1453191 h 1603753"/>
              <a:gd name="connsiteX35" fmla="*/ 6212659 w 9662615"/>
              <a:gd name="connsiteY35" fmla="*/ 1454850 h 1603753"/>
              <a:gd name="connsiteX36" fmla="*/ 6069317 w 9662615"/>
              <a:gd name="connsiteY36" fmla="*/ 1445838 h 1603753"/>
              <a:gd name="connsiteX37" fmla="*/ 5878477 w 9662615"/>
              <a:gd name="connsiteY37" fmla="*/ 1439180 h 1603753"/>
              <a:gd name="connsiteX38" fmla="*/ 5838387 w 9662615"/>
              <a:gd name="connsiteY38" fmla="*/ 1444679 h 1603753"/>
              <a:gd name="connsiteX39" fmla="*/ 5771136 w 9662615"/>
              <a:gd name="connsiteY39" fmla="*/ 1453639 h 1603753"/>
              <a:gd name="connsiteX40" fmla="*/ 5724081 w 9662615"/>
              <a:gd name="connsiteY40" fmla="*/ 1470431 h 1603753"/>
              <a:gd name="connsiteX41" fmla="*/ 5666577 w 9662615"/>
              <a:gd name="connsiteY41" fmla="*/ 1473921 h 1603753"/>
              <a:gd name="connsiteX42" fmla="*/ 5649068 w 9662615"/>
              <a:gd name="connsiteY42" fmla="*/ 1461676 h 1603753"/>
              <a:gd name="connsiteX43" fmla="*/ 5588902 w 9662615"/>
              <a:gd name="connsiteY43" fmla="*/ 1469647 h 1603753"/>
              <a:gd name="connsiteX44" fmla="*/ 5498090 w 9662615"/>
              <a:gd name="connsiteY44" fmla="*/ 1483173 h 1603753"/>
              <a:gd name="connsiteX45" fmla="*/ 5444641 w 9662615"/>
              <a:gd name="connsiteY45" fmla="*/ 1487602 h 1603753"/>
              <a:gd name="connsiteX46" fmla="*/ 5299812 w 9662615"/>
              <a:gd name="connsiteY46" fmla="*/ 1503362 h 1603753"/>
              <a:gd name="connsiteX47" fmla="*/ 5213947 w 9662615"/>
              <a:gd name="connsiteY47" fmla="*/ 1516637 h 1603753"/>
              <a:gd name="connsiteX48" fmla="*/ 5090342 w 9662615"/>
              <a:gd name="connsiteY48" fmla="*/ 1546680 h 1603753"/>
              <a:gd name="connsiteX49" fmla="*/ 5129812 w 9662615"/>
              <a:gd name="connsiteY49" fmla="*/ 1521277 h 1603753"/>
              <a:gd name="connsiteX50" fmla="*/ 5059484 w 9662615"/>
              <a:gd name="connsiteY50" fmla="*/ 1546802 h 1603753"/>
              <a:gd name="connsiteX51" fmla="*/ 5038524 w 9662615"/>
              <a:gd name="connsiteY51" fmla="*/ 1545675 h 1603753"/>
              <a:gd name="connsiteX52" fmla="*/ 5026564 w 9662615"/>
              <a:gd name="connsiteY52" fmla="*/ 1545376 h 1603753"/>
              <a:gd name="connsiteX53" fmla="*/ 4969433 w 9662615"/>
              <a:gd name="connsiteY53" fmla="*/ 1550865 h 1603753"/>
              <a:gd name="connsiteX54" fmla="*/ 4929254 w 9662615"/>
              <a:gd name="connsiteY54" fmla="*/ 1563452 h 1603753"/>
              <a:gd name="connsiteX55" fmla="*/ 4871726 w 9662615"/>
              <a:gd name="connsiteY55" fmla="*/ 1570584 h 1603753"/>
              <a:gd name="connsiteX56" fmla="*/ 4843267 w 9662615"/>
              <a:gd name="connsiteY56" fmla="*/ 1561459 h 1603753"/>
              <a:gd name="connsiteX57" fmla="*/ 4821058 w 9662615"/>
              <a:gd name="connsiteY57" fmla="*/ 1553078 h 1603753"/>
              <a:gd name="connsiteX58" fmla="*/ 4791466 w 9662615"/>
              <a:gd name="connsiteY58" fmla="*/ 1561324 h 1603753"/>
              <a:gd name="connsiteX59" fmla="*/ 4784247 w 9662615"/>
              <a:gd name="connsiteY59" fmla="*/ 1562342 h 1603753"/>
              <a:gd name="connsiteX60" fmla="*/ 4743285 w 9662615"/>
              <a:gd name="connsiteY60" fmla="*/ 1597680 h 1603753"/>
              <a:gd name="connsiteX61" fmla="*/ 4697562 w 9662615"/>
              <a:gd name="connsiteY61" fmla="*/ 1551206 h 1603753"/>
              <a:gd name="connsiteX62" fmla="*/ 4662664 w 9662615"/>
              <a:gd name="connsiteY62" fmla="*/ 1573162 h 1603753"/>
              <a:gd name="connsiteX63" fmla="*/ 4603028 w 9662615"/>
              <a:gd name="connsiteY63" fmla="*/ 1568821 h 1603753"/>
              <a:gd name="connsiteX64" fmla="*/ 4541612 w 9662615"/>
              <a:gd name="connsiteY64" fmla="*/ 1545262 h 1603753"/>
              <a:gd name="connsiteX65" fmla="*/ 4422155 w 9662615"/>
              <a:gd name="connsiteY65" fmla="*/ 1542059 h 1603753"/>
              <a:gd name="connsiteX66" fmla="*/ 4221826 w 9662615"/>
              <a:gd name="connsiteY66" fmla="*/ 1508923 h 1603753"/>
              <a:gd name="connsiteX67" fmla="*/ 4096601 w 9662615"/>
              <a:gd name="connsiteY67" fmla="*/ 1521563 h 1603753"/>
              <a:gd name="connsiteX68" fmla="*/ 3970635 w 9662615"/>
              <a:gd name="connsiteY68" fmla="*/ 1544815 h 1603753"/>
              <a:gd name="connsiteX69" fmla="*/ 3833906 w 9662615"/>
              <a:gd name="connsiteY69" fmla="*/ 1516637 h 1603753"/>
              <a:gd name="connsiteX70" fmla="*/ 3696258 w 9662615"/>
              <a:gd name="connsiteY70" fmla="*/ 1537563 h 1603753"/>
              <a:gd name="connsiteX71" fmla="*/ 3594070 w 9662615"/>
              <a:gd name="connsiteY71" fmla="*/ 1509422 h 1603753"/>
              <a:gd name="connsiteX72" fmla="*/ 3565233 w 9662615"/>
              <a:gd name="connsiteY72" fmla="*/ 1515122 h 1603753"/>
              <a:gd name="connsiteX73" fmla="*/ 3560267 w 9662615"/>
              <a:gd name="connsiteY73" fmla="*/ 1516288 h 1603753"/>
              <a:gd name="connsiteX74" fmla="*/ 3540258 w 9662615"/>
              <a:gd name="connsiteY74" fmla="*/ 1516976 h 1603753"/>
              <a:gd name="connsiteX75" fmla="*/ 3534780 w 9662615"/>
              <a:gd name="connsiteY75" fmla="*/ 1522141 h 1603753"/>
              <a:gd name="connsiteX76" fmla="*/ 3504783 w 9662615"/>
              <a:gd name="connsiteY76" fmla="*/ 1526739 h 1603753"/>
              <a:gd name="connsiteX77" fmla="*/ 3430805 w 9662615"/>
              <a:gd name="connsiteY77" fmla="*/ 1542521 h 1603753"/>
              <a:gd name="connsiteX78" fmla="*/ 3292707 w 9662615"/>
              <a:gd name="connsiteY78" fmla="*/ 1520490 h 1603753"/>
              <a:gd name="connsiteX79" fmla="*/ 3187872 w 9662615"/>
              <a:gd name="connsiteY79" fmla="*/ 1519991 h 1603753"/>
              <a:gd name="connsiteX80" fmla="*/ 3148026 w 9662615"/>
              <a:gd name="connsiteY80" fmla="*/ 1524777 h 1603753"/>
              <a:gd name="connsiteX81" fmla="*/ 3092394 w 9662615"/>
              <a:gd name="connsiteY81" fmla="*/ 1528115 h 1603753"/>
              <a:gd name="connsiteX82" fmla="*/ 2994200 w 9662615"/>
              <a:gd name="connsiteY82" fmla="*/ 1537857 h 1603753"/>
              <a:gd name="connsiteX83" fmla="*/ 2862301 w 9662615"/>
              <a:gd name="connsiteY83" fmla="*/ 1544250 h 1603753"/>
              <a:gd name="connsiteX84" fmla="*/ 2766335 w 9662615"/>
              <a:gd name="connsiteY84" fmla="*/ 1527662 h 1603753"/>
              <a:gd name="connsiteX85" fmla="*/ 2757836 w 9662615"/>
              <a:gd name="connsiteY85" fmla="*/ 1531371 h 1603753"/>
              <a:gd name="connsiteX86" fmla="*/ 2691555 w 9662615"/>
              <a:gd name="connsiteY86" fmla="*/ 1530283 h 1603753"/>
              <a:gd name="connsiteX87" fmla="*/ 2491676 w 9662615"/>
              <a:gd name="connsiteY87" fmla="*/ 1500859 h 1603753"/>
              <a:gd name="connsiteX88" fmla="*/ 2378036 w 9662615"/>
              <a:gd name="connsiteY88" fmla="*/ 1520645 h 1603753"/>
              <a:gd name="connsiteX89" fmla="*/ 2284269 w 9662615"/>
              <a:gd name="connsiteY89" fmla="*/ 1503068 h 1603753"/>
              <a:gd name="connsiteX90" fmla="*/ 2207104 w 9662615"/>
              <a:gd name="connsiteY90" fmla="*/ 1508888 h 1603753"/>
              <a:gd name="connsiteX91" fmla="*/ 2149226 w 9662615"/>
              <a:gd name="connsiteY91" fmla="*/ 1523409 h 1603753"/>
              <a:gd name="connsiteX92" fmla="*/ 2084783 w 9662615"/>
              <a:gd name="connsiteY92" fmla="*/ 1524245 h 1603753"/>
              <a:gd name="connsiteX93" fmla="*/ 2070075 w 9662615"/>
              <a:gd name="connsiteY93" fmla="*/ 1511285 h 1603753"/>
              <a:gd name="connsiteX94" fmla="*/ 2001057 w 9662615"/>
              <a:gd name="connsiteY94" fmla="*/ 1516449 h 1603753"/>
              <a:gd name="connsiteX95" fmla="*/ 1896330 w 9662615"/>
              <a:gd name="connsiteY95" fmla="*/ 1525725 h 1603753"/>
              <a:gd name="connsiteX96" fmla="*/ 1835994 w 9662615"/>
              <a:gd name="connsiteY96" fmla="*/ 1527678 h 1603753"/>
              <a:gd name="connsiteX97" fmla="*/ 1671119 w 9662615"/>
              <a:gd name="connsiteY97" fmla="*/ 1536701 h 1603753"/>
              <a:gd name="connsiteX98" fmla="*/ 1601337 w 9662615"/>
              <a:gd name="connsiteY98" fmla="*/ 1548552 h 1603753"/>
              <a:gd name="connsiteX99" fmla="*/ 1407755 w 9662615"/>
              <a:gd name="connsiteY99" fmla="*/ 1571444 h 1603753"/>
              <a:gd name="connsiteX100" fmla="*/ 1271994 w 9662615"/>
              <a:gd name="connsiteY100" fmla="*/ 1579471 h 1603753"/>
              <a:gd name="connsiteX101" fmla="*/ 1249226 w 9662615"/>
              <a:gd name="connsiteY101" fmla="*/ 1583140 h 1603753"/>
              <a:gd name="connsiteX102" fmla="*/ 1217719 w 9662615"/>
              <a:gd name="connsiteY102" fmla="*/ 1580863 h 1603753"/>
              <a:gd name="connsiteX103" fmla="*/ 1091432 w 9662615"/>
              <a:gd name="connsiteY103" fmla="*/ 1571003 h 1603753"/>
              <a:gd name="connsiteX104" fmla="*/ 992039 w 9662615"/>
              <a:gd name="connsiteY104" fmla="*/ 1556662 h 1603753"/>
              <a:gd name="connsiteX105" fmla="*/ 868264 w 9662615"/>
              <a:gd name="connsiteY105" fmla="*/ 1566392 h 1603753"/>
              <a:gd name="connsiteX106" fmla="*/ 792765 w 9662615"/>
              <a:gd name="connsiteY106" fmla="*/ 1563102 h 1603753"/>
              <a:gd name="connsiteX107" fmla="*/ 669055 w 9662615"/>
              <a:gd name="connsiteY107" fmla="*/ 1543638 h 1603753"/>
              <a:gd name="connsiteX108" fmla="*/ 506152 w 9662615"/>
              <a:gd name="connsiteY108" fmla="*/ 1549124 h 1603753"/>
              <a:gd name="connsiteX109" fmla="*/ 472797 w 9662615"/>
              <a:gd name="connsiteY109" fmla="*/ 1568904 h 1603753"/>
              <a:gd name="connsiteX110" fmla="*/ 427864 w 9662615"/>
              <a:gd name="connsiteY110" fmla="*/ 1580848 h 1603753"/>
              <a:gd name="connsiteX111" fmla="*/ 408381 w 9662615"/>
              <a:gd name="connsiteY111" fmla="*/ 1552940 h 1603753"/>
              <a:gd name="connsiteX112" fmla="*/ 267163 w 9662615"/>
              <a:gd name="connsiteY112" fmla="*/ 1531913 h 1603753"/>
              <a:gd name="connsiteX113" fmla="*/ 196644 w 9662615"/>
              <a:gd name="connsiteY113" fmla="*/ 1524565 h 1603753"/>
              <a:gd name="connsiteX114" fmla="*/ 86819 w 9662615"/>
              <a:gd name="connsiteY114" fmla="*/ 1519517 h 1603753"/>
              <a:gd name="connsiteX115" fmla="*/ 53369 w 9662615"/>
              <a:gd name="connsiteY115" fmla="*/ 1516853 h 1603753"/>
              <a:gd name="connsiteX116" fmla="*/ 2359 w 9662615"/>
              <a:gd name="connsiteY116" fmla="*/ 1515247 h 1603753"/>
              <a:gd name="connsiteX117" fmla="*/ 0 w 9662615"/>
              <a:gd name="connsiteY117" fmla="*/ 1514932 h 1603753"/>
              <a:gd name="connsiteX118" fmla="*/ 0 w 9662615"/>
              <a:gd name="connsiteY118" fmla="*/ 0 h 1603753"/>
              <a:gd name="connsiteX0" fmla="*/ 0 w 9662615"/>
              <a:gd name="connsiteY0" fmla="*/ 0 h 1603753"/>
              <a:gd name="connsiteX1" fmla="*/ 9662615 w 9662615"/>
              <a:gd name="connsiteY1" fmla="*/ 0 h 1603753"/>
              <a:gd name="connsiteX2" fmla="*/ 9662615 w 9662615"/>
              <a:gd name="connsiteY2" fmla="*/ 1280346 h 1603753"/>
              <a:gd name="connsiteX3" fmla="*/ 9658420 w 9662615"/>
              <a:gd name="connsiteY3" fmla="*/ 1280106 h 1603753"/>
              <a:gd name="connsiteX4" fmla="*/ 9469546 w 9662615"/>
              <a:gd name="connsiteY4" fmla="*/ 1289837 h 1603753"/>
              <a:gd name="connsiteX5" fmla="*/ 9385895 w 9662615"/>
              <a:gd name="connsiteY5" fmla="*/ 1269203 h 1603753"/>
              <a:gd name="connsiteX6" fmla="*/ 9144767 w 9662615"/>
              <a:gd name="connsiteY6" fmla="*/ 1264120 h 1603753"/>
              <a:gd name="connsiteX7" fmla="*/ 8837252 w 9662615"/>
              <a:gd name="connsiteY7" fmla="*/ 1350515 h 1603753"/>
              <a:gd name="connsiteX8" fmla="*/ 8705466 w 9662615"/>
              <a:gd name="connsiteY8" fmla="*/ 1342419 h 1603753"/>
              <a:gd name="connsiteX9" fmla="*/ 8652221 w 9662615"/>
              <a:gd name="connsiteY9" fmla="*/ 1326906 h 1603753"/>
              <a:gd name="connsiteX10" fmla="*/ 8632312 w 9662615"/>
              <a:gd name="connsiteY10" fmla="*/ 1326025 h 1603753"/>
              <a:gd name="connsiteX11" fmla="*/ 8591582 w 9662615"/>
              <a:gd name="connsiteY11" fmla="*/ 1341666 h 1603753"/>
              <a:gd name="connsiteX12" fmla="*/ 8537336 w 9662615"/>
              <a:gd name="connsiteY12" fmla="*/ 1341684 h 1603753"/>
              <a:gd name="connsiteX13" fmla="*/ 8472508 w 9662615"/>
              <a:gd name="connsiteY13" fmla="*/ 1363109 h 1603753"/>
              <a:gd name="connsiteX14" fmla="*/ 8258477 w 9662615"/>
              <a:gd name="connsiteY14" fmla="*/ 1370666 h 1603753"/>
              <a:gd name="connsiteX15" fmla="*/ 8197961 w 9662615"/>
              <a:gd name="connsiteY15" fmla="*/ 1392804 h 1603753"/>
              <a:gd name="connsiteX16" fmla="*/ 8171196 w 9662615"/>
              <a:gd name="connsiteY16" fmla="*/ 1397216 h 1603753"/>
              <a:gd name="connsiteX17" fmla="*/ 8127667 w 9662615"/>
              <a:gd name="connsiteY17" fmla="*/ 1418254 h 1603753"/>
              <a:gd name="connsiteX18" fmla="*/ 7974579 w 9662615"/>
              <a:gd name="connsiteY18" fmla="*/ 1383439 h 1603753"/>
              <a:gd name="connsiteX19" fmla="*/ 7768351 w 9662615"/>
              <a:gd name="connsiteY19" fmla="*/ 1395051 h 1603753"/>
              <a:gd name="connsiteX20" fmla="*/ 7635985 w 9662615"/>
              <a:gd name="connsiteY20" fmla="*/ 1386363 h 1603753"/>
              <a:gd name="connsiteX21" fmla="*/ 7466069 w 9662615"/>
              <a:gd name="connsiteY21" fmla="*/ 1377654 h 1603753"/>
              <a:gd name="connsiteX22" fmla="*/ 7355642 w 9662615"/>
              <a:gd name="connsiteY22" fmla="*/ 1407761 h 1603753"/>
              <a:gd name="connsiteX23" fmla="*/ 7151610 w 9662615"/>
              <a:gd name="connsiteY23" fmla="*/ 1397856 h 1603753"/>
              <a:gd name="connsiteX24" fmla="*/ 7082147 w 9662615"/>
              <a:gd name="connsiteY24" fmla="*/ 1406113 h 1603753"/>
              <a:gd name="connsiteX25" fmla="*/ 7014958 w 9662615"/>
              <a:gd name="connsiteY25" fmla="*/ 1396883 h 1603753"/>
              <a:gd name="connsiteX26" fmla="*/ 6907567 w 9662615"/>
              <a:gd name="connsiteY26" fmla="*/ 1419149 h 1603753"/>
              <a:gd name="connsiteX27" fmla="*/ 6748428 w 9662615"/>
              <a:gd name="connsiteY27" fmla="*/ 1420308 h 1603753"/>
              <a:gd name="connsiteX28" fmla="*/ 6654257 w 9662615"/>
              <a:gd name="connsiteY28" fmla="*/ 1424143 h 1603753"/>
              <a:gd name="connsiteX29" fmla="*/ 6620123 w 9662615"/>
              <a:gd name="connsiteY29" fmla="*/ 1430535 h 1603753"/>
              <a:gd name="connsiteX30" fmla="*/ 6571355 w 9662615"/>
              <a:gd name="connsiteY30" fmla="*/ 1436144 h 1603753"/>
              <a:gd name="connsiteX31" fmla="*/ 6486557 w 9662615"/>
              <a:gd name="connsiteY31" fmla="*/ 1449861 h 1603753"/>
              <a:gd name="connsiteX32" fmla="*/ 6370419 w 9662615"/>
              <a:gd name="connsiteY32" fmla="*/ 1461649 h 1603753"/>
              <a:gd name="connsiteX33" fmla="*/ 6278839 w 9662615"/>
              <a:gd name="connsiteY33" fmla="*/ 1449160 h 1603753"/>
              <a:gd name="connsiteX34" fmla="*/ 6272455 w 9662615"/>
              <a:gd name="connsiteY34" fmla="*/ 1453191 h 1603753"/>
              <a:gd name="connsiteX35" fmla="*/ 6212659 w 9662615"/>
              <a:gd name="connsiteY35" fmla="*/ 1454850 h 1603753"/>
              <a:gd name="connsiteX36" fmla="*/ 6069317 w 9662615"/>
              <a:gd name="connsiteY36" fmla="*/ 1445838 h 1603753"/>
              <a:gd name="connsiteX37" fmla="*/ 5878477 w 9662615"/>
              <a:gd name="connsiteY37" fmla="*/ 1439180 h 1603753"/>
              <a:gd name="connsiteX38" fmla="*/ 5838387 w 9662615"/>
              <a:gd name="connsiteY38" fmla="*/ 1444679 h 1603753"/>
              <a:gd name="connsiteX39" fmla="*/ 5771136 w 9662615"/>
              <a:gd name="connsiteY39" fmla="*/ 1453639 h 1603753"/>
              <a:gd name="connsiteX40" fmla="*/ 5724081 w 9662615"/>
              <a:gd name="connsiteY40" fmla="*/ 1470431 h 1603753"/>
              <a:gd name="connsiteX41" fmla="*/ 5666577 w 9662615"/>
              <a:gd name="connsiteY41" fmla="*/ 1473921 h 1603753"/>
              <a:gd name="connsiteX42" fmla="*/ 5649068 w 9662615"/>
              <a:gd name="connsiteY42" fmla="*/ 1461676 h 1603753"/>
              <a:gd name="connsiteX43" fmla="*/ 5588902 w 9662615"/>
              <a:gd name="connsiteY43" fmla="*/ 1469647 h 1603753"/>
              <a:gd name="connsiteX44" fmla="*/ 5498090 w 9662615"/>
              <a:gd name="connsiteY44" fmla="*/ 1483173 h 1603753"/>
              <a:gd name="connsiteX45" fmla="*/ 5444641 w 9662615"/>
              <a:gd name="connsiteY45" fmla="*/ 1487602 h 1603753"/>
              <a:gd name="connsiteX46" fmla="*/ 5299812 w 9662615"/>
              <a:gd name="connsiteY46" fmla="*/ 1503362 h 1603753"/>
              <a:gd name="connsiteX47" fmla="*/ 5213947 w 9662615"/>
              <a:gd name="connsiteY47" fmla="*/ 1516637 h 1603753"/>
              <a:gd name="connsiteX48" fmla="*/ 5090342 w 9662615"/>
              <a:gd name="connsiteY48" fmla="*/ 1546680 h 1603753"/>
              <a:gd name="connsiteX49" fmla="*/ 5129812 w 9662615"/>
              <a:gd name="connsiteY49" fmla="*/ 1521277 h 1603753"/>
              <a:gd name="connsiteX50" fmla="*/ 5059484 w 9662615"/>
              <a:gd name="connsiteY50" fmla="*/ 1546802 h 1603753"/>
              <a:gd name="connsiteX51" fmla="*/ 5038524 w 9662615"/>
              <a:gd name="connsiteY51" fmla="*/ 1545675 h 1603753"/>
              <a:gd name="connsiteX52" fmla="*/ 5026564 w 9662615"/>
              <a:gd name="connsiteY52" fmla="*/ 1545376 h 1603753"/>
              <a:gd name="connsiteX53" fmla="*/ 4969433 w 9662615"/>
              <a:gd name="connsiteY53" fmla="*/ 1550865 h 1603753"/>
              <a:gd name="connsiteX54" fmla="*/ 4929254 w 9662615"/>
              <a:gd name="connsiteY54" fmla="*/ 1563452 h 1603753"/>
              <a:gd name="connsiteX55" fmla="*/ 4871726 w 9662615"/>
              <a:gd name="connsiteY55" fmla="*/ 1570584 h 1603753"/>
              <a:gd name="connsiteX56" fmla="*/ 4843267 w 9662615"/>
              <a:gd name="connsiteY56" fmla="*/ 1561459 h 1603753"/>
              <a:gd name="connsiteX57" fmla="*/ 4821058 w 9662615"/>
              <a:gd name="connsiteY57" fmla="*/ 1553078 h 1603753"/>
              <a:gd name="connsiteX58" fmla="*/ 4791466 w 9662615"/>
              <a:gd name="connsiteY58" fmla="*/ 1561324 h 1603753"/>
              <a:gd name="connsiteX59" fmla="*/ 4784247 w 9662615"/>
              <a:gd name="connsiteY59" fmla="*/ 1562342 h 1603753"/>
              <a:gd name="connsiteX60" fmla="*/ 4743285 w 9662615"/>
              <a:gd name="connsiteY60" fmla="*/ 1597680 h 1603753"/>
              <a:gd name="connsiteX61" fmla="*/ 4697562 w 9662615"/>
              <a:gd name="connsiteY61" fmla="*/ 1551206 h 1603753"/>
              <a:gd name="connsiteX62" fmla="*/ 4662664 w 9662615"/>
              <a:gd name="connsiteY62" fmla="*/ 1573162 h 1603753"/>
              <a:gd name="connsiteX63" fmla="*/ 4603028 w 9662615"/>
              <a:gd name="connsiteY63" fmla="*/ 1568821 h 1603753"/>
              <a:gd name="connsiteX64" fmla="*/ 4541612 w 9662615"/>
              <a:gd name="connsiteY64" fmla="*/ 1545262 h 1603753"/>
              <a:gd name="connsiteX65" fmla="*/ 4422155 w 9662615"/>
              <a:gd name="connsiteY65" fmla="*/ 1542059 h 1603753"/>
              <a:gd name="connsiteX66" fmla="*/ 4221826 w 9662615"/>
              <a:gd name="connsiteY66" fmla="*/ 1508923 h 1603753"/>
              <a:gd name="connsiteX67" fmla="*/ 4096601 w 9662615"/>
              <a:gd name="connsiteY67" fmla="*/ 1521563 h 1603753"/>
              <a:gd name="connsiteX68" fmla="*/ 3970635 w 9662615"/>
              <a:gd name="connsiteY68" fmla="*/ 1544815 h 1603753"/>
              <a:gd name="connsiteX69" fmla="*/ 3833906 w 9662615"/>
              <a:gd name="connsiteY69" fmla="*/ 1516637 h 1603753"/>
              <a:gd name="connsiteX70" fmla="*/ 3696258 w 9662615"/>
              <a:gd name="connsiteY70" fmla="*/ 1537563 h 1603753"/>
              <a:gd name="connsiteX71" fmla="*/ 3594070 w 9662615"/>
              <a:gd name="connsiteY71" fmla="*/ 1509422 h 1603753"/>
              <a:gd name="connsiteX72" fmla="*/ 3565233 w 9662615"/>
              <a:gd name="connsiteY72" fmla="*/ 1515122 h 1603753"/>
              <a:gd name="connsiteX73" fmla="*/ 3560267 w 9662615"/>
              <a:gd name="connsiteY73" fmla="*/ 1516288 h 1603753"/>
              <a:gd name="connsiteX74" fmla="*/ 3540258 w 9662615"/>
              <a:gd name="connsiteY74" fmla="*/ 1516976 h 1603753"/>
              <a:gd name="connsiteX75" fmla="*/ 3534780 w 9662615"/>
              <a:gd name="connsiteY75" fmla="*/ 1522141 h 1603753"/>
              <a:gd name="connsiteX76" fmla="*/ 3504783 w 9662615"/>
              <a:gd name="connsiteY76" fmla="*/ 1526739 h 1603753"/>
              <a:gd name="connsiteX77" fmla="*/ 3430805 w 9662615"/>
              <a:gd name="connsiteY77" fmla="*/ 1542521 h 1603753"/>
              <a:gd name="connsiteX78" fmla="*/ 3292707 w 9662615"/>
              <a:gd name="connsiteY78" fmla="*/ 1520490 h 1603753"/>
              <a:gd name="connsiteX79" fmla="*/ 3187872 w 9662615"/>
              <a:gd name="connsiteY79" fmla="*/ 1519991 h 1603753"/>
              <a:gd name="connsiteX80" fmla="*/ 3148026 w 9662615"/>
              <a:gd name="connsiteY80" fmla="*/ 1524777 h 1603753"/>
              <a:gd name="connsiteX81" fmla="*/ 3092394 w 9662615"/>
              <a:gd name="connsiteY81" fmla="*/ 1528115 h 1603753"/>
              <a:gd name="connsiteX82" fmla="*/ 2994200 w 9662615"/>
              <a:gd name="connsiteY82" fmla="*/ 1537857 h 1603753"/>
              <a:gd name="connsiteX83" fmla="*/ 2862301 w 9662615"/>
              <a:gd name="connsiteY83" fmla="*/ 1544250 h 1603753"/>
              <a:gd name="connsiteX84" fmla="*/ 2766335 w 9662615"/>
              <a:gd name="connsiteY84" fmla="*/ 1527662 h 1603753"/>
              <a:gd name="connsiteX85" fmla="*/ 2757836 w 9662615"/>
              <a:gd name="connsiteY85" fmla="*/ 1531371 h 1603753"/>
              <a:gd name="connsiteX86" fmla="*/ 2691555 w 9662615"/>
              <a:gd name="connsiteY86" fmla="*/ 1530283 h 1603753"/>
              <a:gd name="connsiteX87" fmla="*/ 2491676 w 9662615"/>
              <a:gd name="connsiteY87" fmla="*/ 1500859 h 1603753"/>
              <a:gd name="connsiteX88" fmla="*/ 2378036 w 9662615"/>
              <a:gd name="connsiteY88" fmla="*/ 1520645 h 1603753"/>
              <a:gd name="connsiteX89" fmla="*/ 2284269 w 9662615"/>
              <a:gd name="connsiteY89" fmla="*/ 1503068 h 1603753"/>
              <a:gd name="connsiteX90" fmla="*/ 2207104 w 9662615"/>
              <a:gd name="connsiteY90" fmla="*/ 1508888 h 1603753"/>
              <a:gd name="connsiteX91" fmla="*/ 2149226 w 9662615"/>
              <a:gd name="connsiteY91" fmla="*/ 1523409 h 1603753"/>
              <a:gd name="connsiteX92" fmla="*/ 2084783 w 9662615"/>
              <a:gd name="connsiteY92" fmla="*/ 1524245 h 1603753"/>
              <a:gd name="connsiteX93" fmla="*/ 2070075 w 9662615"/>
              <a:gd name="connsiteY93" fmla="*/ 1511285 h 1603753"/>
              <a:gd name="connsiteX94" fmla="*/ 2001057 w 9662615"/>
              <a:gd name="connsiteY94" fmla="*/ 1516449 h 1603753"/>
              <a:gd name="connsiteX95" fmla="*/ 1896330 w 9662615"/>
              <a:gd name="connsiteY95" fmla="*/ 1525725 h 1603753"/>
              <a:gd name="connsiteX96" fmla="*/ 1835994 w 9662615"/>
              <a:gd name="connsiteY96" fmla="*/ 1527678 h 1603753"/>
              <a:gd name="connsiteX97" fmla="*/ 1671119 w 9662615"/>
              <a:gd name="connsiteY97" fmla="*/ 1536701 h 1603753"/>
              <a:gd name="connsiteX98" fmla="*/ 1601337 w 9662615"/>
              <a:gd name="connsiteY98" fmla="*/ 1548552 h 1603753"/>
              <a:gd name="connsiteX99" fmla="*/ 1407755 w 9662615"/>
              <a:gd name="connsiteY99" fmla="*/ 1571444 h 1603753"/>
              <a:gd name="connsiteX100" fmla="*/ 1271994 w 9662615"/>
              <a:gd name="connsiteY100" fmla="*/ 1579471 h 1603753"/>
              <a:gd name="connsiteX101" fmla="*/ 1249226 w 9662615"/>
              <a:gd name="connsiteY101" fmla="*/ 1583140 h 1603753"/>
              <a:gd name="connsiteX102" fmla="*/ 1217719 w 9662615"/>
              <a:gd name="connsiteY102" fmla="*/ 1580863 h 1603753"/>
              <a:gd name="connsiteX103" fmla="*/ 1091432 w 9662615"/>
              <a:gd name="connsiteY103" fmla="*/ 1571003 h 1603753"/>
              <a:gd name="connsiteX104" fmla="*/ 992039 w 9662615"/>
              <a:gd name="connsiteY104" fmla="*/ 1556662 h 1603753"/>
              <a:gd name="connsiteX105" fmla="*/ 868264 w 9662615"/>
              <a:gd name="connsiteY105" fmla="*/ 1566392 h 1603753"/>
              <a:gd name="connsiteX106" fmla="*/ 792765 w 9662615"/>
              <a:gd name="connsiteY106" fmla="*/ 1563102 h 1603753"/>
              <a:gd name="connsiteX107" fmla="*/ 669055 w 9662615"/>
              <a:gd name="connsiteY107" fmla="*/ 1543638 h 1603753"/>
              <a:gd name="connsiteX108" fmla="*/ 506152 w 9662615"/>
              <a:gd name="connsiteY108" fmla="*/ 1549124 h 1603753"/>
              <a:gd name="connsiteX109" fmla="*/ 472797 w 9662615"/>
              <a:gd name="connsiteY109" fmla="*/ 1568904 h 1603753"/>
              <a:gd name="connsiteX110" fmla="*/ 427864 w 9662615"/>
              <a:gd name="connsiteY110" fmla="*/ 1580848 h 1603753"/>
              <a:gd name="connsiteX111" fmla="*/ 408381 w 9662615"/>
              <a:gd name="connsiteY111" fmla="*/ 1552940 h 1603753"/>
              <a:gd name="connsiteX112" fmla="*/ 267163 w 9662615"/>
              <a:gd name="connsiteY112" fmla="*/ 1531913 h 1603753"/>
              <a:gd name="connsiteX113" fmla="*/ 196644 w 9662615"/>
              <a:gd name="connsiteY113" fmla="*/ 1524565 h 1603753"/>
              <a:gd name="connsiteX114" fmla="*/ 86819 w 9662615"/>
              <a:gd name="connsiteY114" fmla="*/ 1519517 h 1603753"/>
              <a:gd name="connsiteX115" fmla="*/ 53369 w 9662615"/>
              <a:gd name="connsiteY115" fmla="*/ 1516853 h 1603753"/>
              <a:gd name="connsiteX116" fmla="*/ 2359 w 9662615"/>
              <a:gd name="connsiteY116" fmla="*/ 1515247 h 1603753"/>
              <a:gd name="connsiteX117" fmla="*/ 0 w 9662615"/>
              <a:gd name="connsiteY117" fmla="*/ 1514932 h 1603753"/>
              <a:gd name="connsiteX118" fmla="*/ 0 w 9662615"/>
              <a:gd name="connsiteY118" fmla="*/ 0 h 1603753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41612 w 9662615"/>
              <a:gd name="connsiteY64" fmla="*/ 1545262 h 1583140"/>
              <a:gd name="connsiteX65" fmla="*/ 4422155 w 9662615"/>
              <a:gd name="connsiteY65" fmla="*/ 1542059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41612 w 9662615"/>
              <a:gd name="connsiteY64" fmla="*/ 1545262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595077 w 9662615"/>
              <a:gd name="connsiteY63" fmla="*/ 1552918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595077 w 9662615"/>
              <a:gd name="connsiteY63" fmla="*/ 1552918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3966659 w 9662615"/>
              <a:gd name="connsiteY68" fmla="*/ 1528913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96499"/>
              <a:gd name="connsiteX1" fmla="*/ 9662615 w 9662615"/>
              <a:gd name="connsiteY1" fmla="*/ 0 h 1596499"/>
              <a:gd name="connsiteX2" fmla="*/ 9662615 w 9662615"/>
              <a:gd name="connsiteY2" fmla="*/ 1280346 h 1596499"/>
              <a:gd name="connsiteX3" fmla="*/ 9658420 w 9662615"/>
              <a:gd name="connsiteY3" fmla="*/ 1280106 h 1596499"/>
              <a:gd name="connsiteX4" fmla="*/ 9469546 w 9662615"/>
              <a:gd name="connsiteY4" fmla="*/ 1289837 h 1596499"/>
              <a:gd name="connsiteX5" fmla="*/ 9385895 w 9662615"/>
              <a:gd name="connsiteY5" fmla="*/ 1269203 h 1596499"/>
              <a:gd name="connsiteX6" fmla="*/ 9144767 w 9662615"/>
              <a:gd name="connsiteY6" fmla="*/ 1264120 h 1596499"/>
              <a:gd name="connsiteX7" fmla="*/ 8837252 w 9662615"/>
              <a:gd name="connsiteY7" fmla="*/ 1350515 h 1596499"/>
              <a:gd name="connsiteX8" fmla="*/ 8705466 w 9662615"/>
              <a:gd name="connsiteY8" fmla="*/ 1342419 h 1596499"/>
              <a:gd name="connsiteX9" fmla="*/ 8652221 w 9662615"/>
              <a:gd name="connsiteY9" fmla="*/ 1326906 h 1596499"/>
              <a:gd name="connsiteX10" fmla="*/ 8632312 w 9662615"/>
              <a:gd name="connsiteY10" fmla="*/ 1326025 h 1596499"/>
              <a:gd name="connsiteX11" fmla="*/ 8591582 w 9662615"/>
              <a:gd name="connsiteY11" fmla="*/ 1341666 h 1596499"/>
              <a:gd name="connsiteX12" fmla="*/ 8537336 w 9662615"/>
              <a:gd name="connsiteY12" fmla="*/ 1341684 h 1596499"/>
              <a:gd name="connsiteX13" fmla="*/ 8472508 w 9662615"/>
              <a:gd name="connsiteY13" fmla="*/ 1363109 h 1596499"/>
              <a:gd name="connsiteX14" fmla="*/ 8258477 w 9662615"/>
              <a:gd name="connsiteY14" fmla="*/ 1370666 h 1596499"/>
              <a:gd name="connsiteX15" fmla="*/ 8197961 w 9662615"/>
              <a:gd name="connsiteY15" fmla="*/ 1392804 h 1596499"/>
              <a:gd name="connsiteX16" fmla="*/ 8171196 w 9662615"/>
              <a:gd name="connsiteY16" fmla="*/ 1397216 h 1596499"/>
              <a:gd name="connsiteX17" fmla="*/ 8127667 w 9662615"/>
              <a:gd name="connsiteY17" fmla="*/ 1418254 h 1596499"/>
              <a:gd name="connsiteX18" fmla="*/ 7974579 w 9662615"/>
              <a:gd name="connsiteY18" fmla="*/ 1383439 h 1596499"/>
              <a:gd name="connsiteX19" fmla="*/ 7768351 w 9662615"/>
              <a:gd name="connsiteY19" fmla="*/ 1395051 h 1596499"/>
              <a:gd name="connsiteX20" fmla="*/ 7635985 w 9662615"/>
              <a:gd name="connsiteY20" fmla="*/ 1386363 h 1596499"/>
              <a:gd name="connsiteX21" fmla="*/ 7466069 w 9662615"/>
              <a:gd name="connsiteY21" fmla="*/ 1377654 h 1596499"/>
              <a:gd name="connsiteX22" fmla="*/ 7355642 w 9662615"/>
              <a:gd name="connsiteY22" fmla="*/ 1407761 h 1596499"/>
              <a:gd name="connsiteX23" fmla="*/ 7151610 w 9662615"/>
              <a:gd name="connsiteY23" fmla="*/ 1397856 h 1596499"/>
              <a:gd name="connsiteX24" fmla="*/ 7082147 w 9662615"/>
              <a:gd name="connsiteY24" fmla="*/ 1406113 h 1596499"/>
              <a:gd name="connsiteX25" fmla="*/ 7014958 w 9662615"/>
              <a:gd name="connsiteY25" fmla="*/ 1396883 h 1596499"/>
              <a:gd name="connsiteX26" fmla="*/ 6907567 w 9662615"/>
              <a:gd name="connsiteY26" fmla="*/ 1419149 h 1596499"/>
              <a:gd name="connsiteX27" fmla="*/ 6748428 w 9662615"/>
              <a:gd name="connsiteY27" fmla="*/ 1420308 h 1596499"/>
              <a:gd name="connsiteX28" fmla="*/ 6654257 w 9662615"/>
              <a:gd name="connsiteY28" fmla="*/ 1424143 h 1596499"/>
              <a:gd name="connsiteX29" fmla="*/ 6620123 w 9662615"/>
              <a:gd name="connsiteY29" fmla="*/ 1430535 h 1596499"/>
              <a:gd name="connsiteX30" fmla="*/ 6571355 w 9662615"/>
              <a:gd name="connsiteY30" fmla="*/ 1436144 h 1596499"/>
              <a:gd name="connsiteX31" fmla="*/ 6486557 w 9662615"/>
              <a:gd name="connsiteY31" fmla="*/ 1449861 h 1596499"/>
              <a:gd name="connsiteX32" fmla="*/ 6370419 w 9662615"/>
              <a:gd name="connsiteY32" fmla="*/ 1461649 h 1596499"/>
              <a:gd name="connsiteX33" fmla="*/ 6278839 w 9662615"/>
              <a:gd name="connsiteY33" fmla="*/ 1449160 h 1596499"/>
              <a:gd name="connsiteX34" fmla="*/ 6272455 w 9662615"/>
              <a:gd name="connsiteY34" fmla="*/ 1453191 h 1596499"/>
              <a:gd name="connsiteX35" fmla="*/ 6212659 w 9662615"/>
              <a:gd name="connsiteY35" fmla="*/ 1454850 h 1596499"/>
              <a:gd name="connsiteX36" fmla="*/ 6069317 w 9662615"/>
              <a:gd name="connsiteY36" fmla="*/ 1445838 h 1596499"/>
              <a:gd name="connsiteX37" fmla="*/ 5878477 w 9662615"/>
              <a:gd name="connsiteY37" fmla="*/ 1439180 h 1596499"/>
              <a:gd name="connsiteX38" fmla="*/ 5838387 w 9662615"/>
              <a:gd name="connsiteY38" fmla="*/ 1444679 h 1596499"/>
              <a:gd name="connsiteX39" fmla="*/ 5771136 w 9662615"/>
              <a:gd name="connsiteY39" fmla="*/ 1453639 h 1596499"/>
              <a:gd name="connsiteX40" fmla="*/ 5724081 w 9662615"/>
              <a:gd name="connsiteY40" fmla="*/ 1470431 h 1596499"/>
              <a:gd name="connsiteX41" fmla="*/ 5666577 w 9662615"/>
              <a:gd name="connsiteY41" fmla="*/ 1473921 h 1596499"/>
              <a:gd name="connsiteX42" fmla="*/ 5649068 w 9662615"/>
              <a:gd name="connsiteY42" fmla="*/ 1461676 h 1596499"/>
              <a:gd name="connsiteX43" fmla="*/ 5588902 w 9662615"/>
              <a:gd name="connsiteY43" fmla="*/ 1469647 h 1596499"/>
              <a:gd name="connsiteX44" fmla="*/ 5498090 w 9662615"/>
              <a:gd name="connsiteY44" fmla="*/ 1483173 h 1596499"/>
              <a:gd name="connsiteX45" fmla="*/ 5444641 w 9662615"/>
              <a:gd name="connsiteY45" fmla="*/ 1487602 h 1596499"/>
              <a:gd name="connsiteX46" fmla="*/ 5299812 w 9662615"/>
              <a:gd name="connsiteY46" fmla="*/ 1503362 h 1596499"/>
              <a:gd name="connsiteX47" fmla="*/ 5213947 w 9662615"/>
              <a:gd name="connsiteY47" fmla="*/ 1516637 h 1596499"/>
              <a:gd name="connsiteX48" fmla="*/ 5090342 w 9662615"/>
              <a:gd name="connsiteY48" fmla="*/ 1546680 h 1596499"/>
              <a:gd name="connsiteX49" fmla="*/ 5129812 w 9662615"/>
              <a:gd name="connsiteY49" fmla="*/ 1521277 h 1596499"/>
              <a:gd name="connsiteX50" fmla="*/ 5059484 w 9662615"/>
              <a:gd name="connsiteY50" fmla="*/ 1546802 h 1596499"/>
              <a:gd name="connsiteX51" fmla="*/ 5038524 w 9662615"/>
              <a:gd name="connsiteY51" fmla="*/ 1545675 h 1596499"/>
              <a:gd name="connsiteX52" fmla="*/ 5026564 w 9662615"/>
              <a:gd name="connsiteY52" fmla="*/ 1545376 h 1596499"/>
              <a:gd name="connsiteX53" fmla="*/ 4969433 w 9662615"/>
              <a:gd name="connsiteY53" fmla="*/ 1550865 h 1596499"/>
              <a:gd name="connsiteX54" fmla="*/ 4929254 w 9662615"/>
              <a:gd name="connsiteY54" fmla="*/ 1563452 h 1596499"/>
              <a:gd name="connsiteX55" fmla="*/ 4871726 w 9662615"/>
              <a:gd name="connsiteY55" fmla="*/ 1570584 h 1596499"/>
              <a:gd name="connsiteX56" fmla="*/ 4843267 w 9662615"/>
              <a:gd name="connsiteY56" fmla="*/ 1561459 h 1596499"/>
              <a:gd name="connsiteX57" fmla="*/ 4821058 w 9662615"/>
              <a:gd name="connsiteY57" fmla="*/ 1553078 h 1596499"/>
              <a:gd name="connsiteX58" fmla="*/ 4791466 w 9662615"/>
              <a:gd name="connsiteY58" fmla="*/ 1561324 h 1596499"/>
              <a:gd name="connsiteX59" fmla="*/ 4784247 w 9662615"/>
              <a:gd name="connsiteY59" fmla="*/ 1562342 h 1596499"/>
              <a:gd name="connsiteX60" fmla="*/ 4739309 w 9662615"/>
              <a:gd name="connsiteY60" fmla="*/ 1553948 h 1596499"/>
              <a:gd name="connsiteX61" fmla="*/ 4697562 w 9662615"/>
              <a:gd name="connsiteY61" fmla="*/ 1551206 h 1596499"/>
              <a:gd name="connsiteX62" fmla="*/ 4650737 w 9662615"/>
              <a:gd name="connsiteY62" fmla="*/ 1537381 h 1596499"/>
              <a:gd name="connsiteX63" fmla="*/ 4583150 w 9662615"/>
              <a:gd name="connsiteY63" fmla="*/ 1529064 h 1596499"/>
              <a:gd name="connsiteX64" fmla="*/ 4521734 w 9662615"/>
              <a:gd name="connsiteY64" fmla="*/ 1529359 h 1596499"/>
              <a:gd name="connsiteX65" fmla="*/ 4382398 w 9662615"/>
              <a:gd name="connsiteY65" fmla="*/ 1534108 h 1596499"/>
              <a:gd name="connsiteX66" fmla="*/ 4221826 w 9662615"/>
              <a:gd name="connsiteY66" fmla="*/ 1500972 h 1596499"/>
              <a:gd name="connsiteX67" fmla="*/ 4096601 w 9662615"/>
              <a:gd name="connsiteY67" fmla="*/ 1521563 h 1596499"/>
              <a:gd name="connsiteX68" fmla="*/ 3978586 w 9662615"/>
              <a:gd name="connsiteY68" fmla="*/ 1596499 h 1596499"/>
              <a:gd name="connsiteX69" fmla="*/ 3833906 w 9662615"/>
              <a:gd name="connsiteY69" fmla="*/ 1516637 h 1596499"/>
              <a:gd name="connsiteX70" fmla="*/ 3696258 w 9662615"/>
              <a:gd name="connsiteY70" fmla="*/ 1537563 h 1596499"/>
              <a:gd name="connsiteX71" fmla="*/ 3594070 w 9662615"/>
              <a:gd name="connsiteY71" fmla="*/ 1509422 h 1596499"/>
              <a:gd name="connsiteX72" fmla="*/ 3565233 w 9662615"/>
              <a:gd name="connsiteY72" fmla="*/ 1515122 h 1596499"/>
              <a:gd name="connsiteX73" fmla="*/ 3560267 w 9662615"/>
              <a:gd name="connsiteY73" fmla="*/ 1516288 h 1596499"/>
              <a:gd name="connsiteX74" fmla="*/ 3540258 w 9662615"/>
              <a:gd name="connsiteY74" fmla="*/ 1516976 h 1596499"/>
              <a:gd name="connsiteX75" fmla="*/ 3534780 w 9662615"/>
              <a:gd name="connsiteY75" fmla="*/ 1522141 h 1596499"/>
              <a:gd name="connsiteX76" fmla="*/ 3504783 w 9662615"/>
              <a:gd name="connsiteY76" fmla="*/ 1526739 h 1596499"/>
              <a:gd name="connsiteX77" fmla="*/ 3430805 w 9662615"/>
              <a:gd name="connsiteY77" fmla="*/ 1542521 h 1596499"/>
              <a:gd name="connsiteX78" fmla="*/ 3292707 w 9662615"/>
              <a:gd name="connsiteY78" fmla="*/ 1520490 h 1596499"/>
              <a:gd name="connsiteX79" fmla="*/ 3187872 w 9662615"/>
              <a:gd name="connsiteY79" fmla="*/ 1519991 h 1596499"/>
              <a:gd name="connsiteX80" fmla="*/ 3148026 w 9662615"/>
              <a:gd name="connsiteY80" fmla="*/ 1524777 h 1596499"/>
              <a:gd name="connsiteX81" fmla="*/ 3092394 w 9662615"/>
              <a:gd name="connsiteY81" fmla="*/ 1528115 h 1596499"/>
              <a:gd name="connsiteX82" fmla="*/ 2994200 w 9662615"/>
              <a:gd name="connsiteY82" fmla="*/ 1537857 h 1596499"/>
              <a:gd name="connsiteX83" fmla="*/ 2862301 w 9662615"/>
              <a:gd name="connsiteY83" fmla="*/ 1544250 h 1596499"/>
              <a:gd name="connsiteX84" fmla="*/ 2766335 w 9662615"/>
              <a:gd name="connsiteY84" fmla="*/ 1527662 h 1596499"/>
              <a:gd name="connsiteX85" fmla="*/ 2757836 w 9662615"/>
              <a:gd name="connsiteY85" fmla="*/ 1531371 h 1596499"/>
              <a:gd name="connsiteX86" fmla="*/ 2691555 w 9662615"/>
              <a:gd name="connsiteY86" fmla="*/ 1530283 h 1596499"/>
              <a:gd name="connsiteX87" fmla="*/ 2491676 w 9662615"/>
              <a:gd name="connsiteY87" fmla="*/ 1500859 h 1596499"/>
              <a:gd name="connsiteX88" fmla="*/ 2378036 w 9662615"/>
              <a:gd name="connsiteY88" fmla="*/ 1520645 h 1596499"/>
              <a:gd name="connsiteX89" fmla="*/ 2284269 w 9662615"/>
              <a:gd name="connsiteY89" fmla="*/ 1503068 h 1596499"/>
              <a:gd name="connsiteX90" fmla="*/ 2207104 w 9662615"/>
              <a:gd name="connsiteY90" fmla="*/ 1508888 h 1596499"/>
              <a:gd name="connsiteX91" fmla="*/ 2149226 w 9662615"/>
              <a:gd name="connsiteY91" fmla="*/ 1523409 h 1596499"/>
              <a:gd name="connsiteX92" fmla="*/ 2084783 w 9662615"/>
              <a:gd name="connsiteY92" fmla="*/ 1524245 h 1596499"/>
              <a:gd name="connsiteX93" fmla="*/ 2070075 w 9662615"/>
              <a:gd name="connsiteY93" fmla="*/ 1511285 h 1596499"/>
              <a:gd name="connsiteX94" fmla="*/ 2001057 w 9662615"/>
              <a:gd name="connsiteY94" fmla="*/ 1516449 h 1596499"/>
              <a:gd name="connsiteX95" fmla="*/ 1896330 w 9662615"/>
              <a:gd name="connsiteY95" fmla="*/ 1525725 h 1596499"/>
              <a:gd name="connsiteX96" fmla="*/ 1835994 w 9662615"/>
              <a:gd name="connsiteY96" fmla="*/ 1527678 h 1596499"/>
              <a:gd name="connsiteX97" fmla="*/ 1671119 w 9662615"/>
              <a:gd name="connsiteY97" fmla="*/ 1536701 h 1596499"/>
              <a:gd name="connsiteX98" fmla="*/ 1601337 w 9662615"/>
              <a:gd name="connsiteY98" fmla="*/ 1548552 h 1596499"/>
              <a:gd name="connsiteX99" fmla="*/ 1407755 w 9662615"/>
              <a:gd name="connsiteY99" fmla="*/ 1571444 h 1596499"/>
              <a:gd name="connsiteX100" fmla="*/ 1271994 w 9662615"/>
              <a:gd name="connsiteY100" fmla="*/ 1579471 h 1596499"/>
              <a:gd name="connsiteX101" fmla="*/ 1249226 w 9662615"/>
              <a:gd name="connsiteY101" fmla="*/ 1583140 h 1596499"/>
              <a:gd name="connsiteX102" fmla="*/ 1217719 w 9662615"/>
              <a:gd name="connsiteY102" fmla="*/ 1580863 h 1596499"/>
              <a:gd name="connsiteX103" fmla="*/ 1091432 w 9662615"/>
              <a:gd name="connsiteY103" fmla="*/ 1571003 h 1596499"/>
              <a:gd name="connsiteX104" fmla="*/ 992039 w 9662615"/>
              <a:gd name="connsiteY104" fmla="*/ 1556662 h 1596499"/>
              <a:gd name="connsiteX105" fmla="*/ 868264 w 9662615"/>
              <a:gd name="connsiteY105" fmla="*/ 1566392 h 1596499"/>
              <a:gd name="connsiteX106" fmla="*/ 792765 w 9662615"/>
              <a:gd name="connsiteY106" fmla="*/ 1563102 h 1596499"/>
              <a:gd name="connsiteX107" fmla="*/ 669055 w 9662615"/>
              <a:gd name="connsiteY107" fmla="*/ 1543638 h 1596499"/>
              <a:gd name="connsiteX108" fmla="*/ 506152 w 9662615"/>
              <a:gd name="connsiteY108" fmla="*/ 1549124 h 1596499"/>
              <a:gd name="connsiteX109" fmla="*/ 472797 w 9662615"/>
              <a:gd name="connsiteY109" fmla="*/ 1568904 h 1596499"/>
              <a:gd name="connsiteX110" fmla="*/ 427864 w 9662615"/>
              <a:gd name="connsiteY110" fmla="*/ 1580848 h 1596499"/>
              <a:gd name="connsiteX111" fmla="*/ 408381 w 9662615"/>
              <a:gd name="connsiteY111" fmla="*/ 1552940 h 1596499"/>
              <a:gd name="connsiteX112" fmla="*/ 267163 w 9662615"/>
              <a:gd name="connsiteY112" fmla="*/ 1531913 h 1596499"/>
              <a:gd name="connsiteX113" fmla="*/ 196644 w 9662615"/>
              <a:gd name="connsiteY113" fmla="*/ 1524565 h 1596499"/>
              <a:gd name="connsiteX114" fmla="*/ 86819 w 9662615"/>
              <a:gd name="connsiteY114" fmla="*/ 1519517 h 1596499"/>
              <a:gd name="connsiteX115" fmla="*/ 53369 w 9662615"/>
              <a:gd name="connsiteY115" fmla="*/ 1516853 h 1596499"/>
              <a:gd name="connsiteX116" fmla="*/ 2359 w 9662615"/>
              <a:gd name="connsiteY116" fmla="*/ 1515247 h 1596499"/>
              <a:gd name="connsiteX117" fmla="*/ 0 w 9662615"/>
              <a:gd name="connsiteY117" fmla="*/ 1514932 h 1596499"/>
              <a:gd name="connsiteX118" fmla="*/ 0 w 9662615"/>
              <a:gd name="connsiteY118" fmla="*/ 0 h 1596499"/>
              <a:gd name="connsiteX0" fmla="*/ 0 w 9662615"/>
              <a:gd name="connsiteY0" fmla="*/ 0 h 1600474"/>
              <a:gd name="connsiteX1" fmla="*/ 9662615 w 9662615"/>
              <a:gd name="connsiteY1" fmla="*/ 0 h 1600474"/>
              <a:gd name="connsiteX2" fmla="*/ 9662615 w 9662615"/>
              <a:gd name="connsiteY2" fmla="*/ 1280346 h 1600474"/>
              <a:gd name="connsiteX3" fmla="*/ 9658420 w 9662615"/>
              <a:gd name="connsiteY3" fmla="*/ 1280106 h 1600474"/>
              <a:gd name="connsiteX4" fmla="*/ 9469546 w 9662615"/>
              <a:gd name="connsiteY4" fmla="*/ 1289837 h 1600474"/>
              <a:gd name="connsiteX5" fmla="*/ 9385895 w 9662615"/>
              <a:gd name="connsiteY5" fmla="*/ 1269203 h 1600474"/>
              <a:gd name="connsiteX6" fmla="*/ 9144767 w 9662615"/>
              <a:gd name="connsiteY6" fmla="*/ 1264120 h 1600474"/>
              <a:gd name="connsiteX7" fmla="*/ 8837252 w 9662615"/>
              <a:gd name="connsiteY7" fmla="*/ 1350515 h 1600474"/>
              <a:gd name="connsiteX8" fmla="*/ 8705466 w 9662615"/>
              <a:gd name="connsiteY8" fmla="*/ 1342419 h 1600474"/>
              <a:gd name="connsiteX9" fmla="*/ 8652221 w 9662615"/>
              <a:gd name="connsiteY9" fmla="*/ 1326906 h 1600474"/>
              <a:gd name="connsiteX10" fmla="*/ 8632312 w 9662615"/>
              <a:gd name="connsiteY10" fmla="*/ 1326025 h 1600474"/>
              <a:gd name="connsiteX11" fmla="*/ 8591582 w 9662615"/>
              <a:gd name="connsiteY11" fmla="*/ 1341666 h 1600474"/>
              <a:gd name="connsiteX12" fmla="*/ 8537336 w 9662615"/>
              <a:gd name="connsiteY12" fmla="*/ 1341684 h 1600474"/>
              <a:gd name="connsiteX13" fmla="*/ 8472508 w 9662615"/>
              <a:gd name="connsiteY13" fmla="*/ 1363109 h 1600474"/>
              <a:gd name="connsiteX14" fmla="*/ 8258477 w 9662615"/>
              <a:gd name="connsiteY14" fmla="*/ 1370666 h 1600474"/>
              <a:gd name="connsiteX15" fmla="*/ 8197961 w 9662615"/>
              <a:gd name="connsiteY15" fmla="*/ 1392804 h 1600474"/>
              <a:gd name="connsiteX16" fmla="*/ 8171196 w 9662615"/>
              <a:gd name="connsiteY16" fmla="*/ 1397216 h 1600474"/>
              <a:gd name="connsiteX17" fmla="*/ 8127667 w 9662615"/>
              <a:gd name="connsiteY17" fmla="*/ 1418254 h 1600474"/>
              <a:gd name="connsiteX18" fmla="*/ 7974579 w 9662615"/>
              <a:gd name="connsiteY18" fmla="*/ 1383439 h 1600474"/>
              <a:gd name="connsiteX19" fmla="*/ 7768351 w 9662615"/>
              <a:gd name="connsiteY19" fmla="*/ 1395051 h 1600474"/>
              <a:gd name="connsiteX20" fmla="*/ 7635985 w 9662615"/>
              <a:gd name="connsiteY20" fmla="*/ 1386363 h 1600474"/>
              <a:gd name="connsiteX21" fmla="*/ 7466069 w 9662615"/>
              <a:gd name="connsiteY21" fmla="*/ 1377654 h 1600474"/>
              <a:gd name="connsiteX22" fmla="*/ 7355642 w 9662615"/>
              <a:gd name="connsiteY22" fmla="*/ 1407761 h 1600474"/>
              <a:gd name="connsiteX23" fmla="*/ 7151610 w 9662615"/>
              <a:gd name="connsiteY23" fmla="*/ 1397856 h 1600474"/>
              <a:gd name="connsiteX24" fmla="*/ 7082147 w 9662615"/>
              <a:gd name="connsiteY24" fmla="*/ 1406113 h 1600474"/>
              <a:gd name="connsiteX25" fmla="*/ 7014958 w 9662615"/>
              <a:gd name="connsiteY25" fmla="*/ 1396883 h 1600474"/>
              <a:gd name="connsiteX26" fmla="*/ 6907567 w 9662615"/>
              <a:gd name="connsiteY26" fmla="*/ 1419149 h 1600474"/>
              <a:gd name="connsiteX27" fmla="*/ 6748428 w 9662615"/>
              <a:gd name="connsiteY27" fmla="*/ 1420308 h 1600474"/>
              <a:gd name="connsiteX28" fmla="*/ 6654257 w 9662615"/>
              <a:gd name="connsiteY28" fmla="*/ 1424143 h 1600474"/>
              <a:gd name="connsiteX29" fmla="*/ 6620123 w 9662615"/>
              <a:gd name="connsiteY29" fmla="*/ 1430535 h 1600474"/>
              <a:gd name="connsiteX30" fmla="*/ 6571355 w 9662615"/>
              <a:gd name="connsiteY30" fmla="*/ 1436144 h 1600474"/>
              <a:gd name="connsiteX31" fmla="*/ 6486557 w 9662615"/>
              <a:gd name="connsiteY31" fmla="*/ 1449861 h 1600474"/>
              <a:gd name="connsiteX32" fmla="*/ 6370419 w 9662615"/>
              <a:gd name="connsiteY32" fmla="*/ 1461649 h 1600474"/>
              <a:gd name="connsiteX33" fmla="*/ 6278839 w 9662615"/>
              <a:gd name="connsiteY33" fmla="*/ 1449160 h 1600474"/>
              <a:gd name="connsiteX34" fmla="*/ 6272455 w 9662615"/>
              <a:gd name="connsiteY34" fmla="*/ 1453191 h 1600474"/>
              <a:gd name="connsiteX35" fmla="*/ 6212659 w 9662615"/>
              <a:gd name="connsiteY35" fmla="*/ 1454850 h 1600474"/>
              <a:gd name="connsiteX36" fmla="*/ 6069317 w 9662615"/>
              <a:gd name="connsiteY36" fmla="*/ 1445838 h 1600474"/>
              <a:gd name="connsiteX37" fmla="*/ 5878477 w 9662615"/>
              <a:gd name="connsiteY37" fmla="*/ 1439180 h 1600474"/>
              <a:gd name="connsiteX38" fmla="*/ 5838387 w 9662615"/>
              <a:gd name="connsiteY38" fmla="*/ 1444679 h 1600474"/>
              <a:gd name="connsiteX39" fmla="*/ 5771136 w 9662615"/>
              <a:gd name="connsiteY39" fmla="*/ 1453639 h 1600474"/>
              <a:gd name="connsiteX40" fmla="*/ 5724081 w 9662615"/>
              <a:gd name="connsiteY40" fmla="*/ 1470431 h 1600474"/>
              <a:gd name="connsiteX41" fmla="*/ 5666577 w 9662615"/>
              <a:gd name="connsiteY41" fmla="*/ 1473921 h 1600474"/>
              <a:gd name="connsiteX42" fmla="*/ 5649068 w 9662615"/>
              <a:gd name="connsiteY42" fmla="*/ 1461676 h 1600474"/>
              <a:gd name="connsiteX43" fmla="*/ 5588902 w 9662615"/>
              <a:gd name="connsiteY43" fmla="*/ 1469647 h 1600474"/>
              <a:gd name="connsiteX44" fmla="*/ 5498090 w 9662615"/>
              <a:gd name="connsiteY44" fmla="*/ 1483173 h 1600474"/>
              <a:gd name="connsiteX45" fmla="*/ 5444641 w 9662615"/>
              <a:gd name="connsiteY45" fmla="*/ 1487602 h 1600474"/>
              <a:gd name="connsiteX46" fmla="*/ 5299812 w 9662615"/>
              <a:gd name="connsiteY46" fmla="*/ 1503362 h 1600474"/>
              <a:gd name="connsiteX47" fmla="*/ 5213947 w 9662615"/>
              <a:gd name="connsiteY47" fmla="*/ 1516637 h 1600474"/>
              <a:gd name="connsiteX48" fmla="*/ 5090342 w 9662615"/>
              <a:gd name="connsiteY48" fmla="*/ 1546680 h 1600474"/>
              <a:gd name="connsiteX49" fmla="*/ 5129812 w 9662615"/>
              <a:gd name="connsiteY49" fmla="*/ 1521277 h 1600474"/>
              <a:gd name="connsiteX50" fmla="*/ 5059484 w 9662615"/>
              <a:gd name="connsiteY50" fmla="*/ 1546802 h 1600474"/>
              <a:gd name="connsiteX51" fmla="*/ 5038524 w 9662615"/>
              <a:gd name="connsiteY51" fmla="*/ 1545675 h 1600474"/>
              <a:gd name="connsiteX52" fmla="*/ 5026564 w 9662615"/>
              <a:gd name="connsiteY52" fmla="*/ 1545376 h 1600474"/>
              <a:gd name="connsiteX53" fmla="*/ 4969433 w 9662615"/>
              <a:gd name="connsiteY53" fmla="*/ 1550865 h 1600474"/>
              <a:gd name="connsiteX54" fmla="*/ 4929254 w 9662615"/>
              <a:gd name="connsiteY54" fmla="*/ 1563452 h 1600474"/>
              <a:gd name="connsiteX55" fmla="*/ 4871726 w 9662615"/>
              <a:gd name="connsiteY55" fmla="*/ 1570584 h 1600474"/>
              <a:gd name="connsiteX56" fmla="*/ 4843267 w 9662615"/>
              <a:gd name="connsiteY56" fmla="*/ 1561459 h 1600474"/>
              <a:gd name="connsiteX57" fmla="*/ 4821058 w 9662615"/>
              <a:gd name="connsiteY57" fmla="*/ 1553078 h 1600474"/>
              <a:gd name="connsiteX58" fmla="*/ 4791466 w 9662615"/>
              <a:gd name="connsiteY58" fmla="*/ 1561324 h 1600474"/>
              <a:gd name="connsiteX59" fmla="*/ 4784247 w 9662615"/>
              <a:gd name="connsiteY59" fmla="*/ 1562342 h 1600474"/>
              <a:gd name="connsiteX60" fmla="*/ 4739309 w 9662615"/>
              <a:gd name="connsiteY60" fmla="*/ 1553948 h 1600474"/>
              <a:gd name="connsiteX61" fmla="*/ 4697562 w 9662615"/>
              <a:gd name="connsiteY61" fmla="*/ 1551206 h 1600474"/>
              <a:gd name="connsiteX62" fmla="*/ 4650737 w 9662615"/>
              <a:gd name="connsiteY62" fmla="*/ 1537381 h 1600474"/>
              <a:gd name="connsiteX63" fmla="*/ 4583150 w 9662615"/>
              <a:gd name="connsiteY63" fmla="*/ 1529064 h 1600474"/>
              <a:gd name="connsiteX64" fmla="*/ 4521734 w 9662615"/>
              <a:gd name="connsiteY64" fmla="*/ 1529359 h 1600474"/>
              <a:gd name="connsiteX65" fmla="*/ 4382398 w 9662615"/>
              <a:gd name="connsiteY65" fmla="*/ 1534108 h 1600474"/>
              <a:gd name="connsiteX66" fmla="*/ 4221826 w 9662615"/>
              <a:gd name="connsiteY66" fmla="*/ 1500972 h 1600474"/>
              <a:gd name="connsiteX67" fmla="*/ 4096601 w 9662615"/>
              <a:gd name="connsiteY67" fmla="*/ 1521563 h 1600474"/>
              <a:gd name="connsiteX68" fmla="*/ 4046172 w 9662615"/>
              <a:gd name="connsiteY68" fmla="*/ 1600474 h 1600474"/>
              <a:gd name="connsiteX69" fmla="*/ 3833906 w 9662615"/>
              <a:gd name="connsiteY69" fmla="*/ 1516637 h 1600474"/>
              <a:gd name="connsiteX70" fmla="*/ 3696258 w 9662615"/>
              <a:gd name="connsiteY70" fmla="*/ 1537563 h 1600474"/>
              <a:gd name="connsiteX71" fmla="*/ 3594070 w 9662615"/>
              <a:gd name="connsiteY71" fmla="*/ 1509422 h 1600474"/>
              <a:gd name="connsiteX72" fmla="*/ 3565233 w 9662615"/>
              <a:gd name="connsiteY72" fmla="*/ 1515122 h 1600474"/>
              <a:gd name="connsiteX73" fmla="*/ 3560267 w 9662615"/>
              <a:gd name="connsiteY73" fmla="*/ 1516288 h 1600474"/>
              <a:gd name="connsiteX74" fmla="*/ 3540258 w 9662615"/>
              <a:gd name="connsiteY74" fmla="*/ 1516976 h 1600474"/>
              <a:gd name="connsiteX75" fmla="*/ 3534780 w 9662615"/>
              <a:gd name="connsiteY75" fmla="*/ 1522141 h 1600474"/>
              <a:gd name="connsiteX76" fmla="*/ 3504783 w 9662615"/>
              <a:gd name="connsiteY76" fmla="*/ 1526739 h 1600474"/>
              <a:gd name="connsiteX77" fmla="*/ 3430805 w 9662615"/>
              <a:gd name="connsiteY77" fmla="*/ 1542521 h 1600474"/>
              <a:gd name="connsiteX78" fmla="*/ 3292707 w 9662615"/>
              <a:gd name="connsiteY78" fmla="*/ 1520490 h 1600474"/>
              <a:gd name="connsiteX79" fmla="*/ 3187872 w 9662615"/>
              <a:gd name="connsiteY79" fmla="*/ 1519991 h 1600474"/>
              <a:gd name="connsiteX80" fmla="*/ 3148026 w 9662615"/>
              <a:gd name="connsiteY80" fmla="*/ 1524777 h 1600474"/>
              <a:gd name="connsiteX81" fmla="*/ 3092394 w 9662615"/>
              <a:gd name="connsiteY81" fmla="*/ 1528115 h 1600474"/>
              <a:gd name="connsiteX82" fmla="*/ 2994200 w 9662615"/>
              <a:gd name="connsiteY82" fmla="*/ 1537857 h 1600474"/>
              <a:gd name="connsiteX83" fmla="*/ 2862301 w 9662615"/>
              <a:gd name="connsiteY83" fmla="*/ 1544250 h 1600474"/>
              <a:gd name="connsiteX84" fmla="*/ 2766335 w 9662615"/>
              <a:gd name="connsiteY84" fmla="*/ 1527662 h 1600474"/>
              <a:gd name="connsiteX85" fmla="*/ 2757836 w 9662615"/>
              <a:gd name="connsiteY85" fmla="*/ 1531371 h 1600474"/>
              <a:gd name="connsiteX86" fmla="*/ 2691555 w 9662615"/>
              <a:gd name="connsiteY86" fmla="*/ 1530283 h 1600474"/>
              <a:gd name="connsiteX87" fmla="*/ 2491676 w 9662615"/>
              <a:gd name="connsiteY87" fmla="*/ 1500859 h 1600474"/>
              <a:gd name="connsiteX88" fmla="*/ 2378036 w 9662615"/>
              <a:gd name="connsiteY88" fmla="*/ 1520645 h 1600474"/>
              <a:gd name="connsiteX89" fmla="*/ 2284269 w 9662615"/>
              <a:gd name="connsiteY89" fmla="*/ 1503068 h 1600474"/>
              <a:gd name="connsiteX90" fmla="*/ 2207104 w 9662615"/>
              <a:gd name="connsiteY90" fmla="*/ 1508888 h 1600474"/>
              <a:gd name="connsiteX91" fmla="*/ 2149226 w 9662615"/>
              <a:gd name="connsiteY91" fmla="*/ 1523409 h 1600474"/>
              <a:gd name="connsiteX92" fmla="*/ 2084783 w 9662615"/>
              <a:gd name="connsiteY92" fmla="*/ 1524245 h 1600474"/>
              <a:gd name="connsiteX93" fmla="*/ 2070075 w 9662615"/>
              <a:gd name="connsiteY93" fmla="*/ 1511285 h 1600474"/>
              <a:gd name="connsiteX94" fmla="*/ 2001057 w 9662615"/>
              <a:gd name="connsiteY94" fmla="*/ 1516449 h 1600474"/>
              <a:gd name="connsiteX95" fmla="*/ 1896330 w 9662615"/>
              <a:gd name="connsiteY95" fmla="*/ 1525725 h 1600474"/>
              <a:gd name="connsiteX96" fmla="*/ 1835994 w 9662615"/>
              <a:gd name="connsiteY96" fmla="*/ 1527678 h 1600474"/>
              <a:gd name="connsiteX97" fmla="*/ 1671119 w 9662615"/>
              <a:gd name="connsiteY97" fmla="*/ 1536701 h 1600474"/>
              <a:gd name="connsiteX98" fmla="*/ 1601337 w 9662615"/>
              <a:gd name="connsiteY98" fmla="*/ 1548552 h 1600474"/>
              <a:gd name="connsiteX99" fmla="*/ 1407755 w 9662615"/>
              <a:gd name="connsiteY99" fmla="*/ 1571444 h 1600474"/>
              <a:gd name="connsiteX100" fmla="*/ 1271994 w 9662615"/>
              <a:gd name="connsiteY100" fmla="*/ 1579471 h 1600474"/>
              <a:gd name="connsiteX101" fmla="*/ 1249226 w 9662615"/>
              <a:gd name="connsiteY101" fmla="*/ 1583140 h 1600474"/>
              <a:gd name="connsiteX102" fmla="*/ 1217719 w 9662615"/>
              <a:gd name="connsiteY102" fmla="*/ 1580863 h 1600474"/>
              <a:gd name="connsiteX103" fmla="*/ 1091432 w 9662615"/>
              <a:gd name="connsiteY103" fmla="*/ 1571003 h 1600474"/>
              <a:gd name="connsiteX104" fmla="*/ 992039 w 9662615"/>
              <a:gd name="connsiteY104" fmla="*/ 1556662 h 1600474"/>
              <a:gd name="connsiteX105" fmla="*/ 868264 w 9662615"/>
              <a:gd name="connsiteY105" fmla="*/ 1566392 h 1600474"/>
              <a:gd name="connsiteX106" fmla="*/ 792765 w 9662615"/>
              <a:gd name="connsiteY106" fmla="*/ 1563102 h 1600474"/>
              <a:gd name="connsiteX107" fmla="*/ 669055 w 9662615"/>
              <a:gd name="connsiteY107" fmla="*/ 1543638 h 1600474"/>
              <a:gd name="connsiteX108" fmla="*/ 506152 w 9662615"/>
              <a:gd name="connsiteY108" fmla="*/ 1549124 h 1600474"/>
              <a:gd name="connsiteX109" fmla="*/ 472797 w 9662615"/>
              <a:gd name="connsiteY109" fmla="*/ 1568904 h 1600474"/>
              <a:gd name="connsiteX110" fmla="*/ 427864 w 9662615"/>
              <a:gd name="connsiteY110" fmla="*/ 1580848 h 1600474"/>
              <a:gd name="connsiteX111" fmla="*/ 408381 w 9662615"/>
              <a:gd name="connsiteY111" fmla="*/ 1552940 h 1600474"/>
              <a:gd name="connsiteX112" fmla="*/ 267163 w 9662615"/>
              <a:gd name="connsiteY112" fmla="*/ 1531913 h 1600474"/>
              <a:gd name="connsiteX113" fmla="*/ 196644 w 9662615"/>
              <a:gd name="connsiteY113" fmla="*/ 1524565 h 1600474"/>
              <a:gd name="connsiteX114" fmla="*/ 86819 w 9662615"/>
              <a:gd name="connsiteY114" fmla="*/ 1519517 h 1600474"/>
              <a:gd name="connsiteX115" fmla="*/ 53369 w 9662615"/>
              <a:gd name="connsiteY115" fmla="*/ 1516853 h 1600474"/>
              <a:gd name="connsiteX116" fmla="*/ 2359 w 9662615"/>
              <a:gd name="connsiteY116" fmla="*/ 1515247 h 1600474"/>
              <a:gd name="connsiteX117" fmla="*/ 0 w 9662615"/>
              <a:gd name="connsiteY117" fmla="*/ 1514932 h 1600474"/>
              <a:gd name="connsiteX118" fmla="*/ 0 w 9662615"/>
              <a:gd name="connsiteY118" fmla="*/ 0 h 1600474"/>
              <a:gd name="connsiteX0" fmla="*/ 0 w 9662615"/>
              <a:gd name="connsiteY0" fmla="*/ 0 h 1679987"/>
              <a:gd name="connsiteX1" fmla="*/ 9662615 w 9662615"/>
              <a:gd name="connsiteY1" fmla="*/ 0 h 1679987"/>
              <a:gd name="connsiteX2" fmla="*/ 9662615 w 9662615"/>
              <a:gd name="connsiteY2" fmla="*/ 1280346 h 1679987"/>
              <a:gd name="connsiteX3" fmla="*/ 9658420 w 9662615"/>
              <a:gd name="connsiteY3" fmla="*/ 1280106 h 1679987"/>
              <a:gd name="connsiteX4" fmla="*/ 9469546 w 9662615"/>
              <a:gd name="connsiteY4" fmla="*/ 1289837 h 1679987"/>
              <a:gd name="connsiteX5" fmla="*/ 9385895 w 9662615"/>
              <a:gd name="connsiteY5" fmla="*/ 1269203 h 1679987"/>
              <a:gd name="connsiteX6" fmla="*/ 9144767 w 9662615"/>
              <a:gd name="connsiteY6" fmla="*/ 1264120 h 1679987"/>
              <a:gd name="connsiteX7" fmla="*/ 8837252 w 9662615"/>
              <a:gd name="connsiteY7" fmla="*/ 1350515 h 1679987"/>
              <a:gd name="connsiteX8" fmla="*/ 8705466 w 9662615"/>
              <a:gd name="connsiteY8" fmla="*/ 1342419 h 1679987"/>
              <a:gd name="connsiteX9" fmla="*/ 8652221 w 9662615"/>
              <a:gd name="connsiteY9" fmla="*/ 1326906 h 1679987"/>
              <a:gd name="connsiteX10" fmla="*/ 8632312 w 9662615"/>
              <a:gd name="connsiteY10" fmla="*/ 1326025 h 1679987"/>
              <a:gd name="connsiteX11" fmla="*/ 8591582 w 9662615"/>
              <a:gd name="connsiteY11" fmla="*/ 1341666 h 1679987"/>
              <a:gd name="connsiteX12" fmla="*/ 8537336 w 9662615"/>
              <a:gd name="connsiteY12" fmla="*/ 1341684 h 1679987"/>
              <a:gd name="connsiteX13" fmla="*/ 8472508 w 9662615"/>
              <a:gd name="connsiteY13" fmla="*/ 1363109 h 1679987"/>
              <a:gd name="connsiteX14" fmla="*/ 8258477 w 9662615"/>
              <a:gd name="connsiteY14" fmla="*/ 1370666 h 1679987"/>
              <a:gd name="connsiteX15" fmla="*/ 8197961 w 9662615"/>
              <a:gd name="connsiteY15" fmla="*/ 1392804 h 1679987"/>
              <a:gd name="connsiteX16" fmla="*/ 8171196 w 9662615"/>
              <a:gd name="connsiteY16" fmla="*/ 1397216 h 1679987"/>
              <a:gd name="connsiteX17" fmla="*/ 8127667 w 9662615"/>
              <a:gd name="connsiteY17" fmla="*/ 1418254 h 1679987"/>
              <a:gd name="connsiteX18" fmla="*/ 7974579 w 9662615"/>
              <a:gd name="connsiteY18" fmla="*/ 1383439 h 1679987"/>
              <a:gd name="connsiteX19" fmla="*/ 7768351 w 9662615"/>
              <a:gd name="connsiteY19" fmla="*/ 1395051 h 1679987"/>
              <a:gd name="connsiteX20" fmla="*/ 7635985 w 9662615"/>
              <a:gd name="connsiteY20" fmla="*/ 1386363 h 1679987"/>
              <a:gd name="connsiteX21" fmla="*/ 7466069 w 9662615"/>
              <a:gd name="connsiteY21" fmla="*/ 1377654 h 1679987"/>
              <a:gd name="connsiteX22" fmla="*/ 7355642 w 9662615"/>
              <a:gd name="connsiteY22" fmla="*/ 1407761 h 1679987"/>
              <a:gd name="connsiteX23" fmla="*/ 7151610 w 9662615"/>
              <a:gd name="connsiteY23" fmla="*/ 1397856 h 1679987"/>
              <a:gd name="connsiteX24" fmla="*/ 7082147 w 9662615"/>
              <a:gd name="connsiteY24" fmla="*/ 1406113 h 1679987"/>
              <a:gd name="connsiteX25" fmla="*/ 7014958 w 9662615"/>
              <a:gd name="connsiteY25" fmla="*/ 1396883 h 1679987"/>
              <a:gd name="connsiteX26" fmla="*/ 6907567 w 9662615"/>
              <a:gd name="connsiteY26" fmla="*/ 1419149 h 1679987"/>
              <a:gd name="connsiteX27" fmla="*/ 6748428 w 9662615"/>
              <a:gd name="connsiteY27" fmla="*/ 1420308 h 1679987"/>
              <a:gd name="connsiteX28" fmla="*/ 6654257 w 9662615"/>
              <a:gd name="connsiteY28" fmla="*/ 1424143 h 1679987"/>
              <a:gd name="connsiteX29" fmla="*/ 6620123 w 9662615"/>
              <a:gd name="connsiteY29" fmla="*/ 1430535 h 1679987"/>
              <a:gd name="connsiteX30" fmla="*/ 6571355 w 9662615"/>
              <a:gd name="connsiteY30" fmla="*/ 1436144 h 1679987"/>
              <a:gd name="connsiteX31" fmla="*/ 6486557 w 9662615"/>
              <a:gd name="connsiteY31" fmla="*/ 1449861 h 1679987"/>
              <a:gd name="connsiteX32" fmla="*/ 6370419 w 9662615"/>
              <a:gd name="connsiteY32" fmla="*/ 1461649 h 1679987"/>
              <a:gd name="connsiteX33" fmla="*/ 6278839 w 9662615"/>
              <a:gd name="connsiteY33" fmla="*/ 1449160 h 1679987"/>
              <a:gd name="connsiteX34" fmla="*/ 6272455 w 9662615"/>
              <a:gd name="connsiteY34" fmla="*/ 1453191 h 1679987"/>
              <a:gd name="connsiteX35" fmla="*/ 6212659 w 9662615"/>
              <a:gd name="connsiteY35" fmla="*/ 1454850 h 1679987"/>
              <a:gd name="connsiteX36" fmla="*/ 6069317 w 9662615"/>
              <a:gd name="connsiteY36" fmla="*/ 1445838 h 1679987"/>
              <a:gd name="connsiteX37" fmla="*/ 5878477 w 9662615"/>
              <a:gd name="connsiteY37" fmla="*/ 1439180 h 1679987"/>
              <a:gd name="connsiteX38" fmla="*/ 5838387 w 9662615"/>
              <a:gd name="connsiteY38" fmla="*/ 1444679 h 1679987"/>
              <a:gd name="connsiteX39" fmla="*/ 5771136 w 9662615"/>
              <a:gd name="connsiteY39" fmla="*/ 1453639 h 1679987"/>
              <a:gd name="connsiteX40" fmla="*/ 5724081 w 9662615"/>
              <a:gd name="connsiteY40" fmla="*/ 1470431 h 1679987"/>
              <a:gd name="connsiteX41" fmla="*/ 5666577 w 9662615"/>
              <a:gd name="connsiteY41" fmla="*/ 1473921 h 1679987"/>
              <a:gd name="connsiteX42" fmla="*/ 5649068 w 9662615"/>
              <a:gd name="connsiteY42" fmla="*/ 1461676 h 1679987"/>
              <a:gd name="connsiteX43" fmla="*/ 5588902 w 9662615"/>
              <a:gd name="connsiteY43" fmla="*/ 1469647 h 1679987"/>
              <a:gd name="connsiteX44" fmla="*/ 5498090 w 9662615"/>
              <a:gd name="connsiteY44" fmla="*/ 1483173 h 1679987"/>
              <a:gd name="connsiteX45" fmla="*/ 5444641 w 9662615"/>
              <a:gd name="connsiteY45" fmla="*/ 1487602 h 1679987"/>
              <a:gd name="connsiteX46" fmla="*/ 5299812 w 9662615"/>
              <a:gd name="connsiteY46" fmla="*/ 1503362 h 1679987"/>
              <a:gd name="connsiteX47" fmla="*/ 5213947 w 9662615"/>
              <a:gd name="connsiteY47" fmla="*/ 1516637 h 1679987"/>
              <a:gd name="connsiteX48" fmla="*/ 5090342 w 9662615"/>
              <a:gd name="connsiteY48" fmla="*/ 1546680 h 1679987"/>
              <a:gd name="connsiteX49" fmla="*/ 5129812 w 9662615"/>
              <a:gd name="connsiteY49" fmla="*/ 1521277 h 1679987"/>
              <a:gd name="connsiteX50" fmla="*/ 5059484 w 9662615"/>
              <a:gd name="connsiteY50" fmla="*/ 1546802 h 1679987"/>
              <a:gd name="connsiteX51" fmla="*/ 5038524 w 9662615"/>
              <a:gd name="connsiteY51" fmla="*/ 1545675 h 1679987"/>
              <a:gd name="connsiteX52" fmla="*/ 5026564 w 9662615"/>
              <a:gd name="connsiteY52" fmla="*/ 1545376 h 1679987"/>
              <a:gd name="connsiteX53" fmla="*/ 4969433 w 9662615"/>
              <a:gd name="connsiteY53" fmla="*/ 1550865 h 1679987"/>
              <a:gd name="connsiteX54" fmla="*/ 4929254 w 9662615"/>
              <a:gd name="connsiteY54" fmla="*/ 1563452 h 1679987"/>
              <a:gd name="connsiteX55" fmla="*/ 4871726 w 9662615"/>
              <a:gd name="connsiteY55" fmla="*/ 1570584 h 1679987"/>
              <a:gd name="connsiteX56" fmla="*/ 4843267 w 9662615"/>
              <a:gd name="connsiteY56" fmla="*/ 1561459 h 1679987"/>
              <a:gd name="connsiteX57" fmla="*/ 4821058 w 9662615"/>
              <a:gd name="connsiteY57" fmla="*/ 1553078 h 1679987"/>
              <a:gd name="connsiteX58" fmla="*/ 4791466 w 9662615"/>
              <a:gd name="connsiteY58" fmla="*/ 1561324 h 1679987"/>
              <a:gd name="connsiteX59" fmla="*/ 4784247 w 9662615"/>
              <a:gd name="connsiteY59" fmla="*/ 1562342 h 1679987"/>
              <a:gd name="connsiteX60" fmla="*/ 4739309 w 9662615"/>
              <a:gd name="connsiteY60" fmla="*/ 1553948 h 1679987"/>
              <a:gd name="connsiteX61" fmla="*/ 4697562 w 9662615"/>
              <a:gd name="connsiteY61" fmla="*/ 1551206 h 1679987"/>
              <a:gd name="connsiteX62" fmla="*/ 4650737 w 9662615"/>
              <a:gd name="connsiteY62" fmla="*/ 1537381 h 1679987"/>
              <a:gd name="connsiteX63" fmla="*/ 4583150 w 9662615"/>
              <a:gd name="connsiteY63" fmla="*/ 1529064 h 1679987"/>
              <a:gd name="connsiteX64" fmla="*/ 4521734 w 9662615"/>
              <a:gd name="connsiteY64" fmla="*/ 1529359 h 1679987"/>
              <a:gd name="connsiteX65" fmla="*/ 4382398 w 9662615"/>
              <a:gd name="connsiteY65" fmla="*/ 1534108 h 1679987"/>
              <a:gd name="connsiteX66" fmla="*/ 4221826 w 9662615"/>
              <a:gd name="connsiteY66" fmla="*/ 1500972 h 1679987"/>
              <a:gd name="connsiteX67" fmla="*/ 4096601 w 9662615"/>
              <a:gd name="connsiteY67" fmla="*/ 1521563 h 1679987"/>
              <a:gd name="connsiteX68" fmla="*/ 3879195 w 9662615"/>
              <a:gd name="connsiteY68" fmla="*/ 1679987 h 1679987"/>
              <a:gd name="connsiteX69" fmla="*/ 3833906 w 9662615"/>
              <a:gd name="connsiteY69" fmla="*/ 1516637 h 1679987"/>
              <a:gd name="connsiteX70" fmla="*/ 3696258 w 9662615"/>
              <a:gd name="connsiteY70" fmla="*/ 1537563 h 1679987"/>
              <a:gd name="connsiteX71" fmla="*/ 3594070 w 9662615"/>
              <a:gd name="connsiteY71" fmla="*/ 1509422 h 1679987"/>
              <a:gd name="connsiteX72" fmla="*/ 3565233 w 9662615"/>
              <a:gd name="connsiteY72" fmla="*/ 1515122 h 1679987"/>
              <a:gd name="connsiteX73" fmla="*/ 3560267 w 9662615"/>
              <a:gd name="connsiteY73" fmla="*/ 1516288 h 1679987"/>
              <a:gd name="connsiteX74" fmla="*/ 3540258 w 9662615"/>
              <a:gd name="connsiteY74" fmla="*/ 1516976 h 1679987"/>
              <a:gd name="connsiteX75" fmla="*/ 3534780 w 9662615"/>
              <a:gd name="connsiteY75" fmla="*/ 1522141 h 1679987"/>
              <a:gd name="connsiteX76" fmla="*/ 3504783 w 9662615"/>
              <a:gd name="connsiteY76" fmla="*/ 1526739 h 1679987"/>
              <a:gd name="connsiteX77" fmla="*/ 3430805 w 9662615"/>
              <a:gd name="connsiteY77" fmla="*/ 1542521 h 1679987"/>
              <a:gd name="connsiteX78" fmla="*/ 3292707 w 9662615"/>
              <a:gd name="connsiteY78" fmla="*/ 1520490 h 1679987"/>
              <a:gd name="connsiteX79" fmla="*/ 3187872 w 9662615"/>
              <a:gd name="connsiteY79" fmla="*/ 1519991 h 1679987"/>
              <a:gd name="connsiteX80" fmla="*/ 3148026 w 9662615"/>
              <a:gd name="connsiteY80" fmla="*/ 1524777 h 1679987"/>
              <a:gd name="connsiteX81" fmla="*/ 3092394 w 9662615"/>
              <a:gd name="connsiteY81" fmla="*/ 1528115 h 1679987"/>
              <a:gd name="connsiteX82" fmla="*/ 2994200 w 9662615"/>
              <a:gd name="connsiteY82" fmla="*/ 1537857 h 1679987"/>
              <a:gd name="connsiteX83" fmla="*/ 2862301 w 9662615"/>
              <a:gd name="connsiteY83" fmla="*/ 1544250 h 1679987"/>
              <a:gd name="connsiteX84" fmla="*/ 2766335 w 9662615"/>
              <a:gd name="connsiteY84" fmla="*/ 1527662 h 1679987"/>
              <a:gd name="connsiteX85" fmla="*/ 2757836 w 9662615"/>
              <a:gd name="connsiteY85" fmla="*/ 1531371 h 1679987"/>
              <a:gd name="connsiteX86" fmla="*/ 2691555 w 9662615"/>
              <a:gd name="connsiteY86" fmla="*/ 1530283 h 1679987"/>
              <a:gd name="connsiteX87" fmla="*/ 2491676 w 9662615"/>
              <a:gd name="connsiteY87" fmla="*/ 1500859 h 1679987"/>
              <a:gd name="connsiteX88" fmla="*/ 2378036 w 9662615"/>
              <a:gd name="connsiteY88" fmla="*/ 1520645 h 1679987"/>
              <a:gd name="connsiteX89" fmla="*/ 2284269 w 9662615"/>
              <a:gd name="connsiteY89" fmla="*/ 1503068 h 1679987"/>
              <a:gd name="connsiteX90" fmla="*/ 2207104 w 9662615"/>
              <a:gd name="connsiteY90" fmla="*/ 1508888 h 1679987"/>
              <a:gd name="connsiteX91" fmla="*/ 2149226 w 9662615"/>
              <a:gd name="connsiteY91" fmla="*/ 1523409 h 1679987"/>
              <a:gd name="connsiteX92" fmla="*/ 2084783 w 9662615"/>
              <a:gd name="connsiteY92" fmla="*/ 1524245 h 1679987"/>
              <a:gd name="connsiteX93" fmla="*/ 2070075 w 9662615"/>
              <a:gd name="connsiteY93" fmla="*/ 1511285 h 1679987"/>
              <a:gd name="connsiteX94" fmla="*/ 2001057 w 9662615"/>
              <a:gd name="connsiteY94" fmla="*/ 1516449 h 1679987"/>
              <a:gd name="connsiteX95" fmla="*/ 1896330 w 9662615"/>
              <a:gd name="connsiteY95" fmla="*/ 1525725 h 1679987"/>
              <a:gd name="connsiteX96" fmla="*/ 1835994 w 9662615"/>
              <a:gd name="connsiteY96" fmla="*/ 1527678 h 1679987"/>
              <a:gd name="connsiteX97" fmla="*/ 1671119 w 9662615"/>
              <a:gd name="connsiteY97" fmla="*/ 1536701 h 1679987"/>
              <a:gd name="connsiteX98" fmla="*/ 1601337 w 9662615"/>
              <a:gd name="connsiteY98" fmla="*/ 1548552 h 1679987"/>
              <a:gd name="connsiteX99" fmla="*/ 1407755 w 9662615"/>
              <a:gd name="connsiteY99" fmla="*/ 1571444 h 1679987"/>
              <a:gd name="connsiteX100" fmla="*/ 1271994 w 9662615"/>
              <a:gd name="connsiteY100" fmla="*/ 1579471 h 1679987"/>
              <a:gd name="connsiteX101" fmla="*/ 1249226 w 9662615"/>
              <a:gd name="connsiteY101" fmla="*/ 1583140 h 1679987"/>
              <a:gd name="connsiteX102" fmla="*/ 1217719 w 9662615"/>
              <a:gd name="connsiteY102" fmla="*/ 1580863 h 1679987"/>
              <a:gd name="connsiteX103" fmla="*/ 1091432 w 9662615"/>
              <a:gd name="connsiteY103" fmla="*/ 1571003 h 1679987"/>
              <a:gd name="connsiteX104" fmla="*/ 992039 w 9662615"/>
              <a:gd name="connsiteY104" fmla="*/ 1556662 h 1679987"/>
              <a:gd name="connsiteX105" fmla="*/ 868264 w 9662615"/>
              <a:gd name="connsiteY105" fmla="*/ 1566392 h 1679987"/>
              <a:gd name="connsiteX106" fmla="*/ 792765 w 9662615"/>
              <a:gd name="connsiteY106" fmla="*/ 1563102 h 1679987"/>
              <a:gd name="connsiteX107" fmla="*/ 669055 w 9662615"/>
              <a:gd name="connsiteY107" fmla="*/ 1543638 h 1679987"/>
              <a:gd name="connsiteX108" fmla="*/ 506152 w 9662615"/>
              <a:gd name="connsiteY108" fmla="*/ 1549124 h 1679987"/>
              <a:gd name="connsiteX109" fmla="*/ 472797 w 9662615"/>
              <a:gd name="connsiteY109" fmla="*/ 1568904 h 1679987"/>
              <a:gd name="connsiteX110" fmla="*/ 427864 w 9662615"/>
              <a:gd name="connsiteY110" fmla="*/ 1580848 h 1679987"/>
              <a:gd name="connsiteX111" fmla="*/ 408381 w 9662615"/>
              <a:gd name="connsiteY111" fmla="*/ 1552940 h 1679987"/>
              <a:gd name="connsiteX112" fmla="*/ 267163 w 9662615"/>
              <a:gd name="connsiteY112" fmla="*/ 1531913 h 1679987"/>
              <a:gd name="connsiteX113" fmla="*/ 196644 w 9662615"/>
              <a:gd name="connsiteY113" fmla="*/ 1524565 h 1679987"/>
              <a:gd name="connsiteX114" fmla="*/ 86819 w 9662615"/>
              <a:gd name="connsiteY114" fmla="*/ 1519517 h 1679987"/>
              <a:gd name="connsiteX115" fmla="*/ 53369 w 9662615"/>
              <a:gd name="connsiteY115" fmla="*/ 1516853 h 1679987"/>
              <a:gd name="connsiteX116" fmla="*/ 2359 w 9662615"/>
              <a:gd name="connsiteY116" fmla="*/ 1515247 h 1679987"/>
              <a:gd name="connsiteX117" fmla="*/ 0 w 9662615"/>
              <a:gd name="connsiteY117" fmla="*/ 1514932 h 1679987"/>
              <a:gd name="connsiteX118" fmla="*/ 0 w 9662615"/>
              <a:gd name="connsiteY118" fmla="*/ 0 h 1679987"/>
              <a:gd name="connsiteX0" fmla="*/ 0 w 9662615"/>
              <a:gd name="connsiteY0" fmla="*/ 0 h 1648182"/>
              <a:gd name="connsiteX1" fmla="*/ 9662615 w 9662615"/>
              <a:gd name="connsiteY1" fmla="*/ 0 h 1648182"/>
              <a:gd name="connsiteX2" fmla="*/ 9662615 w 9662615"/>
              <a:gd name="connsiteY2" fmla="*/ 1280346 h 1648182"/>
              <a:gd name="connsiteX3" fmla="*/ 9658420 w 9662615"/>
              <a:gd name="connsiteY3" fmla="*/ 1280106 h 1648182"/>
              <a:gd name="connsiteX4" fmla="*/ 9469546 w 9662615"/>
              <a:gd name="connsiteY4" fmla="*/ 1289837 h 1648182"/>
              <a:gd name="connsiteX5" fmla="*/ 9385895 w 9662615"/>
              <a:gd name="connsiteY5" fmla="*/ 1269203 h 1648182"/>
              <a:gd name="connsiteX6" fmla="*/ 9144767 w 9662615"/>
              <a:gd name="connsiteY6" fmla="*/ 1264120 h 1648182"/>
              <a:gd name="connsiteX7" fmla="*/ 8837252 w 9662615"/>
              <a:gd name="connsiteY7" fmla="*/ 1350515 h 1648182"/>
              <a:gd name="connsiteX8" fmla="*/ 8705466 w 9662615"/>
              <a:gd name="connsiteY8" fmla="*/ 1342419 h 1648182"/>
              <a:gd name="connsiteX9" fmla="*/ 8652221 w 9662615"/>
              <a:gd name="connsiteY9" fmla="*/ 1326906 h 1648182"/>
              <a:gd name="connsiteX10" fmla="*/ 8632312 w 9662615"/>
              <a:gd name="connsiteY10" fmla="*/ 1326025 h 1648182"/>
              <a:gd name="connsiteX11" fmla="*/ 8591582 w 9662615"/>
              <a:gd name="connsiteY11" fmla="*/ 1341666 h 1648182"/>
              <a:gd name="connsiteX12" fmla="*/ 8537336 w 9662615"/>
              <a:gd name="connsiteY12" fmla="*/ 1341684 h 1648182"/>
              <a:gd name="connsiteX13" fmla="*/ 8472508 w 9662615"/>
              <a:gd name="connsiteY13" fmla="*/ 1363109 h 1648182"/>
              <a:gd name="connsiteX14" fmla="*/ 8258477 w 9662615"/>
              <a:gd name="connsiteY14" fmla="*/ 1370666 h 1648182"/>
              <a:gd name="connsiteX15" fmla="*/ 8197961 w 9662615"/>
              <a:gd name="connsiteY15" fmla="*/ 1392804 h 1648182"/>
              <a:gd name="connsiteX16" fmla="*/ 8171196 w 9662615"/>
              <a:gd name="connsiteY16" fmla="*/ 1397216 h 1648182"/>
              <a:gd name="connsiteX17" fmla="*/ 8127667 w 9662615"/>
              <a:gd name="connsiteY17" fmla="*/ 1418254 h 1648182"/>
              <a:gd name="connsiteX18" fmla="*/ 7974579 w 9662615"/>
              <a:gd name="connsiteY18" fmla="*/ 1383439 h 1648182"/>
              <a:gd name="connsiteX19" fmla="*/ 7768351 w 9662615"/>
              <a:gd name="connsiteY19" fmla="*/ 1395051 h 1648182"/>
              <a:gd name="connsiteX20" fmla="*/ 7635985 w 9662615"/>
              <a:gd name="connsiteY20" fmla="*/ 1386363 h 1648182"/>
              <a:gd name="connsiteX21" fmla="*/ 7466069 w 9662615"/>
              <a:gd name="connsiteY21" fmla="*/ 1377654 h 1648182"/>
              <a:gd name="connsiteX22" fmla="*/ 7355642 w 9662615"/>
              <a:gd name="connsiteY22" fmla="*/ 1407761 h 1648182"/>
              <a:gd name="connsiteX23" fmla="*/ 7151610 w 9662615"/>
              <a:gd name="connsiteY23" fmla="*/ 1397856 h 1648182"/>
              <a:gd name="connsiteX24" fmla="*/ 7082147 w 9662615"/>
              <a:gd name="connsiteY24" fmla="*/ 1406113 h 1648182"/>
              <a:gd name="connsiteX25" fmla="*/ 7014958 w 9662615"/>
              <a:gd name="connsiteY25" fmla="*/ 1396883 h 1648182"/>
              <a:gd name="connsiteX26" fmla="*/ 6907567 w 9662615"/>
              <a:gd name="connsiteY26" fmla="*/ 1419149 h 1648182"/>
              <a:gd name="connsiteX27" fmla="*/ 6748428 w 9662615"/>
              <a:gd name="connsiteY27" fmla="*/ 1420308 h 1648182"/>
              <a:gd name="connsiteX28" fmla="*/ 6654257 w 9662615"/>
              <a:gd name="connsiteY28" fmla="*/ 1424143 h 1648182"/>
              <a:gd name="connsiteX29" fmla="*/ 6620123 w 9662615"/>
              <a:gd name="connsiteY29" fmla="*/ 1430535 h 1648182"/>
              <a:gd name="connsiteX30" fmla="*/ 6571355 w 9662615"/>
              <a:gd name="connsiteY30" fmla="*/ 1436144 h 1648182"/>
              <a:gd name="connsiteX31" fmla="*/ 6486557 w 9662615"/>
              <a:gd name="connsiteY31" fmla="*/ 1449861 h 1648182"/>
              <a:gd name="connsiteX32" fmla="*/ 6370419 w 9662615"/>
              <a:gd name="connsiteY32" fmla="*/ 1461649 h 1648182"/>
              <a:gd name="connsiteX33" fmla="*/ 6278839 w 9662615"/>
              <a:gd name="connsiteY33" fmla="*/ 1449160 h 1648182"/>
              <a:gd name="connsiteX34" fmla="*/ 6272455 w 9662615"/>
              <a:gd name="connsiteY34" fmla="*/ 1453191 h 1648182"/>
              <a:gd name="connsiteX35" fmla="*/ 6212659 w 9662615"/>
              <a:gd name="connsiteY35" fmla="*/ 1454850 h 1648182"/>
              <a:gd name="connsiteX36" fmla="*/ 6069317 w 9662615"/>
              <a:gd name="connsiteY36" fmla="*/ 1445838 h 1648182"/>
              <a:gd name="connsiteX37" fmla="*/ 5878477 w 9662615"/>
              <a:gd name="connsiteY37" fmla="*/ 1439180 h 1648182"/>
              <a:gd name="connsiteX38" fmla="*/ 5838387 w 9662615"/>
              <a:gd name="connsiteY38" fmla="*/ 1444679 h 1648182"/>
              <a:gd name="connsiteX39" fmla="*/ 5771136 w 9662615"/>
              <a:gd name="connsiteY39" fmla="*/ 1453639 h 1648182"/>
              <a:gd name="connsiteX40" fmla="*/ 5724081 w 9662615"/>
              <a:gd name="connsiteY40" fmla="*/ 1470431 h 1648182"/>
              <a:gd name="connsiteX41" fmla="*/ 5666577 w 9662615"/>
              <a:gd name="connsiteY41" fmla="*/ 1473921 h 1648182"/>
              <a:gd name="connsiteX42" fmla="*/ 5649068 w 9662615"/>
              <a:gd name="connsiteY42" fmla="*/ 1461676 h 1648182"/>
              <a:gd name="connsiteX43" fmla="*/ 5588902 w 9662615"/>
              <a:gd name="connsiteY43" fmla="*/ 1469647 h 1648182"/>
              <a:gd name="connsiteX44" fmla="*/ 5498090 w 9662615"/>
              <a:gd name="connsiteY44" fmla="*/ 1483173 h 1648182"/>
              <a:gd name="connsiteX45" fmla="*/ 5444641 w 9662615"/>
              <a:gd name="connsiteY45" fmla="*/ 1487602 h 1648182"/>
              <a:gd name="connsiteX46" fmla="*/ 5299812 w 9662615"/>
              <a:gd name="connsiteY46" fmla="*/ 1503362 h 1648182"/>
              <a:gd name="connsiteX47" fmla="*/ 5213947 w 9662615"/>
              <a:gd name="connsiteY47" fmla="*/ 1516637 h 1648182"/>
              <a:gd name="connsiteX48" fmla="*/ 5090342 w 9662615"/>
              <a:gd name="connsiteY48" fmla="*/ 1546680 h 1648182"/>
              <a:gd name="connsiteX49" fmla="*/ 5129812 w 9662615"/>
              <a:gd name="connsiteY49" fmla="*/ 1521277 h 1648182"/>
              <a:gd name="connsiteX50" fmla="*/ 5059484 w 9662615"/>
              <a:gd name="connsiteY50" fmla="*/ 1546802 h 1648182"/>
              <a:gd name="connsiteX51" fmla="*/ 5038524 w 9662615"/>
              <a:gd name="connsiteY51" fmla="*/ 1545675 h 1648182"/>
              <a:gd name="connsiteX52" fmla="*/ 5026564 w 9662615"/>
              <a:gd name="connsiteY52" fmla="*/ 1545376 h 1648182"/>
              <a:gd name="connsiteX53" fmla="*/ 4969433 w 9662615"/>
              <a:gd name="connsiteY53" fmla="*/ 1550865 h 1648182"/>
              <a:gd name="connsiteX54" fmla="*/ 4929254 w 9662615"/>
              <a:gd name="connsiteY54" fmla="*/ 1563452 h 1648182"/>
              <a:gd name="connsiteX55" fmla="*/ 4871726 w 9662615"/>
              <a:gd name="connsiteY55" fmla="*/ 1570584 h 1648182"/>
              <a:gd name="connsiteX56" fmla="*/ 4843267 w 9662615"/>
              <a:gd name="connsiteY56" fmla="*/ 1561459 h 1648182"/>
              <a:gd name="connsiteX57" fmla="*/ 4821058 w 9662615"/>
              <a:gd name="connsiteY57" fmla="*/ 1553078 h 1648182"/>
              <a:gd name="connsiteX58" fmla="*/ 4791466 w 9662615"/>
              <a:gd name="connsiteY58" fmla="*/ 1561324 h 1648182"/>
              <a:gd name="connsiteX59" fmla="*/ 4784247 w 9662615"/>
              <a:gd name="connsiteY59" fmla="*/ 1562342 h 1648182"/>
              <a:gd name="connsiteX60" fmla="*/ 4739309 w 9662615"/>
              <a:gd name="connsiteY60" fmla="*/ 1553948 h 1648182"/>
              <a:gd name="connsiteX61" fmla="*/ 4697562 w 9662615"/>
              <a:gd name="connsiteY61" fmla="*/ 1551206 h 1648182"/>
              <a:gd name="connsiteX62" fmla="*/ 4650737 w 9662615"/>
              <a:gd name="connsiteY62" fmla="*/ 1537381 h 1648182"/>
              <a:gd name="connsiteX63" fmla="*/ 4583150 w 9662615"/>
              <a:gd name="connsiteY63" fmla="*/ 1529064 h 1648182"/>
              <a:gd name="connsiteX64" fmla="*/ 4521734 w 9662615"/>
              <a:gd name="connsiteY64" fmla="*/ 1529359 h 1648182"/>
              <a:gd name="connsiteX65" fmla="*/ 4382398 w 9662615"/>
              <a:gd name="connsiteY65" fmla="*/ 1534108 h 1648182"/>
              <a:gd name="connsiteX66" fmla="*/ 4221826 w 9662615"/>
              <a:gd name="connsiteY66" fmla="*/ 1500972 h 1648182"/>
              <a:gd name="connsiteX67" fmla="*/ 4096601 w 9662615"/>
              <a:gd name="connsiteY67" fmla="*/ 1521563 h 1648182"/>
              <a:gd name="connsiteX68" fmla="*/ 4058099 w 9662615"/>
              <a:gd name="connsiteY68" fmla="*/ 1648182 h 1648182"/>
              <a:gd name="connsiteX69" fmla="*/ 3833906 w 9662615"/>
              <a:gd name="connsiteY69" fmla="*/ 1516637 h 1648182"/>
              <a:gd name="connsiteX70" fmla="*/ 3696258 w 9662615"/>
              <a:gd name="connsiteY70" fmla="*/ 1537563 h 1648182"/>
              <a:gd name="connsiteX71" fmla="*/ 3594070 w 9662615"/>
              <a:gd name="connsiteY71" fmla="*/ 1509422 h 1648182"/>
              <a:gd name="connsiteX72" fmla="*/ 3565233 w 9662615"/>
              <a:gd name="connsiteY72" fmla="*/ 1515122 h 1648182"/>
              <a:gd name="connsiteX73" fmla="*/ 3560267 w 9662615"/>
              <a:gd name="connsiteY73" fmla="*/ 1516288 h 1648182"/>
              <a:gd name="connsiteX74" fmla="*/ 3540258 w 9662615"/>
              <a:gd name="connsiteY74" fmla="*/ 1516976 h 1648182"/>
              <a:gd name="connsiteX75" fmla="*/ 3534780 w 9662615"/>
              <a:gd name="connsiteY75" fmla="*/ 1522141 h 1648182"/>
              <a:gd name="connsiteX76" fmla="*/ 3504783 w 9662615"/>
              <a:gd name="connsiteY76" fmla="*/ 1526739 h 1648182"/>
              <a:gd name="connsiteX77" fmla="*/ 3430805 w 9662615"/>
              <a:gd name="connsiteY77" fmla="*/ 1542521 h 1648182"/>
              <a:gd name="connsiteX78" fmla="*/ 3292707 w 9662615"/>
              <a:gd name="connsiteY78" fmla="*/ 1520490 h 1648182"/>
              <a:gd name="connsiteX79" fmla="*/ 3187872 w 9662615"/>
              <a:gd name="connsiteY79" fmla="*/ 1519991 h 1648182"/>
              <a:gd name="connsiteX80" fmla="*/ 3148026 w 9662615"/>
              <a:gd name="connsiteY80" fmla="*/ 1524777 h 1648182"/>
              <a:gd name="connsiteX81" fmla="*/ 3092394 w 9662615"/>
              <a:gd name="connsiteY81" fmla="*/ 1528115 h 1648182"/>
              <a:gd name="connsiteX82" fmla="*/ 2994200 w 9662615"/>
              <a:gd name="connsiteY82" fmla="*/ 1537857 h 1648182"/>
              <a:gd name="connsiteX83" fmla="*/ 2862301 w 9662615"/>
              <a:gd name="connsiteY83" fmla="*/ 1544250 h 1648182"/>
              <a:gd name="connsiteX84" fmla="*/ 2766335 w 9662615"/>
              <a:gd name="connsiteY84" fmla="*/ 1527662 h 1648182"/>
              <a:gd name="connsiteX85" fmla="*/ 2757836 w 9662615"/>
              <a:gd name="connsiteY85" fmla="*/ 1531371 h 1648182"/>
              <a:gd name="connsiteX86" fmla="*/ 2691555 w 9662615"/>
              <a:gd name="connsiteY86" fmla="*/ 1530283 h 1648182"/>
              <a:gd name="connsiteX87" fmla="*/ 2491676 w 9662615"/>
              <a:gd name="connsiteY87" fmla="*/ 1500859 h 1648182"/>
              <a:gd name="connsiteX88" fmla="*/ 2378036 w 9662615"/>
              <a:gd name="connsiteY88" fmla="*/ 1520645 h 1648182"/>
              <a:gd name="connsiteX89" fmla="*/ 2284269 w 9662615"/>
              <a:gd name="connsiteY89" fmla="*/ 1503068 h 1648182"/>
              <a:gd name="connsiteX90" fmla="*/ 2207104 w 9662615"/>
              <a:gd name="connsiteY90" fmla="*/ 1508888 h 1648182"/>
              <a:gd name="connsiteX91" fmla="*/ 2149226 w 9662615"/>
              <a:gd name="connsiteY91" fmla="*/ 1523409 h 1648182"/>
              <a:gd name="connsiteX92" fmla="*/ 2084783 w 9662615"/>
              <a:gd name="connsiteY92" fmla="*/ 1524245 h 1648182"/>
              <a:gd name="connsiteX93" fmla="*/ 2070075 w 9662615"/>
              <a:gd name="connsiteY93" fmla="*/ 1511285 h 1648182"/>
              <a:gd name="connsiteX94" fmla="*/ 2001057 w 9662615"/>
              <a:gd name="connsiteY94" fmla="*/ 1516449 h 1648182"/>
              <a:gd name="connsiteX95" fmla="*/ 1896330 w 9662615"/>
              <a:gd name="connsiteY95" fmla="*/ 1525725 h 1648182"/>
              <a:gd name="connsiteX96" fmla="*/ 1835994 w 9662615"/>
              <a:gd name="connsiteY96" fmla="*/ 1527678 h 1648182"/>
              <a:gd name="connsiteX97" fmla="*/ 1671119 w 9662615"/>
              <a:gd name="connsiteY97" fmla="*/ 1536701 h 1648182"/>
              <a:gd name="connsiteX98" fmla="*/ 1601337 w 9662615"/>
              <a:gd name="connsiteY98" fmla="*/ 1548552 h 1648182"/>
              <a:gd name="connsiteX99" fmla="*/ 1407755 w 9662615"/>
              <a:gd name="connsiteY99" fmla="*/ 1571444 h 1648182"/>
              <a:gd name="connsiteX100" fmla="*/ 1271994 w 9662615"/>
              <a:gd name="connsiteY100" fmla="*/ 1579471 h 1648182"/>
              <a:gd name="connsiteX101" fmla="*/ 1249226 w 9662615"/>
              <a:gd name="connsiteY101" fmla="*/ 1583140 h 1648182"/>
              <a:gd name="connsiteX102" fmla="*/ 1217719 w 9662615"/>
              <a:gd name="connsiteY102" fmla="*/ 1580863 h 1648182"/>
              <a:gd name="connsiteX103" fmla="*/ 1091432 w 9662615"/>
              <a:gd name="connsiteY103" fmla="*/ 1571003 h 1648182"/>
              <a:gd name="connsiteX104" fmla="*/ 992039 w 9662615"/>
              <a:gd name="connsiteY104" fmla="*/ 1556662 h 1648182"/>
              <a:gd name="connsiteX105" fmla="*/ 868264 w 9662615"/>
              <a:gd name="connsiteY105" fmla="*/ 1566392 h 1648182"/>
              <a:gd name="connsiteX106" fmla="*/ 792765 w 9662615"/>
              <a:gd name="connsiteY106" fmla="*/ 1563102 h 1648182"/>
              <a:gd name="connsiteX107" fmla="*/ 669055 w 9662615"/>
              <a:gd name="connsiteY107" fmla="*/ 1543638 h 1648182"/>
              <a:gd name="connsiteX108" fmla="*/ 506152 w 9662615"/>
              <a:gd name="connsiteY108" fmla="*/ 1549124 h 1648182"/>
              <a:gd name="connsiteX109" fmla="*/ 472797 w 9662615"/>
              <a:gd name="connsiteY109" fmla="*/ 1568904 h 1648182"/>
              <a:gd name="connsiteX110" fmla="*/ 427864 w 9662615"/>
              <a:gd name="connsiteY110" fmla="*/ 1580848 h 1648182"/>
              <a:gd name="connsiteX111" fmla="*/ 408381 w 9662615"/>
              <a:gd name="connsiteY111" fmla="*/ 1552940 h 1648182"/>
              <a:gd name="connsiteX112" fmla="*/ 267163 w 9662615"/>
              <a:gd name="connsiteY112" fmla="*/ 1531913 h 1648182"/>
              <a:gd name="connsiteX113" fmla="*/ 196644 w 9662615"/>
              <a:gd name="connsiteY113" fmla="*/ 1524565 h 1648182"/>
              <a:gd name="connsiteX114" fmla="*/ 86819 w 9662615"/>
              <a:gd name="connsiteY114" fmla="*/ 1519517 h 1648182"/>
              <a:gd name="connsiteX115" fmla="*/ 53369 w 9662615"/>
              <a:gd name="connsiteY115" fmla="*/ 1516853 h 1648182"/>
              <a:gd name="connsiteX116" fmla="*/ 2359 w 9662615"/>
              <a:gd name="connsiteY116" fmla="*/ 1515247 h 1648182"/>
              <a:gd name="connsiteX117" fmla="*/ 0 w 9662615"/>
              <a:gd name="connsiteY117" fmla="*/ 1514932 h 1648182"/>
              <a:gd name="connsiteX118" fmla="*/ 0 w 9662615"/>
              <a:gd name="connsiteY118" fmla="*/ 0 h 1648182"/>
              <a:gd name="connsiteX0" fmla="*/ 0 w 9662615"/>
              <a:gd name="connsiteY0" fmla="*/ 0 h 1648182"/>
              <a:gd name="connsiteX1" fmla="*/ 9662615 w 9662615"/>
              <a:gd name="connsiteY1" fmla="*/ 0 h 1648182"/>
              <a:gd name="connsiteX2" fmla="*/ 9662615 w 9662615"/>
              <a:gd name="connsiteY2" fmla="*/ 1280346 h 1648182"/>
              <a:gd name="connsiteX3" fmla="*/ 9658420 w 9662615"/>
              <a:gd name="connsiteY3" fmla="*/ 1280106 h 1648182"/>
              <a:gd name="connsiteX4" fmla="*/ 9469546 w 9662615"/>
              <a:gd name="connsiteY4" fmla="*/ 1289837 h 1648182"/>
              <a:gd name="connsiteX5" fmla="*/ 9385895 w 9662615"/>
              <a:gd name="connsiteY5" fmla="*/ 1269203 h 1648182"/>
              <a:gd name="connsiteX6" fmla="*/ 9144767 w 9662615"/>
              <a:gd name="connsiteY6" fmla="*/ 1264120 h 1648182"/>
              <a:gd name="connsiteX7" fmla="*/ 8837252 w 9662615"/>
              <a:gd name="connsiteY7" fmla="*/ 1350515 h 1648182"/>
              <a:gd name="connsiteX8" fmla="*/ 8705466 w 9662615"/>
              <a:gd name="connsiteY8" fmla="*/ 1342419 h 1648182"/>
              <a:gd name="connsiteX9" fmla="*/ 8652221 w 9662615"/>
              <a:gd name="connsiteY9" fmla="*/ 1326906 h 1648182"/>
              <a:gd name="connsiteX10" fmla="*/ 8632312 w 9662615"/>
              <a:gd name="connsiteY10" fmla="*/ 1326025 h 1648182"/>
              <a:gd name="connsiteX11" fmla="*/ 8591582 w 9662615"/>
              <a:gd name="connsiteY11" fmla="*/ 1341666 h 1648182"/>
              <a:gd name="connsiteX12" fmla="*/ 8537336 w 9662615"/>
              <a:gd name="connsiteY12" fmla="*/ 1341684 h 1648182"/>
              <a:gd name="connsiteX13" fmla="*/ 8472508 w 9662615"/>
              <a:gd name="connsiteY13" fmla="*/ 1363109 h 1648182"/>
              <a:gd name="connsiteX14" fmla="*/ 8258477 w 9662615"/>
              <a:gd name="connsiteY14" fmla="*/ 1370666 h 1648182"/>
              <a:gd name="connsiteX15" fmla="*/ 8197961 w 9662615"/>
              <a:gd name="connsiteY15" fmla="*/ 1392804 h 1648182"/>
              <a:gd name="connsiteX16" fmla="*/ 8171196 w 9662615"/>
              <a:gd name="connsiteY16" fmla="*/ 1397216 h 1648182"/>
              <a:gd name="connsiteX17" fmla="*/ 8127667 w 9662615"/>
              <a:gd name="connsiteY17" fmla="*/ 1418254 h 1648182"/>
              <a:gd name="connsiteX18" fmla="*/ 7974579 w 9662615"/>
              <a:gd name="connsiteY18" fmla="*/ 1383439 h 1648182"/>
              <a:gd name="connsiteX19" fmla="*/ 7768351 w 9662615"/>
              <a:gd name="connsiteY19" fmla="*/ 1395051 h 1648182"/>
              <a:gd name="connsiteX20" fmla="*/ 7635985 w 9662615"/>
              <a:gd name="connsiteY20" fmla="*/ 1386363 h 1648182"/>
              <a:gd name="connsiteX21" fmla="*/ 7466069 w 9662615"/>
              <a:gd name="connsiteY21" fmla="*/ 1377654 h 1648182"/>
              <a:gd name="connsiteX22" fmla="*/ 7355642 w 9662615"/>
              <a:gd name="connsiteY22" fmla="*/ 1407761 h 1648182"/>
              <a:gd name="connsiteX23" fmla="*/ 7151610 w 9662615"/>
              <a:gd name="connsiteY23" fmla="*/ 1397856 h 1648182"/>
              <a:gd name="connsiteX24" fmla="*/ 7082147 w 9662615"/>
              <a:gd name="connsiteY24" fmla="*/ 1406113 h 1648182"/>
              <a:gd name="connsiteX25" fmla="*/ 7014958 w 9662615"/>
              <a:gd name="connsiteY25" fmla="*/ 1396883 h 1648182"/>
              <a:gd name="connsiteX26" fmla="*/ 6907567 w 9662615"/>
              <a:gd name="connsiteY26" fmla="*/ 1419149 h 1648182"/>
              <a:gd name="connsiteX27" fmla="*/ 6748428 w 9662615"/>
              <a:gd name="connsiteY27" fmla="*/ 1420308 h 1648182"/>
              <a:gd name="connsiteX28" fmla="*/ 6654257 w 9662615"/>
              <a:gd name="connsiteY28" fmla="*/ 1424143 h 1648182"/>
              <a:gd name="connsiteX29" fmla="*/ 6620123 w 9662615"/>
              <a:gd name="connsiteY29" fmla="*/ 1430535 h 1648182"/>
              <a:gd name="connsiteX30" fmla="*/ 6571355 w 9662615"/>
              <a:gd name="connsiteY30" fmla="*/ 1436144 h 1648182"/>
              <a:gd name="connsiteX31" fmla="*/ 6486557 w 9662615"/>
              <a:gd name="connsiteY31" fmla="*/ 1449861 h 1648182"/>
              <a:gd name="connsiteX32" fmla="*/ 6370419 w 9662615"/>
              <a:gd name="connsiteY32" fmla="*/ 1461649 h 1648182"/>
              <a:gd name="connsiteX33" fmla="*/ 6278839 w 9662615"/>
              <a:gd name="connsiteY33" fmla="*/ 1449160 h 1648182"/>
              <a:gd name="connsiteX34" fmla="*/ 6272455 w 9662615"/>
              <a:gd name="connsiteY34" fmla="*/ 1453191 h 1648182"/>
              <a:gd name="connsiteX35" fmla="*/ 6212659 w 9662615"/>
              <a:gd name="connsiteY35" fmla="*/ 1454850 h 1648182"/>
              <a:gd name="connsiteX36" fmla="*/ 6069317 w 9662615"/>
              <a:gd name="connsiteY36" fmla="*/ 1445838 h 1648182"/>
              <a:gd name="connsiteX37" fmla="*/ 5878477 w 9662615"/>
              <a:gd name="connsiteY37" fmla="*/ 1439180 h 1648182"/>
              <a:gd name="connsiteX38" fmla="*/ 5838387 w 9662615"/>
              <a:gd name="connsiteY38" fmla="*/ 1444679 h 1648182"/>
              <a:gd name="connsiteX39" fmla="*/ 5771136 w 9662615"/>
              <a:gd name="connsiteY39" fmla="*/ 1453639 h 1648182"/>
              <a:gd name="connsiteX40" fmla="*/ 5724081 w 9662615"/>
              <a:gd name="connsiteY40" fmla="*/ 1470431 h 1648182"/>
              <a:gd name="connsiteX41" fmla="*/ 5666577 w 9662615"/>
              <a:gd name="connsiteY41" fmla="*/ 1473921 h 1648182"/>
              <a:gd name="connsiteX42" fmla="*/ 5649068 w 9662615"/>
              <a:gd name="connsiteY42" fmla="*/ 1461676 h 1648182"/>
              <a:gd name="connsiteX43" fmla="*/ 5588902 w 9662615"/>
              <a:gd name="connsiteY43" fmla="*/ 1469647 h 1648182"/>
              <a:gd name="connsiteX44" fmla="*/ 5498090 w 9662615"/>
              <a:gd name="connsiteY44" fmla="*/ 1483173 h 1648182"/>
              <a:gd name="connsiteX45" fmla="*/ 5444641 w 9662615"/>
              <a:gd name="connsiteY45" fmla="*/ 1487602 h 1648182"/>
              <a:gd name="connsiteX46" fmla="*/ 5299812 w 9662615"/>
              <a:gd name="connsiteY46" fmla="*/ 1503362 h 1648182"/>
              <a:gd name="connsiteX47" fmla="*/ 5213947 w 9662615"/>
              <a:gd name="connsiteY47" fmla="*/ 1516637 h 1648182"/>
              <a:gd name="connsiteX48" fmla="*/ 5090342 w 9662615"/>
              <a:gd name="connsiteY48" fmla="*/ 1546680 h 1648182"/>
              <a:gd name="connsiteX49" fmla="*/ 5129812 w 9662615"/>
              <a:gd name="connsiteY49" fmla="*/ 1521277 h 1648182"/>
              <a:gd name="connsiteX50" fmla="*/ 5059484 w 9662615"/>
              <a:gd name="connsiteY50" fmla="*/ 1546802 h 1648182"/>
              <a:gd name="connsiteX51" fmla="*/ 5038524 w 9662615"/>
              <a:gd name="connsiteY51" fmla="*/ 1545675 h 1648182"/>
              <a:gd name="connsiteX52" fmla="*/ 5026564 w 9662615"/>
              <a:gd name="connsiteY52" fmla="*/ 1545376 h 1648182"/>
              <a:gd name="connsiteX53" fmla="*/ 4969433 w 9662615"/>
              <a:gd name="connsiteY53" fmla="*/ 1550865 h 1648182"/>
              <a:gd name="connsiteX54" fmla="*/ 4929254 w 9662615"/>
              <a:gd name="connsiteY54" fmla="*/ 1563452 h 1648182"/>
              <a:gd name="connsiteX55" fmla="*/ 4871726 w 9662615"/>
              <a:gd name="connsiteY55" fmla="*/ 1570584 h 1648182"/>
              <a:gd name="connsiteX56" fmla="*/ 4843267 w 9662615"/>
              <a:gd name="connsiteY56" fmla="*/ 1561459 h 1648182"/>
              <a:gd name="connsiteX57" fmla="*/ 4821058 w 9662615"/>
              <a:gd name="connsiteY57" fmla="*/ 1553078 h 1648182"/>
              <a:gd name="connsiteX58" fmla="*/ 4791466 w 9662615"/>
              <a:gd name="connsiteY58" fmla="*/ 1561324 h 1648182"/>
              <a:gd name="connsiteX59" fmla="*/ 4784247 w 9662615"/>
              <a:gd name="connsiteY59" fmla="*/ 1562342 h 1648182"/>
              <a:gd name="connsiteX60" fmla="*/ 4739309 w 9662615"/>
              <a:gd name="connsiteY60" fmla="*/ 1553948 h 1648182"/>
              <a:gd name="connsiteX61" fmla="*/ 4697562 w 9662615"/>
              <a:gd name="connsiteY61" fmla="*/ 1551206 h 1648182"/>
              <a:gd name="connsiteX62" fmla="*/ 4650737 w 9662615"/>
              <a:gd name="connsiteY62" fmla="*/ 1537381 h 1648182"/>
              <a:gd name="connsiteX63" fmla="*/ 4583150 w 9662615"/>
              <a:gd name="connsiteY63" fmla="*/ 1529064 h 1648182"/>
              <a:gd name="connsiteX64" fmla="*/ 4521734 w 9662615"/>
              <a:gd name="connsiteY64" fmla="*/ 1529359 h 1648182"/>
              <a:gd name="connsiteX65" fmla="*/ 4382398 w 9662615"/>
              <a:gd name="connsiteY65" fmla="*/ 1534108 h 1648182"/>
              <a:gd name="connsiteX66" fmla="*/ 4221826 w 9662615"/>
              <a:gd name="connsiteY66" fmla="*/ 1500972 h 1648182"/>
              <a:gd name="connsiteX67" fmla="*/ 4096601 w 9662615"/>
              <a:gd name="connsiteY67" fmla="*/ 1521563 h 1648182"/>
              <a:gd name="connsiteX68" fmla="*/ 4058099 w 9662615"/>
              <a:gd name="connsiteY68" fmla="*/ 1648182 h 1648182"/>
              <a:gd name="connsiteX69" fmla="*/ 3833906 w 9662615"/>
              <a:gd name="connsiteY69" fmla="*/ 1516637 h 1648182"/>
              <a:gd name="connsiteX70" fmla="*/ 3696258 w 9662615"/>
              <a:gd name="connsiteY70" fmla="*/ 1537563 h 1648182"/>
              <a:gd name="connsiteX71" fmla="*/ 3594070 w 9662615"/>
              <a:gd name="connsiteY71" fmla="*/ 1509422 h 1648182"/>
              <a:gd name="connsiteX72" fmla="*/ 3565233 w 9662615"/>
              <a:gd name="connsiteY72" fmla="*/ 1515122 h 1648182"/>
              <a:gd name="connsiteX73" fmla="*/ 3560267 w 9662615"/>
              <a:gd name="connsiteY73" fmla="*/ 1516288 h 1648182"/>
              <a:gd name="connsiteX74" fmla="*/ 3540258 w 9662615"/>
              <a:gd name="connsiteY74" fmla="*/ 1516976 h 1648182"/>
              <a:gd name="connsiteX75" fmla="*/ 3534780 w 9662615"/>
              <a:gd name="connsiteY75" fmla="*/ 1522141 h 1648182"/>
              <a:gd name="connsiteX76" fmla="*/ 3504783 w 9662615"/>
              <a:gd name="connsiteY76" fmla="*/ 1526739 h 1648182"/>
              <a:gd name="connsiteX77" fmla="*/ 3430805 w 9662615"/>
              <a:gd name="connsiteY77" fmla="*/ 1542521 h 1648182"/>
              <a:gd name="connsiteX78" fmla="*/ 3292707 w 9662615"/>
              <a:gd name="connsiteY78" fmla="*/ 1520490 h 1648182"/>
              <a:gd name="connsiteX79" fmla="*/ 3187872 w 9662615"/>
              <a:gd name="connsiteY79" fmla="*/ 1519991 h 1648182"/>
              <a:gd name="connsiteX80" fmla="*/ 3148026 w 9662615"/>
              <a:gd name="connsiteY80" fmla="*/ 1524777 h 1648182"/>
              <a:gd name="connsiteX81" fmla="*/ 3092394 w 9662615"/>
              <a:gd name="connsiteY81" fmla="*/ 1528115 h 1648182"/>
              <a:gd name="connsiteX82" fmla="*/ 2994200 w 9662615"/>
              <a:gd name="connsiteY82" fmla="*/ 1537857 h 1648182"/>
              <a:gd name="connsiteX83" fmla="*/ 2862301 w 9662615"/>
              <a:gd name="connsiteY83" fmla="*/ 1544250 h 1648182"/>
              <a:gd name="connsiteX84" fmla="*/ 2766335 w 9662615"/>
              <a:gd name="connsiteY84" fmla="*/ 1527662 h 1648182"/>
              <a:gd name="connsiteX85" fmla="*/ 2757836 w 9662615"/>
              <a:gd name="connsiteY85" fmla="*/ 1531371 h 1648182"/>
              <a:gd name="connsiteX86" fmla="*/ 2691555 w 9662615"/>
              <a:gd name="connsiteY86" fmla="*/ 1530283 h 1648182"/>
              <a:gd name="connsiteX87" fmla="*/ 2491676 w 9662615"/>
              <a:gd name="connsiteY87" fmla="*/ 1500859 h 1648182"/>
              <a:gd name="connsiteX88" fmla="*/ 2378036 w 9662615"/>
              <a:gd name="connsiteY88" fmla="*/ 1520645 h 1648182"/>
              <a:gd name="connsiteX89" fmla="*/ 2284269 w 9662615"/>
              <a:gd name="connsiteY89" fmla="*/ 1503068 h 1648182"/>
              <a:gd name="connsiteX90" fmla="*/ 2207104 w 9662615"/>
              <a:gd name="connsiteY90" fmla="*/ 1508888 h 1648182"/>
              <a:gd name="connsiteX91" fmla="*/ 2149226 w 9662615"/>
              <a:gd name="connsiteY91" fmla="*/ 1523409 h 1648182"/>
              <a:gd name="connsiteX92" fmla="*/ 2084783 w 9662615"/>
              <a:gd name="connsiteY92" fmla="*/ 1524245 h 1648182"/>
              <a:gd name="connsiteX93" fmla="*/ 2070075 w 9662615"/>
              <a:gd name="connsiteY93" fmla="*/ 1511285 h 1648182"/>
              <a:gd name="connsiteX94" fmla="*/ 2001057 w 9662615"/>
              <a:gd name="connsiteY94" fmla="*/ 1516449 h 1648182"/>
              <a:gd name="connsiteX95" fmla="*/ 1896330 w 9662615"/>
              <a:gd name="connsiteY95" fmla="*/ 1525725 h 1648182"/>
              <a:gd name="connsiteX96" fmla="*/ 1835994 w 9662615"/>
              <a:gd name="connsiteY96" fmla="*/ 1527678 h 1648182"/>
              <a:gd name="connsiteX97" fmla="*/ 1671119 w 9662615"/>
              <a:gd name="connsiteY97" fmla="*/ 1536701 h 1648182"/>
              <a:gd name="connsiteX98" fmla="*/ 1601337 w 9662615"/>
              <a:gd name="connsiteY98" fmla="*/ 1548552 h 1648182"/>
              <a:gd name="connsiteX99" fmla="*/ 1407755 w 9662615"/>
              <a:gd name="connsiteY99" fmla="*/ 1571444 h 1648182"/>
              <a:gd name="connsiteX100" fmla="*/ 1271994 w 9662615"/>
              <a:gd name="connsiteY100" fmla="*/ 1579471 h 1648182"/>
              <a:gd name="connsiteX101" fmla="*/ 1249226 w 9662615"/>
              <a:gd name="connsiteY101" fmla="*/ 1583140 h 1648182"/>
              <a:gd name="connsiteX102" fmla="*/ 1217719 w 9662615"/>
              <a:gd name="connsiteY102" fmla="*/ 1580863 h 1648182"/>
              <a:gd name="connsiteX103" fmla="*/ 1091432 w 9662615"/>
              <a:gd name="connsiteY103" fmla="*/ 1571003 h 1648182"/>
              <a:gd name="connsiteX104" fmla="*/ 992039 w 9662615"/>
              <a:gd name="connsiteY104" fmla="*/ 1556662 h 1648182"/>
              <a:gd name="connsiteX105" fmla="*/ 868264 w 9662615"/>
              <a:gd name="connsiteY105" fmla="*/ 1566392 h 1648182"/>
              <a:gd name="connsiteX106" fmla="*/ 792765 w 9662615"/>
              <a:gd name="connsiteY106" fmla="*/ 1563102 h 1648182"/>
              <a:gd name="connsiteX107" fmla="*/ 669055 w 9662615"/>
              <a:gd name="connsiteY107" fmla="*/ 1543638 h 1648182"/>
              <a:gd name="connsiteX108" fmla="*/ 506152 w 9662615"/>
              <a:gd name="connsiteY108" fmla="*/ 1549124 h 1648182"/>
              <a:gd name="connsiteX109" fmla="*/ 472797 w 9662615"/>
              <a:gd name="connsiteY109" fmla="*/ 1568904 h 1648182"/>
              <a:gd name="connsiteX110" fmla="*/ 427864 w 9662615"/>
              <a:gd name="connsiteY110" fmla="*/ 1580848 h 1648182"/>
              <a:gd name="connsiteX111" fmla="*/ 408381 w 9662615"/>
              <a:gd name="connsiteY111" fmla="*/ 1552940 h 1648182"/>
              <a:gd name="connsiteX112" fmla="*/ 267163 w 9662615"/>
              <a:gd name="connsiteY112" fmla="*/ 1531913 h 1648182"/>
              <a:gd name="connsiteX113" fmla="*/ 196644 w 9662615"/>
              <a:gd name="connsiteY113" fmla="*/ 1524565 h 1648182"/>
              <a:gd name="connsiteX114" fmla="*/ 86819 w 9662615"/>
              <a:gd name="connsiteY114" fmla="*/ 1519517 h 1648182"/>
              <a:gd name="connsiteX115" fmla="*/ 53369 w 9662615"/>
              <a:gd name="connsiteY115" fmla="*/ 1516853 h 1648182"/>
              <a:gd name="connsiteX116" fmla="*/ 2359 w 9662615"/>
              <a:gd name="connsiteY116" fmla="*/ 1515247 h 1648182"/>
              <a:gd name="connsiteX117" fmla="*/ 0 w 9662615"/>
              <a:gd name="connsiteY117" fmla="*/ 1514932 h 1648182"/>
              <a:gd name="connsiteX118" fmla="*/ 0 w 9662615"/>
              <a:gd name="connsiteY118" fmla="*/ 0 h 1648182"/>
              <a:gd name="connsiteX0" fmla="*/ 0 w 9662615"/>
              <a:gd name="connsiteY0" fmla="*/ 0 h 1723719"/>
              <a:gd name="connsiteX1" fmla="*/ 9662615 w 9662615"/>
              <a:gd name="connsiteY1" fmla="*/ 0 h 1723719"/>
              <a:gd name="connsiteX2" fmla="*/ 9662615 w 9662615"/>
              <a:gd name="connsiteY2" fmla="*/ 1280346 h 1723719"/>
              <a:gd name="connsiteX3" fmla="*/ 9658420 w 9662615"/>
              <a:gd name="connsiteY3" fmla="*/ 1280106 h 1723719"/>
              <a:gd name="connsiteX4" fmla="*/ 9469546 w 9662615"/>
              <a:gd name="connsiteY4" fmla="*/ 1289837 h 1723719"/>
              <a:gd name="connsiteX5" fmla="*/ 9385895 w 9662615"/>
              <a:gd name="connsiteY5" fmla="*/ 1269203 h 1723719"/>
              <a:gd name="connsiteX6" fmla="*/ 9144767 w 9662615"/>
              <a:gd name="connsiteY6" fmla="*/ 1264120 h 1723719"/>
              <a:gd name="connsiteX7" fmla="*/ 8837252 w 9662615"/>
              <a:gd name="connsiteY7" fmla="*/ 1350515 h 1723719"/>
              <a:gd name="connsiteX8" fmla="*/ 8705466 w 9662615"/>
              <a:gd name="connsiteY8" fmla="*/ 1342419 h 1723719"/>
              <a:gd name="connsiteX9" fmla="*/ 8652221 w 9662615"/>
              <a:gd name="connsiteY9" fmla="*/ 1326906 h 1723719"/>
              <a:gd name="connsiteX10" fmla="*/ 8632312 w 9662615"/>
              <a:gd name="connsiteY10" fmla="*/ 1326025 h 1723719"/>
              <a:gd name="connsiteX11" fmla="*/ 8591582 w 9662615"/>
              <a:gd name="connsiteY11" fmla="*/ 1341666 h 1723719"/>
              <a:gd name="connsiteX12" fmla="*/ 8537336 w 9662615"/>
              <a:gd name="connsiteY12" fmla="*/ 1341684 h 1723719"/>
              <a:gd name="connsiteX13" fmla="*/ 8472508 w 9662615"/>
              <a:gd name="connsiteY13" fmla="*/ 1363109 h 1723719"/>
              <a:gd name="connsiteX14" fmla="*/ 8258477 w 9662615"/>
              <a:gd name="connsiteY14" fmla="*/ 1370666 h 1723719"/>
              <a:gd name="connsiteX15" fmla="*/ 8197961 w 9662615"/>
              <a:gd name="connsiteY15" fmla="*/ 1392804 h 1723719"/>
              <a:gd name="connsiteX16" fmla="*/ 8171196 w 9662615"/>
              <a:gd name="connsiteY16" fmla="*/ 1397216 h 1723719"/>
              <a:gd name="connsiteX17" fmla="*/ 8127667 w 9662615"/>
              <a:gd name="connsiteY17" fmla="*/ 1418254 h 1723719"/>
              <a:gd name="connsiteX18" fmla="*/ 7974579 w 9662615"/>
              <a:gd name="connsiteY18" fmla="*/ 1383439 h 1723719"/>
              <a:gd name="connsiteX19" fmla="*/ 7768351 w 9662615"/>
              <a:gd name="connsiteY19" fmla="*/ 1395051 h 1723719"/>
              <a:gd name="connsiteX20" fmla="*/ 7635985 w 9662615"/>
              <a:gd name="connsiteY20" fmla="*/ 1386363 h 1723719"/>
              <a:gd name="connsiteX21" fmla="*/ 7466069 w 9662615"/>
              <a:gd name="connsiteY21" fmla="*/ 1377654 h 1723719"/>
              <a:gd name="connsiteX22" fmla="*/ 7355642 w 9662615"/>
              <a:gd name="connsiteY22" fmla="*/ 1407761 h 1723719"/>
              <a:gd name="connsiteX23" fmla="*/ 7151610 w 9662615"/>
              <a:gd name="connsiteY23" fmla="*/ 1397856 h 1723719"/>
              <a:gd name="connsiteX24" fmla="*/ 7082147 w 9662615"/>
              <a:gd name="connsiteY24" fmla="*/ 1406113 h 1723719"/>
              <a:gd name="connsiteX25" fmla="*/ 7014958 w 9662615"/>
              <a:gd name="connsiteY25" fmla="*/ 1396883 h 1723719"/>
              <a:gd name="connsiteX26" fmla="*/ 6907567 w 9662615"/>
              <a:gd name="connsiteY26" fmla="*/ 1419149 h 1723719"/>
              <a:gd name="connsiteX27" fmla="*/ 6748428 w 9662615"/>
              <a:gd name="connsiteY27" fmla="*/ 1420308 h 1723719"/>
              <a:gd name="connsiteX28" fmla="*/ 6654257 w 9662615"/>
              <a:gd name="connsiteY28" fmla="*/ 1424143 h 1723719"/>
              <a:gd name="connsiteX29" fmla="*/ 6620123 w 9662615"/>
              <a:gd name="connsiteY29" fmla="*/ 1430535 h 1723719"/>
              <a:gd name="connsiteX30" fmla="*/ 6571355 w 9662615"/>
              <a:gd name="connsiteY30" fmla="*/ 1436144 h 1723719"/>
              <a:gd name="connsiteX31" fmla="*/ 6486557 w 9662615"/>
              <a:gd name="connsiteY31" fmla="*/ 1449861 h 1723719"/>
              <a:gd name="connsiteX32" fmla="*/ 6370419 w 9662615"/>
              <a:gd name="connsiteY32" fmla="*/ 1461649 h 1723719"/>
              <a:gd name="connsiteX33" fmla="*/ 6278839 w 9662615"/>
              <a:gd name="connsiteY33" fmla="*/ 1449160 h 1723719"/>
              <a:gd name="connsiteX34" fmla="*/ 6272455 w 9662615"/>
              <a:gd name="connsiteY34" fmla="*/ 1453191 h 1723719"/>
              <a:gd name="connsiteX35" fmla="*/ 6212659 w 9662615"/>
              <a:gd name="connsiteY35" fmla="*/ 1454850 h 1723719"/>
              <a:gd name="connsiteX36" fmla="*/ 6069317 w 9662615"/>
              <a:gd name="connsiteY36" fmla="*/ 1445838 h 1723719"/>
              <a:gd name="connsiteX37" fmla="*/ 5878477 w 9662615"/>
              <a:gd name="connsiteY37" fmla="*/ 1439180 h 1723719"/>
              <a:gd name="connsiteX38" fmla="*/ 5838387 w 9662615"/>
              <a:gd name="connsiteY38" fmla="*/ 1444679 h 1723719"/>
              <a:gd name="connsiteX39" fmla="*/ 5771136 w 9662615"/>
              <a:gd name="connsiteY39" fmla="*/ 1453639 h 1723719"/>
              <a:gd name="connsiteX40" fmla="*/ 5724081 w 9662615"/>
              <a:gd name="connsiteY40" fmla="*/ 1470431 h 1723719"/>
              <a:gd name="connsiteX41" fmla="*/ 5666577 w 9662615"/>
              <a:gd name="connsiteY41" fmla="*/ 1473921 h 1723719"/>
              <a:gd name="connsiteX42" fmla="*/ 5649068 w 9662615"/>
              <a:gd name="connsiteY42" fmla="*/ 1461676 h 1723719"/>
              <a:gd name="connsiteX43" fmla="*/ 5588902 w 9662615"/>
              <a:gd name="connsiteY43" fmla="*/ 1469647 h 1723719"/>
              <a:gd name="connsiteX44" fmla="*/ 5498090 w 9662615"/>
              <a:gd name="connsiteY44" fmla="*/ 1483173 h 1723719"/>
              <a:gd name="connsiteX45" fmla="*/ 5444641 w 9662615"/>
              <a:gd name="connsiteY45" fmla="*/ 1487602 h 1723719"/>
              <a:gd name="connsiteX46" fmla="*/ 5299812 w 9662615"/>
              <a:gd name="connsiteY46" fmla="*/ 1503362 h 1723719"/>
              <a:gd name="connsiteX47" fmla="*/ 5213947 w 9662615"/>
              <a:gd name="connsiteY47" fmla="*/ 1516637 h 1723719"/>
              <a:gd name="connsiteX48" fmla="*/ 5090342 w 9662615"/>
              <a:gd name="connsiteY48" fmla="*/ 1546680 h 1723719"/>
              <a:gd name="connsiteX49" fmla="*/ 5129812 w 9662615"/>
              <a:gd name="connsiteY49" fmla="*/ 1521277 h 1723719"/>
              <a:gd name="connsiteX50" fmla="*/ 5059484 w 9662615"/>
              <a:gd name="connsiteY50" fmla="*/ 1546802 h 1723719"/>
              <a:gd name="connsiteX51" fmla="*/ 5038524 w 9662615"/>
              <a:gd name="connsiteY51" fmla="*/ 1545675 h 1723719"/>
              <a:gd name="connsiteX52" fmla="*/ 5026564 w 9662615"/>
              <a:gd name="connsiteY52" fmla="*/ 1545376 h 1723719"/>
              <a:gd name="connsiteX53" fmla="*/ 4969433 w 9662615"/>
              <a:gd name="connsiteY53" fmla="*/ 1550865 h 1723719"/>
              <a:gd name="connsiteX54" fmla="*/ 4929254 w 9662615"/>
              <a:gd name="connsiteY54" fmla="*/ 1563452 h 1723719"/>
              <a:gd name="connsiteX55" fmla="*/ 4871726 w 9662615"/>
              <a:gd name="connsiteY55" fmla="*/ 1570584 h 1723719"/>
              <a:gd name="connsiteX56" fmla="*/ 4843267 w 9662615"/>
              <a:gd name="connsiteY56" fmla="*/ 1561459 h 1723719"/>
              <a:gd name="connsiteX57" fmla="*/ 4821058 w 9662615"/>
              <a:gd name="connsiteY57" fmla="*/ 1553078 h 1723719"/>
              <a:gd name="connsiteX58" fmla="*/ 4791466 w 9662615"/>
              <a:gd name="connsiteY58" fmla="*/ 1561324 h 1723719"/>
              <a:gd name="connsiteX59" fmla="*/ 4784247 w 9662615"/>
              <a:gd name="connsiteY59" fmla="*/ 1562342 h 1723719"/>
              <a:gd name="connsiteX60" fmla="*/ 4739309 w 9662615"/>
              <a:gd name="connsiteY60" fmla="*/ 1553948 h 1723719"/>
              <a:gd name="connsiteX61" fmla="*/ 4697562 w 9662615"/>
              <a:gd name="connsiteY61" fmla="*/ 1551206 h 1723719"/>
              <a:gd name="connsiteX62" fmla="*/ 4650737 w 9662615"/>
              <a:gd name="connsiteY62" fmla="*/ 1537381 h 1723719"/>
              <a:gd name="connsiteX63" fmla="*/ 4583150 w 9662615"/>
              <a:gd name="connsiteY63" fmla="*/ 1529064 h 1723719"/>
              <a:gd name="connsiteX64" fmla="*/ 4521734 w 9662615"/>
              <a:gd name="connsiteY64" fmla="*/ 1529359 h 1723719"/>
              <a:gd name="connsiteX65" fmla="*/ 4382398 w 9662615"/>
              <a:gd name="connsiteY65" fmla="*/ 1534108 h 1723719"/>
              <a:gd name="connsiteX66" fmla="*/ 4221826 w 9662615"/>
              <a:gd name="connsiteY66" fmla="*/ 1500972 h 1723719"/>
              <a:gd name="connsiteX67" fmla="*/ 4096601 w 9662615"/>
              <a:gd name="connsiteY67" fmla="*/ 1521563 h 1723719"/>
              <a:gd name="connsiteX68" fmla="*/ 3970635 w 9662615"/>
              <a:gd name="connsiteY68" fmla="*/ 1723719 h 1723719"/>
              <a:gd name="connsiteX69" fmla="*/ 3833906 w 9662615"/>
              <a:gd name="connsiteY69" fmla="*/ 1516637 h 1723719"/>
              <a:gd name="connsiteX70" fmla="*/ 3696258 w 9662615"/>
              <a:gd name="connsiteY70" fmla="*/ 1537563 h 1723719"/>
              <a:gd name="connsiteX71" fmla="*/ 3594070 w 9662615"/>
              <a:gd name="connsiteY71" fmla="*/ 1509422 h 1723719"/>
              <a:gd name="connsiteX72" fmla="*/ 3565233 w 9662615"/>
              <a:gd name="connsiteY72" fmla="*/ 1515122 h 1723719"/>
              <a:gd name="connsiteX73" fmla="*/ 3560267 w 9662615"/>
              <a:gd name="connsiteY73" fmla="*/ 1516288 h 1723719"/>
              <a:gd name="connsiteX74" fmla="*/ 3540258 w 9662615"/>
              <a:gd name="connsiteY74" fmla="*/ 1516976 h 1723719"/>
              <a:gd name="connsiteX75" fmla="*/ 3534780 w 9662615"/>
              <a:gd name="connsiteY75" fmla="*/ 1522141 h 1723719"/>
              <a:gd name="connsiteX76" fmla="*/ 3504783 w 9662615"/>
              <a:gd name="connsiteY76" fmla="*/ 1526739 h 1723719"/>
              <a:gd name="connsiteX77" fmla="*/ 3430805 w 9662615"/>
              <a:gd name="connsiteY77" fmla="*/ 1542521 h 1723719"/>
              <a:gd name="connsiteX78" fmla="*/ 3292707 w 9662615"/>
              <a:gd name="connsiteY78" fmla="*/ 1520490 h 1723719"/>
              <a:gd name="connsiteX79" fmla="*/ 3187872 w 9662615"/>
              <a:gd name="connsiteY79" fmla="*/ 1519991 h 1723719"/>
              <a:gd name="connsiteX80" fmla="*/ 3148026 w 9662615"/>
              <a:gd name="connsiteY80" fmla="*/ 1524777 h 1723719"/>
              <a:gd name="connsiteX81" fmla="*/ 3092394 w 9662615"/>
              <a:gd name="connsiteY81" fmla="*/ 1528115 h 1723719"/>
              <a:gd name="connsiteX82" fmla="*/ 2994200 w 9662615"/>
              <a:gd name="connsiteY82" fmla="*/ 1537857 h 1723719"/>
              <a:gd name="connsiteX83" fmla="*/ 2862301 w 9662615"/>
              <a:gd name="connsiteY83" fmla="*/ 1544250 h 1723719"/>
              <a:gd name="connsiteX84" fmla="*/ 2766335 w 9662615"/>
              <a:gd name="connsiteY84" fmla="*/ 1527662 h 1723719"/>
              <a:gd name="connsiteX85" fmla="*/ 2757836 w 9662615"/>
              <a:gd name="connsiteY85" fmla="*/ 1531371 h 1723719"/>
              <a:gd name="connsiteX86" fmla="*/ 2691555 w 9662615"/>
              <a:gd name="connsiteY86" fmla="*/ 1530283 h 1723719"/>
              <a:gd name="connsiteX87" fmla="*/ 2491676 w 9662615"/>
              <a:gd name="connsiteY87" fmla="*/ 1500859 h 1723719"/>
              <a:gd name="connsiteX88" fmla="*/ 2378036 w 9662615"/>
              <a:gd name="connsiteY88" fmla="*/ 1520645 h 1723719"/>
              <a:gd name="connsiteX89" fmla="*/ 2284269 w 9662615"/>
              <a:gd name="connsiteY89" fmla="*/ 1503068 h 1723719"/>
              <a:gd name="connsiteX90" fmla="*/ 2207104 w 9662615"/>
              <a:gd name="connsiteY90" fmla="*/ 1508888 h 1723719"/>
              <a:gd name="connsiteX91" fmla="*/ 2149226 w 9662615"/>
              <a:gd name="connsiteY91" fmla="*/ 1523409 h 1723719"/>
              <a:gd name="connsiteX92" fmla="*/ 2084783 w 9662615"/>
              <a:gd name="connsiteY92" fmla="*/ 1524245 h 1723719"/>
              <a:gd name="connsiteX93" fmla="*/ 2070075 w 9662615"/>
              <a:gd name="connsiteY93" fmla="*/ 1511285 h 1723719"/>
              <a:gd name="connsiteX94" fmla="*/ 2001057 w 9662615"/>
              <a:gd name="connsiteY94" fmla="*/ 1516449 h 1723719"/>
              <a:gd name="connsiteX95" fmla="*/ 1896330 w 9662615"/>
              <a:gd name="connsiteY95" fmla="*/ 1525725 h 1723719"/>
              <a:gd name="connsiteX96" fmla="*/ 1835994 w 9662615"/>
              <a:gd name="connsiteY96" fmla="*/ 1527678 h 1723719"/>
              <a:gd name="connsiteX97" fmla="*/ 1671119 w 9662615"/>
              <a:gd name="connsiteY97" fmla="*/ 1536701 h 1723719"/>
              <a:gd name="connsiteX98" fmla="*/ 1601337 w 9662615"/>
              <a:gd name="connsiteY98" fmla="*/ 1548552 h 1723719"/>
              <a:gd name="connsiteX99" fmla="*/ 1407755 w 9662615"/>
              <a:gd name="connsiteY99" fmla="*/ 1571444 h 1723719"/>
              <a:gd name="connsiteX100" fmla="*/ 1271994 w 9662615"/>
              <a:gd name="connsiteY100" fmla="*/ 1579471 h 1723719"/>
              <a:gd name="connsiteX101" fmla="*/ 1249226 w 9662615"/>
              <a:gd name="connsiteY101" fmla="*/ 1583140 h 1723719"/>
              <a:gd name="connsiteX102" fmla="*/ 1217719 w 9662615"/>
              <a:gd name="connsiteY102" fmla="*/ 1580863 h 1723719"/>
              <a:gd name="connsiteX103" fmla="*/ 1091432 w 9662615"/>
              <a:gd name="connsiteY103" fmla="*/ 1571003 h 1723719"/>
              <a:gd name="connsiteX104" fmla="*/ 992039 w 9662615"/>
              <a:gd name="connsiteY104" fmla="*/ 1556662 h 1723719"/>
              <a:gd name="connsiteX105" fmla="*/ 868264 w 9662615"/>
              <a:gd name="connsiteY105" fmla="*/ 1566392 h 1723719"/>
              <a:gd name="connsiteX106" fmla="*/ 792765 w 9662615"/>
              <a:gd name="connsiteY106" fmla="*/ 1563102 h 1723719"/>
              <a:gd name="connsiteX107" fmla="*/ 669055 w 9662615"/>
              <a:gd name="connsiteY107" fmla="*/ 1543638 h 1723719"/>
              <a:gd name="connsiteX108" fmla="*/ 506152 w 9662615"/>
              <a:gd name="connsiteY108" fmla="*/ 1549124 h 1723719"/>
              <a:gd name="connsiteX109" fmla="*/ 472797 w 9662615"/>
              <a:gd name="connsiteY109" fmla="*/ 1568904 h 1723719"/>
              <a:gd name="connsiteX110" fmla="*/ 427864 w 9662615"/>
              <a:gd name="connsiteY110" fmla="*/ 1580848 h 1723719"/>
              <a:gd name="connsiteX111" fmla="*/ 408381 w 9662615"/>
              <a:gd name="connsiteY111" fmla="*/ 1552940 h 1723719"/>
              <a:gd name="connsiteX112" fmla="*/ 267163 w 9662615"/>
              <a:gd name="connsiteY112" fmla="*/ 1531913 h 1723719"/>
              <a:gd name="connsiteX113" fmla="*/ 196644 w 9662615"/>
              <a:gd name="connsiteY113" fmla="*/ 1524565 h 1723719"/>
              <a:gd name="connsiteX114" fmla="*/ 86819 w 9662615"/>
              <a:gd name="connsiteY114" fmla="*/ 1519517 h 1723719"/>
              <a:gd name="connsiteX115" fmla="*/ 53369 w 9662615"/>
              <a:gd name="connsiteY115" fmla="*/ 1516853 h 1723719"/>
              <a:gd name="connsiteX116" fmla="*/ 2359 w 9662615"/>
              <a:gd name="connsiteY116" fmla="*/ 1515247 h 1723719"/>
              <a:gd name="connsiteX117" fmla="*/ 0 w 9662615"/>
              <a:gd name="connsiteY117" fmla="*/ 1514932 h 1723719"/>
              <a:gd name="connsiteX118" fmla="*/ 0 w 9662615"/>
              <a:gd name="connsiteY118" fmla="*/ 0 h 1723719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37764 w 9662615"/>
              <a:gd name="connsiteY49" fmla="*/ 1481521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177807 w 9662615"/>
              <a:gd name="connsiteY48" fmla="*/ 1526802 h 1583140"/>
              <a:gd name="connsiteX49" fmla="*/ 5137764 w 9662615"/>
              <a:gd name="connsiteY49" fmla="*/ 1481521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18664 w 9662615"/>
              <a:gd name="connsiteY3" fmla="*/ 1331789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69055 w 9662615"/>
              <a:gd name="connsiteY106" fmla="*/ 1543638 h 1583140"/>
              <a:gd name="connsiteX107" fmla="*/ 506152 w 9662615"/>
              <a:gd name="connsiteY107" fmla="*/ 1549124 h 1583140"/>
              <a:gd name="connsiteX108" fmla="*/ 472797 w 9662615"/>
              <a:gd name="connsiteY108" fmla="*/ 1568904 h 1583140"/>
              <a:gd name="connsiteX109" fmla="*/ 427864 w 9662615"/>
              <a:gd name="connsiteY109" fmla="*/ 1580848 h 1583140"/>
              <a:gd name="connsiteX110" fmla="*/ 408381 w 9662615"/>
              <a:gd name="connsiteY110" fmla="*/ 1552940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69055 w 9662615"/>
              <a:gd name="connsiteY106" fmla="*/ 1543638 h 1583140"/>
              <a:gd name="connsiteX107" fmla="*/ 506152 w 9662615"/>
              <a:gd name="connsiteY107" fmla="*/ 1549124 h 1583140"/>
              <a:gd name="connsiteX108" fmla="*/ 472797 w 9662615"/>
              <a:gd name="connsiteY108" fmla="*/ 1568904 h 1583140"/>
              <a:gd name="connsiteX109" fmla="*/ 427864 w 9662615"/>
              <a:gd name="connsiteY109" fmla="*/ 1580848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69055 w 9662615"/>
              <a:gd name="connsiteY106" fmla="*/ 1543638 h 1583140"/>
              <a:gd name="connsiteX107" fmla="*/ 506152 w 9662615"/>
              <a:gd name="connsiteY107" fmla="*/ 1549124 h 1583140"/>
              <a:gd name="connsiteX108" fmla="*/ 472797 w 9662615"/>
              <a:gd name="connsiteY108" fmla="*/ 1568904 h 1583140"/>
              <a:gd name="connsiteX109" fmla="*/ 396059 w 9662615"/>
              <a:gd name="connsiteY109" fmla="*/ 1560970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69055 w 9662615"/>
              <a:gd name="connsiteY106" fmla="*/ 1543638 h 1583140"/>
              <a:gd name="connsiteX107" fmla="*/ 541933 w 9662615"/>
              <a:gd name="connsiteY107" fmla="*/ 1561051 h 1583140"/>
              <a:gd name="connsiteX108" fmla="*/ 472797 w 9662615"/>
              <a:gd name="connsiteY108" fmla="*/ 1568904 h 1583140"/>
              <a:gd name="connsiteX109" fmla="*/ 396059 w 9662615"/>
              <a:gd name="connsiteY109" fmla="*/ 1560970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53153 w 9662615"/>
              <a:gd name="connsiteY106" fmla="*/ 1563516 h 1583140"/>
              <a:gd name="connsiteX107" fmla="*/ 541933 w 9662615"/>
              <a:gd name="connsiteY107" fmla="*/ 1561051 h 1583140"/>
              <a:gd name="connsiteX108" fmla="*/ 472797 w 9662615"/>
              <a:gd name="connsiteY108" fmla="*/ 1568904 h 1583140"/>
              <a:gd name="connsiteX109" fmla="*/ 396059 w 9662615"/>
              <a:gd name="connsiteY109" fmla="*/ 1560970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40355 w 9662615"/>
              <a:gd name="connsiteY103" fmla="*/ 1560638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53153 w 9662615"/>
              <a:gd name="connsiteY106" fmla="*/ 1563516 h 1583140"/>
              <a:gd name="connsiteX107" fmla="*/ 541933 w 9662615"/>
              <a:gd name="connsiteY107" fmla="*/ 1561051 h 1583140"/>
              <a:gd name="connsiteX108" fmla="*/ 472797 w 9662615"/>
              <a:gd name="connsiteY108" fmla="*/ 1568904 h 1583140"/>
              <a:gd name="connsiteX109" fmla="*/ 396059 w 9662615"/>
              <a:gd name="connsiteY109" fmla="*/ 1560970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92811"/>
              <a:gd name="connsiteX1" fmla="*/ 9662615 w 9662615"/>
              <a:gd name="connsiteY1" fmla="*/ 0 h 1592811"/>
              <a:gd name="connsiteX2" fmla="*/ 9662615 w 9662615"/>
              <a:gd name="connsiteY2" fmla="*/ 1280346 h 1592811"/>
              <a:gd name="connsiteX3" fmla="*/ 9551077 w 9662615"/>
              <a:gd name="connsiteY3" fmla="*/ 1292033 h 1592811"/>
              <a:gd name="connsiteX4" fmla="*/ 9469546 w 9662615"/>
              <a:gd name="connsiteY4" fmla="*/ 1289837 h 1592811"/>
              <a:gd name="connsiteX5" fmla="*/ 9326260 w 9662615"/>
              <a:gd name="connsiteY5" fmla="*/ 1277155 h 1592811"/>
              <a:gd name="connsiteX6" fmla="*/ 9144767 w 9662615"/>
              <a:gd name="connsiteY6" fmla="*/ 1264120 h 1592811"/>
              <a:gd name="connsiteX7" fmla="*/ 8976400 w 9662615"/>
              <a:gd name="connsiteY7" fmla="*/ 1326661 h 1592811"/>
              <a:gd name="connsiteX8" fmla="*/ 8828711 w 9662615"/>
              <a:gd name="connsiteY8" fmla="*/ 1346394 h 1592811"/>
              <a:gd name="connsiteX9" fmla="*/ 8695953 w 9662615"/>
              <a:gd name="connsiteY9" fmla="*/ 1346784 h 1592811"/>
              <a:gd name="connsiteX10" fmla="*/ 8652191 w 9662615"/>
              <a:gd name="connsiteY10" fmla="*/ 1345903 h 1592811"/>
              <a:gd name="connsiteX11" fmla="*/ 8591582 w 9662615"/>
              <a:gd name="connsiteY11" fmla="*/ 1341666 h 1592811"/>
              <a:gd name="connsiteX12" fmla="*/ 8537336 w 9662615"/>
              <a:gd name="connsiteY12" fmla="*/ 1341684 h 1592811"/>
              <a:gd name="connsiteX13" fmla="*/ 8416849 w 9662615"/>
              <a:gd name="connsiteY13" fmla="*/ 1367085 h 1592811"/>
              <a:gd name="connsiteX14" fmla="*/ 8278355 w 9662615"/>
              <a:gd name="connsiteY14" fmla="*/ 1386569 h 1592811"/>
              <a:gd name="connsiteX15" fmla="*/ 8197961 w 9662615"/>
              <a:gd name="connsiteY15" fmla="*/ 1392804 h 1592811"/>
              <a:gd name="connsiteX16" fmla="*/ 8171196 w 9662615"/>
              <a:gd name="connsiteY16" fmla="*/ 1397216 h 1592811"/>
              <a:gd name="connsiteX17" fmla="*/ 8087910 w 9662615"/>
              <a:gd name="connsiteY17" fmla="*/ 1386449 h 1592811"/>
              <a:gd name="connsiteX18" fmla="*/ 7974579 w 9662615"/>
              <a:gd name="connsiteY18" fmla="*/ 1383439 h 1592811"/>
              <a:gd name="connsiteX19" fmla="*/ 7768351 w 9662615"/>
              <a:gd name="connsiteY19" fmla="*/ 1395051 h 1592811"/>
              <a:gd name="connsiteX20" fmla="*/ 7635985 w 9662615"/>
              <a:gd name="connsiteY20" fmla="*/ 1386363 h 1592811"/>
              <a:gd name="connsiteX21" fmla="*/ 7466069 w 9662615"/>
              <a:gd name="connsiteY21" fmla="*/ 1377654 h 1592811"/>
              <a:gd name="connsiteX22" fmla="*/ 7355642 w 9662615"/>
              <a:gd name="connsiteY22" fmla="*/ 1407761 h 1592811"/>
              <a:gd name="connsiteX23" fmla="*/ 7215220 w 9662615"/>
              <a:gd name="connsiteY23" fmla="*/ 1397856 h 1592811"/>
              <a:gd name="connsiteX24" fmla="*/ 7082147 w 9662615"/>
              <a:gd name="connsiteY24" fmla="*/ 1406113 h 1592811"/>
              <a:gd name="connsiteX25" fmla="*/ 6987129 w 9662615"/>
              <a:gd name="connsiteY25" fmla="*/ 1404834 h 1592811"/>
              <a:gd name="connsiteX26" fmla="*/ 6907567 w 9662615"/>
              <a:gd name="connsiteY26" fmla="*/ 1419149 h 1592811"/>
              <a:gd name="connsiteX27" fmla="*/ 6748428 w 9662615"/>
              <a:gd name="connsiteY27" fmla="*/ 1420308 h 1592811"/>
              <a:gd name="connsiteX28" fmla="*/ 6654257 w 9662615"/>
              <a:gd name="connsiteY28" fmla="*/ 1424143 h 1592811"/>
              <a:gd name="connsiteX29" fmla="*/ 6620123 w 9662615"/>
              <a:gd name="connsiteY29" fmla="*/ 1430535 h 1592811"/>
              <a:gd name="connsiteX30" fmla="*/ 6571355 w 9662615"/>
              <a:gd name="connsiteY30" fmla="*/ 1436144 h 1592811"/>
              <a:gd name="connsiteX31" fmla="*/ 6486557 w 9662615"/>
              <a:gd name="connsiteY31" fmla="*/ 1449861 h 1592811"/>
              <a:gd name="connsiteX32" fmla="*/ 6370419 w 9662615"/>
              <a:gd name="connsiteY32" fmla="*/ 1461649 h 1592811"/>
              <a:gd name="connsiteX33" fmla="*/ 6278839 w 9662615"/>
              <a:gd name="connsiteY33" fmla="*/ 1449160 h 1592811"/>
              <a:gd name="connsiteX34" fmla="*/ 6272455 w 9662615"/>
              <a:gd name="connsiteY34" fmla="*/ 1453191 h 1592811"/>
              <a:gd name="connsiteX35" fmla="*/ 6212659 w 9662615"/>
              <a:gd name="connsiteY35" fmla="*/ 1454850 h 1592811"/>
              <a:gd name="connsiteX36" fmla="*/ 6069317 w 9662615"/>
              <a:gd name="connsiteY36" fmla="*/ 1445838 h 1592811"/>
              <a:gd name="connsiteX37" fmla="*/ 5878477 w 9662615"/>
              <a:gd name="connsiteY37" fmla="*/ 1439180 h 1592811"/>
              <a:gd name="connsiteX38" fmla="*/ 5838387 w 9662615"/>
              <a:gd name="connsiteY38" fmla="*/ 1444679 h 1592811"/>
              <a:gd name="connsiteX39" fmla="*/ 5771136 w 9662615"/>
              <a:gd name="connsiteY39" fmla="*/ 1453639 h 1592811"/>
              <a:gd name="connsiteX40" fmla="*/ 5724081 w 9662615"/>
              <a:gd name="connsiteY40" fmla="*/ 1470431 h 1592811"/>
              <a:gd name="connsiteX41" fmla="*/ 5666577 w 9662615"/>
              <a:gd name="connsiteY41" fmla="*/ 1473921 h 1592811"/>
              <a:gd name="connsiteX42" fmla="*/ 5649068 w 9662615"/>
              <a:gd name="connsiteY42" fmla="*/ 1461676 h 1592811"/>
              <a:gd name="connsiteX43" fmla="*/ 5588902 w 9662615"/>
              <a:gd name="connsiteY43" fmla="*/ 1469647 h 1592811"/>
              <a:gd name="connsiteX44" fmla="*/ 5498090 w 9662615"/>
              <a:gd name="connsiteY44" fmla="*/ 1483173 h 1592811"/>
              <a:gd name="connsiteX45" fmla="*/ 5444641 w 9662615"/>
              <a:gd name="connsiteY45" fmla="*/ 1487602 h 1592811"/>
              <a:gd name="connsiteX46" fmla="*/ 5299812 w 9662615"/>
              <a:gd name="connsiteY46" fmla="*/ 1503362 h 1592811"/>
              <a:gd name="connsiteX47" fmla="*/ 5245752 w 9662615"/>
              <a:gd name="connsiteY47" fmla="*/ 1520612 h 1592811"/>
              <a:gd name="connsiteX48" fmla="*/ 5177807 w 9662615"/>
              <a:gd name="connsiteY48" fmla="*/ 1526802 h 1592811"/>
              <a:gd name="connsiteX49" fmla="*/ 5113910 w 9662615"/>
              <a:gd name="connsiteY49" fmla="*/ 1533205 h 1592811"/>
              <a:gd name="connsiteX50" fmla="*/ 5059484 w 9662615"/>
              <a:gd name="connsiteY50" fmla="*/ 1546802 h 1592811"/>
              <a:gd name="connsiteX51" fmla="*/ 5038524 w 9662615"/>
              <a:gd name="connsiteY51" fmla="*/ 1545675 h 1592811"/>
              <a:gd name="connsiteX52" fmla="*/ 5026564 w 9662615"/>
              <a:gd name="connsiteY52" fmla="*/ 1545376 h 1592811"/>
              <a:gd name="connsiteX53" fmla="*/ 4969433 w 9662615"/>
              <a:gd name="connsiteY53" fmla="*/ 1550865 h 1592811"/>
              <a:gd name="connsiteX54" fmla="*/ 4871726 w 9662615"/>
              <a:gd name="connsiteY54" fmla="*/ 1570584 h 1592811"/>
              <a:gd name="connsiteX55" fmla="*/ 4843267 w 9662615"/>
              <a:gd name="connsiteY55" fmla="*/ 1561459 h 1592811"/>
              <a:gd name="connsiteX56" fmla="*/ 4821058 w 9662615"/>
              <a:gd name="connsiteY56" fmla="*/ 1553078 h 1592811"/>
              <a:gd name="connsiteX57" fmla="*/ 4791466 w 9662615"/>
              <a:gd name="connsiteY57" fmla="*/ 1561324 h 1592811"/>
              <a:gd name="connsiteX58" fmla="*/ 4784247 w 9662615"/>
              <a:gd name="connsiteY58" fmla="*/ 1562342 h 1592811"/>
              <a:gd name="connsiteX59" fmla="*/ 4739309 w 9662615"/>
              <a:gd name="connsiteY59" fmla="*/ 1553948 h 1592811"/>
              <a:gd name="connsiteX60" fmla="*/ 4697562 w 9662615"/>
              <a:gd name="connsiteY60" fmla="*/ 1551206 h 1592811"/>
              <a:gd name="connsiteX61" fmla="*/ 4650737 w 9662615"/>
              <a:gd name="connsiteY61" fmla="*/ 1537381 h 1592811"/>
              <a:gd name="connsiteX62" fmla="*/ 4583150 w 9662615"/>
              <a:gd name="connsiteY62" fmla="*/ 1529064 h 1592811"/>
              <a:gd name="connsiteX63" fmla="*/ 4521734 w 9662615"/>
              <a:gd name="connsiteY63" fmla="*/ 1529359 h 1592811"/>
              <a:gd name="connsiteX64" fmla="*/ 4382398 w 9662615"/>
              <a:gd name="connsiteY64" fmla="*/ 1534108 h 1592811"/>
              <a:gd name="connsiteX65" fmla="*/ 4221826 w 9662615"/>
              <a:gd name="connsiteY65" fmla="*/ 1500972 h 1592811"/>
              <a:gd name="connsiteX66" fmla="*/ 4096601 w 9662615"/>
              <a:gd name="connsiteY66" fmla="*/ 1521563 h 1592811"/>
              <a:gd name="connsiteX67" fmla="*/ 4002441 w 9662615"/>
              <a:gd name="connsiteY67" fmla="*/ 1528912 h 1592811"/>
              <a:gd name="connsiteX68" fmla="*/ 3833906 w 9662615"/>
              <a:gd name="connsiteY68" fmla="*/ 1516637 h 1592811"/>
              <a:gd name="connsiteX69" fmla="*/ 3763845 w 9662615"/>
              <a:gd name="connsiteY69" fmla="*/ 1501782 h 1592811"/>
              <a:gd name="connsiteX70" fmla="*/ 3641778 w 9662615"/>
              <a:gd name="connsiteY70" fmla="*/ 1505446 h 1592811"/>
              <a:gd name="connsiteX71" fmla="*/ 3565233 w 9662615"/>
              <a:gd name="connsiteY71" fmla="*/ 1515122 h 1592811"/>
              <a:gd name="connsiteX72" fmla="*/ 3560267 w 9662615"/>
              <a:gd name="connsiteY72" fmla="*/ 1516288 h 1592811"/>
              <a:gd name="connsiteX73" fmla="*/ 3540258 w 9662615"/>
              <a:gd name="connsiteY73" fmla="*/ 1516976 h 1592811"/>
              <a:gd name="connsiteX74" fmla="*/ 3534780 w 9662615"/>
              <a:gd name="connsiteY74" fmla="*/ 1522141 h 1592811"/>
              <a:gd name="connsiteX75" fmla="*/ 3504783 w 9662615"/>
              <a:gd name="connsiteY75" fmla="*/ 1526739 h 1592811"/>
              <a:gd name="connsiteX76" fmla="*/ 3430805 w 9662615"/>
              <a:gd name="connsiteY76" fmla="*/ 1542521 h 1592811"/>
              <a:gd name="connsiteX77" fmla="*/ 3292707 w 9662615"/>
              <a:gd name="connsiteY77" fmla="*/ 1520490 h 1592811"/>
              <a:gd name="connsiteX78" fmla="*/ 3187872 w 9662615"/>
              <a:gd name="connsiteY78" fmla="*/ 1519991 h 1592811"/>
              <a:gd name="connsiteX79" fmla="*/ 3148026 w 9662615"/>
              <a:gd name="connsiteY79" fmla="*/ 1524777 h 1592811"/>
              <a:gd name="connsiteX80" fmla="*/ 3092394 w 9662615"/>
              <a:gd name="connsiteY80" fmla="*/ 1528115 h 1592811"/>
              <a:gd name="connsiteX81" fmla="*/ 2994200 w 9662615"/>
              <a:gd name="connsiteY81" fmla="*/ 1537857 h 1592811"/>
              <a:gd name="connsiteX82" fmla="*/ 2862301 w 9662615"/>
              <a:gd name="connsiteY82" fmla="*/ 1544250 h 1592811"/>
              <a:gd name="connsiteX83" fmla="*/ 2766335 w 9662615"/>
              <a:gd name="connsiteY83" fmla="*/ 1527662 h 1592811"/>
              <a:gd name="connsiteX84" fmla="*/ 2757836 w 9662615"/>
              <a:gd name="connsiteY84" fmla="*/ 1531371 h 1592811"/>
              <a:gd name="connsiteX85" fmla="*/ 2691555 w 9662615"/>
              <a:gd name="connsiteY85" fmla="*/ 1530283 h 1592811"/>
              <a:gd name="connsiteX86" fmla="*/ 2491676 w 9662615"/>
              <a:gd name="connsiteY86" fmla="*/ 1500859 h 1592811"/>
              <a:gd name="connsiteX87" fmla="*/ 2378036 w 9662615"/>
              <a:gd name="connsiteY87" fmla="*/ 1520645 h 1592811"/>
              <a:gd name="connsiteX88" fmla="*/ 2284269 w 9662615"/>
              <a:gd name="connsiteY88" fmla="*/ 1503068 h 1592811"/>
              <a:gd name="connsiteX89" fmla="*/ 2207104 w 9662615"/>
              <a:gd name="connsiteY89" fmla="*/ 1508888 h 1592811"/>
              <a:gd name="connsiteX90" fmla="*/ 2149226 w 9662615"/>
              <a:gd name="connsiteY90" fmla="*/ 1523409 h 1592811"/>
              <a:gd name="connsiteX91" fmla="*/ 2084783 w 9662615"/>
              <a:gd name="connsiteY91" fmla="*/ 1524245 h 1592811"/>
              <a:gd name="connsiteX92" fmla="*/ 2070075 w 9662615"/>
              <a:gd name="connsiteY92" fmla="*/ 1511285 h 1592811"/>
              <a:gd name="connsiteX93" fmla="*/ 2001057 w 9662615"/>
              <a:gd name="connsiteY93" fmla="*/ 1516449 h 1592811"/>
              <a:gd name="connsiteX94" fmla="*/ 1896330 w 9662615"/>
              <a:gd name="connsiteY94" fmla="*/ 1525725 h 1592811"/>
              <a:gd name="connsiteX95" fmla="*/ 1835994 w 9662615"/>
              <a:gd name="connsiteY95" fmla="*/ 1527678 h 1592811"/>
              <a:gd name="connsiteX96" fmla="*/ 1671119 w 9662615"/>
              <a:gd name="connsiteY96" fmla="*/ 1536701 h 1592811"/>
              <a:gd name="connsiteX97" fmla="*/ 1601337 w 9662615"/>
              <a:gd name="connsiteY97" fmla="*/ 1548552 h 1592811"/>
              <a:gd name="connsiteX98" fmla="*/ 1407755 w 9662615"/>
              <a:gd name="connsiteY98" fmla="*/ 1571444 h 1592811"/>
              <a:gd name="connsiteX99" fmla="*/ 1271994 w 9662615"/>
              <a:gd name="connsiteY99" fmla="*/ 1579471 h 1592811"/>
              <a:gd name="connsiteX100" fmla="*/ 1249226 w 9662615"/>
              <a:gd name="connsiteY100" fmla="*/ 1583140 h 1592811"/>
              <a:gd name="connsiteX101" fmla="*/ 1181938 w 9662615"/>
              <a:gd name="connsiteY101" fmla="*/ 1592789 h 1592811"/>
              <a:gd name="connsiteX102" fmla="*/ 1091432 w 9662615"/>
              <a:gd name="connsiteY102" fmla="*/ 1571003 h 1592811"/>
              <a:gd name="connsiteX103" fmla="*/ 940355 w 9662615"/>
              <a:gd name="connsiteY103" fmla="*/ 1560638 h 1592811"/>
              <a:gd name="connsiteX104" fmla="*/ 868264 w 9662615"/>
              <a:gd name="connsiteY104" fmla="*/ 1566392 h 1592811"/>
              <a:gd name="connsiteX105" fmla="*/ 792765 w 9662615"/>
              <a:gd name="connsiteY105" fmla="*/ 1563102 h 1592811"/>
              <a:gd name="connsiteX106" fmla="*/ 653153 w 9662615"/>
              <a:gd name="connsiteY106" fmla="*/ 1563516 h 1592811"/>
              <a:gd name="connsiteX107" fmla="*/ 541933 w 9662615"/>
              <a:gd name="connsiteY107" fmla="*/ 1561051 h 1592811"/>
              <a:gd name="connsiteX108" fmla="*/ 472797 w 9662615"/>
              <a:gd name="connsiteY108" fmla="*/ 1568904 h 1592811"/>
              <a:gd name="connsiteX109" fmla="*/ 396059 w 9662615"/>
              <a:gd name="connsiteY109" fmla="*/ 1560970 h 1592811"/>
              <a:gd name="connsiteX110" fmla="*/ 336819 w 9662615"/>
              <a:gd name="connsiteY110" fmla="*/ 1560892 h 1592811"/>
              <a:gd name="connsiteX111" fmla="*/ 267163 w 9662615"/>
              <a:gd name="connsiteY111" fmla="*/ 1531913 h 1592811"/>
              <a:gd name="connsiteX112" fmla="*/ 196644 w 9662615"/>
              <a:gd name="connsiteY112" fmla="*/ 1524565 h 1592811"/>
              <a:gd name="connsiteX113" fmla="*/ 86819 w 9662615"/>
              <a:gd name="connsiteY113" fmla="*/ 1519517 h 1592811"/>
              <a:gd name="connsiteX114" fmla="*/ 53369 w 9662615"/>
              <a:gd name="connsiteY114" fmla="*/ 1516853 h 1592811"/>
              <a:gd name="connsiteX115" fmla="*/ 2359 w 9662615"/>
              <a:gd name="connsiteY115" fmla="*/ 1515247 h 1592811"/>
              <a:gd name="connsiteX116" fmla="*/ 0 w 9662615"/>
              <a:gd name="connsiteY116" fmla="*/ 1514932 h 1592811"/>
              <a:gd name="connsiteX117" fmla="*/ 0 w 9662615"/>
              <a:gd name="connsiteY117" fmla="*/ 0 h 1592811"/>
              <a:gd name="connsiteX0" fmla="*/ 0 w 9662615"/>
              <a:gd name="connsiteY0" fmla="*/ 0 h 1592811"/>
              <a:gd name="connsiteX1" fmla="*/ 9662615 w 9662615"/>
              <a:gd name="connsiteY1" fmla="*/ 0 h 1592811"/>
              <a:gd name="connsiteX2" fmla="*/ 9662615 w 9662615"/>
              <a:gd name="connsiteY2" fmla="*/ 1280346 h 1592811"/>
              <a:gd name="connsiteX3" fmla="*/ 9551077 w 9662615"/>
              <a:gd name="connsiteY3" fmla="*/ 1292033 h 1592811"/>
              <a:gd name="connsiteX4" fmla="*/ 9469546 w 9662615"/>
              <a:gd name="connsiteY4" fmla="*/ 1289837 h 1592811"/>
              <a:gd name="connsiteX5" fmla="*/ 9326260 w 9662615"/>
              <a:gd name="connsiteY5" fmla="*/ 1277155 h 1592811"/>
              <a:gd name="connsiteX6" fmla="*/ 9144767 w 9662615"/>
              <a:gd name="connsiteY6" fmla="*/ 1264120 h 1592811"/>
              <a:gd name="connsiteX7" fmla="*/ 8976400 w 9662615"/>
              <a:gd name="connsiteY7" fmla="*/ 1326661 h 1592811"/>
              <a:gd name="connsiteX8" fmla="*/ 8828711 w 9662615"/>
              <a:gd name="connsiteY8" fmla="*/ 1346394 h 1592811"/>
              <a:gd name="connsiteX9" fmla="*/ 8695953 w 9662615"/>
              <a:gd name="connsiteY9" fmla="*/ 1346784 h 1592811"/>
              <a:gd name="connsiteX10" fmla="*/ 8652191 w 9662615"/>
              <a:gd name="connsiteY10" fmla="*/ 1345903 h 1592811"/>
              <a:gd name="connsiteX11" fmla="*/ 8591582 w 9662615"/>
              <a:gd name="connsiteY11" fmla="*/ 1341666 h 1592811"/>
              <a:gd name="connsiteX12" fmla="*/ 8537336 w 9662615"/>
              <a:gd name="connsiteY12" fmla="*/ 1341684 h 1592811"/>
              <a:gd name="connsiteX13" fmla="*/ 8416849 w 9662615"/>
              <a:gd name="connsiteY13" fmla="*/ 1367085 h 1592811"/>
              <a:gd name="connsiteX14" fmla="*/ 8278355 w 9662615"/>
              <a:gd name="connsiteY14" fmla="*/ 1386569 h 1592811"/>
              <a:gd name="connsiteX15" fmla="*/ 8197961 w 9662615"/>
              <a:gd name="connsiteY15" fmla="*/ 1392804 h 1592811"/>
              <a:gd name="connsiteX16" fmla="*/ 8171196 w 9662615"/>
              <a:gd name="connsiteY16" fmla="*/ 1397216 h 1592811"/>
              <a:gd name="connsiteX17" fmla="*/ 8087910 w 9662615"/>
              <a:gd name="connsiteY17" fmla="*/ 1386449 h 1592811"/>
              <a:gd name="connsiteX18" fmla="*/ 7974579 w 9662615"/>
              <a:gd name="connsiteY18" fmla="*/ 1383439 h 1592811"/>
              <a:gd name="connsiteX19" fmla="*/ 7768351 w 9662615"/>
              <a:gd name="connsiteY19" fmla="*/ 1395051 h 1592811"/>
              <a:gd name="connsiteX20" fmla="*/ 7635985 w 9662615"/>
              <a:gd name="connsiteY20" fmla="*/ 1386363 h 1592811"/>
              <a:gd name="connsiteX21" fmla="*/ 7466069 w 9662615"/>
              <a:gd name="connsiteY21" fmla="*/ 1377654 h 1592811"/>
              <a:gd name="connsiteX22" fmla="*/ 7355642 w 9662615"/>
              <a:gd name="connsiteY22" fmla="*/ 1407761 h 1592811"/>
              <a:gd name="connsiteX23" fmla="*/ 7215220 w 9662615"/>
              <a:gd name="connsiteY23" fmla="*/ 1397856 h 1592811"/>
              <a:gd name="connsiteX24" fmla="*/ 7082147 w 9662615"/>
              <a:gd name="connsiteY24" fmla="*/ 1406113 h 1592811"/>
              <a:gd name="connsiteX25" fmla="*/ 6987129 w 9662615"/>
              <a:gd name="connsiteY25" fmla="*/ 1404834 h 1592811"/>
              <a:gd name="connsiteX26" fmla="*/ 6907567 w 9662615"/>
              <a:gd name="connsiteY26" fmla="*/ 1419149 h 1592811"/>
              <a:gd name="connsiteX27" fmla="*/ 6748428 w 9662615"/>
              <a:gd name="connsiteY27" fmla="*/ 1420308 h 1592811"/>
              <a:gd name="connsiteX28" fmla="*/ 6654257 w 9662615"/>
              <a:gd name="connsiteY28" fmla="*/ 1424143 h 1592811"/>
              <a:gd name="connsiteX29" fmla="*/ 6620123 w 9662615"/>
              <a:gd name="connsiteY29" fmla="*/ 1430535 h 1592811"/>
              <a:gd name="connsiteX30" fmla="*/ 6571355 w 9662615"/>
              <a:gd name="connsiteY30" fmla="*/ 1436144 h 1592811"/>
              <a:gd name="connsiteX31" fmla="*/ 6486557 w 9662615"/>
              <a:gd name="connsiteY31" fmla="*/ 1449861 h 1592811"/>
              <a:gd name="connsiteX32" fmla="*/ 6370419 w 9662615"/>
              <a:gd name="connsiteY32" fmla="*/ 1461649 h 1592811"/>
              <a:gd name="connsiteX33" fmla="*/ 6278839 w 9662615"/>
              <a:gd name="connsiteY33" fmla="*/ 1449160 h 1592811"/>
              <a:gd name="connsiteX34" fmla="*/ 6272455 w 9662615"/>
              <a:gd name="connsiteY34" fmla="*/ 1453191 h 1592811"/>
              <a:gd name="connsiteX35" fmla="*/ 6212659 w 9662615"/>
              <a:gd name="connsiteY35" fmla="*/ 1454850 h 1592811"/>
              <a:gd name="connsiteX36" fmla="*/ 6069317 w 9662615"/>
              <a:gd name="connsiteY36" fmla="*/ 1445838 h 1592811"/>
              <a:gd name="connsiteX37" fmla="*/ 5878477 w 9662615"/>
              <a:gd name="connsiteY37" fmla="*/ 1439180 h 1592811"/>
              <a:gd name="connsiteX38" fmla="*/ 5838387 w 9662615"/>
              <a:gd name="connsiteY38" fmla="*/ 1444679 h 1592811"/>
              <a:gd name="connsiteX39" fmla="*/ 5771136 w 9662615"/>
              <a:gd name="connsiteY39" fmla="*/ 1453639 h 1592811"/>
              <a:gd name="connsiteX40" fmla="*/ 5724081 w 9662615"/>
              <a:gd name="connsiteY40" fmla="*/ 1470431 h 1592811"/>
              <a:gd name="connsiteX41" fmla="*/ 5666577 w 9662615"/>
              <a:gd name="connsiteY41" fmla="*/ 1473921 h 1592811"/>
              <a:gd name="connsiteX42" fmla="*/ 5649068 w 9662615"/>
              <a:gd name="connsiteY42" fmla="*/ 1461676 h 1592811"/>
              <a:gd name="connsiteX43" fmla="*/ 5588902 w 9662615"/>
              <a:gd name="connsiteY43" fmla="*/ 1469647 h 1592811"/>
              <a:gd name="connsiteX44" fmla="*/ 5498090 w 9662615"/>
              <a:gd name="connsiteY44" fmla="*/ 1483173 h 1592811"/>
              <a:gd name="connsiteX45" fmla="*/ 5444641 w 9662615"/>
              <a:gd name="connsiteY45" fmla="*/ 1487602 h 1592811"/>
              <a:gd name="connsiteX46" fmla="*/ 5299812 w 9662615"/>
              <a:gd name="connsiteY46" fmla="*/ 1503362 h 1592811"/>
              <a:gd name="connsiteX47" fmla="*/ 5245752 w 9662615"/>
              <a:gd name="connsiteY47" fmla="*/ 1520612 h 1592811"/>
              <a:gd name="connsiteX48" fmla="*/ 5177807 w 9662615"/>
              <a:gd name="connsiteY48" fmla="*/ 1526802 h 1592811"/>
              <a:gd name="connsiteX49" fmla="*/ 5113910 w 9662615"/>
              <a:gd name="connsiteY49" fmla="*/ 1533205 h 1592811"/>
              <a:gd name="connsiteX50" fmla="*/ 5059484 w 9662615"/>
              <a:gd name="connsiteY50" fmla="*/ 1546802 h 1592811"/>
              <a:gd name="connsiteX51" fmla="*/ 5038524 w 9662615"/>
              <a:gd name="connsiteY51" fmla="*/ 1545675 h 1592811"/>
              <a:gd name="connsiteX52" fmla="*/ 5026564 w 9662615"/>
              <a:gd name="connsiteY52" fmla="*/ 1545376 h 1592811"/>
              <a:gd name="connsiteX53" fmla="*/ 4969433 w 9662615"/>
              <a:gd name="connsiteY53" fmla="*/ 1550865 h 1592811"/>
              <a:gd name="connsiteX54" fmla="*/ 4871726 w 9662615"/>
              <a:gd name="connsiteY54" fmla="*/ 1570584 h 1592811"/>
              <a:gd name="connsiteX55" fmla="*/ 4843267 w 9662615"/>
              <a:gd name="connsiteY55" fmla="*/ 1561459 h 1592811"/>
              <a:gd name="connsiteX56" fmla="*/ 4821058 w 9662615"/>
              <a:gd name="connsiteY56" fmla="*/ 1553078 h 1592811"/>
              <a:gd name="connsiteX57" fmla="*/ 4791466 w 9662615"/>
              <a:gd name="connsiteY57" fmla="*/ 1561324 h 1592811"/>
              <a:gd name="connsiteX58" fmla="*/ 4784247 w 9662615"/>
              <a:gd name="connsiteY58" fmla="*/ 1562342 h 1592811"/>
              <a:gd name="connsiteX59" fmla="*/ 4739309 w 9662615"/>
              <a:gd name="connsiteY59" fmla="*/ 1553948 h 1592811"/>
              <a:gd name="connsiteX60" fmla="*/ 4697562 w 9662615"/>
              <a:gd name="connsiteY60" fmla="*/ 1551206 h 1592811"/>
              <a:gd name="connsiteX61" fmla="*/ 4650737 w 9662615"/>
              <a:gd name="connsiteY61" fmla="*/ 1537381 h 1592811"/>
              <a:gd name="connsiteX62" fmla="*/ 4583150 w 9662615"/>
              <a:gd name="connsiteY62" fmla="*/ 1529064 h 1592811"/>
              <a:gd name="connsiteX63" fmla="*/ 4521734 w 9662615"/>
              <a:gd name="connsiteY63" fmla="*/ 1529359 h 1592811"/>
              <a:gd name="connsiteX64" fmla="*/ 4382398 w 9662615"/>
              <a:gd name="connsiteY64" fmla="*/ 1534108 h 1592811"/>
              <a:gd name="connsiteX65" fmla="*/ 4221826 w 9662615"/>
              <a:gd name="connsiteY65" fmla="*/ 1500972 h 1592811"/>
              <a:gd name="connsiteX66" fmla="*/ 4096601 w 9662615"/>
              <a:gd name="connsiteY66" fmla="*/ 1521563 h 1592811"/>
              <a:gd name="connsiteX67" fmla="*/ 4002441 w 9662615"/>
              <a:gd name="connsiteY67" fmla="*/ 1528912 h 1592811"/>
              <a:gd name="connsiteX68" fmla="*/ 3833906 w 9662615"/>
              <a:gd name="connsiteY68" fmla="*/ 1516637 h 1592811"/>
              <a:gd name="connsiteX69" fmla="*/ 3763845 w 9662615"/>
              <a:gd name="connsiteY69" fmla="*/ 1501782 h 1592811"/>
              <a:gd name="connsiteX70" fmla="*/ 3641778 w 9662615"/>
              <a:gd name="connsiteY70" fmla="*/ 1505446 h 1592811"/>
              <a:gd name="connsiteX71" fmla="*/ 3565233 w 9662615"/>
              <a:gd name="connsiteY71" fmla="*/ 1515122 h 1592811"/>
              <a:gd name="connsiteX72" fmla="*/ 3560267 w 9662615"/>
              <a:gd name="connsiteY72" fmla="*/ 1516288 h 1592811"/>
              <a:gd name="connsiteX73" fmla="*/ 3540258 w 9662615"/>
              <a:gd name="connsiteY73" fmla="*/ 1516976 h 1592811"/>
              <a:gd name="connsiteX74" fmla="*/ 3534780 w 9662615"/>
              <a:gd name="connsiteY74" fmla="*/ 1522141 h 1592811"/>
              <a:gd name="connsiteX75" fmla="*/ 3504783 w 9662615"/>
              <a:gd name="connsiteY75" fmla="*/ 1526739 h 1592811"/>
              <a:gd name="connsiteX76" fmla="*/ 3430805 w 9662615"/>
              <a:gd name="connsiteY76" fmla="*/ 1542521 h 1592811"/>
              <a:gd name="connsiteX77" fmla="*/ 3292707 w 9662615"/>
              <a:gd name="connsiteY77" fmla="*/ 1520490 h 1592811"/>
              <a:gd name="connsiteX78" fmla="*/ 3187872 w 9662615"/>
              <a:gd name="connsiteY78" fmla="*/ 1519991 h 1592811"/>
              <a:gd name="connsiteX79" fmla="*/ 3148026 w 9662615"/>
              <a:gd name="connsiteY79" fmla="*/ 1524777 h 1592811"/>
              <a:gd name="connsiteX80" fmla="*/ 3092394 w 9662615"/>
              <a:gd name="connsiteY80" fmla="*/ 1528115 h 1592811"/>
              <a:gd name="connsiteX81" fmla="*/ 2994200 w 9662615"/>
              <a:gd name="connsiteY81" fmla="*/ 1537857 h 1592811"/>
              <a:gd name="connsiteX82" fmla="*/ 2862301 w 9662615"/>
              <a:gd name="connsiteY82" fmla="*/ 1544250 h 1592811"/>
              <a:gd name="connsiteX83" fmla="*/ 2766335 w 9662615"/>
              <a:gd name="connsiteY83" fmla="*/ 1527662 h 1592811"/>
              <a:gd name="connsiteX84" fmla="*/ 2757836 w 9662615"/>
              <a:gd name="connsiteY84" fmla="*/ 1531371 h 1592811"/>
              <a:gd name="connsiteX85" fmla="*/ 2691555 w 9662615"/>
              <a:gd name="connsiteY85" fmla="*/ 1530283 h 1592811"/>
              <a:gd name="connsiteX86" fmla="*/ 2491676 w 9662615"/>
              <a:gd name="connsiteY86" fmla="*/ 1500859 h 1592811"/>
              <a:gd name="connsiteX87" fmla="*/ 2378036 w 9662615"/>
              <a:gd name="connsiteY87" fmla="*/ 1520645 h 1592811"/>
              <a:gd name="connsiteX88" fmla="*/ 2284269 w 9662615"/>
              <a:gd name="connsiteY88" fmla="*/ 1503068 h 1592811"/>
              <a:gd name="connsiteX89" fmla="*/ 2207104 w 9662615"/>
              <a:gd name="connsiteY89" fmla="*/ 1508888 h 1592811"/>
              <a:gd name="connsiteX90" fmla="*/ 2149226 w 9662615"/>
              <a:gd name="connsiteY90" fmla="*/ 1523409 h 1592811"/>
              <a:gd name="connsiteX91" fmla="*/ 2084783 w 9662615"/>
              <a:gd name="connsiteY91" fmla="*/ 1524245 h 1592811"/>
              <a:gd name="connsiteX92" fmla="*/ 2070075 w 9662615"/>
              <a:gd name="connsiteY92" fmla="*/ 1511285 h 1592811"/>
              <a:gd name="connsiteX93" fmla="*/ 2001057 w 9662615"/>
              <a:gd name="connsiteY93" fmla="*/ 1516449 h 1592811"/>
              <a:gd name="connsiteX94" fmla="*/ 1896330 w 9662615"/>
              <a:gd name="connsiteY94" fmla="*/ 1525725 h 1592811"/>
              <a:gd name="connsiteX95" fmla="*/ 1835994 w 9662615"/>
              <a:gd name="connsiteY95" fmla="*/ 1527678 h 1592811"/>
              <a:gd name="connsiteX96" fmla="*/ 1671119 w 9662615"/>
              <a:gd name="connsiteY96" fmla="*/ 1536701 h 1592811"/>
              <a:gd name="connsiteX97" fmla="*/ 1601337 w 9662615"/>
              <a:gd name="connsiteY97" fmla="*/ 1548552 h 1592811"/>
              <a:gd name="connsiteX98" fmla="*/ 1407755 w 9662615"/>
              <a:gd name="connsiteY98" fmla="*/ 1571444 h 1592811"/>
              <a:gd name="connsiteX99" fmla="*/ 1291872 w 9662615"/>
              <a:gd name="connsiteY99" fmla="*/ 1579471 h 1592811"/>
              <a:gd name="connsiteX100" fmla="*/ 1249226 w 9662615"/>
              <a:gd name="connsiteY100" fmla="*/ 1583140 h 1592811"/>
              <a:gd name="connsiteX101" fmla="*/ 1181938 w 9662615"/>
              <a:gd name="connsiteY101" fmla="*/ 1592789 h 1592811"/>
              <a:gd name="connsiteX102" fmla="*/ 1091432 w 9662615"/>
              <a:gd name="connsiteY102" fmla="*/ 1571003 h 1592811"/>
              <a:gd name="connsiteX103" fmla="*/ 940355 w 9662615"/>
              <a:gd name="connsiteY103" fmla="*/ 1560638 h 1592811"/>
              <a:gd name="connsiteX104" fmla="*/ 868264 w 9662615"/>
              <a:gd name="connsiteY104" fmla="*/ 1566392 h 1592811"/>
              <a:gd name="connsiteX105" fmla="*/ 792765 w 9662615"/>
              <a:gd name="connsiteY105" fmla="*/ 1563102 h 1592811"/>
              <a:gd name="connsiteX106" fmla="*/ 653153 w 9662615"/>
              <a:gd name="connsiteY106" fmla="*/ 1563516 h 1592811"/>
              <a:gd name="connsiteX107" fmla="*/ 541933 w 9662615"/>
              <a:gd name="connsiteY107" fmla="*/ 1561051 h 1592811"/>
              <a:gd name="connsiteX108" fmla="*/ 472797 w 9662615"/>
              <a:gd name="connsiteY108" fmla="*/ 1568904 h 1592811"/>
              <a:gd name="connsiteX109" fmla="*/ 396059 w 9662615"/>
              <a:gd name="connsiteY109" fmla="*/ 1560970 h 1592811"/>
              <a:gd name="connsiteX110" fmla="*/ 336819 w 9662615"/>
              <a:gd name="connsiteY110" fmla="*/ 1560892 h 1592811"/>
              <a:gd name="connsiteX111" fmla="*/ 267163 w 9662615"/>
              <a:gd name="connsiteY111" fmla="*/ 1531913 h 1592811"/>
              <a:gd name="connsiteX112" fmla="*/ 196644 w 9662615"/>
              <a:gd name="connsiteY112" fmla="*/ 1524565 h 1592811"/>
              <a:gd name="connsiteX113" fmla="*/ 86819 w 9662615"/>
              <a:gd name="connsiteY113" fmla="*/ 1519517 h 1592811"/>
              <a:gd name="connsiteX114" fmla="*/ 53369 w 9662615"/>
              <a:gd name="connsiteY114" fmla="*/ 1516853 h 1592811"/>
              <a:gd name="connsiteX115" fmla="*/ 2359 w 9662615"/>
              <a:gd name="connsiteY115" fmla="*/ 1515247 h 1592811"/>
              <a:gd name="connsiteX116" fmla="*/ 0 w 9662615"/>
              <a:gd name="connsiteY116" fmla="*/ 1514932 h 1592811"/>
              <a:gd name="connsiteX117" fmla="*/ 0 w 9662615"/>
              <a:gd name="connsiteY117" fmla="*/ 0 h 1592811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565233 w 9662615"/>
              <a:gd name="connsiteY71" fmla="*/ 1515122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34780 w 9662615"/>
              <a:gd name="connsiteY74" fmla="*/ 1522141 h 1603018"/>
              <a:gd name="connsiteX75" fmla="*/ 3504783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601337 w 9662615"/>
              <a:gd name="connsiteY97" fmla="*/ 1548552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565233 w 9662615"/>
              <a:gd name="connsiteY71" fmla="*/ 1515122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34780 w 9662615"/>
              <a:gd name="connsiteY74" fmla="*/ 1522141 h 1603018"/>
              <a:gd name="connsiteX75" fmla="*/ 3504783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565233 w 9662615"/>
              <a:gd name="connsiteY71" fmla="*/ 1515122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34780 w 9662615"/>
              <a:gd name="connsiteY74" fmla="*/ 1522141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565233 w 9662615"/>
              <a:gd name="connsiteY71" fmla="*/ 1515122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612941 w 9662615"/>
              <a:gd name="connsiteY71" fmla="*/ 1411755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612941 w 9662615"/>
              <a:gd name="connsiteY71" fmla="*/ 141175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12941 w 9662615"/>
              <a:gd name="connsiteY71" fmla="*/ 141175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81031 w 9662615"/>
              <a:gd name="connsiteY90" fmla="*/ 1531361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81031 w 9662615"/>
              <a:gd name="connsiteY90" fmla="*/ 1531361 h 1603018"/>
              <a:gd name="connsiteX91" fmla="*/ 211261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81031 w 9662615"/>
              <a:gd name="connsiteY90" fmla="*/ 1531361 h 1603018"/>
              <a:gd name="connsiteX91" fmla="*/ 2112613 w 9662615"/>
              <a:gd name="connsiteY91" fmla="*/ 1524245 h 1603018"/>
              <a:gd name="connsiteX92" fmla="*/ 2046221 w 9662615"/>
              <a:gd name="connsiteY92" fmla="*/ 1523212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81031 w 9662615"/>
              <a:gd name="connsiteY90" fmla="*/ 1531361 h 1603018"/>
              <a:gd name="connsiteX91" fmla="*/ 2112613 w 9662615"/>
              <a:gd name="connsiteY91" fmla="*/ 1524245 h 1603018"/>
              <a:gd name="connsiteX92" fmla="*/ 2046221 w 9662615"/>
              <a:gd name="connsiteY92" fmla="*/ 1523212 h 1603018"/>
              <a:gd name="connsiteX93" fmla="*/ 2001057 w 9662615"/>
              <a:gd name="connsiteY93" fmla="*/ 1516449 h 1603018"/>
              <a:gd name="connsiteX94" fmla="*/ 1920184 w 9662615"/>
              <a:gd name="connsiteY94" fmla="*/ 1533676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</a:cxnLst>
            <a:rect l="l" t="t" r="r" b="b"/>
            <a:pathLst>
              <a:path w="9662615" h="1603018">
                <a:moveTo>
                  <a:pt x="0" y="0"/>
                </a:moveTo>
                <a:lnTo>
                  <a:pt x="9662615" y="0"/>
                </a:lnTo>
                <a:lnTo>
                  <a:pt x="9662615" y="1280346"/>
                </a:lnTo>
                <a:lnTo>
                  <a:pt x="9551077" y="1292033"/>
                </a:lnTo>
                <a:cubicBezTo>
                  <a:pt x="9489925" y="1291588"/>
                  <a:pt x="9543615" y="1296257"/>
                  <a:pt x="9469546" y="1289837"/>
                </a:cubicBezTo>
                <a:cubicBezTo>
                  <a:pt x="9413040" y="1331485"/>
                  <a:pt x="9340031" y="1268376"/>
                  <a:pt x="9326260" y="1277155"/>
                </a:cubicBezTo>
                <a:cubicBezTo>
                  <a:pt x="9234251" y="1284900"/>
                  <a:pt x="9225377" y="1258935"/>
                  <a:pt x="9144767" y="1264120"/>
                </a:cubicBezTo>
                <a:cubicBezTo>
                  <a:pt x="9159115" y="1310075"/>
                  <a:pt x="9066692" y="1304806"/>
                  <a:pt x="8976400" y="1326661"/>
                </a:cubicBezTo>
                <a:cubicBezTo>
                  <a:pt x="8931920" y="1325947"/>
                  <a:pt x="8871807" y="1351060"/>
                  <a:pt x="8828711" y="1346394"/>
                </a:cubicBezTo>
                <a:cubicBezTo>
                  <a:pt x="8809650" y="1326213"/>
                  <a:pt x="8718313" y="1358527"/>
                  <a:pt x="8695953" y="1346784"/>
                </a:cubicBezTo>
                <a:cubicBezTo>
                  <a:pt x="8694290" y="1355317"/>
                  <a:pt x="8661526" y="1349865"/>
                  <a:pt x="8652191" y="1345903"/>
                </a:cubicBezTo>
                <a:cubicBezTo>
                  <a:pt x="8641363" y="1349626"/>
                  <a:pt x="8603292" y="1341304"/>
                  <a:pt x="8591582" y="1341666"/>
                </a:cubicBezTo>
                <a:cubicBezTo>
                  <a:pt x="8568421" y="1323004"/>
                  <a:pt x="8565847" y="1352287"/>
                  <a:pt x="8537336" y="1341684"/>
                </a:cubicBezTo>
                <a:cubicBezTo>
                  <a:pt x="8524809" y="1348019"/>
                  <a:pt x="8445703" y="1377667"/>
                  <a:pt x="8416849" y="1367085"/>
                </a:cubicBezTo>
                <a:cubicBezTo>
                  <a:pt x="8350736" y="1379599"/>
                  <a:pt x="8346589" y="1391624"/>
                  <a:pt x="8278355" y="1386569"/>
                </a:cubicBezTo>
                <a:cubicBezTo>
                  <a:pt x="8268756" y="1398649"/>
                  <a:pt x="8183331" y="1371185"/>
                  <a:pt x="8197961" y="1392804"/>
                </a:cubicBezTo>
                <a:cubicBezTo>
                  <a:pt x="8175189" y="1391748"/>
                  <a:pt x="8158503" y="1383145"/>
                  <a:pt x="8171196" y="1397216"/>
                </a:cubicBezTo>
                <a:cubicBezTo>
                  <a:pt x="8141821" y="1397466"/>
                  <a:pt x="8125626" y="1386947"/>
                  <a:pt x="8087910" y="1386449"/>
                </a:cubicBezTo>
                <a:cubicBezTo>
                  <a:pt x="8029319" y="1362701"/>
                  <a:pt x="8020916" y="1407035"/>
                  <a:pt x="7974579" y="1383439"/>
                </a:cubicBezTo>
                <a:cubicBezTo>
                  <a:pt x="7912074" y="1402493"/>
                  <a:pt x="7841761" y="1389550"/>
                  <a:pt x="7768351" y="1395051"/>
                </a:cubicBezTo>
                <a:cubicBezTo>
                  <a:pt x="7741665" y="1390266"/>
                  <a:pt x="7663663" y="1410813"/>
                  <a:pt x="7635985" y="1386363"/>
                </a:cubicBezTo>
                <a:cubicBezTo>
                  <a:pt x="7646173" y="1415707"/>
                  <a:pt x="7542198" y="1378410"/>
                  <a:pt x="7466069" y="1377654"/>
                </a:cubicBezTo>
                <a:cubicBezTo>
                  <a:pt x="7427626" y="1403818"/>
                  <a:pt x="7337822" y="1398948"/>
                  <a:pt x="7355642" y="1407761"/>
                </a:cubicBezTo>
                <a:cubicBezTo>
                  <a:pt x="7270634" y="1390553"/>
                  <a:pt x="7306340" y="1403822"/>
                  <a:pt x="7215220" y="1397856"/>
                </a:cubicBezTo>
                <a:cubicBezTo>
                  <a:pt x="7175381" y="1421457"/>
                  <a:pt x="7122339" y="1428094"/>
                  <a:pt x="7082147" y="1406113"/>
                </a:cubicBezTo>
                <a:cubicBezTo>
                  <a:pt x="7040624" y="1425217"/>
                  <a:pt x="7029993" y="1391726"/>
                  <a:pt x="6987129" y="1404834"/>
                </a:cubicBezTo>
                <a:cubicBezTo>
                  <a:pt x="6953477" y="1411964"/>
                  <a:pt x="6957479" y="1421694"/>
                  <a:pt x="6907567" y="1419149"/>
                </a:cubicBezTo>
                <a:cubicBezTo>
                  <a:pt x="6863513" y="1408514"/>
                  <a:pt x="6803088" y="1434619"/>
                  <a:pt x="6748428" y="1420308"/>
                </a:cubicBezTo>
                <a:cubicBezTo>
                  <a:pt x="6728317" y="1416860"/>
                  <a:pt x="6666046" y="1417296"/>
                  <a:pt x="6654257" y="1424143"/>
                </a:cubicBezTo>
                <a:cubicBezTo>
                  <a:pt x="6641271" y="1425628"/>
                  <a:pt x="6626125" y="1423202"/>
                  <a:pt x="6620123" y="1430535"/>
                </a:cubicBezTo>
                <a:cubicBezTo>
                  <a:pt x="6610208" y="1439359"/>
                  <a:pt x="6564906" y="1425734"/>
                  <a:pt x="6571355" y="1436144"/>
                </a:cubicBezTo>
                <a:cubicBezTo>
                  <a:pt x="6539188" y="1426808"/>
                  <a:pt x="6513602" y="1445293"/>
                  <a:pt x="6486557" y="1449861"/>
                </a:cubicBezTo>
                <a:cubicBezTo>
                  <a:pt x="6461221" y="1440598"/>
                  <a:pt x="6429457" y="1459319"/>
                  <a:pt x="6370419" y="1461649"/>
                </a:cubicBezTo>
                <a:cubicBezTo>
                  <a:pt x="6342558" y="1450937"/>
                  <a:pt x="6330664" y="1463365"/>
                  <a:pt x="6278839" y="1449160"/>
                </a:cubicBezTo>
                <a:cubicBezTo>
                  <a:pt x="6277206" y="1450621"/>
                  <a:pt x="6275057" y="1451978"/>
                  <a:pt x="6272455" y="1453191"/>
                </a:cubicBezTo>
                <a:cubicBezTo>
                  <a:pt x="6257338" y="1460236"/>
                  <a:pt x="6230567" y="1460979"/>
                  <a:pt x="6212659" y="1454850"/>
                </a:cubicBezTo>
                <a:cubicBezTo>
                  <a:pt x="6130994" y="1436046"/>
                  <a:pt x="6135790" y="1448771"/>
                  <a:pt x="6069317" y="1445838"/>
                </a:cubicBezTo>
                <a:cubicBezTo>
                  <a:pt x="5994738" y="1444791"/>
                  <a:pt x="5975991" y="1456673"/>
                  <a:pt x="5878477" y="1439180"/>
                </a:cubicBezTo>
                <a:cubicBezTo>
                  <a:pt x="5870803" y="1447519"/>
                  <a:pt x="5859206" y="1448153"/>
                  <a:pt x="5838387" y="1444679"/>
                </a:cubicBezTo>
                <a:cubicBezTo>
                  <a:pt x="5802317" y="1444778"/>
                  <a:pt x="5810848" y="1465165"/>
                  <a:pt x="5771136" y="1453639"/>
                </a:cubicBezTo>
                <a:cubicBezTo>
                  <a:pt x="5780732" y="1464484"/>
                  <a:pt x="5704275" y="1459369"/>
                  <a:pt x="5724081" y="1470431"/>
                </a:cubicBezTo>
                <a:cubicBezTo>
                  <a:pt x="5703536" y="1480946"/>
                  <a:pt x="5687323" y="1464719"/>
                  <a:pt x="5666577" y="1473921"/>
                </a:cubicBezTo>
                <a:cubicBezTo>
                  <a:pt x="5640974" y="1476520"/>
                  <a:pt x="5678275" y="1461854"/>
                  <a:pt x="5649068" y="1461676"/>
                </a:cubicBezTo>
                <a:cubicBezTo>
                  <a:pt x="5614218" y="1463443"/>
                  <a:pt x="5608578" y="1443299"/>
                  <a:pt x="5588902" y="1469647"/>
                </a:cubicBezTo>
                <a:cubicBezTo>
                  <a:pt x="5550386" y="1464321"/>
                  <a:pt x="5546573" y="1476049"/>
                  <a:pt x="5498090" y="1483173"/>
                </a:cubicBezTo>
                <a:cubicBezTo>
                  <a:pt x="5475226" y="1477314"/>
                  <a:pt x="5459293" y="1480930"/>
                  <a:pt x="5444641" y="1487602"/>
                </a:cubicBezTo>
                <a:cubicBezTo>
                  <a:pt x="5395328" y="1487320"/>
                  <a:pt x="5353572" y="1498007"/>
                  <a:pt x="5299812" y="1503362"/>
                </a:cubicBezTo>
                <a:cubicBezTo>
                  <a:pt x="5238326" y="1497756"/>
                  <a:pt x="5303225" y="1514963"/>
                  <a:pt x="5245752" y="1520612"/>
                </a:cubicBezTo>
                <a:cubicBezTo>
                  <a:pt x="5190753" y="1507732"/>
                  <a:pt x="5205712" y="1518627"/>
                  <a:pt x="5177807" y="1526802"/>
                </a:cubicBezTo>
                <a:lnTo>
                  <a:pt x="5113910" y="1533205"/>
                </a:lnTo>
                <a:lnTo>
                  <a:pt x="5059484" y="1546802"/>
                </a:lnTo>
                <a:lnTo>
                  <a:pt x="5038524" y="1545675"/>
                </a:lnTo>
                <a:lnTo>
                  <a:pt x="5026564" y="1545376"/>
                </a:lnTo>
                <a:cubicBezTo>
                  <a:pt x="5006873" y="1544046"/>
                  <a:pt x="4987701" y="1552900"/>
                  <a:pt x="4969433" y="1550865"/>
                </a:cubicBezTo>
                <a:cubicBezTo>
                  <a:pt x="4943627" y="1555066"/>
                  <a:pt x="4892754" y="1568818"/>
                  <a:pt x="4871726" y="1570584"/>
                </a:cubicBezTo>
                <a:cubicBezTo>
                  <a:pt x="4863638" y="1570310"/>
                  <a:pt x="4846771" y="1559566"/>
                  <a:pt x="4843267" y="1561459"/>
                </a:cubicBezTo>
                <a:lnTo>
                  <a:pt x="4821058" y="1553078"/>
                </a:lnTo>
                <a:lnTo>
                  <a:pt x="4791466" y="1561324"/>
                </a:lnTo>
                <a:lnTo>
                  <a:pt x="4784247" y="1562342"/>
                </a:lnTo>
                <a:cubicBezTo>
                  <a:pt x="4770593" y="1574121"/>
                  <a:pt x="4776816" y="1558072"/>
                  <a:pt x="4739309" y="1553948"/>
                </a:cubicBezTo>
                <a:cubicBezTo>
                  <a:pt x="4684311" y="1578213"/>
                  <a:pt x="4712803" y="1566697"/>
                  <a:pt x="4697562" y="1551206"/>
                </a:cubicBezTo>
                <a:lnTo>
                  <a:pt x="4650737" y="1537381"/>
                </a:lnTo>
                <a:cubicBezTo>
                  <a:pt x="4628208" y="1530633"/>
                  <a:pt x="4609654" y="1567617"/>
                  <a:pt x="4583150" y="1529064"/>
                </a:cubicBezTo>
                <a:cubicBezTo>
                  <a:pt x="4575879" y="1527088"/>
                  <a:pt x="4527005" y="1532552"/>
                  <a:pt x="4521734" y="1529359"/>
                </a:cubicBezTo>
                <a:cubicBezTo>
                  <a:pt x="4457980" y="1517590"/>
                  <a:pt x="4465052" y="1532003"/>
                  <a:pt x="4382398" y="1534108"/>
                </a:cubicBezTo>
                <a:cubicBezTo>
                  <a:pt x="4347480" y="1506889"/>
                  <a:pt x="4310783" y="1494709"/>
                  <a:pt x="4221826" y="1500972"/>
                </a:cubicBezTo>
                <a:cubicBezTo>
                  <a:pt x="4174471" y="1526598"/>
                  <a:pt x="4136675" y="1542031"/>
                  <a:pt x="4096601" y="1521563"/>
                </a:cubicBezTo>
                <a:cubicBezTo>
                  <a:pt x="4015086" y="1550501"/>
                  <a:pt x="3986123" y="1519347"/>
                  <a:pt x="4002441" y="1528912"/>
                </a:cubicBezTo>
                <a:cubicBezTo>
                  <a:pt x="3967120" y="1539744"/>
                  <a:pt x="3931774" y="1526729"/>
                  <a:pt x="3833906" y="1516637"/>
                </a:cubicBezTo>
                <a:cubicBezTo>
                  <a:pt x="3781438" y="1538249"/>
                  <a:pt x="3822855" y="1526006"/>
                  <a:pt x="3763845" y="1501782"/>
                </a:cubicBezTo>
                <a:cubicBezTo>
                  <a:pt x="3734533" y="1525292"/>
                  <a:pt x="3677359" y="1524487"/>
                  <a:pt x="3673583" y="1501471"/>
                </a:cubicBezTo>
                <a:cubicBezTo>
                  <a:pt x="3663687" y="1502855"/>
                  <a:pt x="3650245" y="1528777"/>
                  <a:pt x="3640771" y="1531025"/>
                </a:cubicBezTo>
                <a:lnTo>
                  <a:pt x="3576170" y="1516288"/>
                </a:lnTo>
                <a:lnTo>
                  <a:pt x="3540258" y="1516976"/>
                </a:lnTo>
                <a:lnTo>
                  <a:pt x="3522853" y="1538044"/>
                </a:lnTo>
                <a:lnTo>
                  <a:pt x="3480929" y="1526739"/>
                </a:lnTo>
                <a:cubicBezTo>
                  <a:pt x="3469671" y="1527693"/>
                  <a:pt x="3444273" y="1543724"/>
                  <a:pt x="3430805" y="1542521"/>
                </a:cubicBezTo>
                <a:cubicBezTo>
                  <a:pt x="3386352" y="1529947"/>
                  <a:pt x="3347457" y="1537200"/>
                  <a:pt x="3292707" y="1520490"/>
                </a:cubicBezTo>
                <a:cubicBezTo>
                  <a:pt x="3271897" y="1516147"/>
                  <a:pt x="3203347" y="1513732"/>
                  <a:pt x="3187872" y="1519991"/>
                </a:cubicBezTo>
                <a:cubicBezTo>
                  <a:pt x="3173062" y="1520872"/>
                  <a:pt x="3157325" y="1517771"/>
                  <a:pt x="3148026" y="1524777"/>
                </a:cubicBezTo>
                <a:cubicBezTo>
                  <a:pt x="3133878" y="1533085"/>
                  <a:pt x="3089156" y="1517485"/>
                  <a:pt x="3092394" y="1528115"/>
                </a:cubicBezTo>
                <a:cubicBezTo>
                  <a:pt x="3060512" y="1517374"/>
                  <a:pt x="3025593" y="1534558"/>
                  <a:pt x="2994200" y="1537857"/>
                </a:cubicBezTo>
                <a:cubicBezTo>
                  <a:pt x="2969798" y="1527501"/>
                  <a:pt x="2927999" y="1544636"/>
                  <a:pt x="2862301" y="1544250"/>
                </a:cubicBezTo>
                <a:cubicBezTo>
                  <a:pt x="2835658" y="1532340"/>
                  <a:pt x="2818008" y="1544135"/>
                  <a:pt x="2766335" y="1527662"/>
                </a:cubicBezTo>
                <a:cubicBezTo>
                  <a:pt x="2764004" y="1529036"/>
                  <a:pt x="2761142" y="1530285"/>
                  <a:pt x="2757836" y="1531371"/>
                </a:cubicBezTo>
                <a:cubicBezTo>
                  <a:pt x="2738633" y="1537675"/>
                  <a:pt x="2708957" y="1537188"/>
                  <a:pt x="2691555" y="1530283"/>
                </a:cubicBezTo>
                <a:cubicBezTo>
                  <a:pt x="2608810" y="1507878"/>
                  <a:pt x="2611304" y="1510787"/>
                  <a:pt x="2539383" y="1504835"/>
                </a:cubicBezTo>
                <a:cubicBezTo>
                  <a:pt x="2457862" y="1500384"/>
                  <a:pt x="2478670" y="1542474"/>
                  <a:pt x="2378036" y="1520645"/>
                </a:cubicBezTo>
                <a:cubicBezTo>
                  <a:pt x="2366529" y="1528574"/>
                  <a:pt x="2341629" y="1515421"/>
                  <a:pt x="2320049" y="1511019"/>
                </a:cubicBezTo>
                <a:cubicBezTo>
                  <a:pt x="2280399" y="1509467"/>
                  <a:pt x="2278267" y="1522148"/>
                  <a:pt x="2238909" y="1508888"/>
                </a:cubicBezTo>
                <a:cubicBezTo>
                  <a:pt x="2245444" y="1520095"/>
                  <a:pt x="2163364" y="1519472"/>
                  <a:pt x="2181031" y="1531361"/>
                </a:cubicBezTo>
                <a:cubicBezTo>
                  <a:pt x="2154585" y="1540861"/>
                  <a:pt x="2138796" y="1516056"/>
                  <a:pt x="2112613" y="1524245"/>
                </a:cubicBezTo>
                <a:cubicBezTo>
                  <a:pt x="2083537" y="1525655"/>
                  <a:pt x="2078233" y="1524725"/>
                  <a:pt x="2046221" y="1523212"/>
                </a:cubicBezTo>
                <a:cubicBezTo>
                  <a:pt x="2007296" y="1523373"/>
                  <a:pt x="2032394" y="1491187"/>
                  <a:pt x="2001057" y="1516449"/>
                </a:cubicBezTo>
                <a:cubicBezTo>
                  <a:pt x="1960724" y="1509398"/>
                  <a:pt x="1976058" y="1528820"/>
                  <a:pt x="1920184" y="1533676"/>
                </a:cubicBezTo>
                <a:cubicBezTo>
                  <a:pt x="1897238" y="1526813"/>
                  <a:pt x="1877505" y="1527174"/>
                  <a:pt x="1835994" y="1527678"/>
                </a:cubicBezTo>
                <a:cubicBezTo>
                  <a:pt x="1794483" y="1528182"/>
                  <a:pt x="1726077" y="1533693"/>
                  <a:pt x="1671119" y="1536701"/>
                </a:cubicBezTo>
                <a:cubicBezTo>
                  <a:pt x="1605663" y="1528324"/>
                  <a:pt x="1630763" y="1553523"/>
                  <a:pt x="1565556" y="1556503"/>
                </a:cubicBezTo>
                <a:cubicBezTo>
                  <a:pt x="1501959" y="1539013"/>
                  <a:pt x="1462468" y="1572800"/>
                  <a:pt x="1407755" y="1571444"/>
                </a:cubicBezTo>
                <a:cubicBezTo>
                  <a:pt x="1319286" y="1555448"/>
                  <a:pt x="1429251" y="1585263"/>
                  <a:pt x="1291872" y="1579471"/>
                </a:cubicBezTo>
                <a:cubicBezTo>
                  <a:pt x="1284192" y="1576816"/>
                  <a:pt x="1243590" y="1599390"/>
                  <a:pt x="1245251" y="1603018"/>
                </a:cubicBezTo>
                <a:cubicBezTo>
                  <a:pt x="1236562" y="1601891"/>
                  <a:pt x="1184091" y="1586977"/>
                  <a:pt x="1181938" y="1592789"/>
                </a:cubicBezTo>
                <a:cubicBezTo>
                  <a:pt x="1138153" y="1593474"/>
                  <a:pt x="1130439" y="1578153"/>
                  <a:pt x="1091432" y="1571003"/>
                </a:cubicBezTo>
                <a:cubicBezTo>
                  <a:pt x="1007000" y="1580980"/>
                  <a:pt x="1001377" y="1557850"/>
                  <a:pt x="940355" y="1560638"/>
                </a:cubicBezTo>
                <a:cubicBezTo>
                  <a:pt x="891367" y="1572083"/>
                  <a:pt x="924846" y="1558773"/>
                  <a:pt x="868264" y="1566392"/>
                </a:cubicBezTo>
                <a:cubicBezTo>
                  <a:pt x="848640" y="1547574"/>
                  <a:pt x="814997" y="1568391"/>
                  <a:pt x="792765" y="1563102"/>
                </a:cubicBezTo>
                <a:cubicBezTo>
                  <a:pt x="758082" y="1585102"/>
                  <a:pt x="689950" y="1563038"/>
                  <a:pt x="653153" y="1563516"/>
                </a:cubicBezTo>
                <a:cubicBezTo>
                  <a:pt x="591300" y="1567692"/>
                  <a:pt x="576686" y="1582565"/>
                  <a:pt x="541933" y="1561051"/>
                </a:cubicBezTo>
                <a:cubicBezTo>
                  <a:pt x="537775" y="1570056"/>
                  <a:pt x="508236" y="1570304"/>
                  <a:pt x="472797" y="1568904"/>
                </a:cubicBezTo>
                <a:cubicBezTo>
                  <a:pt x="458898" y="1573560"/>
                  <a:pt x="425270" y="1567476"/>
                  <a:pt x="396059" y="1560970"/>
                </a:cubicBezTo>
                <a:cubicBezTo>
                  <a:pt x="431016" y="1548467"/>
                  <a:pt x="332180" y="1575204"/>
                  <a:pt x="336819" y="1560892"/>
                </a:cubicBezTo>
                <a:cubicBezTo>
                  <a:pt x="292157" y="1552383"/>
                  <a:pt x="263346" y="1557575"/>
                  <a:pt x="267163" y="1531913"/>
                </a:cubicBezTo>
                <a:cubicBezTo>
                  <a:pt x="253228" y="1516946"/>
                  <a:pt x="198100" y="1540864"/>
                  <a:pt x="196644" y="1524565"/>
                </a:cubicBezTo>
                <a:cubicBezTo>
                  <a:pt x="172602" y="1535342"/>
                  <a:pt x="127394" y="1518578"/>
                  <a:pt x="86819" y="1519517"/>
                </a:cubicBezTo>
                <a:cubicBezTo>
                  <a:pt x="78537" y="1512257"/>
                  <a:pt x="69224" y="1512723"/>
                  <a:pt x="53369" y="1516853"/>
                </a:cubicBezTo>
                <a:cubicBezTo>
                  <a:pt x="37131" y="1517503"/>
                  <a:pt x="19976" y="1516838"/>
                  <a:pt x="2359" y="1515247"/>
                </a:cubicBezTo>
                <a:lnTo>
                  <a:pt x="0" y="1514932"/>
                </a:lnTo>
                <a:lnTo>
                  <a:pt x="0" y="0"/>
                </a:lnTo>
                <a:close/>
              </a:path>
            </a:pathLst>
          </a:custGeom>
          <a:solidFill>
            <a:srgbClr val="82766A">
              <a:alpha val="15000"/>
            </a:srgb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A79EB1A9-C689-91C3-D626-8F2277B8D43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916226" y="899833"/>
            <a:ext cx="8423238" cy="705227"/>
          </a:xfrm>
        </p:spPr>
        <p:txBody>
          <a:bodyPr vert="horz" lIns="91440" tIns="45720" rIns="91440" bIns="45720" rtlCol="0" anchor="b">
            <a:normAutofit fontScale="90000"/>
          </a:bodyPr>
          <a:lstStyle/>
          <a:p>
            <a:pPr algn="ctr"/>
            <a:r>
              <a:rPr lang="en-US" sz="2200" b="1" dirty="0">
                <a:solidFill>
                  <a:schemeClr val="accent1">
                    <a:lumMod val="50000"/>
                  </a:schemeClr>
                </a:solidFill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rPr>
              <a:t>Hala ere, </a:t>
            </a:r>
            <a:r>
              <a:rPr lang="en-US" sz="2200" b="1" dirty="0" err="1">
                <a:solidFill>
                  <a:schemeClr val="accent1">
                    <a:lumMod val="50000"/>
                  </a:schemeClr>
                </a:solidFill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rPr>
              <a:t>tratu</a:t>
            </a:r>
            <a:r>
              <a:rPr lang="en-US" sz="2200" b="1" dirty="0">
                <a:solidFill>
                  <a:schemeClr val="accent1">
                    <a:lumMod val="50000"/>
                  </a:schemeClr>
                </a:solidFill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rPr>
              <a:t> </a:t>
            </a:r>
            <a:r>
              <a:rPr lang="en-US" sz="2200" b="1" dirty="0" err="1">
                <a:solidFill>
                  <a:schemeClr val="accent1">
                    <a:lumMod val="50000"/>
                  </a:schemeClr>
                </a:solidFill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rPr>
              <a:t>txarrak</a:t>
            </a:r>
            <a:r>
              <a:rPr lang="en-US" sz="2200" b="1" dirty="0">
                <a:solidFill>
                  <a:schemeClr val="accent1">
                    <a:lumMod val="50000"/>
                  </a:schemeClr>
                </a:solidFill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rPr>
              <a:t> </a:t>
            </a:r>
            <a:r>
              <a:rPr lang="en-US" sz="2200" b="1" dirty="0" err="1">
                <a:solidFill>
                  <a:schemeClr val="accent1">
                    <a:lumMod val="50000"/>
                  </a:schemeClr>
                </a:solidFill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rPr>
              <a:t>ematen</a:t>
            </a:r>
            <a:r>
              <a:rPr lang="en-US" sz="2200" b="1" dirty="0">
                <a:solidFill>
                  <a:schemeClr val="accent1">
                    <a:lumMod val="50000"/>
                  </a:schemeClr>
                </a:solidFill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rPr>
              <a:t> </a:t>
            </a:r>
            <a:r>
              <a:rPr lang="en-US" sz="2200" b="1" dirty="0" err="1">
                <a:solidFill>
                  <a:schemeClr val="accent1">
                    <a:lumMod val="50000"/>
                  </a:schemeClr>
                </a:solidFill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rPr>
              <a:t>dizkiogu</a:t>
            </a:r>
            <a:r>
              <a:rPr lang="en-US" sz="2200" b="1" dirty="0">
                <a:solidFill>
                  <a:schemeClr val="accent1">
                    <a:lumMod val="50000"/>
                  </a:schemeClr>
                </a:solidFill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rPr>
              <a:t> eta </a:t>
            </a:r>
            <a:r>
              <a:rPr lang="en-US" sz="2200" b="1" dirty="0" err="1">
                <a:solidFill>
                  <a:schemeClr val="accent1">
                    <a:lumMod val="50000"/>
                  </a:schemeClr>
                </a:solidFill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rPr>
              <a:t>hondakinez</a:t>
            </a:r>
            <a:r>
              <a:rPr lang="en-US" sz="2200" b="1" dirty="0">
                <a:solidFill>
                  <a:schemeClr val="accent1">
                    <a:lumMod val="50000"/>
                  </a:schemeClr>
                </a:solidFill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rPr>
              <a:t> </a:t>
            </a:r>
            <a:r>
              <a:rPr lang="en-US" sz="2200" b="1" dirty="0" err="1">
                <a:solidFill>
                  <a:schemeClr val="accent1">
                    <a:lumMod val="50000"/>
                  </a:schemeClr>
                </a:solidFill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rPr>
              <a:t>betetzen</a:t>
            </a:r>
            <a:r>
              <a:rPr lang="en-US" sz="2200" b="1" dirty="0">
                <a:solidFill>
                  <a:schemeClr val="accent1">
                    <a:lumMod val="50000"/>
                  </a:schemeClr>
                </a:solidFill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rPr>
              <a:t> </a:t>
            </a:r>
            <a:r>
              <a:rPr lang="en-US" sz="2200" b="1" dirty="0" err="1">
                <a:solidFill>
                  <a:schemeClr val="accent1">
                    <a:lumMod val="50000"/>
                  </a:schemeClr>
                </a:solidFill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rPr>
              <a:t>dugu</a:t>
            </a:r>
            <a:r>
              <a:rPr lang="en-US" sz="2200" b="1" dirty="0">
                <a:solidFill>
                  <a:schemeClr val="accent1">
                    <a:lumMod val="50000"/>
                  </a:schemeClr>
                </a:solidFill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rPr>
              <a:t>.</a:t>
            </a:r>
            <a:br>
              <a:rPr lang="en-US" sz="2200" b="1" dirty="0">
                <a:solidFill>
                  <a:schemeClr val="accent1">
                    <a:lumMod val="50000"/>
                  </a:schemeClr>
                </a:solidFill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rPr>
            </a:br>
            <a:endParaRPr lang="en-US" sz="2200" b="1" dirty="0">
              <a:solidFill>
                <a:schemeClr val="accent1">
                  <a:lumMod val="50000"/>
                </a:schemeClr>
              </a:solidFill>
              <a:latin typeface="Lato Light" panose="020F0502020204030203" pitchFamily="34" charset="0"/>
              <a:ea typeface="Lato Light" panose="020F0502020204030203" pitchFamily="34" charset="0"/>
              <a:cs typeface="Lato Light" panose="020F0502020204030203" pitchFamily="34" charset="0"/>
            </a:endParaRPr>
          </a:p>
        </p:txBody>
      </p:sp>
      <p:sp>
        <p:nvSpPr>
          <p:cNvPr id="15" name="Rectangle 6">
            <a:extLst>
              <a:ext uri="{FF2B5EF4-FFF2-40B4-BE49-F238E27FC236}">
                <a16:creationId xmlns:a16="http://schemas.microsoft.com/office/drawing/2014/main" id="{DDCE5572-4319-4D42-813F-C8C69C08CAA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5096549" y="256355"/>
            <a:ext cx="1707751" cy="428984"/>
          </a:xfrm>
          <a:custGeom>
            <a:avLst/>
            <a:gdLst>
              <a:gd name="connsiteX0" fmla="*/ 0 w 2142503"/>
              <a:gd name="connsiteY0" fmla="*/ 0 h 571500"/>
              <a:gd name="connsiteX1" fmla="*/ 2142503 w 2142503"/>
              <a:gd name="connsiteY1" fmla="*/ 0 h 571500"/>
              <a:gd name="connsiteX2" fmla="*/ 2142503 w 2142503"/>
              <a:gd name="connsiteY2" fmla="*/ 571500 h 571500"/>
              <a:gd name="connsiteX3" fmla="*/ 0 w 2142503"/>
              <a:gd name="connsiteY3" fmla="*/ 571500 h 571500"/>
              <a:gd name="connsiteX4" fmla="*/ 0 w 2142503"/>
              <a:gd name="connsiteY4" fmla="*/ 0 h 571500"/>
              <a:gd name="connsiteX0" fmla="*/ 0 w 2142503"/>
              <a:gd name="connsiteY0" fmla="*/ 0 h 582145"/>
              <a:gd name="connsiteX1" fmla="*/ 2142503 w 2142503"/>
              <a:gd name="connsiteY1" fmla="*/ 0 h 582145"/>
              <a:gd name="connsiteX2" fmla="*/ 2142503 w 2142503"/>
              <a:gd name="connsiteY2" fmla="*/ 571500 h 582145"/>
              <a:gd name="connsiteX3" fmla="*/ 2050917 w 2142503"/>
              <a:gd name="connsiteY3" fmla="*/ 582088 h 582145"/>
              <a:gd name="connsiteX4" fmla="*/ 0 w 2142503"/>
              <a:gd name="connsiteY4" fmla="*/ 571500 h 582145"/>
              <a:gd name="connsiteX5" fmla="*/ 0 w 2142503"/>
              <a:gd name="connsiteY5" fmla="*/ 0 h 582145"/>
              <a:gd name="connsiteX0" fmla="*/ 0 w 2159832"/>
              <a:gd name="connsiteY0" fmla="*/ 0 h 582145"/>
              <a:gd name="connsiteX1" fmla="*/ 2142503 w 2159832"/>
              <a:gd name="connsiteY1" fmla="*/ 0 h 582145"/>
              <a:gd name="connsiteX2" fmla="*/ 2159829 w 2159832"/>
              <a:gd name="connsiteY2" fmla="*/ 96526 h 582145"/>
              <a:gd name="connsiteX3" fmla="*/ 2142503 w 2159832"/>
              <a:gd name="connsiteY3" fmla="*/ 571500 h 582145"/>
              <a:gd name="connsiteX4" fmla="*/ 2050917 w 2159832"/>
              <a:gd name="connsiteY4" fmla="*/ 582088 h 582145"/>
              <a:gd name="connsiteX5" fmla="*/ 0 w 2159832"/>
              <a:gd name="connsiteY5" fmla="*/ 571500 h 582145"/>
              <a:gd name="connsiteX6" fmla="*/ 0 w 2159832"/>
              <a:gd name="connsiteY6" fmla="*/ 0 h 582145"/>
              <a:gd name="connsiteX0" fmla="*/ 0 w 2159832"/>
              <a:gd name="connsiteY0" fmla="*/ 12386 h 594531"/>
              <a:gd name="connsiteX1" fmla="*/ 67826 w 2159832"/>
              <a:gd name="connsiteY1" fmla="*/ 0 h 594531"/>
              <a:gd name="connsiteX2" fmla="*/ 2142503 w 2159832"/>
              <a:gd name="connsiteY2" fmla="*/ 12386 h 594531"/>
              <a:gd name="connsiteX3" fmla="*/ 2159829 w 2159832"/>
              <a:gd name="connsiteY3" fmla="*/ 108912 h 594531"/>
              <a:gd name="connsiteX4" fmla="*/ 2142503 w 2159832"/>
              <a:gd name="connsiteY4" fmla="*/ 583886 h 594531"/>
              <a:gd name="connsiteX5" fmla="*/ 2050917 w 2159832"/>
              <a:gd name="connsiteY5" fmla="*/ 594474 h 594531"/>
              <a:gd name="connsiteX6" fmla="*/ 0 w 2159832"/>
              <a:gd name="connsiteY6" fmla="*/ 583886 h 594531"/>
              <a:gd name="connsiteX7" fmla="*/ 0 w 2159832"/>
              <a:gd name="connsiteY7" fmla="*/ 12386 h 594531"/>
              <a:gd name="connsiteX0" fmla="*/ 0 w 2168908"/>
              <a:gd name="connsiteY0" fmla="*/ 26000 h 594531"/>
              <a:gd name="connsiteX1" fmla="*/ 76902 w 2168908"/>
              <a:gd name="connsiteY1" fmla="*/ 0 h 594531"/>
              <a:gd name="connsiteX2" fmla="*/ 2151579 w 2168908"/>
              <a:gd name="connsiteY2" fmla="*/ 12386 h 594531"/>
              <a:gd name="connsiteX3" fmla="*/ 2168905 w 2168908"/>
              <a:gd name="connsiteY3" fmla="*/ 108912 h 594531"/>
              <a:gd name="connsiteX4" fmla="*/ 2151579 w 2168908"/>
              <a:gd name="connsiteY4" fmla="*/ 583886 h 594531"/>
              <a:gd name="connsiteX5" fmla="*/ 2059993 w 2168908"/>
              <a:gd name="connsiteY5" fmla="*/ 594474 h 594531"/>
              <a:gd name="connsiteX6" fmla="*/ 9076 w 2168908"/>
              <a:gd name="connsiteY6" fmla="*/ 583886 h 594531"/>
              <a:gd name="connsiteX7" fmla="*/ 0 w 2168908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147197 w 2316105"/>
              <a:gd name="connsiteY0" fmla="*/ 26000 h 594531"/>
              <a:gd name="connsiteX1" fmla="*/ 224099 w 2316105"/>
              <a:gd name="connsiteY1" fmla="*/ 0 h 594531"/>
              <a:gd name="connsiteX2" fmla="*/ 2298776 w 2316105"/>
              <a:gd name="connsiteY2" fmla="*/ 12386 h 594531"/>
              <a:gd name="connsiteX3" fmla="*/ 2316102 w 2316105"/>
              <a:gd name="connsiteY3" fmla="*/ 108912 h 594531"/>
              <a:gd name="connsiteX4" fmla="*/ 2298776 w 2316105"/>
              <a:gd name="connsiteY4" fmla="*/ 583886 h 594531"/>
              <a:gd name="connsiteX5" fmla="*/ 2207190 w 2316105"/>
              <a:gd name="connsiteY5" fmla="*/ 594474 h 594531"/>
              <a:gd name="connsiteX6" fmla="*/ 156273 w 2316105"/>
              <a:gd name="connsiteY6" fmla="*/ 583886 h 594531"/>
              <a:gd name="connsiteX7" fmla="*/ 142416 w 2316105"/>
              <a:gd name="connsiteY7" fmla="*/ 235975 h 594531"/>
              <a:gd name="connsiteX8" fmla="*/ 147197 w 2316105"/>
              <a:gd name="connsiteY8" fmla="*/ 26000 h 594531"/>
              <a:gd name="connsiteX0" fmla="*/ 154684 w 2323592"/>
              <a:gd name="connsiteY0" fmla="*/ 26000 h 594531"/>
              <a:gd name="connsiteX1" fmla="*/ 231586 w 2323592"/>
              <a:gd name="connsiteY1" fmla="*/ 0 h 594531"/>
              <a:gd name="connsiteX2" fmla="*/ 2306263 w 2323592"/>
              <a:gd name="connsiteY2" fmla="*/ 12386 h 594531"/>
              <a:gd name="connsiteX3" fmla="*/ 2323589 w 2323592"/>
              <a:gd name="connsiteY3" fmla="*/ 108912 h 594531"/>
              <a:gd name="connsiteX4" fmla="*/ 2306263 w 2323592"/>
              <a:gd name="connsiteY4" fmla="*/ 583886 h 594531"/>
              <a:gd name="connsiteX5" fmla="*/ 2214677 w 2323592"/>
              <a:gd name="connsiteY5" fmla="*/ 594474 h 594531"/>
              <a:gd name="connsiteX6" fmla="*/ 163760 w 2323592"/>
              <a:gd name="connsiteY6" fmla="*/ 583886 h 594531"/>
              <a:gd name="connsiteX7" fmla="*/ 158979 w 2323592"/>
              <a:gd name="connsiteY7" fmla="*/ 403879 h 594531"/>
              <a:gd name="connsiteX8" fmla="*/ 149903 w 2323592"/>
              <a:gd name="connsiteY8" fmla="*/ 235975 h 594531"/>
              <a:gd name="connsiteX9" fmla="*/ 154684 w 2323592"/>
              <a:gd name="connsiteY9" fmla="*/ 26000 h 594531"/>
              <a:gd name="connsiteX0" fmla="*/ 13665 w 2182573"/>
              <a:gd name="connsiteY0" fmla="*/ 26000 h 594531"/>
              <a:gd name="connsiteX1" fmla="*/ 90567 w 2182573"/>
              <a:gd name="connsiteY1" fmla="*/ 0 h 594531"/>
              <a:gd name="connsiteX2" fmla="*/ 2165244 w 2182573"/>
              <a:gd name="connsiteY2" fmla="*/ 12386 h 594531"/>
              <a:gd name="connsiteX3" fmla="*/ 2182570 w 2182573"/>
              <a:gd name="connsiteY3" fmla="*/ 108912 h 594531"/>
              <a:gd name="connsiteX4" fmla="*/ 2165244 w 2182573"/>
              <a:gd name="connsiteY4" fmla="*/ 583886 h 594531"/>
              <a:gd name="connsiteX5" fmla="*/ 2073658 w 2182573"/>
              <a:gd name="connsiteY5" fmla="*/ 594474 h 594531"/>
              <a:gd name="connsiteX6" fmla="*/ 22741 w 2182573"/>
              <a:gd name="connsiteY6" fmla="*/ 583886 h 594531"/>
              <a:gd name="connsiteX7" fmla="*/ 17960 w 2182573"/>
              <a:gd name="connsiteY7" fmla="*/ 403879 h 594531"/>
              <a:gd name="connsiteX8" fmla="*/ 8884 w 2182573"/>
              <a:gd name="connsiteY8" fmla="*/ 235975 h 594531"/>
              <a:gd name="connsiteX9" fmla="*/ 13665 w 2182573"/>
              <a:gd name="connsiteY9" fmla="*/ 26000 h 594531"/>
              <a:gd name="connsiteX0" fmla="*/ 13665 w 2202120"/>
              <a:gd name="connsiteY0" fmla="*/ 26000 h 594531"/>
              <a:gd name="connsiteX1" fmla="*/ 90567 w 2202120"/>
              <a:gd name="connsiteY1" fmla="*/ 0 h 594531"/>
              <a:gd name="connsiteX2" fmla="*/ 2165244 w 2202120"/>
              <a:gd name="connsiteY2" fmla="*/ 12386 h 594531"/>
              <a:gd name="connsiteX3" fmla="*/ 2182570 w 2202120"/>
              <a:gd name="connsiteY3" fmla="*/ 108912 h 594531"/>
              <a:gd name="connsiteX4" fmla="*/ 2192471 w 2202120"/>
              <a:gd name="connsiteY4" fmla="*/ 583886 h 594531"/>
              <a:gd name="connsiteX5" fmla="*/ 2073658 w 2202120"/>
              <a:gd name="connsiteY5" fmla="*/ 594474 h 594531"/>
              <a:gd name="connsiteX6" fmla="*/ 22741 w 2202120"/>
              <a:gd name="connsiteY6" fmla="*/ 583886 h 594531"/>
              <a:gd name="connsiteX7" fmla="*/ 17960 w 2202120"/>
              <a:gd name="connsiteY7" fmla="*/ 403879 h 594531"/>
              <a:gd name="connsiteX8" fmla="*/ 8884 w 2202120"/>
              <a:gd name="connsiteY8" fmla="*/ 235975 h 594531"/>
              <a:gd name="connsiteX9" fmla="*/ 13665 w 2202120"/>
              <a:gd name="connsiteY9" fmla="*/ 26000 h 594531"/>
              <a:gd name="connsiteX0" fmla="*/ 13665 w 2202036"/>
              <a:gd name="connsiteY0" fmla="*/ 26000 h 594531"/>
              <a:gd name="connsiteX1" fmla="*/ 90567 w 2202036"/>
              <a:gd name="connsiteY1" fmla="*/ 0 h 594531"/>
              <a:gd name="connsiteX2" fmla="*/ 2165244 w 2202036"/>
              <a:gd name="connsiteY2" fmla="*/ 12386 h 594531"/>
              <a:gd name="connsiteX3" fmla="*/ 2182570 w 2202036"/>
              <a:gd name="connsiteY3" fmla="*/ 108912 h 594531"/>
              <a:gd name="connsiteX4" fmla="*/ 2191645 w 2202036"/>
              <a:gd name="connsiteY4" fmla="*/ 422031 h 594531"/>
              <a:gd name="connsiteX5" fmla="*/ 2192471 w 2202036"/>
              <a:gd name="connsiteY5" fmla="*/ 583886 h 594531"/>
              <a:gd name="connsiteX6" fmla="*/ 2073658 w 2202036"/>
              <a:gd name="connsiteY6" fmla="*/ 594474 h 594531"/>
              <a:gd name="connsiteX7" fmla="*/ 22741 w 2202036"/>
              <a:gd name="connsiteY7" fmla="*/ 583886 h 594531"/>
              <a:gd name="connsiteX8" fmla="*/ 17960 w 2202036"/>
              <a:gd name="connsiteY8" fmla="*/ 403879 h 594531"/>
              <a:gd name="connsiteX9" fmla="*/ 8884 w 2202036"/>
              <a:gd name="connsiteY9" fmla="*/ 235975 h 594531"/>
              <a:gd name="connsiteX10" fmla="*/ 13665 w 2202036"/>
              <a:gd name="connsiteY10" fmla="*/ 26000 h 594531"/>
              <a:gd name="connsiteX0" fmla="*/ 142254 w 2330625"/>
              <a:gd name="connsiteY0" fmla="*/ 26000 h 594531"/>
              <a:gd name="connsiteX1" fmla="*/ 219156 w 2330625"/>
              <a:gd name="connsiteY1" fmla="*/ 0 h 594531"/>
              <a:gd name="connsiteX2" fmla="*/ 2293833 w 2330625"/>
              <a:gd name="connsiteY2" fmla="*/ 12386 h 594531"/>
              <a:gd name="connsiteX3" fmla="*/ 2311159 w 2330625"/>
              <a:gd name="connsiteY3" fmla="*/ 108912 h 594531"/>
              <a:gd name="connsiteX4" fmla="*/ 2320234 w 2330625"/>
              <a:gd name="connsiteY4" fmla="*/ 422031 h 594531"/>
              <a:gd name="connsiteX5" fmla="*/ 2321060 w 2330625"/>
              <a:gd name="connsiteY5" fmla="*/ 583886 h 594531"/>
              <a:gd name="connsiteX6" fmla="*/ 2202247 w 2330625"/>
              <a:gd name="connsiteY6" fmla="*/ 594474 h 594531"/>
              <a:gd name="connsiteX7" fmla="*/ 151330 w 2330625"/>
              <a:gd name="connsiteY7" fmla="*/ 583886 h 594531"/>
              <a:gd name="connsiteX8" fmla="*/ 155624 w 2330625"/>
              <a:gd name="connsiteY8" fmla="*/ 512790 h 594531"/>
              <a:gd name="connsiteX9" fmla="*/ 146549 w 2330625"/>
              <a:gd name="connsiteY9" fmla="*/ 403879 h 594531"/>
              <a:gd name="connsiteX10" fmla="*/ 137473 w 2330625"/>
              <a:gd name="connsiteY10" fmla="*/ 235975 h 594531"/>
              <a:gd name="connsiteX11" fmla="*/ 142254 w 2330625"/>
              <a:gd name="connsiteY11" fmla="*/ 26000 h 594531"/>
              <a:gd name="connsiteX0" fmla="*/ 13413 w 2201784"/>
              <a:gd name="connsiteY0" fmla="*/ 26000 h 594531"/>
              <a:gd name="connsiteX1" fmla="*/ 90315 w 2201784"/>
              <a:gd name="connsiteY1" fmla="*/ 0 h 594531"/>
              <a:gd name="connsiteX2" fmla="*/ 2164992 w 2201784"/>
              <a:gd name="connsiteY2" fmla="*/ 12386 h 594531"/>
              <a:gd name="connsiteX3" fmla="*/ 2182318 w 2201784"/>
              <a:gd name="connsiteY3" fmla="*/ 108912 h 594531"/>
              <a:gd name="connsiteX4" fmla="*/ 2191393 w 2201784"/>
              <a:gd name="connsiteY4" fmla="*/ 422031 h 594531"/>
              <a:gd name="connsiteX5" fmla="*/ 2192219 w 2201784"/>
              <a:gd name="connsiteY5" fmla="*/ 583886 h 594531"/>
              <a:gd name="connsiteX6" fmla="*/ 2073406 w 2201784"/>
              <a:gd name="connsiteY6" fmla="*/ 594474 h 594531"/>
              <a:gd name="connsiteX7" fmla="*/ 22489 w 2201784"/>
              <a:gd name="connsiteY7" fmla="*/ 583886 h 594531"/>
              <a:gd name="connsiteX8" fmla="*/ 26783 w 2201784"/>
              <a:gd name="connsiteY8" fmla="*/ 512790 h 594531"/>
              <a:gd name="connsiteX9" fmla="*/ 17708 w 2201784"/>
              <a:gd name="connsiteY9" fmla="*/ 403879 h 594531"/>
              <a:gd name="connsiteX10" fmla="*/ 8632 w 2201784"/>
              <a:gd name="connsiteY10" fmla="*/ 235975 h 594531"/>
              <a:gd name="connsiteX11" fmla="*/ 13413 w 2201784"/>
              <a:gd name="connsiteY11" fmla="*/ 26000 h 5945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201784" h="594531">
                <a:moveTo>
                  <a:pt x="13413" y="26000"/>
                </a:moveTo>
                <a:cubicBezTo>
                  <a:pt x="37534" y="24897"/>
                  <a:pt x="66194" y="1103"/>
                  <a:pt x="90315" y="0"/>
                </a:cubicBezTo>
                <a:lnTo>
                  <a:pt x="2164992" y="12386"/>
                </a:lnTo>
                <a:cubicBezTo>
                  <a:pt x="2164717" y="43049"/>
                  <a:pt x="2182593" y="78249"/>
                  <a:pt x="2182318" y="108912"/>
                </a:cubicBezTo>
                <a:cubicBezTo>
                  <a:pt x="2188231" y="177186"/>
                  <a:pt x="2189743" y="342869"/>
                  <a:pt x="2191393" y="422031"/>
                </a:cubicBezTo>
                <a:cubicBezTo>
                  <a:pt x="2193043" y="501193"/>
                  <a:pt x="2213396" y="555146"/>
                  <a:pt x="2192219" y="583886"/>
                </a:cubicBezTo>
                <a:cubicBezTo>
                  <a:pt x="2172279" y="582877"/>
                  <a:pt x="2093346" y="595483"/>
                  <a:pt x="2073406" y="594474"/>
                </a:cubicBezTo>
                <a:lnTo>
                  <a:pt x="22489" y="583886"/>
                </a:lnTo>
                <a:cubicBezTo>
                  <a:pt x="5849" y="592962"/>
                  <a:pt x="27580" y="542791"/>
                  <a:pt x="26783" y="512790"/>
                </a:cubicBezTo>
                <a:cubicBezTo>
                  <a:pt x="25986" y="482789"/>
                  <a:pt x="18464" y="450015"/>
                  <a:pt x="17708" y="403879"/>
                </a:cubicBezTo>
                <a:cubicBezTo>
                  <a:pt x="16952" y="357743"/>
                  <a:pt x="-14855" y="308787"/>
                  <a:pt x="8632" y="235975"/>
                </a:cubicBezTo>
                <a:cubicBezTo>
                  <a:pt x="7119" y="142994"/>
                  <a:pt x="-201" y="65329"/>
                  <a:pt x="13413" y="26000"/>
                </a:cubicBezTo>
                <a:close/>
              </a:path>
            </a:pathLst>
          </a:custGeom>
          <a:solidFill>
            <a:srgbClr val="D9D4D0">
              <a:alpha val="60000"/>
            </a:srgbClr>
          </a:solidFill>
          <a:ln>
            <a:noFill/>
          </a:ln>
          <a:effectLst>
            <a:softEdge rad="635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4" name="Picture 3" descr="basuraleza-title-2.png">
            <a:extLst>
              <a:ext uri="{FF2B5EF4-FFF2-40B4-BE49-F238E27FC236}">
                <a16:creationId xmlns:a16="http://schemas.microsoft.com/office/drawing/2014/main" id="{E3E45A34-EA9B-F228-30F7-9C3E3DCD5783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75322" y="3514079"/>
            <a:ext cx="10402276" cy="171530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2226362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afterEffect">
                                  <p:stCondLst>
                                    <p:cond delay="590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1249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54" name="Rectangle 53">
            <a:extLst>
              <a:ext uri="{FF2B5EF4-FFF2-40B4-BE49-F238E27FC236}">
                <a16:creationId xmlns:a16="http://schemas.microsoft.com/office/drawing/2014/main" id="{04C21BAE-6866-4C7A-A7EC-C1B2E572D5B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ln w="12700" cap="flat" cmpd="sng" algn="ctr">
            <a:noFill/>
            <a:prstDash val="solid"/>
            <a:miter lim="800000"/>
          </a:ln>
          <a:effectLst/>
          <a:extLs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8" name="Picture 1" descr=" Mikhail Sedov_shutterstock_1021842574.jpg">
            <a:extLst>
              <a:ext uri="{FF2B5EF4-FFF2-40B4-BE49-F238E27FC236}">
                <a16:creationId xmlns:a16="http://schemas.microsoft.com/office/drawing/2014/main" id="{5FD07359-D068-A337-FC11-BA6E7E1BF892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-11204" y="1"/>
            <a:ext cx="12248029" cy="6857998"/>
          </a:xfrm>
          <a:prstGeom prst="rect">
            <a:avLst/>
          </a:prstGeom>
        </p:spPr>
      </p:pic>
      <p:sp useBgFill="1">
        <p:nvSpPr>
          <p:cNvPr id="56" name="Freeform: Shape 55">
            <a:extLst>
              <a:ext uri="{FF2B5EF4-FFF2-40B4-BE49-F238E27FC236}">
                <a16:creationId xmlns:a16="http://schemas.microsoft.com/office/drawing/2014/main" id="{7E7D0C94-08B4-48AE-8813-CC4D60294F4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723899" y="609600"/>
            <a:ext cx="5372101" cy="5513767"/>
          </a:xfrm>
          <a:custGeom>
            <a:avLst/>
            <a:gdLst>
              <a:gd name="connsiteX0" fmla="*/ 0 w 5372101"/>
              <a:gd name="connsiteY0" fmla="*/ 0 h 5513767"/>
              <a:gd name="connsiteX1" fmla="*/ 5372101 w 5372101"/>
              <a:gd name="connsiteY1" fmla="*/ 0 h 5513767"/>
              <a:gd name="connsiteX2" fmla="*/ 5372101 w 5372101"/>
              <a:gd name="connsiteY2" fmla="*/ 5513767 h 5513767"/>
              <a:gd name="connsiteX3" fmla="*/ 5363126 w 5372101"/>
              <a:gd name="connsiteY3" fmla="*/ 5512835 h 5513767"/>
              <a:gd name="connsiteX4" fmla="*/ 5316714 w 5372101"/>
              <a:gd name="connsiteY4" fmla="*/ 5491247 h 5513767"/>
              <a:gd name="connsiteX5" fmla="*/ 5198331 w 5372101"/>
              <a:gd name="connsiteY5" fmla="*/ 5470092 h 5513767"/>
              <a:gd name="connsiteX6" fmla="*/ 5150428 w 5372101"/>
              <a:gd name="connsiteY6" fmla="*/ 5472506 h 5513767"/>
              <a:gd name="connsiteX7" fmla="*/ 5085506 w 5372101"/>
              <a:gd name="connsiteY7" fmla="*/ 5468851 h 5513767"/>
              <a:gd name="connsiteX8" fmla="*/ 4968663 w 5372101"/>
              <a:gd name="connsiteY8" fmla="*/ 5470487 h 5513767"/>
              <a:gd name="connsiteX9" fmla="*/ 4815623 w 5372101"/>
              <a:gd name="connsiteY9" fmla="*/ 5458622 h 5513767"/>
              <a:gd name="connsiteX10" fmla="*/ 4716679 w 5372101"/>
              <a:gd name="connsiteY10" fmla="*/ 5405365 h 5513767"/>
              <a:gd name="connsiteX11" fmla="*/ 4704891 w 5372101"/>
              <a:gd name="connsiteY11" fmla="*/ 5411529 h 5513767"/>
              <a:gd name="connsiteX12" fmla="*/ 4630496 w 5372101"/>
              <a:gd name="connsiteY12" fmla="*/ 5396532 h 5513767"/>
              <a:gd name="connsiteX13" fmla="*/ 4506964 w 5372101"/>
              <a:gd name="connsiteY13" fmla="*/ 5396685 h 5513767"/>
              <a:gd name="connsiteX14" fmla="*/ 4427135 w 5372101"/>
              <a:gd name="connsiteY14" fmla="*/ 5358585 h 5513767"/>
              <a:gd name="connsiteX15" fmla="*/ 4028338 w 5372101"/>
              <a:gd name="connsiteY15" fmla="*/ 5313494 h 5513767"/>
              <a:gd name="connsiteX16" fmla="*/ 4015367 w 5372101"/>
              <a:gd name="connsiteY16" fmla="*/ 5320766 h 5513767"/>
              <a:gd name="connsiteX17" fmla="*/ 4002837 w 5372101"/>
              <a:gd name="connsiteY17" fmla="*/ 5322294 h 5513767"/>
              <a:gd name="connsiteX18" fmla="*/ 3997650 w 5372101"/>
              <a:gd name="connsiteY18" fmla="*/ 5329513 h 5513767"/>
              <a:gd name="connsiteX19" fmla="*/ 3991991 w 5372101"/>
              <a:gd name="connsiteY19" fmla="*/ 5331908 h 5513767"/>
              <a:gd name="connsiteX20" fmla="*/ 3925210 w 5372101"/>
              <a:gd name="connsiteY20" fmla="*/ 5319395 h 5513767"/>
              <a:gd name="connsiteX21" fmla="*/ 3837014 w 5372101"/>
              <a:gd name="connsiteY21" fmla="*/ 5289023 h 5513767"/>
              <a:gd name="connsiteX22" fmla="*/ 3798765 w 5372101"/>
              <a:gd name="connsiteY22" fmla="*/ 5299431 h 5513767"/>
              <a:gd name="connsiteX23" fmla="*/ 3792144 w 5372101"/>
              <a:gd name="connsiteY23" fmla="*/ 5301616 h 5513767"/>
              <a:gd name="connsiteX24" fmla="*/ 3766249 w 5372101"/>
              <a:gd name="connsiteY24" fmla="*/ 5301869 h 5513767"/>
              <a:gd name="connsiteX25" fmla="*/ 3718651 w 5372101"/>
              <a:gd name="connsiteY25" fmla="*/ 5320541 h 5513767"/>
              <a:gd name="connsiteX26" fmla="*/ 3671207 w 5372101"/>
              <a:gd name="connsiteY26" fmla="*/ 5318046 h 5513767"/>
              <a:gd name="connsiteX27" fmla="*/ 3446863 w 5372101"/>
              <a:gd name="connsiteY27" fmla="*/ 5294348 h 5513767"/>
              <a:gd name="connsiteX28" fmla="*/ 3312000 w 5372101"/>
              <a:gd name="connsiteY28" fmla="*/ 5286923 h 5513767"/>
              <a:gd name="connsiteX29" fmla="*/ 3259756 w 5372101"/>
              <a:gd name="connsiteY29" fmla="*/ 5294712 h 5513767"/>
              <a:gd name="connsiteX30" fmla="*/ 3187481 w 5372101"/>
              <a:gd name="connsiteY30" fmla="*/ 5298457 h 5513767"/>
              <a:gd name="connsiteX31" fmla="*/ 3124115 w 5372101"/>
              <a:gd name="connsiteY31" fmla="*/ 5294626 h 5513767"/>
              <a:gd name="connsiteX32" fmla="*/ 3099907 w 5372101"/>
              <a:gd name="connsiteY32" fmla="*/ 5302443 h 5513767"/>
              <a:gd name="connsiteX33" fmla="*/ 3017494 w 5372101"/>
              <a:gd name="connsiteY33" fmla="*/ 5301439 h 5513767"/>
              <a:gd name="connsiteX34" fmla="*/ 3010848 w 5372101"/>
              <a:gd name="connsiteY34" fmla="*/ 5307225 h 5513767"/>
              <a:gd name="connsiteX35" fmla="*/ 2994286 w 5372101"/>
              <a:gd name="connsiteY35" fmla="*/ 5309060 h 5513767"/>
              <a:gd name="connsiteX36" fmla="*/ 2988160 w 5372101"/>
              <a:gd name="connsiteY36" fmla="*/ 5310041 h 5513767"/>
              <a:gd name="connsiteX37" fmla="*/ 2984260 w 5372101"/>
              <a:gd name="connsiteY37" fmla="*/ 5307528 h 5513767"/>
              <a:gd name="connsiteX38" fmla="*/ 2979127 w 5372101"/>
              <a:gd name="connsiteY38" fmla="*/ 5308389 h 5513767"/>
              <a:gd name="connsiteX39" fmla="*/ 2978660 w 5372101"/>
              <a:gd name="connsiteY39" fmla="*/ 5311563 h 5513767"/>
              <a:gd name="connsiteX40" fmla="*/ 2946326 w 5372101"/>
              <a:gd name="connsiteY40" fmla="*/ 5316745 h 5513767"/>
              <a:gd name="connsiteX41" fmla="*/ 2713134 w 5372101"/>
              <a:gd name="connsiteY41" fmla="*/ 5331381 h 5513767"/>
              <a:gd name="connsiteX42" fmla="*/ 2352072 w 5372101"/>
              <a:gd name="connsiteY42" fmla="*/ 5342761 h 5513767"/>
              <a:gd name="connsiteX43" fmla="*/ 2260922 w 5372101"/>
              <a:gd name="connsiteY43" fmla="*/ 5328122 h 5513767"/>
              <a:gd name="connsiteX44" fmla="*/ 2178497 w 5372101"/>
              <a:gd name="connsiteY44" fmla="*/ 5351065 h 5513767"/>
              <a:gd name="connsiteX45" fmla="*/ 2034408 w 5372101"/>
              <a:gd name="connsiteY45" fmla="*/ 5307958 h 5513767"/>
              <a:gd name="connsiteX46" fmla="*/ 1831505 w 5372101"/>
              <a:gd name="connsiteY46" fmla="*/ 5312691 h 5513767"/>
              <a:gd name="connsiteX47" fmla="*/ 1710387 w 5372101"/>
              <a:gd name="connsiteY47" fmla="*/ 5308705 h 5513767"/>
              <a:gd name="connsiteX48" fmla="*/ 1664816 w 5372101"/>
              <a:gd name="connsiteY48" fmla="*/ 5296479 h 5513767"/>
              <a:gd name="connsiteX49" fmla="*/ 1600883 w 5372101"/>
              <a:gd name="connsiteY49" fmla="*/ 5286607 h 5513767"/>
              <a:gd name="connsiteX50" fmla="*/ 1488397 w 5372101"/>
              <a:gd name="connsiteY50" fmla="*/ 5260898 h 5513767"/>
              <a:gd name="connsiteX51" fmla="*/ 1336670 w 5372101"/>
              <a:gd name="connsiteY51" fmla="*/ 5240770 h 5513767"/>
              <a:gd name="connsiteX52" fmla="*/ 1224297 w 5372101"/>
              <a:gd name="connsiteY52" fmla="*/ 5271845 h 5513767"/>
              <a:gd name="connsiteX53" fmla="*/ 1214830 w 5372101"/>
              <a:gd name="connsiteY53" fmla="*/ 5263450 h 5513767"/>
              <a:gd name="connsiteX54" fmla="*/ 1138181 w 5372101"/>
              <a:gd name="connsiteY54" fmla="*/ 5262590 h 5513767"/>
              <a:gd name="connsiteX55" fmla="*/ 943575 w 5372101"/>
              <a:gd name="connsiteY55" fmla="*/ 5290808 h 5513767"/>
              <a:gd name="connsiteX56" fmla="*/ 529813 w 5372101"/>
              <a:gd name="connsiteY56" fmla="*/ 5218555 h 5513767"/>
              <a:gd name="connsiteX57" fmla="*/ 519546 w 5372101"/>
              <a:gd name="connsiteY57" fmla="*/ 5208845 h 5513767"/>
              <a:gd name="connsiteX58" fmla="*/ 507906 w 5372101"/>
              <a:gd name="connsiteY58" fmla="*/ 5204779 h 5513767"/>
              <a:gd name="connsiteX59" fmla="*/ 505153 w 5372101"/>
              <a:gd name="connsiteY59" fmla="*/ 5196726 h 5513767"/>
              <a:gd name="connsiteX60" fmla="*/ 500429 w 5372101"/>
              <a:gd name="connsiteY60" fmla="*/ 5193241 h 5513767"/>
              <a:gd name="connsiteX61" fmla="*/ 431923 w 5372101"/>
              <a:gd name="connsiteY61" fmla="*/ 5191553 h 5513767"/>
              <a:gd name="connsiteX62" fmla="*/ 337115 w 5372101"/>
              <a:gd name="connsiteY62" fmla="*/ 5202714 h 5513767"/>
              <a:gd name="connsiteX63" fmla="*/ 303383 w 5372101"/>
              <a:gd name="connsiteY63" fmla="*/ 5184750 h 5513767"/>
              <a:gd name="connsiteX64" fmla="*/ 297664 w 5372101"/>
              <a:gd name="connsiteY64" fmla="*/ 5181269 h 5513767"/>
              <a:gd name="connsiteX65" fmla="*/ 272701 w 5372101"/>
              <a:gd name="connsiteY65" fmla="*/ 5175678 h 5513767"/>
              <a:gd name="connsiteX66" fmla="*/ 268242 w 5372101"/>
              <a:gd name="connsiteY66" fmla="*/ 5163678 h 5513767"/>
              <a:gd name="connsiteX67" fmla="*/ 232517 w 5372101"/>
              <a:gd name="connsiteY67" fmla="*/ 5147792 h 5513767"/>
              <a:gd name="connsiteX68" fmla="*/ 185851 w 5372101"/>
              <a:gd name="connsiteY68" fmla="*/ 5140408 h 5513767"/>
              <a:gd name="connsiteX69" fmla="*/ 20337 w 5372101"/>
              <a:gd name="connsiteY69" fmla="*/ 5113040 h 5513767"/>
              <a:gd name="connsiteX70" fmla="*/ 0 w 5372101"/>
              <a:gd name="connsiteY70" fmla="*/ 5112243 h 55137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</a:cxnLst>
            <a:rect l="l" t="t" r="r" b="b"/>
            <a:pathLst>
              <a:path w="5372101" h="5513767">
                <a:moveTo>
                  <a:pt x="0" y="0"/>
                </a:moveTo>
                <a:lnTo>
                  <a:pt x="5372101" y="0"/>
                </a:lnTo>
                <a:lnTo>
                  <a:pt x="5372101" y="5513767"/>
                </a:lnTo>
                <a:lnTo>
                  <a:pt x="5363126" y="5512835"/>
                </a:lnTo>
                <a:cubicBezTo>
                  <a:pt x="5345779" y="5509071"/>
                  <a:pt x="5329767" y="5502649"/>
                  <a:pt x="5316714" y="5491247"/>
                </a:cubicBezTo>
                <a:cubicBezTo>
                  <a:pt x="5295689" y="5478131"/>
                  <a:pt x="5219502" y="5459909"/>
                  <a:pt x="5198331" y="5470092"/>
                </a:cubicBezTo>
                <a:cubicBezTo>
                  <a:pt x="5181052" y="5469102"/>
                  <a:pt x="5165047" y="5459569"/>
                  <a:pt x="5150428" y="5472506"/>
                </a:cubicBezTo>
                <a:cubicBezTo>
                  <a:pt x="5129562" y="5487248"/>
                  <a:pt x="5088050" y="5445894"/>
                  <a:pt x="5085506" y="5468851"/>
                </a:cubicBezTo>
                <a:cubicBezTo>
                  <a:pt x="5055692" y="5440170"/>
                  <a:pt x="5006122" y="5469577"/>
                  <a:pt x="4968663" y="5470487"/>
                </a:cubicBezTo>
                <a:cubicBezTo>
                  <a:pt x="4947085" y="5444049"/>
                  <a:pt x="4889767" y="5472037"/>
                  <a:pt x="4815623" y="5458622"/>
                </a:cubicBezTo>
                <a:cubicBezTo>
                  <a:pt x="4792418" y="5428488"/>
                  <a:pt x="4765548" y="5449887"/>
                  <a:pt x="4716679" y="5405365"/>
                </a:cubicBezTo>
                <a:cubicBezTo>
                  <a:pt x="4713235" y="5407807"/>
                  <a:pt x="4709266" y="5409883"/>
                  <a:pt x="4704891" y="5411529"/>
                </a:cubicBezTo>
                <a:cubicBezTo>
                  <a:pt x="4679473" y="5421092"/>
                  <a:pt x="4646164" y="5414379"/>
                  <a:pt x="4630496" y="5396532"/>
                </a:cubicBezTo>
                <a:cubicBezTo>
                  <a:pt x="4590205" y="5365061"/>
                  <a:pt x="4548419" y="5412094"/>
                  <a:pt x="4506964" y="5396685"/>
                </a:cubicBezTo>
                <a:lnTo>
                  <a:pt x="4427135" y="5358585"/>
                </a:lnTo>
                <a:cubicBezTo>
                  <a:pt x="4319267" y="5308575"/>
                  <a:pt x="4152341" y="5340956"/>
                  <a:pt x="4028338" y="5313494"/>
                </a:cubicBezTo>
                <a:lnTo>
                  <a:pt x="4015367" y="5320766"/>
                </a:lnTo>
                <a:lnTo>
                  <a:pt x="4002837" y="5322294"/>
                </a:lnTo>
                <a:lnTo>
                  <a:pt x="3997650" y="5329513"/>
                </a:lnTo>
                <a:lnTo>
                  <a:pt x="3991991" y="5331908"/>
                </a:lnTo>
                <a:cubicBezTo>
                  <a:pt x="3969659" y="5338581"/>
                  <a:pt x="3978880" y="5316131"/>
                  <a:pt x="3925210" y="5319395"/>
                </a:cubicBezTo>
                <a:cubicBezTo>
                  <a:pt x="3947765" y="5277139"/>
                  <a:pt x="3837331" y="5338342"/>
                  <a:pt x="3837014" y="5289023"/>
                </a:cubicBezTo>
                <a:cubicBezTo>
                  <a:pt x="3824001" y="5291376"/>
                  <a:pt x="3811407" y="5295212"/>
                  <a:pt x="3798765" y="5299431"/>
                </a:cubicBezTo>
                <a:lnTo>
                  <a:pt x="3792144" y="5301616"/>
                </a:lnTo>
                <a:lnTo>
                  <a:pt x="3766249" y="5301869"/>
                </a:lnTo>
                <a:lnTo>
                  <a:pt x="3718651" y="5320541"/>
                </a:lnTo>
                <a:cubicBezTo>
                  <a:pt x="3703968" y="5321892"/>
                  <a:pt x="3688308" y="5321427"/>
                  <a:pt x="3671207" y="5318046"/>
                </a:cubicBezTo>
                <a:cubicBezTo>
                  <a:pt x="3616458" y="5288532"/>
                  <a:pt x="3514048" y="5333307"/>
                  <a:pt x="3446863" y="5294348"/>
                </a:cubicBezTo>
                <a:cubicBezTo>
                  <a:pt x="3420930" y="5283822"/>
                  <a:pt x="3333157" y="5274511"/>
                  <a:pt x="3312000" y="5286923"/>
                </a:cubicBezTo>
                <a:cubicBezTo>
                  <a:pt x="3292759" y="5287903"/>
                  <a:pt x="3273112" y="5280334"/>
                  <a:pt x="3259756" y="5294712"/>
                </a:cubicBezTo>
                <a:cubicBezTo>
                  <a:pt x="3239905" y="5311572"/>
                  <a:pt x="3185410" y="5275588"/>
                  <a:pt x="3187481" y="5298457"/>
                </a:cubicBezTo>
                <a:cubicBezTo>
                  <a:pt x="3168018" y="5286036"/>
                  <a:pt x="3146200" y="5288458"/>
                  <a:pt x="3124115" y="5294626"/>
                </a:cubicBezTo>
                <a:lnTo>
                  <a:pt x="3099907" y="5302443"/>
                </a:lnTo>
                <a:lnTo>
                  <a:pt x="3017494" y="5301439"/>
                </a:lnTo>
                <a:lnTo>
                  <a:pt x="3010848" y="5307225"/>
                </a:lnTo>
                <a:lnTo>
                  <a:pt x="2994286" y="5309060"/>
                </a:lnTo>
                <a:lnTo>
                  <a:pt x="2988160" y="5310041"/>
                </a:lnTo>
                <a:lnTo>
                  <a:pt x="2984260" y="5307528"/>
                </a:lnTo>
                <a:cubicBezTo>
                  <a:pt x="2981957" y="5306419"/>
                  <a:pt x="2980273" y="5306402"/>
                  <a:pt x="2979127" y="5308389"/>
                </a:cubicBezTo>
                <a:cubicBezTo>
                  <a:pt x="2978971" y="5309447"/>
                  <a:pt x="2978816" y="5310505"/>
                  <a:pt x="2978660" y="5311563"/>
                </a:cubicBezTo>
                <a:lnTo>
                  <a:pt x="2946326" y="5316745"/>
                </a:lnTo>
                <a:lnTo>
                  <a:pt x="2713134" y="5331381"/>
                </a:lnTo>
                <a:cubicBezTo>
                  <a:pt x="2610698" y="5372328"/>
                  <a:pt x="2466037" y="5325762"/>
                  <a:pt x="2352072" y="5342761"/>
                </a:cubicBezTo>
                <a:cubicBezTo>
                  <a:pt x="2293501" y="5293708"/>
                  <a:pt x="2324138" y="5338538"/>
                  <a:pt x="2260922" y="5328122"/>
                </a:cubicBezTo>
                <a:cubicBezTo>
                  <a:pt x="2275681" y="5372347"/>
                  <a:pt x="2185007" y="5301703"/>
                  <a:pt x="2178497" y="5351065"/>
                </a:cubicBezTo>
                <a:cubicBezTo>
                  <a:pt x="2133294" y="5337229"/>
                  <a:pt x="2097074" y="5300208"/>
                  <a:pt x="2034408" y="5307958"/>
                </a:cubicBezTo>
                <a:cubicBezTo>
                  <a:pt x="1981894" y="5332879"/>
                  <a:pt x="1896288" y="5279365"/>
                  <a:pt x="1831505" y="5312691"/>
                </a:cubicBezTo>
                <a:cubicBezTo>
                  <a:pt x="1807063" y="5321035"/>
                  <a:pt x="1727674" y="5322925"/>
                  <a:pt x="1710387" y="5308705"/>
                </a:cubicBezTo>
                <a:cubicBezTo>
                  <a:pt x="1693367" y="5306094"/>
                  <a:pt x="1674901" y="5312009"/>
                  <a:pt x="1664816" y="5296479"/>
                </a:cubicBezTo>
                <a:cubicBezTo>
                  <a:pt x="1649255" y="5277912"/>
                  <a:pt x="1596152" y="5309335"/>
                  <a:pt x="1600883" y="5286607"/>
                </a:cubicBezTo>
                <a:cubicBezTo>
                  <a:pt x="1563066" y="5308189"/>
                  <a:pt x="1524339" y="5269513"/>
                  <a:pt x="1488397" y="5260898"/>
                </a:cubicBezTo>
                <a:cubicBezTo>
                  <a:pt x="1459246" y="5282011"/>
                  <a:pt x="1412580" y="5243108"/>
                  <a:pt x="1336670" y="5240770"/>
                </a:cubicBezTo>
                <a:cubicBezTo>
                  <a:pt x="1304792" y="5265122"/>
                  <a:pt x="1285508" y="5238878"/>
                  <a:pt x="1224297" y="5271845"/>
                </a:cubicBezTo>
                <a:cubicBezTo>
                  <a:pt x="1221731" y="5268771"/>
                  <a:pt x="1218543" y="5265944"/>
                  <a:pt x="1214830" y="5263450"/>
                </a:cubicBezTo>
                <a:cubicBezTo>
                  <a:pt x="1193241" y="5248952"/>
                  <a:pt x="1158925" y="5248567"/>
                  <a:pt x="1138181" y="5262590"/>
                </a:cubicBezTo>
                <a:lnTo>
                  <a:pt x="943575" y="5290808"/>
                </a:lnTo>
                <a:cubicBezTo>
                  <a:pt x="823587" y="5316899"/>
                  <a:pt x="658340" y="5217603"/>
                  <a:pt x="529813" y="5218555"/>
                </a:cubicBezTo>
                <a:lnTo>
                  <a:pt x="519546" y="5208845"/>
                </a:lnTo>
                <a:lnTo>
                  <a:pt x="507906" y="5204779"/>
                </a:lnTo>
                <a:lnTo>
                  <a:pt x="505153" y="5196726"/>
                </a:lnTo>
                <a:lnTo>
                  <a:pt x="500429" y="5193241"/>
                </a:lnTo>
                <a:cubicBezTo>
                  <a:pt x="480923" y="5182176"/>
                  <a:pt x="482807" y="5205793"/>
                  <a:pt x="431923" y="5191553"/>
                </a:cubicBezTo>
                <a:cubicBezTo>
                  <a:pt x="440499" y="5237077"/>
                  <a:pt x="352872" y="5155083"/>
                  <a:pt x="337115" y="5202714"/>
                </a:cubicBezTo>
                <a:cubicBezTo>
                  <a:pt x="325265" y="5197752"/>
                  <a:pt x="314288" y="5191441"/>
                  <a:pt x="303383" y="5184750"/>
                </a:cubicBezTo>
                <a:lnTo>
                  <a:pt x="297664" y="5181269"/>
                </a:lnTo>
                <a:lnTo>
                  <a:pt x="272701" y="5175678"/>
                </a:lnTo>
                <a:lnTo>
                  <a:pt x="268242" y="5163678"/>
                </a:lnTo>
                <a:lnTo>
                  <a:pt x="232517" y="5147792"/>
                </a:lnTo>
                <a:cubicBezTo>
                  <a:pt x="218741" y="5143453"/>
                  <a:pt x="203450" y="5140668"/>
                  <a:pt x="185851" y="5140408"/>
                </a:cubicBezTo>
                <a:cubicBezTo>
                  <a:pt x="139207" y="5153337"/>
                  <a:pt x="79723" y="5120316"/>
                  <a:pt x="20337" y="5113040"/>
                </a:cubicBezTo>
                <a:lnTo>
                  <a:pt x="0" y="5112243"/>
                </a:lnTo>
                <a:close/>
              </a:path>
            </a:pathLst>
          </a:custGeom>
          <a:ln>
            <a:noFill/>
          </a:ln>
          <a:effectLst>
            <a:outerShdw blurRad="25400" dist="12700" dir="3000000" algn="tl" rotWithShape="0">
              <a:prstClr val="black">
                <a:alpha val="27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58" name="Rectangle 6">
            <a:extLst>
              <a:ext uri="{FF2B5EF4-FFF2-40B4-BE49-F238E27FC236}">
                <a16:creationId xmlns:a16="http://schemas.microsoft.com/office/drawing/2014/main" id="{F0C518C2-0AA4-470C-87B9-9CBF428FBA2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2564666" y="399531"/>
            <a:ext cx="1707751" cy="428984"/>
          </a:xfrm>
          <a:custGeom>
            <a:avLst/>
            <a:gdLst>
              <a:gd name="connsiteX0" fmla="*/ 0 w 2142503"/>
              <a:gd name="connsiteY0" fmla="*/ 0 h 571500"/>
              <a:gd name="connsiteX1" fmla="*/ 2142503 w 2142503"/>
              <a:gd name="connsiteY1" fmla="*/ 0 h 571500"/>
              <a:gd name="connsiteX2" fmla="*/ 2142503 w 2142503"/>
              <a:gd name="connsiteY2" fmla="*/ 571500 h 571500"/>
              <a:gd name="connsiteX3" fmla="*/ 0 w 2142503"/>
              <a:gd name="connsiteY3" fmla="*/ 571500 h 571500"/>
              <a:gd name="connsiteX4" fmla="*/ 0 w 2142503"/>
              <a:gd name="connsiteY4" fmla="*/ 0 h 571500"/>
              <a:gd name="connsiteX0" fmla="*/ 0 w 2142503"/>
              <a:gd name="connsiteY0" fmla="*/ 0 h 582145"/>
              <a:gd name="connsiteX1" fmla="*/ 2142503 w 2142503"/>
              <a:gd name="connsiteY1" fmla="*/ 0 h 582145"/>
              <a:gd name="connsiteX2" fmla="*/ 2142503 w 2142503"/>
              <a:gd name="connsiteY2" fmla="*/ 571500 h 582145"/>
              <a:gd name="connsiteX3" fmla="*/ 2050917 w 2142503"/>
              <a:gd name="connsiteY3" fmla="*/ 582088 h 582145"/>
              <a:gd name="connsiteX4" fmla="*/ 0 w 2142503"/>
              <a:gd name="connsiteY4" fmla="*/ 571500 h 582145"/>
              <a:gd name="connsiteX5" fmla="*/ 0 w 2142503"/>
              <a:gd name="connsiteY5" fmla="*/ 0 h 582145"/>
              <a:gd name="connsiteX0" fmla="*/ 0 w 2159832"/>
              <a:gd name="connsiteY0" fmla="*/ 0 h 582145"/>
              <a:gd name="connsiteX1" fmla="*/ 2142503 w 2159832"/>
              <a:gd name="connsiteY1" fmla="*/ 0 h 582145"/>
              <a:gd name="connsiteX2" fmla="*/ 2159829 w 2159832"/>
              <a:gd name="connsiteY2" fmla="*/ 96526 h 582145"/>
              <a:gd name="connsiteX3" fmla="*/ 2142503 w 2159832"/>
              <a:gd name="connsiteY3" fmla="*/ 571500 h 582145"/>
              <a:gd name="connsiteX4" fmla="*/ 2050917 w 2159832"/>
              <a:gd name="connsiteY4" fmla="*/ 582088 h 582145"/>
              <a:gd name="connsiteX5" fmla="*/ 0 w 2159832"/>
              <a:gd name="connsiteY5" fmla="*/ 571500 h 582145"/>
              <a:gd name="connsiteX6" fmla="*/ 0 w 2159832"/>
              <a:gd name="connsiteY6" fmla="*/ 0 h 582145"/>
              <a:gd name="connsiteX0" fmla="*/ 0 w 2159832"/>
              <a:gd name="connsiteY0" fmla="*/ 12386 h 594531"/>
              <a:gd name="connsiteX1" fmla="*/ 67826 w 2159832"/>
              <a:gd name="connsiteY1" fmla="*/ 0 h 594531"/>
              <a:gd name="connsiteX2" fmla="*/ 2142503 w 2159832"/>
              <a:gd name="connsiteY2" fmla="*/ 12386 h 594531"/>
              <a:gd name="connsiteX3" fmla="*/ 2159829 w 2159832"/>
              <a:gd name="connsiteY3" fmla="*/ 108912 h 594531"/>
              <a:gd name="connsiteX4" fmla="*/ 2142503 w 2159832"/>
              <a:gd name="connsiteY4" fmla="*/ 583886 h 594531"/>
              <a:gd name="connsiteX5" fmla="*/ 2050917 w 2159832"/>
              <a:gd name="connsiteY5" fmla="*/ 594474 h 594531"/>
              <a:gd name="connsiteX6" fmla="*/ 0 w 2159832"/>
              <a:gd name="connsiteY6" fmla="*/ 583886 h 594531"/>
              <a:gd name="connsiteX7" fmla="*/ 0 w 2159832"/>
              <a:gd name="connsiteY7" fmla="*/ 12386 h 594531"/>
              <a:gd name="connsiteX0" fmla="*/ 0 w 2168908"/>
              <a:gd name="connsiteY0" fmla="*/ 26000 h 594531"/>
              <a:gd name="connsiteX1" fmla="*/ 76902 w 2168908"/>
              <a:gd name="connsiteY1" fmla="*/ 0 h 594531"/>
              <a:gd name="connsiteX2" fmla="*/ 2151579 w 2168908"/>
              <a:gd name="connsiteY2" fmla="*/ 12386 h 594531"/>
              <a:gd name="connsiteX3" fmla="*/ 2168905 w 2168908"/>
              <a:gd name="connsiteY3" fmla="*/ 108912 h 594531"/>
              <a:gd name="connsiteX4" fmla="*/ 2151579 w 2168908"/>
              <a:gd name="connsiteY4" fmla="*/ 583886 h 594531"/>
              <a:gd name="connsiteX5" fmla="*/ 2059993 w 2168908"/>
              <a:gd name="connsiteY5" fmla="*/ 594474 h 594531"/>
              <a:gd name="connsiteX6" fmla="*/ 9076 w 2168908"/>
              <a:gd name="connsiteY6" fmla="*/ 583886 h 594531"/>
              <a:gd name="connsiteX7" fmla="*/ 0 w 2168908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147197 w 2316105"/>
              <a:gd name="connsiteY0" fmla="*/ 26000 h 594531"/>
              <a:gd name="connsiteX1" fmla="*/ 224099 w 2316105"/>
              <a:gd name="connsiteY1" fmla="*/ 0 h 594531"/>
              <a:gd name="connsiteX2" fmla="*/ 2298776 w 2316105"/>
              <a:gd name="connsiteY2" fmla="*/ 12386 h 594531"/>
              <a:gd name="connsiteX3" fmla="*/ 2316102 w 2316105"/>
              <a:gd name="connsiteY3" fmla="*/ 108912 h 594531"/>
              <a:gd name="connsiteX4" fmla="*/ 2298776 w 2316105"/>
              <a:gd name="connsiteY4" fmla="*/ 583886 h 594531"/>
              <a:gd name="connsiteX5" fmla="*/ 2207190 w 2316105"/>
              <a:gd name="connsiteY5" fmla="*/ 594474 h 594531"/>
              <a:gd name="connsiteX6" fmla="*/ 156273 w 2316105"/>
              <a:gd name="connsiteY6" fmla="*/ 583886 h 594531"/>
              <a:gd name="connsiteX7" fmla="*/ 142416 w 2316105"/>
              <a:gd name="connsiteY7" fmla="*/ 235975 h 594531"/>
              <a:gd name="connsiteX8" fmla="*/ 147197 w 2316105"/>
              <a:gd name="connsiteY8" fmla="*/ 26000 h 594531"/>
              <a:gd name="connsiteX0" fmla="*/ 154684 w 2323592"/>
              <a:gd name="connsiteY0" fmla="*/ 26000 h 594531"/>
              <a:gd name="connsiteX1" fmla="*/ 231586 w 2323592"/>
              <a:gd name="connsiteY1" fmla="*/ 0 h 594531"/>
              <a:gd name="connsiteX2" fmla="*/ 2306263 w 2323592"/>
              <a:gd name="connsiteY2" fmla="*/ 12386 h 594531"/>
              <a:gd name="connsiteX3" fmla="*/ 2323589 w 2323592"/>
              <a:gd name="connsiteY3" fmla="*/ 108912 h 594531"/>
              <a:gd name="connsiteX4" fmla="*/ 2306263 w 2323592"/>
              <a:gd name="connsiteY4" fmla="*/ 583886 h 594531"/>
              <a:gd name="connsiteX5" fmla="*/ 2214677 w 2323592"/>
              <a:gd name="connsiteY5" fmla="*/ 594474 h 594531"/>
              <a:gd name="connsiteX6" fmla="*/ 163760 w 2323592"/>
              <a:gd name="connsiteY6" fmla="*/ 583886 h 594531"/>
              <a:gd name="connsiteX7" fmla="*/ 158979 w 2323592"/>
              <a:gd name="connsiteY7" fmla="*/ 403879 h 594531"/>
              <a:gd name="connsiteX8" fmla="*/ 149903 w 2323592"/>
              <a:gd name="connsiteY8" fmla="*/ 235975 h 594531"/>
              <a:gd name="connsiteX9" fmla="*/ 154684 w 2323592"/>
              <a:gd name="connsiteY9" fmla="*/ 26000 h 594531"/>
              <a:gd name="connsiteX0" fmla="*/ 13665 w 2182573"/>
              <a:gd name="connsiteY0" fmla="*/ 26000 h 594531"/>
              <a:gd name="connsiteX1" fmla="*/ 90567 w 2182573"/>
              <a:gd name="connsiteY1" fmla="*/ 0 h 594531"/>
              <a:gd name="connsiteX2" fmla="*/ 2165244 w 2182573"/>
              <a:gd name="connsiteY2" fmla="*/ 12386 h 594531"/>
              <a:gd name="connsiteX3" fmla="*/ 2182570 w 2182573"/>
              <a:gd name="connsiteY3" fmla="*/ 108912 h 594531"/>
              <a:gd name="connsiteX4" fmla="*/ 2165244 w 2182573"/>
              <a:gd name="connsiteY4" fmla="*/ 583886 h 594531"/>
              <a:gd name="connsiteX5" fmla="*/ 2073658 w 2182573"/>
              <a:gd name="connsiteY5" fmla="*/ 594474 h 594531"/>
              <a:gd name="connsiteX6" fmla="*/ 22741 w 2182573"/>
              <a:gd name="connsiteY6" fmla="*/ 583886 h 594531"/>
              <a:gd name="connsiteX7" fmla="*/ 17960 w 2182573"/>
              <a:gd name="connsiteY7" fmla="*/ 403879 h 594531"/>
              <a:gd name="connsiteX8" fmla="*/ 8884 w 2182573"/>
              <a:gd name="connsiteY8" fmla="*/ 235975 h 594531"/>
              <a:gd name="connsiteX9" fmla="*/ 13665 w 2182573"/>
              <a:gd name="connsiteY9" fmla="*/ 26000 h 594531"/>
              <a:gd name="connsiteX0" fmla="*/ 13665 w 2202120"/>
              <a:gd name="connsiteY0" fmla="*/ 26000 h 594531"/>
              <a:gd name="connsiteX1" fmla="*/ 90567 w 2202120"/>
              <a:gd name="connsiteY1" fmla="*/ 0 h 594531"/>
              <a:gd name="connsiteX2" fmla="*/ 2165244 w 2202120"/>
              <a:gd name="connsiteY2" fmla="*/ 12386 h 594531"/>
              <a:gd name="connsiteX3" fmla="*/ 2182570 w 2202120"/>
              <a:gd name="connsiteY3" fmla="*/ 108912 h 594531"/>
              <a:gd name="connsiteX4" fmla="*/ 2192471 w 2202120"/>
              <a:gd name="connsiteY4" fmla="*/ 583886 h 594531"/>
              <a:gd name="connsiteX5" fmla="*/ 2073658 w 2202120"/>
              <a:gd name="connsiteY5" fmla="*/ 594474 h 594531"/>
              <a:gd name="connsiteX6" fmla="*/ 22741 w 2202120"/>
              <a:gd name="connsiteY6" fmla="*/ 583886 h 594531"/>
              <a:gd name="connsiteX7" fmla="*/ 17960 w 2202120"/>
              <a:gd name="connsiteY7" fmla="*/ 403879 h 594531"/>
              <a:gd name="connsiteX8" fmla="*/ 8884 w 2202120"/>
              <a:gd name="connsiteY8" fmla="*/ 235975 h 594531"/>
              <a:gd name="connsiteX9" fmla="*/ 13665 w 2202120"/>
              <a:gd name="connsiteY9" fmla="*/ 26000 h 594531"/>
              <a:gd name="connsiteX0" fmla="*/ 13665 w 2202036"/>
              <a:gd name="connsiteY0" fmla="*/ 26000 h 594531"/>
              <a:gd name="connsiteX1" fmla="*/ 90567 w 2202036"/>
              <a:gd name="connsiteY1" fmla="*/ 0 h 594531"/>
              <a:gd name="connsiteX2" fmla="*/ 2165244 w 2202036"/>
              <a:gd name="connsiteY2" fmla="*/ 12386 h 594531"/>
              <a:gd name="connsiteX3" fmla="*/ 2182570 w 2202036"/>
              <a:gd name="connsiteY3" fmla="*/ 108912 h 594531"/>
              <a:gd name="connsiteX4" fmla="*/ 2191645 w 2202036"/>
              <a:gd name="connsiteY4" fmla="*/ 422031 h 594531"/>
              <a:gd name="connsiteX5" fmla="*/ 2192471 w 2202036"/>
              <a:gd name="connsiteY5" fmla="*/ 583886 h 594531"/>
              <a:gd name="connsiteX6" fmla="*/ 2073658 w 2202036"/>
              <a:gd name="connsiteY6" fmla="*/ 594474 h 594531"/>
              <a:gd name="connsiteX7" fmla="*/ 22741 w 2202036"/>
              <a:gd name="connsiteY7" fmla="*/ 583886 h 594531"/>
              <a:gd name="connsiteX8" fmla="*/ 17960 w 2202036"/>
              <a:gd name="connsiteY8" fmla="*/ 403879 h 594531"/>
              <a:gd name="connsiteX9" fmla="*/ 8884 w 2202036"/>
              <a:gd name="connsiteY9" fmla="*/ 235975 h 594531"/>
              <a:gd name="connsiteX10" fmla="*/ 13665 w 2202036"/>
              <a:gd name="connsiteY10" fmla="*/ 26000 h 594531"/>
              <a:gd name="connsiteX0" fmla="*/ 142254 w 2330625"/>
              <a:gd name="connsiteY0" fmla="*/ 26000 h 594531"/>
              <a:gd name="connsiteX1" fmla="*/ 219156 w 2330625"/>
              <a:gd name="connsiteY1" fmla="*/ 0 h 594531"/>
              <a:gd name="connsiteX2" fmla="*/ 2293833 w 2330625"/>
              <a:gd name="connsiteY2" fmla="*/ 12386 h 594531"/>
              <a:gd name="connsiteX3" fmla="*/ 2311159 w 2330625"/>
              <a:gd name="connsiteY3" fmla="*/ 108912 h 594531"/>
              <a:gd name="connsiteX4" fmla="*/ 2320234 w 2330625"/>
              <a:gd name="connsiteY4" fmla="*/ 422031 h 594531"/>
              <a:gd name="connsiteX5" fmla="*/ 2321060 w 2330625"/>
              <a:gd name="connsiteY5" fmla="*/ 583886 h 594531"/>
              <a:gd name="connsiteX6" fmla="*/ 2202247 w 2330625"/>
              <a:gd name="connsiteY6" fmla="*/ 594474 h 594531"/>
              <a:gd name="connsiteX7" fmla="*/ 151330 w 2330625"/>
              <a:gd name="connsiteY7" fmla="*/ 583886 h 594531"/>
              <a:gd name="connsiteX8" fmla="*/ 155624 w 2330625"/>
              <a:gd name="connsiteY8" fmla="*/ 512790 h 594531"/>
              <a:gd name="connsiteX9" fmla="*/ 146549 w 2330625"/>
              <a:gd name="connsiteY9" fmla="*/ 403879 h 594531"/>
              <a:gd name="connsiteX10" fmla="*/ 137473 w 2330625"/>
              <a:gd name="connsiteY10" fmla="*/ 235975 h 594531"/>
              <a:gd name="connsiteX11" fmla="*/ 142254 w 2330625"/>
              <a:gd name="connsiteY11" fmla="*/ 26000 h 594531"/>
              <a:gd name="connsiteX0" fmla="*/ 13413 w 2201784"/>
              <a:gd name="connsiteY0" fmla="*/ 26000 h 594531"/>
              <a:gd name="connsiteX1" fmla="*/ 90315 w 2201784"/>
              <a:gd name="connsiteY1" fmla="*/ 0 h 594531"/>
              <a:gd name="connsiteX2" fmla="*/ 2164992 w 2201784"/>
              <a:gd name="connsiteY2" fmla="*/ 12386 h 594531"/>
              <a:gd name="connsiteX3" fmla="*/ 2182318 w 2201784"/>
              <a:gd name="connsiteY3" fmla="*/ 108912 h 594531"/>
              <a:gd name="connsiteX4" fmla="*/ 2191393 w 2201784"/>
              <a:gd name="connsiteY4" fmla="*/ 422031 h 594531"/>
              <a:gd name="connsiteX5" fmla="*/ 2192219 w 2201784"/>
              <a:gd name="connsiteY5" fmla="*/ 583886 h 594531"/>
              <a:gd name="connsiteX6" fmla="*/ 2073406 w 2201784"/>
              <a:gd name="connsiteY6" fmla="*/ 594474 h 594531"/>
              <a:gd name="connsiteX7" fmla="*/ 22489 w 2201784"/>
              <a:gd name="connsiteY7" fmla="*/ 583886 h 594531"/>
              <a:gd name="connsiteX8" fmla="*/ 26783 w 2201784"/>
              <a:gd name="connsiteY8" fmla="*/ 512790 h 594531"/>
              <a:gd name="connsiteX9" fmla="*/ 17708 w 2201784"/>
              <a:gd name="connsiteY9" fmla="*/ 403879 h 594531"/>
              <a:gd name="connsiteX10" fmla="*/ 8632 w 2201784"/>
              <a:gd name="connsiteY10" fmla="*/ 235975 h 594531"/>
              <a:gd name="connsiteX11" fmla="*/ 13413 w 2201784"/>
              <a:gd name="connsiteY11" fmla="*/ 26000 h 5945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201784" h="594531">
                <a:moveTo>
                  <a:pt x="13413" y="26000"/>
                </a:moveTo>
                <a:cubicBezTo>
                  <a:pt x="37534" y="24897"/>
                  <a:pt x="66194" y="1103"/>
                  <a:pt x="90315" y="0"/>
                </a:cubicBezTo>
                <a:lnTo>
                  <a:pt x="2164992" y="12386"/>
                </a:lnTo>
                <a:cubicBezTo>
                  <a:pt x="2164717" y="43049"/>
                  <a:pt x="2182593" y="78249"/>
                  <a:pt x="2182318" y="108912"/>
                </a:cubicBezTo>
                <a:cubicBezTo>
                  <a:pt x="2188231" y="177186"/>
                  <a:pt x="2189743" y="342869"/>
                  <a:pt x="2191393" y="422031"/>
                </a:cubicBezTo>
                <a:cubicBezTo>
                  <a:pt x="2193043" y="501193"/>
                  <a:pt x="2213396" y="555146"/>
                  <a:pt x="2192219" y="583886"/>
                </a:cubicBezTo>
                <a:cubicBezTo>
                  <a:pt x="2172279" y="582877"/>
                  <a:pt x="2093346" y="595483"/>
                  <a:pt x="2073406" y="594474"/>
                </a:cubicBezTo>
                <a:lnTo>
                  <a:pt x="22489" y="583886"/>
                </a:lnTo>
                <a:cubicBezTo>
                  <a:pt x="5849" y="592962"/>
                  <a:pt x="27580" y="542791"/>
                  <a:pt x="26783" y="512790"/>
                </a:cubicBezTo>
                <a:cubicBezTo>
                  <a:pt x="25986" y="482789"/>
                  <a:pt x="18464" y="450015"/>
                  <a:pt x="17708" y="403879"/>
                </a:cubicBezTo>
                <a:cubicBezTo>
                  <a:pt x="16952" y="357743"/>
                  <a:pt x="-14855" y="308787"/>
                  <a:pt x="8632" y="235975"/>
                </a:cubicBezTo>
                <a:cubicBezTo>
                  <a:pt x="7119" y="142994"/>
                  <a:pt x="-201" y="65329"/>
                  <a:pt x="13413" y="26000"/>
                </a:cubicBezTo>
                <a:close/>
              </a:path>
            </a:pathLst>
          </a:custGeom>
          <a:solidFill>
            <a:srgbClr val="D9D4D0">
              <a:alpha val="60000"/>
            </a:srgbClr>
          </a:solidFill>
          <a:ln>
            <a:noFill/>
          </a:ln>
          <a:effectLst>
            <a:softEdge rad="635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CuadroTexto 1">
            <a:extLst>
              <a:ext uri="{FF2B5EF4-FFF2-40B4-BE49-F238E27FC236}">
                <a16:creationId xmlns:a16="http://schemas.microsoft.com/office/drawing/2014/main" id="{30ECFCF3-503A-5DAB-8109-0EBC6E1B1281}"/>
              </a:ext>
            </a:extLst>
          </p:cNvPr>
          <p:cNvSpPr txBox="1"/>
          <p:nvPr/>
        </p:nvSpPr>
        <p:spPr>
          <a:xfrm>
            <a:off x="1499642" y="2193390"/>
            <a:ext cx="4458446" cy="310974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pPr indent="-228600">
              <a:lnSpc>
                <a:spcPct val="90000"/>
              </a:lnSpc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pl-PL" sz="2400" dirty="0">
                <a:solidFill>
                  <a:srgbClr val="0C4378"/>
                </a:solidFill>
              </a:rPr>
              <a:t>Gizakiak naturan utzitako hondakinak dira</a:t>
            </a:r>
            <a:r>
              <a:rPr lang="pl-PL" dirty="0">
                <a:solidFill>
                  <a:srgbClr val="0C4378"/>
                </a:solidFill>
              </a:rPr>
              <a:t>.</a:t>
            </a:r>
            <a:endParaRPr lang="es-ES" dirty="0">
              <a:solidFill>
                <a:srgbClr val="0C4378"/>
              </a:solidFill>
              <a:ea typeface="Calibri"/>
              <a:cs typeface="Calibri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B4879763-20D3-D474-6FF6-D15822ECF706}"/>
              </a:ext>
            </a:extLst>
          </p:cNvPr>
          <p:cNvSpPr txBox="1"/>
          <p:nvPr/>
        </p:nvSpPr>
        <p:spPr>
          <a:xfrm>
            <a:off x="1413090" y="1149895"/>
            <a:ext cx="3997913" cy="1323439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r>
              <a:rPr lang="en-US" sz="4000" b="1" dirty="0">
                <a:solidFill>
                  <a:srgbClr val="0C4378"/>
                </a:solidFill>
                <a:latin typeface="Lato Black"/>
                <a:ea typeface="Lato Black"/>
                <a:cs typeface="Lato Black"/>
              </a:rPr>
              <a:t>ZER DA BASURALEZA?</a:t>
            </a:r>
          </a:p>
        </p:txBody>
      </p:sp>
    </p:spTree>
    <p:extLst>
      <p:ext uri="{BB962C8B-B14F-4D97-AF65-F5344CB8AC3E}">
        <p14:creationId xmlns:p14="http://schemas.microsoft.com/office/powerpoint/2010/main" val="108207348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" presetClass="entr" presetSubtype="0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4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18" name="Rectangle 17">
            <a:extLst>
              <a:ext uri="{FF2B5EF4-FFF2-40B4-BE49-F238E27FC236}">
                <a16:creationId xmlns:a16="http://schemas.microsoft.com/office/drawing/2014/main" id="{04C21BAE-6866-4C7A-A7EC-C1B2E572D5B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ln w="12700" cap="flat" cmpd="sng" algn="ctr">
            <a:noFill/>
            <a:prstDash val="solid"/>
            <a:miter lim="800000"/>
          </a:ln>
          <a:effectLst/>
          <a:extLs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id="{A21DFACB-7C89-215C-75D0-A85AE9B1DF22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/>
          <a:stretch/>
        </p:blipFill>
        <p:spPr>
          <a:xfrm>
            <a:off x="1" y="1"/>
            <a:ext cx="12192000" cy="6857999"/>
          </a:xfrm>
          <a:prstGeom prst="rect">
            <a:avLst/>
          </a:prstGeom>
        </p:spPr>
      </p:pic>
      <p:sp useBgFill="1">
        <p:nvSpPr>
          <p:cNvPr id="19" name="Freeform: Shape 18">
            <a:extLst>
              <a:ext uri="{FF2B5EF4-FFF2-40B4-BE49-F238E27FC236}">
                <a16:creationId xmlns:a16="http://schemas.microsoft.com/office/drawing/2014/main" id="{7E7D0C94-08B4-48AE-8813-CC4D60294F4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723899" y="609600"/>
            <a:ext cx="5372101" cy="5513767"/>
          </a:xfrm>
          <a:custGeom>
            <a:avLst/>
            <a:gdLst>
              <a:gd name="connsiteX0" fmla="*/ 0 w 5372101"/>
              <a:gd name="connsiteY0" fmla="*/ 0 h 5513767"/>
              <a:gd name="connsiteX1" fmla="*/ 5372101 w 5372101"/>
              <a:gd name="connsiteY1" fmla="*/ 0 h 5513767"/>
              <a:gd name="connsiteX2" fmla="*/ 5372101 w 5372101"/>
              <a:gd name="connsiteY2" fmla="*/ 5513767 h 5513767"/>
              <a:gd name="connsiteX3" fmla="*/ 5363126 w 5372101"/>
              <a:gd name="connsiteY3" fmla="*/ 5512835 h 5513767"/>
              <a:gd name="connsiteX4" fmla="*/ 5316714 w 5372101"/>
              <a:gd name="connsiteY4" fmla="*/ 5491247 h 5513767"/>
              <a:gd name="connsiteX5" fmla="*/ 5198331 w 5372101"/>
              <a:gd name="connsiteY5" fmla="*/ 5470092 h 5513767"/>
              <a:gd name="connsiteX6" fmla="*/ 5150428 w 5372101"/>
              <a:gd name="connsiteY6" fmla="*/ 5472506 h 5513767"/>
              <a:gd name="connsiteX7" fmla="*/ 5085506 w 5372101"/>
              <a:gd name="connsiteY7" fmla="*/ 5468851 h 5513767"/>
              <a:gd name="connsiteX8" fmla="*/ 4968663 w 5372101"/>
              <a:gd name="connsiteY8" fmla="*/ 5470487 h 5513767"/>
              <a:gd name="connsiteX9" fmla="*/ 4815623 w 5372101"/>
              <a:gd name="connsiteY9" fmla="*/ 5458622 h 5513767"/>
              <a:gd name="connsiteX10" fmla="*/ 4716679 w 5372101"/>
              <a:gd name="connsiteY10" fmla="*/ 5405365 h 5513767"/>
              <a:gd name="connsiteX11" fmla="*/ 4704891 w 5372101"/>
              <a:gd name="connsiteY11" fmla="*/ 5411529 h 5513767"/>
              <a:gd name="connsiteX12" fmla="*/ 4630496 w 5372101"/>
              <a:gd name="connsiteY12" fmla="*/ 5396532 h 5513767"/>
              <a:gd name="connsiteX13" fmla="*/ 4506964 w 5372101"/>
              <a:gd name="connsiteY13" fmla="*/ 5396685 h 5513767"/>
              <a:gd name="connsiteX14" fmla="*/ 4427135 w 5372101"/>
              <a:gd name="connsiteY14" fmla="*/ 5358585 h 5513767"/>
              <a:gd name="connsiteX15" fmla="*/ 4028338 w 5372101"/>
              <a:gd name="connsiteY15" fmla="*/ 5313494 h 5513767"/>
              <a:gd name="connsiteX16" fmla="*/ 4015367 w 5372101"/>
              <a:gd name="connsiteY16" fmla="*/ 5320766 h 5513767"/>
              <a:gd name="connsiteX17" fmla="*/ 4002837 w 5372101"/>
              <a:gd name="connsiteY17" fmla="*/ 5322294 h 5513767"/>
              <a:gd name="connsiteX18" fmla="*/ 3997650 w 5372101"/>
              <a:gd name="connsiteY18" fmla="*/ 5329513 h 5513767"/>
              <a:gd name="connsiteX19" fmla="*/ 3991991 w 5372101"/>
              <a:gd name="connsiteY19" fmla="*/ 5331908 h 5513767"/>
              <a:gd name="connsiteX20" fmla="*/ 3925210 w 5372101"/>
              <a:gd name="connsiteY20" fmla="*/ 5319395 h 5513767"/>
              <a:gd name="connsiteX21" fmla="*/ 3837014 w 5372101"/>
              <a:gd name="connsiteY21" fmla="*/ 5289023 h 5513767"/>
              <a:gd name="connsiteX22" fmla="*/ 3798765 w 5372101"/>
              <a:gd name="connsiteY22" fmla="*/ 5299431 h 5513767"/>
              <a:gd name="connsiteX23" fmla="*/ 3792144 w 5372101"/>
              <a:gd name="connsiteY23" fmla="*/ 5301616 h 5513767"/>
              <a:gd name="connsiteX24" fmla="*/ 3766249 w 5372101"/>
              <a:gd name="connsiteY24" fmla="*/ 5301869 h 5513767"/>
              <a:gd name="connsiteX25" fmla="*/ 3718651 w 5372101"/>
              <a:gd name="connsiteY25" fmla="*/ 5320541 h 5513767"/>
              <a:gd name="connsiteX26" fmla="*/ 3671207 w 5372101"/>
              <a:gd name="connsiteY26" fmla="*/ 5318046 h 5513767"/>
              <a:gd name="connsiteX27" fmla="*/ 3446863 w 5372101"/>
              <a:gd name="connsiteY27" fmla="*/ 5294348 h 5513767"/>
              <a:gd name="connsiteX28" fmla="*/ 3312000 w 5372101"/>
              <a:gd name="connsiteY28" fmla="*/ 5286923 h 5513767"/>
              <a:gd name="connsiteX29" fmla="*/ 3259756 w 5372101"/>
              <a:gd name="connsiteY29" fmla="*/ 5294712 h 5513767"/>
              <a:gd name="connsiteX30" fmla="*/ 3187481 w 5372101"/>
              <a:gd name="connsiteY30" fmla="*/ 5298457 h 5513767"/>
              <a:gd name="connsiteX31" fmla="*/ 3124115 w 5372101"/>
              <a:gd name="connsiteY31" fmla="*/ 5294626 h 5513767"/>
              <a:gd name="connsiteX32" fmla="*/ 3099907 w 5372101"/>
              <a:gd name="connsiteY32" fmla="*/ 5302443 h 5513767"/>
              <a:gd name="connsiteX33" fmla="*/ 3017494 w 5372101"/>
              <a:gd name="connsiteY33" fmla="*/ 5301439 h 5513767"/>
              <a:gd name="connsiteX34" fmla="*/ 3010848 w 5372101"/>
              <a:gd name="connsiteY34" fmla="*/ 5307225 h 5513767"/>
              <a:gd name="connsiteX35" fmla="*/ 2994286 w 5372101"/>
              <a:gd name="connsiteY35" fmla="*/ 5309060 h 5513767"/>
              <a:gd name="connsiteX36" fmla="*/ 2988160 w 5372101"/>
              <a:gd name="connsiteY36" fmla="*/ 5310041 h 5513767"/>
              <a:gd name="connsiteX37" fmla="*/ 2984260 w 5372101"/>
              <a:gd name="connsiteY37" fmla="*/ 5307528 h 5513767"/>
              <a:gd name="connsiteX38" fmla="*/ 2979127 w 5372101"/>
              <a:gd name="connsiteY38" fmla="*/ 5308389 h 5513767"/>
              <a:gd name="connsiteX39" fmla="*/ 2978660 w 5372101"/>
              <a:gd name="connsiteY39" fmla="*/ 5311563 h 5513767"/>
              <a:gd name="connsiteX40" fmla="*/ 2946326 w 5372101"/>
              <a:gd name="connsiteY40" fmla="*/ 5316745 h 5513767"/>
              <a:gd name="connsiteX41" fmla="*/ 2713134 w 5372101"/>
              <a:gd name="connsiteY41" fmla="*/ 5331381 h 5513767"/>
              <a:gd name="connsiteX42" fmla="*/ 2352072 w 5372101"/>
              <a:gd name="connsiteY42" fmla="*/ 5342761 h 5513767"/>
              <a:gd name="connsiteX43" fmla="*/ 2260922 w 5372101"/>
              <a:gd name="connsiteY43" fmla="*/ 5328122 h 5513767"/>
              <a:gd name="connsiteX44" fmla="*/ 2178497 w 5372101"/>
              <a:gd name="connsiteY44" fmla="*/ 5351065 h 5513767"/>
              <a:gd name="connsiteX45" fmla="*/ 2034408 w 5372101"/>
              <a:gd name="connsiteY45" fmla="*/ 5307958 h 5513767"/>
              <a:gd name="connsiteX46" fmla="*/ 1831505 w 5372101"/>
              <a:gd name="connsiteY46" fmla="*/ 5312691 h 5513767"/>
              <a:gd name="connsiteX47" fmla="*/ 1710387 w 5372101"/>
              <a:gd name="connsiteY47" fmla="*/ 5308705 h 5513767"/>
              <a:gd name="connsiteX48" fmla="*/ 1664816 w 5372101"/>
              <a:gd name="connsiteY48" fmla="*/ 5296479 h 5513767"/>
              <a:gd name="connsiteX49" fmla="*/ 1600883 w 5372101"/>
              <a:gd name="connsiteY49" fmla="*/ 5286607 h 5513767"/>
              <a:gd name="connsiteX50" fmla="*/ 1488397 w 5372101"/>
              <a:gd name="connsiteY50" fmla="*/ 5260898 h 5513767"/>
              <a:gd name="connsiteX51" fmla="*/ 1336670 w 5372101"/>
              <a:gd name="connsiteY51" fmla="*/ 5240770 h 5513767"/>
              <a:gd name="connsiteX52" fmla="*/ 1224297 w 5372101"/>
              <a:gd name="connsiteY52" fmla="*/ 5271845 h 5513767"/>
              <a:gd name="connsiteX53" fmla="*/ 1214830 w 5372101"/>
              <a:gd name="connsiteY53" fmla="*/ 5263450 h 5513767"/>
              <a:gd name="connsiteX54" fmla="*/ 1138181 w 5372101"/>
              <a:gd name="connsiteY54" fmla="*/ 5262590 h 5513767"/>
              <a:gd name="connsiteX55" fmla="*/ 943575 w 5372101"/>
              <a:gd name="connsiteY55" fmla="*/ 5290808 h 5513767"/>
              <a:gd name="connsiteX56" fmla="*/ 529813 w 5372101"/>
              <a:gd name="connsiteY56" fmla="*/ 5218555 h 5513767"/>
              <a:gd name="connsiteX57" fmla="*/ 519546 w 5372101"/>
              <a:gd name="connsiteY57" fmla="*/ 5208845 h 5513767"/>
              <a:gd name="connsiteX58" fmla="*/ 507906 w 5372101"/>
              <a:gd name="connsiteY58" fmla="*/ 5204779 h 5513767"/>
              <a:gd name="connsiteX59" fmla="*/ 505153 w 5372101"/>
              <a:gd name="connsiteY59" fmla="*/ 5196726 h 5513767"/>
              <a:gd name="connsiteX60" fmla="*/ 500429 w 5372101"/>
              <a:gd name="connsiteY60" fmla="*/ 5193241 h 5513767"/>
              <a:gd name="connsiteX61" fmla="*/ 431923 w 5372101"/>
              <a:gd name="connsiteY61" fmla="*/ 5191553 h 5513767"/>
              <a:gd name="connsiteX62" fmla="*/ 337115 w 5372101"/>
              <a:gd name="connsiteY62" fmla="*/ 5202714 h 5513767"/>
              <a:gd name="connsiteX63" fmla="*/ 303383 w 5372101"/>
              <a:gd name="connsiteY63" fmla="*/ 5184750 h 5513767"/>
              <a:gd name="connsiteX64" fmla="*/ 297664 w 5372101"/>
              <a:gd name="connsiteY64" fmla="*/ 5181269 h 5513767"/>
              <a:gd name="connsiteX65" fmla="*/ 272701 w 5372101"/>
              <a:gd name="connsiteY65" fmla="*/ 5175678 h 5513767"/>
              <a:gd name="connsiteX66" fmla="*/ 268242 w 5372101"/>
              <a:gd name="connsiteY66" fmla="*/ 5163678 h 5513767"/>
              <a:gd name="connsiteX67" fmla="*/ 232517 w 5372101"/>
              <a:gd name="connsiteY67" fmla="*/ 5147792 h 5513767"/>
              <a:gd name="connsiteX68" fmla="*/ 185851 w 5372101"/>
              <a:gd name="connsiteY68" fmla="*/ 5140408 h 5513767"/>
              <a:gd name="connsiteX69" fmla="*/ 20337 w 5372101"/>
              <a:gd name="connsiteY69" fmla="*/ 5113040 h 5513767"/>
              <a:gd name="connsiteX70" fmla="*/ 0 w 5372101"/>
              <a:gd name="connsiteY70" fmla="*/ 5112243 h 55137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</a:cxnLst>
            <a:rect l="l" t="t" r="r" b="b"/>
            <a:pathLst>
              <a:path w="5372101" h="5513767">
                <a:moveTo>
                  <a:pt x="0" y="0"/>
                </a:moveTo>
                <a:lnTo>
                  <a:pt x="5372101" y="0"/>
                </a:lnTo>
                <a:lnTo>
                  <a:pt x="5372101" y="5513767"/>
                </a:lnTo>
                <a:lnTo>
                  <a:pt x="5363126" y="5512835"/>
                </a:lnTo>
                <a:cubicBezTo>
                  <a:pt x="5345779" y="5509071"/>
                  <a:pt x="5329767" y="5502649"/>
                  <a:pt x="5316714" y="5491247"/>
                </a:cubicBezTo>
                <a:cubicBezTo>
                  <a:pt x="5295689" y="5478131"/>
                  <a:pt x="5219502" y="5459909"/>
                  <a:pt x="5198331" y="5470092"/>
                </a:cubicBezTo>
                <a:cubicBezTo>
                  <a:pt x="5181052" y="5469102"/>
                  <a:pt x="5165047" y="5459569"/>
                  <a:pt x="5150428" y="5472506"/>
                </a:cubicBezTo>
                <a:cubicBezTo>
                  <a:pt x="5129562" y="5487248"/>
                  <a:pt x="5088050" y="5445894"/>
                  <a:pt x="5085506" y="5468851"/>
                </a:cubicBezTo>
                <a:cubicBezTo>
                  <a:pt x="5055692" y="5440170"/>
                  <a:pt x="5006122" y="5469577"/>
                  <a:pt x="4968663" y="5470487"/>
                </a:cubicBezTo>
                <a:cubicBezTo>
                  <a:pt x="4947085" y="5444049"/>
                  <a:pt x="4889767" y="5472037"/>
                  <a:pt x="4815623" y="5458622"/>
                </a:cubicBezTo>
                <a:cubicBezTo>
                  <a:pt x="4792418" y="5428488"/>
                  <a:pt x="4765548" y="5449887"/>
                  <a:pt x="4716679" y="5405365"/>
                </a:cubicBezTo>
                <a:cubicBezTo>
                  <a:pt x="4713235" y="5407807"/>
                  <a:pt x="4709266" y="5409883"/>
                  <a:pt x="4704891" y="5411529"/>
                </a:cubicBezTo>
                <a:cubicBezTo>
                  <a:pt x="4679473" y="5421092"/>
                  <a:pt x="4646164" y="5414379"/>
                  <a:pt x="4630496" y="5396532"/>
                </a:cubicBezTo>
                <a:cubicBezTo>
                  <a:pt x="4590205" y="5365061"/>
                  <a:pt x="4548419" y="5412094"/>
                  <a:pt x="4506964" y="5396685"/>
                </a:cubicBezTo>
                <a:lnTo>
                  <a:pt x="4427135" y="5358585"/>
                </a:lnTo>
                <a:cubicBezTo>
                  <a:pt x="4319267" y="5308575"/>
                  <a:pt x="4152341" y="5340956"/>
                  <a:pt x="4028338" y="5313494"/>
                </a:cubicBezTo>
                <a:lnTo>
                  <a:pt x="4015367" y="5320766"/>
                </a:lnTo>
                <a:lnTo>
                  <a:pt x="4002837" y="5322294"/>
                </a:lnTo>
                <a:lnTo>
                  <a:pt x="3997650" y="5329513"/>
                </a:lnTo>
                <a:lnTo>
                  <a:pt x="3991991" y="5331908"/>
                </a:lnTo>
                <a:cubicBezTo>
                  <a:pt x="3969659" y="5338581"/>
                  <a:pt x="3978880" y="5316131"/>
                  <a:pt x="3925210" y="5319395"/>
                </a:cubicBezTo>
                <a:cubicBezTo>
                  <a:pt x="3947765" y="5277139"/>
                  <a:pt x="3837331" y="5338342"/>
                  <a:pt x="3837014" y="5289023"/>
                </a:cubicBezTo>
                <a:cubicBezTo>
                  <a:pt x="3824001" y="5291376"/>
                  <a:pt x="3811407" y="5295212"/>
                  <a:pt x="3798765" y="5299431"/>
                </a:cubicBezTo>
                <a:lnTo>
                  <a:pt x="3792144" y="5301616"/>
                </a:lnTo>
                <a:lnTo>
                  <a:pt x="3766249" y="5301869"/>
                </a:lnTo>
                <a:lnTo>
                  <a:pt x="3718651" y="5320541"/>
                </a:lnTo>
                <a:cubicBezTo>
                  <a:pt x="3703968" y="5321892"/>
                  <a:pt x="3688308" y="5321427"/>
                  <a:pt x="3671207" y="5318046"/>
                </a:cubicBezTo>
                <a:cubicBezTo>
                  <a:pt x="3616458" y="5288532"/>
                  <a:pt x="3514048" y="5333307"/>
                  <a:pt x="3446863" y="5294348"/>
                </a:cubicBezTo>
                <a:cubicBezTo>
                  <a:pt x="3420930" y="5283822"/>
                  <a:pt x="3333157" y="5274511"/>
                  <a:pt x="3312000" y="5286923"/>
                </a:cubicBezTo>
                <a:cubicBezTo>
                  <a:pt x="3292759" y="5287903"/>
                  <a:pt x="3273112" y="5280334"/>
                  <a:pt x="3259756" y="5294712"/>
                </a:cubicBezTo>
                <a:cubicBezTo>
                  <a:pt x="3239905" y="5311572"/>
                  <a:pt x="3185410" y="5275588"/>
                  <a:pt x="3187481" y="5298457"/>
                </a:cubicBezTo>
                <a:cubicBezTo>
                  <a:pt x="3168018" y="5286036"/>
                  <a:pt x="3146200" y="5288458"/>
                  <a:pt x="3124115" y="5294626"/>
                </a:cubicBezTo>
                <a:lnTo>
                  <a:pt x="3099907" y="5302443"/>
                </a:lnTo>
                <a:lnTo>
                  <a:pt x="3017494" y="5301439"/>
                </a:lnTo>
                <a:lnTo>
                  <a:pt x="3010848" y="5307225"/>
                </a:lnTo>
                <a:lnTo>
                  <a:pt x="2994286" y="5309060"/>
                </a:lnTo>
                <a:lnTo>
                  <a:pt x="2988160" y="5310041"/>
                </a:lnTo>
                <a:lnTo>
                  <a:pt x="2984260" y="5307528"/>
                </a:lnTo>
                <a:cubicBezTo>
                  <a:pt x="2981957" y="5306419"/>
                  <a:pt x="2980273" y="5306402"/>
                  <a:pt x="2979127" y="5308389"/>
                </a:cubicBezTo>
                <a:cubicBezTo>
                  <a:pt x="2978971" y="5309447"/>
                  <a:pt x="2978816" y="5310505"/>
                  <a:pt x="2978660" y="5311563"/>
                </a:cubicBezTo>
                <a:lnTo>
                  <a:pt x="2946326" y="5316745"/>
                </a:lnTo>
                <a:lnTo>
                  <a:pt x="2713134" y="5331381"/>
                </a:lnTo>
                <a:cubicBezTo>
                  <a:pt x="2610698" y="5372328"/>
                  <a:pt x="2466037" y="5325762"/>
                  <a:pt x="2352072" y="5342761"/>
                </a:cubicBezTo>
                <a:cubicBezTo>
                  <a:pt x="2293501" y="5293708"/>
                  <a:pt x="2324138" y="5338538"/>
                  <a:pt x="2260922" y="5328122"/>
                </a:cubicBezTo>
                <a:cubicBezTo>
                  <a:pt x="2275681" y="5372347"/>
                  <a:pt x="2185007" y="5301703"/>
                  <a:pt x="2178497" y="5351065"/>
                </a:cubicBezTo>
                <a:cubicBezTo>
                  <a:pt x="2133294" y="5337229"/>
                  <a:pt x="2097074" y="5300208"/>
                  <a:pt x="2034408" y="5307958"/>
                </a:cubicBezTo>
                <a:cubicBezTo>
                  <a:pt x="1981894" y="5332879"/>
                  <a:pt x="1896288" y="5279365"/>
                  <a:pt x="1831505" y="5312691"/>
                </a:cubicBezTo>
                <a:cubicBezTo>
                  <a:pt x="1807063" y="5321035"/>
                  <a:pt x="1727674" y="5322925"/>
                  <a:pt x="1710387" y="5308705"/>
                </a:cubicBezTo>
                <a:cubicBezTo>
                  <a:pt x="1693367" y="5306094"/>
                  <a:pt x="1674901" y="5312009"/>
                  <a:pt x="1664816" y="5296479"/>
                </a:cubicBezTo>
                <a:cubicBezTo>
                  <a:pt x="1649255" y="5277912"/>
                  <a:pt x="1596152" y="5309335"/>
                  <a:pt x="1600883" y="5286607"/>
                </a:cubicBezTo>
                <a:cubicBezTo>
                  <a:pt x="1563066" y="5308189"/>
                  <a:pt x="1524339" y="5269513"/>
                  <a:pt x="1488397" y="5260898"/>
                </a:cubicBezTo>
                <a:cubicBezTo>
                  <a:pt x="1459246" y="5282011"/>
                  <a:pt x="1412580" y="5243108"/>
                  <a:pt x="1336670" y="5240770"/>
                </a:cubicBezTo>
                <a:cubicBezTo>
                  <a:pt x="1304792" y="5265122"/>
                  <a:pt x="1285508" y="5238878"/>
                  <a:pt x="1224297" y="5271845"/>
                </a:cubicBezTo>
                <a:cubicBezTo>
                  <a:pt x="1221731" y="5268771"/>
                  <a:pt x="1218543" y="5265944"/>
                  <a:pt x="1214830" y="5263450"/>
                </a:cubicBezTo>
                <a:cubicBezTo>
                  <a:pt x="1193241" y="5248952"/>
                  <a:pt x="1158925" y="5248567"/>
                  <a:pt x="1138181" y="5262590"/>
                </a:cubicBezTo>
                <a:lnTo>
                  <a:pt x="943575" y="5290808"/>
                </a:lnTo>
                <a:cubicBezTo>
                  <a:pt x="823587" y="5316899"/>
                  <a:pt x="658340" y="5217603"/>
                  <a:pt x="529813" y="5218555"/>
                </a:cubicBezTo>
                <a:lnTo>
                  <a:pt x="519546" y="5208845"/>
                </a:lnTo>
                <a:lnTo>
                  <a:pt x="507906" y="5204779"/>
                </a:lnTo>
                <a:lnTo>
                  <a:pt x="505153" y="5196726"/>
                </a:lnTo>
                <a:lnTo>
                  <a:pt x="500429" y="5193241"/>
                </a:lnTo>
                <a:cubicBezTo>
                  <a:pt x="480923" y="5182176"/>
                  <a:pt x="482807" y="5205793"/>
                  <a:pt x="431923" y="5191553"/>
                </a:cubicBezTo>
                <a:cubicBezTo>
                  <a:pt x="440499" y="5237077"/>
                  <a:pt x="352872" y="5155083"/>
                  <a:pt x="337115" y="5202714"/>
                </a:cubicBezTo>
                <a:cubicBezTo>
                  <a:pt x="325265" y="5197752"/>
                  <a:pt x="314288" y="5191441"/>
                  <a:pt x="303383" y="5184750"/>
                </a:cubicBezTo>
                <a:lnTo>
                  <a:pt x="297664" y="5181269"/>
                </a:lnTo>
                <a:lnTo>
                  <a:pt x="272701" y="5175678"/>
                </a:lnTo>
                <a:lnTo>
                  <a:pt x="268242" y="5163678"/>
                </a:lnTo>
                <a:lnTo>
                  <a:pt x="232517" y="5147792"/>
                </a:lnTo>
                <a:cubicBezTo>
                  <a:pt x="218741" y="5143453"/>
                  <a:pt x="203450" y="5140668"/>
                  <a:pt x="185851" y="5140408"/>
                </a:cubicBezTo>
                <a:cubicBezTo>
                  <a:pt x="139207" y="5153337"/>
                  <a:pt x="79723" y="5120316"/>
                  <a:pt x="20337" y="5113040"/>
                </a:cubicBezTo>
                <a:lnTo>
                  <a:pt x="0" y="5112243"/>
                </a:lnTo>
                <a:close/>
              </a:path>
            </a:pathLst>
          </a:custGeom>
          <a:ln>
            <a:noFill/>
          </a:ln>
          <a:effectLst>
            <a:outerShdw blurRad="25400" dist="12700" dir="3000000" algn="tl" rotWithShape="0">
              <a:prstClr val="black">
                <a:alpha val="27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20" name="Rectangle 6">
            <a:extLst>
              <a:ext uri="{FF2B5EF4-FFF2-40B4-BE49-F238E27FC236}">
                <a16:creationId xmlns:a16="http://schemas.microsoft.com/office/drawing/2014/main" id="{F0C518C2-0AA4-470C-87B9-9CBF428FBA2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2564666" y="399531"/>
            <a:ext cx="1707751" cy="428984"/>
          </a:xfrm>
          <a:custGeom>
            <a:avLst/>
            <a:gdLst>
              <a:gd name="connsiteX0" fmla="*/ 0 w 2142503"/>
              <a:gd name="connsiteY0" fmla="*/ 0 h 571500"/>
              <a:gd name="connsiteX1" fmla="*/ 2142503 w 2142503"/>
              <a:gd name="connsiteY1" fmla="*/ 0 h 571500"/>
              <a:gd name="connsiteX2" fmla="*/ 2142503 w 2142503"/>
              <a:gd name="connsiteY2" fmla="*/ 571500 h 571500"/>
              <a:gd name="connsiteX3" fmla="*/ 0 w 2142503"/>
              <a:gd name="connsiteY3" fmla="*/ 571500 h 571500"/>
              <a:gd name="connsiteX4" fmla="*/ 0 w 2142503"/>
              <a:gd name="connsiteY4" fmla="*/ 0 h 571500"/>
              <a:gd name="connsiteX0" fmla="*/ 0 w 2142503"/>
              <a:gd name="connsiteY0" fmla="*/ 0 h 582145"/>
              <a:gd name="connsiteX1" fmla="*/ 2142503 w 2142503"/>
              <a:gd name="connsiteY1" fmla="*/ 0 h 582145"/>
              <a:gd name="connsiteX2" fmla="*/ 2142503 w 2142503"/>
              <a:gd name="connsiteY2" fmla="*/ 571500 h 582145"/>
              <a:gd name="connsiteX3" fmla="*/ 2050917 w 2142503"/>
              <a:gd name="connsiteY3" fmla="*/ 582088 h 582145"/>
              <a:gd name="connsiteX4" fmla="*/ 0 w 2142503"/>
              <a:gd name="connsiteY4" fmla="*/ 571500 h 582145"/>
              <a:gd name="connsiteX5" fmla="*/ 0 w 2142503"/>
              <a:gd name="connsiteY5" fmla="*/ 0 h 582145"/>
              <a:gd name="connsiteX0" fmla="*/ 0 w 2159832"/>
              <a:gd name="connsiteY0" fmla="*/ 0 h 582145"/>
              <a:gd name="connsiteX1" fmla="*/ 2142503 w 2159832"/>
              <a:gd name="connsiteY1" fmla="*/ 0 h 582145"/>
              <a:gd name="connsiteX2" fmla="*/ 2159829 w 2159832"/>
              <a:gd name="connsiteY2" fmla="*/ 96526 h 582145"/>
              <a:gd name="connsiteX3" fmla="*/ 2142503 w 2159832"/>
              <a:gd name="connsiteY3" fmla="*/ 571500 h 582145"/>
              <a:gd name="connsiteX4" fmla="*/ 2050917 w 2159832"/>
              <a:gd name="connsiteY4" fmla="*/ 582088 h 582145"/>
              <a:gd name="connsiteX5" fmla="*/ 0 w 2159832"/>
              <a:gd name="connsiteY5" fmla="*/ 571500 h 582145"/>
              <a:gd name="connsiteX6" fmla="*/ 0 w 2159832"/>
              <a:gd name="connsiteY6" fmla="*/ 0 h 582145"/>
              <a:gd name="connsiteX0" fmla="*/ 0 w 2159832"/>
              <a:gd name="connsiteY0" fmla="*/ 12386 h 594531"/>
              <a:gd name="connsiteX1" fmla="*/ 67826 w 2159832"/>
              <a:gd name="connsiteY1" fmla="*/ 0 h 594531"/>
              <a:gd name="connsiteX2" fmla="*/ 2142503 w 2159832"/>
              <a:gd name="connsiteY2" fmla="*/ 12386 h 594531"/>
              <a:gd name="connsiteX3" fmla="*/ 2159829 w 2159832"/>
              <a:gd name="connsiteY3" fmla="*/ 108912 h 594531"/>
              <a:gd name="connsiteX4" fmla="*/ 2142503 w 2159832"/>
              <a:gd name="connsiteY4" fmla="*/ 583886 h 594531"/>
              <a:gd name="connsiteX5" fmla="*/ 2050917 w 2159832"/>
              <a:gd name="connsiteY5" fmla="*/ 594474 h 594531"/>
              <a:gd name="connsiteX6" fmla="*/ 0 w 2159832"/>
              <a:gd name="connsiteY6" fmla="*/ 583886 h 594531"/>
              <a:gd name="connsiteX7" fmla="*/ 0 w 2159832"/>
              <a:gd name="connsiteY7" fmla="*/ 12386 h 594531"/>
              <a:gd name="connsiteX0" fmla="*/ 0 w 2168908"/>
              <a:gd name="connsiteY0" fmla="*/ 26000 h 594531"/>
              <a:gd name="connsiteX1" fmla="*/ 76902 w 2168908"/>
              <a:gd name="connsiteY1" fmla="*/ 0 h 594531"/>
              <a:gd name="connsiteX2" fmla="*/ 2151579 w 2168908"/>
              <a:gd name="connsiteY2" fmla="*/ 12386 h 594531"/>
              <a:gd name="connsiteX3" fmla="*/ 2168905 w 2168908"/>
              <a:gd name="connsiteY3" fmla="*/ 108912 h 594531"/>
              <a:gd name="connsiteX4" fmla="*/ 2151579 w 2168908"/>
              <a:gd name="connsiteY4" fmla="*/ 583886 h 594531"/>
              <a:gd name="connsiteX5" fmla="*/ 2059993 w 2168908"/>
              <a:gd name="connsiteY5" fmla="*/ 594474 h 594531"/>
              <a:gd name="connsiteX6" fmla="*/ 9076 w 2168908"/>
              <a:gd name="connsiteY6" fmla="*/ 583886 h 594531"/>
              <a:gd name="connsiteX7" fmla="*/ 0 w 2168908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147197 w 2316105"/>
              <a:gd name="connsiteY0" fmla="*/ 26000 h 594531"/>
              <a:gd name="connsiteX1" fmla="*/ 224099 w 2316105"/>
              <a:gd name="connsiteY1" fmla="*/ 0 h 594531"/>
              <a:gd name="connsiteX2" fmla="*/ 2298776 w 2316105"/>
              <a:gd name="connsiteY2" fmla="*/ 12386 h 594531"/>
              <a:gd name="connsiteX3" fmla="*/ 2316102 w 2316105"/>
              <a:gd name="connsiteY3" fmla="*/ 108912 h 594531"/>
              <a:gd name="connsiteX4" fmla="*/ 2298776 w 2316105"/>
              <a:gd name="connsiteY4" fmla="*/ 583886 h 594531"/>
              <a:gd name="connsiteX5" fmla="*/ 2207190 w 2316105"/>
              <a:gd name="connsiteY5" fmla="*/ 594474 h 594531"/>
              <a:gd name="connsiteX6" fmla="*/ 156273 w 2316105"/>
              <a:gd name="connsiteY6" fmla="*/ 583886 h 594531"/>
              <a:gd name="connsiteX7" fmla="*/ 142416 w 2316105"/>
              <a:gd name="connsiteY7" fmla="*/ 235975 h 594531"/>
              <a:gd name="connsiteX8" fmla="*/ 147197 w 2316105"/>
              <a:gd name="connsiteY8" fmla="*/ 26000 h 594531"/>
              <a:gd name="connsiteX0" fmla="*/ 154684 w 2323592"/>
              <a:gd name="connsiteY0" fmla="*/ 26000 h 594531"/>
              <a:gd name="connsiteX1" fmla="*/ 231586 w 2323592"/>
              <a:gd name="connsiteY1" fmla="*/ 0 h 594531"/>
              <a:gd name="connsiteX2" fmla="*/ 2306263 w 2323592"/>
              <a:gd name="connsiteY2" fmla="*/ 12386 h 594531"/>
              <a:gd name="connsiteX3" fmla="*/ 2323589 w 2323592"/>
              <a:gd name="connsiteY3" fmla="*/ 108912 h 594531"/>
              <a:gd name="connsiteX4" fmla="*/ 2306263 w 2323592"/>
              <a:gd name="connsiteY4" fmla="*/ 583886 h 594531"/>
              <a:gd name="connsiteX5" fmla="*/ 2214677 w 2323592"/>
              <a:gd name="connsiteY5" fmla="*/ 594474 h 594531"/>
              <a:gd name="connsiteX6" fmla="*/ 163760 w 2323592"/>
              <a:gd name="connsiteY6" fmla="*/ 583886 h 594531"/>
              <a:gd name="connsiteX7" fmla="*/ 158979 w 2323592"/>
              <a:gd name="connsiteY7" fmla="*/ 403879 h 594531"/>
              <a:gd name="connsiteX8" fmla="*/ 149903 w 2323592"/>
              <a:gd name="connsiteY8" fmla="*/ 235975 h 594531"/>
              <a:gd name="connsiteX9" fmla="*/ 154684 w 2323592"/>
              <a:gd name="connsiteY9" fmla="*/ 26000 h 594531"/>
              <a:gd name="connsiteX0" fmla="*/ 13665 w 2182573"/>
              <a:gd name="connsiteY0" fmla="*/ 26000 h 594531"/>
              <a:gd name="connsiteX1" fmla="*/ 90567 w 2182573"/>
              <a:gd name="connsiteY1" fmla="*/ 0 h 594531"/>
              <a:gd name="connsiteX2" fmla="*/ 2165244 w 2182573"/>
              <a:gd name="connsiteY2" fmla="*/ 12386 h 594531"/>
              <a:gd name="connsiteX3" fmla="*/ 2182570 w 2182573"/>
              <a:gd name="connsiteY3" fmla="*/ 108912 h 594531"/>
              <a:gd name="connsiteX4" fmla="*/ 2165244 w 2182573"/>
              <a:gd name="connsiteY4" fmla="*/ 583886 h 594531"/>
              <a:gd name="connsiteX5" fmla="*/ 2073658 w 2182573"/>
              <a:gd name="connsiteY5" fmla="*/ 594474 h 594531"/>
              <a:gd name="connsiteX6" fmla="*/ 22741 w 2182573"/>
              <a:gd name="connsiteY6" fmla="*/ 583886 h 594531"/>
              <a:gd name="connsiteX7" fmla="*/ 17960 w 2182573"/>
              <a:gd name="connsiteY7" fmla="*/ 403879 h 594531"/>
              <a:gd name="connsiteX8" fmla="*/ 8884 w 2182573"/>
              <a:gd name="connsiteY8" fmla="*/ 235975 h 594531"/>
              <a:gd name="connsiteX9" fmla="*/ 13665 w 2182573"/>
              <a:gd name="connsiteY9" fmla="*/ 26000 h 594531"/>
              <a:gd name="connsiteX0" fmla="*/ 13665 w 2202120"/>
              <a:gd name="connsiteY0" fmla="*/ 26000 h 594531"/>
              <a:gd name="connsiteX1" fmla="*/ 90567 w 2202120"/>
              <a:gd name="connsiteY1" fmla="*/ 0 h 594531"/>
              <a:gd name="connsiteX2" fmla="*/ 2165244 w 2202120"/>
              <a:gd name="connsiteY2" fmla="*/ 12386 h 594531"/>
              <a:gd name="connsiteX3" fmla="*/ 2182570 w 2202120"/>
              <a:gd name="connsiteY3" fmla="*/ 108912 h 594531"/>
              <a:gd name="connsiteX4" fmla="*/ 2192471 w 2202120"/>
              <a:gd name="connsiteY4" fmla="*/ 583886 h 594531"/>
              <a:gd name="connsiteX5" fmla="*/ 2073658 w 2202120"/>
              <a:gd name="connsiteY5" fmla="*/ 594474 h 594531"/>
              <a:gd name="connsiteX6" fmla="*/ 22741 w 2202120"/>
              <a:gd name="connsiteY6" fmla="*/ 583886 h 594531"/>
              <a:gd name="connsiteX7" fmla="*/ 17960 w 2202120"/>
              <a:gd name="connsiteY7" fmla="*/ 403879 h 594531"/>
              <a:gd name="connsiteX8" fmla="*/ 8884 w 2202120"/>
              <a:gd name="connsiteY8" fmla="*/ 235975 h 594531"/>
              <a:gd name="connsiteX9" fmla="*/ 13665 w 2202120"/>
              <a:gd name="connsiteY9" fmla="*/ 26000 h 594531"/>
              <a:gd name="connsiteX0" fmla="*/ 13665 w 2202036"/>
              <a:gd name="connsiteY0" fmla="*/ 26000 h 594531"/>
              <a:gd name="connsiteX1" fmla="*/ 90567 w 2202036"/>
              <a:gd name="connsiteY1" fmla="*/ 0 h 594531"/>
              <a:gd name="connsiteX2" fmla="*/ 2165244 w 2202036"/>
              <a:gd name="connsiteY2" fmla="*/ 12386 h 594531"/>
              <a:gd name="connsiteX3" fmla="*/ 2182570 w 2202036"/>
              <a:gd name="connsiteY3" fmla="*/ 108912 h 594531"/>
              <a:gd name="connsiteX4" fmla="*/ 2191645 w 2202036"/>
              <a:gd name="connsiteY4" fmla="*/ 422031 h 594531"/>
              <a:gd name="connsiteX5" fmla="*/ 2192471 w 2202036"/>
              <a:gd name="connsiteY5" fmla="*/ 583886 h 594531"/>
              <a:gd name="connsiteX6" fmla="*/ 2073658 w 2202036"/>
              <a:gd name="connsiteY6" fmla="*/ 594474 h 594531"/>
              <a:gd name="connsiteX7" fmla="*/ 22741 w 2202036"/>
              <a:gd name="connsiteY7" fmla="*/ 583886 h 594531"/>
              <a:gd name="connsiteX8" fmla="*/ 17960 w 2202036"/>
              <a:gd name="connsiteY8" fmla="*/ 403879 h 594531"/>
              <a:gd name="connsiteX9" fmla="*/ 8884 w 2202036"/>
              <a:gd name="connsiteY9" fmla="*/ 235975 h 594531"/>
              <a:gd name="connsiteX10" fmla="*/ 13665 w 2202036"/>
              <a:gd name="connsiteY10" fmla="*/ 26000 h 594531"/>
              <a:gd name="connsiteX0" fmla="*/ 142254 w 2330625"/>
              <a:gd name="connsiteY0" fmla="*/ 26000 h 594531"/>
              <a:gd name="connsiteX1" fmla="*/ 219156 w 2330625"/>
              <a:gd name="connsiteY1" fmla="*/ 0 h 594531"/>
              <a:gd name="connsiteX2" fmla="*/ 2293833 w 2330625"/>
              <a:gd name="connsiteY2" fmla="*/ 12386 h 594531"/>
              <a:gd name="connsiteX3" fmla="*/ 2311159 w 2330625"/>
              <a:gd name="connsiteY3" fmla="*/ 108912 h 594531"/>
              <a:gd name="connsiteX4" fmla="*/ 2320234 w 2330625"/>
              <a:gd name="connsiteY4" fmla="*/ 422031 h 594531"/>
              <a:gd name="connsiteX5" fmla="*/ 2321060 w 2330625"/>
              <a:gd name="connsiteY5" fmla="*/ 583886 h 594531"/>
              <a:gd name="connsiteX6" fmla="*/ 2202247 w 2330625"/>
              <a:gd name="connsiteY6" fmla="*/ 594474 h 594531"/>
              <a:gd name="connsiteX7" fmla="*/ 151330 w 2330625"/>
              <a:gd name="connsiteY7" fmla="*/ 583886 h 594531"/>
              <a:gd name="connsiteX8" fmla="*/ 155624 w 2330625"/>
              <a:gd name="connsiteY8" fmla="*/ 512790 h 594531"/>
              <a:gd name="connsiteX9" fmla="*/ 146549 w 2330625"/>
              <a:gd name="connsiteY9" fmla="*/ 403879 h 594531"/>
              <a:gd name="connsiteX10" fmla="*/ 137473 w 2330625"/>
              <a:gd name="connsiteY10" fmla="*/ 235975 h 594531"/>
              <a:gd name="connsiteX11" fmla="*/ 142254 w 2330625"/>
              <a:gd name="connsiteY11" fmla="*/ 26000 h 594531"/>
              <a:gd name="connsiteX0" fmla="*/ 13413 w 2201784"/>
              <a:gd name="connsiteY0" fmla="*/ 26000 h 594531"/>
              <a:gd name="connsiteX1" fmla="*/ 90315 w 2201784"/>
              <a:gd name="connsiteY1" fmla="*/ 0 h 594531"/>
              <a:gd name="connsiteX2" fmla="*/ 2164992 w 2201784"/>
              <a:gd name="connsiteY2" fmla="*/ 12386 h 594531"/>
              <a:gd name="connsiteX3" fmla="*/ 2182318 w 2201784"/>
              <a:gd name="connsiteY3" fmla="*/ 108912 h 594531"/>
              <a:gd name="connsiteX4" fmla="*/ 2191393 w 2201784"/>
              <a:gd name="connsiteY4" fmla="*/ 422031 h 594531"/>
              <a:gd name="connsiteX5" fmla="*/ 2192219 w 2201784"/>
              <a:gd name="connsiteY5" fmla="*/ 583886 h 594531"/>
              <a:gd name="connsiteX6" fmla="*/ 2073406 w 2201784"/>
              <a:gd name="connsiteY6" fmla="*/ 594474 h 594531"/>
              <a:gd name="connsiteX7" fmla="*/ 22489 w 2201784"/>
              <a:gd name="connsiteY7" fmla="*/ 583886 h 594531"/>
              <a:gd name="connsiteX8" fmla="*/ 26783 w 2201784"/>
              <a:gd name="connsiteY8" fmla="*/ 512790 h 594531"/>
              <a:gd name="connsiteX9" fmla="*/ 17708 w 2201784"/>
              <a:gd name="connsiteY9" fmla="*/ 403879 h 594531"/>
              <a:gd name="connsiteX10" fmla="*/ 8632 w 2201784"/>
              <a:gd name="connsiteY10" fmla="*/ 235975 h 594531"/>
              <a:gd name="connsiteX11" fmla="*/ 13413 w 2201784"/>
              <a:gd name="connsiteY11" fmla="*/ 26000 h 5945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201784" h="594531">
                <a:moveTo>
                  <a:pt x="13413" y="26000"/>
                </a:moveTo>
                <a:cubicBezTo>
                  <a:pt x="37534" y="24897"/>
                  <a:pt x="66194" y="1103"/>
                  <a:pt x="90315" y="0"/>
                </a:cubicBezTo>
                <a:lnTo>
                  <a:pt x="2164992" y="12386"/>
                </a:lnTo>
                <a:cubicBezTo>
                  <a:pt x="2164717" y="43049"/>
                  <a:pt x="2182593" y="78249"/>
                  <a:pt x="2182318" y="108912"/>
                </a:cubicBezTo>
                <a:cubicBezTo>
                  <a:pt x="2188231" y="177186"/>
                  <a:pt x="2189743" y="342869"/>
                  <a:pt x="2191393" y="422031"/>
                </a:cubicBezTo>
                <a:cubicBezTo>
                  <a:pt x="2193043" y="501193"/>
                  <a:pt x="2213396" y="555146"/>
                  <a:pt x="2192219" y="583886"/>
                </a:cubicBezTo>
                <a:cubicBezTo>
                  <a:pt x="2172279" y="582877"/>
                  <a:pt x="2093346" y="595483"/>
                  <a:pt x="2073406" y="594474"/>
                </a:cubicBezTo>
                <a:lnTo>
                  <a:pt x="22489" y="583886"/>
                </a:lnTo>
                <a:cubicBezTo>
                  <a:pt x="5849" y="592962"/>
                  <a:pt x="27580" y="542791"/>
                  <a:pt x="26783" y="512790"/>
                </a:cubicBezTo>
                <a:cubicBezTo>
                  <a:pt x="25986" y="482789"/>
                  <a:pt x="18464" y="450015"/>
                  <a:pt x="17708" y="403879"/>
                </a:cubicBezTo>
                <a:cubicBezTo>
                  <a:pt x="16952" y="357743"/>
                  <a:pt x="-14855" y="308787"/>
                  <a:pt x="8632" y="235975"/>
                </a:cubicBezTo>
                <a:cubicBezTo>
                  <a:pt x="7119" y="142994"/>
                  <a:pt x="-201" y="65329"/>
                  <a:pt x="13413" y="26000"/>
                </a:cubicBezTo>
                <a:close/>
              </a:path>
            </a:pathLst>
          </a:custGeom>
          <a:solidFill>
            <a:srgbClr val="D9D4D0">
              <a:alpha val="60000"/>
            </a:srgbClr>
          </a:solidFill>
          <a:ln>
            <a:noFill/>
          </a:ln>
          <a:effectLst>
            <a:softEdge rad="635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ítulo 1">
            <a:extLst>
              <a:ext uri="{FF2B5EF4-FFF2-40B4-BE49-F238E27FC236}">
                <a16:creationId xmlns:a16="http://schemas.microsoft.com/office/drawing/2014/main" id="{00A19648-DDB5-2AE4-494C-3EA09F4E79CB}"/>
              </a:ext>
            </a:extLst>
          </p:cNvPr>
          <p:cNvSpPr txBox="1">
            <a:spLocks/>
          </p:cNvSpPr>
          <p:nvPr/>
        </p:nvSpPr>
        <p:spPr>
          <a:xfrm>
            <a:off x="1178113" y="1807669"/>
            <a:ext cx="4622919" cy="310974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defPPr>
              <a:defRPr lang="es-ES_tradnl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indent="-228600">
              <a:lnSpc>
                <a:spcPct val="90000"/>
              </a:lnSpc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en-US" sz="2400" dirty="0" err="1">
                <a:solidFill>
                  <a:srgbClr val="0C4378"/>
                </a:solidFill>
              </a:rPr>
              <a:t>Ozeanoetan</a:t>
            </a:r>
            <a:r>
              <a:rPr lang="en-US" sz="2400" dirty="0">
                <a:solidFill>
                  <a:srgbClr val="0C4378"/>
                </a:solidFill>
              </a:rPr>
              <a:t> </a:t>
            </a:r>
            <a:r>
              <a:rPr lang="en-US" sz="2400" dirty="0" err="1">
                <a:solidFill>
                  <a:srgbClr val="0C4378"/>
                </a:solidFill>
              </a:rPr>
              <a:t>aurkitzen</a:t>
            </a:r>
            <a:r>
              <a:rPr lang="en-US" sz="2400" dirty="0">
                <a:solidFill>
                  <a:srgbClr val="0C4378"/>
                </a:solidFill>
              </a:rPr>
              <a:t> </a:t>
            </a:r>
            <a:r>
              <a:rPr lang="en-US" sz="2400" dirty="0" err="1">
                <a:solidFill>
                  <a:srgbClr val="0C4378"/>
                </a:solidFill>
              </a:rPr>
              <a:t>diren</a:t>
            </a:r>
            <a:r>
              <a:rPr lang="en-US" sz="2400" dirty="0">
                <a:solidFill>
                  <a:srgbClr val="0C4378"/>
                </a:solidFill>
              </a:rPr>
              <a:t> </a:t>
            </a:r>
            <a:r>
              <a:rPr lang="en-US" sz="2400" dirty="0" err="1">
                <a:solidFill>
                  <a:srgbClr val="0C4378"/>
                </a:solidFill>
              </a:rPr>
              <a:t>hondakin</a:t>
            </a:r>
            <a:r>
              <a:rPr lang="en-US" sz="2400" dirty="0">
                <a:solidFill>
                  <a:srgbClr val="0C4378"/>
                </a:solidFill>
              </a:rPr>
              <a:t> </a:t>
            </a:r>
            <a:r>
              <a:rPr lang="en-US" sz="2400" dirty="0" err="1">
                <a:solidFill>
                  <a:srgbClr val="0C4378"/>
                </a:solidFill>
              </a:rPr>
              <a:t>plastikoen</a:t>
            </a:r>
            <a:r>
              <a:rPr lang="en-US" sz="2400" dirty="0">
                <a:solidFill>
                  <a:srgbClr val="0C4378"/>
                </a:solidFill>
              </a:rPr>
              <a:t> % 80 </a:t>
            </a:r>
            <a:r>
              <a:rPr lang="en-US" sz="2400" dirty="0" err="1">
                <a:solidFill>
                  <a:srgbClr val="0C4378"/>
                </a:solidFill>
              </a:rPr>
              <a:t>batez</a:t>
            </a:r>
            <a:r>
              <a:rPr lang="en-US" sz="2400" dirty="0">
                <a:solidFill>
                  <a:srgbClr val="0C4378"/>
                </a:solidFill>
              </a:rPr>
              <a:t> ere </a:t>
            </a:r>
            <a:r>
              <a:rPr lang="en-US" sz="2400" dirty="0" err="1">
                <a:solidFill>
                  <a:srgbClr val="0C4378"/>
                </a:solidFill>
              </a:rPr>
              <a:t>ibaietatik</a:t>
            </a:r>
            <a:r>
              <a:rPr lang="en-US" sz="2400" dirty="0">
                <a:solidFill>
                  <a:srgbClr val="0C4378"/>
                </a:solidFill>
              </a:rPr>
              <a:t> </a:t>
            </a:r>
            <a:r>
              <a:rPr lang="en-US" sz="2400" dirty="0" err="1">
                <a:solidFill>
                  <a:srgbClr val="0C4378"/>
                </a:solidFill>
              </a:rPr>
              <a:t>garraiatzen</a:t>
            </a:r>
            <a:r>
              <a:rPr lang="en-US" sz="2400" dirty="0">
                <a:solidFill>
                  <a:srgbClr val="0C4378"/>
                </a:solidFill>
              </a:rPr>
              <a:t> </a:t>
            </a:r>
            <a:r>
              <a:rPr lang="en-US" sz="2400" dirty="0" err="1">
                <a:solidFill>
                  <a:srgbClr val="0C4378"/>
                </a:solidFill>
              </a:rPr>
              <a:t>diren</a:t>
            </a:r>
            <a:r>
              <a:rPr lang="en-US" sz="2400" dirty="0">
                <a:solidFill>
                  <a:srgbClr val="0C4378"/>
                </a:solidFill>
              </a:rPr>
              <a:t> </a:t>
            </a:r>
            <a:r>
              <a:rPr lang="en-US" sz="2400" dirty="0" err="1">
                <a:solidFill>
                  <a:srgbClr val="0C4378"/>
                </a:solidFill>
              </a:rPr>
              <a:t>lehorreko</a:t>
            </a:r>
            <a:r>
              <a:rPr lang="en-US" sz="2400" dirty="0">
                <a:solidFill>
                  <a:srgbClr val="0C4378"/>
                </a:solidFill>
              </a:rPr>
              <a:t> </a:t>
            </a:r>
            <a:r>
              <a:rPr lang="en-US" sz="2400" dirty="0" err="1">
                <a:solidFill>
                  <a:srgbClr val="0C4378"/>
                </a:solidFill>
              </a:rPr>
              <a:t>inguruneetatik</a:t>
            </a:r>
            <a:r>
              <a:rPr lang="en-US" sz="2400" dirty="0">
                <a:solidFill>
                  <a:srgbClr val="0C4378"/>
                </a:solidFill>
              </a:rPr>
              <a:t> </a:t>
            </a:r>
            <a:r>
              <a:rPr lang="en-US" sz="2400" dirty="0" err="1">
                <a:solidFill>
                  <a:srgbClr val="0C4378"/>
                </a:solidFill>
              </a:rPr>
              <a:t>datoz</a:t>
            </a:r>
            <a:r>
              <a:rPr lang="en-US" sz="2400" dirty="0">
                <a:solidFill>
                  <a:srgbClr val="0C4378"/>
                </a:solidFill>
              </a:rPr>
              <a:t>.</a:t>
            </a:r>
            <a:endParaRPr lang="en-US" sz="2400" dirty="0"/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D21B0EAF-9F2B-596F-222C-9B3B042B4EA8}"/>
              </a:ext>
            </a:extLst>
          </p:cNvPr>
          <p:cNvSpPr txBox="1"/>
          <p:nvPr/>
        </p:nvSpPr>
        <p:spPr>
          <a:xfrm>
            <a:off x="1360081" y="1180787"/>
            <a:ext cx="4100570" cy="707886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r>
              <a:rPr lang="en-US" sz="4000" b="1" dirty="0">
                <a:solidFill>
                  <a:srgbClr val="0C4378"/>
                </a:solidFill>
                <a:latin typeface="Lato Black"/>
                <a:ea typeface="Lato Black"/>
                <a:cs typeface="Lato Black"/>
              </a:rPr>
              <a:t>Ba al </a:t>
            </a:r>
            <a:r>
              <a:rPr lang="en-US" sz="4000" b="1" dirty="0" err="1">
                <a:solidFill>
                  <a:srgbClr val="0C4378"/>
                </a:solidFill>
                <a:latin typeface="Lato Black"/>
                <a:ea typeface="Lato Black"/>
                <a:cs typeface="Lato Black"/>
              </a:rPr>
              <a:t>zenekien</a:t>
            </a:r>
            <a:r>
              <a:rPr lang="en-US" sz="4000" b="1" dirty="0">
                <a:solidFill>
                  <a:srgbClr val="0C4378"/>
                </a:solidFill>
                <a:latin typeface="Lato Black"/>
                <a:ea typeface="Lato Black"/>
                <a:cs typeface="Lato Black"/>
              </a:rPr>
              <a:t>?</a:t>
            </a:r>
          </a:p>
        </p:txBody>
      </p:sp>
    </p:spTree>
    <p:extLst>
      <p:ext uri="{BB962C8B-B14F-4D97-AF65-F5344CB8AC3E}">
        <p14:creationId xmlns:p14="http://schemas.microsoft.com/office/powerpoint/2010/main" val="644646201"/>
      </p:ext>
    </p:extLst>
  </p:cSld>
  <p:clrMapOvr>
    <a:masterClrMapping/>
  </p:clrMapOvr>
  <p:transition spd="slow" advClick="0" advTm="7000">
    <p:push dir="d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0"/>
                            </p:stCondLst>
                            <p:childTnLst>
                              <p:par>
                                <p:cTn id="8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3" grpId="0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20" name="Rectangle 19">
            <a:extLst>
              <a:ext uri="{FF2B5EF4-FFF2-40B4-BE49-F238E27FC236}">
                <a16:creationId xmlns:a16="http://schemas.microsoft.com/office/drawing/2014/main" id="{04C21BAE-6866-4C7A-A7EC-C1B2E572D5B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ln w="12700" cap="flat" cmpd="sng" algn="ctr">
            <a:noFill/>
            <a:prstDash val="solid"/>
            <a:miter lim="800000"/>
          </a:ln>
          <a:effectLst/>
          <a:extLs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778752A5-C4A7-E4B2-B03A-FC6A64AAA4A1}"/>
              </a:ext>
            </a:extLst>
          </p:cNvPr>
          <p:cNvPicPr>
            <a:picLocks noChangeAspect="1"/>
          </p:cNvPicPr>
          <p:nvPr/>
        </p:nvPicPr>
        <p:blipFill rotWithShape="1">
          <a:blip r:embed="rId4"/>
          <a:srcRect/>
          <a:stretch/>
        </p:blipFill>
        <p:spPr>
          <a:xfrm>
            <a:off x="1" y="1"/>
            <a:ext cx="12192000" cy="6857999"/>
          </a:xfrm>
          <a:prstGeom prst="rect">
            <a:avLst/>
          </a:prstGeom>
        </p:spPr>
      </p:pic>
      <p:sp useBgFill="1">
        <p:nvSpPr>
          <p:cNvPr id="17" name="Freeform: Shape 16">
            <a:extLst>
              <a:ext uri="{FF2B5EF4-FFF2-40B4-BE49-F238E27FC236}">
                <a16:creationId xmlns:a16="http://schemas.microsoft.com/office/drawing/2014/main" id="{7E7D0C94-08B4-48AE-8813-CC4D60294F4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723899" y="609600"/>
            <a:ext cx="5372101" cy="5513767"/>
          </a:xfrm>
          <a:custGeom>
            <a:avLst/>
            <a:gdLst>
              <a:gd name="connsiteX0" fmla="*/ 0 w 5372101"/>
              <a:gd name="connsiteY0" fmla="*/ 0 h 5513767"/>
              <a:gd name="connsiteX1" fmla="*/ 5372101 w 5372101"/>
              <a:gd name="connsiteY1" fmla="*/ 0 h 5513767"/>
              <a:gd name="connsiteX2" fmla="*/ 5372101 w 5372101"/>
              <a:gd name="connsiteY2" fmla="*/ 5513767 h 5513767"/>
              <a:gd name="connsiteX3" fmla="*/ 5363126 w 5372101"/>
              <a:gd name="connsiteY3" fmla="*/ 5512835 h 5513767"/>
              <a:gd name="connsiteX4" fmla="*/ 5316714 w 5372101"/>
              <a:gd name="connsiteY4" fmla="*/ 5491247 h 5513767"/>
              <a:gd name="connsiteX5" fmla="*/ 5198331 w 5372101"/>
              <a:gd name="connsiteY5" fmla="*/ 5470092 h 5513767"/>
              <a:gd name="connsiteX6" fmla="*/ 5150428 w 5372101"/>
              <a:gd name="connsiteY6" fmla="*/ 5472506 h 5513767"/>
              <a:gd name="connsiteX7" fmla="*/ 5085506 w 5372101"/>
              <a:gd name="connsiteY7" fmla="*/ 5468851 h 5513767"/>
              <a:gd name="connsiteX8" fmla="*/ 4968663 w 5372101"/>
              <a:gd name="connsiteY8" fmla="*/ 5470487 h 5513767"/>
              <a:gd name="connsiteX9" fmla="*/ 4815623 w 5372101"/>
              <a:gd name="connsiteY9" fmla="*/ 5458622 h 5513767"/>
              <a:gd name="connsiteX10" fmla="*/ 4716679 w 5372101"/>
              <a:gd name="connsiteY10" fmla="*/ 5405365 h 5513767"/>
              <a:gd name="connsiteX11" fmla="*/ 4704891 w 5372101"/>
              <a:gd name="connsiteY11" fmla="*/ 5411529 h 5513767"/>
              <a:gd name="connsiteX12" fmla="*/ 4630496 w 5372101"/>
              <a:gd name="connsiteY12" fmla="*/ 5396532 h 5513767"/>
              <a:gd name="connsiteX13" fmla="*/ 4506964 w 5372101"/>
              <a:gd name="connsiteY13" fmla="*/ 5396685 h 5513767"/>
              <a:gd name="connsiteX14" fmla="*/ 4427135 w 5372101"/>
              <a:gd name="connsiteY14" fmla="*/ 5358585 h 5513767"/>
              <a:gd name="connsiteX15" fmla="*/ 4028338 w 5372101"/>
              <a:gd name="connsiteY15" fmla="*/ 5313494 h 5513767"/>
              <a:gd name="connsiteX16" fmla="*/ 4015367 w 5372101"/>
              <a:gd name="connsiteY16" fmla="*/ 5320766 h 5513767"/>
              <a:gd name="connsiteX17" fmla="*/ 4002837 w 5372101"/>
              <a:gd name="connsiteY17" fmla="*/ 5322294 h 5513767"/>
              <a:gd name="connsiteX18" fmla="*/ 3997650 w 5372101"/>
              <a:gd name="connsiteY18" fmla="*/ 5329513 h 5513767"/>
              <a:gd name="connsiteX19" fmla="*/ 3991991 w 5372101"/>
              <a:gd name="connsiteY19" fmla="*/ 5331908 h 5513767"/>
              <a:gd name="connsiteX20" fmla="*/ 3925210 w 5372101"/>
              <a:gd name="connsiteY20" fmla="*/ 5319395 h 5513767"/>
              <a:gd name="connsiteX21" fmla="*/ 3837014 w 5372101"/>
              <a:gd name="connsiteY21" fmla="*/ 5289023 h 5513767"/>
              <a:gd name="connsiteX22" fmla="*/ 3798765 w 5372101"/>
              <a:gd name="connsiteY22" fmla="*/ 5299431 h 5513767"/>
              <a:gd name="connsiteX23" fmla="*/ 3792144 w 5372101"/>
              <a:gd name="connsiteY23" fmla="*/ 5301616 h 5513767"/>
              <a:gd name="connsiteX24" fmla="*/ 3766249 w 5372101"/>
              <a:gd name="connsiteY24" fmla="*/ 5301869 h 5513767"/>
              <a:gd name="connsiteX25" fmla="*/ 3718651 w 5372101"/>
              <a:gd name="connsiteY25" fmla="*/ 5320541 h 5513767"/>
              <a:gd name="connsiteX26" fmla="*/ 3671207 w 5372101"/>
              <a:gd name="connsiteY26" fmla="*/ 5318046 h 5513767"/>
              <a:gd name="connsiteX27" fmla="*/ 3446863 w 5372101"/>
              <a:gd name="connsiteY27" fmla="*/ 5294348 h 5513767"/>
              <a:gd name="connsiteX28" fmla="*/ 3312000 w 5372101"/>
              <a:gd name="connsiteY28" fmla="*/ 5286923 h 5513767"/>
              <a:gd name="connsiteX29" fmla="*/ 3259756 w 5372101"/>
              <a:gd name="connsiteY29" fmla="*/ 5294712 h 5513767"/>
              <a:gd name="connsiteX30" fmla="*/ 3187481 w 5372101"/>
              <a:gd name="connsiteY30" fmla="*/ 5298457 h 5513767"/>
              <a:gd name="connsiteX31" fmla="*/ 3124115 w 5372101"/>
              <a:gd name="connsiteY31" fmla="*/ 5294626 h 5513767"/>
              <a:gd name="connsiteX32" fmla="*/ 3099907 w 5372101"/>
              <a:gd name="connsiteY32" fmla="*/ 5302443 h 5513767"/>
              <a:gd name="connsiteX33" fmla="*/ 3017494 w 5372101"/>
              <a:gd name="connsiteY33" fmla="*/ 5301439 h 5513767"/>
              <a:gd name="connsiteX34" fmla="*/ 3010848 w 5372101"/>
              <a:gd name="connsiteY34" fmla="*/ 5307225 h 5513767"/>
              <a:gd name="connsiteX35" fmla="*/ 2994286 w 5372101"/>
              <a:gd name="connsiteY35" fmla="*/ 5309060 h 5513767"/>
              <a:gd name="connsiteX36" fmla="*/ 2988160 w 5372101"/>
              <a:gd name="connsiteY36" fmla="*/ 5310041 h 5513767"/>
              <a:gd name="connsiteX37" fmla="*/ 2984260 w 5372101"/>
              <a:gd name="connsiteY37" fmla="*/ 5307528 h 5513767"/>
              <a:gd name="connsiteX38" fmla="*/ 2979127 w 5372101"/>
              <a:gd name="connsiteY38" fmla="*/ 5308389 h 5513767"/>
              <a:gd name="connsiteX39" fmla="*/ 2978660 w 5372101"/>
              <a:gd name="connsiteY39" fmla="*/ 5311563 h 5513767"/>
              <a:gd name="connsiteX40" fmla="*/ 2946326 w 5372101"/>
              <a:gd name="connsiteY40" fmla="*/ 5316745 h 5513767"/>
              <a:gd name="connsiteX41" fmla="*/ 2713134 w 5372101"/>
              <a:gd name="connsiteY41" fmla="*/ 5331381 h 5513767"/>
              <a:gd name="connsiteX42" fmla="*/ 2352072 w 5372101"/>
              <a:gd name="connsiteY42" fmla="*/ 5342761 h 5513767"/>
              <a:gd name="connsiteX43" fmla="*/ 2260922 w 5372101"/>
              <a:gd name="connsiteY43" fmla="*/ 5328122 h 5513767"/>
              <a:gd name="connsiteX44" fmla="*/ 2178497 w 5372101"/>
              <a:gd name="connsiteY44" fmla="*/ 5351065 h 5513767"/>
              <a:gd name="connsiteX45" fmla="*/ 2034408 w 5372101"/>
              <a:gd name="connsiteY45" fmla="*/ 5307958 h 5513767"/>
              <a:gd name="connsiteX46" fmla="*/ 1831505 w 5372101"/>
              <a:gd name="connsiteY46" fmla="*/ 5312691 h 5513767"/>
              <a:gd name="connsiteX47" fmla="*/ 1710387 w 5372101"/>
              <a:gd name="connsiteY47" fmla="*/ 5308705 h 5513767"/>
              <a:gd name="connsiteX48" fmla="*/ 1664816 w 5372101"/>
              <a:gd name="connsiteY48" fmla="*/ 5296479 h 5513767"/>
              <a:gd name="connsiteX49" fmla="*/ 1600883 w 5372101"/>
              <a:gd name="connsiteY49" fmla="*/ 5286607 h 5513767"/>
              <a:gd name="connsiteX50" fmla="*/ 1488397 w 5372101"/>
              <a:gd name="connsiteY50" fmla="*/ 5260898 h 5513767"/>
              <a:gd name="connsiteX51" fmla="*/ 1336670 w 5372101"/>
              <a:gd name="connsiteY51" fmla="*/ 5240770 h 5513767"/>
              <a:gd name="connsiteX52" fmla="*/ 1224297 w 5372101"/>
              <a:gd name="connsiteY52" fmla="*/ 5271845 h 5513767"/>
              <a:gd name="connsiteX53" fmla="*/ 1214830 w 5372101"/>
              <a:gd name="connsiteY53" fmla="*/ 5263450 h 5513767"/>
              <a:gd name="connsiteX54" fmla="*/ 1138181 w 5372101"/>
              <a:gd name="connsiteY54" fmla="*/ 5262590 h 5513767"/>
              <a:gd name="connsiteX55" fmla="*/ 943575 w 5372101"/>
              <a:gd name="connsiteY55" fmla="*/ 5290808 h 5513767"/>
              <a:gd name="connsiteX56" fmla="*/ 529813 w 5372101"/>
              <a:gd name="connsiteY56" fmla="*/ 5218555 h 5513767"/>
              <a:gd name="connsiteX57" fmla="*/ 519546 w 5372101"/>
              <a:gd name="connsiteY57" fmla="*/ 5208845 h 5513767"/>
              <a:gd name="connsiteX58" fmla="*/ 507906 w 5372101"/>
              <a:gd name="connsiteY58" fmla="*/ 5204779 h 5513767"/>
              <a:gd name="connsiteX59" fmla="*/ 505153 w 5372101"/>
              <a:gd name="connsiteY59" fmla="*/ 5196726 h 5513767"/>
              <a:gd name="connsiteX60" fmla="*/ 500429 w 5372101"/>
              <a:gd name="connsiteY60" fmla="*/ 5193241 h 5513767"/>
              <a:gd name="connsiteX61" fmla="*/ 431923 w 5372101"/>
              <a:gd name="connsiteY61" fmla="*/ 5191553 h 5513767"/>
              <a:gd name="connsiteX62" fmla="*/ 337115 w 5372101"/>
              <a:gd name="connsiteY62" fmla="*/ 5202714 h 5513767"/>
              <a:gd name="connsiteX63" fmla="*/ 303383 w 5372101"/>
              <a:gd name="connsiteY63" fmla="*/ 5184750 h 5513767"/>
              <a:gd name="connsiteX64" fmla="*/ 297664 w 5372101"/>
              <a:gd name="connsiteY64" fmla="*/ 5181269 h 5513767"/>
              <a:gd name="connsiteX65" fmla="*/ 272701 w 5372101"/>
              <a:gd name="connsiteY65" fmla="*/ 5175678 h 5513767"/>
              <a:gd name="connsiteX66" fmla="*/ 268242 w 5372101"/>
              <a:gd name="connsiteY66" fmla="*/ 5163678 h 5513767"/>
              <a:gd name="connsiteX67" fmla="*/ 232517 w 5372101"/>
              <a:gd name="connsiteY67" fmla="*/ 5147792 h 5513767"/>
              <a:gd name="connsiteX68" fmla="*/ 185851 w 5372101"/>
              <a:gd name="connsiteY68" fmla="*/ 5140408 h 5513767"/>
              <a:gd name="connsiteX69" fmla="*/ 20337 w 5372101"/>
              <a:gd name="connsiteY69" fmla="*/ 5113040 h 5513767"/>
              <a:gd name="connsiteX70" fmla="*/ 0 w 5372101"/>
              <a:gd name="connsiteY70" fmla="*/ 5112243 h 55137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</a:cxnLst>
            <a:rect l="l" t="t" r="r" b="b"/>
            <a:pathLst>
              <a:path w="5372101" h="5513767">
                <a:moveTo>
                  <a:pt x="0" y="0"/>
                </a:moveTo>
                <a:lnTo>
                  <a:pt x="5372101" y="0"/>
                </a:lnTo>
                <a:lnTo>
                  <a:pt x="5372101" y="5513767"/>
                </a:lnTo>
                <a:lnTo>
                  <a:pt x="5363126" y="5512835"/>
                </a:lnTo>
                <a:cubicBezTo>
                  <a:pt x="5345779" y="5509071"/>
                  <a:pt x="5329767" y="5502649"/>
                  <a:pt x="5316714" y="5491247"/>
                </a:cubicBezTo>
                <a:cubicBezTo>
                  <a:pt x="5295689" y="5478131"/>
                  <a:pt x="5219502" y="5459909"/>
                  <a:pt x="5198331" y="5470092"/>
                </a:cubicBezTo>
                <a:cubicBezTo>
                  <a:pt x="5181052" y="5469102"/>
                  <a:pt x="5165047" y="5459569"/>
                  <a:pt x="5150428" y="5472506"/>
                </a:cubicBezTo>
                <a:cubicBezTo>
                  <a:pt x="5129562" y="5487248"/>
                  <a:pt x="5088050" y="5445894"/>
                  <a:pt x="5085506" y="5468851"/>
                </a:cubicBezTo>
                <a:cubicBezTo>
                  <a:pt x="5055692" y="5440170"/>
                  <a:pt x="5006122" y="5469577"/>
                  <a:pt x="4968663" y="5470487"/>
                </a:cubicBezTo>
                <a:cubicBezTo>
                  <a:pt x="4947085" y="5444049"/>
                  <a:pt x="4889767" y="5472037"/>
                  <a:pt x="4815623" y="5458622"/>
                </a:cubicBezTo>
                <a:cubicBezTo>
                  <a:pt x="4792418" y="5428488"/>
                  <a:pt x="4765548" y="5449887"/>
                  <a:pt x="4716679" y="5405365"/>
                </a:cubicBezTo>
                <a:cubicBezTo>
                  <a:pt x="4713235" y="5407807"/>
                  <a:pt x="4709266" y="5409883"/>
                  <a:pt x="4704891" y="5411529"/>
                </a:cubicBezTo>
                <a:cubicBezTo>
                  <a:pt x="4679473" y="5421092"/>
                  <a:pt x="4646164" y="5414379"/>
                  <a:pt x="4630496" y="5396532"/>
                </a:cubicBezTo>
                <a:cubicBezTo>
                  <a:pt x="4590205" y="5365061"/>
                  <a:pt x="4548419" y="5412094"/>
                  <a:pt x="4506964" y="5396685"/>
                </a:cubicBezTo>
                <a:lnTo>
                  <a:pt x="4427135" y="5358585"/>
                </a:lnTo>
                <a:cubicBezTo>
                  <a:pt x="4319267" y="5308575"/>
                  <a:pt x="4152341" y="5340956"/>
                  <a:pt x="4028338" y="5313494"/>
                </a:cubicBezTo>
                <a:lnTo>
                  <a:pt x="4015367" y="5320766"/>
                </a:lnTo>
                <a:lnTo>
                  <a:pt x="4002837" y="5322294"/>
                </a:lnTo>
                <a:lnTo>
                  <a:pt x="3997650" y="5329513"/>
                </a:lnTo>
                <a:lnTo>
                  <a:pt x="3991991" y="5331908"/>
                </a:lnTo>
                <a:cubicBezTo>
                  <a:pt x="3969659" y="5338581"/>
                  <a:pt x="3978880" y="5316131"/>
                  <a:pt x="3925210" y="5319395"/>
                </a:cubicBezTo>
                <a:cubicBezTo>
                  <a:pt x="3947765" y="5277139"/>
                  <a:pt x="3837331" y="5338342"/>
                  <a:pt x="3837014" y="5289023"/>
                </a:cubicBezTo>
                <a:cubicBezTo>
                  <a:pt x="3824001" y="5291376"/>
                  <a:pt x="3811407" y="5295212"/>
                  <a:pt x="3798765" y="5299431"/>
                </a:cubicBezTo>
                <a:lnTo>
                  <a:pt x="3792144" y="5301616"/>
                </a:lnTo>
                <a:lnTo>
                  <a:pt x="3766249" y="5301869"/>
                </a:lnTo>
                <a:lnTo>
                  <a:pt x="3718651" y="5320541"/>
                </a:lnTo>
                <a:cubicBezTo>
                  <a:pt x="3703968" y="5321892"/>
                  <a:pt x="3688308" y="5321427"/>
                  <a:pt x="3671207" y="5318046"/>
                </a:cubicBezTo>
                <a:cubicBezTo>
                  <a:pt x="3616458" y="5288532"/>
                  <a:pt x="3514048" y="5333307"/>
                  <a:pt x="3446863" y="5294348"/>
                </a:cubicBezTo>
                <a:cubicBezTo>
                  <a:pt x="3420930" y="5283822"/>
                  <a:pt x="3333157" y="5274511"/>
                  <a:pt x="3312000" y="5286923"/>
                </a:cubicBezTo>
                <a:cubicBezTo>
                  <a:pt x="3292759" y="5287903"/>
                  <a:pt x="3273112" y="5280334"/>
                  <a:pt x="3259756" y="5294712"/>
                </a:cubicBezTo>
                <a:cubicBezTo>
                  <a:pt x="3239905" y="5311572"/>
                  <a:pt x="3185410" y="5275588"/>
                  <a:pt x="3187481" y="5298457"/>
                </a:cubicBezTo>
                <a:cubicBezTo>
                  <a:pt x="3168018" y="5286036"/>
                  <a:pt x="3146200" y="5288458"/>
                  <a:pt x="3124115" y="5294626"/>
                </a:cubicBezTo>
                <a:lnTo>
                  <a:pt x="3099907" y="5302443"/>
                </a:lnTo>
                <a:lnTo>
                  <a:pt x="3017494" y="5301439"/>
                </a:lnTo>
                <a:lnTo>
                  <a:pt x="3010848" y="5307225"/>
                </a:lnTo>
                <a:lnTo>
                  <a:pt x="2994286" y="5309060"/>
                </a:lnTo>
                <a:lnTo>
                  <a:pt x="2988160" y="5310041"/>
                </a:lnTo>
                <a:lnTo>
                  <a:pt x="2984260" y="5307528"/>
                </a:lnTo>
                <a:cubicBezTo>
                  <a:pt x="2981957" y="5306419"/>
                  <a:pt x="2980273" y="5306402"/>
                  <a:pt x="2979127" y="5308389"/>
                </a:cubicBezTo>
                <a:cubicBezTo>
                  <a:pt x="2978971" y="5309447"/>
                  <a:pt x="2978816" y="5310505"/>
                  <a:pt x="2978660" y="5311563"/>
                </a:cubicBezTo>
                <a:lnTo>
                  <a:pt x="2946326" y="5316745"/>
                </a:lnTo>
                <a:lnTo>
                  <a:pt x="2713134" y="5331381"/>
                </a:lnTo>
                <a:cubicBezTo>
                  <a:pt x="2610698" y="5372328"/>
                  <a:pt x="2466037" y="5325762"/>
                  <a:pt x="2352072" y="5342761"/>
                </a:cubicBezTo>
                <a:cubicBezTo>
                  <a:pt x="2293501" y="5293708"/>
                  <a:pt x="2324138" y="5338538"/>
                  <a:pt x="2260922" y="5328122"/>
                </a:cubicBezTo>
                <a:cubicBezTo>
                  <a:pt x="2275681" y="5372347"/>
                  <a:pt x="2185007" y="5301703"/>
                  <a:pt x="2178497" y="5351065"/>
                </a:cubicBezTo>
                <a:cubicBezTo>
                  <a:pt x="2133294" y="5337229"/>
                  <a:pt x="2097074" y="5300208"/>
                  <a:pt x="2034408" y="5307958"/>
                </a:cubicBezTo>
                <a:cubicBezTo>
                  <a:pt x="1981894" y="5332879"/>
                  <a:pt x="1896288" y="5279365"/>
                  <a:pt x="1831505" y="5312691"/>
                </a:cubicBezTo>
                <a:cubicBezTo>
                  <a:pt x="1807063" y="5321035"/>
                  <a:pt x="1727674" y="5322925"/>
                  <a:pt x="1710387" y="5308705"/>
                </a:cubicBezTo>
                <a:cubicBezTo>
                  <a:pt x="1693367" y="5306094"/>
                  <a:pt x="1674901" y="5312009"/>
                  <a:pt x="1664816" y="5296479"/>
                </a:cubicBezTo>
                <a:cubicBezTo>
                  <a:pt x="1649255" y="5277912"/>
                  <a:pt x="1596152" y="5309335"/>
                  <a:pt x="1600883" y="5286607"/>
                </a:cubicBezTo>
                <a:cubicBezTo>
                  <a:pt x="1563066" y="5308189"/>
                  <a:pt x="1524339" y="5269513"/>
                  <a:pt x="1488397" y="5260898"/>
                </a:cubicBezTo>
                <a:cubicBezTo>
                  <a:pt x="1459246" y="5282011"/>
                  <a:pt x="1412580" y="5243108"/>
                  <a:pt x="1336670" y="5240770"/>
                </a:cubicBezTo>
                <a:cubicBezTo>
                  <a:pt x="1304792" y="5265122"/>
                  <a:pt x="1285508" y="5238878"/>
                  <a:pt x="1224297" y="5271845"/>
                </a:cubicBezTo>
                <a:cubicBezTo>
                  <a:pt x="1221731" y="5268771"/>
                  <a:pt x="1218543" y="5265944"/>
                  <a:pt x="1214830" y="5263450"/>
                </a:cubicBezTo>
                <a:cubicBezTo>
                  <a:pt x="1193241" y="5248952"/>
                  <a:pt x="1158925" y="5248567"/>
                  <a:pt x="1138181" y="5262590"/>
                </a:cubicBezTo>
                <a:lnTo>
                  <a:pt x="943575" y="5290808"/>
                </a:lnTo>
                <a:cubicBezTo>
                  <a:pt x="823587" y="5316899"/>
                  <a:pt x="658340" y="5217603"/>
                  <a:pt x="529813" y="5218555"/>
                </a:cubicBezTo>
                <a:lnTo>
                  <a:pt x="519546" y="5208845"/>
                </a:lnTo>
                <a:lnTo>
                  <a:pt x="507906" y="5204779"/>
                </a:lnTo>
                <a:lnTo>
                  <a:pt x="505153" y="5196726"/>
                </a:lnTo>
                <a:lnTo>
                  <a:pt x="500429" y="5193241"/>
                </a:lnTo>
                <a:cubicBezTo>
                  <a:pt x="480923" y="5182176"/>
                  <a:pt x="482807" y="5205793"/>
                  <a:pt x="431923" y="5191553"/>
                </a:cubicBezTo>
                <a:cubicBezTo>
                  <a:pt x="440499" y="5237077"/>
                  <a:pt x="352872" y="5155083"/>
                  <a:pt x="337115" y="5202714"/>
                </a:cubicBezTo>
                <a:cubicBezTo>
                  <a:pt x="325265" y="5197752"/>
                  <a:pt x="314288" y="5191441"/>
                  <a:pt x="303383" y="5184750"/>
                </a:cubicBezTo>
                <a:lnTo>
                  <a:pt x="297664" y="5181269"/>
                </a:lnTo>
                <a:lnTo>
                  <a:pt x="272701" y="5175678"/>
                </a:lnTo>
                <a:lnTo>
                  <a:pt x="268242" y="5163678"/>
                </a:lnTo>
                <a:lnTo>
                  <a:pt x="232517" y="5147792"/>
                </a:lnTo>
                <a:cubicBezTo>
                  <a:pt x="218741" y="5143453"/>
                  <a:pt x="203450" y="5140668"/>
                  <a:pt x="185851" y="5140408"/>
                </a:cubicBezTo>
                <a:cubicBezTo>
                  <a:pt x="139207" y="5153337"/>
                  <a:pt x="79723" y="5120316"/>
                  <a:pt x="20337" y="5113040"/>
                </a:cubicBezTo>
                <a:lnTo>
                  <a:pt x="0" y="5112243"/>
                </a:lnTo>
                <a:close/>
              </a:path>
            </a:pathLst>
          </a:custGeom>
          <a:ln>
            <a:noFill/>
          </a:ln>
          <a:effectLst>
            <a:outerShdw blurRad="25400" dist="12700" dir="3000000" algn="tl" rotWithShape="0">
              <a:prstClr val="black">
                <a:alpha val="27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2" name="Título 1">
            <a:extLst>
              <a:ext uri="{FF2B5EF4-FFF2-40B4-BE49-F238E27FC236}">
                <a16:creationId xmlns:a16="http://schemas.microsoft.com/office/drawing/2014/main" id="{5271A74E-7158-C7C4-2024-53609DE0F8A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037809" y="1071350"/>
            <a:ext cx="4775162" cy="1339382"/>
          </a:xfrm>
        </p:spPr>
        <p:txBody>
          <a:bodyPr>
            <a:normAutofit/>
          </a:bodyPr>
          <a:lstStyle/>
          <a:p>
            <a:pPr algn="ctr"/>
            <a:r>
              <a:rPr lang="es-ES" sz="3600" b="1" dirty="0">
                <a:solidFill>
                  <a:srgbClr val="0C4378"/>
                </a:solidFill>
                <a:latin typeface="Lato Black"/>
                <a:ea typeface="Lato Black"/>
                <a:cs typeface="Lato Black"/>
              </a:rPr>
              <a:t>IKERTZEN DU...</a:t>
            </a:r>
            <a:endParaRPr lang="en-US" b="1" dirty="0">
              <a:latin typeface="Lato Black"/>
              <a:ea typeface="Lato Black"/>
              <a:cs typeface="Lato Black"/>
            </a:endParaRPr>
          </a:p>
        </p:txBody>
      </p:sp>
      <p:sp>
        <p:nvSpPr>
          <p:cNvPr id="24" name="Rectangle 6">
            <a:extLst>
              <a:ext uri="{FF2B5EF4-FFF2-40B4-BE49-F238E27FC236}">
                <a16:creationId xmlns:a16="http://schemas.microsoft.com/office/drawing/2014/main" id="{F0C518C2-0AA4-470C-87B9-9CBF428FBA2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2564666" y="399531"/>
            <a:ext cx="1707751" cy="428984"/>
          </a:xfrm>
          <a:custGeom>
            <a:avLst/>
            <a:gdLst>
              <a:gd name="connsiteX0" fmla="*/ 0 w 2142503"/>
              <a:gd name="connsiteY0" fmla="*/ 0 h 571500"/>
              <a:gd name="connsiteX1" fmla="*/ 2142503 w 2142503"/>
              <a:gd name="connsiteY1" fmla="*/ 0 h 571500"/>
              <a:gd name="connsiteX2" fmla="*/ 2142503 w 2142503"/>
              <a:gd name="connsiteY2" fmla="*/ 571500 h 571500"/>
              <a:gd name="connsiteX3" fmla="*/ 0 w 2142503"/>
              <a:gd name="connsiteY3" fmla="*/ 571500 h 571500"/>
              <a:gd name="connsiteX4" fmla="*/ 0 w 2142503"/>
              <a:gd name="connsiteY4" fmla="*/ 0 h 571500"/>
              <a:gd name="connsiteX0" fmla="*/ 0 w 2142503"/>
              <a:gd name="connsiteY0" fmla="*/ 0 h 582145"/>
              <a:gd name="connsiteX1" fmla="*/ 2142503 w 2142503"/>
              <a:gd name="connsiteY1" fmla="*/ 0 h 582145"/>
              <a:gd name="connsiteX2" fmla="*/ 2142503 w 2142503"/>
              <a:gd name="connsiteY2" fmla="*/ 571500 h 582145"/>
              <a:gd name="connsiteX3" fmla="*/ 2050917 w 2142503"/>
              <a:gd name="connsiteY3" fmla="*/ 582088 h 582145"/>
              <a:gd name="connsiteX4" fmla="*/ 0 w 2142503"/>
              <a:gd name="connsiteY4" fmla="*/ 571500 h 582145"/>
              <a:gd name="connsiteX5" fmla="*/ 0 w 2142503"/>
              <a:gd name="connsiteY5" fmla="*/ 0 h 582145"/>
              <a:gd name="connsiteX0" fmla="*/ 0 w 2159832"/>
              <a:gd name="connsiteY0" fmla="*/ 0 h 582145"/>
              <a:gd name="connsiteX1" fmla="*/ 2142503 w 2159832"/>
              <a:gd name="connsiteY1" fmla="*/ 0 h 582145"/>
              <a:gd name="connsiteX2" fmla="*/ 2159829 w 2159832"/>
              <a:gd name="connsiteY2" fmla="*/ 96526 h 582145"/>
              <a:gd name="connsiteX3" fmla="*/ 2142503 w 2159832"/>
              <a:gd name="connsiteY3" fmla="*/ 571500 h 582145"/>
              <a:gd name="connsiteX4" fmla="*/ 2050917 w 2159832"/>
              <a:gd name="connsiteY4" fmla="*/ 582088 h 582145"/>
              <a:gd name="connsiteX5" fmla="*/ 0 w 2159832"/>
              <a:gd name="connsiteY5" fmla="*/ 571500 h 582145"/>
              <a:gd name="connsiteX6" fmla="*/ 0 w 2159832"/>
              <a:gd name="connsiteY6" fmla="*/ 0 h 582145"/>
              <a:gd name="connsiteX0" fmla="*/ 0 w 2159832"/>
              <a:gd name="connsiteY0" fmla="*/ 12386 h 594531"/>
              <a:gd name="connsiteX1" fmla="*/ 67826 w 2159832"/>
              <a:gd name="connsiteY1" fmla="*/ 0 h 594531"/>
              <a:gd name="connsiteX2" fmla="*/ 2142503 w 2159832"/>
              <a:gd name="connsiteY2" fmla="*/ 12386 h 594531"/>
              <a:gd name="connsiteX3" fmla="*/ 2159829 w 2159832"/>
              <a:gd name="connsiteY3" fmla="*/ 108912 h 594531"/>
              <a:gd name="connsiteX4" fmla="*/ 2142503 w 2159832"/>
              <a:gd name="connsiteY4" fmla="*/ 583886 h 594531"/>
              <a:gd name="connsiteX5" fmla="*/ 2050917 w 2159832"/>
              <a:gd name="connsiteY5" fmla="*/ 594474 h 594531"/>
              <a:gd name="connsiteX6" fmla="*/ 0 w 2159832"/>
              <a:gd name="connsiteY6" fmla="*/ 583886 h 594531"/>
              <a:gd name="connsiteX7" fmla="*/ 0 w 2159832"/>
              <a:gd name="connsiteY7" fmla="*/ 12386 h 594531"/>
              <a:gd name="connsiteX0" fmla="*/ 0 w 2168908"/>
              <a:gd name="connsiteY0" fmla="*/ 26000 h 594531"/>
              <a:gd name="connsiteX1" fmla="*/ 76902 w 2168908"/>
              <a:gd name="connsiteY1" fmla="*/ 0 h 594531"/>
              <a:gd name="connsiteX2" fmla="*/ 2151579 w 2168908"/>
              <a:gd name="connsiteY2" fmla="*/ 12386 h 594531"/>
              <a:gd name="connsiteX3" fmla="*/ 2168905 w 2168908"/>
              <a:gd name="connsiteY3" fmla="*/ 108912 h 594531"/>
              <a:gd name="connsiteX4" fmla="*/ 2151579 w 2168908"/>
              <a:gd name="connsiteY4" fmla="*/ 583886 h 594531"/>
              <a:gd name="connsiteX5" fmla="*/ 2059993 w 2168908"/>
              <a:gd name="connsiteY5" fmla="*/ 594474 h 594531"/>
              <a:gd name="connsiteX6" fmla="*/ 9076 w 2168908"/>
              <a:gd name="connsiteY6" fmla="*/ 583886 h 594531"/>
              <a:gd name="connsiteX7" fmla="*/ 0 w 2168908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147197 w 2316105"/>
              <a:gd name="connsiteY0" fmla="*/ 26000 h 594531"/>
              <a:gd name="connsiteX1" fmla="*/ 224099 w 2316105"/>
              <a:gd name="connsiteY1" fmla="*/ 0 h 594531"/>
              <a:gd name="connsiteX2" fmla="*/ 2298776 w 2316105"/>
              <a:gd name="connsiteY2" fmla="*/ 12386 h 594531"/>
              <a:gd name="connsiteX3" fmla="*/ 2316102 w 2316105"/>
              <a:gd name="connsiteY3" fmla="*/ 108912 h 594531"/>
              <a:gd name="connsiteX4" fmla="*/ 2298776 w 2316105"/>
              <a:gd name="connsiteY4" fmla="*/ 583886 h 594531"/>
              <a:gd name="connsiteX5" fmla="*/ 2207190 w 2316105"/>
              <a:gd name="connsiteY5" fmla="*/ 594474 h 594531"/>
              <a:gd name="connsiteX6" fmla="*/ 156273 w 2316105"/>
              <a:gd name="connsiteY6" fmla="*/ 583886 h 594531"/>
              <a:gd name="connsiteX7" fmla="*/ 142416 w 2316105"/>
              <a:gd name="connsiteY7" fmla="*/ 235975 h 594531"/>
              <a:gd name="connsiteX8" fmla="*/ 147197 w 2316105"/>
              <a:gd name="connsiteY8" fmla="*/ 26000 h 594531"/>
              <a:gd name="connsiteX0" fmla="*/ 154684 w 2323592"/>
              <a:gd name="connsiteY0" fmla="*/ 26000 h 594531"/>
              <a:gd name="connsiteX1" fmla="*/ 231586 w 2323592"/>
              <a:gd name="connsiteY1" fmla="*/ 0 h 594531"/>
              <a:gd name="connsiteX2" fmla="*/ 2306263 w 2323592"/>
              <a:gd name="connsiteY2" fmla="*/ 12386 h 594531"/>
              <a:gd name="connsiteX3" fmla="*/ 2323589 w 2323592"/>
              <a:gd name="connsiteY3" fmla="*/ 108912 h 594531"/>
              <a:gd name="connsiteX4" fmla="*/ 2306263 w 2323592"/>
              <a:gd name="connsiteY4" fmla="*/ 583886 h 594531"/>
              <a:gd name="connsiteX5" fmla="*/ 2214677 w 2323592"/>
              <a:gd name="connsiteY5" fmla="*/ 594474 h 594531"/>
              <a:gd name="connsiteX6" fmla="*/ 163760 w 2323592"/>
              <a:gd name="connsiteY6" fmla="*/ 583886 h 594531"/>
              <a:gd name="connsiteX7" fmla="*/ 158979 w 2323592"/>
              <a:gd name="connsiteY7" fmla="*/ 403879 h 594531"/>
              <a:gd name="connsiteX8" fmla="*/ 149903 w 2323592"/>
              <a:gd name="connsiteY8" fmla="*/ 235975 h 594531"/>
              <a:gd name="connsiteX9" fmla="*/ 154684 w 2323592"/>
              <a:gd name="connsiteY9" fmla="*/ 26000 h 594531"/>
              <a:gd name="connsiteX0" fmla="*/ 13665 w 2182573"/>
              <a:gd name="connsiteY0" fmla="*/ 26000 h 594531"/>
              <a:gd name="connsiteX1" fmla="*/ 90567 w 2182573"/>
              <a:gd name="connsiteY1" fmla="*/ 0 h 594531"/>
              <a:gd name="connsiteX2" fmla="*/ 2165244 w 2182573"/>
              <a:gd name="connsiteY2" fmla="*/ 12386 h 594531"/>
              <a:gd name="connsiteX3" fmla="*/ 2182570 w 2182573"/>
              <a:gd name="connsiteY3" fmla="*/ 108912 h 594531"/>
              <a:gd name="connsiteX4" fmla="*/ 2165244 w 2182573"/>
              <a:gd name="connsiteY4" fmla="*/ 583886 h 594531"/>
              <a:gd name="connsiteX5" fmla="*/ 2073658 w 2182573"/>
              <a:gd name="connsiteY5" fmla="*/ 594474 h 594531"/>
              <a:gd name="connsiteX6" fmla="*/ 22741 w 2182573"/>
              <a:gd name="connsiteY6" fmla="*/ 583886 h 594531"/>
              <a:gd name="connsiteX7" fmla="*/ 17960 w 2182573"/>
              <a:gd name="connsiteY7" fmla="*/ 403879 h 594531"/>
              <a:gd name="connsiteX8" fmla="*/ 8884 w 2182573"/>
              <a:gd name="connsiteY8" fmla="*/ 235975 h 594531"/>
              <a:gd name="connsiteX9" fmla="*/ 13665 w 2182573"/>
              <a:gd name="connsiteY9" fmla="*/ 26000 h 594531"/>
              <a:gd name="connsiteX0" fmla="*/ 13665 w 2202120"/>
              <a:gd name="connsiteY0" fmla="*/ 26000 h 594531"/>
              <a:gd name="connsiteX1" fmla="*/ 90567 w 2202120"/>
              <a:gd name="connsiteY1" fmla="*/ 0 h 594531"/>
              <a:gd name="connsiteX2" fmla="*/ 2165244 w 2202120"/>
              <a:gd name="connsiteY2" fmla="*/ 12386 h 594531"/>
              <a:gd name="connsiteX3" fmla="*/ 2182570 w 2202120"/>
              <a:gd name="connsiteY3" fmla="*/ 108912 h 594531"/>
              <a:gd name="connsiteX4" fmla="*/ 2192471 w 2202120"/>
              <a:gd name="connsiteY4" fmla="*/ 583886 h 594531"/>
              <a:gd name="connsiteX5" fmla="*/ 2073658 w 2202120"/>
              <a:gd name="connsiteY5" fmla="*/ 594474 h 594531"/>
              <a:gd name="connsiteX6" fmla="*/ 22741 w 2202120"/>
              <a:gd name="connsiteY6" fmla="*/ 583886 h 594531"/>
              <a:gd name="connsiteX7" fmla="*/ 17960 w 2202120"/>
              <a:gd name="connsiteY7" fmla="*/ 403879 h 594531"/>
              <a:gd name="connsiteX8" fmla="*/ 8884 w 2202120"/>
              <a:gd name="connsiteY8" fmla="*/ 235975 h 594531"/>
              <a:gd name="connsiteX9" fmla="*/ 13665 w 2202120"/>
              <a:gd name="connsiteY9" fmla="*/ 26000 h 594531"/>
              <a:gd name="connsiteX0" fmla="*/ 13665 w 2202036"/>
              <a:gd name="connsiteY0" fmla="*/ 26000 h 594531"/>
              <a:gd name="connsiteX1" fmla="*/ 90567 w 2202036"/>
              <a:gd name="connsiteY1" fmla="*/ 0 h 594531"/>
              <a:gd name="connsiteX2" fmla="*/ 2165244 w 2202036"/>
              <a:gd name="connsiteY2" fmla="*/ 12386 h 594531"/>
              <a:gd name="connsiteX3" fmla="*/ 2182570 w 2202036"/>
              <a:gd name="connsiteY3" fmla="*/ 108912 h 594531"/>
              <a:gd name="connsiteX4" fmla="*/ 2191645 w 2202036"/>
              <a:gd name="connsiteY4" fmla="*/ 422031 h 594531"/>
              <a:gd name="connsiteX5" fmla="*/ 2192471 w 2202036"/>
              <a:gd name="connsiteY5" fmla="*/ 583886 h 594531"/>
              <a:gd name="connsiteX6" fmla="*/ 2073658 w 2202036"/>
              <a:gd name="connsiteY6" fmla="*/ 594474 h 594531"/>
              <a:gd name="connsiteX7" fmla="*/ 22741 w 2202036"/>
              <a:gd name="connsiteY7" fmla="*/ 583886 h 594531"/>
              <a:gd name="connsiteX8" fmla="*/ 17960 w 2202036"/>
              <a:gd name="connsiteY8" fmla="*/ 403879 h 594531"/>
              <a:gd name="connsiteX9" fmla="*/ 8884 w 2202036"/>
              <a:gd name="connsiteY9" fmla="*/ 235975 h 594531"/>
              <a:gd name="connsiteX10" fmla="*/ 13665 w 2202036"/>
              <a:gd name="connsiteY10" fmla="*/ 26000 h 594531"/>
              <a:gd name="connsiteX0" fmla="*/ 142254 w 2330625"/>
              <a:gd name="connsiteY0" fmla="*/ 26000 h 594531"/>
              <a:gd name="connsiteX1" fmla="*/ 219156 w 2330625"/>
              <a:gd name="connsiteY1" fmla="*/ 0 h 594531"/>
              <a:gd name="connsiteX2" fmla="*/ 2293833 w 2330625"/>
              <a:gd name="connsiteY2" fmla="*/ 12386 h 594531"/>
              <a:gd name="connsiteX3" fmla="*/ 2311159 w 2330625"/>
              <a:gd name="connsiteY3" fmla="*/ 108912 h 594531"/>
              <a:gd name="connsiteX4" fmla="*/ 2320234 w 2330625"/>
              <a:gd name="connsiteY4" fmla="*/ 422031 h 594531"/>
              <a:gd name="connsiteX5" fmla="*/ 2321060 w 2330625"/>
              <a:gd name="connsiteY5" fmla="*/ 583886 h 594531"/>
              <a:gd name="connsiteX6" fmla="*/ 2202247 w 2330625"/>
              <a:gd name="connsiteY6" fmla="*/ 594474 h 594531"/>
              <a:gd name="connsiteX7" fmla="*/ 151330 w 2330625"/>
              <a:gd name="connsiteY7" fmla="*/ 583886 h 594531"/>
              <a:gd name="connsiteX8" fmla="*/ 155624 w 2330625"/>
              <a:gd name="connsiteY8" fmla="*/ 512790 h 594531"/>
              <a:gd name="connsiteX9" fmla="*/ 146549 w 2330625"/>
              <a:gd name="connsiteY9" fmla="*/ 403879 h 594531"/>
              <a:gd name="connsiteX10" fmla="*/ 137473 w 2330625"/>
              <a:gd name="connsiteY10" fmla="*/ 235975 h 594531"/>
              <a:gd name="connsiteX11" fmla="*/ 142254 w 2330625"/>
              <a:gd name="connsiteY11" fmla="*/ 26000 h 594531"/>
              <a:gd name="connsiteX0" fmla="*/ 13413 w 2201784"/>
              <a:gd name="connsiteY0" fmla="*/ 26000 h 594531"/>
              <a:gd name="connsiteX1" fmla="*/ 90315 w 2201784"/>
              <a:gd name="connsiteY1" fmla="*/ 0 h 594531"/>
              <a:gd name="connsiteX2" fmla="*/ 2164992 w 2201784"/>
              <a:gd name="connsiteY2" fmla="*/ 12386 h 594531"/>
              <a:gd name="connsiteX3" fmla="*/ 2182318 w 2201784"/>
              <a:gd name="connsiteY3" fmla="*/ 108912 h 594531"/>
              <a:gd name="connsiteX4" fmla="*/ 2191393 w 2201784"/>
              <a:gd name="connsiteY4" fmla="*/ 422031 h 594531"/>
              <a:gd name="connsiteX5" fmla="*/ 2192219 w 2201784"/>
              <a:gd name="connsiteY5" fmla="*/ 583886 h 594531"/>
              <a:gd name="connsiteX6" fmla="*/ 2073406 w 2201784"/>
              <a:gd name="connsiteY6" fmla="*/ 594474 h 594531"/>
              <a:gd name="connsiteX7" fmla="*/ 22489 w 2201784"/>
              <a:gd name="connsiteY7" fmla="*/ 583886 h 594531"/>
              <a:gd name="connsiteX8" fmla="*/ 26783 w 2201784"/>
              <a:gd name="connsiteY8" fmla="*/ 512790 h 594531"/>
              <a:gd name="connsiteX9" fmla="*/ 17708 w 2201784"/>
              <a:gd name="connsiteY9" fmla="*/ 403879 h 594531"/>
              <a:gd name="connsiteX10" fmla="*/ 8632 w 2201784"/>
              <a:gd name="connsiteY10" fmla="*/ 235975 h 594531"/>
              <a:gd name="connsiteX11" fmla="*/ 13413 w 2201784"/>
              <a:gd name="connsiteY11" fmla="*/ 26000 h 5945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201784" h="594531">
                <a:moveTo>
                  <a:pt x="13413" y="26000"/>
                </a:moveTo>
                <a:cubicBezTo>
                  <a:pt x="37534" y="24897"/>
                  <a:pt x="66194" y="1103"/>
                  <a:pt x="90315" y="0"/>
                </a:cubicBezTo>
                <a:lnTo>
                  <a:pt x="2164992" y="12386"/>
                </a:lnTo>
                <a:cubicBezTo>
                  <a:pt x="2164717" y="43049"/>
                  <a:pt x="2182593" y="78249"/>
                  <a:pt x="2182318" y="108912"/>
                </a:cubicBezTo>
                <a:cubicBezTo>
                  <a:pt x="2188231" y="177186"/>
                  <a:pt x="2189743" y="342869"/>
                  <a:pt x="2191393" y="422031"/>
                </a:cubicBezTo>
                <a:cubicBezTo>
                  <a:pt x="2193043" y="501193"/>
                  <a:pt x="2213396" y="555146"/>
                  <a:pt x="2192219" y="583886"/>
                </a:cubicBezTo>
                <a:cubicBezTo>
                  <a:pt x="2172279" y="582877"/>
                  <a:pt x="2093346" y="595483"/>
                  <a:pt x="2073406" y="594474"/>
                </a:cubicBezTo>
                <a:lnTo>
                  <a:pt x="22489" y="583886"/>
                </a:lnTo>
                <a:cubicBezTo>
                  <a:pt x="5849" y="592962"/>
                  <a:pt x="27580" y="542791"/>
                  <a:pt x="26783" y="512790"/>
                </a:cubicBezTo>
                <a:cubicBezTo>
                  <a:pt x="25986" y="482789"/>
                  <a:pt x="18464" y="450015"/>
                  <a:pt x="17708" y="403879"/>
                </a:cubicBezTo>
                <a:cubicBezTo>
                  <a:pt x="16952" y="357743"/>
                  <a:pt x="-14855" y="308787"/>
                  <a:pt x="8632" y="235975"/>
                </a:cubicBezTo>
                <a:cubicBezTo>
                  <a:pt x="7119" y="142994"/>
                  <a:pt x="-201" y="65329"/>
                  <a:pt x="13413" y="26000"/>
                </a:cubicBezTo>
                <a:close/>
              </a:path>
            </a:pathLst>
          </a:custGeom>
          <a:solidFill>
            <a:srgbClr val="D9D4D0">
              <a:alpha val="60000"/>
            </a:srgbClr>
          </a:solidFill>
          <a:ln>
            <a:noFill/>
          </a:ln>
          <a:effectLst>
            <a:softEdge rad="635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Marcador de contenido 2">
            <a:extLst>
              <a:ext uri="{FF2B5EF4-FFF2-40B4-BE49-F238E27FC236}">
                <a16:creationId xmlns:a16="http://schemas.microsoft.com/office/drawing/2014/main" id="{617BDDBF-690B-3F34-C98F-E9A05F4BB7C1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354526" y="2193391"/>
            <a:ext cx="4458446" cy="3109740"/>
          </a:xfrm>
        </p:spPr>
        <p:txBody>
          <a:bodyPr vert="horz" lIns="91440" tIns="45720" rIns="91440" bIns="45720" rtlCol="0" anchor="ctr">
            <a:normAutofit/>
          </a:bodyPr>
          <a:lstStyle/>
          <a:p>
            <a:pPr marL="0" indent="0">
              <a:buNone/>
            </a:pPr>
            <a:r>
              <a:rPr lang="es-ES" sz="2000" dirty="0" err="1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Horregatik</a:t>
            </a:r>
            <a:r>
              <a:rPr lang="es-ES" sz="2000" dirty="0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, </a:t>
            </a:r>
            <a:r>
              <a:rPr lang="es-ES" sz="2000" dirty="0" err="1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beharrezkoa</a:t>
            </a:r>
            <a:r>
              <a:rPr lang="es-ES" sz="2000" dirty="0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 da </a:t>
            </a:r>
            <a:r>
              <a:rPr lang="es-ES" sz="2000" dirty="0" err="1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uretan</a:t>
            </a:r>
            <a:r>
              <a:rPr lang="es-ES" sz="2000" dirty="0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 </a:t>
            </a:r>
            <a:r>
              <a:rPr lang="es-ES" sz="2000" dirty="0" err="1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gora</a:t>
            </a:r>
            <a:r>
              <a:rPr lang="es-ES" sz="2000" dirty="0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 </a:t>
            </a:r>
            <a:r>
              <a:rPr lang="es-ES" sz="2000" dirty="0" err="1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zer</a:t>
            </a:r>
            <a:r>
              <a:rPr lang="es-ES" sz="2000" dirty="0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 </a:t>
            </a:r>
            <a:r>
              <a:rPr lang="es-ES" sz="2000" dirty="0" err="1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gertatzen</a:t>
            </a:r>
            <a:r>
              <a:rPr lang="es-ES" sz="2000" dirty="0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 den, zaborra non </a:t>
            </a:r>
            <a:r>
              <a:rPr lang="es-ES" sz="2000" dirty="0" err="1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sortzen</a:t>
            </a:r>
            <a:r>
              <a:rPr lang="es-ES" sz="2000" dirty="0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 den, </a:t>
            </a:r>
            <a:r>
              <a:rPr lang="es-ES" sz="2000" dirty="0" err="1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haren</a:t>
            </a:r>
            <a:r>
              <a:rPr lang="es-ES" sz="2000" dirty="0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 </a:t>
            </a:r>
            <a:r>
              <a:rPr lang="es-ES" sz="2000" dirty="0" err="1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osaera</a:t>
            </a:r>
            <a:r>
              <a:rPr lang="es-ES" sz="2000" dirty="0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 eta </a:t>
            </a:r>
            <a:r>
              <a:rPr lang="es-ES" sz="2000" dirty="0" err="1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ingurune</a:t>
            </a:r>
            <a:r>
              <a:rPr lang="es-ES" sz="2000" dirty="0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 </a:t>
            </a:r>
            <a:r>
              <a:rPr lang="es-ES" sz="2000" dirty="0" err="1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horretan</a:t>
            </a:r>
            <a:r>
              <a:rPr lang="es-ES" sz="2000" dirty="0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 </a:t>
            </a:r>
            <a:r>
              <a:rPr lang="es-ES" sz="2000" dirty="0" err="1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dituen</a:t>
            </a:r>
            <a:r>
              <a:rPr lang="es-ES" sz="2000" dirty="0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 </a:t>
            </a:r>
            <a:r>
              <a:rPr lang="es-ES" sz="2000" dirty="0" err="1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inpaktuak</a:t>
            </a:r>
            <a:r>
              <a:rPr lang="es-ES" sz="2000" dirty="0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 </a:t>
            </a:r>
            <a:r>
              <a:rPr lang="es-ES" sz="2000" dirty="0" err="1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hobeto</a:t>
            </a:r>
            <a:r>
              <a:rPr lang="es-ES" sz="2000" dirty="0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 </a:t>
            </a:r>
            <a:r>
              <a:rPr lang="es-ES" sz="2000" dirty="0" err="1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ezagutzea</a:t>
            </a:r>
            <a:r>
              <a:rPr lang="es-ES" sz="2000" dirty="0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, </a:t>
            </a:r>
            <a:r>
              <a:rPr lang="es-ES" sz="2000" dirty="0" err="1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itsaso</a:t>
            </a:r>
            <a:r>
              <a:rPr lang="es-ES" sz="2000" dirty="0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 eta </a:t>
            </a:r>
            <a:r>
              <a:rPr lang="es-ES" sz="2000" dirty="0" err="1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ozeanoetara</a:t>
            </a:r>
            <a:r>
              <a:rPr lang="es-ES" sz="2000" dirty="0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 </a:t>
            </a:r>
            <a:r>
              <a:rPr lang="es-ES" sz="2000" dirty="0" err="1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irits</a:t>
            </a:r>
            <a:r>
              <a:rPr lang="es-ES" sz="2000" dirty="0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 </a:t>
            </a:r>
            <a:r>
              <a:rPr lang="es-ES" sz="2000" dirty="0" err="1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ez</a:t>
            </a:r>
            <a:r>
              <a:rPr lang="es-ES" sz="2000" dirty="0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 </a:t>
            </a:r>
            <a:r>
              <a:rPr lang="es-ES" sz="2000" dirty="0" err="1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dadin</a:t>
            </a:r>
            <a:r>
              <a:rPr lang="es-ES" sz="2000" dirty="0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1252109727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29" name="Rectangle 28">
            <a:extLst>
              <a:ext uri="{FF2B5EF4-FFF2-40B4-BE49-F238E27FC236}">
                <a16:creationId xmlns:a16="http://schemas.microsoft.com/office/drawing/2014/main" id="{04C21BAE-6866-4C7A-A7EC-C1B2E572D5B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ln w="12700" cap="flat" cmpd="sng" algn="ctr">
            <a:noFill/>
            <a:prstDash val="solid"/>
            <a:miter lim="800000"/>
          </a:ln>
          <a:effectLst/>
          <a:extLs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5" name="Content Placeholder 6">
            <a:extLst>
              <a:ext uri="{FF2B5EF4-FFF2-40B4-BE49-F238E27FC236}">
                <a16:creationId xmlns:a16="http://schemas.microsoft.com/office/drawing/2014/main" id="{E2CCED40-2B51-0B0B-FE6C-2E3517F94EB5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t="31615" b="26901"/>
          <a:stretch/>
        </p:blipFill>
        <p:spPr>
          <a:xfrm>
            <a:off x="1" y="1"/>
            <a:ext cx="12192000" cy="6857999"/>
          </a:xfrm>
          <a:prstGeom prst="rect">
            <a:avLst/>
          </a:prstGeom>
        </p:spPr>
      </p:pic>
      <p:sp useBgFill="1">
        <p:nvSpPr>
          <p:cNvPr id="31" name="Freeform: Shape 30">
            <a:extLst>
              <a:ext uri="{FF2B5EF4-FFF2-40B4-BE49-F238E27FC236}">
                <a16:creationId xmlns:a16="http://schemas.microsoft.com/office/drawing/2014/main" id="{7E7D0C94-08B4-48AE-8813-CC4D60294F4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723899" y="609600"/>
            <a:ext cx="5372101" cy="5513767"/>
          </a:xfrm>
          <a:custGeom>
            <a:avLst/>
            <a:gdLst>
              <a:gd name="connsiteX0" fmla="*/ 0 w 5372101"/>
              <a:gd name="connsiteY0" fmla="*/ 0 h 5513767"/>
              <a:gd name="connsiteX1" fmla="*/ 5372101 w 5372101"/>
              <a:gd name="connsiteY1" fmla="*/ 0 h 5513767"/>
              <a:gd name="connsiteX2" fmla="*/ 5372101 w 5372101"/>
              <a:gd name="connsiteY2" fmla="*/ 5513767 h 5513767"/>
              <a:gd name="connsiteX3" fmla="*/ 5363126 w 5372101"/>
              <a:gd name="connsiteY3" fmla="*/ 5512835 h 5513767"/>
              <a:gd name="connsiteX4" fmla="*/ 5316714 w 5372101"/>
              <a:gd name="connsiteY4" fmla="*/ 5491247 h 5513767"/>
              <a:gd name="connsiteX5" fmla="*/ 5198331 w 5372101"/>
              <a:gd name="connsiteY5" fmla="*/ 5470092 h 5513767"/>
              <a:gd name="connsiteX6" fmla="*/ 5150428 w 5372101"/>
              <a:gd name="connsiteY6" fmla="*/ 5472506 h 5513767"/>
              <a:gd name="connsiteX7" fmla="*/ 5085506 w 5372101"/>
              <a:gd name="connsiteY7" fmla="*/ 5468851 h 5513767"/>
              <a:gd name="connsiteX8" fmla="*/ 4968663 w 5372101"/>
              <a:gd name="connsiteY8" fmla="*/ 5470487 h 5513767"/>
              <a:gd name="connsiteX9" fmla="*/ 4815623 w 5372101"/>
              <a:gd name="connsiteY9" fmla="*/ 5458622 h 5513767"/>
              <a:gd name="connsiteX10" fmla="*/ 4716679 w 5372101"/>
              <a:gd name="connsiteY10" fmla="*/ 5405365 h 5513767"/>
              <a:gd name="connsiteX11" fmla="*/ 4704891 w 5372101"/>
              <a:gd name="connsiteY11" fmla="*/ 5411529 h 5513767"/>
              <a:gd name="connsiteX12" fmla="*/ 4630496 w 5372101"/>
              <a:gd name="connsiteY12" fmla="*/ 5396532 h 5513767"/>
              <a:gd name="connsiteX13" fmla="*/ 4506964 w 5372101"/>
              <a:gd name="connsiteY13" fmla="*/ 5396685 h 5513767"/>
              <a:gd name="connsiteX14" fmla="*/ 4427135 w 5372101"/>
              <a:gd name="connsiteY14" fmla="*/ 5358585 h 5513767"/>
              <a:gd name="connsiteX15" fmla="*/ 4028338 w 5372101"/>
              <a:gd name="connsiteY15" fmla="*/ 5313494 h 5513767"/>
              <a:gd name="connsiteX16" fmla="*/ 4015367 w 5372101"/>
              <a:gd name="connsiteY16" fmla="*/ 5320766 h 5513767"/>
              <a:gd name="connsiteX17" fmla="*/ 4002837 w 5372101"/>
              <a:gd name="connsiteY17" fmla="*/ 5322294 h 5513767"/>
              <a:gd name="connsiteX18" fmla="*/ 3997650 w 5372101"/>
              <a:gd name="connsiteY18" fmla="*/ 5329513 h 5513767"/>
              <a:gd name="connsiteX19" fmla="*/ 3991991 w 5372101"/>
              <a:gd name="connsiteY19" fmla="*/ 5331908 h 5513767"/>
              <a:gd name="connsiteX20" fmla="*/ 3925210 w 5372101"/>
              <a:gd name="connsiteY20" fmla="*/ 5319395 h 5513767"/>
              <a:gd name="connsiteX21" fmla="*/ 3837014 w 5372101"/>
              <a:gd name="connsiteY21" fmla="*/ 5289023 h 5513767"/>
              <a:gd name="connsiteX22" fmla="*/ 3798765 w 5372101"/>
              <a:gd name="connsiteY22" fmla="*/ 5299431 h 5513767"/>
              <a:gd name="connsiteX23" fmla="*/ 3792144 w 5372101"/>
              <a:gd name="connsiteY23" fmla="*/ 5301616 h 5513767"/>
              <a:gd name="connsiteX24" fmla="*/ 3766249 w 5372101"/>
              <a:gd name="connsiteY24" fmla="*/ 5301869 h 5513767"/>
              <a:gd name="connsiteX25" fmla="*/ 3718651 w 5372101"/>
              <a:gd name="connsiteY25" fmla="*/ 5320541 h 5513767"/>
              <a:gd name="connsiteX26" fmla="*/ 3671207 w 5372101"/>
              <a:gd name="connsiteY26" fmla="*/ 5318046 h 5513767"/>
              <a:gd name="connsiteX27" fmla="*/ 3446863 w 5372101"/>
              <a:gd name="connsiteY27" fmla="*/ 5294348 h 5513767"/>
              <a:gd name="connsiteX28" fmla="*/ 3312000 w 5372101"/>
              <a:gd name="connsiteY28" fmla="*/ 5286923 h 5513767"/>
              <a:gd name="connsiteX29" fmla="*/ 3259756 w 5372101"/>
              <a:gd name="connsiteY29" fmla="*/ 5294712 h 5513767"/>
              <a:gd name="connsiteX30" fmla="*/ 3187481 w 5372101"/>
              <a:gd name="connsiteY30" fmla="*/ 5298457 h 5513767"/>
              <a:gd name="connsiteX31" fmla="*/ 3124115 w 5372101"/>
              <a:gd name="connsiteY31" fmla="*/ 5294626 h 5513767"/>
              <a:gd name="connsiteX32" fmla="*/ 3099907 w 5372101"/>
              <a:gd name="connsiteY32" fmla="*/ 5302443 h 5513767"/>
              <a:gd name="connsiteX33" fmla="*/ 3017494 w 5372101"/>
              <a:gd name="connsiteY33" fmla="*/ 5301439 h 5513767"/>
              <a:gd name="connsiteX34" fmla="*/ 3010848 w 5372101"/>
              <a:gd name="connsiteY34" fmla="*/ 5307225 h 5513767"/>
              <a:gd name="connsiteX35" fmla="*/ 2994286 w 5372101"/>
              <a:gd name="connsiteY35" fmla="*/ 5309060 h 5513767"/>
              <a:gd name="connsiteX36" fmla="*/ 2988160 w 5372101"/>
              <a:gd name="connsiteY36" fmla="*/ 5310041 h 5513767"/>
              <a:gd name="connsiteX37" fmla="*/ 2984260 w 5372101"/>
              <a:gd name="connsiteY37" fmla="*/ 5307528 h 5513767"/>
              <a:gd name="connsiteX38" fmla="*/ 2979127 w 5372101"/>
              <a:gd name="connsiteY38" fmla="*/ 5308389 h 5513767"/>
              <a:gd name="connsiteX39" fmla="*/ 2978660 w 5372101"/>
              <a:gd name="connsiteY39" fmla="*/ 5311563 h 5513767"/>
              <a:gd name="connsiteX40" fmla="*/ 2946326 w 5372101"/>
              <a:gd name="connsiteY40" fmla="*/ 5316745 h 5513767"/>
              <a:gd name="connsiteX41" fmla="*/ 2713134 w 5372101"/>
              <a:gd name="connsiteY41" fmla="*/ 5331381 h 5513767"/>
              <a:gd name="connsiteX42" fmla="*/ 2352072 w 5372101"/>
              <a:gd name="connsiteY42" fmla="*/ 5342761 h 5513767"/>
              <a:gd name="connsiteX43" fmla="*/ 2260922 w 5372101"/>
              <a:gd name="connsiteY43" fmla="*/ 5328122 h 5513767"/>
              <a:gd name="connsiteX44" fmla="*/ 2178497 w 5372101"/>
              <a:gd name="connsiteY44" fmla="*/ 5351065 h 5513767"/>
              <a:gd name="connsiteX45" fmla="*/ 2034408 w 5372101"/>
              <a:gd name="connsiteY45" fmla="*/ 5307958 h 5513767"/>
              <a:gd name="connsiteX46" fmla="*/ 1831505 w 5372101"/>
              <a:gd name="connsiteY46" fmla="*/ 5312691 h 5513767"/>
              <a:gd name="connsiteX47" fmla="*/ 1710387 w 5372101"/>
              <a:gd name="connsiteY47" fmla="*/ 5308705 h 5513767"/>
              <a:gd name="connsiteX48" fmla="*/ 1664816 w 5372101"/>
              <a:gd name="connsiteY48" fmla="*/ 5296479 h 5513767"/>
              <a:gd name="connsiteX49" fmla="*/ 1600883 w 5372101"/>
              <a:gd name="connsiteY49" fmla="*/ 5286607 h 5513767"/>
              <a:gd name="connsiteX50" fmla="*/ 1488397 w 5372101"/>
              <a:gd name="connsiteY50" fmla="*/ 5260898 h 5513767"/>
              <a:gd name="connsiteX51" fmla="*/ 1336670 w 5372101"/>
              <a:gd name="connsiteY51" fmla="*/ 5240770 h 5513767"/>
              <a:gd name="connsiteX52" fmla="*/ 1224297 w 5372101"/>
              <a:gd name="connsiteY52" fmla="*/ 5271845 h 5513767"/>
              <a:gd name="connsiteX53" fmla="*/ 1214830 w 5372101"/>
              <a:gd name="connsiteY53" fmla="*/ 5263450 h 5513767"/>
              <a:gd name="connsiteX54" fmla="*/ 1138181 w 5372101"/>
              <a:gd name="connsiteY54" fmla="*/ 5262590 h 5513767"/>
              <a:gd name="connsiteX55" fmla="*/ 943575 w 5372101"/>
              <a:gd name="connsiteY55" fmla="*/ 5290808 h 5513767"/>
              <a:gd name="connsiteX56" fmla="*/ 529813 w 5372101"/>
              <a:gd name="connsiteY56" fmla="*/ 5218555 h 5513767"/>
              <a:gd name="connsiteX57" fmla="*/ 519546 w 5372101"/>
              <a:gd name="connsiteY57" fmla="*/ 5208845 h 5513767"/>
              <a:gd name="connsiteX58" fmla="*/ 507906 w 5372101"/>
              <a:gd name="connsiteY58" fmla="*/ 5204779 h 5513767"/>
              <a:gd name="connsiteX59" fmla="*/ 505153 w 5372101"/>
              <a:gd name="connsiteY59" fmla="*/ 5196726 h 5513767"/>
              <a:gd name="connsiteX60" fmla="*/ 500429 w 5372101"/>
              <a:gd name="connsiteY60" fmla="*/ 5193241 h 5513767"/>
              <a:gd name="connsiteX61" fmla="*/ 431923 w 5372101"/>
              <a:gd name="connsiteY61" fmla="*/ 5191553 h 5513767"/>
              <a:gd name="connsiteX62" fmla="*/ 337115 w 5372101"/>
              <a:gd name="connsiteY62" fmla="*/ 5202714 h 5513767"/>
              <a:gd name="connsiteX63" fmla="*/ 303383 w 5372101"/>
              <a:gd name="connsiteY63" fmla="*/ 5184750 h 5513767"/>
              <a:gd name="connsiteX64" fmla="*/ 297664 w 5372101"/>
              <a:gd name="connsiteY64" fmla="*/ 5181269 h 5513767"/>
              <a:gd name="connsiteX65" fmla="*/ 272701 w 5372101"/>
              <a:gd name="connsiteY65" fmla="*/ 5175678 h 5513767"/>
              <a:gd name="connsiteX66" fmla="*/ 268242 w 5372101"/>
              <a:gd name="connsiteY66" fmla="*/ 5163678 h 5513767"/>
              <a:gd name="connsiteX67" fmla="*/ 232517 w 5372101"/>
              <a:gd name="connsiteY67" fmla="*/ 5147792 h 5513767"/>
              <a:gd name="connsiteX68" fmla="*/ 185851 w 5372101"/>
              <a:gd name="connsiteY68" fmla="*/ 5140408 h 5513767"/>
              <a:gd name="connsiteX69" fmla="*/ 20337 w 5372101"/>
              <a:gd name="connsiteY69" fmla="*/ 5113040 h 5513767"/>
              <a:gd name="connsiteX70" fmla="*/ 0 w 5372101"/>
              <a:gd name="connsiteY70" fmla="*/ 5112243 h 55137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</a:cxnLst>
            <a:rect l="l" t="t" r="r" b="b"/>
            <a:pathLst>
              <a:path w="5372101" h="5513767">
                <a:moveTo>
                  <a:pt x="0" y="0"/>
                </a:moveTo>
                <a:lnTo>
                  <a:pt x="5372101" y="0"/>
                </a:lnTo>
                <a:lnTo>
                  <a:pt x="5372101" y="5513767"/>
                </a:lnTo>
                <a:lnTo>
                  <a:pt x="5363126" y="5512835"/>
                </a:lnTo>
                <a:cubicBezTo>
                  <a:pt x="5345779" y="5509071"/>
                  <a:pt x="5329767" y="5502649"/>
                  <a:pt x="5316714" y="5491247"/>
                </a:cubicBezTo>
                <a:cubicBezTo>
                  <a:pt x="5295689" y="5478131"/>
                  <a:pt x="5219502" y="5459909"/>
                  <a:pt x="5198331" y="5470092"/>
                </a:cubicBezTo>
                <a:cubicBezTo>
                  <a:pt x="5181052" y="5469102"/>
                  <a:pt x="5165047" y="5459569"/>
                  <a:pt x="5150428" y="5472506"/>
                </a:cubicBezTo>
                <a:cubicBezTo>
                  <a:pt x="5129562" y="5487248"/>
                  <a:pt x="5088050" y="5445894"/>
                  <a:pt x="5085506" y="5468851"/>
                </a:cubicBezTo>
                <a:cubicBezTo>
                  <a:pt x="5055692" y="5440170"/>
                  <a:pt x="5006122" y="5469577"/>
                  <a:pt x="4968663" y="5470487"/>
                </a:cubicBezTo>
                <a:cubicBezTo>
                  <a:pt x="4947085" y="5444049"/>
                  <a:pt x="4889767" y="5472037"/>
                  <a:pt x="4815623" y="5458622"/>
                </a:cubicBezTo>
                <a:cubicBezTo>
                  <a:pt x="4792418" y="5428488"/>
                  <a:pt x="4765548" y="5449887"/>
                  <a:pt x="4716679" y="5405365"/>
                </a:cubicBezTo>
                <a:cubicBezTo>
                  <a:pt x="4713235" y="5407807"/>
                  <a:pt x="4709266" y="5409883"/>
                  <a:pt x="4704891" y="5411529"/>
                </a:cubicBezTo>
                <a:cubicBezTo>
                  <a:pt x="4679473" y="5421092"/>
                  <a:pt x="4646164" y="5414379"/>
                  <a:pt x="4630496" y="5396532"/>
                </a:cubicBezTo>
                <a:cubicBezTo>
                  <a:pt x="4590205" y="5365061"/>
                  <a:pt x="4548419" y="5412094"/>
                  <a:pt x="4506964" y="5396685"/>
                </a:cubicBezTo>
                <a:lnTo>
                  <a:pt x="4427135" y="5358585"/>
                </a:lnTo>
                <a:cubicBezTo>
                  <a:pt x="4319267" y="5308575"/>
                  <a:pt x="4152341" y="5340956"/>
                  <a:pt x="4028338" y="5313494"/>
                </a:cubicBezTo>
                <a:lnTo>
                  <a:pt x="4015367" y="5320766"/>
                </a:lnTo>
                <a:lnTo>
                  <a:pt x="4002837" y="5322294"/>
                </a:lnTo>
                <a:lnTo>
                  <a:pt x="3997650" y="5329513"/>
                </a:lnTo>
                <a:lnTo>
                  <a:pt x="3991991" y="5331908"/>
                </a:lnTo>
                <a:cubicBezTo>
                  <a:pt x="3969659" y="5338581"/>
                  <a:pt x="3978880" y="5316131"/>
                  <a:pt x="3925210" y="5319395"/>
                </a:cubicBezTo>
                <a:cubicBezTo>
                  <a:pt x="3947765" y="5277139"/>
                  <a:pt x="3837331" y="5338342"/>
                  <a:pt x="3837014" y="5289023"/>
                </a:cubicBezTo>
                <a:cubicBezTo>
                  <a:pt x="3824001" y="5291376"/>
                  <a:pt x="3811407" y="5295212"/>
                  <a:pt x="3798765" y="5299431"/>
                </a:cubicBezTo>
                <a:lnTo>
                  <a:pt x="3792144" y="5301616"/>
                </a:lnTo>
                <a:lnTo>
                  <a:pt x="3766249" y="5301869"/>
                </a:lnTo>
                <a:lnTo>
                  <a:pt x="3718651" y="5320541"/>
                </a:lnTo>
                <a:cubicBezTo>
                  <a:pt x="3703968" y="5321892"/>
                  <a:pt x="3688308" y="5321427"/>
                  <a:pt x="3671207" y="5318046"/>
                </a:cubicBezTo>
                <a:cubicBezTo>
                  <a:pt x="3616458" y="5288532"/>
                  <a:pt x="3514048" y="5333307"/>
                  <a:pt x="3446863" y="5294348"/>
                </a:cubicBezTo>
                <a:cubicBezTo>
                  <a:pt x="3420930" y="5283822"/>
                  <a:pt x="3333157" y="5274511"/>
                  <a:pt x="3312000" y="5286923"/>
                </a:cubicBezTo>
                <a:cubicBezTo>
                  <a:pt x="3292759" y="5287903"/>
                  <a:pt x="3273112" y="5280334"/>
                  <a:pt x="3259756" y="5294712"/>
                </a:cubicBezTo>
                <a:cubicBezTo>
                  <a:pt x="3239905" y="5311572"/>
                  <a:pt x="3185410" y="5275588"/>
                  <a:pt x="3187481" y="5298457"/>
                </a:cubicBezTo>
                <a:cubicBezTo>
                  <a:pt x="3168018" y="5286036"/>
                  <a:pt x="3146200" y="5288458"/>
                  <a:pt x="3124115" y="5294626"/>
                </a:cubicBezTo>
                <a:lnTo>
                  <a:pt x="3099907" y="5302443"/>
                </a:lnTo>
                <a:lnTo>
                  <a:pt x="3017494" y="5301439"/>
                </a:lnTo>
                <a:lnTo>
                  <a:pt x="3010848" y="5307225"/>
                </a:lnTo>
                <a:lnTo>
                  <a:pt x="2994286" y="5309060"/>
                </a:lnTo>
                <a:lnTo>
                  <a:pt x="2988160" y="5310041"/>
                </a:lnTo>
                <a:lnTo>
                  <a:pt x="2984260" y="5307528"/>
                </a:lnTo>
                <a:cubicBezTo>
                  <a:pt x="2981957" y="5306419"/>
                  <a:pt x="2980273" y="5306402"/>
                  <a:pt x="2979127" y="5308389"/>
                </a:cubicBezTo>
                <a:cubicBezTo>
                  <a:pt x="2978971" y="5309447"/>
                  <a:pt x="2978816" y="5310505"/>
                  <a:pt x="2978660" y="5311563"/>
                </a:cubicBezTo>
                <a:lnTo>
                  <a:pt x="2946326" y="5316745"/>
                </a:lnTo>
                <a:lnTo>
                  <a:pt x="2713134" y="5331381"/>
                </a:lnTo>
                <a:cubicBezTo>
                  <a:pt x="2610698" y="5372328"/>
                  <a:pt x="2466037" y="5325762"/>
                  <a:pt x="2352072" y="5342761"/>
                </a:cubicBezTo>
                <a:cubicBezTo>
                  <a:pt x="2293501" y="5293708"/>
                  <a:pt x="2324138" y="5338538"/>
                  <a:pt x="2260922" y="5328122"/>
                </a:cubicBezTo>
                <a:cubicBezTo>
                  <a:pt x="2275681" y="5372347"/>
                  <a:pt x="2185007" y="5301703"/>
                  <a:pt x="2178497" y="5351065"/>
                </a:cubicBezTo>
                <a:cubicBezTo>
                  <a:pt x="2133294" y="5337229"/>
                  <a:pt x="2097074" y="5300208"/>
                  <a:pt x="2034408" y="5307958"/>
                </a:cubicBezTo>
                <a:cubicBezTo>
                  <a:pt x="1981894" y="5332879"/>
                  <a:pt x="1896288" y="5279365"/>
                  <a:pt x="1831505" y="5312691"/>
                </a:cubicBezTo>
                <a:cubicBezTo>
                  <a:pt x="1807063" y="5321035"/>
                  <a:pt x="1727674" y="5322925"/>
                  <a:pt x="1710387" y="5308705"/>
                </a:cubicBezTo>
                <a:cubicBezTo>
                  <a:pt x="1693367" y="5306094"/>
                  <a:pt x="1674901" y="5312009"/>
                  <a:pt x="1664816" y="5296479"/>
                </a:cubicBezTo>
                <a:cubicBezTo>
                  <a:pt x="1649255" y="5277912"/>
                  <a:pt x="1596152" y="5309335"/>
                  <a:pt x="1600883" y="5286607"/>
                </a:cubicBezTo>
                <a:cubicBezTo>
                  <a:pt x="1563066" y="5308189"/>
                  <a:pt x="1524339" y="5269513"/>
                  <a:pt x="1488397" y="5260898"/>
                </a:cubicBezTo>
                <a:cubicBezTo>
                  <a:pt x="1459246" y="5282011"/>
                  <a:pt x="1412580" y="5243108"/>
                  <a:pt x="1336670" y="5240770"/>
                </a:cubicBezTo>
                <a:cubicBezTo>
                  <a:pt x="1304792" y="5265122"/>
                  <a:pt x="1285508" y="5238878"/>
                  <a:pt x="1224297" y="5271845"/>
                </a:cubicBezTo>
                <a:cubicBezTo>
                  <a:pt x="1221731" y="5268771"/>
                  <a:pt x="1218543" y="5265944"/>
                  <a:pt x="1214830" y="5263450"/>
                </a:cubicBezTo>
                <a:cubicBezTo>
                  <a:pt x="1193241" y="5248952"/>
                  <a:pt x="1158925" y="5248567"/>
                  <a:pt x="1138181" y="5262590"/>
                </a:cubicBezTo>
                <a:lnTo>
                  <a:pt x="943575" y="5290808"/>
                </a:lnTo>
                <a:cubicBezTo>
                  <a:pt x="823587" y="5316899"/>
                  <a:pt x="658340" y="5217603"/>
                  <a:pt x="529813" y="5218555"/>
                </a:cubicBezTo>
                <a:lnTo>
                  <a:pt x="519546" y="5208845"/>
                </a:lnTo>
                <a:lnTo>
                  <a:pt x="507906" y="5204779"/>
                </a:lnTo>
                <a:lnTo>
                  <a:pt x="505153" y="5196726"/>
                </a:lnTo>
                <a:lnTo>
                  <a:pt x="500429" y="5193241"/>
                </a:lnTo>
                <a:cubicBezTo>
                  <a:pt x="480923" y="5182176"/>
                  <a:pt x="482807" y="5205793"/>
                  <a:pt x="431923" y="5191553"/>
                </a:cubicBezTo>
                <a:cubicBezTo>
                  <a:pt x="440499" y="5237077"/>
                  <a:pt x="352872" y="5155083"/>
                  <a:pt x="337115" y="5202714"/>
                </a:cubicBezTo>
                <a:cubicBezTo>
                  <a:pt x="325265" y="5197752"/>
                  <a:pt x="314288" y="5191441"/>
                  <a:pt x="303383" y="5184750"/>
                </a:cubicBezTo>
                <a:lnTo>
                  <a:pt x="297664" y="5181269"/>
                </a:lnTo>
                <a:lnTo>
                  <a:pt x="272701" y="5175678"/>
                </a:lnTo>
                <a:lnTo>
                  <a:pt x="268242" y="5163678"/>
                </a:lnTo>
                <a:lnTo>
                  <a:pt x="232517" y="5147792"/>
                </a:lnTo>
                <a:cubicBezTo>
                  <a:pt x="218741" y="5143453"/>
                  <a:pt x="203450" y="5140668"/>
                  <a:pt x="185851" y="5140408"/>
                </a:cubicBezTo>
                <a:cubicBezTo>
                  <a:pt x="139207" y="5153337"/>
                  <a:pt x="79723" y="5120316"/>
                  <a:pt x="20337" y="5113040"/>
                </a:cubicBezTo>
                <a:lnTo>
                  <a:pt x="0" y="5112243"/>
                </a:lnTo>
                <a:close/>
              </a:path>
            </a:pathLst>
          </a:custGeom>
          <a:ln>
            <a:noFill/>
          </a:ln>
          <a:effectLst>
            <a:outerShdw blurRad="25400" dist="12700" dir="3000000" algn="tl" rotWithShape="0">
              <a:prstClr val="black">
                <a:alpha val="27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2" name="Título 1">
            <a:extLst>
              <a:ext uri="{FF2B5EF4-FFF2-40B4-BE49-F238E27FC236}">
                <a16:creationId xmlns:a16="http://schemas.microsoft.com/office/drawing/2014/main" id="{5271A74E-7158-C7C4-2024-53609DE0F8A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037809" y="1071350"/>
            <a:ext cx="4775162" cy="1339382"/>
          </a:xfrm>
        </p:spPr>
        <p:txBody>
          <a:bodyPr>
            <a:normAutofit/>
          </a:bodyPr>
          <a:lstStyle/>
          <a:p>
            <a:pPr algn="ctr"/>
            <a:r>
              <a:rPr lang="es-ES" sz="3600" b="1" dirty="0">
                <a:solidFill>
                  <a:srgbClr val="0C4378"/>
                </a:solidFill>
                <a:latin typeface="Lato Black"/>
                <a:ea typeface="Lato Black"/>
                <a:cs typeface="Lato Black"/>
              </a:rPr>
              <a:t>IKASI...</a:t>
            </a:r>
            <a:endParaRPr lang="en-US" sz="3600" b="1" dirty="0">
              <a:solidFill>
                <a:srgbClr val="0C4378"/>
              </a:solidFill>
              <a:latin typeface="Lato Black"/>
              <a:ea typeface="Lato Black"/>
              <a:cs typeface="Lato Black"/>
            </a:endParaRPr>
          </a:p>
        </p:txBody>
      </p:sp>
      <p:sp>
        <p:nvSpPr>
          <p:cNvPr id="33" name="Rectangle 6">
            <a:extLst>
              <a:ext uri="{FF2B5EF4-FFF2-40B4-BE49-F238E27FC236}">
                <a16:creationId xmlns:a16="http://schemas.microsoft.com/office/drawing/2014/main" id="{F0C518C2-0AA4-470C-87B9-9CBF428FBA2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2564666" y="399531"/>
            <a:ext cx="1707751" cy="428984"/>
          </a:xfrm>
          <a:custGeom>
            <a:avLst/>
            <a:gdLst>
              <a:gd name="connsiteX0" fmla="*/ 0 w 2142503"/>
              <a:gd name="connsiteY0" fmla="*/ 0 h 571500"/>
              <a:gd name="connsiteX1" fmla="*/ 2142503 w 2142503"/>
              <a:gd name="connsiteY1" fmla="*/ 0 h 571500"/>
              <a:gd name="connsiteX2" fmla="*/ 2142503 w 2142503"/>
              <a:gd name="connsiteY2" fmla="*/ 571500 h 571500"/>
              <a:gd name="connsiteX3" fmla="*/ 0 w 2142503"/>
              <a:gd name="connsiteY3" fmla="*/ 571500 h 571500"/>
              <a:gd name="connsiteX4" fmla="*/ 0 w 2142503"/>
              <a:gd name="connsiteY4" fmla="*/ 0 h 571500"/>
              <a:gd name="connsiteX0" fmla="*/ 0 w 2142503"/>
              <a:gd name="connsiteY0" fmla="*/ 0 h 582145"/>
              <a:gd name="connsiteX1" fmla="*/ 2142503 w 2142503"/>
              <a:gd name="connsiteY1" fmla="*/ 0 h 582145"/>
              <a:gd name="connsiteX2" fmla="*/ 2142503 w 2142503"/>
              <a:gd name="connsiteY2" fmla="*/ 571500 h 582145"/>
              <a:gd name="connsiteX3" fmla="*/ 2050917 w 2142503"/>
              <a:gd name="connsiteY3" fmla="*/ 582088 h 582145"/>
              <a:gd name="connsiteX4" fmla="*/ 0 w 2142503"/>
              <a:gd name="connsiteY4" fmla="*/ 571500 h 582145"/>
              <a:gd name="connsiteX5" fmla="*/ 0 w 2142503"/>
              <a:gd name="connsiteY5" fmla="*/ 0 h 582145"/>
              <a:gd name="connsiteX0" fmla="*/ 0 w 2159832"/>
              <a:gd name="connsiteY0" fmla="*/ 0 h 582145"/>
              <a:gd name="connsiteX1" fmla="*/ 2142503 w 2159832"/>
              <a:gd name="connsiteY1" fmla="*/ 0 h 582145"/>
              <a:gd name="connsiteX2" fmla="*/ 2159829 w 2159832"/>
              <a:gd name="connsiteY2" fmla="*/ 96526 h 582145"/>
              <a:gd name="connsiteX3" fmla="*/ 2142503 w 2159832"/>
              <a:gd name="connsiteY3" fmla="*/ 571500 h 582145"/>
              <a:gd name="connsiteX4" fmla="*/ 2050917 w 2159832"/>
              <a:gd name="connsiteY4" fmla="*/ 582088 h 582145"/>
              <a:gd name="connsiteX5" fmla="*/ 0 w 2159832"/>
              <a:gd name="connsiteY5" fmla="*/ 571500 h 582145"/>
              <a:gd name="connsiteX6" fmla="*/ 0 w 2159832"/>
              <a:gd name="connsiteY6" fmla="*/ 0 h 582145"/>
              <a:gd name="connsiteX0" fmla="*/ 0 w 2159832"/>
              <a:gd name="connsiteY0" fmla="*/ 12386 h 594531"/>
              <a:gd name="connsiteX1" fmla="*/ 67826 w 2159832"/>
              <a:gd name="connsiteY1" fmla="*/ 0 h 594531"/>
              <a:gd name="connsiteX2" fmla="*/ 2142503 w 2159832"/>
              <a:gd name="connsiteY2" fmla="*/ 12386 h 594531"/>
              <a:gd name="connsiteX3" fmla="*/ 2159829 w 2159832"/>
              <a:gd name="connsiteY3" fmla="*/ 108912 h 594531"/>
              <a:gd name="connsiteX4" fmla="*/ 2142503 w 2159832"/>
              <a:gd name="connsiteY4" fmla="*/ 583886 h 594531"/>
              <a:gd name="connsiteX5" fmla="*/ 2050917 w 2159832"/>
              <a:gd name="connsiteY5" fmla="*/ 594474 h 594531"/>
              <a:gd name="connsiteX6" fmla="*/ 0 w 2159832"/>
              <a:gd name="connsiteY6" fmla="*/ 583886 h 594531"/>
              <a:gd name="connsiteX7" fmla="*/ 0 w 2159832"/>
              <a:gd name="connsiteY7" fmla="*/ 12386 h 594531"/>
              <a:gd name="connsiteX0" fmla="*/ 0 w 2168908"/>
              <a:gd name="connsiteY0" fmla="*/ 26000 h 594531"/>
              <a:gd name="connsiteX1" fmla="*/ 76902 w 2168908"/>
              <a:gd name="connsiteY1" fmla="*/ 0 h 594531"/>
              <a:gd name="connsiteX2" fmla="*/ 2151579 w 2168908"/>
              <a:gd name="connsiteY2" fmla="*/ 12386 h 594531"/>
              <a:gd name="connsiteX3" fmla="*/ 2168905 w 2168908"/>
              <a:gd name="connsiteY3" fmla="*/ 108912 h 594531"/>
              <a:gd name="connsiteX4" fmla="*/ 2151579 w 2168908"/>
              <a:gd name="connsiteY4" fmla="*/ 583886 h 594531"/>
              <a:gd name="connsiteX5" fmla="*/ 2059993 w 2168908"/>
              <a:gd name="connsiteY5" fmla="*/ 594474 h 594531"/>
              <a:gd name="connsiteX6" fmla="*/ 9076 w 2168908"/>
              <a:gd name="connsiteY6" fmla="*/ 583886 h 594531"/>
              <a:gd name="connsiteX7" fmla="*/ 0 w 2168908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147197 w 2316105"/>
              <a:gd name="connsiteY0" fmla="*/ 26000 h 594531"/>
              <a:gd name="connsiteX1" fmla="*/ 224099 w 2316105"/>
              <a:gd name="connsiteY1" fmla="*/ 0 h 594531"/>
              <a:gd name="connsiteX2" fmla="*/ 2298776 w 2316105"/>
              <a:gd name="connsiteY2" fmla="*/ 12386 h 594531"/>
              <a:gd name="connsiteX3" fmla="*/ 2316102 w 2316105"/>
              <a:gd name="connsiteY3" fmla="*/ 108912 h 594531"/>
              <a:gd name="connsiteX4" fmla="*/ 2298776 w 2316105"/>
              <a:gd name="connsiteY4" fmla="*/ 583886 h 594531"/>
              <a:gd name="connsiteX5" fmla="*/ 2207190 w 2316105"/>
              <a:gd name="connsiteY5" fmla="*/ 594474 h 594531"/>
              <a:gd name="connsiteX6" fmla="*/ 156273 w 2316105"/>
              <a:gd name="connsiteY6" fmla="*/ 583886 h 594531"/>
              <a:gd name="connsiteX7" fmla="*/ 142416 w 2316105"/>
              <a:gd name="connsiteY7" fmla="*/ 235975 h 594531"/>
              <a:gd name="connsiteX8" fmla="*/ 147197 w 2316105"/>
              <a:gd name="connsiteY8" fmla="*/ 26000 h 594531"/>
              <a:gd name="connsiteX0" fmla="*/ 154684 w 2323592"/>
              <a:gd name="connsiteY0" fmla="*/ 26000 h 594531"/>
              <a:gd name="connsiteX1" fmla="*/ 231586 w 2323592"/>
              <a:gd name="connsiteY1" fmla="*/ 0 h 594531"/>
              <a:gd name="connsiteX2" fmla="*/ 2306263 w 2323592"/>
              <a:gd name="connsiteY2" fmla="*/ 12386 h 594531"/>
              <a:gd name="connsiteX3" fmla="*/ 2323589 w 2323592"/>
              <a:gd name="connsiteY3" fmla="*/ 108912 h 594531"/>
              <a:gd name="connsiteX4" fmla="*/ 2306263 w 2323592"/>
              <a:gd name="connsiteY4" fmla="*/ 583886 h 594531"/>
              <a:gd name="connsiteX5" fmla="*/ 2214677 w 2323592"/>
              <a:gd name="connsiteY5" fmla="*/ 594474 h 594531"/>
              <a:gd name="connsiteX6" fmla="*/ 163760 w 2323592"/>
              <a:gd name="connsiteY6" fmla="*/ 583886 h 594531"/>
              <a:gd name="connsiteX7" fmla="*/ 158979 w 2323592"/>
              <a:gd name="connsiteY7" fmla="*/ 403879 h 594531"/>
              <a:gd name="connsiteX8" fmla="*/ 149903 w 2323592"/>
              <a:gd name="connsiteY8" fmla="*/ 235975 h 594531"/>
              <a:gd name="connsiteX9" fmla="*/ 154684 w 2323592"/>
              <a:gd name="connsiteY9" fmla="*/ 26000 h 594531"/>
              <a:gd name="connsiteX0" fmla="*/ 13665 w 2182573"/>
              <a:gd name="connsiteY0" fmla="*/ 26000 h 594531"/>
              <a:gd name="connsiteX1" fmla="*/ 90567 w 2182573"/>
              <a:gd name="connsiteY1" fmla="*/ 0 h 594531"/>
              <a:gd name="connsiteX2" fmla="*/ 2165244 w 2182573"/>
              <a:gd name="connsiteY2" fmla="*/ 12386 h 594531"/>
              <a:gd name="connsiteX3" fmla="*/ 2182570 w 2182573"/>
              <a:gd name="connsiteY3" fmla="*/ 108912 h 594531"/>
              <a:gd name="connsiteX4" fmla="*/ 2165244 w 2182573"/>
              <a:gd name="connsiteY4" fmla="*/ 583886 h 594531"/>
              <a:gd name="connsiteX5" fmla="*/ 2073658 w 2182573"/>
              <a:gd name="connsiteY5" fmla="*/ 594474 h 594531"/>
              <a:gd name="connsiteX6" fmla="*/ 22741 w 2182573"/>
              <a:gd name="connsiteY6" fmla="*/ 583886 h 594531"/>
              <a:gd name="connsiteX7" fmla="*/ 17960 w 2182573"/>
              <a:gd name="connsiteY7" fmla="*/ 403879 h 594531"/>
              <a:gd name="connsiteX8" fmla="*/ 8884 w 2182573"/>
              <a:gd name="connsiteY8" fmla="*/ 235975 h 594531"/>
              <a:gd name="connsiteX9" fmla="*/ 13665 w 2182573"/>
              <a:gd name="connsiteY9" fmla="*/ 26000 h 594531"/>
              <a:gd name="connsiteX0" fmla="*/ 13665 w 2202120"/>
              <a:gd name="connsiteY0" fmla="*/ 26000 h 594531"/>
              <a:gd name="connsiteX1" fmla="*/ 90567 w 2202120"/>
              <a:gd name="connsiteY1" fmla="*/ 0 h 594531"/>
              <a:gd name="connsiteX2" fmla="*/ 2165244 w 2202120"/>
              <a:gd name="connsiteY2" fmla="*/ 12386 h 594531"/>
              <a:gd name="connsiteX3" fmla="*/ 2182570 w 2202120"/>
              <a:gd name="connsiteY3" fmla="*/ 108912 h 594531"/>
              <a:gd name="connsiteX4" fmla="*/ 2192471 w 2202120"/>
              <a:gd name="connsiteY4" fmla="*/ 583886 h 594531"/>
              <a:gd name="connsiteX5" fmla="*/ 2073658 w 2202120"/>
              <a:gd name="connsiteY5" fmla="*/ 594474 h 594531"/>
              <a:gd name="connsiteX6" fmla="*/ 22741 w 2202120"/>
              <a:gd name="connsiteY6" fmla="*/ 583886 h 594531"/>
              <a:gd name="connsiteX7" fmla="*/ 17960 w 2202120"/>
              <a:gd name="connsiteY7" fmla="*/ 403879 h 594531"/>
              <a:gd name="connsiteX8" fmla="*/ 8884 w 2202120"/>
              <a:gd name="connsiteY8" fmla="*/ 235975 h 594531"/>
              <a:gd name="connsiteX9" fmla="*/ 13665 w 2202120"/>
              <a:gd name="connsiteY9" fmla="*/ 26000 h 594531"/>
              <a:gd name="connsiteX0" fmla="*/ 13665 w 2202036"/>
              <a:gd name="connsiteY0" fmla="*/ 26000 h 594531"/>
              <a:gd name="connsiteX1" fmla="*/ 90567 w 2202036"/>
              <a:gd name="connsiteY1" fmla="*/ 0 h 594531"/>
              <a:gd name="connsiteX2" fmla="*/ 2165244 w 2202036"/>
              <a:gd name="connsiteY2" fmla="*/ 12386 h 594531"/>
              <a:gd name="connsiteX3" fmla="*/ 2182570 w 2202036"/>
              <a:gd name="connsiteY3" fmla="*/ 108912 h 594531"/>
              <a:gd name="connsiteX4" fmla="*/ 2191645 w 2202036"/>
              <a:gd name="connsiteY4" fmla="*/ 422031 h 594531"/>
              <a:gd name="connsiteX5" fmla="*/ 2192471 w 2202036"/>
              <a:gd name="connsiteY5" fmla="*/ 583886 h 594531"/>
              <a:gd name="connsiteX6" fmla="*/ 2073658 w 2202036"/>
              <a:gd name="connsiteY6" fmla="*/ 594474 h 594531"/>
              <a:gd name="connsiteX7" fmla="*/ 22741 w 2202036"/>
              <a:gd name="connsiteY7" fmla="*/ 583886 h 594531"/>
              <a:gd name="connsiteX8" fmla="*/ 17960 w 2202036"/>
              <a:gd name="connsiteY8" fmla="*/ 403879 h 594531"/>
              <a:gd name="connsiteX9" fmla="*/ 8884 w 2202036"/>
              <a:gd name="connsiteY9" fmla="*/ 235975 h 594531"/>
              <a:gd name="connsiteX10" fmla="*/ 13665 w 2202036"/>
              <a:gd name="connsiteY10" fmla="*/ 26000 h 594531"/>
              <a:gd name="connsiteX0" fmla="*/ 142254 w 2330625"/>
              <a:gd name="connsiteY0" fmla="*/ 26000 h 594531"/>
              <a:gd name="connsiteX1" fmla="*/ 219156 w 2330625"/>
              <a:gd name="connsiteY1" fmla="*/ 0 h 594531"/>
              <a:gd name="connsiteX2" fmla="*/ 2293833 w 2330625"/>
              <a:gd name="connsiteY2" fmla="*/ 12386 h 594531"/>
              <a:gd name="connsiteX3" fmla="*/ 2311159 w 2330625"/>
              <a:gd name="connsiteY3" fmla="*/ 108912 h 594531"/>
              <a:gd name="connsiteX4" fmla="*/ 2320234 w 2330625"/>
              <a:gd name="connsiteY4" fmla="*/ 422031 h 594531"/>
              <a:gd name="connsiteX5" fmla="*/ 2321060 w 2330625"/>
              <a:gd name="connsiteY5" fmla="*/ 583886 h 594531"/>
              <a:gd name="connsiteX6" fmla="*/ 2202247 w 2330625"/>
              <a:gd name="connsiteY6" fmla="*/ 594474 h 594531"/>
              <a:gd name="connsiteX7" fmla="*/ 151330 w 2330625"/>
              <a:gd name="connsiteY7" fmla="*/ 583886 h 594531"/>
              <a:gd name="connsiteX8" fmla="*/ 155624 w 2330625"/>
              <a:gd name="connsiteY8" fmla="*/ 512790 h 594531"/>
              <a:gd name="connsiteX9" fmla="*/ 146549 w 2330625"/>
              <a:gd name="connsiteY9" fmla="*/ 403879 h 594531"/>
              <a:gd name="connsiteX10" fmla="*/ 137473 w 2330625"/>
              <a:gd name="connsiteY10" fmla="*/ 235975 h 594531"/>
              <a:gd name="connsiteX11" fmla="*/ 142254 w 2330625"/>
              <a:gd name="connsiteY11" fmla="*/ 26000 h 594531"/>
              <a:gd name="connsiteX0" fmla="*/ 13413 w 2201784"/>
              <a:gd name="connsiteY0" fmla="*/ 26000 h 594531"/>
              <a:gd name="connsiteX1" fmla="*/ 90315 w 2201784"/>
              <a:gd name="connsiteY1" fmla="*/ 0 h 594531"/>
              <a:gd name="connsiteX2" fmla="*/ 2164992 w 2201784"/>
              <a:gd name="connsiteY2" fmla="*/ 12386 h 594531"/>
              <a:gd name="connsiteX3" fmla="*/ 2182318 w 2201784"/>
              <a:gd name="connsiteY3" fmla="*/ 108912 h 594531"/>
              <a:gd name="connsiteX4" fmla="*/ 2191393 w 2201784"/>
              <a:gd name="connsiteY4" fmla="*/ 422031 h 594531"/>
              <a:gd name="connsiteX5" fmla="*/ 2192219 w 2201784"/>
              <a:gd name="connsiteY5" fmla="*/ 583886 h 594531"/>
              <a:gd name="connsiteX6" fmla="*/ 2073406 w 2201784"/>
              <a:gd name="connsiteY6" fmla="*/ 594474 h 594531"/>
              <a:gd name="connsiteX7" fmla="*/ 22489 w 2201784"/>
              <a:gd name="connsiteY7" fmla="*/ 583886 h 594531"/>
              <a:gd name="connsiteX8" fmla="*/ 26783 w 2201784"/>
              <a:gd name="connsiteY8" fmla="*/ 512790 h 594531"/>
              <a:gd name="connsiteX9" fmla="*/ 17708 w 2201784"/>
              <a:gd name="connsiteY9" fmla="*/ 403879 h 594531"/>
              <a:gd name="connsiteX10" fmla="*/ 8632 w 2201784"/>
              <a:gd name="connsiteY10" fmla="*/ 235975 h 594531"/>
              <a:gd name="connsiteX11" fmla="*/ 13413 w 2201784"/>
              <a:gd name="connsiteY11" fmla="*/ 26000 h 5945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201784" h="594531">
                <a:moveTo>
                  <a:pt x="13413" y="26000"/>
                </a:moveTo>
                <a:cubicBezTo>
                  <a:pt x="37534" y="24897"/>
                  <a:pt x="66194" y="1103"/>
                  <a:pt x="90315" y="0"/>
                </a:cubicBezTo>
                <a:lnTo>
                  <a:pt x="2164992" y="12386"/>
                </a:lnTo>
                <a:cubicBezTo>
                  <a:pt x="2164717" y="43049"/>
                  <a:pt x="2182593" y="78249"/>
                  <a:pt x="2182318" y="108912"/>
                </a:cubicBezTo>
                <a:cubicBezTo>
                  <a:pt x="2188231" y="177186"/>
                  <a:pt x="2189743" y="342869"/>
                  <a:pt x="2191393" y="422031"/>
                </a:cubicBezTo>
                <a:cubicBezTo>
                  <a:pt x="2193043" y="501193"/>
                  <a:pt x="2213396" y="555146"/>
                  <a:pt x="2192219" y="583886"/>
                </a:cubicBezTo>
                <a:cubicBezTo>
                  <a:pt x="2172279" y="582877"/>
                  <a:pt x="2093346" y="595483"/>
                  <a:pt x="2073406" y="594474"/>
                </a:cubicBezTo>
                <a:lnTo>
                  <a:pt x="22489" y="583886"/>
                </a:lnTo>
                <a:cubicBezTo>
                  <a:pt x="5849" y="592962"/>
                  <a:pt x="27580" y="542791"/>
                  <a:pt x="26783" y="512790"/>
                </a:cubicBezTo>
                <a:cubicBezTo>
                  <a:pt x="25986" y="482789"/>
                  <a:pt x="18464" y="450015"/>
                  <a:pt x="17708" y="403879"/>
                </a:cubicBezTo>
                <a:cubicBezTo>
                  <a:pt x="16952" y="357743"/>
                  <a:pt x="-14855" y="308787"/>
                  <a:pt x="8632" y="235975"/>
                </a:cubicBezTo>
                <a:cubicBezTo>
                  <a:pt x="7119" y="142994"/>
                  <a:pt x="-201" y="65329"/>
                  <a:pt x="13413" y="26000"/>
                </a:cubicBezTo>
                <a:close/>
              </a:path>
            </a:pathLst>
          </a:custGeom>
          <a:solidFill>
            <a:srgbClr val="D9D4D0">
              <a:alpha val="60000"/>
            </a:srgbClr>
          </a:solidFill>
          <a:ln>
            <a:noFill/>
          </a:ln>
          <a:effectLst>
            <a:softEdge rad="635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Marcador de contenido 2">
            <a:extLst>
              <a:ext uri="{FF2B5EF4-FFF2-40B4-BE49-F238E27FC236}">
                <a16:creationId xmlns:a16="http://schemas.microsoft.com/office/drawing/2014/main" id="{617BDDBF-690B-3F34-C98F-E9A05F4BB7C1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96040" y="1874130"/>
            <a:ext cx="4458446" cy="3109740"/>
          </a:xfrm>
        </p:spPr>
        <p:txBody>
          <a:bodyPr vert="horz" lIns="91440" tIns="45720" rIns="91440" bIns="45720" rtlCol="0" anchor="ctr">
            <a:normAutofit/>
          </a:bodyPr>
          <a:lstStyle/>
          <a:p>
            <a:pPr marL="0" indent="0">
              <a:buNone/>
            </a:pPr>
            <a:r>
              <a:rPr lang="es-ES" sz="2000" dirty="0" err="1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Basuraleza</a:t>
            </a:r>
            <a:r>
              <a:rPr lang="es-ES" sz="2000" dirty="0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 </a:t>
            </a:r>
            <a:r>
              <a:rPr lang="es-ES" sz="2000" dirty="0" err="1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itsasoraino</a:t>
            </a:r>
            <a:r>
              <a:rPr lang="es-ES" sz="2000" dirty="0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 </a:t>
            </a:r>
            <a:r>
              <a:rPr lang="es-ES" sz="2000" dirty="0" err="1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bidaiatzea</a:t>
            </a:r>
            <a:r>
              <a:rPr lang="es-ES" sz="2000" dirty="0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172764503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A199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Freeform: Shape 19">
            <a:extLst>
              <a:ext uri="{FF2B5EF4-FFF2-40B4-BE49-F238E27FC236}">
                <a16:creationId xmlns:a16="http://schemas.microsoft.com/office/drawing/2014/main" id="{22C6C9C9-83BF-4A6C-A1BF-C1735C61B4F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4896524" y="1"/>
            <a:ext cx="7295477" cy="6853457"/>
          </a:xfrm>
          <a:custGeom>
            <a:avLst/>
            <a:gdLst>
              <a:gd name="connsiteX0" fmla="*/ 2113864 w 7295477"/>
              <a:gd name="connsiteY0" fmla="*/ 0 h 6853457"/>
              <a:gd name="connsiteX1" fmla="*/ 5731689 w 7295477"/>
              <a:gd name="connsiteY1" fmla="*/ 0 h 6853457"/>
              <a:gd name="connsiteX2" fmla="*/ 5792604 w 7295477"/>
              <a:gd name="connsiteY2" fmla="*/ 31199 h 6853457"/>
              <a:gd name="connsiteX3" fmla="*/ 7277638 w 7295477"/>
              <a:gd name="connsiteY3" fmla="*/ 1446415 h 6853457"/>
              <a:gd name="connsiteX4" fmla="*/ 7295477 w 7295477"/>
              <a:gd name="connsiteY4" fmla="*/ 1478103 h 6853457"/>
              <a:gd name="connsiteX5" fmla="*/ 7295477 w 7295477"/>
              <a:gd name="connsiteY5" fmla="*/ 5482224 h 6853457"/>
              <a:gd name="connsiteX6" fmla="*/ 7195301 w 7295477"/>
              <a:gd name="connsiteY6" fmla="*/ 5644337 h 6853457"/>
              <a:gd name="connsiteX7" fmla="*/ 5956878 w 7295477"/>
              <a:gd name="connsiteY7" fmla="*/ 6835380 h 6853457"/>
              <a:gd name="connsiteX8" fmla="*/ 5925438 w 7295477"/>
              <a:gd name="connsiteY8" fmla="*/ 6853457 h 6853457"/>
              <a:gd name="connsiteX9" fmla="*/ 1920114 w 7295477"/>
              <a:gd name="connsiteY9" fmla="*/ 6853457 h 6853457"/>
              <a:gd name="connsiteX10" fmla="*/ 1888674 w 7295477"/>
              <a:gd name="connsiteY10" fmla="*/ 6835380 h 6853457"/>
              <a:gd name="connsiteX11" fmla="*/ 0 w 7295477"/>
              <a:gd name="connsiteY11" fmla="*/ 3480517 h 6853457"/>
              <a:gd name="connsiteX12" fmla="*/ 2052949 w 7295477"/>
              <a:gd name="connsiteY12" fmla="*/ 31199 h 68534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7295477" h="6853457">
                <a:moveTo>
                  <a:pt x="2113864" y="0"/>
                </a:moveTo>
                <a:lnTo>
                  <a:pt x="5731689" y="0"/>
                </a:lnTo>
                <a:lnTo>
                  <a:pt x="5792604" y="31199"/>
                </a:lnTo>
                <a:cubicBezTo>
                  <a:pt x="6404018" y="363339"/>
                  <a:pt x="6917255" y="853303"/>
                  <a:pt x="7277638" y="1446415"/>
                </a:cubicBezTo>
                <a:lnTo>
                  <a:pt x="7295477" y="1478103"/>
                </a:lnTo>
                <a:lnTo>
                  <a:pt x="7295477" y="5482224"/>
                </a:lnTo>
                <a:lnTo>
                  <a:pt x="7195301" y="5644337"/>
                </a:lnTo>
                <a:cubicBezTo>
                  <a:pt x="6875688" y="6126745"/>
                  <a:pt x="6452261" y="6534378"/>
                  <a:pt x="5956878" y="6835380"/>
                </a:cubicBezTo>
                <a:lnTo>
                  <a:pt x="5925438" y="6853457"/>
                </a:lnTo>
                <a:lnTo>
                  <a:pt x="1920114" y="6853457"/>
                </a:lnTo>
                <a:lnTo>
                  <a:pt x="1888674" y="6835380"/>
                </a:lnTo>
                <a:cubicBezTo>
                  <a:pt x="756370" y="6147375"/>
                  <a:pt x="0" y="4902276"/>
                  <a:pt x="0" y="3480517"/>
                </a:cubicBezTo>
                <a:cubicBezTo>
                  <a:pt x="0" y="1991056"/>
                  <a:pt x="830121" y="695479"/>
                  <a:pt x="2052949" y="31199"/>
                </a:cubicBezTo>
                <a:close/>
              </a:path>
            </a:pathLst>
          </a:custGeom>
          <a:solidFill>
            <a:schemeClr val="bg1">
              <a:alpha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pic>
        <p:nvPicPr>
          <p:cNvPr id="26" name="Content Placeholder 6">
            <a:extLst>
              <a:ext uri="{FF2B5EF4-FFF2-40B4-BE49-F238E27FC236}">
                <a16:creationId xmlns:a16="http://schemas.microsoft.com/office/drawing/2014/main" id="{413F9AF4-159D-D54A-873C-4EECE5C39B5F}"/>
              </a:ext>
            </a:extLst>
          </p:cNvPr>
          <p:cNvPicPr>
            <a:picLocks noGrp="1" noChangeAspect="1"/>
          </p:cNvPicPr>
          <p:nvPr>
            <p:ph idx="1"/>
          </p:nvPr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4542"/>
            <a:ext cx="5053883" cy="6861831"/>
          </a:xfrm>
          <a:prstGeom prst="rect">
            <a:avLst/>
          </a:prstGeom>
        </p:spPr>
      </p:pic>
      <p:pic>
        <p:nvPicPr>
          <p:cNvPr id="7" name="Picture 6">
            <a:extLst>
              <a:ext uri="{FF2B5EF4-FFF2-40B4-BE49-F238E27FC236}">
                <a16:creationId xmlns:a16="http://schemas.microsoft.com/office/drawing/2014/main" id="{2458B274-45DC-6880-5137-67F6FAC103FC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368330" y="513553"/>
            <a:ext cx="6078683" cy="5843807"/>
          </a:xfrm>
          <a:prstGeom prst="rect">
            <a:avLst/>
          </a:prstGeom>
          <a:solidFill>
            <a:srgbClr val="FFFFFF">
              <a:shade val="85000"/>
            </a:srgbClr>
          </a:solidFill>
          <a:ln w="190500" cap="sq">
            <a:solidFill>
              <a:srgbClr val="FFFFFF"/>
            </a:solidFill>
            <a:miter lim="800000"/>
          </a:ln>
          <a:effectLst>
            <a:outerShdw blurRad="65000" dist="50800" dir="12900000" kx="195000" ky="145000" algn="tl" rotWithShape="0">
              <a:srgbClr val="000000">
                <a:alpha val="30000"/>
              </a:srgbClr>
            </a:outerShdw>
          </a:effectLst>
          <a:scene3d>
            <a:camera prst="orthographicFront">
              <a:rot lat="0" lon="0" rev="360000"/>
            </a:camera>
            <a:lightRig rig="twoPt" dir="t">
              <a:rot lat="0" lon="0" rev="7200000"/>
            </a:lightRig>
          </a:scene3d>
          <a:sp3d contourW="12700">
            <a:bevelT w="25400" h="19050"/>
            <a:contourClr>
              <a:srgbClr val="969696"/>
            </a:contourClr>
          </a:sp3d>
        </p:spPr>
      </p:pic>
      <p:grpSp>
        <p:nvGrpSpPr>
          <p:cNvPr id="10" name="Grupo 9">
            <a:extLst>
              <a:ext uri="{FF2B5EF4-FFF2-40B4-BE49-F238E27FC236}">
                <a16:creationId xmlns:a16="http://schemas.microsoft.com/office/drawing/2014/main" id="{71210770-B0E9-CB66-4F1F-02C7001E8CEA}"/>
              </a:ext>
            </a:extLst>
          </p:cNvPr>
          <p:cNvGrpSpPr/>
          <p:nvPr/>
        </p:nvGrpSpPr>
        <p:grpSpPr>
          <a:xfrm>
            <a:off x="41518" y="1106424"/>
            <a:ext cx="5863069" cy="1906483"/>
            <a:chOff x="-20053" y="1106424"/>
            <a:chExt cx="5863069" cy="1906483"/>
          </a:xfrm>
        </p:grpSpPr>
        <p:sp>
          <p:nvSpPr>
            <p:cNvPr id="34" name="Oval 33">
              <a:extLst>
                <a:ext uri="{FF2B5EF4-FFF2-40B4-BE49-F238E27FC236}">
                  <a16:creationId xmlns:a16="http://schemas.microsoft.com/office/drawing/2014/main" id="{22F60814-6EFA-8EDA-EB40-B96A625065E1}"/>
                </a:ext>
              </a:extLst>
            </p:cNvPr>
            <p:cNvSpPr/>
            <p:nvPr/>
          </p:nvSpPr>
          <p:spPr>
            <a:xfrm>
              <a:off x="-20053" y="1198144"/>
              <a:ext cx="1995236" cy="1814763"/>
            </a:xfrm>
            <a:prstGeom prst="ellipse">
              <a:avLst/>
            </a:prstGeom>
            <a:noFill/>
            <a:ln w="57150"/>
          </p:spPr>
          <p:style>
            <a:lnRef idx="2">
              <a:schemeClr val="accent4"/>
            </a:lnRef>
            <a:fillRef idx="1">
              <a:schemeClr val="lt1"/>
            </a:fillRef>
            <a:effectRef idx="0">
              <a:schemeClr val="accent4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36" name="Connector: Curved 35">
              <a:extLst>
                <a:ext uri="{FF2B5EF4-FFF2-40B4-BE49-F238E27FC236}">
                  <a16:creationId xmlns:a16="http://schemas.microsoft.com/office/drawing/2014/main" id="{553EE5B4-71CC-C559-9AE4-BDA204E0EF04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853024" y="1106424"/>
              <a:ext cx="3989992" cy="1140434"/>
            </a:xfrm>
            <a:prstGeom prst="curvedConnector3">
              <a:avLst>
                <a:gd name="adj1" fmla="val 50917"/>
              </a:avLst>
            </a:prstGeom>
            <a:ln w="76200">
              <a:tailEnd type="triangle"/>
            </a:ln>
          </p:spPr>
          <p:style>
            <a:lnRef idx="3">
              <a:schemeClr val="accent4"/>
            </a:lnRef>
            <a:fillRef idx="0">
              <a:schemeClr val="accent4"/>
            </a:fillRef>
            <a:effectRef idx="2">
              <a:schemeClr val="accent4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106059307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1" presetClass="entr" presetSubtype="0" fill="hold" nodeType="click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2000"/>
                            </p:stCondLst>
                            <p:childTnLst>
                              <p:par>
                                <p:cTn id="17" presetID="26" presetClass="exit" presetSubtype="0" fill="hold" nodeType="afterEffect">
                                  <p:stCondLst>
                                    <p:cond delay="2000"/>
                                  </p:stCondLst>
                                  <p:childTnLst>
                                    <p:animEffect transition="out" filter="wipe(down)">
                                      <p:cBhvr>
                                        <p:cTn id="18" dur="450" accel="50000">
                                          <p:stCondLst>
                                            <p:cond delay="455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9" dur="4555" tmFilter="0,0; 0.14,0.31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+0.2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445">
                                          <p:stCondLst>
                                            <p:cond delay="4555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660" tmFilter="0.0,0.0;0.25,0.07;0.50,0.2;0.75,0.467;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5000">
                                          <p:val>
                                            <p:strVal val="ppt_y+0.026"/>
                                          </p:val>
                                        </p:tav>
                                        <p:tav tm="10000">
                                          <p:val>
                                            <p:strVal val="ppt_y+0.052"/>
                                          </p:val>
                                        </p:tav>
                                        <p:tav tm="15000">
                                          <p:val>
                                            <p:strVal val="ppt_y+0.078"/>
                                          </p:val>
                                        </p:tav>
                                        <p:tav tm="20000">
                                          <p:val>
                                            <p:strVal val="ppt_y+0.103"/>
                                          </p:val>
                                        </p:tav>
                                        <p:tav tm="30000">
                                          <p:val>
                                            <p:strVal val="ppt_y+0.151"/>
                                          </p:val>
                                        </p:tav>
                                        <p:tav tm="40000">
                                          <p:val>
                                            <p:strVal val="ppt_y+0.196"/>
                                          </p:val>
                                        </p:tav>
                                        <p:tav tm="50000">
                                          <p:val>
                                            <p:strVal val="ppt_y+0.236"/>
                                          </p:val>
                                        </p:tav>
                                        <p:tav tm="60000">
                                          <p:val>
                                            <p:strVal val="ppt_y+0.270"/>
                                          </p:val>
                                        </p:tav>
                                        <p:tav tm="70000">
                                          <p:val>
                                            <p:strVal val="ppt_y+0.297"/>
                                          </p:val>
                                        </p:tav>
                                        <p:tav tm="80000">
                                          <p:val>
                                            <p:strVal val="ppt_y+0.317"/>
                                          </p:val>
                                        </p:tav>
                                        <p:tav tm="90000">
                                          <p:val>
                                            <p:strVal val="ppt_y+0.329"/>
                                          </p:val>
                                        </p:tav>
                                        <p:tav tm="100000">
                                          <p:val>
                                            <p:strVal val="ppt_y+0.33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660" tmFilter="0, 0; 0.125,0.2665; 0.25,0.4; 0.375,0.465; 0.5,0.5;  0.625,0.535; 0.75,0.6; 0.875,0.7335; 1,1">
                                          <p:stCondLst>
                                            <p:cond delay="166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">
                                          <p:val>
                                            <p:strVal val="ppt_y-0.034"/>
                                          </p:val>
                                        </p:tav>
                                        <p:tav tm="20000">
                                          <p:val>
                                            <p:strVal val="ppt_y-0.065"/>
                                          </p:val>
                                        </p:tav>
                                        <p:tav tm="30000">
                                          <p:val>
                                            <p:strVal val="ppt_y-0.090"/>
                                          </p:val>
                                        </p:tav>
                                        <p:tav tm="40000">
                                          <p:val>
                                            <p:strVal val="ppt_y-0.106"/>
                                          </p:val>
                                        </p:tav>
                                        <p:tav tm="50000">
                                          <p:val>
                                            <p:strVal val="ppt_y-0.111"/>
                                          </p:val>
                                        </p:tav>
                                        <p:tav tm="60000">
                                          <p:val>
                                            <p:strVal val="ppt_y-0.106"/>
                                          </p:val>
                                        </p:tav>
                                        <p:tav tm="70000">
                                          <p:val>
                                            <p:strVal val="ppt_y-0.090"/>
                                          </p:val>
                                        </p:tav>
                                        <p:tav tm="80000">
                                          <p:val>
                                            <p:strVal val="ppt_y-0.065"/>
                                          </p:val>
                                        </p:tav>
                                        <p:tav tm="90000">
                                          <p:val>
                                            <p:strVal val="ppt_y-0.034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830" tmFilter="0, 0; 0.125,0.2665; 0.25,0.4; 0.375,0.465; 0.5,0.5;  0.625,0.535; 0.75,0.6; 0.875,0.7335; 1,1">
                                          <p:stCondLst>
                                            <p:cond delay="331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">
                                          <p:val>
                                            <p:strVal val="ppt_y-0.011"/>
                                          </p:val>
                                        </p:tav>
                                        <p:tav tm="20000">
                                          <p:val>
                                            <p:strVal val="ppt_y-0.022"/>
                                          </p:val>
                                        </p:tav>
                                        <p:tav tm="30000">
                                          <p:val>
                                            <p:strVal val="ppt_y-0.030"/>
                                          </p:val>
                                        </p:tav>
                                        <p:tav tm="40000">
                                          <p:val>
                                            <p:strVal val="ppt_y-0.035"/>
                                          </p:val>
                                        </p:tav>
                                        <p:tav tm="50000">
                                          <p:val>
                                            <p:strVal val="ppt_y-0.037"/>
                                          </p:val>
                                        </p:tav>
                                        <p:tav tm="60000">
                                          <p:val>
                                            <p:strVal val="ppt_y-0.035"/>
                                          </p:val>
                                        </p:tav>
                                        <p:tav tm="70000">
                                          <p:val>
                                            <p:strVal val="ppt_y-0.030"/>
                                          </p:val>
                                        </p:tav>
                                        <p:tav tm="80000">
                                          <p:val>
                                            <p:strVal val="ppt_y-0.022"/>
                                          </p:val>
                                        </p:tav>
                                        <p:tav tm="90000">
                                          <p:val>
                                            <p:strVal val="ppt_y-0.011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410" tmFilter="0, 0; 0.125,0.2665; 0.25,0.4; 0.375,0.465; 0.5,0.5;  0.625,0.535; 0.75,0.6; 0.875,0.7335; 1,1">
                                          <p:stCondLst>
                                            <p:cond delay="414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">
                                          <p:val>
                                            <p:strVal val="ppt_y-0.004"/>
                                          </p:val>
                                        </p:tav>
                                        <p:tav tm="20000">
                                          <p:val>
                                            <p:strVal val="ppt_y-0.007"/>
                                          </p:val>
                                        </p:tav>
                                        <p:tav tm="30000">
                                          <p:val>
                                            <p:strVal val="ppt_y-0.010"/>
                                          </p:val>
                                        </p:tav>
                                        <p:tav tm="40000">
                                          <p:val>
                                            <p:strVal val="ppt_y-0.012"/>
                                          </p:val>
                                        </p:tav>
                                        <p:tav tm="50000">
                                          <p:val>
                                            <p:strVal val="ppt_y-0.0123"/>
                                          </p:val>
                                        </p:tav>
                                        <p:tav tm="60000">
                                          <p:val>
                                            <p:strVal val="ppt_y-0.012"/>
                                          </p:val>
                                        </p:tav>
                                        <p:tav tm="70000">
                                          <p:val>
                                            <p:strVal val="ppt_y-0.010"/>
                                          </p:val>
                                        </p:tav>
                                        <p:tav tm="80000">
                                          <p:val>
                                            <p:strVal val="ppt_y-0.007"/>
                                          </p:val>
                                        </p:tav>
                                        <p:tav tm="90000">
                                          <p:val>
                                            <p:strVal val="ppt_y-0.004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450" accel="50000">
                                          <p:stCondLst>
                                            <p:cond delay="455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ppt_h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26" dur="65">
                                          <p:stCondLst>
                                            <p:cond delay="155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27" dur="415" decel="50000">
                                          <p:stCondLst>
                                            <p:cond delay="1615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8" dur="65">
                                          <p:stCondLst>
                                            <p:cond delay="328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29" dur="415" decel="50000">
                                          <p:stCondLst>
                                            <p:cond delay="3345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0" dur="65">
                                          <p:stCondLst>
                                            <p:cond delay="4105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31" dur="415" decel="50000">
                                          <p:stCondLst>
                                            <p:cond delay="417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2" dur="65">
                                          <p:stCondLst>
                                            <p:cond delay="452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33" dur="415" decel="50000">
                                          <p:stCondLst>
                                            <p:cond delay="4585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</p:cBhvr>
                                      <p:to x="100000" y="100000"/>
                                    </p:animScale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4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9000"/>
                            </p:stCondLst>
                            <p:childTnLst>
                              <p:par>
                                <p:cTn id="36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A199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Freeform: Shape 19">
            <a:extLst>
              <a:ext uri="{FF2B5EF4-FFF2-40B4-BE49-F238E27FC236}">
                <a16:creationId xmlns:a16="http://schemas.microsoft.com/office/drawing/2014/main" id="{22C6C9C9-83BF-4A6C-A1BF-C1735C61B4F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4896524" y="1"/>
            <a:ext cx="7295477" cy="6853457"/>
          </a:xfrm>
          <a:custGeom>
            <a:avLst/>
            <a:gdLst>
              <a:gd name="connsiteX0" fmla="*/ 2113864 w 7295477"/>
              <a:gd name="connsiteY0" fmla="*/ 0 h 6853457"/>
              <a:gd name="connsiteX1" fmla="*/ 5731689 w 7295477"/>
              <a:gd name="connsiteY1" fmla="*/ 0 h 6853457"/>
              <a:gd name="connsiteX2" fmla="*/ 5792604 w 7295477"/>
              <a:gd name="connsiteY2" fmla="*/ 31199 h 6853457"/>
              <a:gd name="connsiteX3" fmla="*/ 7277638 w 7295477"/>
              <a:gd name="connsiteY3" fmla="*/ 1446415 h 6853457"/>
              <a:gd name="connsiteX4" fmla="*/ 7295477 w 7295477"/>
              <a:gd name="connsiteY4" fmla="*/ 1478103 h 6853457"/>
              <a:gd name="connsiteX5" fmla="*/ 7295477 w 7295477"/>
              <a:gd name="connsiteY5" fmla="*/ 5482224 h 6853457"/>
              <a:gd name="connsiteX6" fmla="*/ 7195301 w 7295477"/>
              <a:gd name="connsiteY6" fmla="*/ 5644337 h 6853457"/>
              <a:gd name="connsiteX7" fmla="*/ 5956878 w 7295477"/>
              <a:gd name="connsiteY7" fmla="*/ 6835380 h 6853457"/>
              <a:gd name="connsiteX8" fmla="*/ 5925438 w 7295477"/>
              <a:gd name="connsiteY8" fmla="*/ 6853457 h 6853457"/>
              <a:gd name="connsiteX9" fmla="*/ 1920114 w 7295477"/>
              <a:gd name="connsiteY9" fmla="*/ 6853457 h 6853457"/>
              <a:gd name="connsiteX10" fmla="*/ 1888674 w 7295477"/>
              <a:gd name="connsiteY10" fmla="*/ 6835380 h 6853457"/>
              <a:gd name="connsiteX11" fmla="*/ 0 w 7295477"/>
              <a:gd name="connsiteY11" fmla="*/ 3480517 h 6853457"/>
              <a:gd name="connsiteX12" fmla="*/ 2052949 w 7295477"/>
              <a:gd name="connsiteY12" fmla="*/ 31199 h 68534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7295477" h="6853457">
                <a:moveTo>
                  <a:pt x="2113864" y="0"/>
                </a:moveTo>
                <a:lnTo>
                  <a:pt x="5731689" y="0"/>
                </a:lnTo>
                <a:lnTo>
                  <a:pt x="5792604" y="31199"/>
                </a:lnTo>
                <a:cubicBezTo>
                  <a:pt x="6404018" y="363339"/>
                  <a:pt x="6917255" y="853303"/>
                  <a:pt x="7277638" y="1446415"/>
                </a:cubicBezTo>
                <a:lnTo>
                  <a:pt x="7295477" y="1478103"/>
                </a:lnTo>
                <a:lnTo>
                  <a:pt x="7295477" y="5482224"/>
                </a:lnTo>
                <a:lnTo>
                  <a:pt x="7195301" y="5644337"/>
                </a:lnTo>
                <a:cubicBezTo>
                  <a:pt x="6875688" y="6126745"/>
                  <a:pt x="6452261" y="6534378"/>
                  <a:pt x="5956878" y="6835380"/>
                </a:cubicBezTo>
                <a:lnTo>
                  <a:pt x="5925438" y="6853457"/>
                </a:lnTo>
                <a:lnTo>
                  <a:pt x="1920114" y="6853457"/>
                </a:lnTo>
                <a:lnTo>
                  <a:pt x="1888674" y="6835380"/>
                </a:lnTo>
                <a:cubicBezTo>
                  <a:pt x="756370" y="6147375"/>
                  <a:pt x="0" y="4902276"/>
                  <a:pt x="0" y="3480517"/>
                </a:cubicBezTo>
                <a:cubicBezTo>
                  <a:pt x="0" y="1991056"/>
                  <a:pt x="830121" y="695479"/>
                  <a:pt x="2052949" y="31199"/>
                </a:cubicBezTo>
                <a:close/>
              </a:path>
            </a:pathLst>
          </a:custGeom>
          <a:solidFill>
            <a:schemeClr val="bg1">
              <a:alpha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pic>
        <p:nvPicPr>
          <p:cNvPr id="26" name="Content Placeholder 6">
            <a:extLst>
              <a:ext uri="{FF2B5EF4-FFF2-40B4-BE49-F238E27FC236}">
                <a16:creationId xmlns:a16="http://schemas.microsoft.com/office/drawing/2014/main" id="{413F9AF4-159D-D54A-873C-4EECE5C39B5F}"/>
              </a:ext>
            </a:extLst>
          </p:cNvPr>
          <p:cNvPicPr>
            <a:picLocks noGrp="1" noChangeAspect="1"/>
          </p:cNvPicPr>
          <p:nvPr>
            <p:ph idx="1"/>
          </p:nvPr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-26384"/>
            <a:ext cx="5053883" cy="6861831"/>
          </a:xfrm>
          <a:prstGeom prst="rect">
            <a:avLst/>
          </a:prstGeom>
        </p:spPr>
      </p:pic>
      <p:pic>
        <p:nvPicPr>
          <p:cNvPr id="2" name="Picture 1">
            <a:extLst>
              <a:ext uri="{FF2B5EF4-FFF2-40B4-BE49-F238E27FC236}">
                <a16:creationId xmlns:a16="http://schemas.microsoft.com/office/drawing/2014/main" id="{F6B8DFBB-3F71-FF22-911D-652496712057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892490" y="949029"/>
            <a:ext cx="7057463" cy="5139237"/>
          </a:xfrm>
          <a:prstGeom prst="rect">
            <a:avLst/>
          </a:prstGeom>
        </p:spPr>
      </p:pic>
      <p:grpSp>
        <p:nvGrpSpPr>
          <p:cNvPr id="3" name="Grupo 2">
            <a:extLst>
              <a:ext uri="{FF2B5EF4-FFF2-40B4-BE49-F238E27FC236}">
                <a16:creationId xmlns:a16="http://schemas.microsoft.com/office/drawing/2014/main" id="{2B07F279-49A9-B259-D797-082C3706523E}"/>
              </a:ext>
            </a:extLst>
          </p:cNvPr>
          <p:cNvGrpSpPr/>
          <p:nvPr/>
        </p:nvGrpSpPr>
        <p:grpSpPr>
          <a:xfrm>
            <a:off x="2272937" y="1198144"/>
            <a:ext cx="3823063" cy="2206387"/>
            <a:chOff x="2272937" y="1198144"/>
            <a:chExt cx="3823063" cy="2206387"/>
          </a:xfrm>
        </p:grpSpPr>
        <p:sp>
          <p:nvSpPr>
            <p:cNvPr id="34" name="Oval 33">
              <a:extLst>
                <a:ext uri="{FF2B5EF4-FFF2-40B4-BE49-F238E27FC236}">
                  <a16:creationId xmlns:a16="http://schemas.microsoft.com/office/drawing/2014/main" id="{22F60814-6EFA-8EDA-EB40-B96A625065E1}"/>
                </a:ext>
              </a:extLst>
            </p:cNvPr>
            <p:cNvSpPr/>
            <p:nvPr/>
          </p:nvSpPr>
          <p:spPr>
            <a:xfrm>
              <a:off x="2272937" y="1198144"/>
              <a:ext cx="1822600" cy="1814763"/>
            </a:xfrm>
            <a:prstGeom prst="ellipse">
              <a:avLst/>
            </a:prstGeom>
            <a:noFill/>
            <a:ln w="57150"/>
          </p:spPr>
          <p:style>
            <a:lnRef idx="2">
              <a:schemeClr val="accent4"/>
            </a:lnRef>
            <a:fillRef idx="1">
              <a:schemeClr val="lt1"/>
            </a:fillRef>
            <a:effectRef idx="0">
              <a:schemeClr val="accent4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36" name="Connector: Curved 35">
              <a:extLst>
                <a:ext uri="{FF2B5EF4-FFF2-40B4-BE49-F238E27FC236}">
                  <a16:creationId xmlns:a16="http://schemas.microsoft.com/office/drawing/2014/main" id="{553EE5B4-71CC-C559-9AE4-BDA204E0EF04}"/>
                </a:ext>
              </a:extLst>
            </p:cNvPr>
            <p:cNvCxnSpPr>
              <a:cxnSpLocks/>
            </p:cNvCxnSpPr>
            <p:nvPr/>
          </p:nvCxnSpPr>
          <p:spPr>
            <a:xfrm>
              <a:off x="3983948" y="2246858"/>
              <a:ext cx="2112052" cy="1157673"/>
            </a:xfrm>
            <a:prstGeom prst="curvedConnector3">
              <a:avLst>
                <a:gd name="adj1" fmla="val 50000"/>
              </a:avLst>
            </a:prstGeom>
            <a:ln w="76200">
              <a:tailEnd type="triangle"/>
            </a:ln>
          </p:spPr>
          <p:style>
            <a:lnRef idx="3">
              <a:schemeClr val="accent4"/>
            </a:lnRef>
            <a:fillRef idx="0">
              <a:schemeClr val="accent4"/>
            </a:fillRef>
            <a:effectRef idx="2">
              <a:schemeClr val="accent4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28381455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10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1" presetClass="entr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A199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6" name="Content Placeholder 6">
            <a:extLst>
              <a:ext uri="{FF2B5EF4-FFF2-40B4-BE49-F238E27FC236}">
                <a16:creationId xmlns:a16="http://schemas.microsoft.com/office/drawing/2014/main" id="{413F9AF4-159D-D54A-873C-4EECE5C39B5F}"/>
              </a:ext>
            </a:extLst>
          </p:cNvPr>
          <p:cNvPicPr>
            <a:picLocks noGrp="1" noChangeAspect="1"/>
          </p:cNvPicPr>
          <p:nvPr>
            <p:ph idx="1"/>
          </p:nvPr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-3870" y="-8373"/>
            <a:ext cx="5053883" cy="6861831"/>
          </a:xfrm>
          <a:prstGeom prst="rect">
            <a:avLst/>
          </a:prstGeom>
        </p:spPr>
      </p:pic>
      <p:pic>
        <p:nvPicPr>
          <p:cNvPr id="4" name="Imagen 3" descr="Ave volando en el cielo">
            <a:extLst>
              <a:ext uri="{FF2B5EF4-FFF2-40B4-BE49-F238E27FC236}">
                <a16:creationId xmlns:a16="http://schemas.microsoft.com/office/drawing/2014/main" id="{4036BE3A-22CD-E649-9B43-F3CE9519B11B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632176" y="742950"/>
            <a:ext cx="7228321" cy="4984559"/>
          </a:xfrm>
          <a:prstGeom prst="rect">
            <a:avLst/>
          </a:prstGeom>
          <a:solidFill>
            <a:srgbClr val="FFFFFF">
              <a:shade val="85000"/>
            </a:srgbClr>
          </a:solidFill>
          <a:ln w="190500" cap="sq">
            <a:solidFill>
              <a:srgbClr val="FFFFFF"/>
            </a:solidFill>
            <a:miter lim="800000"/>
          </a:ln>
          <a:effectLst>
            <a:outerShdw blurRad="65000" dist="50800" dir="12900000" kx="195000" ky="145000" algn="tl" rotWithShape="0">
              <a:srgbClr val="000000">
                <a:alpha val="30000"/>
              </a:srgbClr>
            </a:outerShdw>
          </a:effectLst>
          <a:scene3d>
            <a:camera prst="orthographicFront">
              <a:rot lat="0" lon="0" rev="360000"/>
            </a:camera>
            <a:lightRig rig="twoPt" dir="t">
              <a:rot lat="0" lon="0" rev="7200000"/>
            </a:lightRig>
          </a:scene3d>
          <a:sp3d contourW="12700">
            <a:bevelT w="25400" h="19050"/>
            <a:contourClr>
              <a:srgbClr val="969696"/>
            </a:contourClr>
          </a:sp3d>
        </p:spPr>
      </p:pic>
      <p:grpSp>
        <p:nvGrpSpPr>
          <p:cNvPr id="3" name="Grupo 2">
            <a:extLst>
              <a:ext uri="{FF2B5EF4-FFF2-40B4-BE49-F238E27FC236}">
                <a16:creationId xmlns:a16="http://schemas.microsoft.com/office/drawing/2014/main" id="{2B07F279-49A9-B259-D797-082C3706523E}"/>
              </a:ext>
            </a:extLst>
          </p:cNvPr>
          <p:cNvGrpSpPr/>
          <p:nvPr/>
        </p:nvGrpSpPr>
        <p:grpSpPr>
          <a:xfrm>
            <a:off x="2384037" y="2390775"/>
            <a:ext cx="3026163" cy="1038225"/>
            <a:chOff x="2272937" y="1198144"/>
            <a:chExt cx="3823063" cy="2206387"/>
          </a:xfrm>
        </p:grpSpPr>
        <p:sp>
          <p:nvSpPr>
            <p:cNvPr id="34" name="Oval 33">
              <a:extLst>
                <a:ext uri="{FF2B5EF4-FFF2-40B4-BE49-F238E27FC236}">
                  <a16:creationId xmlns:a16="http://schemas.microsoft.com/office/drawing/2014/main" id="{22F60814-6EFA-8EDA-EB40-B96A625065E1}"/>
                </a:ext>
              </a:extLst>
            </p:cNvPr>
            <p:cNvSpPr/>
            <p:nvPr/>
          </p:nvSpPr>
          <p:spPr>
            <a:xfrm>
              <a:off x="2272937" y="1198144"/>
              <a:ext cx="1822600" cy="1814763"/>
            </a:xfrm>
            <a:prstGeom prst="ellipse">
              <a:avLst/>
            </a:prstGeom>
            <a:noFill/>
            <a:ln w="57150"/>
          </p:spPr>
          <p:style>
            <a:lnRef idx="2">
              <a:schemeClr val="accent4"/>
            </a:lnRef>
            <a:fillRef idx="1">
              <a:schemeClr val="lt1"/>
            </a:fillRef>
            <a:effectRef idx="0">
              <a:schemeClr val="accent4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36" name="Connector: Curved 35">
              <a:extLst>
                <a:ext uri="{FF2B5EF4-FFF2-40B4-BE49-F238E27FC236}">
                  <a16:creationId xmlns:a16="http://schemas.microsoft.com/office/drawing/2014/main" id="{553EE5B4-71CC-C559-9AE4-BDA204E0EF04}"/>
                </a:ext>
              </a:extLst>
            </p:cNvPr>
            <p:cNvCxnSpPr>
              <a:cxnSpLocks/>
            </p:cNvCxnSpPr>
            <p:nvPr/>
          </p:nvCxnSpPr>
          <p:spPr>
            <a:xfrm>
              <a:off x="3983948" y="2246858"/>
              <a:ext cx="2112052" cy="1157673"/>
            </a:xfrm>
            <a:prstGeom prst="curvedConnector3">
              <a:avLst>
                <a:gd name="adj1" fmla="val 50000"/>
              </a:avLst>
            </a:prstGeom>
            <a:ln w="76200">
              <a:tailEnd type="triangle"/>
            </a:ln>
          </p:spPr>
          <p:style>
            <a:lnRef idx="3">
              <a:schemeClr val="accent4"/>
            </a:lnRef>
            <a:fillRef idx="0">
              <a:schemeClr val="accent4"/>
            </a:fillRef>
            <a:effectRef idx="2">
              <a:schemeClr val="accent4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540444295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10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1000"/>
                            </p:stCondLst>
                            <p:childTnLst>
                              <p:par>
                                <p:cTn id="12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A199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6" name="Content Placeholder 6">
            <a:extLst>
              <a:ext uri="{FF2B5EF4-FFF2-40B4-BE49-F238E27FC236}">
                <a16:creationId xmlns:a16="http://schemas.microsoft.com/office/drawing/2014/main" id="{413F9AF4-159D-D54A-873C-4EECE5C39B5F}"/>
              </a:ext>
            </a:extLst>
          </p:cNvPr>
          <p:cNvPicPr>
            <a:picLocks noGrp="1" noChangeAspect="1"/>
          </p:cNvPicPr>
          <p:nvPr>
            <p:ph idx="1"/>
          </p:nvPr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-3870" y="-8373"/>
            <a:ext cx="5053883" cy="6861831"/>
          </a:xfrm>
          <a:prstGeom prst="rect">
            <a:avLst/>
          </a:prstGeom>
        </p:spPr>
      </p:pic>
      <p:pic>
        <p:nvPicPr>
          <p:cNvPr id="4" name="Imagen 3">
            <a:extLst>
              <a:ext uri="{FF2B5EF4-FFF2-40B4-BE49-F238E27FC236}">
                <a16:creationId xmlns:a16="http://schemas.microsoft.com/office/drawing/2014/main" id="{4036BE3A-22CD-E649-9B43-F3CE9519B11B}"/>
              </a:ext>
            </a:extLst>
          </p:cNvPr>
          <p:cNvPicPr>
            <a:picLocks noChangeAspect="1"/>
          </p:cNvPicPr>
          <p:nvPr/>
        </p:nvPicPr>
        <p:blipFill>
          <a:blip r:embed="rId4"/>
          <a:srcRect/>
          <a:stretch/>
        </p:blipFill>
        <p:spPr>
          <a:xfrm>
            <a:off x="4184501" y="1276350"/>
            <a:ext cx="7636335" cy="3646712"/>
          </a:xfrm>
          <a:prstGeom prst="rect">
            <a:avLst/>
          </a:prstGeom>
          <a:solidFill>
            <a:srgbClr val="FFFFFF">
              <a:shade val="85000"/>
            </a:srgbClr>
          </a:solidFill>
          <a:ln w="190500" cap="sq">
            <a:solidFill>
              <a:srgbClr val="FFFFFF"/>
            </a:solidFill>
            <a:miter lim="800000"/>
          </a:ln>
          <a:effectLst>
            <a:outerShdw blurRad="65000" dist="50800" dir="12900000" kx="195000" ky="145000" algn="tl" rotWithShape="0">
              <a:srgbClr val="000000">
                <a:alpha val="30000"/>
              </a:srgbClr>
            </a:outerShdw>
          </a:effectLst>
          <a:scene3d>
            <a:camera prst="orthographicFront">
              <a:rot lat="0" lon="0" rev="360000"/>
            </a:camera>
            <a:lightRig rig="twoPt" dir="t">
              <a:rot lat="0" lon="0" rev="7200000"/>
            </a:lightRig>
          </a:scene3d>
          <a:sp3d contourW="12700">
            <a:bevelT w="25400" h="19050"/>
            <a:contourClr>
              <a:srgbClr val="969696"/>
            </a:contourClr>
          </a:sp3d>
        </p:spPr>
      </p:pic>
      <p:grpSp>
        <p:nvGrpSpPr>
          <p:cNvPr id="5" name="Grupo 4">
            <a:extLst>
              <a:ext uri="{FF2B5EF4-FFF2-40B4-BE49-F238E27FC236}">
                <a16:creationId xmlns:a16="http://schemas.microsoft.com/office/drawing/2014/main" id="{4559AD87-7476-DBE4-50F2-A25A19C66B18}"/>
              </a:ext>
            </a:extLst>
          </p:cNvPr>
          <p:cNvGrpSpPr/>
          <p:nvPr/>
        </p:nvGrpSpPr>
        <p:grpSpPr>
          <a:xfrm>
            <a:off x="1657350" y="2895601"/>
            <a:ext cx="5743575" cy="1733549"/>
            <a:chOff x="1657350" y="2895601"/>
            <a:chExt cx="5743575" cy="1733549"/>
          </a:xfrm>
        </p:grpSpPr>
        <p:sp>
          <p:nvSpPr>
            <p:cNvPr id="34" name="Oval 33">
              <a:extLst>
                <a:ext uri="{FF2B5EF4-FFF2-40B4-BE49-F238E27FC236}">
                  <a16:creationId xmlns:a16="http://schemas.microsoft.com/office/drawing/2014/main" id="{22F60814-6EFA-8EDA-EB40-B96A625065E1}"/>
                </a:ext>
              </a:extLst>
            </p:cNvPr>
            <p:cNvSpPr/>
            <p:nvPr/>
          </p:nvSpPr>
          <p:spPr>
            <a:xfrm>
              <a:off x="1657350" y="2895601"/>
              <a:ext cx="2184188" cy="1343031"/>
            </a:xfrm>
            <a:prstGeom prst="ellipse">
              <a:avLst/>
            </a:prstGeom>
            <a:noFill/>
            <a:ln w="57150">
              <a:solidFill>
                <a:srgbClr val="FFFF00"/>
              </a:solidFill>
            </a:ln>
          </p:spPr>
          <p:style>
            <a:lnRef idx="2">
              <a:schemeClr val="accent4"/>
            </a:lnRef>
            <a:fillRef idx="1">
              <a:schemeClr val="lt1"/>
            </a:fillRef>
            <a:effectRef idx="0">
              <a:schemeClr val="accent4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36" name="Connector: Curved 35">
              <a:extLst>
                <a:ext uri="{FF2B5EF4-FFF2-40B4-BE49-F238E27FC236}">
                  <a16:creationId xmlns:a16="http://schemas.microsoft.com/office/drawing/2014/main" id="{553EE5B4-71CC-C559-9AE4-BDA204E0EF04}"/>
                </a:ext>
              </a:extLst>
            </p:cNvPr>
            <p:cNvCxnSpPr>
              <a:cxnSpLocks/>
            </p:cNvCxnSpPr>
            <p:nvPr/>
          </p:nvCxnSpPr>
          <p:spPr>
            <a:xfrm>
              <a:off x="3707811" y="3671711"/>
              <a:ext cx="3693114" cy="957439"/>
            </a:xfrm>
            <a:prstGeom prst="curvedConnector3">
              <a:avLst>
                <a:gd name="adj1" fmla="val 50000"/>
              </a:avLst>
            </a:prstGeom>
            <a:ln w="76200">
              <a:solidFill>
                <a:srgbClr val="FFFF00"/>
              </a:solidFill>
              <a:tailEnd type="triangle"/>
            </a:ln>
          </p:spPr>
          <p:style>
            <a:lnRef idx="3">
              <a:schemeClr val="accent4"/>
            </a:lnRef>
            <a:fillRef idx="0">
              <a:schemeClr val="accent4"/>
            </a:fillRef>
            <a:effectRef idx="2">
              <a:schemeClr val="accent4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3999709904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10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1000"/>
                            </p:stCondLst>
                            <p:childTnLst>
                              <p:par>
                                <p:cTn id="12" presetID="1" presetClass="entr" presetSubtype="0" fill="hold" nodeType="after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A199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Freeform: Shape 19">
            <a:extLst>
              <a:ext uri="{FF2B5EF4-FFF2-40B4-BE49-F238E27FC236}">
                <a16:creationId xmlns:a16="http://schemas.microsoft.com/office/drawing/2014/main" id="{22C6C9C9-83BF-4A6C-A1BF-C1735C61B4F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4896524" y="1"/>
            <a:ext cx="7295477" cy="6853457"/>
          </a:xfrm>
          <a:custGeom>
            <a:avLst/>
            <a:gdLst>
              <a:gd name="connsiteX0" fmla="*/ 2113864 w 7295477"/>
              <a:gd name="connsiteY0" fmla="*/ 0 h 6853457"/>
              <a:gd name="connsiteX1" fmla="*/ 5731689 w 7295477"/>
              <a:gd name="connsiteY1" fmla="*/ 0 h 6853457"/>
              <a:gd name="connsiteX2" fmla="*/ 5792604 w 7295477"/>
              <a:gd name="connsiteY2" fmla="*/ 31199 h 6853457"/>
              <a:gd name="connsiteX3" fmla="*/ 7277638 w 7295477"/>
              <a:gd name="connsiteY3" fmla="*/ 1446415 h 6853457"/>
              <a:gd name="connsiteX4" fmla="*/ 7295477 w 7295477"/>
              <a:gd name="connsiteY4" fmla="*/ 1478103 h 6853457"/>
              <a:gd name="connsiteX5" fmla="*/ 7295477 w 7295477"/>
              <a:gd name="connsiteY5" fmla="*/ 5482224 h 6853457"/>
              <a:gd name="connsiteX6" fmla="*/ 7195301 w 7295477"/>
              <a:gd name="connsiteY6" fmla="*/ 5644337 h 6853457"/>
              <a:gd name="connsiteX7" fmla="*/ 5956878 w 7295477"/>
              <a:gd name="connsiteY7" fmla="*/ 6835380 h 6853457"/>
              <a:gd name="connsiteX8" fmla="*/ 5925438 w 7295477"/>
              <a:gd name="connsiteY8" fmla="*/ 6853457 h 6853457"/>
              <a:gd name="connsiteX9" fmla="*/ 1920114 w 7295477"/>
              <a:gd name="connsiteY9" fmla="*/ 6853457 h 6853457"/>
              <a:gd name="connsiteX10" fmla="*/ 1888674 w 7295477"/>
              <a:gd name="connsiteY10" fmla="*/ 6835380 h 6853457"/>
              <a:gd name="connsiteX11" fmla="*/ 0 w 7295477"/>
              <a:gd name="connsiteY11" fmla="*/ 3480517 h 6853457"/>
              <a:gd name="connsiteX12" fmla="*/ 2052949 w 7295477"/>
              <a:gd name="connsiteY12" fmla="*/ 31199 h 68534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7295477" h="6853457">
                <a:moveTo>
                  <a:pt x="2113864" y="0"/>
                </a:moveTo>
                <a:lnTo>
                  <a:pt x="5731689" y="0"/>
                </a:lnTo>
                <a:lnTo>
                  <a:pt x="5792604" y="31199"/>
                </a:lnTo>
                <a:cubicBezTo>
                  <a:pt x="6404018" y="363339"/>
                  <a:pt x="6917255" y="853303"/>
                  <a:pt x="7277638" y="1446415"/>
                </a:cubicBezTo>
                <a:lnTo>
                  <a:pt x="7295477" y="1478103"/>
                </a:lnTo>
                <a:lnTo>
                  <a:pt x="7295477" y="5482224"/>
                </a:lnTo>
                <a:lnTo>
                  <a:pt x="7195301" y="5644337"/>
                </a:lnTo>
                <a:cubicBezTo>
                  <a:pt x="6875688" y="6126745"/>
                  <a:pt x="6452261" y="6534378"/>
                  <a:pt x="5956878" y="6835380"/>
                </a:cubicBezTo>
                <a:lnTo>
                  <a:pt x="5925438" y="6853457"/>
                </a:lnTo>
                <a:lnTo>
                  <a:pt x="1920114" y="6853457"/>
                </a:lnTo>
                <a:lnTo>
                  <a:pt x="1888674" y="6835380"/>
                </a:lnTo>
                <a:cubicBezTo>
                  <a:pt x="756370" y="6147375"/>
                  <a:pt x="0" y="4902276"/>
                  <a:pt x="0" y="3480517"/>
                </a:cubicBezTo>
                <a:cubicBezTo>
                  <a:pt x="0" y="1991056"/>
                  <a:pt x="830121" y="695479"/>
                  <a:pt x="2052949" y="31199"/>
                </a:cubicBezTo>
                <a:close/>
              </a:path>
            </a:pathLst>
          </a:custGeom>
          <a:solidFill>
            <a:schemeClr val="bg1">
              <a:alpha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C4DD44BE-8C51-66F9-42BB-DF132796FF0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363136" y="802110"/>
            <a:ext cx="5936876" cy="5264987"/>
          </a:xfrm>
          <a:prstGeom prst="rect">
            <a:avLst/>
          </a:prstGeom>
          <a:solidFill>
            <a:srgbClr val="FFFFFF">
              <a:shade val="85000"/>
            </a:srgbClr>
          </a:solidFill>
          <a:ln w="190500" cap="sq">
            <a:solidFill>
              <a:srgbClr val="FFFFFF"/>
            </a:solidFill>
            <a:miter lim="800000"/>
          </a:ln>
          <a:effectLst>
            <a:outerShdw blurRad="65000" dist="50800" dir="12900000" kx="195000" ky="145000" algn="tl" rotWithShape="0">
              <a:srgbClr val="000000">
                <a:alpha val="30000"/>
              </a:srgbClr>
            </a:outerShdw>
          </a:effectLst>
          <a:scene3d>
            <a:camera prst="orthographicFront">
              <a:rot lat="0" lon="0" rev="360000"/>
            </a:camera>
            <a:lightRig rig="twoPt" dir="t">
              <a:rot lat="0" lon="0" rev="7200000"/>
            </a:lightRig>
          </a:scene3d>
          <a:sp3d contourW="12700">
            <a:bevelT w="25400" h="19050"/>
            <a:contourClr>
              <a:srgbClr val="969696"/>
            </a:contourClr>
          </a:sp3d>
        </p:spPr>
      </p:pic>
      <p:pic>
        <p:nvPicPr>
          <p:cNvPr id="26" name="Content Placeholder 6">
            <a:extLst>
              <a:ext uri="{FF2B5EF4-FFF2-40B4-BE49-F238E27FC236}">
                <a16:creationId xmlns:a16="http://schemas.microsoft.com/office/drawing/2014/main" id="{413F9AF4-159D-D54A-873C-4EECE5C39B5F}"/>
              </a:ext>
            </a:extLst>
          </p:cNvPr>
          <p:cNvPicPr>
            <a:picLocks noGrp="1" noChangeAspect="1"/>
          </p:cNvPicPr>
          <p:nvPr>
            <p:ph idx="1"/>
          </p:nvPr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4542"/>
            <a:ext cx="5053883" cy="6861831"/>
          </a:xfrm>
          <a:prstGeom prst="rect">
            <a:avLst/>
          </a:prstGeom>
        </p:spPr>
      </p:pic>
      <p:grpSp>
        <p:nvGrpSpPr>
          <p:cNvPr id="10" name="Grupo 9">
            <a:extLst>
              <a:ext uri="{FF2B5EF4-FFF2-40B4-BE49-F238E27FC236}">
                <a16:creationId xmlns:a16="http://schemas.microsoft.com/office/drawing/2014/main" id="{71210770-B0E9-CB66-4F1F-02C7001E8CEA}"/>
              </a:ext>
            </a:extLst>
          </p:cNvPr>
          <p:cNvGrpSpPr/>
          <p:nvPr/>
        </p:nvGrpSpPr>
        <p:grpSpPr>
          <a:xfrm>
            <a:off x="-3306" y="3426042"/>
            <a:ext cx="5863069" cy="1906483"/>
            <a:chOff x="-20053" y="1106424"/>
            <a:chExt cx="5863069" cy="1906483"/>
          </a:xfrm>
        </p:grpSpPr>
        <p:sp>
          <p:nvSpPr>
            <p:cNvPr id="34" name="Oval 33">
              <a:extLst>
                <a:ext uri="{FF2B5EF4-FFF2-40B4-BE49-F238E27FC236}">
                  <a16:creationId xmlns:a16="http://schemas.microsoft.com/office/drawing/2014/main" id="{22F60814-6EFA-8EDA-EB40-B96A625065E1}"/>
                </a:ext>
              </a:extLst>
            </p:cNvPr>
            <p:cNvSpPr/>
            <p:nvPr/>
          </p:nvSpPr>
          <p:spPr>
            <a:xfrm>
              <a:off x="-20053" y="1198144"/>
              <a:ext cx="1995236" cy="1814763"/>
            </a:xfrm>
            <a:prstGeom prst="ellipse">
              <a:avLst/>
            </a:prstGeom>
            <a:noFill/>
            <a:ln w="57150"/>
          </p:spPr>
          <p:style>
            <a:lnRef idx="2">
              <a:schemeClr val="accent4"/>
            </a:lnRef>
            <a:fillRef idx="1">
              <a:schemeClr val="lt1"/>
            </a:fillRef>
            <a:effectRef idx="0">
              <a:schemeClr val="accent4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36" name="Connector: Curved 35">
              <a:extLst>
                <a:ext uri="{FF2B5EF4-FFF2-40B4-BE49-F238E27FC236}">
                  <a16:creationId xmlns:a16="http://schemas.microsoft.com/office/drawing/2014/main" id="{553EE5B4-71CC-C559-9AE4-BDA204E0EF04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853024" y="1106424"/>
              <a:ext cx="3989992" cy="1140434"/>
            </a:xfrm>
            <a:prstGeom prst="curvedConnector3">
              <a:avLst>
                <a:gd name="adj1" fmla="val 50917"/>
              </a:avLst>
            </a:prstGeom>
            <a:ln w="76200">
              <a:tailEnd type="triangle"/>
            </a:ln>
          </p:spPr>
          <p:style>
            <a:lnRef idx="3">
              <a:schemeClr val="accent4"/>
            </a:lnRef>
            <a:fillRef idx="0">
              <a:schemeClr val="accent4"/>
            </a:fillRef>
            <a:effectRef idx="2">
              <a:schemeClr val="accent4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136966459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61" name="Rectangle 60">
            <a:extLst>
              <a:ext uri="{FF2B5EF4-FFF2-40B4-BE49-F238E27FC236}">
                <a16:creationId xmlns:a16="http://schemas.microsoft.com/office/drawing/2014/main" id="{C1DD1A8A-57D5-4A81-AD04-532B043C561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-1" y="0"/>
            <a:ext cx="12188952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44" name="Picture 43" descr="Vista superior de la Tierra desde el espacio exterior">
            <a:extLst>
              <a:ext uri="{FF2B5EF4-FFF2-40B4-BE49-F238E27FC236}">
                <a16:creationId xmlns:a16="http://schemas.microsoft.com/office/drawing/2014/main" id="{5D699410-40C1-84FF-8E61-71BA19ED67A2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-3047" y="10"/>
            <a:ext cx="12191999" cy="6857990"/>
          </a:xfrm>
          <a:prstGeom prst="rect">
            <a:avLst/>
          </a:prstGeom>
        </p:spPr>
      </p:pic>
      <p:sp>
        <p:nvSpPr>
          <p:cNvPr id="60" name="Rectangle 59">
            <a:extLst>
              <a:ext uri="{FF2B5EF4-FFF2-40B4-BE49-F238E27FC236}">
                <a16:creationId xmlns:a16="http://schemas.microsoft.com/office/drawing/2014/main" id="{007891EC-4501-44ED-A8C8-B11B6DB767A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2207602"/>
            <a:ext cx="12191999" cy="3162146"/>
          </a:xfrm>
          <a:prstGeom prst="rect">
            <a:avLst/>
          </a:prstGeom>
          <a:gradFill flip="none" rotWithShape="1">
            <a:gsLst>
              <a:gs pos="0">
                <a:srgbClr val="000000">
                  <a:alpha val="0"/>
                </a:srgbClr>
              </a:gs>
              <a:gs pos="25000">
                <a:srgbClr val="000000">
                  <a:alpha val="15000"/>
                </a:srgbClr>
              </a:gs>
              <a:gs pos="75000">
                <a:srgbClr val="000000">
                  <a:alpha val="15000"/>
                </a:srgbClr>
              </a:gs>
              <a:gs pos="50000">
                <a:srgbClr val="000000">
                  <a:alpha val="30000"/>
                </a:srgbClr>
              </a:gs>
              <a:gs pos="100000">
                <a:srgbClr val="000000">
                  <a:alpha val="0"/>
                </a:srgbClr>
              </a:gs>
            </a:gsLst>
            <a:lin ang="162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A96CCBAA-4F4E-BC76-A1E2-B9E510B8B3D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220545" y="1009109"/>
            <a:ext cx="10058400" cy="3574778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vert="horz" lIns="91440" tIns="45720" rIns="91440" bIns="45720" rtlCol="0" anchor="b">
            <a:normAutofit/>
          </a:bodyPr>
          <a:lstStyle/>
          <a:p>
            <a:pPr algn="ctr"/>
            <a:r>
              <a:rPr lang="en-US" sz="5200" dirty="0">
                <a:solidFill>
                  <a:srgbClr val="FFFFFF"/>
                </a:solidFill>
                <a:latin typeface="Lato Black"/>
                <a:ea typeface="Lato Black"/>
                <a:cs typeface="Lato Black"/>
              </a:rPr>
              <a:t>URA BIZITZA DEN PLANETA URDIN BATEAN BIZI GARA...</a:t>
            </a:r>
          </a:p>
        </p:txBody>
      </p:sp>
    </p:spTree>
    <p:extLst>
      <p:ext uri="{BB962C8B-B14F-4D97-AF65-F5344CB8AC3E}">
        <p14:creationId xmlns:p14="http://schemas.microsoft.com/office/powerpoint/2010/main" val="167806479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4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14" name="Rectangle 13">
            <a:extLst>
              <a:ext uri="{FF2B5EF4-FFF2-40B4-BE49-F238E27FC236}">
                <a16:creationId xmlns:a16="http://schemas.microsoft.com/office/drawing/2014/main" id="{04C21BAE-6866-4C7A-A7EC-C1B2E572D5B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ln w="12700" cap="flat" cmpd="sng" algn="ctr">
            <a:noFill/>
            <a:prstDash val="solid"/>
            <a:miter lim="800000"/>
          </a:ln>
          <a:effectLst/>
          <a:extLs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4" name="Content Placeholder 3">
            <a:extLst>
              <a:ext uri="{FF2B5EF4-FFF2-40B4-BE49-F238E27FC236}">
                <a16:creationId xmlns:a16="http://schemas.microsoft.com/office/drawing/2014/main" id="{4934A227-8BA7-1758-3E33-D6C845F68C86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/>
          <a:stretch/>
        </p:blipFill>
        <p:spPr>
          <a:xfrm>
            <a:off x="1" y="1"/>
            <a:ext cx="12192000" cy="6857999"/>
          </a:xfrm>
          <a:prstGeom prst="rect">
            <a:avLst/>
          </a:prstGeom>
        </p:spPr>
      </p:pic>
      <p:sp useBgFill="1">
        <p:nvSpPr>
          <p:cNvPr id="13" name="Freeform: Shape 12">
            <a:extLst>
              <a:ext uri="{FF2B5EF4-FFF2-40B4-BE49-F238E27FC236}">
                <a16:creationId xmlns:a16="http://schemas.microsoft.com/office/drawing/2014/main" id="{7E7D0C94-08B4-48AE-8813-CC4D60294F4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723899" y="609600"/>
            <a:ext cx="5372101" cy="5513767"/>
          </a:xfrm>
          <a:custGeom>
            <a:avLst/>
            <a:gdLst>
              <a:gd name="connsiteX0" fmla="*/ 0 w 5372101"/>
              <a:gd name="connsiteY0" fmla="*/ 0 h 5513767"/>
              <a:gd name="connsiteX1" fmla="*/ 5372101 w 5372101"/>
              <a:gd name="connsiteY1" fmla="*/ 0 h 5513767"/>
              <a:gd name="connsiteX2" fmla="*/ 5372101 w 5372101"/>
              <a:gd name="connsiteY2" fmla="*/ 5513767 h 5513767"/>
              <a:gd name="connsiteX3" fmla="*/ 5363126 w 5372101"/>
              <a:gd name="connsiteY3" fmla="*/ 5512835 h 5513767"/>
              <a:gd name="connsiteX4" fmla="*/ 5316714 w 5372101"/>
              <a:gd name="connsiteY4" fmla="*/ 5491247 h 5513767"/>
              <a:gd name="connsiteX5" fmla="*/ 5198331 w 5372101"/>
              <a:gd name="connsiteY5" fmla="*/ 5470092 h 5513767"/>
              <a:gd name="connsiteX6" fmla="*/ 5150428 w 5372101"/>
              <a:gd name="connsiteY6" fmla="*/ 5472506 h 5513767"/>
              <a:gd name="connsiteX7" fmla="*/ 5085506 w 5372101"/>
              <a:gd name="connsiteY7" fmla="*/ 5468851 h 5513767"/>
              <a:gd name="connsiteX8" fmla="*/ 4968663 w 5372101"/>
              <a:gd name="connsiteY8" fmla="*/ 5470487 h 5513767"/>
              <a:gd name="connsiteX9" fmla="*/ 4815623 w 5372101"/>
              <a:gd name="connsiteY9" fmla="*/ 5458622 h 5513767"/>
              <a:gd name="connsiteX10" fmla="*/ 4716679 w 5372101"/>
              <a:gd name="connsiteY10" fmla="*/ 5405365 h 5513767"/>
              <a:gd name="connsiteX11" fmla="*/ 4704891 w 5372101"/>
              <a:gd name="connsiteY11" fmla="*/ 5411529 h 5513767"/>
              <a:gd name="connsiteX12" fmla="*/ 4630496 w 5372101"/>
              <a:gd name="connsiteY12" fmla="*/ 5396532 h 5513767"/>
              <a:gd name="connsiteX13" fmla="*/ 4506964 w 5372101"/>
              <a:gd name="connsiteY13" fmla="*/ 5396685 h 5513767"/>
              <a:gd name="connsiteX14" fmla="*/ 4427135 w 5372101"/>
              <a:gd name="connsiteY14" fmla="*/ 5358585 h 5513767"/>
              <a:gd name="connsiteX15" fmla="*/ 4028338 w 5372101"/>
              <a:gd name="connsiteY15" fmla="*/ 5313494 h 5513767"/>
              <a:gd name="connsiteX16" fmla="*/ 4015367 w 5372101"/>
              <a:gd name="connsiteY16" fmla="*/ 5320766 h 5513767"/>
              <a:gd name="connsiteX17" fmla="*/ 4002837 w 5372101"/>
              <a:gd name="connsiteY17" fmla="*/ 5322294 h 5513767"/>
              <a:gd name="connsiteX18" fmla="*/ 3997650 w 5372101"/>
              <a:gd name="connsiteY18" fmla="*/ 5329513 h 5513767"/>
              <a:gd name="connsiteX19" fmla="*/ 3991991 w 5372101"/>
              <a:gd name="connsiteY19" fmla="*/ 5331908 h 5513767"/>
              <a:gd name="connsiteX20" fmla="*/ 3925210 w 5372101"/>
              <a:gd name="connsiteY20" fmla="*/ 5319395 h 5513767"/>
              <a:gd name="connsiteX21" fmla="*/ 3837014 w 5372101"/>
              <a:gd name="connsiteY21" fmla="*/ 5289023 h 5513767"/>
              <a:gd name="connsiteX22" fmla="*/ 3798765 w 5372101"/>
              <a:gd name="connsiteY22" fmla="*/ 5299431 h 5513767"/>
              <a:gd name="connsiteX23" fmla="*/ 3792144 w 5372101"/>
              <a:gd name="connsiteY23" fmla="*/ 5301616 h 5513767"/>
              <a:gd name="connsiteX24" fmla="*/ 3766249 w 5372101"/>
              <a:gd name="connsiteY24" fmla="*/ 5301869 h 5513767"/>
              <a:gd name="connsiteX25" fmla="*/ 3718651 w 5372101"/>
              <a:gd name="connsiteY25" fmla="*/ 5320541 h 5513767"/>
              <a:gd name="connsiteX26" fmla="*/ 3671207 w 5372101"/>
              <a:gd name="connsiteY26" fmla="*/ 5318046 h 5513767"/>
              <a:gd name="connsiteX27" fmla="*/ 3446863 w 5372101"/>
              <a:gd name="connsiteY27" fmla="*/ 5294348 h 5513767"/>
              <a:gd name="connsiteX28" fmla="*/ 3312000 w 5372101"/>
              <a:gd name="connsiteY28" fmla="*/ 5286923 h 5513767"/>
              <a:gd name="connsiteX29" fmla="*/ 3259756 w 5372101"/>
              <a:gd name="connsiteY29" fmla="*/ 5294712 h 5513767"/>
              <a:gd name="connsiteX30" fmla="*/ 3187481 w 5372101"/>
              <a:gd name="connsiteY30" fmla="*/ 5298457 h 5513767"/>
              <a:gd name="connsiteX31" fmla="*/ 3124115 w 5372101"/>
              <a:gd name="connsiteY31" fmla="*/ 5294626 h 5513767"/>
              <a:gd name="connsiteX32" fmla="*/ 3099907 w 5372101"/>
              <a:gd name="connsiteY32" fmla="*/ 5302443 h 5513767"/>
              <a:gd name="connsiteX33" fmla="*/ 3017494 w 5372101"/>
              <a:gd name="connsiteY33" fmla="*/ 5301439 h 5513767"/>
              <a:gd name="connsiteX34" fmla="*/ 3010848 w 5372101"/>
              <a:gd name="connsiteY34" fmla="*/ 5307225 h 5513767"/>
              <a:gd name="connsiteX35" fmla="*/ 2994286 w 5372101"/>
              <a:gd name="connsiteY35" fmla="*/ 5309060 h 5513767"/>
              <a:gd name="connsiteX36" fmla="*/ 2988160 w 5372101"/>
              <a:gd name="connsiteY36" fmla="*/ 5310041 h 5513767"/>
              <a:gd name="connsiteX37" fmla="*/ 2984260 w 5372101"/>
              <a:gd name="connsiteY37" fmla="*/ 5307528 h 5513767"/>
              <a:gd name="connsiteX38" fmla="*/ 2979127 w 5372101"/>
              <a:gd name="connsiteY38" fmla="*/ 5308389 h 5513767"/>
              <a:gd name="connsiteX39" fmla="*/ 2978660 w 5372101"/>
              <a:gd name="connsiteY39" fmla="*/ 5311563 h 5513767"/>
              <a:gd name="connsiteX40" fmla="*/ 2946326 w 5372101"/>
              <a:gd name="connsiteY40" fmla="*/ 5316745 h 5513767"/>
              <a:gd name="connsiteX41" fmla="*/ 2713134 w 5372101"/>
              <a:gd name="connsiteY41" fmla="*/ 5331381 h 5513767"/>
              <a:gd name="connsiteX42" fmla="*/ 2352072 w 5372101"/>
              <a:gd name="connsiteY42" fmla="*/ 5342761 h 5513767"/>
              <a:gd name="connsiteX43" fmla="*/ 2260922 w 5372101"/>
              <a:gd name="connsiteY43" fmla="*/ 5328122 h 5513767"/>
              <a:gd name="connsiteX44" fmla="*/ 2178497 w 5372101"/>
              <a:gd name="connsiteY44" fmla="*/ 5351065 h 5513767"/>
              <a:gd name="connsiteX45" fmla="*/ 2034408 w 5372101"/>
              <a:gd name="connsiteY45" fmla="*/ 5307958 h 5513767"/>
              <a:gd name="connsiteX46" fmla="*/ 1831505 w 5372101"/>
              <a:gd name="connsiteY46" fmla="*/ 5312691 h 5513767"/>
              <a:gd name="connsiteX47" fmla="*/ 1710387 w 5372101"/>
              <a:gd name="connsiteY47" fmla="*/ 5308705 h 5513767"/>
              <a:gd name="connsiteX48" fmla="*/ 1664816 w 5372101"/>
              <a:gd name="connsiteY48" fmla="*/ 5296479 h 5513767"/>
              <a:gd name="connsiteX49" fmla="*/ 1600883 w 5372101"/>
              <a:gd name="connsiteY49" fmla="*/ 5286607 h 5513767"/>
              <a:gd name="connsiteX50" fmla="*/ 1488397 w 5372101"/>
              <a:gd name="connsiteY50" fmla="*/ 5260898 h 5513767"/>
              <a:gd name="connsiteX51" fmla="*/ 1336670 w 5372101"/>
              <a:gd name="connsiteY51" fmla="*/ 5240770 h 5513767"/>
              <a:gd name="connsiteX52" fmla="*/ 1224297 w 5372101"/>
              <a:gd name="connsiteY52" fmla="*/ 5271845 h 5513767"/>
              <a:gd name="connsiteX53" fmla="*/ 1214830 w 5372101"/>
              <a:gd name="connsiteY53" fmla="*/ 5263450 h 5513767"/>
              <a:gd name="connsiteX54" fmla="*/ 1138181 w 5372101"/>
              <a:gd name="connsiteY54" fmla="*/ 5262590 h 5513767"/>
              <a:gd name="connsiteX55" fmla="*/ 943575 w 5372101"/>
              <a:gd name="connsiteY55" fmla="*/ 5290808 h 5513767"/>
              <a:gd name="connsiteX56" fmla="*/ 529813 w 5372101"/>
              <a:gd name="connsiteY56" fmla="*/ 5218555 h 5513767"/>
              <a:gd name="connsiteX57" fmla="*/ 519546 w 5372101"/>
              <a:gd name="connsiteY57" fmla="*/ 5208845 h 5513767"/>
              <a:gd name="connsiteX58" fmla="*/ 507906 w 5372101"/>
              <a:gd name="connsiteY58" fmla="*/ 5204779 h 5513767"/>
              <a:gd name="connsiteX59" fmla="*/ 505153 w 5372101"/>
              <a:gd name="connsiteY59" fmla="*/ 5196726 h 5513767"/>
              <a:gd name="connsiteX60" fmla="*/ 500429 w 5372101"/>
              <a:gd name="connsiteY60" fmla="*/ 5193241 h 5513767"/>
              <a:gd name="connsiteX61" fmla="*/ 431923 w 5372101"/>
              <a:gd name="connsiteY61" fmla="*/ 5191553 h 5513767"/>
              <a:gd name="connsiteX62" fmla="*/ 337115 w 5372101"/>
              <a:gd name="connsiteY62" fmla="*/ 5202714 h 5513767"/>
              <a:gd name="connsiteX63" fmla="*/ 303383 w 5372101"/>
              <a:gd name="connsiteY63" fmla="*/ 5184750 h 5513767"/>
              <a:gd name="connsiteX64" fmla="*/ 297664 w 5372101"/>
              <a:gd name="connsiteY64" fmla="*/ 5181269 h 5513767"/>
              <a:gd name="connsiteX65" fmla="*/ 272701 w 5372101"/>
              <a:gd name="connsiteY65" fmla="*/ 5175678 h 5513767"/>
              <a:gd name="connsiteX66" fmla="*/ 268242 w 5372101"/>
              <a:gd name="connsiteY66" fmla="*/ 5163678 h 5513767"/>
              <a:gd name="connsiteX67" fmla="*/ 232517 w 5372101"/>
              <a:gd name="connsiteY67" fmla="*/ 5147792 h 5513767"/>
              <a:gd name="connsiteX68" fmla="*/ 185851 w 5372101"/>
              <a:gd name="connsiteY68" fmla="*/ 5140408 h 5513767"/>
              <a:gd name="connsiteX69" fmla="*/ 20337 w 5372101"/>
              <a:gd name="connsiteY69" fmla="*/ 5113040 h 5513767"/>
              <a:gd name="connsiteX70" fmla="*/ 0 w 5372101"/>
              <a:gd name="connsiteY70" fmla="*/ 5112243 h 55137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</a:cxnLst>
            <a:rect l="l" t="t" r="r" b="b"/>
            <a:pathLst>
              <a:path w="5372101" h="5513767">
                <a:moveTo>
                  <a:pt x="0" y="0"/>
                </a:moveTo>
                <a:lnTo>
                  <a:pt x="5372101" y="0"/>
                </a:lnTo>
                <a:lnTo>
                  <a:pt x="5372101" y="5513767"/>
                </a:lnTo>
                <a:lnTo>
                  <a:pt x="5363126" y="5512835"/>
                </a:lnTo>
                <a:cubicBezTo>
                  <a:pt x="5345779" y="5509071"/>
                  <a:pt x="5329767" y="5502649"/>
                  <a:pt x="5316714" y="5491247"/>
                </a:cubicBezTo>
                <a:cubicBezTo>
                  <a:pt x="5295689" y="5478131"/>
                  <a:pt x="5219502" y="5459909"/>
                  <a:pt x="5198331" y="5470092"/>
                </a:cubicBezTo>
                <a:cubicBezTo>
                  <a:pt x="5181052" y="5469102"/>
                  <a:pt x="5165047" y="5459569"/>
                  <a:pt x="5150428" y="5472506"/>
                </a:cubicBezTo>
                <a:cubicBezTo>
                  <a:pt x="5129562" y="5487248"/>
                  <a:pt x="5088050" y="5445894"/>
                  <a:pt x="5085506" y="5468851"/>
                </a:cubicBezTo>
                <a:cubicBezTo>
                  <a:pt x="5055692" y="5440170"/>
                  <a:pt x="5006122" y="5469577"/>
                  <a:pt x="4968663" y="5470487"/>
                </a:cubicBezTo>
                <a:cubicBezTo>
                  <a:pt x="4947085" y="5444049"/>
                  <a:pt x="4889767" y="5472037"/>
                  <a:pt x="4815623" y="5458622"/>
                </a:cubicBezTo>
                <a:cubicBezTo>
                  <a:pt x="4792418" y="5428488"/>
                  <a:pt x="4765548" y="5449887"/>
                  <a:pt x="4716679" y="5405365"/>
                </a:cubicBezTo>
                <a:cubicBezTo>
                  <a:pt x="4713235" y="5407807"/>
                  <a:pt x="4709266" y="5409883"/>
                  <a:pt x="4704891" y="5411529"/>
                </a:cubicBezTo>
                <a:cubicBezTo>
                  <a:pt x="4679473" y="5421092"/>
                  <a:pt x="4646164" y="5414379"/>
                  <a:pt x="4630496" y="5396532"/>
                </a:cubicBezTo>
                <a:cubicBezTo>
                  <a:pt x="4590205" y="5365061"/>
                  <a:pt x="4548419" y="5412094"/>
                  <a:pt x="4506964" y="5396685"/>
                </a:cubicBezTo>
                <a:lnTo>
                  <a:pt x="4427135" y="5358585"/>
                </a:lnTo>
                <a:cubicBezTo>
                  <a:pt x="4319267" y="5308575"/>
                  <a:pt x="4152341" y="5340956"/>
                  <a:pt x="4028338" y="5313494"/>
                </a:cubicBezTo>
                <a:lnTo>
                  <a:pt x="4015367" y="5320766"/>
                </a:lnTo>
                <a:lnTo>
                  <a:pt x="4002837" y="5322294"/>
                </a:lnTo>
                <a:lnTo>
                  <a:pt x="3997650" y="5329513"/>
                </a:lnTo>
                <a:lnTo>
                  <a:pt x="3991991" y="5331908"/>
                </a:lnTo>
                <a:cubicBezTo>
                  <a:pt x="3969659" y="5338581"/>
                  <a:pt x="3978880" y="5316131"/>
                  <a:pt x="3925210" y="5319395"/>
                </a:cubicBezTo>
                <a:cubicBezTo>
                  <a:pt x="3947765" y="5277139"/>
                  <a:pt x="3837331" y="5338342"/>
                  <a:pt x="3837014" y="5289023"/>
                </a:cubicBezTo>
                <a:cubicBezTo>
                  <a:pt x="3824001" y="5291376"/>
                  <a:pt x="3811407" y="5295212"/>
                  <a:pt x="3798765" y="5299431"/>
                </a:cubicBezTo>
                <a:lnTo>
                  <a:pt x="3792144" y="5301616"/>
                </a:lnTo>
                <a:lnTo>
                  <a:pt x="3766249" y="5301869"/>
                </a:lnTo>
                <a:lnTo>
                  <a:pt x="3718651" y="5320541"/>
                </a:lnTo>
                <a:cubicBezTo>
                  <a:pt x="3703968" y="5321892"/>
                  <a:pt x="3688308" y="5321427"/>
                  <a:pt x="3671207" y="5318046"/>
                </a:cubicBezTo>
                <a:cubicBezTo>
                  <a:pt x="3616458" y="5288532"/>
                  <a:pt x="3514048" y="5333307"/>
                  <a:pt x="3446863" y="5294348"/>
                </a:cubicBezTo>
                <a:cubicBezTo>
                  <a:pt x="3420930" y="5283822"/>
                  <a:pt x="3333157" y="5274511"/>
                  <a:pt x="3312000" y="5286923"/>
                </a:cubicBezTo>
                <a:cubicBezTo>
                  <a:pt x="3292759" y="5287903"/>
                  <a:pt x="3273112" y="5280334"/>
                  <a:pt x="3259756" y="5294712"/>
                </a:cubicBezTo>
                <a:cubicBezTo>
                  <a:pt x="3239905" y="5311572"/>
                  <a:pt x="3185410" y="5275588"/>
                  <a:pt x="3187481" y="5298457"/>
                </a:cubicBezTo>
                <a:cubicBezTo>
                  <a:pt x="3168018" y="5286036"/>
                  <a:pt x="3146200" y="5288458"/>
                  <a:pt x="3124115" y="5294626"/>
                </a:cubicBezTo>
                <a:lnTo>
                  <a:pt x="3099907" y="5302443"/>
                </a:lnTo>
                <a:lnTo>
                  <a:pt x="3017494" y="5301439"/>
                </a:lnTo>
                <a:lnTo>
                  <a:pt x="3010848" y="5307225"/>
                </a:lnTo>
                <a:lnTo>
                  <a:pt x="2994286" y="5309060"/>
                </a:lnTo>
                <a:lnTo>
                  <a:pt x="2988160" y="5310041"/>
                </a:lnTo>
                <a:lnTo>
                  <a:pt x="2984260" y="5307528"/>
                </a:lnTo>
                <a:cubicBezTo>
                  <a:pt x="2981957" y="5306419"/>
                  <a:pt x="2980273" y="5306402"/>
                  <a:pt x="2979127" y="5308389"/>
                </a:cubicBezTo>
                <a:cubicBezTo>
                  <a:pt x="2978971" y="5309447"/>
                  <a:pt x="2978816" y="5310505"/>
                  <a:pt x="2978660" y="5311563"/>
                </a:cubicBezTo>
                <a:lnTo>
                  <a:pt x="2946326" y="5316745"/>
                </a:lnTo>
                <a:lnTo>
                  <a:pt x="2713134" y="5331381"/>
                </a:lnTo>
                <a:cubicBezTo>
                  <a:pt x="2610698" y="5372328"/>
                  <a:pt x="2466037" y="5325762"/>
                  <a:pt x="2352072" y="5342761"/>
                </a:cubicBezTo>
                <a:cubicBezTo>
                  <a:pt x="2293501" y="5293708"/>
                  <a:pt x="2324138" y="5338538"/>
                  <a:pt x="2260922" y="5328122"/>
                </a:cubicBezTo>
                <a:cubicBezTo>
                  <a:pt x="2275681" y="5372347"/>
                  <a:pt x="2185007" y="5301703"/>
                  <a:pt x="2178497" y="5351065"/>
                </a:cubicBezTo>
                <a:cubicBezTo>
                  <a:pt x="2133294" y="5337229"/>
                  <a:pt x="2097074" y="5300208"/>
                  <a:pt x="2034408" y="5307958"/>
                </a:cubicBezTo>
                <a:cubicBezTo>
                  <a:pt x="1981894" y="5332879"/>
                  <a:pt x="1896288" y="5279365"/>
                  <a:pt x="1831505" y="5312691"/>
                </a:cubicBezTo>
                <a:cubicBezTo>
                  <a:pt x="1807063" y="5321035"/>
                  <a:pt x="1727674" y="5322925"/>
                  <a:pt x="1710387" y="5308705"/>
                </a:cubicBezTo>
                <a:cubicBezTo>
                  <a:pt x="1693367" y="5306094"/>
                  <a:pt x="1674901" y="5312009"/>
                  <a:pt x="1664816" y="5296479"/>
                </a:cubicBezTo>
                <a:cubicBezTo>
                  <a:pt x="1649255" y="5277912"/>
                  <a:pt x="1596152" y="5309335"/>
                  <a:pt x="1600883" y="5286607"/>
                </a:cubicBezTo>
                <a:cubicBezTo>
                  <a:pt x="1563066" y="5308189"/>
                  <a:pt x="1524339" y="5269513"/>
                  <a:pt x="1488397" y="5260898"/>
                </a:cubicBezTo>
                <a:cubicBezTo>
                  <a:pt x="1459246" y="5282011"/>
                  <a:pt x="1412580" y="5243108"/>
                  <a:pt x="1336670" y="5240770"/>
                </a:cubicBezTo>
                <a:cubicBezTo>
                  <a:pt x="1304792" y="5265122"/>
                  <a:pt x="1285508" y="5238878"/>
                  <a:pt x="1224297" y="5271845"/>
                </a:cubicBezTo>
                <a:cubicBezTo>
                  <a:pt x="1221731" y="5268771"/>
                  <a:pt x="1218543" y="5265944"/>
                  <a:pt x="1214830" y="5263450"/>
                </a:cubicBezTo>
                <a:cubicBezTo>
                  <a:pt x="1193241" y="5248952"/>
                  <a:pt x="1158925" y="5248567"/>
                  <a:pt x="1138181" y="5262590"/>
                </a:cubicBezTo>
                <a:lnTo>
                  <a:pt x="943575" y="5290808"/>
                </a:lnTo>
                <a:cubicBezTo>
                  <a:pt x="823587" y="5316899"/>
                  <a:pt x="658340" y="5217603"/>
                  <a:pt x="529813" y="5218555"/>
                </a:cubicBezTo>
                <a:lnTo>
                  <a:pt x="519546" y="5208845"/>
                </a:lnTo>
                <a:lnTo>
                  <a:pt x="507906" y="5204779"/>
                </a:lnTo>
                <a:lnTo>
                  <a:pt x="505153" y="5196726"/>
                </a:lnTo>
                <a:lnTo>
                  <a:pt x="500429" y="5193241"/>
                </a:lnTo>
                <a:cubicBezTo>
                  <a:pt x="480923" y="5182176"/>
                  <a:pt x="482807" y="5205793"/>
                  <a:pt x="431923" y="5191553"/>
                </a:cubicBezTo>
                <a:cubicBezTo>
                  <a:pt x="440499" y="5237077"/>
                  <a:pt x="352872" y="5155083"/>
                  <a:pt x="337115" y="5202714"/>
                </a:cubicBezTo>
                <a:cubicBezTo>
                  <a:pt x="325265" y="5197752"/>
                  <a:pt x="314288" y="5191441"/>
                  <a:pt x="303383" y="5184750"/>
                </a:cubicBezTo>
                <a:lnTo>
                  <a:pt x="297664" y="5181269"/>
                </a:lnTo>
                <a:lnTo>
                  <a:pt x="272701" y="5175678"/>
                </a:lnTo>
                <a:lnTo>
                  <a:pt x="268242" y="5163678"/>
                </a:lnTo>
                <a:lnTo>
                  <a:pt x="232517" y="5147792"/>
                </a:lnTo>
                <a:cubicBezTo>
                  <a:pt x="218741" y="5143453"/>
                  <a:pt x="203450" y="5140668"/>
                  <a:pt x="185851" y="5140408"/>
                </a:cubicBezTo>
                <a:cubicBezTo>
                  <a:pt x="139207" y="5153337"/>
                  <a:pt x="79723" y="5120316"/>
                  <a:pt x="20337" y="5113040"/>
                </a:cubicBezTo>
                <a:lnTo>
                  <a:pt x="0" y="5112243"/>
                </a:lnTo>
                <a:close/>
              </a:path>
            </a:pathLst>
          </a:custGeom>
          <a:ln>
            <a:noFill/>
          </a:ln>
          <a:effectLst>
            <a:outerShdw blurRad="25400" dist="12700" dir="3000000" algn="tl" rotWithShape="0">
              <a:prstClr val="black">
                <a:alpha val="27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961DF46-2043-1EFE-7AEB-16F2545692C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037809" y="1071350"/>
            <a:ext cx="4775162" cy="1339382"/>
          </a:xfrm>
        </p:spPr>
        <p:txBody>
          <a:bodyPr>
            <a:normAutofit/>
          </a:bodyPr>
          <a:lstStyle/>
          <a:p>
            <a:pPr algn="ctr"/>
            <a:r>
              <a:rPr lang="en-US" sz="3300" dirty="0">
                <a:solidFill>
                  <a:srgbClr val="0C4378"/>
                </a:solidFill>
                <a:latin typeface="Lato Black"/>
                <a:ea typeface="Lato Black"/>
                <a:cs typeface="Lato Black"/>
              </a:rPr>
              <a:t>Baina </a:t>
            </a:r>
            <a:r>
              <a:rPr lang="en-US" sz="3300" dirty="0" err="1">
                <a:solidFill>
                  <a:srgbClr val="0C4378"/>
                </a:solidFill>
                <a:latin typeface="Lato Black"/>
                <a:ea typeface="Lato Black"/>
                <a:cs typeface="Lato Black"/>
              </a:rPr>
              <a:t>zergatik</a:t>
            </a:r>
            <a:r>
              <a:rPr lang="en-US" sz="3300" dirty="0">
                <a:solidFill>
                  <a:srgbClr val="0C4378"/>
                </a:solidFill>
                <a:latin typeface="Lato Black"/>
                <a:ea typeface="Lato Black"/>
                <a:cs typeface="Lato Black"/>
              </a:rPr>
              <a:t> </a:t>
            </a:r>
            <a:r>
              <a:rPr lang="en-US" sz="3300" dirty="0" err="1">
                <a:solidFill>
                  <a:srgbClr val="0C4378"/>
                </a:solidFill>
                <a:latin typeface="Lato Black"/>
                <a:ea typeface="Lato Black"/>
                <a:cs typeface="Lato Black"/>
              </a:rPr>
              <a:t>osatzen</a:t>
            </a:r>
            <a:r>
              <a:rPr lang="en-US" sz="3300" dirty="0">
                <a:solidFill>
                  <a:srgbClr val="0C4378"/>
                </a:solidFill>
                <a:latin typeface="Lato Black"/>
                <a:ea typeface="Lato Black"/>
                <a:cs typeface="Lato Black"/>
              </a:rPr>
              <a:t> da </a:t>
            </a:r>
            <a:r>
              <a:rPr lang="en-US" sz="3300" dirty="0" err="1">
                <a:solidFill>
                  <a:srgbClr val="0C4378"/>
                </a:solidFill>
                <a:latin typeface="Lato Black"/>
                <a:ea typeface="Lato Black"/>
                <a:cs typeface="Lato Black"/>
              </a:rPr>
              <a:t>itsasoko</a:t>
            </a:r>
            <a:r>
              <a:rPr lang="en-US" sz="3300" dirty="0">
                <a:solidFill>
                  <a:srgbClr val="0C4378"/>
                </a:solidFill>
                <a:latin typeface="Lato Black"/>
                <a:ea typeface="Lato Black"/>
                <a:cs typeface="Lato Black"/>
              </a:rPr>
              <a:t> </a:t>
            </a:r>
            <a:r>
              <a:rPr lang="en-US" sz="3300" dirty="0" err="1">
                <a:solidFill>
                  <a:srgbClr val="0C4378"/>
                </a:solidFill>
                <a:latin typeface="Lato Black"/>
                <a:ea typeface="Lato Black"/>
                <a:cs typeface="Lato Black"/>
              </a:rPr>
              <a:t>zaborra</a:t>
            </a:r>
            <a:r>
              <a:rPr lang="en-US" sz="3300" dirty="0">
                <a:solidFill>
                  <a:srgbClr val="0C4378"/>
                </a:solidFill>
                <a:latin typeface="Lato Black"/>
                <a:ea typeface="Lato Black"/>
                <a:cs typeface="Lato Black"/>
              </a:rPr>
              <a:t>?</a:t>
            </a:r>
          </a:p>
        </p:txBody>
      </p:sp>
      <p:sp>
        <p:nvSpPr>
          <p:cNvPr id="15" name="Rectangle 6">
            <a:extLst>
              <a:ext uri="{FF2B5EF4-FFF2-40B4-BE49-F238E27FC236}">
                <a16:creationId xmlns:a16="http://schemas.microsoft.com/office/drawing/2014/main" id="{F0C518C2-0AA4-470C-87B9-9CBF428FBA2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2564666" y="399531"/>
            <a:ext cx="1707751" cy="428984"/>
          </a:xfrm>
          <a:custGeom>
            <a:avLst/>
            <a:gdLst>
              <a:gd name="connsiteX0" fmla="*/ 0 w 2142503"/>
              <a:gd name="connsiteY0" fmla="*/ 0 h 571500"/>
              <a:gd name="connsiteX1" fmla="*/ 2142503 w 2142503"/>
              <a:gd name="connsiteY1" fmla="*/ 0 h 571500"/>
              <a:gd name="connsiteX2" fmla="*/ 2142503 w 2142503"/>
              <a:gd name="connsiteY2" fmla="*/ 571500 h 571500"/>
              <a:gd name="connsiteX3" fmla="*/ 0 w 2142503"/>
              <a:gd name="connsiteY3" fmla="*/ 571500 h 571500"/>
              <a:gd name="connsiteX4" fmla="*/ 0 w 2142503"/>
              <a:gd name="connsiteY4" fmla="*/ 0 h 571500"/>
              <a:gd name="connsiteX0" fmla="*/ 0 w 2142503"/>
              <a:gd name="connsiteY0" fmla="*/ 0 h 582145"/>
              <a:gd name="connsiteX1" fmla="*/ 2142503 w 2142503"/>
              <a:gd name="connsiteY1" fmla="*/ 0 h 582145"/>
              <a:gd name="connsiteX2" fmla="*/ 2142503 w 2142503"/>
              <a:gd name="connsiteY2" fmla="*/ 571500 h 582145"/>
              <a:gd name="connsiteX3" fmla="*/ 2050917 w 2142503"/>
              <a:gd name="connsiteY3" fmla="*/ 582088 h 582145"/>
              <a:gd name="connsiteX4" fmla="*/ 0 w 2142503"/>
              <a:gd name="connsiteY4" fmla="*/ 571500 h 582145"/>
              <a:gd name="connsiteX5" fmla="*/ 0 w 2142503"/>
              <a:gd name="connsiteY5" fmla="*/ 0 h 582145"/>
              <a:gd name="connsiteX0" fmla="*/ 0 w 2159832"/>
              <a:gd name="connsiteY0" fmla="*/ 0 h 582145"/>
              <a:gd name="connsiteX1" fmla="*/ 2142503 w 2159832"/>
              <a:gd name="connsiteY1" fmla="*/ 0 h 582145"/>
              <a:gd name="connsiteX2" fmla="*/ 2159829 w 2159832"/>
              <a:gd name="connsiteY2" fmla="*/ 96526 h 582145"/>
              <a:gd name="connsiteX3" fmla="*/ 2142503 w 2159832"/>
              <a:gd name="connsiteY3" fmla="*/ 571500 h 582145"/>
              <a:gd name="connsiteX4" fmla="*/ 2050917 w 2159832"/>
              <a:gd name="connsiteY4" fmla="*/ 582088 h 582145"/>
              <a:gd name="connsiteX5" fmla="*/ 0 w 2159832"/>
              <a:gd name="connsiteY5" fmla="*/ 571500 h 582145"/>
              <a:gd name="connsiteX6" fmla="*/ 0 w 2159832"/>
              <a:gd name="connsiteY6" fmla="*/ 0 h 582145"/>
              <a:gd name="connsiteX0" fmla="*/ 0 w 2159832"/>
              <a:gd name="connsiteY0" fmla="*/ 12386 h 594531"/>
              <a:gd name="connsiteX1" fmla="*/ 67826 w 2159832"/>
              <a:gd name="connsiteY1" fmla="*/ 0 h 594531"/>
              <a:gd name="connsiteX2" fmla="*/ 2142503 w 2159832"/>
              <a:gd name="connsiteY2" fmla="*/ 12386 h 594531"/>
              <a:gd name="connsiteX3" fmla="*/ 2159829 w 2159832"/>
              <a:gd name="connsiteY3" fmla="*/ 108912 h 594531"/>
              <a:gd name="connsiteX4" fmla="*/ 2142503 w 2159832"/>
              <a:gd name="connsiteY4" fmla="*/ 583886 h 594531"/>
              <a:gd name="connsiteX5" fmla="*/ 2050917 w 2159832"/>
              <a:gd name="connsiteY5" fmla="*/ 594474 h 594531"/>
              <a:gd name="connsiteX6" fmla="*/ 0 w 2159832"/>
              <a:gd name="connsiteY6" fmla="*/ 583886 h 594531"/>
              <a:gd name="connsiteX7" fmla="*/ 0 w 2159832"/>
              <a:gd name="connsiteY7" fmla="*/ 12386 h 594531"/>
              <a:gd name="connsiteX0" fmla="*/ 0 w 2168908"/>
              <a:gd name="connsiteY0" fmla="*/ 26000 h 594531"/>
              <a:gd name="connsiteX1" fmla="*/ 76902 w 2168908"/>
              <a:gd name="connsiteY1" fmla="*/ 0 h 594531"/>
              <a:gd name="connsiteX2" fmla="*/ 2151579 w 2168908"/>
              <a:gd name="connsiteY2" fmla="*/ 12386 h 594531"/>
              <a:gd name="connsiteX3" fmla="*/ 2168905 w 2168908"/>
              <a:gd name="connsiteY3" fmla="*/ 108912 h 594531"/>
              <a:gd name="connsiteX4" fmla="*/ 2151579 w 2168908"/>
              <a:gd name="connsiteY4" fmla="*/ 583886 h 594531"/>
              <a:gd name="connsiteX5" fmla="*/ 2059993 w 2168908"/>
              <a:gd name="connsiteY5" fmla="*/ 594474 h 594531"/>
              <a:gd name="connsiteX6" fmla="*/ 9076 w 2168908"/>
              <a:gd name="connsiteY6" fmla="*/ 583886 h 594531"/>
              <a:gd name="connsiteX7" fmla="*/ 0 w 2168908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147197 w 2316105"/>
              <a:gd name="connsiteY0" fmla="*/ 26000 h 594531"/>
              <a:gd name="connsiteX1" fmla="*/ 224099 w 2316105"/>
              <a:gd name="connsiteY1" fmla="*/ 0 h 594531"/>
              <a:gd name="connsiteX2" fmla="*/ 2298776 w 2316105"/>
              <a:gd name="connsiteY2" fmla="*/ 12386 h 594531"/>
              <a:gd name="connsiteX3" fmla="*/ 2316102 w 2316105"/>
              <a:gd name="connsiteY3" fmla="*/ 108912 h 594531"/>
              <a:gd name="connsiteX4" fmla="*/ 2298776 w 2316105"/>
              <a:gd name="connsiteY4" fmla="*/ 583886 h 594531"/>
              <a:gd name="connsiteX5" fmla="*/ 2207190 w 2316105"/>
              <a:gd name="connsiteY5" fmla="*/ 594474 h 594531"/>
              <a:gd name="connsiteX6" fmla="*/ 156273 w 2316105"/>
              <a:gd name="connsiteY6" fmla="*/ 583886 h 594531"/>
              <a:gd name="connsiteX7" fmla="*/ 142416 w 2316105"/>
              <a:gd name="connsiteY7" fmla="*/ 235975 h 594531"/>
              <a:gd name="connsiteX8" fmla="*/ 147197 w 2316105"/>
              <a:gd name="connsiteY8" fmla="*/ 26000 h 594531"/>
              <a:gd name="connsiteX0" fmla="*/ 154684 w 2323592"/>
              <a:gd name="connsiteY0" fmla="*/ 26000 h 594531"/>
              <a:gd name="connsiteX1" fmla="*/ 231586 w 2323592"/>
              <a:gd name="connsiteY1" fmla="*/ 0 h 594531"/>
              <a:gd name="connsiteX2" fmla="*/ 2306263 w 2323592"/>
              <a:gd name="connsiteY2" fmla="*/ 12386 h 594531"/>
              <a:gd name="connsiteX3" fmla="*/ 2323589 w 2323592"/>
              <a:gd name="connsiteY3" fmla="*/ 108912 h 594531"/>
              <a:gd name="connsiteX4" fmla="*/ 2306263 w 2323592"/>
              <a:gd name="connsiteY4" fmla="*/ 583886 h 594531"/>
              <a:gd name="connsiteX5" fmla="*/ 2214677 w 2323592"/>
              <a:gd name="connsiteY5" fmla="*/ 594474 h 594531"/>
              <a:gd name="connsiteX6" fmla="*/ 163760 w 2323592"/>
              <a:gd name="connsiteY6" fmla="*/ 583886 h 594531"/>
              <a:gd name="connsiteX7" fmla="*/ 158979 w 2323592"/>
              <a:gd name="connsiteY7" fmla="*/ 403879 h 594531"/>
              <a:gd name="connsiteX8" fmla="*/ 149903 w 2323592"/>
              <a:gd name="connsiteY8" fmla="*/ 235975 h 594531"/>
              <a:gd name="connsiteX9" fmla="*/ 154684 w 2323592"/>
              <a:gd name="connsiteY9" fmla="*/ 26000 h 594531"/>
              <a:gd name="connsiteX0" fmla="*/ 13665 w 2182573"/>
              <a:gd name="connsiteY0" fmla="*/ 26000 h 594531"/>
              <a:gd name="connsiteX1" fmla="*/ 90567 w 2182573"/>
              <a:gd name="connsiteY1" fmla="*/ 0 h 594531"/>
              <a:gd name="connsiteX2" fmla="*/ 2165244 w 2182573"/>
              <a:gd name="connsiteY2" fmla="*/ 12386 h 594531"/>
              <a:gd name="connsiteX3" fmla="*/ 2182570 w 2182573"/>
              <a:gd name="connsiteY3" fmla="*/ 108912 h 594531"/>
              <a:gd name="connsiteX4" fmla="*/ 2165244 w 2182573"/>
              <a:gd name="connsiteY4" fmla="*/ 583886 h 594531"/>
              <a:gd name="connsiteX5" fmla="*/ 2073658 w 2182573"/>
              <a:gd name="connsiteY5" fmla="*/ 594474 h 594531"/>
              <a:gd name="connsiteX6" fmla="*/ 22741 w 2182573"/>
              <a:gd name="connsiteY6" fmla="*/ 583886 h 594531"/>
              <a:gd name="connsiteX7" fmla="*/ 17960 w 2182573"/>
              <a:gd name="connsiteY7" fmla="*/ 403879 h 594531"/>
              <a:gd name="connsiteX8" fmla="*/ 8884 w 2182573"/>
              <a:gd name="connsiteY8" fmla="*/ 235975 h 594531"/>
              <a:gd name="connsiteX9" fmla="*/ 13665 w 2182573"/>
              <a:gd name="connsiteY9" fmla="*/ 26000 h 594531"/>
              <a:gd name="connsiteX0" fmla="*/ 13665 w 2202120"/>
              <a:gd name="connsiteY0" fmla="*/ 26000 h 594531"/>
              <a:gd name="connsiteX1" fmla="*/ 90567 w 2202120"/>
              <a:gd name="connsiteY1" fmla="*/ 0 h 594531"/>
              <a:gd name="connsiteX2" fmla="*/ 2165244 w 2202120"/>
              <a:gd name="connsiteY2" fmla="*/ 12386 h 594531"/>
              <a:gd name="connsiteX3" fmla="*/ 2182570 w 2202120"/>
              <a:gd name="connsiteY3" fmla="*/ 108912 h 594531"/>
              <a:gd name="connsiteX4" fmla="*/ 2192471 w 2202120"/>
              <a:gd name="connsiteY4" fmla="*/ 583886 h 594531"/>
              <a:gd name="connsiteX5" fmla="*/ 2073658 w 2202120"/>
              <a:gd name="connsiteY5" fmla="*/ 594474 h 594531"/>
              <a:gd name="connsiteX6" fmla="*/ 22741 w 2202120"/>
              <a:gd name="connsiteY6" fmla="*/ 583886 h 594531"/>
              <a:gd name="connsiteX7" fmla="*/ 17960 w 2202120"/>
              <a:gd name="connsiteY7" fmla="*/ 403879 h 594531"/>
              <a:gd name="connsiteX8" fmla="*/ 8884 w 2202120"/>
              <a:gd name="connsiteY8" fmla="*/ 235975 h 594531"/>
              <a:gd name="connsiteX9" fmla="*/ 13665 w 2202120"/>
              <a:gd name="connsiteY9" fmla="*/ 26000 h 594531"/>
              <a:gd name="connsiteX0" fmla="*/ 13665 w 2202036"/>
              <a:gd name="connsiteY0" fmla="*/ 26000 h 594531"/>
              <a:gd name="connsiteX1" fmla="*/ 90567 w 2202036"/>
              <a:gd name="connsiteY1" fmla="*/ 0 h 594531"/>
              <a:gd name="connsiteX2" fmla="*/ 2165244 w 2202036"/>
              <a:gd name="connsiteY2" fmla="*/ 12386 h 594531"/>
              <a:gd name="connsiteX3" fmla="*/ 2182570 w 2202036"/>
              <a:gd name="connsiteY3" fmla="*/ 108912 h 594531"/>
              <a:gd name="connsiteX4" fmla="*/ 2191645 w 2202036"/>
              <a:gd name="connsiteY4" fmla="*/ 422031 h 594531"/>
              <a:gd name="connsiteX5" fmla="*/ 2192471 w 2202036"/>
              <a:gd name="connsiteY5" fmla="*/ 583886 h 594531"/>
              <a:gd name="connsiteX6" fmla="*/ 2073658 w 2202036"/>
              <a:gd name="connsiteY6" fmla="*/ 594474 h 594531"/>
              <a:gd name="connsiteX7" fmla="*/ 22741 w 2202036"/>
              <a:gd name="connsiteY7" fmla="*/ 583886 h 594531"/>
              <a:gd name="connsiteX8" fmla="*/ 17960 w 2202036"/>
              <a:gd name="connsiteY8" fmla="*/ 403879 h 594531"/>
              <a:gd name="connsiteX9" fmla="*/ 8884 w 2202036"/>
              <a:gd name="connsiteY9" fmla="*/ 235975 h 594531"/>
              <a:gd name="connsiteX10" fmla="*/ 13665 w 2202036"/>
              <a:gd name="connsiteY10" fmla="*/ 26000 h 594531"/>
              <a:gd name="connsiteX0" fmla="*/ 142254 w 2330625"/>
              <a:gd name="connsiteY0" fmla="*/ 26000 h 594531"/>
              <a:gd name="connsiteX1" fmla="*/ 219156 w 2330625"/>
              <a:gd name="connsiteY1" fmla="*/ 0 h 594531"/>
              <a:gd name="connsiteX2" fmla="*/ 2293833 w 2330625"/>
              <a:gd name="connsiteY2" fmla="*/ 12386 h 594531"/>
              <a:gd name="connsiteX3" fmla="*/ 2311159 w 2330625"/>
              <a:gd name="connsiteY3" fmla="*/ 108912 h 594531"/>
              <a:gd name="connsiteX4" fmla="*/ 2320234 w 2330625"/>
              <a:gd name="connsiteY4" fmla="*/ 422031 h 594531"/>
              <a:gd name="connsiteX5" fmla="*/ 2321060 w 2330625"/>
              <a:gd name="connsiteY5" fmla="*/ 583886 h 594531"/>
              <a:gd name="connsiteX6" fmla="*/ 2202247 w 2330625"/>
              <a:gd name="connsiteY6" fmla="*/ 594474 h 594531"/>
              <a:gd name="connsiteX7" fmla="*/ 151330 w 2330625"/>
              <a:gd name="connsiteY7" fmla="*/ 583886 h 594531"/>
              <a:gd name="connsiteX8" fmla="*/ 155624 w 2330625"/>
              <a:gd name="connsiteY8" fmla="*/ 512790 h 594531"/>
              <a:gd name="connsiteX9" fmla="*/ 146549 w 2330625"/>
              <a:gd name="connsiteY9" fmla="*/ 403879 h 594531"/>
              <a:gd name="connsiteX10" fmla="*/ 137473 w 2330625"/>
              <a:gd name="connsiteY10" fmla="*/ 235975 h 594531"/>
              <a:gd name="connsiteX11" fmla="*/ 142254 w 2330625"/>
              <a:gd name="connsiteY11" fmla="*/ 26000 h 594531"/>
              <a:gd name="connsiteX0" fmla="*/ 13413 w 2201784"/>
              <a:gd name="connsiteY0" fmla="*/ 26000 h 594531"/>
              <a:gd name="connsiteX1" fmla="*/ 90315 w 2201784"/>
              <a:gd name="connsiteY1" fmla="*/ 0 h 594531"/>
              <a:gd name="connsiteX2" fmla="*/ 2164992 w 2201784"/>
              <a:gd name="connsiteY2" fmla="*/ 12386 h 594531"/>
              <a:gd name="connsiteX3" fmla="*/ 2182318 w 2201784"/>
              <a:gd name="connsiteY3" fmla="*/ 108912 h 594531"/>
              <a:gd name="connsiteX4" fmla="*/ 2191393 w 2201784"/>
              <a:gd name="connsiteY4" fmla="*/ 422031 h 594531"/>
              <a:gd name="connsiteX5" fmla="*/ 2192219 w 2201784"/>
              <a:gd name="connsiteY5" fmla="*/ 583886 h 594531"/>
              <a:gd name="connsiteX6" fmla="*/ 2073406 w 2201784"/>
              <a:gd name="connsiteY6" fmla="*/ 594474 h 594531"/>
              <a:gd name="connsiteX7" fmla="*/ 22489 w 2201784"/>
              <a:gd name="connsiteY7" fmla="*/ 583886 h 594531"/>
              <a:gd name="connsiteX8" fmla="*/ 26783 w 2201784"/>
              <a:gd name="connsiteY8" fmla="*/ 512790 h 594531"/>
              <a:gd name="connsiteX9" fmla="*/ 17708 w 2201784"/>
              <a:gd name="connsiteY9" fmla="*/ 403879 h 594531"/>
              <a:gd name="connsiteX10" fmla="*/ 8632 w 2201784"/>
              <a:gd name="connsiteY10" fmla="*/ 235975 h 594531"/>
              <a:gd name="connsiteX11" fmla="*/ 13413 w 2201784"/>
              <a:gd name="connsiteY11" fmla="*/ 26000 h 5945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201784" h="594531">
                <a:moveTo>
                  <a:pt x="13413" y="26000"/>
                </a:moveTo>
                <a:cubicBezTo>
                  <a:pt x="37534" y="24897"/>
                  <a:pt x="66194" y="1103"/>
                  <a:pt x="90315" y="0"/>
                </a:cubicBezTo>
                <a:lnTo>
                  <a:pt x="2164992" y="12386"/>
                </a:lnTo>
                <a:cubicBezTo>
                  <a:pt x="2164717" y="43049"/>
                  <a:pt x="2182593" y="78249"/>
                  <a:pt x="2182318" y="108912"/>
                </a:cubicBezTo>
                <a:cubicBezTo>
                  <a:pt x="2188231" y="177186"/>
                  <a:pt x="2189743" y="342869"/>
                  <a:pt x="2191393" y="422031"/>
                </a:cubicBezTo>
                <a:cubicBezTo>
                  <a:pt x="2193043" y="501193"/>
                  <a:pt x="2213396" y="555146"/>
                  <a:pt x="2192219" y="583886"/>
                </a:cubicBezTo>
                <a:cubicBezTo>
                  <a:pt x="2172279" y="582877"/>
                  <a:pt x="2093346" y="595483"/>
                  <a:pt x="2073406" y="594474"/>
                </a:cubicBezTo>
                <a:lnTo>
                  <a:pt x="22489" y="583886"/>
                </a:lnTo>
                <a:cubicBezTo>
                  <a:pt x="5849" y="592962"/>
                  <a:pt x="27580" y="542791"/>
                  <a:pt x="26783" y="512790"/>
                </a:cubicBezTo>
                <a:cubicBezTo>
                  <a:pt x="25986" y="482789"/>
                  <a:pt x="18464" y="450015"/>
                  <a:pt x="17708" y="403879"/>
                </a:cubicBezTo>
                <a:cubicBezTo>
                  <a:pt x="16952" y="357743"/>
                  <a:pt x="-14855" y="308787"/>
                  <a:pt x="8632" y="235975"/>
                </a:cubicBezTo>
                <a:cubicBezTo>
                  <a:pt x="7119" y="142994"/>
                  <a:pt x="-201" y="65329"/>
                  <a:pt x="13413" y="26000"/>
                </a:cubicBezTo>
                <a:close/>
              </a:path>
            </a:pathLst>
          </a:custGeom>
          <a:solidFill>
            <a:srgbClr val="D9D4D0">
              <a:alpha val="60000"/>
            </a:srgbClr>
          </a:solidFill>
          <a:ln>
            <a:noFill/>
          </a:ln>
          <a:effectLst>
            <a:softEdge rad="635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Content Placeholder 7">
            <a:extLst>
              <a:ext uri="{FF2B5EF4-FFF2-40B4-BE49-F238E27FC236}">
                <a16:creationId xmlns:a16="http://schemas.microsoft.com/office/drawing/2014/main" id="{E86D05CE-1A9A-AC87-0C5B-D4A175F6CBC9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354526" y="2410732"/>
            <a:ext cx="4458446" cy="3109740"/>
          </a:xfrm>
        </p:spPr>
        <p:txBody>
          <a:bodyPr anchor="ctr">
            <a:normAutofit/>
          </a:bodyPr>
          <a:lstStyle/>
          <a:p>
            <a:pPr marL="0" indent="0">
              <a:buNone/>
            </a:pPr>
            <a:r>
              <a:rPr lang="en-US" sz="2000" dirty="0" err="1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Hondakin</a:t>
            </a:r>
            <a:r>
              <a:rPr lang="en-US" sz="2000" dirty="0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 </a:t>
            </a:r>
            <a:r>
              <a:rPr lang="en-US" sz="2000" dirty="0" err="1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desberdin</a:t>
            </a:r>
            <a:r>
              <a:rPr lang="en-US" sz="2000" dirty="0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 </a:t>
            </a:r>
            <a:r>
              <a:rPr lang="en-US" sz="2000" dirty="0" err="1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askok</a:t>
            </a:r>
            <a:r>
              <a:rPr lang="en-US" sz="2000" dirty="0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 </a:t>
            </a:r>
            <a:r>
              <a:rPr lang="en-US" sz="2000" dirty="0" err="1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osatzen</a:t>
            </a:r>
            <a:r>
              <a:rPr lang="en-US" sz="2000" dirty="0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 </a:t>
            </a:r>
            <a:r>
              <a:rPr lang="en-US" sz="2000" dirty="0" err="1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dute</a:t>
            </a:r>
            <a:r>
              <a:rPr lang="en-US" sz="2000" dirty="0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, </a:t>
            </a:r>
            <a:r>
              <a:rPr lang="en-US" sz="2000" dirty="0" err="1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baina</a:t>
            </a:r>
            <a:r>
              <a:rPr lang="en-US" sz="2000" dirty="0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 PLASTIKOAK </a:t>
            </a:r>
            <a:r>
              <a:rPr lang="en-US" sz="2000" dirty="0" err="1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dira</a:t>
            </a:r>
            <a:r>
              <a:rPr lang="en-US" sz="2000" dirty="0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 </a:t>
            </a:r>
            <a:r>
              <a:rPr lang="en-US" sz="2000" dirty="0" err="1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zatiki</a:t>
            </a:r>
            <a:r>
              <a:rPr lang="en-US" sz="2000" dirty="0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 </a:t>
            </a:r>
            <a:r>
              <a:rPr lang="en-US" sz="2000" dirty="0" err="1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iraunkor</a:t>
            </a:r>
            <a:r>
              <a:rPr lang="en-US" sz="2000" dirty="0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 eta </a:t>
            </a:r>
            <a:r>
              <a:rPr lang="en-US" sz="2000" dirty="0" err="1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kaltegarri</a:t>
            </a:r>
            <a:r>
              <a:rPr lang="en-US" sz="2000" dirty="0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 </a:t>
            </a:r>
            <a:r>
              <a:rPr lang="en-US" sz="2000" dirty="0" err="1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handiena</a:t>
            </a:r>
            <a:r>
              <a:rPr lang="en-US" sz="2000" dirty="0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, eta </a:t>
            </a:r>
            <a:r>
              <a:rPr lang="en-US" sz="2000" dirty="0" err="1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itsasoko</a:t>
            </a:r>
            <a:r>
              <a:rPr lang="en-US" sz="2000" dirty="0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 </a:t>
            </a:r>
            <a:r>
              <a:rPr lang="en-US" sz="2000" dirty="0" err="1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zabor</a:t>
            </a:r>
            <a:r>
              <a:rPr lang="en-US" sz="2000" dirty="0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 </a:t>
            </a:r>
            <a:r>
              <a:rPr lang="en-US" sz="2000" dirty="0" err="1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guztiaren</a:t>
            </a:r>
            <a:r>
              <a:rPr lang="en-US" sz="2000" dirty="0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 </a:t>
            </a:r>
            <a:r>
              <a:rPr lang="en-US" sz="2000" dirty="0" err="1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ia</a:t>
            </a:r>
            <a:r>
              <a:rPr lang="en-US" sz="2000" dirty="0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 % 85 </a:t>
            </a:r>
            <a:r>
              <a:rPr lang="en-US" sz="2000" dirty="0" err="1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osatzen</a:t>
            </a:r>
            <a:r>
              <a:rPr lang="en-US" sz="2000" dirty="0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 </a:t>
            </a:r>
            <a:r>
              <a:rPr lang="en-US" sz="2000" dirty="0" err="1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dute</a:t>
            </a:r>
            <a:r>
              <a:rPr lang="en-US" sz="2000" dirty="0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.</a:t>
            </a:r>
          </a:p>
          <a:p>
            <a:pPr marL="0" indent="0" algn="ctr">
              <a:buNone/>
            </a:pPr>
            <a:r>
              <a:rPr lang="en-US" sz="2000" dirty="0" err="1">
                <a:solidFill>
                  <a:srgbClr val="0C4378"/>
                </a:solidFill>
                <a:latin typeface="Lato Black"/>
                <a:ea typeface="Lato Light"/>
                <a:cs typeface="Lato Light"/>
              </a:rPr>
              <a:t>Denborarekin</a:t>
            </a:r>
            <a:r>
              <a:rPr lang="en-US" sz="2000" dirty="0">
                <a:solidFill>
                  <a:srgbClr val="0C4378"/>
                </a:solidFill>
                <a:latin typeface="Lato Black"/>
                <a:ea typeface="Lato Light"/>
                <a:cs typeface="Lato Light"/>
              </a:rPr>
              <a:t>, MIKROPLASTIKOETAN </a:t>
            </a:r>
            <a:r>
              <a:rPr lang="en-US" sz="2000" dirty="0" err="1">
                <a:solidFill>
                  <a:srgbClr val="0C4378"/>
                </a:solidFill>
                <a:latin typeface="Lato Black"/>
                <a:ea typeface="Lato Light"/>
                <a:cs typeface="Lato Light"/>
              </a:rPr>
              <a:t>deskonposatzen</a:t>
            </a:r>
            <a:r>
              <a:rPr lang="en-US" sz="2000" dirty="0">
                <a:solidFill>
                  <a:srgbClr val="0C4378"/>
                </a:solidFill>
                <a:latin typeface="Lato Black"/>
                <a:ea typeface="Lato Light"/>
                <a:cs typeface="Lato Light"/>
              </a:rPr>
              <a:t> da</a:t>
            </a:r>
          </a:p>
        </p:txBody>
      </p:sp>
    </p:spTree>
    <p:extLst>
      <p:ext uri="{BB962C8B-B14F-4D97-AF65-F5344CB8AC3E}">
        <p14:creationId xmlns:p14="http://schemas.microsoft.com/office/powerpoint/2010/main" val="1819319156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10" name="Rectangle 9">
            <a:extLst>
              <a:ext uri="{FF2B5EF4-FFF2-40B4-BE49-F238E27FC236}">
                <a16:creationId xmlns:a16="http://schemas.microsoft.com/office/drawing/2014/main" id="{04C21BAE-6866-4C7A-A7EC-C1B2E572D5B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ln w="12700" cap="flat" cmpd="sng" algn="ctr">
            <a:noFill/>
            <a:prstDash val="solid"/>
            <a:miter lim="800000"/>
          </a:ln>
          <a:effectLst/>
          <a:extLs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id="{53CB298F-925B-1468-BAA6-09F2EFAE0056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  <a:ext uri="{837473B0-CC2E-450A-ABE3-18F120FF3D39}">
                <a1611:picAttrSrcUrl xmlns:a1611="http://schemas.microsoft.com/office/drawing/2016/11/main" r:id="rId3"/>
              </a:ext>
            </a:extLst>
          </a:blip>
          <a:srcRect/>
          <a:stretch/>
        </p:blipFill>
        <p:spPr>
          <a:xfrm>
            <a:off x="1" y="1"/>
            <a:ext cx="12192000" cy="6857999"/>
          </a:xfrm>
          <a:prstGeom prst="rect">
            <a:avLst/>
          </a:prstGeom>
        </p:spPr>
      </p:pic>
      <p:sp useBgFill="1">
        <p:nvSpPr>
          <p:cNvPr id="12" name="Freeform: Shape 11">
            <a:extLst>
              <a:ext uri="{FF2B5EF4-FFF2-40B4-BE49-F238E27FC236}">
                <a16:creationId xmlns:a16="http://schemas.microsoft.com/office/drawing/2014/main" id="{7E7D0C94-08B4-48AE-8813-CC4D60294F4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723899" y="609600"/>
            <a:ext cx="5372101" cy="5513767"/>
          </a:xfrm>
          <a:custGeom>
            <a:avLst/>
            <a:gdLst>
              <a:gd name="connsiteX0" fmla="*/ 0 w 5372101"/>
              <a:gd name="connsiteY0" fmla="*/ 0 h 5513767"/>
              <a:gd name="connsiteX1" fmla="*/ 5372101 w 5372101"/>
              <a:gd name="connsiteY1" fmla="*/ 0 h 5513767"/>
              <a:gd name="connsiteX2" fmla="*/ 5372101 w 5372101"/>
              <a:gd name="connsiteY2" fmla="*/ 5513767 h 5513767"/>
              <a:gd name="connsiteX3" fmla="*/ 5363126 w 5372101"/>
              <a:gd name="connsiteY3" fmla="*/ 5512835 h 5513767"/>
              <a:gd name="connsiteX4" fmla="*/ 5316714 w 5372101"/>
              <a:gd name="connsiteY4" fmla="*/ 5491247 h 5513767"/>
              <a:gd name="connsiteX5" fmla="*/ 5198331 w 5372101"/>
              <a:gd name="connsiteY5" fmla="*/ 5470092 h 5513767"/>
              <a:gd name="connsiteX6" fmla="*/ 5150428 w 5372101"/>
              <a:gd name="connsiteY6" fmla="*/ 5472506 h 5513767"/>
              <a:gd name="connsiteX7" fmla="*/ 5085506 w 5372101"/>
              <a:gd name="connsiteY7" fmla="*/ 5468851 h 5513767"/>
              <a:gd name="connsiteX8" fmla="*/ 4968663 w 5372101"/>
              <a:gd name="connsiteY8" fmla="*/ 5470487 h 5513767"/>
              <a:gd name="connsiteX9" fmla="*/ 4815623 w 5372101"/>
              <a:gd name="connsiteY9" fmla="*/ 5458622 h 5513767"/>
              <a:gd name="connsiteX10" fmla="*/ 4716679 w 5372101"/>
              <a:gd name="connsiteY10" fmla="*/ 5405365 h 5513767"/>
              <a:gd name="connsiteX11" fmla="*/ 4704891 w 5372101"/>
              <a:gd name="connsiteY11" fmla="*/ 5411529 h 5513767"/>
              <a:gd name="connsiteX12" fmla="*/ 4630496 w 5372101"/>
              <a:gd name="connsiteY12" fmla="*/ 5396532 h 5513767"/>
              <a:gd name="connsiteX13" fmla="*/ 4506964 w 5372101"/>
              <a:gd name="connsiteY13" fmla="*/ 5396685 h 5513767"/>
              <a:gd name="connsiteX14" fmla="*/ 4427135 w 5372101"/>
              <a:gd name="connsiteY14" fmla="*/ 5358585 h 5513767"/>
              <a:gd name="connsiteX15" fmla="*/ 4028338 w 5372101"/>
              <a:gd name="connsiteY15" fmla="*/ 5313494 h 5513767"/>
              <a:gd name="connsiteX16" fmla="*/ 4015367 w 5372101"/>
              <a:gd name="connsiteY16" fmla="*/ 5320766 h 5513767"/>
              <a:gd name="connsiteX17" fmla="*/ 4002837 w 5372101"/>
              <a:gd name="connsiteY17" fmla="*/ 5322294 h 5513767"/>
              <a:gd name="connsiteX18" fmla="*/ 3997650 w 5372101"/>
              <a:gd name="connsiteY18" fmla="*/ 5329513 h 5513767"/>
              <a:gd name="connsiteX19" fmla="*/ 3991991 w 5372101"/>
              <a:gd name="connsiteY19" fmla="*/ 5331908 h 5513767"/>
              <a:gd name="connsiteX20" fmla="*/ 3925210 w 5372101"/>
              <a:gd name="connsiteY20" fmla="*/ 5319395 h 5513767"/>
              <a:gd name="connsiteX21" fmla="*/ 3837014 w 5372101"/>
              <a:gd name="connsiteY21" fmla="*/ 5289023 h 5513767"/>
              <a:gd name="connsiteX22" fmla="*/ 3798765 w 5372101"/>
              <a:gd name="connsiteY22" fmla="*/ 5299431 h 5513767"/>
              <a:gd name="connsiteX23" fmla="*/ 3792144 w 5372101"/>
              <a:gd name="connsiteY23" fmla="*/ 5301616 h 5513767"/>
              <a:gd name="connsiteX24" fmla="*/ 3766249 w 5372101"/>
              <a:gd name="connsiteY24" fmla="*/ 5301869 h 5513767"/>
              <a:gd name="connsiteX25" fmla="*/ 3718651 w 5372101"/>
              <a:gd name="connsiteY25" fmla="*/ 5320541 h 5513767"/>
              <a:gd name="connsiteX26" fmla="*/ 3671207 w 5372101"/>
              <a:gd name="connsiteY26" fmla="*/ 5318046 h 5513767"/>
              <a:gd name="connsiteX27" fmla="*/ 3446863 w 5372101"/>
              <a:gd name="connsiteY27" fmla="*/ 5294348 h 5513767"/>
              <a:gd name="connsiteX28" fmla="*/ 3312000 w 5372101"/>
              <a:gd name="connsiteY28" fmla="*/ 5286923 h 5513767"/>
              <a:gd name="connsiteX29" fmla="*/ 3259756 w 5372101"/>
              <a:gd name="connsiteY29" fmla="*/ 5294712 h 5513767"/>
              <a:gd name="connsiteX30" fmla="*/ 3187481 w 5372101"/>
              <a:gd name="connsiteY30" fmla="*/ 5298457 h 5513767"/>
              <a:gd name="connsiteX31" fmla="*/ 3124115 w 5372101"/>
              <a:gd name="connsiteY31" fmla="*/ 5294626 h 5513767"/>
              <a:gd name="connsiteX32" fmla="*/ 3099907 w 5372101"/>
              <a:gd name="connsiteY32" fmla="*/ 5302443 h 5513767"/>
              <a:gd name="connsiteX33" fmla="*/ 3017494 w 5372101"/>
              <a:gd name="connsiteY33" fmla="*/ 5301439 h 5513767"/>
              <a:gd name="connsiteX34" fmla="*/ 3010848 w 5372101"/>
              <a:gd name="connsiteY34" fmla="*/ 5307225 h 5513767"/>
              <a:gd name="connsiteX35" fmla="*/ 2994286 w 5372101"/>
              <a:gd name="connsiteY35" fmla="*/ 5309060 h 5513767"/>
              <a:gd name="connsiteX36" fmla="*/ 2988160 w 5372101"/>
              <a:gd name="connsiteY36" fmla="*/ 5310041 h 5513767"/>
              <a:gd name="connsiteX37" fmla="*/ 2984260 w 5372101"/>
              <a:gd name="connsiteY37" fmla="*/ 5307528 h 5513767"/>
              <a:gd name="connsiteX38" fmla="*/ 2979127 w 5372101"/>
              <a:gd name="connsiteY38" fmla="*/ 5308389 h 5513767"/>
              <a:gd name="connsiteX39" fmla="*/ 2978660 w 5372101"/>
              <a:gd name="connsiteY39" fmla="*/ 5311563 h 5513767"/>
              <a:gd name="connsiteX40" fmla="*/ 2946326 w 5372101"/>
              <a:gd name="connsiteY40" fmla="*/ 5316745 h 5513767"/>
              <a:gd name="connsiteX41" fmla="*/ 2713134 w 5372101"/>
              <a:gd name="connsiteY41" fmla="*/ 5331381 h 5513767"/>
              <a:gd name="connsiteX42" fmla="*/ 2352072 w 5372101"/>
              <a:gd name="connsiteY42" fmla="*/ 5342761 h 5513767"/>
              <a:gd name="connsiteX43" fmla="*/ 2260922 w 5372101"/>
              <a:gd name="connsiteY43" fmla="*/ 5328122 h 5513767"/>
              <a:gd name="connsiteX44" fmla="*/ 2178497 w 5372101"/>
              <a:gd name="connsiteY44" fmla="*/ 5351065 h 5513767"/>
              <a:gd name="connsiteX45" fmla="*/ 2034408 w 5372101"/>
              <a:gd name="connsiteY45" fmla="*/ 5307958 h 5513767"/>
              <a:gd name="connsiteX46" fmla="*/ 1831505 w 5372101"/>
              <a:gd name="connsiteY46" fmla="*/ 5312691 h 5513767"/>
              <a:gd name="connsiteX47" fmla="*/ 1710387 w 5372101"/>
              <a:gd name="connsiteY47" fmla="*/ 5308705 h 5513767"/>
              <a:gd name="connsiteX48" fmla="*/ 1664816 w 5372101"/>
              <a:gd name="connsiteY48" fmla="*/ 5296479 h 5513767"/>
              <a:gd name="connsiteX49" fmla="*/ 1600883 w 5372101"/>
              <a:gd name="connsiteY49" fmla="*/ 5286607 h 5513767"/>
              <a:gd name="connsiteX50" fmla="*/ 1488397 w 5372101"/>
              <a:gd name="connsiteY50" fmla="*/ 5260898 h 5513767"/>
              <a:gd name="connsiteX51" fmla="*/ 1336670 w 5372101"/>
              <a:gd name="connsiteY51" fmla="*/ 5240770 h 5513767"/>
              <a:gd name="connsiteX52" fmla="*/ 1224297 w 5372101"/>
              <a:gd name="connsiteY52" fmla="*/ 5271845 h 5513767"/>
              <a:gd name="connsiteX53" fmla="*/ 1214830 w 5372101"/>
              <a:gd name="connsiteY53" fmla="*/ 5263450 h 5513767"/>
              <a:gd name="connsiteX54" fmla="*/ 1138181 w 5372101"/>
              <a:gd name="connsiteY54" fmla="*/ 5262590 h 5513767"/>
              <a:gd name="connsiteX55" fmla="*/ 943575 w 5372101"/>
              <a:gd name="connsiteY55" fmla="*/ 5290808 h 5513767"/>
              <a:gd name="connsiteX56" fmla="*/ 529813 w 5372101"/>
              <a:gd name="connsiteY56" fmla="*/ 5218555 h 5513767"/>
              <a:gd name="connsiteX57" fmla="*/ 519546 w 5372101"/>
              <a:gd name="connsiteY57" fmla="*/ 5208845 h 5513767"/>
              <a:gd name="connsiteX58" fmla="*/ 507906 w 5372101"/>
              <a:gd name="connsiteY58" fmla="*/ 5204779 h 5513767"/>
              <a:gd name="connsiteX59" fmla="*/ 505153 w 5372101"/>
              <a:gd name="connsiteY59" fmla="*/ 5196726 h 5513767"/>
              <a:gd name="connsiteX60" fmla="*/ 500429 w 5372101"/>
              <a:gd name="connsiteY60" fmla="*/ 5193241 h 5513767"/>
              <a:gd name="connsiteX61" fmla="*/ 431923 w 5372101"/>
              <a:gd name="connsiteY61" fmla="*/ 5191553 h 5513767"/>
              <a:gd name="connsiteX62" fmla="*/ 337115 w 5372101"/>
              <a:gd name="connsiteY62" fmla="*/ 5202714 h 5513767"/>
              <a:gd name="connsiteX63" fmla="*/ 303383 w 5372101"/>
              <a:gd name="connsiteY63" fmla="*/ 5184750 h 5513767"/>
              <a:gd name="connsiteX64" fmla="*/ 297664 w 5372101"/>
              <a:gd name="connsiteY64" fmla="*/ 5181269 h 5513767"/>
              <a:gd name="connsiteX65" fmla="*/ 272701 w 5372101"/>
              <a:gd name="connsiteY65" fmla="*/ 5175678 h 5513767"/>
              <a:gd name="connsiteX66" fmla="*/ 268242 w 5372101"/>
              <a:gd name="connsiteY66" fmla="*/ 5163678 h 5513767"/>
              <a:gd name="connsiteX67" fmla="*/ 232517 w 5372101"/>
              <a:gd name="connsiteY67" fmla="*/ 5147792 h 5513767"/>
              <a:gd name="connsiteX68" fmla="*/ 185851 w 5372101"/>
              <a:gd name="connsiteY68" fmla="*/ 5140408 h 5513767"/>
              <a:gd name="connsiteX69" fmla="*/ 20337 w 5372101"/>
              <a:gd name="connsiteY69" fmla="*/ 5113040 h 5513767"/>
              <a:gd name="connsiteX70" fmla="*/ 0 w 5372101"/>
              <a:gd name="connsiteY70" fmla="*/ 5112243 h 55137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</a:cxnLst>
            <a:rect l="l" t="t" r="r" b="b"/>
            <a:pathLst>
              <a:path w="5372101" h="5513767">
                <a:moveTo>
                  <a:pt x="0" y="0"/>
                </a:moveTo>
                <a:lnTo>
                  <a:pt x="5372101" y="0"/>
                </a:lnTo>
                <a:lnTo>
                  <a:pt x="5372101" y="5513767"/>
                </a:lnTo>
                <a:lnTo>
                  <a:pt x="5363126" y="5512835"/>
                </a:lnTo>
                <a:cubicBezTo>
                  <a:pt x="5345779" y="5509071"/>
                  <a:pt x="5329767" y="5502649"/>
                  <a:pt x="5316714" y="5491247"/>
                </a:cubicBezTo>
                <a:cubicBezTo>
                  <a:pt x="5295689" y="5478131"/>
                  <a:pt x="5219502" y="5459909"/>
                  <a:pt x="5198331" y="5470092"/>
                </a:cubicBezTo>
                <a:cubicBezTo>
                  <a:pt x="5181052" y="5469102"/>
                  <a:pt x="5165047" y="5459569"/>
                  <a:pt x="5150428" y="5472506"/>
                </a:cubicBezTo>
                <a:cubicBezTo>
                  <a:pt x="5129562" y="5487248"/>
                  <a:pt x="5088050" y="5445894"/>
                  <a:pt x="5085506" y="5468851"/>
                </a:cubicBezTo>
                <a:cubicBezTo>
                  <a:pt x="5055692" y="5440170"/>
                  <a:pt x="5006122" y="5469577"/>
                  <a:pt x="4968663" y="5470487"/>
                </a:cubicBezTo>
                <a:cubicBezTo>
                  <a:pt x="4947085" y="5444049"/>
                  <a:pt x="4889767" y="5472037"/>
                  <a:pt x="4815623" y="5458622"/>
                </a:cubicBezTo>
                <a:cubicBezTo>
                  <a:pt x="4792418" y="5428488"/>
                  <a:pt x="4765548" y="5449887"/>
                  <a:pt x="4716679" y="5405365"/>
                </a:cubicBezTo>
                <a:cubicBezTo>
                  <a:pt x="4713235" y="5407807"/>
                  <a:pt x="4709266" y="5409883"/>
                  <a:pt x="4704891" y="5411529"/>
                </a:cubicBezTo>
                <a:cubicBezTo>
                  <a:pt x="4679473" y="5421092"/>
                  <a:pt x="4646164" y="5414379"/>
                  <a:pt x="4630496" y="5396532"/>
                </a:cubicBezTo>
                <a:cubicBezTo>
                  <a:pt x="4590205" y="5365061"/>
                  <a:pt x="4548419" y="5412094"/>
                  <a:pt x="4506964" y="5396685"/>
                </a:cubicBezTo>
                <a:lnTo>
                  <a:pt x="4427135" y="5358585"/>
                </a:lnTo>
                <a:cubicBezTo>
                  <a:pt x="4319267" y="5308575"/>
                  <a:pt x="4152341" y="5340956"/>
                  <a:pt x="4028338" y="5313494"/>
                </a:cubicBezTo>
                <a:lnTo>
                  <a:pt x="4015367" y="5320766"/>
                </a:lnTo>
                <a:lnTo>
                  <a:pt x="4002837" y="5322294"/>
                </a:lnTo>
                <a:lnTo>
                  <a:pt x="3997650" y="5329513"/>
                </a:lnTo>
                <a:lnTo>
                  <a:pt x="3991991" y="5331908"/>
                </a:lnTo>
                <a:cubicBezTo>
                  <a:pt x="3969659" y="5338581"/>
                  <a:pt x="3978880" y="5316131"/>
                  <a:pt x="3925210" y="5319395"/>
                </a:cubicBezTo>
                <a:cubicBezTo>
                  <a:pt x="3947765" y="5277139"/>
                  <a:pt x="3837331" y="5338342"/>
                  <a:pt x="3837014" y="5289023"/>
                </a:cubicBezTo>
                <a:cubicBezTo>
                  <a:pt x="3824001" y="5291376"/>
                  <a:pt x="3811407" y="5295212"/>
                  <a:pt x="3798765" y="5299431"/>
                </a:cubicBezTo>
                <a:lnTo>
                  <a:pt x="3792144" y="5301616"/>
                </a:lnTo>
                <a:lnTo>
                  <a:pt x="3766249" y="5301869"/>
                </a:lnTo>
                <a:lnTo>
                  <a:pt x="3718651" y="5320541"/>
                </a:lnTo>
                <a:cubicBezTo>
                  <a:pt x="3703968" y="5321892"/>
                  <a:pt x="3688308" y="5321427"/>
                  <a:pt x="3671207" y="5318046"/>
                </a:cubicBezTo>
                <a:cubicBezTo>
                  <a:pt x="3616458" y="5288532"/>
                  <a:pt x="3514048" y="5333307"/>
                  <a:pt x="3446863" y="5294348"/>
                </a:cubicBezTo>
                <a:cubicBezTo>
                  <a:pt x="3420930" y="5283822"/>
                  <a:pt x="3333157" y="5274511"/>
                  <a:pt x="3312000" y="5286923"/>
                </a:cubicBezTo>
                <a:cubicBezTo>
                  <a:pt x="3292759" y="5287903"/>
                  <a:pt x="3273112" y="5280334"/>
                  <a:pt x="3259756" y="5294712"/>
                </a:cubicBezTo>
                <a:cubicBezTo>
                  <a:pt x="3239905" y="5311572"/>
                  <a:pt x="3185410" y="5275588"/>
                  <a:pt x="3187481" y="5298457"/>
                </a:cubicBezTo>
                <a:cubicBezTo>
                  <a:pt x="3168018" y="5286036"/>
                  <a:pt x="3146200" y="5288458"/>
                  <a:pt x="3124115" y="5294626"/>
                </a:cubicBezTo>
                <a:lnTo>
                  <a:pt x="3099907" y="5302443"/>
                </a:lnTo>
                <a:lnTo>
                  <a:pt x="3017494" y="5301439"/>
                </a:lnTo>
                <a:lnTo>
                  <a:pt x="3010848" y="5307225"/>
                </a:lnTo>
                <a:lnTo>
                  <a:pt x="2994286" y="5309060"/>
                </a:lnTo>
                <a:lnTo>
                  <a:pt x="2988160" y="5310041"/>
                </a:lnTo>
                <a:lnTo>
                  <a:pt x="2984260" y="5307528"/>
                </a:lnTo>
                <a:cubicBezTo>
                  <a:pt x="2981957" y="5306419"/>
                  <a:pt x="2980273" y="5306402"/>
                  <a:pt x="2979127" y="5308389"/>
                </a:cubicBezTo>
                <a:cubicBezTo>
                  <a:pt x="2978971" y="5309447"/>
                  <a:pt x="2978816" y="5310505"/>
                  <a:pt x="2978660" y="5311563"/>
                </a:cubicBezTo>
                <a:lnTo>
                  <a:pt x="2946326" y="5316745"/>
                </a:lnTo>
                <a:lnTo>
                  <a:pt x="2713134" y="5331381"/>
                </a:lnTo>
                <a:cubicBezTo>
                  <a:pt x="2610698" y="5372328"/>
                  <a:pt x="2466037" y="5325762"/>
                  <a:pt x="2352072" y="5342761"/>
                </a:cubicBezTo>
                <a:cubicBezTo>
                  <a:pt x="2293501" y="5293708"/>
                  <a:pt x="2324138" y="5338538"/>
                  <a:pt x="2260922" y="5328122"/>
                </a:cubicBezTo>
                <a:cubicBezTo>
                  <a:pt x="2275681" y="5372347"/>
                  <a:pt x="2185007" y="5301703"/>
                  <a:pt x="2178497" y="5351065"/>
                </a:cubicBezTo>
                <a:cubicBezTo>
                  <a:pt x="2133294" y="5337229"/>
                  <a:pt x="2097074" y="5300208"/>
                  <a:pt x="2034408" y="5307958"/>
                </a:cubicBezTo>
                <a:cubicBezTo>
                  <a:pt x="1981894" y="5332879"/>
                  <a:pt x="1896288" y="5279365"/>
                  <a:pt x="1831505" y="5312691"/>
                </a:cubicBezTo>
                <a:cubicBezTo>
                  <a:pt x="1807063" y="5321035"/>
                  <a:pt x="1727674" y="5322925"/>
                  <a:pt x="1710387" y="5308705"/>
                </a:cubicBezTo>
                <a:cubicBezTo>
                  <a:pt x="1693367" y="5306094"/>
                  <a:pt x="1674901" y="5312009"/>
                  <a:pt x="1664816" y="5296479"/>
                </a:cubicBezTo>
                <a:cubicBezTo>
                  <a:pt x="1649255" y="5277912"/>
                  <a:pt x="1596152" y="5309335"/>
                  <a:pt x="1600883" y="5286607"/>
                </a:cubicBezTo>
                <a:cubicBezTo>
                  <a:pt x="1563066" y="5308189"/>
                  <a:pt x="1524339" y="5269513"/>
                  <a:pt x="1488397" y="5260898"/>
                </a:cubicBezTo>
                <a:cubicBezTo>
                  <a:pt x="1459246" y="5282011"/>
                  <a:pt x="1412580" y="5243108"/>
                  <a:pt x="1336670" y="5240770"/>
                </a:cubicBezTo>
                <a:cubicBezTo>
                  <a:pt x="1304792" y="5265122"/>
                  <a:pt x="1285508" y="5238878"/>
                  <a:pt x="1224297" y="5271845"/>
                </a:cubicBezTo>
                <a:cubicBezTo>
                  <a:pt x="1221731" y="5268771"/>
                  <a:pt x="1218543" y="5265944"/>
                  <a:pt x="1214830" y="5263450"/>
                </a:cubicBezTo>
                <a:cubicBezTo>
                  <a:pt x="1193241" y="5248952"/>
                  <a:pt x="1158925" y="5248567"/>
                  <a:pt x="1138181" y="5262590"/>
                </a:cubicBezTo>
                <a:lnTo>
                  <a:pt x="943575" y="5290808"/>
                </a:lnTo>
                <a:cubicBezTo>
                  <a:pt x="823587" y="5316899"/>
                  <a:pt x="658340" y="5217603"/>
                  <a:pt x="529813" y="5218555"/>
                </a:cubicBezTo>
                <a:lnTo>
                  <a:pt x="519546" y="5208845"/>
                </a:lnTo>
                <a:lnTo>
                  <a:pt x="507906" y="5204779"/>
                </a:lnTo>
                <a:lnTo>
                  <a:pt x="505153" y="5196726"/>
                </a:lnTo>
                <a:lnTo>
                  <a:pt x="500429" y="5193241"/>
                </a:lnTo>
                <a:cubicBezTo>
                  <a:pt x="480923" y="5182176"/>
                  <a:pt x="482807" y="5205793"/>
                  <a:pt x="431923" y="5191553"/>
                </a:cubicBezTo>
                <a:cubicBezTo>
                  <a:pt x="440499" y="5237077"/>
                  <a:pt x="352872" y="5155083"/>
                  <a:pt x="337115" y="5202714"/>
                </a:cubicBezTo>
                <a:cubicBezTo>
                  <a:pt x="325265" y="5197752"/>
                  <a:pt x="314288" y="5191441"/>
                  <a:pt x="303383" y="5184750"/>
                </a:cubicBezTo>
                <a:lnTo>
                  <a:pt x="297664" y="5181269"/>
                </a:lnTo>
                <a:lnTo>
                  <a:pt x="272701" y="5175678"/>
                </a:lnTo>
                <a:lnTo>
                  <a:pt x="268242" y="5163678"/>
                </a:lnTo>
                <a:lnTo>
                  <a:pt x="232517" y="5147792"/>
                </a:lnTo>
                <a:cubicBezTo>
                  <a:pt x="218741" y="5143453"/>
                  <a:pt x="203450" y="5140668"/>
                  <a:pt x="185851" y="5140408"/>
                </a:cubicBezTo>
                <a:cubicBezTo>
                  <a:pt x="139207" y="5153337"/>
                  <a:pt x="79723" y="5120316"/>
                  <a:pt x="20337" y="5113040"/>
                </a:cubicBezTo>
                <a:lnTo>
                  <a:pt x="0" y="5112243"/>
                </a:lnTo>
                <a:close/>
              </a:path>
            </a:pathLst>
          </a:custGeom>
          <a:ln>
            <a:noFill/>
          </a:ln>
          <a:effectLst>
            <a:outerShdw blurRad="25400" dist="12700" dir="3000000" algn="tl" rotWithShape="0">
              <a:prstClr val="black">
                <a:alpha val="27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14" name="Rectangle 6">
            <a:extLst>
              <a:ext uri="{FF2B5EF4-FFF2-40B4-BE49-F238E27FC236}">
                <a16:creationId xmlns:a16="http://schemas.microsoft.com/office/drawing/2014/main" id="{F0C518C2-0AA4-470C-87B9-9CBF428FBA2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2564666" y="399531"/>
            <a:ext cx="1707751" cy="428984"/>
          </a:xfrm>
          <a:custGeom>
            <a:avLst/>
            <a:gdLst>
              <a:gd name="connsiteX0" fmla="*/ 0 w 2142503"/>
              <a:gd name="connsiteY0" fmla="*/ 0 h 571500"/>
              <a:gd name="connsiteX1" fmla="*/ 2142503 w 2142503"/>
              <a:gd name="connsiteY1" fmla="*/ 0 h 571500"/>
              <a:gd name="connsiteX2" fmla="*/ 2142503 w 2142503"/>
              <a:gd name="connsiteY2" fmla="*/ 571500 h 571500"/>
              <a:gd name="connsiteX3" fmla="*/ 0 w 2142503"/>
              <a:gd name="connsiteY3" fmla="*/ 571500 h 571500"/>
              <a:gd name="connsiteX4" fmla="*/ 0 w 2142503"/>
              <a:gd name="connsiteY4" fmla="*/ 0 h 571500"/>
              <a:gd name="connsiteX0" fmla="*/ 0 w 2142503"/>
              <a:gd name="connsiteY0" fmla="*/ 0 h 582145"/>
              <a:gd name="connsiteX1" fmla="*/ 2142503 w 2142503"/>
              <a:gd name="connsiteY1" fmla="*/ 0 h 582145"/>
              <a:gd name="connsiteX2" fmla="*/ 2142503 w 2142503"/>
              <a:gd name="connsiteY2" fmla="*/ 571500 h 582145"/>
              <a:gd name="connsiteX3" fmla="*/ 2050917 w 2142503"/>
              <a:gd name="connsiteY3" fmla="*/ 582088 h 582145"/>
              <a:gd name="connsiteX4" fmla="*/ 0 w 2142503"/>
              <a:gd name="connsiteY4" fmla="*/ 571500 h 582145"/>
              <a:gd name="connsiteX5" fmla="*/ 0 w 2142503"/>
              <a:gd name="connsiteY5" fmla="*/ 0 h 582145"/>
              <a:gd name="connsiteX0" fmla="*/ 0 w 2159832"/>
              <a:gd name="connsiteY0" fmla="*/ 0 h 582145"/>
              <a:gd name="connsiteX1" fmla="*/ 2142503 w 2159832"/>
              <a:gd name="connsiteY1" fmla="*/ 0 h 582145"/>
              <a:gd name="connsiteX2" fmla="*/ 2159829 w 2159832"/>
              <a:gd name="connsiteY2" fmla="*/ 96526 h 582145"/>
              <a:gd name="connsiteX3" fmla="*/ 2142503 w 2159832"/>
              <a:gd name="connsiteY3" fmla="*/ 571500 h 582145"/>
              <a:gd name="connsiteX4" fmla="*/ 2050917 w 2159832"/>
              <a:gd name="connsiteY4" fmla="*/ 582088 h 582145"/>
              <a:gd name="connsiteX5" fmla="*/ 0 w 2159832"/>
              <a:gd name="connsiteY5" fmla="*/ 571500 h 582145"/>
              <a:gd name="connsiteX6" fmla="*/ 0 w 2159832"/>
              <a:gd name="connsiteY6" fmla="*/ 0 h 582145"/>
              <a:gd name="connsiteX0" fmla="*/ 0 w 2159832"/>
              <a:gd name="connsiteY0" fmla="*/ 12386 h 594531"/>
              <a:gd name="connsiteX1" fmla="*/ 67826 w 2159832"/>
              <a:gd name="connsiteY1" fmla="*/ 0 h 594531"/>
              <a:gd name="connsiteX2" fmla="*/ 2142503 w 2159832"/>
              <a:gd name="connsiteY2" fmla="*/ 12386 h 594531"/>
              <a:gd name="connsiteX3" fmla="*/ 2159829 w 2159832"/>
              <a:gd name="connsiteY3" fmla="*/ 108912 h 594531"/>
              <a:gd name="connsiteX4" fmla="*/ 2142503 w 2159832"/>
              <a:gd name="connsiteY4" fmla="*/ 583886 h 594531"/>
              <a:gd name="connsiteX5" fmla="*/ 2050917 w 2159832"/>
              <a:gd name="connsiteY5" fmla="*/ 594474 h 594531"/>
              <a:gd name="connsiteX6" fmla="*/ 0 w 2159832"/>
              <a:gd name="connsiteY6" fmla="*/ 583886 h 594531"/>
              <a:gd name="connsiteX7" fmla="*/ 0 w 2159832"/>
              <a:gd name="connsiteY7" fmla="*/ 12386 h 594531"/>
              <a:gd name="connsiteX0" fmla="*/ 0 w 2168908"/>
              <a:gd name="connsiteY0" fmla="*/ 26000 h 594531"/>
              <a:gd name="connsiteX1" fmla="*/ 76902 w 2168908"/>
              <a:gd name="connsiteY1" fmla="*/ 0 h 594531"/>
              <a:gd name="connsiteX2" fmla="*/ 2151579 w 2168908"/>
              <a:gd name="connsiteY2" fmla="*/ 12386 h 594531"/>
              <a:gd name="connsiteX3" fmla="*/ 2168905 w 2168908"/>
              <a:gd name="connsiteY3" fmla="*/ 108912 h 594531"/>
              <a:gd name="connsiteX4" fmla="*/ 2151579 w 2168908"/>
              <a:gd name="connsiteY4" fmla="*/ 583886 h 594531"/>
              <a:gd name="connsiteX5" fmla="*/ 2059993 w 2168908"/>
              <a:gd name="connsiteY5" fmla="*/ 594474 h 594531"/>
              <a:gd name="connsiteX6" fmla="*/ 9076 w 2168908"/>
              <a:gd name="connsiteY6" fmla="*/ 583886 h 594531"/>
              <a:gd name="connsiteX7" fmla="*/ 0 w 2168908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147197 w 2316105"/>
              <a:gd name="connsiteY0" fmla="*/ 26000 h 594531"/>
              <a:gd name="connsiteX1" fmla="*/ 224099 w 2316105"/>
              <a:gd name="connsiteY1" fmla="*/ 0 h 594531"/>
              <a:gd name="connsiteX2" fmla="*/ 2298776 w 2316105"/>
              <a:gd name="connsiteY2" fmla="*/ 12386 h 594531"/>
              <a:gd name="connsiteX3" fmla="*/ 2316102 w 2316105"/>
              <a:gd name="connsiteY3" fmla="*/ 108912 h 594531"/>
              <a:gd name="connsiteX4" fmla="*/ 2298776 w 2316105"/>
              <a:gd name="connsiteY4" fmla="*/ 583886 h 594531"/>
              <a:gd name="connsiteX5" fmla="*/ 2207190 w 2316105"/>
              <a:gd name="connsiteY5" fmla="*/ 594474 h 594531"/>
              <a:gd name="connsiteX6" fmla="*/ 156273 w 2316105"/>
              <a:gd name="connsiteY6" fmla="*/ 583886 h 594531"/>
              <a:gd name="connsiteX7" fmla="*/ 142416 w 2316105"/>
              <a:gd name="connsiteY7" fmla="*/ 235975 h 594531"/>
              <a:gd name="connsiteX8" fmla="*/ 147197 w 2316105"/>
              <a:gd name="connsiteY8" fmla="*/ 26000 h 594531"/>
              <a:gd name="connsiteX0" fmla="*/ 154684 w 2323592"/>
              <a:gd name="connsiteY0" fmla="*/ 26000 h 594531"/>
              <a:gd name="connsiteX1" fmla="*/ 231586 w 2323592"/>
              <a:gd name="connsiteY1" fmla="*/ 0 h 594531"/>
              <a:gd name="connsiteX2" fmla="*/ 2306263 w 2323592"/>
              <a:gd name="connsiteY2" fmla="*/ 12386 h 594531"/>
              <a:gd name="connsiteX3" fmla="*/ 2323589 w 2323592"/>
              <a:gd name="connsiteY3" fmla="*/ 108912 h 594531"/>
              <a:gd name="connsiteX4" fmla="*/ 2306263 w 2323592"/>
              <a:gd name="connsiteY4" fmla="*/ 583886 h 594531"/>
              <a:gd name="connsiteX5" fmla="*/ 2214677 w 2323592"/>
              <a:gd name="connsiteY5" fmla="*/ 594474 h 594531"/>
              <a:gd name="connsiteX6" fmla="*/ 163760 w 2323592"/>
              <a:gd name="connsiteY6" fmla="*/ 583886 h 594531"/>
              <a:gd name="connsiteX7" fmla="*/ 158979 w 2323592"/>
              <a:gd name="connsiteY7" fmla="*/ 403879 h 594531"/>
              <a:gd name="connsiteX8" fmla="*/ 149903 w 2323592"/>
              <a:gd name="connsiteY8" fmla="*/ 235975 h 594531"/>
              <a:gd name="connsiteX9" fmla="*/ 154684 w 2323592"/>
              <a:gd name="connsiteY9" fmla="*/ 26000 h 594531"/>
              <a:gd name="connsiteX0" fmla="*/ 13665 w 2182573"/>
              <a:gd name="connsiteY0" fmla="*/ 26000 h 594531"/>
              <a:gd name="connsiteX1" fmla="*/ 90567 w 2182573"/>
              <a:gd name="connsiteY1" fmla="*/ 0 h 594531"/>
              <a:gd name="connsiteX2" fmla="*/ 2165244 w 2182573"/>
              <a:gd name="connsiteY2" fmla="*/ 12386 h 594531"/>
              <a:gd name="connsiteX3" fmla="*/ 2182570 w 2182573"/>
              <a:gd name="connsiteY3" fmla="*/ 108912 h 594531"/>
              <a:gd name="connsiteX4" fmla="*/ 2165244 w 2182573"/>
              <a:gd name="connsiteY4" fmla="*/ 583886 h 594531"/>
              <a:gd name="connsiteX5" fmla="*/ 2073658 w 2182573"/>
              <a:gd name="connsiteY5" fmla="*/ 594474 h 594531"/>
              <a:gd name="connsiteX6" fmla="*/ 22741 w 2182573"/>
              <a:gd name="connsiteY6" fmla="*/ 583886 h 594531"/>
              <a:gd name="connsiteX7" fmla="*/ 17960 w 2182573"/>
              <a:gd name="connsiteY7" fmla="*/ 403879 h 594531"/>
              <a:gd name="connsiteX8" fmla="*/ 8884 w 2182573"/>
              <a:gd name="connsiteY8" fmla="*/ 235975 h 594531"/>
              <a:gd name="connsiteX9" fmla="*/ 13665 w 2182573"/>
              <a:gd name="connsiteY9" fmla="*/ 26000 h 594531"/>
              <a:gd name="connsiteX0" fmla="*/ 13665 w 2202120"/>
              <a:gd name="connsiteY0" fmla="*/ 26000 h 594531"/>
              <a:gd name="connsiteX1" fmla="*/ 90567 w 2202120"/>
              <a:gd name="connsiteY1" fmla="*/ 0 h 594531"/>
              <a:gd name="connsiteX2" fmla="*/ 2165244 w 2202120"/>
              <a:gd name="connsiteY2" fmla="*/ 12386 h 594531"/>
              <a:gd name="connsiteX3" fmla="*/ 2182570 w 2202120"/>
              <a:gd name="connsiteY3" fmla="*/ 108912 h 594531"/>
              <a:gd name="connsiteX4" fmla="*/ 2192471 w 2202120"/>
              <a:gd name="connsiteY4" fmla="*/ 583886 h 594531"/>
              <a:gd name="connsiteX5" fmla="*/ 2073658 w 2202120"/>
              <a:gd name="connsiteY5" fmla="*/ 594474 h 594531"/>
              <a:gd name="connsiteX6" fmla="*/ 22741 w 2202120"/>
              <a:gd name="connsiteY6" fmla="*/ 583886 h 594531"/>
              <a:gd name="connsiteX7" fmla="*/ 17960 w 2202120"/>
              <a:gd name="connsiteY7" fmla="*/ 403879 h 594531"/>
              <a:gd name="connsiteX8" fmla="*/ 8884 w 2202120"/>
              <a:gd name="connsiteY8" fmla="*/ 235975 h 594531"/>
              <a:gd name="connsiteX9" fmla="*/ 13665 w 2202120"/>
              <a:gd name="connsiteY9" fmla="*/ 26000 h 594531"/>
              <a:gd name="connsiteX0" fmla="*/ 13665 w 2202036"/>
              <a:gd name="connsiteY0" fmla="*/ 26000 h 594531"/>
              <a:gd name="connsiteX1" fmla="*/ 90567 w 2202036"/>
              <a:gd name="connsiteY1" fmla="*/ 0 h 594531"/>
              <a:gd name="connsiteX2" fmla="*/ 2165244 w 2202036"/>
              <a:gd name="connsiteY2" fmla="*/ 12386 h 594531"/>
              <a:gd name="connsiteX3" fmla="*/ 2182570 w 2202036"/>
              <a:gd name="connsiteY3" fmla="*/ 108912 h 594531"/>
              <a:gd name="connsiteX4" fmla="*/ 2191645 w 2202036"/>
              <a:gd name="connsiteY4" fmla="*/ 422031 h 594531"/>
              <a:gd name="connsiteX5" fmla="*/ 2192471 w 2202036"/>
              <a:gd name="connsiteY5" fmla="*/ 583886 h 594531"/>
              <a:gd name="connsiteX6" fmla="*/ 2073658 w 2202036"/>
              <a:gd name="connsiteY6" fmla="*/ 594474 h 594531"/>
              <a:gd name="connsiteX7" fmla="*/ 22741 w 2202036"/>
              <a:gd name="connsiteY7" fmla="*/ 583886 h 594531"/>
              <a:gd name="connsiteX8" fmla="*/ 17960 w 2202036"/>
              <a:gd name="connsiteY8" fmla="*/ 403879 h 594531"/>
              <a:gd name="connsiteX9" fmla="*/ 8884 w 2202036"/>
              <a:gd name="connsiteY9" fmla="*/ 235975 h 594531"/>
              <a:gd name="connsiteX10" fmla="*/ 13665 w 2202036"/>
              <a:gd name="connsiteY10" fmla="*/ 26000 h 594531"/>
              <a:gd name="connsiteX0" fmla="*/ 142254 w 2330625"/>
              <a:gd name="connsiteY0" fmla="*/ 26000 h 594531"/>
              <a:gd name="connsiteX1" fmla="*/ 219156 w 2330625"/>
              <a:gd name="connsiteY1" fmla="*/ 0 h 594531"/>
              <a:gd name="connsiteX2" fmla="*/ 2293833 w 2330625"/>
              <a:gd name="connsiteY2" fmla="*/ 12386 h 594531"/>
              <a:gd name="connsiteX3" fmla="*/ 2311159 w 2330625"/>
              <a:gd name="connsiteY3" fmla="*/ 108912 h 594531"/>
              <a:gd name="connsiteX4" fmla="*/ 2320234 w 2330625"/>
              <a:gd name="connsiteY4" fmla="*/ 422031 h 594531"/>
              <a:gd name="connsiteX5" fmla="*/ 2321060 w 2330625"/>
              <a:gd name="connsiteY5" fmla="*/ 583886 h 594531"/>
              <a:gd name="connsiteX6" fmla="*/ 2202247 w 2330625"/>
              <a:gd name="connsiteY6" fmla="*/ 594474 h 594531"/>
              <a:gd name="connsiteX7" fmla="*/ 151330 w 2330625"/>
              <a:gd name="connsiteY7" fmla="*/ 583886 h 594531"/>
              <a:gd name="connsiteX8" fmla="*/ 155624 w 2330625"/>
              <a:gd name="connsiteY8" fmla="*/ 512790 h 594531"/>
              <a:gd name="connsiteX9" fmla="*/ 146549 w 2330625"/>
              <a:gd name="connsiteY9" fmla="*/ 403879 h 594531"/>
              <a:gd name="connsiteX10" fmla="*/ 137473 w 2330625"/>
              <a:gd name="connsiteY10" fmla="*/ 235975 h 594531"/>
              <a:gd name="connsiteX11" fmla="*/ 142254 w 2330625"/>
              <a:gd name="connsiteY11" fmla="*/ 26000 h 594531"/>
              <a:gd name="connsiteX0" fmla="*/ 13413 w 2201784"/>
              <a:gd name="connsiteY0" fmla="*/ 26000 h 594531"/>
              <a:gd name="connsiteX1" fmla="*/ 90315 w 2201784"/>
              <a:gd name="connsiteY1" fmla="*/ 0 h 594531"/>
              <a:gd name="connsiteX2" fmla="*/ 2164992 w 2201784"/>
              <a:gd name="connsiteY2" fmla="*/ 12386 h 594531"/>
              <a:gd name="connsiteX3" fmla="*/ 2182318 w 2201784"/>
              <a:gd name="connsiteY3" fmla="*/ 108912 h 594531"/>
              <a:gd name="connsiteX4" fmla="*/ 2191393 w 2201784"/>
              <a:gd name="connsiteY4" fmla="*/ 422031 h 594531"/>
              <a:gd name="connsiteX5" fmla="*/ 2192219 w 2201784"/>
              <a:gd name="connsiteY5" fmla="*/ 583886 h 594531"/>
              <a:gd name="connsiteX6" fmla="*/ 2073406 w 2201784"/>
              <a:gd name="connsiteY6" fmla="*/ 594474 h 594531"/>
              <a:gd name="connsiteX7" fmla="*/ 22489 w 2201784"/>
              <a:gd name="connsiteY7" fmla="*/ 583886 h 594531"/>
              <a:gd name="connsiteX8" fmla="*/ 26783 w 2201784"/>
              <a:gd name="connsiteY8" fmla="*/ 512790 h 594531"/>
              <a:gd name="connsiteX9" fmla="*/ 17708 w 2201784"/>
              <a:gd name="connsiteY9" fmla="*/ 403879 h 594531"/>
              <a:gd name="connsiteX10" fmla="*/ 8632 w 2201784"/>
              <a:gd name="connsiteY10" fmla="*/ 235975 h 594531"/>
              <a:gd name="connsiteX11" fmla="*/ 13413 w 2201784"/>
              <a:gd name="connsiteY11" fmla="*/ 26000 h 5945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201784" h="594531">
                <a:moveTo>
                  <a:pt x="13413" y="26000"/>
                </a:moveTo>
                <a:cubicBezTo>
                  <a:pt x="37534" y="24897"/>
                  <a:pt x="66194" y="1103"/>
                  <a:pt x="90315" y="0"/>
                </a:cubicBezTo>
                <a:lnTo>
                  <a:pt x="2164992" y="12386"/>
                </a:lnTo>
                <a:cubicBezTo>
                  <a:pt x="2164717" y="43049"/>
                  <a:pt x="2182593" y="78249"/>
                  <a:pt x="2182318" y="108912"/>
                </a:cubicBezTo>
                <a:cubicBezTo>
                  <a:pt x="2188231" y="177186"/>
                  <a:pt x="2189743" y="342869"/>
                  <a:pt x="2191393" y="422031"/>
                </a:cubicBezTo>
                <a:cubicBezTo>
                  <a:pt x="2193043" y="501193"/>
                  <a:pt x="2213396" y="555146"/>
                  <a:pt x="2192219" y="583886"/>
                </a:cubicBezTo>
                <a:cubicBezTo>
                  <a:pt x="2172279" y="582877"/>
                  <a:pt x="2093346" y="595483"/>
                  <a:pt x="2073406" y="594474"/>
                </a:cubicBezTo>
                <a:lnTo>
                  <a:pt x="22489" y="583886"/>
                </a:lnTo>
                <a:cubicBezTo>
                  <a:pt x="5849" y="592962"/>
                  <a:pt x="27580" y="542791"/>
                  <a:pt x="26783" y="512790"/>
                </a:cubicBezTo>
                <a:cubicBezTo>
                  <a:pt x="25986" y="482789"/>
                  <a:pt x="18464" y="450015"/>
                  <a:pt x="17708" y="403879"/>
                </a:cubicBezTo>
                <a:cubicBezTo>
                  <a:pt x="16952" y="357743"/>
                  <a:pt x="-14855" y="308787"/>
                  <a:pt x="8632" y="235975"/>
                </a:cubicBezTo>
                <a:cubicBezTo>
                  <a:pt x="7119" y="142994"/>
                  <a:pt x="-201" y="65329"/>
                  <a:pt x="13413" y="26000"/>
                </a:cubicBezTo>
                <a:close/>
              </a:path>
            </a:pathLst>
          </a:custGeom>
          <a:solidFill>
            <a:srgbClr val="D9D4D0">
              <a:alpha val="60000"/>
            </a:srgbClr>
          </a:solidFill>
          <a:ln>
            <a:noFill/>
          </a:ln>
          <a:effectLst>
            <a:softEdge rad="635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Marcador de contenido 2">
            <a:extLst>
              <a:ext uri="{FF2B5EF4-FFF2-40B4-BE49-F238E27FC236}">
                <a16:creationId xmlns:a16="http://schemas.microsoft.com/office/drawing/2014/main" id="{74CAE5DE-FEDD-0BE0-D078-070888BC4767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287640" y="2863886"/>
            <a:ext cx="4458446" cy="1810433"/>
          </a:xfr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s-ES" sz="2000" dirty="0" err="1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Ingurune</a:t>
            </a:r>
            <a:r>
              <a:rPr lang="es-ES" sz="2000" dirty="0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 natural </a:t>
            </a:r>
            <a:r>
              <a:rPr lang="es-ES" sz="2000" dirty="0" err="1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naturaletan</a:t>
            </a:r>
            <a:r>
              <a:rPr lang="es-ES" sz="2000" dirty="0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 </a:t>
            </a:r>
            <a:r>
              <a:rPr lang="es-ES" sz="2000" dirty="0" err="1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abandonatutako</a:t>
            </a:r>
            <a:r>
              <a:rPr lang="es-ES" sz="2000" dirty="0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 </a:t>
            </a:r>
            <a:r>
              <a:rPr lang="es-ES" sz="2000" dirty="0" err="1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hondakin</a:t>
            </a:r>
            <a:r>
              <a:rPr lang="es-ES" sz="2000" dirty="0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 </a:t>
            </a:r>
            <a:r>
              <a:rPr lang="es-ES" sz="2000" dirty="0" err="1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plastiko</a:t>
            </a:r>
            <a:r>
              <a:rPr lang="es-ES" sz="2000" dirty="0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 </a:t>
            </a:r>
            <a:r>
              <a:rPr lang="es-ES" sz="2000" dirty="0" err="1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batzuen</a:t>
            </a:r>
            <a:r>
              <a:rPr lang="es-ES" sz="2000" dirty="0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 </a:t>
            </a:r>
            <a:r>
              <a:rPr lang="es-ES" sz="2000" dirty="0" err="1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degradazioari</a:t>
            </a:r>
            <a:r>
              <a:rPr lang="es-ES" sz="2000" dirty="0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 </a:t>
            </a:r>
            <a:r>
              <a:rPr lang="es-ES" sz="2000" dirty="0" err="1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mikroplastiko</a:t>
            </a:r>
            <a:r>
              <a:rPr lang="es-ES" sz="2000" dirty="0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 </a:t>
            </a:r>
            <a:r>
              <a:rPr lang="es-ES" sz="2000" dirty="0" err="1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deitzen</a:t>
            </a:r>
            <a:r>
              <a:rPr lang="es-ES" sz="2000" dirty="0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 </a:t>
            </a:r>
            <a:r>
              <a:rPr lang="es-ES" sz="2000" dirty="0" err="1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diogu</a:t>
            </a:r>
            <a:r>
              <a:rPr lang="es-ES" sz="2000" dirty="0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. </a:t>
            </a:r>
            <a:r>
              <a:rPr lang="es-ES" sz="2000" dirty="0" err="1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Batzuk</a:t>
            </a:r>
            <a:r>
              <a:rPr lang="es-ES" sz="2000" dirty="0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 hain </a:t>
            </a:r>
            <a:r>
              <a:rPr lang="es-ES" sz="2000" dirty="0" err="1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dira</a:t>
            </a:r>
            <a:r>
              <a:rPr lang="es-ES" sz="2000" dirty="0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 </a:t>
            </a:r>
            <a:r>
              <a:rPr lang="es-ES" sz="2000" dirty="0" err="1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txikiak</a:t>
            </a:r>
            <a:r>
              <a:rPr lang="es-ES" sz="2000" dirty="0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, </a:t>
            </a:r>
            <a:r>
              <a:rPr lang="es-ES" sz="2000" dirty="0" err="1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mikroskopioekin</a:t>
            </a:r>
            <a:r>
              <a:rPr lang="es-ES" sz="2000" dirty="0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 </a:t>
            </a:r>
            <a:r>
              <a:rPr lang="es-ES" sz="2000" dirty="0" err="1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ikusi</a:t>
            </a:r>
            <a:r>
              <a:rPr lang="es-ES" sz="2000" dirty="0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 </a:t>
            </a:r>
            <a:r>
              <a:rPr lang="es-ES" sz="2000" dirty="0" err="1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behar</a:t>
            </a:r>
            <a:r>
              <a:rPr lang="es-ES" sz="2000" dirty="0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 </a:t>
            </a:r>
            <a:r>
              <a:rPr lang="es-ES" sz="2000" dirty="0" err="1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dira</a:t>
            </a:r>
            <a:r>
              <a:rPr lang="es-ES" sz="2000" dirty="0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.</a:t>
            </a: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A43769AB-0F12-F37B-57C2-1027F6461974}"/>
              </a:ext>
            </a:extLst>
          </p:cNvPr>
          <p:cNvSpPr txBox="1"/>
          <p:nvPr/>
        </p:nvSpPr>
        <p:spPr>
          <a:xfrm>
            <a:off x="1976731" y="1854177"/>
            <a:ext cx="2866435" cy="400110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r>
              <a:rPr lang="es-ES" sz="2000" dirty="0">
                <a:solidFill>
                  <a:srgbClr val="0C4378"/>
                </a:solidFill>
                <a:latin typeface="Lato Black"/>
              </a:rPr>
              <a:t> MIKROPLASTIKOAK?</a:t>
            </a:r>
            <a:endParaRPr lang="es-ES" sz="2000" dirty="0">
              <a:solidFill>
                <a:srgbClr val="0C4378"/>
              </a:solidFill>
              <a:latin typeface="Lato Black"/>
              <a:ea typeface="Lato Black"/>
              <a:cs typeface="Lato Black"/>
            </a:endParaRPr>
          </a:p>
        </p:txBody>
      </p:sp>
    </p:spTree>
    <p:extLst>
      <p:ext uri="{BB962C8B-B14F-4D97-AF65-F5344CB8AC3E}">
        <p14:creationId xmlns:p14="http://schemas.microsoft.com/office/powerpoint/2010/main" val="635508615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A199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" name="Content Placeholder 20">
            <a:extLst>
              <a:ext uri="{FF2B5EF4-FFF2-40B4-BE49-F238E27FC236}">
                <a16:creationId xmlns:a16="http://schemas.microsoft.com/office/drawing/2014/main" id="{B3EDCE7F-BC38-F9F1-5552-9DEDDD16C23A}"/>
              </a:ext>
            </a:extLst>
          </p:cNvPr>
          <p:cNvPicPr>
            <a:picLocks noGrp="1" noChangeAspect="1"/>
          </p:cNvPicPr>
          <p:nvPr>
            <p:ph idx="1"/>
          </p:nvPr>
        </p:nvPicPr>
        <p:blipFill>
          <a:blip r:embed="rId2"/>
          <a:stretch>
            <a:fillRect/>
          </a:stretch>
        </p:blipFill>
        <p:spPr>
          <a:xfrm>
            <a:off x="1295255" y="1563542"/>
            <a:ext cx="9001125" cy="3733800"/>
          </a:xfrm>
          <a:prstGeom prst="rect">
            <a:avLst/>
          </a:prstGeom>
          <a:solidFill>
            <a:srgbClr val="FFFFFF">
              <a:shade val="85000"/>
            </a:srgbClr>
          </a:solidFill>
          <a:ln w="190500" cap="sq">
            <a:solidFill>
              <a:srgbClr val="FFFFFF"/>
            </a:solidFill>
            <a:miter lim="800000"/>
          </a:ln>
          <a:effectLst>
            <a:outerShdw blurRad="65000" dist="50800" dir="12900000" kx="195000" ky="145000" algn="tl" rotWithShape="0">
              <a:srgbClr val="000000">
                <a:alpha val="30000"/>
              </a:srgbClr>
            </a:outerShdw>
          </a:effectLst>
          <a:scene3d>
            <a:camera prst="orthographicFront">
              <a:rot lat="0" lon="0" rev="360000"/>
            </a:camera>
            <a:lightRig rig="twoPt" dir="t">
              <a:rot lat="0" lon="0" rev="7200000"/>
            </a:lightRig>
          </a:scene3d>
          <a:sp3d contourW="12700">
            <a:bevelT w="25400" h="19050"/>
            <a:contourClr>
              <a:srgbClr val="969696"/>
            </a:contourClr>
          </a:sp3d>
        </p:spPr>
      </p:pic>
      <p:pic>
        <p:nvPicPr>
          <p:cNvPr id="6" name="Picture 5" descr="basuraleza-title-2.png">
            <a:extLst>
              <a:ext uri="{FF2B5EF4-FFF2-40B4-BE49-F238E27FC236}">
                <a16:creationId xmlns:a16="http://schemas.microsoft.com/office/drawing/2014/main" id="{41B06BD1-6769-77A8-0A87-E0FF8F99351E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992678" y="5816793"/>
            <a:ext cx="2105025" cy="35242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31137727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9" name="Rectangle 8">
            <a:extLst>
              <a:ext uri="{FF2B5EF4-FFF2-40B4-BE49-F238E27FC236}">
                <a16:creationId xmlns:a16="http://schemas.microsoft.com/office/drawing/2014/main" id="{0E91F5CA-B392-444C-88E3-BF5BAAEBDEB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ln w="12700" cap="flat" cmpd="sng" algn="ctr">
            <a:noFill/>
            <a:prstDash val="solid"/>
            <a:miter lim="800000"/>
          </a:ln>
          <a:effectLst/>
          <a:extLs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" name="Rectangle 22">
            <a:extLst>
              <a:ext uri="{FF2B5EF4-FFF2-40B4-BE49-F238E27FC236}">
                <a16:creationId xmlns:a16="http://schemas.microsoft.com/office/drawing/2014/main" id="{2BEA7F8F-4A86-0A80-2BED-48B455F4BB62}"/>
              </a:ext>
            </a:extLst>
          </p:cNvPr>
          <p:cNvSpPr/>
          <p:nvPr/>
        </p:nvSpPr>
        <p:spPr>
          <a:xfrm>
            <a:off x="-29307" y="0"/>
            <a:ext cx="12221305" cy="6857997"/>
          </a:xfrm>
          <a:prstGeom prst="rect">
            <a:avLst/>
          </a:prstGeom>
          <a:solidFill>
            <a:srgbClr val="00A199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 useBgFill="1">
        <p:nvSpPr>
          <p:cNvPr id="11" name="Freeform: Shape 10">
            <a:extLst>
              <a:ext uri="{FF2B5EF4-FFF2-40B4-BE49-F238E27FC236}">
                <a16:creationId xmlns:a16="http://schemas.microsoft.com/office/drawing/2014/main" id="{561308AD-F95B-4430-886C-40173A45B2E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1296538" y="470849"/>
            <a:ext cx="9662615" cy="1750949"/>
          </a:xfrm>
          <a:custGeom>
            <a:avLst/>
            <a:gdLst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4055448 w 9662615"/>
              <a:gd name="connsiteY72" fmla="*/ 1528913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86537 w 9662615"/>
              <a:gd name="connsiteY72" fmla="*/ 1523612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96258 w 9662615"/>
              <a:gd name="connsiteY74" fmla="*/ 1537563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96258 w 9662615"/>
              <a:gd name="connsiteY74" fmla="*/ 1537563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30805 w 9662615"/>
              <a:gd name="connsiteY81" fmla="*/ 1542521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96258 w 9662615"/>
              <a:gd name="connsiteY74" fmla="*/ 1537563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30805 w 9662615"/>
              <a:gd name="connsiteY81" fmla="*/ 1542521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91676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96258 w 9662615"/>
              <a:gd name="connsiteY74" fmla="*/ 1537563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30805 w 9662615"/>
              <a:gd name="connsiteY81" fmla="*/ 1542521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91676 w 9662615"/>
              <a:gd name="connsiteY91" fmla="*/ 1500859 h 1583140"/>
              <a:gd name="connsiteX92" fmla="*/ 2378036 w 9662615"/>
              <a:gd name="connsiteY92" fmla="*/ 1520645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894799 w 9662615"/>
              <a:gd name="connsiteY56" fmla="*/ 1559476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94469 w 9662615"/>
              <a:gd name="connsiteY66" fmla="*/ 1551958 h 1587534"/>
              <a:gd name="connsiteX67" fmla="*/ 4671940 w 9662615"/>
              <a:gd name="connsiteY67" fmla="*/ 1547617 h 1587534"/>
              <a:gd name="connsiteX68" fmla="*/ 4589320 w 9662615"/>
              <a:gd name="connsiteY68" fmla="*/ 1534660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894799 w 9662615"/>
              <a:gd name="connsiteY56" fmla="*/ 1559476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94469 w 9662615"/>
              <a:gd name="connsiteY66" fmla="*/ 1551958 h 1587534"/>
              <a:gd name="connsiteX67" fmla="*/ 4671940 w 9662615"/>
              <a:gd name="connsiteY67" fmla="*/ 1547617 h 1587534"/>
              <a:gd name="connsiteX68" fmla="*/ 4541612 w 9662615"/>
              <a:gd name="connsiteY68" fmla="*/ 1545262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894799 w 9662615"/>
              <a:gd name="connsiteY56" fmla="*/ 1559476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94469 w 9662615"/>
              <a:gd name="connsiteY66" fmla="*/ 1551958 h 1587534"/>
              <a:gd name="connsiteX67" fmla="*/ 4603028 w 9662615"/>
              <a:gd name="connsiteY67" fmla="*/ 1568821 h 1587534"/>
              <a:gd name="connsiteX68" fmla="*/ 4541612 w 9662615"/>
              <a:gd name="connsiteY68" fmla="*/ 1545262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894799 w 9662615"/>
              <a:gd name="connsiteY56" fmla="*/ 1559476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62664 w 9662615"/>
              <a:gd name="connsiteY66" fmla="*/ 1573162 h 1587534"/>
              <a:gd name="connsiteX67" fmla="*/ 4603028 w 9662615"/>
              <a:gd name="connsiteY67" fmla="*/ 1568821 h 1587534"/>
              <a:gd name="connsiteX68" fmla="*/ 4541612 w 9662615"/>
              <a:gd name="connsiteY68" fmla="*/ 1545262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921303 w 9662615"/>
              <a:gd name="connsiteY56" fmla="*/ 1575379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62664 w 9662615"/>
              <a:gd name="connsiteY66" fmla="*/ 1573162 h 1587534"/>
              <a:gd name="connsiteX67" fmla="*/ 4603028 w 9662615"/>
              <a:gd name="connsiteY67" fmla="*/ 1568821 h 1587534"/>
              <a:gd name="connsiteX68" fmla="*/ 4541612 w 9662615"/>
              <a:gd name="connsiteY68" fmla="*/ 1545262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082104 w 9662615"/>
              <a:gd name="connsiteY49" fmla="*/ 1547781 h 1598136"/>
              <a:gd name="connsiteX50" fmla="*/ 5059484 w 9662615"/>
              <a:gd name="connsiteY50" fmla="*/ 1546802 h 1598136"/>
              <a:gd name="connsiteX51" fmla="*/ 5050958 w 9662615"/>
              <a:gd name="connsiteY51" fmla="*/ 1545776 h 1598136"/>
              <a:gd name="connsiteX52" fmla="*/ 5038524 w 9662615"/>
              <a:gd name="connsiteY52" fmla="*/ 1545675 h 1598136"/>
              <a:gd name="connsiteX53" fmla="*/ 5038223 w 9662615"/>
              <a:gd name="connsiteY53" fmla="*/ 1545881 h 1598136"/>
              <a:gd name="connsiteX54" fmla="*/ 5026564 w 9662615"/>
              <a:gd name="connsiteY54" fmla="*/ 1545376 h 1598136"/>
              <a:gd name="connsiteX55" fmla="*/ 4969433 w 9662615"/>
              <a:gd name="connsiteY55" fmla="*/ 1540263 h 1598136"/>
              <a:gd name="connsiteX56" fmla="*/ 4921303 w 9662615"/>
              <a:gd name="connsiteY56" fmla="*/ 1575379 h 1598136"/>
              <a:gd name="connsiteX57" fmla="*/ 4863775 w 9662615"/>
              <a:gd name="connsiteY57" fmla="*/ 1562633 h 1598136"/>
              <a:gd name="connsiteX58" fmla="*/ 4847242 w 9662615"/>
              <a:gd name="connsiteY58" fmla="*/ 1565435 h 1598136"/>
              <a:gd name="connsiteX59" fmla="*/ 4856839 w 9662615"/>
              <a:gd name="connsiteY59" fmla="*/ 1598136 h 1598136"/>
              <a:gd name="connsiteX60" fmla="*/ 4791466 w 9662615"/>
              <a:gd name="connsiteY60" fmla="*/ 1561324 h 1598136"/>
              <a:gd name="connsiteX61" fmla="*/ 4784247 w 9662615"/>
              <a:gd name="connsiteY61" fmla="*/ 1562342 h 1598136"/>
              <a:gd name="connsiteX62" fmla="*/ 4748477 w 9662615"/>
              <a:gd name="connsiteY62" fmla="*/ 1556925 h 1598136"/>
              <a:gd name="connsiteX63" fmla="*/ 4730033 w 9662615"/>
              <a:gd name="connsiteY63" fmla="*/ 1555274 h 1598136"/>
              <a:gd name="connsiteX64" fmla="*/ 4724747 w 9662615"/>
              <a:gd name="connsiteY64" fmla="*/ 1552439 h 1598136"/>
              <a:gd name="connsiteX65" fmla="*/ 4697562 w 9662615"/>
              <a:gd name="connsiteY65" fmla="*/ 1551206 h 1598136"/>
              <a:gd name="connsiteX66" fmla="*/ 4662664 w 9662615"/>
              <a:gd name="connsiteY66" fmla="*/ 1573162 h 1598136"/>
              <a:gd name="connsiteX67" fmla="*/ 4603028 w 9662615"/>
              <a:gd name="connsiteY67" fmla="*/ 1568821 h 1598136"/>
              <a:gd name="connsiteX68" fmla="*/ 4541612 w 9662615"/>
              <a:gd name="connsiteY68" fmla="*/ 1545262 h 1598136"/>
              <a:gd name="connsiteX69" fmla="*/ 4422155 w 9662615"/>
              <a:gd name="connsiteY69" fmla="*/ 1542059 h 1598136"/>
              <a:gd name="connsiteX70" fmla="*/ 4221826 w 9662615"/>
              <a:gd name="connsiteY70" fmla="*/ 1508923 h 1598136"/>
              <a:gd name="connsiteX71" fmla="*/ 4096601 w 9662615"/>
              <a:gd name="connsiteY71" fmla="*/ 1521563 h 1598136"/>
              <a:gd name="connsiteX72" fmla="*/ 3970635 w 9662615"/>
              <a:gd name="connsiteY72" fmla="*/ 1544815 h 1598136"/>
              <a:gd name="connsiteX73" fmla="*/ 3833906 w 9662615"/>
              <a:gd name="connsiteY73" fmla="*/ 1516637 h 1598136"/>
              <a:gd name="connsiteX74" fmla="*/ 3696258 w 9662615"/>
              <a:gd name="connsiteY74" fmla="*/ 1537563 h 1598136"/>
              <a:gd name="connsiteX75" fmla="*/ 3594070 w 9662615"/>
              <a:gd name="connsiteY75" fmla="*/ 1509422 h 1598136"/>
              <a:gd name="connsiteX76" fmla="*/ 3565233 w 9662615"/>
              <a:gd name="connsiteY76" fmla="*/ 1515122 h 1598136"/>
              <a:gd name="connsiteX77" fmla="*/ 3560267 w 9662615"/>
              <a:gd name="connsiteY77" fmla="*/ 1516288 h 1598136"/>
              <a:gd name="connsiteX78" fmla="*/ 3540258 w 9662615"/>
              <a:gd name="connsiteY78" fmla="*/ 1516976 h 1598136"/>
              <a:gd name="connsiteX79" fmla="*/ 3534780 w 9662615"/>
              <a:gd name="connsiteY79" fmla="*/ 1522141 h 1598136"/>
              <a:gd name="connsiteX80" fmla="*/ 3504783 w 9662615"/>
              <a:gd name="connsiteY80" fmla="*/ 1526739 h 1598136"/>
              <a:gd name="connsiteX81" fmla="*/ 3430805 w 9662615"/>
              <a:gd name="connsiteY81" fmla="*/ 1542521 h 1598136"/>
              <a:gd name="connsiteX82" fmla="*/ 3292707 w 9662615"/>
              <a:gd name="connsiteY82" fmla="*/ 1520490 h 1598136"/>
              <a:gd name="connsiteX83" fmla="*/ 3187872 w 9662615"/>
              <a:gd name="connsiteY83" fmla="*/ 1519991 h 1598136"/>
              <a:gd name="connsiteX84" fmla="*/ 3148026 w 9662615"/>
              <a:gd name="connsiteY84" fmla="*/ 1524777 h 1598136"/>
              <a:gd name="connsiteX85" fmla="*/ 3092394 w 9662615"/>
              <a:gd name="connsiteY85" fmla="*/ 1528115 h 1598136"/>
              <a:gd name="connsiteX86" fmla="*/ 2994200 w 9662615"/>
              <a:gd name="connsiteY86" fmla="*/ 1537857 h 1598136"/>
              <a:gd name="connsiteX87" fmla="*/ 2862301 w 9662615"/>
              <a:gd name="connsiteY87" fmla="*/ 1544250 h 1598136"/>
              <a:gd name="connsiteX88" fmla="*/ 2766335 w 9662615"/>
              <a:gd name="connsiteY88" fmla="*/ 1527662 h 1598136"/>
              <a:gd name="connsiteX89" fmla="*/ 2757836 w 9662615"/>
              <a:gd name="connsiteY89" fmla="*/ 1531371 h 1598136"/>
              <a:gd name="connsiteX90" fmla="*/ 2691555 w 9662615"/>
              <a:gd name="connsiteY90" fmla="*/ 1530283 h 1598136"/>
              <a:gd name="connsiteX91" fmla="*/ 2491676 w 9662615"/>
              <a:gd name="connsiteY91" fmla="*/ 1500859 h 1598136"/>
              <a:gd name="connsiteX92" fmla="*/ 2378036 w 9662615"/>
              <a:gd name="connsiteY92" fmla="*/ 1520645 h 1598136"/>
              <a:gd name="connsiteX93" fmla="*/ 2284269 w 9662615"/>
              <a:gd name="connsiteY93" fmla="*/ 1503068 h 1598136"/>
              <a:gd name="connsiteX94" fmla="*/ 2207104 w 9662615"/>
              <a:gd name="connsiteY94" fmla="*/ 1508888 h 1598136"/>
              <a:gd name="connsiteX95" fmla="*/ 2149226 w 9662615"/>
              <a:gd name="connsiteY95" fmla="*/ 1523409 h 1598136"/>
              <a:gd name="connsiteX96" fmla="*/ 2084783 w 9662615"/>
              <a:gd name="connsiteY96" fmla="*/ 1524245 h 1598136"/>
              <a:gd name="connsiteX97" fmla="*/ 2070075 w 9662615"/>
              <a:gd name="connsiteY97" fmla="*/ 1511285 h 1598136"/>
              <a:gd name="connsiteX98" fmla="*/ 2001057 w 9662615"/>
              <a:gd name="connsiteY98" fmla="*/ 1516449 h 1598136"/>
              <a:gd name="connsiteX99" fmla="*/ 1896330 w 9662615"/>
              <a:gd name="connsiteY99" fmla="*/ 1525725 h 1598136"/>
              <a:gd name="connsiteX100" fmla="*/ 1835994 w 9662615"/>
              <a:gd name="connsiteY100" fmla="*/ 1527678 h 1598136"/>
              <a:gd name="connsiteX101" fmla="*/ 1671119 w 9662615"/>
              <a:gd name="connsiteY101" fmla="*/ 1536701 h 1598136"/>
              <a:gd name="connsiteX102" fmla="*/ 1601337 w 9662615"/>
              <a:gd name="connsiteY102" fmla="*/ 1548552 h 1598136"/>
              <a:gd name="connsiteX103" fmla="*/ 1407755 w 9662615"/>
              <a:gd name="connsiteY103" fmla="*/ 1571444 h 1598136"/>
              <a:gd name="connsiteX104" fmla="*/ 1271994 w 9662615"/>
              <a:gd name="connsiteY104" fmla="*/ 1579471 h 1598136"/>
              <a:gd name="connsiteX105" fmla="*/ 1249226 w 9662615"/>
              <a:gd name="connsiteY105" fmla="*/ 1583140 h 1598136"/>
              <a:gd name="connsiteX106" fmla="*/ 1217719 w 9662615"/>
              <a:gd name="connsiteY106" fmla="*/ 1580863 h 1598136"/>
              <a:gd name="connsiteX107" fmla="*/ 1091432 w 9662615"/>
              <a:gd name="connsiteY107" fmla="*/ 1571003 h 1598136"/>
              <a:gd name="connsiteX108" fmla="*/ 992039 w 9662615"/>
              <a:gd name="connsiteY108" fmla="*/ 1556662 h 1598136"/>
              <a:gd name="connsiteX109" fmla="*/ 868264 w 9662615"/>
              <a:gd name="connsiteY109" fmla="*/ 1566392 h 1598136"/>
              <a:gd name="connsiteX110" fmla="*/ 792765 w 9662615"/>
              <a:gd name="connsiteY110" fmla="*/ 1563102 h 1598136"/>
              <a:gd name="connsiteX111" fmla="*/ 669055 w 9662615"/>
              <a:gd name="connsiteY111" fmla="*/ 1543638 h 1598136"/>
              <a:gd name="connsiteX112" fmla="*/ 506152 w 9662615"/>
              <a:gd name="connsiteY112" fmla="*/ 1549124 h 1598136"/>
              <a:gd name="connsiteX113" fmla="*/ 472797 w 9662615"/>
              <a:gd name="connsiteY113" fmla="*/ 1568904 h 1598136"/>
              <a:gd name="connsiteX114" fmla="*/ 427864 w 9662615"/>
              <a:gd name="connsiteY114" fmla="*/ 1580848 h 1598136"/>
              <a:gd name="connsiteX115" fmla="*/ 408381 w 9662615"/>
              <a:gd name="connsiteY115" fmla="*/ 1552940 h 1598136"/>
              <a:gd name="connsiteX116" fmla="*/ 267163 w 9662615"/>
              <a:gd name="connsiteY116" fmla="*/ 1531913 h 1598136"/>
              <a:gd name="connsiteX117" fmla="*/ 196644 w 9662615"/>
              <a:gd name="connsiteY117" fmla="*/ 1524565 h 1598136"/>
              <a:gd name="connsiteX118" fmla="*/ 86819 w 9662615"/>
              <a:gd name="connsiteY118" fmla="*/ 1519517 h 1598136"/>
              <a:gd name="connsiteX119" fmla="*/ 53369 w 9662615"/>
              <a:gd name="connsiteY119" fmla="*/ 1516853 h 1598136"/>
              <a:gd name="connsiteX120" fmla="*/ 2359 w 9662615"/>
              <a:gd name="connsiteY120" fmla="*/ 1515247 h 1598136"/>
              <a:gd name="connsiteX121" fmla="*/ 0 w 9662615"/>
              <a:gd name="connsiteY121" fmla="*/ 1514932 h 1598136"/>
              <a:gd name="connsiteX122" fmla="*/ 0 w 9662615"/>
              <a:gd name="connsiteY122" fmla="*/ 0 h 1598136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129812 w 9662615"/>
              <a:gd name="connsiteY49" fmla="*/ 1521277 h 1598136"/>
              <a:gd name="connsiteX50" fmla="*/ 5059484 w 9662615"/>
              <a:gd name="connsiteY50" fmla="*/ 1546802 h 1598136"/>
              <a:gd name="connsiteX51" fmla="*/ 5050958 w 9662615"/>
              <a:gd name="connsiteY51" fmla="*/ 1545776 h 1598136"/>
              <a:gd name="connsiteX52" fmla="*/ 5038524 w 9662615"/>
              <a:gd name="connsiteY52" fmla="*/ 1545675 h 1598136"/>
              <a:gd name="connsiteX53" fmla="*/ 5038223 w 9662615"/>
              <a:gd name="connsiteY53" fmla="*/ 1545881 h 1598136"/>
              <a:gd name="connsiteX54" fmla="*/ 5026564 w 9662615"/>
              <a:gd name="connsiteY54" fmla="*/ 1545376 h 1598136"/>
              <a:gd name="connsiteX55" fmla="*/ 4969433 w 9662615"/>
              <a:gd name="connsiteY55" fmla="*/ 1540263 h 1598136"/>
              <a:gd name="connsiteX56" fmla="*/ 4921303 w 9662615"/>
              <a:gd name="connsiteY56" fmla="*/ 1575379 h 1598136"/>
              <a:gd name="connsiteX57" fmla="*/ 4863775 w 9662615"/>
              <a:gd name="connsiteY57" fmla="*/ 1562633 h 1598136"/>
              <a:gd name="connsiteX58" fmla="*/ 4847242 w 9662615"/>
              <a:gd name="connsiteY58" fmla="*/ 1565435 h 1598136"/>
              <a:gd name="connsiteX59" fmla="*/ 4856839 w 9662615"/>
              <a:gd name="connsiteY59" fmla="*/ 1598136 h 1598136"/>
              <a:gd name="connsiteX60" fmla="*/ 4791466 w 9662615"/>
              <a:gd name="connsiteY60" fmla="*/ 1561324 h 1598136"/>
              <a:gd name="connsiteX61" fmla="*/ 4784247 w 9662615"/>
              <a:gd name="connsiteY61" fmla="*/ 1562342 h 1598136"/>
              <a:gd name="connsiteX62" fmla="*/ 4748477 w 9662615"/>
              <a:gd name="connsiteY62" fmla="*/ 1556925 h 1598136"/>
              <a:gd name="connsiteX63" fmla="*/ 4730033 w 9662615"/>
              <a:gd name="connsiteY63" fmla="*/ 1555274 h 1598136"/>
              <a:gd name="connsiteX64" fmla="*/ 4724747 w 9662615"/>
              <a:gd name="connsiteY64" fmla="*/ 1552439 h 1598136"/>
              <a:gd name="connsiteX65" fmla="*/ 4697562 w 9662615"/>
              <a:gd name="connsiteY65" fmla="*/ 1551206 h 1598136"/>
              <a:gd name="connsiteX66" fmla="*/ 4662664 w 9662615"/>
              <a:gd name="connsiteY66" fmla="*/ 1573162 h 1598136"/>
              <a:gd name="connsiteX67" fmla="*/ 4603028 w 9662615"/>
              <a:gd name="connsiteY67" fmla="*/ 1568821 h 1598136"/>
              <a:gd name="connsiteX68" fmla="*/ 4541612 w 9662615"/>
              <a:gd name="connsiteY68" fmla="*/ 1545262 h 1598136"/>
              <a:gd name="connsiteX69" fmla="*/ 4422155 w 9662615"/>
              <a:gd name="connsiteY69" fmla="*/ 1542059 h 1598136"/>
              <a:gd name="connsiteX70" fmla="*/ 4221826 w 9662615"/>
              <a:gd name="connsiteY70" fmla="*/ 1508923 h 1598136"/>
              <a:gd name="connsiteX71" fmla="*/ 4096601 w 9662615"/>
              <a:gd name="connsiteY71" fmla="*/ 1521563 h 1598136"/>
              <a:gd name="connsiteX72" fmla="*/ 3970635 w 9662615"/>
              <a:gd name="connsiteY72" fmla="*/ 1544815 h 1598136"/>
              <a:gd name="connsiteX73" fmla="*/ 3833906 w 9662615"/>
              <a:gd name="connsiteY73" fmla="*/ 1516637 h 1598136"/>
              <a:gd name="connsiteX74" fmla="*/ 3696258 w 9662615"/>
              <a:gd name="connsiteY74" fmla="*/ 1537563 h 1598136"/>
              <a:gd name="connsiteX75" fmla="*/ 3594070 w 9662615"/>
              <a:gd name="connsiteY75" fmla="*/ 1509422 h 1598136"/>
              <a:gd name="connsiteX76" fmla="*/ 3565233 w 9662615"/>
              <a:gd name="connsiteY76" fmla="*/ 1515122 h 1598136"/>
              <a:gd name="connsiteX77" fmla="*/ 3560267 w 9662615"/>
              <a:gd name="connsiteY77" fmla="*/ 1516288 h 1598136"/>
              <a:gd name="connsiteX78" fmla="*/ 3540258 w 9662615"/>
              <a:gd name="connsiteY78" fmla="*/ 1516976 h 1598136"/>
              <a:gd name="connsiteX79" fmla="*/ 3534780 w 9662615"/>
              <a:gd name="connsiteY79" fmla="*/ 1522141 h 1598136"/>
              <a:gd name="connsiteX80" fmla="*/ 3504783 w 9662615"/>
              <a:gd name="connsiteY80" fmla="*/ 1526739 h 1598136"/>
              <a:gd name="connsiteX81" fmla="*/ 3430805 w 9662615"/>
              <a:gd name="connsiteY81" fmla="*/ 1542521 h 1598136"/>
              <a:gd name="connsiteX82" fmla="*/ 3292707 w 9662615"/>
              <a:gd name="connsiteY82" fmla="*/ 1520490 h 1598136"/>
              <a:gd name="connsiteX83" fmla="*/ 3187872 w 9662615"/>
              <a:gd name="connsiteY83" fmla="*/ 1519991 h 1598136"/>
              <a:gd name="connsiteX84" fmla="*/ 3148026 w 9662615"/>
              <a:gd name="connsiteY84" fmla="*/ 1524777 h 1598136"/>
              <a:gd name="connsiteX85" fmla="*/ 3092394 w 9662615"/>
              <a:gd name="connsiteY85" fmla="*/ 1528115 h 1598136"/>
              <a:gd name="connsiteX86" fmla="*/ 2994200 w 9662615"/>
              <a:gd name="connsiteY86" fmla="*/ 1537857 h 1598136"/>
              <a:gd name="connsiteX87" fmla="*/ 2862301 w 9662615"/>
              <a:gd name="connsiteY87" fmla="*/ 1544250 h 1598136"/>
              <a:gd name="connsiteX88" fmla="*/ 2766335 w 9662615"/>
              <a:gd name="connsiteY88" fmla="*/ 1527662 h 1598136"/>
              <a:gd name="connsiteX89" fmla="*/ 2757836 w 9662615"/>
              <a:gd name="connsiteY89" fmla="*/ 1531371 h 1598136"/>
              <a:gd name="connsiteX90" fmla="*/ 2691555 w 9662615"/>
              <a:gd name="connsiteY90" fmla="*/ 1530283 h 1598136"/>
              <a:gd name="connsiteX91" fmla="*/ 2491676 w 9662615"/>
              <a:gd name="connsiteY91" fmla="*/ 1500859 h 1598136"/>
              <a:gd name="connsiteX92" fmla="*/ 2378036 w 9662615"/>
              <a:gd name="connsiteY92" fmla="*/ 1520645 h 1598136"/>
              <a:gd name="connsiteX93" fmla="*/ 2284269 w 9662615"/>
              <a:gd name="connsiteY93" fmla="*/ 1503068 h 1598136"/>
              <a:gd name="connsiteX94" fmla="*/ 2207104 w 9662615"/>
              <a:gd name="connsiteY94" fmla="*/ 1508888 h 1598136"/>
              <a:gd name="connsiteX95" fmla="*/ 2149226 w 9662615"/>
              <a:gd name="connsiteY95" fmla="*/ 1523409 h 1598136"/>
              <a:gd name="connsiteX96" fmla="*/ 2084783 w 9662615"/>
              <a:gd name="connsiteY96" fmla="*/ 1524245 h 1598136"/>
              <a:gd name="connsiteX97" fmla="*/ 2070075 w 9662615"/>
              <a:gd name="connsiteY97" fmla="*/ 1511285 h 1598136"/>
              <a:gd name="connsiteX98" fmla="*/ 2001057 w 9662615"/>
              <a:gd name="connsiteY98" fmla="*/ 1516449 h 1598136"/>
              <a:gd name="connsiteX99" fmla="*/ 1896330 w 9662615"/>
              <a:gd name="connsiteY99" fmla="*/ 1525725 h 1598136"/>
              <a:gd name="connsiteX100" fmla="*/ 1835994 w 9662615"/>
              <a:gd name="connsiteY100" fmla="*/ 1527678 h 1598136"/>
              <a:gd name="connsiteX101" fmla="*/ 1671119 w 9662615"/>
              <a:gd name="connsiteY101" fmla="*/ 1536701 h 1598136"/>
              <a:gd name="connsiteX102" fmla="*/ 1601337 w 9662615"/>
              <a:gd name="connsiteY102" fmla="*/ 1548552 h 1598136"/>
              <a:gd name="connsiteX103" fmla="*/ 1407755 w 9662615"/>
              <a:gd name="connsiteY103" fmla="*/ 1571444 h 1598136"/>
              <a:gd name="connsiteX104" fmla="*/ 1271994 w 9662615"/>
              <a:gd name="connsiteY104" fmla="*/ 1579471 h 1598136"/>
              <a:gd name="connsiteX105" fmla="*/ 1249226 w 9662615"/>
              <a:gd name="connsiteY105" fmla="*/ 1583140 h 1598136"/>
              <a:gd name="connsiteX106" fmla="*/ 1217719 w 9662615"/>
              <a:gd name="connsiteY106" fmla="*/ 1580863 h 1598136"/>
              <a:gd name="connsiteX107" fmla="*/ 1091432 w 9662615"/>
              <a:gd name="connsiteY107" fmla="*/ 1571003 h 1598136"/>
              <a:gd name="connsiteX108" fmla="*/ 992039 w 9662615"/>
              <a:gd name="connsiteY108" fmla="*/ 1556662 h 1598136"/>
              <a:gd name="connsiteX109" fmla="*/ 868264 w 9662615"/>
              <a:gd name="connsiteY109" fmla="*/ 1566392 h 1598136"/>
              <a:gd name="connsiteX110" fmla="*/ 792765 w 9662615"/>
              <a:gd name="connsiteY110" fmla="*/ 1563102 h 1598136"/>
              <a:gd name="connsiteX111" fmla="*/ 669055 w 9662615"/>
              <a:gd name="connsiteY111" fmla="*/ 1543638 h 1598136"/>
              <a:gd name="connsiteX112" fmla="*/ 506152 w 9662615"/>
              <a:gd name="connsiteY112" fmla="*/ 1549124 h 1598136"/>
              <a:gd name="connsiteX113" fmla="*/ 472797 w 9662615"/>
              <a:gd name="connsiteY113" fmla="*/ 1568904 h 1598136"/>
              <a:gd name="connsiteX114" fmla="*/ 427864 w 9662615"/>
              <a:gd name="connsiteY114" fmla="*/ 1580848 h 1598136"/>
              <a:gd name="connsiteX115" fmla="*/ 408381 w 9662615"/>
              <a:gd name="connsiteY115" fmla="*/ 1552940 h 1598136"/>
              <a:gd name="connsiteX116" fmla="*/ 267163 w 9662615"/>
              <a:gd name="connsiteY116" fmla="*/ 1531913 h 1598136"/>
              <a:gd name="connsiteX117" fmla="*/ 196644 w 9662615"/>
              <a:gd name="connsiteY117" fmla="*/ 1524565 h 1598136"/>
              <a:gd name="connsiteX118" fmla="*/ 86819 w 9662615"/>
              <a:gd name="connsiteY118" fmla="*/ 1519517 h 1598136"/>
              <a:gd name="connsiteX119" fmla="*/ 53369 w 9662615"/>
              <a:gd name="connsiteY119" fmla="*/ 1516853 h 1598136"/>
              <a:gd name="connsiteX120" fmla="*/ 2359 w 9662615"/>
              <a:gd name="connsiteY120" fmla="*/ 1515247 h 1598136"/>
              <a:gd name="connsiteX121" fmla="*/ 0 w 9662615"/>
              <a:gd name="connsiteY121" fmla="*/ 1514932 h 1598136"/>
              <a:gd name="connsiteX122" fmla="*/ 0 w 9662615"/>
              <a:gd name="connsiteY122" fmla="*/ 0 h 1598136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129812 w 9662615"/>
              <a:gd name="connsiteY49" fmla="*/ 1521277 h 1598136"/>
              <a:gd name="connsiteX50" fmla="*/ 5059484 w 9662615"/>
              <a:gd name="connsiteY50" fmla="*/ 1546802 h 1598136"/>
              <a:gd name="connsiteX51" fmla="*/ 5050958 w 9662615"/>
              <a:gd name="connsiteY51" fmla="*/ 1545776 h 1598136"/>
              <a:gd name="connsiteX52" fmla="*/ 5038524 w 9662615"/>
              <a:gd name="connsiteY52" fmla="*/ 1545675 h 1598136"/>
              <a:gd name="connsiteX53" fmla="*/ 5026564 w 9662615"/>
              <a:gd name="connsiteY53" fmla="*/ 1545376 h 1598136"/>
              <a:gd name="connsiteX54" fmla="*/ 4969433 w 9662615"/>
              <a:gd name="connsiteY54" fmla="*/ 1540263 h 1598136"/>
              <a:gd name="connsiteX55" fmla="*/ 4921303 w 9662615"/>
              <a:gd name="connsiteY55" fmla="*/ 1575379 h 1598136"/>
              <a:gd name="connsiteX56" fmla="*/ 4863775 w 9662615"/>
              <a:gd name="connsiteY56" fmla="*/ 1562633 h 1598136"/>
              <a:gd name="connsiteX57" fmla="*/ 4847242 w 9662615"/>
              <a:gd name="connsiteY57" fmla="*/ 1565435 h 1598136"/>
              <a:gd name="connsiteX58" fmla="*/ 4856839 w 9662615"/>
              <a:gd name="connsiteY58" fmla="*/ 1598136 h 1598136"/>
              <a:gd name="connsiteX59" fmla="*/ 4791466 w 9662615"/>
              <a:gd name="connsiteY59" fmla="*/ 1561324 h 1598136"/>
              <a:gd name="connsiteX60" fmla="*/ 4784247 w 9662615"/>
              <a:gd name="connsiteY60" fmla="*/ 1562342 h 1598136"/>
              <a:gd name="connsiteX61" fmla="*/ 4748477 w 9662615"/>
              <a:gd name="connsiteY61" fmla="*/ 1556925 h 1598136"/>
              <a:gd name="connsiteX62" fmla="*/ 4730033 w 9662615"/>
              <a:gd name="connsiteY62" fmla="*/ 1555274 h 1598136"/>
              <a:gd name="connsiteX63" fmla="*/ 4724747 w 9662615"/>
              <a:gd name="connsiteY63" fmla="*/ 1552439 h 1598136"/>
              <a:gd name="connsiteX64" fmla="*/ 4697562 w 9662615"/>
              <a:gd name="connsiteY64" fmla="*/ 1551206 h 1598136"/>
              <a:gd name="connsiteX65" fmla="*/ 4662664 w 9662615"/>
              <a:gd name="connsiteY65" fmla="*/ 1573162 h 1598136"/>
              <a:gd name="connsiteX66" fmla="*/ 4603028 w 9662615"/>
              <a:gd name="connsiteY66" fmla="*/ 1568821 h 1598136"/>
              <a:gd name="connsiteX67" fmla="*/ 4541612 w 9662615"/>
              <a:gd name="connsiteY67" fmla="*/ 1545262 h 1598136"/>
              <a:gd name="connsiteX68" fmla="*/ 4422155 w 9662615"/>
              <a:gd name="connsiteY68" fmla="*/ 1542059 h 1598136"/>
              <a:gd name="connsiteX69" fmla="*/ 4221826 w 9662615"/>
              <a:gd name="connsiteY69" fmla="*/ 1508923 h 1598136"/>
              <a:gd name="connsiteX70" fmla="*/ 4096601 w 9662615"/>
              <a:gd name="connsiteY70" fmla="*/ 1521563 h 1598136"/>
              <a:gd name="connsiteX71" fmla="*/ 3970635 w 9662615"/>
              <a:gd name="connsiteY71" fmla="*/ 1544815 h 1598136"/>
              <a:gd name="connsiteX72" fmla="*/ 3833906 w 9662615"/>
              <a:gd name="connsiteY72" fmla="*/ 1516637 h 1598136"/>
              <a:gd name="connsiteX73" fmla="*/ 3696258 w 9662615"/>
              <a:gd name="connsiteY73" fmla="*/ 1537563 h 1598136"/>
              <a:gd name="connsiteX74" fmla="*/ 3594070 w 9662615"/>
              <a:gd name="connsiteY74" fmla="*/ 1509422 h 1598136"/>
              <a:gd name="connsiteX75" fmla="*/ 3565233 w 9662615"/>
              <a:gd name="connsiteY75" fmla="*/ 1515122 h 1598136"/>
              <a:gd name="connsiteX76" fmla="*/ 3560267 w 9662615"/>
              <a:gd name="connsiteY76" fmla="*/ 1516288 h 1598136"/>
              <a:gd name="connsiteX77" fmla="*/ 3540258 w 9662615"/>
              <a:gd name="connsiteY77" fmla="*/ 1516976 h 1598136"/>
              <a:gd name="connsiteX78" fmla="*/ 3534780 w 9662615"/>
              <a:gd name="connsiteY78" fmla="*/ 1522141 h 1598136"/>
              <a:gd name="connsiteX79" fmla="*/ 3504783 w 9662615"/>
              <a:gd name="connsiteY79" fmla="*/ 1526739 h 1598136"/>
              <a:gd name="connsiteX80" fmla="*/ 3430805 w 9662615"/>
              <a:gd name="connsiteY80" fmla="*/ 1542521 h 1598136"/>
              <a:gd name="connsiteX81" fmla="*/ 3292707 w 9662615"/>
              <a:gd name="connsiteY81" fmla="*/ 1520490 h 1598136"/>
              <a:gd name="connsiteX82" fmla="*/ 3187872 w 9662615"/>
              <a:gd name="connsiteY82" fmla="*/ 1519991 h 1598136"/>
              <a:gd name="connsiteX83" fmla="*/ 3148026 w 9662615"/>
              <a:gd name="connsiteY83" fmla="*/ 1524777 h 1598136"/>
              <a:gd name="connsiteX84" fmla="*/ 3092394 w 9662615"/>
              <a:gd name="connsiteY84" fmla="*/ 1528115 h 1598136"/>
              <a:gd name="connsiteX85" fmla="*/ 2994200 w 9662615"/>
              <a:gd name="connsiteY85" fmla="*/ 1537857 h 1598136"/>
              <a:gd name="connsiteX86" fmla="*/ 2862301 w 9662615"/>
              <a:gd name="connsiteY86" fmla="*/ 1544250 h 1598136"/>
              <a:gd name="connsiteX87" fmla="*/ 2766335 w 9662615"/>
              <a:gd name="connsiteY87" fmla="*/ 1527662 h 1598136"/>
              <a:gd name="connsiteX88" fmla="*/ 2757836 w 9662615"/>
              <a:gd name="connsiteY88" fmla="*/ 1531371 h 1598136"/>
              <a:gd name="connsiteX89" fmla="*/ 2691555 w 9662615"/>
              <a:gd name="connsiteY89" fmla="*/ 1530283 h 1598136"/>
              <a:gd name="connsiteX90" fmla="*/ 2491676 w 9662615"/>
              <a:gd name="connsiteY90" fmla="*/ 1500859 h 1598136"/>
              <a:gd name="connsiteX91" fmla="*/ 2378036 w 9662615"/>
              <a:gd name="connsiteY91" fmla="*/ 1520645 h 1598136"/>
              <a:gd name="connsiteX92" fmla="*/ 2284269 w 9662615"/>
              <a:gd name="connsiteY92" fmla="*/ 1503068 h 1598136"/>
              <a:gd name="connsiteX93" fmla="*/ 2207104 w 9662615"/>
              <a:gd name="connsiteY93" fmla="*/ 1508888 h 1598136"/>
              <a:gd name="connsiteX94" fmla="*/ 2149226 w 9662615"/>
              <a:gd name="connsiteY94" fmla="*/ 1523409 h 1598136"/>
              <a:gd name="connsiteX95" fmla="*/ 2084783 w 9662615"/>
              <a:gd name="connsiteY95" fmla="*/ 1524245 h 1598136"/>
              <a:gd name="connsiteX96" fmla="*/ 2070075 w 9662615"/>
              <a:gd name="connsiteY96" fmla="*/ 1511285 h 1598136"/>
              <a:gd name="connsiteX97" fmla="*/ 2001057 w 9662615"/>
              <a:gd name="connsiteY97" fmla="*/ 1516449 h 1598136"/>
              <a:gd name="connsiteX98" fmla="*/ 1896330 w 9662615"/>
              <a:gd name="connsiteY98" fmla="*/ 1525725 h 1598136"/>
              <a:gd name="connsiteX99" fmla="*/ 1835994 w 9662615"/>
              <a:gd name="connsiteY99" fmla="*/ 1527678 h 1598136"/>
              <a:gd name="connsiteX100" fmla="*/ 1671119 w 9662615"/>
              <a:gd name="connsiteY100" fmla="*/ 1536701 h 1598136"/>
              <a:gd name="connsiteX101" fmla="*/ 1601337 w 9662615"/>
              <a:gd name="connsiteY101" fmla="*/ 1548552 h 1598136"/>
              <a:gd name="connsiteX102" fmla="*/ 1407755 w 9662615"/>
              <a:gd name="connsiteY102" fmla="*/ 1571444 h 1598136"/>
              <a:gd name="connsiteX103" fmla="*/ 1271994 w 9662615"/>
              <a:gd name="connsiteY103" fmla="*/ 1579471 h 1598136"/>
              <a:gd name="connsiteX104" fmla="*/ 1249226 w 9662615"/>
              <a:gd name="connsiteY104" fmla="*/ 1583140 h 1598136"/>
              <a:gd name="connsiteX105" fmla="*/ 1217719 w 9662615"/>
              <a:gd name="connsiteY105" fmla="*/ 1580863 h 1598136"/>
              <a:gd name="connsiteX106" fmla="*/ 1091432 w 9662615"/>
              <a:gd name="connsiteY106" fmla="*/ 1571003 h 1598136"/>
              <a:gd name="connsiteX107" fmla="*/ 992039 w 9662615"/>
              <a:gd name="connsiteY107" fmla="*/ 1556662 h 1598136"/>
              <a:gd name="connsiteX108" fmla="*/ 868264 w 9662615"/>
              <a:gd name="connsiteY108" fmla="*/ 1566392 h 1598136"/>
              <a:gd name="connsiteX109" fmla="*/ 792765 w 9662615"/>
              <a:gd name="connsiteY109" fmla="*/ 1563102 h 1598136"/>
              <a:gd name="connsiteX110" fmla="*/ 669055 w 9662615"/>
              <a:gd name="connsiteY110" fmla="*/ 1543638 h 1598136"/>
              <a:gd name="connsiteX111" fmla="*/ 506152 w 9662615"/>
              <a:gd name="connsiteY111" fmla="*/ 1549124 h 1598136"/>
              <a:gd name="connsiteX112" fmla="*/ 472797 w 9662615"/>
              <a:gd name="connsiteY112" fmla="*/ 1568904 h 1598136"/>
              <a:gd name="connsiteX113" fmla="*/ 427864 w 9662615"/>
              <a:gd name="connsiteY113" fmla="*/ 1580848 h 1598136"/>
              <a:gd name="connsiteX114" fmla="*/ 408381 w 9662615"/>
              <a:gd name="connsiteY114" fmla="*/ 1552940 h 1598136"/>
              <a:gd name="connsiteX115" fmla="*/ 267163 w 9662615"/>
              <a:gd name="connsiteY115" fmla="*/ 1531913 h 1598136"/>
              <a:gd name="connsiteX116" fmla="*/ 196644 w 9662615"/>
              <a:gd name="connsiteY116" fmla="*/ 1524565 h 1598136"/>
              <a:gd name="connsiteX117" fmla="*/ 86819 w 9662615"/>
              <a:gd name="connsiteY117" fmla="*/ 1519517 h 1598136"/>
              <a:gd name="connsiteX118" fmla="*/ 53369 w 9662615"/>
              <a:gd name="connsiteY118" fmla="*/ 1516853 h 1598136"/>
              <a:gd name="connsiteX119" fmla="*/ 2359 w 9662615"/>
              <a:gd name="connsiteY119" fmla="*/ 1515247 h 1598136"/>
              <a:gd name="connsiteX120" fmla="*/ 0 w 9662615"/>
              <a:gd name="connsiteY120" fmla="*/ 1514932 h 1598136"/>
              <a:gd name="connsiteX121" fmla="*/ 0 w 9662615"/>
              <a:gd name="connsiteY121" fmla="*/ 0 h 1598136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129812 w 9662615"/>
              <a:gd name="connsiteY49" fmla="*/ 1521277 h 1598136"/>
              <a:gd name="connsiteX50" fmla="*/ 5059484 w 9662615"/>
              <a:gd name="connsiteY50" fmla="*/ 1546802 h 1598136"/>
              <a:gd name="connsiteX51" fmla="*/ 5038524 w 9662615"/>
              <a:gd name="connsiteY51" fmla="*/ 1545675 h 1598136"/>
              <a:gd name="connsiteX52" fmla="*/ 5026564 w 9662615"/>
              <a:gd name="connsiteY52" fmla="*/ 1545376 h 1598136"/>
              <a:gd name="connsiteX53" fmla="*/ 4969433 w 9662615"/>
              <a:gd name="connsiteY53" fmla="*/ 1540263 h 1598136"/>
              <a:gd name="connsiteX54" fmla="*/ 4921303 w 9662615"/>
              <a:gd name="connsiteY54" fmla="*/ 1575379 h 1598136"/>
              <a:gd name="connsiteX55" fmla="*/ 4863775 w 9662615"/>
              <a:gd name="connsiteY55" fmla="*/ 1562633 h 1598136"/>
              <a:gd name="connsiteX56" fmla="*/ 4847242 w 9662615"/>
              <a:gd name="connsiteY56" fmla="*/ 1565435 h 1598136"/>
              <a:gd name="connsiteX57" fmla="*/ 4856839 w 9662615"/>
              <a:gd name="connsiteY57" fmla="*/ 1598136 h 1598136"/>
              <a:gd name="connsiteX58" fmla="*/ 4791466 w 9662615"/>
              <a:gd name="connsiteY58" fmla="*/ 1561324 h 1598136"/>
              <a:gd name="connsiteX59" fmla="*/ 4784247 w 9662615"/>
              <a:gd name="connsiteY59" fmla="*/ 1562342 h 1598136"/>
              <a:gd name="connsiteX60" fmla="*/ 4748477 w 9662615"/>
              <a:gd name="connsiteY60" fmla="*/ 1556925 h 1598136"/>
              <a:gd name="connsiteX61" fmla="*/ 4730033 w 9662615"/>
              <a:gd name="connsiteY61" fmla="*/ 1555274 h 1598136"/>
              <a:gd name="connsiteX62" fmla="*/ 4724747 w 9662615"/>
              <a:gd name="connsiteY62" fmla="*/ 1552439 h 1598136"/>
              <a:gd name="connsiteX63" fmla="*/ 4697562 w 9662615"/>
              <a:gd name="connsiteY63" fmla="*/ 1551206 h 1598136"/>
              <a:gd name="connsiteX64" fmla="*/ 4662664 w 9662615"/>
              <a:gd name="connsiteY64" fmla="*/ 1573162 h 1598136"/>
              <a:gd name="connsiteX65" fmla="*/ 4603028 w 9662615"/>
              <a:gd name="connsiteY65" fmla="*/ 1568821 h 1598136"/>
              <a:gd name="connsiteX66" fmla="*/ 4541612 w 9662615"/>
              <a:gd name="connsiteY66" fmla="*/ 1545262 h 1598136"/>
              <a:gd name="connsiteX67" fmla="*/ 4422155 w 9662615"/>
              <a:gd name="connsiteY67" fmla="*/ 1542059 h 1598136"/>
              <a:gd name="connsiteX68" fmla="*/ 4221826 w 9662615"/>
              <a:gd name="connsiteY68" fmla="*/ 1508923 h 1598136"/>
              <a:gd name="connsiteX69" fmla="*/ 4096601 w 9662615"/>
              <a:gd name="connsiteY69" fmla="*/ 1521563 h 1598136"/>
              <a:gd name="connsiteX70" fmla="*/ 3970635 w 9662615"/>
              <a:gd name="connsiteY70" fmla="*/ 1544815 h 1598136"/>
              <a:gd name="connsiteX71" fmla="*/ 3833906 w 9662615"/>
              <a:gd name="connsiteY71" fmla="*/ 1516637 h 1598136"/>
              <a:gd name="connsiteX72" fmla="*/ 3696258 w 9662615"/>
              <a:gd name="connsiteY72" fmla="*/ 1537563 h 1598136"/>
              <a:gd name="connsiteX73" fmla="*/ 3594070 w 9662615"/>
              <a:gd name="connsiteY73" fmla="*/ 1509422 h 1598136"/>
              <a:gd name="connsiteX74" fmla="*/ 3565233 w 9662615"/>
              <a:gd name="connsiteY74" fmla="*/ 1515122 h 1598136"/>
              <a:gd name="connsiteX75" fmla="*/ 3560267 w 9662615"/>
              <a:gd name="connsiteY75" fmla="*/ 1516288 h 1598136"/>
              <a:gd name="connsiteX76" fmla="*/ 3540258 w 9662615"/>
              <a:gd name="connsiteY76" fmla="*/ 1516976 h 1598136"/>
              <a:gd name="connsiteX77" fmla="*/ 3534780 w 9662615"/>
              <a:gd name="connsiteY77" fmla="*/ 1522141 h 1598136"/>
              <a:gd name="connsiteX78" fmla="*/ 3504783 w 9662615"/>
              <a:gd name="connsiteY78" fmla="*/ 1526739 h 1598136"/>
              <a:gd name="connsiteX79" fmla="*/ 3430805 w 9662615"/>
              <a:gd name="connsiteY79" fmla="*/ 1542521 h 1598136"/>
              <a:gd name="connsiteX80" fmla="*/ 3292707 w 9662615"/>
              <a:gd name="connsiteY80" fmla="*/ 1520490 h 1598136"/>
              <a:gd name="connsiteX81" fmla="*/ 3187872 w 9662615"/>
              <a:gd name="connsiteY81" fmla="*/ 1519991 h 1598136"/>
              <a:gd name="connsiteX82" fmla="*/ 3148026 w 9662615"/>
              <a:gd name="connsiteY82" fmla="*/ 1524777 h 1598136"/>
              <a:gd name="connsiteX83" fmla="*/ 3092394 w 9662615"/>
              <a:gd name="connsiteY83" fmla="*/ 1528115 h 1598136"/>
              <a:gd name="connsiteX84" fmla="*/ 2994200 w 9662615"/>
              <a:gd name="connsiteY84" fmla="*/ 1537857 h 1598136"/>
              <a:gd name="connsiteX85" fmla="*/ 2862301 w 9662615"/>
              <a:gd name="connsiteY85" fmla="*/ 1544250 h 1598136"/>
              <a:gd name="connsiteX86" fmla="*/ 2766335 w 9662615"/>
              <a:gd name="connsiteY86" fmla="*/ 1527662 h 1598136"/>
              <a:gd name="connsiteX87" fmla="*/ 2757836 w 9662615"/>
              <a:gd name="connsiteY87" fmla="*/ 1531371 h 1598136"/>
              <a:gd name="connsiteX88" fmla="*/ 2691555 w 9662615"/>
              <a:gd name="connsiteY88" fmla="*/ 1530283 h 1598136"/>
              <a:gd name="connsiteX89" fmla="*/ 2491676 w 9662615"/>
              <a:gd name="connsiteY89" fmla="*/ 1500859 h 1598136"/>
              <a:gd name="connsiteX90" fmla="*/ 2378036 w 9662615"/>
              <a:gd name="connsiteY90" fmla="*/ 1520645 h 1598136"/>
              <a:gd name="connsiteX91" fmla="*/ 2284269 w 9662615"/>
              <a:gd name="connsiteY91" fmla="*/ 1503068 h 1598136"/>
              <a:gd name="connsiteX92" fmla="*/ 2207104 w 9662615"/>
              <a:gd name="connsiteY92" fmla="*/ 1508888 h 1598136"/>
              <a:gd name="connsiteX93" fmla="*/ 2149226 w 9662615"/>
              <a:gd name="connsiteY93" fmla="*/ 1523409 h 1598136"/>
              <a:gd name="connsiteX94" fmla="*/ 2084783 w 9662615"/>
              <a:gd name="connsiteY94" fmla="*/ 1524245 h 1598136"/>
              <a:gd name="connsiteX95" fmla="*/ 2070075 w 9662615"/>
              <a:gd name="connsiteY95" fmla="*/ 1511285 h 1598136"/>
              <a:gd name="connsiteX96" fmla="*/ 2001057 w 9662615"/>
              <a:gd name="connsiteY96" fmla="*/ 1516449 h 1598136"/>
              <a:gd name="connsiteX97" fmla="*/ 1896330 w 9662615"/>
              <a:gd name="connsiteY97" fmla="*/ 1525725 h 1598136"/>
              <a:gd name="connsiteX98" fmla="*/ 1835994 w 9662615"/>
              <a:gd name="connsiteY98" fmla="*/ 1527678 h 1598136"/>
              <a:gd name="connsiteX99" fmla="*/ 1671119 w 9662615"/>
              <a:gd name="connsiteY99" fmla="*/ 1536701 h 1598136"/>
              <a:gd name="connsiteX100" fmla="*/ 1601337 w 9662615"/>
              <a:gd name="connsiteY100" fmla="*/ 1548552 h 1598136"/>
              <a:gd name="connsiteX101" fmla="*/ 1407755 w 9662615"/>
              <a:gd name="connsiteY101" fmla="*/ 1571444 h 1598136"/>
              <a:gd name="connsiteX102" fmla="*/ 1271994 w 9662615"/>
              <a:gd name="connsiteY102" fmla="*/ 1579471 h 1598136"/>
              <a:gd name="connsiteX103" fmla="*/ 1249226 w 9662615"/>
              <a:gd name="connsiteY103" fmla="*/ 1583140 h 1598136"/>
              <a:gd name="connsiteX104" fmla="*/ 1217719 w 9662615"/>
              <a:gd name="connsiteY104" fmla="*/ 1580863 h 1598136"/>
              <a:gd name="connsiteX105" fmla="*/ 1091432 w 9662615"/>
              <a:gd name="connsiteY105" fmla="*/ 1571003 h 1598136"/>
              <a:gd name="connsiteX106" fmla="*/ 992039 w 9662615"/>
              <a:gd name="connsiteY106" fmla="*/ 1556662 h 1598136"/>
              <a:gd name="connsiteX107" fmla="*/ 868264 w 9662615"/>
              <a:gd name="connsiteY107" fmla="*/ 1566392 h 1598136"/>
              <a:gd name="connsiteX108" fmla="*/ 792765 w 9662615"/>
              <a:gd name="connsiteY108" fmla="*/ 1563102 h 1598136"/>
              <a:gd name="connsiteX109" fmla="*/ 669055 w 9662615"/>
              <a:gd name="connsiteY109" fmla="*/ 1543638 h 1598136"/>
              <a:gd name="connsiteX110" fmla="*/ 506152 w 9662615"/>
              <a:gd name="connsiteY110" fmla="*/ 1549124 h 1598136"/>
              <a:gd name="connsiteX111" fmla="*/ 472797 w 9662615"/>
              <a:gd name="connsiteY111" fmla="*/ 1568904 h 1598136"/>
              <a:gd name="connsiteX112" fmla="*/ 427864 w 9662615"/>
              <a:gd name="connsiteY112" fmla="*/ 1580848 h 1598136"/>
              <a:gd name="connsiteX113" fmla="*/ 408381 w 9662615"/>
              <a:gd name="connsiteY113" fmla="*/ 1552940 h 1598136"/>
              <a:gd name="connsiteX114" fmla="*/ 267163 w 9662615"/>
              <a:gd name="connsiteY114" fmla="*/ 1531913 h 1598136"/>
              <a:gd name="connsiteX115" fmla="*/ 196644 w 9662615"/>
              <a:gd name="connsiteY115" fmla="*/ 1524565 h 1598136"/>
              <a:gd name="connsiteX116" fmla="*/ 86819 w 9662615"/>
              <a:gd name="connsiteY116" fmla="*/ 1519517 h 1598136"/>
              <a:gd name="connsiteX117" fmla="*/ 53369 w 9662615"/>
              <a:gd name="connsiteY117" fmla="*/ 1516853 h 1598136"/>
              <a:gd name="connsiteX118" fmla="*/ 2359 w 9662615"/>
              <a:gd name="connsiteY118" fmla="*/ 1515247 h 1598136"/>
              <a:gd name="connsiteX119" fmla="*/ 0 w 9662615"/>
              <a:gd name="connsiteY119" fmla="*/ 1514932 h 1598136"/>
              <a:gd name="connsiteX120" fmla="*/ 0 w 9662615"/>
              <a:gd name="connsiteY120" fmla="*/ 0 h 1598136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129812 w 9662615"/>
              <a:gd name="connsiteY49" fmla="*/ 1521277 h 1598136"/>
              <a:gd name="connsiteX50" fmla="*/ 5059484 w 9662615"/>
              <a:gd name="connsiteY50" fmla="*/ 1546802 h 1598136"/>
              <a:gd name="connsiteX51" fmla="*/ 5038524 w 9662615"/>
              <a:gd name="connsiteY51" fmla="*/ 1545675 h 1598136"/>
              <a:gd name="connsiteX52" fmla="*/ 5026564 w 9662615"/>
              <a:gd name="connsiteY52" fmla="*/ 1545376 h 1598136"/>
              <a:gd name="connsiteX53" fmla="*/ 4969433 w 9662615"/>
              <a:gd name="connsiteY53" fmla="*/ 1550865 h 1598136"/>
              <a:gd name="connsiteX54" fmla="*/ 4921303 w 9662615"/>
              <a:gd name="connsiteY54" fmla="*/ 1575379 h 1598136"/>
              <a:gd name="connsiteX55" fmla="*/ 4863775 w 9662615"/>
              <a:gd name="connsiteY55" fmla="*/ 1562633 h 1598136"/>
              <a:gd name="connsiteX56" fmla="*/ 4847242 w 9662615"/>
              <a:gd name="connsiteY56" fmla="*/ 1565435 h 1598136"/>
              <a:gd name="connsiteX57" fmla="*/ 4856839 w 9662615"/>
              <a:gd name="connsiteY57" fmla="*/ 1598136 h 1598136"/>
              <a:gd name="connsiteX58" fmla="*/ 4791466 w 9662615"/>
              <a:gd name="connsiteY58" fmla="*/ 1561324 h 1598136"/>
              <a:gd name="connsiteX59" fmla="*/ 4784247 w 9662615"/>
              <a:gd name="connsiteY59" fmla="*/ 1562342 h 1598136"/>
              <a:gd name="connsiteX60" fmla="*/ 4748477 w 9662615"/>
              <a:gd name="connsiteY60" fmla="*/ 1556925 h 1598136"/>
              <a:gd name="connsiteX61" fmla="*/ 4730033 w 9662615"/>
              <a:gd name="connsiteY61" fmla="*/ 1555274 h 1598136"/>
              <a:gd name="connsiteX62" fmla="*/ 4724747 w 9662615"/>
              <a:gd name="connsiteY62" fmla="*/ 1552439 h 1598136"/>
              <a:gd name="connsiteX63" fmla="*/ 4697562 w 9662615"/>
              <a:gd name="connsiteY63" fmla="*/ 1551206 h 1598136"/>
              <a:gd name="connsiteX64" fmla="*/ 4662664 w 9662615"/>
              <a:gd name="connsiteY64" fmla="*/ 1573162 h 1598136"/>
              <a:gd name="connsiteX65" fmla="*/ 4603028 w 9662615"/>
              <a:gd name="connsiteY65" fmla="*/ 1568821 h 1598136"/>
              <a:gd name="connsiteX66" fmla="*/ 4541612 w 9662615"/>
              <a:gd name="connsiteY66" fmla="*/ 1545262 h 1598136"/>
              <a:gd name="connsiteX67" fmla="*/ 4422155 w 9662615"/>
              <a:gd name="connsiteY67" fmla="*/ 1542059 h 1598136"/>
              <a:gd name="connsiteX68" fmla="*/ 4221826 w 9662615"/>
              <a:gd name="connsiteY68" fmla="*/ 1508923 h 1598136"/>
              <a:gd name="connsiteX69" fmla="*/ 4096601 w 9662615"/>
              <a:gd name="connsiteY69" fmla="*/ 1521563 h 1598136"/>
              <a:gd name="connsiteX70" fmla="*/ 3970635 w 9662615"/>
              <a:gd name="connsiteY70" fmla="*/ 1544815 h 1598136"/>
              <a:gd name="connsiteX71" fmla="*/ 3833906 w 9662615"/>
              <a:gd name="connsiteY71" fmla="*/ 1516637 h 1598136"/>
              <a:gd name="connsiteX72" fmla="*/ 3696258 w 9662615"/>
              <a:gd name="connsiteY72" fmla="*/ 1537563 h 1598136"/>
              <a:gd name="connsiteX73" fmla="*/ 3594070 w 9662615"/>
              <a:gd name="connsiteY73" fmla="*/ 1509422 h 1598136"/>
              <a:gd name="connsiteX74" fmla="*/ 3565233 w 9662615"/>
              <a:gd name="connsiteY74" fmla="*/ 1515122 h 1598136"/>
              <a:gd name="connsiteX75" fmla="*/ 3560267 w 9662615"/>
              <a:gd name="connsiteY75" fmla="*/ 1516288 h 1598136"/>
              <a:gd name="connsiteX76" fmla="*/ 3540258 w 9662615"/>
              <a:gd name="connsiteY76" fmla="*/ 1516976 h 1598136"/>
              <a:gd name="connsiteX77" fmla="*/ 3534780 w 9662615"/>
              <a:gd name="connsiteY77" fmla="*/ 1522141 h 1598136"/>
              <a:gd name="connsiteX78" fmla="*/ 3504783 w 9662615"/>
              <a:gd name="connsiteY78" fmla="*/ 1526739 h 1598136"/>
              <a:gd name="connsiteX79" fmla="*/ 3430805 w 9662615"/>
              <a:gd name="connsiteY79" fmla="*/ 1542521 h 1598136"/>
              <a:gd name="connsiteX80" fmla="*/ 3292707 w 9662615"/>
              <a:gd name="connsiteY80" fmla="*/ 1520490 h 1598136"/>
              <a:gd name="connsiteX81" fmla="*/ 3187872 w 9662615"/>
              <a:gd name="connsiteY81" fmla="*/ 1519991 h 1598136"/>
              <a:gd name="connsiteX82" fmla="*/ 3148026 w 9662615"/>
              <a:gd name="connsiteY82" fmla="*/ 1524777 h 1598136"/>
              <a:gd name="connsiteX83" fmla="*/ 3092394 w 9662615"/>
              <a:gd name="connsiteY83" fmla="*/ 1528115 h 1598136"/>
              <a:gd name="connsiteX84" fmla="*/ 2994200 w 9662615"/>
              <a:gd name="connsiteY84" fmla="*/ 1537857 h 1598136"/>
              <a:gd name="connsiteX85" fmla="*/ 2862301 w 9662615"/>
              <a:gd name="connsiteY85" fmla="*/ 1544250 h 1598136"/>
              <a:gd name="connsiteX86" fmla="*/ 2766335 w 9662615"/>
              <a:gd name="connsiteY86" fmla="*/ 1527662 h 1598136"/>
              <a:gd name="connsiteX87" fmla="*/ 2757836 w 9662615"/>
              <a:gd name="connsiteY87" fmla="*/ 1531371 h 1598136"/>
              <a:gd name="connsiteX88" fmla="*/ 2691555 w 9662615"/>
              <a:gd name="connsiteY88" fmla="*/ 1530283 h 1598136"/>
              <a:gd name="connsiteX89" fmla="*/ 2491676 w 9662615"/>
              <a:gd name="connsiteY89" fmla="*/ 1500859 h 1598136"/>
              <a:gd name="connsiteX90" fmla="*/ 2378036 w 9662615"/>
              <a:gd name="connsiteY90" fmla="*/ 1520645 h 1598136"/>
              <a:gd name="connsiteX91" fmla="*/ 2284269 w 9662615"/>
              <a:gd name="connsiteY91" fmla="*/ 1503068 h 1598136"/>
              <a:gd name="connsiteX92" fmla="*/ 2207104 w 9662615"/>
              <a:gd name="connsiteY92" fmla="*/ 1508888 h 1598136"/>
              <a:gd name="connsiteX93" fmla="*/ 2149226 w 9662615"/>
              <a:gd name="connsiteY93" fmla="*/ 1523409 h 1598136"/>
              <a:gd name="connsiteX94" fmla="*/ 2084783 w 9662615"/>
              <a:gd name="connsiteY94" fmla="*/ 1524245 h 1598136"/>
              <a:gd name="connsiteX95" fmla="*/ 2070075 w 9662615"/>
              <a:gd name="connsiteY95" fmla="*/ 1511285 h 1598136"/>
              <a:gd name="connsiteX96" fmla="*/ 2001057 w 9662615"/>
              <a:gd name="connsiteY96" fmla="*/ 1516449 h 1598136"/>
              <a:gd name="connsiteX97" fmla="*/ 1896330 w 9662615"/>
              <a:gd name="connsiteY97" fmla="*/ 1525725 h 1598136"/>
              <a:gd name="connsiteX98" fmla="*/ 1835994 w 9662615"/>
              <a:gd name="connsiteY98" fmla="*/ 1527678 h 1598136"/>
              <a:gd name="connsiteX99" fmla="*/ 1671119 w 9662615"/>
              <a:gd name="connsiteY99" fmla="*/ 1536701 h 1598136"/>
              <a:gd name="connsiteX100" fmla="*/ 1601337 w 9662615"/>
              <a:gd name="connsiteY100" fmla="*/ 1548552 h 1598136"/>
              <a:gd name="connsiteX101" fmla="*/ 1407755 w 9662615"/>
              <a:gd name="connsiteY101" fmla="*/ 1571444 h 1598136"/>
              <a:gd name="connsiteX102" fmla="*/ 1271994 w 9662615"/>
              <a:gd name="connsiteY102" fmla="*/ 1579471 h 1598136"/>
              <a:gd name="connsiteX103" fmla="*/ 1249226 w 9662615"/>
              <a:gd name="connsiteY103" fmla="*/ 1583140 h 1598136"/>
              <a:gd name="connsiteX104" fmla="*/ 1217719 w 9662615"/>
              <a:gd name="connsiteY104" fmla="*/ 1580863 h 1598136"/>
              <a:gd name="connsiteX105" fmla="*/ 1091432 w 9662615"/>
              <a:gd name="connsiteY105" fmla="*/ 1571003 h 1598136"/>
              <a:gd name="connsiteX106" fmla="*/ 992039 w 9662615"/>
              <a:gd name="connsiteY106" fmla="*/ 1556662 h 1598136"/>
              <a:gd name="connsiteX107" fmla="*/ 868264 w 9662615"/>
              <a:gd name="connsiteY107" fmla="*/ 1566392 h 1598136"/>
              <a:gd name="connsiteX108" fmla="*/ 792765 w 9662615"/>
              <a:gd name="connsiteY108" fmla="*/ 1563102 h 1598136"/>
              <a:gd name="connsiteX109" fmla="*/ 669055 w 9662615"/>
              <a:gd name="connsiteY109" fmla="*/ 1543638 h 1598136"/>
              <a:gd name="connsiteX110" fmla="*/ 506152 w 9662615"/>
              <a:gd name="connsiteY110" fmla="*/ 1549124 h 1598136"/>
              <a:gd name="connsiteX111" fmla="*/ 472797 w 9662615"/>
              <a:gd name="connsiteY111" fmla="*/ 1568904 h 1598136"/>
              <a:gd name="connsiteX112" fmla="*/ 427864 w 9662615"/>
              <a:gd name="connsiteY112" fmla="*/ 1580848 h 1598136"/>
              <a:gd name="connsiteX113" fmla="*/ 408381 w 9662615"/>
              <a:gd name="connsiteY113" fmla="*/ 1552940 h 1598136"/>
              <a:gd name="connsiteX114" fmla="*/ 267163 w 9662615"/>
              <a:gd name="connsiteY114" fmla="*/ 1531913 h 1598136"/>
              <a:gd name="connsiteX115" fmla="*/ 196644 w 9662615"/>
              <a:gd name="connsiteY115" fmla="*/ 1524565 h 1598136"/>
              <a:gd name="connsiteX116" fmla="*/ 86819 w 9662615"/>
              <a:gd name="connsiteY116" fmla="*/ 1519517 h 1598136"/>
              <a:gd name="connsiteX117" fmla="*/ 53369 w 9662615"/>
              <a:gd name="connsiteY117" fmla="*/ 1516853 h 1598136"/>
              <a:gd name="connsiteX118" fmla="*/ 2359 w 9662615"/>
              <a:gd name="connsiteY118" fmla="*/ 1515247 h 1598136"/>
              <a:gd name="connsiteX119" fmla="*/ 0 w 9662615"/>
              <a:gd name="connsiteY119" fmla="*/ 1514932 h 1598136"/>
              <a:gd name="connsiteX120" fmla="*/ 0 w 9662615"/>
              <a:gd name="connsiteY120" fmla="*/ 0 h 1598136"/>
              <a:gd name="connsiteX0" fmla="*/ 0 w 9662615"/>
              <a:gd name="connsiteY0" fmla="*/ 0 h 1592835"/>
              <a:gd name="connsiteX1" fmla="*/ 9662615 w 9662615"/>
              <a:gd name="connsiteY1" fmla="*/ 0 h 1592835"/>
              <a:gd name="connsiteX2" fmla="*/ 9662615 w 9662615"/>
              <a:gd name="connsiteY2" fmla="*/ 1280346 h 1592835"/>
              <a:gd name="connsiteX3" fmla="*/ 9658420 w 9662615"/>
              <a:gd name="connsiteY3" fmla="*/ 1280106 h 1592835"/>
              <a:gd name="connsiteX4" fmla="*/ 9469546 w 9662615"/>
              <a:gd name="connsiteY4" fmla="*/ 1289837 h 1592835"/>
              <a:gd name="connsiteX5" fmla="*/ 9385895 w 9662615"/>
              <a:gd name="connsiteY5" fmla="*/ 1269203 h 1592835"/>
              <a:gd name="connsiteX6" fmla="*/ 9144767 w 9662615"/>
              <a:gd name="connsiteY6" fmla="*/ 1264120 h 1592835"/>
              <a:gd name="connsiteX7" fmla="*/ 8837252 w 9662615"/>
              <a:gd name="connsiteY7" fmla="*/ 1350515 h 1592835"/>
              <a:gd name="connsiteX8" fmla="*/ 8705466 w 9662615"/>
              <a:gd name="connsiteY8" fmla="*/ 1342419 h 1592835"/>
              <a:gd name="connsiteX9" fmla="*/ 8652221 w 9662615"/>
              <a:gd name="connsiteY9" fmla="*/ 1326906 h 1592835"/>
              <a:gd name="connsiteX10" fmla="*/ 8632312 w 9662615"/>
              <a:gd name="connsiteY10" fmla="*/ 1326025 h 1592835"/>
              <a:gd name="connsiteX11" fmla="*/ 8591582 w 9662615"/>
              <a:gd name="connsiteY11" fmla="*/ 1341666 h 1592835"/>
              <a:gd name="connsiteX12" fmla="*/ 8537336 w 9662615"/>
              <a:gd name="connsiteY12" fmla="*/ 1341684 h 1592835"/>
              <a:gd name="connsiteX13" fmla="*/ 8472508 w 9662615"/>
              <a:gd name="connsiteY13" fmla="*/ 1363109 h 1592835"/>
              <a:gd name="connsiteX14" fmla="*/ 8258477 w 9662615"/>
              <a:gd name="connsiteY14" fmla="*/ 1370666 h 1592835"/>
              <a:gd name="connsiteX15" fmla="*/ 8197961 w 9662615"/>
              <a:gd name="connsiteY15" fmla="*/ 1392804 h 1592835"/>
              <a:gd name="connsiteX16" fmla="*/ 8171196 w 9662615"/>
              <a:gd name="connsiteY16" fmla="*/ 1397216 h 1592835"/>
              <a:gd name="connsiteX17" fmla="*/ 8127667 w 9662615"/>
              <a:gd name="connsiteY17" fmla="*/ 1418254 h 1592835"/>
              <a:gd name="connsiteX18" fmla="*/ 7974579 w 9662615"/>
              <a:gd name="connsiteY18" fmla="*/ 1383439 h 1592835"/>
              <a:gd name="connsiteX19" fmla="*/ 7768351 w 9662615"/>
              <a:gd name="connsiteY19" fmla="*/ 1395051 h 1592835"/>
              <a:gd name="connsiteX20" fmla="*/ 7635985 w 9662615"/>
              <a:gd name="connsiteY20" fmla="*/ 1386363 h 1592835"/>
              <a:gd name="connsiteX21" fmla="*/ 7466069 w 9662615"/>
              <a:gd name="connsiteY21" fmla="*/ 1377654 h 1592835"/>
              <a:gd name="connsiteX22" fmla="*/ 7355642 w 9662615"/>
              <a:gd name="connsiteY22" fmla="*/ 1407761 h 1592835"/>
              <a:gd name="connsiteX23" fmla="*/ 7151610 w 9662615"/>
              <a:gd name="connsiteY23" fmla="*/ 1397856 h 1592835"/>
              <a:gd name="connsiteX24" fmla="*/ 7082147 w 9662615"/>
              <a:gd name="connsiteY24" fmla="*/ 1406113 h 1592835"/>
              <a:gd name="connsiteX25" fmla="*/ 7014958 w 9662615"/>
              <a:gd name="connsiteY25" fmla="*/ 1396883 h 1592835"/>
              <a:gd name="connsiteX26" fmla="*/ 6907567 w 9662615"/>
              <a:gd name="connsiteY26" fmla="*/ 1419149 h 1592835"/>
              <a:gd name="connsiteX27" fmla="*/ 6748428 w 9662615"/>
              <a:gd name="connsiteY27" fmla="*/ 1420308 h 1592835"/>
              <a:gd name="connsiteX28" fmla="*/ 6654257 w 9662615"/>
              <a:gd name="connsiteY28" fmla="*/ 1424143 h 1592835"/>
              <a:gd name="connsiteX29" fmla="*/ 6620123 w 9662615"/>
              <a:gd name="connsiteY29" fmla="*/ 1430535 h 1592835"/>
              <a:gd name="connsiteX30" fmla="*/ 6571355 w 9662615"/>
              <a:gd name="connsiteY30" fmla="*/ 1436144 h 1592835"/>
              <a:gd name="connsiteX31" fmla="*/ 6486557 w 9662615"/>
              <a:gd name="connsiteY31" fmla="*/ 1449861 h 1592835"/>
              <a:gd name="connsiteX32" fmla="*/ 6370419 w 9662615"/>
              <a:gd name="connsiteY32" fmla="*/ 1461649 h 1592835"/>
              <a:gd name="connsiteX33" fmla="*/ 6278839 w 9662615"/>
              <a:gd name="connsiteY33" fmla="*/ 1449160 h 1592835"/>
              <a:gd name="connsiteX34" fmla="*/ 6272455 w 9662615"/>
              <a:gd name="connsiteY34" fmla="*/ 1453191 h 1592835"/>
              <a:gd name="connsiteX35" fmla="*/ 6212659 w 9662615"/>
              <a:gd name="connsiteY35" fmla="*/ 1454850 h 1592835"/>
              <a:gd name="connsiteX36" fmla="*/ 6069317 w 9662615"/>
              <a:gd name="connsiteY36" fmla="*/ 1445838 h 1592835"/>
              <a:gd name="connsiteX37" fmla="*/ 5878477 w 9662615"/>
              <a:gd name="connsiteY37" fmla="*/ 1439180 h 1592835"/>
              <a:gd name="connsiteX38" fmla="*/ 5838387 w 9662615"/>
              <a:gd name="connsiteY38" fmla="*/ 1444679 h 1592835"/>
              <a:gd name="connsiteX39" fmla="*/ 5771136 w 9662615"/>
              <a:gd name="connsiteY39" fmla="*/ 1453639 h 1592835"/>
              <a:gd name="connsiteX40" fmla="*/ 5724081 w 9662615"/>
              <a:gd name="connsiteY40" fmla="*/ 1470431 h 1592835"/>
              <a:gd name="connsiteX41" fmla="*/ 5666577 w 9662615"/>
              <a:gd name="connsiteY41" fmla="*/ 1473921 h 1592835"/>
              <a:gd name="connsiteX42" fmla="*/ 5649068 w 9662615"/>
              <a:gd name="connsiteY42" fmla="*/ 1461676 h 1592835"/>
              <a:gd name="connsiteX43" fmla="*/ 5588902 w 9662615"/>
              <a:gd name="connsiteY43" fmla="*/ 1469647 h 1592835"/>
              <a:gd name="connsiteX44" fmla="*/ 5498090 w 9662615"/>
              <a:gd name="connsiteY44" fmla="*/ 1483173 h 1592835"/>
              <a:gd name="connsiteX45" fmla="*/ 5444641 w 9662615"/>
              <a:gd name="connsiteY45" fmla="*/ 1487602 h 1592835"/>
              <a:gd name="connsiteX46" fmla="*/ 5299812 w 9662615"/>
              <a:gd name="connsiteY46" fmla="*/ 1503362 h 1592835"/>
              <a:gd name="connsiteX47" fmla="*/ 5213947 w 9662615"/>
              <a:gd name="connsiteY47" fmla="*/ 1516637 h 1592835"/>
              <a:gd name="connsiteX48" fmla="*/ 5090342 w 9662615"/>
              <a:gd name="connsiteY48" fmla="*/ 1546680 h 1592835"/>
              <a:gd name="connsiteX49" fmla="*/ 5129812 w 9662615"/>
              <a:gd name="connsiteY49" fmla="*/ 1521277 h 1592835"/>
              <a:gd name="connsiteX50" fmla="*/ 5059484 w 9662615"/>
              <a:gd name="connsiteY50" fmla="*/ 1546802 h 1592835"/>
              <a:gd name="connsiteX51" fmla="*/ 5038524 w 9662615"/>
              <a:gd name="connsiteY51" fmla="*/ 1545675 h 1592835"/>
              <a:gd name="connsiteX52" fmla="*/ 5026564 w 9662615"/>
              <a:gd name="connsiteY52" fmla="*/ 1545376 h 1592835"/>
              <a:gd name="connsiteX53" fmla="*/ 4969433 w 9662615"/>
              <a:gd name="connsiteY53" fmla="*/ 1550865 h 1592835"/>
              <a:gd name="connsiteX54" fmla="*/ 4921303 w 9662615"/>
              <a:gd name="connsiteY54" fmla="*/ 1575379 h 1592835"/>
              <a:gd name="connsiteX55" fmla="*/ 4863775 w 9662615"/>
              <a:gd name="connsiteY55" fmla="*/ 1562633 h 1592835"/>
              <a:gd name="connsiteX56" fmla="*/ 4847242 w 9662615"/>
              <a:gd name="connsiteY56" fmla="*/ 1565435 h 1592835"/>
              <a:gd name="connsiteX57" fmla="*/ 4856839 w 9662615"/>
              <a:gd name="connsiteY57" fmla="*/ 1592835 h 1592835"/>
              <a:gd name="connsiteX58" fmla="*/ 4791466 w 9662615"/>
              <a:gd name="connsiteY58" fmla="*/ 1561324 h 1592835"/>
              <a:gd name="connsiteX59" fmla="*/ 4784247 w 9662615"/>
              <a:gd name="connsiteY59" fmla="*/ 1562342 h 1592835"/>
              <a:gd name="connsiteX60" fmla="*/ 4748477 w 9662615"/>
              <a:gd name="connsiteY60" fmla="*/ 1556925 h 1592835"/>
              <a:gd name="connsiteX61" fmla="*/ 4730033 w 9662615"/>
              <a:gd name="connsiteY61" fmla="*/ 1555274 h 1592835"/>
              <a:gd name="connsiteX62" fmla="*/ 4724747 w 9662615"/>
              <a:gd name="connsiteY62" fmla="*/ 1552439 h 1592835"/>
              <a:gd name="connsiteX63" fmla="*/ 4697562 w 9662615"/>
              <a:gd name="connsiteY63" fmla="*/ 1551206 h 1592835"/>
              <a:gd name="connsiteX64" fmla="*/ 4662664 w 9662615"/>
              <a:gd name="connsiteY64" fmla="*/ 1573162 h 1592835"/>
              <a:gd name="connsiteX65" fmla="*/ 4603028 w 9662615"/>
              <a:gd name="connsiteY65" fmla="*/ 1568821 h 1592835"/>
              <a:gd name="connsiteX66" fmla="*/ 4541612 w 9662615"/>
              <a:gd name="connsiteY66" fmla="*/ 1545262 h 1592835"/>
              <a:gd name="connsiteX67" fmla="*/ 4422155 w 9662615"/>
              <a:gd name="connsiteY67" fmla="*/ 1542059 h 1592835"/>
              <a:gd name="connsiteX68" fmla="*/ 4221826 w 9662615"/>
              <a:gd name="connsiteY68" fmla="*/ 1508923 h 1592835"/>
              <a:gd name="connsiteX69" fmla="*/ 4096601 w 9662615"/>
              <a:gd name="connsiteY69" fmla="*/ 1521563 h 1592835"/>
              <a:gd name="connsiteX70" fmla="*/ 3970635 w 9662615"/>
              <a:gd name="connsiteY70" fmla="*/ 1544815 h 1592835"/>
              <a:gd name="connsiteX71" fmla="*/ 3833906 w 9662615"/>
              <a:gd name="connsiteY71" fmla="*/ 1516637 h 1592835"/>
              <a:gd name="connsiteX72" fmla="*/ 3696258 w 9662615"/>
              <a:gd name="connsiteY72" fmla="*/ 1537563 h 1592835"/>
              <a:gd name="connsiteX73" fmla="*/ 3594070 w 9662615"/>
              <a:gd name="connsiteY73" fmla="*/ 1509422 h 1592835"/>
              <a:gd name="connsiteX74" fmla="*/ 3565233 w 9662615"/>
              <a:gd name="connsiteY74" fmla="*/ 1515122 h 1592835"/>
              <a:gd name="connsiteX75" fmla="*/ 3560267 w 9662615"/>
              <a:gd name="connsiteY75" fmla="*/ 1516288 h 1592835"/>
              <a:gd name="connsiteX76" fmla="*/ 3540258 w 9662615"/>
              <a:gd name="connsiteY76" fmla="*/ 1516976 h 1592835"/>
              <a:gd name="connsiteX77" fmla="*/ 3534780 w 9662615"/>
              <a:gd name="connsiteY77" fmla="*/ 1522141 h 1592835"/>
              <a:gd name="connsiteX78" fmla="*/ 3504783 w 9662615"/>
              <a:gd name="connsiteY78" fmla="*/ 1526739 h 1592835"/>
              <a:gd name="connsiteX79" fmla="*/ 3430805 w 9662615"/>
              <a:gd name="connsiteY79" fmla="*/ 1542521 h 1592835"/>
              <a:gd name="connsiteX80" fmla="*/ 3292707 w 9662615"/>
              <a:gd name="connsiteY80" fmla="*/ 1520490 h 1592835"/>
              <a:gd name="connsiteX81" fmla="*/ 3187872 w 9662615"/>
              <a:gd name="connsiteY81" fmla="*/ 1519991 h 1592835"/>
              <a:gd name="connsiteX82" fmla="*/ 3148026 w 9662615"/>
              <a:gd name="connsiteY82" fmla="*/ 1524777 h 1592835"/>
              <a:gd name="connsiteX83" fmla="*/ 3092394 w 9662615"/>
              <a:gd name="connsiteY83" fmla="*/ 1528115 h 1592835"/>
              <a:gd name="connsiteX84" fmla="*/ 2994200 w 9662615"/>
              <a:gd name="connsiteY84" fmla="*/ 1537857 h 1592835"/>
              <a:gd name="connsiteX85" fmla="*/ 2862301 w 9662615"/>
              <a:gd name="connsiteY85" fmla="*/ 1544250 h 1592835"/>
              <a:gd name="connsiteX86" fmla="*/ 2766335 w 9662615"/>
              <a:gd name="connsiteY86" fmla="*/ 1527662 h 1592835"/>
              <a:gd name="connsiteX87" fmla="*/ 2757836 w 9662615"/>
              <a:gd name="connsiteY87" fmla="*/ 1531371 h 1592835"/>
              <a:gd name="connsiteX88" fmla="*/ 2691555 w 9662615"/>
              <a:gd name="connsiteY88" fmla="*/ 1530283 h 1592835"/>
              <a:gd name="connsiteX89" fmla="*/ 2491676 w 9662615"/>
              <a:gd name="connsiteY89" fmla="*/ 1500859 h 1592835"/>
              <a:gd name="connsiteX90" fmla="*/ 2378036 w 9662615"/>
              <a:gd name="connsiteY90" fmla="*/ 1520645 h 1592835"/>
              <a:gd name="connsiteX91" fmla="*/ 2284269 w 9662615"/>
              <a:gd name="connsiteY91" fmla="*/ 1503068 h 1592835"/>
              <a:gd name="connsiteX92" fmla="*/ 2207104 w 9662615"/>
              <a:gd name="connsiteY92" fmla="*/ 1508888 h 1592835"/>
              <a:gd name="connsiteX93" fmla="*/ 2149226 w 9662615"/>
              <a:gd name="connsiteY93" fmla="*/ 1523409 h 1592835"/>
              <a:gd name="connsiteX94" fmla="*/ 2084783 w 9662615"/>
              <a:gd name="connsiteY94" fmla="*/ 1524245 h 1592835"/>
              <a:gd name="connsiteX95" fmla="*/ 2070075 w 9662615"/>
              <a:gd name="connsiteY95" fmla="*/ 1511285 h 1592835"/>
              <a:gd name="connsiteX96" fmla="*/ 2001057 w 9662615"/>
              <a:gd name="connsiteY96" fmla="*/ 1516449 h 1592835"/>
              <a:gd name="connsiteX97" fmla="*/ 1896330 w 9662615"/>
              <a:gd name="connsiteY97" fmla="*/ 1525725 h 1592835"/>
              <a:gd name="connsiteX98" fmla="*/ 1835994 w 9662615"/>
              <a:gd name="connsiteY98" fmla="*/ 1527678 h 1592835"/>
              <a:gd name="connsiteX99" fmla="*/ 1671119 w 9662615"/>
              <a:gd name="connsiteY99" fmla="*/ 1536701 h 1592835"/>
              <a:gd name="connsiteX100" fmla="*/ 1601337 w 9662615"/>
              <a:gd name="connsiteY100" fmla="*/ 1548552 h 1592835"/>
              <a:gd name="connsiteX101" fmla="*/ 1407755 w 9662615"/>
              <a:gd name="connsiteY101" fmla="*/ 1571444 h 1592835"/>
              <a:gd name="connsiteX102" fmla="*/ 1271994 w 9662615"/>
              <a:gd name="connsiteY102" fmla="*/ 1579471 h 1592835"/>
              <a:gd name="connsiteX103" fmla="*/ 1249226 w 9662615"/>
              <a:gd name="connsiteY103" fmla="*/ 1583140 h 1592835"/>
              <a:gd name="connsiteX104" fmla="*/ 1217719 w 9662615"/>
              <a:gd name="connsiteY104" fmla="*/ 1580863 h 1592835"/>
              <a:gd name="connsiteX105" fmla="*/ 1091432 w 9662615"/>
              <a:gd name="connsiteY105" fmla="*/ 1571003 h 1592835"/>
              <a:gd name="connsiteX106" fmla="*/ 992039 w 9662615"/>
              <a:gd name="connsiteY106" fmla="*/ 1556662 h 1592835"/>
              <a:gd name="connsiteX107" fmla="*/ 868264 w 9662615"/>
              <a:gd name="connsiteY107" fmla="*/ 1566392 h 1592835"/>
              <a:gd name="connsiteX108" fmla="*/ 792765 w 9662615"/>
              <a:gd name="connsiteY108" fmla="*/ 1563102 h 1592835"/>
              <a:gd name="connsiteX109" fmla="*/ 669055 w 9662615"/>
              <a:gd name="connsiteY109" fmla="*/ 1543638 h 1592835"/>
              <a:gd name="connsiteX110" fmla="*/ 506152 w 9662615"/>
              <a:gd name="connsiteY110" fmla="*/ 1549124 h 1592835"/>
              <a:gd name="connsiteX111" fmla="*/ 472797 w 9662615"/>
              <a:gd name="connsiteY111" fmla="*/ 1568904 h 1592835"/>
              <a:gd name="connsiteX112" fmla="*/ 427864 w 9662615"/>
              <a:gd name="connsiteY112" fmla="*/ 1580848 h 1592835"/>
              <a:gd name="connsiteX113" fmla="*/ 408381 w 9662615"/>
              <a:gd name="connsiteY113" fmla="*/ 1552940 h 1592835"/>
              <a:gd name="connsiteX114" fmla="*/ 267163 w 9662615"/>
              <a:gd name="connsiteY114" fmla="*/ 1531913 h 1592835"/>
              <a:gd name="connsiteX115" fmla="*/ 196644 w 9662615"/>
              <a:gd name="connsiteY115" fmla="*/ 1524565 h 1592835"/>
              <a:gd name="connsiteX116" fmla="*/ 86819 w 9662615"/>
              <a:gd name="connsiteY116" fmla="*/ 1519517 h 1592835"/>
              <a:gd name="connsiteX117" fmla="*/ 53369 w 9662615"/>
              <a:gd name="connsiteY117" fmla="*/ 1516853 h 1592835"/>
              <a:gd name="connsiteX118" fmla="*/ 2359 w 9662615"/>
              <a:gd name="connsiteY118" fmla="*/ 1515247 h 1592835"/>
              <a:gd name="connsiteX119" fmla="*/ 0 w 9662615"/>
              <a:gd name="connsiteY119" fmla="*/ 1514932 h 1592835"/>
              <a:gd name="connsiteX120" fmla="*/ 0 w 9662615"/>
              <a:gd name="connsiteY120" fmla="*/ 0 h 1592835"/>
              <a:gd name="connsiteX0" fmla="*/ 0 w 9662615"/>
              <a:gd name="connsiteY0" fmla="*/ 0 h 1592835"/>
              <a:gd name="connsiteX1" fmla="*/ 9662615 w 9662615"/>
              <a:gd name="connsiteY1" fmla="*/ 0 h 1592835"/>
              <a:gd name="connsiteX2" fmla="*/ 9662615 w 9662615"/>
              <a:gd name="connsiteY2" fmla="*/ 1280346 h 1592835"/>
              <a:gd name="connsiteX3" fmla="*/ 9658420 w 9662615"/>
              <a:gd name="connsiteY3" fmla="*/ 1280106 h 1592835"/>
              <a:gd name="connsiteX4" fmla="*/ 9469546 w 9662615"/>
              <a:gd name="connsiteY4" fmla="*/ 1289837 h 1592835"/>
              <a:gd name="connsiteX5" fmla="*/ 9385895 w 9662615"/>
              <a:gd name="connsiteY5" fmla="*/ 1269203 h 1592835"/>
              <a:gd name="connsiteX6" fmla="*/ 9144767 w 9662615"/>
              <a:gd name="connsiteY6" fmla="*/ 1264120 h 1592835"/>
              <a:gd name="connsiteX7" fmla="*/ 8837252 w 9662615"/>
              <a:gd name="connsiteY7" fmla="*/ 1350515 h 1592835"/>
              <a:gd name="connsiteX8" fmla="*/ 8705466 w 9662615"/>
              <a:gd name="connsiteY8" fmla="*/ 1342419 h 1592835"/>
              <a:gd name="connsiteX9" fmla="*/ 8652221 w 9662615"/>
              <a:gd name="connsiteY9" fmla="*/ 1326906 h 1592835"/>
              <a:gd name="connsiteX10" fmla="*/ 8632312 w 9662615"/>
              <a:gd name="connsiteY10" fmla="*/ 1326025 h 1592835"/>
              <a:gd name="connsiteX11" fmla="*/ 8591582 w 9662615"/>
              <a:gd name="connsiteY11" fmla="*/ 1341666 h 1592835"/>
              <a:gd name="connsiteX12" fmla="*/ 8537336 w 9662615"/>
              <a:gd name="connsiteY12" fmla="*/ 1341684 h 1592835"/>
              <a:gd name="connsiteX13" fmla="*/ 8472508 w 9662615"/>
              <a:gd name="connsiteY13" fmla="*/ 1363109 h 1592835"/>
              <a:gd name="connsiteX14" fmla="*/ 8258477 w 9662615"/>
              <a:gd name="connsiteY14" fmla="*/ 1370666 h 1592835"/>
              <a:gd name="connsiteX15" fmla="*/ 8197961 w 9662615"/>
              <a:gd name="connsiteY15" fmla="*/ 1392804 h 1592835"/>
              <a:gd name="connsiteX16" fmla="*/ 8171196 w 9662615"/>
              <a:gd name="connsiteY16" fmla="*/ 1397216 h 1592835"/>
              <a:gd name="connsiteX17" fmla="*/ 8127667 w 9662615"/>
              <a:gd name="connsiteY17" fmla="*/ 1418254 h 1592835"/>
              <a:gd name="connsiteX18" fmla="*/ 7974579 w 9662615"/>
              <a:gd name="connsiteY18" fmla="*/ 1383439 h 1592835"/>
              <a:gd name="connsiteX19" fmla="*/ 7768351 w 9662615"/>
              <a:gd name="connsiteY19" fmla="*/ 1395051 h 1592835"/>
              <a:gd name="connsiteX20" fmla="*/ 7635985 w 9662615"/>
              <a:gd name="connsiteY20" fmla="*/ 1386363 h 1592835"/>
              <a:gd name="connsiteX21" fmla="*/ 7466069 w 9662615"/>
              <a:gd name="connsiteY21" fmla="*/ 1377654 h 1592835"/>
              <a:gd name="connsiteX22" fmla="*/ 7355642 w 9662615"/>
              <a:gd name="connsiteY22" fmla="*/ 1407761 h 1592835"/>
              <a:gd name="connsiteX23" fmla="*/ 7151610 w 9662615"/>
              <a:gd name="connsiteY23" fmla="*/ 1397856 h 1592835"/>
              <a:gd name="connsiteX24" fmla="*/ 7082147 w 9662615"/>
              <a:gd name="connsiteY24" fmla="*/ 1406113 h 1592835"/>
              <a:gd name="connsiteX25" fmla="*/ 7014958 w 9662615"/>
              <a:gd name="connsiteY25" fmla="*/ 1396883 h 1592835"/>
              <a:gd name="connsiteX26" fmla="*/ 6907567 w 9662615"/>
              <a:gd name="connsiteY26" fmla="*/ 1419149 h 1592835"/>
              <a:gd name="connsiteX27" fmla="*/ 6748428 w 9662615"/>
              <a:gd name="connsiteY27" fmla="*/ 1420308 h 1592835"/>
              <a:gd name="connsiteX28" fmla="*/ 6654257 w 9662615"/>
              <a:gd name="connsiteY28" fmla="*/ 1424143 h 1592835"/>
              <a:gd name="connsiteX29" fmla="*/ 6620123 w 9662615"/>
              <a:gd name="connsiteY29" fmla="*/ 1430535 h 1592835"/>
              <a:gd name="connsiteX30" fmla="*/ 6571355 w 9662615"/>
              <a:gd name="connsiteY30" fmla="*/ 1436144 h 1592835"/>
              <a:gd name="connsiteX31" fmla="*/ 6486557 w 9662615"/>
              <a:gd name="connsiteY31" fmla="*/ 1449861 h 1592835"/>
              <a:gd name="connsiteX32" fmla="*/ 6370419 w 9662615"/>
              <a:gd name="connsiteY32" fmla="*/ 1461649 h 1592835"/>
              <a:gd name="connsiteX33" fmla="*/ 6278839 w 9662615"/>
              <a:gd name="connsiteY33" fmla="*/ 1449160 h 1592835"/>
              <a:gd name="connsiteX34" fmla="*/ 6272455 w 9662615"/>
              <a:gd name="connsiteY34" fmla="*/ 1453191 h 1592835"/>
              <a:gd name="connsiteX35" fmla="*/ 6212659 w 9662615"/>
              <a:gd name="connsiteY35" fmla="*/ 1454850 h 1592835"/>
              <a:gd name="connsiteX36" fmla="*/ 6069317 w 9662615"/>
              <a:gd name="connsiteY36" fmla="*/ 1445838 h 1592835"/>
              <a:gd name="connsiteX37" fmla="*/ 5878477 w 9662615"/>
              <a:gd name="connsiteY37" fmla="*/ 1439180 h 1592835"/>
              <a:gd name="connsiteX38" fmla="*/ 5838387 w 9662615"/>
              <a:gd name="connsiteY38" fmla="*/ 1444679 h 1592835"/>
              <a:gd name="connsiteX39" fmla="*/ 5771136 w 9662615"/>
              <a:gd name="connsiteY39" fmla="*/ 1453639 h 1592835"/>
              <a:gd name="connsiteX40" fmla="*/ 5724081 w 9662615"/>
              <a:gd name="connsiteY40" fmla="*/ 1470431 h 1592835"/>
              <a:gd name="connsiteX41" fmla="*/ 5666577 w 9662615"/>
              <a:gd name="connsiteY41" fmla="*/ 1473921 h 1592835"/>
              <a:gd name="connsiteX42" fmla="*/ 5649068 w 9662615"/>
              <a:gd name="connsiteY42" fmla="*/ 1461676 h 1592835"/>
              <a:gd name="connsiteX43" fmla="*/ 5588902 w 9662615"/>
              <a:gd name="connsiteY43" fmla="*/ 1469647 h 1592835"/>
              <a:gd name="connsiteX44" fmla="*/ 5498090 w 9662615"/>
              <a:gd name="connsiteY44" fmla="*/ 1483173 h 1592835"/>
              <a:gd name="connsiteX45" fmla="*/ 5444641 w 9662615"/>
              <a:gd name="connsiteY45" fmla="*/ 1487602 h 1592835"/>
              <a:gd name="connsiteX46" fmla="*/ 5299812 w 9662615"/>
              <a:gd name="connsiteY46" fmla="*/ 1503362 h 1592835"/>
              <a:gd name="connsiteX47" fmla="*/ 5213947 w 9662615"/>
              <a:gd name="connsiteY47" fmla="*/ 1516637 h 1592835"/>
              <a:gd name="connsiteX48" fmla="*/ 5090342 w 9662615"/>
              <a:gd name="connsiteY48" fmla="*/ 1546680 h 1592835"/>
              <a:gd name="connsiteX49" fmla="*/ 5129812 w 9662615"/>
              <a:gd name="connsiteY49" fmla="*/ 1521277 h 1592835"/>
              <a:gd name="connsiteX50" fmla="*/ 5059484 w 9662615"/>
              <a:gd name="connsiteY50" fmla="*/ 1546802 h 1592835"/>
              <a:gd name="connsiteX51" fmla="*/ 5038524 w 9662615"/>
              <a:gd name="connsiteY51" fmla="*/ 1545675 h 1592835"/>
              <a:gd name="connsiteX52" fmla="*/ 5026564 w 9662615"/>
              <a:gd name="connsiteY52" fmla="*/ 1545376 h 1592835"/>
              <a:gd name="connsiteX53" fmla="*/ 4969433 w 9662615"/>
              <a:gd name="connsiteY53" fmla="*/ 1550865 h 1592835"/>
              <a:gd name="connsiteX54" fmla="*/ 4921303 w 9662615"/>
              <a:gd name="connsiteY54" fmla="*/ 1575379 h 1592835"/>
              <a:gd name="connsiteX55" fmla="*/ 4863775 w 9662615"/>
              <a:gd name="connsiteY55" fmla="*/ 1562633 h 1592835"/>
              <a:gd name="connsiteX56" fmla="*/ 4847242 w 9662615"/>
              <a:gd name="connsiteY56" fmla="*/ 1565435 h 1592835"/>
              <a:gd name="connsiteX57" fmla="*/ 4856839 w 9662615"/>
              <a:gd name="connsiteY57" fmla="*/ 1592835 h 1592835"/>
              <a:gd name="connsiteX58" fmla="*/ 4791466 w 9662615"/>
              <a:gd name="connsiteY58" fmla="*/ 1561324 h 1592835"/>
              <a:gd name="connsiteX59" fmla="*/ 4784247 w 9662615"/>
              <a:gd name="connsiteY59" fmla="*/ 1562342 h 1592835"/>
              <a:gd name="connsiteX60" fmla="*/ 4748477 w 9662615"/>
              <a:gd name="connsiteY60" fmla="*/ 1556925 h 1592835"/>
              <a:gd name="connsiteX61" fmla="*/ 4730033 w 9662615"/>
              <a:gd name="connsiteY61" fmla="*/ 1555274 h 1592835"/>
              <a:gd name="connsiteX62" fmla="*/ 4697562 w 9662615"/>
              <a:gd name="connsiteY62" fmla="*/ 1551206 h 1592835"/>
              <a:gd name="connsiteX63" fmla="*/ 4662664 w 9662615"/>
              <a:gd name="connsiteY63" fmla="*/ 1573162 h 1592835"/>
              <a:gd name="connsiteX64" fmla="*/ 4603028 w 9662615"/>
              <a:gd name="connsiteY64" fmla="*/ 1568821 h 1592835"/>
              <a:gd name="connsiteX65" fmla="*/ 4541612 w 9662615"/>
              <a:gd name="connsiteY65" fmla="*/ 1545262 h 1592835"/>
              <a:gd name="connsiteX66" fmla="*/ 4422155 w 9662615"/>
              <a:gd name="connsiteY66" fmla="*/ 1542059 h 1592835"/>
              <a:gd name="connsiteX67" fmla="*/ 4221826 w 9662615"/>
              <a:gd name="connsiteY67" fmla="*/ 1508923 h 1592835"/>
              <a:gd name="connsiteX68" fmla="*/ 4096601 w 9662615"/>
              <a:gd name="connsiteY68" fmla="*/ 1521563 h 1592835"/>
              <a:gd name="connsiteX69" fmla="*/ 3970635 w 9662615"/>
              <a:gd name="connsiteY69" fmla="*/ 1544815 h 1592835"/>
              <a:gd name="connsiteX70" fmla="*/ 3833906 w 9662615"/>
              <a:gd name="connsiteY70" fmla="*/ 1516637 h 1592835"/>
              <a:gd name="connsiteX71" fmla="*/ 3696258 w 9662615"/>
              <a:gd name="connsiteY71" fmla="*/ 1537563 h 1592835"/>
              <a:gd name="connsiteX72" fmla="*/ 3594070 w 9662615"/>
              <a:gd name="connsiteY72" fmla="*/ 1509422 h 1592835"/>
              <a:gd name="connsiteX73" fmla="*/ 3565233 w 9662615"/>
              <a:gd name="connsiteY73" fmla="*/ 1515122 h 1592835"/>
              <a:gd name="connsiteX74" fmla="*/ 3560267 w 9662615"/>
              <a:gd name="connsiteY74" fmla="*/ 1516288 h 1592835"/>
              <a:gd name="connsiteX75" fmla="*/ 3540258 w 9662615"/>
              <a:gd name="connsiteY75" fmla="*/ 1516976 h 1592835"/>
              <a:gd name="connsiteX76" fmla="*/ 3534780 w 9662615"/>
              <a:gd name="connsiteY76" fmla="*/ 1522141 h 1592835"/>
              <a:gd name="connsiteX77" fmla="*/ 3504783 w 9662615"/>
              <a:gd name="connsiteY77" fmla="*/ 1526739 h 1592835"/>
              <a:gd name="connsiteX78" fmla="*/ 3430805 w 9662615"/>
              <a:gd name="connsiteY78" fmla="*/ 1542521 h 1592835"/>
              <a:gd name="connsiteX79" fmla="*/ 3292707 w 9662615"/>
              <a:gd name="connsiteY79" fmla="*/ 1520490 h 1592835"/>
              <a:gd name="connsiteX80" fmla="*/ 3187872 w 9662615"/>
              <a:gd name="connsiteY80" fmla="*/ 1519991 h 1592835"/>
              <a:gd name="connsiteX81" fmla="*/ 3148026 w 9662615"/>
              <a:gd name="connsiteY81" fmla="*/ 1524777 h 1592835"/>
              <a:gd name="connsiteX82" fmla="*/ 3092394 w 9662615"/>
              <a:gd name="connsiteY82" fmla="*/ 1528115 h 1592835"/>
              <a:gd name="connsiteX83" fmla="*/ 2994200 w 9662615"/>
              <a:gd name="connsiteY83" fmla="*/ 1537857 h 1592835"/>
              <a:gd name="connsiteX84" fmla="*/ 2862301 w 9662615"/>
              <a:gd name="connsiteY84" fmla="*/ 1544250 h 1592835"/>
              <a:gd name="connsiteX85" fmla="*/ 2766335 w 9662615"/>
              <a:gd name="connsiteY85" fmla="*/ 1527662 h 1592835"/>
              <a:gd name="connsiteX86" fmla="*/ 2757836 w 9662615"/>
              <a:gd name="connsiteY86" fmla="*/ 1531371 h 1592835"/>
              <a:gd name="connsiteX87" fmla="*/ 2691555 w 9662615"/>
              <a:gd name="connsiteY87" fmla="*/ 1530283 h 1592835"/>
              <a:gd name="connsiteX88" fmla="*/ 2491676 w 9662615"/>
              <a:gd name="connsiteY88" fmla="*/ 1500859 h 1592835"/>
              <a:gd name="connsiteX89" fmla="*/ 2378036 w 9662615"/>
              <a:gd name="connsiteY89" fmla="*/ 1520645 h 1592835"/>
              <a:gd name="connsiteX90" fmla="*/ 2284269 w 9662615"/>
              <a:gd name="connsiteY90" fmla="*/ 1503068 h 1592835"/>
              <a:gd name="connsiteX91" fmla="*/ 2207104 w 9662615"/>
              <a:gd name="connsiteY91" fmla="*/ 1508888 h 1592835"/>
              <a:gd name="connsiteX92" fmla="*/ 2149226 w 9662615"/>
              <a:gd name="connsiteY92" fmla="*/ 1523409 h 1592835"/>
              <a:gd name="connsiteX93" fmla="*/ 2084783 w 9662615"/>
              <a:gd name="connsiteY93" fmla="*/ 1524245 h 1592835"/>
              <a:gd name="connsiteX94" fmla="*/ 2070075 w 9662615"/>
              <a:gd name="connsiteY94" fmla="*/ 1511285 h 1592835"/>
              <a:gd name="connsiteX95" fmla="*/ 2001057 w 9662615"/>
              <a:gd name="connsiteY95" fmla="*/ 1516449 h 1592835"/>
              <a:gd name="connsiteX96" fmla="*/ 1896330 w 9662615"/>
              <a:gd name="connsiteY96" fmla="*/ 1525725 h 1592835"/>
              <a:gd name="connsiteX97" fmla="*/ 1835994 w 9662615"/>
              <a:gd name="connsiteY97" fmla="*/ 1527678 h 1592835"/>
              <a:gd name="connsiteX98" fmla="*/ 1671119 w 9662615"/>
              <a:gd name="connsiteY98" fmla="*/ 1536701 h 1592835"/>
              <a:gd name="connsiteX99" fmla="*/ 1601337 w 9662615"/>
              <a:gd name="connsiteY99" fmla="*/ 1548552 h 1592835"/>
              <a:gd name="connsiteX100" fmla="*/ 1407755 w 9662615"/>
              <a:gd name="connsiteY100" fmla="*/ 1571444 h 1592835"/>
              <a:gd name="connsiteX101" fmla="*/ 1271994 w 9662615"/>
              <a:gd name="connsiteY101" fmla="*/ 1579471 h 1592835"/>
              <a:gd name="connsiteX102" fmla="*/ 1249226 w 9662615"/>
              <a:gd name="connsiteY102" fmla="*/ 1583140 h 1592835"/>
              <a:gd name="connsiteX103" fmla="*/ 1217719 w 9662615"/>
              <a:gd name="connsiteY103" fmla="*/ 1580863 h 1592835"/>
              <a:gd name="connsiteX104" fmla="*/ 1091432 w 9662615"/>
              <a:gd name="connsiteY104" fmla="*/ 1571003 h 1592835"/>
              <a:gd name="connsiteX105" fmla="*/ 992039 w 9662615"/>
              <a:gd name="connsiteY105" fmla="*/ 1556662 h 1592835"/>
              <a:gd name="connsiteX106" fmla="*/ 868264 w 9662615"/>
              <a:gd name="connsiteY106" fmla="*/ 1566392 h 1592835"/>
              <a:gd name="connsiteX107" fmla="*/ 792765 w 9662615"/>
              <a:gd name="connsiteY107" fmla="*/ 1563102 h 1592835"/>
              <a:gd name="connsiteX108" fmla="*/ 669055 w 9662615"/>
              <a:gd name="connsiteY108" fmla="*/ 1543638 h 1592835"/>
              <a:gd name="connsiteX109" fmla="*/ 506152 w 9662615"/>
              <a:gd name="connsiteY109" fmla="*/ 1549124 h 1592835"/>
              <a:gd name="connsiteX110" fmla="*/ 472797 w 9662615"/>
              <a:gd name="connsiteY110" fmla="*/ 1568904 h 1592835"/>
              <a:gd name="connsiteX111" fmla="*/ 427864 w 9662615"/>
              <a:gd name="connsiteY111" fmla="*/ 1580848 h 1592835"/>
              <a:gd name="connsiteX112" fmla="*/ 408381 w 9662615"/>
              <a:gd name="connsiteY112" fmla="*/ 1552940 h 1592835"/>
              <a:gd name="connsiteX113" fmla="*/ 267163 w 9662615"/>
              <a:gd name="connsiteY113" fmla="*/ 1531913 h 1592835"/>
              <a:gd name="connsiteX114" fmla="*/ 196644 w 9662615"/>
              <a:gd name="connsiteY114" fmla="*/ 1524565 h 1592835"/>
              <a:gd name="connsiteX115" fmla="*/ 86819 w 9662615"/>
              <a:gd name="connsiteY115" fmla="*/ 1519517 h 1592835"/>
              <a:gd name="connsiteX116" fmla="*/ 53369 w 9662615"/>
              <a:gd name="connsiteY116" fmla="*/ 1516853 h 1592835"/>
              <a:gd name="connsiteX117" fmla="*/ 2359 w 9662615"/>
              <a:gd name="connsiteY117" fmla="*/ 1515247 h 1592835"/>
              <a:gd name="connsiteX118" fmla="*/ 0 w 9662615"/>
              <a:gd name="connsiteY118" fmla="*/ 1514932 h 1592835"/>
              <a:gd name="connsiteX119" fmla="*/ 0 w 9662615"/>
              <a:gd name="connsiteY119" fmla="*/ 0 h 1592835"/>
              <a:gd name="connsiteX0" fmla="*/ 0 w 9662615"/>
              <a:gd name="connsiteY0" fmla="*/ 0 h 1592835"/>
              <a:gd name="connsiteX1" fmla="*/ 9662615 w 9662615"/>
              <a:gd name="connsiteY1" fmla="*/ 0 h 1592835"/>
              <a:gd name="connsiteX2" fmla="*/ 9662615 w 9662615"/>
              <a:gd name="connsiteY2" fmla="*/ 1280346 h 1592835"/>
              <a:gd name="connsiteX3" fmla="*/ 9658420 w 9662615"/>
              <a:gd name="connsiteY3" fmla="*/ 1280106 h 1592835"/>
              <a:gd name="connsiteX4" fmla="*/ 9469546 w 9662615"/>
              <a:gd name="connsiteY4" fmla="*/ 1289837 h 1592835"/>
              <a:gd name="connsiteX5" fmla="*/ 9385895 w 9662615"/>
              <a:gd name="connsiteY5" fmla="*/ 1269203 h 1592835"/>
              <a:gd name="connsiteX6" fmla="*/ 9144767 w 9662615"/>
              <a:gd name="connsiteY6" fmla="*/ 1264120 h 1592835"/>
              <a:gd name="connsiteX7" fmla="*/ 8837252 w 9662615"/>
              <a:gd name="connsiteY7" fmla="*/ 1350515 h 1592835"/>
              <a:gd name="connsiteX8" fmla="*/ 8705466 w 9662615"/>
              <a:gd name="connsiteY8" fmla="*/ 1342419 h 1592835"/>
              <a:gd name="connsiteX9" fmla="*/ 8652221 w 9662615"/>
              <a:gd name="connsiteY9" fmla="*/ 1326906 h 1592835"/>
              <a:gd name="connsiteX10" fmla="*/ 8632312 w 9662615"/>
              <a:gd name="connsiteY10" fmla="*/ 1326025 h 1592835"/>
              <a:gd name="connsiteX11" fmla="*/ 8591582 w 9662615"/>
              <a:gd name="connsiteY11" fmla="*/ 1341666 h 1592835"/>
              <a:gd name="connsiteX12" fmla="*/ 8537336 w 9662615"/>
              <a:gd name="connsiteY12" fmla="*/ 1341684 h 1592835"/>
              <a:gd name="connsiteX13" fmla="*/ 8472508 w 9662615"/>
              <a:gd name="connsiteY13" fmla="*/ 1363109 h 1592835"/>
              <a:gd name="connsiteX14" fmla="*/ 8258477 w 9662615"/>
              <a:gd name="connsiteY14" fmla="*/ 1370666 h 1592835"/>
              <a:gd name="connsiteX15" fmla="*/ 8197961 w 9662615"/>
              <a:gd name="connsiteY15" fmla="*/ 1392804 h 1592835"/>
              <a:gd name="connsiteX16" fmla="*/ 8171196 w 9662615"/>
              <a:gd name="connsiteY16" fmla="*/ 1397216 h 1592835"/>
              <a:gd name="connsiteX17" fmla="*/ 8127667 w 9662615"/>
              <a:gd name="connsiteY17" fmla="*/ 1418254 h 1592835"/>
              <a:gd name="connsiteX18" fmla="*/ 7974579 w 9662615"/>
              <a:gd name="connsiteY18" fmla="*/ 1383439 h 1592835"/>
              <a:gd name="connsiteX19" fmla="*/ 7768351 w 9662615"/>
              <a:gd name="connsiteY19" fmla="*/ 1395051 h 1592835"/>
              <a:gd name="connsiteX20" fmla="*/ 7635985 w 9662615"/>
              <a:gd name="connsiteY20" fmla="*/ 1386363 h 1592835"/>
              <a:gd name="connsiteX21" fmla="*/ 7466069 w 9662615"/>
              <a:gd name="connsiteY21" fmla="*/ 1377654 h 1592835"/>
              <a:gd name="connsiteX22" fmla="*/ 7355642 w 9662615"/>
              <a:gd name="connsiteY22" fmla="*/ 1407761 h 1592835"/>
              <a:gd name="connsiteX23" fmla="*/ 7151610 w 9662615"/>
              <a:gd name="connsiteY23" fmla="*/ 1397856 h 1592835"/>
              <a:gd name="connsiteX24" fmla="*/ 7082147 w 9662615"/>
              <a:gd name="connsiteY24" fmla="*/ 1406113 h 1592835"/>
              <a:gd name="connsiteX25" fmla="*/ 7014958 w 9662615"/>
              <a:gd name="connsiteY25" fmla="*/ 1396883 h 1592835"/>
              <a:gd name="connsiteX26" fmla="*/ 6907567 w 9662615"/>
              <a:gd name="connsiteY26" fmla="*/ 1419149 h 1592835"/>
              <a:gd name="connsiteX27" fmla="*/ 6748428 w 9662615"/>
              <a:gd name="connsiteY27" fmla="*/ 1420308 h 1592835"/>
              <a:gd name="connsiteX28" fmla="*/ 6654257 w 9662615"/>
              <a:gd name="connsiteY28" fmla="*/ 1424143 h 1592835"/>
              <a:gd name="connsiteX29" fmla="*/ 6620123 w 9662615"/>
              <a:gd name="connsiteY29" fmla="*/ 1430535 h 1592835"/>
              <a:gd name="connsiteX30" fmla="*/ 6571355 w 9662615"/>
              <a:gd name="connsiteY30" fmla="*/ 1436144 h 1592835"/>
              <a:gd name="connsiteX31" fmla="*/ 6486557 w 9662615"/>
              <a:gd name="connsiteY31" fmla="*/ 1449861 h 1592835"/>
              <a:gd name="connsiteX32" fmla="*/ 6370419 w 9662615"/>
              <a:gd name="connsiteY32" fmla="*/ 1461649 h 1592835"/>
              <a:gd name="connsiteX33" fmla="*/ 6278839 w 9662615"/>
              <a:gd name="connsiteY33" fmla="*/ 1449160 h 1592835"/>
              <a:gd name="connsiteX34" fmla="*/ 6272455 w 9662615"/>
              <a:gd name="connsiteY34" fmla="*/ 1453191 h 1592835"/>
              <a:gd name="connsiteX35" fmla="*/ 6212659 w 9662615"/>
              <a:gd name="connsiteY35" fmla="*/ 1454850 h 1592835"/>
              <a:gd name="connsiteX36" fmla="*/ 6069317 w 9662615"/>
              <a:gd name="connsiteY36" fmla="*/ 1445838 h 1592835"/>
              <a:gd name="connsiteX37" fmla="*/ 5878477 w 9662615"/>
              <a:gd name="connsiteY37" fmla="*/ 1439180 h 1592835"/>
              <a:gd name="connsiteX38" fmla="*/ 5838387 w 9662615"/>
              <a:gd name="connsiteY38" fmla="*/ 1444679 h 1592835"/>
              <a:gd name="connsiteX39" fmla="*/ 5771136 w 9662615"/>
              <a:gd name="connsiteY39" fmla="*/ 1453639 h 1592835"/>
              <a:gd name="connsiteX40" fmla="*/ 5724081 w 9662615"/>
              <a:gd name="connsiteY40" fmla="*/ 1470431 h 1592835"/>
              <a:gd name="connsiteX41" fmla="*/ 5666577 w 9662615"/>
              <a:gd name="connsiteY41" fmla="*/ 1473921 h 1592835"/>
              <a:gd name="connsiteX42" fmla="*/ 5649068 w 9662615"/>
              <a:gd name="connsiteY42" fmla="*/ 1461676 h 1592835"/>
              <a:gd name="connsiteX43" fmla="*/ 5588902 w 9662615"/>
              <a:gd name="connsiteY43" fmla="*/ 1469647 h 1592835"/>
              <a:gd name="connsiteX44" fmla="*/ 5498090 w 9662615"/>
              <a:gd name="connsiteY44" fmla="*/ 1483173 h 1592835"/>
              <a:gd name="connsiteX45" fmla="*/ 5444641 w 9662615"/>
              <a:gd name="connsiteY45" fmla="*/ 1487602 h 1592835"/>
              <a:gd name="connsiteX46" fmla="*/ 5299812 w 9662615"/>
              <a:gd name="connsiteY46" fmla="*/ 1503362 h 1592835"/>
              <a:gd name="connsiteX47" fmla="*/ 5213947 w 9662615"/>
              <a:gd name="connsiteY47" fmla="*/ 1516637 h 1592835"/>
              <a:gd name="connsiteX48" fmla="*/ 5090342 w 9662615"/>
              <a:gd name="connsiteY48" fmla="*/ 1546680 h 1592835"/>
              <a:gd name="connsiteX49" fmla="*/ 5129812 w 9662615"/>
              <a:gd name="connsiteY49" fmla="*/ 1521277 h 1592835"/>
              <a:gd name="connsiteX50" fmla="*/ 5059484 w 9662615"/>
              <a:gd name="connsiteY50" fmla="*/ 1546802 h 1592835"/>
              <a:gd name="connsiteX51" fmla="*/ 5038524 w 9662615"/>
              <a:gd name="connsiteY51" fmla="*/ 1545675 h 1592835"/>
              <a:gd name="connsiteX52" fmla="*/ 5026564 w 9662615"/>
              <a:gd name="connsiteY52" fmla="*/ 1545376 h 1592835"/>
              <a:gd name="connsiteX53" fmla="*/ 4969433 w 9662615"/>
              <a:gd name="connsiteY53" fmla="*/ 1550865 h 1592835"/>
              <a:gd name="connsiteX54" fmla="*/ 4921303 w 9662615"/>
              <a:gd name="connsiteY54" fmla="*/ 1575379 h 1592835"/>
              <a:gd name="connsiteX55" fmla="*/ 4863775 w 9662615"/>
              <a:gd name="connsiteY55" fmla="*/ 1562633 h 1592835"/>
              <a:gd name="connsiteX56" fmla="*/ 4847242 w 9662615"/>
              <a:gd name="connsiteY56" fmla="*/ 1565435 h 1592835"/>
              <a:gd name="connsiteX57" fmla="*/ 4856839 w 9662615"/>
              <a:gd name="connsiteY57" fmla="*/ 1592835 h 1592835"/>
              <a:gd name="connsiteX58" fmla="*/ 4791466 w 9662615"/>
              <a:gd name="connsiteY58" fmla="*/ 1561324 h 1592835"/>
              <a:gd name="connsiteX59" fmla="*/ 4784247 w 9662615"/>
              <a:gd name="connsiteY59" fmla="*/ 1562342 h 1592835"/>
              <a:gd name="connsiteX60" fmla="*/ 4730033 w 9662615"/>
              <a:gd name="connsiteY60" fmla="*/ 1555274 h 1592835"/>
              <a:gd name="connsiteX61" fmla="*/ 4697562 w 9662615"/>
              <a:gd name="connsiteY61" fmla="*/ 1551206 h 1592835"/>
              <a:gd name="connsiteX62" fmla="*/ 4662664 w 9662615"/>
              <a:gd name="connsiteY62" fmla="*/ 1573162 h 1592835"/>
              <a:gd name="connsiteX63" fmla="*/ 4603028 w 9662615"/>
              <a:gd name="connsiteY63" fmla="*/ 1568821 h 1592835"/>
              <a:gd name="connsiteX64" fmla="*/ 4541612 w 9662615"/>
              <a:gd name="connsiteY64" fmla="*/ 1545262 h 1592835"/>
              <a:gd name="connsiteX65" fmla="*/ 4422155 w 9662615"/>
              <a:gd name="connsiteY65" fmla="*/ 1542059 h 1592835"/>
              <a:gd name="connsiteX66" fmla="*/ 4221826 w 9662615"/>
              <a:gd name="connsiteY66" fmla="*/ 1508923 h 1592835"/>
              <a:gd name="connsiteX67" fmla="*/ 4096601 w 9662615"/>
              <a:gd name="connsiteY67" fmla="*/ 1521563 h 1592835"/>
              <a:gd name="connsiteX68" fmla="*/ 3970635 w 9662615"/>
              <a:gd name="connsiteY68" fmla="*/ 1544815 h 1592835"/>
              <a:gd name="connsiteX69" fmla="*/ 3833906 w 9662615"/>
              <a:gd name="connsiteY69" fmla="*/ 1516637 h 1592835"/>
              <a:gd name="connsiteX70" fmla="*/ 3696258 w 9662615"/>
              <a:gd name="connsiteY70" fmla="*/ 1537563 h 1592835"/>
              <a:gd name="connsiteX71" fmla="*/ 3594070 w 9662615"/>
              <a:gd name="connsiteY71" fmla="*/ 1509422 h 1592835"/>
              <a:gd name="connsiteX72" fmla="*/ 3565233 w 9662615"/>
              <a:gd name="connsiteY72" fmla="*/ 1515122 h 1592835"/>
              <a:gd name="connsiteX73" fmla="*/ 3560267 w 9662615"/>
              <a:gd name="connsiteY73" fmla="*/ 1516288 h 1592835"/>
              <a:gd name="connsiteX74" fmla="*/ 3540258 w 9662615"/>
              <a:gd name="connsiteY74" fmla="*/ 1516976 h 1592835"/>
              <a:gd name="connsiteX75" fmla="*/ 3534780 w 9662615"/>
              <a:gd name="connsiteY75" fmla="*/ 1522141 h 1592835"/>
              <a:gd name="connsiteX76" fmla="*/ 3504783 w 9662615"/>
              <a:gd name="connsiteY76" fmla="*/ 1526739 h 1592835"/>
              <a:gd name="connsiteX77" fmla="*/ 3430805 w 9662615"/>
              <a:gd name="connsiteY77" fmla="*/ 1542521 h 1592835"/>
              <a:gd name="connsiteX78" fmla="*/ 3292707 w 9662615"/>
              <a:gd name="connsiteY78" fmla="*/ 1520490 h 1592835"/>
              <a:gd name="connsiteX79" fmla="*/ 3187872 w 9662615"/>
              <a:gd name="connsiteY79" fmla="*/ 1519991 h 1592835"/>
              <a:gd name="connsiteX80" fmla="*/ 3148026 w 9662615"/>
              <a:gd name="connsiteY80" fmla="*/ 1524777 h 1592835"/>
              <a:gd name="connsiteX81" fmla="*/ 3092394 w 9662615"/>
              <a:gd name="connsiteY81" fmla="*/ 1528115 h 1592835"/>
              <a:gd name="connsiteX82" fmla="*/ 2994200 w 9662615"/>
              <a:gd name="connsiteY82" fmla="*/ 1537857 h 1592835"/>
              <a:gd name="connsiteX83" fmla="*/ 2862301 w 9662615"/>
              <a:gd name="connsiteY83" fmla="*/ 1544250 h 1592835"/>
              <a:gd name="connsiteX84" fmla="*/ 2766335 w 9662615"/>
              <a:gd name="connsiteY84" fmla="*/ 1527662 h 1592835"/>
              <a:gd name="connsiteX85" fmla="*/ 2757836 w 9662615"/>
              <a:gd name="connsiteY85" fmla="*/ 1531371 h 1592835"/>
              <a:gd name="connsiteX86" fmla="*/ 2691555 w 9662615"/>
              <a:gd name="connsiteY86" fmla="*/ 1530283 h 1592835"/>
              <a:gd name="connsiteX87" fmla="*/ 2491676 w 9662615"/>
              <a:gd name="connsiteY87" fmla="*/ 1500859 h 1592835"/>
              <a:gd name="connsiteX88" fmla="*/ 2378036 w 9662615"/>
              <a:gd name="connsiteY88" fmla="*/ 1520645 h 1592835"/>
              <a:gd name="connsiteX89" fmla="*/ 2284269 w 9662615"/>
              <a:gd name="connsiteY89" fmla="*/ 1503068 h 1592835"/>
              <a:gd name="connsiteX90" fmla="*/ 2207104 w 9662615"/>
              <a:gd name="connsiteY90" fmla="*/ 1508888 h 1592835"/>
              <a:gd name="connsiteX91" fmla="*/ 2149226 w 9662615"/>
              <a:gd name="connsiteY91" fmla="*/ 1523409 h 1592835"/>
              <a:gd name="connsiteX92" fmla="*/ 2084783 w 9662615"/>
              <a:gd name="connsiteY92" fmla="*/ 1524245 h 1592835"/>
              <a:gd name="connsiteX93" fmla="*/ 2070075 w 9662615"/>
              <a:gd name="connsiteY93" fmla="*/ 1511285 h 1592835"/>
              <a:gd name="connsiteX94" fmla="*/ 2001057 w 9662615"/>
              <a:gd name="connsiteY94" fmla="*/ 1516449 h 1592835"/>
              <a:gd name="connsiteX95" fmla="*/ 1896330 w 9662615"/>
              <a:gd name="connsiteY95" fmla="*/ 1525725 h 1592835"/>
              <a:gd name="connsiteX96" fmla="*/ 1835994 w 9662615"/>
              <a:gd name="connsiteY96" fmla="*/ 1527678 h 1592835"/>
              <a:gd name="connsiteX97" fmla="*/ 1671119 w 9662615"/>
              <a:gd name="connsiteY97" fmla="*/ 1536701 h 1592835"/>
              <a:gd name="connsiteX98" fmla="*/ 1601337 w 9662615"/>
              <a:gd name="connsiteY98" fmla="*/ 1548552 h 1592835"/>
              <a:gd name="connsiteX99" fmla="*/ 1407755 w 9662615"/>
              <a:gd name="connsiteY99" fmla="*/ 1571444 h 1592835"/>
              <a:gd name="connsiteX100" fmla="*/ 1271994 w 9662615"/>
              <a:gd name="connsiteY100" fmla="*/ 1579471 h 1592835"/>
              <a:gd name="connsiteX101" fmla="*/ 1249226 w 9662615"/>
              <a:gd name="connsiteY101" fmla="*/ 1583140 h 1592835"/>
              <a:gd name="connsiteX102" fmla="*/ 1217719 w 9662615"/>
              <a:gd name="connsiteY102" fmla="*/ 1580863 h 1592835"/>
              <a:gd name="connsiteX103" fmla="*/ 1091432 w 9662615"/>
              <a:gd name="connsiteY103" fmla="*/ 1571003 h 1592835"/>
              <a:gd name="connsiteX104" fmla="*/ 992039 w 9662615"/>
              <a:gd name="connsiteY104" fmla="*/ 1556662 h 1592835"/>
              <a:gd name="connsiteX105" fmla="*/ 868264 w 9662615"/>
              <a:gd name="connsiteY105" fmla="*/ 1566392 h 1592835"/>
              <a:gd name="connsiteX106" fmla="*/ 792765 w 9662615"/>
              <a:gd name="connsiteY106" fmla="*/ 1563102 h 1592835"/>
              <a:gd name="connsiteX107" fmla="*/ 669055 w 9662615"/>
              <a:gd name="connsiteY107" fmla="*/ 1543638 h 1592835"/>
              <a:gd name="connsiteX108" fmla="*/ 506152 w 9662615"/>
              <a:gd name="connsiteY108" fmla="*/ 1549124 h 1592835"/>
              <a:gd name="connsiteX109" fmla="*/ 472797 w 9662615"/>
              <a:gd name="connsiteY109" fmla="*/ 1568904 h 1592835"/>
              <a:gd name="connsiteX110" fmla="*/ 427864 w 9662615"/>
              <a:gd name="connsiteY110" fmla="*/ 1580848 h 1592835"/>
              <a:gd name="connsiteX111" fmla="*/ 408381 w 9662615"/>
              <a:gd name="connsiteY111" fmla="*/ 1552940 h 1592835"/>
              <a:gd name="connsiteX112" fmla="*/ 267163 w 9662615"/>
              <a:gd name="connsiteY112" fmla="*/ 1531913 h 1592835"/>
              <a:gd name="connsiteX113" fmla="*/ 196644 w 9662615"/>
              <a:gd name="connsiteY113" fmla="*/ 1524565 h 1592835"/>
              <a:gd name="connsiteX114" fmla="*/ 86819 w 9662615"/>
              <a:gd name="connsiteY114" fmla="*/ 1519517 h 1592835"/>
              <a:gd name="connsiteX115" fmla="*/ 53369 w 9662615"/>
              <a:gd name="connsiteY115" fmla="*/ 1516853 h 1592835"/>
              <a:gd name="connsiteX116" fmla="*/ 2359 w 9662615"/>
              <a:gd name="connsiteY116" fmla="*/ 1515247 h 1592835"/>
              <a:gd name="connsiteX117" fmla="*/ 0 w 9662615"/>
              <a:gd name="connsiteY117" fmla="*/ 1514932 h 1592835"/>
              <a:gd name="connsiteX118" fmla="*/ 0 w 9662615"/>
              <a:gd name="connsiteY118" fmla="*/ 0 h 1592835"/>
              <a:gd name="connsiteX0" fmla="*/ 0 w 9662615"/>
              <a:gd name="connsiteY0" fmla="*/ 0 h 1592835"/>
              <a:gd name="connsiteX1" fmla="*/ 9662615 w 9662615"/>
              <a:gd name="connsiteY1" fmla="*/ 0 h 1592835"/>
              <a:gd name="connsiteX2" fmla="*/ 9662615 w 9662615"/>
              <a:gd name="connsiteY2" fmla="*/ 1280346 h 1592835"/>
              <a:gd name="connsiteX3" fmla="*/ 9658420 w 9662615"/>
              <a:gd name="connsiteY3" fmla="*/ 1280106 h 1592835"/>
              <a:gd name="connsiteX4" fmla="*/ 9469546 w 9662615"/>
              <a:gd name="connsiteY4" fmla="*/ 1289837 h 1592835"/>
              <a:gd name="connsiteX5" fmla="*/ 9385895 w 9662615"/>
              <a:gd name="connsiteY5" fmla="*/ 1269203 h 1592835"/>
              <a:gd name="connsiteX6" fmla="*/ 9144767 w 9662615"/>
              <a:gd name="connsiteY6" fmla="*/ 1264120 h 1592835"/>
              <a:gd name="connsiteX7" fmla="*/ 8837252 w 9662615"/>
              <a:gd name="connsiteY7" fmla="*/ 1350515 h 1592835"/>
              <a:gd name="connsiteX8" fmla="*/ 8705466 w 9662615"/>
              <a:gd name="connsiteY8" fmla="*/ 1342419 h 1592835"/>
              <a:gd name="connsiteX9" fmla="*/ 8652221 w 9662615"/>
              <a:gd name="connsiteY9" fmla="*/ 1326906 h 1592835"/>
              <a:gd name="connsiteX10" fmla="*/ 8632312 w 9662615"/>
              <a:gd name="connsiteY10" fmla="*/ 1326025 h 1592835"/>
              <a:gd name="connsiteX11" fmla="*/ 8591582 w 9662615"/>
              <a:gd name="connsiteY11" fmla="*/ 1341666 h 1592835"/>
              <a:gd name="connsiteX12" fmla="*/ 8537336 w 9662615"/>
              <a:gd name="connsiteY12" fmla="*/ 1341684 h 1592835"/>
              <a:gd name="connsiteX13" fmla="*/ 8472508 w 9662615"/>
              <a:gd name="connsiteY13" fmla="*/ 1363109 h 1592835"/>
              <a:gd name="connsiteX14" fmla="*/ 8258477 w 9662615"/>
              <a:gd name="connsiteY14" fmla="*/ 1370666 h 1592835"/>
              <a:gd name="connsiteX15" fmla="*/ 8197961 w 9662615"/>
              <a:gd name="connsiteY15" fmla="*/ 1392804 h 1592835"/>
              <a:gd name="connsiteX16" fmla="*/ 8171196 w 9662615"/>
              <a:gd name="connsiteY16" fmla="*/ 1397216 h 1592835"/>
              <a:gd name="connsiteX17" fmla="*/ 8127667 w 9662615"/>
              <a:gd name="connsiteY17" fmla="*/ 1418254 h 1592835"/>
              <a:gd name="connsiteX18" fmla="*/ 7974579 w 9662615"/>
              <a:gd name="connsiteY18" fmla="*/ 1383439 h 1592835"/>
              <a:gd name="connsiteX19" fmla="*/ 7768351 w 9662615"/>
              <a:gd name="connsiteY19" fmla="*/ 1395051 h 1592835"/>
              <a:gd name="connsiteX20" fmla="*/ 7635985 w 9662615"/>
              <a:gd name="connsiteY20" fmla="*/ 1386363 h 1592835"/>
              <a:gd name="connsiteX21" fmla="*/ 7466069 w 9662615"/>
              <a:gd name="connsiteY21" fmla="*/ 1377654 h 1592835"/>
              <a:gd name="connsiteX22" fmla="*/ 7355642 w 9662615"/>
              <a:gd name="connsiteY22" fmla="*/ 1407761 h 1592835"/>
              <a:gd name="connsiteX23" fmla="*/ 7151610 w 9662615"/>
              <a:gd name="connsiteY23" fmla="*/ 1397856 h 1592835"/>
              <a:gd name="connsiteX24" fmla="*/ 7082147 w 9662615"/>
              <a:gd name="connsiteY24" fmla="*/ 1406113 h 1592835"/>
              <a:gd name="connsiteX25" fmla="*/ 7014958 w 9662615"/>
              <a:gd name="connsiteY25" fmla="*/ 1396883 h 1592835"/>
              <a:gd name="connsiteX26" fmla="*/ 6907567 w 9662615"/>
              <a:gd name="connsiteY26" fmla="*/ 1419149 h 1592835"/>
              <a:gd name="connsiteX27" fmla="*/ 6748428 w 9662615"/>
              <a:gd name="connsiteY27" fmla="*/ 1420308 h 1592835"/>
              <a:gd name="connsiteX28" fmla="*/ 6654257 w 9662615"/>
              <a:gd name="connsiteY28" fmla="*/ 1424143 h 1592835"/>
              <a:gd name="connsiteX29" fmla="*/ 6620123 w 9662615"/>
              <a:gd name="connsiteY29" fmla="*/ 1430535 h 1592835"/>
              <a:gd name="connsiteX30" fmla="*/ 6571355 w 9662615"/>
              <a:gd name="connsiteY30" fmla="*/ 1436144 h 1592835"/>
              <a:gd name="connsiteX31" fmla="*/ 6486557 w 9662615"/>
              <a:gd name="connsiteY31" fmla="*/ 1449861 h 1592835"/>
              <a:gd name="connsiteX32" fmla="*/ 6370419 w 9662615"/>
              <a:gd name="connsiteY32" fmla="*/ 1461649 h 1592835"/>
              <a:gd name="connsiteX33" fmla="*/ 6278839 w 9662615"/>
              <a:gd name="connsiteY33" fmla="*/ 1449160 h 1592835"/>
              <a:gd name="connsiteX34" fmla="*/ 6272455 w 9662615"/>
              <a:gd name="connsiteY34" fmla="*/ 1453191 h 1592835"/>
              <a:gd name="connsiteX35" fmla="*/ 6212659 w 9662615"/>
              <a:gd name="connsiteY35" fmla="*/ 1454850 h 1592835"/>
              <a:gd name="connsiteX36" fmla="*/ 6069317 w 9662615"/>
              <a:gd name="connsiteY36" fmla="*/ 1445838 h 1592835"/>
              <a:gd name="connsiteX37" fmla="*/ 5878477 w 9662615"/>
              <a:gd name="connsiteY37" fmla="*/ 1439180 h 1592835"/>
              <a:gd name="connsiteX38" fmla="*/ 5838387 w 9662615"/>
              <a:gd name="connsiteY38" fmla="*/ 1444679 h 1592835"/>
              <a:gd name="connsiteX39" fmla="*/ 5771136 w 9662615"/>
              <a:gd name="connsiteY39" fmla="*/ 1453639 h 1592835"/>
              <a:gd name="connsiteX40" fmla="*/ 5724081 w 9662615"/>
              <a:gd name="connsiteY40" fmla="*/ 1470431 h 1592835"/>
              <a:gd name="connsiteX41" fmla="*/ 5666577 w 9662615"/>
              <a:gd name="connsiteY41" fmla="*/ 1473921 h 1592835"/>
              <a:gd name="connsiteX42" fmla="*/ 5649068 w 9662615"/>
              <a:gd name="connsiteY42" fmla="*/ 1461676 h 1592835"/>
              <a:gd name="connsiteX43" fmla="*/ 5588902 w 9662615"/>
              <a:gd name="connsiteY43" fmla="*/ 1469647 h 1592835"/>
              <a:gd name="connsiteX44" fmla="*/ 5498090 w 9662615"/>
              <a:gd name="connsiteY44" fmla="*/ 1483173 h 1592835"/>
              <a:gd name="connsiteX45" fmla="*/ 5444641 w 9662615"/>
              <a:gd name="connsiteY45" fmla="*/ 1487602 h 1592835"/>
              <a:gd name="connsiteX46" fmla="*/ 5299812 w 9662615"/>
              <a:gd name="connsiteY46" fmla="*/ 1503362 h 1592835"/>
              <a:gd name="connsiteX47" fmla="*/ 5213947 w 9662615"/>
              <a:gd name="connsiteY47" fmla="*/ 1516637 h 1592835"/>
              <a:gd name="connsiteX48" fmla="*/ 5090342 w 9662615"/>
              <a:gd name="connsiteY48" fmla="*/ 1546680 h 1592835"/>
              <a:gd name="connsiteX49" fmla="*/ 5129812 w 9662615"/>
              <a:gd name="connsiteY49" fmla="*/ 1521277 h 1592835"/>
              <a:gd name="connsiteX50" fmla="*/ 5059484 w 9662615"/>
              <a:gd name="connsiteY50" fmla="*/ 1546802 h 1592835"/>
              <a:gd name="connsiteX51" fmla="*/ 5038524 w 9662615"/>
              <a:gd name="connsiteY51" fmla="*/ 1545675 h 1592835"/>
              <a:gd name="connsiteX52" fmla="*/ 5026564 w 9662615"/>
              <a:gd name="connsiteY52" fmla="*/ 1545376 h 1592835"/>
              <a:gd name="connsiteX53" fmla="*/ 4969433 w 9662615"/>
              <a:gd name="connsiteY53" fmla="*/ 1550865 h 1592835"/>
              <a:gd name="connsiteX54" fmla="*/ 4921303 w 9662615"/>
              <a:gd name="connsiteY54" fmla="*/ 1575379 h 1592835"/>
              <a:gd name="connsiteX55" fmla="*/ 4863775 w 9662615"/>
              <a:gd name="connsiteY55" fmla="*/ 1562633 h 1592835"/>
              <a:gd name="connsiteX56" fmla="*/ 4847242 w 9662615"/>
              <a:gd name="connsiteY56" fmla="*/ 1565435 h 1592835"/>
              <a:gd name="connsiteX57" fmla="*/ 4856839 w 9662615"/>
              <a:gd name="connsiteY57" fmla="*/ 1592835 h 1592835"/>
              <a:gd name="connsiteX58" fmla="*/ 4791466 w 9662615"/>
              <a:gd name="connsiteY58" fmla="*/ 1561324 h 1592835"/>
              <a:gd name="connsiteX59" fmla="*/ 4784247 w 9662615"/>
              <a:gd name="connsiteY59" fmla="*/ 1562342 h 1592835"/>
              <a:gd name="connsiteX60" fmla="*/ 4735334 w 9662615"/>
              <a:gd name="connsiteY60" fmla="*/ 1581778 h 1592835"/>
              <a:gd name="connsiteX61" fmla="*/ 4697562 w 9662615"/>
              <a:gd name="connsiteY61" fmla="*/ 1551206 h 1592835"/>
              <a:gd name="connsiteX62" fmla="*/ 4662664 w 9662615"/>
              <a:gd name="connsiteY62" fmla="*/ 1573162 h 1592835"/>
              <a:gd name="connsiteX63" fmla="*/ 4603028 w 9662615"/>
              <a:gd name="connsiteY63" fmla="*/ 1568821 h 1592835"/>
              <a:gd name="connsiteX64" fmla="*/ 4541612 w 9662615"/>
              <a:gd name="connsiteY64" fmla="*/ 1545262 h 1592835"/>
              <a:gd name="connsiteX65" fmla="*/ 4422155 w 9662615"/>
              <a:gd name="connsiteY65" fmla="*/ 1542059 h 1592835"/>
              <a:gd name="connsiteX66" fmla="*/ 4221826 w 9662615"/>
              <a:gd name="connsiteY66" fmla="*/ 1508923 h 1592835"/>
              <a:gd name="connsiteX67" fmla="*/ 4096601 w 9662615"/>
              <a:gd name="connsiteY67" fmla="*/ 1521563 h 1592835"/>
              <a:gd name="connsiteX68" fmla="*/ 3970635 w 9662615"/>
              <a:gd name="connsiteY68" fmla="*/ 1544815 h 1592835"/>
              <a:gd name="connsiteX69" fmla="*/ 3833906 w 9662615"/>
              <a:gd name="connsiteY69" fmla="*/ 1516637 h 1592835"/>
              <a:gd name="connsiteX70" fmla="*/ 3696258 w 9662615"/>
              <a:gd name="connsiteY70" fmla="*/ 1537563 h 1592835"/>
              <a:gd name="connsiteX71" fmla="*/ 3594070 w 9662615"/>
              <a:gd name="connsiteY71" fmla="*/ 1509422 h 1592835"/>
              <a:gd name="connsiteX72" fmla="*/ 3565233 w 9662615"/>
              <a:gd name="connsiteY72" fmla="*/ 1515122 h 1592835"/>
              <a:gd name="connsiteX73" fmla="*/ 3560267 w 9662615"/>
              <a:gd name="connsiteY73" fmla="*/ 1516288 h 1592835"/>
              <a:gd name="connsiteX74" fmla="*/ 3540258 w 9662615"/>
              <a:gd name="connsiteY74" fmla="*/ 1516976 h 1592835"/>
              <a:gd name="connsiteX75" fmla="*/ 3534780 w 9662615"/>
              <a:gd name="connsiteY75" fmla="*/ 1522141 h 1592835"/>
              <a:gd name="connsiteX76" fmla="*/ 3504783 w 9662615"/>
              <a:gd name="connsiteY76" fmla="*/ 1526739 h 1592835"/>
              <a:gd name="connsiteX77" fmla="*/ 3430805 w 9662615"/>
              <a:gd name="connsiteY77" fmla="*/ 1542521 h 1592835"/>
              <a:gd name="connsiteX78" fmla="*/ 3292707 w 9662615"/>
              <a:gd name="connsiteY78" fmla="*/ 1520490 h 1592835"/>
              <a:gd name="connsiteX79" fmla="*/ 3187872 w 9662615"/>
              <a:gd name="connsiteY79" fmla="*/ 1519991 h 1592835"/>
              <a:gd name="connsiteX80" fmla="*/ 3148026 w 9662615"/>
              <a:gd name="connsiteY80" fmla="*/ 1524777 h 1592835"/>
              <a:gd name="connsiteX81" fmla="*/ 3092394 w 9662615"/>
              <a:gd name="connsiteY81" fmla="*/ 1528115 h 1592835"/>
              <a:gd name="connsiteX82" fmla="*/ 2994200 w 9662615"/>
              <a:gd name="connsiteY82" fmla="*/ 1537857 h 1592835"/>
              <a:gd name="connsiteX83" fmla="*/ 2862301 w 9662615"/>
              <a:gd name="connsiteY83" fmla="*/ 1544250 h 1592835"/>
              <a:gd name="connsiteX84" fmla="*/ 2766335 w 9662615"/>
              <a:gd name="connsiteY84" fmla="*/ 1527662 h 1592835"/>
              <a:gd name="connsiteX85" fmla="*/ 2757836 w 9662615"/>
              <a:gd name="connsiteY85" fmla="*/ 1531371 h 1592835"/>
              <a:gd name="connsiteX86" fmla="*/ 2691555 w 9662615"/>
              <a:gd name="connsiteY86" fmla="*/ 1530283 h 1592835"/>
              <a:gd name="connsiteX87" fmla="*/ 2491676 w 9662615"/>
              <a:gd name="connsiteY87" fmla="*/ 1500859 h 1592835"/>
              <a:gd name="connsiteX88" fmla="*/ 2378036 w 9662615"/>
              <a:gd name="connsiteY88" fmla="*/ 1520645 h 1592835"/>
              <a:gd name="connsiteX89" fmla="*/ 2284269 w 9662615"/>
              <a:gd name="connsiteY89" fmla="*/ 1503068 h 1592835"/>
              <a:gd name="connsiteX90" fmla="*/ 2207104 w 9662615"/>
              <a:gd name="connsiteY90" fmla="*/ 1508888 h 1592835"/>
              <a:gd name="connsiteX91" fmla="*/ 2149226 w 9662615"/>
              <a:gd name="connsiteY91" fmla="*/ 1523409 h 1592835"/>
              <a:gd name="connsiteX92" fmla="*/ 2084783 w 9662615"/>
              <a:gd name="connsiteY92" fmla="*/ 1524245 h 1592835"/>
              <a:gd name="connsiteX93" fmla="*/ 2070075 w 9662615"/>
              <a:gd name="connsiteY93" fmla="*/ 1511285 h 1592835"/>
              <a:gd name="connsiteX94" fmla="*/ 2001057 w 9662615"/>
              <a:gd name="connsiteY94" fmla="*/ 1516449 h 1592835"/>
              <a:gd name="connsiteX95" fmla="*/ 1896330 w 9662615"/>
              <a:gd name="connsiteY95" fmla="*/ 1525725 h 1592835"/>
              <a:gd name="connsiteX96" fmla="*/ 1835994 w 9662615"/>
              <a:gd name="connsiteY96" fmla="*/ 1527678 h 1592835"/>
              <a:gd name="connsiteX97" fmla="*/ 1671119 w 9662615"/>
              <a:gd name="connsiteY97" fmla="*/ 1536701 h 1592835"/>
              <a:gd name="connsiteX98" fmla="*/ 1601337 w 9662615"/>
              <a:gd name="connsiteY98" fmla="*/ 1548552 h 1592835"/>
              <a:gd name="connsiteX99" fmla="*/ 1407755 w 9662615"/>
              <a:gd name="connsiteY99" fmla="*/ 1571444 h 1592835"/>
              <a:gd name="connsiteX100" fmla="*/ 1271994 w 9662615"/>
              <a:gd name="connsiteY100" fmla="*/ 1579471 h 1592835"/>
              <a:gd name="connsiteX101" fmla="*/ 1249226 w 9662615"/>
              <a:gd name="connsiteY101" fmla="*/ 1583140 h 1592835"/>
              <a:gd name="connsiteX102" fmla="*/ 1217719 w 9662615"/>
              <a:gd name="connsiteY102" fmla="*/ 1580863 h 1592835"/>
              <a:gd name="connsiteX103" fmla="*/ 1091432 w 9662615"/>
              <a:gd name="connsiteY103" fmla="*/ 1571003 h 1592835"/>
              <a:gd name="connsiteX104" fmla="*/ 992039 w 9662615"/>
              <a:gd name="connsiteY104" fmla="*/ 1556662 h 1592835"/>
              <a:gd name="connsiteX105" fmla="*/ 868264 w 9662615"/>
              <a:gd name="connsiteY105" fmla="*/ 1566392 h 1592835"/>
              <a:gd name="connsiteX106" fmla="*/ 792765 w 9662615"/>
              <a:gd name="connsiteY106" fmla="*/ 1563102 h 1592835"/>
              <a:gd name="connsiteX107" fmla="*/ 669055 w 9662615"/>
              <a:gd name="connsiteY107" fmla="*/ 1543638 h 1592835"/>
              <a:gd name="connsiteX108" fmla="*/ 506152 w 9662615"/>
              <a:gd name="connsiteY108" fmla="*/ 1549124 h 1592835"/>
              <a:gd name="connsiteX109" fmla="*/ 472797 w 9662615"/>
              <a:gd name="connsiteY109" fmla="*/ 1568904 h 1592835"/>
              <a:gd name="connsiteX110" fmla="*/ 427864 w 9662615"/>
              <a:gd name="connsiteY110" fmla="*/ 1580848 h 1592835"/>
              <a:gd name="connsiteX111" fmla="*/ 408381 w 9662615"/>
              <a:gd name="connsiteY111" fmla="*/ 1552940 h 1592835"/>
              <a:gd name="connsiteX112" fmla="*/ 267163 w 9662615"/>
              <a:gd name="connsiteY112" fmla="*/ 1531913 h 1592835"/>
              <a:gd name="connsiteX113" fmla="*/ 196644 w 9662615"/>
              <a:gd name="connsiteY113" fmla="*/ 1524565 h 1592835"/>
              <a:gd name="connsiteX114" fmla="*/ 86819 w 9662615"/>
              <a:gd name="connsiteY114" fmla="*/ 1519517 h 1592835"/>
              <a:gd name="connsiteX115" fmla="*/ 53369 w 9662615"/>
              <a:gd name="connsiteY115" fmla="*/ 1516853 h 1592835"/>
              <a:gd name="connsiteX116" fmla="*/ 2359 w 9662615"/>
              <a:gd name="connsiteY116" fmla="*/ 1515247 h 1592835"/>
              <a:gd name="connsiteX117" fmla="*/ 0 w 9662615"/>
              <a:gd name="connsiteY117" fmla="*/ 1514932 h 1592835"/>
              <a:gd name="connsiteX118" fmla="*/ 0 w 9662615"/>
              <a:gd name="connsiteY118" fmla="*/ 0 h 1592835"/>
              <a:gd name="connsiteX0" fmla="*/ 0 w 9662615"/>
              <a:gd name="connsiteY0" fmla="*/ 0 h 1692226"/>
              <a:gd name="connsiteX1" fmla="*/ 9662615 w 9662615"/>
              <a:gd name="connsiteY1" fmla="*/ 0 h 1692226"/>
              <a:gd name="connsiteX2" fmla="*/ 9662615 w 9662615"/>
              <a:gd name="connsiteY2" fmla="*/ 1280346 h 1692226"/>
              <a:gd name="connsiteX3" fmla="*/ 9658420 w 9662615"/>
              <a:gd name="connsiteY3" fmla="*/ 1280106 h 1692226"/>
              <a:gd name="connsiteX4" fmla="*/ 9469546 w 9662615"/>
              <a:gd name="connsiteY4" fmla="*/ 1289837 h 1692226"/>
              <a:gd name="connsiteX5" fmla="*/ 9385895 w 9662615"/>
              <a:gd name="connsiteY5" fmla="*/ 1269203 h 1692226"/>
              <a:gd name="connsiteX6" fmla="*/ 9144767 w 9662615"/>
              <a:gd name="connsiteY6" fmla="*/ 1264120 h 1692226"/>
              <a:gd name="connsiteX7" fmla="*/ 8837252 w 9662615"/>
              <a:gd name="connsiteY7" fmla="*/ 1350515 h 1692226"/>
              <a:gd name="connsiteX8" fmla="*/ 8705466 w 9662615"/>
              <a:gd name="connsiteY8" fmla="*/ 1342419 h 1692226"/>
              <a:gd name="connsiteX9" fmla="*/ 8652221 w 9662615"/>
              <a:gd name="connsiteY9" fmla="*/ 1326906 h 1692226"/>
              <a:gd name="connsiteX10" fmla="*/ 8632312 w 9662615"/>
              <a:gd name="connsiteY10" fmla="*/ 1326025 h 1692226"/>
              <a:gd name="connsiteX11" fmla="*/ 8591582 w 9662615"/>
              <a:gd name="connsiteY11" fmla="*/ 1341666 h 1692226"/>
              <a:gd name="connsiteX12" fmla="*/ 8537336 w 9662615"/>
              <a:gd name="connsiteY12" fmla="*/ 1341684 h 1692226"/>
              <a:gd name="connsiteX13" fmla="*/ 8472508 w 9662615"/>
              <a:gd name="connsiteY13" fmla="*/ 1363109 h 1692226"/>
              <a:gd name="connsiteX14" fmla="*/ 8258477 w 9662615"/>
              <a:gd name="connsiteY14" fmla="*/ 1370666 h 1692226"/>
              <a:gd name="connsiteX15" fmla="*/ 8197961 w 9662615"/>
              <a:gd name="connsiteY15" fmla="*/ 1392804 h 1692226"/>
              <a:gd name="connsiteX16" fmla="*/ 8171196 w 9662615"/>
              <a:gd name="connsiteY16" fmla="*/ 1397216 h 1692226"/>
              <a:gd name="connsiteX17" fmla="*/ 8127667 w 9662615"/>
              <a:gd name="connsiteY17" fmla="*/ 1418254 h 1692226"/>
              <a:gd name="connsiteX18" fmla="*/ 7974579 w 9662615"/>
              <a:gd name="connsiteY18" fmla="*/ 1383439 h 1692226"/>
              <a:gd name="connsiteX19" fmla="*/ 7768351 w 9662615"/>
              <a:gd name="connsiteY19" fmla="*/ 1395051 h 1692226"/>
              <a:gd name="connsiteX20" fmla="*/ 7635985 w 9662615"/>
              <a:gd name="connsiteY20" fmla="*/ 1386363 h 1692226"/>
              <a:gd name="connsiteX21" fmla="*/ 7466069 w 9662615"/>
              <a:gd name="connsiteY21" fmla="*/ 1377654 h 1692226"/>
              <a:gd name="connsiteX22" fmla="*/ 7355642 w 9662615"/>
              <a:gd name="connsiteY22" fmla="*/ 1407761 h 1692226"/>
              <a:gd name="connsiteX23" fmla="*/ 7151610 w 9662615"/>
              <a:gd name="connsiteY23" fmla="*/ 1397856 h 1692226"/>
              <a:gd name="connsiteX24" fmla="*/ 7082147 w 9662615"/>
              <a:gd name="connsiteY24" fmla="*/ 1406113 h 1692226"/>
              <a:gd name="connsiteX25" fmla="*/ 7014958 w 9662615"/>
              <a:gd name="connsiteY25" fmla="*/ 1396883 h 1692226"/>
              <a:gd name="connsiteX26" fmla="*/ 6907567 w 9662615"/>
              <a:gd name="connsiteY26" fmla="*/ 1419149 h 1692226"/>
              <a:gd name="connsiteX27" fmla="*/ 6748428 w 9662615"/>
              <a:gd name="connsiteY27" fmla="*/ 1420308 h 1692226"/>
              <a:gd name="connsiteX28" fmla="*/ 6654257 w 9662615"/>
              <a:gd name="connsiteY28" fmla="*/ 1424143 h 1692226"/>
              <a:gd name="connsiteX29" fmla="*/ 6620123 w 9662615"/>
              <a:gd name="connsiteY29" fmla="*/ 1430535 h 1692226"/>
              <a:gd name="connsiteX30" fmla="*/ 6571355 w 9662615"/>
              <a:gd name="connsiteY30" fmla="*/ 1436144 h 1692226"/>
              <a:gd name="connsiteX31" fmla="*/ 6486557 w 9662615"/>
              <a:gd name="connsiteY31" fmla="*/ 1449861 h 1692226"/>
              <a:gd name="connsiteX32" fmla="*/ 6370419 w 9662615"/>
              <a:gd name="connsiteY32" fmla="*/ 1461649 h 1692226"/>
              <a:gd name="connsiteX33" fmla="*/ 6278839 w 9662615"/>
              <a:gd name="connsiteY33" fmla="*/ 1449160 h 1692226"/>
              <a:gd name="connsiteX34" fmla="*/ 6272455 w 9662615"/>
              <a:gd name="connsiteY34" fmla="*/ 1453191 h 1692226"/>
              <a:gd name="connsiteX35" fmla="*/ 6212659 w 9662615"/>
              <a:gd name="connsiteY35" fmla="*/ 1454850 h 1692226"/>
              <a:gd name="connsiteX36" fmla="*/ 6069317 w 9662615"/>
              <a:gd name="connsiteY36" fmla="*/ 1445838 h 1692226"/>
              <a:gd name="connsiteX37" fmla="*/ 5878477 w 9662615"/>
              <a:gd name="connsiteY37" fmla="*/ 1439180 h 1692226"/>
              <a:gd name="connsiteX38" fmla="*/ 5838387 w 9662615"/>
              <a:gd name="connsiteY38" fmla="*/ 1444679 h 1692226"/>
              <a:gd name="connsiteX39" fmla="*/ 5771136 w 9662615"/>
              <a:gd name="connsiteY39" fmla="*/ 1453639 h 1692226"/>
              <a:gd name="connsiteX40" fmla="*/ 5724081 w 9662615"/>
              <a:gd name="connsiteY40" fmla="*/ 1470431 h 1692226"/>
              <a:gd name="connsiteX41" fmla="*/ 5666577 w 9662615"/>
              <a:gd name="connsiteY41" fmla="*/ 1473921 h 1692226"/>
              <a:gd name="connsiteX42" fmla="*/ 5649068 w 9662615"/>
              <a:gd name="connsiteY42" fmla="*/ 1461676 h 1692226"/>
              <a:gd name="connsiteX43" fmla="*/ 5588902 w 9662615"/>
              <a:gd name="connsiteY43" fmla="*/ 1469647 h 1692226"/>
              <a:gd name="connsiteX44" fmla="*/ 5498090 w 9662615"/>
              <a:gd name="connsiteY44" fmla="*/ 1483173 h 1692226"/>
              <a:gd name="connsiteX45" fmla="*/ 5444641 w 9662615"/>
              <a:gd name="connsiteY45" fmla="*/ 1487602 h 1692226"/>
              <a:gd name="connsiteX46" fmla="*/ 5299812 w 9662615"/>
              <a:gd name="connsiteY46" fmla="*/ 1503362 h 1692226"/>
              <a:gd name="connsiteX47" fmla="*/ 5213947 w 9662615"/>
              <a:gd name="connsiteY47" fmla="*/ 1516637 h 1692226"/>
              <a:gd name="connsiteX48" fmla="*/ 5090342 w 9662615"/>
              <a:gd name="connsiteY48" fmla="*/ 1546680 h 1692226"/>
              <a:gd name="connsiteX49" fmla="*/ 5129812 w 9662615"/>
              <a:gd name="connsiteY49" fmla="*/ 1521277 h 1692226"/>
              <a:gd name="connsiteX50" fmla="*/ 5059484 w 9662615"/>
              <a:gd name="connsiteY50" fmla="*/ 1546802 h 1692226"/>
              <a:gd name="connsiteX51" fmla="*/ 5038524 w 9662615"/>
              <a:gd name="connsiteY51" fmla="*/ 1545675 h 1692226"/>
              <a:gd name="connsiteX52" fmla="*/ 5026564 w 9662615"/>
              <a:gd name="connsiteY52" fmla="*/ 1545376 h 1692226"/>
              <a:gd name="connsiteX53" fmla="*/ 4969433 w 9662615"/>
              <a:gd name="connsiteY53" fmla="*/ 1550865 h 1692226"/>
              <a:gd name="connsiteX54" fmla="*/ 4921303 w 9662615"/>
              <a:gd name="connsiteY54" fmla="*/ 1575379 h 1692226"/>
              <a:gd name="connsiteX55" fmla="*/ 4863775 w 9662615"/>
              <a:gd name="connsiteY55" fmla="*/ 1562633 h 1692226"/>
              <a:gd name="connsiteX56" fmla="*/ 4847242 w 9662615"/>
              <a:gd name="connsiteY56" fmla="*/ 1565435 h 1692226"/>
              <a:gd name="connsiteX57" fmla="*/ 4809131 w 9662615"/>
              <a:gd name="connsiteY57" fmla="*/ 1692226 h 1692226"/>
              <a:gd name="connsiteX58" fmla="*/ 4791466 w 9662615"/>
              <a:gd name="connsiteY58" fmla="*/ 1561324 h 1692226"/>
              <a:gd name="connsiteX59" fmla="*/ 4784247 w 9662615"/>
              <a:gd name="connsiteY59" fmla="*/ 1562342 h 1692226"/>
              <a:gd name="connsiteX60" fmla="*/ 4735334 w 9662615"/>
              <a:gd name="connsiteY60" fmla="*/ 1581778 h 1692226"/>
              <a:gd name="connsiteX61" fmla="*/ 4697562 w 9662615"/>
              <a:gd name="connsiteY61" fmla="*/ 1551206 h 1692226"/>
              <a:gd name="connsiteX62" fmla="*/ 4662664 w 9662615"/>
              <a:gd name="connsiteY62" fmla="*/ 1573162 h 1692226"/>
              <a:gd name="connsiteX63" fmla="*/ 4603028 w 9662615"/>
              <a:gd name="connsiteY63" fmla="*/ 1568821 h 1692226"/>
              <a:gd name="connsiteX64" fmla="*/ 4541612 w 9662615"/>
              <a:gd name="connsiteY64" fmla="*/ 1545262 h 1692226"/>
              <a:gd name="connsiteX65" fmla="*/ 4422155 w 9662615"/>
              <a:gd name="connsiteY65" fmla="*/ 1542059 h 1692226"/>
              <a:gd name="connsiteX66" fmla="*/ 4221826 w 9662615"/>
              <a:gd name="connsiteY66" fmla="*/ 1508923 h 1692226"/>
              <a:gd name="connsiteX67" fmla="*/ 4096601 w 9662615"/>
              <a:gd name="connsiteY67" fmla="*/ 1521563 h 1692226"/>
              <a:gd name="connsiteX68" fmla="*/ 3970635 w 9662615"/>
              <a:gd name="connsiteY68" fmla="*/ 1544815 h 1692226"/>
              <a:gd name="connsiteX69" fmla="*/ 3833906 w 9662615"/>
              <a:gd name="connsiteY69" fmla="*/ 1516637 h 1692226"/>
              <a:gd name="connsiteX70" fmla="*/ 3696258 w 9662615"/>
              <a:gd name="connsiteY70" fmla="*/ 1537563 h 1692226"/>
              <a:gd name="connsiteX71" fmla="*/ 3594070 w 9662615"/>
              <a:gd name="connsiteY71" fmla="*/ 1509422 h 1692226"/>
              <a:gd name="connsiteX72" fmla="*/ 3565233 w 9662615"/>
              <a:gd name="connsiteY72" fmla="*/ 1515122 h 1692226"/>
              <a:gd name="connsiteX73" fmla="*/ 3560267 w 9662615"/>
              <a:gd name="connsiteY73" fmla="*/ 1516288 h 1692226"/>
              <a:gd name="connsiteX74" fmla="*/ 3540258 w 9662615"/>
              <a:gd name="connsiteY74" fmla="*/ 1516976 h 1692226"/>
              <a:gd name="connsiteX75" fmla="*/ 3534780 w 9662615"/>
              <a:gd name="connsiteY75" fmla="*/ 1522141 h 1692226"/>
              <a:gd name="connsiteX76" fmla="*/ 3504783 w 9662615"/>
              <a:gd name="connsiteY76" fmla="*/ 1526739 h 1692226"/>
              <a:gd name="connsiteX77" fmla="*/ 3430805 w 9662615"/>
              <a:gd name="connsiteY77" fmla="*/ 1542521 h 1692226"/>
              <a:gd name="connsiteX78" fmla="*/ 3292707 w 9662615"/>
              <a:gd name="connsiteY78" fmla="*/ 1520490 h 1692226"/>
              <a:gd name="connsiteX79" fmla="*/ 3187872 w 9662615"/>
              <a:gd name="connsiteY79" fmla="*/ 1519991 h 1692226"/>
              <a:gd name="connsiteX80" fmla="*/ 3148026 w 9662615"/>
              <a:gd name="connsiteY80" fmla="*/ 1524777 h 1692226"/>
              <a:gd name="connsiteX81" fmla="*/ 3092394 w 9662615"/>
              <a:gd name="connsiteY81" fmla="*/ 1528115 h 1692226"/>
              <a:gd name="connsiteX82" fmla="*/ 2994200 w 9662615"/>
              <a:gd name="connsiteY82" fmla="*/ 1537857 h 1692226"/>
              <a:gd name="connsiteX83" fmla="*/ 2862301 w 9662615"/>
              <a:gd name="connsiteY83" fmla="*/ 1544250 h 1692226"/>
              <a:gd name="connsiteX84" fmla="*/ 2766335 w 9662615"/>
              <a:gd name="connsiteY84" fmla="*/ 1527662 h 1692226"/>
              <a:gd name="connsiteX85" fmla="*/ 2757836 w 9662615"/>
              <a:gd name="connsiteY85" fmla="*/ 1531371 h 1692226"/>
              <a:gd name="connsiteX86" fmla="*/ 2691555 w 9662615"/>
              <a:gd name="connsiteY86" fmla="*/ 1530283 h 1692226"/>
              <a:gd name="connsiteX87" fmla="*/ 2491676 w 9662615"/>
              <a:gd name="connsiteY87" fmla="*/ 1500859 h 1692226"/>
              <a:gd name="connsiteX88" fmla="*/ 2378036 w 9662615"/>
              <a:gd name="connsiteY88" fmla="*/ 1520645 h 1692226"/>
              <a:gd name="connsiteX89" fmla="*/ 2284269 w 9662615"/>
              <a:gd name="connsiteY89" fmla="*/ 1503068 h 1692226"/>
              <a:gd name="connsiteX90" fmla="*/ 2207104 w 9662615"/>
              <a:gd name="connsiteY90" fmla="*/ 1508888 h 1692226"/>
              <a:gd name="connsiteX91" fmla="*/ 2149226 w 9662615"/>
              <a:gd name="connsiteY91" fmla="*/ 1523409 h 1692226"/>
              <a:gd name="connsiteX92" fmla="*/ 2084783 w 9662615"/>
              <a:gd name="connsiteY92" fmla="*/ 1524245 h 1692226"/>
              <a:gd name="connsiteX93" fmla="*/ 2070075 w 9662615"/>
              <a:gd name="connsiteY93" fmla="*/ 1511285 h 1692226"/>
              <a:gd name="connsiteX94" fmla="*/ 2001057 w 9662615"/>
              <a:gd name="connsiteY94" fmla="*/ 1516449 h 1692226"/>
              <a:gd name="connsiteX95" fmla="*/ 1896330 w 9662615"/>
              <a:gd name="connsiteY95" fmla="*/ 1525725 h 1692226"/>
              <a:gd name="connsiteX96" fmla="*/ 1835994 w 9662615"/>
              <a:gd name="connsiteY96" fmla="*/ 1527678 h 1692226"/>
              <a:gd name="connsiteX97" fmla="*/ 1671119 w 9662615"/>
              <a:gd name="connsiteY97" fmla="*/ 1536701 h 1692226"/>
              <a:gd name="connsiteX98" fmla="*/ 1601337 w 9662615"/>
              <a:gd name="connsiteY98" fmla="*/ 1548552 h 1692226"/>
              <a:gd name="connsiteX99" fmla="*/ 1407755 w 9662615"/>
              <a:gd name="connsiteY99" fmla="*/ 1571444 h 1692226"/>
              <a:gd name="connsiteX100" fmla="*/ 1271994 w 9662615"/>
              <a:gd name="connsiteY100" fmla="*/ 1579471 h 1692226"/>
              <a:gd name="connsiteX101" fmla="*/ 1249226 w 9662615"/>
              <a:gd name="connsiteY101" fmla="*/ 1583140 h 1692226"/>
              <a:gd name="connsiteX102" fmla="*/ 1217719 w 9662615"/>
              <a:gd name="connsiteY102" fmla="*/ 1580863 h 1692226"/>
              <a:gd name="connsiteX103" fmla="*/ 1091432 w 9662615"/>
              <a:gd name="connsiteY103" fmla="*/ 1571003 h 1692226"/>
              <a:gd name="connsiteX104" fmla="*/ 992039 w 9662615"/>
              <a:gd name="connsiteY104" fmla="*/ 1556662 h 1692226"/>
              <a:gd name="connsiteX105" fmla="*/ 868264 w 9662615"/>
              <a:gd name="connsiteY105" fmla="*/ 1566392 h 1692226"/>
              <a:gd name="connsiteX106" fmla="*/ 792765 w 9662615"/>
              <a:gd name="connsiteY106" fmla="*/ 1563102 h 1692226"/>
              <a:gd name="connsiteX107" fmla="*/ 669055 w 9662615"/>
              <a:gd name="connsiteY107" fmla="*/ 1543638 h 1692226"/>
              <a:gd name="connsiteX108" fmla="*/ 506152 w 9662615"/>
              <a:gd name="connsiteY108" fmla="*/ 1549124 h 1692226"/>
              <a:gd name="connsiteX109" fmla="*/ 472797 w 9662615"/>
              <a:gd name="connsiteY109" fmla="*/ 1568904 h 1692226"/>
              <a:gd name="connsiteX110" fmla="*/ 427864 w 9662615"/>
              <a:gd name="connsiteY110" fmla="*/ 1580848 h 1692226"/>
              <a:gd name="connsiteX111" fmla="*/ 408381 w 9662615"/>
              <a:gd name="connsiteY111" fmla="*/ 1552940 h 1692226"/>
              <a:gd name="connsiteX112" fmla="*/ 267163 w 9662615"/>
              <a:gd name="connsiteY112" fmla="*/ 1531913 h 1692226"/>
              <a:gd name="connsiteX113" fmla="*/ 196644 w 9662615"/>
              <a:gd name="connsiteY113" fmla="*/ 1524565 h 1692226"/>
              <a:gd name="connsiteX114" fmla="*/ 86819 w 9662615"/>
              <a:gd name="connsiteY114" fmla="*/ 1519517 h 1692226"/>
              <a:gd name="connsiteX115" fmla="*/ 53369 w 9662615"/>
              <a:gd name="connsiteY115" fmla="*/ 1516853 h 1692226"/>
              <a:gd name="connsiteX116" fmla="*/ 2359 w 9662615"/>
              <a:gd name="connsiteY116" fmla="*/ 1515247 h 1692226"/>
              <a:gd name="connsiteX117" fmla="*/ 0 w 9662615"/>
              <a:gd name="connsiteY117" fmla="*/ 1514932 h 1692226"/>
              <a:gd name="connsiteX118" fmla="*/ 0 w 9662615"/>
              <a:gd name="connsiteY118" fmla="*/ 0 h 1692226"/>
              <a:gd name="connsiteX0" fmla="*/ 0 w 9662615"/>
              <a:gd name="connsiteY0" fmla="*/ 0 h 1692226"/>
              <a:gd name="connsiteX1" fmla="*/ 9662615 w 9662615"/>
              <a:gd name="connsiteY1" fmla="*/ 0 h 1692226"/>
              <a:gd name="connsiteX2" fmla="*/ 9662615 w 9662615"/>
              <a:gd name="connsiteY2" fmla="*/ 1280346 h 1692226"/>
              <a:gd name="connsiteX3" fmla="*/ 9658420 w 9662615"/>
              <a:gd name="connsiteY3" fmla="*/ 1280106 h 1692226"/>
              <a:gd name="connsiteX4" fmla="*/ 9469546 w 9662615"/>
              <a:gd name="connsiteY4" fmla="*/ 1289837 h 1692226"/>
              <a:gd name="connsiteX5" fmla="*/ 9385895 w 9662615"/>
              <a:gd name="connsiteY5" fmla="*/ 1269203 h 1692226"/>
              <a:gd name="connsiteX6" fmla="*/ 9144767 w 9662615"/>
              <a:gd name="connsiteY6" fmla="*/ 1264120 h 1692226"/>
              <a:gd name="connsiteX7" fmla="*/ 8837252 w 9662615"/>
              <a:gd name="connsiteY7" fmla="*/ 1350515 h 1692226"/>
              <a:gd name="connsiteX8" fmla="*/ 8705466 w 9662615"/>
              <a:gd name="connsiteY8" fmla="*/ 1342419 h 1692226"/>
              <a:gd name="connsiteX9" fmla="*/ 8652221 w 9662615"/>
              <a:gd name="connsiteY9" fmla="*/ 1326906 h 1692226"/>
              <a:gd name="connsiteX10" fmla="*/ 8632312 w 9662615"/>
              <a:gd name="connsiteY10" fmla="*/ 1326025 h 1692226"/>
              <a:gd name="connsiteX11" fmla="*/ 8591582 w 9662615"/>
              <a:gd name="connsiteY11" fmla="*/ 1341666 h 1692226"/>
              <a:gd name="connsiteX12" fmla="*/ 8537336 w 9662615"/>
              <a:gd name="connsiteY12" fmla="*/ 1341684 h 1692226"/>
              <a:gd name="connsiteX13" fmla="*/ 8472508 w 9662615"/>
              <a:gd name="connsiteY13" fmla="*/ 1363109 h 1692226"/>
              <a:gd name="connsiteX14" fmla="*/ 8258477 w 9662615"/>
              <a:gd name="connsiteY14" fmla="*/ 1370666 h 1692226"/>
              <a:gd name="connsiteX15" fmla="*/ 8197961 w 9662615"/>
              <a:gd name="connsiteY15" fmla="*/ 1392804 h 1692226"/>
              <a:gd name="connsiteX16" fmla="*/ 8171196 w 9662615"/>
              <a:gd name="connsiteY16" fmla="*/ 1397216 h 1692226"/>
              <a:gd name="connsiteX17" fmla="*/ 8127667 w 9662615"/>
              <a:gd name="connsiteY17" fmla="*/ 1418254 h 1692226"/>
              <a:gd name="connsiteX18" fmla="*/ 7974579 w 9662615"/>
              <a:gd name="connsiteY18" fmla="*/ 1383439 h 1692226"/>
              <a:gd name="connsiteX19" fmla="*/ 7768351 w 9662615"/>
              <a:gd name="connsiteY19" fmla="*/ 1395051 h 1692226"/>
              <a:gd name="connsiteX20" fmla="*/ 7635985 w 9662615"/>
              <a:gd name="connsiteY20" fmla="*/ 1386363 h 1692226"/>
              <a:gd name="connsiteX21" fmla="*/ 7466069 w 9662615"/>
              <a:gd name="connsiteY21" fmla="*/ 1377654 h 1692226"/>
              <a:gd name="connsiteX22" fmla="*/ 7355642 w 9662615"/>
              <a:gd name="connsiteY22" fmla="*/ 1407761 h 1692226"/>
              <a:gd name="connsiteX23" fmla="*/ 7151610 w 9662615"/>
              <a:gd name="connsiteY23" fmla="*/ 1397856 h 1692226"/>
              <a:gd name="connsiteX24" fmla="*/ 7082147 w 9662615"/>
              <a:gd name="connsiteY24" fmla="*/ 1406113 h 1692226"/>
              <a:gd name="connsiteX25" fmla="*/ 7014958 w 9662615"/>
              <a:gd name="connsiteY25" fmla="*/ 1396883 h 1692226"/>
              <a:gd name="connsiteX26" fmla="*/ 6907567 w 9662615"/>
              <a:gd name="connsiteY26" fmla="*/ 1419149 h 1692226"/>
              <a:gd name="connsiteX27" fmla="*/ 6748428 w 9662615"/>
              <a:gd name="connsiteY27" fmla="*/ 1420308 h 1692226"/>
              <a:gd name="connsiteX28" fmla="*/ 6654257 w 9662615"/>
              <a:gd name="connsiteY28" fmla="*/ 1424143 h 1692226"/>
              <a:gd name="connsiteX29" fmla="*/ 6620123 w 9662615"/>
              <a:gd name="connsiteY29" fmla="*/ 1430535 h 1692226"/>
              <a:gd name="connsiteX30" fmla="*/ 6571355 w 9662615"/>
              <a:gd name="connsiteY30" fmla="*/ 1436144 h 1692226"/>
              <a:gd name="connsiteX31" fmla="*/ 6486557 w 9662615"/>
              <a:gd name="connsiteY31" fmla="*/ 1449861 h 1692226"/>
              <a:gd name="connsiteX32" fmla="*/ 6370419 w 9662615"/>
              <a:gd name="connsiteY32" fmla="*/ 1461649 h 1692226"/>
              <a:gd name="connsiteX33" fmla="*/ 6278839 w 9662615"/>
              <a:gd name="connsiteY33" fmla="*/ 1449160 h 1692226"/>
              <a:gd name="connsiteX34" fmla="*/ 6272455 w 9662615"/>
              <a:gd name="connsiteY34" fmla="*/ 1453191 h 1692226"/>
              <a:gd name="connsiteX35" fmla="*/ 6212659 w 9662615"/>
              <a:gd name="connsiteY35" fmla="*/ 1454850 h 1692226"/>
              <a:gd name="connsiteX36" fmla="*/ 6069317 w 9662615"/>
              <a:gd name="connsiteY36" fmla="*/ 1445838 h 1692226"/>
              <a:gd name="connsiteX37" fmla="*/ 5878477 w 9662615"/>
              <a:gd name="connsiteY37" fmla="*/ 1439180 h 1692226"/>
              <a:gd name="connsiteX38" fmla="*/ 5838387 w 9662615"/>
              <a:gd name="connsiteY38" fmla="*/ 1444679 h 1692226"/>
              <a:gd name="connsiteX39" fmla="*/ 5771136 w 9662615"/>
              <a:gd name="connsiteY39" fmla="*/ 1453639 h 1692226"/>
              <a:gd name="connsiteX40" fmla="*/ 5724081 w 9662615"/>
              <a:gd name="connsiteY40" fmla="*/ 1470431 h 1692226"/>
              <a:gd name="connsiteX41" fmla="*/ 5666577 w 9662615"/>
              <a:gd name="connsiteY41" fmla="*/ 1473921 h 1692226"/>
              <a:gd name="connsiteX42" fmla="*/ 5649068 w 9662615"/>
              <a:gd name="connsiteY42" fmla="*/ 1461676 h 1692226"/>
              <a:gd name="connsiteX43" fmla="*/ 5588902 w 9662615"/>
              <a:gd name="connsiteY43" fmla="*/ 1469647 h 1692226"/>
              <a:gd name="connsiteX44" fmla="*/ 5498090 w 9662615"/>
              <a:gd name="connsiteY44" fmla="*/ 1483173 h 1692226"/>
              <a:gd name="connsiteX45" fmla="*/ 5444641 w 9662615"/>
              <a:gd name="connsiteY45" fmla="*/ 1487602 h 1692226"/>
              <a:gd name="connsiteX46" fmla="*/ 5299812 w 9662615"/>
              <a:gd name="connsiteY46" fmla="*/ 1503362 h 1692226"/>
              <a:gd name="connsiteX47" fmla="*/ 5213947 w 9662615"/>
              <a:gd name="connsiteY47" fmla="*/ 1516637 h 1692226"/>
              <a:gd name="connsiteX48" fmla="*/ 5090342 w 9662615"/>
              <a:gd name="connsiteY48" fmla="*/ 1546680 h 1692226"/>
              <a:gd name="connsiteX49" fmla="*/ 5129812 w 9662615"/>
              <a:gd name="connsiteY49" fmla="*/ 1521277 h 1692226"/>
              <a:gd name="connsiteX50" fmla="*/ 5059484 w 9662615"/>
              <a:gd name="connsiteY50" fmla="*/ 1546802 h 1692226"/>
              <a:gd name="connsiteX51" fmla="*/ 5038524 w 9662615"/>
              <a:gd name="connsiteY51" fmla="*/ 1545675 h 1692226"/>
              <a:gd name="connsiteX52" fmla="*/ 5026564 w 9662615"/>
              <a:gd name="connsiteY52" fmla="*/ 1545376 h 1692226"/>
              <a:gd name="connsiteX53" fmla="*/ 4969433 w 9662615"/>
              <a:gd name="connsiteY53" fmla="*/ 1550865 h 1692226"/>
              <a:gd name="connsiteX54" fmla="*/ 4921303 w 9662615"/>
              <a:gd name="connsiteY54" fmla="*/ 1575379 h 1692226"/>
              <a:gd name="connsiteX55" fmla="*/ 4863775 w 9662615"/>
              <a:gd name="connsiteY55" fmla="*/ 1562633 h 1692226"/>
              <a:gd name="connsiteX56" fmla="*/ 4847242 w 9662615"/>
              <a:gd name="connsiteY56" fmla="*/ 1664826 h 1692226"/>
              <a:gd name="connsiteX57" fmla="*/ 4809131 w 9662615"/>
              <a:gd name="connsiteY57" fmla="*/ 1692226 h 1692226"/>
              <a:gd name="connsiteX58" fmla="*/ 4791466 w 9662615"/>
              <a:gd name="connsiteY58" fmla="*/ 1561324 h 1692226"/>
              <a:gd name="connsiteX59" fmla="*/ 4784247 w 9662615"/>
              <a:gd name="connsiteY59" fmla="*/ 1562342 h 1692226"/>
              <a:gd name="connsiteX60" fmla="*/ 4735334 w 9662615"/>
              <a:gd name="connsiteY60" fmla="*/ 1581778 h 1692226"/>
              <a:gd name="connsiteX61" fmla="*/ 4697562 w 9662615"/>
              <a:gd name="connsiteY61" fmla="*/ 1551206 h 1692226"/>
              <a:gd name="connsiteX62" fmla="*/ 4662664 w 9662615"/>
              <a:gd name="connsiteY62" fmla="*/ 1573162 h 1692226"/>
              <a:gd name="connsiteX63" fmla="*/ 4603028 w 9662615"/>
              <a:gd name="connsiteY63" fmla="*/ 1568821 h 1692226"/>
              <a:gd name="connsiteX64" fmla="*/ 4541612 w 9662615"/>
              <a:gd name="connsiteY64" fmla="*/ 1545262 h 1692226"/>
              <a:gd name="connsiteX65" fmla="*/ 4422155 w 9662615"/>
              <a:gd name="connsiteY65" fmla="*/ 1542059 h 1692226"/>
              <a:gd name="connsiteX66" fmla="*/ 4221826 w 9662615"/>
              <a:gd name="connsiteY66" fmla="*/ 1508923 h 1692226"/>
              <a:gd name="connsiteX67" fmla="*/ 4096601 w 9662615"/>
              <a:gd name="connsiteY67" fmla="*/ 1521563 h 1692226"/>
              <a:gd name="connsiteX68" fmla="*/ 3970635 w 9662615"/>
              <a:gd name="connsiteY68" fmla="*/ 1544815 h 1692226"/>
              <a:gd name="connsiteX69" fmla="*/ 3833906 w 9662615"/>
              <a:gd name="connsiteY69" fmla="*/ 1516637 h 1692226"/>
              <a:gd name="connsiteX70" fmla="*/ 3696258 w 9662615"/>
              <a:gd name="connsiteY70" fmla="*/ 1537563 h 1692226"/>
              <a:gd name="connsiteX71" fmla="*/ 3594070 w 9662615"/>
              <a:gd name="connsiteY71" fmla="*/ 1509422 h 1692226"/>
              <a:gd name="connsiteX72" fmla="*/ 3565233 w 9662615"/>
              <a:gd name="connsiteY72" fmla="*/ 1515122 h 1692226"/>
              <a:gd name="connsiteX73" fmla="*/ 3560267 w 9662615"/>
              <a:gd name="connsiteY73" fmla="*/ 1516288 h 1692226"/>
              <a:gd name="connsiteX74" fmla="*/ 3540258 w 9662615"/>
              <a:gd name="connsiteY74" fmla="*/ 1516976 h 1692226"/>
              <a:gd name="connsiteX75" fmla="*/ 3534780 w 9662615"/>
              <a:gd name="connsiteY75" fmla="*/ 1522141 h 1692226"/>
              <a:gd name="connsiteX76" fmla="*/ 3504783 w 9662615"/>
              <a:gd name="connsiteY76" fmla="*/ 1526739 h 1692226"/>
              <a:gd name="connsiteX77" fmla="*/ 3430805 w 9662615"/>
              <a:gd name="connsiteY77" fmla="*/ 1542521 h 1692226"/>
              <a:gd name="connsiteX78" fmla="*/ 3292707 w 9662615"/>
              <a:gd name="connsiteY78" fmla="*/ 1520490 h 1692226"/>
              <a:gd name="connsiteX79" fmla="*/ 3187872 w 9662615"/>
              <a:gd name="connsiteY79" fmla="*/ 1519991 h 1692226"/>
              <a:gd name="connsiteX80" fmla="*/ 3148026 w 9662615"/>
              <a:gd name="connsiteY80" fmla="*/ 1524777 h 1692226"/>
              <a:gd name="connsiteX81" fmla="*/ 3092394 w 9662615"/>
              <a:gd name="connsiteY81" fmla="*/ 1528115 h 1692226"/>
              <a:gd name="connsiteX82" fmla="*/ 2994200 w 9662615"/>
              <a:gd name="connsiteY82" fmla="*/ 1537857 h 1692226"/>
              <a:gd name="connsiteX83" fmla="*/ 2862301 w 9662615"/>
              <a:gd name="connsiteY83" fmla="*/ 1544250 h 1692226"/>
              <a:gd name="connsiteX84" fmla="*/ 2766335 w 9662615"/>
              <a:gd name="connsiteY84" fmla="*/ 1527662 h 1692226"/>
              <a:gd name="connsiteX85" fmla="*/ 2757836 w 9662615"/>
              <a:gd name="connsiteY85" fmla="*/ 1531371 h 1692226"/>
              <a:gd name="connsiteX86" fmla="*/ 2691555 w 9662615"/>
              <a:gd name="connsiteY86" fmla="*/ 1530283 h 1692226"/>
              <a:gd name="connsiteX87" fmla="*/ 2491676 w 9662615"/>
              <a:gd name="connsiteY87" fmla="*/ 1500859 h 1692226"/>
              <a:gd name="connsiteX88" fmla="*/ 2378036 w 9662615"/>
              <a:gd name="connsiteY88" fmla="*/ 1520645 h 1692226"/>
              <a:gd name="connsiteX89" fmla="*/ 2284269 w 9662615"/>
              <a:gd name="connsiteY89" fmla="*/ 1503068 h 1692226"/>
              <a:gd name="connsiteX90" fmla="*/ 2207104 w 9662615"/>
              <a:gd name="connsiteY90" fmla="*/ 1508888 h 1692226"/>
              <a:gd name="connsiteX91" fmla="*/ 2149226 w 9662615"/>
              <a:gd name="connsiteY91" fmla="*/ 1523409 h 1692226"/>
              <a:gd name="connsiteX92" fmla="*/ 2084783 w 9662615"/>
              <a:gd name="connsiteY92" fmla="*/ 1524245 h 1692226"/>
              <a:gd name="connsiteX93" fmla="*/ 2070075 w 9662615"/>
              <a:gd name="connsiteY93" fmla="*/ 1511285 h 1692226"/>
              <a:gd name="connsiteX94" fmla="*/ 2001057 w 9662615"/>
              <a:gd name="connsiteY94" fmla="*/ 1516449 h 1692226"/>
              <a:gd name="connsiteX95" fmla="*/ 1896330 w 9662615"/>
              <a:gd name="connsiteY95" fmla="*/ 1525725 h 1692226"/>
              <a:gd name="connsiteX96" fmla="*/ 1835994 w 9662615"/>
              <a:gd name="connsiteY96" fmla="*/ 1527678 h 1692226"/>
              <a:gd name="connsiteX97" fmla="*/ 1671119 w 9662615"/>
              <a:gd name="connsiteY97" fmla="*/ 1536701 h 1692226"/>
              <a:gd name="connsiteX98" fmla="*/ 1601337 w 9662615"/>
              <a:gd name="connsiteY98" fmla="*/ 1548552 h 1692226"/>
              <a:gd name="connsiteX99" fmla="*/ 1407755 w 9662615"/>
              <a:gd name="connsiteY99" fmla="*/ 1571444 h 1692226"/>
              <a:gd name="connsiteX100" fmla="*/ 1271994 w 9662615"/>
              <a:gd name="connsiteY100" fmla="*/ 1579471 h 1692226"/>
              <a:gd name="connsiteX101" fmla="*/ 1249226 w 9662615"/>
              <a:gd name="connsiteY101" fmla="*/ 1583140 h 1692226"/>
              <a:gd name="connsiteX102" fmla="*/ 1217719 w 9662615"/>
              <a:gd name="connsiteY102" fmla="*/ 1580863 h 1692226"/>
              <a:gd name="connsiteX103" fmla="*/ 1091432 w 9662615"/>
              <a:gd name="connsiteY103" fmla="*/ 1571003 h 1692226"/>
              <a:gd name="connsiteX104" fmla="*/ 992039 w 9662615"/>
              <a:gd name="connsiteY104" fmla="*/ 1556662 h 1692226"/>
              <a:gd name="connsiteX105" fmla="*/ 868264 w 9662615"/>
              <a:gd name="connsiteY105" fmla="*/ 1566392 h 1692226"/>
              <a:gd name="connsiteX106" fmla="*/ 792765 w 9662615"/>
              <a:gd name="connsiteY106" fmla="*/ 1563102 h 1692226"/>
              <a:gd name="connsiteX107" fmla="*/ 669055 w 9662615"/>
              <a:gd name="connsiteY107" fmla="*/ 1543638 h 1692226"/>
              <a:gd name="connsiteX108" fmla="*/ 506152 w 9662615"/>
              <a:gd name="connsiteY108" fmla="*/ 1549124 h 1692226"/>
              <a:gd name="connsiteX109" fmla="*/ 472797 w 9662615"/>
              <a:gd name="connsiteY109" fmla="*/ 1568904 h 1692226"/>
              <a:gd name="connsiteX110" fmla="*/ 427864 w 9662615"/>
              <a:gd name="connsiteY110" fmla="*/ 1580848 h 1692226"/>
              <a:gd name="connsiteX111" fmla="*/ 408381 w 9662615"/>
              <a:gd name="connsiteY111" fmla="*/ 1552940 h 1692226"/>
              <a:gd name="connsiteX112" fmla="*/ 267163 w 9662615"/>
              <a:gd name="connsiteY112" fmla="*/ 1531913 h 1692226"/>
              <a:gd name="connsiteX113" fmla="*/ 196644 w 9662615"/>
              <a:gd name="connsiteY113" fmla="*/ 1524565 h 1692226"/>
              <a:gd name="connsiteX114" fmla="*/ 86819 w 9662615"/>
              <a:gd name="connsiteY114" fmla="*/ 1519517 h 1692226"/>
              <a:gd name="connsiteX115" fmla="*/ 53369 w 9662615"/>
              <a:gd name="connsiteY115" fmla="*/ 1516853 h 1692226"/>
              <a:gd name="connsiteX116" fmla="*/ 2359 w 9662615"/>
              <a:gd name="connsiteY116" fmla="*/ 1515247 h 1692226"/>
              <a:gd name="connsiteX117" fmla="*/ 0 w 9662615"/>
              <a:gd name="connsiteY117" fmla="*/ 1514932 h 1692226"/>
              <a:gd name="connsiteX118" fmla="*/ 0 w 9662615"/>
              <a:gd name="connsiteY118" fmla="*/ 0 h 1692226"/>
              <a:gd name="connsiteX0" fmla="*/ 0 w 9662615"/>
              <a:gd name="connsiteY0" fmla="*/ 0 h 1692226"/>
              <a:gd name="connsiteX1" fmla="*/ 9662615 w 9662615"/>
              <a:gd name="connsiteY1" fmla="*/ 0 h 1692226"/>
              <a:gd name="connsiteX2" fmla="*/ 9662615 w 9662615"/>
              <a:gd name="connsiteY2" fmla="*/ 1280346 h 1692226"/>
              <a:gd name="connsiteX3" fmla="*/ 9658420 w 9662615"/>
              <a:gd name="connsiteY3" fmla="*/ 1280106 h 1692226"/>
              <a:gd name="connsiteX4" fmla="*/ 9469546 w 9662615"/>
              <a:gd name="connsiteY4" fmla="*/ 1289837 h 1692226"/>
              <a:gd name="connsiteX5" fmla="*/ 9385895 w 9662615"/>
              <a:gd name="connsiteY5" fmla="*/ 1269203 h 1692226"/>
              <a:gd name="connsiteX6" fmla="*/ 9144767 w 9662615"/>
              <a:gd name="connsiteY6" fmla="*/ 1264120 h 1692226"/>
              <a:gd name="connsiteX7" fmla="*/ 8837252 w 9662615"/>
              <a:gd name="connsiteY7" fmla="*/ 1350515 h 1692226"/>
              <a:gd name="connsiteX8" fmla="*/ 8705466 w 9662615"/>
              <a:gd name="connsiteY8" fmla="*/ 1342419 h 1692226"/>
              <a:gd name="connsiteX9" fmla="*/ 8652221 w 9662615"/>
              <a:gd name="connsiteY9" fmla="*/ 1326906 h 1692226"/>
              <a:gd name="connsiteX10" fmla="*/ 8632312 w 9662615"/>
              <a:gd name="connsiteY10" fmla="*/ 1326025 h 1692226"/>
              <a:gd name="connsiteX11" fmla="*/ 8591582 w 9662615"/>
              <a:gd name="connsiteY11" fmla="*/ 1341666 h 1692226"/>
              <a:gd name="connsiteX12" fmla="*/ 8537336 w 9662615"/>
              <a:gd name="connsiteY12" fmla="*/ 1341684 h 1692226"/>
              <a:gd name="connsiteX13" fmla="*/ 8472508 w 9662615"/>
              <a:gd name="connsiteY13" fmla="*/ 1363109 h 1692226"/>
              <a:gd name="connsiteX14" fmla="*/ 8258477 w 9662615"/>
              <a:gd name="connsiteY14" fmla="*/ 1370666 h 1692226"/>
              <a:gd name="connsiteX15" fmla="*/ 8197961 w 9662615"/>
              <a:gd name="connsiteY15" fmla="*/ 1392804 h 1692226"/>
              <a:gd name="connsiteX16" fmla="*/ 8171196 w 9662615"/>
              <a:gd name="connsiteY16" fmla="*/ 1397216 h 1692226"/>
              <a:gd name="connsiteX17" fmla="*/ 8127667 w 9662615"/>
              <a:gd name="connsiteY17" fmla="*/ 1418254 h 1692226"/>
              <a:gd name="connsiteX18" fmla="*/ 7974579 w 9662615"/>
              <a:gd name="connsiteY18" fmla="*/ 1383439 h 1692226"/>
              <a:gd name="connsiteX19" fmla="*/ 7768351 w 9662615"/>
              <a:gd name="connsiteY19" fmla="*/ 1395051 h 1692226"/>
              <a:gd name="connsiteX20" fmla="*/ 7635985 w 9662615"/>
              <a:gd name="connsiteY20" fmla="*/ 1386363 h 1692226"/>
              <a:gd name="connsiteX21" fmla="*/ 7466069 w 9662615"/>
              <a:gd name="connsiteY21" fmla="*/ 1377654 h 1692226"/>
              <a:gd name="connsiteX22" fmla="*/ 7355642 w 9662615"/>
              <a:gd name="connsiteY22" fmla="*/ 1407761 h 1692226"/>
              <a:gd name="connsiteX23" fmla="*/ 7151610 w 9662615"/>
              <a:gd name="connsiteY23" fmla="*/ 1397856 h 1692226"/>
              <a:gd name="connsiteX24" fmla="*/ 7082147 w 9662615"/>
              <a:gd name="connsiteY24" fmla="*/ 1406113 h 1692226"/>
              <a:gd name="connsiteX25" fmla="*/ 7014958 w 9662615"/>
              <a:gd name="connsiteY25" fmla="*/ 1396883 h 1692226"/>
              <a:gd name="connsiteX26" fmla="*/ 6907567 w 9662615"/>
              <a:gd name="connsiteY26" fmla="*/ 1419149 h 1692226"/>
              <a:gd name="connsiteX27" fmla="*/ 6748428 w 9662615"/>
              <a:gd name="connsiteY27" fmla="*/ 1420308 h 1692226"/>
              <a:gd name="connsiteX28" fmla="*/ 6654257 w 9662615"/>
              <a:gd name="connsiteY28" fmla="*/ 1424143 h 1692226"/>
              <a:gd name="connsiteX29" fmla="*/ 6620123 w 9662615"/>
              <a:gd name="connsiteY29" fmla="*/ 1430535 h 1692226"/>
              <a:gd name="connsiteX30" fmla="*/ 6571355 w 9662615"/>
              <a:gd name="connsiteY30" fmla="*/ 1436144 h 1692226"/>
              <a:gd name="connsiteX31" fmla="*/ 6486557 w 9662615"/>
              <a:gd name="connsiteY31" fmla="*/ 1449861 h 1692226"/>
              <a:gd name="connsiteX32" fmla="*/ 6370419 w 9662615"/>
              <a:gd name="connsiteY32" fmla="*/ 1461649 h 1692226"/>
              <a:gd name="connsiteX33" fmla="*/ 6278839 w 9662615"/>
              <a:gd name="connsiteY33" fmla="*/ 1449160 h 1692226"/>
              <a:gd name="connsiteX34" fmla="*/ 6272455 w 9662615"/>
              <a:gd name="connsiteY34" fmla="*/ 1453191 h 1692226"/>
              <a:gd name="connsiteX35" fmla="*/ 6212659 w 9662615"/>
              <a:gd name="connsiteY35" fmla="*/ 1454850 h 1692226"/>
              <a:gd name="connsiteX36" fmla="*/ 6069317 w 9662615"/>
              <a:gd name="connsiteY36" fmla="*/ 1445838 h 1692226"/>
              <a:gd name="connsiteX37" fmla="*/ 5878477 w 9662615"/>
              <a:gd name="connsiteY37" fmla="*/ 1439180 h 1692226"/>
              <a:gd name="connsiteX38" fmla="*/ 5838387 w 9662615"/>
              <a:gd name="connsiteY38" fmla="*/ 1444679 h 1692226"/>
              <a:gd name="connsiteX39" fmla="*/ 5771136 w 9662615"/>
              <a:gd name="connsiteY39" fmla="*/ 1453639 h 1692226"/>
              <a:gd name="connsiteX40" fmla="*/ 5724081 w 9662615"/>
              <a:gd name="connsiteY40" fmla="*/ 1470431 h 1692226"/>
              <a:gd name="connsiteX41" fmla="*/ 5666577 w 9662615"/>
              <a:gd name="connsiteY41" fmla="*/ 1473921 h 1692226"/>
              <a:gd name="connsiteX42" fmla="*/ 5649068 w 9662615"/>
              <a:gd name="connsiteY42" fmla="*/ 1461676 h 1692226"/>
              <a:gd name="connsiteX43" fmla="*/ 5588902 w 9662615"/>
              <a:gd name="connsiteY43" fmla="*/ 1469647 h 1692226"/>
              <a:gd name="connsiteX44" fmla="*/ 5498090 w 9662615"/>
              <a:gd name="connsiteY44" fmla="*/ 1483173 h 1692226"/>
              <a:gd name="connsiteX45" fmla="*/ 5444641 w 9662615"/>
              <a:gd name="connsiteY45" fmla="*/ 1487602 h 1692226"/>
              <a:gd name="connsiteX46" fmla="*/ 5299812 w 9662615"/>
              <a:gd name="connsiteY46" fmla="*/ 1503362 h 1692226"/>
              <a:gd name="connsiteX47" fmla="*/ 5213947 w 9662615"/>
              <a:gd name="connsiteY47" fmla="*/ 1516637 h 1692226"/>
              <a:gd name="connsiteX48" fmla="*/ 5090342 w 9662615"/>
              <a:gd name="connsiteY48" fmla="*/ 1546680 h 1692226"/>
              <a:gd name="connsiteX49" fmla="*/ 5129812 w 9662615"/>
              <a:gd name="connsiteY49" fmla="*/ 1521277 h 1692226"/>
              <a:gd name="connsiteX50" fmla="*/ 5059484 w 9662615"/>
              <a:gd name="connsiteY50" fmla="*/ 1546802 h 1692226"/>
              <a:gd name="connsiteX51" fmla="*/ 5038524 w 9662615"/>
              <a:gd name="connsiteY51" fmla="*/ 1545675 h 1692226"/>
              <a:gd name="connsiteX52" fmla="*/ 5026564 w 9662615"/>
              <a:gd name="connsiteY52" fmla="*/ 1545376 h 1692226"/>
              <a:gd name="connsiteX53" fmla="*/ 4969433 w 9662615"/>
              <a:gd name="connsiteY53" fmla="*/ 1550865 h 1692226"/>
              <a:gd name="connsiteX54" fmla="*/ 4921303 w 9662615"/>
              <a:gd name="connsiteY54" fmla="*/ 1575379 h 1692226"/>
              <a:gd name="connsiteX55" fmla="*/ 4871726 w 9662615"/>
              <a:gd name="connsiteY55" fmla="*/ 1570584 h 1692226"/>
              <a:gd name="connsiteX56" fmla="*/ 4847242 w 9662615"/>
              <a:gd name="connsiteY56" fmla="*/ 1664826 h 1692226"/>
              <a:gd name="connsiteX57" fmla="*/ 4809131 w 9662615"/>
              <a:gd name="connsiteY57" fmla="*/ 1692226 h 1692226"/>
              <a:gd name="connsiteX58" fmla="*/ 4791466 w 9662615"/>
              <a:gd name="connsiteY58" fmla="*/ 1561324 h 1692226"/>
              <a:gd name="connsiteX59" fmla="*/ 4784247 w 9662615"/>
              <a:gd name="connsiteY59" fmla="*/ 1562342 h 1692226"/>
              <a:gd name="connsiteX60" fmla="*/ 4735334 w 9662615"/>
              <a:gd name="connsiteY60" fmla="*/ 1581778 h 1692226"/>
              <a:gd name="connsiteX61" fmla="*/ 4697562 w 9662615"/>
              <a:gd name="connsiteY61" fmla="*/ 1551206 h 1692226"/>
              <a:gd name="connsiteX62" fmla="*/ 4662664 w 9662615"/>
              <a:gd name="connsiteY62" fmla="*/ 1573162 h 1692226"/>
              <a:gd name="connsiteX63" fmla="*/ 4603028 w 9662615"/>
              <a:gd name="connsiteY63" fmla="*/ 1568821 h 1692226"/>
              <a:gd name="connsiteX64" fmla="*/ 4541612 w 9662615"/>
              <a:gd name="connsiteY64" fmla="*/ 1545262 h 1692226"/>
              <a:gd name="connsiteX65" fmla="*/ 4422155 w 9662615"/>
              <a:gd name="connsiteY65" fmla="*/ 1542059 h 1692226"/>
              <a:gd name="connsiteX66" fmla="*/ 4221826 w 9662615"/>
              <a:gd name="connsiteY66" fmla="*/ 1508923 h 1692226"/>
              <a:gd name="connsiteX67" fmla="*/ 4096601 w 9662615"/>
              <a:gd name="connsiteY67" fmla="*/ 1521563 h 1692226"/>
              <a:gd name="connsiteX68" fmla="*/ 3970635 w 9662615"/>
              <a:gd name="connsiteY68" fmla="*/ 1544815 h 1692226"/>
              <a:gd name="connsiteX69" fmla="*/ 3833906 w 9662615"/>
              <a:gd name="connsiteY69" fmla="*/ 1516637 h 1692226"/>
              <a:gd name="connsiteX70" fmla="*/ 3696258 w 9662615"/>
              <a:gd name="connsiteY70" fmla="*/ 1537563 h 1692226"/>
              <a:gd name="connsiteX71" fmla="*/ 3594070 w 9662615"/>
              <a:gd name="connsiteY71" fmla="*/ 1509422 h 1692226"/>
              <a:gd name="connsiteX72" fmla="*/ 3565233 w 9662615"/>
              <a:gd name="connsiteY72" fmla="*/ 1515122 h 1692226"/>
              <a:gd name="connsiteX73" fmla="*/ 3560267 w 9662615"/>
              <a:gd name="connsiteY73" fmla="*/ 1516288 h 1692226"/>
              <a:gd name="connsiteX74" fmla="*/ 3540258 w 9662615"/>
              <a:gd name="connsiteY74" fmla="*/ 1516976 h 1692226"/>
              <a:gd name="connsiteX75" fmla="*/ 3534780 w 9662615"/>
              <a:gd name="connsiteY75" fmla="*/ 1522141 h 1692226"/>
              <a:gd name="connsiteX76" fmla="*/ 3504783 w 9662615"/>
              <a:gd name="connsiteY76" fmla="*/ 1526739 h 1692226"/>
              <a:gd name="connsiteX77" fmla="*/ 3430805 w 9662615"/>
              <a:gd name="connsiteY77" fmla="*/ 1542521 h 1692226"/>
              <a:gd name="connsiteX78" fmla="*/ 3292707 w 9662615"/>
              <a:gd name="connsiteY78" fmla="*/ 1520490 h 1692226"/>
              <a:gd name="connsiteX79" fmla="*/ 3187872 w 9662615"/>
              <a:gd name="connsiteY79" fmla="*/ 1519991 h 1692226"/>
              <a:gd name="connsiteX80" fmla="*/ 3148026 w 9662615"/>
              <a:gd name="connsiteY80" fmla="*/ 1524777 h 1692226"/>
              <a:gd name="connsiteX81" fmla="*/ 3092394 w 9662615"/>
              <a:gd name="connsiteY81" fmla="*/ 1528115 h 1692226"/>
              <a:gd name="connsiteX82" fmla="*/ 2994200 w 9662615"/>
              <a:gd name="connsiteY82" fmla="*/ 1537857 h 1692226"/>
              <a:gd name="connsiteX83" fmla="*/ 2862301 w 9662615"/>
              <a:gd name="connsiteY83" fmla="*/ 1544250 h 1692226"/>
              <a:gd name="connsiteX84" fmla="*/ 2766335 w 9662615"/>
              <a:gd name="connsiteY84" fmla="*/ 1527662 h 1692226"/>
              <a:gd name="connsiteX85" fmla="*/ 2757836 w 9662615"/>
              <a:gd name="connsiteY85" fmla="*/ 1531371 h 1692226"/>
              <a:gd name="connsiteX86" fmla="*/ 2691555 w 9662615"/>
              <a:gd name="connsiteY86" fmla="*/ 1530283 h 1692226"/>
              <a:gd name="connsiteX87" fmla="*/ 2491676 w 9662615"/>
              <a:gd name="connsiteY87" fmla="*/ 1500859 h 1692226"/>
              <a:gd name="connsiteX88" fmla="*/ 2378036 w 9662615"/>
              <a:gd name="connsiteY88" fmla="*/ 1520645 h 1692226"/>
              <a:gd name="connsiteX89" fmla="*/ 2284269 w 9662615"/>
              <a:gd name="connsiteY89" fmla="*/ 1503068 h 1692226"/>
              <a:gd name="connsiteX90" fmla="*/ 2207104 w 9662615"/>
              <a:gd name="connsiteY90" fmla="*/ 1508888 h 1692226"/>
              <a:gd name="connsiteX91" fmla="*/ 2149226 w 9662615"/>
              <a:gd name="connsiteY91" fmla="*/ 1523409 h 1692226"/>
              <a:gd name="connsiteX92" fmla="*/ 2084783 w 9662615"/>
              <a:gd name="connsiteY92" fmla="*/ 1524245 h 1692226"/>
              <a:gd name="connsiteX93" fmla="*/ 2070075 w 9662615"/>
              <a:gd name="connsiteY93" fmla="*/ 1511285 h 1692226"/>
              <a:gd name="connsiteX94" fmla="*/ 2001057 w 9662615"/>
              <a:gd name="connsiteY94" fmla="*/ 1516449 h 1692226"/>
              <a:gd name="connsiteX95" fmla="*/ 1896330 w 9662615"/>
              <a:gd name="connsiteY95" fmla="*/ 1525725 h 1692226"/>
              <a:gd name="connsiteX96" fmla="*/ 1835994 w 9662615"/>
              <a:gd name="connsiteY96" fmla="*/ 1527678 h 1692226"/>
              <a:gd name="connsiteX97" fmla="*/ 1671119 w 9662615"/>
              <a:gd name="connsiteY97" fmla="*/ 1536701 h 1692226"/>
              <a:gd name="connsiteX98" fmla="*/ 1601337 w 9662615"/>
              <a:gd name="connsiteY98" fmla="*/ 1548552 h 1692226"/>
              <a:gd name="connsiteX99" fmla="*/ 1407755 w 9662615"/>
              <a:gd name="connsiteY99" fmla="*/ 1571444 h 1692226"/>
              <a:gd name="connsiteX100" fmla="*/ 1271994 w 9662615"/>
              <a:gd name="connsiteY100" fmla="*/ 1579471 h 1692226"/>
              <a:gd name="connsiteX101" fmla="*/ 1249226 w 9662615"/>
              <a:gd name="connsiteY101" fmla="*/ 1583140 h 1692226"/>
              <a:gd name="connsiteX102" fmla="*/ 1217719 w 9662615"/>
              <a:gd name="connsiteY102" fmla="*/ 1580863 h 1692226"/>
              <a:gd name="connsiteX103" fmla="*/ 1091432 w 9662615"/>
              <a:gd name="connsiteY103" fmla="*/ 1571003 h 1692226"/>
              <a:gd name="connsiteX104" fmla="*/ 992039 w 9662615"/>
              <a:gd name="connsiteY104" fmla="*/ 1556662 h 1692226"/>
              <a:gd name="connsiteX105" fmla="*/ 868264 w 9662615"/>
              <a:gd name="connsiteY105" fmla="*/ 1566392 h 1692226"/>
              <a:gd name="connsiteX106" fmla="*/ 792765 w 9662615"/>
              <a:gd name="connsiteY106" fmla="*/ 1563102 h 1692226"/>
              <a:gd name="connsiteX107" fmla="*/ 669055 w 9662615"/>
              <a:gd name="connsiteY107" fmla="*/ 1543638 h 1692226"/>
              <a:gd name="connsiteX108" fmla="*/ 506152 w 9662615"/>
              <a:gd name="connsiteY108" fmla="*/ 1549124 h 1692226"/>
              <a:gd name="connsiteX109" fmla="*/ 472797 w 9662615"/>
              <a:gd name="connsiteY109" fmla="*/ 1568904 h 1692226"/>
              <a:gd name="connsiteX110" fmla="*/ 427864 w 9662615"/>
              <a:gd name="connsiteY110" fmla="*/ 1580848 h 1692226"/>
              <a:gd name="connsiteX111" fmla="*/ 408381 w 9662615"/>
              <a:gd name="connsiteY111" fmla="*/ 1552940 h 1692226"/>
              <a:gd name="connsiteX112" fmla="*/ 267163 w 9662615"/>
              <a:gd name="connsiteY112" fmla="*/ 1531913 h 1692226"/>
              <a:gd name="connsiteX113" fmla="*/ 196644 w 9662615"/>
              <a:gd name="connsiteY113" fmla="*/ 1524565 h 1692226"/>
              <a:gd name="connsiteX114" fmla="*/ 86819 w 9662615"/>
              <a:gd name="connsiteY114" fmla="*/ 1519517 h 1692226"/>
              <a:gd name="connsiteX115" fmla="*/ 53369 w 9662615"/>
              <a:gd name="connsiteY115" fmla="*/ 1516853 h 1692226"/>
              <a:gd name="connsiteX116" fmla="*/ 2359 w 9662615"/>
              <a:gd name="connsiteY116" fmla="*/ 1515247 h 1692226"/>
              <a:gd name="connsiteX117" fmla="*/ 0 w 9662615"/>
              <a:gd name="connsiteY117" fmla="*/ 1514932 h 1692226"/>
              <a:gd name="connsiteX118" fmla="*/ 0 w 9662615"/>
              <a:gd name="connsiteY118" fmla="*/ 0 h 1692226"/>
              <a:gd name="connsiteX0" fmla="*/ 0 w 9662615"/>
              <a:gd name="connsiteY0" fmla="*/ 0 h 1692226"/>
              <a:gd name="connsiteX1" fmla="*/ 9662615 w 9662615"/>
              <a:gd name="connsiteY1" fmla="*/ 0 h 1692226"/>
              <a:gd name="connsiteX2" fmla="*/ 9662615 w 9662615"/>
              <a:gd name="connsiteY2" fmla="*/ 1280346 h 1692226"/>
              <a:gd name="connsiteX3" fmla="*/ 9658420 w 9662615"/>
              <a:gd name="connsiteY3" fmla="*/ 1280106 h 1692226"/>
              <a:gd name="connsiteX4" fmla="*/ 9469546 w 9662615"/>
              <a:gd name="connsiteY4" fmla="*/ 1289837 h 1692226"/>
              <a:gd name="connsiteX5" fmla="*/ 9385895 w 9662615"/>
              <a:gd name="connsiteY5" fmla="*/ 1269203 h 1692226"/>
              <a:gd name="connsiteX6" fmla="*/ 9144767 w 9662615"/>
              <a:gd name="connsiteY6" fmla="*/ 1264120 h 1692226"/>
              <a:gd name="connsiteX7" fmla="*/ 8837252 w 9662615"/>
              <a:gd name="connsiteY7" fmla="*/ 1350515 h 1692226"/>
              <a:gd name="connsiteX8" fmla="*/ 8705466 w 9662615"/>
              <a:gd name="connsiteY8" fmla="*/ 1342419 h 1692226"/>
              <a:gd name="connsiteX9" fmla="*/ 8652221 w 9662615"/>
              <a:gd name="connsiteY9" fmla="*/ 1326906 h 1692226"/>
              <a:gd name="connsiteX10" fmla="*/ 8632312 w 9662615"/>
              <a:gd name="connsiteY10" fmla="*/ 1326025 h 1692226"/>
              <a:gd name="connsiteX11" fmla="*/ 8591582 w 9662615"/>
              <a:gd name="connsiteY11" fmla="*/ 1341666 h 1692226"/>
              <a:gd name="connsiteX12" fmla="*/ 8537336 w 9662615"/>
              <a:gd name="connsiteY12" fmla="*/ 1341684 h 1692226"/>
              <a:gd name="connsiteX13" fmla="*/ 8472508 w 9662615"/>
              <a:gd name="connsiteY13" fmla="*/ 1363109 h 1692226"/>
              <a:gd name="connsiteX14" fmla="*/ 8258477 w 9662615"/>
              <a:gd name="connsiteY14" fmla="*/ 1370666 h 1692226"/>
              <a:gd name="connsiteX15" fmla="*/ 8197961 w 9662615"/>
              <a:gd name="connsiteY15" fmla="*/ 1392804 h 1692226"/>
              <a:gd name="connsiteX16" fmla="*/ 8171196 w 9662615"/>
              <a:gd name="connsiteY16" fmla="*/ 1397216 h 1692226"/>
              <a:gd name="connsiteX17" fmla="*/ 8127667 w 9662615"/>
              <a:gd name="connsiteY17" fmla="*/ 1418254 h 1692226"/>
              <a:gd name="connsiteX18" fmla="*/ 7974579 w 9662615"/>
              <a:gd name="connsiteY18" fmla="*/ 1383439 h 1692226"/>
              <a:gd name="connsiteX19" fmla="*/ 7768351 w 9662615"/>
              <a:gd name="connsiteY19" fmla="*/ 1395051 h 1692226"/>
              <a:gd name="connsiteX20" fmla="*/ 7635985 w 9662615"/>
              <a:gd name="connsiteY20" fmla="*/ 1386363 h 1692226"/>
              <a:gd name="connsiteX21" fmla="*/ 7466069 w 9662615"/>
              <a:gd name="connsiteY21" fmla="*/ 1377654 h 1692226"/>
              <a:gd name="connsiteX22" fmla="*/ 7355642 w 9662615"/>
              <a:gd name="connsiteY22" fmla="*/ 1407761 h 1692226"/>
              <a:gd name="connsiteX23" fmla="*/ 7151610 w 9662615"/>
              <a:gd name="connsiteY23" fmla="*/ 1397856 h 1692226"/>
              <a:gd name="connsiteX24" fmla="*/ 7082147 w 9662615"/>
              <a:gd name="connsiteY24" fmla="*/ 1406113 h 1692226"/>
              <a:gd name="connsiteX25" fmla="*/ 7014958 w 9662615"/>
              <a:gd name="connsiteY25" fmla="*/ 1396883 h 1692226"/>
              <a:gd name="connsiteX26" fmla="*/ 6907567 w 9662615"/>
              <a:gd name="connsiteY26" fmla="*/ 1419149 h 1692226"/>
              <a:gd name="connsiteX27" fmla="*/ 6748428 w 9662615"/>
              <a:gd name="connsiteY27" fmla="*/ 1420308 h 1692226"/>
              <a:gd name="connsiteX28" fmla="*/ 6654257 w 9662615"/>
              <a:gd name="connsiteY28" fmla="*/ 1424143 h 1692226"/>
              <a:gd name="connsiteX29" fmla="*/ 6620123 w 9662615"/>
              <a:gd name="connsiteY29" fmla="*/ 1430535 h 1692226"/>
              <a:gd name="connsiteX30" fmla="*/ 6571355 w 9662615"/>
              <a:gd name="connsiteY30" fmla="*/ 1436144 h 1692226"/>
              <a:gd name="connsiteX31" fmla="*/ 6486557 w 9662615"/>
              <a:gd name="connsiteY31" fmla="*/ 1449861 h 1692226"/>
              <a:gd name="connsiteX32" fmla="*/ 6370419 w 9662615"/>
              <a:gd name="connsiteY32" fmla="*/ 1461649 h 1692226"/>
              <a:gd name="connsiteX33" fmla="*/ 6278839 w 9662615"/>
              <a:gd name="connsiteY33" fmla="*/ 1449160 h 1692226"/>
              <a:gd name="connsiteX34" fmla="*/ 6272455 w 9662615"/>
              <a:gd name="connsiteY34" fmla="*/ 1453191 h 1692226"/>
              <a:gd name="connsiteX35" fmla="*/ 6212659 w 9662615"/>
              <a:gd name="connsiteY35" fmla="*/ 1454850 h 1692226"/>
              <a:gd name="connsiteX36" fmla="*/ 6069317 w 9662615"/>
              <a:gd name="connsiteY36" fmla="*/ 1445838 h 1692226"/>
              <a:gd name="connsiteX37" fmla="*/ 5878477 w 9662615"/>
              <a:gd name="connsiteY37" fmla="*/ 1439180 h 1692226"/>
              <a:gd name="connsiteX38" fmla="*/ 5838387 w 9662615"/>
              <a:gd name="connsiteY38" fmla="*/ 1444679 h 1692226"/>
              <a:gd name="connsiteX39" fmla="*/ 5771136 w 9662615"/>
              <a:gd name="connsiteY39" fmla="*/ 1453639 h 1692226"/>
              <a:gd name="connsiteX40" fmla="*/ 5724081 w 9662615"/>
              <a:gd name="connsiteY40" fmla="*/ 1470431 h 1692226"/>
              <a:gd name="connsiteX41" fmla="*/ 5666577 w 9662615"/>
              <a:gd name="connsiteY41" fmla="*/ 1473921 h 1692226"/>
              <a:gd name="connsiteX42" fmla="*/ 5649068 w 9662615"/>
              <a:gd name="connsiteY42" fmla="*/ 1461676 h 1692226"/>
              <a:gd name="connsiteX43" fmla="*/ 5588902 w 9662615"/>
              <a:gd name="connsiteY43" fmla="*/ 1469647 h 1692226"/>
              <a:gd name="connsiteX44" fmla="*/ 5498090 w 9662615"/>
              <a:gd name="connsiteY44" fmla="*/ 1483173 h 1692226"/>
              <a:gd name="connsiteX45" fmla="*/ 5444641 w 9662615"/>
              <a:gd name="connsiteY45" fmla="*/ 1487602 h 1692226"/>
              <a:gd name="connsiteX46" fmla="*/ 5299812 w 9662615"/>
              <a:gd name="connsiteY46" fmla="*/ 1503362 h 1692226"/>
              <a:gd name="connsiteX47" fmla="*/ 5213947 w 9662615"/>
              <a:gd name="connsiteY47" fmla="*/ 1516637 h 1692226"/>
              <a:gd name="connsiteX48" fmla="*/ 5090342 w 9662615"/>
              <a:gd name="connsiteY48" fmla="*/ 1546680 h 1692226"/>
              <a:gd name="connsiteX49" fmla="*/ 5129812 w 9662615"/>
              <a:gd name="connsiteY49" fmla="*/ 1521277 h 1692226"/>
              <a:gd name="connsiteX50" fmla="*/ 5059484 w 9662615"/>
              <a:gd name="connsiteY50" fmla="*/ 1546802 h 1692226"/>
              <a:gd name="connsiteX51" fmla="*/ 5038524 w 9662615"/>
              <a:gd name="connsiteY51" fmla="*/ 1545675 h 1692226"/>
              <a:gd name="connsiteX52" fmla="*/ 5026564 w 9662615"/>
              <a:gd name="connsiteY52" fmla="*/ 1545376 h 1692226"/>
              <a:gd name="connsiteX53" fmla="*/ 4969433 w 9662615"/>
              <a:gd name="connsiteY53" fmla="*/ 1550865 h 1692226"/>
              <a:gd name="connsiteX54" fmla="*/ 4921303 w 9662615"/>
              <a:gd name="connsiteY54" fmla="*/ 1575379 h 1692226"/>
              <a:gd name="connsiteX55" fmla="*/ 4871726 w 9662615"/>
              <a:gd name="connsiteY55" fmla="*/ 1570584 h 1692226"/>
              <a:gd name="connsiteX56" fmla="*/ 4847242 w 9662615"/>
              <a:gd name="connsiteY56" fmla="*/ 1621094 h 1692226"/>
              <a:gd name="connsiteX57" fmla="*/ 4809131 w 9662615"/>
              <a:gd name="connsiteY57" fmla="*/ 1692226 h 1692226"/>
              <a:gd name="connsiteX58" fmla="*/ 4791466 w 9662615"/>
              <a:gd name="connsiteY58" fmla="*/ 1561324 h 1692226"/>
              <a:gd name="connsiteX59" fmla="*/ 4784247 w 9662615"/>
              <a:gd name="connsiteY59" fmla="*/ 1562342 h 1692226"/>
              <a:gd name="connsiteX60" fmla="*/ 4735334 w 9662615"/>
              <a:gd name="connsiteY60" fmla="*/ 1581778 h 1692226"/>
              <a:gd name="connsiteX61" fmla="*/ 4697562 w 9662615"/>
              <a:gd name="connsiteY61" fmla="*/ 1551206 h 1692226"/>
              <a:gd name="connsiteX62" fmla="*/ 4662664 w 9662615"/>
              <a:gd name="connsiteY62" fmla="*/ 1573162 h 1692226"/>
              <a:gd name="connsiteX63" fmla="*/ 4603028 w 9662615"/>
              <a:gd name="connsiteY63" fmla="*/ 1568821 h 1692226"/>
              <a:gd name="connsiteX64" fmla="*/ 4541612 w 9662615"/>
              <a:gd name="connsiteY64" fmla="*/ 1545262 h 1692226"/>
              <a:gd name="connsiteX65" fmla="*/ 4422155 w 9662615"/>
              <a:gd name="connsiteY65" fmla="*/ 1542059 h 1692226"/>
              <a:gd name="connsiteX66" fmla="*/ 4221826 w 9662615"/>
              <a:gd name="connsiteY66" fmla="*/ 1508923 h 1692226"/>
              <a:gd name="connsiteX67" fmla="*/ 4096601 w 9662615"/>
              <a:gd name="connsiteY67" fmla="*/ 1521563 h 1692226"/>
              <a:gd name="connsiteX68" fmla="*/ 3970635 w 9662615"/>
              <a:gd name="connsiteY68" fmla="*/ 1544815 h 1692226"/>
              <a:gd name="connsiteX69" fmla="*/ 3833906 w 9662615"/>
              <a:gd name="connsiteY69" fmla="*/ 1516637 h 1692226"/>
              <a:gd name="connsiteX70" fmla="*/ 3696258 w 9662615"/>
              <a:gd name="connsiteY70" fmla="*/ 1537563 h 1692226"/>
              <a:gd name="connsiteX71" fmla="*/ 3594070 w 9662615"/>
              <a:gd name="connsiteY71" fmla="*/ 1509422 h 1692226"/>
              <a:gd name="connsiteX72" fmla="*/ 3565233 w 9662615"/>
              <a:gd name="connsiteY72" fmla="*/ 1515122 h 1692226"/>
              <a:gd name="connsiteX73" fmla="*/ 3560267 w 9662615"/>
              <a:gd name="connsiteY73" fmla="*/ 1516288 h 1692226"/>
              <a:gd name="connsiteX74" fmla="*/ 3540258 w 9662615"/>
              <a:gd name="connsiteY74" fmla="*/ 1516976 h 1692226"/>
              <a:gd name="connsiteX75" fmla="*/ 3534780 w 9662615"/>
              <a:gd name="connsiteY75" fmla="*/ 1522141 h 1692226"/>
              <a:gd name="connsiteX76" fmla="*/ 3504783 w 9662615"/>
              <a:gd name="connsiteY76" fmla="*/ 1526739 h 1692226"/>
              <a:gd name="connsiteX77" fmla="*/ 3430805 w 9662615"/>
              <a:gd name="connsiteY77" fmla="*/ 1542521 h 1692226"/>
              <a:gd name="connsiteX78" fmla="*/ 3292707 w 9662615"/>
              <a:gd name="connsiteY78" fmla="*/ 1520490 h 1692226"/>
              <a:gd name="connsiteX79" fmla="*/ 3187872 w 9662615"/>
              <a:gd name="connsiteY79" fmla="*/ 1519991 h 1692226"/>
              <a:gd name="connsiteX80" fmla="*/ 3148026 w 9662615"/>
              <a:gd name="connsiteY80" fmla="*/ 1524777 h 1692226"/>
              <a:gd name="connsiteX81" fmla="*/ 3092394 w 9662615"/>
              <a:gd name="connsiteY81" fmla="*/ 1528115 h 1692226"/>
              <a:gd name="connsiteX82" fmla="*/ 2994200 w 9662615"/>
              <a:gd name="connsiteY82" fmla="*/ 1537857 h 1692226"/>
              <a:gd name="connsiteX83" fmla="*/ 2862301 w 9662615"/>
              <a:gd name="connsiteY83" fmla="*/ 1544250 h 1692226"/>
              <a:gd name="connsiteX84" fmla="*/ 2766335 w 9662615"/>
              <a:gd name="connsiteY84" fmla="*/ 1527662 h 1692226"/>
              <a:gd name="connsiteX85" fmla="*/ 2757836 w 9662615"/>
              <a:gd name="connsiteY85" fmla="*/ 1531371 h 1692226"/>
              <a:gd name="connsiteX86" fmla="*/ 2691555 w 9662615"/>
              <a:gd name="connsiteY86" fmla="*/ 1530283 h 1692226"/>
              <a:gd name="connsiteX87" fmla="*/ 2491676 w 9662615"/>
              <a:gd name="connsiteY87" fmla="*/ 1500859 h 1692226"/>
              <a:gd name="connsiteX88" fmla="*/ 2378036 w 9662615"/>
              <a:gd name="connsiteY88" fmla="*/ 1520645 h 1692226"/>
              <a:gd name="connsiteX89" fmla="*/ 2284269 w 9662615"/>
              <a:gd name="connsiteY89" fmla="*/ 1503068 h 1692226"/>
              <a:gd name="connsiteX90" fmla="*/ 2207104 w 9662615"/>
              <a:gd name="connsiteY90" fmla="*/ 1508888 h 1692226"/>
              <a:gd name="connsiteX91" fmla="*/ 2149226 w 9662615"/>
              <a:gd name="connsiteY91" fmla="*/ 1523409 h 1692226"/>
              <a:gd name="connsiteX92" fmla="*/ 2084783 w 9662615"/>
              <a:gd name="connsiteY92" fmla="*/ 1524245 h 1692226"/>
              <a:gd name="connsiteX93" fmla="*/ 2070075 w 9662615"/>
              <a:gd name="connsiteY93" fmla="*/ 1511285 h 1692226"/>
              <a:gd name="connsiteX94" fmla="*/ 2001057 w 9662615"/>
              <a:gd name="connsiteY94" fmla="*/ 1516449 h 1692226"/>
              <a:gd name="connsiteX95" fmla="*/ 1896330 w 9662615"/>
              <a:gd name="connsiteY95" fmla="*/ 1525725 h 1692226"/>
              <a:gd name="connsiteX96" fmla="*/ 1835994 w 9662615"/>
              <a:gd name="connsiteY96" fmla="*/ 1527678 h 1692226"/>
              <a:gd name="connsiteX97" fmla="*/ 1671119 w 9662615"/>
              <a:gd name="connsiteY97" fmla="*/ 1536701 h 1692226"/>
              <a:gd name="connsiteX98" fmla="*/ 1601337 w 9662615"/>
              <a:gd name="connsiteY98" fmla="*/ 1548552 h 1692226"/>
              <a:gd name="connsiteX99" fmla="*/ 1407755 w 9662615"/>
              <a:gd name="connsiteY99" fmla="*/ 1571444 h 1692226"/>
              <a:gd name="connsiteX100" fmla="*/ 1271994 w 9662615"/>
              <a:gd name="connsiteY100" fmla="*/ 1579471 h 1692226"/>
              <a:gd name="connsiteX101" fmla="*/ 1249226 w 9662615"/>
              <a:gd name="connsiteY101" fmla="*/ 1583140 h 1692226"/>
              <a:gd name="connsiteX102" fmla="*/ 1217719 w 9662615"/>
              <a:gd name="connsiteY102" fmla="*/ 1580863 h 1692226"/>
              <a:gd name="connsiteX103" fmla="*/ 1091432 w 9662615"/>
              <a:gd name="connsiteY103" fmla="*/ 1571003 h 1692226"/>
              <a:gd name="connsiteX104" fmla="*/ 992039 w 9662615"/>
              <a:gd name="connsiteY104" fmla="*/ 1556662 h 1692226"/>
              <a:gd name="connsiteX105" fmla="*/ 868264 w 9662615"/>
              <a:gd name="connsiteY105" fmla="*/ 1566392 h 1692226"/>
              <a:gd name="connsiteX106" fmla="*/ 792765 w 9662615"/>
              <a:gd name="connsiteY106" fmla="*/ 1563102 h 1692226"/>
              <a:gd name="connsiteX107" fmla="*/ 669055 w 9662615"/>
              <a:gd name="connsiteY107" fmla="*/ 1543638 h 1692226"/>
              <a:gd name="connsiteX108" fmla="*/ 506152 w 9662615"/>
              <a:gd name="connsiteY108" fmla="*/ 1549124 h 1692226"/>
              <a:gd name="connsiteX109" fmla="*/ 472797 w 9662615"/>
              <a:gd name="connsiteY109" fmla="*/ 1568904 h 1692226"/>
              <a:gd name="connsiteX110" fmla="*/ 427864 w 9662615"/>
              <a:gd name="connsiteY110" fmla="*/ 1580848 h 1692226"/>
              <a:gd name="connsiteX111" fmla="*/ 408381 w 9662615"/>
              <a:gd name="connsiteY111" fmla="*/ 1552940 h 1692226"/>
              <a:gd name="connsiteX112" fmla="*/ 267163 w 9662615"/>
              <a:gd name="connsiteY112" fmla="*/ 1531913 h 1692226"/>
              <a:gd name="connsiteX113" fmla="*/ 196644 w 9662615"/>
              <a:gd name="connsiteY113" fmla="*/ 1524565 h 1692226"/>
              <a:gd name="connsiteX114" fmla="*/ 86819 w 9662615"/>
              <a:gd name="connsiteY114" fmla="*/ 1519517 h 1692226"/>
              <a:gd name="connsiteX115" fmla="*/ 53369 w 9662615"/>
              <a:gd name="connsiteY115" fmla="*/ 1516853 h 1692226"/>
              <a:gd name="connsiteX116" fmla="*/ 2359 w 9662615"/>
              <a:gd name="connsiteY116" fmla="*/ 1515247 h 1692226"/>
              <a:gd name="connsiteX117" fmla="*/ 0 w 9662615"/>
              <a:gd name="connsiteY117" fmla="*/ 1514932 h 1692226"/>
              <a:gd name="connsiteX118" fmla="*/ 0 w 9662615"/>
              <a:gd name="connsiteY118" fmla="*/ 0 h 1692226"/>
              <a:gd name="connsiteX0" fmla="*/ 0 w 9662615"/>
              <a:gd name="connsiteY0" fmla="*/ 0 h 1621094"/>
              <a:gd name="connsiteX1" fmla="*/ 9662615 w 9662615"/>
              <a:gd name="connsiteY1" fmla="*/ 0 h 1621094"/>
              <a:gd name="connsiteX2" fmla="*/ 9662615 w 9662615"/>
              <a:gd name="connsiteY2" fmla="*/ 1280346 h 1621094"/>
              <a:gd name="connsiteX3" fmla="*/ 9658420 w 9662615"/>
              <a:gd name="connsiteY3" fmla="*/ 1280106 h 1621094"/>
              <a:gd name="connsiteX4" fmla="*/ 9469546 w 9662615"/>
              <a:gd name="connsiteY4" fmla="*/ 1289837 h 1621094"/>
              <a:gd name="connsiteX5" fmla="*/ 9385895 w 9662615"/>
              <a:gd name="connsiteY5" fmla="*/ 1269203 h 1621094"/>
              <a:gd name="connsiteX6" fmla="*/ 9144767 w 9662615"/>
              <a:gd name="connsiteY6" fmla="*/ 1264120 h 1621094"/>
              <a:gd name="connsiteX7" fmla="*/ 8837252 w 9662615"/>
              <a:gd name="connsiteY7" fmla="*/ 1350515 h 1621094"/>
              <a:gd name="connsiteX8" fmla="*/ 8705466 w 9662615"/>
              <a:gd name="connsiteY8" fmla="*/ 1342419 h 1621094"/>
              <a:gd name="connsiteX9" fmla="*/ 8652221 w 9662615"/>
              <a:gd name="connsiteY9" fmla="*/ 1326906 h 1621094"/>
              <a:gd name="connsiteX10" fmla="*/ 8632312 w 9662615"/>
              <a:gd name="connsiteY10" fmla="*/ 1326025 h 1621094"/>
              <a:gd name="connsiteX11" fmla="*/ 8591582 w 9662615"/>
              <a:gd name="connsiteY11" fmla="*/ 1341666 h 1621094"/>
              <a:gd name="connsiteX12" fmla="*/ 8537336 w 9662615"/>
              <a:gd name="connsiteY12" fmla="*/ 1341684 h 1621094"/>
              <a:gd name="connsiteX13" fmla="*/ 8472508 w 9662615"/>
              <a:gd name="connsiteY13" fmla="*/ 1363109 h 1621094"/>
              <a:gd name="connsiteX14" fmla="*/ 8258477 w 9662615"/>
              <a:gd name="connsiteY14" fmla="*/ 1370666 h 1621094"/>
              <a:gd name="connsiteX15" fmla="*/ 8197961 w 9662615"/>
              <a:gd name="connsiteY15" fmla="*/ 1392804 h 1621094"/>
              <a:gd name="connsiteX16" fmla="*/ 8171196 w 9662615"/>
              <a:gd name="connsiteY16" fmla="*/ 1397216 h 1621094"/>
              <a:gd name="connsiteX17" fmla="*/ 8127667 w 9662615"/>
              <a:gd name="connsiteY17" fmla="*/ 1418254 h 1621094"/>
              <a:gd name="connsiteX18" fmla="*/ 7974579 w 9662615"/>
              <a:gd name="connsiteY18" fmla="*/ 1383439 h 1621094"/>
              <a:gd name="connsiteX19" fmla="*/ 7768351 w 9662615"/>
              <a:gd name="connsiteY19" fmla="*/ 1395051 h 1621094"/>
              <a:gd name="connsiteX20" fmla="*/ 7635985 w 9662615"/>
              <a:gd name="connsiteY20" fmla="*/ 1386363 h 1621094"/>
              <a:gd name="connsiteX21" fmla="*/ 7466069 w 9662615"/>
              <a:gd name="connsiteY21" fmla="*/ 1377654 h 1621094"/>
              <a:gd name="connsiteX22" fmla="*/ 7355642 w 9662615"/>
              <a:gd name="connsiteY22" fmla="*/ 1407761 h 1621094"/>
              <a:gd name="connsiteX23" fmla="*/ 7151610 w 9662615"/>
              <a:gd name="connsiteY23" fmla="*/ 1397856 h 1621094"/>
              <a:gd name="connsiteX24" fmla="*/ 7082147 w 9662615"/>
              <a:gd name="connsiteY24" fmla="*/ 1406113 h 1621094"/>
              <a:gd name="connsiteX25" fmla="*/ 7014958 w 9662615"/>
              <a:gd name="connsiteY25" fmla="*/ 1396883 h 1621094"/>
              <a:gd name="connsiteX26" fmla="*/ 6907567 w 9662615"/>
              <a:gd name="connsiteY26" fmla="*/ 1419149 h 1621094"/>
              <a:gd name="connsiteX27" fmla="*/ 6748428 w 9662615"/>
              <a:gd name="connsiteY27" fmla="*/ 1420308 h 1621094"/>
              <a:gd name="connsiteX28" fmla="*/ 6654257 w 9662615"/>
              <a:gd name="connsiteY28" fmla="*/ 1424143 h 1621094"/>
              <a:gd name="connsiteX29" fmla="*/ 6620123 w 9662615"/>
              <a:gd name="connsiteY29" fmla="*/ 1430535 h 1621094"/>
              <a:gd name="connsiteX30" fmla="*/ 6571355 w 9662615"/>
              <a:gd name="connsiteY30" fmla="*/ 1436144 h 1621094"/>
              <a:gd name="connsiteX31" fmla="*/ 6486557 w 9662615"/>
              <a:gd name="connsiteY31" fmla="*/ 1449861 h 1621094"/>
              <a:gd name="connsiteX32" fmla="*/ 6370419 w 9662615"/>
              <a:gd name="connsiteY32" fmla="*/ 1461649 h 1621094"/>
              <a:gd name="connsiteX33" fmla="*/ 6278839 w 9662615"/>
              <a:gd name="connsiteY33" fmla="*/ 1449160 h 1621094"/>
              <a:gd name="connsiteX34" fmla="*/ 6272455 w 9662615"/>
              <a:gd name="connsiteY34" fmla="*/ 1453191 h 1621094"/>
              <a:gd name="connsiteX35" fmla="*/ 6212659 w 9662615"/>
              <a:gd name="connsiteY35" fmla="*/ 1454850 h 1621094"/>
              <a:gd name="connsiteX36" fmla="*/ 6069317 w 9662615"/>
              <a:gd name="connsiteY36" fmla="*/ 1445838 h 1621094"/>
              <a:gd name="connsiteX37" fmla="*/ 5878477 w 9662615"/>
              <a:gd name="connsiteY37" fmla="*/ 1439180 h 1621094"/>
              <a:gd name="connsiteX38" fmla="*/ 5838387 w 9662615"/>
              <a:gd name="connsiteY38" fmla="*/ 1444679 h 1621094"/>
              <a:gd name="connsiteX39" fmla="*/ 5771136 w 9662615"/>
              <a:gd name="connsiteY39" fmla="*/ 1453639 h 1621094"/>
              <a:gd name="connsiteX40" fmla="*/ 5724081 w 9662615"/>
              <a:gd name="connsiteY40" fmla="*/ 1470431 h 1621094"/>
              <a:gd name="connsiteX41" fmla="*/ 5666577 w 9662615"/>
              <a:gd name="connsiteY41" fmla="*/ 1473921 h 1621094"/>
              <a:gd name="connsiteX42" fmla="*/ 5649068 w 9662615"/>
              <a:gd name="connsiteY42" fmla="*/ 1461676 h 1621094"/>
              <a:gd name="connsiteX43" fmla="*/ 5588902 w 9662615"/>
              <a:gd name="connsiteY43" fmla="*/ 1469647 h 1621094"/>
              <a:gd name="connsiteX44" fmla="*/ 5498090 w 9662615"/>
              <a:gd name="connsiteY44" fmla="*/ 1483173 h 1621094"/>
              <a:gd name="connsiteX45" fmla="*/ 5444641 w 9662615"/>
              <a:gd name="connsiteY45" fmla="*/ 1487602 h 1621094"/>
              <a:gd name="connsiteX46" fmla="*/ 5299812 w 9662615"/>
              <a:gd name="connsiteY46" fmla="*/ 1503362 h 1621094"/>
              <a:gd name="connsiteX47" fmla="*/ 5213947 w 9662615"/>
              <a:gd name="connsiteY47" fmla="*/ 1516637 h 1621094"/>
              <a:gd name="connsiteX48" fmla="*/ 5090342 w 9662615"/>
              <a:gd name="connsiteY48" fmla="*/ 1546680 h 1621094"/>
              <a:gd name="connsiteX49" fmla="*/ 5129812 w 9662615"/>
              <a:gd name="connsiteY49" fmla="*/ 1521277 h 1621094"/>
              <a:gd name="connsiteX50" fmla="*/ 5059484 w 9662615"/>
              <a:gd name="connsiteY50" fmla="*/ 1546802 h 1621094"/>
              <a:gd name="connsiteX51" fmla="*/ 5038524 w 9662615"/>
              <a:gd name="connsiteY51" fmla="*/ 1545675 h 1621094"/>
              <a:gd name="connsiteX52" fmla="*/ 5026564 w 9662615"/>
              <a:gd name="connsiteY52" fmla="*/ 1545376 h 1621094"/>
              <a:gd name="connsiteX53" fmla="*/ 4969433 w 9662615"/>
              <a:gd name="connsiteY53" fmla="*/ 1550865 h 1621094"/>
              <a:gd name="connsiteX54" fmla="*/ 4921303 w 9662615"/>
              <a:gd name="connsiteY54" fmla="*/ 1575379 h 1621094"/>
              <a:gd name="connsiteX55" fmla="*/ 4871726 w 9662615"/>
              <a:gd name="connsiteY55" fmla="*/ 1570584 h 1621094"/>
              <a:gd name="connsiteX56" fmla="*/ 4847242 w 9662615"/>
              <a:gd name="connsiteY56" fmla="*/ 1621094 h 1621094"/>
              <a:gd name="connsiteX57" fmla="*/ 4821058 w 9662615"/>
              <a:gd name="connsiteY57" fmla="*/ 1553078 h 1621094"/>
              <a:gd name="connsiteX58" fmla="*/ 4791466 w 9662615"/>
              <a:gd name="connsiteY58" fmla="*/ 1561324 h 1621094"/>
              <a:gd name="connsiteX59" fmla="*/ 4784247 w 9662615"/>
              <a:gd name="connsiteY59" fmla="*/ 1562342 h 1621094"/>
              <a:gd name="connsiteX60" fmla="*/ 4735334 w 9662615"/>
              <a:gd name="connsiteY60" fmla="*/ 1581778 h 1621094"/>
              <a:gd name="connsiteX61" fmla="*/ 4697562 w 9662615"/>
              <a:gd name="connsiteY61" fmla="*/ 1551206 h 1621094"/>
              <a:gd name="connsiteX62" fmla="*/ 4662664 w 9662615"/>
              <a:gd name="connsiteY62" fmla="*/ 1573162 h 1621094"/>
              <a:gd name="connsiteX63" fmla="*/ 4603028 w 9662615"/>
              <a:gd name="connsiteY63" fmla="*/ 1568821 h 1621094"/>
              <a:gd name="connsiteX64" fmla="*/ 4541612 w 9662615"/>
              <a:gd name="connsiteY64" fmla="*/ 1545262 h 1621094"/>
              <a:gd name="connsiteX65" fmla="*/ 4422155 w 9662615"/>
              <a:gd name="connsiteY65" fmla="*/ 1542059 h 1621094"/>
              <a:gd name="connsiteX66" fmla="*/ 4221826 w 9662615"/>
              <a:gd name="connsiteY66" fmla="*/ 1508923 h 1621094"/>
              <a:gd name="connsiteX67" fmla="*/ 4096601 w 9662615"/>
              <a:gd name="connsiteY67" fmla="*/ 1521563 h 1621094"/>
              <a:gd name="connsiteX68" fmla="*/ 3970635 w 9662615"/>
              <a:gd name="connsiteY68" fmla="*/ 1544815 h 1621094"/>
              <a:gd name="connsiteX69" fmla="*/ 3833906 w 9662615"/>
              <a:gd name="connsiteY69" fmla="*/ 1516637 h 1621094"/>
              <a:gd name="connsiteX70" fmla="*/ 3696258 w 9662615"/>
              <a:gd name="connsiteY70" fmla="*/ 1537563 h 1621094"/>
              <a:gd name="connsiteX71" fmla="*/ 3594070 w 9662615"/>
              <a:gd name="connsiteY71" fmla="*/ 1509422 h 1621094"/>
              <a:gd name="connsiteX72" fmla="*/ 3565233 w 9662615"/>
              <a:gd name="connsiteY72" fmla="*/ 1515122 h 1621094"/>
              <a:gd name="connsiteX73" fmla="*/ 3560267 w 9662615"/>
              <a:gd name="connsiteY73" fmla="*/ 1516288 h 1621094"/>
              <a:gd name="connsiteX74" fmla="*/ 3540258 w 9662615"/>
              <a:gd name="connsiteY74" fmla="*/ 1516976 h 1621094"/>
              <a:gd name="connsiteX75" fmla="*/ 3534780 w 9662615"/>
              <a:gd name="connsiteY75" fmla="*/ 1522141 h 1621094"/>
              <a:gd name="connsiteX76" fmla="*/ 3504783 w 9662615"/>
              <a:gd name="connsiteY76" fmla="*/ 1526739 h 1621094"/>
              <a:gd name="connsiteX77" fmla="*/ 3430805 w 9662615"/>
              <a:gd name="connsiteY77" fmla="*/ 1542521 h 1621094"/>
              <a:gd name="connsiteX78" fmla="*/ 3292707 w 9662615"/>
              <a:gd name="connsiteY78" fmla="*/ 1520490 h 1621094"/>
              <a:gd name="connsiteX79" fmla="*/ 3187872 w 9662615"/>
              <a:gd name="connsiteY79" fmla="*/ 1519991 h 1621094"/>
              <a:gd name="connsiteX80" fmla="*/ 3148026 w 9662615"/>
              <a:gd name="connsiteY80" fmla="*/ 1524777 h 1621094"/>
              <a:gd name="connsiteX81" fmla="*/ 3092394 w 9662615"/>
              <a:gd name="connsiteY81" fmla="*/ 1528115 h 1621094"/>
              <a:gd name="connsiteX82" fmla="*/ 2994200 w 9662615"/>
              <a:gd name="connsiteY82" fmla="*/ 1537857 h 1621094"/>
              <a:gd name="connsiteX83" fmla="*/ 2862301 w 9662615"/>
              <a:gd name="connsiteY83" fmla="*/ 1544250 h 1621094"/>
              <a:gd name="connsiteX84" fmla="*/ 2766335 w 9662615"/>
              <a:gd name="connsiteY84" fmla="*/ 1527662 h 1621094"/>
              <a:gd name="connsiteX85" fmla="*/ 2757836 w 9662615"/>
              <a:gd name="connsiteY85" fmla="*/ 1531371 h 1621094"/>
              <a:gd name="connsiteX86" fmla="*/ 2691555 w 9662615"/>
              <a:gd name="connsiteY86" fmla="*/ 1530283 h 1621094"/>
              <a:gd name="connsiteX87" fmla="*/ 2491676 w 9662615"/>
              <a:gd name="connsiteY87" fmla="*/ 1500859 h 1621094"/>
              <a:gd name="connsiteX88" fmla="*/ 2378036 w 9662615"/>
              <a:gd name="connsiteY88" fmla="*/ 1520645 h 1621094"/>
              <a:gd name="connsiteX89" fmla="*/ 2284269 w 9662615"/>
              <a:gd name="connsiteY89" fmla="*/ 1503068 h 1621094"/>
              <a:gd name="connsiteX90" fmla="*/ 2207104 w 9662615"/>
              <a:gd name="connsiteY90" fmla="*/ 1508888 h 1621094"/>
              <a:gd name="connsiteX91" fmla="*/ 2149226 w 9662615"/>
              <a:gd name="connsiteY91" fmla="*/ 1523409 h 1621094"/>
              <a:gd name="connsiteX92" fmla="*/ 2084783 w 9662615"/>
              <a:gd name="connsiteY92" fmla="*/ 1524245 h 1621094"/>
              <a:gd name="connsiteX93" fmla="*/ 2070075 w 9662615"/>
              <a:gd name="connsiteY93" fmla="*/ 1511285 h 1621094"/>
              <a:gd name="connsiteX94" fmla="*/ 2001057 w 9662615"/>
              <a:gd name="connsiteY94" fmla="*/ 1516449 h 1621094"/>
              <a:gd name="connsiteX95" fmla="*/ 1896330 w 9662615"/>
              <a:gd name="connsiteY95" fmla="*/ 1525725 h 1621094"/>
              <a:gd name="connsiteX96" fmla="*/ 1835994 w 9662615"/>
              <a:gd name="connsiteY96" fmla="*/ 1527678 h 1621094"/>
              <a:gd name="connsiteX97" fmla="*/ 1671119 w 9662615"/>
              <a:gd name="connsiteY97" fmla="*/ 1536701 h 1621094"/>
              <a:gd name="connsiteX98" fmla="*/ 1601337 w 9662615"/>
              <a:gd name="connsiteY98" fmla="*/ 1548552 h 1621094"/>
              <a:gd name="connsiteX99" fmla="*/ 1407755 w 9662615"/>
              <a:gd name="connsiteY99" fmla="*/ 1571444 h 1621094"/>
              <a:gd name="connsiteX100" fmla="*/ 1271994 w 9662615"/>
              <a:gd name="connsiteY100" fmla="*/ 1579471 h 1621094"/>
              <a:gd name="connsiteX101" fmla="*/ 1249226 w 9662615"/>
              <a:gd name="connsiteY101" fmla="*/ 1583140 h 1621094"/>
              <a:gd name="connsiteX102" fmla="*/ 1217719 w 9662615"/>
              <a:gd name="connsiteY102" fmla="*/ 1580863 h 1621094"/>
              <a:gd name="connsiteX103" fmla="*/ 1091432 w 9662615"/>
              <a:gd name="connsiteY103" fmla="*/ 1571003 h 1621094"/>
              <a:gd name="connsiteX104" fmla="*/ 992039 w 9662615"/>
              <a:gd name="connsiteY104" fmla="*/ 1556662 h 1621094"/>
              <a:gd name="connsiteX105" fmla="*/ 868264 w 9662615"/>
              <a:gd name="connsiteY105" fmla="*/ 1566392 h 1621094"/>
              <a:gd name="connsiteX106" fmla="*/ 792765 w 9662615"/>
              <a:gd name="connsiteY106" fmla="*/ 1563102 h 1621094"/>
              <a:gd name="connsiteX107" fmla="*/ 669055 w 9662615"/>
              <a:gd name="connsiteY107" fmla="*/ 1543638 h 1621094"/>
              <a:gd name="connsiteX108" fmla="*/ 506152 w 9662615"/>
              <a:gd name="connsiteY108" fmla="*/ 1549124 h 1621094"/>
              <a:gd name="connsiteX109" fmla="*/ 472797 w 9662615"/>
              <a:gd name="connsiteY109" fmla="*/ 1568904 h 1621094"/>
              <a:gd name="connsiteX110" fmla="*/ 427864 w 9662615"/>
              <a:gd name="connsiteY110" fmla="*/ 1580848 h 1621094"/>
              <a:gd name="connsiteX111" fmla="*/ 408381 w 9662615"/>
              <a:gd name="connsiteY111" fmla="*/ 1552940 h 1621094"/>
              <a:gd name="connsiteX112" fmla="*/ 267163 w 9662615"/>
              <a:gd name="connsiteY112" fmla="*/ 1531913 h 1621094"/>
              <a:gd name="connsiteX113" fmla="*/ 196644 w 9662615"/>
              <a:gd name="connsiteY113" fmla="*/ 1524565 h 1621094"/>
              <a:gd name="connsiteX114" fmla="*/ 86819 w 9662615"/>
              <a:gd name="connsiteY114" fmla="*/ 1519517 h 1621094"/>
              <a:gd name="connsiteX115" fmla="*/ 53369 w 9662615"/>
              <a:gd name="connsiteY115" fmla="*/ 1516853 h 1621094"/>
              <a:gd name="connsiteX116" fmla="*/ 2359 w 9662615"/>
              <a:gd name="connsiteY116" fmla="*/ 1515247 h 1621094"/>
              <a:gd name="connsiteX117" fmla="*/ 0 w 9662615"/>
              <a:gd name="connsiteY117" fmla="*/ 1514932 h 1621094"/>
              <a:gd name="connsiteX118" fmla="*/ 0 w 9662615"/>
              <a:gd name="connsiteY118" fmla="*/ 0 h 1621094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1303 w 9662615"/>
              <a:gd name="connsiteY54" fmla="*/ 1575379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5334 w 9662615"/>
              <a:gd name="connsiteY60" fmla="*/ 158177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41612 w 9662615"/>
              <a:gd name="connsiteY64" fmla="*/ 1545262 h 1583140"/>
              <a:gd name="connsiteX65" fmla="*/ 4422155 w 9662615"/>
              <a:gd name="connsiteY65" fmla="*/ 1542059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5334 w 9662615"/>
              <a:gd name="connsiteY60" fmla="*/ 158177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41612 w 9662615"/>
              <a:gd name="connsiteY64" fmla="*/ 1545262 h 1583140"/>
              <a:gd name="connsiteX65" fmla="*/ 4422155 w 9662615"/>
              <a:gd name="connsiteY65" fmla="*/ 1542059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97680"/>
              <a:gd name="connsiteX1" fmla="*/ 9662615 w 9662615"/>
              <a:gd name="connsiteY1" fmla="*/ 0 h 1597680"/>
              <a:gd name="connsiteX2" fmla="*/ 9662615 w 9662615"/>
              <a:gd name="connsiteY2" fmla="*/ 1280346 h 1597680"/>
              <a:gd name="connsiteX3" fmla="*/ 9658420 w 9662615"/>
              <a:gd name="connsiteY3" fmla="*/ 1280106 h 1597680"/>
              <a:gd name="connsiteX4" fmla="*/ 9469546 w 9662615"/>
              <a:gd name="connsiteY4" fmla="*/ 1289837 h 1597680"/>
              <a:gd name="connsiteX5" fmla="*/ 9385895 w 9662615"/>
              <a:gd name="connsiteY5" fmla="*/ 1269203 h 1597680"/>
              <a:gd name="connsiteX6" fmla="*/ 9144767 w 9662615"/>
              <a:gd name="connsiteY6" fmla="*/ 1264120 h 1597680"/>
              <a:gd name="connsiteX7" fmla="*/ 8837252 w 9662615"/>
              <a:gd name="connsiteY7" fmla="*/ 1350515 h 1597680"/>
              <a:gd name="connsiteX8" fmla="*/ 8705466 w 9662615"/>
              <a:gd name="connsiteY8" fmla="*/ 1342419 h 1597680"/>
              <a:gd name="connsiteX9" fmla="*/ 8652221 w 9662615"/>
              <a:gd name="connsiteY9" fmla="*/ 1326906 h 1597680"/>
              <a:gd name="connsiteX10" fmla="*/ 8632312 w 9662615"/>
              <a:gd name="connsiteY10" fmla="*/ 1326025 h 1597680"/>
              <a:gd name="connsiteX11" fmla="*/ 8591582 w 9662615"/>
              <a:gd name="connsiteY11" fmla="*/ 1341666 h 1597680"/>
              <a:gd name="connsiteX12" fmla="*/ 8537336 w 9662615"/>
              <a:gd name="connsiteY12" fmla="*/ 1341684 h 1597680"/>
              <a:gd name="connsiteX13" fmla="*/ 8472508 w 9662615"/>
              <a:gd name="connsiteY13" fmla="*/ 1363109 h 1597680"/>
              <a:gd name="connsiteX14" fmla="*/ 8258477 w 9662615"/>
              <a:gd name="connsiteY14" fmla="*/ 1370666 h 1597680"/>
              <a:gd name="connsiteX15" fmla="*/ 8197961 w 9662615"/>
              <a:gd name="connsiteY15" fmla="*/ 1392804 h 1597680"/>
              <a:gd name="connsiteX16" fmla="*/ 8171196 w 9662615"/>
              <a:gd name="connsiteY16" fmla="*/ 1397216 h 1597680"/>
              <a:gd name="connsiteX17" fmla="*/ 8127667 w 9662615"/>
              <a:gd name="connsiteY17" fmla="*/ 1418254 h 1597680"/>
              <a:gd name="connsiteX18" fmla="*/ 7974579 w 9662615"/>
              <a:gd name="connsiteY18" fmla="*/ 1383439 h 1597680"/>
              <a:gd name="connsiteX19" fmla="*/ 7768351 w 9662615"/>
              <a:gd name="connsiteY19" fmla="*/ 1395051 h 1597680"/>
              <a:gd name="connsiteX20" fmla="*/ 7635985 w 9662615"/>
              <a:gd name="connsiteY20" fmla="*/ 1386363 h 1597680"/>
              <a:gd name="connsiteX21" fmla="*/ 7466069 w 9662615"/>
              <a:gd name="connsiteY21" fmla="*/ 1377654 h 1597680"/>
              <a:gd name="connsiteX22" fmla="*/ 7355642 w 9662615"/>
              <a:gd name="connsiteY22" fmla="*/ 1407761 h 1597680"/>
              <a:gd name="connsiteX23" fmla="*/ 7151610 w 9662615"/>
              <a:gd name="connsiteY23" fmla="*/ 1397856 h 1597680"/>
              <a:gd name="connsiteX24" fmla="*/ 7082147 w 9662615"/>
              <a:gd name="connsiteY24" fmla="*/ 1406113 h 1597680"/>
              <a:gd name="connsiteX25" fmla="*/ 7014958 w 9662615"/>
              <a:gd name="connsiteY25" fmla="*/ 1396883 h 1597680"/>
              <a:gd name="connsiteX26" fmla="*/ 6907567 w 9662615"/>
              <a:gd name="connsiteY26" fmla="*/ 1419149 h 1597680"/>
              <a:gd name="connsiteX27" fmla="*/ 6748428 w 9662615"/>
              <a:gd name="connsiteY27" fmla="*/ 1420308 h 1597680"/>
              <a:gd name="connsiteX28" fmla="*/ 6654257 w 9662615"/>
              <a:gd name="connsiteY28" fmla="*/ 1424143 h 1597680"/>
              <a:gd name="connsiteX29" fmla="*/ 6620123 w 9662615"/>
              <a:gd name="connsiteY29" fmla="*/ 1430535 h 1597680"/>
              <a:gd name="connsiteX30" fmla="*/ 6571355 w 9662615"/>
              <a:gd name="connsiteY30" fmla="*/ 1436144 h 1597680"/>
              <a:gd name="connsiteX31" fmla="*/ 6486557 w 9662615"/>
              <a:gd name="connsiteY31" fmla="*/ 1449861 h 1597680"/>
              <a:gd name="connsiteX32" fmla="*/ 6370419 w 9662615"/>
              <a:gd name="connsiteY32" fmla="*/ 1461649 h 1597680"/>
              <a:gd name="connsiteX33" fmla="*/ 6278839 w 9662615"/>
              <a:gd name="connsiteY33" fmla="*/ 1449160 h 1597680"/>
              <a:gd name="connsiteX34" fmla="*/ 6272455 w 9662615"/>
              <a:gd name="connsiteY34" fmla="*/ 1453191 h 1597680"/>
              <a:gd name="connsiteX35" fmla="*/ 6212659 w 9662615"/>
              <a:gd name="connsiteY35" fmla="*/ 1454850 h 1597680"/>
              <a:gd name="connsiteX36" fmla="*/ 6069317 w 9662615"/>
              <a:gd name="connsiteY36" fmla="*/ 1445838 h 1597680"/>
              <a:gd name="connsiteX37" fmla="*/ 5878477 w 9662615"/>
              <a:gd name="connsiteY37" fmla="*/ 1439180 h 1597680"/>
              <a:gd name="connsiteX38" fmla="*/ 5838387 w 9662615"/>
              <a:gd name="connsiteY38" fmla="*/ 1444679 h 1597680"/>
              <a:gd name="connsiteX39" fmla="*/ 5771136 w 9662615"/>
              <a:gd name="connsiteY39" fmla="*/ 1453639 h 1597680"/>
              <a:gd name="connsiteX40" fmla="*/ 5724081 w 9662615"/>
              <a:gd name="connsiteY40" fmla="*/ 1470431 h 1597680"/>
              <a:gd name="connsiteX41" fmla="*/ 5666577 w 9662615"/>
              <a:gd name="connsiteY41" fmla="*/ 1473921 h 1597680"/>
              <a:gd name="connsiteX42" fmla="*/ 5649068 w 9662615"/>
              <a:gd name="connsiteY42" fmla="*/ 1461676 h 1597680"/>
              <a:gd name="connsiteX43" fmla="*/ 5588902 w 9662615"/>
              <a:gd name="connsiteY43" fmla="*/ 1469647 h 1597680"/>
              <a:gd name="connsiteX44" fmla="*/ 5498090 w 9662615"/>
              <a:gd name="connsiteY44" fmla="*/ 1483173 h 1597680"/>
              <a:gd name="connsiteX45" fmla="*/ 5444641 w 9662615"/>
              <a:gd name="connsiteY45" fmla="*/ 1487602 h 1597680"/>
              <a:gd name="connsiteX46" fmla="*/ 5299812 w 9662615"/>
              <a:gd name="connsiteY46" fmla="*/ 1503362 h 1597680"/>
              <a:gd name="connsiteX47" fmla="*/ 5213947 w 9662615"/>
              <a:gd name="connsiteY47" fmla="*/ 1516637 h 1597680"/>
              <a:gd name="connsiteX48" fmla="*/ 5090342 w 9662615"/>
              <a:gd name="connsiteY48" fmla="*/ 1546680 h 1597680"/>
              <a:gd name="connsiteX49" fmla="*/ 5129812 w 9662615"/>
              <a:gd name="connsiteY49" fmla="*/ 1521277 h 1597680"/>
              <a:gd name="connsiteX50" fmla="*/ 5059484 w 9662615"/>
              <a:gd name="connsiteY50" fmla="*/ 1546802 h 1597680"/>
              <a:gd name="connsiteX51" fmla="*/ 5038524 w 9662615"/>
              <a:gd name="connsiteY51" fmla="*/ 1545675 h 1597680"/>
              <a:gd name="connsiteX52" fmla="*/ 5026564 w 9662615"/>
              <a:gd name="connsiteY52" fmla="*/ 1545376 h 1597680"/>
              <a:gd name="connsiteX53" fmla="*/ 4969433 w 9662615"/>
              <a:gd name="connsiteY53" fmla="*/ 1550865 h 1597680"/>
              <a:gd name="connsiteX54" fmla="*/ 4929254 w 9662615"/>
              <a:gd name="connsiteY54" fmla="*/ 1563452 h 1597680"/>
              <a:gd name="connsiteX55" fmla="*/ 4871726 w 9662615"/>
              <a:gd name="connsiteY55" fmla="*/ 1570584 h 1597680"/>
              <a:gd name="connsiteX56" fmla="*/ 4843267 w 9662615"/>
              <a:gd name="connsiteY56" fmla="*/ 1561459 h 1597680"/>
              <a:gd name="connsiteX57" fmla="*/ 4821058 w 9662615"/>
              <a:gd name="connsiteY57" fmla="*/ 1553078 h 1597680"/>
              <a:gd name="connsiteX58" fmla="*/ 4791466 w 9662615"/>
              <a:gd name="connsiteY58" fmla="*/ 1561324 h 1597680"/>
              <a:gd name="connsiteX59" fmla="*/ 4784247 w 9662615"/>
              <a:gd name="connsiteY59" fmla="*/ 1562342 h 1597680"/>
              <a:gd name="connsiteX60" fmla="*/ 4743285 w 9662615"/>
              <a:gd name="connsiteY60" fmla="*/ 1597680 h 1597680"/>
              <a:gd name="connsiteX61" fmla="*/ 4697562 w 9662615"/>
              <a:gd name="connsiteY61" fmla="*/ 1551206 h 1597680"/>
              <a:gd name="connsiteX62" fmla="*/ 4662664 w 9662615"/>
              <a:gd name="connsiteY62" fmla="*/ 1573162 h 1597680"/>
              <a:gd name="connsiteX63" fmla="*/ 4603028 w 9662615"/>
              <a:gd name="connsiteY63" fmla="*/ 1568821 h 1597680"/>
              <a:gd name="connsiteX64" fmla="*/ 4541612 w 9662615"/>
              <a:gd name="connsiteY64" fmla="*/ 1545262 h 1597680"/>
              <a:gd name="connsiteX65" fmla="*/ 4422155 w 9662615"/>
              <a:gd name="connsiteY65" fmla="*/ 1542059 h 1597680"/>
              <a:gd name="connsiteX66" fmla="*/ 4221826 w 9662615"/>
              <a:gd name="connsiteY66" fmla="*/ 1508923 h 1597680"/>
              <a:gd name="connsiteX67" fmla="*/ 4096601 w 9662615"/>
              <a:gd name="connsiteY67" fmla="*/ 1521563 h 1597680"/>
              <a:gd name="connsiteX68" fmla="*/ 3970635 w 9662615"/>
              <a:gd name="connsiteY68" fmla="*/ 1544815 h 1597680"/>
              <a:gd name="connsiteX69" fmla="*/ 3833906 w 9662615"/>
              <a:gd name="connsiteY69" fmla="*/ 1516637 h 1597680"/>
              <a:gd name="connsiteX70" fmla="*/ 3696258 w 9662615"/>
              <a:gd name="connsiteY70" fmla="*/ 1537563 h 1597680"/>
              <a:gd name="connsiteX71" fmla="*/ 3594070 w 9662615"/>
              <a:gd name="connsiteY71" fmla="*/ 1509422 h 1597680"/>
              <a:gd name="connsiteX72" fmla="*/ 3565233 w 9662615"/>
              <a:gd name="connsiteY72" fmla="*/ 1515122 h 1597680"/>
              <a:gd name="connsiteX73" fmla="*/ 3560267 w 9662615"/>
              <a:gd name="connsiteY73" fmla="*/ 1516288 h 1597680"/>
              <a:gd name="connsiteX74" fmla="*/ 3540258 w 9662615"/>
              <a:gd name="connsiteY74" fmla="*/ 1516976 h 1597680"/>
              <a:gd name="connsiteX75" fmla="*/ 3534780 w 9662615"/>
              <a:gd name="connsiteY75" fmla="*/ 1522141 h 1597680"/>
              <a:gd name="connsiteX76" fmla="*/ 3504783 w 9662615"/>
              <a:gd name="connsiteY76" fmla="*/ 1526739 h 1597680"/>
              <a:gd name="connsiteX77" fmla="*/ 3430805 w 9662615"/>
              <a:gd name="connsiteY77" fmla="*/ 1542521 h 1597680"/>
              <a:gd name="connsiteX78" fmla="*/ 3292707 w 9662615"/>
              <a:gd name="connsiteY78" fmla="*/ 1520490 h 1597680"/>
              <a:gd name="connsiteX79" fmla="*/ 3187872 w 9662615"/>
              <a:gd name="connsiteY79" fmla="*/ 1519991 h 1597680"/>
              <a:gd name="connsiteX80" fmla="*/ 3148026 w 9662615"/>
              <a:gd name="connsiteY80" fmla="*/ 1524777 h 1597680"/>
              <a:gd name="connsiteX81" fmla="*/ 3092394 w 9662615"/>
              <a:gd name="connsiteY81" fmla="*/ 1528115 h 1597680"/>
              <a:gd name="connsiteX82" fmla="*/ 2994200 w 9662615"/>
              <a:gd name="connsiteY82" fmla="*/ 1537857 h 1597680"/>
              <a:gd name="connsiteX83" fmla="*/ 2862301 w 9662615"/>
              <a:gd name="connsiteY83" fmla="*/ 1544250 h 1597680"/>
              <a:gd name="connsiteX84" fmla="*/ 2766335 w 9662615"/>
              <a:gd name="connsiteY84" fmla="*/ 1527662 h 1597680"/>
              <a:gd name="connsiteX85" fmla="*/ 2757836 w 9662615"/>
              <a:gd name="connsiteY85" fmla="*/ 1531371 h 1597680"/>
              <a:gd name="connsiteX86" fmla="*/ 2691555 w 9662615"/>
              <a:gd name="connsiteY86" fmla="*/ 1530283 h 1597680"/>
              <a:gd name="connsiteX87" fmla="*/ 2491676 w 9662615"/>
              <a:gd name="connsiteY87" fmla="*/ 1500859 h 1597680"/>
              <a:gd name="connsiteX88" fmla="*/ 2378036 w 9662615"/>
              <a:gd name="connsiteY88" fmla="*/ 1520645 h 1597680"/>
              <a:gd name="connsiteX89" fmla="*/ 2284269 w 9662615"/>
              <a:gd name="connsiteY89" fmla="*/ 1503068 h 1597680"/>
              <a:gd name="connsiteX90" fmla="*/ 2207104 w 9662615"/>
              <a:gd name="connsiteY90" fmla="*/ 1508888 h 1597680"/>
              <a:gd name="connsiteX91" fmla="*/ 2149226 w 9662615"/>
              <a:gd name="connsiteY91" fmla="*/ 1523409 h 1597680"/>
              <a:gd name="connsiteX92" fmla="*/ 2084783 w 9662615"/>
              <a:gd name="connsiteY92" fmla="*/ 1524245 h 1597680"/>
              <a:gd name="connsiteX93" fmla="*/ 2070075 w 9662615"/>
              <a:gd name="connsiteY93" fmla="*/ 1511285 h 1597680"/>
              <a:gd name="connsiteX94" fmla="*/ 2001057 w 9662615"/>
              <a:gd name="connsiteY94" fmla="*/ 1516449 h 1597680"/>
              <a:gd name="connsiteX95" fmla="*/ 1896330 w 9662615"/>
              <a:gd name="connsiteY95" fmla="*/ 1525725 h 1597680"/>
              <a:gd name="connsiteX96" fmla="*/ 1835994 w 9662615"/>
              <a:gd name="connsiteY96" fmla="*/ 1527678 h 1597680"/>
              <a:gd name="connsiteX97" fmla="*/ 1671119 w 9662615"/>
              <a:gd name="connsiteY97" fmla="*/ 1536701 h 1597680"/>
              <a:gd name="connsiteX98" fmla="*/ 1601337 w 9662615"/>
              <a:gd name="connsiteY98" fmla="*/ 1548552 h 1597680"/>
              <a:gd name="connsiteX99" fmla="*/ 1407755 w 9662615"/>
              <a:gd name="connsiteY99" fmla="*/ 1571444 h 1597680"/>
              <a:gd name="connsiteX100" fmla="*/ 1271994 w 9662615"/>
              <a:gd name="connsiteY100" fmla="*/ 1579471 h 1597680"/>
              <a:gd name="connsiteX101" fmla="*/ 1249226 w 9662615"/>
              <a:gd name="connsiteY101" fmla="*/ 1583140 h 1597680"/>
              <a:gd name="connsiteX102" fmla="*/ 1217719 w 9662615"/>
              <a:gd name="connsiteY102" fmla="*/ 1580863 h 1597680"/>
              <a:gd name="connsiteX103" fmla="*/ 1091432 w 9662615"/>
              <a:gd name="connsiteY103" fmla="*/ 1571003 h 1597680"/>
              <a:gd name="connsiteX104" fmla="*/ 992039 w 9662615"/>
              <a:gd name="connsiteY104" fmla="*/ 1556662 h 1597680"/>
              <a:gd name="connsiteX105" fmla="*/ 868264 w 9662615"/>
              <a:gd name="connsiteY105" fmla="*/ 1566392 h 1597680"/>
              <a:gd name="connsiteX106" fmla="*/ 792765 w 9662615"/>
              <a:gd name="connsiteY106" fmla="*/ 1563102 h 1597680"/>
              <a:gd name="connsiteX107" fmla="*/ 669055 w 9662615"/>
              <a:gd name="connsiteY107" fmla="*/ 1543638 h 1597680"/>
              <a:gd name="connsiteX108" fmla="*/ 506152 w 9662615"/>
              <a:gd name="connsiteY108" fmla="*/ 1549124 h 1597680"/>
              <a:gd name="connsiteX109" fmla="*/ 472797 w 9662615"/>
              <a:gd name="connsiteY109" fmla="*/ 1568904 h 1597680"/>
              <a:gd name="connsiteX110" fmla="*/ 427864 w 9662615"/>
              <a:gd name="connsiteY110" fmla="*/ 1580848 h 1597680"/>
              <a:gd name="connsiteX111" fmla="*/ 408381 w 9662615"/>
              <a:gd name="connsiteY111" fmla="*/ 1552940 h 1597680"/>
              <a:gd name="connsiteX112" fmla="*/ 267163 w 9662615"/>
              <a:gd name="connsiteY112" fmla="*/ 1531913 h 1597680"/>
              <a:gd name="connsiteX113" fmla="*/ 196644 w 9662615"/>
              <a:gd name="connsiteY113" fmla="*/ 1524565 h 1597680"/>
              <a:gd name="connsiteX114" fmla="*/ 86819 w 9662615"/>
              <a:gd name="connsiteY114" fmla="*/ 1519517 h 1597680"/>
              <a:gd name="connsiteX115" fmla="*/ 53369 w 9662615"/>
              <a:gd name="connsiteY115" fmla="*/ 1516853 h 1597680"/>
              <a:gd name="connsiteX116" fmla="*/ 2359 w 9662615"/>
              <a:gd name="connsiteY116" fmla="*/ 1515247 h 1597680"/>
              <a:gd name="connsiteX117" fmla="*/ 0 w 9662615"/>
              <a:gd name="connsiteY117" fmla="*/ 1514932 h 1597680"/>
              <a:gd name="connsiteX118" fmla="*/ 0 w 9662615"/>
              <a:gd name="connsiteY118" fmla="*/ 0 h 1597680"/>
              <a:gd name="connsiteX0" fmla="*/ 0 w 9662615"/>
              <a:gd name="connsiteY0" fmla="*/ 0 h 1603753"/>
              <a:gd name="connsiteX1" fmla="*/ 9662615 w 9662615"/>
              <a:gd name="connsiteY1" fmla="*/ 0 h 1603753"/>
              <a:gd name="connsiteX2" fmla="*/ 9662615 w 9662615"/>
              <a:gd name="connsiteY2" fmla="*/ 1280346 h 1603753"/>
              <a:gd name="connsiteX3" fmla="*/ 9658420 w 9662615"/>
              <a:gd name="connsiteY3" fmla="*/ 1280106 h 1603753"/>
              <a:gd name="connsiteX4" fmla="*/ 9469546 w 9662615"/>
              <a:gd name="connsiteY4" fmla="*/ 1289837 h 1603753"/>
              <a:gd name="connsiteX5" fmla="*/ 9385895 w 9662615"/>
              <a:gd name="connsiteY5" fmla="*/ 1269203 h 1603753"/>
              <a:gd name="connsiteX6" fmla="*/ 9144767 w 9662615"/>
              <a:gd name="connsiteY6" fmla="*/ 1264120 h 1603753"/>
              <a:gd name="connsiteX7" fmla="*/ 8837252 w 9662615"/>
              <a:gd name="connsiteY7" fmla="*/ 1350515 h 1603753"/>
              <a:gd name="connsiteX8" fmla="*/ 8705466 w 9662615"/>
              <a:gd name="connsiteY8" fmla="*/ 1342419 h 1603753"/>
              <a:gd name="connsiteX9" fmla="*/ 8652221 w 9662615"/>
              <a:gd name="connsiteY9" fmla="*/ 1326906 h 1603753"/>
              <a:gd name="connsiteX10" fmla="*/ 8632312 w 9662615"/>
              <a:gd name="connsiteY10" fmla="*/ 1326025 h 1603753"/>
              <a:gd name="connsiteX11" fmla="*/ 8591582 w 9662615"/>
              <a:gd name="connsiteY11" fmla="*/ 1341666 h 1603753"/>
              <a:gd name="connsiteX12" fmla="*/ 8537336 w 9662615"/>
              <a:gd name="connsiteY12" fmla="*/ 1341684 h 1603753"/>
              <a:gd name="connsiteX13" fmla="*/ 8472508 w 9662615"/>
              <a:gd name="connsiteY13" fmla="*/ 1363109 h 1603753"/>
              <a:gd name="connsiteX14" fmla="*/ 8258477 w 9662615"/>
              <a:gd name="connsiteY14" fmla="*/ 1370666 h 1603753"/>
              <a:gd name="connsiteX15" fmla="*/ 8197961 w 9662615"/>
              <a:gd name="connsiteY15" fmla="*/ 1392804 h 1603753"/>
              <a:gd name="connsiteX16" fmla="*/ 8171196 w 9662615"/>
              <a:gd name="connsiteY16" fmla="*/ 1397216 h 1603753"/>
              <a:gd name="connsiteX17" fmla="*/ 8127667 w 9662615"/>
              <a:gd name="connsiteY17" fmla="*/ 1418254 h 1603753"/>
              <a:gd name="connsiteX18" fmla="*/ 7974579 w 9662615"/>
              <a:gd name="connsiteY18" fmla="*/ 1383439 h 1603753"/>
              <a:gd name="connsiteX19" fmla="*/ 7768351 w 9662615"/>
              <a:gd name="connsiteY19" fmla="*/ 1395051 h 1603753"/>
              <a:gd name="connsiteX20" fmla="*/ 7635985 w 9662615"/>
              <a:gd name="connsiteY20" fmla="*/ 1386363 h 1603753"/>
              <a:gd name="connsiteX21" fmla="*/ 7466069 w 9662615"/>
              <a:gd name="connsiteY21" fmla="*/ 1377654 h 1603753"/>
              <a:gd name="connsiteX22" fmla="*/ 7355642 w 9662615"/>
              <a:gd name="connsiteY22" fmla="*/ 1407761 h 1603753"/>
              <a:gd name="connsiteX23" fmla="*/ 7151610 w 9662615"/>
              <a:gd name="connsiteY23" fmla="*/ 1397856 h 1603753"/>
              <a:gd name="connsiteX24" fmla="*/ 7082147 w 9662615"/>
              <a:gd name="connsiteY24" fmla="*/ 1406113 h 1603753"/>
              <a:gd name="connsiteX25" fmla="*/ 7014958 w 9662615"/>
              <a:gd name="connsiteY25" fmla="*/ 1396883 h 1603753"/>
              <a:gd name="connsiteX26" fmla="*/ 6907567 w 9662615"/>
              <a:gd name="connsiteY26" fmla="*/ 1419149 h 1603753"/>
              <a:gd name="connsiteX27" fmla="*/ 6748428 w 9662615"/>
              <a:gd name="connsiteY27" fmla="*/ 1420308 h 1603753"/>
              <a:gd name="connsiteX28" fmla="*/ 6654257 w 9662615"/>
              <a:gd name="connsiteY28" fmla="*/ 1424143 h 1603753"/>
              <a:gd name="connsiteX29" fmla="*/ 6620123 w 9662615"/>
              <a:gd name="connsiteY29" fmla="*/ 1430535 h 1603753"/>
              <a:gd name="connsiteX30" fmla="*/ 6571355 w 9662615"/>
              <a:gd name="connsiteY30" fmla="*/ 1436144 h 1603753"/>
              <a:gd name="connsiteX31" fmla="*/ 6486557 w 9662615"/>
              <a:gd name="connsiteY31" fmla="*/ 1449861 h 1603753"/>
              <a:gd name="connsiteX32" fmla="*/ 6370419 w 9662615"/>
              <a:gd name="connsiteY32" fmla="*/ 1461649 h 1603753"/>
              <a:gd name="connsiteX33" fmla="*/ 6278839 w 9662615"/>
              <a:gd name="connsiteY33" fmla="*/ 1449160 h 1603753"/>
              <a:gd name="connsiteX34" fmla="*/ 6272455 w 9662615"/>
              <a:gd name="connsiteY34" fmla="*/ 1453191 h 1603753"/>
              <a:gd name="connsiteX35" fmla="*/ 6212659 w 9662615"/>
              <a:gd name="connsiteY35" fmla="*/ 1454850 h 1603753"/>
              <a:gd name="connsiteX36" fmla="*/ 6069317 w 9662615"/>
              <a:gd name="connsiteY36" fmla="*/ 1445838 h 1603753"/>
              <a:gd name="connsiteX37" fmla="*/ 5878477 w 9662615"/>
              <a:gd name="connsiteY37" fmla="*/ 1439180 h 1603753"/>
              <a:gd name="connsiteX38" fmla="*/ 5838387 w 9662615"/>
              <a:gd name="connsiteY38" fmla="*/ 1444679 h 1603753"/>
              <a:gd name="connsiteX39" fmla="*/ 5771136 w 9662615"/>
              <a:gd name="connsiteY39" fmla="*/ 1453639 h 1603753"/>
              <a:gd name="connsiteX40" fmla="*/ 5724081 w 9662615"/>
              <a:gd name="connsiteY40" fmla="*/ 1470431 h 1603753"/>
              <a:gd name="connsiteX41" fmla="*/ 5666577 w 9662615"/>
              <a:gd name="connsiteY41" fmla="*/ 1473921 h 1603753"/>
              <a:gd name="connsiteX42" fmla="*/ 5649068 w 9662615"/>
              <a:gd name="connsiteY42" fmla="*/ 1461676 h 1603753"/>
              <a:gd name="connsiteX43" fmla="*/ 5588902 w 9662615"/>
              <a:gd name="connsiteY43" fmla="*/ 1469647 h 1603753"/>
              <a:gd name="connsiteX44" fmla="*/ 5498090 w 9662615"/>
              <a:gd name="connsiteY44" fmla="*/ 1483173 h 1603753"/>
              <a:gd name="connsiteX45" fmla="*/ 5444641 w 9662615"/>
              <a:gd name="connsiteY45" fmla="*/ 1487602 h 1603753"/>
              <a:gd name="connsiteX46" fmla="*/ 5299812 w 9662615"/>
              <a:gd name="connsiteY46" fmla="*/ 1503362 h 1603753"/>
              <a:gd name="connsiteX47" fmla="*/ 5213947 w 9662615"/>
              <a:gd name="connsiteY47" fmla="*/ 1516637 h 1603753"/>
              <a:gd name="connsiteX48" fmla="*/ 5090342 w 9662615"/>
              <a:gd name="connsiteY48" fmla="*/ 1546680 h 1603753"/>
              <a:gd name="connsiteX49" fmla="*/ 5129812 w 9662615"/>
              <a:gd name="connsiteY49" fmla="*/ 1521277 h 1603753"/>
              <a:gd name="connsiteX50" fmla="*/ 5059484 w 9662615"/>
              <a:gd name="connsiteY50" fmla="*/ 1546802 h 1603753"/>
              <a:gd name="connsiteX51" fmla="*/ 5038524 w 9662615"/>
              <a:gd name="connsiteY51" fmla="*/ 1545675 h 1603753"/>
              <a:gd name="connsiteX52" fmla="*/ 5026564 w 9662615"/>
              <a:gd name="connsiteY52" fmla="*/ 1545376 h 1603753"/>
              <a:gd name="connsiteX53" fmla="*/ 4969433 w 9662615"/>
              <a:gd name="connsiteY53" fmla="*/ 1550865 h 1603753"/>
              <a:gd name="connsiteX54" fmla="*/ 4929254 w 9662615"/>
              <a:gd name="connsiteY54" fmla="*/ 1563452 h 1603753"/>
              <a:gd name="connsiteX55" fmla="*/ 4871726 w 9662615"/>
              <a:gd name="connsiteY55" fmla="*/ 1570584 h 1603753"/>
              <a:gd name="connsiteX56" fmla="*/ 4843267 w 9662615"/>
              <a:gd name="connsiteY56" fmla="*/ 1561459 h 1603753"/>
              <a:gd name="connsiteX57" fmla="*/ 4821058 w 9662615"/>
              <a:gd name="connsiteY57" fmla="*/ 1553078 h 1603753"/>
              <a:gd name="connsiteX58" fmla="*/ 4791466 w 9662615"/>
              <a:gd name="connsiteY58" fmla="*/ 1561324 h 1603753"/>
              <a:gd name="connsiteX59" fmla="*/ 4784247 w 9662615"/>
              <a:gd name="connsiteY59" fmla="*/ 1562342 h 1603753"/>
              <a:gd name="connsiteX60" fmla="*/ 4743285 w 9662615"/>
              <a:gd name="connsiteY60" fmla="*/ 1597680 h 1603753"/>
              <a:gd name="connsiteX61" fmla="*/ 4697562 w 9662615"/>
              <a:gd name="connsiteY61" fmla="*/ 1551206 h 1603753"/>
              <a:gd name="connsiteX62" fmla="*/ 4662664 w 9662615"/>
              <a:gd name="connsiteY62" fmla="*/ 1573162 h 1603753"/>
              <a:gd name="connsiteX63" fmla="*/ 4603028 w 9662615"/>
              <a:gd name="connsiteY63" fmla="*/ 1568821 h 1603753"/>
              <a:gd name="connsiteX64" fmla="*/ 4541612 w 9662615"/>
              <a:gd name="connsiteY64" fmla="*/ 1545262 h 1603753"/>
              <a:gd name="connsiteX65" fmla="*/ 4422155 w 9662615"/>
              <a:gd name="connsiteY65" fmla="*/ 1542059 h 1603753"/>
              <a:gd name="connsiteX66" fmla="*/ 4221826 w 9662615"/>
              <a:gd name="connsiteY66" fmla="*/ 1508923 h 1603753"/>
              <a:gd name="connsiteX67" fmla="*/ 4096601 w 9662615"/>
              <a:gd name="connsiteY67" fmla="*/ 1521563 h 1603753"/>
              <a:gd name="connsiteX68" fmla="*/ 3970635 w 9662615"/>
              <a:gd name="connsiteY68" fmla="*/ 1544815 h 1603753"/>
              <a:gd name="connsiteX69" fmla="*/ 3833906 w 9662615"/>
              <a:gd name="connsiteY69" fmla="*/ 1516637 h 1603753"/>
              <a:gd name="connsiteX70" fmla="*/ 3696258 w 9662615"/>
              <a:gd name="connsiteY70" fmla="*/ 1537563 h 1603753"/>
              <a:gd name="connsiteX71" fmla="*/ 3594070 w 9662615"/>
              <a:gd name="connsiteY71" fmla="*/ 1509422 h 1603753"/>
              <a:gd name="connsiteX72" fmla="*/ 3565233 w 9662615"/>
              <a:gd name="connsiteY72" fmla="*/ 1515122 h 1603753"/>
              <a:gd name="connsiteX73" fmla="*/ 3560267 w 9662615"/>
              <a:gd name="connsiteY73" fmla="*/ 1516288 h 1603753"/>
              <a:gd name="connsiteX74" fmla="*/ 3540258 w 9662615"/>
              <a:gd name="connsiteY74" fmla="*/ 1516976 h 1603753"/>
              <a:gd name="connsiteX75" fmla="*/ 3534780 w 9662615"/>
              <a:gd name="connsiteY75" fmla="*/ 1522141 h 1603753"/>
              <a:gd name="connsiteX76" fmla="*/ 3504783 w 9662615"/>
              <a:gd name="connsiteY76" fmla="*/ 1526739 h 1603753"/>
              <a:gd name="connsiteX77" fmla="*/ 3430805 w 9662615"/>
              <a:gd name="connsiteY77" fmla="*/ 1542521 h 1603753"/>
              <a:gd name="connsiteX78" fmla="*/ 3292707 w 9662615"/>
              <a:gd name="connsiteY78" fmla="*/ 1520490 h 1603753"/>
              <a:gd name="connsiteX79" fmla="*/ 3187872 w 9662615"/>
              <a:gd name="connsiteY79" fmla="*/ 1519991 h 1603753"/>
              <a:gd name="connsiteX80" fmla="*/ 3148026 w 9662615"/>
              <a:gd name="connsiteY80" fmla="*/ 1524777 h 1603753"/>
              <a:gd name="connsiteX81" fmla="*/ 3092394 w 9662615"/>
              <a:gd name="connsiteY81" fmla="*/ 1528115 h 1603753"/>
              <a:gd name="connsiteX82" fmla="*/ 2994200 w 9662615"/>
              <a:gd name="connsiteY82" fmla="*/ 1537857 h 1603753"/>
              <a:gd name="connsiteX83" fmla="*/ 2862301 w 9662615"/>
              <a:gd name="connsiteY83" fmla="*/ 1544250 h 1603753"/>
              <a:gd name="connsiteX84" fmla="*/ 2766335 w 9662615"/>
              <a:gd name="connsiteY84" fmla="*/ 1527662 h 1603753"/>
              <a:gd name="connsiteX85" fmla="*/ 2757836 w 9662615"/>
              <a:gd name="connsiteY85" fmla="*/ 1531371 h 1603753"/>
              <a:gd name="connsiteX86" fmla="*/ 2691555 w 9662615"/>
              <a:gd name="connsiteY86" fmla="*/ 1530283 h 1603753"/>
              <a:gd name="connsiteX87" fmla="*/ 2491676 w 9662615"/>
              <a:gd name="connsiteY87" fmla="*/ 1500859 h 1603753"/>
              <a:gd name="connsiteX88" fmla="*/ 2378036 w 9662615"/>
              <a:gd name="connsiteY88" fmla="*/ 1520645 h 1603753"/>
              <a:gd name="connsiteX89" fmla="*/ 2284269 w 9662615"/>
              <a:gd name="connsiteY89" fmla="*/ 1503068 h 1603753"/>
              <a:gd name="connsiteX90" fmla="*/ 2207104 w 9662615"/>
              <a:gd name="connsiteY90" fmla="*/ 1508888 h 1603753"/>
              <a:gd name="connsiteX91" fmla="*/ 2149226 w 9662615"/>
              <a:gd name="connsiteY91" fmla="*/ 1523409 h 1603753"/>
              <a:gd name="connsiteX92" fmla="*/ 2084783 w 9662615"/>
              <a:gd name="connsiteY92" fmla="*/ 1524245 h 1603753"/>
              <a:gd name="connsiteX93" fmla="*/ 2070075 w 9662615"/>
              <a:gd name="connsiteY93" fmla="*/ 1511285 h 1603753"/>
              <a:gd name="connsiteX94" fmla="*/ 2001057 w 9662615"/>
              <a:gd name="connsiteY94" fmla="*/ 1516449 h 1603753"/>
              <a:gd name="connsiteX95" fmla="*/ 1896330 w 9662615"/>
              <a:gd name="connsiteY95" fmla="*/ 1525725 h 1603753"/>
              <a:gd name="connsiteX96" fmla="*/ 1835994 w 9662615"/>
              <a:gd name="connsiteY96" fmla="*/ 1527678 h 1603753"/>
              <a:gd name="connsiteX97" fmla="*/ 1671119 w 9662615"/>
              <a:gd name="connsiteY97" fmla="*/ 1536701 h 1603753"/>
              <a:gd name="connsiteX98" fmla="*/ 1601337 w 9662615"/>
              <a:gd name="connsiteY98" fmla="*/ 1548552 h 1603753"/>
              <a:gd name="connsiteX99" fmla="*/ 1407755 w 9662615"/>
              <a:gd name="connsiteY99" fmla="*/ 1571444 h 1603753"/>
              <a:gd name="connsiteX100" fmla="*/ 1271994 w 9662615"/>
              <a:gd name="connsiteY100" fmla="*/ 1579471 h 1603753"/>
              <a:gd name="connsiteX101" fmla="*/ 1249226 w 9662615"/>
              <a:gd name="connsiteY101" fmla="*/ 1583140 h 1603753"/>
              <a:gd name="connsiteX102" fmla="*/ 1217719 w 9662615"/>
              <a:gd name="connsiteY102" fmla="*/ 1580863 h 1603753"/>
              <a:gd name="connsiteX103" fmla="*/ 1091432 w 9662615"/>
              <a:gd name="connsiteY103" fmla="*/ 1571003 h 1603753"/>
              <a:gd name="connsiteX104" fmla="*/ 992039 w 9662615"/>
              <a:gd name="connsiteY104" fmla="*/ 1556662 h 1603753"/>
              <a:gd name="connsiteX105" fmla="*/ 868264 w 9662615"/>
              <a:gd name="connsiteY105" fmla="*/ 1566392 h 1603753"/>
              <a:gd name="connsiteX106" fmla="*/ 792765 w 9662615"/>
              <a:gd name="connsiteY106" fmla="*/ 1563102 h 1603753"/>
              <a:gd name="connsiteX107" fmla="*/ 669055 w 9662615"/>
              <a:gd name="connsiteY107" fmla="*/ 1543638 h 1603753"/>
              <a:gd name="connsiteX108" fmla="*/ 506152 w 9662615"/>
              <a:gd name="connsiteY108" fmla="*/ 1549124 h 1603753"/>
              <a:gd name="connsiteX109" fmla="*/ 472797 w 9662615"/>
              <a:gd name="connsiteY109" fmla="*/ 1568904 h 1603753"/>
              <a:gd name="connsiteX110" fmla="*/ 427864 w 9662615"/>
              <a:gd name="connsiteY110" fmla="*/ 1580848 h 1603753"/>
              <a:gd name="connsiteX111" fmla="*/ 408381 w 9662615"/>
              <a:gd name="connsiteY111" fmla="*/ 1552940 h 1603753"/>
              <a:gd name="connsiteX112" fmla="*/ 267163 w 9662615"/>
              <a:gd name="connsiteY112" fmla="*/ 1531913 h 1603753"/>
              <a:gd name="connsiteX113" fmla="*/ 196644 w 9662615"/>
              <a:gd name="connsiteY113" fmla="*/ 1524565 h 1603753"/>
              <a:gd name="connsiteX114" fmla="*/ 86819 w 9662615"/>
              <a:gd name="connsiteY114" fmla="*/ 1519517 h 1603753"/>
              <a:gd name="connsiteX115" fmla="*/ 53369 w 9662615"/>
              <a:gd name="connsiteY115" fmla="*/ 1516853 h 1603753"/>
              <a:gd name="connsiteX116" fmla="*/ 2359 w 9662615"/>
              <a:gd name="connsiteY116" fmla="*/ 1515247 h 1603753"/>
              <a:gd name="connsiteX117" fmla="*/ 0 w 9662615"/>
              <a:gd name="connsiteY117" fmla="*/ 1514932 h 1603753"/>
              <a:gd name="connsiteX118" fmla="*/ 0 w 9662615"/>
              <a:gd name="connsiteY118" fmla="*/ 0 h 1603753"/>
              <a:gd name="connsiteX0" fmla="*/ 0 w 9662615"/>
              <a:gd name="connsiteY0" fmla="*/ 0 h 1603753"/>
              <a:gd name="connsiteX1" fmla="*/ 9662615 w 9662615"/>
              <a:gd name="connsiteY1" fmla="*/ 0 h 1603753"/>
              <a:gd name="connsiteX2" fmla="*/ 9662615 w 9662615"/>
              <a:gd name="connsiteY2" fmla="*/ 1280346 h 1603753"/>
              <a:gd name="connsiteX3" fmla="*/ 9658420 w 9662615"/>
              <a:gd name="connsiteY3" fmla="*/ 1280106 h 1603753"/>
              <a:gd name="connsiteX4" fmla="*/ 9469546 w 9662615"/>
              <a:gd name="connsiteY4" fmla="*/ 1289837 h 1603753"/>
              <a:gd name="connsiteX5" fmla="*/ 9385895 w 9662615"/>
              <a:gd name="connsiteY5" fmla="*/ 1269203 h 1603753"/>
              <a:gd name="connsiteX6" fmla="*/ 9144767 w 9662615"/>
              <a:gd name="connsiteY6" fmla="*/ 1264120 h 1603753"/>
              <a:gd name="connsiteX7" fmla="*/ 8837252 w 9662615"/>
              <a:gd name="connsiteY7" fmla="*/ 1350515 h 1603753"/>
              <a:gd name="connsiteX8" fmla="*/ 8705466 w 9662615"/>
              <a:gd name="connsiteY8" fmla="*/ 1342419 h 1603753"/>
              <a:gd name="connsiteX9" fmla="*/ 8652221 w 9662615"/>
              <a:gd name="connsiteY9" fmla="*/ 1326906 h 1603753"/>
              <a:gd name="connsiteX10" fmla="*/ 8632312 w 9662615"/>
              <a:gd name="connsiteY10" fmla="*/ 1326025 h 1603753"/>
              <a:gd name="connsiteX11" fmla="*/ 8591582 w 9662615"/>
              <a:gd name="connsiteY11" fmla="*/ 1341666 h 1603753"/>
              <a:gd name="connsiteX12" fmla="*/ 8537336 w 9662615"/>
              <a:gd name="connsiteY12" fmla="*/ 1341684 h 1603753"/>
              <a:gd name="connsiteX13" fmla="*/ 8472508 w 9662615"/>
              <a:gd name="connsiteY13" fmla="*/ 1363109 h 1603753"/>
              <a:gd name="connsiteX14" fmla="*/ 8258477 w 9662615"/>
              <a:gd name="connsiteY14" fmla="*/ 1370666 h 1603753"/>
              <a:gd name="connsiteX15" fmla="*/ 8197961 w 9662615"/>
              <a:gd name="connsiteY15" fmla="*/ 1392804 h 1603753"/>
              <a:gd name="connsiteX16" fmla="*/ 8171196 w 9662615"/>
              <a:gd name="connsiteY16" fmla="*/ 1397216 h 1603753"/>
              <a:gd name="connsiteX17" fmla="*/ 8127667 w 9662615"/>
              <a:gd name="connsiteY17" fmla="*/ 1418254 h 1603753"/>
              <a:gd name="connsiteX18" fmla="*/ 7974579 w 9662615"/>
              <a:gd name="connsiteY18" fmla="*/ 1383439 h 1603753"/>
              <a:gd name="connsiteX19" fmla="*/ 7768351 w 9662615"/>
              <a:gd name="connsiteY19" fmla="*/ 1395051 h 1603753"/>
              <a:gd name="connsiteX20" fmla="*/ 7635985 w 9662615"/>
              <a:gd name="connsiteY20" fmla="*/ 1386363 h 1603753"/>
              <a:gd name="connsiteX21" fmla="*/ 7466069 w 9662615"/>
              <a:gd name="connsiteY21" fmla="*/ 1377654 h 1603753"/>
              <a:gd name="connsiteX22" fmla="*/ 7355642 w 9662615"/>
              <a:gd name="connsiteY22" fmla="*/ 1407761 h 1603753"/>
              <a:gd name="connsiteX23" fmla="*/ 7151610 w 9662615"/>
              <a:gd name="connsiteY23" fmla="*/ 1397856 h 1603753"/>
              <a:gd name="connsiteX24" fmla="*/ 7082147 w 9662615"/>
              <a:gd name="connsiteY24" fmla="*/ 1406113 h 1603753"/>
              <a:gd name="connsiteX25" fmla="*/ 7014958 w 9662615"/>
              <a:gd name="connsiteY25" fmla="*/ 1396883 h 1603753"/>
              <a:gd name="connsiteX26" fmla="*/ 6907567 w 9662615"/>
              <a:gd name="connsiteY26" fmla="*/ 1419149 h 1603753"/>
              <a:gd name="connsiteX27" fmla="*/ 6748428 w 9662615"/>
              <a:gd name="connsiteY27" fmla="*/ 1420308 h 1603753"/>
              <a:gd name="connsiteX28" fmla="*/ 6654257 w 9662615"/>
              <a:gd name="connsiteY28" fmla="*/ 1424143 h 1603753"/>
              <a:gd name="connsiteX29" fmla="*/ 6620123 w 9662615"/>
              <a:gd name="connsiteY29" fmla="*/ 1430535 h 1603753"/>
              <a:gd name="connsiteX30" fmla="*/ 6571355 w 9662615"/>
              <a:gd name="connsiteY30" fmla="*/ 1436144 h 1603753"/>
              <a:gd name="connsiteX31" fmla="*/ 6486557 w 9662615"/>
              <a:gd name="connsiteY31" fmla="*/ 1449861 h 1603753"/>
              <a:gd name="connsiteX32" fmla="*/ 6370419 w 9662615"/>
              <a:gd name="connsiteY32" fmla="*/ 1461649 h 1603753"/>
              <a:gd name="connsiteX33" fmla="*/ 6278839 w 9662615"/>
              <a:gd name="connsiteY33" fmla="*/ 1449160 h 1603753"/>
              <a:gd name="connsiteX34" fmla="*/ 6272455 w 9662615"/>
              <a:gd name="connsiteY34" fmla="*/ 1453191 h 1603753"/>
              <a:gd name="connsiteX35" fmla="*/ 6212659 w 9662615"/>
              <a:gd name="connsiteY35" fmla="*/ 1454850 h 1603753"/>
              <a:gd name="connsiteX36" fmla="*/ 6069317 w 9662615"/>
              <a:gd name="connsiteY36" fmla="*/ 1445838 h 1603753"/>
              <a:gd name="connsiteX37" fmla="*/ 5878477 w 9662615"/>
              <a:gd name="connsiteY37" fmla="*/ 1439180 h 1603753"/>
              <a:gd name="connsiteX38" fmla="*/ 5838387 w 9662615"/>
              <a:gd name="connsiteY38" fmla="*/ 1444679 h 1603753"/>
              <a:gd name="connsiteX39" fmla="*/ 5771136 w 9662615"/>
              <a:gd name="connsiteY39" fmla="*/ 1453639 h 1603753"/>
              <a:gd name="connsiteX40" fmla="*/ 5724081 w 9662615"/>
              <a:gd name="connsiteY40" fmla="*/ 1470431 h 1603753"/>
              <a:gd name="connsiteX41" fmla="*/ 5666577 w 9662615"/>
              <a:gd name="connsiteY41" fmla="*/ 1473921 h 1603753"/>
              <a:gd name="connsiteX42" fmla="*/ 5649068 w 9662615"/>
              <a:gd name="connsiteY42" fmla="*/ 1461676 h 1603753"/>
              <a:gd name="connsiteX43" fmla="*/ 5588902 w 9662615"/>
              <a:gd name="connsiteY43" fmla="*/ 1469647 h 1603753"/>
              <a:gd name="connsiteX44" fmla="*/ 5498090 w 9662615"/>
              <a:gd name="connsiteY44" fmla="*/ 1483173 h 1603753"/>
              <a:gd name="connsiteX45" fmla="*/ 5444641 w 9662615"/>
              <a:gd name="connsiteY45" fmla="*/ 1487602 h 1603753"/>
              <a:gd name="connsiteX46" fmla="*/ 5299812 w 9662615"/>
              <a:gd name="connsiteY46" fmla="*/ 1503362 h 1603753"/>
              <a:gd name="connsiteX47" fmla="*/ 5213947 w 9662615"/>
              <a:gd name="connsiteY47" fmla="*/ 1516637 h 1603753"/>
              <a:gd name="connsiteX48" fmla="*/ 5090342 w 9662615"/>
              <a:gd name="connsiteY48" fmla="*/ 1546680 h 1603753"/>
              <a:gd name="connsiteX49" fmla="*/ 5129812 w 9662615"/>
              <a:gd name="connsiteY49" fmla="*/ 1521277 h 1603753"/>
              <a:gd name="connsiteX50" fmla="*/ 5059484 w 9662615"/>
              <a:gd name="connsiteY50" fmla="*/ 1546802 h 1603753"/>
              <a:gd name="connsiteX51" fmla="*/ 5038524 w 9662615"/>
              <a:gd name="connsiteY51" fmla="*/ 1545675 h 1603753"/>
              <a:gd name="connsiteX52" fmla="*/ 5026564 w 9662615"/>
              <a:gd name="connsiteY52" fmla="*/ 1545376 h 1603753"/>
              <a:gd name="connsiteX53" fmla="*/ 4969433 w 9662615"/>
              <a:gd name="connsiteY53" fmla="*/ 1550865 h 1603753"/>
              <a:gd name="connsiteX54" fmla="*/ 4929254 w 9662615"/>
              <a:gd name="connsiteY54" fmla="*/ 1563452 h 1603753"/>
              <a:gd name="connsiteX55" fmla="*/ 4871726 w 9662615"/>
              <a:gd name="connsiteY55" fmla="*/ 1570584 h 1603753"/>
              <a:gd name="connsiteX56" fmla="*/ 4843267 w 9662615"/>
              <a:gd name="connsiteY56" fmla="*/ 1561459 h 1603753"/>
              <a:gd name="connsiteX57" fmla="*/ 4821058 w 9662615"/>
              <a:gd name="connsiteY57" fmla="*/ 1553078 h 1603753"/>
              <a:gd name="connsiteX58" fmla="*/ 4791466 w 9662615"/>
              <a:gd name="connsiteY58" fmla="*/ 1561324 h 1603753"/>
              <a:gd name="connsiteX59" fmla="*/ 4784247 w 9662615"/>
              <a:gd name="connsiteY59" fmla="*/ 1562342 h 1603753"/>
              <a:gd name="connsiteX60" fmla="*/ 4743285 w 9662615"/>
              <a:gd name="connsiteY60" fmla="*/ 1597680 h 1603753"/>
              <a:gd name="connsiteX61" fmla="*/ 4697562 w 9662615"/>
              <a:gd name="connsiteY61" fmla="*/ 1551206 h 1603753"/>
              <a:gd name="connsiteX62" fmla="*/ 4662664 w 9662615"/>
              <a:gd name="connsiteY62" fmla="*/ 1573162 h 1603753"/>
              <a:gd name="connsiteX63" fmla="*/ 4603028 w 9662615"/>
              <a:gd name="connsiteY63" fmla="*/ 1568821 h 1603753"/>
              <a:gd name="connsiteX64" fmla="*/ 4541612 w 9662615"/>
              <a:gd name="connsiteY64" fmla="*/ 1545262 h 1603753"/>
              <a:gd name="connsiteX65" fmla="*/ 4422155 w 9662615"/>
              <a:gd name="connsiteY65" fmla="*/ 1542059 h 1603753"/>
              <a:gd name="connsiteX66" fmla="*/ 4221826 w 9662615"/>
              <a:gd name="connsiteY66" fmla="*/ 1508923 h 1603753"/>
              <a:gd name="connsiteX67" fmla="*/ 4096601 w 9662615"/>
              <a:gd name="connsiteY67" fmla="*/ 1521563 h 1603753"/>
              <a:gd name="connsiteX68" fmla="*/ 3970635 w 9662615"/>
              <a:gd name="connsiteY68" fmla="*/ 1544815 h 1603753"/>
              <a:gd name="connsiteX69" fmla="*/ 3833906 w 9662615"/>
              <a:gd name="connsiteY69" fmla="*/ 1516637 h 1603753"/>
              <a:gd name="connsiteX70" fmla="*/ 3696258 w 9662615"/>
              <a:gd name="connsiteY70" fmla="*/ 1537563 h 1603753"/>
              <a:gd name="connsiteX71" fmla="*/ 3594070 w 9662615"/>
              <a:gd name="connsiteY71" fmla="*/ 1509422 h 1603753"/>
              <a:gd name="connsiteX72" fmla="*/ 3565233 w 9662615"/>
              <a:gd name="connsiteY72" fmla="*/ 1515122 h 1603753"/>
              <a:gd name="connsiteX73" fmla="*/ 3560267 w 9662615"/>
              <a:gd name="connsiteY73" fmla="*/ 1516288 h 1603753"/>
              <a:gd name="connsiteX74" fmla="*/ 3540258 w 9662615"/>
              <a:gd name="connsiteY74" fmla="*/ 1516976 h 1603753"/>
              <a:gd name="connsiteX75" fmla="*/ 3534780 w 9662615"/>
              <a:gd name="connsiteY75" fmla="*/ 1522141 h 1603753"/>
              <a:gd name="connsiteX76" fmla="*/ 3504783 w 9662615"/>
              <a:gd name="connsiteY76" fmla="*/ 1526739 h 1603753"/>
              <a:gd name="connsiteX77" fmla="*/ 3430805 w 9662615"/>
              <a:gd name="connsiteY77" fmla="*/ 1542521 h 1603753"/>
              <a:gd name="connsiteX78" fmla="*/ 3292707 w 9662615"/>
              <a:gd name="connsiteY78" fmla="*/ 1520490 h 1603753"/>
              <a:gd name="connsiteX79" fmla="*/ 3187872 w 9662615"/>
              <a:gd name="connsiteY79" fmla="*/ 1519991 h 1603753"/>
              <a:gd name="connsiteX80" fmla="*/ 3148026 w 9662615"/>
              <a:gd name="connsiteY80" fmla="*/ 1524777 h 1603753"/>
              <a:gd name="connsiteX81" fmla="*/ 3092394 w 9662615"/>
              <a:gd name="connsiteY81" fmla="*/ 1528115 h 1603753"/>
              <a:gd name="connsiteX82" fmla="*/ 2994200 w 9662615"/>
              <a:gd name="connsiteY82" fmla="*/ 1537857 h 1603753"/>
              <a:gd name="connsiteX83" fmla="*/ 2862301 w 9662615"/>
              <a:gd name="connsiteY83" fmla="*/ 1544250 h 1603753"/>
              <a:gd name="connsiteX84" fmla="*/ 2766335 w 9662615"/>
              <a:gd name="connsiteY84" fmla="*/ 1527662 h 1603753"/>
              <a:gd name="connsiteX85" fmla="*/ 2757836 w 9662615"/>
              <a:gd name="connsiteY85" fmla="*/ 1531371 h 1603753"/>
              <a:gd name="connsiteX86" fmla="*/ 2691555 w 9662615"/>
              <a:gd name="connsiteY86" fmla="*/ 1530283 h 1603753"/>
              <a:gd name="connsiteX87" fmla="*/ 2491676 w 9662615"/>
              <a:gd name="connsiteY87" fmla="*/ 1500859 h 1603753"/>
              <a:gd name="connsiteX88" fmla="*/ 2378036 w 9662615"/>
              <a:gd name="connsiteY88" fmla="*/ 1520645 h 1603753"/>
              <a:gd name="connsiteX89" fmla="*/ 2284269 w 9662615"/>
              <a:gd name="connsiteY89" fmla="*/ 1503068 h 1603753"/>
              <a:gd name="connsiteX90" fmla="*/ 2207104 w 9662615"/>
              <a:gd name="connsiteY90" fmla="*/ 1508888 h 1603753"/>
              <a:gd name="connsiteX91" fmla="*/ 2149226 w 9662615"/>
              <a:gd name="connsiteY91" fmla="*/ 1523409 h 1603753"/>
              <a:gd name="connsiteX92" fmla="*/ 2084783 w 9662615"/>
              <a:gd name="connsiteY92" fmla="*/ 1524245 h 1603753"/>
              <a:gd name="connsiteX93" fmla="*/ 2070075 w 9662615"/>
              <a:gd name="connsiteY93" fmla="*/ 1511285 h 1603753"/>
              <a:gd name="connsiteX94" fmla="*/ 2001057 w 9662615"/>
              <a:gd name="connsiteY94" fmla="*/ 1516449 h 1603753"/>
              <a:gd name="connsiteX95" fmla="*/ 1896330 w 9662615"/>
              <a:gd name="connsiteY95" fmla="*/ 1525725 h 1603753"/>
              <a:gd name="connsiteX96" fmla="*/ 1835994 w 9662615"/>
              <a:gd name="connsiteY96" fmla="*/ 1527678 h 1603753"/>
              <a:gd name="connsiteX97" fmla="*/ 1671119 w 9662615"/>
              <a:gd name="connsiteY97" fmla="*/ 1536701 h 1603753"/>
              <a:gd name="connsiteX98" fmla="*/ 1601337 w 9662615"/>
              <a:gd name="connsiteY98" fmla="*/ 1548552 h 1603753"/>
              <a:gd name="connsiteX99" fmla="*/ 1407755 w 9662615"/>
              <a:gd name="connsiteY99" fmla="*/ 1571444 h 1603753"/>
              <a:gd name="connsiteX100" fmla="*/ 1271994 w 9662615"/>
              <a:gd name="connsiteY100" fmla="*/ 1579471 h 1603753"/>
              <a:gd name="connsiteX101" fmla="*/ 1249226 w 9662615"/>
              <a:gd name="connsiteY101" fmla="*/ 1583140 h 1603753"/>
              <a:gd name="connsiteX102" fmla="*/ 1217719 w 9662615"/>
              <a:gd name="connsiteY102" fmla="*/ 1580863 h 1603753"/>
              <a:gd name="connsiteX103" fmla="*/ 1091432 w 9662615"/>
              <a:gd name="connsiteY103" fmla="*/ 1571003 h 1603753"/>
              <a:gd name="connsiteX104" fmla="*/ 992039 w 9662615"/>
              <a:gd name="connsiteY104" fmla="*/ 1556662 h 1603753"/>
              <a:gd name="connsiteX105" fmla="*/ 868264 w 9662615"/>
              <a:gd name="connsiteY105" fmla="*/ 1566392 h 1603753"/>
              <a:gd name="connsiteX106" fmla="*/ 792765 w 9662615"/>
              <a:gd name="connsiteY106" fmla="*/ 1563102 h 1603753"/>
              <a:gd name="connsiteX107" fmla="*/ 669055 w 9662615"/>
              <a:gd name="connsiteY107" fmla="*/ 1543638 h 1603753"/>
              <a:gd name="connsiteX108" fmla="*/ 506152 w 9662615"/>
              <a:gd name="connsiteY108" fmla="*/ 1549124 h 1603753"/>
              <a:gd name="connsiteX109" fmla="*/ 472797 w 9662615"/>
              <a:gd name="connsiteY109" fmla="*/ 1568904 h 1603753"/>
              <a:gd name="connsiteX110" fmla="*/ 427864 w 9662615"/>
              <a:gd name="connsiteY110" fmla="*/ 1580848 h 1603753"/>
              <a:gd name="connsiteX111" fmla="*/ 408381 w 9662615"/>
              <a:gd name="connsiteY111" fmla="*/ 1552940 h 1603753"/>
              <a:gd name="connsiteX112" fmla="*/ 267163 w 9662615"/>
              <a:gd name="connsiteY112" fmla="*/ 1531913 h 1603753"/>
              <a:gd name="connsiteX113" fmla="*/ 196644 w 9662615"/>
              <a:gd name="connsiteY113" fmla="*/ 1524565 h 1603753"/>
              <a:gd name="connsiteX114" fmla="*/ 86819 w 9662615"/>
              <a:gd name="connsiteY114" fmla="*/ 1519517 h 1603753"/>
              <a:gd name="connsiteX115" fmla="*/ 53369 w 9662615"/>
              <a:gd name="connsiteY115" fmla="*/ 1516853 h 1603753"/>
              <a:gd name="connsiteX116" fmla="*/ 2359 w 9662615"/>
              <a:gd name="connsiteY116" fmla="*/ 1515247 h 1603753"/>
              <a:gd name="connsiteX117" fmla="*/ 0 w 9662615"/>
              <a:gd name="connsiteY117" fmla="*/ 1514932 h 1603753"/>
              <a:gd name="connsiteX118" fmla="*/ 0 w 9662615"/>
              <a:gd name="connsiteY118" fmla="*/ 0 h 1603753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41612 w 9662615"/>
              <a:gd name="connsiteY64" fmla="*/ 1545262 h 1583140"/>
              <a:gd name="connsiteX65" fmla="*/ 4422155 w 9662615"/>
              <a:gd name="connsiteY65" fmla="*/ 1542059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41612 w 9662615"/>
              <a:gd name="connsiteY64" fmla="*/ 1545262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595077 w 9662615"/>
              <a:gd name="connsiteY63" fmla="*/ 1552918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595077 w 9662615"/>
              <a:gd name="connsiteY63" fmla="*/ 1552918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3966659 w 9662615"/>
              <a:gd name="connsiteY68" fmla="*/ 1528913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96499"/>
              <a:gd name="connsiteX1" fmla="*/ 9662615 w 9662615"/>
              <a:gd name="connsiteY1" fmla="*/ 0 h 1596499"/>
              <a:gd name="connsiteX2" fmla="*/ 9662615 w 9662615"/>
              <a:gd name="connsiteY2" fmla="*/ 1280346 h 1596499"/>
              <a:gd name="connsiteX3" fmla="*/ 9658420 w 9662615"/>
              <a:gd name="connsiteY3" fmla="*/ 1280106 h 1596499"/>
              <a:gd name="connsiteX4" fmla="*/ 9469546 w 9662615"/>
              <a:gd name="connsiteY4" fmla="*/ 1289837 h 1596499"/>
              <a:gd name="connsiteX5" fmla="*/ 9385895 w 9662615"/>
              <a:gd name="connsiteY5" fmla="*/ 1269203 h 1596499"/>
              <a:gd name="connsiteX6" fmla="*/ 9144767 w 9662615"/>
              <a:gd name="connsiteY6" fmla="*/ 1264120 h 1596499"/>
              <a:gd name="connsiteX7" fmla="*/ 8837252 w 9662615"/>
              <a:gd name="connsiteY7" fmla="*/ 1350515 h 1596499"/>
              <a:gd name="connsiteX8" fmla="*/ 8705466 w 9662615"/>
              <a:gd name="connsiteY8" fmla="*/ 1342419 h 1596499"/>
              <a:gd name="connsiteX9" fmla="*/ 8652221 w 9662615"/>
              <a:gd name="connsiteY9" fmla="*/ 1326906 h 1596499"/>
              <a:gd name="connsiteX10" fmla="*/ 8632312 w 9662615"/>
              <a:gd name="connsiteY10" fmla="*/ 1326025 h 1596499"/>
              <a:gd name="connsiteX11" fmla="*/ 8591582 w 9662615"/>
              <a:gd name="connsiteY11" fmla="*/ 1341666 h 1596499"/>
              <a:gd name="connsiteX12" fmla="*/ 8537336 w 9662615"/>
              <a:gd name="connsiteY12" fmla="*/ 1341684 h 1596499"/>
              <a:gd name="connsiteX13" fmla="*/ 8472508 w 9662615"/>
              <a:gd name="connsiteY13" fmla="*/ 1363109 h 1596499"/>
              <a:gd name="connsiteX14" fmla="*/ 8258477 w 9662615"/>
              <a:gd name="connsiteY14" fmla="*/ 1370666 h 1596499"/>
              <a:gd name="connsiteX15" fmla="*/ 8197961 w 9662615"/>
              <a:gd name="connsiteY15" fmla="*/ 1392804 h 1596499"/>
              <a:gd name="connsiteX16" fmla="*/ 8171196 w 9662615"/>
              <a:gd name="connsiteY16" fmla="*/ 1397216 h 1596499"/>
              <a:gd name="connsiteX17" fmla="*/ 8127667 w 9662615"/>
              <a:gd name="connsiteY17" fmla="*/ 1418254 h 1596499"/>
              <a:gd name="connsiteX18" fmla="*/ 7974579 w 9662615"/>
              <a:gd name="connsiteY18" fmla="*/ 1383439 h 1596499"/>
              <a:gd name="connsiteX19" fmla="*/ 7768351 w 9662615"/>
              <a:gd name="connsiteY19" fmla="*/ 1395051 h 1596499"/>
              <a:gd name="connsiteX20" fmla="*/ 7635985 w 9662615"/>
              <a:gd name="connsiteY20" fmla="*/ 1386363 h 1596499"/>
              <a:gd name="connsiteX21" fmla="*/ 7466069 w 9662615"/>
              <a:gd name="connsiteY21" fmla="*/ 1377654 h 1596499"/>
              <a:gd name="connsiteX22" fmla="*/ 7355642 w 9662615"/>
              <a:gd name="connsiteY22" fmla="*/ 1407761 h 1596499"/>
              <a:gd name="connsiteX23" fmla="*/ 7151610 w 9662615"/>
              <a:gd name="connsiteY23" fmla="*/ 1397856 h 1596499"/>
              <a:gd name="connsiteX24" fmla="*/ 7082147 w 9662615"/>
              <a:gd name="connsiteY24" fmla="*/ 1406113 h 1596499"/>
              <a:gd name="connsiteX25" fmla="*/ 7014958 w 9662615"/>
              <a:gd name="connsiteY25" fmla="*/ 1396883 h 1596499"/>
              <a:gd name="connsiteX26" fmla="*/ 6907567 w 9662615"/>
              <a:gd name="connsiteY26" fmla="*/ 1419149 h 1596499"/>
              <a:gd name="connsiteX27" fmla="*/ 6748428 w 9662615"/>
              <a:gd name="connsiteY27" fmla="*/ 1420308 h 1596499"/>
              <a:gd name="connsiteX28" fmla="*/ 6654257 w 9662615"/>
              <a:gd name="connsiteY28" fmla="*/ 1424143 h 1596499"/>
              <a:gd name="connsiteX29" fmla="*/ 6620123 w 9662615"/>
              <a:gd name="connsiteY29" fmla="*/ 1430535 h 1596499"/>
              <a:gd name="connsiteX30" fmla="*/ 6571355 w 9662615"/>
              <a:gd name="connsiteY30" fmla="*/ 1436144 h 1596499"/>
              <a:gd name="connsiteX31" fmla="*/ 6486557 w 9662615"/>
              <a:gd name="connsiteY31" fmla="*/ 1449861 h 1596499"/>
              <a:gd name="connsiteX32" fmla="*/ 6370419 w 9662615"/>
              <a:gd name="connsiteY32" fmla="*/ 1461649 h 1596499"/>
              <a:gd name="connsiteX33" fmla="*/ 6278839 w 9662615"/>
              <a:gd name="connsiteY33" fmla="*/ 1449160 h 1596499"/>
              <a:gd name="connsiteX34" fmla="*/ 6272455 w 9662615"/>
              <a:gd name="connsiteY34" fmla="*/ 1453191 h 1596499"/>
              <a:gd name="connsiteX35" fmla="*/ 6212659 w 9662615"/>
              <a:gd name="connsiteY35" fmla="*/ 1454850 h 1596499"/>
              <a:gd name="connsiteX36" fmla="*/ 6069317 w 9662615"/>
              <a:gd name="connsiteY36" fmla="*/ 1445838 h 1596499"/>
              <a:gd name="connsiteX37" fmla="*/ 5878477 w 9662615"/>
              <a:gd name="connsiteY37" fmla="*/ 1439180 h 1596499"/>
              <a:gd name="connsiteX38" fmla="*/ 5838387 w 9662615"/>
              <a:gd name="connsiteY38" fmla="*/ 1444679 h 1596499"/>
              <a:gd name="connsiteX39" fmla="*/ 5771136 w 9662615"/>
              <a:gd name="connsiteY39" fmla="*/ 1453639 h 1596499"/>
              <a:gd name="connsiteX40" fmla="*/ 5724081 w 9662615"/>
              <a:gd name="connsiteY40" fmla="*/ 1470431 h 1596499"/>
              <a:gd name="connsiteX41" fmla="*/ 5666577 w 9662615"/>
              <a:gd name="connsiteY41" fmla="*/ 1473921 h 1596499"/>
              <a:gd name="connsiteX42" fmla="*/ 5649068 w 9662615"/>
              <a:gd name="connsiteY42" fmla="*/ 1461676 h 1596499"/>
              <a:gd name="connsiteX43" fmla="*/ 5588902 w 9662615"/>
              <a:gd name="connsiteY43" fmla="*/ 1469647 h 1596499"/>
              <a:gd name="connsiteX44" fmla="*/ 5498090 w 9662615"/>
              <a:gd name="connsiteY44" fmla="*/ 1483173 h 1596499"/>
              <a:gd name="connsiteX45" fmla="*/ 5444641 w 9662615"/>
              <a:gd name="connsiteY45" fmla="*/ 1487602 h 1596499"/>
              <a:gd name="connsiteX46" fmla="*/ 5299812 w 9662615"/>
              <a:gd name="connsiteY46" fmla="*/ 1503362 h 1596499"/>
              <a:gd name="connsiteX47" fmla="*/ 5213947 w 9662615"/>
              <a:gd name="connsiteY47" fmla="*/ 1516637 h 1596499"/>
              <a:gd name="connsiteX48" fmla="*/ 5090342 w 9662615"/>
              <a:gd name="connsiteY48" fmla="*/ 1546680 h 1596499"/>
              <a:gd name="connsiteX49" fmla="*/ 5129812 w 9662615"/>
              <a:gd name="connsiteY49" fmla="*/ 1521277 h 1596499"/>
              <a:gd name="connsiteX50" fmla="*/ 5059484 w 9662615"/>
              <a:gd name="connsiteY50" fmla="*/ 1546802 h 1596499"/>
              <a:gd name="connsiteX51" fmla="*/ 5038524 w 9662615"/>
              <a:gd name="connsiteY51" fmla="*/ 1545675 h 1596499"/>
              <a:gd name="connsiteX52" fmla="*/ 5026564 w 9662615"/>
              <a:gd name="connsiteY52" fmla="*/ 1545376 h 1596499"/>
              <a:gd name="connsiteX53" fmla="*/ 4969433 w 9662615"/>
              <a:gd name="connsiteY53" fmla="*/ 1550865 h 1596499"/>
              <a:gd name="connsiteX54" fmla="*/ 4929254 w 9662615"/>
              <a:gd name="connsiteY54" fmla="*/ 1563452 h 1596499"/>
              <a:gd name="connsiteX55" fmla="*/ 4871726 w 9662615"/>
              <a:gd name="connsiteY55" fmla="*/ 1570584 h 1596499"/>
              <a:gd name="connsiteX56" fmla="*/ 4843267 w 9662615"/>
              <a:gd name="connsiteY56" fmla="*/ 1561459 h 1596499"/>
              <a:gd name="connsiteX57" fmla="*/ 4821058 w 9662615"/>
              <a:gd name="connsiteY57" fmla="*/ 1553078 h 1596499"/>
              <a:gd name="connsiteX58" fmla="*/ 4791466 w 9662615"/>
              <a:gd name="connsiteY58" fmla="*/ 1561324 h 1596499"/>
              <a:gd name="connsiteX59" fmla="*/ 4784247 w 9662615"/>
              <a:gd name="connsiteY59" fmla="*/ 1562342 h 1596499"/>
              <a:gd name="connsiteX60" fmla="*/ 4739309 w 9662615"/>
              <a:gd name="connsiteY60" fmla="*/ 1553948 h 1596499"/>
              <a:gd name="connsiteX61" fmla="*/ 4697562 w 9662615"/>
              <a:gd name="connsiteY61" fmla="*/ 1551206 h 1596499"/>
              <a:gd name="connsiteX62" fmla="*/ 4650737 w 9662615"/>
              <a:gd name="connsiteY62" fmla="*/ 1537381 h 1596499"/>
              <a:gd name="connsiteX63" fmla="*/ 4583150 w 9662615"/>
              <a:gd name="connsiteY63" fmla="*/ 1529064 h 1596499"/>
              <a:gd name="connsiteX64" fmla="*/ 4521734 w 9662615"/>
              <a:gd name="connsiteY64" fmla="*/ 1529359 h 1596499"/>
              <a:gd name="connsiteX65" fmla="*/ 4382398 w 9662615"/>
              <a:gd name="connsiteY65" fmla="*/ 1534108 h 1596499"/>
              <a:gd name="connsiteX66" fmla="*/ 4221826 w 9662615"/>
              <a:gd name="connsiteY66" fmla="*/ 1500972 h 1596499"/>
              <a:gd name="connsiteX67" fmla="*/ 4096601 w 9662615"/>
              <a:gd name="connsiteY67" fmla="*/ 1521563 h 1596499"/>
              <a:gd name="connsiteX68" fmla="*/ 3978586 w 9662615"/>
              <a:gd name="connsiteY68" fmla="*/ 1596499 h 1596499"/>
              <a:gd name="connsiteX69" fmla="*/ 3833906 w 9662615"/>
              <a:gd name="connsiteY69" fmla="*/ 1516637 h 1596499"/>
              <a:gd name="connsiteX70" fmla="*/ 3696258 w 9662615"/>
              <a:gd name="connsiteY70" fmla="*/ 1537563 h 1596499"/>
              <a:gd name="connsiteX71" fmla="*/ 3594070 w 9662615"/>
              <a:gd name="connsiteY71" fmla="*/ 1509422 h 1596499"/>
              <a:gd name="connsiteX72" fmla="*/ 3565233 w 9662615"/>
              <a:gd name="connsiteY72" fmla="*/ 1515122 h 1596499"/>
              <a:gd name="connsiteX73" fmla="*/ 3560267 w 9662615"/>
              <a:gd name="connsiteY73" fmla="*/ 1516288 h 1596499"/>
              <a:gd name="connsiteX74" fmla="*/ 3540258 w 9662615"/>
              <a:gd name="connsiteY74" fmla="*/ 1516976 h 1596499"/>
              <a:gd name="connsiteX75" fmla="*/ 3534780 w 9662615"/>
              <a:gd name="connsiteY75" fmla="*/ 1522141 h 1596499"/>
              <a:gd name="connsiteX76" fmla="*/ 3504783 w 9662615"/>
              <a:gd name="connsiteY76" fmla="*/ 1526739 h 1596499"/>
              <a:gd name="connsiteX77" fmla="*/ 3430805 w 9662615"/>
              <a:gd name="connsiteY77" fmla="*/ 1542521 h 1596499"/>
              <a:gd name="connsiteX78" fmla="*/ 3292707 w 9662615"/>
              <a:gd name="connsiteY78" fmla="*/ 1520490 h 1596499"/>
              <a:gd name="connsiteX79" fmla="*/ 3187872 w 9662615"/>
              <a:gd name="connsiteY79" fmla="*/ 1519991 h 1596499"/>
              <a:gd name="connsiteX80" fmla="*/ 3148026 w 9662615"/>
              <a:gd name="connsiteY80" fmla="*/ 1524777 h 1596499"/>
              <a:gd name="connsiteX81" fmla="*/ 3092394 w 9662615"/>
              <a:gd name="connsiteY81" fmla="*/ 1528115 h 1596499"/>
              <a:gd name="connsiteX82" fmla="*/ 2994200 w 9662615"/>
              <a:gd name="connsiteY82" fmla="*/ 1537857 h 1596499"/>
              <a:gd name="connsiteX83" fmla="*/ 2862301 w 9662615"/>
              <a:gd name="connsiteY83" fmla="*/ 1544250 h 1596499"/>
              <a:gd name="connsiteX84" fmla="*/ 2766335 w 9662615"/>
              <a:gd name="connsiteY84" fmla="*/ 1527662 h 1596499"/>
              <a:gd name="connsiteX85" fmla="*/ 2757836 w 9662615"/>
              <a:gd name="connsiteY85" fmla="*/ 1531371 h 1596499"/>
              <a:gd name="connsiteX86" fmla="*/ 2691555 w 9662615"/>
              <a:gd name="connsiteY86" fmla="*/ 1530283 h 1596499"/>
              <a:gd name="connsiteX87" fmla="*/ 2491676 w 9662615"/>
              <a:gd name="connsiteY87" fmla="*/ 1500859 h 1596499"/>
              <a:gd name="connsiteX88" fmla="*/ 2378036 w 9662615"/>
              <a:gd name="connsiteY88" fmla="*/ 1520645 h 1596499"/>
              <a:gd name="connsiteX89" fmla="*/ 2284269 w 9662615"/>
              <a:gd name="connsiteY89" fmla="*/ 1503068 h 1596499"/>
              <a:gd name="connsiteX90" fmla="*/ 2207104 w 9662615"/>
              <a:gd name="connsiteY90" fmla="*/ 1508888 h 1596499"/>
              <a:gd name="connsiteX91" fmla="*/ 2149226 w 9662615"/>
              <a:gd name="connsiteY91" fmla="*/ 1523409 h 1596499"/>
              <a:gd name="connsiteX92" fmla="*/ 2084783 w 9662615"/>
              <a:gd name="connsiteY92" fmla="*/ 1524245 h 1596499"/>
              <a:gd name="connsiteX93" fmla="*/ 2070075 w 9662615"/>
              <a:gd name="connsiteY93" fmla="*/ 1511285 h 1596499"/>
              <a:gd name="connsiteX94" fmla="*/ 2001057 w 9662615"/>
              <a:gd name="connsiteY94" fmla="*/ 1516449 h 1596499"/>
              <a:gd name="connsiteX95" fmla="*/ 1896330 w 9662615"/>
              <a:gd name="connsiteY95" fmla="*/ 1525725 h 1596499"/>
              <a:gd name="connsiteX96" fmla="*/ 1835994 w 9662615"/>
              <a:gd name="connsiteY96" fmla="*/ 1527678 h 1596499"/>
              <a:gd name="connsiteX97" fmla="*/ 1671119 w 9662615"/>
              <a:gd name="connsiteY97" fmla="*/ 1536701 h 1596499"/>
              <a:gd name="connsiteX98" fmla="*/ 1601337 w 9662615"/>
              <a:gd name="connsiteY98" fmla="*/ 1548552 h 1596499"/>
              <a:gd name="connsiteX99" fmla="*/ 1407755 w 9662615"/>
              <a:gd name="connsiteY99" fmla="*/ 1571444 h 1596499"/>
              <a:gd name="connsiteX100" fmla="*/ 1271994 w 9662615"/>
              <a:gd name="connsiteY100" fmla="*/ 1579471 h 1596499"/>
              <a:gd name="connsiteX101" fmla="*/ 1249226 w 9662615"/>
              <a:gd name="connsiteY101" fmla="*/ 1583140 h 1596499"/>
              <a:gd name="connsiteX102" fmla="*/ 1217719 w 9662615"/>
              <a:gd name="connsiteY102" fmla="*/ 1580863 h 1596499"/>
              <a:gd name="connsiteX103" fmla="*/ 1091432 w 9662615"/>
              <a:gd name="connsiteY103" fmla="*/ 1571003 h 1596499"/>
              <a:gd name="connsiteX104" fmla="*/ 992039 w 9662615"/>
              <a:gd name="connsiteY104" fmla="*/ 1556662 h 1596499"/>
              <a:gd name="connsiteX105" fmla="*/ 868264 w 9662615"/>
              <a:gd name="connsiteY105" fmla="*/ 1566392 h 1596499"/>
              <a:gd name="connsiteX106" fmla="*/ 792765 w 9662615"/>
              <a:gd name="connsiteY106" fmla="*/ 1563102 h 1596499"/>
              <a:gd name="connsiteX107" fmla="*/ 669055 w 9662615"/>
              <a:gd name="connsiteY107" fmla="*/ 1543638 h 1596499"/>
              <a:gd name="connsiteX108" fmla="*/ 506152 w 9662615"/>
              <a:gd name="connsiteY108" fmla="*/ 1549124 h 1596499"/>
              <a:gd name="connsiteX109" fmla="*/ 472797 w 9662615"/>
              <a:gd name="connsiteY109" fmla="*/ 1568904 h 1596499"/>
              <a:gd name="connsiteX110" fmla="*/ 427864 w 9662615"/>
              <a:gd name="connsiteY110" fmla="*/ 1580848 h 1596499"/>
              <a:gd name="connsiteX111" fmla="*/ 408381 w 9662615"/>
              <a:gd name="connsiteY111" fmla="*/ 1552940 h 1596499"/>
              <a:gd name="connsiteX112" fmla="*/ 267163 w 9662615"/>
              <a:gd name="connsiteY112" fmla="*/ 1531913 h 1596499"/>
              <a:gd name="connsiteX113" fmla="*/ 196644 w 9662615"/>
              <a:gd name="connsiteY113" fmla="*/ 1524565 h 1596499"/>
              <a:gd name="connsiteX114" fmla="*/ 86819 w 9662615"/>
              <a:gd name="connsiteY114" fmla="*/ 1519517 h 1596499"/>
              <a:gd name="connsiteX115" fmla="*/ 53369 w 9662615"/>
              <a:gd name="connsiteY115" fmla="*/ 1516853 h 1596499"/>
              <a:gd name="connsiteX116" fmla="*/ 2359 w 9662615"/>
              <a:gd name="connsiteY116" fmla="*/ 1515247 h 1596499"/>
              <a:gd name="connsiteX117" fmla="*/ 0 w 9662615"/>
              <a:gd name="connsiteY117" fmla="*/ 1514932 h 1596499"/>
              <a:gd name="connsiteX118" fmla="*/ 0 w 9662615"/>
              <a:gd name="connsiteY118" fmla="*/ 0 h 1596499"/>
              <a:gd name="connsiteX0" fmla="*/ 0 w 9662615"/>
              <a:gd name="connsiteY0" fmla="*/ 0 h 1600474"/>
              <a:gd name="connsiteX1" fmla="*/ 9662615 w 9662615"/>
              <a:gd name="connsiteY1" fmla="*/ 0 h 1600474"/>
              <a:gd name="connsiteX2" fmla="*/ 9662615 w 9662615"/>
              <a:gd name="connsiteY2" fmla="*/ 1280346 h 1600474"/>
              <a:gd name="connsiteX3" fmla="*/ 9658420 w 9662615"/>
              <a:gd name="connsiteY3" fmla="*/ 1280106 h 1600474"/>
              <a:gd name="connsiteX4" fmla="*/ 9469546 w 9662615"/>
              <a:gd name="connsiteY4" fmla="*/ 1289837 h 1600474"/>
              <a:gd name="connsiteX5" fmla="*/ 9385895 w 9662615"/>
              <a:gd name="connsiteY5" fmla="*/ 1269203 h 1600474"/>
              <a:gd name="connsiteX6" fmla="*/ 9144767 w 9662615"/>
              <a:gd name="connsiteY6" fmla="*/ 1264120 h 1600474"/>
              <a:gd name="connsiteX7" fmla="*/ 8837252 w 9662615"/>
              <a:gd name="connsiteY7" fmla="*/ 1350515 h 1600474"/>
              <a:gd name="connsiteX8" fmla="*/ 8705466 w 9662615"/>
              <a:gd name="connsiteY8" fmla="*/ 1342419 h 1600474"/>
              <a:gd name="connsiteX9" fmla="*/ 8652221 w 9662615"/>
              <a:gd name="connsiteY9" fmla="*/ 1326906 h 1600474"/>
              <a:gd name="connsiteX10" fmla="*/ 8632312 w 9662615"/>
              <a:gd name="connsiteY10" fmla="*/ 1326025 h 1600474"/>
              <a:gd name="connsiteX11" fmla="*/ 8591582 w 9662615"/>
              <a:gd name="connsiteY11" fmla="*/ 1341666 h 1600474"/>
              <a:gd name="connsiteX12" fmla="*/ 8537336 w 9662615"/>
              <a:gd name="connsiteY12" fmla="*/ 1341684 h 1600474"/>
              <a:gd name="connsiteX13" fmla="*/ 8472508 w 9662615"/>
              <a:gd name="connsiteY13" fmla="*/ 1363109 h 1600474"/>
              <a:gd name="connsiteX14" fmla="*/ 8258477 w 9662615"/>
              <a:gd name="connsiteY14" fmla="*/ 1370666 h 1600474"/>
              <a:gd name="connsiteX15" fmla="*/ 8197961 w 9662615"/>
              <a:gd name="connsiteY15" fmla="*/ 1392804 h 1600474"/>
              <a:gd name="connsiteX16" fmla="*/ 8171196 w 9662615"/>
              <a:gd name="connsiteY16" fmla="*/ 1397216 h 1600474"/>
              <a:gd name="connsiteX17" fmla="*/ 8127667 w 9662615"/>
              <a:gd name="connsiteY17" fmla="*/ 1418254 h 1600474"/>
              <a:gd name="connsiteX18" fmla="*/ 7974579 w 9662615"/>
              <a:gd name="connsiteY18" fmla="*/ 1383439 h 1600474"/>
              <a:gd name="connsiteX19" fmla="*/ 7768351 w 9662615"/>
              <a:gd name="connsiteY19" fmla="*/ 1395051 h 1600474"/>
              <a:gd name="connsiteX20" fmla="*/ 7635985 w 9662615"/>
              <a:gd name="connsiteY20" fmla="*/ 1386363 h 1600474"/>
              <a:gd name="connsiteX21" fmla="*/ 7466069 w 9662615"/>
              <a:gd name="connsiteY21" fmla="*/ 1377654 h 1600474"/>
              <a:gd name="connsiteX22" fmla="*/ 7355642 w 9662615"/>
              <a:gd name="connsiteY22" fmla="*/ 1407761 h 1600474"/>
              <a:gd name="connsiteX23" fmla="*/ 7151610 w 9662615"/>
              <a:gd name="connsiteY23" fmla="*/ 1397856 h 1600474"/>
              <a:gd name="connsiteX24" fmla="*/ 7082147 w 9662615"/>
              <a:gd name="connsiteY24" fmla="*/ 1406113 h 1600474"/>
              <a:gd name="connsiteX25" fmla="*/ 7014958 w 9662615"/>
              <a:gd name="connsiteY25" fmla="*/ 1396883 h 1600474"/>
              <a:gd name="connsiteX26" fmla="*/ 6907567 w 9662615"/>
              <a:gd name="connsiteY26" fmla="*/ 1419149 h 1600474"/>
              <a:gd name="connsiteX27" fmla="*/ 6748428 w 9662615"/>
              <a:gd name="connsiteY27" fmla="*/ 1420308 h 1600474"/>
              <a:gd name="connsiteX28" fmla="*/ 6654257 w 9662615"/>
              <a:gd name="connsiteY28" fmla="*/ 1424143 h 1600474"/>
              <a:gd name="connsiteX29" fmla="*/ 6620123 w 9662615"/>
              <a:gd name="connsiteY29" fmla="*/ 1430535 h 1600474"/>
              <a:gd name="connsiteX30" fmla="*/ 6571355 w 9662615"/>
              <a:gd name="connsiteY30" fmla="*/ 1436144 h 1600474"/>
              <a:gd name="connsiteX31" fmla="*/ 6486557 w 9662615"/>
              <a:gd name="connsiteY31" fmla="*/ 1449861 h 1600474"/>
              <a:gd name="connsiteX32" fmla="*/ 6370419 w 9662615"/>
              <a:gd name="connsiteY32" fmla="*/ 1461649 h 1600474"/>
              <a:gd name="connsiteX33" fmla="*/ 6278839 w 9662615"/>
              <a:gd name="connsiteY33" fmla="*/ 1449160 h 1600474"/>
              <a:gd name="connsiteX34" fmla="*/ 6272455 w 9662615"/>
              <a:gd name="connsiteY34" fmla="*/ 1453191 h 1600474"/>
              <a:gd name="connsiteX35" fmla="*/ 6212659 w 9662615"/>
              <a:gd name="connsiteY35" fmla="*/ 1454850 h 1600474"/>
              <a:gd name="connsiteX36" fmla="*/ 6069317 w 9662615"/>
              <a:gd name="connsiteY36" fmla="*/ 1445838 h 1600474"/>
              <a:gd name="connsiteX37" fmla="*/ 5878477 w 9662615"/>
              <a:gd name="connsiteY37" fmla="*/ 1439180 h 1600474"/>
              <a:gd name="connsiteX38" fmla="*/ 5838387 w 9662615"/>
              <a:gd name="connsiteY38" fmla="*/ 1444679 h 1600474"/>
              <a:gd name="connsiteX39" fmla="*/ 5771136 w 9662615"/>
              <a:gd name="connsiteY39" fmla="*/ 1453639 h 1600474"/>
              <a:gd name="connsiteX40" fmla="*/ 5724081 w 9662615"/>
              <a:gd name="connsiteY40" fmla="*/ 1470431 h 1600474"/>
              <a:gd name="connsiteX41" fmla="*/ 5666577 w 9662615"/>
              <a:gd name="connsiteY41" fmla="*/ 1473921 h 1600474"/>
              <a:gd name="connsiteX42" fmla="*/ 5649068 w 9662615"/>
              <a:gd name="connsiteY42" fmla="*/ 1461676 h 1600474"/>
              <a:gd name="connsiteX43" fmla="*/ 5588902 w 9662615"/>
              <a:gd name="connsiteY43" fmla="*/ 1469647 h 1600474"/>
              <a:gd name="connsiteX44" fmla="*/ 5498090 w 9662615"/>
              <a:gd name="connsiteY44" fmla="*/ 1483173 h 1600474"/>
              <a:gd name="connsiteX45" fmla="*/ 5444641 w 9662615"/>
              <a:gd name="connsiteY45" fmla="*/ 1487602 h 1600474"/>
              <a:gd name="connsiteX46" fmla="*/ 5299812 w 9662615"/>
              <a:gd name="connsiteY46" fmla="*/ 1503362 h 1600474"/>
              <a:gd name="connsiteX47" fmla="*/ 5213947 w 9662615"/>
              <a:gd name="connsiteY47" fmla="*/ 1516637 h 1600474"/>
              <a:gd name="connsiteX48" fmla="*/ 5090342 w 9662615"/>
              <a:gd name="connsiteY48" fmla="*/ 1546680 h 1600474"/>
              <a:gd name="connsiteX49" fmla="*/ 5129812 w 9662615"/>
              <a:gd name="connsiteY49" fmla="*/ 1521277 h 1600474"/>
              <a:gd name="connsiteX50" fmla="*/ 5059484 w 9662615"/>
              <a:gd name="connsiteY50" fmla="*/ 1546802 h 1600474"/>
              <a:gd name="connsiteX51" fmla="*/ 5038524 w 9662615"/>
              <a:gd name="connsiteY51" fmla="*/ 1545675 h 1600474"/>
              <a:gd name="connsiteX52" fmla="*/ 5026564 w 9662615"/>
              <a:gd name="connsiteY52" fmla="*/ 1545376 h 1600474"/>
              <a:gd name="connsiteX53" fmla="*/ 4969433 w 9662615"/>
              <a:gd name="connsiteY53" fmla="*/ 1550865 h 1600474"/>
              <a:gd name="connsiteX54" fmla="*/ 4929254 w 9662615"/>
              <a:gd name="connsiteY54" fmla="*/ 1563452 h 1600474"/>
              <a:gd name="connsiteX55" fmla="*/ 4871726 w 9662615"/>
              <a:gd name="connsiteY55" fmla="*/ 1570584 h 1600474"/>
              <a:gd name="connsiteX56" fmla="*/ 4843267 w 9662615"/>
              <a:gd name="connsiteY56" fmla="*/ 1561459 h 1600474"/>
              <a:gd name="connsiteX57" fmla="*/ 4821058 w 9662615"/>
              <a:gd name="connsiteY57" fmla="*/ 1553078 h 1600474"/>
              <a:gd name="connsiteX58" fmla="*/ 4791466 w 9662615"/>
              <a:gd name="connsiteY58" fmla="*/ 1561324 h 1600474"/>
              <a:gd name="connsiteX59" fmla="*/ 4784247 w 9662615"/>
              <a:gd name="connsiteY59" fmla="*/ 1562342 h 1600474"/>
              <a:gd name="connsiteX60" fmla="*/ 4739309 w 9662615"/>
              <a:gd name="connsiteY60" fmla="*/ 1553948 h 1600474"/>
              <a:gd name="connsiteX61" fmla="*/ 4697562 w 9662615"/>
              <a:gd name="connsiteY61" fmla="*/ 1551206 h 1600474"/>
              <a:gd name="connsiteX62" fmla="*/ 4650737 w 9662615"/>
              <a:gd name="connsiteY62" fmla="*/ 1537381 h 1600474"/>
              <a:gd name="connsiteX63" fmla="*/ 4583150 w 9662615"/>
              <a:gd name="connsiteY63" fmla="*/ 1529064 h 1600474"/>
              <a:gd name="connsiteX64" fmla="*/ 4521734 w 9662615"/>
              <a:gd name="connsiteY64" fmla="*/ 1529359 h 1600474"/>
              <a:gd name="connsiteX65" fmla="*/ 4382398 w 9662615"/>
              <a:gd name="connsiteY65" fmla="*/ 1534108 h 1600474"/>
              <a:gd name="connsiteX66" fmla="*/ 4221826 w 9662615"/>
              <a:gd name="connsiteY66" fmla="*/ 1500972 h 1600474"/>
              <a:gd name="connsiteX67" fmla="*/ 4096601 w 9662615"/>
              <a:gd name="connsiteY67" fmla="*/ 1521563 h 1600474"/>
              <a:gd name="connsiteX68" fmla="*/ 4046172 w 9662615"/>
              <a:gd name="connsiteY68" fmla="*/ 1600474 h 1600474"/>
              <a:gd name="connsiteX69" fmla="*/ 3833906 w 9662615"/>
              <a:gd name="connsiteY69" fmla="*/ 1516637 h 1600474"/>
              <a:gd name="connsiteX70" fmla="*/ 3696258 w 9662615"/>
              <a:gd name="connsiteY70" fmla="*/ 1537563 h 1600474"/>
              <a:gd name="connsiteX71" fmla="*/ 3594070 w 9662615"/>
              <a:gd name="connsiteY71" fmla="*/ 1509422 h 1600474"/>
              <a:gd name="connsiteX72" fmla="*/ 3565233 w 9662615"/>
              <a:gd name="connsiteY72" fmla="*/ 1515122 h 1600474"/>
              <a:gd name="connsiteX73" fmla="*/ 3560267 w 9662615"/>
              <a:gd name="connsiteY73" fmla="*/ 1516288 h 1600474"/>
              <a:gd name="connsiteX74" fmla="*/ 3540258 w 9662615"/>
              <a:gd name="connsiteY74" fmla="*/ 1516976 h 1600474"/>
              <a:gd name="connsiteX75" fmla="*/ 3534780 w 9662615"/>
              <a:gd name="connsiteY75" fmla="*/ 1522141 h 1600474"/>
              <a:gd name="connsiteX76" fmla="*/ 3504783 w 9662615"/>
              <a:gd name="connsiteY76" fmla="*/ 1526739 h 1600474"/>
              <a:gd name="connsiteX77" fmla="*/ 3430805 w 9662615"/>
              <a:gd name="connsiteY77" fmla="*/ 1542521 h 1600474"/>
              <a:gd name="connsiteX78" fmla="*/ 3292707 w 9662615"/>
              <a:gd name="connsiteY78" fmla="*/ 1520490 h 1600474"/>
              <a:gd name="connsiteX79" fmla="*/ 3187872 w 9662615"/>
              <a:gd name="connsiteY79" fmla="*/ 1519991 h 1600474"/>
              <a:gd name="connsiteX80" fmla="*/ 3148026 w 9662615"/>
              <a:gd name="connsiteY80" fmla="*/ 1524777 h 1600474"/>
              <a:gd name="connsiteX81" fmla="*/ 3092394 w 9662615"/>
              <a:gd name="connsiteY81" fmla="*/ 1528115 h 1600474"/>
              <a:gd name="connsiteX82" fmla="*/ 2994200 w 9662615"/>
              <a:gd name="connsiteY82" fmla="*/ 1537857 h 1600474"/>
              <a:gd name="connsiteX83" fmla="*/ 2862301 w 9662615"/>
              <a:gd name="connsiteY83" fmla="*/ 1544250 h 1600474"/>
              <a:gd name="connsiteX84" fmla="*/ 2766335 w 9662615"/>
              <a:gd name="connsiteY84" fmla="*/ 1527662 h 1600474"/>
              <a:gd name="connsiteX85" fmla="*/ 2757836 w 9662615"/>
              <a:gd name="connsiteY85" fmla="*/ 1531371 h 1600474"/>
              <a:gd name="connsiteX86" fmla="*/ 2691555 w 9662615"/>
              <a:gd name="connsiteY86" fmla="*/ 1530283 h 1600474"/>
              <a:gd name="connsiteX87" fmla="*/ 2491676 w 9662615"/>
              <a:gd name="connsiteY87" fmla="*/ 1500859 h 1600474"/>
              <a:gd name="connsiteX88" fmla="*/ 2378036 w 9662615"/>
              <a:gd name="connsiteY88" fmla="*/ 1520645 h 1600474"/>
              <a:gd name="connsiteX89" fmla="*/ 2284269 w 9662615"/>
              <a:gd name="connsiteY89" fmla="*/ 1503068 h 1600474"/>
              <a:gd name="connsiteX90" fmla="*/ 2207104 w 9662615"/>
              <a:gd name="connsiteY90" fmla="*/ 1508888 h 1600474"/>
              <a:gd name="connsiteX91" fmla="*/ 2149226 w 9662615"/>
              <a:gd name="connsiteY91" fmla="*/ 1523409 h 1600474"/>
              <a:gd name="connsiteX92" fmla="*/ 2084783 w 9662615"/>
              <a:gd name="connsiteY92" fmla="*/ 1524245 h 1600474"/>
              <a:gd name="connsiteX93" fmla="*/ 2070075 w 9662615"/>
              <a:gd name="connsiteY93" fmla="*/ 1511285 h 1600474"/>
              <a:gd name="connsiteX94" fmla="*/ 2001057 w 9662615"/>
              <a:gd name="connsiteY94" fmla="*/ 1516449 h 1600474"/>
              <a:gd name="connsiteX95" fmla="*/ 1896330 w 9662615"/>
              <a:gd name="connsiteY95" fmla="*/ 1525725 h 1600474"/>
              <a:gd name="connsiteX96" fmla="*/ 1835994 w 9662615"/>
              <a:gd name="connsiteY96" fmla="*/ 1527678 h 1600474"/>
              <a:gd name="connsiteX97" fmla="*/ 1671119 w 9662615"/>
              <a:gd name="connsiteY97" fmla="*/ 1536701 h 1600474"/>
              <a:gd name="connsiteX98" fmla="*/ 1601337 w 9662615"/>
              <a:gd name="connsiteY98" fmla="*/ 1548552 h 1600474"/>
              <a:gd name="connsiteX99" fmla="*/ 1407755 w 9662615"/>
              <a:gd name="connsiteY99" fmla="*/ 1571444 h 1600474"/>
              <a:gd name="connsiteX100" fmla="*/ 1271994 w 9662615"/>
              <a:gd name="connsiteY100" fmla="*/ 1579471 h 1600474"/>
              <a:gd name="connsiteX101" fmla="*/ 1249226 w 9662615"/>
              <a:gd name="connsiteY101" fmla="*/ 1583140 h 1600474"/>
              <a:gd name="connsiteX102" fmla="*/ 1217719 w 9662615"/>
              <a:gd name="connsiteY102" fmla="*/ 1580863 h 1600474"/>
              <a:gd name="connsiteX103" fmla="*/ 1091432 w 9662615"/>
              <a:gd name="connsiteY103" fmla="*/ 1571003 h 1600474"/>
              <a:gd name="connsiteX104" fmla="*/ 992039 w 9662615"/>
              <a:gd name="connsiteY104" fmla="*/ 1556662 h 1600474"/>
              <a:gd name="connsiteX105" fmla="*/ 868264 w 9662615"/>
              <a:gd name="connsiteY105" fmla="*/ 1566392 h 1600474"/>
              <a:gd name="connsiteX106" fmla="*/ 792765 w 9662615"/>
              <a:gd name="connsiteY106" fmla="*/ 1563102 h 1600474"/>
              <a:gd name="connsiteX107" fmla="*/ 669055 w 9662615"/>
              <a:gd name="connsiteY107" fmla="*/ 1543638 h 1600474"/>
              <a:gd name="connsiteX108" fmla="*/ 506152 w 9662615"/>
              <a:gd name="connsiteY108" fmla="*/ 1549124 h 1600474"/>
              <a:gd name="connsiteX109" fmla="*/ 472797 w 9662615"/>
              <a:gd name="connsiteY109" fmla="*/ 1568904 h 1600474"/>
              <a:gd name="connsiteX110" fmla="*/ 427864 w 9662615"/>
              <a:gd name="connsiteY110" fmla="*/ 1580848 h 1600474"/>
              <a:gd name="connsiteX111" fmla="*/ 408381 w 9662615"/>
              <a:gd name="connsiteY111" fmla="*/ 1552940 h 1600474"/>
              <a:gd name="connsiteX112" fmla="*/ 267163 w 9662615"/>
              <a:gd name="connsiteY112" fmla="*/ 1531913 h 1600474"/>
              <a:gd name="connsiteX113" fmla="*/ 196644 w 9662615"/>
              <a:gd name="connsiteY113" fmla="*/ 1524565 h 1600474"/>
              <a:gd name="connsiteX114" fmla="*/ 86819 w 9662615"/>
              <a:gd name="connsiteY114" fmla="*/ 1519517 h 1600474"/>
              <a:gd name="connsiteX115" fmla="*/ 53369 w 9662615"/>
              <a:gd name="connsiteY115" fmla="*/ 1516853 h 1600474"/>
              <a:gd name="connsiteX116" fmla="*/ 2359 w 9662615"/>
              <a:gd name="connsiteY116" fmla="*/ 1515247 h 1600474"/>
              <a:gd name="connsiteX117" fmla="*/ 0 w 9662615"/>
              <a:gd name="connsiteY117" fmla="*/ 1514932 h 1600474"/>
              <a:gd name="connsiteX118" fmla="*/ 0 w 9662615"/>
              <a:gd name="connsiteY118" fmla="*/ 0 h 1600474"/>
              <a:gd name="connsiteX0" fmla="*/ 0 w 9662615"/>
              <a:gd name="connsiteY0" fmla="*/ 0 h 1679987"/>
              <a:gd name="connsiteX1" fmla="*/ 9662615 w 9662615"/>
              <a:gd name="connsiteY1" fmla="*/ 0 h 1679987"/>
              <a:gd name="connsiteX2" fmla="*/ 9662615 w 9662615"/>
              <a:gd name="connsiteY2" fmla="*/ 1280346 h 1679987"/>
              <a:gd name="connsiteX3" fmla="*/ 9658420 w 9662615"/>
              <a:gd name="connsiteY3" fmla="*/ 1280106 h 1679987"/>
              <a:gd name="connsiteX4" fmla="*/ 9469546 w 9662615"/>
              <a:gd name="connsiteY4" fmla="*/ 1289837 h 1679987"/>
              <a:gd name="connsiteX5" fmla="*/ 9385895 w 9662615"/>
              <a:gd name="connsiteY5" fmla="*/ 1269203 h 1679987"/>
              <a:gd name="connsiteX6" fmla="*/ 9144767 w 9662615"/>
              <a:gd name="connsiteY6" fmla="*/ 1264120 h 1679987"/>
              <a:gd name="connsiteX7" fmla="*/ 8837252 w 9662615"/>
              <a:gd name="connsiteY7" fmla="*/ 1350515 h 1679987"/>
              <a:gd name="connsiteX8" fmla="*/ 8705466 w 9662615"/>
              <a:gd name="connsiteY8" fmla="*/ 1342419 h 1679987"/>
              <a:gd name="connsiteX9" fmla="*/ 8652221 w 9662615"/>
              <a:gd name="connsiteY9" fmla="*/ 1326906 h 1679987"/>
              <a:gd name="connsiteX10" fmla="*/ 8632312 w 9662615"/>
              <a:gd name="connsiteY10" fmla="*/ 1326025 h 1679987"/>
              <a:gd name="connsiteX11" fmla="*/ 8591582 w 9662615"/>
              <a:gd name="connsiteY11" fmla="*/ 1341666 h 1679987"/>
              <a:gd name="connsiteX12" fmla="*/ 8537336 w 9662615"/>
              <a:gd name="connsiteY12" fmla="*/ 1341684 h 1679987"/>
              <a:gd name="connsiteX13" fmla="*/ 8472508 w 9662615"/>
              <a:gd name="connsiteY13" fmla="*/ 1363109 h 1679987"/>
              <a:gd name="connsiteX14" fmla="*/ 8258477 w 9662615"/>
              <a:gd name="connsiteY14" fmla="*/ 1370666 h 1679987"/>
              <a:gd name="connsiteX15" fmla="*/ 8197961 w 9662615"/>
              <a:gd name="connsiteY15" fmla="*/ 1392804 h 1679987"/>
              <a:gd name="connsiteX16" fmla="*/ 8171196 w 9662615"/>
              <a:gd name="connsiteY16" fmla="*/ 1397216 h 1679987"/>
              <a:gd name="connsiteX17" fmla="*/ 8127667 w 9662615"/>
              <a:gd name="connsiteY17" fmla="*/ 1418254 h 1679987"/>
              <a:gd name="connsiteX18" fmla="*/ 7974579 w 9662615"/>
              <a:gd name="connsiteY18" fmla="*/ 1383439 h 1679987"/>
              <a:gd name="connsiteX19" fmla="*/ 7768351 w 9662615"/>
              <a:gd name="connsiteY19" fmla="*/ 1395051 h 1679987"/>
              <a:gd name="connsiteX20" fmla="*/ 7635985 w 9662615"/>
              <a:gd name="connsiteY20" fmla="*/ 1386363 h 1679987"/>
              <a:gd name="connsiteX21" fmla="*/ 7466069 w 9662615"/>
              <a:gd name="connsiteY21" fmla="*/ 1377654 h 1679987"/>
              <a:gd name="connsiteX22" fmla="*/ 7355642 w 9662615"/>
              <a:gd name="connsiteY22" fmla="*/ 1407761 h 1679987"/>
              <a:gd name="connsiteX23" fmla="*/ 7151610 w 9662615"/>
              <a:gd name="connsiteY23" fmla="*/ 1397856 h 1679987"/>
              <a:gd name="connsiteX24" fmla="*/ 7082147 w 9662615"/>
              <a:gd name="connsiteY24" fmla="*/ 1406113 h 1679987"/>
              <a:gd name="connsiteX25" fmla="*/ 7014958 w 9662615"/>
              <a:gd name="connsiteY25" fmla="*/ 1396883 h 1679987"/>
              <a:gd name="connsiteX26" fmla="*/ 6907567 w 9662615"/>
              <a:gd name="connsiteY26" fmla="*/ 1419149 h 1679987"/>
              <a:gd name="connsiteX27" fmla="*/ 6748428 w 9662615"/>
              <a:gd name="connsiteY27" fmla="*/ 1420308 h 1679987"/>
              <a:gd name="connsiteX28" fmla="*/ 6654257 w 9662615"/>
              <a:gd name="connsiteY28" fmla="*/ 1424143 h 1679987"/>
              <a:gd name="connsiteX29" fmla="*/ 6620123 w 9662615"/>
              <a:gd name="connsiteY29" fmla="*/ 1430535 h 1679987"/>
              <a:gd name="connsiteX30" fmla="*/ 6571355 w 9662615"/>
              <a:gd name="connsiteY30" fmla="*/ 1436144 h 1679987"/>
              <a:gd name="connsiteX31" fmla="*/ 6486557 w 9662615"/>
              <a:gd name="connsiteY31" fmla="*/ 1449861 h 1679987"/>
              <a:gd name="connsiteX32" fmla="*/ 6370419 w 9662615"/>
              <a:gd name="connsiteY32" fmla="*/ 1461649 h 1679987"/>
              <a:gd name="connsiteX33" fmla="*/ 6278839 w 9662615"/>
              <a:gd name="connsiteY33" fmla="*/ 1449160 h 1679987"/>
              <a:gd name="connsiteX34" fmla="*/ 6272455 w 9662615"/>
              <a:gd name="connsiteY34" fmla="*/ 1453191 h 1679987"/>
              <a:gd name="connsiteX35" fmla="*/ 6212659 w 9662615"/>
              <a:gd name="connsiteY35" fmla="*/ 1454850 h 1679987"/>
              <a:gd name="connsiteX36" fmla="*/ 6069317 w 9662615"/>
              <a:gd name="connsiteY36" fmla="*/ 1445838 h 1679987"/>
              <a:gd name="connsiteX37" fmla="*/ 5878477 w 9662615"/>
              <a:gd name="connsiteY37" fmla="*/ 1439180 h 1679987"/>
              <a:gd name="connsiteX38" fmla="*/ 5838387 w 9662615"/>
              <a:gd name="connsiteY38" fmla="*/ 1444679 h 1679987"/>
              <a:gd name="connsiteX39" fmla="*/ 5771136 w 9662615"/>
              <a:gd name="connsiteY39" fmla="*/ 1453639 h 1679987"/>
              <a:gd name="connsiteX40" fmla="*/ 5724081 w 9662615"/>
              <a:gd name="connsiteY40" fmla="*/ 1470431 h 1679987"/>
              <a:gd name="connsiteX41" fmla="*/ 5666577 w 9662615"/>
              <a:gd name="connsiteY41" fmla="*/ 1473921 h 1679987"/>
              <a:gd name="connsiteX42" fmla="*/ 5649068 w 9662615"/>
              <a:gd name="connsiteY42" fmla="*/ 1461676 h 1679987"/>
              <a:gd name="connsiteX43" fmla="*/ 5588902 w 9662615"/>
              <a:gd name="connsiteY43" fmla="*/ 1469647 h 1679987"/>
              <a:gd name="connsiteX44" fmla="*/ 5498090 w 9662615"/>
              <a:gd name="connsiteY44" fmla="*/ 1483173 h 1679987"/>
              <a:gd name="connsiteX45" fmla="*/ 5444641 w 9662615"/>
              <a:gd name="connsiteY45" fmla="*/ 1487602 h 1679987"/>
              <a:gd name="connsiteX46" fmla="*/ 5299812 w 9662615"/>
              <a:gd name="connsiteY46" fmla="*/ 1503362 h 1679987"/>
              <a:gd name="connsiteX47" fmla="*/ 5213947 w 9662615"/>
              <a:gd name="connsiteY47" fmla="*/ 1516637 h 1679987"/>
              <a:gd name="connsiteX48" fmla="*/ 5090342 w 9662615"/>
              <a:gd name="connsiteY48" fmla="*/ 1546680 h 1679987"/>
              <a:gd name="connsiteX49" fmla="*/ 5129812 w 9662615"/>
              <a:gd name="connsiteY49" fmla="*/ 1521277 h 1679987"/>
              <a:gd name="connsiteX50" fmla="*/ 5059484 w 9662615"/>
              <a:gd name="connsiteY50" fmla="*/ 1546802 h 1679987"/>
              <a:gd name="connsiteX51" fmla="*/ 5038524 w 9662615"/>
              <a:gd name="connsiteY51" fmla="*/ 1545675 h 1679987"/>
              <a:gd name="connsiteX52" fmla="*/ 5026564 w 9662615"/>
              <a:gd name="connsiteY52" fmla="*/ 1545376 h 1679987"/>
              <a:gd name="connsiteX53" fmla="*/ 4969433 w 9662615"/>
              <a:gd name="connsiteY53" fmla="*/ 1550865 h 1679987"/>
              <a:gd name="connsiteX54" fmla="*/ 4929254 w 9662615"/>
              <a:gd name="connsiteY54" fmla="*/ 1563452 h 1679987"/>
              <a:gd name="connsiteX55" fmla="*/ 4871726 w 9662615"/>
              <a:gd name="connsiteY55" fmla="*/ 1570584 h 1679987"/>
              <a:gd name="connsiteX56" fmla="*/ 4843267 w 9662615"/>
              <a:gd name="connsiteY56" fmla="*/ 1561459 h 1679987"/>
              <a:gd name="connsiteX57" fmla="*/ 4821058 w 9662615"/>
              <a:gd name="connsiteY57" fmla="*/ 1553078 h 1679987"/>
              <a:gd name="connsiteX58" fmla="*/ 4791466 w 9662615"/>
              <a:gd name="connsiteY58" fmla="*/ 1561324 h 1679987"/>
              <a:gd name="connsiteX59" fmla="*/ 4784247 w 9662615"/>
              <a:gd name="connsiteY59" fmla="*/ 1562342 h 1679987"/>
              <a:gd name="connsiteX60" fmla="*/ 4739309 w 9662615"/>
              <a:gd name="connsiteY60" fmla="*/ 1553948 h 1679987"/>
              <a:gd name="connsiteX61" fmla="*/ 4697562 w 9662615"/>
              <a:gd name="connsiteY61" fmla="*/ 1551206 h 1679987"/>
              <a:gd name="connsiteX62" fmla="*/ 4650737 w 9662615"/>
              <a:gd name="connsiteY62" fmla="*/ 1537381 h 1679987"/>
              <a:gd name="connsiteX63" fmla="*/ 4583150 w 9662615"/>
              <a:gd name="connsiteY63" fmla="*/ 1529064 h 1679987"/>
              <a:gd name="connsiteX64" fmla="*/ 4521734 w 9662615"/>
              <a:gd name="connsiteY64" fmla="*/ 1529359 h 1679987"/>
              <a:gd name="connsiteX65" fmla="*/ 4382398 w 9662615"/>
              <a:gd name="connsiteY65" fmla="*/ 1534108 h 1679987"/>
              <a:gd name="connsiteX66" fmla="*/ 4221826 w 9662615"/>
              <a:gd name="connsiteY66" fmla="*/ 1500972 h 1679987"/>
              <a:gd name="connsiteX67" fmla="*/ 4096601 w 9662615"/>
              <a:gd name="connsiteY67" fmla="*/ 1521563 h 1679987"/>
              <a:gd name="connsiteX68" fmla="*/ 3879195 w 9662615"/>
              <a:gd name="connsiteY68" fmla="*/ 1679987 h 1679987"/>
              <a:gd name="connsiteX69" fmla="*/ 3833906 w 9662615"/>
              <a:gd name="connsiteY69" fmla="*/ 1516637 h 1679987"/>
              <a:gd name="connsiteX70" fmla="*/ 3696258 w 9662615"/>
              <a:gd name="connsiteY70" fmla="*/ 1537563 h 1679987"/>
              <a:gd name="connsiteX71" fmla="*/ 3594070 w 9662615"/>
              <a:gd name="connsiteY71" fmla="*/ 1509422 h 1679987"/>
              <a:gd name="connsiteX72" fmla="*/ 3565233 w 9662615"/>
              <a:gd name="connsiteY72" fmla="*/ 1515122 h 1679987"/>
              <a:gd name="connsiteX73" fmla="*/ 3560267 w 9662615"/>
              <a:gd name="connsiteY73" fmla="*/ 1516288 h 1679987"/>
              <a:gd name="connsiteX74" fmla="*/ 3540258 w 9662615"/>
              <a:gd name="connsiteY74" fmla="*/ 1516976 h 1679987"/>
              <a:gd name="connsiteX75" fmla="*/ 3534780 w 9662615"/>
              <a:gd name="connsiteY75" fmla="*/ 1522141 h 1679987"/>
              <a:gd name="connsiteX76" fmla="*/ 3504783 w 9662615"/>
              <a:gd name="connsiteY76" fmla="*/ 1526739 h 1679987"/>
              <a:gd name="connsiteX77" fmla="*/ 3430805 w 9662615"/>
              <a:gd name="connsiteY77" fmla="*/ 1542521 h 1679987"/>
              <a:gd name="connsiteX78" fmla="*/ 3292707 w 9662615"/>
              <a:gd name="connsiteY78" fmla="*/ 1520490 h 1679987"/>
              <a:gd name="connsiteX79" fmla="*/ 3187872 w 9662615"/>
              <a:gd name="connsiteY79" fmla="*/ 1519991 h 1679987"/>
              <a:gd name="connsiteX80" fmla="*/ 3148026 w 9662615"/>
              <a:gd name="connsiteY80" fmla="*/ 1524777 h 1679987"/>
              <a:gd name="connsiteX81" fmla="*/ 3092394 w 9662615"/>
              <a:gd name="connsiteY81" fmla="*/ 1528115 h 1679987"/>
              <a:gd name="connsiteX82" fmla="*/ 2994200 w 9662615"/>
              <a:gd name="connsiteY82" fmla="*/ 1537857 h 1679987"/>
              <a:gd name="connsiteX83" fmla="*/ 2862301 w 9662615"/>
              <a:gd name="connsiteY83" fmla="*/ 1544250 h 1679987"/>
              <a:gd name="connsiteX84" fmla="*/ 2766335 w 9662615"/>
              <a:gd name="connsiteY84" fmla="*/ 1527662 h 1679987"/>
              <a:gd name="connsiteX85" fmla="*/ 2757836 w 9662615"/>
              <a:gd name="connsiteY85" fmla="*/ 1531371 h 1679987"/>
              <a:gd name="connsiteX86" fmla="*/ 2691555 w 9662615"/>
              <a:gd name="connsiteY86" fmla="*/ 1530283 h 1679987"/>
              <a:gd name="connsiteX87" fmla="*/ 2491676 w 9662615"/>
              <a:gd name="connsiteY87" fmla="*/ 1500859 h 1679987"/>
              <a:gd name="connsiteX88" fmla="*/ 2378036 w 9662615"/>
              <a:gd name="connsiteY88" fmla="*/ 1520645 h 1679987"/>
              <a:gd name="connsiteX89" fmla="*/ 2284269 w 9662615"/>
              <a:gd name="connsiteY89" fmla="*/ 1503068 h 1679987"/>
              <a:gd name="connsiteX90" fmla="*/ 2207104 w 9662615"/>
              <a:gd name="connsiteY90" fmla="*/ 1508888 h 1679987"/>
              <a:gd name="connsiteX91" fmla="*/ 2149226 w 9662615"/>
              <a:gd name="connsiteY91" fmla="*/ 1523409 h 1679987"/>
              <a:gd name="connsiteX92" fmla="*/ 2084783 w 9662615"/>
              <a:gd name="connsiteY92" fmla="*/ 1524245 h 1679987"/>
              <a:gd name="connsiteX93" fmla="*/ 2070075 w 9662615"/>
              <a:gd name="connsiteY93" fmla="*/ 1511285 h 1679987"/>
              <a:gd name="connsiteX94" fmla="*/ 2001057 w 9662615"/>
              <a:gd name="connsiteY94" fmla="*/ 1516449 h 1679987"/>
              <a:gd name="connsiteX95" fmla="*/ 1896330 w 9662615"/>
              <a:gd name="connsiteY95" fmla="*/ 1525725 h 1679987"/>
              <a:gd name="connsiteX96" fmla="*/ 1835994 w 9662615"/>
              <a:gd name="connsiteY96" fmla="*/ 1527678 h 1679987"/>
              <a:gd name="connsiteX97" fmla="*/ 1671119 w 9662615"/>
              <a:gd name="connsiteY97" fmla="*/ 1536701 h 1679987"/>
              <a:gd name="connsiteX98" fmla="*/ 1601337 w 9662615"/>
              <a:gd name="connsiteY98" fmla="*/ 1548552 h 1679987"/>
              <a:gd name="connsiteX99" fmla="*/ 1407755 w 9662615"/>
              <a:gd name="connsiteY99" fmla="*/ 1571444 h 1679987"/>
              <a:gd name="connsiteX100" fmla="*/ 1271994 w 9662615"/>
              <a:gd name="connsiteY100" fmla="*/ 1579471 h 1679987"/>
              <a:gd name="connsiteX101" fmla="*/ 1249226 w 9662615"/>
              <a:gd name="connsiteY101" fmla="*/ 1583140 h 1679987"/>
              <a:gd name="connsiteX102" fmla="*/ 1217719 w 9662615"/>
              <a:gd name="connsiteY102" fmla="*/ 1580863 h 1679987"/>
              <a:gd name="connsiteX103" fmla="*/ 1091432 w 9662615"/>
              <a:gd name="connsiteY103" fmla="*/ 1571003 h 1679987"/>
              <a:gd name="connsiteX104" fmla="*/ 992039 w 9662615"/>
              <a:gd name="connsiteY104" fmla="*/ 1556662 h 1679987"/>
              <a:gd name="connsiteX105" fmla="*/ 868264 w 9662615"/>
              <a:gd name="connsiteY105" fmla="*/ 1566392 h 1679987"/>
              <a:gd name="connsiteX106" fmla="*/ 792765 w 9662615"/>
              <a:gd name="connsiteY106" fmla="*/ 1563102 h 1679987"/>
              <a:gd name="connsiteX107" fmla="*/ 669055 w 9662615"/>
              <a:gd name="connsiteY107" fmla="*/ 1543638 h 1679987"/>
              <a:gd name="connsiteX108" fmla="*/ 506152 w 9662615"/>
              <a:gd name="connsiteY108" fmla="*/ 1549124 h 1679987"/>
              <a:gd name="connsiteX109" fmla="*/ 472797 w 9662615"/>
              <a:gd name="connsiteY109" fmla="*/ 1568904 h 1679987"/>
              <a:gd name="connsiteX110" fmla="*/ 427864 w 9662615"/>
              <a:gd name="connsiteY110" fmla="*/ 1580848 h 1679987"/>
              <a:gd name="connsiteX111" fmla="*/ 408381 w 9662615"/>
              <a:gd name="connsiteY111" fmla="*/ 1552940 h 1679987"/>
              <a:gd name="connsiteX112" fmla="*/ 267163 w 9662615"/>
              <a:gd name="connsiteY112" fmla="*/ 1531913 h 1679987"/>
              <a:gd name="connsiteX113" fmla="*/ 196644 w 9662615"/>
              <a:gd name="connsiteY113" fmla="*/ 1524565 h 1679987"/>
              <a:gd name="connsiteX114" fmla="*/ 86819 w 9662615"/>
              <a:gd name="connsiteY114" fmla="*/ 1519517 h 1679987"/>
              <a:gd name="connsiteX115" fmla="*/ 53369 w 9662615"/>
              <a:gd name="connsiteY115" fmla="*/ 1516853 h 1679987"/>
              <a:gd name="connsiteX116" fmla="*/ 2359 w 9662615"/>
              <a:gd name="connsiteY116" fmla="*/ 1515247 h 1679987"/>
              <a:gd name="connsiteX117" fmla="*/ 0 w 9662615"/>
              <a:gd name="connsiteY117" fmla="*/ 1514932 h 1679987"/>
              <a:gd name="connsiteX118" fmla="*/ 0 w 9662615"/>
              <a:gd name="connsiteY118" fmla="*/ 0 h 1679987"/>
              <a:gd name="connsiteX0" fmla="*/ 0 w 9662615"/>
              <a:gd name="connsiteY0" fmla="*/ 0 h 1648182"/>
              <a:gd name="connsiteX1" fmla="*/ 9662615 w 9662615"/>
              <a:gd name="connsiteY1" fmla="*/ 0 h 1648182"/>
              <a:gd name="connsiteX2" fmla="*/ 9662615 w 9662615"/>
              <a:gd name="connsiteY2" fmla="*/ 1280346 h 1648182"/>
              <a:gd name="connsiteX3" fmla="*/ 9658420 w 9662615"/>
              <a:gd name="connsiteY3" fmla="*/ 1280106 h 1648182"/>
              <a:gd name="connsiteX4" fmla="*/ 9469546 w 9662615"/>
              <a:gd name="connsiteY4" fmla="*/ 1289837 h 1648182"/>
              <a:gd name="connsiteX5" fmla="*/ 9385895 w 9662615"/>
              <a:gd name="connsiteY5" fmla="*/ 1269203 h 1648182"/>
              <a:gd name="connsiteX6" fmla="*/ 9144767 w 9662615"/>
              <a:gd name="connsiteY6" fmla="*/ 1264120 h 1648182"/>
              <a:gd name="connsiteX7" fmla="*/ 8837252 w 9662615"/>
              <a:gd name="connsiteY7" fmla="*/ 1350515 h 1648182"/>
              <a:gd name="connsiteX8" fmla="*/ 8705466 w 9662615"/>
              <a:gd name="connsiteY8" fmla="*/ 1342419 h 1648182"/>
              <a:gd name="connsiteX9" fmla="*/ 8652221 w 9662615"/>
              <a:gd name="connsiteY9" fmla="*/ 1326906 h 1648182"/>
              <a:gd name="connsiteX10" fmla="*/ 8632312 w 9662615"/>
              <a:gd name="connsiteY10" fmla="*/ 1326025 h 1648182"/>
              <a:gd name="connsiteX11" fmla="*/ 8591582 w 9662615"/>
              <a:gd name="connsiteY11" fmla="*/ 1341666 h 1648182"/>
              <a:gd name="connsiteX12" fmla="*/ 8537336 w 9662615"/>
              <a:gd name="connsiteY12" fmla="*/ 1341684 h 1648182"/>
              <a:gd name="connsiteX13" fmla="*/ 8472508 w 9662615"/>
              <a:gd name="connsiteY13" fmla="*/ 1363109 h 1648182"/>
              <a:gd name="connsiteX14" fmla="*/ 8258477 w 9662615"/>
              <a:gd name="connsiteY14" fmla="*/ 1370666 h 1648182"/>
              <a:gd name="connsiteX15" fmla="*/ 8197961 w 9662615"/>
              <a:gd name="connsiteY15" fmla="*/ 1392804 h 1648182"/>
              <a:gd name="connsiteX16" fmla="*/ 8171196 w 9662615"/>
              <a:gd name="connsiteY16" fmla="*/ 1397216 h 1648182"/>
              <a:gd name="connsiteX17" fmla="*/ 8127667 w 9662615"/>
              <a:gd name="connsiteY17" fmla="*/ 1418254 h 1648182"/>
              <a:gd name="connsiteX18" fmla="*/ 7974579 w 9662615"/>
              <a:gd name="connsiteY18" fmla="*/ 1383439 h 1648182"/>
              <a:gd name="connsiteX19" fmla="*/ 7768351 w 9662615"/>
              <a:gd name="connsiteY19" fmla="*/ 1395051 h 1648182"/>
              <a:gd name="connsiteX20" fmla="*/ 7635985 w 9662615"/>
              <a:gd name="connsiteY20" fmla="*/ 1386363 h 1648182"/>
              <a:gd name="connsiteX21" fmla="*/ 7466069 w 9662615"/>
              <a:gd name="connsiteY21" fmla="*/ 1377654 h 1648182"/>
              <a:gd name="connsiteX22" fmla="*/ 7355642 w 9662615"/>
              <a:gd name="connsiteY22" fmla="*/ 1407761 h 1648182"/>
              <a:gd name="connsiteX23" fmla="*/ 7151610 w 9662615"/>
              <a:gd name="connsiteY23" fmla="*/ 1397856 h 1648182"/>
              <a:gd name="connsiteX24" fmla="*/ 7082147 w 9662615"/>
              <a:gd name="connsiteY24" fmla="*/ 1406113 h 1648182"/>
              <a:gd name="connsiteX25" fmla="*/ 7014958 w 9662615"/>
              <a:gd name="connsiteY25" fmla="*/ 1396883 h 1648182"/>
              <a:gd name="connsiteX26" fmla="*/ 6907567 w 9662615"/>
              <a:gd name="connsiteY26" fmla="*/ 1419149 h 1648182"/>
              <a:gd name="connsiteX27" fmla="*/ 6748428 w 9662615"/>
              <a:gd name="connsiteY27" fmla="*/ 1420308 h 1648182"/>
              <a:gd name="connsiteX28" fmla="*/ 6654257 w 9662615"/>
              <a:gd name="connsiteY28" fmla="*/ 1424143 h 1648182"/>
              <a:gd name="connsiteX29" fmla="*/ 6620123 w 9662615"/>
              <a:gd name="connsiteY29" fmla="*/ 1430535 h 1648182"/>
              <a:gd name="connsiteX30" fmla="*/ 6571355 w 9662615"/>
              <a:gd name="connsiteY30" fmla="*/ 1436144 h 1648182"/>
              <a:gd name="connsiteX31" fmla="*/ 6486557 w 9662615"/>
              <a:gd name="connsiteY31" fmla="*/ 1449861 h 1648182"/>
              <a:gd name="connsiteX32" fmla="*/ 6370419 w 9662615"/>
              <a:gd name="connsiteY32" fmla="*/ 1461649 h 1648182"/>
              <a:gd name="connsiteX33" fmla="*/ 6278839 w 9662615"/>
              <a:gd name="connsiteY33" fmla="*/ 1449160 h 1648182"/>
              <a:gd name="connsiteX34" fmla="*/ 6272455 w 9662615"/>
              <a:gd name="connsiteY34" fmla="*/ 1453191 h 1648182"/>
              <a:gd name="connsiteX35" fmla="*/ 6212659 w 9662615"/>
              <a:gd name="connsiteY35" fmla="*/ 1454850 h 1648182"/>
              <a:gd name="connsiteX36" fmla="*/ 6069317 w 9662615"/>
              <a:gd name="connsiteY36" fmla="*/ 1445838 h 1648182"/>
              <a:gd name="connsiteX37" fmla="*/ 5878477 w 9662615"/>
              <a:gd name="connsiteY37" fmla="*/ 1439180 h 1648182"/>
              <a:gd name="connsiteX38" fmla="*/ 5838387 w 9662615"/>
              <a:gd name="connsiteY38" fmla="*/ 1444679 h 1648182"/>
              <a:gd name="connsiteX39" fmla="*/ 5771136 w 9662615"/>
              <a:gd name="connsiteY39" fmla="*/ 1453639 h 1648182"/>
              <a:gd name="connsiteX40" fmla="*/ 5724081 w 9662615"/>
              <a:gd name="connsiteY40" fmla="*/ 1470431 h 1648182"/>
              <a:gd name="connsiteX41" fmla="*/ 5666577 w 9662615"/>
              <a:gd name="connsiteY41" fmla="*/ 1473921 h 1648182"/>
              <a:gd name="connsiteX42" fmla="*/ 5649068 w 9662615"/>
              <a:gd name="connsiteY42" fmla="*/ 1461676 h 1648182"/>
              <a:gd name="connsiteX43" fmla="*/ 5588902 w 9662615"/>
              <a:gd name="connsiteY43" fmla="*/ 1469647 h 1648182"/>
              <a:gd name="connsiteX44" fmla="*/ 5498090 w 9662615"/>
              <a:gd name="connsiteY44" fmla="*/ 1483173 h 1648182"/>
              <a:gd name="connsiteX45" fmla="*/ 5444641 w 9662615"/>
              <a:gd name="connsiteY45" fmla="*/ 1487602 h 1648182"/>
              <a:gd name="connsiteX46" fmla="*/ 5299812 w 9662615"/>
              <a:gd name="connsiteY46" fmla="*/ 1503362 h 1648182"/>
              <a:gd name="connsiteX47" fmla="*/ 5213947 w 9662615"/>
              <a:gd name="connsiteY47" fmla="*/ 1516637 h 1648182"/>
              <a:gd name="connsiteX48" fmla="*/ 5090342 w 9662615"/>
              <a:gd name="connsiteY48" fmla="*/ 1546680 h 1648182"/>
              <a:gd name="connsiteX49" fmla="*/ 5129812 w 9662615"/>
              <a:gd name="connsiteY49" fmla="*/ 1521277 h 1648182"/>
              <a:gd name="connsiteX50" fmla="*/ 5059484 w 9662615"/>
              <a:gd name="connsiteY50" fmla="*/ 1546802 h 1648182"/>
              <a:gd name="connsiteX51" fmla="*/ 5038524 w 9662615"/>
              <a:gd name="connsiteY51" fmla="*/ 1545675 h 1648182"/>
              <a:gd name="connsiteX52" fmla="*/ 5026564 w 9662615"/>
              <a:gd name="connsiteY52" fmla="*/ 1545376 h 1648182"/>
              <a:gd name="connsiteX53" fmla="*/ 4969433 w 9662615"/>
              <a:gd name="connsiteY53" fmla="*/ 1550865 h 1648182"/>
              <a:gd name="connsiteX54" fmla="*/ 4929254 w 9662615"/>
              <a:gd name="connsiteY54" fmla="*/ 1563452 h 1648182"/>
              <a:gd name="connsiteX55" fmla="*/ 4871726 w 9662615"/>
              <a:gd name="connsiteY55" fmla="*/ 1570584 h 1648182"/>
              <a:gd name="connsiteX56" fmla="*/ 4843267 w 9662615"/>
              <a:gd name="connsiteY56" fmla="*/ 1561459 h 1648182"/>
              <a:gd name="connsiteX57" fmla="*/ 4821058 w 9662615"/>
              <a:gd name="connsiteY57" fmla="*/ 1553078 h 1648182"/>
              <a:gd name="connsiteX58" fmla="*/ 4791466 w 9662615"/>
              <a:gd name="connsiteY58" fmla="*/ 1561324 h 1648182"/>
              <a:gd name="connsiteX59" fmla="*/ 4784247 w 9662615"/>
              <a:gd name="connsiteY59" fmla="*/ 1562342 h 1648182"/>
              <a:gd name="connsiteX60" fmla="*/ 4739309 w 9662615"/>
              <a:gd name="connsiteY60" fmla="*/ 1553948 h 1648182"/>
              <a:gd name="connsiteX61" fmla="*/ 4697562 w 9662615"/>
              <a:gd name="connsiteY61" fmla="*/ 1551206 h 1648182"/>
              <a:gd name="connsiteX62" fmla="*/ 4650737 w 9662615"/>
              <a:gd name="connsiteY62" fmla="*/ 1537381 h 1648182"/>
              <a:gd name="connsiteX63" fmla="*/ 4583150 w 9662615"/>
              <a:gd name="connsiteY63" fmla="*/ 1529064 h 1648182"/>
              <a:gd name="connsiteX64" fmla="*/ 4521734 w 9662615"/>
              <a:gd name="connsiteY64" fmla="*/ 1529359 h 1648182"/>
              <a:gd name="connsiteX65" fmla="*/ 4382398 w 9662615"/>
              <a:gd name="connsiteY65" fmla="*/ 1534108 h 1648182"/>
              <a:gd name="connsiteX66" fmla="*/ 4221826 w 9662615"/>
              <a:gd name="connsiteY66" fmla="*/ 1500972 h 1648182"/>
              <a:gd name="connsiteX67" fmla="*/ 4096601 w 9662615"/>
              <a:gd name="connsiteY67" fmla="*/ 1521563 h 1648182"/>
              <a:gd name="connsiteX68" fmla="*/ 4058099 w 9662615"/>
              <a:gd name="connsiteY68" fmla="*/ 1648182 h 1648182"/>
              <a:gd name="connsiteX69" fmla="*/ 3833906 w 9662615"/>
              <a:gd name="connsiteY69" fmla="*/ 1516637 h 1648182"/>
              <a:gd name="connsiteX70" fmla="*/ 3696258 w 9662615"/>
              <a:gd name="connsiteY70" fmla="*/ 1537563 h 1648182"/>
              <a:gd name="connsiteX71" fmla="*/ 3594070 w 9662615"/>
              <a:gd name="connsiteY71" fmla="*/ 1509422 h 1648182"/>
              <a:gd name="connsiteX72" fmla="*/ 3565233 w 9662615"/>
              <a:gd name="connsiteY72" fmla="*/ 1515122 h 1648182"/>
              <a:gd name="connsiteX73" fmla="*/ 3560267 w 9662615"/>
              <a:gd name="connsiteY73" fmla="*/ 1516288 h 1648182"/>
              <a:gd name="connsiteX74" fmla="*/ 3540258 w 9662615"/>
              <a:gd name="connsiteY74" fmla="*/ 1516976 h 1648182"/>
              <a:gd name="connsiteX75" fmla="*/ 3534780 w 9662615"/>
              <a:gd name="connsiteY75" fmla="*/ 1522141 h 1648182"/>
              <a:gd name="connsiteX76" fmla="*/ 3504783 w 9662615"/>
              <a:gd name="connsiteY76" fmla="*/ 1526739 h 1648182"/>
              <a:gd name="connsiteX77" fmla="*/ 3430805 w 9662615"/>
              <a:gd name="connsiteY77" fmla="*/ 1542521 h 1648182"/>
              <a:gd name="connsiteX78" fmla="*/ 3292707 w 9662615"/>
              <a:gd name="connsiteY78" fmla="*/ 1520490 h 1648182"/>
              <a:gd name="connsiteX79" fmla="*/ 3187872 w 9662615"/>
              <a:gd name="connsiteY79" fmla="*/ 1519991 h 1648182"/>
              <a:gd name="connsiteX80" fmla="*/ 3148026 w 9662615"/>
              <a:gd name="connsiteY80" fmla="*/ 1524777 h 1648182"/>
              <a:gd name="connsiteX81" fmla="*/ 3092394 w 9662615"/>
              <a:gd name="connsiteY81" fmla="*/ 1528115 h 1648182"/>
              <a:gd name="connsiteX82" fmla="*/ 2994200 w 9662615"/>
              <a:gd name="connsiteY82" fmla="*/ 1537857 h 1648182"/>
              <a:gd name="connsiteX83" fmla="*/ 2862301 w 9662615"/>
              <a:gd name="connsiteY83" fmla="*/ 1544250 h 1648182"/>
              <a:gd name="connsiteX84" fmla="*/ 2766335 w 9662615"/>
              <a:gd name="connsiteY84" fmla="*/ 1527662 h 1648182"/>
              <a:gd name="connsiteX85" fmla="*/ 2757836 w 9662615"/>
              <a:gd name="connsiteY85" fmla="*/ 1531371 h 1648182"/>
              <a:gd name="connsiteX86" fmla="*/ 2691555 w 9662615"/>
              <a:gd name="connsiteY86" fmla="*/ 1530283 h 1648182"/>
              <a:gd name="connsiteX87" fmla="*/ 2491676 w 9662615"/>
              <a:gd name="connsiteY87" fmla="*/ 1500859 h 1648182"/>
              <a:gd name="connsiteX88" fmla="*/ 2378036 w 9662615"/>
              <a:gd name="connsiteY88" fmla="*/ 1520645 h 1648182"/>
              <a:gd name="connsiteX89" fmla="*/ 2284269 w 9662615"/>
              <a:gd name="connsiteY89" fmla="*/ 1503068 h 1648182"/>
              <a:gd name="connsiteX90" fmla="*/ 2207104 w 9662615"/>
              <a:gd name="connsiteY90" fmla="*/ 1508888 h 1648182"/>
              <a:gd name="connsiteX91" fmla="*/ 2149226 w 9662615"/>
              <a:gd name="connsiteY91" fmla="*/ 1523409 h 1648182"/>
              <a:gd name="connsiteX92" fmla="*/ 2084783 w 9662615"/>
              <a:gd name="connsiteY92" fmla="*/ 1524245 h 1648182"/>
              <a:gd name="connsiteX93" fmla="*/ 2070075 w 9662615"/>
              <a:gd name="connsiteY93" fmla="*/ 1511285 h 1648182"/>
              <a:gd name="connsiteX94" fmla="*/ 2001057 w 9662615"/>
              <a:gd name="connsiteY94" fmla="*/ 1516449 h 1648182"/>
              <a:gd name="connsiteX95" fmla="*/ 1896330 w 9662615"/>
              <a:gd name="connsiteY95" fmla="*/ 1525725 h 1648182"/>
              <a:gd name="connsiteX96" fmla="*/ 1835994 w 9662615"/>
              <a:gd name="connsiteY96" fmla="*/ 1527678 h 1648182"/>
              <a:gd name="connsiteX97" fmla="*/ 1671119 w 9662615"/>
              <a:gd name="connsiteY97" fmla="*/ 1536701 h 1648182"/>
              <a:gd name="connsiteX98" fmla="*/ 1601337 w 9662615"/>
              <a:gd name="connsiteY98" fmla="*/ 1548552 h 1648182"/>
              <a:gd name="connsiteX99" fmla="*/ 1407755 w 9662615"/>
              <a:gd name="connsiteY99" fmla="*/ 1571444 h 1648182"/>
              <a:gd name="connsiteX100" fmla="*/ 1271994 w 9662615"/>
              <a:gd name="connsiteY100" fmla="*/ 1579471 h 1648182"/>
              <a:gd name="connsiteX101" fmla="*/ 1249226 w 9662615"/>
              <a:gd name="connsiteY101" fmla="*/ 1583140 h 1648182"/>
              <a:gd name="connsiteX102" fmla="*/ 1217719 w 9662615"/>
              <a:gd name="connsiteY102" fmla="*/ 1580863 h 1648182"/>
              <a:gd name="connsiteX103" fmla="*/ 1091432 w 9662615"/>
              <a:gd name="connsiteY103" fmla="*/ 1571003 h 1648182"/>
              <a:gd name="connsiteX104" fmla="*/ 992039 w 9662615"/>
              <a:gd name="connsiteY104" fmla="*/ 1556662 h 1648182"/>
              <a:gd name="connsiteX105" fmla="*/ 868264 w 9662615"/>
              <a:gd name="connsiteY105" fmla="*/ 1566392 h 1648182"/>
              <a:gd name="connsiteX106" fmla="*/ 792765 w 9662615"/>
              <a:gd name="connsiteY106" fmla="*/ 1563102 h 1648182"/>
              <a:gd name="connsiteX107" fmla="*/ 669055 w 9662615"/>
              <a:gd name="connsiteY107" fmla="*/ 1543638 h 1648182"/>
              <a:gd name="connsiteX108" fmla="*/ 506152 w 9662615"/>
              <a:gd name="connsiteY108" fmla="*/ 1549124 h 1648182"/>
              <a:gd name="connsiteX109" fmla="*/ 472797 w 9662615"/>
              <a:gd name="connsiteY109" fmla="*/ 1568904 h 1648182"/>
              <a:gd name="connsiteX110" fmla="*/ 427864 w 9662615"/>
              <a:gd name="connsiteY110" fmla="*/ 1580848 h 1648182"/>
              <a:gd name="connsiteX111" fmla="*/ 408381 w 9662615"/>
              <a:gd name="connsiteY111" fmla="*/ 1552940 h 1648182"/>
              <a:gd name="connsiteX112" fmla="*/ 267163 w 9662615"/>
              <a:gd name="connsiteY112" fmla="*/ 1531913 h 1648182"/>
              <a:gd name="connsiteX113" fmla="*/ 196644 w 9662615"/>
              <a:gd name="connsiteY113" fmla="*/ 1524565 h 1648182"/>
              <a:gd name="connsiteX114" fmla="*/ 86819 w 9662615"/>
              <a:gd name="connsiteY114" fmla="*/ 1519517 h 1648182"/>
              <a:gd name="connsiteX115" fmla="*/ 53369 w 9662615"/>
              <a:gd name="connsiteY115" fmla="*/ 1516853 h 1648182"/>
              <a:gd name="connsiteX116" fmla="*/ 2359 w 9662615"/>
              <a:gd name="connsiteY116" fmla="*/ 1515247 h 1648182"/>
              <a:gd name="connsiteX117" fmla="*/ 0 w 9662615"/>
              <a:gd name="connsiteY117" fmla="*/ 1514932 h 1648182"/>
              <a:gd name="connsiteX118" fmla="*/ 0 w 9662615"/>
              <a:gd name="connsiteY118" fmla="*/ 0 h 1648182"/>
              <a:gd name="connsiteX0" fmla="*/ 0 w 9662615"/>
              <a:gd name="connsiteY0" fmla="*/ 0 h 1648182"/>
              <a:gd name="connsiteX1" fmla="*/ 9662615 w 9662615"/>
              <a:gd name="connsiteY1" fmla="*/ 0 h 1648182"/>
              <a:gd name="connsiteX2" fmla="*/ 9662615 w 9662615"/>
              <a:gd name="connsiteY2" fmla="*/ 1280346 h 1648182"/>
              <a:gd name="connsiteX3" fmla="*/ 9658420 w 9662615"/>
              <a:gd name="connsiteY3" fmla="*/ 1280106 h 1648182"/>
              <a:gd name="connsiteX4" fmla="*/ 9469546 w 9662615"/>
              <a:gd name="connsiteY4" fmla="*/ 1289837 h 1648182"/>
              <a:gd name="connsiteX5" fmla="*/ 9385895 w 9662615"/>
              <a:gd name="connsiteY5" fmla="*/ 1269203 h 1648182"/>
              <a:gd name="connsiteX6" fmla="*/ 9144767 w 9662615"/>
              <a:gd name="connsiteY6" fmla="*/ 1264120 h 1648182"/>
              <a:gd name="connsiteX7" fmla="*/ 8837252 w 9662615"/>
              <a:gd name="connsiteY7" fmla="*/ 1350515 h 1648182"/>
              <a:gd name="connsiteX8" fmla="*/ 8705466 w 9662615"/>
              <a:gd name="connsiteY8" fmla="*/ 1342419 h 1648182"/>
              <a:gd name="connsiteX9" fmla="*/ 8652221 w 9662615"/>
              <a:gd name="connsiteY9" fmla="*/ 1326906 h 1648182"/>
              <a:gd name="connsiteX10" fmla="*/ 8632312 w 9662615"/>
              <a:gd name="connsiteY10" fmla="*/ 1326025 h 1648182"/>
              <a:gd name="connsiteX11" fmla="*/ 8591582 w 9662615"/>
              <a:gd name="connsiteY11" fmla="*/ 1341666 h 1648182"/>
              <a:gd name="connsiteX12" fmla="*/ 8537336 w 9662615"/>
              <a:gd name="connsiteY12" fmla="*/ 1341684 h 1648182"/>
              <a:gd name="connsiteX13" fmla="*/ 8472508 w 9662615"/>
              <a:gd name="connsiteY13" fmla="*/ 1363109 h 1648182"/>
              <a:gd name="connsiteX14" fmla="*/ 8258477 w 9662615"/>
              <a:gd name="connsiteY14" fmla="*/ 1370666 h 1648182"/>
              <a:gd name="connsiteX15" fmla="*/ 8197961 w 9662615"/>
              <a:gd name="connsiteY15" fmla="*/ 1392804 h 1648182"/>
              <a:gd name="connsiteX16" fmla="*/ 8171196 w 9662615"/>
              <a:gd name="connsiteY16" fmla="*/ 1397216 h 1648182"/>
              <a:gd name="connsiteX17" fmla="*/ 8127667 w 9662615"/>
              <a:gd name="connsiteY17" fmla="*/ 1418254 h 1648182"/>
              <a:gd name="connsiteX18" fmla="*/ 7974579 w 9662615"/>
              <a:gd name="connsiteY18" fmla="*/ 1383439 h 1648182"/>
              <a:gd name="connsiteX19" fmla="*/ 7768351 w 9662615"/>
              <a:gd name="connsiteY19" fmla="*/ 1395051 h 1648182"/>
              <a:gd name="connsiteX20" fmla="*/ 7635985 w 9662615"/>
              <a:gd name="connsiteY20" fmla="*/ 1386363 h 1648182"/>
              <a:gd name="connsiteX21" fmla="*/ 7466069 w 9662615"/>
              <a:gd name="connsiteY21" fmla="*/ 1377654 h 1648182"/>
              <a:gd name="connsiteX22" fmla="*/ 7355642 w 9662615"/>
              <a:gd name="connsiteY22" fmla="*/ 1407761 h 1648182"/>
              <a:gd name="connsiteX23" fmla="*/ 7151610 w 9662615"/>
              <a:gd name="connsiteY23" fmla="*/ 1397856 h 1648182"/>
              <a:gd name="connsiteX24" fmla="*/ 7082147 w 9662615"/>
              <a:gd name="connsiteY24" fmla="*/ 1406113 h 1648182"/>
              <a:gd name="connsiteX25" fmla="*/ 7014958 w 9662615"/>
              <a:gd name="connsiteY25" fmla="*/ 1396883 h 1648182"/>
              <a:gd name="connsiteX26" fmla="*/ 6907567 w 9662615"/>
              <a:gd name="connsiteY26" fmla="*/ 1419149 h 1648182"/>
              <a:gd name="connsiteX27" fmla="*/ 6748428 w 9662615"/>
              <a:gd name="connsiteY27" fmla="*/ 1420308 h 1648182"/>
              <a:gd name="connsiteX28" fmla="*/ 6654257 w 9662615"/>
              <a:gd name="connsiteY28" fmla="*/ 1424143 h 1648182"/>
              <a:gd name="connsiteX29" fmla="*/ 6620123 w 9662615"/>
              <a:gd name="connsiteY29" fmla="*/ 1430535 h 1648182"/>
              <a:gd name="connsiteX30" fmla="*/ 6571355 w 9662615"/>
              <a:gd name="connsiteY30" fmla="*/ 1436144 h 1648182"/>
              <a:gd name="connsiteX31" fmla="*/ 6486557 w 9662615"/>
              <a:gd name="connsiteY31" fmla="*/ 1449861 h 1648182"/>
              <a:gd name="connsiteX32" fmla="*/ 6370419 w 9662615"/>
              <a:gd name="connsiteY32" fmla="*/ 1461649 h 1648182"/>
              <a:gd name="connsiteX33" fmla="*/ 6278839 w 9662615"/>
              <a:gd name="connsiteY33" fmla="*/ 1449160 h 1648182"/>
              <a:gd name="connsiteX34" fmla="*/ 6272455 w 9662615"/>
              <a:gd name="connsiteY34" fmla="*/ 1453191 h 1648182"/>
              <a:gd name="connsiteX35" fmla="*/ 6212659 w 9662615"/>
              <a:gd name="connsiteY35" fmla="*/ 1454850 h 1648182"/>
              <a:gd name="connsiteX36" fmla="*/ 6069317 w 9662615"/>
              <a:gd name="connsiteY36" fmla="*/ 1445838 h 1648182"/>
              <a:gd name="connsiteX37" fmla="*/ 5878477 w 9662615"/>
              <a:gd name="connsiteY37" fmla="*/ 1439180 h 1648182"/>
              <a:gd name="connsiteX38" fmla="*/ 5838387 w 9662615"/>
              <a:gd name="connsiteY38" fmla="*/ 1444679 h 1648182"/>
              <a:gd name="connsiteX39" fmla="*/ 5771136 w 9662615"/>
              <a:gd name="connsiteY39" fmla="*/ 1453639 h 1648182"/>
              <a:gd name="connsiteX40" fmla="*/ 5724081 w 9662615"/>
              <a:gd name="connsiteY40" fmla="*/ 1470431 h 1648182"/>
              <a:gd name="connsiteX41" fmla="*/ 5666577 w 9662615"/>
              <a:gd name="connsiteY41" fmla="*/ 1473921 h 1648182"/>
              <a:gd name="connsiteX42" fmla="*/ 5649068 w 9662615"/>
              <a:gd name="connsiteY42" fmla="*/ 1461676 h 1648182"/>
              <a:gd name="connsiteX43" fmla="*/ 5588902 w 9662615"/>
              <a:gd name="connsiteY43" fmla="*/ 1469647 h 1648182"/>
              <a:gd name="connsiteX44" fmla="*/ 5498090 w 9662615"/>
              <a:gd name="connsiteY44" fmla="*/ 1483173 h 1648182"/>
              <a:gd name="connsiteX45" fmla="*/ 5444641 w 9662615"/>
              <a:gd name="connsiteY45" fmla="*/ 1487602 h 1648182"/>
              <a:gd name="connsiteX46" fmla="*/ 5299812 w 9662615"/>
              <a:gd name="connsiteY46" fmla="*/ 1503362 h 1648182"/>
              <a:gd name="connsiteX47" fmla="*/ 5213947 w 9662615"/>
              <a:gd name="connsiteY47" fmla="*/ 1516637 h 1648182"/>
              <a:gd name="connsiteX48" fmla="*/ 5090342 w 9662615"/>
              <a:gd name="connsiteY48" fmla="*/ 1546680 h 1648182"/>
              <a:gd name="connsiteX49" fmla="*/ 5129812 w 9662615"/>
              <a:gd name="connsiteY49" fmla="*/ 1521277 h 1648182"/>
              <a:gd name="connsiteX50" fmla="*/ 5059484 w 9662615"/>
              <a:gd name="connsiteY50" fmla="*/ 1546802 h 1648182"/>
              <a:gd name="connsiteX51" fmla="*/ 5038524 w 9662615"/>
              <a:gd name="connsiteY51" fmla="*/ 1545675 h 1648182"/>
              <a:gd name="connsiteX52" fmla="*/ 5026564 w 9662615"/>
              <a:gd name="connsiteY52" fmla="*/ 1545376 h 1648182"/>
              <a:gd name="connsiteX53" fmla="*/ 4969433 w 9662615"/>
              <a:gd name="connsiteY53" fmla="*/ 1550865 h 1648182"/>
              <a:gd name="connsiteX54" fmla="*/ 4929254 w 9662615"/>
              <a:gd name="connsiteY54" fmla="*/ 1563452 h 1648182"/>
              <a:gd name="connsiteX55" fmla="*/ 4871726 w 9662615"/>
              <a:gd name="connsiteY55" fmla="*/ 1570584 h 1648182"/>
              <a:gd name="connsiteX56" fmla="*/ 4843267 w 9662615"/>
              <a:gd name="connsiteY56" fmla="*/ 1561459 h 1648182"/>
              <a:gd name="connsiteX57" fmla="*/ 4821058 w 9662615"/>
              <a:gd name="connsiteY57" fmla="*/ 1553078 h 1648182"/>
              <a:gd name="connsiteX58" fmla="*/ 4791466 w 9662615"/>
              <a:gd name="connsiteY58" fmla="*/ 1561324 h 1648182"/>
              <a:gd name="connsiteX59" fmla="*/ 4784247 w 9662615"/>
              <a:gd name="connsiteY59" fmla="*/ 1562342 h 1648182"/>
              <a:gd name="connsiteX60" fmla="*/ 4739309 w 9662615"/>
              <a:gd name="connsiteY60" fmla="*/ 1553948 h 1648182"/>
              <a:gd name="connsiteX61" fmla="*/ 4697562 w 9662615"/>
              <a:gd name="connsiteY61" fmla="*/ 1551206 h 1648182"/>
              <a:gd name="connsiteX62" fmla="*/ 4650737 w 9662615"/>
              <a:gd name="connsiteY62" fmla="*/ 1537381 h 1648182"/>
              <a:gd name="connsiteX63" fmla="*/ 4583150 w 9662615"/>
              <a:gd name="connsiteY63" fmla="*/ 1529064 h 1648182"/>
              <a:gd name="connsiteX64" fmla="*/ 4521734 w 9662615"/>
              <a:gd name="connsiteY64" fmla="*/ 1529359 h 1648182"/>
              <a:gd name="connsiteX65" fmla="*/ 4382398 w 9662615"/>
              <a:gd name="connsiteY65" fmla="*/ 1534108 h 1648182"/>
              <a:gd name="connsiteX66" fmla="*/ 4221826 w 9662615"/>
              <a:gd name="connsiteY66" fmla="*/ 1500972 h 1648182"/>
              <a:gd name="connsiteX67" fmla="*/ 4096601 w 9662615"/>
              <a:gd name="connsiteY67" fmla="*/ 1521563 h 1648182"/>
              <a:gd name="connsiteX68" fmla="*/ 4058099 w 9662615"/>
              <a:gd name="connsiteY68" fmla="*/ 1648182 h 1648182"/>
              <a:gd name="connsiteX69" fmla="*/ 3833906 w 9662615"/>
              <a:gd name="connsiteY69" fmla="*/ 1516637 h 1648182"/>
              <a:gd name="connsiteX70" fmla="*/ 3696258 w 9662615"/>
              <a:gd name="connsiteY70" fmla="*/ 1537563 h 1648182"/>
              <a:gd name="connsiteX71" fmla="*/ 3594070 w 9662615"/>
              <a:gd name="connsiteY71" fmla="*/ 1509422 h 1648182"/>
              <a:gd name="connsiteX72" fmla="*/ 3565233 w 9662615"/>
              <a:gd name="connsiteY72" fmla="*/ 1515122 h 1648182"/>
              <a:gd name="connsiteX73" fmla="*/ 3560267 w 9662615"/>
              <a:gd name="connsiteY73" fmla="*/ 1516288 h 1648182"/>
              <a:gd name="connsiteX74" fmla="*/ 3540258 w 9662615"/>
              <a:gd name="connsiteY74" fmla="*/ 1516976 h 1648182"/>
              <a:gd name="connsiteX75" fmla="*/ 3534780 w 9662615"/>
              <a:gd name="connsiteY75" fmla="*/ 1522141 h 1648182"/>
              <a:gd name="connsiteX76" fmla="*/ 3504783 w 9662615"/>
              <a:gd name="connsiteY76" fmla="*/ 1526739 h 1648182"/>
              <a:gd name="connsiteX77" fmla="*/ 3430805 w 9662615"/>
              <a:gd name="connsiteY77" fmla="*/ 1542521 h 1648182"/>
              <a:gd name="connsiteX78" fmla="*/ 3292707 w 9662615"/>
              <a:gd name="connsiteY78" fmla="*/ 1520490 h 1648182"/>
              <a:gd name="connsiteX79" fmla="*/ 3187872 w 9662615"/>
              <a:gd name="connsiteY79" fmla="*/ 1519991 h 1648182"/>
              <a:gd name="connsiteX80" fmla="*/ 3148026 w 9662615"/>
              <a:gd name="connsiteY80" fmla="*/ 1524777 h 1648182"/>
              <a:gd name="connsiteX81" fmla="*/ 3092394 w 9662615"/>
              <a:gd name="connsiteY81" fmla="*/ 1528115 h 1648182"/>
              <a:gd name="connsiteX82" fmla="*/ 2994200 w 9662615"/>
              <a:gd name="connsiteY82" fmla="*/ 1537857 h 1648182"/>
              <a:gd name="connsiteX83" fmla="*/ 2862301 w 9662615"/>
              <a:gd name="connsiteY83" fmla="*/ 1544250 h 1648182"/>
              <a:gd name="connsiteX84" fmla="*/ 2766335 w 9662615"/>
              <a:gd name="connsiteY84" fmla="*/ 1527662 h 1648182"/>
              <a:gd name="connsiteX85" fmla="*/ 2757836 w 9662615"/>
              <a:gd name="connsiteY85" fmla="*/ 1531371 h 1648182"/>
              <a:gd name="connsiteX86" fmla="*/ 2691555 w 9662615"/>
              <a:gd name="connsiteY86" fmla="*/ 1530283 h 1648182"/>
              <a:gd name="connsiteX87" fmla="*/ 2491676 w 9662615"/>
              <a:gd name="connsiteY87" fmla="*/ 1500859 h 1648182"/>
              <a:gd name="connsiteX88" fmla="*/ 2378036 w 9662615"/>
              <a:gd name="connsiteY88" fmla="*/ 1520645 h 1648182"/>
              <a:gd name="connsiteX89" fmla="*/ 2284269 w 9662615"/>
              <a:gd name="connsiteY89" fmla="*/ 1503068 h 1648182"/>
              <a:gd name="connsiteX90" fmla="*/ 2207104 w 9662615"/>
              <a:gd name="connsiteY90" fmla="*/ 1508888 h 1648182"/>
              <a:gd name="connsiteX91" fmla="*/ 2149226 w 9662615"/>
              <a:gd name="connsiteY91" fmla="*/ 1523409 h 1648182"/>
              <a:gd name="connsiteX92" fmla="*/ 2084783 w 9662615"/>
              <a:gd name="connsiteY92" fmla="*/ 1524245 h 1648182"/>
              <a:gd name="connsiteX93" fmla="*/ 2070075 w 9662615"/>
              <a:gd name="connsiteY93" fmla="*/ 1511285 h 1648182"/>
              <a:gd name="connsiteX94" fmla="*/ 2001057 w 9662615"/>
              <a:gd name="connsiteY94" fmla="*/ 1516449 h 1648182"/>
              <a:gd name="connsiteX95" fmla="*/ 1896330 w 9662615"/>
              <a:gd name="connsiteY95" fmla="*/ 1525725 h 1648182"/>
              <a:gd name="connsiteX96" fmla="*/ 1835994 w 9662615"/>
              <a:gd name="connsiteY96" fmla="*/ 1527678 h 1648182"/>
              <a:gd name="connsiteX97" fmla="*/ 1671119 w 9662615"/>
              <a:gd name="connsiteY97" fmla="*/ 1536701 h 1648182"/>
              <a:gd name="connsiteX98" fmla="*/ 1601337 w 9662615"/>
              <a:gd name="connsiteY98" fmla="*/ 1548552 h 1648182"/>
              <a:gd name="connsiteX99" fmla="*/ 1407755 w 9662615"/>
              <a:gd name="connsiteY99" fmla="*/ 1571444 h 1648182"/>
              <a:gd name="connsiteX100" fmla="*/ 1271994 w 9662615"/>
              <a:gd name="connsiteY100" fmla="*/ 1579471 h 1648182"/>
              <a:gd name="connsiteX101" fmla="*/ 1249226 w 9662615"/>
              <a:gd name="connsiteY101" fmla="*/ 1583140 h 1648182"/>
              <a:gd name="connsiteX102" fmla="*/ 1217719 w 9662615"/>
              <a:gd name="connsiteY102" fmla="*/ 1580863 h 1648182"/>
              <a:gd name="connsiteX103" fmla="*/ 1091432 w 9662615"/>
              <a:gd name="connsiteY103" fmla="*/ 1571003 h 1648182"/>
              <a:gd name="connsiteX104" fmla="*/ 992039 w 9662615"/>
              <a:gd name="connsiteY104" fmla="*/ 1556662 h 1648182"/>
              <a:gd name="connsiteX105" fmla="*/ 868264 w 9662615"/>
              <a:gd name="connsiteY105" fmla="*/ 1566392 h 1648182"/>
              <a:gd name="connsiteX106" fmla="*/ 792765 w 9662615"/>
              <a:gd name="connsiteY106" fmla="*/ 1563102 h 1648182"/>
              <a:gd name="connsiteX107" fmla="*/ 669055 w 9662615"/>
              <a:gd name="connsiteY107" fmla="*/ 1543638 h 1648182"/>
              <a:gd name="connsiteX108" fmla="*/ 506152 w 9662615"/>
              <a:gd name="connsiteY108" fmla="*/ 1549124 h 1648182"/>
              <a:gd name="connsiteX109" fmla="*/ 472797 w 9662615"/>
              <a:gd name="connsiteY109" fmla="*/ 1568904 h 1648182"/>
              <a:gd name="connsiteX110" fmla="*/ 427864 w 9662615"/>
              <a:gd name="connsiteY110" fmla="*/ 1580848 h 1648182"/>
              <a:gd name="connsiteX111" fmla="*/ 408381 w 9662615"/>
              <a:gd name="connsiteY111" fmla="*/ 1552940 h 1648182"/>
              <a:gd name="connsiteX112" fmla="*/ 267163 w 9662615"/>
              <a:gd name="connsiteY112" fmla="*/ 1531913 h 1648182"/>
              <a:gd name="connsiteX113" fmla="*/ 196644 w 9662615"/>
              <a:gd name="connsiteY113" fmla="*/ 1524565 h 1648182"/>
              <a:gd name="connsiteX114" fmla="*/ 86819 w 9662615"/>
              <a:gd name="connsiteY114" fmla="*/ 1519517 h 1648182"/>
              <a:gd name="connsiteX115" fmla="*/ 53369 w 9662615"/>
              <a:gd name="connsiteY115" fmla="*/ 1516853 h 1648182"/>
              <a:gd name="connsiteX116" fmla="*/ 2359 w 9662615"/>
              <a:gd name="connsiteY116" fmla="*/ 1515247 h 1648182"/>
              <a:gd name="connsiteX117" fmla="*/ 0 w 9662615"/>
              <a:gd name="connsiteY117" fmla="*/ 1514932 h 1648182"/>
              <a:gd name="connsiteX118" fmla="*/ 0 w 9662615"/>
              <a:gd name="connsiteY118" fmla="*/ 0 h 1648182"/>
              <a:gd name="connsiteX0" fmla="*/ 0 w 9662615"/>
              <a:gd name="connsiteY0" fmla="*/ 0 h 1723719"/>
              <a:gd name="connsiteX1" fmla="*/ 9662615 w 9662615"/>
              <a:gd name="connsiteY1" fmla="*/ 0 h 1723719"/>
              <a:gd name="connsiteX2" fmla="*/ 9662615 w 9662615"/>
              <a:gd name="connsiteY2" fmla="*/ 1280346 h 1723719"/>
              <a:gd name="connsiteX3" fmla="*/ 9658420 w 9662615"/>
              <a:gd name="connsiteY3" fmla="*/ 1280106 h 1723719"/>
              <a:gd name="connsiteX4" fmla="*/ 9469546 w 9662615"/>
              <a:gd name="connsiteY4" fmla="*/ 1289837 h 1723719"/>
              <a:gd name="connsiteX5" fmla="*/ 9385895 w 9662615"/>
              <a:gd name="connsiteY5" fmla="*/ 1269203 h 1723719"/>
              <a:gd name="connsiteX6" fmla="*/ 9144767 w 9662615"/>
              <a:gd name="connsiteY6" fmla="*/ 1264120 h 1723719"/>
              <a:gd name="connsiteX7" fmla="*/ 8837252 w 9662615"/>
              <a:gd name="connsiteY7" fmla="*/ 1350515 h 1723719"/>
              <a:gd name="connsiteX8" fmla="*/ 8705466 w 9662615"/>
              <a:gd name="connsiteY8" fmla="*/ 1342419 h 1723719"/>
              <a:gd name="connsiteX9" fmla="*/ 8652221 w 9662615"/>
              <a:gd name="connsiteY9" fmla="*/ 1326906 h 1723719"/>
              <a:gd name="connsiteX10" fmla="*/ 8632312 w 9662615"/>
              <a:gd name="connsiteY10" fmla="*/ 1326025 h 1723719"/>
              <a:gd name="connsiteX11" fmla="*/ 8591582 w 9662615"/>
              <a:gd name="connsiteY11" fmla="*/ 1341666 h 1723719"/>
              <a:gd name="connsiteX12" fmla="*/ 8537336 w 9662615"/>
              <a:gd name="connsiteY12" fmla="*/ 1341684 h 1723719"/>
              <a:gd name="connsiteX13" fmla="*/ 8472508 w 9662615"/>
              <a:gd name="connsiteY13" fmla="*/ 1363109 h 1723719"/>
              <a:gd name="connsiteX14" fmla="*/ 8258477 w 9662615"/>
              <a:gd name="connsiteY14" fmla="*/ 1370666 h 1723719"/>
              <a:gd name="connsiteX15" fmla="*/ 8197961 w 9662615"/>
              <a:gd name="connsiteY15" fmla="*/ 1392804 h 1723719"/>
              <a:gd name="connsiteX16" fmla="*/ 8171196 w 9662615"/>
              <a:gd name="connsiteY16" fmla="*/ 1397216 h 1723719"/>
              <a:gd name="connsiteX17" fmla="*/ 8127667 w 9662615"/>
              <a:gd name="connsiteY17" fmla="*/ 1418254 h 1723719"/>
              <a:gd name="connsiteX18" fmla="*/ 7974579 w 9662615"/>
              <a:gd name="connsiteY18" fmla="*/ 1383439 h 1723719"/>
              <a:gd name="connsiteX19" fmla="*/ 7768351 w 9662615"/>
              <a:gd name="connsiteY19" fmla="*/ 1395051 h 1723719"/>
              <a:gd name="connsiteX20" fmla="*/ 7635985 w 9662615"/>
              <a:gd name="connsiteY20" fmla="*/ 1386363 h 1723719"/>
              <a:gd name="connsiteX21" fmla="*/ 7466069 w 9662615"/>
              <a:gd name="connsiteY21" fmla="*/ 1377654 h 1723719"/>
              <a:gd name="connsiteX22" fmla="*/ 7355642 w 9662615"/>
              <a:gd name="connsiteY22" fmla="*/ 1407761 h 1723719"/>
              <a:gd name="connsiteX23" fmla="*/ 7151610 w 9662615"/>
              <a:gd name="connsiteY23" fmla="*/ 1397856 h 1723719"/>
              <a:gd name="connsiteX24" fmla="*/ 7082147 w 9662615"/>
              <a:gd name="connsiteY24" fmla="*/ 1406113 h 1723719"/>
              <a:gd name="connsiteX25" fmla="*/ 7014958 w 9662615"/>
              <a:gd name="connsiteY25" fmla="*/ 1396883 h 1723719"/>
              <a:gd name="connsiteX26" fmla="*/ 6907567 w 9662615"/>
              <a:gd name="connsiteY26" fmla="*/ 1419149 h 1723719"/>
              <a:gd name="connsiteX27" fmla="*/ 6748428 w 9662615"/>
              <a:gd name="connsiteY27" fmla="*/ 1420308 h 1723719"/>
              <a:gd name="connsiteX28" fmla="*/ 6654257 w 9662615"/>
              <a:gd name="connsiteY28" fmla="*/ 1424143 h 1723719"/>
              <a:gd name="connsiteX29" fmla="*/ 6620123 w 9662615"/>
              <a:gd name="connsiteY29" fmla="*/ 1430535 h 1723719"/>
              <a:gd name="connsiteX30" fmla="*/ 6571355 w 9662615"/>
              <a:gd name="connsiteY30" fmla="*/ 1436144 h 1723719"/>
              <a:gd name="connsiteX31" fmla="*/ 6486557 w 9662615"/>
              <a:gd name="connsiteY31" fmla="*/ 1449861 h 1723719"/>
              <a:gd name="connsiteX32" fmla="*/ 6370419 w 9662615"/>
              <a:gd name="connsiteY32" fmla="*/ 1461649 h 1723719"/>
              <a:gd name="connsiteX33" fmla="*/ 6278839 w 9662615"/>
              <a:gd name="connsiteY33" fmla="*/ 1449160 h 1723719"/>
              <a:gd name="connsiteX34" fmla="*/ 6272455 w 9662615"/>
              <a:gd name="connsiteY34" fmla="*/ 1453191 h 1723719"/>
              <a:gd name="connsiteX35" fmla="*/ 6212659 w 9662615"/>
              <a:gd name="connsiteY35" fmla="*/ 1454850 h 1723719"/>
              <a:gd name="connsiteX36" fmla="*/ 6069317 w 9662615"/>
              <a:gd name="connsiteY36" fmla="*/ 1445838 h 1723719"/>
              <a:gd name="connsiteX37" fmla="*/ 5878477 w 9662615"/>
              <a:gd name="connsiteY37" fmla="*/ 1439180 h 1723719"/>
              <a:gd name="connsiteX38" fmla="*/ 5838387 w 9662615"/>
              <a:gd name="connsiteY38" fmla="*/ 1444679 h 1723719"/>
              <a:gd name="connsiteX39" fmla="*/ 5771136 w 9662615"/>
              <a:gd name="connsiteY39" fmla="*/ 1453639 h 1723719"/>
              <a:gd name="connsiteX40" fmla="*/ 5724081 w 9662615"/>
              <a:gd name="connsiteY40" fmla="*/ 1470431 h 1723719"/>
              <a:gd name="connsiteX41" fmla="*/ 5666577 w 9662615"/>
              <a:gd name="connsiteY41" fmla="*/ 1473921 h 1723719"/>
              <a:gd name="connsiteX42" fmla="*/ 5649068 w 9662615"/>
              <a:gd name="connsiteY42" fmla="*/ 1461676 h 1723719"/>
              <a:gd name="connsiteX43" fmla="*/ 5588902 w 9662615"/>
              <a:gd name="connsiteY43" fmla="*/ 1469647 h 1723719"/>
              <a:gd name="connsiteX44" fmla="*/ 5498090 w 9662615"/>
              <a:gd name="connsiteY44" fmla="*/ 1483173 h 1723719"/>
              <a:gd name="connsiteX45" fmla="*/ 5444641 w 9662615"/>
              <a:gd name="connsiteY45" fmla="*/ 1487602 h 1723719"/>
              <a:gd name="connsiteX46" fmla="*/ 5299812 w 9662615"/>
              <a:gd name="connsiteY46" fmla="*/ 1503362 h 1723719"/>
              <a:gd name="connsiteX47" fmla="*/ 5213947 w 9662615"/>
              <a:gd name="connsiteY47" fmla="*/ 1516637 h 1723719"/>
              <a:gd name="connsiteX48" fmla="*/ 5090342 w 9662615"/>
              <a:gd name="connsiteY48" fmla="*/ 1546680 h 1723719"/>
              <a:gd name="connsiteX49" fmla="*/ 5129812 w 9662615"/>
              <a:gd name="connsiteY49" fmla="*/ 1521277 h 1723719"/>
              <a:gd name="connsiteX50" fmla="*/ 5059484 w 9662615"/>
              <a:gd name="connsiteY50" fmla="*/ 1546802 h 1723719"/>
              <a:gd name="connsiteX51" fmla="*/ 5038524 w 9662615"/>
              <a:gd name="connsiteY51" fmla="*/ 1545675 h 1723719"/>
              <a:gd name="connsiteX52" fmla="*/ 5026564 w 9662615"/>
              <a:gd name="connsiteY52" fmla="*/ 1545376 h 1723719"/>
              <a:gd name="connsiteX53" fmla="*/ 4969433 w 9662615"/>
              <a:gd name="connsiteY53" fmla="*/ 1550865 h 1723719"/>
              <a:gd name="connsiteX54" fmla="*/ 4929254 w 9662615"/>
              <a:gd name="connsiteY54" fmla="*/ 1563452 h 1723719"/>
              <a:gd name="connsiteX55" fmla="*/ 4871726 w 9662615"/>
              <a:gd name="connsiteY55" fmla="*/ 1570584 h 1723719"/>
              <a:gd name="connsiteX56" fmla="*/ 4843267 w 9662615"/>
              <a:gd name="connsiteY56" fmla="*/ 1561459 h 1723719"/>
              <a:gd name="connsiteX57" fmla="*/ 4821058 w 9662615"/>
              <a:gd name="connsiteY57" fmla="*/ 1553078 h 1723719"/>
              <a:gd name="connsiteX58" fmla="*/ 4791466 w 9662615"/>
              <a:gd name="connsiteY58" fmla="*/ 1561324 h 1723719"/>
              <a:gd name="connsiteX59" fmla="*/ 4784247 w 9662615"/>
              <a:gd name="connsiteY59" fmla="*/ 1562342 h 1723719"/>
              <a:gd name="connsiteX60" fmla="*/ 4739309 w 9662615"/>
              <a:gd name="connsiteY60" fmla="*/ 1553948 h 1723719"/>
              <a:gd name="connsiteX61" fmla="*/ 4697562 w 9662615"/>
              <a:gd name="connsiteY61" fmla="*/ 1551206 h 1723719"/>
              <a:gd name="connsiteX62" fmla="*/ 4650737 w 9662615"/>
              <a:gd name="connsiteY62" fmla="*/ 1537381 h 1723719"/>
              <a:gd name="connsiteX63" fmla="*/ 4583150 w 9662615"/>
              <a:gd name="connsiteY63" fmla="*/ 1529064 h 1723719"/>
              <a:gd name="connsiteX64" fmla="*/ 4521734 w 9662615"/>
              <a:gd name="connsiteY64" fmla="*/ 1529359 h 1723719"/>
              <a:gd name="connsiteX65" fmla="*/ 4382398 w 9662615"/>
              <a:gd name="connsiteY65" fmla="*/ 1534108 h 1723719"/>
              <a:gd name="connsiteX66" fmla="*/ 4221826 w 9662615"/>
              <a:gd name="connsiteY66" fmla="*/ 1500972 h 1723719"/>
              <a:gd name="connsiteX67" fmla="*/ 4096601 w 9662615"/>
              <a:gd name="connsiteY67" fmla="*/ 1521563 h 1723719"/>
              <a:gd name="connsiteX68" fmla="*/ 3970635 w 9662615"/>
              <a:gd name="connsiteY68" fmla="*/ 1723719 h 1723719"/>
              <a:gd name="connsiteX69" fmla="*/ 3833906 w 9662615"/>
              <a:gd name="connsiteY69" fmla="*/ 1516637 h 1723719"/>
              <a:gd name="connsiteX70" fmla="*/ 3696258 w 9662615"/>
              <a:gd name="connsiteY70" fmla="*/ 1537563 h 1723719"/>
              <a:gd name="connsiteX71" fmla="*/ 3594070 w 9662615"/>
              <a:gd name="connsiteY71" fmla="*/ 1509422 h 1723719"/>
              <a:gd name="connsiteX72" fmla="*/ 3565233 w 9662615"/>
              <a:gd name="connsiteY72" fmla="*/ 1515122 h 1723719"/>
              <a:gd name="connsiteX73" fmla="*/ 3560267 w 9662615"/>
              <a:gd name="connsiteY73" fmla="*/ 1516288 h 1723719"/>
              <a:gd name="connsiteX74" fmla="*/ 3540258 w 9662615"/>
              <a:gd name="connsiteY74" fmla="*/ 1516976 h 1723719"/>
              <a:gd name="connsiteX75" fmla="*/ 3534780 w 9662615"/>
              <a:gd name="connsiteY75" fmla="*/ 1522141 h 1723719"/>
              <a:gd name="connsiteX76" fmla="*/ 3504783 w 9662615"/>
              <a:gd name="connsiteY76" fmla="*/ 1526739 h 1723719"/>
              <a:gd name="connsiteX77" fmla="*/ 3430805 w 9662615"/>
              <a:gd name="connsiteY77" fmla="*/ 1542521 h 1723719"/>
              <a:gd name="connsiteX78" fmla="*/ 3292707 w 9662615"/>
              <a:gd name="connsiteY78" fmla="*/ 1520490 h 1723719"/>
              <a:gd name="connsiteX79" fmla="*/ 3187872 w 9662615"/>
              <a:gd name="connsiteY79" fmla="*/ 1519991 h 1723719"/>
              <a:gd name="connsiteX80" fmla="*/ 3148026 w 9662615"/>
              <a:gd name="connsiteY80" fmla="*/ 1524777 h 1723719"/>
              <a:gd name="connsiteX81" fmla="*/ 3092394 w 9662615"/>
              <a:gd name="connsiteY81" fmla="*/ 1528115 h 1723719"/>
              <a:gd name="connsiteX82" fmla="*/ 2994200 w 9662615"/>
              <a:gd name="connsiteY82" fmla="*/ 1537857 h 1723719"/>
              <a:gd name="connsiteX83" fmla="*/ 2862301 w 9662615"/>
              <a:gd name="connsiteY83" fmla="*/ 1544250 h 1723719"/>
              <a:gd name="connsiteX84" fmla="*/ 2766335 w 9662615"/>
              <a:gd name="connsiteY84" fmla="*/ 1527662 h 1723719"/>
              <a:gd name="connsiteX85" fmla="*/ 2757836 w 9662615"/>
              <a:gd name="connsiteY85" fmla="*/ 1531371 h 1723719"/>
              <a:gd name="connsiteX86" fmla="*/ 2691555 w 9662615"/>
              <a:gd name="connsiteY86" fmla="*/ 1530283 h 1723719"/>
              <a:gd name="connsiteX87" fmla="*/ 2491676 w 9662615"/>
              <a:gd name="connsiteY87" fmla="*/ 1500859 h 1723719"/>
              <a:gd name="connsiteX88" fmla="*/ 2378036 w 9662615"/>
              <a:gd name="connsiteY88" fmla="*/ 1520645 h 1723719"/>
              <a:gd name="connsiteX89" fmla="*/ 2284269 w 9662615"/>
              <a:gd name="connsiteY89" fmla="*/ 1503068 h 1723719"/>
              <a:gd name="connsiteX90" fmla="*/ 2207104 w 9662615"/>
              <a:gd name="connsiteY90" fmla="*/ 1508888 h 1723719"/>
              <a:gd name="connsiteX91" fmla="*/ 2149226 w 9662615"/>
              <a:gd name="connsiteY91" fmla="*/ 1523409 h 1723719"/>
              <a:gd name="connsiteX92" fmla="*/ 2084783 w 9662615"/>
              <a:gd name="connsiteY92" fmla="*/ 1524245 h 1723719"/>
              <a:gd name="connsiteX93" fmla="*/ 2070075 w 9662615"/>
              <a:gd name="connsiteY93" fmla="*/ 1511285 h 1723719"/>
              <a:gd name="connsiteX94" fmla="*/ 2001057 w 9662615"/>
              <a:gd name="connsiteY94" fmla="*/ 1516449 h 1723719"/>
              <a:gd name="connsiteX95" fmla="*/ 1896330 w 9662615"/>
              <a:gd name="connsiteY95" fmla="*/ 1525725 h 1723719"/>
              <a:gd name="connsiteX96" fmla="*/ 1835994 w 9662615"/>
              <a:gd name="connsiteY96" fmla="*/ 1527678 h 1723719"/>
              <a:gd name="connsiteX97" fmla="*/ 1671119 w 9662615"/>
              <a:gd name="connsiteY97" fmla="*/ 1536701 h 1723719"/>
              <a:gd name="connsiteX98" fmla="*/ 1601337 w 9662615"/>
              <a:gd name="connsiteY98" fmla="*/ 1548552 h 1723719"/>
              <a:gd name="connsiteX99" fmla="*/ 1407755 w 9662615"/>
              <a:gd name="connsiteY99" fmla="*/ 1571444 h 1723719"/>
              <a:gd name="connsiteX100" fmla="*/ 1271994 w 9662615"/>
              <a:gd name="connsiteY100" fmla="*/ 1579471 h 1723719"/>
              <a:gd name="connsiteX101" fmla="*/ 1249226 w 9662615"/>
              <a:gd name="connsiteY101" fmla="*/ 1583140 h 1723719"/>
              <a:gd name="connsiteX102" fmla="*/ 1217719 w 9662615"/>
              <a:gd name="connsiteY102" fmla="*/ 1580863 h 1723719"/>
              <a:gd name="connsiteX103" fmla="*/ 1091432 w 9662615"/>
              <a:gd name="connsiteY103" fmla="*/ 1571003 h 1723719"/>
              <a:gd name="connsiteX104" fmla="*/ 992039 w 9662615"/>
              <a:gd name="connsiteY104" fmla="*/ 1556662 h 1723719"/>
              <a:gd name="connsiteX105" fmla="*/ 868264 w 9662615"/>
              <a:gd name="connsiteY105" fmla="*/ 1566392 h 1723719"/>
              <a:gd name="connsiteX106" fmla="*/ 792765 w 9662615"/>
              <a:gd name="connsiteY106" fmla="*/ 1563102 h 1723719"/>
              <a:gd name="connsiteX107" fmla="*/ 669055 w 9662615"/>
              <a:gd name="connsiteY107" fmla="*/ 1543638 h 1723719"/>
              <a:gd name="connsiteX108" fmla="*/ 506152 w 9662615"/>
              <a:gd name="connsiteY108" fmla="*/ 1549124 h 1723719"/>
              <a:gd name="connsiteX109" fmla="*/ 472797 w 9662615"/>
              <a:gd name="connsiteY109" fmla="*/ 1568904 h 1723719"/>
              <a:gd name="connsiteX110" fmla="*/ 427864 w 9662615"/>
              <a:gd name="connsiteY110" fmla="*/ 1580848 h 1723719"/>
              <a:gd name="connsiteX111" fmla="*/ 408381 w 9662615"/>
              <a:gd name="connsiteY111" fmla="*/ 1552940 h 1723719"/>
              <a:gd name="connsiteX112" fmla="*/ 267163 w 9662615"/>
              <a:gd name="connsiteY112" fmla="*/ 1531913 h 1723719"/>
              <a:gd name="connsiteX113" fmla="*/ 196644 w 9662615"/>
              <a:gd name="connsiteY113" fmla="*/ 1524565 h 1723719"/>
              <a:gd name="connsiteX114" fmla="*/ 86819 w 9662615"/>
              <a:gd name="connsiteY114" fmla="*/ 1519517 h 1723719"/>
              <a:gd name="connsiteX115" fmla="*/ 53369 w 9662615"/>
              <a:gd name="connsiteY115" fmla="*/ 1516853 h 1723719"/>
              <a:gd name="connsiteX116" fmla="*/ 2359 w 9662615"/>
              <a:gd name="connsiteY116" fmla="*/ 1515247 h 1723719"/>
              <a:gd name="connsiteX117" fmla="*/ 0 w 9662615"/>
              <a:gd name="connsiteY117" fmla="*/ 1514932 h 1723719"/>
              <a:gd name="connsiteX118" fmla="*/ 0 w 9662615"/>
              <a:gd name="connsiteY118" fmla="*/ 0 h 1723719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37764 w 9662615"/>
              <a:gd name="connsiteY49" fmla="*/ 1481521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177807 w 9662615"/>
              <a:gd name="connsiteY48" fmla="*/ 1526802 h 1583140"/>
              <a:gd name="connsiteX49" fmla="*/ 5137764 w 9662615"/>
              <a:gd name="connsiteY49" fmla="*/ 1481521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18664 w 9662615"/>
              <a:gd name="connsiteY3" fmla="*/ 1331789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69055 w 9662615"/>
              <a:gd name="connsiteY106" fmla="*/ 1543638 h 1583140"/>
              <a:gd name="connsiteX107" fmla="*/ 506152 w 9662615"/>
              <a:gd name="connsiteY107" fmla="*/ 1549124 h 1583140"/>
              <a:gd name="connsiteX108" fmla="*/ 472797 w 9662615"/>
              <a:gd name="connsiteY108" fmla="*/ 1568904 h 1583140"/>
              <a:gd name="connsiteX109" fmla="*/ 427864 w 9662615"/>
              <a:gd name="connsiteY109" fmla="*/ 1580848 h 1583140"/>
              <a:gd name="connsiteX110" fmla="*/ 408381 w 9662615"/>
              <a:gd name="connsiteY110" fmla="*/ 1552940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69055 w 9662615"/>
              <a:gd name="connsiteY106" fmla="*/ 1543638 h 1583140"/>
              <a:gd name="connsiteX107" fmla="*/ 506152 w 9662615"/>
              <a:gd name="connsiteY107" fmla="*/ 1549124 h 1583140"/>
              <a:gd name="connsiteX108" fmla="*/ 472797 w 9662615"/>
              <a:gd name="connsiteY108" fmla="*/ 1568904 h 1583140"/>
              <a:gd name="connsiteX109" fmla="*/ 427864 w 9662615"/>
              <a:gd name="connsiteY109" fmla="*/ 1580848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69055 w 9662615"/>
              <a:gd name="connsiteY106" fmla="*/ 1543638 h 1583140"/>
              <a:gd name="connsiteX107" fmla="*/ 506152 w 9662615"/>
              <a:gd name="connsiteY107" fmla="*/ 1549124 h 1583140"/>
              <a:gd name="connsiteX108" fmla="*/ 472797 w 9662615"/>
              <a:gd name="connsiteY108" fmla="*/ 1568904 h 1583140"/>
              <a:gd name="connsiteX109" fmla="*/ 396059 w 9662615"/>
              <a:gd name="connsiteY109" fmla="*/ 1560970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69055 w 9662615"/>
              <a:gd name="connsiteY106" fmla="*/ 1543638 h 1583140"/>
              <a:gd name="connsiteX107" fmla="*/ 541933 w 9662615"/>
              <a:gd name="connsiteY107" fmla="*/ 1561051 h 1583140"/>
              <a:gd name="connsiteX108" fmla="*/ 472797 w 9662615"/>
              <a:gd name="connsiteY108" fmla="*/ 1568904 h 1583140"/>
              <a:gd name="connsiteX109" fmla="*/ 396059 w 9662615"/>
              <a:gd name="connsiteY109" fmla="*/ 1560970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53153 w 9662615"/>
              <a:gd name="connsiteY106" fmla="*/ 1563516 h 1583140"/>
              <a:gd name="connsiteX107" fmla="*/ 541933 w 9662615"/>
              <a:gd name="connsiteY107" fmla="*/ 1561051 h 1583140"/>
              <a:gd name="connsiteX108" fmla="*/ 472797 w 9662615"/>
              <a:gd name="connsiteY108" fmla="*/ 1568904 h 1583140"/>
              <a:gd name="connsiteX109" fmla="*/ 396059 w 9662615"/>
              <a:gd name="connsiteY109" fmla="*/ 1560970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40355 w 9662615"/>
              <a:gd name="connsiteY103" fmla="*/ 1560638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53153 w 9662615"/>
              <a:gd name="connsiteY106" fmla="*/ 1563516 h 1583140"/>
              <a:gd name="connsiteX107" fmla="*/ 541933 w 9662615"/>
              <a:gd name="connsiteY107" fmla="*/ 1561051 h 1583140"/>
              <a:gd name="connsiteX108" fmla="*/ 472797 w 9662615"/>
              <a:gd name="connsiteY108" fmla="*/ 1568904 h 1583140"/>
              <a:gd name="connsiteX109" fmla="*/ 396059 w 9662615"/>
              <a:gd name="connsiteY109" fmla="*/ 1560970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92811"/>
              <a:gd name="connsiteX1" fmla="*/ 9662615 w 9662615"/>
              <a:gd name="connsiteY1" fmla="*/ 0 h 1592811"/>
              <a:gd name="connsiteX2" fmla="*/ 9662615 w 9662615"/>
              <a:gd name="connsiteY2" fmla="*/ 1280346 h 1592811"/>
              <a:gd name="connsiteX3" fmla="*/ 9551077 w 9662615"/>
              <a:gd name="connsiteY3" fmla="*/ 1292033 h 1592811"/>
              <a:gd name="connsiteX4" fmla="*/ 9469546 w 9662615"/>
              <a:gd name="connsiteY4" fmla="*/ 1289837 h 1592811"/>
              <a:gd name="connsiteX5" fmla="*/ 9326260 w 9662615"/>
              <a:gd name="connsiteY5" fmla="*/ 1277155 h 1592811"/>
              <a:gd name="connsiteX6" fmla="*/ 9144767 w 9662615"/>
              <a:gd name="connsiteY6" fmla="*/ 1264120 h 1592811"/>
              <a:gd name="connsiteX7" fmla="*/ 8976400 w 9662615"/>
              <a:gd name="connsiteY7" fmla="*/ 1326661 h 1592811"/>
              <a:gd name="connsiteX8" fmla="*/ 8828711 w 9662615"/>
              <a:gd name="connsiteY8" fmla="*/ 1346394 h 1592811"/>
              <a:gd name="connsiteX9" fmla="*/ 8695953 w 9662615"/>
              <a:gd name="connsiteY9" fmla="*/ 1346784 h 1592811"/>
              <a:gd name="connsiteX10" fmla="*/ 8652191 w 9662615"/>
              <a:gd name="connsiteY10" fmla="*/ 1345903 h 1592811"/>
              <a:gd name="connsiteX11" fmla="*/ 8591582 w 9662615"/>
              <a:gd name="connsiteY11" fmla="*/ 1341666 h 1592811"/>
              <a:gd name="connsiteX12" fmla="*/ 8537336 w 9662615"/>
              <a:gd name="connsiteY12" fmla="*/ 1341684 h 1592811"/>
              <a:gd name="connsiteX13" fmla="*/ 8416849 w 9662615"/>
              <a:gd name="connsiteY13" fmla="*/ 1367085 h 1592811"/>
              <a:gd name="connsiteX14" fmla="*/ 8278355 w 9662615"/>
              <a:gd name="connsiteY14" fmla="*/ 1386569 h 1592811"/>
              <a:gd name="connsiteX15" fmla="*/ 8197961 w 9662615"/>
              <a:gd name="connsiteY15" fmla="*/ 1392804 h 1592811"/>
              <a:gd name="connsiteX16" fmla="*/ 8171196 w 9662615"/>
              <a:gd name="connsiteY16" fmla="*/ 1397216 h 1592811"/>
              <a:gd name="connsiteX17" fmla="*/ 8087910 w 9662615"/>
              <a:gd name="connsiteY17" fmla="*/ 1386449 h 1592811"/>
              <a:gd name="connsiteX18" fmla="*/ 7974579 w 9662615"/>
              <a:gd name="connsiteY18" fmla="*/ 1383439 h 1592811"/>
              <a:gd name="connsiteX19" fmla="*/ 7768351 w 9662615"/>
              <a:gd name="connsiteY19" fmla="*/ 1395051 h 1592811"/>
              <a:gd name="connsiteX20" fmla="*/ 7635985 w 9662615"/>
              <a:gd name="connsiteY20" fmla="*/ 1386363 h 1592811"/>
              <a:gd name="connsiteX21" fmla="*/ 7466069 w 9662615"/>
              <a:gd name="connsiteY21" fmla="*/ 1377654 h 1592811"/>
              <a:gd name="connsiteX22" fmla="*/ 7355642 w 9662615"/>
              <a:gd name="connsiteY22" fmla="*/ 1407761 h 1592811"/>
              <a:gd name="connsiteX23" fmla="*/ 7215220 w 9662615"/>
              <a:gd name="connsiteY23" fmla="*/ 1397856 h 1592811"/>
              <a:gd name="connsiteX24" fmla="*/ 7082147 w 9662615"/>
              <a:gd name="connsiteY24" fmla="*/ 1406113 h 1592811"/>
              <a:gd name="connsiteX25" fmla="*/ 6987129 w 9662615"/>
              <a:gd name="connsiteY25" fmla="*/ 1404834 h 1592811"/>
              <a:gd name="connsiteX26" fmla="*/ 6907567 w 9662615"/>
              <a:gd name="connsiteY26" fmla="*/ 1419149 h 1592811"/>
              <a:gd name="connsiteX27" fmla="*/ 6748428 w 9662615"/>
              <a:gd name="connsiteY27" fmla="*/ 1420308 h 1592811"/>
              <a:gd name="connsiteX28" fmla="*/ 6654257 w 9662615"/>
              <a:gd name="connsiteY28" fmla="*/ 1424143 h 1592811"/>
              <a:gd name="connsiteX29" fmla="*/ 6620123 w 9662615"/>
              <a:gd name="connsiteY29" fmla="*/ 1430535 h 1592811"/>
              <a:gd name="connsiteX30" fmla="*/ 6571355 w 9662615"/>
              <a:gd name="connsiteY30" fmla="*/ 1436144 h 1592811"/>
              <a:gd name="connsiteX31" fmla="*/ 6486557 w 9662615"/>
              <a:gd name="connsiteY31" fmla="*/ 1449861 h 1592811"/>
              <a:gd name="connsiteX32" fmla="*/ 6370419 w 9662615"/>
              <a:gd name="connsiteY32" fmla="*/ 1461649 h 1592811"/>
              <a:gd name="connsiteX33" fmla="*/ 6278839 w 9662615"/>
              <a:gd name="connsiteY33" fmla="*/ 1449160 h 1592811"/>
              <a:gd name="connsiteX34" fmla="*/ 6272455 w 9662615"/>
              <a:gd name="connsiteY34" fmla="*/ 1453191 h 1592811"/>
              <a:gd name="connsiteX35" fmla="*/ 6212659 w 9662615"/>
              <a:gd name="connsiteY35" fmla="*/ 1454850 h 1592811"/>
              <a:gd name="connsiteX36" fmla="*/ 6069317 w 9662615"/>
              <a:gd name="connsiteY36" fmla="*/ 1445838 h 1592811"/>
              <a:gd name="connsiteX37" fmla="*/ 5878477 w 9662615"/>
              <a:gd name="connsiteY37" fmla="*/ 1439180 h 1592811"/>
              <a:gd name="connsiteX38" fmla="*/ 5838387 w 9662615"/>
              <a:gd name="connsiteY38" fmla="*/ 1444679 h 1592811"/>
              <a:gd name="connsiteX39" fmla="*/ 5771136 w 9662615"/>
              <a:gd name="connsiteY39" fmla="*/ 1453639 h 1592811"/>
              <a:gd name="connsiteX40" fmla="*/ 5724081 w 9662615"/>
              <a:gd name="connsiteY40" fmla="*/ 1470431 h 1592811"/>
              <a:gd name="connsiteX41" fmla="*/ 5666577 w 9662615"/>
              <a:gd name="connsiteY41" fmla="*/ 1473921 h 1592811"/>
              <a:gd name="connsiteX42" fmla="*/ 5649068 w 9662615"/>
              <a:gd name="connsiteY42" fmla="*/ 1461676 h 1592811"/>
              <a:gd name="connsiteX43" fmla="*/ 5588902 w 9662615"/>
              <a:gd name="connsiteY43" fmla="*/ 1469647 h 1592811"/>
              <a:gd name="connsiteX44" fmla="*/ 5498090 w 9662615"/>
              <a:gd name="connsiteY44" fmla="*/ 1483173 h 1592811"/>
              <a:gd name="connsiteX45" fmla="*/ 5444641 w 9662615"/>
              <a:gd name="connsiteY45" fmla="*/ 1487602 h 1592811"/>
              <a:gd name="connsiteX46" fmla="*/ 5299812 w 9662615"/>
              <a:gd name="connsiteY46" fmla="*/ 1503362 h 1592811"/>
              <a:gd name="connsiteX47" fmla="*/ 5245752 w 9662615"/>
              <a:gd name="connsiteY47" fmla="*/ 1520612 h 1592811"/>
              <a:gd name="connsiteX48" fmla="*/ 5177807 w 9662615"/>
              <a:gd name="connsiteY48" fmla="*/ 1526802 h 1592811"/>
              <a:gd name="connsiteX49" fmla="*/ 5113910 w 9662615"/>
              <a:gd name="connsiteY49" fmla="*/ 1533205 h 1592811"/>
              <a:gd name="connsiteX50" fmla="*/ 5059484 w 9662615"/>
              <a:gd name="connsiteY50" fmla="*/ 1546802 h 1592811"/>
              <a:gd name="connsiteX51" fmla="*/ 5038524 w 9662615"/>
              <a:gd name="connsiteY51" fmla="*/ 1545675 h 1592811"/>
              <a:gd name="connsiteX52" fmla="*/ 5026564 w 9662615"/>
              <a:gd name="connsiteY52" fmla="*/ 1545376 h 1592811"/>
              <a:gd name="connsiteX53" fmla="*/ 4969433 w 9662615"/>
              <a:gd name="connsiteY53" fmla="*/ 1550865 h 1592811"/>
              <a:gd name="connsiteX54" fmla="*/ 4871726 w 9662615"/>
              <a:gd name="connsiteY54" fmla="*/ 1570584 h 1592811"/>
              <a:gd name="connsiteX55" fmla="*/ 4843267 w 9662615"/>
              <a:gd name="connsiteY55" fmla="*/ 1561459 h 1592811"/>
              <a:gd name="connsiteX56" fmla="*/ 4821058 w 9662615"/>
              <a:gd name="connsiteY56" fmla="*/ 1553078 h 1592811"/>
              <a:gd name="connsiteX57" fmla="*/ 4791466 w 9662615"/>
              <a:gd name="connsiteY57" fmla="*/ 1561324 h 1592811"/>
              <a:gd name="connsiteX58" fmla="*/ 4784247 w 9662615"/>
              <a:gd name="connsiteY58" fmla="*/ 1562342 h 1592811"/>
              <a:gd name="connsiteX59" fmla="*/ 4739309 w 9662615"/>
              <a:gd name="connsiteY59" fmla="*/ 1553948 h 1592811"/>
              <a:gd name="connsiteX60" fmla="*/ 4697562 w 9662615"/>
              <a:gd name="connsiteY60" fmla="*/ 1551206 h 1592811"/>
              <a:gd name="connsiteX61" fmla="*/ 4650737 w 9662615"/>
              <a:gd name="connsiteY61" fmla="*/ 1537381 h 1592811"/>
              <a:gd name="connsiteX62" fmla="*/ 4583150 w 9662615"/>
              <a:gd name="connsiteY62" fmla="*/ 1529064 h 1592811"/>
              <a:gd name="connsiteX63" fmla="*/ 4521734 w 9662615"/>
              <a:gd name="connsiteY63" fmla="*/ 1529359 h 1592811"/>
              <a:gd name="connsiteX64" fmla="*/ 4382398 w 9662615"/>
              <a:gd name="connsiteY64" fmla="*/ 1534108 h 1592811"/>
              <a:gd name="connsiteX65" fmla="*/ 4221826 w 9662615"/>
              <a:gd name="connsiteY65" fmla="*/ 1500972 h 1592811"/>
              <a:gd name="connsiteX66" fmla="*/ 4096601 w 9662615"/>
              <a:gd name="connsiteY66" fmla="*/ 1521563 h 1592811"/>
              <a:gd name="connsiteX67" fmla="*/ 4002441 w 9662615"/>
              <a:gd name="connsiteY67" fmla="*/ 1528912 h 1592811"/>
              <a:gd name="connsiteX68" fmla="*/ 3833906 w 9662615"/>
              <a:gd name="connsiteY68" fmla="*/ 1516637 h 1592811"/>
              <a:gd name="connsiteX69" fmla="*/ 3763845 w 9662615"/>
              <a:gd name="connsiteY69" fmla="*/ 1501782 h 1592811"/>
              <a:gd name="connsiteX70" fmla="*/ 3641778 w 9662615"/>
              <a:gd name="connsiteY70" fmla="*/ 1505446 h 1592811"/>
              <a:gd name="connsiteX71" fmla="*/ 3565233 w 9662615"/>
              <a:gd name="connsiteY71" fmla="*/ 1515122 h 1592811"/>
              <a:gd name="connsiteX72" fmla="*/ 3560267 w 9662615"/>
              <a:gd name="connsiteY72" fmla="*/ 1516288 h 1592811"/>
              <a:gd name="connsiteX73" fmla="*/ 3540258 w 9662615"/>
              <a:gd name="connsiteY73" fmla="*/ 1516976 h 1592811"/>
              <a:gd name="connsiteX74" fmla="*/ 3534780 w 9662615"/>
              <a:gd name="connsiteY74" fmla="*/ 1522141 h 1592811"/>
              <a:gd name="connsiteX75" fmla="*/ 3504783 w 9662615"/>
              <a:gd name="connsiteY75" fmla="*/ 1526739 h 1592811"/>
              <a:gd name="connsiteX76" fmla="*/ 3430805 w 9662615"/>
              <a:gd name="connsiteY76" fmla="*/ 1542521 h 1592811"/>
              <a:gd name="connsiteX77" fmla="*/ 3292707 w 9662615"/>
              <a:gd name="connsiteY77" fmla="*/ 1520490 h 1592811"/>
              <a:gd name="connsiteX78" fmla="*/ 3187872 w 9662615"/>
              <a:gd name="connsiteY78" fmla="*/ 1519991 h 1592811"/>
              <a:gd name="connsiteX79" fmla="*/ 3148026 w 9662615"/>
              <a:gd name="connsiteY79" fmla="*/ 1524777 h 1592811"/>
              <a:gd name="connsiteX80" fmla="*/ 3092394 w 9662615"/>
              <a:gd name="connsiteY80" fmla="*/ 1528115 h 1592811"/>
              <a:gd name="connsiteX81" fmla="*/ 2994200 w 9662615"/>
              <a:gd name="connsiteY81" fmla="*/ 1537857 h 1592811"/>
              <a:gd name="connsiteX82" fmla="*/ 2862301 w 9662615"/>
              <a:gd name="connsiteY82" fmla="*/ 1544250 h 1592811"/>
              <a:gd name="connsiteX83" fmla="*/ 2766335 w 9662615"/>
              <a:gd name="connsiteY83" fmla="*/ 1527662 h 1592811"/>
              <a:gd name="connsiteX84" fmla="*/ 2757836 w 9662615"/>
              <a:gd name="connsiteY84" fmla="*/ 1531371 h 1592811"/>
              <a:gd name="connsiteX85" fmla="*/ 2691555 w 9662615"/>
              <a:gd name="connsiteY85" fmla="*/ 1530283 h 1592811"/>
              <a:gd name="connsiteX86" fmla="*/ 2491676 w 9662615"/>
              <a:gd name="connsiteY86" fmla="*/ 1500859 h 1592811"/>
              <a:gd name="connsiteX87" fmla="*/ 2378036 w 9662615"/>
              <a:gd name="connsiteY87" fmla="*/ 1520645 h 1592811"/>
              <a:gd name="connsiteX88" fmla="*/ 2284269 w 9662615"/>
              <a:gd name="connsiteY88" fmla="*/ 1503068 h 1592811"/>
              <a:gd name="connsiteX89" fmla="*/ 2207104 w 9662615"/>
              <a:gd name="connsiteY89" fmla="*/ 1508888 h 1592811"/>
              <a:gd name="connsiteX90" fmla="*/ 2149226 w 9662615"/>
              <a:gd name="connsiteY90" fmla="*/ 1523409 h 1592811"/>
              <a:gd name="connsiteX91" fmla="*/ 2084783 w 9662615"/>
              <a:gd name="connsiteY91" fmla="*/ 1524245 h 1592811"/>
              <a:gd name="connsiteX92" fmla="*/ 2070075 w 9662615"/>
              <a:gd name="connsiteY92" fmla="*/ 1511285 h 1592811"/>
              <a:gd name="connsiteX93" fmla="*/ 2001057 w 9662615"/>
              <a:gd name="connsiteY93" fmla="*/ 1516449 h 1592811"/>
              <a:gd name="connsiteX94" fmla="*/ 1896330 w 9662615"/>
              <a:gd name="connsiteY94" fmla="*/ 1525725 h 1592811"/>
              <a:gd name="connsiteX95" fmla="*/ 1835994 w 9662615"/>
              <a:gd name="connsiteY95" fmla="*/ 1527678 h 1592811"/>
              <a:gd name="connsiteX96" fmla="*/ 1671119 w 9662615"/>
              <a:gd name="connsiteY96" fmla="*/ 1536701 h 1592811"/>
              <a:gd name="connsiteX97" fmla="*/ 1601337 w 9662615"/>
              <a:gd name="connsiteY97" fmla="*/ 1548552 h 1592811"/>
              <a:gd name="connsiteX98" fmla="*/ 1407755 w 9662615"/>
              <a:gd name="connsiteY98" fmla="*/ 1571444 h 1592811"/>
              <a:gd name="connsiteX99" fmla="*/ 1271994 w 9662615"/>
              <a:gd name="connsiteY99" fmla="*/ 1579471 h 1592811"/>
              <a:gd name="connsiteX100" fmla="*/ 1249226 w 9662615"/>
              <a:gd name="connsiteY100" fmla="*/ 1583140 h 1592811"/>
              <a:gd name="connsiteX101" fmla="*/ 1181938 w 9662615"/>
              <a:gd name="connsiteY101" fmla="*/ 1592789 h 1592811"/>
              <a:gd name="connsiteX102" fmla="*/ 1091432 w 9662615"/>
              <a:gd name="connsiteY102" fmla="*/ 1571003 h 1592811"/>
              <a:gd name="connsiteX103" fmla="*/ 940355 w 9662615"/>
              <a:gd name="connsiteY103" fmla="*/ 1560638 h 1592811"/>
              <a:gd name="connsiteX104" fmla="*/ 868264 w 9662615"/>
              <a:gd name="connsiteY104" fmla="*/ 1566392 h 1592811"/>
              <a:gd name="connsiteX105" fmla="*/ 792765 w 9662615"/>
              <a:gd name="connsiteY105" fmla="*/ 1563102 h 1592811"/>
              <a:gd name="connsiteX106" fmla="*/ 653153 w 9662615"/>
              <a:gd name="connsiteY106" fmla="*/ 1563516 h 1592811"/>
              <a:gd name="connsiteX107" fmla="*/ 541933 w 9662615"/>
              <a:gd name="connsiteY107" fmla="*/ 1561051 h 1592811"/>
              <a:gd name="connsiteX108" fmla="*/ 472797 w 9662615"/>
              <a:gd name="connsiteY108" fmla="*/ 1568904 h 1592811"/>
              <a:gd name="connsiteX109" fmla="*/ 396059 w 9662615"/>
              <a:gd name="connsiteY109" fmla="*/ 1560970 h 1592811"/>
              <a:gd name="connsiteX110" fmla="*/ 336819 w 9662615"/>
              <a:gd name="connsiteY110" fmla="*/ 1560892 h 1592811"/>
              <a:gd name="connsiteX111" fmla="*/ 267163 w 9662615"/>
              <a:gd name="connsiteY111" fmla="*/ 1531913 h 1592811"/>
              <a:gd name="connsiteX112" fmla="*/ 196644 w 9662615"/>
              <a:gd name="connsiteY112" fmla="*/ 1524565 h 1592811"/>
              <a:gd name="connsiteX113" fmla="*/ 86819 w 9662615"/>
              <a:gd name="connsiteY113" fmla="*/ 1519517 h 1592811"/>
              <a:gd name="connsiteX114" fmla="*/ 53369 w 9662615"/>
              <a:gd name="connsiteY114" fmla="*/ 1516853 h 1592811"/>
              <a:gd name="connsiteX115" fmla="*/ 2359 w 9662615"/>
              <a:gd name="connsiteY115" fmla="*/ 1515247 h 1592811"/>
              <a:gd name="connsiteX116" fmla="*/ 0 w 9662615"/>
              <a:gd name="connsiteY116" fmla="*/ 1514932 h 1592811"/>
              <a:gd name="connsiteX117" fmla="*/ 0 w 9662615"/>
              <a:gd name="connsiteY117" fmla="*/ 0 h 1592811"/>
              <a:gd name="connsiteX0" fmla="*/ 0 w 9662615"/>
              <a:gd name="connsiteY0" fmla="*/ 0 h 1592811"/>
              <a:gd name="connsiteX1" fmla="*/ 9662615 w 9662615"/>
              <a:gd name="connsiteY1" fmla="*/ 0 h 1592811"/>
              <a:gd name="connsiteX2" fmla="*/ 9662615 w 9662615"/>
              <a:gd name="connsiteY2" fmla="*/ 1280346 h 1592811"/>
              <a:gd name="connsiteX3" fmla="*/ 9551077 w 9662615"/>
              <a:gd name="connsiteY3" fmla="*/ 1292033 h 1592811"/>
              <a:gd name="connsiteX4" fmla="*/ 9469546 w 9662615"/>
              <a:gd name="connsiteY4" fmla="*/ 1289837 h 1592811"/>
              <a:gd name="connsiteX5" fmla="*/ 9326260 w 9662615"/>
              <a:gd name="connsiteY5" fmla="*/ 1277155 h 1592811"/>
              <a:gd name="connsiteX6" fmla="*/ 9144767 w 9662615"/>
              <a:gd name="connsiteY6" fmla="*/ 1264120 h 1592811"/>
              <a:gd name="connsiteX7" fmla="*/ 8976400 w 9662615"/>
              <a:gd name="connsiteY7" fmla="*/ 1326661 h 1592811"/>
              <a:gd name="connsiteX8" fmla="*/ 8828711 w 9662615"/>
              <a:gd name="connsiteY8" fmla="*/ 1346394 h 1592811"/>
              <a:gd name="connsiteX9" fmla="*/ 8695953 w 9662615"/>
              <a:gd name="connsiteY9" fmla="*/ 1346784 h 1592811"/>
              <a:gd name="connsiteX10" fmla="*/ 8652191 w 9662615"/>
              <a:gd name="connsiteY10" fmla="*/ 1345903 h 1592811"/>
              <a:gd name="connsiteX11" fmla="*/ 8591582 w 9662615"/>
              <a:gd name="connsiteY11" fmla="*/ 1341666 h 1592811"/>
              <a:gd name="connsiteX12" fmla="*/ 8537336 w 9662615"/>
              <a:gd name="connsiteY12" fmla="*/ 1341684 h 1592811"/>
              <a:gd name="connsiteX13" fmla="*/ 8416849 w 9662615"/>
              <a:gd name="connsiteY13" fmla="*/ 1367085 h 1592811"/>
              <a:gd name="connsiteX14" fmla="*/ 8278355 w 9662615"/>
              <a:gd name="connsiteY14" fmla="*/ 1386569 h 1592811"/>
              <a:gd name="connsiteX15" fmla="*/ 8197961 w 9662615"/>
              <a:gd name="connsiteY15" fmla="*/ 1392804 h 1592811"/>
              <a:gd name="connsiteX16" fmla="*/ 8171196 w 9662615"/>
              <a:gd name="connsiteY16" fmla="*/ 1397216 h 1592811"/>
              <a:gd name="connsiteX17" fmla="*/ 8087910 w 9662615"/>
              <a:gd name="connsiteY17" fmla="*/ 1386449 h 1592811"/>
              <a:gd name="connsiteX18" fmla="*/ 7974579 w 9662615"/>
              <a:gd name="connsiteY18" fmla="*/ 1383439 h 1592811"/>
              <a:gd name="connsiteX19" fmla="*/ 7768351 w 9662615"/>
              <a:gd name="connsiteY19" fmla="*/ 1395051 h 1592811"/>
              <a:gd name="connsiteX20" fmla="*/ 7635985 w 9662615"/>
              <a:gd name="connsiteY20" fmla="*/ 1386363 h 1592811"/>
              <a:gd name="connsiteX21" fmla="*/ 7466069 w 9662615"/>
              <a:gd name="connsiteY21" fmla="*/ 1377654 h 1592811"/>
              <a:gd name="connsiteX22" fmla="*/ 7355642 w 9662615"/>
              <a:gd name="connsiteY22" fmla="*/ 1407761 h 1592811"/>
              <a:gd name="connsiteX23" fmla="*/ 7215220 w 9662615"/>
              <a:gd name="connsiteY23" fmla="*/ 1397856 h 1592811"/>
              <a:gd name="connsiteX24" fmla="*/ 7082147 w 9662615"/>
              <a:gd name="connsiteY24" fmla="*/ 1406113 h 1592811"/>
              <a:gd name="connsiteX25" fmla="*/ 6987129 w 9662615"/>
              <a:gd name="connsiteY25" fmla="*/ 1404834 h 1592811"/>
              <a:gd name="connsiteX26" fmla="*/ 6907567 w 9662615"/>
              <a:gd name="connsiteY26" fmla="*/ 1419149 h 1592811"/>
              <a:gd name="connsiteX27" fmla="*/ 6748428 w 9662615"/>
              <a:gd name="connsiteY27" fmla="*/ 1420308 h 1592811"/>
              <a:gd name="connsiteX28" fmla="*/ 6654257 w 9662615"/>
              <a:gd name="connsiteY28" fmla="*/ 1424143 h 1592811"/>
              <a:gd name="connsiteX29" fmla="*/ 6620123 w 9662615"/>
              <a:gd name="connsiteY29" fmla="*/ 1430535 h 1592811"/>
              <a:gd name="connsiteX30" fmla="*/ 6571355 w 9662615"/>
              <a:gd name="connsiteY30" fmla="*/ 1436144 h 1592811"/>
              <a:gd name="connsiteX31" fmla="*/ 6486557 w 9662615"/>
              <a:gd name="connsiteY31" fmla="*/ 1449861 h 1592811"/>
              <a:gd name="connsiteX32" fmla="*/ 6370419 w 9662615"/>
              <a:gd name="connsiteY32" fmla="*/ 1461649 h 1592811"/>
              <a:gd name="connsiteX33" fmla="*/ 6278839 w 9662615"/>
              <a:gd name="connsiteY33" fmla="*/ 1449160 h 1592811"/>
              <a:gd name="connsiteX34" fmla="*/ 6272455 w 9662615"/>
              <a:gd name="connsiteY34" fmla="*/ 1453191 h 1592811"/>
              <a:gd name="connsiteX35" fmla="*/ 6212659 w 9662615"/>
              <a:gd name="connsiteY35" fmla="*/ 1454850 h 1592811"/>
              <a:gd name="connsiteX36" fmla="*/ 6069317 w 9662615"/>
              <a:gd name="connsiteY36" fmla="*/ 1445838 h 1592811"/>
              <a:gd name="connsiteX37" fmla="*/ 5878477 w 9662615"/>
              <a:gd name="connsiteY37" fmla="*/ 1439180 h 1592811"/>
              <a:gd name="connsiteX38" fmla="*/ 5838387 w 9662615"/>
              <a:gd name="connsiteY38" fmla="*/ 1444679 h 1592811"/>
              <a:gd name="connsiteX39" fmla="*/ 5771136 w 9662615"/>
              <a:gd name="connsiteY39" fmla="*/ 1453639 h 1592811"/>
              <a:gd name="connsiteX40" fmla="*/ 5724081 w 9662615"/>
              <a:gd name="connsiteY40" fmla="*/ 1470431 h 1592811"/>
              <a:gd name="connsiteX41" fmla="*/ 5666577 w 9662615"/>
              <a:gd name="connsiteY41" fmla="*/ 1473921 h 1592811"/>
              <a:gd name="connsiteX42" fmla="*/ 5649068 w 9662615"/>
              <a:gd name="connsiteY42" fmla="*/ 1461676 h 1592811"/>
              <a:gd name="connsiteX43" fmla="*/ 5588902 w 9662615"/>
              <a:gd name="connsiteY43" fmla="*/ 1469647 h 1592811"/>
              <a:gd name="connsiteX44" fmla="*/ 5498090 w 9662615"/>
              <a:gd name="connsiteY44" fmla="*/ 1483173 h 1592811"/>
              <a:gd name="connsiteX45" fmla="*/ 5444641 w 9662615"/>
              <a:gd name="connsiteY45" fmla="*/ 1487602 h 1592811"/>
              <a:gd name="connsiteX46" fmla="*/ 5299812 w 9662615"/>
              <a:gd name="connsiteY46" fmla="*/ 1503362 h 1592811"/>
              <a:gd name="connsiteX47" fmla="*/ 5245752 w 9662615"/>
              <a:gd name="connsiteY47" fmla="*/ 1520612 h 1592811"/>
              <a:gd name="connsiteX48" fmla="*/ 5177807 w 9662615"/>
              <a:gd name="connsiteY48" fmla="*/ 1526802 h 1592811"/>
              <a:gd name="connsiteX49" fmla="*/ 5113910 w 9662615"/>
              <a:gd name="connsiteY49" fmla="*/ 1533205 h 1592811"/>
              <a:gd name="connsiteX50" fmla="*/ 5059484 w 9662615"/>
              <a:gd name="connsiteY50" fmla="*/ 1546802 h 1592811"/>
              <a:gd name="connsiteX51" fmla="*/ 5038524 w 9662615"/>
              <a:gd name="connsiteY51" fmla="*/ 1545675 h 1592811"/>
              <a:gd name="connsiteX52" fmla="*/ 5026564 w 9662615"/>
              <a:gd name="connsiteY52" fmla="*/ 1545376 h 1592811"/>
              <a:gd name="connsiteX53" fmla="*/ 4969433 w 9662615"/>
              <a:gd name="connsiteY53" fmla="*/ 1550865 h 1592811"/>
              <a:gd name="connsiteX54" fmla="*/ 4871726 w 9662615"/>
              <a:gd name="connsiteY54" fmla="*/ 1570584 h 1592811"/>
              <a:gd name="connsiteX55" fmla="*/ 4843267 w 9662615"/>
              <a:gd name="connsiteY55" fmla="*/ 1561459 h 1592811"/>
              <a:gd name="connsiteX56" fmla="*/ 4821058 w 9662615"/>
              <a:gd name="connsiteY56" fmla="*/ 1553078 h 1592811"/>
              <a:gd name="connsiteX57" fmla="*/ 4791466 w 9662615"/>
              <a:gd name="connsiteY57" fmla="*/ 1561324 h 1592811"/>
              <a:gd name="connsiteX58" fmla="*/ 4784247 w 9662615"/>
              <a:gd name="connsiteY58" fmla="*/ 1562342 h 1592811"/>
              <a:gd name="connsiteX59" fmla="*/ 4739309 w 9662615"/>
              <a:gd name="connsiteY59" fmla="*/ 1553948 h 1592811"/>
              <a:gd name="connsiteX60" fmla="*/ 4697562 w 9662615"/>
              <a:gd name="connsiteY60" fmla="*/ 1551206 h 1592811"/>
              <a:gd name="connsiteX61" fmla="*/ 4650737 w 9662615"/>
              <a:gd name="connsiteY61" fmla="*/ 1537381 h 1592811"/>
              <a:gd name="connsiteX62" fmla="*/ 4583150 w 9662615"/>
              <a:gd name="connsiteY62" fmla="*/ 1529064 h 1592811"/>
              <a:gd name="connsiteX63" fmla="*/ 4521734 w 9662615"/>
              <a:gd name="connsiteY63" fmla="*/ 1529359 h 1592811"/>
              <a:gd name="connsiteX64" fmla="*/ 4382398 w 9662615"/>
              <a:gd name="connsiteY64" fmla="*/ 1534108 h 1592811"/>
              <a:gd name="connsiteX65" fmla="*/ 4221826 w 9662615"/>
              <a:gd name="connsiteY65" fmla="*/ 1500972 h 1592811"/>
              <a:gd name="connsiteX66" fmla="*/ 4096601 w 9662615"/>
              <a:gd name="connsiteY66" fmla="*/ 1521563 h 1592811"/>
              <a:gd name="connsiteX67" fmla="*/ 4002441 w 9662615"/>
              <a:gd name="connsiteY67" fmla="*/ 1528912 h 1592811"/>
              <a:gd name="connsiteX68" fmla="*/ 3833906 w 9662615"/>
              <a:gd name="connsiteY68" fmla="*/ 1516637 h 1592811"/>
              <a:gd name="connsiteX69" fmla="*/ 3763845 w 9662615"/>
              <a:gd name="connsiteY69" fmla="*/ 1501782 h 1592811"/>
              <a:gd name="connsiteX70" fmla="*/ 3641778 w 9662615"/>
              <a:gd name="connsiteY70" fmla="*/ 1505446 h 1592811"/>
              <a:gd name="connsiteX71" fmla="*/ 3565233 w 9662615"/>
              <a:gd name="connsiteY71" fmla="*/ 1515122 h 1592811"/>
              <a:gd name="connsiteX72" fmla="*/ 3560267 w 9662615"/>
              <a:gd name="connsiteY72" fmla="*/ 1516288 h 1592811"/>
              <a:gd name="connsiteX73" fmla="*/ 3540258 w 9662615"/>
              <a:gd name="connsiteY73" fmla="*/ 1516976 h 1592811"/>
              <a:gd name="connsiteX74" fmla="*/ 3534780 w 9662615"/>
              <a:gd name="connsiteY74" fmla="*/ 1522141 h 1592811"/>
              <a:gd name="connsiteX75" fmla="*/ 3504783 w 9662615"/>
              <a:gd name="connsiteY75" fmla="*/ 1526739 h 1592811"/>
              <a:gd name="connsiteX76" fmla="*/ 3430805 w 9662615"/>
              <a:gd name="connsiteY76" fmla="*/ 1542521 h 1592811"/>
              <a:gd name="connsiteX77" fmla="*/ 3292707 w 9662615"/>
              <a:gd name="connsiteY77" fmla="*/ 1520490 h 1592811"/>
              <a:gd name="connsiteX78" fmla="*/ 3187872 w 9662615"/>
              <a:gd name="connsiteY78" fmla="*/ 1519991 h 1592811"/>
              <a:gd name="connsiteX79" fmla="*/ 3148026 w 9662615"/>
              <a:gd name="connsiteY79" fmla="*/ 1524777 h 1592811"/>
              <a:gd name="connsiteX80" fmla="*/ 3092394 w 9662615"/>
              <a:gd name="connsiteY80" fmla="*/ 1528115 h 1592811"/>
              <a:gd name="connsiteX81" fmla="*/ 2994200 w 9662615"/>
              <a:gd name="connsiteY81" fmla="*/ 1537857 h 1592811"/>
              <a:gd name="connsiteX82" fmla="*/ 2862301 w 9662615"/>
              <a:gd name="connsiteY82" fmla="*/ 1544250 h 1592811"/>
              <a:gd name="connsiteX83" fmla="*/ 2766335 w 9662615"/>
              <a:gd name="connsiteY83" fmla="*/ 1527662 h 1592811"/>
              <a:gd name="connsiteX84" fmla="*/ 2757836 w 9662615"/>
              <a:gd name="connsiteY84" fmla="*/ 1531371 h 1592811"/>
              <a:gd name="connsiteX85" fmla="*/ 2691555 w 9662615"/>
              <a:gd name="connsiteY85" fmla="*/ 1530283 h 1592811"/>
              <a:gd name="connsiteX86" fmla="*/ 2491676 w 9662615"/>
              <a:gd name="connsiteY86" fmla="*/ 1500859 h 1592811"/>
              <a:gd name="connsiteX87" fmla="*/ 2378036 w 9662615"/>
              <a:gd name="connsiteY87" fmla="*/ 1520645 h 1592811"/>
              <a:gd name="connsiteX88" fmla="*/ 2284269 w 9662615"/>
              <a:gd name="connsiteY88" fmla="*/ 1503068 h 1592811"/>
              <a:gd name="connsiteX89" fmla="*/ 2207104 w 9662615"/>
              <a:gd name="connsiteY89" fmla="*/ 1508888 h 1592811"/>
              <a:gd name="connsiteX90" fmla="*/ 2149226 w 9662615"/>
              <a:gd name="connsiteY90" fmla="*/ 1523409 h 1592811"/>
              <a:gd name="connsiteX91" fmla="*/ 2084783 w 9662615"/>
              <a:gd name="connsiteY91" fmla="*/ 1524245 h 1592811"/>
              <a:gd name="connsiteX92" fmla="*/ 2070075 w 9662615"/>
              <a:gd name="connsiteY92" fmla="*/ 1511285 h 1592811"/>
              <a:gd name="connsiteX93" fmla="*/ 2001057 w 9662615"/>
              <a:gd name="connsiteY93" fmla="*/ 1516449 h 1592811"/>
              <a:gd name="connsiteX94" fmla="*/ 1896330 w 9662615"/>
              <a:gd name="connsiteY94" fmla="*/ 1525725 h 1592811"/>
              <a:gd name="connsiteX95" fmla="*/ 1835994 w 9662615"/>
              <a:gd name="connsiteY95" fmla="*/ 1527678 h 1592811"/>
              <a:gd name="connsiteX96" fmla="*/ 1671119 w 9662615"/>
              <a:gd name="connsiteY96" fmla="*/ 1536701 h 1592811"/>
              <a:gd name="connsiteX97" fmla="*/ 1601337 w 9662615"/>
              <a:gd name="connsiteY97" fmla="*/ 1548552 h 1592811"/>
              <a:gd name="connsiteX98" fmla="*/ 1407755 w 9662615"/>
              <a:gd name="connsiteY98" fmla="*/ 1571444 h 1592811"/>
              <a:gd name="connsiteX99" fmla="*/ 1291872 w 9662615"/>
              <a:gd name="connsiteY99" fmla="*/ 1579471 h 1592811"/>
              <a:gd name="connsiteX100" fmla="*/ 1249226 w 9662615"/>
              <a:gd name="connsiteY100" fmla="*/ 1583140 h 1592811"/>
              <a:gd name="connsiteX101" fmla="*/ 1181938 w 9662615"/>
              <a:gd name="connsiteY101" fmla="*/ 1592789 h 1592811"/>
              <a:gd name="connsiteX102" fmla="*/ 1091432 w 9662615"/>
              <a:gd name="connsiteY102" fmla="*/ 1571003 h 1592811"/>
              <a:gd name="connsiteX103" fmla="*/ 940355 w 9662615"/>
              <a:gd name="connsiteY103" fmla="*/ 1560638 h 1592811"/>
              <a:gd name="connsiteX104" fmla="*/ 868264 w 9662615"/>
              <a:gd name="connsiteY104" fmla="*/ 1566392 h 1592811"/>
              <a:gd name="connsiteX105" fmla="*/ 792765 w 9662615"/>
              <a:gd name="connsiteY105" fmla="*/ 1563102 h 1592811"/>
              <a:gd name="connsiteX106" fmla="*/ 653153 w 9662615"/>
              <a:gd name="connsiteY106" fmla="*/ 1563516 h 1592811"/>
              <a:gd name="connsiteX107" fmla="*/ 541933 w 9662615"/>
              <a:gd name="connsiteY107" fmla="*/ 1561051 h 1592811"/>
              <a:gd name="connsiteX108" fmla="*/ 472797 w 9662615"/>
              <a:gd name="connsiteY108" fmla="*/ 1568904 h 1592811"/>
              <a:gd name="connsiteX109" fmla="*/ 396059 w 9662615"/>
              <a:gd name="connsiteY109" fmla="*/ 1560970 h 1592811"/>
              <a:gd name="connsiteX110" fmla="*/ 336819 w 9662615"/>
              <a:gd name="connsiteY110" fmla="*/ 1560892 h 1592811"/>
              <a:gd name="connsiteX111" fmla="*/ 267163 w 9662615"/>
              <a:gd name="connsiteY111" fmla="*/ 1531913 h 1592811"/>
              <a:gd name="connsiteX112" fmla="*/ 196644 w 9662615"/>
              <a:gd name="connsiteY112" fmla="*/ 1524565 h 1592811"/>
              <a:gd name="connsiteX113" fmla="*/ 86819 w 9662615"/>
              <a:gd name="connsiteY113" fmla="*/ 1519517 h 1592811"/>
              <a:gd name="connsiteX114" fmla="*/ 53369 w 9662615"/>
              <a:gd name="connsiteY114" fmla="*/ 1516853 h 1592811"/>
              <a:gd name="connsiteX115" fmla="*/ 2359 w 9662615"/>
              <a:gd name="connsiteY115" fmla="*/ 1515247 h 1592811"/>
              <a:gd name="connsiteX116" fmla="*/ 0 w 9662615"/>
              <a:gd name="connsiteY116" fmla="*/ 1514932 h 1592811"/>
              <a:gd name="connsiteX117" fmla="*/ 0 w 9662615"/>
              <a:gd name="connsiteY117" fmla="*/ 0 h 1592811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565233 w 9662615"/>
              <a:gd name="connsiteY71" fmla="*/ 1515122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34780 w 9662615"/>
              <a:gd name="connsiteY74" fmla="*/ 1522141 h 1603018"/>
              <a:gd name="connsiteX75" fmla="*/ 3504783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601337 w 9662615"/>
              <a:gd name="connsiteY97" fmla="*/ 1548552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565233 w 9662615"/>
              <a:gd name="connsiteY71" fmla="*/ 1515122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34780 w 9662615"/>
              <a:gd name="connsiteY74" fmla="*/ 1522141 h 1603018"/>
              <a:gd name="connsiteX75" fmla="*/ 3504783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565233 w 9662615"/>
              <a:gd name="connsiteY71" fmla="*/ 1515122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34780 w 9662615"/>
              <a:gd name="connsiteY74" fmla="*/ 1522141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565233 w 9662615"/>
              <a:gd name="connsiteY71" fmla="*/ 1515122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612941 w 9662615"/>
              <a:gd name="connsiteY71" fmla="*/ 1411755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612941 w 9662615"/>
              <a:gd name="connsiteY71" fmla="*/ 141175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12941 w 9662615"/>
              <a:gd name="connsiteY71" fmla="*/ 141175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81031 w 9662615"/>
              <a:gd name="connsiteY90" fmla="*/ 1531361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81031 w 9662615"/>
              <a:gd name="connsiteY90" fmla="*/ 1531361 h 1603018"/>
              <a:gd name="connsiteX91" fmla="*/ 211261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81031 w 9662615"/>
              <a:gd name="connsiteY90" fmla="*/ 1531361 h 1603018"/>
              <a:gd name="connsiteX91" fmla="*/ 2112613 w 9662615"/>
              <a:gd name="connsiteY91" fmla="*/ 1524245 h 1603018"/>
              <a:gd name="connsiteX92" fmla="*/ 2046221 w 9662615"/>
              <a:gd name="connsiteY92" fmla="*/ 1523212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81031 w 9662615"/>
              <a:gd name="connsiteY90" fmla="*/ 1531361 h 1603018"/>
              <a:gd name="connsiteX91" fmla="*/ 2112613 w 9662615"/>
              <a:gd name="connsiteY91" fmla="*/ 1524245 h 1603018"/>
              <a:gd name="connsiteX92" fmla="*/ 2046221 w 9662615"/>
              <a:gd name="connsiteY92" fmla="*/ 1523212 h 1603018"/>
              <a:gd name="connsiteX93" fmla="*/ 2001057 w 9662615"/>
              <a:gd name="connsiteY93" fmla="*/ 1516449 h 1603018"/>
              <a:gd name="connsiteX94" fmla="*/ 1920184 w 9662615"/>
              <a:gd name="connsiteY94" fmla="*/ 1533676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</a:cxnLst>
            <a:rect l="l" t="t" r="r" b="b"/>
            <a:pathLst>
              <a:path w="9662615" h="1603018">
                <a:moveTo>
                  <a:pt x="0" y="0"/>
                </a:moveTo>
                <a:lnTo>
                  <a:pt x="9662615" y="0"/>
                </a:lnTo>
                <a:lnTo>
                  <a:pt x="9662615" y="1280346"/>
                </a:lnTo>
                <a:lnTo>
                  <a:pt x="9551077" y="1292033"/>
                </a:lnTo>
                <a:cubicBezTo>
                  <a:pt x="9489925" y="1291588"/>
                  <a:pt x="9543615" y="1296257"/>
                  <a:pt x="9469546" y="1289837"/>
                </a:cubicBezTo>
                <a:cubicBezTo>
                  <a:pt x="9413040" y="1331485"/>
                  <a:pt x="9340031" y="1268376"/>
                  <a:pt x="9326260" y="1277155"/>
                </a:cubicBezTo>
                <a:cubicBezTo>
                  <a:pt x="9234251" y="1284900"/>
                  <a:pt x="9225377" y="1258935"/>
                  <a:pt x="9144767" y="1264120"/>
                </a:cubicBezTo>
                <a:cubicBezTo>
                  <a:pt x="9159115" y="1310075"/>
                  <a:pt x="9066692" y="1304806"/>
                  <a:pt x="8976400" y="1326661"/>
                </a:cubicBezTo>
                <a:cubicBezTo>
                  <a:pt x="8931920" y="1325947"/>
                  <a:pt x="8871807" y="1351060"/>
                  <a:pt x="8828711" y="1346394"/>
                </a:cubicBezTo>
                <a:cubicBezTo>
                  <a:pt x="8809650" y="1326213"/>
                  <a:pt x="8718313" y="1358527"/>
                  <a:pt x="8695953" y="1346784"/>
                </a:cubicBezTo>
                <a:cubicBezTo>
                  <a:pt x="8694290" y="1355317"/>
                  <a:pt x="8661526" y="1349865"/>
                  <a:pt x="8652191" y="1345903"/>
                </a:cubicBezTo>
                <a:cubicBezTo>
                  <a:pt x="8641363" y="1349626"/>
                  <a:pt x="8603292" y="1341304"/>
                  <a:pt x="8591582" y="1341666"/>
                </a:cubicBezTo>
                <a:cubicBezTo>
                  <a:pt x="8568421" y="1323004"/>
                  <a:pt x="8565847" y="1352287"/>
                  <a:pt x="8537336" y="1341684"/>
                </a:cubicBezTo>
                <a:cubicBezTo>
                  <a:pt x="8524809" y="1348019"/>
                  <a:pt x="8445703" y="1377667"/>
                  <a:pt x="8416849" y="1367085"/>
                </a:cubicBezTo>
                <a:cubicBezTo>
                  <a:pt x="8350736" y="1379599"/>
                  <a:pt x="8346589" y="1391624"/>
                  <a:pt x="8278355" y="1386569"/>
                </a:cubicBezTo>
                <a:cubicBezTo>
                  <a:pt x="8268756" y="1398649"/>
                  <a:pt x="8183331" y="1371185"/>
                  <a:pt x="8197961" y="1392804"/>
                </a:cubicBezTo>
                <a:cubicBezTo>
                  <a:pt x="8175189" y="1391748"/>
                  <a:pt x="8158503" y="1383145"/>
                  <a:pt x="8171196" y="1397216"/>
                </a:cubicBezTo>
                <a:cubicBezTo>
                  <a:pt x="8141821" y="1397466"/>
                  <a:pt x="8125626" y="1386947"/>
                  <a:pt x="8087910" y="1386449"/>
                </a:cubicBezTo>
                <a:cubicBezTo>
                  <a:pt x="8029319" y="1362701"/>
                  <a:pt x="8020916" y="1407035"/>
                  <a:pt x="7974579" y="1383439"/>
                </a:cubicBezTo>
                <a:cubicBezTo>
                  <a:pt x="7912074" y="1402493"/>
                  <a:pt x="7841761" y="1389550"/>
                  <a:pt x="7768351" y="1395051"/>
                </a:cubicBezTo>
                <a:cubicBezTo>
                  <a:pt x="7741665" y="1390266"/>
                  <a:pt x="7663663" y="1410813"/>
                  <a:pt x="7635985" y="1386363"/>
                </a:cubicBezTo>
                <a:cubicBezTo>
                  <a:pt x="7646173" y="1415707"/>
                  <a:pt x="7542198" y="1378410"/>
                  <a:pt x="7466069" y="1377654"/>
                </a:cubicBezTo>
                <a:cubicBezTo>
                  <a:pt x="7427626" y="1403818"/>
                  <a:pt x="7337822" y="1398948"/>
                  <a:pt x="7355642" y="1407761"/>
                </a:cubicBezTo>
                <a:cubicBezTo>
                  <a:pt x="7270634" y="1390553"/>
                  <a:pt x="7306340" y="1403822"/>
                  <a:pt x="7215220" y="1397856"/>
                </a:cubicBezTo>
                <a:cubicBezTo>
                  <a:pt x="7175381" y="1421457"/>
                  <a:pt x="7122339" y="1428094"/>
                  <a:pt x="7082147" y="1406113"/>
                </a:cubicBezTo>
                <a:cubicBezTo>
                  <a:pt x="7040624" y="1425217"/>
                  <a:pt x="7029993" y="1391726"/>
                  <a:pt x="6987129" y="1404834"/>
                </a:cubicBezTo>
                <a:cubicBezTo>
                  <a:pt x="6953477" y="1411964"/>
                  <a:pt x="6957479" y="1421694"/>
                  <a:pt x="6907567" y="1419149"/>
                </a:cubicBezTo>
                <a:cubicBezTo>
                  <a:pt x="6863513" y="1408514"/>
                  <a:pt x="6803088" y="1434619"/>
                  <a:pt x="6748428" y="1420308"/>
                </a:cubicBezTo>
                <a:cubicBezTo>
                  <a:pt x="6728317" y="1416860"/>
                  <a:pt x="6666046" y="1417296"/>
                  <a:pt x="6654257" y="1424143"/>
                </a:cubicBezTo>
                <a:cubicBezTo>
                  <a:pt x="6641271" y="1425628"/>
                  <a:pt x="6626125" y="1423202"/>
                  <a:pt x="6620123" y="1430535"/>
                </a:cubicBezTo>
                <a:cubicBezTo>
                  <a:pt x="6610208" y="1439359"/>
                  <a:pt x="6564906" y="1425734"/>
                  <a:pt x="6571355" y="1436144"/>
                </a:cubicBezTo>
                <a:cubicBezTo>
                  <a:pt x="6539188" y="1426808"/>
                  <a:pt x="6513602" y="1445293"/>
                  <a:pt x="6486557" y="1449861"/>
                </a:cubicBezTo>
                <a:cubicBezTo>
                  <a:pt x="6461221" y="1440598"/>
                  <a:pt x="6429457" y="1459319"/>
                  <a:pt x="6370419" y="1461649"/>
                </a:cubicBezTo>
                <a:cubicBezTo>
                  <a:pt x="6342558" y="1450937"/>
                  <a:pt x="6330664" y="1463365"/>
                  <a:pt x="6278839" y="1449160"/>
                </a:cubicBezTo>
                <a:cubicBezTo>
                  <a:pt x="6277206" y="1450621"/>
                  <a:pt x="6275057" y="1451978"/>
                  <a:pt x="6272455" y="1453191"/>
                </a:cubicBezTo>
                <a:cubicBezTo>
                  <a:pt x="6257338" y="1460236"/>
                  <a:pt x="6230567" y="1460979"/>
                  <a:pt x="6212659" y="1454850"/>
                </a:cubicBezTo>
                <a:cubicBezTo>
                  <a:pt x="6130994" y="1436046"/>
                  <a:pt x="6135790" y="1448771"/>
                  <a:pt x="6069317" y="1445838"/>
                </a:cubicBezTo>
                <a:cubicBezTo>
                  <a:pt x="5994738" y="1444791"/>
                  <a:pt x="5975991" y="1456673"/>
                  <a:pt x="5878477" y="1439180"/>
                </a:cubicBezTo>
                <a:cubicBezTo>
                  <a:pt x="5870803" y="1447519"/>
                  <a:pt x="5859206" y="1448153"/>
                  <a:pt x="5838387" y="1444679"/>
                </a:cubicBezTo>
                <a:cubicBezTo>
                  <a:pt x="5802317" y="1444778"/>
                  <a:pt x="5810848" y="1465165"/>
                  <a:pt x="5771136" y="1453639"/>
                </a:cubicBezTo>
                <a:cubicBezTo>
                  <a:pt x="5780732" y="1464484"/>
                  <a:pt x="5704275" y="1459369"/>
                  <a:pt x="5724081" y="1470431"/>
                </a:cubicBezTo>
                <a:cubicBezTo>
                  <a:pt x="5703536" y="1480946"/>
                  <a:pt x="5687323" y="1464719"/>
                  <a:pt x="5666577" y="1473921"/>
                </a:cubicBezTo>
                <a:cubicBezTo>
                  <a:pt x="5640974" y="1476520"/>
                  <a:pt x="5678275" y="1461854"/>
                  <a:pt x="5649068" y="1461676"/>
                </a:cubicBezTo>
                <a:cubicBezTo>
                  <a:pt x="5614218" y="1463443"/>
                  <a:pt x="5608578" y="1443299"/>
                  <a:pt x="5588902" y="1469647"/>
                </a:cubicBezTo>
                <a:cubicBezTo>
                  <a:pt x="5550386" y="1464321"/>
                  <a:pt x="5546573" y="1476049"/>
                  <a:pt x="5498090" y="1483173"/>
                </a:cubicBezTo>
                <a:cubicBezTo>
                  <a:pt x="5475226" y="1477314"/>
                  <a:pt x="5459293" y="1480930"/>
                  <a:pt x="5444641" y="1487602"/>
                </a:cubicBezTo>
                <a:cubicBezTo>
                  <a:pt x="5395328" y="1487320"/>
                  <a:pt x="5353572" y="1498007"/>
                  <a:pt x="5299812" y="1503362"/>
                </a:cubicBezTo>
                <a:cubicBezTo>
                  <a:pt x="5238326" y="1497756"/>
                  <a:pt x="5303225" y="1514963"/>
                  <a:pt x="5245752" y="1520612"/>
                </a:cubicBezTo>
                <a:cubicBezTo>
                  <a:pt x="5190753" y="1507732"/>
                  <a:pt x="5205712" y="1518627"/>
                  <a:pt x="5177807" y="1526802"/>
                </a:cubicBezTo>
                <a:lnTo>
                  <a:pt x="5113910" y="1533205"/>
                </a:lnTo>
                <a:lnTo>
                  <a:pt x="5059484" y="1546802"/>
                </a:lnTo>
                <a:lnTo>
                  <a:pt x="5038524" y="1545675"/>
                </a:lnTo>
                <a:lnTo>
                  <a:pt x="5026564" y="1545376"/>
                </a:lnTo>
                <a:cubicBezTo>
                  <a:pt x="5006873" y="1544046"/>
                  <a:pt x="4987701" y="1552900"/>
                  <a:pt x="4969433" y="1550865"/>
                </a:cubicBezTo>
                <a:cubicBezTo>
                  <a:pt x="4943627" y="1555066"/>
                  <a:pt x="4892754" y="1568818"/>
                  <a:pt x="4871726" y="1570584"/>
                </a:cubicBezTo>
                <a:cubicBezTo>
                  <a:pt x="4863638" y="1570310"/>
                  <a:pt x="4846771" y="1559566"/>
                  <a:pt x="4843267" y="1561459"/>
                </a:cubicBezTo>
                <a:lnTo>
                  <a:pt x="4821058" y="1553078"/>
                </a:lnTo>
                <a:lnTo>
                  <a:pt x="4791466" y="1561324"/>
                </a:lnTo>
                <a:lnTo>
                  <a:pt x="4784247" y="1562342"/>
                </a:lnTo>
                <a:cubicBezTo>
                  <a:pt x="4770593" y="1574121"/>
                  <a:pt x="4776816" y="1558072"/>
                  <a:pt x="4739309" y="1553948"/>
                </a:cubicBezTo>
                <a:cubicBezTo>
                  <a:pt x="4684311" y="1578213"/>
                  <a:pt x="4712803" y="1566697"/>
                  <a:pt x="4697562" y="1551206"/>
                </a:cubicBezTo>
                <a:lnTo>
                  <a:pt x="4650737" y="1537381"/>
                </a:lnTo>
                <a:cubicBezTo>
                  <a:pt x="4628208" y="1530633"/>
                  <a:pt x="4609654" y="1567617"/>
                  <a:pt x="4583150" y="1529064"/>
                </a:cubicBezTo>
                <a:cubicBezTo>
                  <a:pt x="4575879" y="1527088"/>
                  <a:pt x="4527005" y="1532552"/>
                  <a:pt x="4521734" y="1529359"/>
                </a:cubicBezTo>
                <a:cubicBezTo>
                  <a:pt x="4457980" y="1517590"/>
                  <a:pt x="4465052" y="1532003"/>
                  <a:pt x="4382398" y="1534108"/>
                </a:cubicBezTo>
                <a:cubicBezTo>
                  <a:pt x="4347480" y="1506889"/>
                  <a:pt x="4310783" y="1494709"/>
                  <a:pt x="4221826" y="1500972"/>
                </a:cubicBezTo>
                <a:cubicBezTo>
                  <a:pt x="4174471" y="1526598"/>
                  <a:pt x="4136675" y="1542031"/>
                  <a:pt x="4096601" y="1521563"/>
                </a:cubicBezTo>
                <a:cubicBezTo>
                  <a:pt x="4015086" y="1550501"/>
                  <a:pt x="3986123" y="1519347"/>
                  <a:pt x="4002441" y="1528912"/>
                </a:cubicBezTo>
                <a:cubicBezTo>
                  <a:pt x="3967120" y="1539744"/>
                  <a:pt x="3931774" y="1526729"/>
                  <a:pt x="3833906" y="1516637"/>
                </a:cubicBezTo>
                <a:cubicBezTo>
                  <a:pt x="3781438" y="1538249"/>
                  <a:pt x="3822855" y="1526006"/>
                  <a:pt x="3763845" y="1501782"/>
                </a:cubicBezTo>
                <a:cubicBezTo>
                  <a:pt x="3734533" y="1525292"/>
                  <a:pt x="3677359" y="1524487"/>
                  <a:pt x="3673583" y="1501471"/>
                </a:cubicBezTo>
                <a:cubicBezTo>
                  <a:pt x="3663687" y="1502855"/>
                  <a:pt x="3650245" y="1528777"/>
                  <a:pt x="3640771" y="1531025"/>
                </a:cubicBezTo>
                <a:lnTo>
                  <a:pt x="3576170" y="1516288"/>
                </a:lnTo>
                <a:lnTo>
                  <a:pt x="3540258" y="1516976"/>
                </a:lnTo>
                <a:lnTo>
                  <a:pt x="3522853" y="1538044"/>
                </a:lnTo>
                <a:lnTo>
                  <a:pt x="3480929" y="1526739"/>
                </a:lnTo>
                <a:cubicBezTo>
                  <a:pt x="3469671" y="1527693"/>
                  <a:pt x="3444273" y="1543724"/>
                  <a:pt x="3430805" y="1542521"/>
                </a:cubicBezTo>
                <a:cubicBezTo>
                  <a:pt x="3386352" y="1529947"/>
                  <a:pt x="3347457" y="1537200"/>
                  <a:pt x="3292707" y="1520490"/>
                </a:cubicBezTo>
                <a:cubicBezTo>
                  <a:pt x="3271897" y="1516147"/>
                  <a:pt x="3203347" y="1513732"/>
                  <a:pt x="3187872" y="1519991"/>
                </a:cubicBezTo>
                <a:cubicBezTo>
                  <a:pt x="3173062" y="1520872"/>
                  <a:pt x="3157325" y="1517771"/>
                  <a:pt x="3148026" y="1524777"/>
                </a:cubicBezTo>
                <a:cubicBezTo>
                  <a:pt x="3133878" y="1533085"/>
                  <a:pt x="3089156" y="1517485"/>
                  <a:pt x="3092394" y="1528115"/>
                </a:cubicBezTo>
                <a:cubicBezTo>
                  <a:pt x="3060512" y="1517374"/>
                  <a:pt x="3025593" y="1534558"/>
                  <a:pt x="2994200" y="1537857"/>
                </a:cubicBezTo>
                <a:cubicBezTo>
                  <a:pt x="2969798" y="1527501"/>
                  <a:pt x="2927999" y="1544636"/>
                  <a:pt x="2862301" y="1544250"/>
                </a:cubicBezTo>
                <a:cubicBezTo>
                  <a:pt x="2835658" y="1532340"/>
                  <a:pt x="2818008" y="1544135"/>
                  <a:pt x="2766335" y="1527662"/>
                </a:cubicBezTo>
                <a:cubicBezTo>
                  <a:pt x="2764004" y="1529036"/>
                  <a:pt x="2761142" y="1530285"/>
                  <a:pt x="2757836" y="1531371"/>
                </a:cubicBezTo>
                <a:cubicBezTo>
                  <a:pt x="2738633" y="1537675"/>
                  <a:pt x="2708957" y="1537188"/>
                  <a:pt x="2691555" y="1530283"/>
                </a:cubicBezTo>
                <a:cubicBezTo>
                  <a:pt x="2608810" y="1507878"/>
                  <a:pt x="2611304" y="1510787"/>
                  <a:pt x="2539383" y="1504835"/>
                </a:cubicBezTo>
                <a:cubicBezTo>
                  <a:pt x="2457862" y="1500384"/>
                  <a:pt x="2478670" y="1542474"/>
                  <a:pt x="2378036" y="1520645"/>
                </a:cubicBezTo>
                <a:cubicBezTo>
                  <a:pt x="2366529" y="1528574"/>
                  <a:pt x="2341629" y="1515421"/>
                  <a:pt x="2320049" y="1511019"/>
                </a:cubicBezTo>
                <a:cubicBezTo>
                  <a:pt x="2280399" y="1509467"/>
                  <a:pt x="2278267" y="1522148"/>
                  <a:pt x="2238909" y="1508888"/>
                </a:cubicBezTo>
                <a:cubicBezTo>
                  <a:pt x="2245444" y="1520095"/>
                  <a:pt x="2163364" y="1519472"/>
                  <a:pt x="2181031" y="1531361"/>
                </a:cubicBezTo>
                <a:cubicBezTo>
                  <a:pt x="2154585" y="1540861"/>
                  <a:pt x="2138796" y="1516056"/>
                  <a:pt x="2112613" y="1524245"/>
                </a:cubicBezTo>
                <a:cubicBezTo>
                  <a:pt x="2083537" y="1525655"/>
                  <a:pt x="2078233" y="1524725"/>
                  <a:pt x="2046221" y="1523212"/>
                </a:cubicBezTo>
                <a:cubicBezTo>
                  <a:pt x="2007296" y="1523373"/>
                  <a:pt x="2032394" y="1491187"/>
                  <a:pt x="2001057" y="1516449"/>
                </a:cubicBezTo>
                <a:cubicBezTo>
                  <a:pt x="1960724" y="1509398"/>
                  <a:pt x="1976058" y="1528820"/>
                  <a:pt x="1920184" y="1533676"/>
                </a:cubicBezTo>
                <a:cubicBezTo>
                  <a:pt x="1897238" y="1526813"/>
                  <a:pt x="1877505" y="1527174"/>
                  <a:pt x="1835994" y="1527678"/>
                </a:cubicBezTo>
                <a:cubicBezTo>
                  <a:pt x="1794483" y="1528182"/>
                  <a:pt x="1726077" y="1533693"/>
                  <a:pt x="1671119" y="1536701"/>
                </a:cubicBezTo>
                <a:cubicBezTo>
                  <a:pt x="1605663" y="1528324"/>
                  <a:pt x="1630763" y="1553523"/>
                  <a:pt x="1565556" y="1556503"/>
                </a:cubicBezTo>
                <a:cubicBezTo>
                  <a:pt x="1501959" y="1539013"/>
                  <a:pt x="1462468" y="1572800"/>
                  <a:pt x="1407755" y="1571444"/>
                </a:cubicBezTo>
                <a:cubicBezTo>
                  <a:pt x="1319286" y="1555448"/>
                  <a:pt x="1429251" y="1585263"/>
                  <a:pt x="1291872" y="1579471"/>
                </a:cubicBezTo>
                <a:cubicBezTo>
                  <a:pt x="1284192" y="1576816"/>
                  <a:pt x="1243590" y="1599390"/>
                  <a:pt x="1245251" y="1603018"/>
                </a:cubicBezTo>
                <a:cubicBezTo>
                  <a:pt x="1236562" y="1601891"/>
                  <a:pt x="1184091" y="1586977"/>
                  <a:pt x="1181938" y="1592789"/>
                </a:cubicBezTo>
                <a:cubicBezTo>
                  <a:pt x="1138153" y="1593474"/>
                  <a:pt x="1130439" y="1578153"/>
                  <a:pt x="1091432" y="1571003"/>
                </a:cubicBezTo>
                <a:cubicBezTo>
                  <a:pt x="1007000" y="1580980"/>
                  <a:pt x="1001377" y="1557850"/>
                  <a:pt x="940355" y="1560638"/>
                </a:cubicBezTo>
                <a:cubicBezTo>
                  <a:pt x="891367" y="1572083"/>
                  <a:pt x="924846" y="1558773"/>
                  <a:pt x="868264" y="1566392"/>
                </a:cubicBezTo>
                <a:cubicBezTo>
                  <a:pt x="848640" y="1547574"/>
                  <a:pt x="814997" y="1568391"/>
                  <a:pt x="792765" y="1563102"/>
                </a:cubicBezTo>
                <a:cubicBezTo>
                  <a:pt x="758082" y="1585102"/>
                  <a:pt x="689950" y="1563038"/>
                  <a:pt x="653153" y="1563516"/>
                </a:cubicBezTo>
                <a:cubicBezTo>
                  <a:pt x="591300" y="1567692"/>
                  <a:pt x="576686" y="1582565"/>
                  <a:pt x="541933" y="1561051"/>
                </a:cubicBezTo>
                <a:cubicBezTo>
                  <a:pt x="537775" y="1570056"/>
                  <a:pt x="508236" y="1570304"/>
                  <a:pt x="472797" y="1568904"/>
                </a:cubicBezTo>
                <a:cubicBezTo>
                  <a:pt x="458898" y="1573560"/>
                  <a:pt x="425270" y="1567476"/>
                  <a:pt x="396059" y="1560970"/>
                </a:cubicBezTo>
                <a:cubicBezTo>
                  <a:pt x="431016" y="1548467"/>
                  <a:pt x="332180" y="1575204"/>
                  <a:pt x="336819" y="1560892"/>
                </a:cubicBezTo>
                <a:cubicBezTo>
                  <a:pt x="292157" y="1552383"/>
                  <a:pt x="263346" y="1557575"/>
                  <a:pt x="267163" y="1531913"/>
                </a:cubicBezTo>
                <a:cubicBezTo>
                  <a:pt x="253228" y="1516946"/>
                  <a:pt x="198100" y="1540864"/>
                  <a:pt x="196644" y="1524565"/>
                </a:cubicBezTo>
                <a:cubicBezTo>
                  <a:pt x="172602" y="1535342"/>
                  <a:pt x="127394" y="1518578"/>
                  <a:pt x="86819" y="1519517"/>
                </a:cubicBezTo>
                <a:cubicBezTo>
                  <a:pt x="78537" y="1512257"/>
                  <a:pt x="69224" y="1512723"/>
                  <a:pt x="53369" y="1516853"/>
                </a:cubicBezTo>
                <a:cubicBezTo>
                  <a:pt x="37131" y="1517503"/>
                  <a:pt x="19976" y="1516838"/>
                  <a:pt x="2359" y="1515247"/>
                </a:cubicBezTo>
                <a:lnTo>
                  <a:pt x="0" y="1514932"/>
                </a:lnTo>
                <a:lnTo>
                  <a:pt x="0" y="0"/>
                </a:lnTo>
                <a:close/>
              </a:path>
            </a:pathLst>
          </a:custGeom>
          <a:ln>
            <a:noFill/>
          </a:ln>
          <a:effectLst>
            <a:outerShdw blurRad="63500" dist="12700" dir="2700000" algn="tl" rotWithShape="0">
              <a:prstClr val="black">
                <a:alpha val="21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13" name="Freeform: Shape 12">
            <a:extLst>
              <a:ext uri="{FF2B5EF4-FFF2-40B4-BE49-F238E27FC236}">
                <a16:creationId xmlns:a16="http://schemas.microsoft.com/office/drawing/2014/main" id="{DB8C0BEF-1AD9-4002-9C03-EBFDBBE574F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1296538" y="475883"/>
            <a:ext cx="9662615" cy="1750949"/>
          </a:xfrm>
          <a:custGeom>
            <a:avLst/>
            <a:gdLst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4055448 w 9662615"/>
              <a:gd name="connsiteY72" fmla="*/ 1528913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86537 w 9662615"/>
              <a:gd name="connsiteY72" fmla="*/ 1523612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96258 w 9662615"/>
              <a:gd name="connsiteY74" fmla="*/ 1537563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96258 w 9662615"/>
              <a:gd name="connsiteY74" fmla="*/ 1537563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30805 w 9662615"/>
              <a:gd name="connsiteY81" fmla="*/ 1542521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96258 w 9662615"/>
              <a:gd name="connsiteY74" fmla="*/ 1537563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30805 w 9662615"/>
              <a:gd name="connsiteY81" fmla="*/ 1542521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91676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96258 w 9662615"/>
              <a:gd name="connsiteY74" fmla="*/ 1537563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30805 w 9662615"/>
              <a:gd name="connsiteY81" fmla="*/ 1542521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91676 w 9662615"/>
              <a:gd name="connsiteY91" fmla="*/ 1500859 h 1583140"/>
              <a:gd name="connsiteX92" fmla="*/ 2378036 w 9662615"/>
              <a:gd name="connsiteY92" fmla="*/ 1520645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894799 w 9662615"/>
              <a:gd name="connsiteY56" fmla="*/ 1559476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94469 w 9662615"/>
              <a:gd name="connsiteY66" fmla="*/ 1551958 h 1587534"/>
              <a:gd name="connsiteX67" fmla="*/ 4671940 w 9662615"/>
              <a:gd name="connsiteY67" fmla="*/ 1547617 h 1587534"/>
              <a:gd name="connsiteX68" fmla="*/ 4589320 w 9662615"/>
              <a:gd name="connsiteY68" fmla="*/ 1534660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894799 w 9662615"/>
              <a:gd name="connsiteY56" fmla="*/ 1559476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94469 w 9662615"/>
              <a:gd name="connsiteY66" fmla="*/ 1551958 h 1587534"/>
              <a:gd name="connsiteX67" fmla="*/ 4671940 w 9662615"/>
              <a:gd name="connsiteY67" fmla="*/ 1547617 h 1587534"/>
              <a:gd name="connsiteX68" fmla="*/ 4541612 w 9662615"/>
              <a:gd name="connsiteY68" fmla="*/ 1545262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894799 w 9662615"/>
              <a:gd name="connsiteY56" fmla="*/ 1559476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94469 w 9662615"/>
              <a:gd name="connsiteY66" fmla="*/ 1551958 h 1587534"/>
              <a:gd name="connsiteX67" fmla="*/ 4603028 w 9662615"/>
              <a:gd name="connsiteY67" fmla="*/ 1568821 h 1587534"/>
              <a:gd name="connsiteX68" fmla="*/ 4541612 w 9662615"/>
              <a:gd name="connsiteY68" fmla="*/ 1545262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894799 w 9662615"/>
              <a:gd name="connsiteY56" fmla="*/ 1559476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62664 w 9662615"/>
              <a:gd name="connsiteY66" fmla="*/ 1573162 h 1587534"/>
              <a:gd name="connsiteX67" fmla="*/ 4603028 w 9662615"/>
              <a:gd name="connsiteY67" fmla="*/ 1568821 h 1587534"/>
              <a:gd name="connsiteX68" fmla="*/ 4541612 w 9662615"/>
              <a:gd name="connsiteY68" fmla="*/ 1545262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921303 w 9662615"/>
              <a:gd name="connsiteY56" fmla="*/ 1575379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62664 w 9662615"/>
              <a:gd name="connsiteY66" fmla="*/ 1573162 h 1587534"/>
              <a:gd name="connsiteX67" fmla="*/ 4603028 w 9662615"/>
              <a:gd name="connsiteY67" fmla="*/ 1568821 h 1587534"/>
              <a:gd name="connsiteX68" fmla="*/ 4541612 w 9662615"/>
              <a:gd name="connsiteY68" fmla="*/ 1545262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082104 w 9662615"/>
              <a:gd name="connsiteY49" fmla="*/ 1547781 h 1598136"/>
              <a:gd name="connsiteX50" fmla="*/ 5059484 w 9662615"/>
              <a:gd name="connsiteY50" fmla="*/ 1546802 h 1598136"/>
              <a:gd name="connsiteX51" fmla="*/ 5050958 w 9662615"/>
              <a:gd name="connsiteY51" fmla="*/ 1545776 h 1598136"/>
              <a:gd name="connsiteX52" fmla="*/ 5038524 w 9662615"/>
              <a:gd name="connsiteY52" fmla="*/ 1545675 h 1598136"/>
              <a:gd name="connsiteX53" fmla="*/ 5038223 w 9662615"/>
              <a:gd name="connsiteY53" fmla="*/ 1545881 h 1598136"/>
              <a:gd name="connsiteX54" fmla="*/ 5026564 w 9662615"/>
              <a:gd name="connsiteY54" fmla="*/ 1545376 h 1598136"/>
              <a:gd name="connsiteX55" fmla="*/ 4969433 w 9662615"/>
              <a:gd name="connsiteY55" fmla="*/ 1540263 h 1598136"/>
              <a:gd name="connsiteX56" fmla="*/ 4921303 w 9662615"/>
              <a:gd name="connsiteY56" fmla="*/ 1575379 h 1598136"/>
              <a:gd name="connsiteX57" fmla="*/ 4863775 w 9662615"/>
              <a:gd name="connsiteY57" fmla="*/ 1562633 h 1598136"/>
              <a:gd name="connsiteX58" fmla="*/ 4847242 w 9662615"/>
              <a:gd name="connsiteY58" fmla="*/ 1565435 h 1598136"/>
              <a:gd name="connsiteX59" fmla="*/ 4856839 w 9662615"/>
              <a:gd name="connsiteY59" fmla="*/ 1598136 h 1598136"/>
              <a:gd name="connsiteX60" fmla="*/ 4791466 w 9662615"/>
              <a:gd name="connsiteY60" fmla="*/ 1561324 h 1598136"/>
              <a:gd name="connsiteX61" fmla="*/ 4784247 w 9662615"/>
              <a:gd name="connsiteY61" fmla="*/ 1562342 h 1598136"/>
              <a:gd name="connsiteX62" fmla="*/ 4748477 w 9662615"/>
              <a:gd name="connsiteY62" fmla="*/ 1556925 h 1598136"/>
              <a:gd name="connsiteX63" fmla="*/ 4730033 w 9662615"/>
              <a:gd name="connsiteY63" fmla="*/ 1555274 h 1598136"/>
              <a:gd name="connsiteX64" fmla="*/ 4724747 w 9662615"/>
              <a:gd name="connsiteY64" fmla="*/ 1552439 h 1598136"/>
              <a:gd name="connsiteX65" fmla="*/ 4697562 w 9662615"/>
              <a:gd name="connsiteY65" fmla="*/ 1551206 h 1598136"/>
              <a:gd name="connsiteX66" fmla="*/ 4662664 w 9662615"/>
              <a:gd name="connsiteY66" fmla="*/ 1573162 h 1598136"/>
              <a:gd name="connsiteX67" fmla="*/ 4603028 w 9662615"/>
              <a:gd name="connsiteY67" fmla="*/ 1568821 h 1598136"/>
              <a:gd name="connsiteX68" fmla="*/ 4541612 w 9662615"/>
              <a:gd name="connsiteY68" fmla="*/ 1545262 h 1598136"/>
              <a:gd name="connsiteX69" fmla="*/ 4422155 w 9662615"/>
              <a:gd name="connsiteY69" fmla="*/ 1542059 h 1598136"/>
              <a:gd name="connsiteX70" fmla="*/ 4221826 w 9662615"/>
              <a:gd name="connsiteY70" fmla="*/ 1508923 h 1598136"/>
              <a:gd name="connsiteX71" fmla="*/ 4096601 w 9662615"/>
              <a:gd name="connsiteY71" fmla="*/ 1521563 h 1598136"/>
              <a:gd name="connsiteX72" fmla="*/ 3970635 w 9662615"/>
              <a:gd name="connsiteY72" fmla="*/ 1544815 h 1598136"/>
              <a:gd name="connsiteX73" fmla="*/ 3833906 w 9662615"/>
              <a:gd name="connsiteY73" fmla="*/ 1516637 h 1598136"/>
              <a:gd name="connsiteX74" fmla="*/ 3696258 w 9662615"/>
              <a:gd name="connsiteY74" fmla="*/ 1537563 h 1598136"/>
              <a:gd name="connsiteX75" fmla="*/ 3594070 w 9662615"/>
              <a:gd name="connsiteY75" fmla="*/ 1509422 h 1598136"/>
              <a:gd name="connsiteX76" fmla="*/ 3565233 w 9662615"/>
              <a:gd name="connsiteY76" fmla="*/ 1515122 h 1598136"/>
              <a:gd name="connsiteX77" fmla="*/ 3560267 w 9662615"/>
              <a:gd name="connsiteY77" fmla="*/ 1516288 h 1598136"/>
              <a:gd name="connsiteX78" fmla="*/ 3540258 w 9662615"/>
              <a:gd name="connsiteY78" fmla="*/ 1516976 h 1598136"/>
              <a:gd name="connsiteX79" fmla="*/ 3534780 w 9662615"/>
              <a:gd name="connsiteY79" fmla="*/ 1522141 h 1598136"/>
              <a:gd name="connsiteX80" fmla="*/ 3504783 w 9662615"/>
              <a:gd name="connsiteY80" fmla="*/ 1526739 h 1598136"/>
              <a:gd name="connsiteX81" fmla="*/ 3430805 w 9662615"/>
              <a:gd name="connsiteY81" fmla="*/ 1542521 h 1598136"/>
              <a:gd name="connsiteX82" fmla="*/ 3292707 w 9662615"/>
              <a:gd name="connsiteY82" fmla="*/ 1520490 h 1598136"/>
              <a:gd name="connsiteX83" fmla="*/ 3187872 w 9662615"/>
              <a:gd name="connsiteY83" fmla="*/ 1519991 h 1598136"/>
              <a:gd name="connsiteX84" fmla="*/ 3148026 w 9662615"/>
              <a:gd name="connsiteY84" fmla="*/ 1524777 h 1598136"/>
              <a:gd name="connsiteX85" fmla="*/ 3092394 w 9662615"/>
              <a:gd name="connsiteY85" fmla="*/ 1528115 h 1598136"/>
              <a:gd name="connsiteX86" fmla="*/ 2994200 w 9662615"/>
              <a:gd name="connsiteY86" fmla="*/ 1537857 h 1598136"/>
              <a:gd name="connsiteX87" fmla="*/ 2862301 w 9662615"/>
              <a:gd name="connsiteY87" fmla="*/ 1544250 h 1598136"/>
              <a:gd name="connsiteX88" fmla="*/ 2766335 w 9662615"/>
              <a:gd name="connsiteY88" fmla="*/ 1527662 h 1598136"/>
              <a:gd name="connsiteX89" fmla="*/ 2757836 w 9662615"/>
              <a:gd name="connsiteY89" fmla="*/ 1531371 h 1598136"/>
              <a:gd name="connsiteX90" fmla="*/ 2691555 w 9662615"/>
              <a:gd name="connsiteY90" fmla="*/ 1530283 h 1598136"/>
              <a:gd name="connsiteX91" fmla="*/ 2491676 w 9662615"/>
              <a:gd name="connsiteY91" fmla="*/ 1500859 h 1598136"/>
              <a:gd name="connsiteX92" fmla="*/ 2378036 w 9662615"/>
              <a:gd name="connsiteY92" fmla="*/ 1520645 h 1598136"/>
              <a:gd name="connsiteX93" fmla="*/ 2284269 w 9662615"/>
              <a:gd name="connsiteY93" fmla="*/ 1503068 h 1598136"/>
              <a:gd name="connsiteX94" fmla="*/ 2207104 w 9662615"/>
              <a:gd name="connsiteY94" fmla="*/ 1508888 h 1598136"/>
              <a:gd name="connsiteX95" fmla="*/ 2149226 w 9662615"/>
              <a:gd name="connsiteY95" fmla="*/ 1523409 h 1598136"/>
              <a:gd name="connsiteX96" fmla="*/ 2084783 w 9662615"/>
              <a:gd name="connsiteY96" fmla="*/ 1524245 h 1598136"/>
              <a:gd name="connsiteX97" fmla="*/ 2070075 w 9662615"/>
              <a:gd name="connsiteY97" fmla="*/ 1511285 h 1598136"/>
              <a:gd name="connsiteX98" fmla="*/ 2001057 w 9662615"/>
              <a:gd name="connsiteY98" fmla="*/ 1516449 h 1598136"/>
              <a:gd name="connsiteX99" fmla="*/ 1896330 w 9662615"/>
              <a:gd name="connsiteY99" fmla="*/ 1525725 h 1598136"/>
              <a:gd name="connsiteX100" fmla="*/ 1835994 w 9662615"/>
              <a:gd name="connsiteY100" fmla="*/ 1527678 h 1598136"/>
              <a:gd name="connsiteX101" fmla="*/ 1671119 w 9662615"/>
              <a:gd name="connsiteY101" fmla="*/ 1536701 h 1598136"/>
              <a:gd name="connsiteX102" fmla="*/ 1601337 w 9662615"/>
              <a:gd name="connsiteY102" fmla="*/ 1548552 h 1598136"/>
              <a:gd name="connsiteX103" fmla="*/ 1407755 w 9662615"/>
              <a:gd name="connsiteY103" fmla="*/ 1571444 h 1598136"/>
              <a:gd name="connsiteX104" fmla="*/ 1271994 w 9662615"/>
              <a:gd name="connsiteY104" fmla="*/ 1579471 h 1598136"/>
              <a:gd name="connsiteX105" fmla="*/ 1249226 w 9662615"/>
              <a:gd name="connsiteY105" fmla="*/ 1583140 h 1598136"/>
              <a:gd name="connsiteX106" fmla="*/ 1217719 w 9662615"/>
              <a:gd name="connsiteY106" fmla="*/ 1580863 h 1598136"/>
              <a:gd name="connsiteX107" fmla="*/ 1091432 w 9662615"/>
              <a:gd name="connsiteY107" fmla="*/ 1571003 h 1598136"/>
              <a:gd name="connsiteX108" fmla="*/ 992039 w 9662615"/>
              <a:gd name="connsiteY108" fmla="*/ 1556662 h 1598136"/>
              <a:gd name="connsiteX109" fmla="*/ 868264 w 9662615"/>
              <a:gd name="connsiteY109" fmla="*/ 1566392 h 1598136"/>
              <a:gd name="connsiteX110" fmla="*/ 792765 w 9662615"/>
              <a:gd name="connsiteY110" fmla="*/ 1563102 h 1598136"/>
              <a:gd name="connsiteX111" fmla="*/ 669055 w 9662615"/>
              <a:gd name="connsiteY111" fmla="*/ 1543638 h 1598136"/>
              <a:gd name="connsiteX112" fmla="*/ 506152 w 9662615"/>
              <a:gd name="connsiteY112" fmla="*/ 1549124 h 1598136"/>
              <a:gd name="connsiteX113" fmla="*/ 472797 w 9662615"/>
              <a:gd name="connsiteY113" fmla="*/ 1568904 h 1598136"/>
              <a:gd name="connsiteX114" fmla="*/ 427864 w 9662615"/>
              <a:gd name="connsiteY114" fmla="*/ 1580848 h 1598136"/>
              <a:gd name="connsiteX115" fmla="*/ 408381 w 9662615"/>
              <a:gd name="connsiteY115" fmla="*/ 1552940 h 1598136"/>
              <a:gd name="connsiteX116" fmla="*/ 267163 w 9662615"/>
              <a:gd name="connsiteY116" fmla="*/ 1531913 h 1598136"/>
              <a:gd name="connsiteX117" fmla="*/ 196644 w 9662615"/>
              <a:gd name="connsiteY117" fmla="*/ 1524565 h 1598136"/>
              <a:gd name="connsiteX118" fmla="*/ 86819 w 9662615"/>
              <a:gd name="connsiteY118" fmla="*/ 1519517 h 1598136"/>
              <a:gd name="connsiteX119" fmla="*/ 53369 w 9662615"/>
              <a:gd name="connsiteY119" fmla="*/ 1516853 h 1598136"/>
              <a:gd name="connsiteX120" fmla="*/ 2359 w 9662615"/>
              <a:gd name="connsiteY120" fmla="*/ 1515247 h 1598136"/>
              <a:gd name="connsiteX121" fmla="*/ 0 w 9662615"/>
              <a:gd name="connsiteY121" fmla="*/ 1514932 h 1598136"/>
              <a:gd name="connsiteX122" fmla="*/ 0 w 9662615"/>
              <a:gd name="connsiteY122" fmla="*/ 0 h 1598136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129812 w 9662615"/>
              <a:gd name="connsiteY49" fmla="*/ 1521277 h 1598136"/>
              <a:gd name="connsiteX50" fmla="*/ 5059484 w 9662615"/>
              <a:gd name="connsiteY50" fmla="*/ 1546802 h 1598136"/>
              <a:gd name="connsiteX51" fmla="*/ 5050958 w 9662615"/>
              <a:gd name="connsiteY51" fmla="*/ 1545776 h 1598136"/>
              <a:gd name="connsiteX52" fmla="*/ 5038524 w 9662615"/>
              <a:gd name="connsiteY52" fmla="*/ 1545675 h 1598136"/>
              <a:gd name="connsiteX53" fmla="*/ 5038223 w 9662615"/>
              <a:gd name="connsiteY53" fmla="*/ 1545881 h 1598136"/>
              <a:gd name="connsiteX54" fmla="*/ 5026564 w 9662615"/>
              <a:gd name="connsiteY54" fmla="*/ 1545376 h 1598136"/>
              <a:gd name="connsiteX55" fmla="*/ 4969433 w 9662615"/>
              <a:gd name="connsiteY55" fmla="*/ 1540263 h 1598136"/>
              <a:gd name="connsiteX56" fmla="*/ 4921303 w 9662615"/>
              <a:gd name="connsiteY56" fmla="*/ 1575379 h 1598136"/>
              <a:gd name="connsiteX57" fmla="*/ 4863775 w 9662615"/>
              <a:gd name="connsiteY57" fmla="*/ 1562633 h 1598136"/>
              <a:gd name="connsiteX58" fmla="*/ 4847242 w 9662615"/>
              <a:gd name="connsiteY58" fmla="*/ 1565435 h 1598136"/>
              <a:gd name="connsiteX59" fmla="*/ 4856839 w 9662615"/>
              <a:gd name="connsiteY59" fmla="*/ 1598136 h 1598136"/>
              <a:gd name="connsiteX60" fmla="*/ 4791466 w 9662615"/>
              <a:gd name="connsiteY60" fmla="*/ 1561324 h 1598136"/>
              <a:gd name="connsiteX61" fmla="*/ 4784247 w 9662615"/>
              <a:gd name="connsiteY61" fmla="*/ 1562342 h 1598136"/>
              <a:gd name="connsiteX62" fmla="*/ 4748477 w 9662615"/>
              <a:gd name="connsiteY62" fmla="*/ 1556925 h 1598136"/>
              <a:gd name="connsiteX63" fmla="*/ 4730033 w 9662615"/>
              <a:gd name="connsiteY63" fmla="*/ 1555274 h 1598136"/>
              <a:gd name="connsiteX64" fmla="*/ 4724747 w 9662615"/>
              <a:gd name="connsiteY64" fmla="*/ 1552439 h 1598136"/>
              <a:gd name="connsiteX65" fmla="*/ 4697562 w 9662615"/>
              <a:gd name="connsiteY65" fmla="*/ 1551206 h 1598136"/>
              <a:gd name="connsiteX66" fmla="*/ 4662664 w 9662615"/>
              <a:gd name="connsiteY66" fmla="*/ 1573162 h 1598136"/>
              <a:gd name="connsiteX67" fmla="*/ 4603028 w 9662615"/>
              <a:gd name="connsiteY67" fmla="*/ 1568821 h 1598136"/>
              <a:gd name="connsiteX68" fmla="*/ 4541612 w 9662615"/>
              <a:gd name="connsiteY68" fmla="*/ 1545262 h 1598136"/>
              <a:gd name="connsiteX69" fmla="*/ 4422155 w 9662615"/>
              <a:gd name="connsiteY69" fmla="*/ 1542059 h 1598136"/>
              <a:gd name="connsiteX70" fmla="*/ 4221826 w 9662615"/>
              <a:gd name="connsiteY70" fmla="*/ 1508923 h 1598136"/>
              <a:gd name="connsiteX71" fmla="*/ 4096601 w 9662615"/>
              <a:gd name="connsiteY71" fmla="*/ 1521563 h 1598136"/>
              <a:gd name="connsiteX72" fmla="*/ 3970635 w 9662615"/>
              <a:gd name="connsiteY72" fmla="*/ 1544815 h 1598136"/>
              <a:gd name="connsiteX73" fmla="*/ 3833906 w 9662615"/>
              <a:gd name="connsiteY73" fmla="*/ 1516637 h 1598136"/>
              <a:gd name="connsiteX74" fmla="*/ 3696258 w 9662615"/>
              <a:gd name="connsiteY74" fmla="*/ 1537563 h 1598136"/>
              <a:gd name="connsiteX75" fmla="*/ 3594070 w 9662615"/>
              <a:gd name="connsiteY75" fmla="*/ 1509422 h 1598136"/>
              <a:gd name="connsiteX76" fmla="*/ 3565233 w 9662615"/>
              <a:gd name="connsiteY76" fmla="*/ 1515122 h 1598136"/>
              <a:gd name="connsiteX77" fmla="*/ 3560267 w 9662615"/>
              <a:gd name="connsiteY77" fmla="*/ 1516288 h 1598136"/>
              <a:gd name="connsiteX78" fmla="*/ 3540258 w 9662615"/>
              <a:gd name="connsiteY78" fmla="*/ 1516976 h 1598136"/>
              <a:gd name="connsiteX79" fmla="*/ 3534780 w 9662615"/>
              <a:gd name="connsiteY79" fmla="*/ 1522141 h 1598136"/>
              <a:gd name="connsiteX80" fmla="*/ 3504783 w 9662615"/>
              <a:gd name="connsiteY80" fmla="*/ 1526739 h 1598136"/>
              <a:gd name="connsiteX81" fmla="*/ 3430805 w 9662615"/>
              <a:gd name="connsiteY81" fmla="*/ 1542521 h 1598136"/>
              <a:gd name="connsiteX82" fmla="*/ 3292707 w 9662615"/>
              <a:gd name="connsiteY82" fmla="*/ 1520490 h 1598136"/>
              <a:gd name="connsiteX83" fmla="*/ 3187872 w 9662615"/>
              <a:gd name="connsiteY83" fmla="*/ 1519991 h 1598136"/>
              <a:gd name="connsiteX84" fmla="*/ 3148026 w 9662615"/>
              <a:gd name="connsiteY84" fmla="*/ 1524777 h 1598136"/>
              <a:gd name="connsiteX85" fmla="*/ 3092394 w 9662615"/>
              <a:gd name="connsiteY85" fmla="*/ 1528115 h 1598136"/>
              <a:gd name="connsiteX86" fmla="*/ 2994200 w 9662615"/>
              <a:gd name="connsiteY86" fmla="*/ 1537857 h 1598136"/>
              <a:gd name="connsiteX87" fmla="*/ 2862301 w 9662615"/>
              <a:gd name="connsiteY87" fmla="*/ 1544250 h 1598136"/>
              <a:gd name="connsiteX88" fmla="*/ 2766335 w 9662615"/>
              <a:gd name="connsiteY88" fmla="*/ 1527662 h 1598136"/>
              <a:gd name="connsiteX89" fmla="*/ 2757836 w 9662615"/>
              <a:gd name="connsiteY89" fmla="*/ 1531371 h 1598136"/>
              <a:gd name="connsiteX90" fmla="*/ 2691555 w 9662615"/>
              <a:gd name="connsiteY90" fmla="*/ 1530283 h 1598136"/>
              <a:gd name="connsiteX91" fmla="*/ 2491676 w 9662615"/>
              <a:gd name="connsiteY91" fmla="*/ 1500859 h 1598136"/>
              <a:gd name="connsiteX92" fmla="*/ 2378036 w 9662615"/>
              <a:gd name="connsiteY92" fmla="*/ 1520645 h 1598136"/>
              <a:gd name="connsiteX93" fmla="*/ 2284269 w 9662615"/>
              <a:gd name="connsiteY93" fmla="*/ 1503068 h 1598136"/>
              <a:gd name="connsiteX94" fmla="*/ 2207104 w 9662615"/>
              <a:gd name="connsiteY94" fmla="*/ 1508888 h 1598136"/>
              <a:gd name="connsiteX95" fmla="*/ 2149226 w 9662615"/>
              <a:gd name="connsiteY95" fmla="*/ 1523409 h 1598136"/>
              <a:gd name="connsiteX96" fmla="*/ 2084783 w 9662615"/>
              <a:gd name="connsiteY96" fmla="*/ 1524245 h 1598136"/>
              <a:gd name="connsiteX97" fmla="*/ 2070075 w 9662615"/>
              <a:gd name="connsiteY97" fmla="*/ 1511285 h 1598136"/>
              <a:gd name="connsiteX98" fmla="*/ 2001057 w 9662615"/>
              <a:gd name="connsiteY98" fmla="*/ 1516449 h 1598136"/>
              <a:gd name="connsiteX99" fmla="*/ 1896330 w 9662615"/>
              <a:gd name="connsiteY99" fmla="*/ 1525725 h 1598136"/>
              <a:gd name="connsiteX100" fmla="*/ 1835994 w 9662615"/>
              <a:gd name="connsiteY100" fmla="*/ 1527678 h 1598136"/>
              <a:gd name="connsiteX101" fmla="*/ 1671119 w 9662615"/>
              <a:gd name="connsiteY101" fmla="*/ 1536701 h 1598136"/>
              <a:gd name="connsiteX102" fmla="*/ 1601337 w 9662615"/>
              <a:gd name="connsiteY102" fmla="*/ 1548552 h 1598136"/>
              <a:gd name="connsiteX103" fmla="*/ 1407755 w 9662615"/>
              <a:gd name="connsiteY103" fmla="*/ 1571444 h 1598136"/>
              <a:gd name="connsiteX104" fmla="*/ 1271994 w 9662615"/>
              <a:gd name="connsiteY104" fmla="*/ 1579471 h 1598136"/>
              <a:gd name="connsiteX105" fmla="*/ 1249226 w 9662615"/>
              <a:gd name="connsiteY105" fmla="*/ 1583140 h 1598136"/>
              <a:gd name="connsiteX106" fmla="*/ 1217719 w 9662615"/>
              <a:gd name="connsiteY106" fmla="*/ 1580863 h 1598136"/>
              <a:gd name="connsiteX107" fmla="*/ 1091432 w 9662615"/>
              <a:gd name="connsiteY107" fmla="*/ 1571003 h 1598136"/>
              <a:gd name="connsiteX108" fmla="*/ 992039 w 9662615"/>
              <a:gd name="connsiteY108" fmla="*/ 1556662 h 1598136"/>
              <a:gd name="connsiteX109" fmla="*/ 868264 w 9662615"/>
              <a:gd name="connsiteY109" fmla="*/ 1566392 h 1598136"/>
              <a:gd name="connsiteX110" fmla="*/ 792765 w 9662615"/>
              <a:gd name="connsiteY110" fmla="*/ 1563102 h 1598136"/>
              <a:gd name="connsiteX111" fmla="*/ 669055 w 9662615"/>
              <a:gd name="connsiteY111" fmla="*/ 1543638 h 1598136"/>
              <a:gd name="connsiteX112" fmla="*/ 506152 w 9662615"/>
              <a:gd name="connsiteY112" fmla="*/ 1549124 h 1598136"/>
              <a:gd name="connsiteX113" fmla="*/ 472797 w 9662615"/>
              <a:gd name="connsiteY113" fmla="*/ 1568904 h 1598136"/>
              <a:gd name="connsiteX114" fmla="*/ 427864 w 9662615"/>
              <a:gd name="connsiteY114" fmla="*/ 1580848 h 1598136"/>
              <a:gd name="connsiteX115" fmla="*/ 408381 w 9662615"/>
              <a:gd name="connsiteY115" fmla="*/ 1552940 h 1598136"/>
              <a:gd name="connsiteX116" fmla="*/ 267163 w 9662615"/>
              <a:gd name="connsiteY116" fmla="*/ 1531913 h 1598136"/>
              <a:gd name="connsiteX117" fmla="*/ 196644 w 9662615"/>
              <a:gd name="connsiteY117" fmla="*/ 1524565 h 1598136"/>
              <a:gd name="connsiteX118" fmla="*/ 86819 w 9662615"/>
              <a:gd name="connsiteY118" fmla="*/ 1519517 h 1598136"/>
              <a:gd name="connsiteX119" fmla="*/ 53369 w 9662615"/>
              <a:gd name="connsiteY119" fmla="*/ 1516853 h 1598136"/>
              <a:gd name="connsiteX120" fmla="*/ 2359 w 9662615"/>
              <a:gd name="connsiteY120" fmla="*/ 1515247 h 1598136"/>
              <a:gd name="connsiteX121" fmla="*/ 0 w 9662615"/>
              <a:gd name="connsiteY121" fmla="*/ 1514932 h 1598136"/>
              <a:gd name="connsiteX122" fmla="*/ 0 w 9662615"/>
              <a:gd name="connsiteY122" fmla="*/ 0 h 1598136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129812 w 9662615"/>
              <a:gd name="connsiteY49" fmla="*/ 1521277 h 1598136"/>
              <a:gd name="connsiteX50" fmla="*/ 5059484 w 9662615"/>
              <a:gd name="connsiteY50" fmla="*/ 1546802 h 1598136"/>
              <a:gd name="connsiteX51" fmla="*/ 5050958 w 9662615"/>
              <a:gd name="connsiteY51" fmla="*/ 1545776 h 1598136"/>
              <a:gd name="connsiteX52" fmla="*/ 5038524 w 9662615"/>
              <a:gd name="connsiteY52" fmla="*/ 1545675 h 1598136"/>
              <a:gd name="connsiteX53" fmla="*/ 5026564 w 9662615"/>
              <a:gd name="connsiteY53" fmla="*/ 1545376 h 1598136"/>
              <a:gd name="connsiteX54" fmla="*/ 4969433 w 9662615"/>
              <a:gd name="connsiteY54" fmla="*/ 1540263 h 1598136"/>
              <a:gd name="connsiteX55" fmla="*/ 4921303 w 9662615"/>
              <a:gd name="connsiteY55" fmla="*/ 1575379 h 1598136"/>
              <a:gd name="connsiteX56" fmla="*/ 4863775 w 9662615"/>
              <a:gd name="connsiteY56" fmla="*/ 1562633 h 1598136"/>
              <a:gd name="connsiteX57" fmla="*/ 4847242 w 9662615"/>
              <a:gd name="connsiteY57" fmla="*/ 1565435 h 1598136"/>
              <a:gd name="connsiteX58" fmla="*/ 4856839 w 9662615"/>
              <a:gd name="connsiteY58" fmla="*/ 1598136 h 1598136"/>
              <a:gd name="connsiteX59" fmla="*/ 4791466 w 9662615"/>
              <a:gd name="connsiteY59" fmla="*/ 1561324 h 1598136"/>
              <a:gd name="connsiteX60" fmla="*/ 4784247 w 9662615"/>
              <a:gd name="connsiteY60" fmla="*/ 1562342 h 1598136"/>
              <a:gd name="connsiteX61" fmla="*/ 4748477 w 9662615"/>
              <a:gd name="connsiteY61" fmla="*/ 1556925 h 1598136"/>
              <a:gd name="connsiteX62" fmla="*/ 4730033 w 9662615"/>
              <a:gd name="connsiteY62" fmla="*/ 1555274 h 1598136"/>
              <a:gd name="connsiteX63" fmla="*/ 4724747 w 9662615"/>
              <a:gd name="connsiteY63" fmla="*/ 1552439 h 1598136"/>
              <a:gd name="connsiteX64" fmla="*/ 4697562 w 9662615"/>
              <a:gd name="connsiteY64" fmla="*/ 1551206 h 1598136"/>
              <a:gd name="connsiteX65" fmla="*/ 4662664 w 9662615"/>
              <a:gd name="connsiteY65" fmla="*/ 1573162 h 1598136"/>
              <a:gd name="connsiteX66" fmla="*/ 4603028 w 9662615"/>
              <a:gd name="connsiteY66" fmla="*/ 1568821 h 1598136"/>
              <a:gd name="connsiteX67" fmla="*/ 4541612 w 9662615"/>
              <a:gd name="connsiteY67" fmla="*/ 1545262 h 1598136"/>
              <a:gd name="connsiteX68" fmla="*/ 4422155 w 9662615"/>
              <a:gd name="connsiteY68" fmla="*/ 1542059 h 1598136"/>
              <a:gd name="connsiteX69" fmla="*/ 4221826 w 9662615"/>
              <a:gd name="connsiteY69" fmla="*/ 1508923 h 1598136"/>
              <a:gd name="connsiteX70" fmla="*/ 4096601 w 9662615"/>
              <a:gd name="connsiteY70" fmla="*/ 1521563 h 1598136"/>
              <a:gd name="connsiteX71" fmla="*/ 3970635 w 9662615"/>
              <a:gd name="connsiteY71" fmla="*/ 1544815 h 1598136"/>
              <a:gd name="connsiteX72" fmla="*/ 3833906 w 9662615"/>
              <a:gd name="connsiteY72" fmla="*/ 1516637 h 1598136"/>
              <a:gd name="connsiteX73" fmla="*/ 3696258 w 9662615"/>
              <a:gd name="connsiteY73" fmla="*/ 1537563 h 1598136"/>
              <a:gd name="connsiteX74" fmla="*/ 3594070 w 9662615"/>
              <a:gd name="connsiteY74" fmla="*/ 1509422 h 1598136"/>
              <a:gd name="connsiteX75" fmla="*/ 3565233 w 9662615"/>
              <a:gd name="connsiteY75" fmla="*/ 1515122 h 1598136"/>
              <a:gd name="connsiteX76" fmla="*/ 3560267 w 9662615"/>
              <a:gd name="connsiteY76" fmla="*/ 1516288 h 1598136"/>
              <a:gd name="connsiteX77" fmla="*/ 3540258 w 9662615"/>
              <a:gd name="connsiteY77" fmla="*/ 1516976 h 1598136"/>
              <a:gd name="connsiteX78" fmla="*/ 3534780 w 9662615"/>
              <a:gd name="connsiteY78" fmla="*/ 1522141 h 1598136"/>
              <a:gd name="connsiteX79" fmla="*/ 3504783 w 9662615"/>
              <a:gd name="connsiteY79" fmla="*/ 1526739 h 1598136"/>
              <a:gd name="connsiteX80" fmla="*/ 3430805 w 9662615"/>
              <a:gd name="connsiteY80" fmla="*/ 1542521 h 1598136"/>
              <a:gd name="connsiteX81" fmla="*/ 3292707 w 9662615"/>
              <a:gd name="connsiteY81" fmla="*/ 1520490 h 1598136"/>
              <a:gd name="connsiteX82" fmla="*/ 3187872 w 9662615"/>
              <a:gd name="connsiteY82" fmla="*/ 1519991 h 1598136"/>
              <a:gd name="connsiteX83" fmla="*/ 3148026 w 9662615"/>
              <a:gd name="connsiteY83" fmla="*/ 1524777 h 1598136"/>
              <a:gd name="connsiteX84" fmla="*/ 3092394 w 9662615"/>
              <a:gd name="connsiteY84" fmla="*/ 1528115 h 1598136"/>
              <a:gd name="connsiteX85" fmla="*/ 2994200 w 9662615"/>
              <a:gd name="connsiteY85" fmla="*/ 1537857 h 1598136"/>
              <a:gd name="connsiteX86" fmla="*/ 2862301 w 9662615"/>
              <a:gd name="connsiteY86" fmla="*/ 1544250 h 1598136"/>
              <a:gd name="connsiteX87" fmla="*/ 2766335 w 9662615"/>
              <a:gd name="connsiteY87" fmla="*/ 1527662 h 1598136"/>
              <a:gd name="connsiteX88" fmla="*/ 2757836 w 9662615"/>
              <a:gd name="connsiteY88" fmla="*/ 1531371 h 1598136"/>
              <a:gd name="connsiteX89" fmla="*/ 2691555 w 9662615"/>
              <a:gd name="connsiteY89" fmla="*/ 1530283 h 1598136"/>
              <a:gd name="connsiteX90" fmla="*/ 2491676 w 9662615"/>
              <a:gd name="connsiteY90" fmla="*/ 1500859 h 1598136"/>
              <a:gd name="connsiteX91" fmla="*/ 2378036 w 9662615"/>
              <a:gd name="connsiteY91" fmla="*/ 1520645 h 1598136"/>
              <a:gd name="connsiteX92" fmla="*/ 2284269 w 9662615"/>
              <a:gd name="connsiteY92" fmla="*/ 1503068 h 1598136"/>
              <a:gd name="connsiteX93" fmla="*/ 2207104 w 9662615"/>
              <a:gd name="connsiteY93" fmla="*/ 1508888 h 1598136"/>
              <a:gd name="connsiteX94" fmla="*/ 2149226 w 9662615"/>
              <a:gd name="connsiteY94" fmla="*/ 1523409 h 1598136"/>
              <a:gd name="connsiteX95" fmla="*/ 2084783 w 9662615"/>
              <a:gd name="connsiteY95" fmla="*/ 1524245 h 1598136"/>
              <a:gd name="connsiteX96" fmla="*/ 2070075 w 9662615"/>
              <a:gd name="connsiteY96" fmla="*/ 1511285 h 1598136"/>
              <a:gd name="connsiteX97" fmla="*/ 2001057 w 9662615"/>
              <a:gd name="connsiteY97" fmla="*/ 1516449 h 1598136"/>
              <a:gd name="connsiteX98" fmla="*/ 1896330 w 9662615"/>
              <a:gd name="connsiteY98" fmla="*/ 1525725 h 1598136"/>
              <a:gd name="connsiteX99" fmla="*/ 1835994 w 9662615"/>
              <a:gd name="connsiteY99" fmla="*/ 1527678 h 1598136"/>
              <a:gd name="connsiteX100" fmla="*/ 1671119 w 9662615"/>
              <a:gd name="connsiteY100" fmla="*/ 1536701 h 1598136"/>
              <a:gd name="connsiteX101" fmla="*/ 1601337 w 9662615"/>
              <a:gd name="connsiteY101" fmla="*/ 1548552 h 1598136"/>
              <a:gd name="connsiteX102" fmla="*/ 1407755 w 9662615"/>
              <a:gd name="connsiteY102" fmla="*/ 1571444 h 1598136"/>
              <a:gd name="connsiteX103" fmla="*/ 1271994 w 9662615"/>
              <a:gd name="connsiteY103" fmla="*/ 1579471 h 1598136"/>
              <a:gd name="connsiteX104" fmla="*/ 1249226 w 9662615"/>
              <a:gd name="connsiteY104" fmla="*/ 1583140 h 1598136"/>
              <a:gd name="connsiteX105" fmla="*/ 1217719 w 9662615"/>
              <a:gd name="connsiteY105" fmla="*/ 1580863 h 1598136"/>
              <a:gd name="connsiteX106" fmla="*/ 1091432 w 9662615"/>
              <a:gd name="connsiteY106" fmla="*/ 1571003 h 1598136"/>
              <a:gd name="connsiteX107" fmla="*/ 992039 w 9662615"/>
              <a:gd name="connsiteY107" fmla="*/ 1556662 h 1598136"/>
              <a:gd name="connsiteX108" fmla="*/ 868264 w 9662615"/>
              <a:gd name="connsiteY108" fmla="*/ 1566392 h 1598136"/>
              <a:gd name="connsiteX109" fmla="*/ 792765 w 9662615"/>
              <a:gd name="connsiteY109" fmla="*/ 1563102 h 1598136"/>
              <a:gd name="connsiteX110" fmla="*/ 669055 w 9662615"/>
              <a:gd name="connsiteY110" fmla="*/ 1543638 h 1598136"/>
              <a:gd name="connsiteX111" fmla="*/ 506152 w 9662615"/>
              <a:gd name="connsiteY111" fmla="*/ 1549124 h 1598136"/>
              <a:gd name="connsiteX112" fmla="*/ 472797 w 9662615"/>
              <a:gd name="connsiteY112" fmla="*/ 1568904 h 1598136"/>
              <a:gd name="connsiteX113" fmla="*/ 427864 w 9662615"/>
              <a:gd name="connsiteY113" fmla="*/ 1580848 h 1598136"/>
              <a:gd name="connsiteX114" fmla="*/ 408381 w 9662615"/>
              <a:gd name="connsiteY114" fmla="*/ 1552940 h 1598136"/>
              <a:gd name="connsiteX115" fmla="*/ 267163 w 9662615"/>
              <a:gd name="connsiteY115" fmla="*/ 1531913 h 1598136"/>
              <a:gd name="connsiteX116" fmla="*/ 196644 w 9662615"/>
              <a:gd name="connsiteY116" fmla="*/ 1524565 h 1598136"/>
              <a:gd name="connsiteX117" fmla="*/ 86819 w 9662615"/>
              <a:gd name="connsiteY117" fmla="*/ 1519517 h 1598136"/>
              <a:gd name="connsiteX118" fmla="*/ 53369 w 9662615"/>
              <a:gd name="connsiteY118" fmla="*/ 1516853 h 1598136"/>
              <a:gd name="connsiteX119" fmla="*/ 2359 w 9662615"/>
              <a:gd name="connsiteY119" fmla="*/ 1515247 h 1598136"/>
              <a:gd name="connsiteX120" fmla="*/ 0 w 9662615"/>
              <a:gd name="connsiteY120" fmla="*/ 1514932 h 1598136"/>
              <a:gd name="connsiteX121" fmla="*/ 0 w 9662615"/>
              <a:gd name="connsiteY121" fmla="*/ 0 h 1598136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129812 w 9662615"/>
              <a:gd name="connsiteY49" fmla="*/ 1521277 h 1598136"/>
              <a:gd name="connsiteX50" fmla="*/ 5059484 w 9662615"/>
              <a:gd name="connsiteY50" fmla="*/ 1546802 h 1598136"/>
              <a:gd name="connsiteX51" fmla="*/ 5038524 w 9662615"/>
              <a:gd name="connsiteY51" fmla="*/ 1545675 h 1598136"/>
              <a:gd name="connsiteX52" fmla="*/ 5026564 w 9662615"/>
              <a:gd name="connsiteY52" fmla="*/ 1545376 h 1598136"/>
              <a:gd name="connsiteX53" fmla="*/ 4969433 w 9662615"/>
              <a:gd name="connsiteY53" fmla="*/ 1540263 h 1598136"/>
              <a:gd name="connsiteX54" fmla="*/ 4921303 w 9662615"/>
              <a:gd name="connsiteY54" fmla="*/ 1575379 h 1598136"/>
              <a:gd name="connsiteX55" fmla="*/ 4863775 w 9662615"/>
              <a:gd name="connsiteY55" fmla="*/ 1562633 h 1598136"/>
              <a:gd name="connsiteX56" fmla="*/ 4847242 w 9662615"/>
              <a:gd name="connsiteY56" fmla="*/ 1565435 h 1598136"/>
              <a:gd name="connsiteX57" fmla="*/ 4856839 w 9662615"/>
              <a:gd name="connsiteY57" fmla="*/ 1598136 h 1598136"/>
              <a:gd name="connsiteX58" fmla="*/ 4791466 w 9662615"/>
              <a:gd name="connsiteY58" fmla="*/ 1561324 h 1598136"/>
              <a:gd name="connsiteX59" fmla="*/ 4784247 w 9662615"/>
              <a:gd name="connsiteY59" fmla="*/ 1562342 h 1598136"/>
              <a:gd name="connsiteX60" fmla="*/ 4748477 w 9662615"/>
              <a:gd name="connsiteY60" fmla="*/ 1556925 h 1598136"/>
              <a:gd name="connsiteX61" fmla="*/ 4730033 w 9662615"/>
              <a:gd name="connsiteY61" fmla="*/ 1555274 h 1598136"/>
              <a:gd name="connsiteX62" fmla="*/ 4724747 w 9662615"/>
              <a:gd name="connsiteY62" fmla="*/ 1552439 h 1598136"/>
              <a:gd name="connsiteX63" fmla="*/ 4697562 w 9662615"/>
              <a:gd name="connsiteY63" fmla="*/ 1551206 h 1598136"/>
              <a:gd name="connsiteX64" fmla="*/ 4662664 w 9662615"/>
              <a:gd name="connsiteY64" fmla="*/ 1573162 h 1598136"/>
              <a:gd name="connsiteX65" fmla="*/ 4603028 w 9662615"/>
              <a:gd name="connsiteY65" fmla="*/ 1568821 h 1598136"/>
              <a:gd name="connsiteX66" fmla="*/ 4541612 w 9662615"/>
              <a:gd name="connsiteY66" fmla="*/ 1545262 h 1598136"/>
              <a:gd name="connsiteX67" fmla="*/ 4422155 w 9662615"/>
              <a:gd name="connsiteY67" fmla="*/ 1542059 h 1598136"/>
              <a:gd name="connsiteX68" fmla="*/ 4221826 w 9662615"/>
              <a:gd name="connsiteY68" fmla="*/ 1508923 h 1598136"/>
              <a:gd name="connsiteX69" fmla="*/ 4096601 w 9662615"/>
              <a:gd name="connsiteY69" fmla="*/ 1521563 h 1598136"/>
              <a:gd name="connsiteX70" fmla="*/ 3970635 w 9662615"/>
              <a:gd name="connsiteY70" fmla="*/ 1544815 h 1598136"/>
              <a:gd name="connsiteX71" fmla="*/ 3833906 w 9662615"/>
              <a:gd name="connsiteY71" fmla="*/ 1516637 h 1598136"/>
              <a:gd name="connsiteX72" fmla="*/ 3696258 w 9662615"/>
              <a:gd name="connsiteY72" fmla="*/ 1537563 h 1598136"/>
              <a:gd name="connsiteX73" fmla="*/ 3594070 w 9662615"/>
              <a:gd name="connsiteY73" fmla="*/ 1509422 h 1598136"/>
              <a:gd name="connsiteX74" fmla="*/ 3565233 w 9662615"/>
              <a:gd name="connsiteY74" fmla="*/ 1515122 h 1598136"/>
              <a:gd name="connsiteX75" fmla="*/ 3560267 w 9662615"/>
              <a:gd name="connsiteY75" fmla="*/ 1516288 h 1598136"/>
              <a:gd name="connsiteX76" fmla="*/ 3540258 w 9662615"/>
              <a:gd name="connsiteY76" fmla="*/ 1516976 h 1598136"/>
              <a:gd name="connsiteX77" fmla="*/ 3534780 w 9662615"/>
              <a:gd name="connsiteY77" fmla="*/ 1522141 h 1598136"/>
              <a:gd name="connsiteX78" fmla="*/ 3504783 w 9662615"/>
              <a:gd name="connsiteY78" fmla="*/ 1526739 h 1598136"/>
              <a:gd name="connsiteX79" fmla="*/ 3430805 w 9662615"/>
              <a:gd name="connsiteY79" fmla="*/ 1542521 h 1598136"/>
              <a:gd name="connsiteX80" fmla="*/ 3292707 w 9662615"/>
              <a:gd name="connsiteY80" fmla="*/ 1520490 h 1598136"/>
              <a:gd name="connsiteX81" fmla="*/ 3187872 w 9662615"/>
              <a:gd name="connsiteY81" fmla="*/ 1519991 h 1598136"/>
              <a:gd name="connsiteX82" fmla="*/ 3148026 w 9662615"/>
              <a:gd name="connsiteY82" fmla="*/ 1524777 h 1598136"/>
              <a:gd name="connsiteX83" fmla="*/ 3092394 w 9662615"/>
              <a:gd name="connsiteY83" fmla="*/ 1528115 h 1598136"/>
              <a:gd name="connsiteX84" fmla="*/ 2994200 w 9662615"/>
              <a:gd name="connsiteY84" fmla="*/ 1537857 h 1598136"/>
              <a:gd name="connsiteX85" fmla="*/ 2862301 w 9662615"/>
              <a:gd name="connsiteY85" fmla="*/ 1544250 h 1598136"/>
              <a:gd name="connsiteX86" fmla="*/ 2766335 w 9662615"/>
              <a:gd name="connsiteY86" fmla="*/ 1527662 h 1598136"/>
              <a:gd name="connsiteX87" fmla="*/ 2757836 w 9662615"/>
              <a:gd name="connsiteY87" fmla="*/ 1531371 h 1598136"/>
              <a:gd name="connsiteX88" fmla="*/ 2691555 w 9662615"/>
              <a:gd name="connsiteY88" fmla="*/ 1530283 h 1598136"/>
              <a:gd name="connsiteX89" fmla="*/ 2491676 w 9662615"/>
              <a:gd name="connsiteY89" fmla="*/ 1500859 h 1598136"/>
              <a:gd name="connsiteX90" fmla="*/ 2378036 w 9662615"/>
              <a:gd name="connsiteY90" fmla="*/ 1520645 h 1598136"/>
              <a:gd name="connsiteX91" fmla="*/ 2284269 w 9662615"/>
              <a:gd name="connsiteY91" fmla="*/ 1503068 h 1598136"/>
              <a:gd name="connsiteX92" fmla="*/ 2207104 w 9662615"/>
              <a:gd name="connsiteY92" fmla="*/ 1508888 h 1598136"/>
              <a:gd name="connsiteX93" fmla="*/ 2149226 w 9662615"/>
              <a:gd name="connsiteY93" fmla="*/ 1523409 h 1598136"/>
              <a:gd name="connsiteX94" fmla="*/ 2084783 w 9662615"/>
              <a:gd name="connsiteY94" fmla="*/ 1524245 h 1598136"/>
              <a:gd name="connsiteX95" fmla="*/ 2070075 w 9662615"/>
              <a:gd name="connsiteY95" fmla="*/ 1511285 h 1598136"/>
              <a:gd name="connsiteX96" fmla="*/ 2001057 w 9662615"/>
              <a:gd name="connsiteY96" fmla="*/ 1516449 h 1598136"/>
              <a:gd name="connsiteX97" fmla="*/ 1896330 w 9662615"/>
              <a:gd name="connsiteY97" fmla="*/ 1525725 h 1598136"/>
              <a:gd name="connsiteX98" fmla="*/ 1835994 w 9662615"/>
              <a:gd name="connsiteY98" fmla="*/ 1527678 h 1598136"/>
              <a:gd name="connsiteX99" fmla="*/ 1671119 w 9662615"/>
              <a:gd name="connsiteY99" fmla="*/ 1536701 h 1598136"/>
              <a:gd name="connsiteX100" fmla="*/ 1601337 w 9662615"/>
              <a:gd name="connsiteY100" fmla="*/ 1548552 h 1598136"/>
              <a:gd name="connsiteX101" fmla="*/ 1407755 w 9662615"/>
              <a:gd name="connsiteY101" fmla="*/ 1571444 h 1598136"/>
              <a:gd name="connsiteX102" fmla="*/ 1271994 w 9662615"/>
              <a:gd name="connsiteY102" fmla="*/ 1579471 h 1598136"/>
              <a:gd name="connsiteX103" fmla="*/ 1249226 w 9662615"/>
              <a:gd name="connsiteY103" fmla="*/ 1583140 h 1598136"/>
              <a:gd name="connsiteX104" fmla="*/ 1217719 w 9662615"/>
              <a:gd name="connsiteY104" fmla="*/ 1580863 h 1598136"/>
              <a:gd name="connsiteX105" fmla="*/ 1091432 w 9662615"/>
              <a:gd name="connsiteY105" fmla="*/ 1571003 h 1598136"/>
              <a:gd name="connsiteX106" fmla="*/ 992039 w 9662615"/>
              <a:gd name="connsiteY106" fmla="*/ 1556662 h 1598136"/>
              <a:gd name="connsiteX107" fmla="*/ 868264 w 9662615"/>
              <a:gd name="connsiteY107" fmla="*/ 1566392 h 1598136"/>
              <a:gd name="connsiteX108" fmla="*/ 792765 w 9662615"/>
              <a:gd name="connsiteY108" fmla="*/ 1563102 h 1598136"/>
              <a:gd name="connsiteX109" fmla="*/ 669055 w 9662615"/>
              <a:gd name="connsiteY109" fmla="*/ 1543638 h 1598136"/>
              <a:gd name="connsiteX110" fmla="*/ 506152 w 9662615"/>
              <a:gd name="connsiteY110" fmla="*/ 1549124 h 1598136"/>
              <a:gd name="connsiteX111" fmla="*/ 472797 w 9662615"/>
              <a:gd name="connsiteY111" fmla="*/ 1568904 h 1598136"/>
              <a:gd name="connsiteX112" fmla="*/ 427864 w 9662615"/>
              <a:gd name="connsiteY112" fmla="*/ 1580848 h 1598136"/>
              <a:gd name="connsiteX113" fmla="*/ 408381 w 9662615"/>
              <a:gd name="connsiteY113" fmla="*/ 1552940 h 1598136"/>
              <a:gd name="connsiteX114" fmla="*/ 267163 w 9662615"/>
              <a:gd name="connsiteY114" fmla="*/ 1531913 h 1598136"/>
              <a:gd name="connsiteX115" fmla="*/ 196644 w 9662615"/>
              <a:gd name="connsiteY115" fmla="*/ 1524565 h 1598136"/>
              <a:gd name="connsiteX116" fmla="*/ 86819 w 9662615"/>
              <a:gd name="connsiteY116" fmla="*/ 1519517 h 1598136"/>
              <a:gd name="connsiteX117" fmla="*/ 53369 w 9662615"/>
              <a:gd name="connsiteY117" fmla="*/ 1516853 h 1598136"/>
              <a:gd name="connsiteX118" fmla="*/ 2359 w 9662615"/>
              <a:gd name="connsiteY118" fmla="*/ 1515247 h 1598136"/>
              <a:gd name="connsiteX119" fmla="*/ 0 w 9662615"/>
              <a:gd name="connsiteY119" fmla="*/ 1514932 h 1598136"/>
              <a:gd name="connsiteX120" fmla="*/ 0 w 9662615"/>
              <a:gd name="connsiteY120" fmla="*/ 0 h 1598136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129812 w 9662615"/>
              <a:gd name="connsiteY49" fmla="*/ 1521277 h 1598136"/>
              <a:gd name="connsiteX50" fmla="*/ 5059484 w 9662615"/>
              <a:gd name="connsiteY50" fmla="*/ 1546802 h 1598136"/>
              <a:gd name="connsiteX51" fmla="*/ 5038524 w 9662615"/>
              <a:gd name="connsiteY51" fmla="*/ 1545675 h 1598136"/>
              <a:gd name="connsiteX52" fmla="*/ 5026564 w 9662615"/>
              <a:gd name="connsiteY52" fmla="*/ 1545376 h 1598136"/>
              <a:gd name="connsiteX53" fmla="*/ 4969433 w 9662615"/>
              <a:gd name="connsiteY53" fmla="*/ 1550865 h 1598136"/>
              <a:gd name="connsiteX54" fmla="*/ 4921303 w 9662615"/>
              <a:gd name="connsiteY54" fmla="*/ 1575379 h 1598136"/>
              <a:gd name="connsiteX55" fmla="*/ 4863775 w 9662615"/>
              <a:gd name="connsiteY55" fmla="*/ 1562633 h 1598136"/>
              <a:gd name="connsiteX56" fmla="*/ 4847242 w 9662615"/>
              <a:gd name="connsiteY56" fmla="*/ 1565435 h 1598136"/>
              <a:gd name="connsiteX57" fmla="*/ 4856839 w 9662615"/>
              <a:gd name="connsiteY57" fmla="*/ 1598136 h 1598136"/>
              <a:gd name="connsiteX58" fmla="*/ 4791466 w 9662615"/>
              <a:gd name="connsiteY58" fmla="*/ 1561324 h 1598136"/>
              <a:gd name="connsiteX59" fmla="*/ 4784247 w 9662615"/>
              <a:gd name="connsiteY59" fmla="*/ 1562342 h 1598136"/>
              <a:gd name="connsiteX60" fmla="*/ 4748477 w 9662615"/>
              <a:gd name="connsiteY60" fmla="*/ 1556925 h 1598136"/>
              <a:gd name="connsiteX61" fmla="*/ 4730033 w 9662615"/>
              <a:gd name="connsiteY61" fmla="*/ 1555274 h 1598136"/>
              <a:gd name="connsiteX62" fmla="*/ 4724747 w 9662615"/>
              <a:gd name="connsiteY62" fmla="*/ 1552439 h 1598136"/>
              <a:gd name="connsiteX63" fmla="*/ 4697562 w 9662615"/>
              <a:gd name="connsiteY63" fmla="*/ 1551206 h 1598136"/>
              <a:gd name="connsiteX64" fmla="*/ 4662664 w 9662615"/>
              <a:gd name="connsiteY64" fmla="*/ 1573162 h 1598136"/>
              <a:gd name="connsiteX65" fmla="*/ 4603028 w 9662615"/>
              <a:gd name="connsiteY65" fmla="*/ 1568821 h 1598136"/>
              <a:gd name="connsiteX66" fmla="*/ 4541612 w 9662615"/>
              <a:gd name="connsiteY66" fmla="*/ 1545262 h 1598136"/>
              <a:gd name="connsiteX67" fmla="*/ 4422155 w 9662615"/>
              <a:gd name="connsiteY67" fmla="*/ 1542059 h 1598136"/>
              <a:gd name="connsiteX68" fmla="*/ 4221826 w 9662615"/>
              <a:gd name="connsiteY68" fmla="*/ 1508923 h 1598136"/>
              <a:gd name="connsiteX69" fmla="*/ 4096601 w 9662615"/>
              <a:gd name="connsiteY69" fmla="*/ 1521563 h 1598136"/>
              <a:gd name="connsiteX70" fmla="*/ 3970635 w 9662615"/>
              <a:gd name="connsiteY70" fmla="*/ 1544815 h 1598136"/>
              <a:gd name="connsiteX71" fmla="*/ 3833906 w 9662615"/>
              <a:gd name="connsiteY71" fmla="*/ 1516637 h 1598136"/>
              <a:gd name="connsiteX72" fmla="*/ 3696258 w 9662615"/>
              <a:gd name="connsiteY72" fmla="*/ 1537563 h 1598136"/>
              <a:gd name="connsiteX73" fmla="*/ 3594070 w 9662615"/>
              <a:gd name="connsiteY73" fmla="*/ 1509422 h 1598136"/>
              <a:gd name="connsiteX74" fmla="*/ 3565233 w 9662615"/>
              <a:gd name="connsiteY74" fmla="*/ 1515122 h 1598136"/>
              <a:gd name="connsiteX75" fmla="*/ 3560267 w 9662615"/>
              <a:gd name="connsiteY75" fmla="*/ 1516288 h 1598136"/>
              <a:gd name="connsiteX76" fmla="*/ 3540258 w 9662615"/>
              <a:gd name="connsiteY76" fmla="*/ 1516976 h 1598136"/>
              <a:gd name="connsiteX77" fmla="*/ 3534780 w 9662615"/>
              <a:gd name="connsiteY77" fmla="*/ 1522141 h 1598136"/>
              <a:gd name="connsiteX78" fmla="*/ 3504783 w 9662615"/>
              <a:gd name="connsiteY78" fmla="*/ 1526739 h 1598136"/>
              <a:gd name="connsiteX79" fmla="*/ 3430805 w 9662615"/>
              <a:gd name="connsiteY79" fmla="*/ 1542521 h 1598136"/>
              <a:gd name="connsiteX80" fmla="*/ 3292707 w 9662615"/>
              <a:gd name="connsiteY80" fmla="*/ 1520490 h 1598136"/>
              <a:gd name="connsiteX81" fmla="*/ 3187872 w 9662615"/>
              <a:gd name="connsiteY81" fmla="*/ 1519991 h 1598136"/>
              <a:gd name="connsiteX82" fmla="*/ 3148026 w 9662615"/>
              <a:gd name="connsiteY82" fmla="*/ 1524777 h 1598136"/>
              <a:gd name="connsiteX83" fmla="*/ 3092394 w 9662615"/>
              <a:gd name="connsiteY83" fmla="*/ 1528115 h 1598136"/>
              <a:gd name="connsiteX84" fmla="*/ 2994200 w 9662615"/>
              <a:gd name="connsiteY84" fmla="*/ 1537857 h 1598136"/>
              <a:gd name="connsiteX85" fmla="*/ 2862301 w 9662615"/>
              <a:gd name="connsiteY85" fmla="*/ 1544250 h 1598136"/>
              <a:gd name="connsiteX86" fmla="*/ 2766335 w 9662615"/>
              <a:gd name="connsiteY86" fmla="*/ 1527662 h 1598136"/>
              <a:gd name="connsiteX87" fmla="*/ 2757836 w 9662615"/>
              <a:gd name="connsiteY87" fmla="*/ 1531371 h 1598136"/>
              <a:gd name="connsiteX88" fmla="*/ 2691555 w 9662615"/>
              <a:gd name="connsiteY88" fmla="*/ 1530283 h 1598136"/>
              <a:gd name="connsiteX89" fmla="*/ 2491676 w 9662615"/>
              <a:gd name="connsiteY89" fmla="*/ 1500859 h 1598136"/>
              <a:gd name="connsiteX90" fmla="*/ 2378036 w 9662615"/>
              <a:gd name="connsiteY90" fmla="*/ 1520645 h 1598136"/>
              <a:gd name="connsiteX91" fmla="*/ 2284269 w 9662615"/>
              <a:gd name="connsiteY91" fmla="*/ 1503068 h 1598136"/>
              <a:gd name="connsiteX92" fmla="*/ 2207104 w 9662615"/>
              <a:gd name="connsiteY92" fmla="*/ 1508888 h 1598136"/>
              <a:gd name="connsiteX93" fmla="*/ 2149226 w 9662615"/>
              <a:gd name="connsiteY93" fmla="*/ 1523409 h 1598136"/>
              <a:gd name="connsiteX94" fmla="*/ 2084783 w 9662615"/>
              <a:gd name="connsiteY94" fmla="*/ 1524245 h 1598136"/>
              <a:gd name="connsiteX95" fmla="*/ 2070075 w 9662615"/>
              <a:gd name="connsiteY95" fmla="*/ 1511285 h 1598136"/>
              <a:gd name="connsiteX96" fmla="*/ 2001057 w 9662615"/>
              <a:gd name="connsiteY96" fmla="*/ 1516449 h 1598136"/>
              <a:gd name="connsiteX97" fmla="*/ 1896330 w 9662615"/>
              <a:gd name="connsiteY97" fmla="*/ 1525725 h 1598136"/>
              <a:gd name="connsiteX98" fmla="*/ 1835994 w 9662615"/>
              <a:gd name="connsiteY98" fmla="*/ 1527678 h 1598136"/>
              <a:gd name="connsiteX99" fmla="*/ 1671119 w 9662615"/>
              <a:gd name="connsiteY99" fmla="*/ 1536701 h 1598136"/>
              <a:gd name="connsiteX100" fmla="*/ 1601337 w 9662615"/>
              <a:gd name="connsiteY100" fmla="*/ 1548552 h 1598136"/>
              <a:gd name="connsiteX101" fmla="*/ 1407755 w 9662615"/>
              <a:gd name="connsiteY101" fmla="*/ 1571444 h 1598136"/>
              <a:gd name="connsiteX102" fmla="*/ 1271994 w 9662615"/>
              <a:gd name="connsiteY102" fmla="*/ 1579471 h 1598136"/>
              <a:gd name="connsiteX103" fmla="*/ 1249226 w 9662615"/>
              <a:gd name="connsiteY103" fmla="*/ 1583140 h 1598136"/>
              <a:gd name="connsiteX104" fmla="*/ 1217719 w 9662615"/>
              <a:gd name="connsiteY104" fmla="*/ 1580863 h 1598136"/>
              <a:gd name="connsiteX105" fmla="*/ 1091432 w 9662615"/>
              <a:gd name="connsiteY105" fmla="*/ 1571003 h 1598136"/>
              <a:gd name="connsiteX106" fmla="*/ 992039 w 9662615"/>
              <a:gd name="connsiteY106" fmla="*/ 1556662 h 1598136"/>
              <a:gd name="connsiteX107" fmla="*/ 868264 w 9662615"/>
              <a:gd name="connsiteY107" fmla="*/ 1566392 h 1598136"/>
              <a:gd name="connsiteX108" fmla="*/ 792765 w 9662615"/>
              <a:gd name="connsiteY108" fmla="*/ 1563102 h 1598136"/>
              <a:gd name="connsiteX109" fmla="*/ 669055 w 9662615"/>
              <a:gd name="connsiteY109" fmla="*/ 1543638 h 1598136"/>
              <a:gd name="connsiteX110" fmla="*/ 506152 w 9662615"/>
              <a:gd name="connsiteY110" fmla="*/ 1549124 h 1598136"/>
              <a:gd name="connsiteX111" fmla="*/ 472797 w 9662615"/>
              <a:gd name="connsiteY111" fmla="*/ 1568904 h 1598136"/>
              <a:gd name="connsiteX112" fmla="*/ 427864 w 9662615"/>
              <a:gd name="connsiteY112" fmla="*/ 1580848 h 1598136"/>
              <a:gd name="connsiteX113" fmla="*/ 408381 w 9662615"/>
              <a:gd name="connsiteY113" fmla="*/ 1552940 h 1598136"/>
              <a:gd name="connsiteX114" fmla="*/ 267163 w 9662615"/>
              <a:gd name="connsiteY114" fmla="*/ 1531913 h 1598136"/>
              <a:gd name="connsiteX115" fmla="*/ 196644 w 9662615"/>
              <a:gd name="connsiteY115" fmla="*/ 1524565 h 1598136"/>
              <a:gd name="connsiteX116" fmla="*/ 86819 w 9662615"/>
              <a:gd name="connsiteY116" fmla="*/ 1519517 h 1598136"/>
              <a:gd name="connsiteX117" fmla="*/ 53369 w 9662615"/>
              <a:gd name="connsiteY117" fmla="*/ 1516853 h 1598136"/>
              <a:gd name="connsiteX118" fmla="*/ 2359 w 9662615"/>
              <a:gd name="connsiteY118" fmla="*/ 1515247 h 1598136"/>
              <a:gd name="connsiteX119" fmla="*/ 0 w 9662615"/>
              <a:gd name="connsiteY119" fmla="*/ 1514932 h 1598136"/>
              <a:gd name="connsiteX120" fmla="*/ 0 w 9662615"/>
              <a:gd name="connsiteY120" fmla="*/ 0 h 1598136"/>
              <a:gd name="connsiteX0" fmla="*/ 0 w 9662615"/>
              <a:gd name="connsiteY0" fmla="*/ 0 h 1592835"/>
              <a:gd name="connsiteX1" fmla="*/ 9662615 w 9662615"/>
              <a:gd name="connsiteY1" fmla="*/ 0 h 1592835"/>
              <a:gd name="connsiteX2" fmla="*/ 9662615 w 9662615"/>
              <a:gd name="connsiteY2" fmla="*/ 1280346 h 1592835"/>
              <a:gd name="connsiteX3" fmla="*/ 9658420 w 9662615"/>
              <a:gd name="connsiteY3" fmla="*/ 1280106 h 1592835"/>
              <a:gd name="connsiteX4" fmla="*/ 9469546 w 9662615"/>
              <a:gd name="connsiteY4" fmla="*/ 1289837 h 1592835"/>
              <a:gd name="connsiteX5" fmla="*/ 9385895 w 9662615"/>
              <a:gd name="connsiteY5" fmla="*/ 1269203 h 1592835"/>
              <a:gd name="connsiteX6" fmla="*/ 9144767 w 9662615"/>
              <a:gd name="connsiteY6" fmla="*/ 1264120 h 1592835"/>
              <a:gd name="connsiteX7" fmla="*/ 8837252 w 9662615"/>
              <a:gd name="connsiteY7" fmla="*/ 1350515 h 1592835"/>
              <a:gd name="connsiteX8" fmla="*/ 8705466 w 9662615"/>
              <a:gd name="connsiteY8" fmla="*/ 1342419 h 1592835"/>
              <a:gd name="connsiteX9" fmla="*/ 8652221 w 9662615"/>
              <a:gd name="connsiteY9" fmla="*/ 1326906 h 1592835"/>
              <a:gd name="connsiteX10" fmla="*/ 8632312 w 9662615"/>
              <a:gd name="connsiteY10" fmla="*/ 1326025 h 1592835"/>
              <a:gd name="connsiteX11" fmla="*/ 8591582 w 9662615"/>
              <a:gd name="connsiteY11" fmla="*/ 1341666 h 1592835"/>
              <a:gd name="connsiteX12" fmla="*/ 8537336 w 9662615"/>
              <a:gd name="connsiteY12" fmla="*/ 1341684 h 1592835"/>
              <a:gd name="connsiteX13" fmla="*/ 8472508 w 9662615"/>
              <a:gd name="connsiteY13" fmla="*/ 1363109 h 1592835"/>
              <a:gd name="connsiteX14" fmla="*/ 8258477 w 9662615"/>
              <a:gd name="connsiteY14" fmla="*/ 1370666 h 1592835"/>
              <a:gd name="connsiteX15" fmla="*/ 8197961 w 9662615"/>
              <a:gd name="connsiteY15" fmla="*/ 1392804 h 1592835"/>
              <a:gd name="connsiteX16" fmla="*/ 8171196 w 9662615"/>
              <a:gd name="connsiteY16" fmla="*/ 1397216 h 1592835"/>
              <a:gd name="connsiteX17" fmla="*/ 8127667 w 9662615"/>
              <a:gd name="connsiteY17" fmla="*/ 1418254 h 1592835"/>
              <a:gd name="connsiteX18" fmla="*/ 7974579 w 9662615"/>
              <a:gd name="connsiteY18" fmla="*/ 1383439 h 1592835"/>
              <a:gd name="connsiteX19" fmla="*/ 7768351 w 9662615"/>
              <a:gd name="connsiteY19" fmla="*/ 1395051 h 1592835"/>
              <a:gd name="connsiteX20" fmla="*/ 7635985 w 9662615"/>
              <a:gd name="connsiteY20" fmla="*/ 1386363 h 1592835"/>
              <a:gd name="connsiteX21" fmla="*/ 7466069 w 9662615"/>
              <a:gd name="connsiteY21" fmla="*/ 1377654 h 1592835"/>
              <a:gd name="connsiteX22" fmla="*/ 7355642 w 9662615"/>
              <a:gd name="connsiteY22" fmla="*/ 1407761 h 1592835"/>
              <a:gd name="connsiteX23" fmla="*/ 7151610 w 9662615"/>
              <a:gd name="connsiteY23" fmla="*/ 1397856 h 1592835"/>
              <a:gd name="connsiteX24" fmla="*/ 7082147 w 9662615"/>
              <a:gd name="connsiteY24" fmla="*/ 1406113 h 1592835"/>
              <a:gd name="connsiteX25" fmla="*/ 7014958 w 9662615"/>
              <a:gd name="connsiteY25" fmla="*/ 1396883 h 1592835"/>
              <a:gd name="connsiteX26" fmla="*/ 6907567 w 9662615"/>
              <a:gd name="connsiteY26" fmla="*/ 1419149 h 1592835"/>
              <a:gd name="connsiteX27" fmla="*/ 6748428 w 9662615"/>
              <a:gd name="connsiteY27" fmla="*/ 1420308 h 1592835"/>
              <a:gd name="connsiteX28" fmla="*/ 6654257 w 9662615"/>
              <a:gd name="connsiteY28" fmla="*/ 1424143 h 1592835"/>
              <a:gd name="connsiteX29" fmla="*/ 6620123 w 9662615"/>
              <a:gd name="connsiteY29" fmla="*/ 1430535 h 1592835"/>
              <a:gd name="connsiteX30" fmla="*/ 6571355 w 9662615"/>
              <a:gd name="connsiteY30" fmla="*/ 1436144 h 1592835"/>
              <a:gd name="connsiteX31" fmla="*/ 6486557 w 9662615"/>
              <a:gd name="connsiteY31" fmla="*/ 1449861 h 1592835"/>
              <a:gd name="connsiteX32" fmla="*/ 6370419 w 9662615"/>
              <a:gd name="connsiteY32" fmla="*/ 1461649 h 1592835"/>
              <a:gd name="connsiteX33" fmla="*/ 6278839 w 9662615"/>
              <a:gd name="connsiteY33" fmla="*/ 1449160 h 1592835"/>
              <a:gd name="connsiteX34" fmla="*/ 6272455 w 9662615"/>
              <a:gd name="connsiteY34" fmla="*/ 1453191 h 1592835"/>
              <a:gd name="connsiteX35" fmla="*/ 6212659 w 9662615"/>
              <a:gd name="connsiteY35" fmla="*/ 1454850 h 1592835"/>
              <a:gd name="connsiteX36" fmla="*/ 6069317 w 9662615"/>
              <a:gd name="connsiteY36" fmla="*/ 1445838 h 1592835"/>
              <a:gd name="connsiteX37" fmla="*/ 5878477 w 9662615"/>
              <a:gd name="connsiteY37" fmla="*/ 1439180 h 1592835"/>
              <a:gd name="connsiteX38" fmla="*/ 5838387 w 9662615"/>
              <a:gd name="connsiteY38" fmla="*/ 1444679 h 1592835"/>
              <a:gd name="connsiteX39" fmla="*/ 5771136 w 9662615"/>
              <a:gd name="connsiteY39" fmla="*/ 1453639 h 1592835"/>
              <a:gd name="connsiteX40" fmla="*/ 5724081 w 9662615"/>
              <a:gd name="connsiteY40" fmla="*/ 1470431 h 1592835"/>
              <a:gd name="connsiteX41" fmla="*/ 5666577 w 9662615"/>
              <a:gd name="connsiteY41" fmla="*/ 1473921 h 1592835"/>
              <a:gd name="connsiteX42" fmla="*/ 5649068 w 9662615"/>
              <a:gd name="connsiteY42" fmla="*/ 1461676 h 1592835"/>
              <a:gd name="connsiteX43" fmla="*/ 5588902 w 9662615"/>
              <a:gd name="connsiteY43" fmla="*/ 1469647 h 1592835"/>
              <a:gd name="connsiteX44" fmla="*/ 5498090 w 9662615"/>
              <a:gd name="connsiteY44" fmla="*/ 1483173 h 1592835"/>
              <a:gd name="connsiteX45" fmla="*/ 5444641 w 9662615"/>
              <a:gd name="connsiteY45" fmla="*/ 1487602 h 1592835"/>
              <a:gd name="connsiteX46" fmla="*/ 5299812 w 9662615"/>
              <a:gd name="connsiteY46" fmla="*/ 1503362 h 1592835"/>
              <a:gd name="connsiteX47" fmla="*/ 5213947 w 9662615"/>
              <a:gd name="connsiteY47" fmla="*/ 1516637 h 1592835"/>
              <a:gd name="connsiteX48" fmla="*/ 5090342 w 9662615"/>
              <a:gd name="connsiteY48" fmla="*/ 1546680 h 1592835"/>
              <a:gd name="connsiteX49" fmla="*/ 5129812 w 9662615"/>
              <a:gd name="connsiteY49" fmla="*/ 1521277 h 1592835"/>
              <a:gd name="connsiteX50" fmla="*/ 5059484 w 9662615"/>
              <a:gd name="connsiteY50" fmla="*/ 1546802 h 1592835"/>
              <a:gd name="connsiteX51" fmla="*/ 5038524 w 9662615"/>
              <a:gd name="connsiteY51" fmla="*/ 1545675 h 1592835"/>
              <a:gd name="connsiteX52" fmla="*/ 5026564 w 9662615"/>
              <a:gd name="connsiteY52" fmla="*/ 1545376 h 1592835"/>
              <a:gd name="connsiteX53" fmla="*/ 4969433 w 9662615"/>
              <a:gd name="connsiteY53" fmla="*/ 1550865 h 1592835"/>
              <a:gd name="connsiteX54" fmla="*/ 4921303 w 9662615"/>
              <a:gd name="connsiteY54" fmla="*/ 1575379 h 1592835"/>
              <a:gd name="connsiteX55" fmla="*/ 4863775 w 9662615"/>
              <a:gd name="connsiteY55" fmla="*/ 1562633 h 1592835"/>
              <a:gd name="connsiteX56" fmla="*/ 4847242 w 9662615"/>
              <a:gd name="connsiteY56" fmla="*/ 1565435 h 1592835"/>
              <a:gd name="connsiteX57" fmla="*/ 4856839 w 9662615"/>
              <a:gd name="connsiteY57" fmla="*/ 1592835 h 1592835"/>
              <a:gd name="connsiteX58" fmla="*/ 4791466 w 9662615"/>
              <a:gd name="connsiteY58" fmla="*/ 1561324 h 1592835"/>
              <a:gd name="connsiteX59" fmla="*/ 4784247 w 9662615"/>
              <a:gd name="connsiteY59" fmla="*/ 1562342 h 1592835"/>
              <a:gd name="connsiteX60" fmla="*/ 4748477 w 9662615"/>
              <a:gd name="connsiteY60" fmla="*/ 1556925 h 1592835"/>
              <a:gd name="connsiteX61" fmla="*/ 4730033 w 9662615"/>
              <a:gd name="connsiteY61" fmla="*/ 1555274 h 1592835"/>
              <a:gd name="connsiteX62" fmla="*/ 4724747 w 9662615"/>
              <a:gd name="connsiteY62" fmla="*/ 1552439 h 1592835"/>
              <a:gd name="connsiteX63" fmla="*/ 4697562 w 9662615"/>
              <a:gd name="connsiteY63" fmla="*/ 1551206 h 1592835"/>
              <a:gd name="connsiteX64" fmla="*/ 4662664 w 9662615"/>
              <a:gd name="connsiteY64" fmla="*/ 1573162 h 1592835"/>
              <a:gd name="connsiteX65" fmla="*/ 4603028 w 9662615"/>
              <a:gd name="connsiteY65" fmla="*/ 1568821 h 1592835"/>
              <a:gd name="connsiteX66" fmla="*/ 4541612 w 9662615"/>
              <a:gd name="connsiteY66" fmla="*/ 1545262 h 1592835"/>
              <a:gd name="connsiteX67" fmla="*/ 4422155 w 9662615"/>
              <a:gd name="connsiteY67" fmla="*/ 1542059 h 1592835"/>
              <a:gd name="connsiteX68" fmla="*/ 4221826 w 9662615"/>
              <a:gd name="connsiteY68" fmla="*/ 1508923 h 1592835"/>
              <a:gd name="connsiteX69" fmla="*/ 4096601 w 9662615"/>
              <a:gd name="connsiteY69" fmla="*/ 1521563 h 1592835"/>
              <a:gd name="connsiteX70" fmla="*/ 3970635 w 9662615"/>
              <a:gd name="connsiteY70" fmla="*/ 1544815 h 1592835"/>
              <a:gd name="connsiteX71" fmla="*/ 3833906 w 9662615"/>
              <a:gd name="connsiteY71" fmla="*/ 1516637 h 1592835"/>
              <a:gd name="connsiteX72" fmla="*/ 3696258 w 9662615"/>
              <a:gd name="connsiteY72" fmla="*/ 1537563 h 1592835"/>
              <a:gd name="connsiteX73" fmla="*/ 3594070 w 9662615"/>
              <a:gd name="connsiteY73" fmla="*/ 1509422 h 1592835"/>
              <a:gd name="connsiteX74" fmla="*/ 3565233 w 9662615"/>
              <a:gd name="connsiteY74" fmla="*/ 1515122 h 1592835"/>
              <a:gd name="connsiteX75" fmla="*/ 3560267 w 9662615"/>
              <a:gd name="connsiteY75" fmla="*/ 1516288 h 1592835"/>
              <a:gd name="connsiteX76" fmla="*/ 3540258 w 9662615"/>
              <a:gd name="connsiteY76" fmla="*/ 1516976 h 1592835"/>
              <a:gd name="connsiteX77" fmla="*/ 3534780 w 9662615"/>
              <a:gd name="connsiteY77" fmla="*/ 1522141 h 1592835"/>
              <a:gd name="connsiteX78" fmla="*/ 3504783 w 9662615"/>
              <a:gd name="connsiteY78" fmla="*/ 1526739 h 1592835"/>
              <a:gd name="connsiteX79" fmla="*/ 3430805 w 9662615"/>
              <a:gd name="connsiteY79" fmla="*/ 1542521 h 1592835"/>
              <a:gd name="connsiteX80" fmla="*/ 3292707 w 9662615"/>
              <a:gd name="connsiteY80" fmla="*/ 1520490 h 1592835"/>
              <a:gd name="connsiteX81" fmla="*/ 3187872 w 9662615"/>
              <a:gd name="connsiteY81" fmla="*/ 1519991 h 1592835"/>
              <a:gd name="connsiteX82" fmla="*/ 3148026 w 9662615"/>
              <a:gd name="connsiteY82" fmla="*/ 1524777 h 1592835"/>
              <a:gd name="connsiteX83" fmla="*/ 3092394 w 9662615"/>
              <a:gd name="connsiteY83" fmla="*/ 1528115 h 1592835"/>
              <a:gd name="connsiteX84" fmla="*/ 2994200 w 9662615"/>
              <a:gd name="connsiteY84" fmla="*/ 1537857 h 1592835"/>
              <a:gd name="connsiteX85" fmla="*/ 2862301 w 9662615"/>
              <a:gd name="connsiteY85" fmla="*/ 1544250 h 1592835"/>
              <a:gd name="connsiteX86" fmla="*/ 2766335 w 9662615"/>
              <a:gd name="connsiteY86" fmla="*/ 1527662 h 1592835"/>
              <a:gd name="connsiteX87" fmla="*/ 2757836 w 9662615"/>
              <a:gd name="connsiteY87" fmla="*/ 1531371 h 1592835"/>
              <a:gd name="connsiteX88" fmla="*/ 2691555 w 9662615"/>
              <a:gd name="connsiteY88" fmla="*/ 1530283 h 1592835"/>
              <a:gd name="connsiteX89" fmla="*/ 2491676 w 9662615"/>
              <a:gd name="connsiteY89" fmla="*/ 1500859 h 1592835"/>
              <a:gd name="connsiteX90" fmla="*/ 2378036 w 9662615"/>
              <a:gd name="connsiteY90" fmla="*/ 1520645 h 1592835"/>
              <a:gd name="connsiteX91" fmla="*/ 2284269 w 9662615"/>
              <a:gd name="connsiteY91" fmla="*/ 1503068 h 1592835"/>
              <a:gd name="connsiteX92" fmla="*/ 2207104 w 9662615"/>
              <a:gd name="connsiteY92" fmla="*/ 1508888 h 1592835"/>
              <a:gd name="connsiteX93" fmla="*/ 2149226 w 9662615"/>
              <a:gd name="connsiteY93" fmla="*/ 1523409 h 1592835"/>
              <a:gd name="connsiteX94" fmla="*/ 2084783 w 9662615"/>
              <a:gd name="connsiteY94" fmla="*/ 1524245 h 1592835"/>
              <a:gd name="connsiteX95" fmla="*/ 2070075 w 9662615"/>
              <a:gd name="connsiteY95" fmla="*/ 1511285 h 1592835"/>
              <a:gd name="connsiteX96" fmla="*/ 2001057 w 9662615"/>
              <a:gd name="connsiteY96" fmla="*/ 1516449 h 1592835"/>
              <a:gd name="connsiteX97" fmla="*/ 1896330 w 9662615"/>
              <a:gd name="connsiteY97" fmla="*/ 1525725 h 1592835"/>
              <a:gd name="connsiteX98" fmla="*/ 1835994 w 9662615"/>
              <a:gd name="connsiteY98" fmla="*/ 1527678 h 1592835"/>
              <a:gd name="connsiteX99" fmla="*/ 1671119 w 9662615"/>
              <a:gd name="connsiteY99" fmla="*/ 1536701 h 1592835"/>
              <a:gd name="connsiteX100" fmla="*/ 1601337 w 9662615"/>
              <a:gd name="connsiteY100" fmla="*/ 1548552 h 1592835"/>
              <a:gd name="connsiteX101" fmla="*/ 1407755 w 9662615"/>
              <a:gd name="connsiteY101" fmla="*/ 1571444 h 1592835"/>
              <a:gd name="connsiteX102" fmla="*/ 1271994 w 9662615"/>
              <a:gd name="connsiteY102" fmla="*/ 1579471 h 1592835"/>
              <a:gd name="connsiteX103" fmla="*/ 1249226 w 9662615"/>
              <a:gd name="connsiteY103" fmla="*/ 1583140 h 1592835"/>
              <a:gd name="connsiteX104" fmla="*/ 1217719 w 9662615"/>
              <a:gd name="connsiteY104" fmla="*/ 1580863 h 1592835"/>
              <a:gd name="connsiteX105" fmla="*/ 1091432 w 9662615"/>
              <a:gd name="connsiteY105" fmla="*/ 1571003 h 1592835"/>
              <a:gd name="connsiteX106" fmla="*/ 992039 w 9662615"/>
              <a:gd name="connsiteY106" fmla="*/ 1556662 h 1592835"/>
              <a:gd name="connsiteX107" fmla="*/ 868264 w 9662615"/>
              <a:gd name="connsiteY107" fmla="*/ 1566392 h 1592835"/>
              <a:gd name="connsiteX108" fmla="*/ 792765 w 9662615"/>
              <a:gd name="connsiteY108" fmla="*/ 1563102 h 1592835"/>
              <a:gd name="connsiteX109" fmla="*/ 669055 w 9662615"/>
              <a:gd name="connsiteY109" fmla="*/ 1543638 h 1592835"/>
              <a:gd name="connsiteX110" fmla="*/ 506152 w 9662615"/>
              <a:gd name="connsiteY110" fmla="*/ 1549124 h 1592835"/>
              <a:gd name="connsiteX111" fmla="*/ 472797 w 9662615"/>
              <a:gd name="connsiteY111" fmla="*/ 1568904 h 1592835"/>
              <a:gd name="connsiteX112" fmla="*/ 427864 w 9662615"/>
              <a:gd name="connsiteY112" fmla="*/ 1580848 h 1592835"/>
              <a:gd name="connsiteX113" fmla="*/ 408381 w 9662615"/>
              <a:gd name="connsiteY113" fmla="*/ 1552940 h 1592835"/>
              <a:gd name="connsiteX114" fmla="*/ 267163 w 9662615"/>
              <a:gd name="connsiteY114" fmla="*/ 1531913 h 1592835"/>
              <a:gd name="connsiteX115" fmla="*/ 196644 w 9662615"/>
              <a:gd name="connsiteY115" fmla="*/ 1524565 h 1592835"/>
              <a:gd name="connsiteX116" fmla="*/ 86819 w 9662615"/>
              <a:gd name="connsiteY116" fmla="*/ 1519517 h 1592835"/>
              <a:gd name="connsiteX117" fmla="*/ 53369 w 9662615"/>
              <a:gd name="connsiteY117" fmla="*/ 1516853 h 1592835"/>
              <a:gd name="connsiteX118" fmla="*/ 2359 w 9662615"/>
              <a:gd name="connsiteY118" fmla="*/ 1515247 h 1592835"/>
              <a:gd name="connsiteX119" fmla="*/ 0 w 9662615"/>
              <a:gd name="connsiteY119" fmla="*/ 1514932 h 1592835"/>
              <a:gd name="connsiteX120" fmla="*/ 0 w 9662615"/>
              <a:gd name="connsiteY120" fmla="*/ 0 h 1592835"/>
              <a:gd name="connsiteX0" fmla="*/ 0 w 9662615"/>
              <a:gd name="connsiteY0" fmla="*/ 0 h 1592835"/>
              <a:gd name="connsiteX1" fmla="*/ 9662615 w 9662615"/>
              <a:gd name="connsiteY1" fmla="*/ 0 h 1592835"/>
              <a:gd name="connsiteX2" fmla="*/ 9662615 w 9662615"/>
              <a:gd name="connsiteY2" fmla="*/ 1280346 h 1592835"/>
              <a:gd name="connsiteX3" fmla="*/ 9658420 w 9662615"/>
              <a:gd name="connsiteY3" fmla="*/ 1280106 h 1592835"/>
              <a:gd name="connsiteX4" fmla="*/ 9469546 w 9662615"/>
              <a:gd name="connsiteY4" fmla="*/ 1289837 h 1592835"/>
              <a:gd name="connsiteX5" fmla="*/ 9385895 w 9662615"/>
              <a:gd name="connsiteY5" fmla="*/ 1269203 h 1592835"/>
              <a:gd name="connsiteX6" fmla="*/ 9144767 w 9662615"/>
              <a:gd name="connsiteY6" fmla="*/ 1264120 h 1592835"/>
              <a:gd name="connsiteX7" fmla="*/ 8837252 w 9662615"/>
              <a:gd name="connsiteY7" fmla="*/ 1350515 h 1592835"/>
              <a:gd name="connsiteX8" fmla="*/ 8705466 w 9662615"/>
              <a:gd name="connsiteY8" fmla="*/ 1342419 h 1592835"/>
              <a:gd name="connsiteX9" fmla="*/ 8652221 w 9662615"/>
              <a:gd name="connsiteY9" fmla="*/ 1326906 h 1592835"/>
              <a:gd name="connsiteX10" fmla="*/ 8632312 w 9662615"/>
              <a:gd name="connsiteY10" fmla="*/ 1326025 h 1592835"/>
              <a:gd name="connsiteX11" fmla="*/ 8591582 w 9662615"/>
              <a:gd name="connsiteY11" fmla="*/ 1341666 h 1592835"/>
              <a:gd name="connsiteX12" fmla="*/ 8537336 w 9662615"/>
              <a:gd name="connsiteY12" fmla="*/ 1341684 h 1592835"/>
              <a:gd name="connsiteX13" fmla="*/ 8472508 w 9662615"/>
              <a:gd name="connsiteY13" fmla="*/ 1363109 h 1592835"/>
              <a:gd name="connsiteX14" fmla="*/ 8258477 w 9662615"/>
              <a:gd name="connsiteY14" fmla="*/ 1370666 h 1592835"/>
              <a:gd name="connsiteX15" fmla="*/ 8197961 w 9662615"/>
              <a:gd name="connsiteY15" fmla="*/ 1392804 h 1592835"/>
              <a:gd name="connsiteX16" fmla="*/ 8171196 w 9662615"/>
              <a:gd name="connsiteY16" fmla="*/ 1397216 h 1592835"/>
              <a:gd name="connsiteX17" fmla="*/ 8127667 w 9662615"/>
              <a:gd name="connsiteY17" fmla="*/ 1418254 h 1592835"/>
              <a:gd name="connsiteX18" fmla="*/ 7974579 w 9662615"/>
              <a:gd name="connsiteY18" fmla="*/ 1383439 h 1592835"/>
              <a:gd name="connsiteX19" fmla="*/ 7768351 w 9662615"/>
              <a:gd name="connsiteY19" fmla="*/ 1395051 h 1592835"/>
              <a:gd name="connsiteX20" fmla="*/ 7635985 w 9662615"/>
              <a:gd name="connsiteY20" fmla="*/ 1386363 h 1592835"/>
              <a:gd name="connsiteX21" fmla="*/ 7466069 w 9662615"/>
              <a:gd name="connsiteY21" fmla="*/ 1377654 h 1592835"/>
              <a:gd name="connsiteX22" fmla="*/ 7355642 w 9662615"/>
              <a:gd name="connsiteY22" fmla="*/ 1407761 h 1592835"/>
              <a:gd name="connsiteX23" fmla="*/ 7151610 w 9662615"/>
              <a:gd name="connsiteY23" fmla="*/ 1397856 h 1592835"/>
              <a:gd name="connsiteX24" fmla="*/ 7082147 w 9662615"/>
              <a:gd name="connsiteY24" fmla="*/ 1406113 h 1592835"/>
              <a:gd name="connsiteX25" fmla="*/ 7014958 w 9662615"/>
              <a:gd name="connsiteY25" fmla="*/ 1396883 h 1592835"/>
              <a:gd name="connsiteX26" fmla="*/ 6907567 w 9662615"/>
              <a:gd name="connsiteY26" fmla="*/ 1419149 h 1592835"/>
              <a:gd name="connsiteX27" fmla="*/ 6748428 w 9662615"/>
              <a:gd name="connsiteY27" fmla="*/ 1420308 h 1592835"/>
              <a:gd name="connsiteX28" fmla="*/ 6654257 w 9662615"/>
              <a:gd name="connsiteY28" fmla="*/ 1424143 h 1592835"/>
              <a:gd name="connsiteX29" fmla="*/ 6620123 w 9662615"/>
              <a:gd name="connsiteY29" fmla="*/ 1430535 h 1592835"/>
              <a:gd name="connsiteX30" fmla="*/ 6571355 w 9662615"/>
              <a:gd name="connsiteY30" fmla="*/ 1436144 h 1592835"/>
              <a:gd name="connsiteX31" fmla="*/ 6486557 w 9662615"/>
              <a:gd name="connsiteY31" fmla="*/ 1449861 h 1592835"/>
              <a:gd name="connsiteX32" fmla="*/ 6370419 w 9662615"/>
              <a:gd name="connsiteY32" fmla="*/ 1461649 h 1592835"/>
              <a:gd name="connsiteX33" fmla="*/ 6278839 w 9662615"/>
              <a:gd name="connsiteY33" fmla="*/ 1449160 h 1592835"/>
              <a:gd name="connsiteX34" fmla="*/ 6272455 w 9662615"/>
              <a:gd name="connsiteY34" fmla="*/ 1453191 h 1592835"/>
              <a:gd name="connsiteX35" fmla="*/ 6212659 w 9662615"/>
              <a:gd name="connsiteY35" fmla="*/ 1454850 h 1592835"/>
              <a:gd name="connsiteX36" fmla="*/ 6069317 w 9662615"/>
              <a:gd name="connsiteY36" fmla="*/ 1445838 h 1592835"/>
              <a:gd name="connsiteX37" fmla="*/ 5878477 w 9662615"/>
              <a:gd name="connsiteY37" fmla="*/ 1439180 h 1592835"/>
              <a:gd name="connsiteX38" fmla="*/ 5838387 w 9662615"/>
              <a:gd name="connsiteY38" fmla="*/ 1444679 h 1592835"/>
              <a:gd name="connsiteX39" fmla="*/ 5771136 w 9662615"/>
              <a:gd name="connsiteY39" fmla="*/ 1453639 h 1592835"/>
              <a:gd name="connsiteX40" fmla="*/ 5724081 w 9662615"/>
              <a:gd name="connsiteY40" fmla="*/ 1470431 h 1592835"/>
              <a:gd name="connsiteX41" fmla="*/ 5666577 w 9662615"/>
              <a:gd name="connsiteY41" fmla="*/ 1473921 h 1592835"/>
              <a:gd name="connsiteX42" fmla="*/ 5649068 w 9662615"/>
              <a:gd name="connsiteY42" fmla="*/ 1461676 h 1592835"/>
              <a:gd name="connsiteX43" fmla="*/ 5588902 w 9662615"/>
              <a:gd name="connsiteY43" fmla="*/ 1469647 h 1592835"/>
              <a:gd name="connsiteX44" fmla="*/ 5498090 w 9662615"/>
              <a:gd name="connsiteY44" fmla="*/ 1483173 h 1592835"/>
              <a:gd name="connsiteX45" fmla="*/ 5444641 w 9662615"/>
              <a:gd name="connsiteY45" fmla="*/ 1487602 h 1592835"/>
              <a:gd name="connsiteX46" fmla="*/ 5299812 w 9662615"/>
              <a:gd name="connsiteY46" fmla="*/ 1503362 h 1592835"/>
              <a:gd name="connsiteX47" fmla="*/ 5213947 w 9662615"/>
              <a:gd name="connsiteY47" fmla="*/ 1516637 h 1592835"/>
              <a:gd name="connsiteX48" fmla="*/ 5090342 w 9662615"/>
              <a:gd name="connsiteY48" fmla="*/ 1546680 h 1592835"/>
              <a:gd name="connsiteX49" fmla="*/ 5129812 w 9662615"/>
              <a:gd name="connsiteY49" fmla="*/ 1521277 h 1592835"/>
              <a:gd name="connsiteX50" fmla="*/ 5059484 w 9662615"/>
              <a:gd name="connsiteY50" fmla="*/ 1546802 h 1592835"/>
              <a:gd name="connsiteX51" fmla="*/ 5038524 w 9662615"/>
              <a:gd name="connsiteY51" fmla="*/ 1545675 h 1592835"/>
              <a:gd name="connsiteX52" fmla="*/ 5026564 w 9662615"/>
              <a:gd name="connsiteY52" fmla="*/ 1545376 h 1592835"/>
              <a:gd name="connsiteX53" fmla="*/ 4969433 w 9662615"/>
              <a:gd name="connsiteY53" fmla="*/ 1550865 h 1592835"/>
              <a:gd name="connsiteX54" fmla="*/ 4921303 w 9662615"/>
              <a:gd name="connsiteY54" fmla="*/ 1575379 h 1592835"/>
              <a:gd name="connsiteX55" fmla="*/ 4863775 w 9662615"/>
              <a:gd name="connsiteY55" fmla="*/ 1562633 h 1592835"/>
              <a:gd name="connsiteX56" fmla="*/ 4847242 w 9662615"/>
              <a:gd name="connsiteY56" fmla="*/ 1565435 h 1592835"/>
              <a:gd name="connsiteX57" fmla="*/ 4856839 w 9662615"/>
              <a:gd name="connsiteY57" fmla="*/ 1592835 h 1592835"/>
              <a:gd name="connsiteX58" fmla="*/ 4791466 w 9662615"/>
              <a:gd name="connsiteY58" fmla="*/ 1561324 h 1592835"/>
              <a:gd name="connsiteX59" fmla="*/ 4784247 w 9662615"/>
              <a:gd name="connsiteY59" fmla="*/ 1562342 h 1592835"/>
              <a:gd name="connsiteX60" fmla="*/ 4748477 w 9662615"/>
              <a:gd name="connsiteY60" fmla="*/ 1556925 h 1592835"/>
              <a:gd name="connsiteX61" fmla="*/ 4730033 w 9662615"/>
              <a:gd name="connsiteY61" fmla="*/ 1555274 h 1592835"/>
              <a:gd name="connsiteX62" fmla="*/ 4697562 w 9662615"/>
              <a:gd name="connsiteY62" fmla="*/ 1551206 h 1592835"/>
              <a:gd name="connsiteX63" fmla="*/ 4662664 w 9662615"/>
              <a:gd name="connsiteY63" fmla="*/ 1573162 h 1592835"/>
              <a:gd name="connsiteX64" fmla="*/ 4603028 w 9662615"/>
              <a:gd name="connsiteY64" fmla="*/ 1568821 h 1592835"/>
              <a:gd name="connsiteX65" fmla="*/ 4541612 w 9662615"/>
              <a:gd name="connsiteY65" fmla="*/ 1545262 h 1592835"/>
              <a:gd name="connsiteX66" fmla="*/ 4422155 w 9662615"/>
              <a:gd name="connsiteY66" fmla="*/ 1542059 h 1592835"/>
              <a:gd name="connsiteX67" fmla="*/ 4221826 w 9662615"/>
              <a:gd name="connsiteY67" fmla="*/ 1508923 h 1592835"/>
              <a:gd name="connsiteX68" fmla="*/ 4096601 w 9662615"/>
              <a:gd name="connsiteY68" fmla="*/ 1521563 h 1592835"/>
              <a:gd name="connsiteX69" fmla="*/ 3970635 w 9662615"/>
              <a:gd name="connsiteY69" fmla="*/ 1544815 h 1592835"/>
              <a:gd name="connsiteX70" fmla="*/ 3833906 w 9662615"/>
              <a:gd name="connsiteY70" fmla="*/ 1516637 h 1592835"/>
              <a:gd name="connsiteX71" fmla="*/ 3696258 w 9662615"/>
              <a:gd name="connsiteY71" fmla="*/ 1537563 h 1592835"/>
              <a:gd name="connsiteX72" fmla="*/ 3594070 w 9662615"/>
              <a:gd name="connsiteY72" fmla="*/ 1509422 h 1592835"/>
              <a:gd name="connsiteX73" fmla="*/ 3565233 w 9662615"/>
              <a:gd name="connsiteY73" fmla="*/ 1515122 h 1592835"/>
              <a:gd name="connsiteX74" fmla="*/ 3560267 w 9662615"/>
              <a:gd name="connsiteY74" fmla="*/ 1516288 h 1592835"/>
              <a:gd name="connsiteX75" fmla="*/ 3540258 w 9662615"/>
              <a:gd name="connsiteY75" fmla="*/ 1516976 h 1592835"/>
              <a:gd name="connsiteX76" fmla="*/ 3534780 w 9662615"/>
              <a:gd name="connsiteY76" fmla="*/ 1522141 h 1592835"/>
              <a:gd name="connsiteX77" fmla="*/ 3504783 w 9662615"/>
              <a:gd name="connsiteY77" fmla="*/ 1526739 h 1592835"/>
              <a:gd name="connsiteX78" fmla="*/ 3430805 w 9662615"/>
              <a:gd name="connsiteY78" fmla="*/ 1542521 h 1592835"/>
              <a:gd name="connsiteX79" fmla="*/ 3292707 w 9662615"/>
              <a:gd name="connsiteY79" fmla="*/ 1520490 h 1592835"/>
              <a:gd name="connsiteX80" fmla="*/ 3187872 w 9662615"/>
              <a:gd name="connsiteY80" fmla="*/ 1519991 h 1592835"/>
              <a:gd name="connsiteX81" fmla="*/ 3148026 w 9662615"/>
              <a:gd name="connsiteY81" fmla="*/ 1524777 h 1592835"/>
              <a:gd name="connsiteX82" fmla="*/ 3092394 w 9662615"/>
              <a:gd name="connsiteY82" fmla="*/ 1528115 h 1592835"/>
              <a:gd name="connsiteX83" fmla="*/ 2994200 w 9662615"/>
              <a:gd name="connsiteY83" fmla="*/ 1537857 h 1592835"/>
              <a:gd name="connsiteX84" fmla="*/ 2862301 w 9662615"/>
              <a:gd name="connsiteY84" fmla="*/ 1544250 h 1592835"/>
              <a:gd name="connsiteX85" fmla="*/ 2766335 w 9662615"/>
              <a:gd name="connsiteY85" fmla="*/ 1527662 h 1592835"/>
              <a:gd name="connsiteX86" fmla="*/ 2757836 w 9662615"/>
              <a:gd name="connsiteY86" fmla="*/ 1531371 h 1592835"/>
              <a:gd name="connsiteX87" fmla="*/ 2691555 w 9662615"/>
              <a:gd name="connsiteY87" fmla="*/ 1530283 h 1592835"/>
              <a:gd name="connsiteX88" fmla="*/ 2491676 w 9662615"/>
              <a:gd name="connsiteY88" fmla="*/ 1500859 h 1592835"/>
              <a:gd name="connsiteX89" fmla="*/ 2378036 w 9662615"/>
              <a:gd name="connsiteY89" fmla="*/ 1520645 h 1592835"/>
              <a:gd name="connsiteX90" fmla="*/ 2284269 w 9662615"/>
              <a:gd name="connsiteY90" fmla="*/ 1503068 h 1592835"/>
              <a:gd name="connsiteX91" fmla="*/ 2207104 w 9662615"/>
              <a:gd name="connsiteY91" fmla="*/ 1508888 h 1592835"/>
              <a:gd name="connsiteX92" fmla="*/ 2149226 w 9662615"/>
              <a:gd name="connsiteY92" fmla="*/ 1523409 h 1592835"/>
              <a:gd name="connsiteX93" fmla="*/ 2084783 w 9662615"/>
              <a:gd name="connsiteY93" fmla="*/ 1524245 h 1592835"/>
              <a:gd name="connsiteX94" fmla="*/ 2070075 w 9662615"/>
              <a:gd name="connsiteY94" fmla="*/ 1511285 h 1592835"/>
              <a:gd name="connsiteX95" fmla="*/ 2001057 w 9662615"/>
              <a:gd name="connsiteY95" fmla="*/ 1516449 h 1592835"/>
              <a:gd name="connsiteX96" fmla="*/ 1896330 w 9662615"/>
              <a:gd name="connsiteY96" fmla="*/ 1525725 h 1592835"/>
              <a:gd name="connsiteX97" fmla="*/ 1835994 w 9662615"/>
              <a:gd name="connsiteY97" fmla="*/ 1527678 h 1592835"/>
              <a:gd name="connsiteX98" fmla="*/ 1671119 w 9662615"/>
              <a:gd name="connsiteY98" fmla="*/ 1536701 h 1592835"/>
              <a:gd name="connsiteX99" fmla="*/ 1601337 w 9662615"/>
              <a:gd name="connsiteY99" fmla="*/ 1548552 h 1592835"/>
              <a:gd name="connsiteX100" fmla="*/ 1407755 w 9662615"/>
              <a:gd name="connsiteY100" fmla="*/ 1571444 h 1592835"/>
              <a:gd name="connsiteX101" fmla="*/ 1271994 w 9662615"/>
              <a:gd name="connsiteY101" fmla="*/ 1579471 h 1592835"/>
              <a:gd name="connsiteX102" fmla="*/ 1249226 w 9662615"/>
              <a:gd name="connsiteY102" fmla="*/ 1583140 h 1592835"/>
              <a:gd name="connsiteX103" fmla="*/ 1217719 w 9662615"/>
              <a:gd name="connsiteY103" fmla="*/ 1580863 h 1592835"/>
              <a:gd name="connsiteX104" fmla="*/ 1091432 w 9662615"/>
              <a:gd name="connsiteY104" fmla="*/ 1571003 h 1592835"/>
              <a:gd name="connsiteX105" fmla="*/ 992039 w 9662615"/>
              <a:gd name="connsiteY105" fmla="*/ 1556662 h 1592835"/>
              <a:gd name="connsiteX106" fmla="*/ 868264 w 9662615"/>
              <a:gd name="connsiteY106" fmla="*/ 1566392 h 1592835"/>
              <a:gd name="connsiteX107" fmla="*/ 792765 w 9662615"/>
              <a:gd name="connsiteY107" fmla="*/ 1563102 h 1592835"/>
              <a:gd name="connsiteX108" fmla="*/ 669055 w 9662615"/>
              <a:gd name="connsiteY108" fmla="*/ 1543638 h 1592835"/>
              <a:gd name="connsiteX109" fmla="*/ 506152 w 9662615"/>
              <a:gd name="connsiteY109" fmla="*/ 1549124 h 1592835"/>
              <a:gd name="connsiteX110" fmla="*/ 472797 w 9662615"/>
              <a:gd name="connsiteY110" fmla="*/ 1568904 h 1592835"/>
              <a:gd name="connsiteX111" fmla="*/ 427864 w 9662615"/>
              <a:gd name="connsiteY111" fmla="*/ 1580848 h 1592835"/>
              <a:gd name="connsiteX112" fmla="*/ 408381 w 9662615"/>
              <a:gd name="connsiteY112" fmla="*/ 1552940 h 1592835"/>
              <a:gd name="connsiteX113" fmla="*/ 267163 w 9662615"/>
              <a:gd name="connsiteY113" fmla="*/ 1531913 h 1592835"/>
              <a:gd name="connsiteX114" fmla="*/ 196644 w 9662615"/>
              <a:gd name="connsiteY114" fmla="*/ 1524565 h 1592835"/>
              <a:gd name="connsiteX115" fmla="*/ 86819 w 9662615"/>
              <a:gd name="connsiteY115" fmla="*/ 1519517 h 1592835"/>
              <a:gd name="connsiteX116" fmla="*/ 53369 w 9662615"/>
              <a:gd name="connsiteY116" fmla="*/ 1516853 h 1592835"/>
              <a:gd name="connsiteX117" fmla="*/ 2359 w 9662615"/>
              <a:gd name="connsiteY117" fmla="*/ 1515247 h 1592835"/>
              <a:gd name="connsiteX118" fmla="*/ 0 w 9662615"/>
              <a:gd name="connsiteY118" fmla="*/ 1514932 h 1592835"/>
              <a:gd name="connsiteX119" fmla="*/ 0 w 9662615"/>
              <a:gd name="connsiteY119" fmla="*/ 0 h 1592835"/>
              <a:gd name="connsiteX0" fmla="*/ 0 w 9662615"/>
              <a:gd name="connsiteY0" fmla="*/ 0 h 1592835"/>
              <a:gd name="connsiteX1" fmla="*/ 9662615 w 9662615"/>
              <a:gd name="connsiteY1" fmla="*/ 0 h 1592835"/>
              <a:gd name="connsiteX2" fmla="*/ 9662615 w 9662615"/>
              <a:gd name="connsiteY2" fmla="*/ 1280346 h 1592835"/>
              <a:gd name="connsiteX3" fmla="*/ 9658420 w 9662615"/>
              <a:gd name="connsiteY3" fmla="*/ 1280106 h 1592835"/>
              <a:gd name="connsiteX4" fmla="*/ 9469546 w 9662615"/>
              <a:gd name="connsiteY4" fmla="*/ 1289837 h 1592835"/>
              <a:gd name="connsiteX5" fmla="*/ 9385895 w 9662615"/>
              <a:gd name="connsiteY5" fmla="*/ 1269203 h 1592835"/>
              <a:gd name="connsiteX6" fmla="*/ 9144767 w 9662615"/>
              <a:gd name="connsiteY6" fmla="*/ 1264120 h 1592835"/>
              <a:gd name="connsiteX7" fmla="*/ 8837252 w 9662615"/>
              <a:gd name="connsiteY7" fmla="*/ 1350515 h 1592835"/>
              <a:gd name="connsiteX8" fmla="*/ 8705466 w 9662615"/>
              <a:gd name="connsiteY8" fmla="*/ 1342419 h 1592835"/>
              <a:gd name="connsiteX9" fmla="*/ 8652221 w 9662615"/>
              <a:gd name="connsiteY9" fmla="*/ 1326906 h 1592835"/>
              <a:gd name="connsiteX10" fmla="*/ 8632312 w 9662615"/>
              <a:gd name="connsiteY10" fmla="*/ 1326025 h 1592835"/>
              <a:gd name="connsiteX11" fmla="*/ 8591582 w 9662615"/>
              <a:gd name="connsiteY11" fmla="*/ 1341666 h 1592835"/>
              <a:gd name="connsiteX12" fmla="*/ 8537336 w 9662615"/>
              <a:gd name="connsiteY12" fmla="*/ 1341684 h 1592835"/>
              <a:gd name="connsiteX13" fmla="*/ 8472508 w 9662615"/>
              <a:gd name="connsiteY13" fmla="*/ 1363109 h 1592835"/>
              <a:gd name="connsiteX14" fmla="*/ 8258477 w 9662615"/>
              <a:gd name="connsiteY14" fmla="*/ 1370666 h 1592835"/>
              <a:gd name="connsiteX15" fmla="*/ 8197961 w 9662615"/>
              <a:gd name="connsiteY15" fmla="*/ 1392804 h 1592835"/>
              <a:gd name="connsiteX16" fmla="*/ 8171196 w 9662615"/>
              <a:gd name="connsiteY16" fmla="*/ 1397216 h 1592835"/>
              <a:gd name="connsiteX17" fmla="*/ 8127667 w 9662615"/>
              <a:gd name="connsiteY17" fmla="*/ 1418254 h 1592835"/>
              <a:gd name="connsiteX18" fmla="*/ 7974579 w 9662615"/>
              <a:gd name="connsiteY18" fmla="*/ 1383439 h 1592835"/>
              <a:gd name="connsiteX19" fmla="*/ 7768351 w 9662615"/>
              <a:gd name="connsiteY19" fmla="*/ 1395051 h 1592835"/>
              <a:gd name="connsiteX20" fmla="*/ 7635985 w 9662615"/>
              <a:gd name="connsiteY20" fmla="*/ 1386363 h 1592835"/>
              <a:gd name="connsiteX21" fmla="*/ 7466069 w 9662615"/>
              <a:gd name="connsiteY21" fmla="*/ 1377654 h 1592835"/>
              <a:gd name="connsiteX22" fmla="*/ 7355642 w 9662615"/>
              <a:gd name="connsiteY22" fmla="*/ 1407761 h 1592835"/>
              <a:gd name="connsiteX23" fmla="*/ 7151610 w 9662615"/>
              <a:gd name="connsiteY23" fmla="*/ 1397856 h 1592835"/>
              <a:gd name="connsiteX24" fmla="*/ 7082147 w 9662615"/>
              <a:gd name="connsiteY24" fmla="*/ 1406113 h 1592835"/>
              <a:gd name="connsiteX25" fmla="*/ 7014958 w 9662615"/>
              <a:gd name="connsiteY25" fmla="*/ 1396883 h 1592835"/>
              <a:gd name="connsiteX26" fmla="*/ 6907567 w 9662615"/>
              <a:gd name="connsiteY26" fmla="*/ 1419149 h 1592835"/>
              <a:gd name="connsiteX27" fmla="*/ 6748428 w 9662615"/>
              <a:gd name="connsiteY27" fmla="*/ 1420308 h 1592835"/>
              <a:gd name="connsiteX28" fmla="*/ 6654257 w 9662615"/>
              <a:gd name="connsiteY28" fmla="*/ 1424143 h 1592835"/>
              <a:gd name="connsiteX29" fmla="*/ 6620123 w 9662615"/>
              <a:gd name="connsiteY29" fmla="*/ 1430535 h 1592835"/>
              <a:gd name="connsiteX30" fmla="*/ 6571355 w 9662615"/>
              <a:gd name="connsiteY30" fmla="*/ 1436144 h 1592835"/>
              <a:gd name="connsiteX31" fmla="*/ 6486557 w 9662615"/>
              <a:gd name="connsiteY31" fmla="*/ 1449861 h 1592835"/>
              <a:gd name="connsiteX32" fmla="*/ 6370419 w 9662615"/>
              <a:gd name="connsiteY32" fmla="*/ 1461649 h 1592835"/>
              <a:gd name="connsiteX33" fmla="*/ 6278839 w 9662615"/>
              <a:gd name="connsiteY33" fmla="*/ 1449160 h 1592835"/>
              <a:gd name="connsiteX34" fmla="*/ 6272455 w 9662615"/>
              <a:gd name="connsiteY34" fmla="*/ 1453191 h 1592835"/>
              <a:gd name="connsiteX35" fmla="*/ 6212659 w 9662615"/>
              <a:gd name="connsiteY35" fmla="*/ 1454850 h 1592835"/>
              <a:gd name="connsiteX36" fmla="*/ 6069317 w 9662615"/>
              <a:gd name="connsiteY36" fmla="*/ 1445838 h 1592835"/>
              <a:gd name="connsiteX37" fmla="*/ 5878477 w 9662615"/>
              <a:gd name="connsiteY37" fmla="*/ 1439180 h 1592835"/>
              <a:gd name="connsiteX38" fmla="*/ 5838387 w 9662615"/>
              <a:gd name="connsiteY38" fmla="*/ 1444679 h 1592835"/>
              <a:gd name="connsiteX39" fmla="*/ 5771136 w 9662615"/>
              <a:gd name="connsiteY39" fmla="*/ 1453639 h 1592835"/>
              <a:gd name="connsiteX40" fmla="*/ 5724081 w 9662615"/>
              <a:gd name="connsiteY40" fmla="*/ 1470431 h 1592835"/>
              <a:gd name="connsiteX41" fmla="*/ 5666577 w 9662615"/>
              <a:gd name="connsiteY41" fmla="*/ 1473921 h 1592835"/>
              <a:gd name="connsiteX42" fmla="*/ 5649068 w 9662615"/>
              <a:gd name="connsiteY42" fmla="*/ 1461676 h 1592835"/>
              <a:gd name="connsiteX43" fmla="*/ 5588902 w 9662615"/>
              <a:gd name="connsiteY43" fmla="*/ 1469647 h 1592835"/>
              <a:gd name="connsiteX44" fmla="*/ 5498090 w 9662615"/>
              <a:gd name="connsiteY44" fmla="*/ 1483173 h 1592835"/>
              <a:gd name="connsiteX45" fmla="*/ 5444641 w 9662615"/>
              <a:gd name="connsiteY45" fmla="*/ 1487602 h 1592835"/>
              <a:gd name="connsiteX46" fmla="*/ 5299812 w 9662615"/>
              <a:gd name="connsiteY46" fmla="*/ 1503362 h 1592835"/>
              <a:gd name="connsiteX47" fmla="*/ 5213947 w 9662615"/>
              <a:gd name="connsiteY47" fmla="*/ 1516637 h 1592835"/>
              <a:gd name="connsiteX48" fmla="*/ 5090342 w 9662615"/>
              <a:gd name="connsiteY48" fmla="*/ 1546680 h 1592835"/>
              <a:gd name="connsiteX49" fmla="*/ 5129812 w 9662615"/>
              <a:gd name="connsiteY49" fmla="*/ 1521277 h 1592835"/>
              <a:gd name="connsiteX50" fmla="*/ 5059484 w 9662615"/>
              <a:gd name="connsiteY50" fmla="*/ 1546802 h 1592835"/>
              <a:gd name="connsiteX51" fmla="*/ 5038524 w 9662615"/>
              <a:gd name="connsiteY51" fmla="*/ 1545675 h 1592835"/>
              <a:gd name="connsiteX52" fmla="*/ 5026564 w 9662615"/>
              <a:gd name="connsiteY52" fmla="*/ 1545376 h 1592835"/>
              <a:gd name="connsiteX53" fmla="*/ 4969433 w 9662615"/>
              <a:gd name="connsiteY53" fmla="*/ 1550865 h 1592835"/>
              <a:gd name="connsiteX54" fmla="*/ 4921303 w 9662615"/>
              <a:gd name="connsiteY54" fmla="*/ 1575379 h 1592835"/>
              <a:gd name="connsiteX55" fmla="*/ 4863775 w 9662615"/>
              <a:gd name="connsiteY55" fmla="*/ 1562633 h 1592835"/>
              <a:gd name="connsiteX56" fmla="*/ 4847242 w 9662615"/>
              <a:gd name="connsiteY56" fmla="*/ 1565435 h 1592835"/>
              <a:gd name="connsiteX57" fmla="*/ 4856839 w 9662615"/>
              <a:gd name="connsiteY57" fmla="*/ 1592835 h 1592835"/>
              <a:gd name="connsiteX58" fmla="*/ 4791466 w 9662615"/>
              <a:gd name="connsiteY58" fmla="*/ 1561324 h 1592835"/>
              <a:gd name="connsiteX59" fmla="*/ 4784247 w 9662615"/>
              <a:gd name="connsiteY59" fmla="*/ 1562342 h 1592835"/>
              <a:gd name="connsiteX60" fmla="*/ 4730033 w 9662615"/>
              <a:gd name="connsiteY60" fmla="*/ 1555274 h 1592835"/>
              <a:gd name="connsiteX61" fmla="*/ 4697562 w 9662615"/>
              <a:gd name="connsiteY61" fmla="*/ 1551206 h 1592835"/>
              <a:gd name="connsiteX62" fmla="*/ 4662664 w 9662615"/>
              <a:gd name="connsiteY62" fmla="*/ 1573162 h 1592835"/>
              <a:gd name="connsiteX63" fmla="*/ 4603028 w 9662615"/>
              <a:gd name="connsiteY63" fmla="*/ 1568821 h 1592835"/>
              <a:gd name="connsiteX64" fmla="*/ 4541612 w 9662615"/>
              <a:gd name="connsiteY64" fmla="*/ 1545262 h 1592835"/>
              <a:gd name="connsiteX65" fmla="*/ 4422155 w 9662615"/>
              <a:gd name="connsiteY65" fmla="*/ 1542059 h 1592835"/>
              <a:gd name="connsiteX66" fmla="*/ 4221826 w 9662615"/>
              <a:gd name="connsiteY66" fmla="*/ 1508923 h 1592835"/>
              <a:gd name="connsiteX67" fmla="*/ 4096601 w 9662615"/>
              <a:gd name="connsiteY67" fmla="*/ 1521563 h 1592835"/>
              <a:gd name="connsiteX68" fmla="*/ 3970635 w 9662615"/>
              <a:gd name="connsiteY68" fmla="*/ 1544815 h 1592835"/>
              <a:gd name="connsiteX69" fmla="*/ 3833906 w 9662615"/>
              <a:gd name="connsiteY69" fmla="*/ 1516637 h 1592835"/>
              <a:gd name="connsiteX70" fmla="*/ 3696258 w 9662615"/>
              <a:gd name="connsiteY70" fmla="*/ 1537563 h 1592835"/>
              <a:gd name="connsiteX71" fmla="*/ 3594070 w 9662615"/>
              <a:gd name="connsiteY71" fmla="*/ 1509422 h 1592835"/>
              <a:gd name="connsiteX72" fmla="*/ 3565233 w 9662615"/>
              <a:gd name="connsiteY72" fmla="*/ 1515122 h 1592835"/>
              <a:gd name="connsiteX73" fmla="*/ 3560267 w 9662615"/>
              <a:gd name="connsiteY73" fmla="*/ 1516288 h 1592835"/>
              <a:gd name="connsiteX74" fmla="*/ 3540258 w 9662615"/>
              <a:gd name="connsiteY74" fmla="*/ 1516976 h 1592835"/>
              <a:gd name="connsiteX75" fmla="*/ 3534780 w 9662615"/>
              <a:gd name="connsiteY75" fmla="*/ 1522141 h 1592835"/>
              <a:gd name="connsiteX76" fmla="*/ 3504783 w 9662615"/>
              <a:gd name="connsiteY76" fmla="*/ 1526739 h 1592835"/>
              <a:gd name="connsiteX77" fmla="*/ 3430805 w 9662615"/>
              <a:gd name="connsiteY77" fmla="*/ 1542521 h 1592835"/>
              <a:gd name="connsiteX78" fmla="*/ 3292707 w 9662615"/>
              <a:gd name="connsiteY78" fmla="*/ 1520490 h 1592835"/>
              <a:gd name="connsiteX79" fmla="*/ 3187872 w 9662615"/>
              <a:gd name="connsiteY79" fmla="*/ 1519991 h 1592835"/>
              <a:gd name="connsiteX80" fmla="*/ 3148026 w 9662615"/>
              <a:gd name="connsiteY80" fmla="*/ 1524777 h 1592835"/>
              <a:gd name="connsiteX81" fmla="*/ 3092394 w 9662615"/>
              <a:gd name="connsiteY81" fmla="*/ 1528115 h 1592835"/>
              <a:gd name="connsiteX82" fmla="*/ 2994200 w 9662615"/>
              <a:gd name="connsiteY82" fmla="*/ 1537857 h 1592835"/>
              <a:gd name="connsiteX83" fmla="*/ 2862301 w 9662615"/>
              <a:gd name="connsiteY83" fmla="*/ 1544250 h 1592835"/>
              <a:gd name="connsiteX84" fmla="*/ 2766335 w 9662615"/>
              <a:gd name="connsiteY84" fmla="*/ 1527662 h 1592835"/>
              <a:gd name="connsiteX85" fmla="*/ 2757836 w 9662615"/>
              <a:gd name="connsiteY85" fmla="*/ 1531371 h 1592835"/>
              <a:gd name="connsiteX86" fmla="*/ 2691555 w 9662615"/>
              <a:gd name="connsiteY86" fmla="*/ 1530283 h 1592835"/>
              <a:gd name="connsiteX87" fmla="*/ 2491676 w 9662615"/>
              <a:gd name="connsiteY87" fmla="*/ 1500859 h 1592835"/>
              <a:gd name="connsiteX88" fmla="*/ 2378036 w 9662615"/>
              <a:gd name="connsiteY88" fmla="*/ 1520645 h 1592835"/>
              <a:gd name="connsiteX89" fmla="*/ 2284269 w 9662615"/>
              <a:gd name="connsiteY89" fmla="*/ 1503068 h 1592835"/>
              <a:gd name="connsiteX90" fmla="*/ 2207104 w 9662615"/>
              <a:gd name="connsiteY90" fmla="*/ 1508888 h 1592835"/>
              <a:gd name="connsiteX91" fmla="*/ 2149226 w 9662615"/>
              <a:gd name="connsiteY91" fmla="*/ 1523409 h 1592835"/>
              <a:gd name="connsiteX92" fmla="*/ 2084783 w 9662615"/>
              <a:gd name="connsiteY92" fmla="*/ 1524245 h 1592835"/>
              <a:gd name="connsiteX93" fmla="*/ 2070075 w 9662615"/>
              <a:gd name="connsiteY93" fmla="*/ 1511285 h 1592835"/>
              <a:gd name="connsiteX94" fmla="*/ 2001057 w 9662615"/>
              <a:gd name="connsiteY94" fmla="*/ 1516449 h 1592835"/>
              <a:gd name="connsiteX95" fmla="*/ 1896330 w 9662615"/>
              <a:gd name="connsiteY95" fmla="*/ 1525725 h 1592835"/>
              <a:gd name="connsiteX96" fmla="*/ 1835994 w 9662615"/>
              <a:gd name="connsiteY96" fmla="*/ 1527678 h 1592835"/>
              <a:gd name="connsiteX97" fmla="*/ 1671119 w 9662615"/>
              <a:gd name="connsiteY97" fmla="*/ 1536701 h 1592835"/>
              <a:gd name="connsiteX98" fmla="*/ 1601337 w 9662615"/>
              <a:gd name="connsiteY98" fmla="*/ 1548552 h 1592835"/>
              <a:gd name="connsiteX99" fmla="*/ 1407755 w 9662615"/>
              <a:gd name="connsiteY99" fmla="*/ 1571444 h 1592835"/>
              <a:gd name="connsiteX100" fmla="*/ 1271994 w 9662615"/>
              <a:gd name="connsiteY100" fmla="*/ 1579471 h 1592835"/>
              <a:gd name="connsiteX101" fmla="*/ 1249226 w 9662615"/>
              <a:gd name="connsiteY101" fmla="*/ 1583140 h 1592835"/>
              <a:gd name="connsiteX102" fmla="*/ 1217719 w 9662615"/>
              <a:gd name="connsiteY102" fmla="*/ 1580863 h 1592835"/>
              <a:gd name="connsiteX103" fmla="*/ 1091432 w 9662615"/>
              <a:gd name="connsiteY103" fmla="*/ 1571003 h 1592835"/>
              <a:gd name="connsiteX104" fmla="*/ 992039 w 9662615"/>
              <a:gd name="connsiteY104" fmla="*/ 1556662 h 1592835"/>
              <a:gd name="connsiteX105" fmla="*/ 868264 w 9662615"/>
              <a:gd name="connsiteY105" fmla="*/ 1566392 h 1592835"/>
              <a:gd name="connsiteX106" fmla="*/ 792765 w 9662615"/>
              <a:gd name="connsiteY106" fmla="*/ 1563102 h 1592835"/>
              <a:gd name="connsiteX107" fmla="*/ 669055 w 9662615"/>
              <a:gd name="connsiteY107" fmla="*/ 1543638 h 1592835"/>
              <a:gd name="connsiteX108" fmla="*/ 506152 w 9662615"/>
              <a:gd name="connsiteY108" fmla="*/ 1549124 h 1592835"/>
              <a:gd name="connsiteX109" fmla="*/ 472797 w 9662615"/>
              <a:gd name="connsiteY109" fmla="*/ 1568904 h 1592835"/>
              <a:gd name="connsiteX110" fmla="*/ 427864 w 9662615"/>
              <a:gd name="connsiteY110" fmla="*/ 1580848 h 1592835"/>
              <a:gd name="connsiteX111" fmla="*/ 408381 w 9662615"/>
              <a:gd name="connsiteY111" fmla="*/ 1552940 h 1592835"/>
              <a:gd name="connsiteX112" fmla="*/ 267163 w 9662615"/>
              <a:gd name="connsiteY112" fmla="*/ 1531913 h 1592835"/>
              <a:gd name="connsiteX113" fmla="*/ 196644 w 9662615"/>
              <a:gd name="connsiteY113" fmla="*/ 1524565 h 1592835"/>
              <a:gd name="connsiteX114" fmla="*/ 86819 w 9662615"/>
              <a:gd name="connsiteY114" fmla="*/ 1519517 h 1592835"/>
              <a:gd name="connsiteX115" fmla="*/ 53369 w 9662615"/>
              <a:gd name="connsiteY115" fmla="*/ 1516853 h 1592835"/>
              <a:gd name="connsiteX116" fmla="*/ 2359 w 9662615"/>
              <a:gd name="connsiteY116" fmla="*/ 1515247 h 1592835"/>
              <a:gd name="connsiteX117" fmla="*/ 0 w 9662615"/>
              <a:gd name="connsiteY117" fmla="*/ 1514932 h 1592835"/>
              <a:gd name="connsiteX118" fmla="*/ 0 w 9662615"/>
              <a:gd name="connsiteY118" fmla="*/ 0 h 1592835"/>
              <a:gd name="connsiteX0" fmla="*/ 0 w 9662615"/>
              <a:gd name="connsiteY0" fmla="*/ 0 h 1592835"/>
              <a:gd name="connsiteX1" fmla="*/ 9662615 w 9662615"/>
              <a:gd name="connsiteY1" fmla="*/ 0 h 1592835"/>
              <a:gd name="connsiteX2" fmla="*/ 9662615 w 9662615"/>
              <a:gd name="connsiteY2" fmla="*/ 1280346 h 1592835"/>
              <a:gd name="connsiteX3" fmla="*/ 9658420 w 9662615"/>
              <a:gd name="connsiteY3" fmla="*/ 1280106 h 1592835"/>
              <a:gd name="connsiteX4" fmla="*/ 9469546 w 9662615"/>
              <a:gd name="connsiteY4" fmla="*/ 1289837 h 1592835"/>
              <a:gd name="connsiteX5" fmla="*/ 9385895 w 9662615"/>
              <a:gd name="connsiteY5" fmla="*/ 1269203 h 1592835"/>
              <a:gd name="connsiteX6" fmla="*/ 9144767 w 9662615"/>
              <a:gd name="connsiteY6" fmla="*/ 1264120 h 1592835"/>
              <a:gd name="connsiteX7" fmla="*/ 8837252 w 9662615"/>
              <a:gd name="connsiteY7" fmla="*/ 1350515 h 1592835"/>
              <a:gd name="connsiteX8" fmla="*/ 8705466 w 9662615"/>
              <a:gd name="connsiteY8" fmla="*/ 1342419 h 1592835"/>
              <a:gd name="connsiteX9" fmla="*/ 8652221 w 9662615"/>
              <a:gd name="connsiteY9" fmla="*/ 1326906 h 1592835"/>
              <a:gd name="connsiteX10" fmla="*/ 8632312 w 9662615"/>
              <a:gd name="connsiteY10" fmla="*/ 1326025 h 1592835"/>
              <a:gd name="connsiteX11" fmla="*/ 8591582 w 9662615"/>
              <a:gd name="connsiteY11" fmla="*/ 1341666 h 1592835"/>
              <a:gd name="connsiteX12" fmla="*/ 8537336 w 9662615"/>
              <a:gd name="connsiteY12" fmla="*/ 1341684 h 1592835"/>
              <a:gd name="connsiteX13" fmla="*/ 8472508 w 9662615"/>
              <a:gd name="connsiteY13" fmla="*/ 1363109 h 1592835"/>
              <a:gd name="connsiteX14" fmla="*/ 8258477 w 9662615"/>
              <a:gd name="connsiteY14" fmla="*/ 1370666 h 1592835"/>
              <a:gd name="connsiteX15" fmla="*/ 8197961 w 9662615"/>
              <a:gd name="connsiteY15" fmla="*/ 1392804 h 1592835"/>
              <a:gd name="connsiteX16" fmla="*/ 8171196 w 9662615"/>
              <a:gd name="connsiteY16" fmla="*/ 1397216 h 1592835"/>
              <a:gd name="connsiteX17" fmla="*/ 8127667 w 9662615"/>
              <a:gd name="connsiteY17" fmla="*/ 1418254 h 1592835"/>
              <a:gd name="connsiteX18" fmla="*/ 7974579 w 9662615"/>
              <a:gd name="connsiteY18" fmla="*/ 1383439 h 1592835"/>
              <a:gd name="connsiteX19" fmla="*/ 7768351 w 9662615"/>
              <a:gd name="connsiteY19" fmla="*/ 1395051 h 1592835"/>
              <a:gd name="connsiteX20" fmla="*/ 7635985 w 9662615"/>
              <a:gd name="connsiteY20" fmla="*/ 1386363 h 1592835"/>
              <a:gd name="connsiteX21" fmla="*/ 7466069 w 9662615"/>
              <a:gd name="connsiteY21" fmla="*/ 1377654 h 1592835"/>
              <a:gd name="connsiteX22" fmla="*/ 7355642 w 9662615"/>
              <a:gd name="connsiteY22" fmla="*/ 1407761 h 1592835"/>
              <a:gd name="connsiteX23" fmla="*/ 7151610 w 9662615"/>
              <a:gd name="connsiteY23" fmla="*/ 1397856 h 1592835"/>
              <a:gd name="connsiteX24" fmla="*/ 7082147 w 9662615"/>
              <a:gd name="connsiteY24" fmla="*/ 1406113 h 1592835"/>
              <a:gd name="connsiteX25" fmla="*/ 7014958 w 9662615"/>
              <a:gd name="connsiteY25" fmla="*/ 1396883 h 1592835"/>
              <a:gd name="connsiteX26" fmla="*/ 6907567 w 9662615"/>
              <a:gd name="connsiteY26" fmla="*/ 1419149 h 1592835"/>
              <a:gd name="connsiteX27" fmla="*/ 6748428 w 9662615"/>
              <a:gd name="connsiteY27" fmla="*/ 1420308 h 1592835"/>
              <a:gd name="connsiteX28" fmla="*/ 6654257 w 9662615"/>
              <a:gd name="connsiteY28" fmla="*/ 1424143 h 1592835"/>
              <a:gd name="connsiteX29" fmla="*/ 6620123 w 9662615"/>
              <a:gd name="connsiteY29" fmla="*/ 1430535 h 1592835"/>
              <a:gd name="connsiteX30" fmla="*/ 6571355 w 9662615"/>
              <a:gd name="connsiteY30" fmla="*/ 1436144 h 1592835"/>
              <a:gd name="connsiteX31" fmla="*/ 6486557 w 9662615"/>
              <a:gd name="connsiteY31" fmla="*/ 1449861 h 1592835"/>
              <a:gd name="connsiteX32" fmla="*/ 6370419 w 9662615"/>
              <a:gd name="connsiteY32" fmla="*/ 1461649 h 1592835"/>
              <a:gd name="connsiteX33" fmla="*/ 6278839 w 9662615"/>
              <a:gd name="connsiteY33" fmla="*/ 1449160 h 1592835"/>
              <a:gd name="connsiteX34" fmla="*/ 6272455 w 9662615"/>
              <a:gd name="connsiteY34" fmla="*/ 1453191 h 1592835"/>
              <a:gd name="connsiteX35" fmla="*/ 6212659 w 9662615"/>
              <a:gd name="connsiteY35" fmla="*/ 1454850 h 1592835"/>
              <a:gd name="connsiteX36" fmla="*/ 6069317 w 9662615"/>
              <a:gd name="connsiteY36" fmla="*/ 1445838 h 1592835"/>
              <a:gd name="connsiteX37" fmla="*/ 5878477 w 9662615"/>
              <a:gd name="connsiteY37" fmla="*/ 1439180 h 1592835"/>
              <a:gd name="connsiteX38" fmla="*/ 5838387 w 9662615"/>
              <a:gd name="connsiteY38" fmla="*/ 1444679 h 1592835"/>
              <a:gd name="connsiteX39" fmla="*/ 5771136 w 9662615"/>
              <a:gd name="connsiteY39" fmla="*/ 1453639 h 1592835"/>
              <a:gd name="connsiteX40" fmla="*/ 5724081 w 9662615"/>
              <a:gd name="connsiteY40" fmla="*/ 1470431 h 1592835"/>
              <a:gd name="connsiteX41" fmla="*/ 5666577 w 9662615"/>
              <a:gd name="connsiteY41" fmla="*/ 1473921 h 1592835"/>
              <a:gd name="connsiteX42" fmla="*/ 5649068 w 9662615"/>
              <a:gd name="connsiteY42" fmla="*/ 1461676 h 1592835"/>
              <a:gd name="connsiteX43" fmla="*/ 5588902 w 9662615"/>
              <a:gd name="connsiteY43" fmla="*/ 1469647 h 1592835"/>
              <a:gd name="connsiteX44" fmla="*/ 5498090 w 9662615"/>
              <a:gd name="connsiteY44" fmla="*/ 1483173 h 1592835"/>
              <a:gd name="connsiteX45" fmla="*/ 5444641 w 9662615"/>
              <a:gd name="connsiteY45" fmla="*/ 1487602 h 1592835"/>
              <a:gd name="connsiteX46" fmla="*/ 5299812 w 9662615"/>
              <a:gd name="connsiteY46" fmla="*/ 1503362 h 1592835"/>
              <a:gd name="connsiteX47" fmla="*/ 5213947 w 9662615"/>
              <a:gd name="connsiteY47" fmla="*/ 1516637 h 1592835"/>
              <a:gd name="connsiteX48" fmla="*/ 5090342 w 9662615"/>
              <a:gd name="connsiteY48" fmla="*/ 1546680 h 1592835"/>
              <a:gd name="connsiteX49" fmla="*/ 5129812 w 9662615"/>
              <a:gd name="connsiteY49" fmla="*/ 1521277 h 1592835"/>
              <a:gd name="connsiteX50" fmla="*/ 5059484 w 9662615"/>
              <a:gd name="connsiteY50" fmla="*/ 1546802 h 1592835"/>
              <a:gd name="connsiteX51" fmla="*/ 5038524 w 9662615"/>
              <a:gd name="connsiteY51" fmla="*/ 1545675 h 1592835"/>
              <a:gd name="connsiteX52" fmla="*/ 5026564 w 9662615"/>
              <a:gd name="connsiteY52" fmla="*/ 1545376 h 1592835"/>
              <a:gd name="connsiteX53" fmla="*/ 4969433 w 9662615"/>
              <a:gd name="connsiteY53" fmla="*/ 1550865 h 1592835"/>
              <a:gd name="connsiteX54" fmla="*/ 4921303 w 9662615"/>
              <a:gd name="connsiteY54" fmla="*/ 1575379 h 1592835"/>
              <a:gd name="connsiteX55" fmla="*/ 4863775 w 9662615"/>
              <a:gd name="connsiteY55" fmla="*/ 1562633 h 1592835"/>
              <a:gd name="connsiteX56" fmla="*/ 4847242 w 9662615"/>
              <a:gd name="connsiteY56" fmla="*/ 1565435 h 1592835"/>
              <a:gd name="connsiteX57" fmla="*/ 4856839 w 9662615"/>
              <a:gd name="connsiteY57" fmla="*/ 1592835 h 1592835"/>
              <a:gd name="connsiteX58" fmla="*/ 4791466 w 9662615"/>
              <a:gd name="connsiteY58" fmla="*/ 1561324 h 1592835"/>
              <a:gd name="connsiteX59" fmla="*/ 4784247 w 9662615"/>
              <a:gd name="connsiteY59" fmla="*/ 1562342 h 1592835"/>
              <a:gd name="connsiteX60" fmla="*/ 4735334 w 9662615"/>
              <a:gd name="connsiteY60" fmla="*/ 1581778 h 1592835"/>
              <a:gd name="connsiteX61" fmla="*/ 4697562 w 9662615"/>
              <a:gd name="connsiteY61" fmla="*/ 1551206 h 1592835"/>
              <a:gd name="connsiteX62" fmla="*/ 4662664 w 9662615"/>
              <a:gd name="connsiteY62" fmla="*/ 1573162 h 1592835"/>
              <a:gd name="connsiteX63" fmla="*/ 4603028 w 9662615"/>
              <a:gd name="connsiteY63" fmla="*/ 1568821 h 1592835"/>
              <a:gd name="connsiteX64" fmla="*/ 4541612 w 9662615"/>
              <a:gd name="connsiteY64" fmla="*/ 1545262 h 1592835"/>
              <a:gd name="connsiteX65" fmla="*/ 4422155 w 9662615"/>
              <a:gd name="connsiteY65" fmla="*/ 1542059 h 1592835"/>
              <a:gd name="connsiteX66" fmla="*/ 4221826 w 9662615"/>
              <a:gd name="connsiteY66" fmla="*/ 1508923 h 1592835"/>
              <a:gd name="connsiteX67" fmla="*/ 4096601 w 9662615"/>
              <a:gd name="connsiteY67" fmla="*/ 1521563 h 1592835"/>
              <a:gd name="connsiteX68" fmla="*/ 3970635 w 9662615"/>
              <a:gd name="connsiteY68" fmla="*/ 1544815 h 1592835"/>
              <a:gd name="connsiteX69" fmla="*/ 3833906 w 9662615"/>
              <a:gd name="connsiteY69" fmla="*/ 1516637 h 1592835"/>
              <a:gd name="connsiteX70" fmla="*/ 3696258 w 9662615"/>
              <a:gd name="connsiteY70" fmla="*/ 1537563 h 1592835"/>
              <a:gd name="connsiteX71" fmla="*/ 3594070 w 9662615"/>
              <a:gd name="connsiteY71" fmla="*/ 1509422 h 1592835"/>
              <a:gd name="connsiteX72" fmla="*/ 3565233 w 9662615"/>
              <a:gd name="connsiteY72" fmla="*/ 1515122 h 1592835"/>
              <a:gd name="connsiteX73" fmla="*/ 3560267 w 9662615"/>
              <a:gd name="connsiteY73" fmla="*/ 1516288 h 1592835"/>
              <a:gd name="connsiteX74" fmla="*/ 3540258 w 9662615"/>
              <a:gd name="connsiteY74" fmla="*/ 1516976 h 1592835"/>
              <a:gd name="connsiteX75" fmla="*/ 3534780 w 9662615"/>
              <a:gd name="connsiteY75" fmla="*/ 1522141 h 1592835"/>
              <a:gd name="connsiteX76" fmla="*/ 3504783 w 9662615"/>
              <a:gd name="connsiteY76" fmla="*/ 1526739 h 1592835"/>
              <a:gd name="connsiteX77" fmla="*/ 3430805 w 9662615"/>
              <a:gd name="connsiteY77" fmla="*/ 1542521 h 1592835"/>
              <a:gd name="connsiteX78" fmla="*/ 3292707 w 9662615"/>
              <a:gd name="connsiteY78" fmla="*/ 1520490 h 1592835"/>
              <a:gd name="connsiteX79" fmla="*/ 3187872 w 9662615"/>
              <a:gd name="connsiteY79" fmla="*/ 1519991 h 1592835"/>
              <a:gd name="connsiteX80" fmla="*/ 3148026 w 9662615"/>
              <a:gd name="connsiteY80" fmla="*/ 1524777 h 1592835"/>
              <a:gd name="connsiteX81" fmla="*/ 3092394 w 9662615"/>
              <a:gd name="connsiteY81" fmla="*/ 1528115 h 1592835"/>
              <a:gd name="connsiteX82" fmla="*/ 2994200 w 9662615"/>
              <a:gd name="connsiteY82" fmla="*/ 1537857 h 1592835"/>
              <a:gd name="connsiteX83" fmla="*/ 2862301 w 9662615"/>
              <a:gd name="connsiteY83" fmla="*/ 1544250 h 1592835"/>
              <a:gd name="connsiteX84" fmla="*/ 2766335 w 9662615"/>
              <a:gd name="connsiteY84" fmla="*/ 1527662 h 1592835"/>
              <a:gd name="connsiteX85" fmla="*/ 2757836 w 9662615"/>
              <a:gd name="connsiteY85" fmla="*/ 1531371 h 1592835"/>
              <a:gd name="connsiteX86" fmla="*/ 2691555 w 9662615"/>
              <a:gd name="connsiteY86" fmla="*/ 1530283 h 1592835"/>
              <a:gd name="connsiteX87" fmla="*/ 2491676 w 9662615"/>
              <a:gd name="connsiteY87" fmla="*/ 1500859 h 1592835"/>
              <a:gd name="connsiteX88" fmla="*/ 2378036 w 9662615"/>
              <a:gd name="connsiteY88" fmla="*/ 1520645 h 1592835"/>
              <a:gd name="connsiteX89" fmla="*/ 2284269 w 9662615"/>
              <a:gd name="connsiteY89" fmla="*/ 1503068 h 1592835"/>
              <a:gd name="connsiteX90" fmla="*/ 2207104 w 9662615"/>
              <a:gd name="connsiteY90" fmla="*/ 1508888 h 1592835"/>
              <a:gd name="connsiteX91" fmla="*/ 2149226 w 9662615"/>
              <a:gd name="connsiteY91" fmla="*/ 1523409 h 1592835"/>
              <a:gd name="connsiteX92" fmla="*/ 2084783 w 9662615"/>
              <a:gd name="connsiteY92" fmla="*/ 1524245 h 1592835"/>
              <a:gd name="connsiteX93" fmla="*/ 2070075 w 9662615"/>
              <a:gd name="connsiteY93" fmla="*/ 1511285 h 1592835"/>
              <a:gd name="connsiteX94" fmla="*/ 2001057 w 9662615"/>
              <a:gd name="connsiteY94" fmla="*/ 1516449 h 1592835"/>
              <a:gd name="connsiteX95" fmla="*/ 1896330 w 9662615"/>
              <a:gd name="connsiteY95" fmla="*/ 1525725 h 1592835"/>
              <a:gd name="connsiteX96" fmla="*/ 1835994 w 9662615"/>
              <a:gd name="connsiteY96" fmla="*/ 1527678 h 1592835"/>
              <a:gd name="connsiteX97" fmla="*/ 1671119 w 9662615"/>
              <a:gd name="connsiteY97" fmla="*/ 1536701 h 1592835"/>
              <a:gd name="connsiteX98" fmla="*/ 1601337 w 9662615"/>
              <a:gd name="connsiteY98" fmla="*/ 1548552 h 1592835"/>
              <a:gd name="connsiteX99" fmla="*/ 1407755 w 9662615"/>
              <a:gd name="connsiteY99" fmla="*/ 1571444 h 1592835"/>
              <a:gd name="connsiteX100" fmla="*/ 1271994 w 9662615"/>
              <a:gd name="connsiteY100" fmla="*/ 1579471 h 1592835"/>
              <a:gd name="connsiteX101" fmla="*/ 1249226 w 9662615"/>
              <a:gd name="connsiteY101" fmla="*/ 1583140 h 1592835"/>
              <a:gd name="connsiteX102" fmla="*/ 1217719 w 9662615"/>
              <a:gd name="connsiteY102" fmla="*/ 1580863 h 1592835"/>
              <a:gd name="connsiteX103" fmla="*/ 1091432 w 9662615"/>
              <a:gd name="connsiteY103" fmla="*/ 1571003 h 1592835"/>
              <a:gd name="connsiteX104" fmla="*/ 992039 w 9662615"/>
              <a:gd name="connsiteY104" fmla="*/ 1556662 h 1592835"/>
              <a:gd name="connsiteX105" fmla="*/ 868264 w 9662615"/>
              <a:gd name="connsiteY105" fmla="*/ 1566392 h 1592835"/>
              <a:gd name="connsiteX106" fmla="*/ 792765 w 9662615"/>
              <a:gd name="connsiteY106" fmla="*/ 1563102 h 1592835"/>
              <a:gd name="connsiteX107" fmla="*/ 669055 w 9662615"/>
              <a:gd name="connsiteY107" fmla="*/ 1543638 h 1592835"/>
              <a:gd name="connsiteX108" fmla="*/ 506152 w 9662615"/>
              <a:gd name="connsiteY108" fmla="*/ 1549124 h 1592835"/>
              <a:gd name="connsiteX109" fmla="*/ 472797 w 9662615"/>
              <a:gd name="connsiteY109" fmla="*/ 1568904 h 1592835"/>
              <a:gd name="connsiteX110" fmla="*/ 427864 w 9662615"/>
              <a:gd name="connsiteY110" fmla="*/ 1580848 h 1592835"/>
              <a:gd name="connsiteX111" fmla="*/ 408381 w 9662615"/>
              <a:gd name="connsiteY111" fmla="*/ 1552940 h 1592835"/>
              <a:gd name="connsiteX112" fmla="*/ 267163 w 9662615"/>
              <a:gd name="connsiteY112" fmla="*/ 1531913 h 1592835"/>
              <a:gd name="connsiteX113" fmla="*/ 196644 w 9662615"/>
              <a:gd name="connsiteY113" fmla="*/ 1524565 h 1592835"/>
              <a:gd name="connsiteX114" fmla="*/ 86819 w 9662615"/>
              <a:gd name="connsiteY114" fmla="*/ 1519517 h 1592835"/>
              <a:gd name="connsiteX115" fmla="*/ 53369 w 9662615"/>
              <a:gd name="connsiteY115" fmla="*/ 1516853 h 1592835"/>
              <a:gd name="connsiteX116" fmla="*/ 2359 w 9662615"/>
              <a:gd name="connsiteY116" fmla="*/ 1515247 h 1592835"/>
              <a:gd name="connsiteX117" fmla="*/ 0 w 9662615"/>
              <a:gd name="connsiteY117" fmla="*/ 1514932 h 1592835"/>
              <a:gd name="connsiteX118" fmla="*/ 0 w 9662615"/>
              <a:gd name="connsiteY118" fmla="*/ 0 h 1592835"/>
              <a:gd name="connsiteX0" fmla="*/ 0 w 9662615"/>
              <a:gd name="connsiteY0" fmla="*/ 0 h 1692226"/>
              <a:gd name="connsiteX1" fmla="*/ 9662615 w 9662615"/>
              <a:gd name="connsiteY1" fmla="*/ 0 h 1692226"/>
              <a:gd name="connsiteX2" fmla="*/ 9662615 w 9662615"/>
              <a:gd name="connsiteY2" fmla="*/ 1280346 h 1692226"/>
              <a:gd name="connsiteX3" fmla="*/ 9658420 w 9662615"/>
              <a:gd name="connsiteY3" fmla="*/ 1280106 h 1692226"/>
              <a:gd name="connsiteX4" fmla="*/ 9469546 w 9662615"/>
              <a:gd name="connsiteY4" fmla="*/ 1289837 h 1692226"/>
              <a:gd name="connsiteX5" fmla="*/ 9385895 w 9662615"/>
              <a:gd name="connsiteY5" fmla="*/ 1269203 h 1692226"/>
              <a:gd name="connsiteX6" fmla="*/ 9144767 w 9662615"/>
              <a:gd name="connsiteY6" fmla="*/ 1264120 h 1692226"/>
              <a:gd name="connsiteX7" fmla="*/ 8837252 w 9662615"/>
              <a:gd name="connsiteY7" fmla="*/ 1350515 h 1692226"/>
              <a:gd name="connsiteX8" fmla="*/ 8705466 w 9662615"/>
              <a:gd name="connsiteY8" fmla="*/ 1342419 h 1692226"/>
              <a:gd name="connsiteX9" fmla="*/ 8652221 w 9662615"/>
              <a:gd name="connsiteY9" fmla="*/ 1326906 h 1692226"/>
              <a:gd name="connsiteX10" fmla="*/ 8632312 w 9662615"/>
              <a:gd name="connsiteY10" fmla="*/ 1326025 h 1692226"/>
              <a:gd name="connsiteX11" fmla="*/ 8591582 w 9662615"/>
              <a:gd name="connsiteY11" fmla="*/ 1341666 h 1692226"/>
              <a:gd name="connsiteX12" fmla="*/ 8537336 w 9662615"/>
              <a:gd name="connsiteY12" fmla="*/ 1341684 h 1692226"/>
              <a:gd name="connsiteX13" fmla="*/ 8472508 w 9662615"/>
              <a:gd name="connsiteY13" fmla="*/ 1363109 h 1692226"/>
              <a:gd name="connsiteX14" fmla="*/ 8258477 w 9662615"/>
              <a:gd name="connsiteY14" fmla="*/ 1370666 h 1692226"/>
              <a:gd name="connsiteX15" fmla="*/ 8197961 w 9662615"/>
              <a:gd name="connsiteY15" fmla="*/ 1392804 h 1692226"/>
              <a:gd name="connsiteX16" fmla="*/ 8171196 w 9662615"/>
              <a:gd name="connsiteY16" fmla="*/ 1397216 h 1692226"/>
              <a:gd name="connsiteX17" fmla="*/ 8127667 w 9662615"/>
              <a:gd name="connsiteY17" fmla="*/ 1418254 h 1692226"/>
              <a:gd name="connsiteX18" fmla="*/ 7974579 w 9662615"/>
              <a:gd name="connsiteY18" fmla="*/ 1383439 h 1692226"/>
              <a:gd name="connsiteX19" fmla="*/ 7768351 w 9662615"/>
              <a:gd name="connsiteY19" fmla="*/ 1395051 h 1692226"/>
              <a:gd name="connsiteX20" fmla="*/ 7635985 w 9662615"/>
              <a:gd name="connsiteY20" fmla="*/ 1386363 h 1692226"/>
              <a:gd name="connsiteX21" fmla="*/ 7466069 w 9662615"/>
              <a:gd name="connsiteY21" fmla="*/ 1377654 h 1692226"/>
              <a:gd name="connsiteX22" fmla="*/ 7355642 w 9662615"/>
              <a:gd name="connsiteY22" fmla="*/ 1407761 h 1692226"/>
              <a:gd name="connsiteX23" fmla="*/ 7151610 w 9662615"/>
              <a:gd name="connsiteY23" fmla="*/ 1397856 h 1692226"/>
              <a:gd name="connsiteX24" fmla="*/ 7082147 w 9662615"/>
              <a:gd name="connsiteY24" fmla="*/ 1406113 h 1692226"/>
              <a:gd name="connsiteX25" fmla="*/ 7014958 w 9662615"/>
              <a:gd name="connsiteY25" fmla="*/ 1396883 h 1692226"/>
              <a:gd name="connsiteX26" fmla="*/ 6907567 w 9662615"/>
              <a:gd name="connsiteY26" fmla="*/ 1419149 h 1692226"/>
              <a:gd name="connsiteX27" fmla="*/ 6748428 w 9662615"/>
              <a:gd name="connsiteY27" fmla="*/ 1420308 h 1692226"/>
              <a:gd name="connsiteX28" fmla="*/ 6654257 w 9662615"/>
              <a:gd name="connsiteY28" fmla="*/ 1424143 h 1692226"/>
              <a:gd name="connsiteX29" fmla="*/ 6620123 w 9662615"/>
              <a:gd name="connsiteY29" fmla="*/ 1430535 h 1692226"/>
              <a:gd name="connsiteX30" fmla="*/ 6571355 w 9662615"/>
              <a:gd name="connsiteY30" fmla="*/ 1436144 h 1692226"/>
              <a:gd name="connsiteX31" fmla="*/ 6486557 w 9662615"/>
              <a:gd name="connsiteY31" fmla="*/ 1449861 h 1692226"/>
              <a:gd name="connsiteX32" fmla="*/ 6370419 w 9662615"/>
              <a:gd name="connsiteY32" fmla="*/ 1461649 h 1692226"/>
              <a:gd name="connsiteX33" fmla="*/ 6278839 w 9662615"/>
              <a:gd name="connsiteY33" fmla="*/ 1449160 h 1692226"/>
              <a:gd name="connsiteX34" fmla="*/ 6272455 w 9662615"/>
              <a:gd name="connsiteY34" fmla="*/ 1453191 h 1692226"/>
              <a:gd name="connsiteX35" fmla="*/ 6212659 w 9662615"/>
              <a:gd name="connsiteY35" fmla="*/ 1454850 h 1692226"/>
              <a:gd name="connsiteX36" fmla="*/ 6069317 w 9662615"/>
              <a:gd name="connsiteY36" fmla="*/ 1445838 h 1692226"/>
              <a:gd name="connsiteX37" fmla="*/ 5878477 w 9662615"/>
              <a:gd name="connsiteY37" fmla="*/ 1439180 h 1692226"/>
              <a:gd name="connsiteX38" fmla="*/ 5838387 w 9662615"/>
              <a:gd name="connsiteY38" fmla="*/ 1444679 h 1692226"/>
              <a:gd name="connsiteX39" fmla="*/ 5771136 w 9662615"/>
              <a:gd name="connsiteY39" fmla="*/ 1453639 h 1692226"/>
              <a:gd name="connsiteX40" fmla="*/ 5724081 w 9662615"/>
              <a:gd name="connsiteY40" fmla="*/ 1470431 h 1692226"/>
              <a:gd name="connsiteX41" fmla="*/ 5666577 w 9662615"/>
              <a:gd name="connsiteY41" fmla="*/ 1473921 h 1692226"/>
              <a:gd name="connsiteX42" fmla="*/ 5649068 w 9662615"/>
              <a:gd name="connsiteY42" fmla="*/ 1461676 h 1692226"/>
              <a:gd name="connsiteX43" fmla="*/ 5588902 w 9662615"/>
              <a:gd name="connsiteY43" fmla="*/ 1469647 h 1692226"/>
              <a:gd name="connsiteX44" fmla="*/ 5498090 w 9662615"/>
              <a:gd name="connsiteY44" fmla="*/ 1483173 h 1692226"/>
              <a:gd name="connsiteX45" fmla="*/ 5444641 w 9662615"/>
              <a:gd name="connsiteY45" fmla="*/ 1487602 h 1692226"/>
              <a:gd name="connsiteX46" fmla="*/ 5299812 w 9662615"/>
              <a:gd name="connsiteY46" fmla="*/ 1503362 h 1692226"/>
              <a:gd name="connsiteX47" fmla="*/ 5213947 w 9662615"/>
              <a:gd name="connsiteY47" fmla="*/ 1516637 h 1692226"/>
              <a:gd name="connsiteX48" fmla="*/ 5090342 w 9662615"/>
              <a:gd name="connsiteY48" fmla="*/ 1546680 h 1692226"/>
              <a:gd name="connsiteX49" fmla="*/ 5129812 w 9662615"/>
              <a:gd name="connsiteY49" fmla="*/ 1521277 h 1692226"/>
              <a:gd name="connsiteX50" fmla="*/ 5059484 w 9662615"/>
              <a:gd name="connsiteY50" fmla="*/ 1546802 h 1692226"/>
              <a:gd name="connsiteX51" fmla="*/ 5038524 w 9662615"/>
              <a:gd name="connsiteY51" fmla="*/ 1545675 h 1692226"/>
              <a:gd name="connsiteX52" fmla="*/ 5026564 w 9662615"/>
              <a:gd name="connsiteY52" fmla="*/ 1545376 h 1692226"/>
              <a:gd name="connsiteX53" fmla="*/ 4969433 w 9662615"/>
              <a:gd name="connsiteY53" fmla="*/ 1550865 h 1692226"/>
              <a:gd name="connsiteX54" fmla="*/ 4921303 w 9662615"/>
              <a:gd name="connsiteY54" fmla="*/ 1575379 h 1692226"/>
              <a:gd name="connsiteX55" fmla="*/ 4863775 w 9662615"/>
              <a:gd name="connsiteY55" fmla="*/ 1562633 h 1692226"/>
              <a:gd name="connsiteX56" fmla="*/ 4847242 w 9662615"/>
              <a:gd name="connsiteY56" fmla="*/ 1565435 h 1692226"/>
              <a:gd name="connsiteX57" fmla="*/ 4809131 w 9662615"/>
              <a:gd name="connsiteY57" fmla="*/ 1692226 h 1692226"/>
              <a:gd name="connsiteX58" fmla="*/ 4791466 w 9662615"/>
              <a:gd name="connsiteY58" fmla="*/ 1561324 h 1692226"/>
              <a:gd name="connsiteX59" fmla="*/ 4784247 w 9662615"/>
              <a:gd name="connsiteY59" fmla="*/ 1562342 h 1692226"/>
              <a:gd name="connsiteX60" fmla="*/ 4735334 w 9662615"/>
              <a:gd name="connsiteY60" fmla="*/ 1581778 h 1692226"/>
              <a:gd name="connsiteX61" fmla="*/ 4697562 w 9662615"/>
              <a:gd name="connsiteY61" fmla="*/ 1551206 h 1692226"/>
              <a:gd name="connsiteX62" fmla="*/ 4662664 w 9662615"/>
              <a:gd name="connsiteY62" fmla="*/ 1573162 h 1692226"/>
              <a:gd name="connsiteX63" fmla="*/ 4603028 w 9662615"/>
              <a:gd name="connsiteY63" fmla="*/ 1568821 h 1692226"/>
              <a:gd name="connsiteX64" fmla="*/ 4541612 w 9662615"/>
              <a:gd name="connsiteY64" fmla="*/ 1545262 h 1692226"/>
              <a:gd name="connsiteX65" fmla="*/ 4422155 w 9662615"/>
              <a:gd name="connsiteY65" fmla="*/ 1542059 h 1692226"/>
              <a:gd name="connsiteX66" fmla="*/ 4221826 w 9662615"/>
              <a:gd name="connsiteY66" fmla="*/ 1508923 h 1692226"/>
              <a:gd name="connsiteX67" fmla="*/ 4096601 w 9662615"/>
              <a:gd name="connsiteY67" fmla="*/ 1521563 h 1692226"/>
              <a:gd name="connsiteX68" fmla="*/ 3970635 w 9662615"/>
              <a:gd name="connsiteY68" fmla="*/ 1544815 h 1692226"/>
              <a:gd name="connsiteX69" fmla="*/ 3833906 w 9662615"/>
              <a:gd name="connsiteY69" fmla="*/ 1516637 h 1692226"/>
              <a:gd name="connsiteX70" fmla="*/ 3696258 w 9662615"/>
              <a:gd name="connsiteY70" fmla="*/ 1537563 h 1692226"/>
              <a:gd name="connsiteX71" fmla="*/ 3594070 w 9662615"/>
              <a:gd name="connsiteY71" fmla="*/ 1509422 h 1692226"/>
              <a:gd name="connsiteX72" fmla="*/ 3565233 w 9662615"/>
              <a:gd name="connsiteY72" fmla="*/ 1515122 h 1692226"/>
              <a:gd name="connsiteX73" fmla="*/ 3560267 w 9662615"/>
              <a:gd name="connsiteY73" fmla="*/ 1516288 h 1692226"/>
              <a:gd name="connsiteX74" fmla="*/ 3540258 w 9662615"/>
              <a:gd name="connsiteY74" fmla="*/ 1516976 h 1692226"/>
              <a:gd name="connsiteX75" fmla="*/ 3534780 w 9662615"/>
              <a:gd name="connsiteY75" fmla="*/ 1522141 h 1692226"/>
              <a:gd name="connsiteX76" fmla="*/ 3504783 w 9662615"/>
              <a:gd name="connsiteY76" fmla="*/ 1526739 h 1692226"/>
              <a:gd name="connsiteX77" fmla="*/ 3430805 w 9662615"/>
              <a:gd name="connsiteY77" fmla="*/ 1542521 h 1692226"/>
              <a:gd name="connsiteX78" fmla="*/ 3292707 w 9662615"/>
              <a:gd name="connsiteY78" fmla="*/ 1520490 h 1692226"/>
              <a:gd name="connsiteX79" fmla="*/ 3187872 w 9662615"/>
              <a:gd name="connsiteY79" fmla="*/ 1519991 h 1692226"/>
              <a:gd name="connsiteX80" fmla="*/ 3148026 w 9662615"/>
              <a:gd name="connsiteY80" fmla="*/ 1524777 h 1692226"/>
              <a:gd name="connsiteX81" fmla="*/ 3092394 w 9662615"/>
              <a:gd name="connsiteY81" fmla="*/ 1528115 h 1692226"/>
              <a:gd name="connsiteX82" fmla="*/ 2994200 w 9662615"/>
              <a:gd name="connsiteY82" fmla="*/ 1537857 h 1692226"/>
              <a:gd name="connsiteX83" fmla="*/ 2862301 w 9662615"/>
              <a:gd name="connsiteY83" fmla="*/ 1544250 h 1692226"/>
              <a:gd name="connsiteX84" fmla="*/ 2766335 w 9662615"/>
              <a:gd name="connsiteY84" fmla="*/ 1527662 h 1692226"/>
              <a:gd name="connsiteX85" fmla="*/ 2757836 w 9662615"/>
              <a:gd name="connsiteY85" fmla="*/ 1531371 h 1692226"/>
              <a:gd name="connsiteX86" fmla="*/ 2691555 w 9662615"/>
              <a:gd name="connsiteY86" fmla="*/ 1530283 h 1692226"/>
              <a:gd name="connsiteX87" fmla="*/ 2491676 w 9662615"/>
              <a:gd name="connsiteY87" fmla="*/ 1500859 h 1692226"/>
              <a:gd name="connsiteX88" fmla="*/ 2378036 w 9662615"/>
              <a:gd name="connsiteY88" fmla="*/ 1520645 h 1692226"/>
              <a:gd name="connsiteX89" fmla="*/ 2284269 w 9662615"/>
              <a:gd name="connsiteY89" fmla="*/ 1503068 h 1692226"/>
              <a:gd name="connsiteX90" fmla="*/ 2207104 w 9662615"/>
              <a:gd name="connsiteY90" fmla="*/ 1508888 h 1692226"/>
              <a:gd name="connsiteX91" fmla="*/ 2149226 w 9662615"/>
              <a:gd name="connsiteY91" fmla="*/ 1523409 h 1692226"/>
              <a:gd name="connsiteX92" fmla="*/ 2084783 w 9662615"/>
              <a:gd name="connsiteY92" fmla="*/ 1524245 h 1692226"/>
              <a:gd name="connsiteX93" fmla="*/ 2070075 w 9662615"/>
              <a:gd name="connsiteY93" fmla="*/ 1511285 h 1692226"/>
              <a:gd name="connsiteX94" fmla="*/ 2001057 w 9662615"/>
              <a:gd name="connsiteY94" fmla="*/ 1516449 h 1692226"/>
              <a:gd name="connsiteX95" fmla="*/ 1896330 w 9662615"/>
              <a:gd name="connsiteY95" fmla="*/ 1525725 h 1692226"/>
              <a:gd name="connsiteX96" fmla="*/ 1835994 w 9662615"/>
              <a:gd name="connsiteY96" fmla="*/ 1527678 h 1692226"/>
              <a:gd name="connsiteX97" fmla="*/ 1671119 w 9662615"/>
              <a:gd name="connsiteY97" fmla="*/ 1536701 h 1692226"/>
              <a:gd name="connsiteX98" fmla="*/ 1601337 w 9662615"/>
              <a:gd name="connsiteY98" fmla="*/ 1548552 h 1692226"/>
              <a:gd name="connsiteX99" fmla="*/ 1407755 w 9662615"/>
              <a:gd name="connsiteY99" fmla="*/ 1571444 h 1692226"/>
              <a:gd name="connsiteX100" fmla="*/ 1271994 w 9662615"/>
              <a:gd name="connsiteY100" fmla="*/ 1579471 h 1692226"/>
              <a:gd name="connsiteX101" fmla="*/ 1249226 w 9662615"/>
              <a:gd name="connsiteY101" fmla="*/ 1583140 h 1692226"/>
              <a:gd name="connsiteX102" fmla="*/ 1217719 w 9662615"/>
              <a:gd name="connsiteY102" fmla="*/ 1580863 h 1692226"/>
              <a:gd name="connsiteX103" fmla="*/ 1091432 w 9662615"/>
              <a:gd name="connsiteY103" fmla="*/ 1571003 h 1692226"/>
              <a:gd name="connsiteX104" fmla="*/ 992039 w 9662615"/>
              <a:gd name="connsiteY104" fmla="*/ 1556662 h 1692226"/>
              <a:gd name="connsiteX105" fmla="*/ 868264 w 9662615"/>
              <a:gd name="connsiteY105" fmla="*/ 1566392 h 1692226"/>
              <a:gd name="connsiteX106" fmla="*/ 792765 w 9662615"/>
              <a:gd name="connsiteY106" fmla="*/ 1563102 h 1692226"/>
              <a:gd name="connsiteX107" fmla="*/ 669055 w 9662615"/>
              <a:gd name="connsiteY107" fmla="*/ 1543638 h 1692226"/>
              <a:gd name="connsiteX108" fmla="*/ 506152 w 9662615"/>
              <a:gd name="connsiteY108" fmla="*/ 1549124 h 1692226"/>
              <a:gd name="connsiteX109" fmla="*/ 472797 w 9662615"/>
              <a:gd name="connsiteY109" fmla="*/ 1568904 h 1692226"/>
              <a:gd name="connsiteX110" fmla="*/ 427864 w 9662615"/>
              <a:gd name="connsiteY110" fmla="*/ 1580848 h 1692226"/>
              <a:gd name="connsiteX111" fmla="*/ 408381 w 9662615"/>
              <a:gd name="connsiteY111" fmla="*/ 1552940 h 1692226"/>
              <a:gd name="connsiteX112" fmla="*/ 267163 w 9662615"/>
              <a:gd name="connsiteY112" fmla="*/ 1531913 h 1692226"/>
              <a:gd name="connsiteX113" fmla="*/ 196644 w 9662615"/>
              <a:gd name="connsiteY113" fmla="*/ 1524565 h 1692226"/>
              <a:gd name="connsiteX114" fmla="*/ 86819 w 9662615"/>
              <a:gd name="connsiteY114" fmla="*/ 1519517 h 1692226"/>
              <a:gd name="connsiteX115" fmla="*/ 53369 w 9662615"/>
              <a:gd name="connsiteY115" fmla="*/ 1516853 h 1692226"/>
              <a:gd name="connsiteX116" fmla="*/ 2359 w 9662615"/>
              <a:gd name="connsiteY116" fmla="*/ 1515247 h 1692226"/>
              <a:gd name="connsiteX117" fmla="*/ 0 w 9662615"/>
              <a:gd name="connsiteY117" fmla="*/ 1514932 h 1692226"/>
              <a:gd name="connsiteX118" fmla="*/ 0 w 9662615"/>
              <a:gd name="connsiteY118" fmla="*/ 0 h 1692226"/>
              <a:gd name="connsiteX0" fmla="*/ 0 w 9662615"/>
              <a:gd name="connsiteY0" fmla="*/ 0 h 1692226"/>
              <a:gd name="connsiteX1" fmla="*/ 9662615 w 9662615"/>
              <a:gd name="connsiteY1" fmla="*/ 0 h 1692226"/>
              <a:gd name="connsiteX2" fmla="*/ 9662615 w 9662615"/>
              <a:gd name="connsiteY2" fmla="*/ 1280346 h 1692226"/>
              <a:gd name="connsiteX3" fmla="*/ 9658420 w 9662615"/>
              <a:gd name="connsiteY3" fmla="*/ 1280106 h 1692226"/>
              <a:gd name="connsiteX4" fmla="*/ 9469546 w 9662615"/>
              <a:gd name="connsiteY4" fmla="*/ 1289837 h 1692226"/>
              <a:gd name="connsiteX5" fmla="*/ 9385895 w 9662615"/>
              <a:gd name="connsiteY5" fmla="*/ 1269203 h 1692226"/>
              <a:gd name="connsiteX6" fmla="*/ 9144767 w 9662615"/>
              <a:gd name="connsiteY6" fmla="*/ 1264120 h 1692226"/>
              <a:gd name="connsiteX7" fmla="*/ 8837252 w 9662615"/>
              <a:gd name="connsiteY7" fmla="*/ 1350515 h 1692226"/>
              <a:gd name="connsiteX8" fmla="*/ 8705466 w 9662615"/>
              <a:gd name="connsiteY8" fmla="*/ 1342419 h 1692226"/>
              <a:gd name="connsiteX9" fmla="*/ 8652221 w 9662615"/>
              <a:gd name="connsiteY9" fmla="*/ 1326906 h 1692226"/>
              <a:gd name="connsiteX10" fmla="*/ 8632312 w 9662615"/>
              <a:gd name="connsiteY10" fmla="*/ 1326025 h 1692226"/>
              <a:gd name="connsiteX11" fmla="*/ 8591582 w 9662615"/>
              <a:gd name="connsiteY11" fmla="*/ 1341666 h 1692226"/>
              <a:gd name="connsiteX12" fmla="*/ 8537336 w 9662615"/>
              <a:gd name="connsiteY12" fmla="*/ 1341684 h 1692226"/>
              <a:gd name="connsiteX13" fmla="*/ 8472508 w 9662615"/>
              <a:gd name="connsiteY13" fmla="*/ 1363109 h 1692226"/>
              <a:gd name="connsiteX14" fmla="*/ 8258477 w 9662615"/>
              <a:gd name="connsiteY14" fmla="*/ 1370666 h 1692226"/>
              <a:gd name="connsiteX15" fmla="*/ 8197961 w 9662615"/>
              <a:gd name="connsiteY15" fmla="*/ 1392804 h 1692226"/>
              <a:gd name="connsiteX16" fmla="*/ 8171196 w 9662615"/>
              <a:gd name="connsiteY16" fmla="*/ 1397216 h 1692226"/>
              <a:gd name="connsiteX17" fmla="*/ 8127667 w 9662615"/>
              <a:gd name="connsiteY17" fmla="*/ 1418254 h 1692226"/>
              <a:gd name="connsiteX18" fmla="*/ 7974579 w 9662615"/>
              <a:gd name="connsiteY18" fmla="*/ 1383439 h 1692226"/>
              <a:gd name="connsiteX19" fmla="*/ 7768351 w 9662615"/>
              <a:gd name="connsiteY19" fmla="*/ 1395051 h 1692226"/>
              <a:gd name="connsiteX20" fmla="*/ 7635985 w 9662615"/>
              <a:gd name="connsiteY20" fmla="*/ 1386363 h 1692226"/>
              <a:gd name="connsiteX21" fmla="*/ 7466069 w 9662615"/>
              <a:gd name="connsiteY21" fmla="*/ 1377654 h 1692226"/>
              <a:gd name="connsiteX22" fmla="*/ 7355642 w 9662615"/>
              <a:gd name="connsiteY22" fmla="*/ 1407761 h 1692226"/>
              <a:gd name="connsiteX23" fmla="*/ 7151610 w 9662615"/>
              <a:gd name="connsiteY23" fmla="*/ 1397856 h 1692226"/>
              <a:gd name="connsiteX24" fmla="*/ 7082147 w 9662615"/>
              <a:gd name="connsiteY24" fmla="*/ 1406113 h 1692226"/>
              <a:gd name="connsiteX25" fmla="*/ 7014958 w 9662615"/>
              <a:gd name="connsiteY25" fmla="*/ 1396883 h 1692226"/>
              <a:gd name="connsiteX26" fmla="*/ 6907567 w 9662615"/>
              <a:gd name="connsiteY26" fmla="*/ 1419149 h 1692226"/>
              <a:gd name="connsiteX27" fmla="*/ 6748428 w 9662615"/>
              <a:gd name="connsiteY27" fmla="*/ 1420308 h 1692226"/>
              <a:gd name="connsiteX28" fmla="*/ 6654257 w 9662615"/>
              <a:gd name="connsiteY28" fmla="*/ 1424143 h 1692226"/>
              <a:gd name="connsiteX29" fmla="*/ 6620123 w 9662615"/>
              <a:gd name="connsiteY29" fmla="*/ 1430535 h 1692226"/>
              <a:gd name="connsiteX30" fmla="*/ 6571355 w 9662615"/>
              <a:gd name="connsiteY30" fmla="*/ 1436144 h 1692226"/>
              <a:gd name="connsiteX31" fmla="*/ 6486557 w 9662615"/>
              <a:gd name="connsiteY31" fmla="*/ 1449861 h 1692226"/>
              <a:gd name="connsiteX32" fmla="*/ 6370419 w 9662615"/>
              <a:gd name="connsiteY32" fmla="*/ 1461649 h 1692226"/>
              <a:gd name="connsiteX33" fmla="*/ 6278839 w 9662615"/>
              <a:gd name="connsiteY33" fmla="*/ 1449160 h 1692226"/>
              <a:gd name="connsiteX34" fmla="*/ 6272455 w 9662615"/>
              <a:gd name="connsiteY34" fmla="*/ 1453191 h 1692226"/>
              <a:gd name="connsiteX35" fmla="*/ 6212659 w 9662615"/>
              <a:gd name="connsiteY35" fmla="*/ 1454850 h 1692226"/>
              <a:gd name="connsiteX36" fmla="*/ 6069317 w 9662615"/>
              <a:gd name="connsiteY36" fmla="*/ 1445838 h 1692226"/>
              <a:gd name="connsiteX37" fmla="*/ 5878477 w 9662615"/>
              <a:gd name="connsiteY37" fmla="*/ 1439180 h 1692226"/>
              <a:gd name="connsiteX38" fmla="*/ 5838387 w 9662615"/>
              <a:gd name="connsiteY38" fmla="*/ 1444679 h 1692226"/>
              <a:gd name="connsiteX39" fmla="*/ 5771136 w 9662615"/>
              <a:gd name="connsiteY39" fmla="*/ 1453639 h 1692226"/>
              <a:gd name="connsiteX40" fmla="*/ 5724081 w 9662615"/>
              <a:gd name="connsiteY40" fmla="*/ 1470431 h 1692226"/>
              <a:gd name="connsiteX41" fmla="*/ 5666577 w 9662615"/>
              <a:gd name="connsiteY41" fmla="*/ 1473921 h 1692226"/>
              <a:gd name="connsiteX42" fmla="*/ 5649068 w 9662615"/>
              <a:gd name="connsiteY42" fmla="*/ 1461676 h 1692226"/>
              <a:gd name="connsiteX43" fmla="*/ 5588902 w 9662615"/>
              <a:gd name="connsiteY43" fmla="*/ 1469647 h 1692226"/>
              <a:gd name="connsiteX44" fmla="*/ 5498090 w 9662615"/>
              <a:gd name="connsiteY44" fmla="*/ 1483173 h 1692226"/>
              <a:gd name="connsiteX45" fmla="*/ 5444641 w 9662615"/>
              <a:gd name="connsiteY45" fmla="*/ 1487602 h 1692226"/>
              <a:gd name="connsiteX46" fmla="*/ 5299812 w 9662615"/>
              <a:gd name="connsiteY46" fmla="*/ 1503362 h 1692226"/>
              <a:gd name="connsiteX47" fmla="*/ 5213947 w 9662615"/>
              <a:gd name="connsiteY47" fmla="*/ 1516637 h 1692226"/>
              <a:gd name="connsiteX48" fmla="*/ 5090342 w 9662615"/>
              <a:gd name="connsiteY48" fmla="*/ 1546680 h 1692226"/>
              <a:gd name="connsiteX49" fmla="*/ 5129812 w 9662615"/>
              <a:gd name="connsiteY49" fmla="*/ 1521277 h 1692226"/>
              <a:gd name="connsiteX50" fmla="*/ 5059484 w 9662615"/>
              <a:gd name="connsiteY50" fmla="*/ 1546802 h 1692226"/>
              <a:gd name="connsiteX51" fmla="*/ 5038524 w 9662615"/>
              <a:gd name="connsiteY51" fmla="*/ 1545675 h 1692226"/>
              <a:gd name="connsiteX52" fmla="*/ 5026564 w 9662615"/>
              <a:gd name="connsiteY52" fmla="*/ 1545376 h 1692226"/>
              <a:gd name="connsiteX53" fmla="*/ 4969433 w 9662615"/>
              <a:gd name="connsiteY53" fmla="*/ 1550865 h 1692226"/>
              <a:gd name="connsiteX54" fmla="*/ 4921303 w 9662615"/>
              <a:gd name="connsiteY54" fmla="*/ 1575379 h 1692226"/>
              <a:gd name="connsiteX55" fmla="*/ 4863775 w 9662615"/>
              <a:gd name="connsiteY55" fmla="*/ 1562633 h 1692226"/>
              <a:gd name="connsiteX56" fmla="*/ 4847242 w 9662615"/>
              <a:gd name="connsiteY56" fmla="*/ 1664826 h 1692226"/>
              <a:gd name="connsiteX57" fmla="*/ 4809131 w 9662615"/>
              <a:gd name="connsiteY57" fmla="*/ 1692226 h 1692226"/>
              <a:gd name="connsiteX58" fmla="*/ 4791466 w 9662615"/>
              <a:gd name="connsiteY58" fmla="*/ 1561324 h 1692226"/>
              <a:gd name="connsiteX59" fmla="*/ 4784247 w 9662615"/>
              <a:gd name="connsiteY59" fmla="*/ 1562342 h 1692226"/>
              <a:gd name="connsiteX60" fmla="*/ 4735334 w 9662615"/>
              <a:gd name="connsiteY60" fmla="*/ 1581778 h 1692226"/>
              <a:gd name="connsiteX61" fmla="*/ 4697562 w 9662615"/>
              <a:gd name="connsiteY61" fmla="*/ 1551206 h 1692226"/>
              <a:gd name="connsiteX62" fmla="*/ 4662664 w 9662615"/>
              <a:gd name="connsiteY62" fmla="*/ 1573162 h 1692226"/>
              <a:gd name="connsiteX63" fmla="*/ 4603028 w 9662615"/>
              <a:gd name="connsiteY63" fmla="*/ 1568821 h 1692226"/>
              <a:gd name="connsiteX64" fmla="*/ 4541612 w 9662615"/>
              <a:gd name="connsiteY64" fmla="*/ 1545262 h 1692226"/>
              <a:gd name="connsiteX65" fmla="*/ 4422155 w 9662615"/>
              <a:gd name="connsiteY65" fmla="*/ 1542059 h 1692226"/>
              <a:gd name="connsiteX66" fmla="*/ 4221826 w 9662615"/>
              <a:gd name="connsiteY66" fmla="*/ 1508923 h 1692226"/>
              <a:gd name="connsiteX67" fmla="*/ 4096601 w 9662615"/>
              <a:gd name="connsiteY67" fmla="*/ 1521563 h 1692226"/>
              <a:gd name="connsiteX68" fmla="*/ 3970635 w 9662615"/>
              <a:gd name="connsiteY68" fmla="*/ 1544815 h 1692226"/>
              <a:gd name="connsiteX69" fmla="*/ 3833906 w 9662615"/>
              <a:gd name="connsiteY69" fmla="*/ 1516637 h 1692226"/>
              <a:gd name="connsiteX70" fmla="*/ 3696258 w 9662615"/>
              <a:gd name="connsiteY70" fmla="*/ 1537563 h 1692226"/>
              <a:gd name="connsiteX71" fmla="*/ 3594070 w 9662615"/>
              <a:gd name="connsiteY71" fmla="*/ 1509422 h 1692226"/>
              <a:gd name="connsiteX72" fmla="*/ 3565233 w 9662615"/>
              <a:gd name="connsiteY72" fmla="*/ 1515122 h 1692226"/>
              <a:gd name="connsiteX73" fmla="*/ 3560267 w 9662615"/>
              <a:gd name="connsiteY73" fmla="*/ 1516288 h 1692226"/>
              <a:gd name="connsiteX74" fmla="*/ 3540258 w 9662615"/>
              <a:gd name="connsiteY74" fmla="*/ 1516976 h 1692226"/>
              <a:gd name="connsiteX75" fmla="*/ 3534780 w 9662615"/>
              <a:gd name="connsiteY75" fmla="*/ 1522141 h 1692226"/>
              <a:gd name="connsiteX76" fmla="*/ 3504783 w 9662615"/>
              <a:gd name="connsiteY76" fmla="*/ 1526739 h 1692226"/>
              <a:gd name="connsiteX77" fmla="*/ 3430805 w 9662615"/>
              <a:gd name="connsiteY77" fmla="*/ 1542521 h 1692226"/>
              <a:gd name="connsiteX78" fmla="*/ 3292707 w 9662615"/>
              <a:gd name="connsiteY78" fmla="*/ 1520490 h 1692226"/>
              <a:gd name="connsiteX79" fmla="*/ 3187872 w 9662615"/>
              <a:gd name="connsiteY79" fmla="*/ 1519991 h 1692226"/>
              <a:gd name="connsiteX80" fmla="*/ 3148026 w 9662615"/>
              <a:gd name="connsiteY80" fmla="*/ 1524777 h 1692226"/>
              <a:gd name="connsiteX81" fmla="*/ 3092394 w 9662615"/>
              <a:gd name="connsiteY81" fmla="*/ 1528115 h 1692226"/>
              <a:gd name="connsiteX82" fmla="*/ 2994200 w 9662615"/>
              <a:gd name="connsiteY82" fmla="*/ 1537857 h 1692226"/>
              <a:gd name="connsiteX83" fmla="*/ 2862301 w 9662615"/>
              <a:gd name="connsiteY83" fmla="*/ 1544250 h 1692226"/>
              <a:gd name="connsiteX84" fmla="*/ 2766335 w 9662615"/>
              <a:gd name="connsiteY84" fmla="*/ 1527662 h 1692226"/>
              <a:gd name="connsiteX85" fmla="*/ 2757836 w 9662615"/>
              <a:gd name="connsiteY85" fmla="*/ 1531371 h 1692226"/>
              <a:gd name="connsiteX86" fmla="*/ 2691555 w 9662615"/>
              <a:gd name="connsiteY86" fmla="*/ 1530283 h 1692226"/>
              <a:gd name="connsiteX87" fmla="*/ 2491676 w 9662615"/>
              <a:gd name="connsiteY87" fmla="*/ 1500859 h 1692226"/>
              <a:gd name="connsiteX88" fmla="*/ 2378036 w 9662615"/>
              <a:gd name="connsiteY88" fmla="*/ 1520645 h 1692226"/>
              <a:gd name="connsiteX89" fmla="*/ 2284269 w 9662615"/>
              <a:gd name="connsiteY89" fmla="*/ 1503068 h 1692226"/>
              <a:gd name="connsiteX90" fmla="*/ 2207104 w 9662615"/>
              <a:gd name="connsiteY90" fmla="*/ 1508888 h 1692226"/>
              <a:gd name="connsiteX91" fmla="*/ 2149226 w 9662615"/>
              <a:gd name="connsiteY91" fmla="*/ 1523409 h 1692226"/>
              <a:gd name="connsiteX92" fmla="*/ 2084783 w 9662615"/>
              <a:gd name="connsiteY92" fmla="*/ 1524245 h 1692226"/>
              <a:gd name="connsiteX93" fmla="*/ 2070075 w 9662615"/>
              <a:gd name="connsiteY93" fmla="*/ 1511285 h 1692226"/>
              <a:gd name="connsiteX94" fmla="*/ 2001057 w 9662615"/>
              <a:gd name="connsiteY94" fmla="*/ 1516449 h 1692226"/>
              <a:gd name="connsiteX95" fmla="*/ 1896330 w 9662615"/>
              <a:gd name="connsiteY95" fmla="*/ 1525725 h 1692226"/>
              <a:gd name="connsiteX96" fmla="*/ 1835994 w 9662615"/>
              <a:gd name="connsiteY96" fmla="*/ 1527678 h 1692226"/>
              <a:gd name="connsiteX97" fmla="*/ 1671119 w 9662615"/>
              <a:gd name="connsiteY97" fmla="*/ 1536701 h 1692226"/>
              <a:gd name="connsiteX98" fmla="*/ 1601337 w 9662615"/>
              <a:gd name="connsiteY98" fmla="*/ 1548552 h 1692226"/>
              <a:gd name="connsiteX99" fmla="*/ 1407755 w 9662615"/>
              <a:gd name="connsiteY99" fmla="*/ 1571444 h 1692226"/>
              <a:gd name="connsiteX100" fmla="*/ 1271994 w 9662615"/>
              <a:gd name="connsiteY100" fmla="*/ 1579471 h 1692226"/>
              <a:gd name="connsiteX101" fmla="*/ 1249226 w 9662615"/>
              <a:gd name="connsiteY101" fmla="*/ 1583140 h 1692226"/>
              <a:gd name="connsiteX102" fmla="*/ 1217719 w 9662615"/>
              <a:gd name="connsiteY102" fmla="*/ 1580863 h 1692226"/>
              <a:gd name="connsiteX103" fmla="*/ 1091432 w 9662615"/>
              <a:gd name="connsiteY103" fmla="*/ 1571003 h 1692226"/>
              <a:gd name="connsiteX104" fmla="*/ 992039 w 9662615"/>
              <a:gd name="connsiteY104" fmla="*/ 1556662 h 1692226"/>
              <a:gd name="connsiteX105" fmla="*/ 868264 w 9662615"/>
              <a:gd name="connsiteY105" fmla="*/ 1566392 h 1692226"/>
              <a:gd name="connsiteX106" fmla="*/ 792765 w 9662615"/>
              <a:gd name="connsiteY106" fmla="*/ 1563102 h 1692226"/>
              <a:gd name="connsiteX107" fmla="*/ 669055 w 9662615"/>
              <a:gd name="connsiteY107" fmla="*/ 1543638 h 1692226"/>
              <a:gd name="connsiteX108" fmla="*/ 506152 w 9662615"/>
              <a:gd name="connsiteY108" fmla="*/ 1549124 h 1692226"/>
              <a:gd name="connsiteX109" fmla="*/ 472797 w 9662615"/>
              <a:gd name="connsiteY109" fmla="*/ 1568904 h 1692226"/>
              <a:gd name="connsiteX110" fmla="*/ 427864 w 9662615"/>
              <a:gd name="connsiteY110" fmla="*/ 1580848 h 1692226"/>
              <a:gd name="connsiteX111" fmla="*/ 408381 w 9662615"/>
              <a:gd name="connsiteY111" fmla="*/ 1552940 h 1692226"/>
              <a:gd name="connsiteX112" fmla="*/ 267163 w 9662615"/>
              <a:gd name="connsiteY112" fmla="*/ 1531913 h 1692226"/>
              <a:gd name="connsiteX113" fmla="*/ 196644 w 9662615"/>
              <a:gd name="connsiteY113" fmla="*/ 1524565 h 1692226"/>
              <a:gd name="connsiteX114" fmla="*/ 86819 w 9662615"/>
              <a:gd name="connsiteY114" fmla="*/ 1519517 h 1692226"/>
              <a:gd name="connsiteX115" fmla="*/ 53369 w 9662615"/>
              <a:gd name="connsiteY115" fmla="*/ 1516853 h 1692226"/>
              <a:gd name="connsiteX116" fmla="*/ 2359 w 9662615"/>
              <a:gd name="connsiteY116" fmla="*/ 1515247 h 1692226"/>
              <a:gd name="connsiteX117" fmla="*/ 0 w 9662615"/>
              <a:gd name="connsiteY117" fmla="*/ 1514932 h 1692226"/>
              <a:gd name="connsiteX118" fmla="*/ 0 w 9662615"/>
              <a:gd name="connsiteY118" fmla="*/ 0 h 1692226"/>
              <a:gd name="connsiteX0" fmla="*/ 0 w 9662615"/>
              <a:gd name="connsiteY0" fmla="*/ 0 h 1692226"/>
              <a:gd name="connsiteX1" fmla="*/ 9662615 w 9662615"/>
              <a:gd name="connsiteY1" fmla="*/ 0 h 1692226"/>
              <a:gd name="connsiteX2" fmla="*/ 9662615 w 9662615"/>
              <a:gd name="connsiteY2" fmla="*/ 1280346 h 1692226"/>
              <a:gd name="connsiteX3" fmla="*/ 9658420 w 9662615"/>
              <a:gd name="connsiteY3" fmla="*/ 1280106 h 1692226"/>
              <a:gd name="connsiteX4" fmla="*/ 9469546 w 9662615"/>
              <a:gd name="connsiteY4" fmla="*/ 1289837 h 1692226"/>
              <a:gd name="connsiteX5" fmla="*/ 9385895 w 9662615"/>
              <a:gd name="connsiteY5" fmla="*/ 1269203 h 1692226"/>
              <a:gd name="connsiteX6" fmla="*/ 9144767 w 9662615"/>
              <a:gd name="connsiteY6" fmla="*/ 1264120 h 1692226"/>
              <a:gd name="connsiteX7" fmla="*/ 8837252 w 9662615"/>
              <a:gd name="connsiteY7" fmla="*/ 1350515 h 1692226"/>
              <a:gd name="connsiteX8" fmla="*/ 8705466 w 9662615"/>
              <a:gd name="connsiteY8" fmla="*/ 1342419 h 1692226"/>
              <a:gd name="connsiteX9" fmla="*/ 8652221 w 9662615"/>
              <a:gd name="connsiteY9" fmla="*/ 1326906 h 1692226"/>
              <a:gd name="connsiteX10" fmla="*/ 8632312 w 9662615"/>
              <a:gd name="connsiteY10" fmla="*/ 1326025 h 1692226"/>
              <a:gd name="connsiteX11" fmla="*/ 8591582 w 9662615"/>
              <a:gd name="connsiteY11" fmla="*/ 1341666 h 1692226"/>
              <a:gd name="connsiteX12" fmla="*/ 8537336 w 9662615"/>
              <a:gd name="connsiteY12" fmla="*/ 1341684 h 1692226"/>
              <a:gd name="connsiteX13" fmla="*/ 8472508 w 9662615"/>
              <a:gd name="connsiteY13" fmla="*/ 1363109 h 1692226"/>
              <a:gd name="connsiteX14" fmla="*/ 8258477 w 9662615"/>
              <a:gd name="connsiteY14" fmla="*/ 1370666 h 1692226"/>
              <a:gd name="connsiteX15" fmla="*/ 8197961 w 9662615"/>
              <a:gd name="connsiteY15" fmla="*/ 1392804 h 1692226"/>
              <a:gd name="connsiteX16" fmla="*/ 8171196 w 9662615"/>
              <a:gd name="connsiteY16" fmla="*/ 1397216 h 1692226"/>
              <a:gd name="connsiteX17" fmla="*/ 8127667 w 9662615"/>
              <a:gd name="connsiteY17" fmla="*/ 1418254 h 1692226"/>
              <a:gd name="connsiteX18" fmla="*/ 7974579 w 9662615"/>
              <a:gd name="connsiteY18" fmla="*/ 1383439 h 1692226"/>
              <a:gd name="connsiteX19" fmla="*/ 7768351 w 9662615"/>
              <a:gd name="connsiteY19" fmla="*/ 1395051 h 1692226"/>
              <a:gd name="connsiteX20" fmla="*/ 7635985 w 9662615"/>
              <a:gd name="connsiteY20" fmla="*/ 1386363 h 1692226"/>
              <a:gd name="connsiteX21" fmla="*/ 7466069 w 9662615"/>
              <a:gd name="connsiteY21" fmla="*/ 1377654 h 1692226"/>
              <a:gd name="connsiteX22" fmla="*/ 7355642 w 9662615"/>
              <a:gd name="connsiteY22" fmla="*/ 1407761 h 1692226"/>
              <a:gd name="connsiteX23" fmla="*/ 7151610 w 9662615"/>
              <a:gd name="connsiteY23" fmla="*/ 1397856 h 1692226"/>
              <a:gd name="connsiteX24" fmla="*/ 7082147 w 9662615"/>
              <a:gd name="connsiteY24" fmla="*/ 1406113 h 1692226"/>
              <a:gd name="connsiteX25" fmla="*/ 7014958 w 9662615"/>
              <a:gd name="connsiteY25" fmla="*/ 1396883 h 1692226"/>
              <a:gd name="connsiteX26" fmla="*/ 6907567 w 9662615"/>
              <a:gd name="connsiteY26" fmla="*/ 1419149 h 1692226"/>
              <a:gd name="connsiteX27" fmla="*/ 6748428 w 9662615"/>
              <a:gd name="connsiteY27" fmla="*/ 1420308 h 1692226"/>
              <a:gd name="connsiteX28" fmla="*/ 6654257 w 9662615"/>
              <a:gd name="connsiteY28" fmla="*/ 1424143 h 1692226"/>
              <a:gd name="connsiteX29" fmla="*/ 6620123 w 9662615"/>
              <a:gd name="connsiteY29" fmla="*/ 1430535 h 1692226"/>
              <a:gd name="connsiteX30" fmla="*/ 6571355 w 9662615"/>
              <a:gd name="connsiteY30" fmla="*/ 1436144 h 1692226"/>
              <a:gd name="connsiteX31" fmla="*/ 6486557 w 9662615"/>
              <a:gd name="connsiteY31" fmla="*/ 1449861 h 1692226"/>
              <a:gd name="connsiteX32" fmla="*/ 6370419 w 9662615"/>
              <a:gd name="connsiteY32" fmla="*/ 1461649 h 1692226"/>
              <a:gd name="connsiteX33" fmla="*/ 6278839 w 9662615"/>
              <a:gd name="connsiteY33" fmla="*/ 1449160 h 1692226"/>
              <a:gd name="connsiteX34" fmla="*/ 6272455 w 9662615"/>
              <a:gd name="connsiteY34" fmla="*/ 1453191 h 1692226"/>
              <a:gd name="connsiteX35" fmla="*/ 6212659 w 9662615"/>
              <a:gd name="connsiteY35" fmla="*/ 1454850 h 1692226"/>
              <a:gd name="connsiteX36" fmla="*/ 6069317 w 9662615"/>
              <a:gd name="connsiteY36" fmla="*/ 1445838 h 1692226"/>
              <a:gd name="connsiteX37" fmla="*/ 5878477 w 9662615"/>
              <a:gd name="connsiteY37" fmla="*/ 1439180 h 1692226"/>
              <a:gd name="connsiteX38" fmla="*/ 5838387 w 9662615"/>
              <a:gd name="connsiteY38" fmla="*/ 1444679 h 1692226"/>
              <a:gd name="connsiteX39" fmla="*/ 5771136 w 9662615"/>
              <a:gd name="connsiteY39" fmla="*/ 1453639 h 1692226"/>
              <a:gd name="connsiteX40" fmla="*/ 5724081 w 9662615"/>
              <a:gd name="connsiteY40" fmla="*/ 1470431 h 1692226"/>
              <a:gd name="connsiteX41" fmla="*/ 5666577 w 9662615"/>
              <a:gd name="connsiteY41" fmla="*/ 1473921 h 1692226"/>
              <a:gd name="connsiteX42" fmla="*/ 5649068 w 9662615"/>
              <a:gd name="connsiteY42" fmla="*/ 1461676 h 1692226"/>
              <a:gd name="connsiteX43" fmla="*/ 5588902 w 9662615"/>
              <a:gd name="connsiteY43" fmla="*/ 1469647 h 1692226"/>
              <a:gd name="connsiteX44" fmla="*/ 5498090 w 9662615"/>
              <a:gd name="connsiteY44" fmla="*/ 1483173 h 1692226"/>
              <a:gd name="connsiteX45" fmla="*/ 5444641 w 9662615"/>
              <a:gd name="connsiteY45" fmla="*/ 1487602 h 1692226"/>
              <a:gd name="connsiteX46" fmla="*/ 5299812 w 9662615"/>
              <a:gd name="connsiteY46" fmla="*/ 1503362 h 1692226"/>
              <a:gd name="connsiteX47" fmla="*/ 5213947 w 9662615"/>
              <a:gd name="connsiteY47" fmla="*/ 1516637 h 1692226"/>
              <a:gd name="connsiteX48" fmla="*/ 5090342 w 9662615"/>
              <a:gd name="connsiteY48" fmla="*/ 1546680 h 1692226"/>
              <a:gd name="connsiteX49" fmla="*/ 5129812 w 9662615"/>
              <a:gd name="connsiteY49" fmla="*/ 1521277 h 1692226"/>
              <a:gd name="connsiteX50" fmla="*/ 5059484 w 9662615"/>
              <a:gd name="connsiteY50" fmla="*/ 1546802 h 1692226"/>
              <a:gd name="connsiteX51" fmla="*/ 5038524 w 9662615"/>
              <a:gd name="connsiteY51" fmla="*/ 1545675 h 1692226"/>
              <a:gd name="connsiteX52" fmla="*/ 5026564 w 9662615"/>
              <a:gd name="connsiteY52" fmla="*/ 1545376 h 1692226"/>
              <a:gd name="connsiteX53" fmla="*/ 4969433 w 9662615"/>
              <a:gd name="connsiteY53" fmla="*/ 1550865 h 1692226"/>
              <a:gd name="connsiteX54" fmla="*/ 4921303 w 9662615"/>
              <a:gd name="connsiteY54" fmla="*/ 1575379 h 1692226"/>
              <a:gd name="connsiteX55" fmla="*/ 4871726 w 9662615"/>
              <a:gd name="connsiteY55" fmla="*/ 1570584 h 1692226"/>
              <a:gd name="connsiteX56" fmla="*/ 4847242 w 9662615"/>
              <a:gd name="connsiteY56" fmla="*/ 1664826 h 1692226"/>
              <a:gd name="connsiteX57" fmla="*/ 4809131 w 9662615"/>
              <a:gd name="connsiteY57" fmla="*/ 1692226 h 1692226"/>
              <a:gd name="connsiteX58" fmla="*/ 4791466 w 9662615"/>
              <a:gd name="connsiteY58" fmla="*/ 1561324 h 1692226"/>
              <a:gd name="connsiteX59" fmla="*/ 4784247 w 9662615"/>
              <a:gd name="connsiteY59" fmla="*/ 1562342 h 1692226"/>
              <a:gd name="connsiteX60" fmla="*/ 4735334 w 9662615"/>
              <a:gd name="connsiteY60" fmla="*/ 1581778 h 1692226"/>
              <a:gd name="connsiteX61" fmla="*/ 4697562 w 9662615"/>
              <a:gd name="connsiteY61" fmla="*/ 1551206 h 1692226"/>
              <a:gd name="connsiteX62" fmla="*/ 4662664 w 9662615"/>
              <a:gd name="connsiteY62" fmla="*/ 1573162 h 1692226"/>
              <a:gd name="connsiteX63" fmla="*/ 4603028 w 9662615"/>
              <a:gd name="connsiteY63" fmla="*/ 1568821 h 1692226"/>
              <a:gd name="connsiteX64" fmla="*/ 4541612 w 9662615"/>
              <a:gd name="connsiteY64" fmla="*/ 1545262 h 1692226"/>
              <a:gd name="connsiteX65" fmla="*/ 4422155 w 9662615"/>
              <a:gd name="connsiteY65" fmla="*/ 1542059 h 1692226"/>
              <a:gd name="connsiteX66" fmla="*/ 4221826 w 9662615"/>
              <a:gd name="connsiteY66" fmla="*/ 1508923 h 1692226"/>
              <a:gd name="connsiteX67" fmla="*/ 4096601 w 9662615"/>
              <a:gd name="connsiteY67" fmla="*/ 1521563 h 1692226"/>
              <a:gd name="connsiteX68" fmla="*/ 3970635 w 9662615"/>
              <a:gd name="connsiteY68" fmla="*/ 1544815 h 1692226"/>
              <a:gd name="connsiteX69" fmla="*/ 3833906 w 9662615"/>
              <a:gd name="connsiteY69" fmla="*/ 1516637 h 1692226"/>
              <a:gd name="connsiteX70" fmla="*/ 3696258 w 9662615"/>
              <a:gd name="connsiteY70" fmla="*/ 1537563 h 1692226"/>
              <a:gd name="connsiteX71" fmla="*/ 3594070 w 9662615"/>
              <a:gd name="connsiteY71" fmla="*/ 1509422 h 1692226"/>
              <a:gd name="connsiteX72" fmla="*/ 3565233 w 9662615"/>
              <a:gd name="connsiteY72" fmla="*/ 1515122 h 1692226"/>
              <a:gd name="connsiteX73" fmla="*/ 3560267 w 9662615"/>
              <a:gd name="connsiteY73" fmla="*/ 1516288 h 1692226"/>
              <a:gd name="connsiteX74" fmla="*/ 3540258 w 9662615"/>
              <a:gd name="connsiteY74" fmla="*/ 1516976 h 1692226"/>
              <a:gd name="connsiteX75" fmla="*/ 3534780 w 9662615"/>
              <a:gd name="connsiteY75" fmla="*/ 1522141 h 1692226"/>
              <a:gd name="connsiteX76" fmla="*/ 3504783 w 9662615"/>
              <a:gd name="connsiteY76" fmla="*/ 1526739 h 1692226"/>
              <a:gd name="connsiteX77" fmla="*/ 3430805 w 9662615"/>
              <a:gd name="connsiteY77" fmla="*/ 1542521 h 1692226"/>
              <a:gd name="connsiteX78" fmla="*/ 3292707 w 9662615"/>
              <a:gd name="connsiteY78" fmla="*/ 1520490 h 1692226"/>
              <a:gd name="connsiteX79" fmla="*/ 3187872 w 9662615"/>
              <a:gd name="connsiteY79" fmla="*/ 1519991 h 1692226"/>
              <a:gd name="connsiteX80" fmla="*/ 3148026 w 9662615"/>
              <a:gd name="connsiteY80" fmla="*/ 1524777 h 1692226"/>
              <a:gd name="connsiteX81" fmla="*/ 3092394 w 9662615"/>
              <a:gd name="connsiteY81" fmla="*/ 1528115 h 1692226"/>
              <a:gd name="connsiteX82" fmla="*/ 2994200 w 9662615"/>
              <a:gd name="connsiteY82" fmla="*/ 1537857 h 1692226"/>
              <a:gd name="connsiteX83" fmla="*/ 2862301 w 9662615"/>
              <a:gd name="connsiteY83" fmla="*/ 1544250 h 1692226"/>
              <a:gd name="connsiteX84" fmla="*/ 2766335 w 9662615"/>
              <a:gd name="connsiteY84" fmla="*/ 1527662 h 1692226"/>
              <a:gd name="connsiteX85" fmla="*/ 2757836 w 9662615"/>
              <a:gd name="connsiteY85" fmla="*/ 1531371 h 1692226"/>
              <a:gd name="connsiteX86" fmla="*/ 2691555 w 9662615"/>
              <a:gd name="connsiteY86" fmla="*/ 1530283 h 1692226"/>
              <a:gd name="connsiteX87" fmla="*/ 2491676 w 9662615"/>
              <a:gd name="connsiteY87" fmla="*/ 1500859 h 1692226"/>
              <a:gd name="connsiteX88" fmla="*/ 2378036 w 9662615"/>
              <a:gd name="connsiteY88" fmla="*/ 1520645 h 1692226"/>
              <a:gd name="connsiteX89" fmla="*/ 2284269 w 9662615"/>
              <a:gd name="connsiteY89" fmla="*/ 1503068 h 1692226"/>
              <a:gd name="connsiteX90" fmla="*/ 2207104 w 9662615"/>
              <a:gd name="connsiteY90" fmla="*/ 1508888 h 1692226"/>
              <a:gd name="connsiteX91" fmla="*/ 2149226 w 9662615"/>
              <a:gd name="connsiteY91" fmla="*/ 1523409 h 1692226"/>
              <a:gd name="connsiteX92" fmla="*/ 2084783 w 9662615"/>
              <a:gd name="connsiteY92" fmla="*/ 1524245 h 1692226"/>
              <a:gd name="connsiteX93" fmla="*/ 2070075 w 9662615"/>
              <a:gd name="connsiteY93" fmla="*/ 1511285 h 1692226"/>
              <a:gd name="connsiteX94" fmla="*/ 2001057 w 9662615"/>
              <a:gd name="connsiteY94" fmla="*/ 1516449 h 1692226"/>
              <a:gd name="connsiteX95" fmla="*/ 1896330 w 9662615"/>
              <a:gd name="connsiteY95" fmla="*/ 1525725 h 1692226"/>
              <a:gd name="connsiteX96" fmla="*/ 1835994 w 9662615"/>
              <a:gd name="connsiteY96" fmla="*/ 1527678 h 1692226"/>
              <a:gd name="connsiteX97" fmla="*/ 1671119 w 9662615"/>
              <a:gd name="connsiteY97" fmla="*/ 1536701 h 1692226"/>
              <a:gd name="connsiteX98" fmla="*/ 1601337 w 9662615"/>
              <a:gd name="connsiteY98" fmla="*/ 1548552 h 1692226"/>
              <a:gd name="connsiteX99" fmla="*/ 1407755 w 9662615"/>
              <a:gd name="connsiteY99" fmla="*/ 1571444 h 1692226"/>
              <a:gd name="connsiteX100" fmla="*/ 1271994 w 9662615"/>
              <a:gd name="connsiteY100" fmla="*/ 1579471 h 1692226"/>
              <a:gd name="connsiteX101" fmla="*/ 1249226 w 9662615"/>
              <a:gd name="connsiteY101" fmla="*/ 1583140 h 1692226"/>
              <a:gd name="connsiteX102" fmla="*/ 1217719 w 9662615"/>
              <a:gd name="connsiteY102" fmla="*/ 1580863 h 1692226"/>
              <a:gd name="connsiteX103" fmla="*/ 1091432 w 9662615"/>
              <a:gd name="connsiteY103" fmla="*/ 1571003 h 1692226"/>
              <a:gd name="connsiteX104" fmla="*/ 992039 w 9662615"/>
              <a:gd name="connsiteY104" fmla="*/ 1556662 h 1692226"/>
              <a:gd name="connsiteX105" fmla="*/ 868264 w 9662615"/>
              <a:gd name="connsiteY105" fmla="*/ 1566392 h 1692226"/>
              <a:gd name="connsiteX106" fmla="*/ 792765 w 9662615"/>
              <a:gd name="connsiteY106" fmla="*/ 1563102 h 1692226"/>
              <a:gd name="connsiteX107" fmla="*/ 669055 w 9662615"/>
              <a:gd name="connsiteY107" fmla="*/ 1543638 h 1692226"/>
              <a:gd name="connsiteX108" fmla="*/ 506152 w 9662615"/>
              <a:gd name="connsiteY108" fmla="*/ 1549124 h 1692226"/>
              <a:gd name="connsiteX109" fmla="*/ 472797 w 9662615"/>
              <a:gd name="connsiteY109" fmla="*/ 1568904 h 1692226"/>
              <a:gd name="connsiteX110" fmla="*/ 427864 w 9662615"/>
              <a:gd name="connsiteY110" fmla="*/ 1580848 h 1692226"/>
              <a:gd name="connsiteX111" fmla="*/ 408381 w 9662615"/>
              <a:gd name="connsiteY111" fmla="*/ 1552940 h 1692226"/>
              <a:gd name="connsiteX112" fmla="*/ 267163 w 9662615"/>
              <a:gd name="connsiteY112" fmla="*/ 1531913 h 1692226"/>
              <a:gd name="connsiteX113" fmla="*/ 196644 w 9662615"/>
              <a:gd name="connsiteY113" fmla="*/ 1524565 h 1692226"/>
              <a:gd name="connsiteX114" fmla="*/ 86819 w 9662615"/>
              <a:gd name="connsiteY114" fmla="*/ 1519517 h 1692226"/>
              <a:gd name="connsiteX115" fmla="*/ 53369 w 9662615"/>
              <a:gd name="connsiteY115" fmla="*/ 1516853 h 1692226"/>
              <a:gd name="connsiteX116" fmla="*/ 2359 w 9662615"/>
              <a:gd name="connsiteY116" fmla="*/ 1515247 h 1692226"/>
              <a:gd name="connsiteX117" fmla="*/ 0 w 9662615"/>
              <a:gd name="connsiteY117" fmla="*/ 1514932 h 1692226"/>
              <a:gd name="connsiteX118" fmla="*/ 0 w 9662615"/>
              <a:gd name="connsiteY118" fmla="*/ 0 h 1692226"/>
              <a:gd name="connsiteX0" fmla="*/ 0 w 9662615"/>
              <a:gd name="connsiteY0" fmla="*/ 0 h 1692226"/>
              <a:gd name="connsiteX1" fmla="*/ 9662615 w 9662615"/>
              <a:gd name="connsiteY1" fmla="*/ 0 h 1692226"/>
              <a:gd name="connsiteX2" fmla="*/ 9662615 w 9662615"/>
              <a:gd name="connsiteY2" fmla="*/ 1280346 h 1692226"/>
              <a:gd name="connsiteX3" fmla="*/ 9658420 w 9662615"/>
              <a:gd name="connsiteY3" fmla="*/ 1280106 h 1692226"/>
              <a:gd name="connsiteX4" fmla="*/ 9469546 w 9662615"/>
              <a:gd name="connsiteY4" fmla="*/ 1289837 h 1692226"/>
              <a:gd name="connsiteX5" fmla="*/ 9385895 w 9662615"/>
              <a:gd name="connsiteY5" fmla="*/ 1269203 h 1692226"/>
              <a:gd name="connsiteX6" fmla="*/ 9144767 w 9662615"/>
              <a:gd name="connsiteY6" fmla="*/ 1264120 h 1692226"/>
              <a:gd name="connsiteX7" fmla="*/ 8837252 w 9662615"/>
              <a:gd name="connsiteY7" fmla="*/ 1350515 h 1692226"/>
              <a:gd name="connsiteX8" fmla="*/ 8705466 w 9662615"/>
              <a:gd name="connsiteY8" fmla="*/ 1342419 h 1692226"/>
              <a:gd name="connsiteX9" fmla="*/ 8652221 w 9662615"/>
              <a:gd name="connsiteY9" fmla="*/ 1326906 h 1692226"/>
              <a:gd name="connsiteX10" fmla="*/ 8632312 w 9662615"/>
              <a:gd name="connsiteY10" fmla="*/ 1326025 h 1692226"/>
              <a:gd name="connsiteX11" fmla="*/ 8591582 w 9662615"/>
              <a:gd name="connsiteY11" fmla="*/ 1341666 h 1692226"/>
              <a:gd name="connsiteX12" fmla="*/ 8537336 w 9662615"/>
              <a:gd name="connsiteY12" fmla="*/ 1341684 h 1692226"/>
              <a:gd name="connsiteX13" fmla="*/ 8472508 w 9662615"/>
              <a:gd name="connsiteY13" fmla="*/ 1363109 h 1692226"/>
              <a:gd name="connsiteX14" fmla="*/ 8258477 w 9662615"/>
              <a:gd name="connsiteY14" fmla="*/ 1370666 h 1692226"/>
              <a:gd name="connsiteX15" fmla="*/ 8197961 w 9662615"/>
              <a:gd name="connsiteY15" fmla="*/ 1392804 h 1692226"/>
              <a:gd name="connsiteX16" fmla="*/ 8171196 w 9662615"/>
              <a:gd name="connsiteY16" fmla="*/ 1397216 h 1692226"/>
              <a:gd name="connsiteX17" fmla="*/ 8127667 w 9662615"/>
              <a:gd name="connsiteY17" fmla="*/ 1418254 h 1692226"/>
              <a:gd name="connsiteX18" fmla="*/ 7974579 w 9662615"/>
              <a:gd name="connsiteY18" fmla="*/ 1383439 h 1692226"/>
              <a:gd name="connsiteX19" fmla="*/ 7768351 w 9662615"/>
              <a:gd name="connsiteY19" fmla="*/ 1395051 h 1692226"/>
              <a:gd name="connsiteX20" fmla="*/ 7635985 w 9662615"/>
              <a:gd name="connsiteY20" fmla="*/ 1386363 h 1692226"/>
              <a:gd name="connsiteX21" fmla="*/ 7466069 w 9662615"/>
              <a:gd name="connsiteY21" fmla="*/ 1377654 h 1692226"/>
              <a:gd name="connsiteX22" fmla="*/ 7355642 w 9662615"/>
              <a:gd name="connsiteY22" fmla="*/ 1407761 h 1692226"/>
              <a:gd name="connsiteX23" fmla="*/ 7151610 w 9662615"/>
              <a:gd name="connsiteY23" fmla="*/ 1397856 h 1692226"/>
              <a:gd name="connsiteX24" fmla="*/ 7082147 w 9662615"/>
              <a:gd name="connsiteY24" fmla="*/ 1406113 h 1692226"/>
              <a:gd name="connsiteX25" fmla="*/ 7014958 w 9662615"/>
              <a:gd name="connsiteY25" fmla="*/ 1396883 h 1692226"/>
              <a:gd name="connsiteX26" fmla="*/ 6907567 w 9662615"/>
              <a:gd name="connsiteY26" fmla="*/ 1419149 h 1692226"/>
              <a:gd name="connsiteX27" fmla="*/ 6748428 w 9662615"/>
              <a:gd name="connsiteY27" fmla="*/ 1420308 h 1692226"/>
              <a:gd name="connsiteX28" fmla="*/ 6654257 w 9662615"/>
              <a:gd name="connsiteY28" fmla="*/ 1424143 h 1692226"/>
              <a:gd name="connsiteX29" fmla="*/ 6620123 w 9662615"/>
              <a:gd name="connsiteY29" fmla="*/ 1430535 h 1692226"/>
              <a:gd name="connsiteX30" fmla="*/ 6571355 w 9662615"/>
              <a:gd name="connsiteY30" fmla="*/ 1436144 h 1692226"/>
              <a:gd name="connsiteX31" fmla="*/ 6486557 w 9662615"/>
              <a:gd name="connsiteY31" fmla="*/ 1449861 h 1692226"/>
              <a:gd name="connsiteX32" fmla="*/ 6370419 w 9662615"/>
              <a:gd name="connsiteY32" fmla="*/ 1461649 h 1692226"/>
              <a:gd name="connsiteX33" fmla="*/ 6278839 w 9662615"/>
              <a:gd name="connsiteY33" fmla="*/ 1449160 h 1692226"/>
              <a:gd name="connsiteX34" fmla="*/ 6272455 w 9662615"/>
              <a:gd name="connsiteY34" fmla="*/ 1453191 h 1692226"/>
              <a:gd name="connsiteX35" fmla="*/ 6212659 w 9662615"/>
              <a:gd name="connsiteY35" fmla="*/ 1454850 h 1692226"/>
              <a:gd name="connsiteX36" fmla="*/ 6069317 w 9662615"/>
              <a:gd name="connsiteY36" fmla="*/ 1445838 h 1692226"/>
              <a:gd name="connsiteX37" fmla="*/ 5878477 w 9662615"/>
              <a:gd name="connsiteY37" fmla="*/ 1439180 h 1692226"/>
              <a:gd name="connsiteX38" fmla="*/ 5838387 w 9662615"/>
              <a:gd name="connsiteY38" fmla="*/ 1444679 h 1692226"/>
              <a:gd name="connsiteX39" fmla="*/ 5771136 w 9662615"/>
              <a:gd name="connsiteY39" fmla="*/ 1453639 h 1692226"/>
              <a:gd name="connsiteX40" fmla="*/ 5724081 w 9662615"/>
              <a:gd name="connsiteY40" fmla="*/ 1470431 h 1692226"/>
              <a:gd name="connsiteX41" fmla="*/ 5666577 w 9662615"/>
              <a:gd name="connsiteY41" fmla="*/ 1473921 h 1692226"/>
              <a:gd name="connsiteX42" fmla="*/ 5649068 w 9662615"/>
              <a:gd name="connsiteY42" fmla="*/ 1461676 h 1692226"/>
              <a:gd name="connsiteX43" fmla="*/ 5588902 w 9662615"/>
              <a:gd name="connsiteY43" fmla="*/ 1469647 h 1692226"/>
              <a:gd name="connsiteX44" fmla="*/ 5498090 w 9662615"/>
              <a:gd name="connsiteY44" fmla="*/ 1483173 h 1692226"/>
              <a:gd name="connsiteX45" fmla="*/ 5444641 w 9662615"/>
              <a:gd name="connsiteY45" fmla="*/ 1487602 h 1692226"/>
              <a:gd name="connsiteX46" fmla="*/ 5299812 w 9662615"/>
              <a:gd name="connsiteY46" fmla="*/ 1503362 h 1692226"/>
              <a:gd name="connsiteX47" fmla="*/ 5213947 w 9662615"/>
              <a:gd name="connsiteY47" fmla="*/ 1516637 h 1692226"/>
              <a:gd name="connsiteX48" fmla="*/ 5090342 w 9662615"/>
              <a:gd name="connsiteY48" fmla="*/ 1546680 h 1692226"/>
              <a:gd name="connsiteX49" fmla="*/ 5129812 w 9662615"/>
              <a:gd name="connsiteY49" fmla="*/ 1521277 h 1692226"/>
              <a:gd name="connsiteX50" fmla="*/ 5059484 w 9662615"/>
              <a:gd name="connsiteY50" fmla="*/ 1546802 h 1692226"/>
              <a:gd name="connsiteX51" fmla="*/ 5038524 w 9662615"/>
              <a:gd name="connsiteY51" fmla="*/ 1545675 h 1692226"/>
              <a:gd name="connsiteX52" fmla="*/ 5026564 w 9662615"/>
              <a:gd name="connsiteY52" fmla="*/ 1545376 h 1692226"/>
              <a:gd name="connsiteX53" fmla="*/ 4969433 w 9662615"/>
              <a:gd name="connsiteY53" fmla="*/ 1550865 h 1692226"/>
              <a:gd name="connsiteX54" fmla="*/ 4921303 w 9662615"/>
              <a:gd name="connsiteY54" fmla="*/ 1575379 h 1692226"/>
              <a:gd name="connsiteX55" fmla="*/ 4871726 w 9662615"/>
              <a:gd name="connsiteY55" fmla="*/ 1570584 h 1692226"/>
              <a:gd name="connsiteX56" fmla="*/ 4847242 w 9662615"/>
              <a:gd name="connsiteY56" fmla="*/ 1621094 h 1692226"/>
              <a:gd name="connsiteX57" fmla="*/ 4809131 w 9662615"/>
              <a:gd name="connsiteY57" fmla="*/ 1692226 h 1692226"/>
              <a:gd name="connsiteX58" fmla="*/ 4791466 w 9662615"/>
              <a:gd name="connsiteY58" fmla="*/ 1561324 h 1692226"/>
              <a:gd name="connsiteX59" fmla="*/ 4784247 w 9662615"/>
              <a:gd name="connsiteY59" fmla="*/ 1562342 h 1692226"/>
              <a:gd name="connsiteX60" fmla="*/ 4735334 w 9662615"/>
              <a:gd name="connsiteY60" fmla="*/ 1581778 h 1692226"/>
              <a:gd name="connsiteX61" fmla="*/ 4697562 w 9662615"/>
              <a:gd name="connsiteY61" fmla="*/ 1551206 h 1692226"/>
              <a:gd name="connsiteX62" fmla="*/ 4662664 w 9662615"/>
              <a:gd name="connsiteY62" fmla="*/ 1573162 h 1692226"/>
              <a:gd name="connsiteX63" fmla="*/ 4603028 w 9662615"/>
              <a:gd name="connsiteY63" fmla="*/ 1568821 h 1692226"/>
              <a:gd name="connsiteX64" fmla="*/ 4541612 w 9662615"/>
              <a:gd name="connsiteY64" fmla="*/ 1545262 h 1692226"/>
              <a:gd name="connsiteX65" fmla="*/ 4422155 w 9662615"/>
              <a:gd name="connsiteY65" fmla="*/ 1542059 h 1692226"/>
              <a:gd name="connsiteX66" fmla="*/ 4221826 w 9662615"/>
              <a:gd name="connsiteY66" fmla="*/ 1508923 h 1692226"/>
              <a:gd name="connsiteX67" fmla="*/ 4096601 w 9662615"/>
              <a:gd name="connsiteY67" fmla="*/ 1521563 h 1692226"/>
              <a:gd name="connsiteX68" fmla="*/ 3970635 w 9662615"/>
              <a:gd name="connsiteY68" fmla="*/ 1544815 h 1692226"/>
              <a:gd name="connsiteX69" fmla="*/ 3833906 w 9662615"/>
              <a:gd name="connsiteY69" fmla="*/ 1516637 h 1692226"/>
              <a:gd name="connsiteX70" fmla="*/ 3696258 w 9662615"/>
              <a:gd name="connsiteY70" fmla="*/ 1537563 h 1692226"/>
              <a:gd name="connsiteX71" fmla="*/ 3594070 w 9662615"/>
              <a:gd name="connsiteY71" fmla="*/ 1509422 h 1692226"/>
              <a:gd name="connsiteX72" fmla="*/ 3565233 w 9662615"/>
              <a:gd name="connsiteY72" fmla="*/ 1515122 h 1692226"/>
              <a:gd name="connsiteX73" fmla="*/ 3560267 w 9662615"/>
              <a:gd name="connsiteY73" fmla="*/ 1516288 h 1692226"/>
              <a:gd name="connsiteX74" fmla="*/ 3540258 w 9662615"/>
              <a:gd name="connsiteY74" fmla="*/ 1516976 h 1692226"/>
              <a:gd name="connsiteX75" fmla="*/ 3534780 w 9662615"/>
              <a:gd name="connsiteY75" fmla="*/ 1522141 h 1692226"/>
              <a:gd name="connsiteX76" fmla="*/ 3504783 w 9662615"/>
              <a:gd name="connsiteY76" fmla="*/ 1526739 h 1692226"/>
              <a:gd name="connsiteX77" fmla="*/ 3430805 w 9662615"/>
              <a:gd name="connsiteY77" fmla="*/ 1542521 h 1692226"/>
              <a:gd name="connsiteX78" fmla="*/ 3292707 w 9662615"/>
              <a:gd name="connsiteY78" fmla="*/ 1520490 h 1692226"/>
              <a:gd name="connsiteX79" fmla="*/ 3187872 w 9662615"/>
              <a:gd name="connsiteY79" fmla="*/ 1519991 h 1692226"/>
              <a:gd name="connsiteX80" fmla="*/ 3148026 w 9662615"/>
              <a:gd name="connsiteY80" fmla="*/ 1524777 h 1692226"/>
              <a:gd name="connsiteX81" fmla="*/ 3092394 w 9662615"/>
              <a:gd name="connsiteY81" fmla="*/ 1528115 h 1692226"/>
              <a:gd name="connsiteX82" fmla="*/ 2994200 w 9662615"/>
              <a:gd name="connsiteY82" fmla="*/ 1537857 h 1692226"/>
              <a:gd name="connsiteX83" fmla="*/ 2862301 w 9662615"/>
              <a:gd name="connsiteY83" fmla="*/ 1544250 h 1692226"/>
              <a:gd name="connsiteX84" fmla="*/ 2766335 w 9662615"/>
              <a:gd name="connsiteY84" fmla="*/ 1527662 h 1692226"/>
              <a:gd name="connsiteX85" fmla="*/ 2757836 w 9662615"/>
              <a:gd name="connsiteY85" fmla="*/ 1531371 h 1692226"/>
              <a:gd name="connsiteX86" fmla="*/ 2691555 w 9662615"/>
              <a:gd name="connsiteY86" fmla="*/ 1530283 h 1692226"/>
              <a:gd name="connsiteX87" fmla="*/ 2491676 w 9662615"/>
              <a:gd name="connsiteY87" fmla="*/ 1500859 h 1692226"/>
              <a:gd name="connsiteX88" fmla="*/ 2378036 w 9662615"/>
              <a:gd name="connsiteY88" fmla="*/ 1520645 h 1692226"/>
              <a:gd name="connsiteX89" fmla="*/ 2284269 w 9662615"/>
              <a:gd name="connsiteY89" fmla="*/ 1503068 h 1692226"/>
              <a:gd name="connsiteX90" fmla="*/ 2207104 w 9662615"/>
              <a:gd name="connsiteY90" fmla="*/ 1508888 h 1692226"/>
              <a:gd name="connsiteX91" fmla="*/ 2149226 w 9662615"/>
              <a:gd name="connsiteY91" fmla="*/ 1523409 h 1692226"/>
              <a:gd name="connsiteX92" fmla="*/ 2084783 w 9662615"/>
              <a:gd name="connsiteY92" fmla="*/ 1524245 h 1692226"/>
              <a:gd name="connsiteX93" fmla="*/ 2070075 w 9662615"/>
              <a:gd name="connsiteY93" fmla="*/ 1511285 h 1692226"/>
              <a:gd name="connsiteX94" fmla="*/ 2001057 w 9662615"/>
              <a:gd name="connsiteY94" fmla="*/ 1516449 h 1692226"/>
              <a:gd name="connsiteX95" fmla="*/ 1896330 w 9662615"/>
              <a:gd name="connsiteY95" fmla="*/ 1525725 h 1692226"/>
              <a:gd name="connsiteX96" fmla="*/ 1835994 w 9662615"/>
              <a:gd name="connsiteY96" fmla="*/ 1527678 h 1692226"/>
              <a:gd name="connsiteX97" fmla="*/ 1671119 w 9662615"/>
              <a:gd name="connsiteY97" fmla="*/ 1536701 h 1692226"/>
              <a:gd name="connsiteX98" fmla="*/ 1601337 w 9662615"/>
              <a:gd name="connsiteY98" fmla="*/ 1548552 h 1692226"/>
              <a:gd name="connsiteX99" fmla="*/ 1407755 w 9662615"/>
              <a:gd name="connsiteY99" fmla="*/ 1571444 h 1692226"/>
              <a:gd name="connsiteX100" fmla="*/ 1271994 w 9662615"/>
              <a:gd name="connsiteY100" fmla="*/ 1579471 h 1692226"/>
              <a:gd name="connsiteX101" fmla="*/ 1249226 w 9662615"/>
              <a:gd name="connsiteY101" fmla="*/ 1583140 h 1692226"/>
              <a:gd name="connsiteX102" fmla="*/ 1217719 w 9662615"/>
              <a:gd name="connsiteY102" fmla="*/ 1580863 h 1692226"/>
              <a:gd name="connsiteX103" fmla="*/ 1091432 w 9662615"/>
              <a:gd name="connsiteY103" fmla="*/ 1571003 h 1692226"/>
              <a:gd name="connsiteX104" fmla="*/ 992039 w 9662615"/>
              <a:gd name="connsiteY104" fmla="*/ 1556662 h 1692226"/>
              <a:gd name="connsiteX105" fmla="*/ 868264 w 9662615"/>
              <a:gd name="connsiteY105" fmla="*/ 1566392 h 1692226"/>
              <a:gd name="connsiteX106" fmla="*/ 792765 w 9662615"/>
              <a:gd name="connsiteY106" fmla="*/ 1563102 h 1692226"/>
              <a:gd name="connsiteX107" fmla="*/ 669055 w 9662615"/>
              <a:gd name="connsiteY107" fmla="*/ 1543638 h 1692226"/>
              <a:gd name="connsiteX108" fmla="*/ 506152 w 9662615"/>
              <a:gd name="connsiteY108" fmla="*/ 1549124 h 1692226"/>
              <a:gd name="connsiteX109" fmla="*/ 472797 w 9662615"/>
              <a:gd name="connsiteY109" fmla="*/ 1568904 h 1692226"/>
              <a:gd name="connsiteX110" fmla="*/ 427864 w 9662615"/>
              <a:gd name="connsiteY110" fmla="*/ 1580848 h 1692226"/>
              <a:gd name="connsiteX111" fmla="*/ 408381 w 9662615"/>
              <a:gd name="connsiteY111" fmla="*/ 1552940 h 1692226"/>
              <a:gd name="connsiteX112" fmla="*/ 267163 w 9662615"/>
              <a:gd name="connsiteY112" fmla="*/ 1531913 h 1692226"/>
              <a:gd name="connsiteX113" fmla="*/ 196644 w 9662615"/>
              <a:gd name="connsiteY113" fmla="*/ 1524565 h 1692226"/>
              <a:gd name="connsiteX114" fmla="*/ 86819 w 9662615"/>
              <a:gd name="connsiteY114" fmla="*/ 1519517 h 1692226"/>
              <a:gd name="connsiteX115" fmla="*/ 53369 w 9662615"/>
              <a:gd name="connsiteY115" fmla="*/ 1516853 h 1692226"/>
              <a:gd name="connsiteX116" fmla="*/ 2359 w 9662615"/>
              <a:gd name="connsiteY116" fmla="*/ 1515247 h 1692226"/>
              <a:gd name="connsiteX117" fmla="*/ 0 w 9662615"/>
              <a:gd name="connsiteY117" fmla="*/ 1514932 h 1692226"/>
              <a:gd name="connsiteX118" fmla="*/ 0 w 9662615"/>
              <a:gd name="connsiteY118" fmla="*/ 0 h 1692226"/>
              <a:gd name="connsiteX0" fmla="*/ 0 w 9662615"/>
              <a:gd name="connsiteY0" fmla="*/ 0 h 1621094"/>
              <a:gd name="connsiteX1" fmla="*/ 9662615 w 9662615"/>
              <a:gd name="connsiteY1" fmla="*/ 0 h 1621094"/>
              <a:gd name="connsiteX2" fmla="*/ 9662615 w 9662615"/>
              <a:gd name="connsiteY2" fmla="*/ 1280346 h 1621094"/>
              <a:gd name="connsiteX3" fmla="*/ 9658420 w 9662615"/>
              <a:gd name="connsiteY3" fmla="*/ 1280106 h 1621094"/>
              <a:gd name="connsiteX4" fmla="*/ 9469546 w 9662615"/>
              <a:gd name="connsiteY4" fmla="*/ 1289837 h 1621094"/>
              <a:gd name="connsiteX5" fmla="*/ 9385895 w 9662615"/>
              <a:gd name="connsiteY5" fmla="*/ 1269203 h 1621094"/>
              <a:gd name="connsiteX6" fmla="*/ 9144767 w 9662615"/>
              <a:gd name="connsiteY6" fmla="*/ 1264120 h 1621094"/>
              <a:gd name="connsiteX7" fmla="*/ 8837252 w 9662615"/>
              <a:gd name="connsiteY7" fmla="*/ 1350515 h 1621094"/>
              <a:gd name="connsiteX8" fmla="*/ 8705466 w 9662615"/>
              <a:gd name="connsiteY8" fmla="*/ 1342419 h 1621094"/>
              <a:gd name="connsiteX9" fmla="*/ 8652221 w 9662615"/>
              <a:gd name="connsiteY9" fmla="*/ 1326906 h 1621094"/>
              <a:gd name="connsiteX10" fmla="*/ 8632312 w 9662615"/>
              <a:gd name="connsiteY10" fmla="*/ 1326025 h 1621094"/>
              <a:gd name="connsiteX11" fmla="*/ 8591582 w 9662615"/>
              <a:gd name="connsiteY11" fmla="*/ 1341666 h 1621094"/>
              <a:gd name="connsiteX12" fmla="*/ 8537336 w 9662615"/>
              <a:gd name="connsiteY12" fmla="*/ 1341684 h 1621094"/>
              <a:gd name="connsiteX13" fmla="*/ 8472508 w 9662615"/>
              <a:gd name="connsiteY13" fmla="*/ 1363109 h 1621094"/>
              <a:gd name="connsiteX14" fmla="*/ 8258477 w 9662615"/>
              <a:gd name="connsiteY14" fmla="*/ 1370666 h 1621094"/>
              <a:gd name="connsiteX15" fmla="*/ 8197961 w 9662615"/>
              <a:gd name="connsiteY15" fmla="*/ 1392804 h 1621094"/>
              <a:gd name="connsiteX16" fmla="*/ 8171196 w 9662615"/>
              <a:gd name="connsiteY16" fmla="*/ 1397216 h 1621094"/>
              <a:gd name="connsiteX17" fmla="*/ 8127667 w 9662615"/>
              <a:gd name="connsiteY17" fmla="*/ 1418254 h 1621094"/>
              <a:gd name="connsiteX18" fmla="*/ 7974579 w 9662615"/>
              <a:gd name="connsiteY18" fmla="*/ 1383439 h 1621094"/>
              <a:gd name="connsiteX19" fmla="*/ 7768351 w 9662615"/>
              <a:gd name="connsiteY19" fmla="*/ 1395051 h 1621094"/>
              <a:gd name="connsiteX20" fmla="*/ 7635985 w 9662615"/>
              <a:gd name="connsiteY20" fmla="*/ 1386363 h 1621094"/>
              <a:gd name="connsiteX21" fmla="*/ 7466069 w 9662615"/>
              <a:gd name="connsiteY21" fmla="*/ 1377654 h 1621094"/>
              <a:gd name="connsiteX22" fmla="*/ 7355642 w 9662615"/>
              <a:gd name="connsiteY22" fmla="*/ 1407761 h 1621094"/>
              <a:gd name="connsiteX23" fmla="*/ 7151610 w 9662615"/>
              <a:gd name="connsiteY23" fmla="*/ 1397856 h 1621094"/>
              <a:gd name="connsiteX24" fmla="*/ 7082147 w 9662615"/>
              <a:gd name="connsiteY24" fmla="*/ 1406113 h 1621094"/>
              <a:gd name="connsiteX25" fmla="*/ 7014958 w 9662615"/>
              <a:gd name="connsiteY25" fmla="*/ 1396883 h 1621094"/>
              <a:gd name="connsiteX26" fmla="*/ 6907567 w 9662615"/>
              <a:gd name="connsiteY26" fmla="*/ 1419149 h 1621094"/>
              <a:gd name="connsiteX27" fmla="*/ 6748428 w 9662615"/>
              <a:gd name="connsiteY27" fmla="*/ 1420308 h 1621094"/>
              <a:gd name="connsiteX28" fmla="*/ 6654257 w 9662615"/>
              <a:gd name="connsiteY28" fmla="*/ 1424143 h 1621094"/>
              <a:gd name="connsiteX29" fmla="*/ 6620123 w 9662615"/>
              <a:gd name="connsiteY29" fmla="*/ 1430535 h 1621094"/>
              <a:gd name="connsiteX30" fmla="*/ 6571355 w 9662615"/>
              <a:gd name="connsiteY30" fmla="*/ 1436144 h 1621094"/>
              <a:gd name="connsiteX31" fmla="*/ 6486557 w 9662615"/>
              <a:gd name="connsiteY31" fmla="*/ 1449861 h 1621094"/>
              <a:gd name="connsiteX32" fmla="*/ 6370419 w 9662615"/>
              <a:gd name="connsiteY32" fmla="*/ 1461649 h 1621094"/>
              <a:gd name="connsiteX33" fmla="*/ 6278839 w 9662615"/>
              <a:gd name="connsiteY33" fmla="*/ 1449160 h 1621094"/>
              <a:gd name="connsiteX34" fmla="*/ 6272455 w 9662615"/>
              <a:gd name="connsiteY34" fmla="*/ 1453191 h 1621094"/>
              <a:gd name="connsiteX35" fmla="*/ 6212659 w 9662615"/>
              <a:gd name="connsiteY35" fmla="*/ 1454850 h 1621094"/>
              <a:gd name="connsiteX36" fmla="*/ 6069317 w 9662615"/>
              <a:gd name="connsiteY36" fmla="*/ 1445838 h 1621094"/>
              <a:gd name="connsiteX37" fmla="*/ 5878477 w 9662615"/>
              <a:gd name="connsiteY37" fmla="*/ 1439180 h 1621094"/>
              <a:gd name="connsiteX38" fmla="*/ 5838387 w 9662615"/>
              <a:gd name="connsiteY38" fmla="*/ 1444679 h 1621094"/>
              <a:gd name="connsiteX39" fmla="*/ 5771136 w 9662615"/>
              <a:gd name="connsiteY39" fmla="*/ 1453639 h 1621094"/>
              <a:gd name="connsiteX40" fmla="*/ 5724081 w 9662615"/>
              <a:gd name="connsiteY40" fmla="*/ 1470431 h 1621094"/>
              <a:gd name="connsiteX41" fmla="*/ 5666577 w 9662615"/>
              <a:gd name="connsiteY41" fmla="*/ 1473921 h 1621094"/>
              <a:gd name="connsiteX42" fmla="*/ 5649068 w 9662615"/>
              <a:gd name="connsiteY42" fmla="*/ 1461676 h 1621094"/>
              <a:gd name="connsiteX43" fmla="*/ 5588902 w 9662615"/>
              <a:gd name="connsiteY43" fmla="*/ 1469647 h 1621094"/>
              <a:gd name="connsiteX44" fmla="*/ 5498090 w 9662615"/>
              <a:gd name="connsiteY44" fmla="*/ 1483173 h 1621094"/>
              <a:gd name="connsiteX45" fmla="*/ 5444641 w 9662615"/>
              <a:gd name="connsiteY45" fmla="*/ 1487602 h 1621094"/>
              <a:gd name="connsiteX46" fmla="*/ 5299812 w 9662615"/>
              <a:gd name="connsiteY46" fmla="*/ 1503362 h 1621094"/>
              <a:gd name="connsiteX47" fmla="*/ 5213947 w 9662615"/>
              <a:gd name="connsiteY47" fmla="*/ 1516637 h 1621094"/>
              <a:gd name="connsiteX48" fmla="*/ 5090342 w 9662615"/>
              <a:gd name="connsiteY48" fmla="*/ 1546680 h 1621094"/>
              <a:gd name="connsiteX49" fmla="*/ 5129812 w 9662615"/>
              <a:gd name="connsiteY49" fmla="*/ 1521277 h 1621094"/>
              <a:gd name="connsiteX50" fmla="*/ 5059484 w 9662615"/>
              <a:gd name="connsiteY50" fmla="*/ 1546802 h 1621094"/>
              <a:gd name="connsiteX51" fmla="*/ 5038524 w 9662615"/>
              <a:gd name="connsiteY51" fmla="*/ 1545675 h 1621094"/>
              <a:gd name="connsiteX52" fmla="*/ 5026564 w 9662615"/>
              <a:gd name="connsiteY52" fmla="*/ 1545376 h 1621094"/>
              <a:gd name="connsiteX53" fmla="*/ 4969433 w 9662615"/>
              <a:gd name="connsiteY53" fmla="*/ 1550865 h 1621094"/>
              <a:gd name="connsiteX54" fmla="*/ 4921303 w 9662615"/>
              <a:gd name="connsiteY54" fmla="*/ 1575379 h 1621094"/>
              <a:gd name="connsiteX55" fmla="*/ 4871726 w 9662615"/>
              <a:gd name="connsiteY55" fmla="*/ 1570584 h 1621094"/>
              <a:gd name="connsiteX56" fmla="*/ 4847242 w 9662615"/>
              <a:gd name="connsiteY56" fmla="*/ 1621094 h 1621094"/>
              <a:gd name="connsiteX57" fmla="*/ 4821058 w 9662615"/>
              <a:gd name="connsiteY57" fmla="*/ 1553078 h 1621094"/>
              <a:gd name="connsiteX58" fmla="*/ 4791466 w 9662615"/>
              <a:gd name="connsiteY58" fmla="*/ 1561324 h 1621094"/>
              <a:gd name="connsiteX59" fmla="*/ 4784247 w 9662615"/>
              <a:gd name="connsiteY59" fmla="*/ 1562342 h 1621094"/>
              <a:gd name="connsiteX60" fmla="*/ 4735334 w 9662615"/>
              <a:gd name="connsiteY60" fmla="*/ 1581778 h 1621094"/>
              <a:gd name="connsiteX61" fmla="*/ 4697562 w 9662615"/>
              <a:gd name="connsiteY61" fmla="*/ 1551206 h 1621094"/>
              <a:gd name="connsiteX62" fmla="*/ 4662664 w 9662615"/>
              <a:gd name="connsiteY62" fmla="*/ 1573162 h 1621094"/>
              <a:gd name="connsiteX63" fmla="*/ 4603028 w 9662615"/>
              <a:gd name="connsiteY63" fmla="*/ 1568821 h 1621094"/>
              <a:gd name="connsiteX64" fmla="*/ 4541612 w 9662615"/>
              <a:gd name="connsiteY64" fmla="*/ 1545262 h 1621094"/>
              <a:gd name="connsiteX65" fmla="*/ 4422155 w 9662615"/>
              <a:gd name="connsiteY65" fmla="*/ 1542059 h 1621094"/>
              <a:gd name="connsiteX66" fmla="*/ 4221826 w 9662615"/>
              <a:gd name="connsiteY66" fmla="*/ 1508923 h 1621094"/>
              <a:gd name="connsiteX67" fmla="*/ 4096601 w 9662615"/>
              <a:gd name="connsiteY67" fmla="*/ 1521563 h 1621094"/>
              <a:gd name="connsiteX68" fmla="*/ 3970635 w 9662615"/>
              <a:gd name="connsiteY68" fmla="*/ 1544815 h 1621094"/>
              <a:gd name="connsiteX69" fmla="*/ 3833906 w 9662615"/>
              <a:gd name="connsiteY69" fmla="*/ 1516637 h 1621094"/>
              <a:gd name="connsiteX70" fmla="*/ 3696258 w 9662615"/>
              <a:gd name="connsiteY70" fmla="*/ 1537563 h 1621094"/>
              <a:gd name="connsiteX71" fmla="*/ 3594070 w 9662615"/>
              <a:gd name="connsiteY71" fmla="*/ 1509422 h 1621094"/>
              <a:gd name="connsiteX72" fmla="*/ 3565233 w 9662615"/>
              <a:gd name="connsiteY72" fmla="*/ 1515122 h 1621094"/>
              <a:gd name="connsiteX73" fmla="*/ 3560267 w 9662615"/>
              <a:gd name="connsiteY73" fmla="*/ 1516288 h 1621094"/>
              <a:gd name="connsiteX74" fmla="*/ 3540258 w 9662615"/>
              <a:gd name="connsiteY74" fmla="*/ 1516976 h 1621094"/>
              <a:gd name="connsiteX75" fmla="*/ 3534780 w 9662615"/>
              <a:gd name="connsiteY75" fmla="*/ 1522141 h 1621094"/>
              <a:gd name="connsiteX76" fmla="*/ 3504783 w 9662615"/>
              <a:gd name="connsiteY76" fmla="*/ 1526739 h 1621094"/>
              <a:gd name="connsiteX77" fmla="*/ 3430805 w 9662615"/>
              <a:gd name="connsiteY77" fmla="*/ 1542521 h 1621094"/>
              <a:gd name="connsiteX78" fmla="*/ 3292707 w 9662615"/>
              <a:gd name="connsiteY78" fmla="*/ 1520490 h 1621094"/>
              <a:gd name="connsiteX79" fmla="*/ 3187872 w 9662615"/>
              <a:gd name="connsiteY79" fmla="*/ 1519991 h 1621094"/>
              <a:gd name="connsiteX80" fmla="*/ 3148026 w 9662615"/>
              <a:gd name="connsiteY80" fmla="*/ 1524777 h 1621094"/>
              <a:gd name="connsiteX81" fmla="*/ 3092394 w 9662615"/>
              <a:gd name="connsiteY81" fmla="*/ 1528115 h 1621094"/>
              <a:gd name="connsiteX82" fmla="*/ 2994200 w 9662615"/>
              <a:gd name="connsiteY82" fmla="*/ 1537857 h 1621094"/>
              <a:gd name="connsiteX83" fmla="*/ 2862301 w 9662615"/>
              <a:gd name="connsiteY83" fmla="*/ 1544250 h 1621094"/>
              <a:gd name="connsiteX84" fmla="*/ 2766335 w 9662615"/>
              <a:gd name="connsiteY84" fmla="*/ 1527662 h 1621094"/>
              <a:gd name="connsiteX85" fmla="*/ 2757836 w 9662615"/>
              <a:gd name="connsiteY85" fmla="*/ 1531371 h 1621094"/>
              <a:gd name="connsiteX86" fmla="*/ 2691555 w 9662615"/>
              <a:gd name="connsiteY86" fmla="*/ 1530283 h 1621094"/>
              <a:gd name="connsiteX87" fmla="*/ 2491676 w 9662615"/>
              <a:gd name="connsiteY87" fmla="*/ 1500859 h 1621094"/>
              <a:gd name="connsiteX88" fmla="*/ 2378036 w 9662615"/>
              <a:gd name="connsiteY88" fmla="*/ 1520645 h 1621094"/>
              <a:gd name="connsiteX89" fmla="*/ 2284269 w 9662615"/>
              <a:gd name="connsiteY89" fmla="*/ 1503068 h 1621094"/>
              <a:gd name="connsiteX90" fmla="*/ 2207104 w 9662615"/>
              <a:gd name="connsiteY90" fmla="*/ 1508888 h 1621094"/>
              <a:gd name="connsiteX91" fmla="*/ 2149226 w 9662615"/>
              <a:gd name="connsiteY91" fmla="*/ 1523409 h 1621094"/>
              <a:gd name="connsiteX92" fmla="*/ 2084783 w 9662615"/>
              <a:gd name="connsiteY92" fmla="*/ 1524245 h 1621094"/>
              <a:gd name="connsiteX93" fmla="*/ 2070075 w 9662615"/>
              <a:gd name="connsiteY93" fmla="*/ 1511285 h 1621094"/>
              <a:gd name="connsiteX94" fmla="*/ 2001057 w 9662615"/>
              <a:gd name="connsiteY94" fmla="*/ 1516449 h 1621094"/>
              <a:gd name="connsiteX95" fmla="*/ 1896330 w 9662615"/>
              <a:gd name="connsiteY95" fmla="*/ 1525725 h 1621094"/>
              <a:gd name="connsiteX96" fmla="*/ 1835994 w 9662615"/>
              <a:gd name="connsiteY96" fmla="*/ 1527678 h 1621094"/>
              <a:gd name="connsiteX97" fmla="*/ 1671119 w 9662615"/>
              <a:gd name="connsiteY97" fmla="*/ 1536701 h 1621094"/>
              <a:gd name="connsiteX98" fmla="*/ 1601337 w 9662615"/>
              <a:gd name="connsiteY98" fmla="*/ 1548552 h 1621094"/>
              <a:gd name="connsiteX99" fmla="*/ 1407755 w 9662615"/>
              <a:gd name="connsiteY99" fmla="*/ 1571444 h 1621094"/>
              <a:gd name="connsiteX100" fmla="*/ 1271994 w 9662615"/>
              <a:gd name="connsiteY100" fmla="*/ 1579471 h 1621094"/>
              <a:gd name="connsiteX101" fmla="*/ 1249226 w 9662615"/>
              <a:gd name="connsiteY101" fmla="*/ 1583140 h 1621094"/>
              <a:gd name="connsiteX102" fmla="*/ 1217719 w 9662615"/>
              <a:gd name="connsiteY102" fmla="*/ 1580863 h 1621094"/>
              <a:gd name="connsiteX103" fmla="*/ 1091432 w 9662615"/>
              <a:gd name="connsiteY103" fmla="*/ 1571003 h 1621094"/>
              <a:gd name="connsiteX104" fmla="*/ 992039 w 9662615"/>
              <a:gd name="connsiteY104" fmla="*/ 1556662 h 1621094"/>
              <a:gd name="connsiteX105" fmla="*/ 868264 w 9662615"/>
              <a:gd name="connsiteY105" fmla="*/ 1566392 h 1621094"/>
              <a:gd name="connsiteX106" fmla="*/ 792765 w 9662615"/>
              <a:gd name="connsiteY106" fmla="*/ 1563102 h 1621094"/>
              <a:gd name="connsiteX107" fmla="*/ 669055 w 9662615"/>
              <a:gd name="connsiteY107" fmla="*/ 1543638 h 1621094"/>
              <a:gd name="connsiteX108" fmla="*/ 506152 w 9662615"/>
              <a:gd name="connsiteY108" fmla="*/ 1549124 h 1621094"/>
              <a:gd name="connsiteX109" fmla="*/ 472797 w 9662615"/>
              <a:gd name="connsiteY109" fmla="*/ 1568904 h 1621094"/>
              <a:gd name="connsiteX110" fmla="*/ 427864 w 9662615"/>
              <a:gd name="connsiteY110" fmla="*/ 1580848 h 1621094"/>
              <a:gd name="connsiteX111" fmla="*/ 408381 w 9662615"/>
              <a:gd name="connsiteY111" fmla="*/ 1552940 h 1621094"/>
              <a:gd name="connsiteX112" fmla="*/ 267163 w 9662615"/>
              <a:gd name="connsiteY112" fmla="*/ 1531913 h 1621094"/>
              <a:gd name="connsiteX113" fmla="*/ 196644 w 9662615"/>
              <a:gd name="connsiteY113" fmla="*/ 1524565 h 1621094"/>
              <a:gd name="connsiteX114" fmla="*/ 86819 w 9662615"/>
              <a:gd name="connsiteY114" fmla="*/ 1519517 h 1621094"/>
              <a:gd name="connsiteX115" fmla="*/ 53369 w 9662615"/>
              <a:gd name="connsiteY115" fmla="*/ 1516853 h 1621094"/>
              <a:gd name="connsiteX116" fmla="*/ 2359 w 9662615"/>
              <a:gd name="connsiteY116" fmla="*/ 1515247 h 1621094"/>
              <a:gd name="connsiteX117" fmla="*/ 0 w 9662615"/>
              <a:gd name="connsiteY117" fmla="*/ 1514932 h 1621094"/>
              <a:gd name="connsiteX118" fmla="*/ 0 w 9662615"/>
              <a:gd name="connsiteY118" fmla="*/ 0 h 1621094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1303 w 9662615"/>
              <a:gd name="connsiteY54" fmla="*/ 1575379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5334 w 9662615"/>
              <a:gd name="connsiteY60" fmla="*/ 158177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41612 w 9662615"/>
              <a:gd name="connsiteY64" fmla="*/ 1545262 h 1583140"/>
              <a:gd name="connsiteX65" fmla="*/ 4422155 w 9662615"/>
              <a:gd name="connsiteY65" fmla="*/ 1542059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5334 w 9662615"/>
              <a:gd name="connsiteY60" fmla="*/ 158177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41612 w 9662615"/>
              <a:gd name="connsiteY64" fmla="*/ 1545262 h 1583140"/>
              <a:gd name="connsiteX65" fmla="*/ 4422155 w 9662615"/>
              <a:gd name="connsiteY65" fmla="*/ 1542059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97680"/>
              <a:gd name="connsiteX1" fmla="*/ 9662615 w 9662615"/>
              <a:gd name="connsiteY1" fmla="*/ 0 h 1597680"/>
              <a:gd name="connsiteX2" fmla="*/ 9662615 w 9662615"/>
              <a:gd name="connsiteY2" fmla="*/ 1280346 h 1597680"/>
              <a:gd name="connsiteX3" fmla="*/ 9658420 w 9662615"/>
              <a:gd name="connsiteY3" fmla="*/ 1280106 h 1597680"/>
              <a:gd name="connsiteX4" fmla="*/ 9469546 w 9662615"/>
              <a:gd name="connsiteY4" fmla="*/ 1289837 h 1597680"/>
              <a:gd name="connsiteX5" fmla="*/ 9385895 w 9662615"/>
              <a:gd name="connsiteY5" fmla="*/ 1269203 h 1597680"/>
              <a:gd name="connsiteX6" fmla="*/ 9144767 w 9662615"/>
              <a:gd name="connsiteY6" fmla="*/ 1264120 h 1597680"/>
              <a:gd name="connsiteX7" fmla="*/ 8837252 w 9662615"/>
              <a:gd name="connsiteY7" fmla="*/ 1350515 h 1597680"/>
              <a:gd name="connsiteX8" fmla="*/ 8705466 w 9662615"/>
              <a:gd name="connsiteY8" fmla="*/ 1342419 h 1597680"/>
              <a:gd name="connsiteX9" fmla="*/ 8652221 w 9662615"/>
              <a:gd name="connsiteY9" fmla="*/ 1326906 h 1597680"/>
              <a:gd name="connsiteX10" fmla="*/ 8632312 w 9662615"/>
              <a:gd name="connsiteY10" fmla="*/ 1326025 h 1597680"/>
              <a:gd name="connsiteX11" fmla="*/ 8591582 w 9662615"/>
              <a:gd name="connsiteY11" fmla="*/ 1341666 h 1597680"/>
              <a:gd name="connsiteX12" fmla="*/ 8537336 w 9662615"/>
              <a:gd name="connsiteY12" fmla="*/ 1341684 h 1597680"/>
              <a:gd name="connsiteX13" fmla="*/ 8472508 w 9662615"/>
              <a:gd name="connsiteY13" fmla="*/ 1363109 h 1597680"/>
              <a:gd name="connsiteX14" fmla="*/ 8258477 w 9662615"/>
              <a:gd name="connsiteY14" fmla="*/ 1370666 h 1597680"/>
              <a:gd name="connsiteX15" fmla="*/ 8197961 w 9662615"/>
              <a:gd name="connsiteY15" fmla="*/ 1392804 h 1597680"/>
              <a:gd name="connsiteX16" fmla="*/ 8171196 w 9662615"/>
              <a:gd name="connsiteY16" fmla="*/ 1397216 h 1597680"/>
              <a:gd name="connsiteX17" fmla="*/ 8127667 w 9662615"/>
              <a:gd name="connsiteY17" fmla="*/ 1418254 h 1597680"/>
              <a:gd name="connsiteX18" fmla="*/ 7974579 w 9662615"/>
              <a:gd name="connsiteY18" fmla="*/ 1383439 h 1597680"/>
              <a:gd name="connsiteX19" fmla="*/ 7768351 w 9662615"/>
              <a:gd name="connsiteY19" fmla="*/ 1395051 h 1597680"/>
              <a:gd name="connsiteX20" fmla="*/ 7635985 w 9662615"/>
              <a:gd name="connsiteY20" fmla="*/ 1386363 h 1597680"/>
              <a:gd name="connsiteX21" fmla="*/ 7466069 w 9662615"/>
              <a:gd name="connsiteY21" fmla="*/ 1377654 h 1597680"/>
              <a:gd name="connsiteX22" fmla="*/ 7355642 w 9662615"/>
              <a:gd name="connsiteY22" fmla="*/ 1407761 h 1597680"/>
              <a:gd name="connsiteX23" fmla="*/ 7151610 w 9662615"/>
              <a:gd name="connsiteY23" fmla="*/ 1397856 h 1597680"/>
              <a:gd name="connsiteX24" fmla="*/ 7082147 w 9662615"/>
              <a:gd name="connsiteY24" fmla="*/ 1406113 h 1597680"/>
              <a:gd name="connsiteX25" fmla="*/ 7014958 w 9662615"/>
              <a:gd name="connsiteY25" fmla="*/ 1396883 h 1597680"/>
              <a:gd name="connsiteX26" fmla="*/ 6907567 w 9662615"/>
              <a:gd name="connsiteY26" fmla="*/ 1419149 h 1597680"/>
              <a:gd name="connsiteX27" fmla="*/ 6748428 w 9662615"/>
              <a:gd name="connsiteY27" fmla="*/ 1420308 h 1597680"/>
              <a:gd name="connsiteX28" fmla="*/ 6654257 w 9662615"/>
              <a:gd name="connsiteY28" fmla="*/ 1424143 h 1597680"/>
              <a:gd name="connsiteX29" fmla="*/ 6620123 w 9662615"/>
              <a:gd name="connsiteY29" fmla="*/ 1430535 h 1597680"/>
              <a:gd name="connsiteX30" fmla="*/ 6571355 w 9662615"/>
              <a:gd name="connsiteY30" fmla="*/ 1436144 h 1597680"/>
              <a:gd name="connsiteX31" fmla="*/ 6486557 w 9662615"/>
              <a:gd name="connsiteY31" fmla="*/ 1449861 h 1597680"/>
              <a:gd name="connsiteX32" fmla="*/ 6370419 w 9662615"/>
              <a:gd name="connsiteY32" fmla="*/ 1461649 h 1597680"/>
              <a:gd name="connsiteX33" fmla="*/ 6278839 w 9662615"/>
              <a:gd name="connsiteY33" fmla="*/ 1449160 h 1597680"/>
              <a:gd name="connsiteX34" fmla="*/ 6272455 w 9662615"/>
              <a:gd name="connsiteY34" fmla="*/ 1453191 h 1597680"/>
              <a:gd name="connsiteX35" fmla="*/ 6212659 w 9662615"/>
              <a:gd name="connsiteY35" fmla="*/ 1454850 h 1597680"/>
              <a:gd name="connsiteX36" fmla="*/ 6069317 w 9662615"/>
              <a:gd name="connsiteY36" fmla="*/ 1445838 h 1597680"/>
              <a:gd name="connsiteX37" fmla="*/ 5878477 w 9662615"/>
              <a:gd name="connsiteY37" fmla="*/ 1439180 h 1597680"/>
              <a:gd name="connsiteX38" fmla="*/ 5838387 w 9662615"/>
              <a:gd name="connsiteY38" fmla="*/ 1444679 h 1597680"/>
              <a:gd name="connsiteX39" fmla="*/ 5771136 w 9662615"/>
              <a:gd name="connsiteY39" fmla="*/ 1453639 h 1597680"/>
              <a:gd name="connsiteX40" fmla="*/ 5724081 w 9662615"/>
              <a:gd name="connsiteY40" fmla="*/ 1470431 h 1597680"/>
              <a:gd name="connsiteX41" fmla="*/ 5666577 w 9662615"/>
              <a:gd name="connsiteY41" fmla="*/ 1473921 h 1597680"/>
              <a:gd name="connsiteX42" fmla="*/ 5649068 w 9662615"/>
              <a:gd name="connsiteY42" fmla="*/ 1461676 h 1597680"/>
              <a:gd name="connsiteX43" fmla="*/ 5588902 w 9662615"/>
              <a:gd name="connsiteY43" fmla="*/ 1469647 h 1597680"/>
              <a:gd name="connsiteX44" fmla="*/ 5498090 w 9662615"/>
              <a:gd name="connsiteY44" fmla="*/ 1483173 h 1597680"/>
              <a:gd name="connsiteX45" fmla="*/ 5444641 w 9662615"/>
              <a:gd name="connsiteY45" fmla="*/ 1487602 h 1597680"/>
              <a:gd name="connsiteX46" fmla="*/ 5299812 w 9662615"/>
              <a:gd name="connsiteY46" fmla="*/ 1503362 h 1597680"/>
              <a:gd name="connsiteX47" fmla="*/ 5213947 w 9662615"/>
              <a:gd name="connsiteY47" fmla="*/ 1516637 h 1597680"/>
              <a:gd name="connsiteX48" fmla="*/ 5090342 w 9662615"/>
              <a:gd name="connsiteY48" fmla="*/ 1546680 h 1597680"/>
              <a:gd name="connsiteX49" fmla="*/ 5129812 w 9662615"/>
              <a:gd name="connsiteY49" fmla="*/ 1521277 h 1597680"/>
              <a:gd name="connsiteX50" fmla="*/ 5059484 w 9662615"/>
              <a:gd name="connsiteY50" fmla="*/ 1546802 h 1597680"/>
              <a:gd name="connsiteX51" fmla="*/ 5038524 w 9662615"/>
              <a:gd name="connsiteY51" fmla="*/ 1545675 h 1597680"/>
              <a:gd name="connsiteX52" fmla="*/ 5026564 w 9662615"/>
              <a:gd name="connsiteY52" fmla="*/ 1545376 h 1597680"/>
              <a:gd name="connsiteX53" fmla="*/ 4969433 w 9662615"/>
              <a:gd name="connsiteY53" fmla="*/ 1550865 h 1597680"/>
              <a:gd name="connsiteX54" fmla="*/ 4929254 w 9662615"/>
              <a:gd name="connsiteY54" fmla="*/ 1563452 h 1597680"/>
              <a:gd name="connsiteX55" fmla="*/ 4871726 w 9662615"/>
              <a:gd name="connsiteY55" fmla="*/ 1570584 h 1597680"/>
              <a:gd name="connsiteX56" fmla="*/ 4843267 w 9662615"/>
              <a:gd name="connsiteY56" fmla="*/ 1561459 h 1597680"/>
              <a:gd name="connsiteX57" fmla="*/ 4821058 w 9662615"/>
              <a:gd name="connsiteY57" fmla="*/ 1553078 h 1597680"/>
              <a:gd name="connsiteX58" fmla="*/ 4791466 w 9662615"/>
              <a:gd name="connsiteY58" fmla="*/ 1561324 h 1597680"/>
              <a:gd name="connsiteX59" fmla="*/ 4784247 w 9662615"/>
              <a:gd name="connsiteY59" fmla="*/ 1562342 h 1597680"/>
              <a:gd name="connsiteX60" fmla="*/ 4743285 w 9662615"/>
              <a:gd name="connsiteY60" fmla="*/ 1597680 h 1597680"/>
              <a:gd name="connsiteX61" fmla="*/ 4697562 w 9662615"/>
              <a:gd name="connsiteY61" fmla="*/ 1551206 h 1597680"/>
              <a:gd name="connsiteX62" fmla="*/ 4662664 w 9662615"/>
              <a:gd name="connsiteY62" fmla="*/ 1573162 h 1597680"/>
              <a:gd name="connsiteX63" fmla="*/ 4603028 w 9662615"/>
              <a:gd name="connsiteY63" fmla="*/ 1568821 h 1597680"/>
              <a:gd name="connsiteX64" fmla="*/ 4541612 w 9662615"/>
              <a:gd name="connsiteY64" fmla="*/ 1545262 h 1597680"/>
              <a:gd name="connsiteX65" fmla="*/ 4422155 w 9662615"/>
              <a:gd name="connsiteY65" fmla="*/ 1542059 h 1597680"/>
              <a:gd name="connsiteX66" fmla="*/ 4221826 w 9662615"/>
              <a:gd name="connsiteY66" fmla="*/ 1508923 h 1597680"/>
              <a:gd name="connsiteX67" fmla="*/ 4096601 w 9662615"/>
              <a:gd name="connsiteY67" fmla="*/ 1521563 h 1597680"/>
              <a:gd name="connsiteX68" fmla="*/ 3970635 w 9662615"/>
              <a:gd name="connsiteY68" fmla="*/ 1544815 h 1597680"/>
              <a:gd name="connsiteX69" fmla="*/ 3833906 w 9662615"/>
              <a:gd name="connsiteY69" fmla="*/ 1516637 h 1597680"/>
              <a:gd name="connsiteX70" fmla="*/ 3696258 w 9662615"/>
              <a:gd name="connsiteY70" fmla="*/ 1537563 h 1597680"/>
              <a:gd name="connsiteX71" fmla="*/ 3594070 w 9662615"/>
              <a:gd name="connsiteY71" fmla="*/ 1509422 h 1597680"/>
              <a:gd name="connsiteX72" fmla="*/ 3565233 w 9662615"/>
              <a:gd name="connsiteY72" fmla="*/ 1515122 h 1597680"/>
              <a:gd name="connsiteX73" fmla="*/ 3560267 w 9662615"/>
              <a:gd name="connsiteY73" fmla="*/ 1516288 h 1597680"/>
              <a:gd name="connsiteX74" fmla="*/ 3540258 w 9662615"/>
              <a:gd name="connsiteY74" fmla="*/ 1516976 h 1597680"/>
              <a:gd name="connsiteX75" fmla="*/ 3534780 w 9662615"/>
              <a:gd name="connsiteY75" fmla="*/ 1522141 h 1597680"/>
              <a:gd name="connsiteX76" fmla="*/ 3504783 w 9662615"/>
              <a:gd name="connsiteY76" fmla="*/ 1526739 h 1597680"/>
              <a:gd name="connsiteX77" fmla="*/ 3430805 w 9662615"/>
              <a:gd name="connsiteY77" fmla="*/ 1542521 h 1597680"/>
              <a:gd name="connsiteX78" fmla="*/ 3292707 w 9662615"/>
              <a:gd name="connsiteY78" fmla="*/ 1520490 h 1597680"/>
              <a:gd name="connsiteX79" fmla="*/ 3187872 w 9662615"/>
              <a:gd name="connsiteY79" fmla="*/ 1519991 h 1597680"/>
              <a:gd name="connsiteX80" fmla="*/ 3148026 w 9662615"/>
              <a:gd name="connsiteY80" fmla="*/ 1524777 h 1597680"/>
              <a:gd name="connsiteX81" fmla="*/ 3092394 w 9662615"/>
              <a:gd name="connsiteY81" fmla="*/ 1528115 h 1597680"/>
              <a:gd name="connsiteX82" fmla="*/ 2994200 w 9662615"/>
              <a:gd name="connsiteY82" fmla="*/ 1537857 h 1597680"/>
              <a:gd name="connsiteX83" fmla="*/ 2862301 w 9662615"/>
              <a:gd name="connsiteY83" fmla="*/ 1544250 h 1597680"/>
              <a:gd name="connsiteX84" fmla="*/ 2766335 w 9662615"/>
              <a:gd name="connsiteY84" fmla="*/ 1527662 h 1597680"/>
              <a:gd name="connsiteX85" fmla="*/ 2757836 w 9662615"/>
              <a:gd name="connsiteY85" fmla="*/ 1531371 h 1597680"/>
              <a:gd name="connsiteX86" fmla="*/ 2691555 w 9662615"/>
              <a:gd name="connsiteY86" fmla="*/ 1530283 h 1597680"/>
              <a:gd name="connsiteX87" fmla="*/ 2491676 w 9662615"/>
              <a:gd name="connsiteY87" fmla="*/ 1500859 h 1597680"/>
              <a:gd name="connsiteX88" fmla="*/ 2378036 w 9662615"/>
              <a:gd name="connsiteY88" fmla="*/ 1520645 h 1597680"/>
              <a:gd name="connsiteX89" fmla="*/ 2284269 w 9662615"/>
              <a:gd name="connsiteY89" fmla="*/ 1503068 h 1597680"/>
              <a:gd name="connsiteX90" fmla="*/ 2207104 w 9662615"/>
              <a:gd name="connsiteY90" fmla="*/ 1508888 h 1597680"/>
              <a:gd name="connsiteX91" fmla="*/ 2149226 w 9662615"/>
              <a:gd name="connsiteY91" fmla="*/ 1523409 h 1597680"/>
              <a:gd name="connsiteX92" fmla="*/ 2084783 w 9662615"/>
              <a:gd name="connsiteY92" fmla="*/ 1524245 h 1597680"/>
              <a:gd name="connsiteX93" fmla="*/ 2070075 w 9662615"/>
              <a:gd name="connsiteY93" fmla="*/ 1511285 h 1597680"/>
              <a:gd name="connsiteX94" fmla="*/ 2001057 w 9662615"/>
              <a:gd name="connsiteY94" fmla="*/ 1516449 h 1597680"/>
              <a:gd name="connsiteX95" fmla="*/ 1896330 w 9662615"/>
              <a:gd name="connsiteY95" fmla="*/ 1525725 h 1597680"/>
              <a:gd name="connsiteX96" fmla="*/ 1835994 w 9662615"/>
              <a:gd name="connsiteY96" fmla="*/ 1527678 h 1597680"/>
              <a:gd name="connsiteX97" fmla="*/ 1671119 w 9662615"/>
              <a:gd name="connsiteY97" fmla="*/ 1536701 h 1597680"/>
              <a:gd name="connsiteX98" fmla="*/ 1601337 w 9662615"/>
              <a:gd name="connsiteY98" fmla="*/ 1548552 h 1597680"/>
              <a:gd name="connsiteX99" fmla="*/ 1407755 w 9662615"/>
              <a:gd name="connsiteY99" fmla="*/ 1571444 h 1597680"/>
              <a:gd name="connsiteX100" fmla="*/ 1271994 w 9662615"/>
              <a:gd name="connsiteY100" fmla="*/ 1579471 h 1597680"/>
              <a:gd name="connsiteX101" fmla="*/ 1249226 w 9662615"/>
              <a:gd name="connsiteY101" fmla="*/ 1583140 h 1597680"/>
              <a:gd name="connsiteX102" fmla="*/ 1217719 w 9662615"/>
              <a:gd name="connsiteY102" fmla="*/ 1580863 h 1597680"/>
              <a:gd name="connsiteX103" fmla="*/ 1091432 w 9662615"/>
              <a:gd name="connsiteY103" fmla="*/ 1571003 h 1597680"/>
              <a:gd name="connsiteX104" fmla="*/ 992039 w 9662615"/>
              <a:gd name="connsiteY104" fmla="*/ 1556662 h 1597680"/>
              <a:gd name="connsiteX105" fmla="*/ 868264 w 9662615"/>
              <a:gd name="connsiteY105" fmla="*/ 1566392 h 1597680"/>
              <a:gd name="connsiteX106" fmla="*/ 792765 w 9662615"/>
              <a:gd name="connsiteY106" fmla="*/ 1563102 h 1597680"/>
              <a:gd name="connsiteX107" fmla="*/ 669055 w 9662615"/>
              <a:gd name="connsiteY107" fmla="*/ 1543638 h 1597680"/>
              <a:gd name="connsiteX108" fmla="*/ 506152 w 9662615"/>
              <a:gd name="connsiteY108" fmla="*/ 1549124 h 1597680"/>
              <a:gd name="connsiteX109" fmla="*/ 472797 w 9662615"/>
              <a:gd name="connsiteY109" fmla="*/ 1568904 h 1597680"/>
              <a:gd name="connsiteX110" fmla="*/ 427864 w 9662615"/>
              <a:gd name="connsiteY110" fmla="*/ 1580848 h 1597680"/>
              <a:gd name="connsiteX111" fmla="*/ 408381 w 9662615"/>
              <a:gd name="connsiteY111" fmla="*/ 1552940 h 1597680"/>
              <a:gd name="connsiteX112" fmla="*/ 267163 w 9662615"/>
              <a:gd name="connsiteY112" fmla="*/ 1531913 h 1597680"/>
              <a:gd name="connsiteX113" fmla="*/ 196644 w 9662615"/>
              <a:gd name="connsiteY113" fmla="*/ 1524565 h 1597680"/>
              <a:gd name="connsiteX114" fmla="*/ 86819 w 9662615"/>
              <a:gd name="connsiteY114" fmla="*/ 1519517 h 1597680"/>
              <a:gd name="connsiteX115" fmla="*/ 53369 w 9662615"/>
              <a:gd name="connsiteY115" fmla="*/ 1516853 h 1597680"/>
              <a:gd name="connsiteX116" fmla="*/ 2359 w 9662615"/>
              <a:gd name="connsiteY116" fmla="*/ 1515247 h 1597680"/>
              <a:gd name="connsiteX117" fmla="*/ 0 w 9662615"/>
              <a:gd name="connsiteY117" fmla="*/ 1514932 h 1597680"/>
              <a:gd name="connsiteX118" fmla="*/ 0 w 9662615"/>
              <a:gd name="connsiteY118" fmla="*/ 0 h 1597680"/>
              <a:gd name="connsiteX0" fmla="*/ 0 w 9662615"/>
              <a:gd name="connsiteY0" fmla="*/ 0 h 1603753"/>
              <a:gd name="connsiteX1" fmla="*/ 9662615 w 9662615"/>
              <a:gd name="connsiteY1" fmla="*/ 0 h 1603753"/>
              <a:gd name="connsiteX2" fmla="*/ 9662615 w 9662615"/>
              <a:gd name="connsiteY2" fmla="*/ 1280346 h 1603753"/>
              <a:gd name="connsiteX3" fmla="*/ 9658420 w 9662615"/>
              <a:gd name="connsiteY3" fmla="*/ 1280106 h 1603753"/>
              <a:gd name="connsiteX4" fmla="*/ 9469546 w 9662615"/>
              <a:gd name="connsiteY4" fmla="*/ 1289837 h 1603753"/>
              <a:gd name="connsiteX5" fmla="*/ 9385895 w 9662615"/>
              <a:gd name="connsiteY5" fmla="*/ 1269203 h 1603753"/>
              <a:gd name="connsiteX6" fmla="*/ 9144767 w 9662615"/>
              <a:gd name="connsiteY6" fmla="*/ 1264120 h 1603753"/>
              <a:gd name="connsiteX7" fmla="*/ 8837252 w 9662615"/>
              <a:gd name="connsiteY7" fmla="*/ 1350515 h 1603753"/>
              <a:gd name="connsiteX8" fmla="*/ 8705466 w 9662615"/>
              <a:gd name="connsiteY8" fmla="*/ 1342419 h 1603753"/>
              <a:gd name="connsiteX9" fmla="*/ 8652221 w 9662615"/>
              <a:gd name="connsiteY9" fmla="*/ 1326906 h 1603753"/>
              <a:gd name="connsiteX10" fmla="*/ 8632312 w 9662615"/>
              <a:gd name="connsiteY10" fmla="*/ 1326025 h 1603753"/>
              <a:gd name="connsiteX11" fmla="*/ 8591582 w 9662615"/>
              <a:gd name="connsiteY11" fmla="*/ 1341666 h 1603753"/>
              <a:gd name="connsiteX12" fmla="*/ 8537336 w 9662615"/>
              <a:gd name="connsiteY12" fmla="*/ 1341684 h 1603753"/>
              <a:gd name="connsiteX13" fmla="*/ 8472508 w 9662615"/>
              <a:gd name="connsiteY13" fmla="*/ 1363109 h 1603753"/>
              <a:gd name="connsiteX14" fmla="*/ 8258477 w 9662615"/>
              <a:gd name="connsiteY14" fmla="*/ 1370666 h 1603753"/>
              <a:gd name="connsiteX15" fmla="*/ 8197961 w 9662615"/>
              <a:gd name="connsiteY15" fmla="*/ 1392804 h 1603753"/>
              <a:gd name="connsiteX16" fmla="*/ 8171196 w 9662615"/>
              <a:gd name="connsiteY16" fmla="*/ 1397216 h 1603753"/>
              <a:gd name="connsiteX17" fmla="*/ 8127667 w 9662615"/>
              <a:gd name="connsiteY17" fmla="*/ 1418254 h 1603753"/>
              <a:gd name="connsiteX18" fmla="*/ 7974579 w 9662615"/>
              <a:gd name="connsiteY18" fmla="*/ 1383439 h 1603753"/>
              <a:gd name="connsiteX19" fmla="*/ 7768351 w 9662615"/>
              <a:gd name="connsiteY19" fmla="*/ 1395051 h 1603753"/>
              <a:gd name="connsiteX20" fmla="*/ 7635985 w 9662615"/>
              <a:gd name="connsiteY20" fmla="*/ 1386363 h 1603753"/>
              <a:gd name="connsiteX21" fmla="*/ 7466069 w 9662615"/>
              <a:gd name="connsiteY21" fmla="*/ 1377654 h 1603753"/>
              <a:gd name="connsiteX22" fmla="*/ 7355642 w 9662615"/>
              <a:gd name="connsiteY22" fmla="*/ 1407761 h 1603753"/>
              <a:gd name="connsiteX23" fmla="*/ 7151610 w 9662615"/>
              <a:gd name="connsiteY23" fmla="*/ 1397856 h 1603753"/>
              <a:gd name="connsiteX24" fmla="*/ 7082147 w 9662615"/>
              <a:gd name="connsiteY24" fmla="*/ 1406113 h 1603753"/>
              <a:gd name="connsiteX25" fmla="*/ 7014958 w 9662615"/>
              <a:gd name="connsiteY25" fmla="*/ 1396883 h 1603753"/>
              <a:gd name="connsiteX26" fmla="*/ 6907567 w 9662615"/>
              <a:gd name="connsiteY26" fmla="*/ 1419149 h 1603753"/>
              <a:gd name="connsiteX27" fmla="*/ 6748428 w 9662615"/>
              <a:gd name="connsiteY27" fmla="*/ 1420308 h 1603753"/>
              <a:gd name="connsiteX28" fmla="*/ 6654257 w 9662615"/>
              <a:gd name="connsiteY28" fmla="*/ 1424143 h 1603753"/>
              <a:gd name="connsiteX29" fmla="*/ 6620123 w 9662615"/>
              <a:gd name="connsiteY29" fmla="*/ 1430535 h 1603753"/>
              <a:gd name="connsiteX30" fmla="*/ 6571355 w 9662615"/>
              <a:gd name="connsiteY30" fmla="*/ 1436144 h 1603753"/>
              <a:gd name="connsiteX31" fmla="*/ 6486557 w 9662615"/>
              <a:gd name="connsiteY31" fmla="*/ 1449861 h 1603753"/>
              <a:gd name="connsiteX32" fmla="*/ 6370419 w 9662615"/>
              <a:gd name="connsiteY32" fmla="*/ 1461649 h 1603753"/>
              <a:gd name="connsiteX33" fmla="*/ 6278839 w 9662615"/>
              <a:gd name="connsiteY33" fmla="*/ 1449160 h 1603753"/>
              <a:gd name="connsiteX34" fmla="*/ 6272455 w 9662615"/>
              <a:gd name="connsiteY34" fmla="*/ 1453191 h 1603753"/>
              <a:gd name="connsiteX35" fmla="*/ 6212659 w 9662615"/>
              <a:gd name="connsiteY35" fmla="*/ 1454850 h 1603753"/>
              <a:gd name="connsiteX36" fmla="*/ 6069317 w 9662615"/>
              <a:gd name="connsiteY36" fmla="*/ 1445838 h 1603753"/>
              <a:gd name="connsiteX37" fmla="*/ 5878477 w 9662615"/>
              <a:gd name="connsiteY37" fmla="*/ 1439180 h 1603753"/>
              <a:gd name="connsiteX38" fmla="*/ 5838387 w 9662615"/>
              <a:gd name="connsiteY38" fmla="*/ 1444679 h 1603753"/>
              <a:gd name="connsiteX39" fmla="*/ 5771136 w 9662615"/>
              <a:gd name="connsiteY39" fmla="*/ 1453639 h 1603753"/>
              <a:gd name="connsiteX40" fmla="*/ 5724081 w 9662615"/>
              <a:gd name="connsiteY40" fmla="*/ 1470431 h 1603753"/>
              <a:gd name="connsiteX41" fmla="*/ 5666577 w 9662615"/>
              <a:gd name="connsiteY41" fmla="*/ 1473921 h 1603753"/>
              <a:gd name="connsiteX42" fmla="*/ 5649068 w 9662615"/>
              <a:gd name="connsiteY42" fmla="*/ 1461676 h 1603753"/>
              <a:gd name="connsiteX43" fmla="*/ 5588902 w 9662615"/>
              <a:gd name="connsiteY43" fmla="*/ 1469647 h 1603753"/>
              <a:gd name="connsiteX44" fmla="*/ 5498090 w 9662615"/>
              <a:gd name="connsiteY44" fmla="*/ 1483173 h 1603753"/>
              <a:gd name="connsiteX45" fmla="*/ 5444641 w 9662615"/>
              <a:gd name="connsiteY45" fmla="*/ 1487602 h 1603753"/>
              <a:gd name="connsiteX46" fmla="*/ 5299812 w 9662615"/>
              <a:gd name="connsiteY46" fmla="*/ 1503362 h 1603753"/>
              <a:gd name="connsiteX47" fmla="*/ 5213947 w 9662615"/>
              <a:gd name="connsiteY47" fmla="*/ 1516637 h 1603753"/>
              <a:gd name="connsiteX48" fmla="*/ 5090342 w 9662615"/>
              <a:gd name="connsiteY48" fmla="*/ 1546680 h 1603753"/>
              <a:gd name="connsiteX49" fmla="*/ 5129812 w 9662615"/>
              <a:gd name="connsiteY49" fmla="*/ 1521277 h 1603753"/>
              <a:gd name="connsiteX50" fmla="*/ 5059484 w 9662615"/>
              <a:gd name="connsiteY50" fmla="*/ 1546802 h 1603753"/>
              <a:gd name="connsiteX51" fmla="*/ 5038524 w 9662615"/>
              <a:gd name="connsiteY51" fmla="*/ 1545675 h 1603753"/>
              <a:gd name="connsiteX52" fmla="*/ 5026564 w 9662615"/>
              <a:gd name="connsiteY52" fmla="*/ 1545376 h 1603753"/>
              <a:gd name="connsiteX53" fmla="*/ 4969433 w 9662615"/>
              <a:gd name="connsiteY53" fmla="*/ 1550865 h 1603753"/>
              <a:gd name="connsiteX54" fmla="*/ 4929254 w 9662615"/>
              <a:gd name="connsiteY54" fmla="*/ 1563452 h 1603753"/>
              <a:gd name="connsiteX55" fmla="*/ 4871726 w 9662615"/>
              <a:gd name="connsiteY55" fmla="*/ 1570584 h 1603753"/>
              <a:gd name="connsiteX56" fmla="*/ 4843267 w 9662615"/>
              <a:gd name="connsiteY56" fmla="*/ 1561459 h 1603753"/>
              <a:gd name="connsiteX57" fmla="*/ 4821058 w 9662615"/>
              <a:gd name="connsiteY57" fmla="*/ 1553078 h 1603753"/>
              <a:gd name="connsiteX58" fmla="*/ 4791466 w 9662615"/>
              <a:gd name="connsiteY58" fmla="*/ 1561324 h 1603753"/>
              <a:gd name="connsiteX59" fmla="*/ 4784247 w 9662615"/>
              <a:gd name="connsiteY59" fmla="*/ 1562342 h 1603753"/>
              <a:gd name="connsiteX60" fmla="*/ 4743285 w 9662615"/>
              <a:gd name="connsiteY60" fmla="*/ 1597680 h 1603753"/>
              <a:gd name="connsiteX61" fmla="*/ 4697562 w 9662615"/>
              <a:gd name="connsiteY61" fmla="*/ 1551206 h 1603753"/>
              <a:gd name="connsiteX62" fmla="*/ 4662664 w 9662615"/>
              <a:gd name="connsiteY62" fmla="*/ 1573162 h 1603753"/>
              <a:gd name="connsiteX63" fmla="*/ 4603028 w 9662615"/>
              <a:gd name="connsiteY63" fmla="*/ 1568821 h 1603753"/>
              <a:gd name="connsiteX64" fmla="*/ 4541612 w 9662615"/>
              <a:gd name="connsiteY64" fmla="*/ 1545262 h 1603753"/>
              <a:gd name="connsiteX65" fmla="*/ 4422155 w 9662615"/>
              <a:gd name="connsiteY65" fmla="*/ 1542059 h 1603753"/>
              <a:gd name="connsiteX66" fmla="*/ 4221826 w 9662615"/>
              <a:gd name="connsiteY66" fmla="*/ 1508923 h 1603753"/>
              <a:gd name="connsiteX67" fmla="*/ 4096601 w 9662615"/>
              <a:gd name="connsiteY67" fmla="*/ 1521563 h 1603753"/>
              <a:gd name="connsiteX68" fmla="*/ 3970635 w 9662615"/>
              <a:gd name="connsiteY68" fmla="*/ 1544815 h 1603753"/>
              <a:gd name="connsiteX69" fmla="*/ 3833906 w 9662615"/>
              <a:gd name="connsiteY69" fmla="*/ 1516637 h 1603753"/>
              <a:gd name="connsiteX70" fmla="*/ 3696258 w 9662615"/>
              <a:gd name="connsiteY70" fmla="*/ 1537563 h 1603753"/>
              <a:gd name="connsiteX71" fmla="*/ 3594070 w 9662615"/>
              <a:gd name="connsiteY71" fmla="*/ 1509422 h 1603753"/>
              <a:gd name="connsiteX72" fmla="*/ 3565233 w 9662615"/>
              <a:gd name="connsiteY72" fmla="*/ 1515122 h 1603753"/>
              <a:gd name="connsiteX73" fmla="*/ 3560267 w 9662615"/>
              <a:gd name="connsiteY73" fmla="*/ 1516288 h 1603753"/>
              <a:gd name="connsiteX74" fmla="*/ 3540258 w 9662615"/>
              <a:gd name="connsiteY74" fmla="*/ 1516976 h 1603753"/>
              <a:gd name="connsiteX75" fmla="*/ 3534780 w 9662615"/>
              <a:gd name="connsiteY75" fmla="*/ 1522141 h 1603753"/>
              <a:gd name="connsiteX76" fmla="*/ 3504783 w 9662615"/>
              <a:gd name="connsiteY76" fmla="*/ 1526739 h 1603753"/>
              <a:gd name="connsiteX77" fmla="*/ 3430805 w 9662615"/>
              <a:gd name="connsiteY77" fmla="*/ 1542521 h 1603753"/>
              <a:gd name="connsiteX78" fmla="*/ 3292707 w 9662615"/>
              <a:gd name="connsiteY78" fmla="*/ 1520490 h 1603753"/>
              <a:gd name="connsiteX79" fmla="*/ 3187872 w 9662615"/>
              <a:gd name="connsiteY79" fmla="*/ 1519991 h 1603753"/>
              <a:gd name="connsiteX80" fmla="*/ 3148026 w 9662615"/>
              <a:gd name="connsiteY80" fmla="*/ 1524777 h 1603753"/>
              <a:gd name="connsiteX81" fmla="*/ 3092394 w 9662615"/>
              <a:gd name="connsiteY81" fmla="*/ 1528115 h 1603753"/>
              <a:gd name="connsiteX82" fmla="*/ 2994200 w 9662615"/>
              <a:gd name="connsiteY82" fmla="*/ 1537857 h 1603753"/>
              <a:gd name="connsiteX83" fmla="*/ 2862301 w 9662615"/>
              <a:gd name="connsiteY83" fmla="*/ 1544250 h 1603753"/>
              <a:gd name="connsiteX84" fmla="*/ 2766335 w 9662615"/>
              <a:gd name="connsiteY84" fmla="*/ 1527662 h 1603753"/>
              <a:gd name="connsiteX85" fmla="*/ 2757836 w 9662615"/>
              <a:gd name="connsiteY85" fmla="*/ 1531371 h 1603753"/>
              <a:gd name="connsiteX86" fmla="*/ 2691555 w 9662615"/>
              <a:gd name="connsiteY86" fmla="*/ 1530283 h 1603753"/>
              <a:gd name="connsiteX87" fmla="*/ 2491676 w 9662615"/>
              <a:gd name="connsiteY87" fmla="*/ 1500859 h 1603753"/>
              <a:gd name="connsiteX88" fmla="*/ 2378036 w 9662615"/>
              <a:gd name="connsiteY88" fmla="*/ 1520645 h 1603753"/>
              <a:gd name="connsiteX89" fmla="*/ 2284269 w 9662615"/>
              <a:gd name="connsiteY89" fmla="*/ 1503068 h 1603753"/>
              <a:gd name="connsiteX90" fmla="*/ 2207104 w 9662615"/>
              <a:gd name="connsiteY90" fmla="*/ 1508888 h 1603753"/>
              <a:gd name="connsiteX91" fmla="*/ 2149226 w 9662615"/>
              <a:gd name="connsiteY91" fmla="*/ 1523409 h 1603753"/>
              <a:gd name="connsiteX92" fmla="*/ 2084783 w 9662615"/>
              <a:gd name="connsiteY92" fmla="*/ 1524245 h 1603753"/>
              <a:gd name="connsiteX93" fmla="*/ 2070075 w 9662615"/>
              <a:gd name="connsiteY93" fmla="*/ 1511285 h 1603753"/>
              <a:gd name="connsiteX94" fmla="*/ 2001057 w 9662615"/>
              <a:gd name="connsiteY94" fmla="*/ 1516449 h 1603753"/>
              <a:gd name="connsiteX95" fmla="*/ 1896330 w 9662615"/>
              <a:gd name="connsiteY95" fmla="*/ 1525725 h 1603753"/>
              <a:gd name="connsiteX96" fmla="*/ 1835994 w 9662615"/>
              <a:gd name="connsiteY96" fmla="*/ 1527678 h 1603753"/>
              <a:gd name="connsiteX97" fmla="*/ 1671119 w 9662615"/>
              <a:gd name="connsiteY97" fmla="*/ 1536701 h 1603753"/>
              <a:gd name="connsiteX98" fmla="*/ 1601337 w 9662615"/>
              <a:gd name="connsiteY98" fmla="*/ 1548552 h 1603753"/>
              <a:gd name="connsiteX99" fmla="*/ 1407755 w 9662615"/>
              <a:gd name="connsiteY99" fmla="*/ 1571444 h 1603753"/>
              <a:gd name="connsiteX100" fmla="*/ 1271994 w 9662615"/>
              <a:gd name="connsiteY100" fmla="*/ 1579471 h 1603753"/>
              <a:gd name="connsiteX101" fmla="*/ 1249226 w 9662615"/>
              <a:gd name="connsiteY101" fmla="*/ 1583140 h 1603753"/>
              <a:gd name="connsiteX102" fmla="*/ 1217719 w 9662615"/>
              <a:gd name="connsiteY102" fmla="*/ 1580863 h 1603753"/>
              <a:gd name="connsiteX103" fmla="*/ 1091432 w 9662615"/>
              <a:gd name="connsiteY103" fmla="*/ 1571003 h 1603753"/>
              <a:gd name="connsiteX104" fmla="*/ 992039 w 9662615"/>
              <a:gd name="connsiteY104" fmla="*/ 1556662 h 1603753"/>
              <a:gd name="connsiteX105" fmla="*/ 868264 w 9662615"/>
              <a:gd name="connsiteY105" fmla="*/ 1566392 h 1603753"/>
              <a:gd name="connsiteX106" fmla="*/ 792765 w 9662615"/>
              <a:gd name="connsiteY106" fmla="*/ 1563102 h 1603753"/>
              <a:gd name="connsiteX107" fmla="*/ 669055 w 9662615"/>
              <a:gd name="connsiteY107" fmla="*/ 1543638 h 1603753"/>
              <a:gd name="connsiteX108" fmla="*/ 506152 w 9662615"/>
              <a:gd name="connsiteY108" fmla="*/ 1549124 h 1603753"/>
              <a:gd name="connsiteX109" fmla="*/ 472797 w 9662615"/>
              <a:gd name="connsiteY109" fmla="*/ 1568904 h 1603753"/>
              <a:gd name="connsiteX110" fmla="*/ 427864 w 9662615"/>
              <a:gd name="connsiteY110" fmla="*/ 1580848 h 1603753"/>
              <a:gd name="connsiteX111" fmla="*/ 408381 w 9662615"/>
              <a:gd name="connsiteY111" fmla="*/ 1552940 h 1603753"/>
              <a:gd name="connsiteX112" fmla="*/ 267163 w 9662615"/>
              <a:gd name="connsiteY112" fmla="*/ 1531913 h 1603753"/>
              <a:gd name="connsiteX113" fmla="*/ 196644 w 9662615"/>
              <a:gd name="connsiteY113" fmla="*/ 1524565 h 1603753"/>
              <a:gd name="connsiteX114" fmla="*/ 86819 w 9662615"/>
              <a:gd name="connsiteY114" fmla="*/ 1519517 h 1603753"/>
              <a:gd name="connsiteX115" fmla="*/ 53369 w 9662615"/>
              <a:gd name="connsiteY115" fmla="*/ 1516853 h 1603753"/>
              <a:gd name="connsiteX116" fmla="*/ 2359 w 9662615"/>
              <a:gd name="connsiteY116" fmla="*/ 1515247 h 1603753"/>
              <a:gd name="connsiteX117" fmla="*/ 0 w 9662615"/>
              <a:gd name="connsiteY117" fmla="*/ 1514932 h 1603753"/>
              <a:gd name="connsiteX118" fmla="*/ 0 w 9662615"/>
              <a:gd name="connsiteY118" fmla="*/ 0 h 1603753"/>
              <a:gd name="connsiteX0" fmla="*/ 0 w 9662615"/>
              <a:gd name="connsiteY0" fmla="*/ 0 h 1603753"/>
              <a:gd name="connsiteX1" fmla="*/ 9662615 w 9662615"/>
              <a:gd name="connsiteY1" fmla="*/ 0 h 1603753"/>
              <a:gd name="connsiteX2" fmla="*/ 9662615 w 9662615"/>
              <a:gd name="connsiteY2" fmla="*/ 1280346 h 1603753"/>
              <a:gd name="connsiteX3" fmla="*/ 9658420 w 9662615"/>
              <a:gd name="connsiteY3" fmla="*/ 1280106 h 1603753"/>
              <a:gd name="connsiteX4" fmla="*/ 9469546 w 9662615"/>
              <a:gd name="connsiteY4" fmla="*/ 1289837 h 1603753"/>
              <a:gd name="connsiteX5" fmla="*/ 9385895 w 9662615"/>
              <a:gd name="connsiteY5" fmla="*/ 1269203 h 1603753"/>
              <a:gd name="connsiteX6" fmla="*/ 9144767 w 9662615"/>
              <a:gd name="connsiteY6" fmla="*/ 1264120 h 1603753"/>
              <a:gd name="connsiteX7" fmla="*/ 8837252 w 9662615"/>
              <a:gd name="connsiteY7" fmla="*/ 1350515 h 1603753"/>
              <a:gd name="connsiteX8" fmla="*/ 8705466 w 9662615"/>
              <a:gd name="connsiteY8" fmla="*/ 1342419 h 1603753"/>
              <a:gd name="connsiteX9" fmla="*/ 8652221 w 9662615"/>
              <a:gd name="connsiteY9" fmla="*/ 1326906 h 1603753"/>
              <a:gd name="connsiteX10" fmla="*/ 8632312 w 9662615"/>
              <a:gd name="connsiteY10" fmla="*/ 1326025 h 1603753"/>
              <a:gd name="connsiteX11" fmla="*/ 8591582 w 9662615"/>
              <a:gd name="connsiteY11" fmla="*/ 1341666 h 1603753"/>
              <a:gd name="connsiteX12" fmla="*/ 8537336 w 9662615"/>
              <a:gd name="connsiteY12" fmla="*/ 1341684 h 1603753"/>
              <a:gd name="connsiteX13" fmla="*/ 8472508 w 9662615"/>
              <a:gd name="connsiteY13" fmla="*/ 1363109 h 1603753"/>
              <a:gd name="connsiteX14" fmla="*/ 8258477 w 9662615"/>
              <a:gd name="connsiteY14" fmla="*/ 1370666 h 1603753"/>
              <a:gd name="connsiteX15" fmla="*/ 8197961 w 9662615"/>
              <a:gd name="connsiteY15" fmla="*/ 1392804 h 1603753"/>
              <a:gd name="connsiteX16" fmla="*/ 8171196 w 9662615"/>
              <a:gd name="connsiteY16" fmla="*/ 1397216 h 1603753"/>
              <a:gd name="connsiteX17" fmla="*/ 8127667 w 9662615"/>
              <a:gd name="connsiteY17" fmla="*/ 1418254 h 1603753"/>
              <a:gd name="connsiteX18" fmla="*/ 7974579 w 9662615"/>
              <a:gd name="connsiteY18" fmla="*/ 1383439 h 1603753"/>
              <a:gd name="connsiteX19" fmla="*/ 7768351 w 9662615"/>
              <a:gd name="connsiteY19" fmla="*/ 1395051 h 1603753"/>
              <a:gd name="connsiteX20" fmla="*/ 7635985 w 9662615"/>
              <a:gd name="connsiteY20" fmla="*/ 1386363 h 1603753"/>
              <a:gd name="connsiteX21" fmla="*/ 7466069 w 9662615"/>
              <a:gd name="connsiteY21" fmla="*/ 1377654 h 1603753"/>
              <a:gd name="connsiteX22" fmla="*/ 7355642 w 9662615"/>
              <a:gd name="connsiteY22" fmla="*/ 1407761 h 1603753"/>
              <a:gd name="connsiteX23" fmla="*/ 7151610 w 9662615"/>
              <a:gd name="connsiteY23" fmla="*/ 1397856 h 1603753"/>
              <a:gd name="connsiteX24" fmla="*/ 7082147 w 9662615"/>
              <a:gd name="connsiteY24" fmla="*/ 1406113 h 1603753"/>
              <a:gd name="connsiteX25" fmla="*/ 7014958 w 9662615"/>
              <a:gd name="connsiteY25" fmla="*/ 1396883 h 1603753"/>
              <a:gd name="connsiteX26" fmla="*/ 6907567 w 9662615"/>
              <a:gd name="connsiteY26" fmla="*/ 1419149 h 1603753"/>
              <a:gd name="connsiteX27" fmla="*/ 6748428 w 9662615"/>
              <a:gd name="connsiteY27" fmla="*/ 1420308 h 1603753"/>
              <a:gd name="connsiteX28" fmla="*/ 6654257 w 9662615"/>
              <a:gd name="connsiteY28" fmla="*/ 1424143 h 1603753"/>
              <a:gd name="connsiteX29" fmla="*/ 6620123 w 9662615"/>
              <a:gd name="connsiteY29" fmla="*/ 1430535 h 1603753"/>
              <a:gd name="connsiteX30" fmla="*/ 6571355 w 9662615"/>
              <a:gd name="connsiteY30" fmla="*/ 1436144 h 1603753"/>
              <a:gd name="connsiteX31" fmla="*/ 6486557 w 9662615"/>
              <a:gd name="connsiteY31" fmla="*/ 1449861 h 1603753"/>
              <a:gd name="connsiteX32" fmla="*/ 6370419 w 9662615"/>
              <a:gd name="connsiteY32" fmla="*/ 1461649 h 1603753"/>
              <a:gd name="connsiteX33" fmla="*/ 6278839 w 9662615"/>
              <a:gd name="connsiteY33" fmla="*/ 1449160 h 1603753"/>
              <a:gd name="connsiteX34" fmla="*/ 6272455 w 9662615"/>
              <a:gd name="connsiteY34" fmla="*/ 1453191 h 1603753"/>
              <a:gd name="connsiteX35" fmla="*/ 6212659 w 9662615"/>
              <a:gd name="connsiteY35" fmla="*/ 1454850 h 1603753"/>
              <a:gd name="connsiteX36" fmla="*/ 6069317 w 9662615"/>
              <a:gd name="connsiteY36" fmla="*/ 1445838 h 1603753"/>
              <a:gd name="connsiteX37" fmla="*/ 5878477 w 9662615"/>
              <a:gd name="connsiteY37" fmla="*/ 1439180 h 1603753"/>
              <a:gd name="connsiteX38" fmla="*/ 5838387 w 9662615"/>
              <a:gd name="connsiteY38" fmla="*/ 1444679 h 1603753"/>
              <a:gd name="connsiteX39" fmla="*/ 5771136 w 9662615"/>
              <a:gd name="connsiteY39" fmla="*/ 1453639 h 1603753"/>
              <a:gd name="connsiteX40" fmla="*/ 5724081 w 9662615"/>
              <a:gd name="connsiteY40" fmla="*/ 1470431 h 1603753"/>
              <a:gd name="connsiteX41" fmla="*/ 5666577 w 9662615"/>
              <a:gd name="connsiteY41" fmla="*/ 1473921 h 1603753"/>
              <a:gd name="connsiteX42" fmla="*/ 5649068 w 9662615"/>
              <a:gd name="connsiteY42" fmla="*/ 1461676 h 1603753"/>
              <a:gd name="connsiteX43" fmla="*/ 5588902 w 9662615"/>
              <a:gd name="connsiteY43" fmla="*/ 1469647 h 1603753"/>
              <a:gd name="connsiteX44" fmla="*/ 5498090 w 9662615"/>
              <a:gd name="connsiteY44" fmla="*/ 1483173 h 1603753"/>
              <a:gd name="connsiteX45" fmla="*/ 5444641 w 9662615"/>
              <a:gd name="connsiteY45" fmla="*/ 1487602 h 1603753"/>
              <a:gd name="connsiteX46" fmla="*/ 5299812 w 9662615"/>
              <a:gd name="connsiteY46" fmla="*/ 1503362 h 1603753"/>
              <a:gd name="connsiteX47" fmla="*/ 5213947 w 9662615"/>
              <a:gd name="connsiteY47" fmla="*/ 1516637 h 1603753"/>
              <a:gd name="connsiteX48" fmla="*/ 5090342 w 9662615"/>
              <a:gd name="connsiteY48" fmla="*/ 1546680 h 1603753"/>
              <a:gd name="connsiteX49" fmla="*/ 5129812 w 9662615"/>
              <a:gd name="connsiteY49" fmla="*/ 1521277 h 1603753"/>
              <a:gd name="connsiteX50" fmla="*/ 5059484 w 9662615"/>
              <a:gd name="connsiteY50" fmla="*/ 1546802 h 1603753"/>
              <a:gd name="connsiteX51" fmla="*/ 5038524 w 9662615"/>
              <a:gd name="connsiteY51" fmla="*/ 1545675 h 1603753"/>
              <a:gd name="connsiteX52" fmla="*/ 5026564 w 9662615"/>
              <a:gd name="connsiteY52" fmla="*/ 1545376 h 1603753"/>
              <a:gd name="connsiteX53" fmla="*/ 4969433 w 9662615"/>
              <a:gd name="connsiteY53" fmla="*/ 1550865 h 1603753"/>
              <a:gd name="connsiteX54" fmla="*/ 4929254 w 9662615"/>
              <a:gd name="connsiteY54" fmla="*/ 1563452 h 1603753"/>
              <a:gd name="connsiteX55" fmla="*/ 4871726 w 9662615"/>
              <a:gd name="connsiteY55" fmla="*/ 1570584 h 1603753"/>
              <a:gd name="connsiteX56" fmla="*/ 4843267 w 9662615"/>
              <a:gd name="connsiteY56" fmla="*/ 1561459 h 1603753"/>
              <a:gd name="connsiteX57" fmla="*/ 4821058 w 9662615"/>
              <a:gd name="connsiteY57" fmla="*/ 1553078 h 1603753"/>
              <a:gd name="connsiteX58" fmla="*/ 4791466 w 9662615"/>
              <a:gd name="connsiteY58" fmla="*/ 1561324 h 1603753"/>
              <a:gd name="connsiteX59" fmla="*/ 4784247 w 9662615"/>
              <a:gd name="connsiteY59" fmla="*/ 1562342 h 1603753"/>
              <a:gd name="connsiteX60" fmla="*/ 4743285 w 9662615"/>
              <a:gd name="connsiteY60" fmla="*/ 1597680 h 1603753"/>
              <a:gd name="connsiteX61" fmla="*/ 4697562 w 9662615"/>
              <a:gd name="connsiteY61" fmla="*/ 1551206 h 1603753"/>
              <a:gd name="connsiteX62" fmla="*/ 4662664 w 9662615"/>
              <a:gd name="connsiteY62" fmla="*/ 1573162 h 1603753"/>
              <a:gd name="connsiteX63" fmla="*/ 4603028 w 9662615"/>
              <a:gd name="connsiteY63" fmla="*/ 1568821 h 1603753"/>
              <a:gd name="connsiteX64" fmla="*/ 4541612 w 9662615"/>
              <a:gd name="connsiteY64" fmla="*/ 1545262 h 1603753"/>
              <a:gd name="connsiteX65" fmla="*/ 4422155 w 9662615"/>
              <a:gd name="connsiteY65" fmla="*/ 1542059 h 1603753"/>
              <a:gd name="connsiteX66" fmla="*/ 4221826 w 9662615"/>
              <a:gd name="connsiteY66" fmla="*/ 1508923 h 1603753"/>
              <a:gd name="connsiteX67" fmla="*/ 4096601 w 9662615"/>
              <a:gd name="connsiteY67" fmla="*/ 1521563 h 1603753"/>
              <a:gd name="connsiteX68" fmla="*/ 3970635 w 9662615"/>
              <a:gd name="connsiteY68" fmla="*/ 1544815 h 1603753"/>
              <a:gd name="connsiteX69" fmla="*/ 3833906 w 9662615"/>
              <a:gd name="connsiteY69" fmla="*/ 1516637 h 1603753"/>
              <a:gd name="connsiteX70" fmla="*/ 3696258 w 9662615"/>
              <a:gd name="connsiteY70" fmla="*/ 1537563 h 1603753"/>
              <a:gd name="connsiteX71" fmla="*/ 3594070 w 9662615"/>
              <a:gd name="connsiteY71" fmla="*/ 1509422 h 1603753"/>
              <a:gd name="connsiteX72" fmla="*/ 3565233 w 9662615"/>
              <a:gd name="connsiteY72" fmla="*/ 1515122 h 1603753"/>
              <a:gd name="connsiteX73" fmla="*/ 3560267 w 9662615"/>
              <a:gd name="connsiteY73" fmla="*/ 1516288 h 1603753"/>
              <a:gd name="connsiteX74" fmla="*/ 3540258 w 9662615"/>
              <a:gd name="connsiteY74" fmla="*/ 1516976 h 1603753"/>
              <a:gd name="connsiteX75" fmla="*/ 3534780 w 9662615"/>
              <a:gd name="connsiteY75" fmla="*/ 1522141 h 1603753"/>
              <a:gd name="connsiteX76" fmla="*/ 3504783 w 9662615"/>
              <a:gd name="connsiteY76" fmla="*/ 1526739 h 1603753"/>
              <a:gd name="connsiteX77" fmla="*/ 3430805 w 9662615"/>
              <a:gd name="connsiteY77" fmla="*/ 1542521 h 1603753"/>
              <a:gd name="connsiteX78" fmla="*/ 3292707 w 9662615"/>
              <a:gd name="connsiteY78" fmla="*/ 1520490 h 1603753"/>
              <a:gd name="connsiteX79" fmla="*/ 3187872 w 9662615"/>
              <a:gd name="connsiteY79" fmla="*/ 1519991 h 1603753"/>
              <a:gd name="connsiteX80" fmla="*/ 3148026 w 9662615"/>
              <a:gd name="connsiteY80" fmla="*/ 1524777 h 1603753"/>
              <a:gd name="connsiteX81" fmla="*/ 3092394 w 9662615"/>
              <a:gd name="connsiteY81" fmla="*/ 1528115 h 1603753"/>
              <a:gd name="connsiteX82" fmla="*/ 2994200 w 9662615"/>
              <a:gd name="connsiteY82" fmla="*/ 1537857 h 1603753"/>
              <a:gd name="connsiteX83" fmla="*/ 2862301 w 9662615"/>
              <a:gd name="connsiteY83" fmla="*/ 1544250 h 1603753"/>
              <a:gd name="connsiteX84" fmla="*/ 2766335 w 9662615"/>
              <a:gd name="connsiteY84" fmla="*/ 1527662 h 1603753"/>
              <a:gd name="connsiteX85" fmla="*/ 2757836 w 9662615"/>
              <a:gd name="connsiteY85" fmla="*/ 1531371 h 1603753"/>
              <a:gd name="connsiteX86" fmla="*/ 2691555 w 9662615"/>
              <a:gd name="connsiteY86" fmla="*/ 1530283 h 1603753"/>
              <a:gd name="connsiteX87" fmla="*/ 2491676 w 9662615"/>
              <a:gd name="connsiteY87" fmla="*/ 1500859 h 1603753"/>
              <a:gd name="connsiteX88" fmla="*/ 2378036 w 9662615"/>
              <a:gd name="connsiteY88" fmla="*/ 1520645 h 1603753"/>
              <a:gd name="connsiteX89" fmla="*/ 2284269 w 9662615"/>
              <a:gd name="connsiteY89" fmla="*/ 1503068 h 1603753"/>
              <a:gd name="connsiteX90" fmla="*/ 2207104 w 9662615"/>
              <a:gd name="connsiteY90" fmla="*/ 1508888 h 1603753"/>
              <a:gd name="connsiteX91" fmla="*/ 2149226 w 9662615"/>
              <a:gd name="connsiteY91" fmla="*/ 1523409 h 1603753"/>
              <a:gd name="connsiteX92" fmla="*/ 2084783 w 9662615"/>
              <a:gd name="connsiteY92" fmla="*/ 1524245 h 1603753"/>
              <a:gd name="connsiteX93" fmla="*/ 2070075 w 9662615"/>
              <a:gd name="connsiteY93" fmla="*/ 1511285 h 1603753"/>
              <a:gd name="connsiteX94" fmla="*/ 2001057 w 9662615"/>
              <a:gd name="connsiteY94" fmla="*/ 1516449 h 1603753"/>
              <a:gd name="connsiteX95" fmla="*/ 1896330 w 9662615"/>
              <a:gd name="connsiteY95" fmla="*/ 1525725 h 1603753"/>
              <a:gd name="connsiteX96" fmla="*/ 1835994 w 9662615"/>
              <a:gd name="connsiteY96" fmla="*/ 1527678 h 1603753"/>
              <a:gd name="connsiteX97" fmla="*/ 1671119 w 9662615"/>
              <a:gd name="connsiteY97" fmla="*/ 1536701 h 1603753"/>
              <a:gd name="connsiteX98" fmla="*/ 1601337 w 9662615"/>
              <a:gd name="connsiteY98" fmla="*/ 1548552 h 1603753"/>
              <a:gd name="connsiteX99" fmla="*/ 1407755 w 9662615"/>
              <a:gd name="connsiteY99" fmla="*/ 1571444 h 1603753"/>
              <a:gd name="connsiteX100" fmla="*/ 1271994 w 9662615"/>
              <a:gd name="connsiteY100" fmla="*/ 1579471 h 1603753"/>
              <a:gd name="connsiteX101" fmla="*/ 1249226 w 9662615"/>
              <a:gd name="connsiteY101" fmla="*/ 1583140 h 1603753"/>
              <a:gd name="connsiteX102" fmla="*/ 1217719 w 9662615"/>
              <a:gd name="connsiteY102" fmla="*/ 1580863 h 1603753"/>
              <a:gd name="connsiteX103" fmla="*/ 1091432 w 9662615"/>
              <a:gd name="connsiteY103" fmla="*/ 1571003 h 1603753"/>
              <a:gd name="connsiteX104" fmla="*/ 992039 w 9662615"/>
              <a:gd name="connsiteY104" fmla="*/ 1556662 h 1603753"/>
              <a:gd name="connsiteX105" fmla="*/ 868264 w 9662615"/>
              <a:gd name="connsiteY105" fmla="*/ 1566392 h 1603753"/>
              <a:gd name="connsiteX106" fmla="*/ 792765 w 9662615"/>
              <a:gd name="connsiteY106" fmla="*/ 1563102 h 1603753"/>
              <a:gd name="connsiteX107" fmla="*/ 669055 w 9662615"/>
              <a:gd name="connsiteY107" fmla="*/ 1543638 h 1603753"/>
              <a:gd name="connsiteX108" fmla="*/ 506152 w 9662615"/>
              <a:gd name="connsiteY108" fmla="*/ 1549124 h 1603753"/>
              <a:gd name="connsiteX109" fmla="*/ 472797 w 9662615"/>
              <a:gd name="connsiteY109" fmla="*/ 1568904 h 1603753"/>
              <a:gd name="connsiteX110" fmla="*/ 427864 w 9662615"/>
              <a:gd name="connsiteY110" fmla="*/ 1580848 h 1603753"/>
              <a:gd name="connsiteX111" fmla="*/ 408381 w 9662615"/>
              <a:gd name="connsiteY111" fmla="*/ 1552940 h 1603753"/>
              <a:gd name="connsiteX112" fmla="*/ 267163 w 9662615"/>
              <a:gd name="connsiteY112" fmla="*/ 1531913 h 1603753"/>
              <a:gd name="connsiteX113" fmla="*/ 196644 w 9662615"/>
              <a:gd name="connsiteY113" fmla="*/ 1524565 h 1603753"/>
              <a:gd name="connsiteX114" fmla="*/ 86819 w 9662615"/>
              <a:gd name="connsiteY114" fmla="*/ 1519517 h 1603753"/>
              <a:gd name="connsiteX115" fmla="*/ 53369 w 9662615"/>
              <a:gd name="connsiteY115" fmla="*/ 1516853 h 1603753"/>
              <a:gd name="connsiteX116" fmla="*/ 2359 w 9662615"/>
              <a:gd name="connsiteY116" fmla="*/ 1515247 h 1603753"/>
              <a:gd name="connsiteX117" fmla="*/ 0 w 9662615"/>
              <a:gd name="connsiteY117" fmla="*/ 1514932 h 1603753"/>
              <a:gd name="connsiteX118" fmla="*/ 0 w 9662615"/>
              <a:gd name="connsiteY118" fmla="*/ 0 h 1603753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41612 w 9662615"/>
              <a:gd name="connsiteY64" fmla="*/ 1545262 h 1583140"/>
              <a:gd name="connsiteX65" fmla="*/ 4422155 w 9662615"/>
              <a:gd name="connsiteY65" fmla="*/ 1542059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41612 w 9662615"/>
              <a:gd name="connsiteY64" fmla="*/ 1545262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595077 w 9662615"/>
              <a:gd name="connsiteY63" fmla="*/ 1552918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595077 w 9662615"/>
              <a:gd name="connsiteY63" fmla="*/ 1552918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3966659 w 9662615"/>
              <a:gd name="connsiteY68" fmla="*/ 1528913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96499"/>
              <a:gd name="connsiteX1" fmla="*/ 9662615 w 9662615"/>
              <a:gd name="connsiteY1" fmla="*/ 0 h 1596499"/>
              <a:gd name="connsiteX2" fmla="*/ 9662615 w 9662615"/>
              <a:gd name="connsiteY2" fmla="*/ 1280346 h 1596499"/>
              <a:gd name="connsiteX3" fmla="*/ 9658420 w 9662615"/>
              <a:gd name="connsiteY3" fmla="*/ 1280106 h 1596499"/>
              <a:gd name="connsiteX4" fmla="*/ 9469546 w 9662615"/>
              <a:gd name="connsiteY4" fmla="*/ 1289837 h 1596499"/>
              <a:gd name="connsiteX5" fmla="*/ 9385895 w 9662615"/>
              <a:gd name="connsiteY5" fmla="*/ 1269203 h 1596499"/>
              <a:gd name="connsiteX6" fmla="*/ 9144767 w 9662615"/>
              <a:gd name="connsiteY6" fmla="*/ 1264120 h 1596499"/>
              <a:gd name="connsiteX7" fmla="*/ 8837252 w 9662615"/>
              <a:gd name="connsiteY7" fmla="*/ 1350515 h 1596499"/>
              <a:gd name="connsiteX8" fmla="*/ 8705466 w 9662615"/>
              <a:gd name="connsiteY8" fmla="*/ 1342419 h 1596499"/>
              <a:gd name="connsiteX9" fmla="*/ 8652221 w 9662615"/>
              <a:gd name="connsiteY9" fmla="*/ 1326906 h 1596499"/>
              <a:gd name="connsiteX10" fmla="*/ 8632312 w 9662615"/>
              <a:gd name="connsiteY10" fmla="*/ 1326025 h 1596499"/>
              <a:gd name="connsiteX11" fmla="*/ 8591582 w 9662615"/>
              <a:gd name="connsiteY11" fmla="*/ 1341666 h 1596499"/>
              <a:gd name="connsiteX12" fmla="*/ 8537336 w 9662615"/>
              <a:gd name="connsiteY12" fmla="*/ 1341684 h 1596499"/>
              <a:gd name="connsiteX13" fmla="*/ 8472508 w 9662615"/>
              <a:gd name="connsiteY13" fmla="*/ 1363109 h 1596499"/>
              <a:gd name="connsiteX14" fmla="*/ 8258477 w 9662615"/>
              <a:gd name="connsiteY14" fmla="*/ 1370666 h 1596499"/>
              <a:gd name="connsiteX15" fmla="*/ 8197961 w 9662615"/>
              <a:gd name="connsiteY15" fmla="*/ 1392804 h 1596499"/>
              <a:gd name="connsiteX16" fmla="*/ 8171196 w 9662615"/>
              <a:gd name="connsiteY16" fmla="*/ 1397216 h 1596499"/>
              <a:gd name="connsiteX17" fmla="*/ 8127667 w 9662615"/>
              <a:gd name="connsiteY17" fmla="*/ 1418254 h 1596499"/>
              <a:gd name="connsiteX18" fmla="*/ 7974579 w 9662615"/>
              <a:gd name="connsiteY18" fmla="*/ 1383439 h 1596499"/>
              <a:gd name="connsiteX19" fmla="*/ 7768351 w 9662615"/>
              <a:gd name="connsiteY19" fmla="*/ 1395051 h 1596499"/>
              <a:gd name="connsiteX20" fmla="*/ 7635985 w 9662615"/>
              <a:gd name="connsiteY20" fmla="*/ 1386363 h 1596499"/>
              <a:gd name="connsiteX21" fmla="*/ 7466069 w 9662615"/>
              <a:gd name="connsiteY21" fmla="*/ 1377654 h 1596499"/>
              <a:gd name="connsiteX22" fmla="*/ 7355642 w 9662615"/>
              <a:gd name="connsiteY22" fmla="*/ 1407761 h 1596499"/>
              <a:gd name="connsiteX23" fmla="*/ 7151610 w 9662615"/>
              <a:gd name="connsiteY23" fmla="*/ 1397856 h 1596499"/>
              <a:gd name="connsiteX24" fmla="*/ 7082147 w 9662615"/>
              <a:gd name="connsiteY24" fmla="*/ 1406113 h 1596499"/>
              <a:gd name="connsiteX25" fmla="*/ 7014958 w 9662615"/>
              <a:gd name="connsiteY25" fmla="*/ 1396883 h 1596499"/>
              <a:gd name="connsiteX26" fmla="*/ 6907567 w 9662615"/>
              <a:gd name="connsiteY26" fmla="*/ 1419149 h 1596499"/>
              <a:gd name="connsiteX27" fmla="*/ 6748428 w 9662615"/>
              <a:gd name="connsiteY27" fmla="*/ 1420308 h 1596499"/>
              <a:gd name="connsiteX28" fmla="*/ 6654257 w 9662615"/>
              <a:gd name="connsiteY28" fmla="*/ 1424143 h 1596499"/>
              <a:gd name="connsiteX29" fmla="*/ 6620123 w 9662615"/>
              <a:gd name="connsiteY29" fmla="*/ 1430535 h 1596499"/>
              <a:gd name="connsiteX30" fmla="*/ 6571355 w 9662615"/>
              <a:gd name="connsiteY30" fmla="*/ 1436144 h 1596499"/>
              <a:gd name="connsiteX31" fmla="*/ 6486557 w 9662615"/>
              <a:gd name="connsiteY31" fmla="*/ 1449861 h 1596499"/>
              <a:gd name="connsiteX32" fmla="*/ 6370419 w 9662615"/>
              <a:gd name="connsiteY32" fmla="*/ 1461649 h 1596499"/>
              <a:gd name="connsiteX33" fmla="*/ 6278839 w 9662615"/>
              <a:gd name="connsiteY33" fmla="*/ 1449160 h 1596499"/>
              <a:gd name="connsiteX34" fmla="*/ 6272455 w 9662615"/>
              <a:gd name="connsiteY34" fmla="*/ 1453191 h 1596499"/>
              <a:gd name="connsiteX35" fmla="*/ 6212659 w 9662615"/>
              <a:gd name="connsiteY35" fmla="*/ 1454850 h 1596499"/>
              <a:gd name="connsiteX36" fmla="*/ 6069317 w 9662615"/>
              <a:gd name="connsiteY36" fmla="*/ 1445838 h 1596499"/>
              <a:gd name="connsiteX37" fmla="*/ 5878477 w 9662615"/>
              <a:gd name="connsiteY37" fmla="*/ 1439180 h 1596499"/>
              <a:gd name="connsiteX38" fmla="*/ 5838387 w 9662615"/>
              <a:gd name="connsiteY38" fmla="*/ 1444679 h 1596499"/>
              <a:gd name="connsiteX39" fmla="*/ 5771136 w 9662615"/>
              <a:gd name="connsiteY39" fmla="*/ 1453639 h 1596499"/>
              <a:gd name="connsiteX40" fmla="*/ 5724081 w 9662615"/>
              <a:gd name="connsiteY40" fmla="*/ 1470431 h 1596499"/>
              <a:gd name="connsiteX41" fmla="*/ 5666577 w 9662615"/>
              <a:gd name="connsiteY41" fmla="*/ 1473921 h 1596499"/>
              <a:gd name="connsiteX42" fmla="*/ 5649068 w 9662615"/>
              <a:gd name="connsiteY42" fmla="*/ 1461676 h 1596499"/>
              <a:gd name="connsiteX43" fmla="*/ 5588902 w 9662615"/>
              <a:gd name="connsiteY43" fmla="*/ 1469647 h 1596499"/>
              <a:gd name="connsiteX44" fmla="*/ 5498090 w 9662615"/>
              <a:gd name="connsiteY44" fmla="*/ 1483173 h 1596499"/>
              <a:gd name="connsiteX45" fmla="*/ 5444641 w 9662615"/>
              <a:gd name="connsiteY45" fmla="*/ 1487602 h 1596499"/>
              <a:gd name="connsiteX46" fmla="*/ 5299812 w 9662615"/>
              <a:gd name="connsiteY46" fmla="*/ 1503362 h 1596499"/>
              <a:gd name="connsiteX47" fmla="*/ 5213947 w 9662615"/>
              <a:gd name="connsiteY47" fmla="*/ 1516637 h 1596499"/>
              <a:gd name="connsiteX48" fmla="*/ 5090342 w 9662615"/>
              <a:gd name="connsiteY48" fmla="*/ 1546680 h 1596499"/>
              <a:gd name="connsiteX49" fmla="*/ 5129812 w 9662615"/>
              <a:gd name="connsiteY49" fmla="*/ 1521277 h 1596499"/>
              <a:gd name="connsiteX50" fmla="*/ 5059484 w 9662615"/>
              <a:gd name="connsiteY50" fmla="*/ 1546802 h 1596499"/>
              <a:gd name="connsiteX51" fmla="*/ 5038524 w 9662615"/>
              <a:gd name="connsiteY51" fmla="*/ 1545675 h 1596499"/>
              <a:gd name="connsiteX52" fmla="*/ 5026564 w 9662615"/>
              <a:gd name="connsiteY52" fmla="*/ 1545376 h 1596499"/>
              <a:gd name="connsiteX53" fmla="*/ 4969433 w 9662615"/>
              <a:gd name="connsiteY53" fmla="*/ 1550865 h 1596499"/>
              <a:gd name="connsiteX54" fmla="*/ 4929254 w 9662615"/>
              <a:gd name="connsiteY54" fmla="*/ 1563452 h 1596499"/>
              <a:gd name="connsiteX55" fmla="*/ 4871726 w 9662615"/>
              <a:gd name="connsiteY55" fmla="*/ 1570584 h 1596499"/>
              <a:gd name="connsiteX56" fmla="*/ 4843267 w 9662615"/>
              <a:gd name="connsiteY56" fmla="*/ 1561459 h 1596499"/>
              <a:gd name="connsiteX57" fmla="*/ 4821058 w 9662615"/>
              <a:gd name="connsiteY57" fmla="*/ 1553078 h 1596499"/>
              <a:gd name="connsiteX58" fmla="*/ 4791466 w 9662615"/>
              <a:gd name="connsiteY58" fmla="*/ 1561324 h 1596499"/>
              <a:gd name="connsiteX59" fmla="*/ 4784247 w 9662615"/>
              <a:gd name="connsiteY59" fmla="*/ 1562342 h 1596499"/>
              <a:gd name="connsiteX60" fmla="*/ 4739309 w 9662615"/>
              <a:gd name="connsiteY60" fmla="*/ 1553948 h 1596499"/>
              <a:gd name="connsiteX61" fmla="*/ 4697562 w 9662615"/>
              <a:gd name="connsiteY61" fmla="*/ 1551206 h 1596499"/>
              <a:gd name="connsiteX62" fmla="*/ 4650737 w 9662615"/>
              <a:gd name="connsiteY62" fmla="*/ 1537381 h 1596499"/>
              <a:gd name="connsiteX63" fmla="*/ 4583150 w 9662615"/>
              <a:gd name="connsiteY63" fmla="*/ 1529064 h 1596499"/>
              <a:gd name="connsiteX64" fmla="*/ 4521734 w 9662615"/>
              <a:gd name="connsiteY64" fmla="*/ 1529359 h 1596499"/>
              <a:gd name="connsiteX65" fmla="*/ 4382398 w 9662615"/>
              <a:gd name="connsiteY65" fmla="*/ 1534108 h 1596499"/>
              <a:gd name="connsiteX66" fmla="*/ 4221826 w 9662615"/>
              <a:gd name="connsiteY66" fmla="*/ 1500972 h 1596499"/>
              <a:gd name="connsiteX67" fmla="*/ 4096601 w 9662615"/>
              <a:gd name="connsiteY67" fmla="*/ 1521563 h 1596499"/>
              <a:gd name="connsiteX68" fmla="*/ 3978586 w 9662615"/>
              <a:gd name="connsiteY68" fmla="*/ 1596499 h 1596499"/>
              <a:gd name="connsiteX69" fmla="*/ 3833906 w 9662615"/>
              <a:gd name="connsiteY69" fmla="*/ 1516637 h 1596499"/>
              <a:gd name="connsiteX70" fmla="*/ 3696258 w 9662615"/>
              <a:gd name="connsiteY70" fmla="*/ 1537563 h 1596499"/>
              <a:gd name="connsiteX71" fmla="*/ 3594070 w 9662615"/>
              <a:gd name="connsiteY71" fmla="*/ 1509422 h 1596499"/>
              <a:gd name="connsiteX72" fmla="*/ 3565233 w 9662615"/>
              <a:gd name="connsiteY72" fmla="*/ 1515122 h 1596499"/>
              <a:gd name="connsiteX73" fmla="*/ 3560267 w 9662615"/>
              <a:gd name="connsiteY73" fmla="*/ 1516288 h 1596499"/>
              <a:gd name="connsiteX74" fmla="*/ 3540258 w 9662615"/>
              <a:gd name="connsiteY74" fmla="*/ 1516976 h 1596499"/>
              <a:gd name="connsiteX75" fmla="*/ 3534780 w 9662615"/>
              <a:gd name="connsiteY75" fmla="*/ 1522141 h 1596499"/>
              <a:gd name="connsiteX76" fmla="*/ 3504783 w 9662615"/>
              <a:gd name="connsiteY76" fmla="*/ 1526739 h 1596499"/>
              <a:gd name="connsiteX77" fmla="*/ 3430805 w 9662615"/>
              <a:gd name="connsiteY77" fmla="*/ 1542521 h 1596499"/>
              <a:gd name="connsiteX78" fmla="*/ 3292707 w 9662615"/>
              <a:gd name="connsiteY78" fmla="*/ 1520490 h 1596499"/>
              <a:gd name="connsiteX79" fmla="*/ 3187872 w 9662615"/>
              <a:gd name="connsiteY79" fmla="*/ 1519991 h 1596499"/>
              <a:gd name="connsiteX80" fmla="*/ 3148026 w 9662615"/>
              <a:gd name="connsiteY80" fmla="*/ 1524777 h 1596499"/>
              <a:gd name="connsiteX81" fmla="*/ 3092394 w 9662615"/>
              <a:gd name="connsiteY81" fmla="*/ 1528115 h 1596499"/>
              <a:gd name="connsiteX82" fmla="*/ 2994200 w 9662615"/>
              <a:gd name="connsiteY82" fmla="*/ 1537857 h 1596499"/>
              <a:gd name="connsiteX83" fmla="*/ 2862301 w 9662615"/>
              <a:gd name="connsiteY83" fmla="*/ 1544250 h 1596499"/>
              <a:gd name="connsiteX84" fmla="*/ 2766335 w 9662615"/>
              <a:gd name="connsiteY84" fmla="*/ 1527662 h 1596499"/>
              <a:gd name="connsiteX85" fmla="*/ 2757836 w 9662615"/>
              <a:gd name="connsiteY85" fmla="*/ 1531371 h 1596499"/>
              <a:gd name="connsiteX86" fmla="*/ 2691555 w 9662615"/>
              <a:gd name="connsiteY86" fmla="*/ 1530283 h 1596499"/>
              <a:gd name="connsiteX87" fmla="*/ 2491676 w 9662615"/>
              <a:gd name="connsiteY87" fmla="*/ 1500859 h 1596499"/>
              <a:gd name="connsiteX88" fmla="*/ 2378036 w 9662615"/>
              <a:gd name="connsiteY88" fmla="*/ 1520645 h 1596499"/>
              <a:gd name="connsiteX89" fmla="*/ 2284269 w 9662615"/>
              <a:gd name="connsiteY89" fmla="*/ 1503068 h 1596499"/>
              <a:gd name="connsiteX90" fmla="*/ 2207104 w 9662615"/>
              <a:gd name="connsiteY90" fmla="*/ 1508888 h 1596499"/>
              <a:gd name="connsiteX91" fmla="*/ 2149226 w 9662615"/>
              <a:gd name="connsiteY91" fmla="*/ 1523409 h 1596499"/>
              <a:gd name="connsiteX92" fmla="*/ 2084783 w 9662615"/>
              <a:gd name="connsiteY92" fmla="*/ 1524245 h 1596499"/>
              <a:gd name="connsiteX93" fmla="*/ 2070075 w 9662615"/>
              <a:gd name="connsiteY93" fmla="*/ 1511285 h 1596499"/>
              <a:gd name="connsiteX94" fmla="*/ 2001057 w 9662615"/>
              <a:gd name="connsiteY94" fmla="*/ 1516449 h 1596499"/>
              <a:gd name="connsiteX95" fmla="*/ 1896330 w 9662615"/>
              <a:gd name="connsiteY95" fmla="*/ 1525725 h 1596499"/>
              <a:gd name="connsiteX96" fmla="*/ 1835994 w 9662615"/>
              <a:gd name="connsiteY96" fmla="*/ 1527678 h 1596499"/>
              <a:gd name="connsiteX97" fmla="*/ 1671119 w 9662615"/>
              <a:gd name="connsiteY97" fmla="*/ 1536701 h 1596499"/>
              <a:gd name="connsiteX98" fmla="*/ 1601337 w 9662615"/>
              <a:gd name="connsiteY98" fmla="*/ 1548552 h 1596499"/>
              <a:gd name="connsiteX99" fmla="*/ 1407755 w 9662615"/>
              <a:gd name="connsiteY99" fmla="*/ 1571444 h 1596499"/>
              <a:gd name="connsiteX100" fmla="*/ 1271994 w 9662615"/>
              <a:gd name="connsiteY100" fmla="*/ 1579471 h 1596499"/>
              <a:gd name="connsiteX101" fmla="*/ 1249226 w 9662615"/>
              <a:gd name="connsiteY101" fmla="*/ 1583140 h 1596499"/>
              <a:gd name="connsiteX102" fmla="*/ 1217719 w 9662615"/>
              <a:gd name="connsiteY102" fmla="*/ 1580863 h 1596499"/>
              <a:gd name="connsiteX103" fmla="*/ 1091432 w 9662615"/>
              <a:gd name="connsiteY103" fmla="*/ 1571003 h 1596499"/>
              <a:gd name="connsiteX104" fmla="*/ 992039 w 9662615"/>
              <a:gd name="connsiteY104" fmla="*/ 1556662 h 1596499"/>
              <a:gd name="connsiteX105" fmla="*/ 868264 w 9662615"/>
              <a:gd name="connsiteY105" fmla="*/ 1566392 h 1596499"/>
              <a:gd name="connsiteX106" fmla="*/ 792765 w 9662615"/>
              <a:gd name="connsiteY106" fmla="*/ 1563102 h 1596499"/>
              <a:gd name="connsiteX107" fmla="*/ 669055 w 9662615"/>
              <a:gd name="connsiteY107" fmla="*/ 1543638 h 1596499"/>
              <a:gd name="connsiteX108" fmla="*/ 506152 w 9662615"/>
              <a:gd name="connsiteY108" fmla="*/ 1549124 h 1596499"/>
              <a:gd name="connsiteX109" fmla="*/ 472797 w 9662615"/>
              <a:gd name="connsiteY109" fmla="*/ 1568904 h 1596499"/>
              <a:gd name="connsiteX110" fmla="*/ 427864 w 9662615"/>
              <a:gd name="connsiteY110" fmla="*/ 1580848 h 1596499"/>
              <a:gd name="connsiteX111" fmla="*/ 408381 w 9662615"/>
              <a:gd name="connsiteY111" fmla="*/ 1552940 h 1596499"/>
              <a:gd name="connsiteX112" fmla="*/ 267163 w 9662615"/>
              <a:gd name="connsiteY112" fmla="*/ 1531913 h 1596499"/>
              <a:gd name="connsiteX113" fmla="*/ 196644 w 9662615"/>
              <a:gd name="connsiteY113" fmla="*/ 1524565 h 1596499"/>
              <a:gd name="connsiteX114" fmla="*/ 86819 w 9662615"/>
              <a:gd name="connsiteY114" fmla="*/ 1519517 h 1596499"/>
              <a:gd name="connsiteX115" fmla="*/ 53369 w 9662615"/>
              <a:gd name="connsiteY115" fmla="*/ 1516853 h 1596499"/>
              <a:gd name="connsiteX116" fmla="*/ 2359 w 9662615"/>
              <a:gd name="connsiteY116" fmla="*/ 1515247 h 1596499"/>
              <a:gd name="connsiteX117" fmla="*/ 0 w 9662615"/>
              <a:gd name="connsiteY117" fmla="*/ 1514932 h 1596499"/>
              <a:gd name="connsiteX118" fmla="*/ 0 w 9662615"/>
              <a:gd name="connsiteY118" fmla="*/ 0 h 1596499"/>
              <a:gd name="connsiteX0" fmla="*/ 0 w 9662615"/>
              <a:gd name="connsiteY0" fmla="*/ 0 h 1600474"/>
              <a:gd name="connsiteX1" fmla="*/ 9662615 w 9662615"/>
              <a:gd name="connsiteY1" fmla="*/ 0 h 1600474"/>
              <a:gd name="connsiteX2" fmla="*/ 9662615 w 9662615"/>
              <a:gd name="connsiteY2" fmla="*/ 1280346 h 1600474"/>
              <a:gd name="connsiteX3" fmla="*/ 9658420 w 9662615"/>
              <a:gd name="connsiteY3" fmla="*/ 1280106 h 1600474"/>
              <a:gd name="connsiteX4" fmla="*/ 9469546 w 9662615"/>
              <a:gd name="connsiteY4" fmla="*/ 1289837 h 1600474"/>
              <a:gd name="connsiteX5" fmla="*/ 9385895 w 9662615"/>
              <a:gd name="connsiteY5" fmla="*/ 1269203 h 1600474"/>
              <a:gd name="connsiteX6" fmla="*/ 9144767 w 9662615"/>
              <a:gd name="connsiteY6" fmla="*/ 1264120 h 1600474"/>
              <a:gd name="connsiteX7" fmla="*/ 8837252 w 9662615"/>
              <a:gd name="connsiteY7" fmla="*/ 1350515 h 1600474"/>
              <a:gd name="connsiteX8" fmla="*/ 8705466 w 9662615"/>
              <a:gd name="connsiteY8" fmla="*/ 1342419 h 1600474"/>
              <a:gd name="connsiteX9" fmla="*/ 8652221 w 9662615"/>
              <a:gd name="connsiteY9" fmla="*/ 1326906 h 1600474"/>
              <a:gd name="connsiteX10" fmla="*/ 8632312 w 9662615"/>
              <a:gd name="connsiteY10" fmla="*/ 1326025 h 1600474"/>
              <a:gd name="connsiteX11" fmla="*/ 8591582 w 9662615"/>
              <a:gd name="connsiteY11" fmla="*/ 1341666 h 1600474"/>
              <a:gd name="connsiteX12" fmla="*/ 8537336 w 9662615"/>
              <a:gd name="connsiteY12" fmla="*/ 1341684 h 1600474"/>
              <a:gd name="connsiteX13" fmla="*/ 8472508 w 9662615"/>
              <a:gd name="connsiteY13" fmla="*/ 1363109 h 1600474"/>
              <a:gd name="connsiteX14" fmla="*/ 8258477 w 9662615"/>
              <a:gd name="connsiteY14" fmla="*/ 1370666 h 1600474"/>
              <a:gd name="connsiteX15" fmla="*/ 8197961 w 9662615"/>
              <a:gd name="connsiteY15" fmla="*/ 1392804 h 1600474"/>
              <a:gd name="connsiteX16" fmla="*/ 8171196 w 9662615"/>
              <a:gd name="connsiteY16" fmla="*/ 1397216 h 1600474"/>
              <a:gd name="connsiteX17" fmla="*/ 8127667 w 9662615"/>
              <a:gd name="connsiteY17" fmla="*/ 1418254 h 1600474"/>
              <a:gd name="connsiteX18" fmla="*/ 7974579 w 9662615"/>
              <a:gd name="connsiteY18" fmla="*/ 1383439 h 1600474"/>
              <a:gd name="connsiteX19" fmla="*/ 7768351 w 9662615"/>
              <a:gd name="connsiteY19" fmla="*/ 1395051 h 1600474"/>
              <a:gd name="connsiteX20" fmla="*/ 7635985 w 9662615"/>
              <a:gd name="connsiteY20" fmla="*/ 1386363 h 1600474"/>
              <a:gd name="connsiteX21" fmla="*/ 7466069 w 9662615"/>
              <a:gd name="connsiteY21" fmla="*/ 1377654 h 1600474"/>
              <a:gd name="connsiteX22" fmla="*/ 7355642 w 9662615"/>
              <a:gd name="connsiteY22" fmla="*/ 1407761 h 1600474"/>
              <a:gd name="connsiteX23" fmla="*/ 7151610 w 9662615"/>
              <a:gd name="connsiteY23" fmla="*/ 1397856 h 1600474"/>
              <a:gd name="connsiteX24" fmla="*/ 7082147 w 9662615"/>
              <a:gd name="connsiteY24" fmla="*/ 1406113 h 1600474"/>
              <a:gd name="connsiteX25" fmla="*/ 7014958 w 9662615"/>
              <a:gd name="connsiteY25" fmla="*/ 1396883 h 1600474"/>
              <a:gd name="connsiteX26" fmla="*/ 6907567 w 9662615"/>
              <a:gd name="connsiteY26" fmla="*/ 1419149 h 1600474"/>
              <a:gd name="connsiteX27" fmla="*/ 6748428 w 9662615"/>
              <a:gd name="connsiteY27" fmla="*/ 1420308 h 1600474"/>
              <a:gd name="connsiteX28" fmla="*/ 6654257 w 9662615"/>
              <a:gd name="connsiteY28" fmla="*/ 1424143 h 1600474"/>
              <a:gd name="connsiteX29" fmla="*/ 6620123 w 9662615"/>
              <a:gd name="connsiteY29" fmla="*/ 1430535 h 1600474"/>
              <a:gd name="connsiteX30" fmla="*/ 6571355 w 9662615"/>
              <a:gd name="connsiteY30" fmla="*/ 1436144 h 1600474"/>
              <a:gd name="connsiteX31" fmla="*/ 6486557 w 9662615"/>
              <a:gd name="connsiteY31" fmla="*/ 1449861 h 1600474"/>
              <a:gd name="connsiteX32" fmla="*/ 6370419 w 9662615"/>
              <a:gd name="connsiteY32" fmla="*/ 1461649 h 1600474"/>
              <a:gd name="connsiteX33" fmla="*/ 6278839 w 9662615"/>
              <a:gd name="connsiteY33" fmla="*/ 1449160 h 1600474"/>
              <a:gd name="connsiteX34" fmla="*/ 6272455 w 9662615"/>
              <a:gd name="connsiteY34" fmla="*/ 1453191 h 1600474"/>
              <a:gd name="connsiteX35" fmla="*/ 6212659 w 9662615"/>
              <a:gd name="connsiteY35" fmla="*/ 1454850 h 1600474"/>
              <a:gd name="connsiteX36" fmla="*/ 6069317 w 9662615"/>
              <a:gd name="connsiteY36" fmla="*/ 1445838 h 1600474"/>
              <a:gd name="connsiteX37" fmla="*/ 5878477 w 9662615"/>
              <a:gd name="connsiteY37" fmla="*/ 1439180 h 1600474"/>
              <a:gd name="connsiteX38" fmla="*/ 5838387 w 9662615"/>
              <a:gd name="connsiteY38" fmla="*/ 1444679 h 1600474"/>
              <a:gd name="connsiteX39" fmla="*/ 5771136 w 9662615"/>
              <a:gd name="connsiteY39" fmla="*/ 1453639 h 1600474"/>
              <a:gd name="connsiteX40" fmla="*/ 5724081 w 9662615"/>
              <a:gd name="connsiteY40" fmla="*/ 1470431 h 1600474"/>
              <a:gd name="connsiteX41" fmla="*/ 5666577 w 9662615"/>
              <a:gd name="connsiteY41" fmla="*/ 1473921 h 1600474"/>
              <a:gd name="connsiteX42" fmla="*/ 5649068 w 9662615"/>
              <a:gd name="connsiteY42" fmla="*/ 1461676 h 1600474"/>
              <a:gd name="connsiteX43" fmla="*/ 5588902 w 9662615"/>
              <a:gd name="connsiteY43" fmla="*/ 1469647 h 1600474"/>
              <a:gd name="connsiteX44" fmla="*/ 5498090 w 9662615"/>
              <a:gd name="connsiteY44" fmla="*/ 1483173 h 1600474"/>
              <a:gd name="connsiteX45" fmla="*/ 5444641 w 9662615"/>
              <a:gd name="connsiteY45" fmla="*/ 1487602 h 1600474"/>
              <a:gd name="connsiteX46" fmla="*/ 5299812 w 9662615"/>
              <a:gd name="connsiteY46" fmla="*/ 1503362 h 1600474"/>
              <a:gd name="connsiteX47" fmla="*/ 5213947 w 9662615"/>
              <a:gd name="connsiteY47" fmla="*/ 1516637 h 1600474"/>
              <a:gd name="connsiteX48" fmla="*/ 5090342 w 9662615"/>
              <a:gd name="connsiteY48" fmla="*/ 1546680 h 1600474"/>
              <a:gd name="connsiteX49" fmla="*/ 5129812 w 9662615"/>
              <a:gd name="connsiteY49" fmla="*/ 1521277 h 1600474"/>
              <a:gd name="connsiteX50" fmla="*/ 5059484 w 9662615"/>
              <a:gd name="connsiteY50" fmla="*/ 1546802 h 1600474"/>
              <a:gd name="connsiteX51" fmla="*/ 5038524 w 9662615"/>
              <a:gd name="connsiteY51" fmla="*/ 1545675 h 1600474"/>
              <a:gd name="connsiteX52" fmla="*/ 5026564 w 9662615"/>
              <a:gd name="connsiteY52" fmla="*/ 1545376 h 1600474"/>
              <a:gd name="connsiteX53" fmla="*/ 4969433 w 9662615"/>
              <a:gd name="connsiteY53" fmla="*/ 1550865 h 1600474"/>
              <a:gd name="connsiteX54" fmla="*/ 4929254 w 9662615"/>
              <a:gd name="connsiteY54" fmla="*/ 1563452 h 1600474"/>
              <a:gd name="connsiteX55" fmla="*/ 4871726 w 9662615"/>
              <a:gd name="connsiteY55" fmla="*/ 1570584 h 1600474"/>
              <a:gd name="connsiteX56" fmla="*/ 4843267 w 9662615"/>
              <a:gd name="connsiteY56" fmla="*/ 1561459 h 1600474"/>
              <a:gd name="connsiteX57" fmla="*/ 4821058 w 9662615"/>
              <a:gd name="connsiteY57" fmla="*/ 1553078 h 1600474"/>
              <a:gd name="connsiteX58" fmla="*/ 4791466 w 9662615"/>
              <a:gd name="connsiteY58" fmla="*/ 1561324 h 1600474"/>
              <a:gd name="connsiteX59" fmla="*/ 4784247 w 9662615"/>
              <a:gd name="connsiteY59" fmla="*/ 1562342 h 1600474"/>
              <a:gd name="connsiteX60" fmla="*/ 4739309 w 9662615"/>
              <a:gd name="connsiteY60" fmla="*/ 1553948 h 1600474"/>
              <a:gd name="connsiteX61" fmla="*/ 4697562 w 9662615"/>
              <a:gd name="connsiteY61" fmla="*/ 1551206 h 1600474"/>
              <a:gd name="connsiteX62" fmla="*/ 4650737 w 9662615"/>
              <a:gd name="connsiteY62" fmla="*/ 1537381 h 1600474"/>
              <a:gd name="connsiteX63" fmla="*/ 4583150 w 9662615"/>
              <a:gd name="connsiteY63" fmla="*/ 1529064 h 1600474"/>
              <a:gd name="connsiteX64" fmla="*/ 4521734 w 9662615"/>
              <a:gd name="connsiteY64" fmla="*/ 1529359 h 1600474"/>
              <a:gd name="connsiteX65" fmla="*/ 4382398 w 9662615"/>
              <a:gd name="connsiteY65" fmla="*/ 1534108 h 1600474"/>
              <a:gd name="connsiteX66" fmla="*/ 4221826 w 9662615"/>
              <a:gd name="connsiteY66" fmla="*/ 1500972 h 1600474"/>
              <a:gd name="connsiteX67" fmla="*/ 4096601 w 9662615"/>
              <a:gd name="connsiteY67" fmla="*/ 1521563 h 1600474"/>
              <a:gd name="connsiteX68" fmla="*/ 4046172 w 9662615"/>
              <a:gd name="connsiteY68" fmla="*/ 1600474 h 1600474"/>
              <a:gd name="connsiteX69" fmla="*/ 3833906 w 9662615"/>
              <a:gd name="connsiteY69" fmla="*/ 1516637 h 1600474"/>
              <a:gd name="connsiteX70" fmla="*/ 3696258 w 9662615"/>
              <a:gd name="connsiteY70" fmla="*/ 1537563 h 1600474"/>
              <a:gd name="connsiteX71" fmla="*/ 3594070 w 9662615"/>
              <a:gd name="connsiteY71" fmla="*/ 1509422 h 1600474"/>
              <a:gd name="connsiteX72" fmla="*/ 3565233 w 9662615"/>
              <a:gd name="connsiteY72" fmla="*/ 1515122 h 1600474"/>
              <a:gd name="connsiteX73" fmla="*/ 3560267 w 9662615"/>
              <a:gd name="connsiteY73" fmla="*/ 1516288 h 1600474"/>
              <a:gd name="connsiteX74" fmla="*/ 3540258 w 9662615"/>
              <a:gd name="connsiteY74" fmla="*/ 1516976 h 1600474"/>
              <a:gd name="connsiteX75" fmla="*/ 3534780 w 9662615"/>
              <a:gd name="connsiteY75" fmla="*/ 1522141 h 1600474"/>
              <a:gd name="connsiteX76" fmla="*/ 3504783 w 9662615"/>
              <a:gd name="connsiteY76" fmla="*/ 1526739 h 1600474"/>
              <a:gd name="connsiteX77" fmla="*/ 3430805 w 9662615"/>
              <a:gd name="connsiteY77" fmla="*/ 1542521 h 1600474"/>
              <a:gd name="connsiteX78" fmla="*/ 3292707 w 9662615"/>
              <a:gd name="connsiteY78" fmla="*/ 1520490 h 1600474"/>
              <a:gd name="connsiteX79" fmla="*/ 3187872 w 9662615"/>
              <a:gd name="connsiteY79" fmla="*/ 1519991 h 1600474"/>
              <a:gd name="connsiteX80" fmla="*/ 3148026 w 9662615"/>
              <a:gd name="connsiteY80" fmla="*/ 1524777 h 1600474"/>
              <a:gd name="connsiteX81" fmla="*/ 3092394 w 9662615"/>
              <a:gd name="connsiteY81" fmla="*/ 1528115 h 1600474"/>
              <a:gd name="connsiteX82" fmla="*/ 2994200 w 9662615"/>
              <a:gd name="connsiteY82" fmla="*/ 1537857 h 1600474"/>
              <a:gd name="connsiteX83" fmla="*/ 2862301 w 9662615"/>
              <a:gd name="connsiteY83" fmla="*/ 1544250 h 1600474"/>
              <a:gd name="connsiteX84" fmla="*/ 2766335 w 9662615"/>
              <a:gd name="connsiteY84" fmla="*/ 1527662 h 1600474"/>
              <a:gd name="connsiteX85" fmla="*/ 2757836 w 9662615"/>
              <a:gd name="connsiteY85" fmla="*/ 1531371 h 1600474"/>
              <a:gd name="connsiteX86" fmla="*/ 2691555 w 9662615"/>
              <a:gd name="connsiteY86" fmla="*/ 1530283 h 1600474"/>
              <a:gd name="connsiteX87" fmla="*/ 2491676 w 9662615"/>
              <a:gd name="connsiteY87" fmla="*/ 1500859 h 1600474"/>
              <a:gd name="connsiteX88" fmla="*/ 2378036 w 9662615"/>
              <a:gd name="connsiteY88" fmla="*/ 1520645 h 1600474"/>
              <a:gd name="connsiteX89" fmla="*/ 2284269 w 9662615"/>
              <a:gd name="connsiteY89" fmla="*/ 1503068 h 1600474"/>
              <a:gd name="connsiteX90" fmla="*/ 2207104 w 9662615"/>
              <a:gd name="connsiteY90" fmla="*/ 1508888 h 1600474"/>
              <a:gd name="connsiteX91" fmla="*/ 2149226 w 9662615"/>
              <a:gd name="connsiteY91" fmla="*/ 1523409 h 1600474"/>
              <a:gd name="connsiteX92" fmla="*/ 2084783 w 9662615"/>
              <a:gd name="connsiteY92" fmla="*/ 1524245 h 1600474"/>
              <a:gd name="connsiteX93" fmla="*/ 2070075 w 9662615"/>
              <a:gd name="connsiteY93" fmla="*/ 1511285 h 1600474"/>
              <a:gd name="connsiteX94" fmla="*/ 2001057 w 9662615"/>
              <a:gd name="connsiteY94" fmla="*/ 1516449 h 1600474"/>
              <a:gd name="connsiteX95" fmla="*/ 1896330 w 9662615"/>
              <a:gd name="connsiteY95" fmla="*/ 1525725 h 1600474"/>
              <a:gd name="connsiteX96" fmla="*/ 1835994 w 9662615"/>
              <a:gd name="connsiteY96" fmla="*/ 1527678 h 1600474"/>
              <a:gd name="connsiteX97" fmla="*/ 1671119 w 9662615"/>
              <a:gd name="connsiteY97" fmla="*/ 1536701 h 1600474"/>
              <a:gd name="connsiteX98" fmla="*/ 1601337 w 9662615"/>
              <a:gd name="connsiteY98" fmla="*/ 1548552 h 1600474"/>
              <a:gd name="connsiteX99" fmla="*/ 1407755 w 9662615"/>
              <a:gd name="connsiteY99" fmla="*/ 1571444 h 1600474"/>
              <a:gd name="connsiteX100" fmla="*/ 1271994 w 9662615"/>
              <a:gd name="connsiteY100" fmla="*/ 1579471 h 1600474"/>
              <a:gd name="connsiteX101" fmla="*/ 1249226 w 9662615"/>
              <a:gd name="connsiteY101" fmla="*/ 1583140 h 1600474"/>
              <a:gd name="connsiteX102" fmla="*/ 1217719 w 9662615"/>
              <a:gd name="connsiteY102" fmla="*/ 1580863 h 1600474"/>
              <a:gd name="connsiteX103" fmla="*/ 1091432 w 9662615"/>
              <a:gd name="connsiteY103" fmla="*/ 1571003 h 1600474"/>
              <a:gd name="connsiteX104" fmla="*/ 992039 w 9662615"/>
              <a:gd name="connsiteY104" fmla="*/ 1556662 h 1600474"/>
              <a:gd name="connsiteX105" fmla="*/ 868264 w 9662615"/>
              <a:gd name="connsiteY105" fmla="*/ 1566392 h 1600474"/>
              <a:gd name="connsiteX106" fmla="*/ 792765 w 9662615"/>
              <a:gd name="connsiteY106" fmla="*/ 1563102 h 1600474"/>
              <a:gd name="connsiteX107" fmla="*/ 669055 w 9662615"/>
              <a:gd name="connsiteY107" fmla="*/ 1543638 h 1600474"/>
              <a:gd name="connsiteX108" fmla="*/ 506152 w 9662615"/>
              <a:gd name="connsiteY108" fmla="*/ 1549124 h 1600474"/>
              <a:gd name="connsiteX109" fmla="*/ 472797 w 9662615"/>
              <a:gd name="connsiteY109" fmla="*/ 1568904 h 1600474"/>
              <a:gd name="connsiteX110" fmla="*/ 427864 w 9662615"/>
              <a:gd name="connsiteY110" fmla="*/ 1580848 h 1600474"/>
              <a:gd name="connsiteX111" fmla="*/ 408381 w 9662615"/>
              <a:gd name="connsiteY111" fmla="*/ 1552940 h 1600474"/>
              <a:gd name="connsiteX112" fmla="*/ 267163 w 9662615"/>
              <a:gd name="connsiteY112" fmla="*/ 1531913 h 1600474"/>
              <a:gd name="connsiteX113" fmla="*/ 196644 w 9662615"/>
              <a:gd name="connsiteY113" fmla="*/ 1524565 h 1600474"/>
              <a:gd name="connsiteX114" fmla="*/ 86819 w 9662615"/>
              <a:gd name="connsiteY114" fmla="*/ 1519517 h 1600474"/>
              <a:gd name="connsiteX115" fmla="*/ 53369 w 9662615"/>
              <a:gd name="connsiteY115" fmla="*/ 1516853 h 1600474"/>
              <a:gd name="connsiteX116" fmla="*/ 2359 w 9662615"/>
              <a:gd name="connsiteY116" fmla="*/ 1515247 h 1600474"/>
              <a:gd name="connsiteX117" fmla="*/ 0 w 9662615"/>
              <a:gd name="connsiteY117" fmla="*/ 1514932 h 1600474"/>
              <a:gd name="connsiteX118" fmla="*/ 0 w 9662615"/>
              <a:gd name="connsiteY118" fmla="*/ 0 h 1600474"/>
              <a:gd name="connsiteX0" fmla="*/ 0 w 9662615"/>
              <a:gd name="connsiteY0" fmla="*/ 0 h 1679987"/>
              <a:gd name="connsiteX1" fmla="*/ 9662615 w 9662615"/>
              <a:gd name="connsiteY1" fmla="*/ 0 h 1679987"/>
              <a:gd name="connsiteX2" fmla="*/ 9662615 w 9662615"/>
              <a:gd name="connsiteY2" fmla="*/ 1280346 h 1679987"/>
              <a:gd name="connsiteX3" fmla="*/ 9658420 w 9662615"/>
              <a:gd name="connsiteY3" fmla="*/ 1280106 h 1679987"/>
              <a:gd name="connsiteX4" fmla="*/ 9469546 w 9662615"/>
              <a:gd name="connsiteY4" fmla="*/ 1289837 h 1679987"/>
              <a:gd name="connsiteX5" fmla="*/ 9385895 w 9662615"/>
              <a:gd name="connsiteY5" fmla="*/ 1269203 h 1679987"/>
              <a:gd name="connsiteX6" fmla="*/ 9144767 w 9662615"/>
              <a:gd name="connsiteY6" fmla="*/ 1264120 h 1679987"/>
              <a:gd name="connsiteX7" fmla="*/ 8837252 w 9662615"/>
              <a:gd name="connsiteY7" fmla="*/ 1350515 h 1679987"/>
              <a:gd name="connsiteX8" fmla="*/ 8705466 w 9662615"/>
              <a:gd name="connsiteY8" fmla="*/ 1342419 h 1679987"/>
              <a:gd name="connsiteX9" fmla="*/ 8652221 w 9662615"/>
              <a:gd name="connsiteY9" fmla="*/ 1326906 h 1679987"/>
              <a:gd name="connsiteX10" fmla="*/ 8632312 w 9662615"/>
              <a:gd name="connsiteY10" fmla="*/ 1326025 h 1679987"/>
              <a:gd name="connsiteX11" fmla="*/ 8591582 w 9662615"/>
              <a:gd name="connsiteY11" fmla="*/ 1341666 h 1679987"/>
              <a:gd name="connsiteX12" fmla="*/ 8537336 w 9662615"/>
              <a:gd name="connsiteY12" fmla="*/ 1341684 h 1679987"/>
              <a:gd name="connsiteX13" fmla="*/ 8472508 w 9662615"/>
              <a:gd name="connsiteY13" fmla="*/ 1363109 h 1679987"/>
              <a:gd name="connsiteX14" fmla="*/ 8258477 w 9662615"/>
              <a:gd name="connsiteY14" fmla="*/ 1370666 h 1679987"/>
              <a:gd name="connsiteX15" fmla="*/ 8197961 w 9662615"/>
              <a:gd name="connsiteY15" fmla="*/ 1392804 h 1679987"/>
              <a:gd name="connsiteX16" fmla="*/ 8171196 w 9662615"/>
              <a:gd name="connsiteY16" fmla="*/ 1397216 h 1679987"/>
              <a:gd name="connsiteX17" fmla="*/ 8127667 w 9662615"/>
              <a:gd name="connsiteY17" fmla="*/ 1418254 h 1679987"/>
              <a:gd name="connsiteX18" fmla="*/ 7974579 w 9662615"/>
              <a:gd name="connsiteY18" fmla="*/ 1383439 h 1679987"/>
              <a:gd name="connsiteX19" fmla="*/ 7768351 w 9662615"/>
              <a:gd name="connsiteY19" fmla="*/ 1395051 h 1679987"/>
              <a:gd name="connsiteX20" fmla="*/ 7635985 w 9662615"/>
              <a:gd name="connsiteY20" fmla="*/ 1386363 h 1679987"/>
              <a:gd name="connsiteX21" fmla="*/ 7466069 w 9662615"/>
              <a:gd name="connsiteY21" fmla="*/ 1377654 h 1679987"/>
              <a:gd name="connsiteX22" fmla="*/ 7355642 w 9662615"/>
              <a:gd name="connsiteY22" fmla="*/ 1407761 h 1679987"/>
              <a:gd name="connsiteX23" fmla="*/ 7151610 w 9662615"/>
              <a:gd name="connsiteY23" fmla="*/ 1397856 h 1679987"/>
              <a:gd name="connsiteX24" fmla="*/ 7082147 w 9662615"/>
              <a:gd name="connsiteY24" fmla="*/ 1406113 h 1679987"/>
              <a:gd name="connsiteX25" fmla="*/ 7014958 w 9662615"/>
              <a:gd name="connsiteY25" fmla="*/ 1396883 h 1679987"/>
              <a:gd name="connsiteX26" fmla="*/ 6907567 w 9662615"/>
              <a:gd name="connsiteY26" fmla="*/ 1419149 h 1679987"/>
              <a:gd name="connsiteX27" fmla="*/ 6748428 w 9662615"/>
              <a:gd name="connsiteY27" fmla="*/ 1420308 h 1679987"/>
              <a:gd name="connsiteX28" fmla="*/ 6654257 w 9662615"/>
              <a:gd name="connsiteY28" fmla="*/ 1424143 h 1679987"/>
              <a:gd name="connsiteX29" fmla="*/ 6620123 w 9662615"/>
              <a:gd name="connsiteY29" fmla="*/ 1430535 h 1679987"/>
              <a:gd name="connsiteX30" fmla="*/ 6571355 w 9662615"/>
              <a:gd name="connsiteY30" fmla="*/ 1436144 h 1679987"/>
              <a:gd name="connsiteX31" fmla="*/ 6486557 w 9662615"/>
              <a:gd name="connsiteY31" fmla="*/ 1449861 h 1679987"/>
              <a:gd name="connsiteX32" fmla="*/ 6370419 w 9662615"/>
              <a:gd name="connsiteY32" fmla="*/ 1461649 h 1679987"/>
              <a:gd name="connsiteX33" fmla="*/ 6278839 w 9662615"/>
              <a:gd name="connsiteY33" fmla="*/ 1449160 h 1679987"/>
              <a:gd name="connsiteX34" fmla="*/ 6272455 w 9662615"/>
              <a:gd name="connsiteY34" fmla="*/ 1453191 h 1679987"/>
              <a:gd name="connsiteX35" fmla="*/ 6212659 w 9662615"/>
              <a:gd name="connsiteY35" fmla="*/ 1454850 h 1679987"/>
              <a:gd name="connsiteX36" fmla="*/ 6069317 w 9662615"/>
              <a:gd name="connsiteY36" fmla="*/ 1445838 h 1679987"/>
              <a:gd name="connsiteX37" fmla="*/ 5878477 w 9662615"/>
              <a:gd name="connsiteY37" fmla="*/ 1439180 h 1679987"/>
              <a:gd name="connsiteX38" fmla="*/ 5838387 w 9662615"/>
              <a:gd name="connsiteY38" fmla="*/ 1444679 h 1679987"/>
              <a:gd name="connsiteX39" fmla="*/ 5771136 w 9662615"/>
              <a:gd name="connsiteY39" fmla="*/ 1453639 h 1679987"/>
              <a:gd name="connsiteX40" fmla="*/ 5724081 w 9662615"/>
              <a:gd name="connsiteY40" fmla="*/ 1470431 h 1679987"/>
              <a:gd name="connsiteX41" fmla="*/ 5666577 w 9662615"/>
              <a:gd name="connsiteY41" fmla="*/ 1473921 h 1679987"/>
              <a:gd name="connsiteX42" fmla="*/ 5649068 w 9662615"/>
              <a:gd name="connsiteY42" fmla="*/ 1461676 h 1679987"/>
              <a:gd name="connsiteX43" fmla="*/ 5588902 w 9662615"/>
              <a:gd name="connsiteY43" fmla="*/ 1469647 h 1679987"/>
              <a:gd name="connsiteX44" fmla="*/ 5498090 w 9662615"/>
              <a:gd name="connsiteY44" fmla="*/ 1483173 h 1679987"/>
              <a:gd name="connsiteX45" fmla="*/ 5444641 w 9662615"/>
              <a:gd name="connsiteY45" fmla="*/ 1487602 h 1679987"/>
              <a:gd name="connsiteX46" fmla="*/ 5299812 w 9662615"/>
              <a:gd name="connsiteY46" fmla="*/ 1503362 h 1679987"/>
              <a:gd name="connsiteX47" fmla="*/ 5213947 w 9662615"/>
              <a:gd name="connsiteY47" fmla="*/ 1516637 h 1679987"/>
              <a:gd name="connsiteX48" fmla="*/ 5090342 w 9662615"/>
              <a:gd name="connsiteY48" fmla="*/ 1546680 h 1679987"/>
              <a:gd name="connsiteX49" fmla="*/ 5129812 w 9662615"/>
              <a:gd name="connsiteY49" fmla="*/ 1521277 h 1679987"/>
              <a:gd name="connsiteX50" fmla="*/ 5059484 w 9662615"/>
              <a:gd name="connsiteY50" fmla="*/ 1546802 h 1679987"/>
              <a:gd name="connsiteX51" fmla="*/ 5038524 w 9662615"/>
              <a:gd name="connsiteY51" fmla="*/ 1545675 h 1679987"/>
              <a:gd name="connsiteX52" fmla="*/ 5026564 w 9662615"/>
              <a:gd name="connsiteY52" fmla="*/ 1545376 h 1679987"/>
              <a:gd name="connsiteX53" fmla="*/ 4969433 w 9662615"/>
              <a:gd name="connsiteY53" fmla="*/ 1550865 h 1679987"/>
              <a:gd name="connsiteX54" fmla="*/ 4929254 w 9662615"/>
              <a:gd name="connsiteY54" fmla="*/ 1563452 h 1679987"/>
              <a:gd name="connsiteX55" fmla="*/ 4871726 w 9662615"/>
              <a:gd name="connsiteY55" fmla="*/ 1570584 h 1679987"/>
              <a:gd name="connsiteX56" fmla="*/ 4843267 w 9662615"/>
              <a:gd name="connsiteY56" fmla="*/ 1561459 h 1679987"/>
              <a:gd name="connsiteX57" fmla="*/ 4821058 w 9662615"/>
              <a:gd name="connsiteY57" fmla="*/ 1553078 h 1679987"/>
              <a:gd name="connsiteX58" fmla="*/ 4791466 w 9662615"/>
              <a:gd name="connsiteY58" fmla="*/ 1561324 h 1679987"/>
              <a:gd name="connsiteX59" fmla="*/ 4784247 w 9662615"/>
              <a:gd name="connsiteY59" fmla="*/ 1562342 h 1679987"/>
              <a:gd name="connsiteX60" fmla="*/ 4739309 w 9662615"/>
              <a:gd name="connsiteY60" fmla="*/ 1553948 h 1679987"/>
              <a:gd name="connsiteX61" fmla="*/ 4697562 w 9662615"/>
              <a:gd name="connsiteY61" fmla="*/ 1551206 h 1679987"/>
              <a:gd name="connsiteX62" fmla="*/ 4650737 w 9662615"/>
              <a:gd name="connsiteY62" fmla="*/ 1537381 h 1679987"/>
              <a:gd name="connsiteX63" fmla="*/ 4583150 w 9662615"/>
              <a:gd name="connsiteY63" fmla="*/ 1529064 h 1679987"/>
              <a:gd name="connsiteX64" fmla="*/ 4521734 w 9662615"/>
              <a:gd name="connsiteY64" fmla="*/ 1529359 h 1679987"/>
              <a:gd name="connsiteX65" fmla="*/ 4382398 w 9662615"/>
              <a:gd name="connsiteY65" fmla="*/ 1534108 h 1679987"/>
              <a:gd name="connsiteX66" fmla="*/ 4221826 w 9662615"/>
              <a:gd name="connsiteY66" fmla="*/ 1500972 h 1679987"/>
              <a:gd name="connsiteX67" fmla="*/ 4096601 w 9662615"/>
              <a:gd name="connsiteY67" fmla="*/ 1521563 h 1679987"/>
              <a:gd name="connsiteX68" fmla="*/ 3879195 w 9662615"/>
              <a:gd name="connsiteY68" fmla="*/ 1679987 h 1679987"/>
              <a:gd name="connsiteX69" fmla="*/ 3833906 w 9662615"/>
              <a:gd name="connsiteY69" fmla="*/ 1516637 h 1679987"/>
              <a:gd name="connsiteX70" fmla="*/ 3696258 w 9662615"/>
              <a:gd name="connsiteY70" fmla="*/ 1537563 h 1679987"/>
              <a:gd name="connsiteX71" fmla="*/ 3594070 w 9662615"/>
              <a:gd name="connsiteY71" fmla="*/ 1509422 h 1679987"/>
              <a:gd name="connsiteX72" fmla="*/ 3565233 w 9662615"/>
              <a:gd name="connsiteY72" fmla="*/ 1515122 h 1679987"/>
              <a:gd name="connsiteX73" fmla="*/ 3560267 w 9662615"/>
              <a:gd name="connsiteY73" fmla="*/ 1516288 h 1679987"/>
              <a:gd name="connsiteX74" fmla="*/ 3540258 w 9662615"/>
              <a:gd name="connsiteY74" fmla="*/ 1516976 h 1679987"/>
              <a:gd name="connsiteX75" fmla="*/ 3534780 w 9662615"/>
              <a:gd name="connsiteY75" fmla="*/ 1522141 h 1679987"/>
              <a:gd name="connsiteX76" fmla="*/ 3504783 w 9662615"/>
              <a:gd name="connsiteY76" fmla="*/ 1526739 h 1679987"/>
              <a:gd name="connsiteX77" fmla="*/ 3430805 w 9662615"/>
              <a:gd name="connsiteY77" fmla="*/ 1542521 h 1679987"/>
              <a:gd name="connsiteX78" fmla="*/ 3292707 w 9662615"/>
              <a:gd name="connsiteY78" fmla="*/ 1520490 h 1679987"/>
              <a:gd name="connsiteX79" fmla="*/ 3187872 w 9662615"/>
              <a:gd name="connsiteY79" fmla="*/ 1519991 h 1679987"/>
              <a:gd name="connsiteX80" fmla="*/ 3148026 w 9662615"/>
              <a:gd name="connsiteY80" fmla="*/ 1524777 h 1679987"/>
              <a:gd name="connsiteX81" fmla="*/ 3092394 w 9662615"/>
              <a:gd name="connsiteY81" fmla="*/ 1528115 h 1679987"/>
              <a:gd name="connsiteX82" fmla="*/ 2994200 w 9662615"/>
              <a:gd name="connsiteY82" fmla="*/ 1537857 h 1679987"/>
              <a:gd name="connsiteX83" fmla="*/ 2862301 w 9662615"/>
              <a:gd name="connsiteY83" fmla="*/ 1544250 h 1679987"/>
              <a:gd name="connsiteX84" fmla="*/ 2766335 w 9662615"/>
              <a:gd name="connsiteY84" fmla="*/ 1527662 h 1679987"/>
              <a:gd name="connsiteX85" fmla="*/ 2757836 w 9662615"/>
              <a:gd name="connsiteY85" fmla="*/ 1531371 h 1679987"/>
              <a:gd name="connsiteX86" fmla="*/ 2691555 w 9662615"/>
              <a:gd name="connsiteY86" fmla="*/ 1530283 h 1679987"/>
              <a:gd name="connsiteX87" fmla="*/ 2491676 w 9662615"/>
              <a:gd name="connsiteY87" fmla="*/ 1500859 h 1679987"/>
              <a:gd name="connsiteX88" fmla="*/ 2378036 w 9662615"/>
              <a:gd name="connsiteY88" fmla="*/ 1520645 h 1679987"/>
              <a:gd name="connsiteX89" fmla="*/ 2284269 w 9662615"/>
              <a:gd name="connsiteY89" fmla="*/ 1503068 h 1679987"/>
              <a:gd name="connsiteX90" fmla="*/ 2207104 w 9662615"/>
              <a:gd name="connsiteY90" fmla="*/ 1508888 h 1679987"/>
              <a:gd name="connsiteX91" fmla="*/ 2149226 w 9662615"/>
              <a:gd name="connsiteY91" fmla="*/ 1523409 h 1679987"/>
              <a:gd name="connsiteX92" fmla="*/ 2084783 w 9662615"/>
              <a:gd name="connsiteY92" fmla="*/ 1524245 h 1679987"/>
              <a:gd name="connsiteX93" fmla="*/ 2070075 w 9662615"/>
              <a:gd name="connsiteY93" fmla="*/ 1511285 h 1679987"/>
              <a:gd name="connsiteX94" fmla="*/ 2001057 w 9662615"/>
              <a:gd name="connsiteY94" fmla="*/ 1516449 h 1679987"/>
              <a:gd name="connsiteX95" fmla="*/ 1896330 w 9662615"/>
              <a:gd name="connsiteY95" fmla="*/ 1525725 h 1679987"/>
              <a:gd name="connsiteX96" fmla="*/ 1835994 w 9662615"/>
              <a:gd name="connsiteY96" fmla="*/ 1527678 h 1679987"/>
              <a:gd name="connsiteX97" fmla="*/ 1671119 w 9662615"/>
              <a:gd name="connsiteY97" fmla="*/ 1536701 h 1679987"/>
              <a:gd name="connsiteX98" fmla="*/ 1601337 w 9662615"/>
              <a:gd name="connsiteY98" fmla="*/ 1548552 h 1679987"/>
              <a:gd name="connsiteX99" fmla="*/ 1407755 w 9662615"/>
              <a:gd name="connsiteY99" fmla="*/ 1571444 h 1679987"/>
              <a:gd name="connsiteX100" fmla="*/ 1271994 w 9662615"/>
              <a:gd name="connsiteY100" fmla="*/ 1579471 h 1679987"/>
              <a:gd name="connsiteX101" fmla="*/ 1249226 w 9662615"/>
              <a:gd name="connsiteY101" fmla="*/ 1583140 h 1679987"/>
              <a:gd name="connsiteX102" fmla="*/ 1217719 w 9662615"/>
              <a:gd name="connsiteY102" fmla="*/ 1580863 h 1679987"/>
              <a:gd name="connsiteX103" fmla="*/ 1091432 w 9662615"/>
              <a:gd name="connsiteY103" fmla="*/ 1571003 h 1679987"/>
              <a:gd name="connsiteX104" fmla="*/ 992039 w 9662615"/>
              <a:gd name="connsiteY104" fmla="*/ 1556662 h 1679987"/>
              <a:gd name="connsiteX105" fmla="*/ 868264 w 9662615"/>
              <a:gd name="connsiteY105" fmla="*/ 1566392 h 1679987"/>
              <a:gd name="connsiteX106" fmla="*/ 792765 w 9662615"/>
              <a:gd name="connsiteY106" fmla="*/ 1563102 h 1679987"/>
              <a:gd name="connsiteX107" fmla="*/ 669055 w 9662615"/>
              <a:gd name="connsiteY107" fmla="*/ 1543638 h 1679987"/>
              <a:gd name="connsiteX108" fmla="*/ 506152 w 9662615"/>
              <a:gd name="connsiteY108" fmla="*/ 1549124 h 1679987"/>
              <a:gd name="connsiteX109" fmla="*/ 472797 w 9662615"/>
              <a:gd name="connsiteY109" fmla="*/ 1568904 h 1679987"/>
              <a:gd name="connsiteX110" fmla="*/ 427864 w 9662615"/>
              <a:gd name="connsiteY110" fmla="*/ 1580848 h 1679987"/>
              <a:gd name="connsiteX111" fmla="*/ 408381 w 9662615"/>
              <a:gd name="connsiteY111" fmla="*/ 1552940 h 1679987"/>
              <a:gd name="connsiteX112" fmla="*/ 267163 w 9662615"/>
              <a:gd name="connsiteY112" fmla="*/ 1531913 h 1679987"/>
              <a:gd name="connsiteX113" fmla="*/ 196644 w 9662615"/>
              <a:gd name="connsiteY113" fmla="*/ 1524565 h 1679987"/>
              <a:gd name="connsiteX114" fmla="*/ 86819 w 9662615"/>
              <a:gd name="connsiteY114" fmla="*/ 1519517 h 1679987"/>
              <a:gd name="connsiteX115" fmla="*/ 53369 w 9662615"/>
              <a:gd name="connsiteY115" fmla="*/ 1516853 h 1679987"/>
              <a:gd name="connsiteX116" fmla="*/ 2359 w 9662615"/>
              <a:gd name="connsiteY116" fmla="*/ 1515247 h 1679987"/>
              <a:gd name="connsiteX117" fmla="*/ 0 w 9662615"/>
              <a:gd name="connsiteY117" fmla="*/ 1514932 h 1679987"/>
              <a:gd name="connsiteX118" fmla="*/ 0 w 9662615"/>
              <a:gd name="connsiteY118" fmla="*/ 0 h 1679987"/>
              <a:gd name="connsiteX0" fmla="*/ 0 w 9662615"/>
              <a:gd name="connsiteY0" fmla="*/ 0 h 1648182"/>
              <a:gd name="connsiteX1" fmla="*/ 9662615 w 9662615"/>
              <a:gd name="connsiteY1" fmla="*/ 0 h 1648182"/>
              <a:gd name="connsiteX2" fmla="*/ 9662615 w 9662615"/>
              <a:gd name="connsiteY2" fmla="*/ 1280346 h 1648182"/>
              <a:gd name="connsiteX3" fmla="*/ 9658420 w 9662615"/>
              <a:gd name="connsiteY3" fmla="*/ 1280106 h 1648182"/>
              <a:gd name="connsiteX4" fmla="*/ 9469546 w 9662615"/>
              <a:gd name="connsiteY4" fmla="*/ 1289837 h 1648182"/>
              <a:gd name="connsiteX5" fmla="*/ 9385895 w 9662615"/>
              <a:gd name="connsiteY5" fmla="*/ 1269203 h 1648182"/>
              <a:gd name="connsiteX6" fmla="*/ 9144767 w 9662615"/>
              <a:gd name="connsiteY6" fmla="*/ 1264120 h 1648182"/>
              <a:gd name="connsiteX7" fmla="*/ 8837252 w 9662615"/>
              <a:gd name="connsiteY7" fmla="*/ 1350515 h 1648182"/>
              <a:gd name="connsiteX8" fmla="*/ 8705466 w 9662615"/>
              <a:gd name="connsiteY8" fmla="*/ 1342419 h 1648182"/>
              <a:gd name="connsiteX9" fmla="*/ 8652221 w 9662615"/>
              <a:gd name="connsiteY9" fmla="*/ 1326906 h 1648182"/>
              <a:gd name="connsiteX10" fmla="*/ 8632312 w 9662615"/>
              <a:gd name="connsiteY10" fmla="*/ 1326025 h 1648182"/>
              <a:gd name="connsiteX11" fmla="*/ 8591582 w 9662615"/>
              <a:gd name="connsiteY11" fmla="*/ 1341666 h 1648182"/>
              <a:gd name="connsiteX12" fmla="*/ 8537336 w 9662615"/>
              <a:gd name="connsiteY12" fmla="*/ 1341684 h 1648182"/>
              <a:gd name="connsiteX13" fmla="*/ 8472508 w 9662615"/>
              <a:gd name="connsiteY13" fmla="*/ 1363109 h 1648182"/>
              <a:gd name="connsiteX14" fmla="*/ 8258477 w 9662615"/>
              <a:gd name="connsiteY14" fmla="*/ 1370666 h 1648182"/>
              <a:gd name="connsiteX15" fmla="*/ 8197961 w 9662615"/>
              <a:gd name="connsiteY15" fmla="*/ 1392804 h 1648182"/>
              <a:gd name="connsiteX16" fmla="*/ 8171196 w 9662615"/>
              <a:gd name="connsiteY16" fmla="*/ 1397216 h 1648182"/>
              <a:gd name="connsiteX17" fmla="*/ 8127667 w 9662615"/>
              <a:gd name="connsiteY17" fmla="*/ 1418254 h 1648182"/>
              <a:gd name="connsiteX18" fmla="*/ 7974579 w 9662615"/>
              <a:gd name="connsiteY18" fmla="*/ 1383439 h 1648182"/>
              <a:gd name="connsiteX19" fmla="*/ 7768351 w 9662615"/>
              <a:gd name="connsiteY19" fmla="*/ 1395051 h 1648182"/>
              <a:gd name="connsiteX20" fmla="*/ 7635985 w 9662615"/>
              <a:gd name="connsiteY20" fmla="*/ 1386363 h 1648182"/>
              <a:gd name="connsiteX21" fmla="*/ 7466069 w 9662615"/>
              <a:gd name="connsiteY21" fmla="*/ 1377654 h 1648182"/>
              <a:gd name="connsiteX22" fmla="*/ 7355642 w 9662615"/>
              <a:gd name="connsiteY22" fmla="*/ 1407761 h 1648182"/>
              <a:gd name="connsiteX23" fmla="*/ 7151610 w 9662615"/>
              <a:gd name="connsiteY23" fmla="*/ 1397856 h 1648182"/>
              <a:gd name="connsiteX24" fmla="*/ 7082147 w 9662615"/>
              <a:gd name="connsiteY24" fmla="*/ 1406113 h 1648182"/>
              <a:gd name="connsiteX25" fmla="*/ 7014958 w 9662615"/>
              <a:gd name="connsiteY25" fmla="*/ 1396883 h 1648182"/>
              <a:gd name="connsiteX26" fmla="*/ 6907567 w 9662615"/>
              <a:gd name="connsiteY26" fmla="*/ 1419149 h 1648182"/>
              <a:gd name="connsiteX27" fmla="*/ 6748428 w 9662615"/>
              <a:gd name="connsiteY27" fmla="*/ 1420308 h 1648182"/>
              <a:gd name="connsiteX28" fmla="*/ 6654257 w 9662615"/>
              <a:gd name="connsiteY28" fmla="*/ 1424143 h 1648182"/>
              <a:gd name="connsiteX29" fmla="*/ 6620123 w 9662615"/>
              <a:gd name="connsiteY29" fmla="*/ 1430535 h 1648182"/>
              <a:gd name="connsiteX30" fmla="*/ 6571355 w 9662615"/>
              <a:gd name="connsiteY30" fmla="*/ 1436144 h 1648182"/>
              <a:gd name="connsiteX31" fmla="*/ 6486557 w 9662615"/>
              <a:gd name="connsiteY31" fmla="*/ 1449861 h 1648182"/>
              <a:gd name="connsiteX32" fmla="*/ 6370419 w 9662615"/>
              <a:gd name="connsiteY32" fmla="*/ 1461649 h 1648182"/>
              <a:gd name="connsiteX33" fmla="*/ 6278839 w 9662615"/>
              <a:gd name="connsiteY33" fmla="*/ 1449160 h 1648182"/>
              <a:gd name="connsiteX34" fmla="*/ 6272455 w 9662615"/>
              <a:gd name="connsiteY34" fmla="*/ 1453191 h 1648182"/>
              <a:gd name="connsiteX35" fmla="*/ 6212659 w 9662615"/>
              <a:gd name="connsiteY35" fmla="*/ 1454850 h 1648182"/>
              <a:gd name="connsiteX36" fmla="*/ 6069317 w 9662615"/>
              <a:gd name="connsiteY36" fmla="*/ 1445838 h 1648182"/>
              <a:gd name="connsiteX37" fmla="*/ 5878477 w 9662615"/>
              <a:gd name="connsiteY37" fmla="*/ 1439180 h 1648182"/>
              <a:gd name="connsiteX38" fmla="*/ 5838387 w 9662615"/>
              <a:gd name="connsiteY38" fmla="*/ 1444679 h 1648182"/>
              <a:gd name="connsiteX39" fmla="*/ 5771136 w 9662615"/>
              <a:gd name="connsiteY39" fmla="*/ 1453639 h 1648182"/>
              <a:gd name="connsiteX40" fmla="*/ 5724081 w 9662615"/>
              <a:gd name="connsiteY40" fmla="*/ 1470431 h 1648182"/>
              <a:gd name="connsiteX41" fmla="*/ 5666577 w 9662615"/>
              <a:gd name="connsiteY41" fmla="*/ 1473921 h 1648182"/>
              <a:gd name="connsiteX42" fmla="*/ 5649068 w 9662615"/>
              <a:gd name="connsiteY42" fmla="*/ 1461676 h 1648182"/>
              <a:gd name="connsiteX43" fmla="*/ 5588902 w 9662615"/>
              <a:gd name="connsiteY43" fmla="*/ 1469647 h 1648182"/>
              <a:gd name="connsiteX44" fmla="*/ 5498090 w 9662615"/>
              <a:gd name="connsiteY44" fmla="*/ 1483173 h 1648182"/>
              <a:gd name="connsiteX45" fmla="*/ 5444641 w 9662615"/>
              <a:gd name="connsiteY45" fmla="*/ 1487602 h 1648182"/>
              <a:gd name="connsiteX46" fmla="*/ 5299812 w 9662615"/>
              <a:gd name="connsiteY46" fmla="*/ 1503362 h 1648182"/>
              <a:gd name="connsiteX47" fmla="*/ 5213947 w 9662615"/>
              <a:gd name="connsiteY47" fmla="*/ 1516637 h 1648182"/>
              <a:gd name="connsiteX48" fmla="*/ 5090342 w 9662615"/>
              <a:gd name="connsiteY48" fmla="*/ 1546680 h 1648182"/>
              <a:gd name="connsiteX49" fmla="*/ 5129812 w 9662615"/>
              <a:gd name="connsiteY49" fmla="*/ 1521277 h 1648182"/>
              <a:gd name="connsiteX50" fmla="*/ 5059484 w 9662615"/>
              <a:gd name="connsiteY50" fmla="*/ 1546802 h 1648182"/>
              <a:gd name="connsiteX51" fmla="*/ 5038524 w 9662615"/>
              <a:gd name="connsiteY51" fmla="*/ 1545675 h 1648182"/>
              <a:gd name="connsiteX52" fmla="*/ 5026564 w 9662615"/>
              <a:gd name="connsiteY52" fmla="*/ 1545376 h 1648182"/>
              <a:gd name="connsiteX53" fmla="*/ 4969433 w 9662615"/>
              <a:gd name="connsiteY53" fmla="*/ 1550865 h 1648182"/>
              <a:gd name="connsiteX54" fmla="*/ 4929254 w 9662615"/>
              <a:gd name="connsiteY54" fmla="*/ 1563452 h 1648182"/>
              <a:gd name="connsiteX55" fmla="*/ 4871726 w 9662615"/>
              <a:gd name="connsiteY55" fmla="*/ 1570584 h 1648182"/>
              <a:gd name="connsiteX56" fmla="*/ 4843267 w 9662615"/>
              <a:gd name="connsiteY56" fmla="*/ 1561459 h 1648182"/>
              <a:gd name="connsiteX57" fmla="*/ 4821058 w 9662615"/>
              <a:gd name="connsiteY57" fmla="*/ 1553078 h 1648182"/>
              <a:gd name="connsiteX58" fmla="*/ 4791466 w 9662615"/>
              <a:gd name="connsiteY58" fmla="*/ 1561324 h 1648182"/>
              <a:gd name="connsiteX59" fmla="*/ 4784247 w 9662615"/>
              <a:gd name="connsiteY59" fmla="*/ 1562342 h 1648182"/>
              <a:gd name="connsiteX60" fmla="*/ 4739309 w 9662615"/>
              <a:gd name="connsiteY60" fmla="*/ 1553948 h 1648182"/>
              <a:gd name="connsiteX61" fmla="*/ 4697562 w 9662615"/>
              <a:gd name="connsiteY61" fmla="*/ 1551206 h 1648182"/>
              <a:gd name="connsiteX62" fmla="*/ 4650737 w 9662615"/>
              <a:gd name="connsiteY62" fmla="*/ 1537381 h 1648182"/>
              <a:gd name="connsiteX63" fmla="*/ 4583150 w 9662615"/>
              <a:gd name="connsiteY63" fmla="*/ 1529064 h 1648182"/>
              <a:gd name="connsiteX64" fmla="*/ 4521734 w 9662615"/>
              <a:gd name="connsiteY64" fmla="*/ 1529359 h 1648182"/>
              <a:gd name="connsiteX65" fmla="*/ 4382398 w 9662615"/>
              <a:gd name="connsiteY65" fmla="*/ 1534108 h 1648182"/>
              <a:gd name="connsiteX66" fmla="*/ 4221826 w 9662615"/>
              <a:gd name="connsiteY66" fmla="*/ 1500972 h 1648182"/>
              <a:gd name="connsiteX67" fmla="*/ 4096601 w 9662615"/>
              <a:gd name="connsiteY67" fmla="*/ 1521563 h 1648182"/>
              <a:gd name="connsiteX68" fmla="*/ 4058099 w 9662615"/>
              <a:gd name="connsiteY68" fmla="*/ 1648182 h 1648182"/>
              <a:gd name="connsiteX69" fmla="*/ 3833906 w 9662615"/>
              <a:gd name="connsiteY69" fmla="*/ 1516637 h 1648182"/>
              <a:gd name="connsiteX70" fmla="*/ 3696258 w 9662615"/>
              <a:gd name="connsiteY70" fmla="*/ 1537563 h 1648182"/>
              <a:gd name="connsiteX71" fmla="*/ 3594070 w 9662615"/>
              <a:gd name="connsiteY71" fmla="*/ 1509422 h 1648182"/>
              <a:gd name="connsiteX72" fmla="*/ 3565233 w 9662615"/>
              <a:gd name="connsiteY72" fmla="*/ 1515122 h 1648182"/>
              <a:gd name="connsiteX73" fmla="*/ 3560267 w 9662615"/>
              <a:gd name="connsiteY73" fmla="*/ 1516288 h 1648182"/>
              <a:gd name="connsiteX74" fmla="*/ 3540258 w 9662615"/>
              <a:gd name="connsiteY74" fmla="*/ 1516976 h 1648182"/>
              <a:gd name="connsiteX75" fmla="*/ 3534780 w 9662615"/>
              <a:gd name="connsiteY75" fmla="*/ 1522141 h 1648182"/>
              <a:gd name="connsiteX76" fmla="*/ 3504783 w 9662615"/>
              <a:gd name="connsiteY76" fmla="*/ 1526739 h 1648182"/>
              <a:gd name="connsiteX77" fmla="*/ 3430805 w 9662615"/>
              <a:gd name="connsiteY77" fmla="*/ 1542521 h 1648182"/>
              <a:gd name="connsiteX78" fmla="*/ 3292707 w 9662615"/>
              <a:gd name="connsiteY78" fmla="*/ 1520490 h 1648182"/>
              <a:gd name="connsiteX79" fmla="*/ 3187872 w 9662615"/>
              <a:gd name="connsiteY79" fmla="*/ 1519991 h 1648182"/>
              <a:gd name="connsiteX80" fmla="*/ 3148026 w 9662615"/>
              <a:gd name="connsiteY80" fmla="*/ 1524777 h 1648182"/>
              <a:gd name="connsiteX81" fmla="*/ 3092394 w 9662615"/>
              <a:gd name="connsiteY81" fmla="*/ 1528115 h 1648182"/>
              <a:gd name="connsiteX82" fmla="*/ 2994200 w 9662615"/>
              <a:gd name="connsiteY82" fmla="*/ 1537857 h 1648182"/>
              <a:gd name="connsiteX83" fmla="*/ 2862301 w 9662615"/>
              <a:gd name="connsiteY83" fmla="*/ 1544250 h 1648182"/>
              <a:gd name="connsiteX84" fmla="*/ 2766335 w 9662615"/>
              <a:gd name="connsiteY84" fmla="*/ 1527662 h 1648182"/>
              <a:gd name="connsiteX85" fmla="*/ 2757836 w 9662615"/>
              <a:gd name="connsiteY85" fmla="*/ 1531371 h 1648182"/>
              <a:gd name="connsiteX86" fmla="*/ 2691555 w 9662615"/>
              <a:gd name="connsiteY86" fmla="*/ 1530283 h 1648182"/>
              <a:gd name="connsiteX87" fmla="*/ 2491676 w 9662615"/>
              <a:gd name="connsiteY87" fmla="*/ 1500859 h 1648182"/>
              <a:gd name="connsiteX88" fmla="*/ 2378036 w 9662615"/>
              <a:gd name="connsiteY88" fmla="*/ 1520645 h 1648182"/>
              <a:gd name="connsiteX89" fmla="*/ 2284269 w 9662615"/>
              <a:gd name="connsiteY89" fmla="*/ 1503068 h 1648182"/>
              <a:gd name="connsiteX90" fmla="*/ 2207104 w 9662615"/>
              <a:gd name="connsiteY90" fmla="*/ 1508888 h 1648182"/>
              <a:gd name="connsiteX91" fmla="*/ 2149226 w 9662615"/>
              <a:gd name="connsiteY91" fmla="*/ 1523409 h 1648182"/>
              <a:gd name="connsiteX92" fmla="*/ 2084783 w 9662615"/>
              <a:gd name="connsiteY92" fmla="*/ 1524245 h 1648182"/>
              <a:gd name="connsiteX93" fmla="*/ 2070075 w 9662615"/>
              <a:gd name="connsiteY93" fmla="*/ 1511285 h 1648182"/>
              <a:gd name="connsiteX94" fmla="*/ 2001057 w 9662615"/>
              <a:gd name="connsiteY94" fmla="*/ 1516449 h 1648182"/>
              <a:gd name="connsiteX95" fmla="*/ 1896330 w 9662615"/>
              <a:gd name="connsiteY95" fmla="*/ 1525725 h 1648182"/>
              <a:gd name="connsiteX96" fmla="*/ 1835994 w 9662615"/>
              <a:gd name="connsiteY96" fmla="*/ 1527678 h 1648182"/>
              <a:gd name="connsiteX97" fmla="*/ 1671119 w 9662615"/>
              <a:gd name="connsiteY97" fmla="*/ 1536701 h 1648182"/>
              <a:gd name="connsiteX98" fmla="*/ 1601337 w 9662615"/>
              <a:gd name="connsiteY98" fmla="*/ 1548552 h 1648182"/>
              <a:gd name="connsiteX99" fmla="*/ 1407755 w 9662615"/>
              <a:gd name="connsiteY99" fmla="*/ 1571444 h 1648182"/>
              <a:gd name="connsiteX100" fmla="*/ 1271994 w 9662615"/>
              <a:gd name="connsiteY100" fmla="*/ 1579471 h 1648182"/>
              <a:gd name="connsiteX101" fmla="*/ 1249226 w 9662615"/>
              <a:gd name="connsiteY101" fmla="*/ 1583140 h 1648182"/>
              <a:gd name="connsiteX102" fmla="*/ 1217719 w 9662615"/>
              <a:gd name="connsiteY102" fmla="*/ 1580863 h 1648182"/>
              <a:gd name="connsiteX103" fmla="*/ 1091432 w 9662615"/>
              <a:gd name="connsiteY103" fmla="*/ 1571003 h 1648182"/>
              <a:gd name="connsiteX104" fmla="*/ 992039 w 9662615"/>
              <a:gd name="connsiteY104" fmla="*/ 1556662 h 1648182"/>
              <a:gd name="connsiteX105" fmla="*/ 868264 w 9662615"/>
              <a:gd name="connsiteY105" fmla="*/ 1566392 h 1648182"/>
              <a:gd name="connsiteX106" fmla="*/ 792765 w 9662615"/>
              <a:gd name="connsiteY106" fmla="*/ 1563102 h 1648182"/>
              <a:gd name="connsiteX107" fmla="*/ 669055 w 9662615"/>
              <a:gd name="connsiteY107" fmla="*/ 1543638 h 1648182"/>
              <a:gd name="connsiteX108" fmla="*/ 506152 w 9662615"/>
              <a:gd name="connsiteY108" fmla="*/ 1549124 h 1648182"/>
              <a:gd name="connsiteX109" fmla="*/ 472797 w 9662615"/>
              <a:gd name="connsiteY109" fmla="*/ 1568904 h 1648182"/>
              <a:gd name="connsiteX110" fmla="*/ 427864 w 9662615"/>
              <a:gd name="connsiteY110" fmla="*/ 1580848 h 1648182"/>
              <a:gd name="connsiteX111" fmla="*/ 408381 w 9662615"/>
              <a:gd name="connsiteY111" fmla="*/ 1552940 h 1648182"/>
              <a:gd name="connsiteX112" fmla="*/ 267163 w 9662615"/>
              <a:gd name="connsiteY112" fmla="*/ 1531913 h 1648182"/>
              <a:gd name="connsiteX113" fmla="*/ 196644 w 9662615"/>
              <a:gd name="connsiteY113" fmla="*/ 1524565 h 1648182"/>
              <a:gd name="connsiteX114" fmla="*/ 86819 w 9662615"/>
              <a:gd name="connsiteY114" fmla="*/ 1519517 h 1648182"/>
              <a:gd name="connsiteX115" fmla="*/ 53369 w 9662615"/>
              <a:gd name="connsiteY115" fmla="*/ 1516853 h 1648182"/>
              <a:gd name="connsiteX116" fmla="*/ 2359 w 9662615"/>
              <a:gd name="connsiteY116" fmla="*/ 1515247 h 1648182"/>
              <a:gd name="connsiteX117" fmla="*/ 0 w 9662615"/>
              <a:gd name="connsiteY117" fmla="*/ 1514932 h 1648182"/>
              <a:gd name="connsiteX118" fmla="*/ 0 w 9662615"/>
              <a:gd name="connsiteY118" fmla="*/ 0 h 1648182"/>
              <a:gd name="connsiteX0" fmla="*/ 0 w 9662615"/>
              <a:gd name="connsiteY0" fmla="*/ 0 h 1648182"/>
              <a:gd name="connsiteX1" fmla="*/ 9662615 w 9662615"/>
              <a:gd name="connsiteY1" fmla="*/ 0 h 1648182"/>
              <a:gd name="connsiteX2" fmla="*/ 9662615 w 9662615"/>
              <a:gd name="connsiteY2" fmla="*/ 1280346 h 1648182"/>
              <a:gd name="connsiteX3" fmla="*/ 9658420 w 9662615"/>
              <a:gd name="connsiteY3" fmla="*/ 1280106 h 1648182"/>
              <a:gd name="connsiteX4" fmla="*/ 9469546 w 9662615"/>
              <a:gd name="connsiteY4" fmla="*/ 1289837 h 1648182"/>
              <a:gd name="connsiteX5" fmla="*/ 9385895 w 9662615"/>
              <a:gd name="connsiteY5" fmla="*/ 1269203 h 1648182"/>
              <a:gd name="connsiteX6" fmla="*/ 9144767 w 9662615"/>
              <a:gd name="connsiteY6" fmla="*/ 1264120 h 1648182"/>
              <a:gd name="connsiteX7" fmla="*/ 8837252 w 9662615"/>
              <a:gd name="connsiteY7" fmla="*/ 1350515 h 1648182"/>
              <a:gd name="connsiteX8" fmla="*/ 8705466 w 9662615"/>
              <a:gd name="connsiteY8" fmla="*/ 1342419 h 1648182"/>
              <a:gd name="connsiteX9" fmla="*/ 8652221 w 9662615"/>
              <a:gd name="connsiteY9" fmla="*/ 1326906 h 1648182"/>
              <a:gd name="connsiteX10" fmla="*/ 8632312 w 9662615"/>
              <a:gd name="connsiteY10" fmla="*/ 1326025 h 1648182"/>
              <a:gd name="connsiteX11" fmla="*/ 8591582 w 9662615"/>
              <a:gd name="connsiteY11" fmla="*/ 1341666 h 1648182"/>
              <a:gd name="connsiteX12" fmla="*/ 8537336 w 9662615"/>
              <a:gd name="connsiteY12" fmla="*/ 1341684 h 1648182"/>
              <a:gd name="connsiteX13" fmla="*/ 8472508 w 9662615"/>
              <a:gd name="connsiteY13" fmla="*/ 1363109 h 1648182"/>
              <a:gd name="connsiteX14" fmla="*/ 8258477 w 9662615"/>
              <a:gd name="connsiteY14" fmla="*/ 1370666 h 1648182"/>
              <a:gd name="connsiteX15" fmla="*/ 8197961 w 9662615"/>
              <a:gd name="connsiteY15" fmla="*/ 1392804 h 1648182"/>
              <a:gd name="connsiteX16" fmla="*/ 8171196 w 9662615"/>
              <a:gd name="connsiteY16" fmla="*/ 1397216 h 1648182"/>
              <a:gd name="connsiteX17" fmla="*/ 8127667 w 9662615"/>
              <a:gd name="connsiteY17" fmla="*/ 1418254 h 1648182"/>
              <a:gd name="connsiteX18" fmla="*/ 7974579 w 9662615"/>
              <a:gd name="connsiteY18" fmla="*/ 1383439 h 1648182"/>
              <a:gd name="connsiteX19" fmla="*/ 7768351 w 9662615"/>
              <a:gd name="connsiteY19" fmla="*/ 1395051 h 1648182"/>
              <a:gd name="connsiteX20" fmla="*/ 7635985 w 9662615"/>
              <a:gd name="connsiteY20" fmla="*/ 1386363 h 1648182"/>
              <a:gd name="connsiteX21" fmla="*/ 7466069 w 9662615"/>
              <a:gd name="connsiteY21" fmla="*/ 1377654 h 1648182"/>
              <a:gd name="connsiteX22" fmla="*/ 7355642 w 9662615"/>
              <a:gd name="connsiteY22" fmla="*/ 1407761 h 1648182"/>
              <a:gd name="connsiteX23" fmla="*/ 7151610 w 9662615"/>
              <a:gd name="connsiteY23" fmla="*/ 1397856 h 1648182"/>
              <a:gd name="connsiteX24" fmla="*/ 7082147 w 9662615"/>
              <a:gd name="connsiteY24" fmla="*/ 1406113 h 1648182"/>
              <a:gd name="connsiteX25" fmla="*/ 7014958 w 9662615"/>
              <a:gd name="connsiteY25" fmla="*/ 1396883 h 1648182"/>
              <a:gd name="connsiteX26" fmla="*/ 6907567 w 9662615"/>
              <a:gd name="connsiteY26" fmla="*/ 1419149 h 1648182"/>
              <a:gd name="connsiteX27" fmla="*/ 6748428 w 9662615"/>
              <a:gd name="connsiteY27" fmla="*/ 1420308 h 1648182"/>
              <a:gd name="connsiteX28" fmla="*/ 6654257 w 9662615"/>
              <a:gd name="connsiteY28" fmla="*/ 1424143 h 1648182"/>
              <a:gd name="connsiteX29" fmla="*/ 6620123 w 9662615"/>
              <a:gd name="connsiteY29" fmla="*/ 1430535 h 1648182"/>
              <a:gd name="connsiteX30" fmla="*/ 6571355 w 9662615"/>
              <a:gd name="connsiteY30" fmla="*/ 1436144 h 1648182"/>
              <a:gd name="connsiteX31" fmla="*/ 6486557 w 9662615"/>
              <a:gd name="connsiteY31" fmla="*/ 1449861 h 1648182"/>
              <a:gd name="connsiteX32" fmla="*/ 6370419 w 9662615"/>
              <a:gd name="connsiteY32" fmla="*/ 1461649 h 1648182"/>
              <a:gd name="connsiteX33" fmla="*/ 6278839 w 9662615"/>
              <a:gd name="connsiteY33" fmla="*/ 1449160 h 1648182"/>
              <a:gd name="connsiteX34" fmla="*/ 6272455 w 9662615"/>
              <a:gd name="connsiteY34" fmla="*/ 1453191 h 1648182"/>
              <a:gd name="connsiteX35" fmla="*/ 6212659 w 9662615"/>
              <a:gd name="connsiteY35" fmla="*/ 1454850 h 1648182"/>
              <a:gd name="connsiteX36" fmla="*/ 6069317 w 9662615"/>
              <a:gd name="connsiteY36" fmla="*/ 1445838 h 1648182"/>
              <a:gd name="connsiteX37" fmla="*/ 5878477 w 9662615"/>
              <a:gd name="connsiteY37" fmla="*/ 1439180 h 1648182"/>
              <a:gd name="connsiteX38" fmla="*/ 5838387 w 9662615"/>
              <a:gd name="connsiteY38" fmla="*/ 1444679 h 1648182"/>
              <a:gd name="connsiteX39" fmla="*/ 5771136 w 9662615"/>
              <a:gd name="connsiteY39" fmla="*/ 1453639 h 1648182"/>
              <a:gd name="connsiteX40" fmla="*/ 5724081 w 9662615"/>
              <a:gd name="connsiteY40" fmla="*/ 1470431 h 1648182"/>
              <a:gd name="connsiteX41" fmla="*/ 5666577 w 9662615"/>
              <a:gd name="connsiteY41" fmla="*/ 1473921 h 1648182"/>
              <a:gd name="connsiteX42" fmla="*/ 5649068 w 9662615"/>
              <a:gd name="connsiteY42" fmla="*/ 1461676 h 1648182"/>
              <a:gd name="connsiteX43" fmla="*/ 5588902 w 9662615"/>
              <a:gd name="connsiteY43" fmla="*/ 1469647 h 1648182"/>
              <a:gd name="connsiteX44" fmla="*/ 5498090 w 9662615"/>
              <a:gd name="connsiteY44" fmla="*/ 1483173 h 1648182"/>
              <a:gd name="connsiteX45" fmla="*/ 5444641 w 9662615"/>
              <a:gd name="connsiteY45" fmla="*/ 1487602 h 1648182"/>
              <a:gd name="connsiteX46" fmla="*/ 5299812 w 9662615"/>
              <a:gd name="connsiteY46" fmla="*/ 1503362 h 1648182"/>
              <a:gd name="connsiteX47" fmla="*/ 5213947 w 9662615"/>
              <a:gd name="connsiteY47" fmla="*/ 1516637 h 1648182"/>
              <a:gd name="connsiteX48" fmla="*/ 5090342 w 9662615"/>
              <a:gd name="connsiteY48" fmla="*/ 1546680 h 1648182"/>
              <a:gd name="connsiteX49" fmla="*/ 5129812 w 9662615"/>
              <a:gd name="connsiteY49" fmla="*/ 1521277 h 1648182"/>
              <a:gd name="connsiteX50" fmla="*/ 5059484 w 9662615"/>
              <a:gd name="connsiteY50" fmla="*/ 1546802 h 1648182"/>
              <a:gd name="connsiteX51" fmla="*/ 5038524 w 9662615"/>
              <a:gd name="connsiteY51" fmla="*/ 1545675 h 1648182"/>
              <a:gd name="connsiteX52" fmla="*/ 5026564 w 9662615"/>
              <a:gd name="connsiteY52" fmla="*/ 1545376 h 1648182"/>
              <a:gd name="connsiteX53" fmla="*/ 4969433 w 9662615"/>
              <a:gd name="connsiteY53" fmla="*/ 1550865 h 1648182"/>
              <a:gd name="connsiteX54" fmla="*/ 4929254 w 9662615"/>
              <a:gd name="connsiteY54" fmla="*/ 1563452 h 1648182"/>
              <a:gd name="connsiteX55" fmla="*/ 4871726 w 9662615"/>
              <a:gd name="connsiteY55" fmla="*/ 1570584 h 1648182"/>
              <a:gd name="connsiteX56" fmla="*/ 4843267 w 9662615"/>
              <a:gd name="connsiteY56" fmla="*/ 1561459 h 1648182"/>
              <a:gd name="connsiteX57" fmla="*/ 4821058 w 9662615"/>
              <a:gd name="connsiteY57" fmla="*/ 1553078 h 1648182"/>
              <a:gd name="connsiteX58" fmla="*/ 4791466 w 9662615"/>
              <a:gd name="connsiteY58" fmla="*/ 1561324 h 1648182"/>
              <a:gd name="connsiteX59" fmla="*/ 4784247 w 9662615"/>
              <a:gd name="connsiteY59" fmla="*/ 1562342 h 1648182"/>
              <a:gd name="connsiteX60" fmla="*/ 4739309 w 9662615"/>
              <a:gd name="connsiteY60" fmla="*/ 1553948 h 1648182"/>
              <a:gd name="connsiteX61" fmla="*/ 4697562 w 9662615"/>
              <a:gd name="connsiteY61" fmla="*/ 1551206 h 1648182"/>
              <a:gd name="connsiteX62" fmla="*/ 4650737 w 9662615"/>
              <a:gd name="connsiteY62" fmla="*/ 1537381 h 1648182"/>
              <a:gd name="connsiteX63" fmla="*/ 4583150 w 9662615"/>
              <a:gd name="connsiteY63" fmla="*/ 1529064 h 1648182"/>
              <a:gd name="connsiteX64" fmla="*/ 4521734 w 9662615"/>
              <a:gd name="connsiteY64" fmla="*/ 1529359 h 1648182"/>
              <a:gd name="connsiteX65" fmla="*/ 4382398 w 9662615"/>
              <a:gd name="connsiteY65" fmla="*/ 1534108 h 1648182"/>
              <a:gd name="connsiteX66" fmla="*/ 4221826 w 9662615"/>
              <a:gd name="connsiteY66" fmla="*/ 1500972 h 1648182"/>
              <a:gd name="connsiteX67" fmla="*/ 4096601 w 9662615"/>
              <a:gd name="connsiteY67" fmla="*/ 1521563 h 1648182"/>
              <a:gd name="connsiteX68" fmla="*/ 4058099 w 9662615"/>
              <a:gd name="connsiteY68" fmla="*/ 1648182 h 1648182"/>
              <a:gd name="connsiteX69" fmla="*/ 3833906 w 9662615"/>
              <a:gd name="connsiteY69" fmla="*/ 1516637 h 1648182"/>
              <a:gd name="connsiteX70" fmla="*/ 3696258 w 9662615"/>
              <a:gd name="connsiteY70" fmla="*/ 1537563 h 1648182"/>
              <a:gd name="connsiteX71" fmla="*/ 3594070 w 9662615"/>
              <a:gd name="connsiteY71" fmla="*/ 1509422 h 1648182"/>
              <a:gd name="connsiteX72" fmla="*/ 3565233 w 9662615"/>
              <a:gd name="connsiteY72" fmla="*/ 1515122 h 1648182"/>
              <a:gd name="connsiteX73" fmla="*/ 3560267 w 9662615"/>
              <a:gd name="connsiteY73" fmla="*/ 1516288 h 1648182"/>
              <a:gd name="connsiteX74" fmla="*/ 3540258 w 9662615"/>
              <a:gd name="connsiteY74" fmla="*/ 1516976 h 1648182"/>
              <a:gd name="connsiteX75" fmla="*/ 3534780 w 9662615"/>
              <a:gd name="connsiteY75" fmla="*/ 1522141 h 1648182"/>
              <a:gd name="connsiteX76" fmla="*/ 3504783 w 9662615"/>
              <a:gd name="connsiteY76" fmla="*/ 1526739 h 1648182"/>
              <a:gd name="connsiteX77" fmla="*/ 3430805 w 9662615"/>
              <a:gd name="connsiteY77" fmla="*/ 1542521 h 1648182"/>
              <a:gd name="connsiteX78" fmla="*/ 3292707 w 9662615"/>
              <a:gd name="connsiteY78" fmla="*/ 1520490 h 1648182"/>
              <a:gd name="connsiteX79" fmla="*/ 3187872 w 9662615"/>
              <a:gd name="connsiteY79" fmla="*/ 1519991 h 1648182"/>
              <a:gd name="connsiteX80" fmla="*/ 3148026 w 9662615"/>
              <a:gd name="connsiteY80" fmla="*/ 1524777 h 1648182"/>
              <a:gd name="connsiteX81" fmla="*/ 3092394 w 9662615"/>
              <a:gd name="connsiteY81" fmla="*/ 1528115 h 1648182"/>
              <a:gd name="connsiteX82" fmla="*/ 2994200 w 9662615"/>
              <a:gd name="connsiteY82" fmla="*/ 1537857 h 1648182"/>
              <a:gd name="connsiteX83" fmla="*/ 2862301 w 9662615"/>
              <a:gd name="connsiteY83" fmla="*/ 1544250 h 1648182"/>
              <a:gd name="connsiteX84" fmla="*/ 2766335 w 9662615"/>
              <a:gd name="connsiteY84" fmla="*/ 1527662 h 1648182"/>
              <a:gd name="connsiteX85" fmla="*/ 2757836 w 9662615"/>
              <a:gd name="connsiteY85" fmla="*/ 1531371 h 1648182"/>
              <a:gd name="connsiteX86" fmla="*/ 2691555 w 9662615"/>
              <a:gd name="connsiteY86" fmla="*/ 1530283 h 1648182"/>
              <a:gd name="connsiteX87" fmla="*/ 2491676 w 9662615"/>
              <a:gd name="connsiteY87" fmla="*/ 1500859 h 1648182"/>
              <a:gd name="connsiteX88" fmla="*/ 2378036 w 9662615"/>
              <a:gd name="connsiteY88" fmla="*/ 1520645 h 1648182"/>
              <a:gd name="connsiteX89" fmla="*/ 2284269 w 9662615"/>
              <a:gd name="connsiteY89" fmla="*/ 1503068 h 1648182"/>
              <a:gd name="connsiteX90" fmla="*/ 2207104 w 9662615"/>
              <a:gd name="connsiteY90" fmla="*/ 1508888 h 1648182"/>
              <a:gd name="connsiteX91" fmla="*/ 2149226 w 9662615"/>
              <a:gd name="connsiteY91" fmla="*/ 1523409 h 1648182"/>
              <a:gd name="connsiteX92" fmla="*/ 2084783 w 9662615"/>
              <a:gd name="connsiteY92" fmla="*/ 1524245 h 1648182"/>
              <a:gd name="connsiteX93" fmla="*/ 2070075 w 9662615"/>
              <a:gd name="connsiteY93" fmla="*/ 1511285 h 1648182"/>
              <a:gd name="connsiteX94" fmla="*/ 2001057 w 9662615"/>
              <a:gd name="connsiteY94" fmla="*/ 1516449 h 1648182"/>
              <a:gd name="connsiteX95" fmla="*/ 1896330 w 9662615"/>
              <a:gd name="connsiteY95" fmla="*/ 1525725 h 1648182"/>
              <a:gd name="connsiteX96" fmla="*/ 1835994 w 9662615"/>
              <a:gd name="connsiteY96" fmla="*/ 1527678 h 1648182"/>
              <a:gd name="connsiteX97" fmla="*/ 1671119 w 9662615"/>
              <a:gd name="connsiteY97" fmla="*/ 1536701 h 1648182"/>
              <a:gd name="connsiteX98" fmla="*/ 1601337 w 9662615"/>
              <a:gd name="connsiteY98" fmla="*/ 1548552 h 1648182"/>
              <a:gd name="connsiteX99" fmla="*/ 1407755 w 9662615"/>
              <a:gd name="connsiteY99" fmla="*/ 1571444 h 1648182"/>
              <a:gd name="connsiteX100" fmla="*/ 1271994 w 9662615"/>
              <a:gd name="connsiteY100" fmla="*/ 1579471 h 1648182"/>
              <a:gd name="connsiteX101" fmla="*/ 1249226 w 9662615"/>
              <a:gd name="connsiteY101" fmla="*/ 1583140 h 1648182"/>
              <a:gd name="connsiteX102" fmla="*/ 1217719 w 9662615"/>
              <a:gd name="connsiteY102" fmla="*/ 1580863 h 1648182"/>
              <a:gd name="connsiteX103" fmla="*/ 1091432 w 9662615"/>
              <a:gd name="connsiteY103" fmla="*/ 1571003 h 1648182"/>
              <a:gd name="connsiteX104" fmla="*/ 992039 w 9662615"/>
              <a:gd name="connsiteY104" fmla="*/ 1556662 h 1648182"/>
              <a:gd name="connsiteX105" fmla="*/ 868264 w 9662615"/>
              <a:gd name="connsiteY105" fmla="*/ 1566392 h 1648182"/>
              <a:gd name="connsiteX106" fmla="*/ 792765 w 9662615"/>
              <a:gd name="connsiteY106" fmla="*/ 1563102 h 1648182"/>
              <a:gd name="connsiteX107" fmla="*/ 669055 w 9662615"/>
              <a:gd name="connsiteY107" fmla="*/ 1543638 h 1648182"/>
              <a:gd name="connsiteX108" fmla="*/ 506152 w 9662615"/>
              <a:gd name="connsiteY108" fmla="*/ 1549124 h 1648182"/>
              <a:gd name="connsiteX109" fmla="*/ 472797 w 9662615"/>
              <a:gd name="connsiteY109" fmla="*/ 1568904 h 1648182"/>
              <a:gd name="connsiteX110" fmla="*/ 427864 w 9662615"/>
              <a:gd name="connsiteY110" fmla="*/ 1580848 h 1648182"/>
              <a:gd name="connsiteX111" fmla="*/ 408381 w 9662615"/>
              <a:gd name="connsiteY111" fmla="*/ 1552940 h 1648182"/>
              <a:gd name="connsiteX112" fmla="*/ 267163 w 9662615"/>
              <a:gd name="connsiteY112" fmla="*/ 1531913 h 1648182"/>
              <a:gd name="connsiteX113" fmla="*/ 196644 w 9662615"/>
              <a:gd name="connsiteY113" fmla="*/ 1524565 h 1648182"/>
              <a:gd name="connsiteX114" fmla="*/ 86819 w 9662615"/>
              <a:gd name="connsiteY114" fmla="*/ 1519517 h 1648182"/>
              <a:gd name="connsiteX115" fmla="*/ 53369 w 9662615"/>
              <a:gd name="connsiteY115" fmla="*/ 1516853 h 1648182"/>
              <a:gd name="connsiteX116" fmla="*/ 2359 w 9662615"/>
              <a:gd name="connsiteY116" fmla="*/ 1515247 h 1648182"/>
              <a:gd name="connsiteX117" fmla="*/ 0 w 9662615"/>
              <a:gd name="connsiteY117" fmla="*/ 1514932 h 1648182"/>
              <a:gd name="connsiteX118" fmla="*/ 0 w 9662615"/>
              <a:gd name="connsiteY118" fmla="*/ 0 h 1648182"/>
              <a:gd name="connsiteX0" fmla="*/ 0 w 9662615"/>
              <a:gd name="connsiteY0" fmla="*/ 0 h 1723719"/>
              <a:gd name="connsiteX1" fmla="*/ 9662615 w 9662615"/>
              <a:gd name="connsiteY1" fmla="*/ 0 h 1723719"/>
              <a:gd name="connsiteX2" fmla="*/ 9662615 w 9662615"/>
              <a:gd name="connsiteY2" fmla="*/ 1280346 h 1723719"/>
              <a:gd name="connsiteX3" fmla="*/ 9658420 w 9662615"/>
              <a:gd name="connsiteY3" fmla="*/ 1280106 h 1723719"/>
              <a:gd name="connsiteX4" fmla="*/ 9469546 w 9662615"/>
              <a:gd name="connsiteY4" fmla="*/ 1289837 h 1723719"/>
              <a:gd name="connsiteX5" fmla="*/ 9385895 w 9662615"/>
              <a:gd name="connsiteY5" fmla="*/ 1269203 h 1723719"/>
              <a:gd name="connsiteX6" fmla="*/ 9144767 w 9662615"/>
              <a:gd name="connsiteY6" fmla="*/ 1264120 h 1723719"/>
              <a:gd name="connsiteX7" fmla="*/ 8837252 w 9662615"/>
              <a:gd name="connsiteY7" fmla="*/ 1350515 h 1723719"/>
              <a:gd name="connsiteX8" fmla="*/ 8705466 w 9662615"/>
              <a:gd name="connsiteY8" fmla="*/ 1342419 h 1723719"/>
              <a:gd name="connsiteX9" fmla="*/ 8652221 w 9662615"/>
              <a:gd name="connsiteY9" fmla="*/ 1326906 h 1723719"/>
              <a:gd name="connsiteX10" fmla="*/ 8632312 w 9662615"/>
              <a:gd name="connsiteY10" fmla="*/ 1326025 h 1723719"/>
              <a:gd name="connsiteX11" fmla="*/ 8591582 w 9662615"/>
              <a:gd name="connsiteY11" fmla="*/ 1341666 h 1723719"/>
              <a:gd name="connsiteX12" fmla="*/ 8537336 w 9662615"/>
              <a:gd name="connsiteY12" fmla="*/ 1341684 h 1723719"/>
              <a:gd name="connsiteX13" fmla="*/ 8472508 w 9662615"/>
              <a:gd name="connsiteY13" fmla="*/ 1363109 h 1723719"/>
              <a:gd name="connsiteX14" fmla="*/ 8258477 w 9662615"/>
              <a:gd name="connsiteY14" fmla="*/ 1370666 h 1723719"/>
              <a:gd name="connsiteX15" fmla="*/ 8197961 w 9662615"/>
              <a:gd name="connsiteY15" fmla="*/ 1392804 h 1723719"/>
              <a:gd name="connsiteX16" fmla="*/ 8171196 w 9662615"/>
              <a:gd name="connsiteY16" fmla="*/ 1397216 h 1723719"/>
              <a:gd name="connsiteX17" fmla="*/ 8127667 w 9662615"/>
              <a:gd name="connsiteY17" fmla="*/ 1418254 h 1723719"/>
              <a:gd name="connsiteX18" fmla="*/ 7974579 w 9662615"/>
              <a:gd name="connsiteY18" fmla="*/ 1383439 h 1723719"/>
              <a:gd name="connsiteX19" fmla="*/ 7768351 w 9662615"/>
              <a:gd name="connsiteY19" fmla="*/ 1395051 h 1723719"/>
              <a:gd name="connsiteX20" fmla="*/ 7635985 w 9662615"/>
              <a:gd name="connsiteY20" fmla="*/ 1386363 h 1723719"/>
              <a:gd name="connsiteX21" fmla="*/ 7466069 w 9662615"/>
              <a:gd name="connsiteY21" fmla="*/ 1377654 h 1723719"/>
              <a:gd name="connsiteX22" fmla="*/ 7355642 w 9662615"/>
              <a:gd name="connsiteY22" fmla="*/ 1407761 h 1723719"/>
              <a:gd name="connsiteX23" fmla="*/ 7151610 w 9662615"/>
              <a:gd name="connsiteY23" fmla="*/ 1397856 h 1723719"/>
              <a:gd name="connsiteX24" fmla="*/ 7082147 w 9662615"/>
              <a:gd name="connsiteY24" fmla="*/ 1406113 h 1723719"/>
              <a:gd name="connsiteX25" fmla="*/ 7014958 w 9662615"/>
              <a:gd name="connsiteY25" fmla="*/ 1396883 h 1723719"/>
              <a:gd name="connsiteX26" fmla="*/ 6907567 w 9662615"/>
              <a:gd name="connsiteY26" fmla="*/ 1419149 h 1723719"/>
              <a:gd name="connsiteX27" fmla="*/ 6748428 w 9662615"/>
              <a:gd name="connsiteY27" fmla="*/ 1420308 h 1723719"/>
              <a:gd name="connsiteX28" fmla="*/ 6654257 w 9662615"/>
              <a:gd name="connsiteY28" fmla="*/ 1424143 h 1723719"/>
              <a:gd name="connsiteX29" fmla="*/ 6620123 w 9662615"/>
              <a:gd name="connsiteY29" fmla="*/ 1430535 h 1723719"/>
              <a:gd name="connsiteX30" fmla="*/ 6571355 w 9662615"/>
              <a:gd name="connsiteY30" fmla="*/ 1436144 h 1723719"/>
              <a:gd name="connsiteX31" fmla="*/ 6486557 w 9662615"/>
              <a:gd name="connsiteY31" fmla="*/ 1449861 h 1723719"/>
              <a:gd name="connsiteX32" fmla="*/ 6370419 w 9662615"/>
              <a:gd name="connsiteY32" fmla="*/ 1461649 h 1723719"/>
              <a:gd name="connsiteX33" fmla="*/ 6278839 w 9662615"/>
              <a:gd name="connsiteY33" fmla="*/ 1449160 h 1723719"/>
              <a:gd name="connsiteX34" fmla="*/ 6272455 w 9662615"/>
              <a:gd name="connsiteY34" fmla="*/ 1453191 h 1723719"/>
              <a:gd name="connsiteX35" fmla="*/ 6212659 w 9662615"/>
              <a:gd name="connsiteY35" fmla="*/ 1454850 h 1723719"/>
              <a:gd name="connsiteX36" fmla="*/ 6069317 w 9662615"/>
              <a:gd name="connsiteY36" fmla="*/ 1445838 h 1723719"/>
              <a:gd name="connsiteX37" fmla="*/ 5878477 w 9662615"/>
              <a:gd name="connsiteY37" fmla="*/ 1439180 h 1723719"/>
              <a:gd name="connsiteX38" fmla="*/ 5838387 w 9662615"/>
              <a:gd name="connsiteY38" fmla="*/ 1444679 h 1723719"/>
              <a:gd name="connsiteX39" fmla="*/ 5771136 w 9662615"/>
              <a:gd name="connsiteY39" fmla="*/ 1453639 h 1723719"/>
              <a:gd name="connsiteX40" fmla="*/ 5724081 w 9662615"/>
              <a:gd name="connsiteY40" fmla="*/ 1470431 h 1723719"/>
              <a:gd name="connsiteX41" fmla="*/ 5666577 w 9662615"/>
              <a:gd name="connsiteY41" fmla="*/ 1473921 h 1723719"/>
              <a:gd name="connsiteX42" fmla="*/ 5649068 w 9662615"/>
              <a:gd name="connsiteY42" fmla="*/ 1461676 h 1723719"/>
              <a:gd name="connsiteX43" fmla="*/ 5588902 w 9662615"/>
              <a:gd name="connsiteY43" fmla="*/ 1469647 h 1723719"/>
              <a:gd name="connsiteX44" fmla="*/ 5498090 w 9662615"/>
              <a:gd name="connsiteY44" fmla="*/ 1483173 h 1723719"/>
              <a:gd name="connsiteX45" fmla="*/ 5444641 w 9662615"/>
              <a:gd name="connsiteY45" fmla="*/ 1487602 h 1723719"/>
              <a:gd name="connsiteX46" fmla="*/ 5299812 w 9662615"/>
              <a:gd name="connsiteY46" fmla="*/ 1503362 h 1723719"/>
              <a:gd name="connsiteX47" fmla="*/ 5213947 w 9662615"/>
              <a:gd name="connsiteY47" fmla="*/ 1516637 h 1723719"/>
              <a:gd name="connsiteX48" fmla="*/ 5090342 w 9662615"/>
              <a:gd name="connsiteY48" fmla="*/ 1546680 h 1723719"/>
              <a:gd name="connsiteX49" fmla="*/ 5129812 w 9662615"/>
              <a:gd name="connsiteY49" fmla="*/ 1521277 h 1723719"/>
              <a:gd name="connsiteX50" fmla="*/ 5059484 w 9662615"/>
              <a:gd name="connsiteY50" fmla="*/ 1546802 h 1723719"/>
              <a:gd name="connsiteX51" fmla="*/ 5038524 w 9662615"/>
              <a:gd name="connsiteY51" fmla="*/ 1545675 h 1723719"/>
              <a:gd name="connsiteX52" fmla="*/ 5026564 w 9662615"/>
              <a:gd name="connsiteY52" fmla="*/ 1545376 h 1723719"/>
              <a:gd name="connsiteX53" fmla="*/ 4969433 w 9662615"/>
              <a:gd name="connsiteY53" fmla="*/ 1550865 h 1723719"/>
              <a:gd name="connsiteX54" fmla="*/ 4929254 w 9662615"/>
              <a:gd name="connsiteY54" fmla="*/ 1563452 h 1723719"/>
              <a:gd name="connsiteX55" fmla="*/ 4871726 w 9662615"/>
              <a:gd name="connsiteY55" fmla="*/ 1570584 h 1723719"/>
              <a:gd name="connsiteX56" fmla="*/ 4843267 w 9662615"/>
              <a:gd name="connsiteY56" fmla="*/ 1561459 h 1723719"/>
              <a:gd name="connsiteX57" fmla="*/ 4821058 w 9662615"/>
              <a:gd name="connsiteY57" fmla="*/ 1553078 h 1723719"/>
              <a:gd name="connsiteX58" fmla="*/ 4791466 w 9662615"/>
              <a:gd name="connsiteY58" fmla="*/ 1561324 h 1723719"/>
              <a:gd name="connsiteX59" fmla="*/ 4784247 w 9662615"/>
              <a:gd name="connsiteY59" fmla="*/ 1562342 h 1723719"/>
              <a:gd name="connsiteX60" fmla="*/ 4739309 w 9662615"/>
              <a:gd name="connsiteY60" fmla="*/ 1553948 h 1723719"/>
              <a:gd name="connsiteX61" fmla="*/ 4697562 w 9662615"/>
              <a:gd name="connsiteY61" fmla="*/ 1551206 h 1723719"/>
              <a:gd name="connsiteX62" fmla="*/ 4650737 w 9662615"/>
              <a:gd name="connsiteY62" fmla="*/ 1537381 h 1723719"/>
              <a:gd name="connsiteX63" fmla="*/ 4583150 w 9662615"/>
              <a:gd name="connsiteY63" fmla="*/ 1529064 h 1723719"/>
              <a:gd name="connsiteX64" fmla="*/ 4521734 w 9662615"/>
              <a:gd name="connsiteY64" fmla="*/ 1529359 h 1723719"/>
              <a:gd name="connsiteX65" fmla="*/ 4382398 w 9662615"/>
              <a:gd name="connsiteY65" fmla="*/ 1534108 h 1723719"/>
              <a:gd name="connsiteX66" fmla="*/ 4221826 w 9662615"/>
              <a:gd name="connsiteY66" fmla="*/ 1500972 h 1723719"/>
              <a:gd name="connsiteX67" fmla="*/ 4096601 w 9662615"/>
              <a:gd name="connsiteY67" fmla="*/ 1521563 h 1723719"/>
              <a:gd name="connsiteX68" fmla="*/ 3970635 w 9662615"/>
              <a:gd name="connsiteY68" fmla="*/ 1723719 h 1723719"/>
              <a:gd name="connsiteX69" fmla="*/ 3833906 w 9662615"/>
              <a:gd name="connsiteY69" fmla="*/ 1516637 h 1723719"/>
              <a:gd name="connsiteX70" fmla="*/ 3696258 w 9662615"/>
              <a:gd name="connsiteY70" fmla="*/ 1537563 h 1723719"/>
              <a:gd name="connsiteX71" fmla="*/ 3594070 w 9662615"/>
              <a:gd name="connsiteY71" fmla="*/ 1509422 h 1723719"/>
              <a:gd name="connsiteX72" fmla="*/ 3565233 w 9662615"/>
              <a:gd name="connsiteY72" fmla="*/ 1515122 h 1723719"/>
              <a:gd name="connsiteX73" fmla="*/ 3560267 w 9662615"/>
              <a:gd name="connsiteY73" fmla="*/ 1516288 h 1723719"/>
              <a:gd name="connsiteX74" fmla="*/ 3540258 w 9662615"/>
              <a:gd name="connsiteY74" fmla="*/ 1516976 h 1723719"/>
              <a:gd name="connsiteX75" fmla="*/ 3534780 w 9662615"/>
              <a:gd name="connsiteY75" fmla="*/ 1522141 h 1723719"/>
              <a:gd name="connsiteX76" fmla="*/ 3504783 w 9662615"/>
              <a:gd name="connsiteY76" fmla="*/ 1526739 h 1723719"/>
              <a:gd name="connsiteX77" fmla="*/ 3430805 w 9662615"/>
              <a:gd name="connsiteY77" fmla="*/ 1542521 h 1723719"/>
              <a:gd name="connsiteX78" fmla="*/ 3292707 w 9662615"/>
              <a:gd name="connsiteY78" fmla="*/ 1520490 h 1723719"/>
              <a:gd name="connsiteX79" fmla="*/ 3187872 w 9662615"/>
              <a:gd name="connsiteY79" fmla="*/ 1519991 h 1723719"/>
              <a:gd name="connsiteX80" fmla="*/ 3148026 w 9662615"/>
              <a:gd name="connsiteY80" fmla="*/ 1524777 h 1723719"/>
              <a:gd name="connsiteX81" fmla="*/ 3092394 w 9662615"/>
              <a:gd name="connsiteY81" fmla="*/ 1528115 h 1723719"/>
              <a:gd name="connsiteX82" fmla="*/ 2994200 w 9662615"/>
              <a:gd name="connsiteY82" fmla="*/ 1537857 h 1723719"/>
              <a:gd name="connsiteX83" fmla="*/ 2862301 w 9662615"/>
              <a:gd name="connsiteY83" fmla="*/ 1544250 h 1723719"/>
              <a:gd name="connsiteX84" fmla="*/ 2766335 w 9662615"/>
              <a:gd name="connsiteY84" fmla="*/ 1527662 h 1723719"/>
              <a:gd name="connsiteX85" fmla="*/ 2757836 w 9662615"/>
              <a:gd name="connsiteY85" fmla="*/ 1531371 h 1723719"/>
              <a:gd name="connsiteX86" fmla="*/ 2691555 w 9662615"/>
              <a:gd name="connsiteY86" fmla="*/ 1530283 h 1723719"/>
              <a:gd name="connsiteX87" fmla="*/ 2491676 w 9662615"/>
              <a:gd name="connsiteY87" fmla="*/ 1500859 h 1723719"/>
              <a:gd name="connsiteX88" fmla="*/ 2378036 w 9662615"/>
              <a:gd name="connsiteY88" fmla="*/ 1520645 h 1723719"/>
              <a:gd name="connsiteX89" fmla="*/ 2284269 w 9662615"/>
              <a:gd name="connsiteY89" fmla="*/ 1503068 h 1723719"/>
              <a:gd name="connsiteX90" fmla="*/ 2207104 w 9662615"/>
              <a:gd name="connsiteY90" fmla="*/ 1508888 h 1723719"/>
              <a:gd name="connsiteX91" fmla="*/ 2149226 w 9662615"/>
              <a:gd name="connsiteY91" fmla="*/ 1523409 h 1723719"/>
              <a:gd name="connsiteX92" fmla="*/ 2084783 w 9662615"/>
              <a:gd name="connsiteY92" fmla="*/ 1524245 h 1723719"/>
              <a:gd name="connsiteX93" fmla="*/ 2070075 w 9662615"/>
              <a:gd name="connsiteY93" fmla="*/ 1511285 h 1723719"/>
              <a:gd name="connsiteX94" fmla="*/ 2001057 w 9662615"/>
              <a:gd name="connsiteY94" fmla="*/ 1516449 h 1723719"/>
              <a:gd name="connsiteX95" fmla="*/ 1896330 w 9662615"/>
              <a:gd name="connsiteY95" fmla="*/ 1525725 h 1723719"/>
              <a:gd name="connsiteX96" fmla="*/ 1835994 w 9662615"/>
              <a:gd name="connsiteY96" fmla="*/ 1527678 h 1723719"/>
              <a:gd name="connsiteX97" fmla="*/ 1671119 w 9662615"/>
              <a:gd name="connsiteY97" fmla="*/ 1536701 h 1723719"/>
              <a:gd name="connsiteX98" fmla="*/ 1601337 w 9662615"/>
              <a:gd name="connsiteY98" fmla="*/ 1548552 h 1723719"/>
              <a:gd name="connsiteX99" fmla="*/ 1407755 w 9662615"/>
              <a:gd name="connsiteY99" fmla="*/ 1571444 h 1723719"/>
              <a:gd name="connsiteX100" fmla="*/ 1271994 w 9662615"/>
              <a:gd name="connsiteY100" fmla="*/ 1579471 h 1723719"/>
              <a:gd name="connsiteX101" fmla="*/ 1249226 w 9662615"/>
              <a:gd name="connsiteY101" fmla="*/ 1583140 h 1723719"/>
              <a:gd name="connsiteX102" fmla="*/ 1217719 w 9662615"/>
              <a:gd name="connsiteY102" fmla="*/ 1580863 h 1723719"/>
              <a:gd name="connsiteX103" fmla="*/ 1091432 w 9662615"/>
              <a:gd name="connsiteY103" fmla="*/ 1571003 h 1723719"/>
              <a:gd name="connsiteX104" fmla="*/ 992039 w 9662615"/>
              <a:gd name="connsiteY104" fmla="*/ 1556662 h 1723719"/>
              <a:gd name="connsiteX105" fmla="*/ 868264 w 9662615"/>
              <a:gd name="connsiteY105" fmla="*/ 1566392 h 1723719"/>
              <a:gd name="connsiteX106" fmla="*/ 792765 w 9662615"/>
              <a:gd name="connsiteY106" fmla="*/ 1563102 h 1723719"/>
              <a:gd name="connsiteX107" fmla="*/ 669055 w 9662615"/>
              <a:gd name="connsiteY107" fmla="*/ 1543638 h 1723719"/>
              <a:gd name="connsiteX108" fmla="*/ 506152 w 9662615"/>
              <a:gd name="connsiteY108" fmla="*/ 1549124 h 1723719"/>
              <a:gd name="connsiteX109" fmla="*/ 472797 w 9662615"/>
              <a:gd name="connsiteY109" fmla="*/ 1568904 h 1723719"/>
              <a:gd name="connsiteX110" fmla="*/ 427864 w 9662615"/>
              <a:gd name="connsiteY110" fmla="*/ 1580848 h 1723719"/>
              <a:gd name="connsiteX111" fmla="*/ 408381 w 9662615"/>
              <a:gd name="connsiteY111" fmla="*/ 1552940 h 1723719"/>
              <a:gd name="connsiteX112" fmla="*/ 267163 w 9662615"/>
              <a:gd name="connsiteY112" fmla="*/ 1531913 h 1723719"/>
              <a:gd name="connsiteX113" fmla="*/ 196644 w 9662615"/>
              <a:gd name="connsiteY113" fmla="*/ 1524565 h 1723719"/>
              <a:gd name="connsiteX114" fmla="*/ 86819 w 9662615"/>
              <a:gd name="connsiteY114" fmla="*/ 1519517 h 1723719"/>
              <a:gd name="connsiteX115" fmla="*/ 53369 w 9662615"/>
              <a:gd name="connsiteY115" fmla="*/ 1516853 h 1723719"/>
              <a:gd name="connsiteX116" fmla="*/ 2359 w 9662615"/>
              <a:gd name="connsiteY116" fmla="*/ 1515247 h 1723719"/>
              <a:gd name="connsiteX117" fmla="*/ 0 w 9662615"/>
              <a:gd name="connsiteY117" fmla="*/ 1514932 h 1723719"/>
              <a:gd name="connsiteX118" fmla="*/ 0 w 9662615"/>
              <a:gd name="connsiteY118" fmla="*/ 0 h 1723719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37764 w 9662615"/>
              <a:gd name="connsiteY49" fmla="*/ 1481521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177807 w 9662615"/>
              <a:gd name="connsiteY48" fmla="*/ 1526802 h 1583140"/>
              <a:gd name="connsiteX49" fmla="*/ 5137764 w 9662615"/>
              <a:gd name="connsiteY49" fmla="*/ 1481521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18664 w 9662615"/>
              <a:gd name="connsiteY3" fmla="*/ 1331789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69055 w 9662615"/>
              <a:gd name="connsiteY106" fmla="*/ 1543638 h 1583140"/>
              <a:gd name="connsiteX107" fmla="*/ 506152 w 9662615"/>
              <a:gd name="connsiteY107" fmla="*/ 1549124 h 1583140"/>
              <a:gd name="connsiteX108" fmla="*/ 472797 w 9662615"/>
              <a:gd name="connsiteY108" fmla="*/ 1568904 h 1583140"/>
              <a:gd name="connsiteX109" fmla="*/ 427864 w 9662615"/>
              <a:gd name="connsiteY109" fmla="*/ 1580848 h 1583140"/>
              <a:gd name="connsiteX110" fmla="*/ 408381 w 9662615"/>
              <a:gd name="connsiteY110" fmla="*/ 1552940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69055 w 9662615"/>
              <a:gd name="connsiteY106" fmla="*/ 1543638 h 1583140"/>
              <a:gd name="connsiteX107" fmla="*/ 506152 w 9662615"/>
              <a:gd name="connsiteY107" fmla="*/ 1549124 h 1583140"/>
              <a:gd name="connsiteX108" fmla="*/ 472797 w 9662615"/>
              <a:gd name="connsiteY108" fmla="*/ 1568904 h 1583140"/>
              <a:gd name="connsiteX109" fmla="*/ 427864 w 9662615"/>
              <a:gd name="connsiteY109" fmla="*/ 1580848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69055 w 9662615"/>
              <a:gd name="connsiteY106" fmla="*/ 1543638 h 1583140"/>
              <a:gd name="connsiteX107" fmla="*/ 506152 w 9662615"/>
              <a:gd name="connsiteY107" fmla="*/ 1549124 h 1583140"/>
              <a:gd name="connsiteX108" fmla="*/ 472797 w 9662615"/>
              <a:gd name="connsiteY108" fmla="*/ 1568904 h 1583140"/>
              <a:gd name="connsiteX109" fmla="*/ 396059 w 9662615"/>
              <a:gd name="connsiteY109" fmla="*/ 1560970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69055 w 9662615"/>
              <a:gd name="connsiteY106" fmla="*/ 1543638 h 1583140"/>
              <a:gd name="connsiteX107" fmla="*/ 541933 w 9662615"/>
              <a:gd name="connsiteY107" fmla="*/ 1561051 h 1583140"/>
              <a:gd name="connsiteX108" fmla="*/ 472797 w 9662615"/>
              <a:gd name="connsiteY108" fmla="*/ 1568904 h 1583140"/>
              <a:gd name="connsiteX109" fmla="*/ 396059 w 9662615"/>
              <a:gd name="connsiteY109" fmla="*/ 1560970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53153 w 9662615"/>
              <a:gd name="connsiteY106" fmla="*/ 1563516 h 1583140"/>
              <a:gd name="connsiteX107" fmla="*/ 541933 w 9662615"/>
              <a:gd name="connsiteY107" fmla="*/ 1561051 h 1583140"/>
              <a:gd name="connsiteX108" fmla="*/ 472797 w 9662615"/>
              <a:gd name="connsiteY108" fmla="*/ 1568904 h 1583140"/>
              <a:gd name="connsiteX109" fmla="*/ 396059 w 9662615"/>
              <a:gd name="connsiteY109" fmla="*/ 1560970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40355 w 9662615"/>
              <a:gd name="connsiteY103" fmla="*/ 1560638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53153 w 9662615"/>
              <a:gd name="connsiteY106" fmla="*/ 1563516 h 1583140"/>
              <a:gd name="connsiteX107" fmla="*/ 541933 w 9662615"/>
              <a:gd name="connsiteY107" fmla="*/ 1561051 h 1583140"/>
              <a:gd name="connsiteX108" fmla="*/ 472797 w 9662615"/>
              <a:gd name="connsiteY108" fmla="*/ 1568904 h 1583140"/>
              <a:gd name="connsiteX109" fmla="*/ 396059 w 9662615"/>
              <a:gd name="connsiteY109" fmla="*/ 1560970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92811"/>
              <a:gd name="connsiteX1" fmla="*/ 9662615 w 9662615"/>
              <a:gd name="connsiteY1" fmla="*/ 0 h 1592811"/>
              <a:gd name="connsiteX2" fmla="*/ 9662615 w 9662615"/>
              <a:gd name="connsiteY2" fmla="*/ 1280346 h 1592811"/>
              <a:gd name="connsiteX3" fmla="*/ 9551077 w 9662615"/>
              <a:gd name="connsiteY3" fmla="*/ 1292033 h 1592811"/>
              <a:gd name="connsiteX4" fmla="*/ 9469546 w 9662615"/>
              <a:gd name="connsiteY4" fmla="*/ 1289837 h 1592811"/>
              <a:gd name="connsiteX5" fmla="*/ 9326260 w 9662615"/>
              <a:gd name="connsiteY5" fmla="*/ 1277155 h 1592811"/>
              <a:gd name="connsiteX6" fmla="*/ 9144767 w 9662615"/>
              <a:gd name="connsiteY6" fmla="*/ 1264120 h 1592811"/>
              <a:gd name="connsiteX7" fmla="*/ 8976400 w 9662615"/>
              <a:gd name="connsiteY7" fmla="*/ 1326661 h 1592811"/>
              <a:gd name="connsiteX8" fmla="*/ 8828711 w 9662615"/>
              <a:gd name="connsiteY8" fmla="*/ 1346394 h 1592811"/>
              <a:gd name="connsiteX9" fmla="*/ 8695953 w 9662615"/>
              <a:gd name="connsiteY9" fmla="*/ 1346784 h 1592811"/>
              <a:gd name="connsiteX10" fmla="*/ 8652191 w 9662615"/>
              <a:gd name="connsiteY10" fmla="*/ 1345903 h 1592811"/>
              <a:gd name="connsiteX11" fmla="*/ 8591582 w 9662615"/>
              <a:gd name="connsiteY11" fmla="*/ 1341666 h 1592811"/>
              <a:gd name="connsiteX12" fmla="*/ 8537336 w 9662615"/>
              <a:gd name="connsiteY12" fmla="*/ 1341684 h 1592811"/>
              <a:gd name="connsiteX13" fmla="*/ 8416849 w 9662615"/>
              <a:gd name="connsiteY13" fmla="*/ 1367085 h 1592811"/>
              <a:gd name="connsiteX14" fmla="*/ 8278355 w 9662615"/>
              <a:gd name="connsiteY14" fmla="*/ 1386569 h 1592811"/>
              <a:gd name="connsiteX15" fmla="*/ 8197961 w 9662615"/>
              <a:gd name="connsiteY15" fmla="*/ 1392804 h 1592811"/>
              <a:gd name="connsiteX16" fmla="*/ 8171196 w 9662615"/>
              <a:gd name="connsiteY16" fmla="*/ 1397216 h 1592811"/>
              <a:gd name="connsiteX17" fmla="*/ 8087910 w 9662615"/>
              <a:gd name="connsiteY17" fmla="*/ 1386449 h 1592811"/>
              <a:gd name="connsiteX18" fmla="*/ 7974579 w 9662615"/>
              <a:gd name="connsiteY18" fmla="*/ 1383439 h 1592811"/>
              <a:gd name="connsiteX19" fmla="*/ 7768351 w 9662615"/>
              <a:gd name="connsiteY19" fmla="*/ 1395051 h 1592811"/>
              <a:gd name="connsiteX20" fmla="*/ 7635985 w 9662615"/>
              <a:gd name="connsiteY20" fmla="*/ 1386363 h 1592811"/>
              <a:gd name="connsiteX21" fmla="*/ 7466069 w 9662615"/>
              <a:gd name="connsiteY21" fmla="*/ 1377654 h 1592811"/>
              <a:gd name="connsiteX22" fmla="*/ 7355642 w 9662615"/>
              <a:gd name="connsiteY22" fmla="*/ 1407761 h 1592811"/>
              <a:gd name="connsiteX23" fmla="*/ 7215220 w 9662615"/>
              <a:gd name="connsiteY23" fmla="*/ 1397856 h 1592811"/>
              <a:gd name="connsiteX24" fmla="*/ 7082147 w 9662615"/>
              <a:gd name="connsiteY24" fmla="*/ 1406113 h 1592811"/>
              <a:gd name="connsiteX25" fmla="*/ 6987129 w 9662615"/>
              <a:gd name="connsiteY25" fmla="*/ 1404834 h 1592811"/>
              <a:gd name="connsiteX26" fmla="*/ 6907567 w 9662615"/>
              <a:gd name="connsiteY26" fmla="*/ 1419149 h 1592811"/>
              <a:gd name="connsiteX27" fmla="*/ 6748428 w 9662615"/>
              <a:gd name="connsiteY27" fmla="*/ 1420308 h 1592811"/>
              <a:gd name="connsiteX28" fmla="*/ 6654257 w 9662615"/>
              <a:gd name="connsiteY28" fmla="*/ 1424143 h 1592811"/>
              <a:gd name="connsiteX29" fmla="*/ 6620123 w 9662615"/>
              <a:gd name="connsiteY29" fmla="*/ 1430535 h 1592811"/>
              <a:gd name="connsiteX30" fmla="*/ 6571355 w 9662615"/>
              <a:gd name="connsiteY30" fmla="*/ 1436144 h 1592811"/>
              <a:gd name="connsiteX31" fmla="*/ 6486557 w 9662615"/>
              <a:gd name="connsiteY31" fmla="*/ 1449861 h 1592811"/>
              <a:gd name="connsiteX32" fmla="*/ 6370419 w 9662615"/>
              <a:gd name="connsiteY32" fmla="*/ 1461649 h 1592811"/>
              <a:gd name="connsiteX33" fmla="*/ 6278839 w 9662615"/>
              <a:gd name="connsiteY33" fmla="*/ 1449160 h 1592811"/>
              <a:gd name="connsiteX34" fmla="*/ 6272455 w 9662615"/>
              <a:gd name="connsiteY34" fmla="*/ 1453191 h 1592811"/>
              <a:gd name="connsiteX35" fmla="*/ 6212659 w 9662615"/>
              <a:gd name="connsiteY35" fmla="*/ 1454850 h 1592811"/>
              <a:gd name="connsiteX36" fmla="*/ 6069317 w 9662615"/>
              <a:gd name="connsiteY36" fmla="*/ 1445838 h 1592811"/>
              <a:gd name="connsiteX37" fmla="*/ 5878477 w 9662615"/>
              <a:gd name="connsiteY37" fmla="*/ 1439180 h 1592811"/>
              <a:gd name="connsiteX38" fmla="*/ 5838387 w 9662615"/>
              <a:gd name="connsiteY38" fmla="*/ 1444679 h 1592811"/>
              <a:gd name="connsiteX39" fmla="*/ 5771136 w 9662615"/>
              <a:gd name="connsiteY39" fmla="*/ 1453639 h 1592811"/>
              <a:gd name="connsiteX40" fmla="*/ 5724081 w 9662615"/>
              <a:gd name="connsiteY40" fmla="*/ 1470431 h 1592811"/>
              <a:gd name="connsiteX41" fmla="*/ 5666577 w 9662615"/>
              <a:gd name="connsiteY41" fmla="*/ 1473921 h 1592811"/>
              <a:gd name="connsiteX42" fmla="*/ 5649068 w 9662615"/>
              <a:gd name="connsiteY42" fmla="*/ 1461676 h 1592811"/>
              <a:gd name="connsiteX43" fmla="*/ 5588902 w 9662615"/>
              <a:gd name="connsiteY43" fmla="*/ 1469647 h 1592811"/>
              <a:gd name="connsiteX44" fmla="*/ 5498090 w 9662615"/>
              <a:gd name="connsiteY44" fmla="*/ 1483173 h 1592811"/>
              <a:gd name="connsiteX45" fmla="*/ 5444641 w 9662615"/>
              <a:gd name="connsiteY45" fmla="*/ 1487602 h 1592811"/>
              <a:gd name="connsiteX46" fmla="*/ 5299812 w 9662615"/>
              <a:gd name="connsiteY46" fmla="*/ 1503362 h 1592811"/>
              <a:gd name="connsiteX47" fmla="*/ 5245752 w 9662615"/>
              <a:gd name="connsiteY47" fmla="*/ 1520612 h 1592811"/>
              <a:gd name="connsiteX48" fmla="*/ 5177807 w 9662615"/>
              <a:gd name="connsiteY48" fmla="*/ 1526802 h 1592811"/>
              <a:gd name="connsiteX49" fmla="*/ 5113910 w 9662615"/>
              <a:gd name="connsiteY49" fmla="*/ 1533205 h 1592811"/>
              <a:gd name="connsiteX50" fmla="*/ 5059484 w 9662615"/>
              <a:gd name="connsiteY50" fmla="*/ 1546802 h 1592811"/>
              <a:gd name="connsiteX51" fmla="*/ 5038524 w 9662615"/>
              <a:gd name="connsiteY51" fmla="*/ 1545675 h 1592811"/>
              <a:gd name="connsiteX52" fmla="*/ 5026564 w 9662615"/>
              <a:gd name="connsiteY52" fmla="*/ 1545376 h 1592811"/>
              <a:gd name="connsiteX53" fmla="*/ 4969433 w 9662615"/>
              <a:gd name="connsiteY53" fmla="*/ 1550865 h 1592811"/>
              <a:gd name="connsiteX54" fmla="*/ 4871726 w 9662615"/>
              <a:gd name="connsiteY54" fmla="*/ 1570584 h 1592811"/>
              <a:gd name="connsiteX55" fmla="*/ 4843267 w 9662615"/>
              <a:gd name="connsiteY55" fmla="*/ 1561459 h 1592811"/>
              <a:gd name="connsiteX56" fmla="*/ 4821058 w 9662615"/>
              <a:gd name="connsiteY56" fmla="*/ 1553078 h 1592811"/>
              <a:gd name="connsiteX57" fmla="*/ 4791466 w 9662615"/>
              <a:gd name="connsiteY57" fmla="*/ 1561324 h 1592811"/>
              <a:gd name="connsiteX58" fmla="*/ 4784247 w 9662615"/>
              <a:gd name="connsiteY58" fmla="*/ 1562342 h 1592811"/>
              <a:gd name="connsiteX59" fmla="*/ 4739309 w 9662615"/>
              <a:gd name="connsiteY59" fmla="*/ 1553948 h 1592811"/>
              <a:gd name="connsiteX60" fmla="*/ 4697562 w 9662615"/>
              <a:gd name="connsiteY60" fmla="*/ 1551206 h 1592811"/>
              <a:gd name="connsiteX61" fmla="*/ 4650737 w 9662615"/>
              <a:gd name="connsiteY61" fmla="*/ 1537381 h 1592811"/>
              <a:gd name="connsiteX62" fmla="*/ 4583150 w 9662615"/>
              <a:gd name="connsiteY62" fmla="*/ 1529064 h 1592811"/>
              <a:gd name="connsiteX63" fmla="*/ 4521734 w 9662615"/>
              <a:gd name="connsiteY63" fmla="*/ 1529359 h 1592811"/>
              <a:gd name="connsiteX64" fmla="*/ 4382398 w 9662615"/>
              <a:gd name="connsiteY64" fmla="*/ 1534108 h 1592811"/>
              <a:gd name="connsiteX65" fmla="*/ 4221826 w 9662615"/>
              <a:gd name="connsiteY65" fmla="*/ 1500972 h 1592811"/>
              <a:gd name="connsiteX66" fmla="*/ 4096601 w 9662615"/>
              <a:gd name="connsiteY66" fmla="*/ 1521563 h 1592811"/>
              <a:gd name="connsiteX67" fmla="*/ 4002441 w 9662615"/>
              <a:gd name="connsiteY67" fmla="*/ 1528912 h 1592811"/>
              <a:gd name="connsiteX68" fmla="*/ 3833906 w 9662615"/>
              <a:gd name="connsiteY68" fmla="*/ 1516637 h 1592811"/>
              <a:gd name="connsiteX69" fmla="*/ 3763845 w 9662615"/>
              <a:gd name="connsiteY69" fmla="*/ 1501782 h 1592811"/>
              <a:gd name="connsiteX70" fmla="*/ 3641778 w 9662615"/>
              <a:gd name="connsiteY70" fmla="*/ 1505446 h 1592811"/>
              <a:gd name="connsiteX71" fmla="*/ 3565233 w 9662615"/>
              <a:gd name="connsiteY71" fmla="*/ 1515122 h 1592811"/>
              <a:gd name="connsiteX72" fmla="*/ 3560267 w 9662615"/>
              <a:gd name="connsiteY72" fmla="*/ 1516288 h 1592811"/>
              <a:gd name="connsiteX73" fmla="*/ 3540258 w 9662615"/>
              <a:gd name="connsiteY73" fmla="*/ 1516976 h 1592811"/>
              <a:gd name="connsiteX74" fmla="*/ 3534780 w 9662615"/>
              <a:gd name="connsiteY74" fmla="*/ 1522141 h 1592811"/>
              <a:gd name="connsiteX75" fmla="*/ 3504783 w 9662615"/>
              <a:gd name="connsiteY75" fmla="*/ 1526739 h 1592811"/>
              <a:gd name="connsiteX76" fmla="*/ 3430805 w 9662615"/>
              <a:gd name="connsiteY76" fmla="*/ 1542521 h 1592811"/>
              <a:gd name="connsiteX77" fmla="*/ 3292707 w 9662615"/>
              <a:gd name="connsiteY77" fmla="*/ 1520490 h 1592811"/>
              <a:gd name="connsiteX78" fmla="*/ 3187872 w 9662615"/>
              <a:gd name="connsiteY78" fmla="*/ 1519991 h 1592811"/>
              <a:gd name="connsiteX79" fmla="*/ 3148026 w 9662615"/>
              <a:gd name="connsiteY79" fmla="*/ 1524777 h 1592811"/>
              <a:gd name="connsiteX80" fmla="*/ 3092394 w 9662615"/>
              <a:gd name="connsiteY80" fmla="*/ 1528115 h 1592811"/>
              <a:gd name="connsiteX81" fmla="*/ 2994200 w 9662615"/>
              <a:gd name="connsiteY81" fmla="*/ 1537857 h 1592811"/>
              <a:gd name="connsiteX82" fmla="*/ 2862301 w 9662615"/>
              <a:gd name="connsiteY82" fmla="*/ 1544250 h 1592811"/>
              <a:gd name="connsiteX83" fmla="*/ 2766335 w 9662615"/>
              <a:gd name="connsiteY83" fmla="*/ 1527662 h 1592811"/>
              <a:gd name="connsiteX84" fmla="*/ 2757836 w 9662615"/>
              <a:gd name="connsiteY84" fmla="*/ 1531371 h 1592811"/>
              <a:gd name="connsiteX85" fmla="*/ 2691555 w 9662615"/>
              <a:gd name="connsiteY85" fmla="*/ 1530283 h 1592811"/>
              <a:gd name="connsiteX86" fmla="*/ 2491676 w 9662615"/>
              <a:gd name="connsiteY86" fmla="*/ 1500859 h 1592811"/>
              <a:gd name="connsiteX87" fmla="*/ 2378036 w 9662615"/>
              <a:gd name="connsiteY87" fmla="*/ 1520645 h 1592811"/>
              <a:gd name="connsiteX88" fmla="*/ 2284269 w 9662615"/>
              <a:gd name="connsiteY88" fmla="*/ 1503068 h 1592811"/>
              <a:gd name="connsiteX89" fmla="*/ 2207104 w 9662615"/>
              <a:gd name="connsiteY89" fmla="*/ 1508888 h 1592811"/>
              <a:gd name="connsiteX90" fmla="*/ 2149226 w 9662615"/>
              <a:gd name="connsiteY90" fmla="*/ 1523409 h 1592811"/>
              <a:gd name="connsiteX91" fmla="*/ 2084783 w 9662615"/>
              <a:gd name="connsiteY91" fmla="*/ 1524245 h 1592811"/>
              <a:gd name="connsiteX92" fmla="*/ 2070075 w 9662615"/>
              <a:gd name="connsiteY92" fmla="*/ 1511285 h 1592811"/>
              <a:gd name="connsiteX93" fmla="*/ 2001057 w 9662615"/>
              <a:gd name="connsiteY93" fmla="*/ 1516449 h 1592811"/>
              <a:gd name="connsiteX94" fmla="*/ 1896330 w 9662615"/>
              <a:gd name="connsiteY94" fmla="*/ 1525725 h 1592811"/>
              <a:gd name="connsiteX95" fmla="*/ 1835994 w 9662615"/>
              <a:gd name="connsiteY95" fmla="*/ 1527678 h 1592811"/>
              <a:gd name="connsiteX96" fmla="*/ 1671119 w 9662615"/>
              <a:gd name="connsiteY96" fmla="*/ 1536701 h 1592811"/>
              <a:gd name="connsiteX97" fmla="*/ 1601337 w 9662615"/>
              <a:gd name="connsiteY97" fmla="*/ 1548552 h 1592811"/>
              <a:gd name="connsiteX98" fmla="*/ 1407755 w 9662615"/>
              <a:gd name="connsiteY98" fmla="*/ 1571444 h 1592811"/>
              <a:gd name="connsiteX99" fmla="*/ 1271994 w 9662615"/>
              <a:gd name="connsiteY99" fmla="*/ 1579471 h 1592811"/>
              <a:gd name="connsiteX100" fmla="*/ 1249226 w 9662615"/>
              <a:gd name="connsiteY100" fmla="*/ 1583140 h 1592811"/>
              <a:gd name="connsiteX101" fmla="*/ 1181938 w 9662615"/>
              <a:gd name="connsiteY101" fmla="*/ 1592789 h 1592811"/>
              <a:gd name="connsiteX102" fmla="*/ 1091432 w 9662615"/>
              <a:gd name="connsiteY102" fmla="*/ 1571003 h 1592811"/>
              <a:gd name="connsiteX103" fmla="*/ 940355 w 9662615"/>
              <a:gd name="connsiteY103" fmla="*/ 1560638 h 1592811"/>
              <a:gd name="connsiteX104" fmla="*/ 868264 w 9662615"/>
              <a:gd name="connsiteY104" fmla="*/ 1566392 h 1592811"/>
              <a:gd name="connsiteX105" fmla="*/ 792765 w 9662615"/>
              <a:gd name="connsiteY105" fmla="*/ 1563102 h 1592811"/>
              <a:gd name="connsiteX106" fmla="*/ 653153 w 9662615"/>
              <a:gd name="connsiteY106" fmla="*/ 1563516 h 1592811"/>
              <a:gd name="connsiteX107" fmla="*/ 541933 w 9662615"/>
              <a:gd name="connsiteY107" fmla="*/ 1561051 h 1592811"/>
              <a:gd name="connsiteX108" fmla="*/ 472797 w 9662615"/>
              <a:gd name="connsiteY108" fmla="*/ 1568904 h 1592811"/>
              <a:gd name="connsiteX109" fmla="*/ 396059 w 9662615"/>
              <a:gd name="connsiteY109" fmla="*/ 1560970 h 1592811"/>
              <a:gd name="connsiteX110" fmla="*/ 336819 w 9662615"/>
              <a:gd name="connsiteY110" fmla="*/ 1560892 h 1592811"/>
              <a:gd name="connsiteX111" fmla="*/ 267163 w 9662615"/>
              <a:gd name="connsiteY111" fmla="*/ 1531913 h 1592811"/>
              <a:gd name="connsiteX112" fmla="*/ 196644 w 9662615"/>
              <a:gd name="connsiteY112" fmla="*/ 1524565 h 1592811"/>
              <a:gd name="connsiteX113" fmla="*/ 86819 w 9662615"/>
              <a:gd name="connsiteY113" fmla="*/ 1519517 h 1592811"/>
              <a:gd name="connsiteX114" fmla="*/ 53369 w 9662615"/>
              <a:gd name="connsiteY114" fmla="*/ 1516853 h 1592811"/>
              <a:gd name="connsiteX115" fmla="*/ 2359 w 9662615"/>
              <a:gd name="connsiteY115" fmla="*/ 1515247 h 1592811"/>
              <a:gd name="connsiteX116" fmla="*/ 0 w 9662615"/>
              <a:gd name="connsiteY116" fmla="*/ 1514932 h 1592811"/>
              <a:gd name="connsiteX117" fmla="*/ 0 w 9662615"/>
              <a:gd name="connsiteY117" fmla="*/ 0 h 1592811"/>
              <a:gd name="connsiteX0" fmla="*/ 0 w 9662615"/>
              <a:gd name="connsiteY0" fmla="*/ 0 h 1592811"/>
              <a:gd name="connsiteX1" fmla="*/ 9662615 w 9662615"/>
              <a:gd name="connsiteY1" fmla="*/ 0 h 1592811"/>
              <a:gd name="connsiteX2" fmla="*/ 9662615 w 9662615"/>
              <a:gd name="connsiteY2" fmla="*/ 1280346 h 1592811"/>
              <a:gd name="connsiteX3" fmla="*/ 9551077 w 9662615"/>
              <a:gd name="connsiteY3" fmla="*/ 1292033 h 1592811"/>
              <a:gd name="connsiteX4" fmla="*/ 9469546 w 9662615"/>
              <a:gd name="connsiteY4" fmla="*/ 1289837 h 1592811"/>
              <a:gd name="connsiteX5" fmla="*/ 9326260 w 9662615"/>
              <a:gd name="connsiteY5" fmla="*/ 1277155 h 1592811"/>
              <a:gd name="connsiteX6" fmla="*/ 9144767 w 9662615"/>
              <a:gd name="connsiteY6" fmla="*/ 1264120 h 1592811"/>
              <a:gd name="connsiteX7" fmla="*/ 8976400 w 9662615"/>
              <a:gd name="connsiteY7" fmla="*/ 1326661 h 1592811"/>
              <a:gd name="connsiteX8" fmla="*/ 8828711 w 9662615"/>
              <a:gd name="connsiteY8" fmla="*/ 1346394 h 1592811"/>
              <a:gd name="connsiteX9" fmla="*/ 8695953 w 9662615"/>
              <a:gd name="connsiteY9" fmla="*/ 1346784 h 1592811"/>
              <a:gd name="connsiteX10" fmla="*/ 8652191 w 9662615"/>
              <a:gd name="connsiteY10" fmla="*/ 1345903 h 1592811"/>
              <a:gd name="connsiteX11" fmla="*/ 8591582 w 9662615"/>
              <a:gd name="connsiteY11" fmla="*/ 1341666 h 1592811"/>
              <a:gd name="connsiteX12" fmla="*/ 8537336 w 9662615"/>
              <a:gd name="connsiteY12" fmla="*/ 1341684 h 1592811"/>
              <a:gd name="connsiteX13" fmla="*/ 8416849 w 9662615"/>
              <a:gd name="connsiteY13" fmla="*/ 1367085 h 1592811"/>
              <a:gd name="connsiteX14" fmla="*/ 8278355 w 9662615"/>
              <a:gd name="connsiteY14" fmla="*/ 1386569 h 1592811"/>
              <a:gd name="connsiteX15" fmla="*/ 8197961 w 9662615"/>
              <a:gd name="connsiteY15" fmla="*/ 1392804 h 1592811"/>
              <a:gd name="connsiteX16" fmla="*/ 8171196 w 9662615"/>
              <a:gd name="connsiteY16" fmla="*/ 1397216 h 1592811"/>
              <a:gd name="connsiteX17" fmla="*/ 8087910 w 9662615"/>
              <a:gd name="connsiteY17" fmla="*/ 1386449 h 1592811"/>
              <a:gd name="connsiteX18" fmla="*/ 7974579 w 9662615"/>
              <a:gd name="connsiteY18" fmla="*/ 1383439 h 1592811"/>
              <a:gd name="connsiteX19" fmla="*/ 7768351 w 9662615"/>
              <a:gd name="connsiteY19" fmla="*/ 1395051 h 1592811"/>
              <a:gd name="connsiteX20" fmla="*/ 7635985 w 9662615"/>
              <a:gd name="connsiteY20" fmla="*/ 1386363 h 1592811"/>
              <a:gd name="connsiteX21" fmla="*/ 7466069 w 9662615"/>
              <a:gd name="connsiteY21" fmla="*/ 1377654 h 1592811"/>
              <a:gd name="connsiteX22" fmla="*/ 7355642 w 9662615"/>
              <a:gd name="connsiteY22" fmla="*/ 1407761 h 1592811"/>
              <a:gd name="connsiteX23" fmla="*/ 7215220 w 9662615"/>
              <a:gd name="connsiteY23" fmla="*/ 1397856 h 1592811"/>
              <a:gd name="connsiteX24" fmla="*/ 7082147 w 9662615"/>
              <a:gd name="connsiteY24" fmla="*/ 1406113 h 1592811"/>
              <a:gd name="connsiteX25" fmla="*/ 6987129 w 9662615"/>
              <a:gd name="connsiteY25" fmla="*/ 1404834 h 1592811"/>
              <a:gd name="connsiteX26" fmla="*/ 6907567 w 9662615"/>
              <a:gd name="connsiteY26" fmla="*/ 1419149 h 1592811"/>
              <a:gd name="connsiteX27" fmla="*/ 6748428 w 9662615"/>
              <a:gd name="connsiteY27" fmla="*/ 1420308 h 1592811"/>
              <a:gd name="connsiteX28" fmla="*/ 6654257 w 9662615"/>
              <a:gd name="connsiteY28" fmla="*/ 1424143 h 1592811"/>
              <a:gd name="connsiteX29" fmla="*/ 6620123 w 9662615"/>
              <a:gd name="connsiteY29" fmla="*/ 1430535 h 1592811"/>
              <a:gd name="connsiteX30" fmla="*/ 6571355 w 9662615"/>
              <a:gd name="connsiteY30" fmla="*/ 1436144 h 1592811"/>
              <a:gd name="connsiteX31" fmla="*/ 6486557 w 9662615"/>
              <a:gd name="connsiteY31" fmla="*/ 1449861 h 1592811"/>
              <a:gd name="connsiteX32" fmla="*/ 6370419 w 9662615"/>
              <a:gd name="connsiteY32" fmla="*/ 1461649 h 1592811"/>
              <a:gd name="connsiteX33" fmla="*/ 6278839 w 9662615"/>
              <a:gd name="connsiteY33" fmla="*/ 1449160 h 1592811"/>
              <a:gd name="connsiteX34" fmla="*/ 6272455 w 9662615"/>
              <a:gd name="connsiteY34" fmla="*/ 1453191 h 1592811"/>
              <a:gd name="connsiteX35" fmla="*/ 6212659 w 9662615"/>
              <a:gd name="connsiteY35" fmla="*/ 1454850 h 1592811"/>
              <a:gd name="connsiteX36" fmla="*/ 6069317 w 9662615"/>
              <a:gd name="connsiteY36" fmla="*/ 1445838 h 1592811"/>
              <a:gd name="connsiteX37" fmla="*/ 5878477 w 9662615"/>
              <a:gd name="connsiteY37" fmla="*/ 1439180 h 1592811"/>
              <a:gd name="connsiteX38" fmla="*/ 5838387 w 9662615"/>
              <a:gd name="connsiteY38" fmla="*/ 1444679 h 1592811"/>
              <a:gd name="connsiteX39" fmla="*/ 5771136 w 9662615"/>
              <a:gd name="connsiteY39" fmla="*/ 1453639 h 1592811"/>
              <a:gd name="connsiteX40" fmla="*/ 5724081 w 9662615"/>
              <a:gd name="connsiteY40" fmla="*/ 1470431 h 1592811"/>
              <a:gd name="connsiteX41" fmla="*/ 5666577 w 9662615"/>
              <a:gd name="connsiteY41" fmla="*/ 1473921 h 1592811"/>
              <a:gd name="connsiteX42" fmla="*/ 5649068 w 9662615"/>
              <a:gd name="connsiteY42" fmla="*/ 1461676 h 1592811"/>
              <a:gd name="connsiteX43" fmla="*/ 5588902 w 9662615"/>
              <a:gd name="connsiteY43" fmla="*/ 1469647 h 1592811"/>
              <a:gd name="connsiteX44" fmla="*/ 5498090 w 9662615"/>
              <a:gd name="connsiteY44" fmla="*/ 1483173 h 1592811"/>
              <a:gd name="connsiteX45" fmla="*/ 5444641 w 9662615"/>
              <a:gd name="connsiteY45" fmla="*/ 1487602 h 1592811"/>
              <a:gd name="connsiteX46" fmla="*/ 5299812 w 9662615"/>
              <a:gd name="connsiteY46" fmla="*/ 1503362 h 1592811"/>
              <a:gd name="connsiteX47" fmla="*/ 5245752 w 9662615"/>
              <a:gd name="connsiteY47" fmla="*/ 1520612 h 1592811"/>
              <a:gd name="connsiteX48" fmla="*/ 5177807 w 9662615"/>
              <a:gd name="connsiteY48" fmla="*/ 1526802 h 1592811"/>
              <a:gd name="connsiteX49" fmla="*/ 5113910 w 9662615"/>
              <a:gd name="connsiteY49" fmla="*/ 1533205 h 1592811"/>
              <a:gd name="connsiteX50" fmla="*/ 5059484 w 9662615"/>
              <a:gd name="connsiteY50" fmla="*/ 1546802 h 1592811"/>
              <a:gd name="connsiteX51" fmla="*/ 5038524 w 9662615"/>
              <a:gd name="connsiteY51" fmla="*/ 1545675 h 1592811"/>
              <a:gd name="connsiteX52" fmla="*/ 5026564 w 9662615"/>
              <a:gd name="connsiteY52" fmla="*/ 1545376 h 1592811"/>
              <a:gd name="connsiteX53" fmla="*/ 4969433 w 9662615"/>
              <a:gd name="connsiteY53" fmla="*/ 1550865 h 1592811"/>
              <a:gd name="connsiteX54" fmla="*/ 4871726 w 9662615"/>
              <a:gd name="connsiteY54" fmla="*/ 1570584 h 1592811"/>
              <a:gd name="connsiteX55" fmla="*/ 4843267 w 9662615"/>
              <a:gd name="connsiteY55" fmla="*/ 1561459 h 1592811"/>
              <a:gd name="connsiteX56" fmla="*/ 4821058 w 9662615"/>
              <a:gd name="connsiteY56" fmla="*/ 1553078 h 1592811"/>
              <a:gd name="connsiteX57" fmla="*/ 4791466 w 9662615"/>
              <a:gd name="connsiteY57" fmla="*/ 1561324 h 1592811"/>
              <a:gd name="connsiteX58" fmla="*/ 4784247 w 9662615"/>
              <a:gd name="connsiteY58" fmla="*/ 1562342 h 1592811"/>
              <a:gd name="connsiteX59" fmla="*/ 4739309 w 9662615"/>
              <a:gd name="connsiteY59" fmla="*/ 1553948 h 1592811"/>
              <a:gd name="connsiteX60" fmla="*/ 4697562 w 9662615"/>
              <a:gd name="connsiteY60" fmla="*/ 1551206 h 1592811"/>
              <a:gd name="connsiteX61" fmla="*/ 4650737 w 9662615"/>
              <a:gd name="connsiteY61" fmla="*/ 1537381 h 1592811"/>
              <a:gd name="connsiteX62" fmla="*/ 4583150 w 9662615"/>
              <a:gd name="connsiteY62" fmla="*/ 1529064 h 1592811"/>
              <a:gd name="connsiteX63" fmla="*/ 4521734 w 9662615"/>
              <a:gd name="connsiteY63" fmla="*/ 1529359 h 1592811"/>
              <a:gd name="connsiteX64" fmla="*/ 4382398 w 9662615"/>
              <a:gd name="connsiteY64" fmla="*/ 1534108 h 1592811"/>
              <a:gd name="connsiteX65" fmla="*/ 4221826 w 9662615"/>
              <a:gd name="connsiteY65" fmla="*/ 1500972 h 1592811"/>
              <a:gd name="connsiteX66" fmla="*/ 4096601 w 9662615"/>
              <a:gd name="connsiteY66" fmla="*/ 1521563 h 1592811"/>
              <a:gd name="connsiteX67" fmla="*/ 4002441 w 9662615"/>
              <a:gd name="connsiteY67" fmla="*/ 1528912 h 1592811"/>
              <a:gd name="connsiteX68" fmla="*/ 3833906 w 9662615"/>
              <a:gd name="connsiteY68" fmla="*/ 1516637 h 1592811"/>
              <a:gd name="connsiteX69" fmla="*/ 3763845 w 9662615"/>
              <a:gd name="connsiteY69" fmla="*/ 1501782 h 1592811"/>
              <a:gd name="connsiteX70" fmla="*/ 3641778 w 9662615"/>
              <a:gd name="connsiteY70" fmla="*/ 1505446 h 1592811"/>
              <a:gd name="connsiteX71" fmla="*/ 3565233 w 9662615"/>
              <a:gd name="connsiteY71" fmla="*/ 1515122 h 1592811"/>
              <a:gd name="connsiteX72" fmla="*/ 3560267 w 9662615"/>
              <a:gd name="connsiteY72" fmla="*/ 1516288 h 1592811"/>
              <a:gd name="connsiteX73" fmla="*/ 3540258 w 9662615"/>
              <a:gd name="connsiteY73" fmla="*/ 1516976 h 1592811"/>
              <a:gd name="connsiteX74" fmla="*/ 3534780 w 9662615"/>
              <a:gd name="connsiteY74" fmla="*/ 1522141 h 1592811"/>
              <a:gd name="connsiteX75" fmla="*/ 3504783 w 9662615"/>
              <a:gd name="connsiteY75" fmla="*/ 1526739 h 1592811"/>
              <a:gd name="connsiteX76" fmla="*/ 3430805 w 9662615"/>
              <a:gd name="connsiteY76" fmla="*/ 1542521 h 1592811"/>
              <a:gd name="connsiteX77" fmla="*/ 3292707 w 9662615"/>
              <a:gd name="connsiteY77" fmla="*/ 1520490 h 1592811"/>
              <a:gd name="connsiteX78" fmla="*/ 3187872 w 9662615"/>
              <a:gd name="connsiteY78" fmla="*/ 1519991 h 1592811"/>
              <a:gd name="connsiteX79" fmla="*/ 3148026 w 9662615"/>
              <a:gd name="connsiteY79" fmla="*/ 1524777 h 1592811"/>
              <a:gd name="connsiteX80" fmla="*/ 3092394 w 9662615"/>
              <a:gd name="connsiteY80" fmla="*/ 1528115 h 1592811"/>
              <a:gd name="connsiteX81" fmla="*/ 2994200 w 9662615"/>
              <a:gd name="connsiteY81" fmla="*/ 1537857 h 1592811"/>
              <a:gd name="connsiteX82" fmla="*/ 2862301 w 9662615"/>
              <a:gd name="connsiteY82" fmla="*/ 1544250 h 1592811"/>
              <a:gd name="connsiteX83" fmla="*/ 2766335 w 9662615"/>
              <a:gd name="connsiteY83" fmla="*/ 1527662 h 1592811"/>
              <a:gd name="connsiteX84" fmla="*/ 2757836 w 9662615"/>
              <a:gd name="connsiteY84" fmla="*/ 1531371 h 1592811"/>
              <a:gd name="connsiteX85" fmla="*/ 2691555 w 9662615"/>
              <a:gd name="connsiteY85" fmla="*/ 1530283 h 1592811"/>
              <a:gd name="connsiteX86" fmla="*/ 2491676 w 9662615"/>
              <a:gd name="connsiteY86" fmla="*/ 1500859 h 1592811"/>
              <a:gd name="connsiteX87" fmla="*/ 2378036 w 9662615"/>
              <a:gd name="connsiteY87" fmla="*/ 1520645 h 1592811"/>
              <a:gd name="connsiteX88" fmla="*/ 2284269 w 9662615"/>
              <a:gd name="connsiteY88" fmla="*/ 1503068 h 1592811"/>
              <a:gd name="connsiteX89" fmla="*/ 2207104 w 9662615"/>
              <a:gd name="connsiteY89" fmla="*/ 1508888 h 1592811"/>
              <a:gd name="connsiteX90" fmla="*/ 2149226 w 9662615"/>
              <a:gd name="connsiteY90" fmla="*/ 1523409 h 1592811"/>
              <a:gd name="connsiteX91" fmla="*/ 2084783 w 9662615"/>
              <a:gd name="connsiteY91" fmla="*/ 1524245 h 1592811"/>
              <a:gd name="connsiteX92" fmla="*/ 2070075 w 9662615"/>
              <a:gd name="connsiteY92" fmla="*/ 1511285 h 1592811"/>
              <a:gd name="connsiteX93" fmla="*/ 2001057 w 9662615"/>
              <a:gd name="connsiteY93" fmla="*/ 1516449 h 1592811"/>
              <a:gd name="connsiteX94" fmla="*/ 1896330 w 9662615"/>
              <a:gd name="connsiteY94" fmla="*/ 1525725 h 1592811"/>
              <a:gd name="connsiteX95" fmla="*/ 1835994 w 9662615"/>
              <a:gd name="connsiteY95" fmla="*/ 1527678 h 1592811"/>
              <a:gd name="connsiteX96" fmla="*/ 1671119 w 9662615"/>
              <a:gd name="connsiteY96" fmla="*/ 1536701 h 1592811"/>
              <a:gd name="connsiteX97" fmla="*/ 1601337 w 9662615"/>
              <a:gd name="connsiteY97" fmla="*/ 1548552 h 1592811"/>
              <a:gd name="connsiteX98" fmla="*/ 1407755 w 9662615"/>
              <a:gd name="connsiteY98" fmla="*/ 1571444 h 1592811"/>
              <a:gd name="connsiteX99" fmla="*/ 1291872 w 9662615"/>
              <a:gd name="connsiteY99" fmla="*/ 1579471 h 1592811"/>
              <a:gd name="connsiteX100" fmla="*/ 1249226 w 9662615"/>
              <a:gd name="connsiteY100" fmla="*/ 1583140 h 1592811"/>
              <a:gd name="connsiteX101" fmla="*/ 1181938 w 9662615"/>
              <a:gd name="connsiteY101" fmla="*/ 1592789 h 1592811"/>
              <a:gd name="connsiteX102" fmla="*/ 1091432 w 9662615"/>
              <a:gd name="connsiteY102" fmla="*/ 1571003 h 1592811"/>
              <a:gd name="connsiteX103" fmla="*/ 940355 w 9662615"/>
              <a:gd name="connsiteY103" fmla="*/ 1560638 h 1592811"/>
              <a:gd name="connsiteX104" fmla="*/ 868264 w 9662615"/>
              <a:gd name="connsiteY104" fmla="*/ 1566392 h 1592811"/>
              <a:gd name="connsiteX105" fmla="*/ 792765 w 9662615"/>
              <a:gd name="connsiteY105" fmla="*/ 1563102 h 1592811"/>
              <a:gd name="connsiteX106" fmla="*/ 653153 w 9662615"/>
              <a:gd name="connsiteY106" fmla="*/ 1563516 h 1592811"/>
              <a:gd name="connsiteX107" fmla="*/ 541933 w 9662615"/>
              <a:gd name="connsiteY107" fmla="*/ 1561051 h 1592811"/>
              <a:gd name="connsiteX108" fmla="*/ 472797 w 9662615"/>
              <a:gd name="connsiteY108" fmla="*/ 1568904 h 1592811"/>
              <a:gd name="connsiteX109" fmla="*/ 396059 w 9662615"/>
              <a:gd name="connsiteY109" fmla="*/ 1560970 h 1592811"/>
              <a:gd name="connsiteX110" fmla="*/ 336819 w 9662615"/>
              <a:gd name="connsiteY110" fmla="*/ 1560892 h 1592811"/>
              <a:gd name="connsiteX111" fmla="*/ 267163 w 9662615"/>
              <a:gd name="connsiteY111" fmla="*/ 1531913 h 1592811"/>
              <a:gd name="connsiteX112" fmla="*/ 196644 w 9662615"/>
              <a:gd name="connsiteY112" fmla="*/ 1524565 h 1592811"/>
              <a:gd name="connsiteX113" fmla="*/ 86819 w 9662615"/>
              <a:gd name="connsiteY113" fmla="*/ 1519517 h 1592811"/>
              <a:gd name="connsiteX114" fmla="*/ 53369 w 9662615"/>
              <a:gd name="connsiteY114" fmla="*/ 1516853 h 1592811"/>
              <a:gd name="connsiteX115" fmla="*/ 2359 w 9662615"/>
              <a:gd name="connsiteY115" fmla="*/ 1515247 h 1592811"/>
              <a:gd name="connsiteX116" fmla="*/ 0 w 9662615"/>
              <a:gd name="connsiteY116" fmla="*/ 1514932 h 1592811"/>
              <a:gd name="connsiteX117" fmla="*/ 0 w 9662615"/>
              <a:gd name="connsiteY117" fmla="*/ 0 h 1592811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565233 w 9662615"/>
              <a:gd name="connsiteY71" fmla="*/ 1515122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34780 w 9662615"/>
              <a:gd name="connsiteY74" fmla="*/ 1522141 h 1603018"/>
              <a:gd name="connsiteX75" fmla="*/ 3504783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601337 w 9662615"/>
              <a:gd name="connsiteY97" fmla="*/ 1548552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565233 w 9662615"/>
              <a:gd name="connsiteY71" fmla="*/ 1515122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34780 w 9662615"/>
              <a:gd name="connsiteY74" fmla="*/ 1522141 h 1603018"/>
              <a:gd name="connsiteX75" fmla="*/ 3504783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565233 w 9662615"/>
              <a:gd name="connsiteY71" fmla="*/ 1515122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34780 w 9662615"/>
              <a:gd name="connsiteY74" fmla="*/ 1522141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565233 w 9662615"/>
              <a:gd name="connsiteY71" fmla="*/ 1515122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612941 w 9662615"/>
              <a:gd name="connsiteY71" fmla="*/ 1411755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612941 w 9662615"/>
              <a:gd name="connsiteY71" fmla="*/ 141175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12941 w 9662615"/>
              <a:gd name="connsiteY71" fmla="*/ 141175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81031 w 9662615"/>
              <a:gd name="connsiteY90" fmla="*/ 1531361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81031 w 9662615"/>
              <a:gd name="connsiteY90" fmla="*/ 1531361 h 1603018"/>
              <a:gd name="connsiteX91" fmla="*/ 211261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81031 w 9662615"/>
              <a:gd name="connsiteY90" fmla="*/ 1531361 h 1603018"/>
              <a:gd name="connsiteX91" fmla="*/ 2112613 w 9662615"/>
              <a:gd name="connsiteY91" fmla="*/ 1524245 h 1603018"/>
              <a:gd name="connsiteX92" fmla="*/ 2046221 w 9662615"/>
              <a:gd name="connsiteY92" fmla="*/ 1523212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81031 w 9662615"/>
              <a:gd name="connsiteY90" fmla="*/ 1531361 h 1603018"/>
              <a:gd name="connsiteX91" fmla="*/ 2112613 w 9662615"/>
              <a:gd name="connsiteY91" fmla="*/ 1524245 h 1603018"/>
              <a:gd name="connsiteX92" fmla="*/ 2046221 w 9662615"/>
              <a:gd name="connsiteY92" fmla="*/ 1523212 h 1603018"/>
              <a:gd name="connsiteX93" fmla="*/ 2001057 w 9662615"/>
              <a:gd name="connsiteY93" fmla="*/ 1516449 h 1603018"/>
              <a:gd name="connsiteX94" fmla="*/ 1920184 w 9662615"/>
              <a:gd name="connsiteY94" fmla="*/ 1533676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</a:cxnLst>
            <a:rect l="l" t="t" r="r" b="b"/>
            <a:pathLst>
              <a:path w="9662615" h="1603018">
                <a:moveTo>
                  <a:pt x="0" y="0"/>
                </a:moveTo>
                <a:lnTo>
                  <a:pt x="9662615" y="0"/>
                </a:lnTo>
                <a:lnTo>
                  <a:pt x="9662615" y="1280346"/>
                </a:lnTo>
                <a:lnTo>
                  <a:pt x="9551077" y="1292033"/>
                </a:lnTo>
                <a:cubicBezTo>
                  <a:pt x="9489925" y="1291588"/>
                  <a:pt x="9543615" y="1296257"/>
                  <a:pt x="9469546" y="1289837"/>
                </a:cubicBezTo>
                <a:cubicBezTo>
                  <a:pt x="9413040" y="1331485"/>
                  <a:pt x="9340031" y="1268376"/>
                  <a:pt x="9326260" y="1277155"/>
                </a:cubicBezTo>
                <a:cubicBezTo>
                  <a:pt x="9234251" y="1284900"/>
                  <a:pt x="9225377" y="1258935"/>
                  <a:pt x="9144767" y="1264120"/>
                </a:cubicBezTo>
                <a:cubicBezTo>
                  <a:pt x="9159115" y="1310075"/>
                  <a:pt x="9066692" y="1304806"/>
                  <a:pt x="8976400" y="1326661"/>
                </a:cubicBezTo>
                <a:cubicBezTo>
                  <a:pt x="8931920" y="1325947"/>
                  <a:pt x="8871807" y="1351060"/>
                  <a:pt x="8828711" y="1346394"/>
                </a:cubicBezTo>
                <a:cubicBezTo>
                  <a:pt x="8809650" y="1326213"/>
                  <a:pt x="8718313" y="1358527"/>
                  <a:pt x="8695953" y="1346784"/>
                </a:cubicBezTo>
                <a:cubicBezTo>
                  <a:pt x="8694290" y="1355317"/>
                  <a:pt x="8661526" y="1349865"/>
                  <a:pt x="8652191" y="1345903"/>
                </a:cubicBezTo>
                <a:cubicBezTo>
                  <a:pt x="8641363" y="1349626"/>
                  <a:pt x="8603292" y="1341304"/>
                  <a:pt x="8591582" y="1341666"/>
                </a:cubicBezTo>
                <a:cubicBezTo>
                  <a:pt x="8568421" y="1323004"/>
                  <a:pt x="8565847" y="1352287"/>
                  <a:pt x="8537336" y="1341684"/>
                </a:cubicBezTo>
                <a:cubicBezTo>
                  <a:pt x="8524809" y="1348019"/>
                  <a:pt x="8445703" y="1377667"/>
                  <a:pt x="8416849" y="1367085"/>
                </a:cubicBezTo>
                <a:cubicBezTo>
                  <a:pt x="8350736" y="1379599"/>
                  <a:pt x="8346589" y="1391624"/>
                  <a:pt x="8278355" y="1386569"/>
                </a:cubicBezTo>
                <a:cubicBezTo>
                  <a:pt x="8268756" y="1398649"/>
                  <a:pt x="8183331" y="1371185"/>
                  <a:pt x="8197961" y="1392804"/>
                </a:cubicBezTo>
                <a:cubicBezTo>
                  <a:pt x="8175189" y="1391748"/>
                  <a:pt x="8158503" y="1383145"/>
                  <a:pt x="8171196" y="1397216"/>
                </a:cubicBezTo>
                <a:cubicBezTo>
                  <a:pt x="8141821" y="1397466"/>
                  <a:pt x="8125626" y="1386947"/>
                  <a:pt x="8087910" y="1386449"/>
                </a:cubicBezTo>
                <a:cubicBezTo>
                  <a:pt x="8029319" y="1362701"/>
                  <a:pt x="8020916" y="1407035"/>
                  <a:pt x="7974579" y="1383439"/>
                </a:cubicBezTo>
                <a:cubicBezTo>
                  <a:pt x="7912074" y="1402493"/>
                  <a:pt x="7841761" y="1389550"/>
                  <a:pt x="7768351" y="1395051"/>
                </a:cubicBezTo>
                <a:cubicBezTo>
                  <a:pt x="7741665" y="1390266"/>
                  <a:pt x="7663663" y="1410813"/>
                  <a:pt x="7635985" y="1386363"/>
                </a:cubicBezTo>
                <a:cubicBezTo>
                  <a:pt x="7646173" y="1415707"/>
                  <a:pt x="7542198" y="1378410"/>
                  <a:pt x="7466069" y="1377654"/>
                </a:cubicBezTo>
                <a:cubicBezTo>
                  <a:pt x="7427626" y="1403818"/>
                  <a:pt x="7337822" y="1398948"/>
                  <a:pt x="7355642" y="1407761"/>
                </a:cubicBezTo>
                <a:cubicBezTo>
                  <a:pt x="7270634" y="1390553"/>
                  <a:pt x="7306340" y="1403822"/>
                  <a:pt x="7215220" y="1397856"/>
                </a:cubicBezTo>
                <a:cubicBezTo>
                  <a:pt x="7175381" y="1421457"/>
                  <a:pt x="7122339" y="1428094"/>
                  <a:pt x="7082147" y="1406113"/>
                </a:cubicBezTo>
                <a:cubicBezTo>
                  <a:pt x="7040624" y="1425217"/>
                  <a:pt x="7029993" y="1391726"/>
                  <a:pt x="6987129" y="1404834"/>
                </a:cubicBezTo>
                <a:cubicBezTo>
                  <a:pt x="6953477" y="1411964"/>
                  <a:pt x="6957479" y="1421694"/>
                  <a:pt x="6907567" y="1419149"/>
                </a:cubicBezTo>
                <a:cubicBezTo>
                  <a:pt x="6863513" y="1408514"/>
                  <a:pt x="6803088" y="1434619"/>
                  <a:pt x="6748428" y="1420308"/>
                </a:cubicBezTo>
                <a:cubicBezTo>
                  <a:pt x="6728317" y="1416860"/>
                  <a:pt x="6666046" y="1417296"/>
                  <a:pt x="6654257" y="1424143"/>
                </a:cubicBezTo>
                <a:cubicBezTo>
                  <a:pt x="6641271" y="1425628"/>
                  <a:pt x="6626125" y="1423202"/>
                  <a:pt x="6620123" y="1430535"/>
                </a:cubicBezTo>
                <a:cubicBezTo>
                  <a:pt x="6610208" y="1439359"/>
                  <a:pt x="6564906" y="1425734"/>
                  <a:pt x="6571355" y="1436144"/>
                </a:cubicBezTo>
                <a:cubicBezTo>
                  <a:pt x="6539188" y="1426808"/>
                  <a:pt x="6513602" y="1445293"/>
                  <a:pt x="6486557" y="1449861"/>
                </a:cubicBezTo>
                <a:cubicBezTo>
                  <a:pt x="6461221" y="1440598"/>
                  <a:pt x="6429457" y="1459319"/>
                  <a:pt x="6370419" y="1461649"/>
                </a:cubicBezTo>
                <a:cubicBezTo>
                  <a:pt x="6342558" y="1450937"/>
                  <a:pt x="6330664" y="1463365"/>
                  <a:pt x="6278839" y="1449160"/>
                </a:cubicBezTo>
                <a:cubicBezTo>
                  <a:pt x="6277206" y="1450621"/>
                  <a:pt x="6275057" y="1451978"/>
                  <a:pt x="6272455" y="1453191"/>
                </a:cubicBezTo>
                <a:cubicBezTo>
                  <a:pt x="6257338" y="1460236"/>
                  <a:pt x="6230567" y="1460979"/>
                  <a:pt x="6212659" y="1454850"/>
                </a:cubicBezTo>
                <a:cubicBezTo>
                  <a:pt x="6130994" y="1436046"/>
                  <a:pt x="6135790" y="1448771"/>
                  <a:pt x="6069317" y="1445838"/>
                </a:cubicBezTo>
                <a:cubicBezTo>
                  <a:pt x="5994738" y="1444791"/>
                  <a:pt x="5975991" y="1456673"/>
                  <a:pt x="5878477" y="1439180"/>
                </a:cubicBezTo>
                <a:cubicBezTo>
                  <a:pt x="5870803" y="1447519"/>
                  <a:pt x="5859206" y="1448153"/>
                  <a:pt x="5838387" y="1444679"/>
                </a:cubicBezTo>
                <a:cubicBezTo>
                  <a:pt x="5802317" y="1444778"/>
                  <a:pt x="5810848" y="1465165"/>
                  <a:pt x="5771136" y="1453639"/>
                </a:cubicBezTo>
                <a:cubicBezTo>
                  <a:pt x="5780732" y="1464484"/>
                  <a:pt x="5704275" y="1459369"/>
                  <a:pt x="5724081" y="1470431"/>
                </a:cubicBezTo>
                <a:cubicBezTo>
                  <a:pt x="5703536" y="1480946"/>
                  <a:pt x="5687323" y="1464719"/>
                  <a:pt x="5666577" y="1473921"/>
                </a:cubicBezTo>
                <a:cubicBezTo>
                  <a:pt x="5640974" y="1476520"/>
                  <a:pt x="5678275" y="1461854"/>
                  <a:pt x="5649068" y="1461676"/>
                </a:cubicBezTo>
                <a:cubicBezTo>
                  <a:pt x="5614218" y="1463443"/>
                  <a:pt x="5608578" y="1443299"/>
                  <a:pt x="5588902" y="1469647"/>
                </a:cubicBezTo>
                <a:cubicBezTo>
                  <a:pt x="5550386" y="1464321"/>
                  <a:pt x="5546573" y="1476049"/>
                  <a:pt x="5498090" y="1483173"/>
                </a:cubicBezTo>
                <a:cubicBezTo>
                  <a:pt x="5475226" y="1477314"/>
                  <a:pt x="5459293" y="1480930"/>
                  <a:pt x="5444641" y="1487602"/>
                </a:cubicBezTo>
                <a:cubicBezTo>
                  <a:pt x="5395328" y="1487320"/>
                  <a:pt x="5353572" y="1498007"/>
                  <a:pt x="5299812" y="1503362"/>
                </a:cubicBezTo>
                <a:cubicBezTo>
                  <a:pt x="5238326" y="1497756"/>
                  <a:pt x="5303225" y="1514963"/>
                  <a:pt x="5245752" y="1520612"/>
                </a:cubicBezTo>
                <a:cubicBezTo>
                  <a:pt x="5190753" y="1507732"/>
                  <a:pt x="5205712" y="1518627"/>
                  <a:pt x="5177807" y="1526802"/>
                </a:cubicBezTo>
                <a:lnTo>
                  <a:pt x="5113910" y="1533205"/>
                </a:lnTo>
                <a:lnTo>
                  <a:pt x="5059484" y="1546802"/>
                </a:lnTo>
                <a:lnTo>
                  <a:pt x="5038524" y="1545675"/>
                </a:lnTo>
                <a:lnTo>
                  <a:pt x="5026564" y="1545376"/>
                </a:lnTo>
                <a:cubicBezTo>
                  <a:pt x="5006873" y="1544046"/>
                  <a:pt x="4987701" y="1552900"/>
                  <a:pt x="4969433" y="1550865"/>
                </a:cubicBezTo>
                <a:cubicBezTo>
                  <a:pt x="4943627" y="1555066"/>
                  <a:pt x="4892754" y="1568818"/>
                  <a:pt x="4871726" y="1570584"/>
                </a:cubicBezTo>
                <a:cubicBezTo>
                  <a:pt x="4863638" y="1570310"/>
                  <a:pt x="4846771" y="1559566"/>
                  <a:pt x="4843267" y="1561459"/>
                </a:cubicBezTo>
                <a:lnTo>
                  <a:pt x="4821058" y="1553078"/>
                </a:lnTo>
                <a:lnTo>
                  <a:pt x="4791466" y="1561324"/>
                </a:lnTo>
                <a:lnTo>
                  <a:pt x="4784247" y="1562342"/>
                </a:lnTo>
                <a:cubicBezTo>
                  <a:pt x="4770593" y="1574121"/>
                  <a:pt x="4776816" y="1558072"/>
                  <a:pt x="4739309" y="1553948"/>
                </a:cubicBezTo>
                <a:cubicBezTo>
                  <a:pt x="4684311" y="1578213"/>
                  <a:pt x="4712803" y="1566697"/>
                  <a:pt x="4697562" y="1551206"/>
                </a:cubicBezTo>
                <a:lnTo>
                  <a:pt x="4650737" y="1537381"/>
                </a:lnTo>
                <a:cubicBezTo>
                  <a:pt x="4628208" y="1530633"/>
                  <a:pt x="4609654" y="1567617"/>
                  <a:pt x="4583150" y="1529064"/>
                </a:cubicBezTo>
                <a:cubicBezTo>
                  <a:pt x="4575879" y="1527088"/>
                  <a:pt x="4527005" y="1532552"/>
                  <a:pt x="4521734" y="1529359"/>
                </a:cubicBezTo>
                <a:cubicBezTo>
                  <a:pt x="4457980" y="1517590"/>
                  <a:pt x="4465052" y="1532003"/>
                  <a:pt x="4382398" y="1534108"/>
                </a:cubicBezTo>
                <a:cubicBezTo>
                  <a:pt x="4347480" y="1506889"/>
                  <a:pt x="4310783" y="1494709"/>
                  <a:pt x="4221826" y="1500972"/>
                </a:cubicBezTo>
                <a:cubicBezTo>
                  <a:pt x="4174471" y="1526598"/>
                  <a:pt x="4136675" y="1542031"/>
                  <a:pt x="4096601" y="1521563"/>
                </a:cubicBezTo>
                <a:cubicBezTo>
                  <a:pt x="4015086" y="1550501"/>
                  <a:pt x="3986123" y="1519347"/>
                  <a:pt x="4002441" y="1528912"/>
                </a:cubicBezTo>
                <a:cubicBezTo>
                  <a:pt x="3967120" y="1539744"/>
                  <a:pt x="3931774" y="1526729"/>
                  <a:pt x="3833906" y="1516637"/>
                </a:cubicBezTo>
                <a:cubicBezTo>
                  <a:pt x="3781438" y="1538249"/>
                  <a:pt x="3822855" y="1526006"/>
                  <a:pt x="3763845" y="1501782"/>
                </a:cubicBezTo>
                <a:cubicBezTo>
                  <a:pt x="3734533" y="1525292"/>
                  <a:pt x="3677359" y="1524487"/>
                  <a:pt x="3673583" y="1501471"/>
                </a:cubicBezTo>
                <a:cubicBezTo>
                  <a:pt x="3663687" y="1502855"/>
                  <a:pt x="3650245" y="1528777"/>
                  <a:pt x="3640771" y="1531025"/>
                </a:cubicBezTo>
                <a:lnTo>
                  <a:pt x="3576170" y="1516288"/>
                </a:lnTo>
                <a:lnTo>
                  <a:pt x="3540258" y="1516976"/>
                </a:lnTo>
                <a:lnTo>
                  <a:pt x="3522853" y="1538044"/>
                </a:lnTo>
                <a:lnTo>
                  <a:pt x="3480929" y="1526739"/>
                </a:lnTo>
                <a:cubicBezTo>
                  <a:pt x="3469671" y="1527693"/>
                  <a:pt x="3444273" y="1543724"/>
                  <a:pt x="3430805" y="1542521"/>
                </a:cubicBezTo>
                <a:cubicBezTo>
                  <a:pt x="3386352" y="1529947"/>
                  <a:pt x="3347457" y="1537200"/>
                  <a:pt x="3292707" y="1520490"/>
                </a:cubicBezTo>
                <a:cubicBezTo>
                  <a:pt x="3271897" y="1516147"/>
                  <a:pt x="3203347" y="1513732"/>
                  <a:pt x="3187872" y="1519991"/>
                </a:cubicBezTo>
                <a:cubicBezTo>
                  <a:pt x="3173062" y="1520872"/>
                  <a:pt x="3157325" y="1517771"/>
                  <a:pt x="3148026" y="1524777"/>
                </a:cubicBezTo>
                <a:cubicBezTo>
                  <a:pt x="3133878" y="1533085"/>
                  <a:pt x="3089156" y="1517485"/>
                  <a:pt x="3092394" y="1528115"/>
                </a:cubicBezTo>
                <a:cubicBezTo>
                  <a:pt x="3060512" y="1517374"/>
                  <a:pt x="3025593" y="1534558"/>
                  <a:pt x="2994200" y="1537857"/>
                </a:cubicBezTo>
                <a:cubicBezTo>
                  <a:pt x="2969798" y="1527501"/>
                  <a:pt x="2927999" y="1544636"/>
                  <a:pt x="2862301" y="1544250"/>
                </a:cubicBezTo>
                <a:cubicBezTo>
                  <a:pt x="2835658" y="1532340"/>
                  <a:pt x="2818008" y="1544135"/>
                  <a:pt x="2766335" y="1527662"/>
                </a:cubicBezTo>
                <a:cubicBezTo>
                  <a:pt x="2764004" y="1529036"/>
                  <a:pt x="2761142" y="1530285"/>
                  <a:pt x="2757836" y="1531371"/>
                </a:cubicBezTo>
                <a:cubicBezTo>
                  <a:pt x="2738633" y="1537675"/>
                  <a:pt x="2708957" y="1537188"/>
                  <a:pt x="2691555" y="1530283"/>
                </a:cubicBezTo>
                <a:cubicBezTo>
                  <a:pt x="2608810" y="1507878"/>
                  <a:pt x="2611304" y="1510787"/>
                  <a:pt x="2539383" y="1504835"/>
                </a:cubicBezTo>
                <a:cubicBezTo>
                  <a:pt x="2457862" y="1500384"/>
                  <a:pt x="2478670" y="1542474"/>
                  <a:pt x="2378036" y="1520645"/>
                </a:cubicBezTo>
                <a:cubicBezTo>
                  <a:pt x="2366529" y="1528574"/>
                  <a:pt x="2341629" y="1515421"/>
                  <a:pt x="2320049" y="1511019"/>
                </a:cubicBezTo>
                <a:cubicBezTo>
                  <a:pt x="2280399" y="1509467"/>
                  <a:pt x="2278267" y="1522148"/>
                  <a:pt x="2238909" y="1508888"/>
                </a:cubicBezTo>
                <a:cubicBezTo>
                  <a:pt x="2245444" y="1520095"/>
                  <a:pt x="2163364" y="1519472"/>
                  <a:pt x="2181031" y="1531361"/>
                </a:cubicBezTo>
                <a:cubicBezTo>
                  <a:pt x="2154585" y="1540861"/>
                  <a:pt x="2138796" y="1516056"/>
                  <a:pt x="2112613" y="1524245"/>
                </a:cubicBezTo>
                <a:cubicBezTo>
                  <a:pt x="2083537" y="1525655"/>
                  <a:pt x="2078233" y="1524725"/>
                  <a:pt x="2046221" y="1523212"/>
                </a:cubicBezTo>
                <a:cubicBezTo>
                  <a:pt x="2007296" y="1523373"/>
                  <a:pt x="2032394" y="1491187"/>
                  <a:pt x="2001057" y="1516449"/>
                </a:cubicBezTo>
                <a:cubicBezTo>
                  <a:pt x="1960724" y="1509398"/>
                  <a:pt x="1976058" y="1528820"/>
                  <a:pt x="1920184" y="1533676"/>
                </a:cubicBezTo>
                <a:cubicBezTo>
                  <a:pt x="1897238" y="1526813"/>
                  <a:pt x="1877505" y="1527174"/>
                  <a:pt x="1835994" y="1527678"/>
                </a:cubicBezTo>
                <a:cubicBezTo>
                  <a:pt x="1794483" y="1528182"/>
                  <a:pt x="1726077" y="1533693"/>
                  <a:pt x="1671119" y="1536701"/>
                </a:cubicBezTo>
                <a:cubicBezTo>
                  <a:pt x="1605663" y="1528324"/>
                  <a:pt x="1630763" y="1553523"/>
                  <a:pt x="1565556" y="1556503"/>
                </a:cubicBezTo>
                <a:cubicBezTo>
                  <a:pt x="1501959" y="1539013"/>
                  <a:pt x="1462468" y="1572800"/>
                  <a:pt x="1407755" y="1571444"/>
                </a:cubicBezTo>
                <a:cubicBezTo>
                  <a:pt x="1319286" y="1555448"/>
                  <a:pt x="1429251" y="1585263"/>
                  <a:pt x="1291872" y="1579471"/>
                </a:cubicBezTo>
                <a:cubicBezTo>
                  <a:pt x="1284192" y="1576816"/>
                  <a:pt x="1243590" y="1599390"/>
                  <a:pt x="1245251" y="1603018"/>
                </a:cubicBezTo>
                <a:cubicBezTo>
                  <a:pt x="1236562" y="1601891"/>
                  <a:pt x="1184091" y="1586977"/>
                  <a:pt x="1181938" y="1592789"/>
                </a:cubicBezTo>
                <a:cubicBezTo>
                  <a:pt x="1138153" y="1593474"/>
                  <a:pt x="1130439" y="1578153"/>
                  <a:pt x="1091432" y="1571003"/>
                </a:cubicBezTo>
                <a:cubicBezTo>
                  <a:pt x="1007000" y="1580980"/>
                  <a:pt x="1001377" y="1557850"/>
                  <a:pt x="940355" y="1560638"/>
                </a:cubicBezTo>
                <a:cubicBezTo>
                  <a:pt x="891367" y="1572083"/>
                  <a:pt x="924846" y="1558773"/>
                  <a:pt x="868264" y="1566392"/>
                </a:cubicBezTo>
                <a:cubicBezTo>
                  <a:pt x="848640" y="1547574"/>
                  <a:pt x="814997" y="1568391"/>
                  <a:pt x="792765" y="1563102"/>
                </a:cubicBezTo>
                <a:cubicBezTo>
                  <a:pt x="758082" y="1585102"/>
                  <a:pt x="689950" y="1563038"/>
                  <a:pt x="653153" y="1563516"/>
                </a:cubicBezTo>
                <a:cubicBezTo>
                  <a:pt x="591300" y="1567692"/>
                  <a:pt x="576686" y="1582565"/>
                  <a:pt x="541933" y="1561051"/>
                </a:cubicBezTo>
                <a:cubicBezTo>
                  <a:pt x="537775" y="1570056"/>
                  <a:pt x="508236" y="1570304"/>
                  <a:pt x="472797" y="1568904"/>
                </a:cubicBezTo>
                <a:cubicBezTo>
                  <a:pt x="458898" y="1573560"/>
                  <a:pt x="425270" y="1567476"/>
                  <a:pt x="396059" y="1560970"/>
                </a:cubicBezTo>
                <a:cubicBezTo>
                  <a:pt x="431016" y="1548467"/>
                  <a:pt x="332180" y="1575204"/>
                  <a:pt x="336819" y="1560892"/>
                </a:cubicBezTo>
                <a:cubicBezTo>
                  <a:pt x="292157" y="1552383"/>
                  <a:pt x="263346" y="1557575"/>
                  <a:pt x="267163" y="1531913"/>
                </a:cubicBezTo>
                <a:cubicBezTo>
                  <a:pt x="253228" y="1516946"/>
                  <a:pt x="198100" y="1540864"/>
                  <a:pt x="196644" y="1524565"/>
                </a:cubicBezTo>
                <a:cubicBezTo>
                  <a:pt x="172602" y="1535342"/>
                  <a:pt x="127394" y="1518578"/>
                  <a:pt x="86819" y="1519517"/>
                </a:cubicBezTo>
                <a:cubicBezTo>
                  <a:pt x="78537" y="1512257"/>
                  <a:pt x="69224" y="1512723"/>
                  <a:pt x="53369" y="1516853"/>
                </a:cubicBezTo>
                <a:cubicBezTo>
                  <a:pt x="37131" y="1517503"/>
                  <a:pt x="19976" y="1516838"/>
                  <a:pt x="2359" y="1515247"/>
                </a:cubicBezTo>
                <a:lnTo>
                  <a:pt x="0" y="1514932"/>
                </a:lnTo>
                <a:lnTo>
                  <a:pt x="0" y="0"/>
                </a:lnTo>
                <a:close/>
              </a:path>
            </a:pathLst>
          </a:custGeom>
          <a:solidFill>
            <a:srgbClr val="82766A">
              <a:alpha val="15000"/>
            </a:srgb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A79EB1A9-C689-91C3-D626-8F2277B8D43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884381" y="939254"/>
            <a:ext cx="8423238" cy="705227"/>
          </a:xfrm>
        </p:spPr>
        <p:txBody>
          <a:bodyPr vert="horz" lIns="91440" tIns="45720" rIns="91440" bIns="45720" rtlCol="0" anchor="b">
            <a:normAutofit/>
          </a:bodyPr>
          <a:lstStyle/>
          <a:p>
            <a:pPr algn="ctr"/>
            <a:r>
              <a:rPr lang="en-US" sz="2200" dirty="0" err="1"/>
              <a:t>Batzuek</a:t>
            </a:r>
            <a:r>
              <a:rPr lang="en-US" sz="2200" dirty="0"/>
              <a:t> </a:t>
            </a:r>
            <a:r>
              <a:rPr lang="en-US" sz="2200" dirty="0" err="1"/>
              <a:t>denbora</a:t>
            </a:r>
            <a:r>
              <a:rPr lang="en-US" sz="2200" dirty="0"/>
              <a:t> </a:t>
            </a:r>
            <a:r>
              <a:rPr lang="en-US" sz="2200" dirty="0" err="1"/>
              <a:t>gehiegi</a:t>
            </a:r>
            <a:r>
              <a:rPr lang="en-US" sz="2200" dirty="0"/>
              <a:t> </a:t>
            </a:r>
            <a:r>
              <a:rPr lang="en-US" sz="2200" dirty="0" err="1"/>
              <a:t>behar</a:t>
            </a:r>
            <a:r>
              <a:rPr lang="en-US" sz="2200" dirty="0"/>
              <a:t> </a:t>
            </a:r>
            <a:r>
              <a:rPr lang="en-US" sz="2200" dirty="0" err="1"/>
              <a:t>izaten</a:t>
            </a:r>
            <a:r>
              <a:rPr lang="en-US" sz="2200" dirty="0"/>
              <a:t> </a:t>
            </a:r>
            <a:r>
              <a:rPr lang="en-US" sz="2200" dirty="0" err="1"/>
              <a:t>dute</a:t>
            </a:r>
            <a:r>
              <a:rPr lang="en-US" sz="2200" dirty="0"/>
              <a:t> </a:t>
            </a:r>
            <a:r>
              <a:rPr lang="en-US" sz="2200" dirty="0" err="1"/>
              <a:t>degradatzeko</a:t>
            </a:r>
            <a:r>
              <a:rPr lang="en-US" sz="2200" dirty="0"/>
              <a:t>...</a:t>
            </a:r>
            <a:br>
              <a:rPr lang="en-US" sz="2200" dirty="0"/>
            </a:br>
            <a:endParaRPr lang="en-US" sz="2200" dirty="0">
              <a:ea typeface="Calibri Light"/>
              <a:cs typeface="Calibri Light"/>
            </a:endParaRPr>
          </a:p>
        </p:txBody>
      </p:sp>
      <p:sp>
        <p:nvSpPr>
          <p:cNvPr id="15" name="Rectangle 6">
            <a:extLst>
              <a:ext uri="{FF2B5EF4-FFF2-40B4-BE49-F238E27FC236}">
                <a16:creationId xmlns:a16="http://schemas.microsoft.com/office/drawing/2014/main" id="{DDCE5572-4319-4D42-813F-C8C69C08CAA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5096549" y="256355"/>
            <a:ext cx="1707751" cy="428984"/>
          </a:xfrm>
          <a:custGeom>
            <a:avLst/>
            <a:gdLst>
              <a:gd name="connsiteX0" fmla="*/ 0 w 2142503"/>
              <a:gd name="connsiteY0" fmla="*/ 0 h 571500"/>
              <a:gd name="connsiteX1" fmla="*/ 2142503 w 2142503"/>
              <a:gd name="connsiteY1" fmla="*/ 0 h 571500"/>
              <a:gd name="connsiteX2" fmla="*/ 2142503 w 2142503"/>
              <a:gd name="connsiteY2" fmla="*/ 571500 h 571500"/>
              <a:gd name="connsiteX3" fmla="*/ 0 w 2142503"/>
              <a:gd name="connsiteY3" fmla="*/ 571500 h 571500"/>
              <a:gd name="connsiteX4" fmla="*/ 0 w 2142503"/>
              <a:gd name="connsiteY4" fmla="*/ 0 h 571500"/>
              <a:gd name="connsiteX0" fmla="*/ 0 w 2142503"/>
              <a:gd name="connsiteY0" fmla="*/ 0 h 582145"/>
              <a:gd name="connsiteX1" fmla="*/ 2142503 w 2142503"/>
              <a:gd name="connsiteY1" fmla="*/ 0 h 582145"/>
              <a:gd name="connsiteX2" fmla="*/ 2142503 w 2142503"/>
              <a:gd name="connsiteY2" fmla="*/ 571500 h 582145"/>
              <a:gd name="connsiteX3" fmla="*/ 2050917 w 2142503"/>
              <a:gd name="connsiteY3" fmla="*/ 582088 h 582145"/>
              <a:gd name="connsiteX4" fmla="*/ 0 w 2142503"/>
              <a:gd name="connsiteY4" fmla="*/ 571500 h 582145"/>
              <a:gd name="connsiteX5" fmla="*/ 0 w 2142503"/>
              <a:gd name="connsiteY5" fmla="*/ 0 h 582145"/>
              <a:gd name="connsiteX0" fmla="*/ 0 w 2159832"/>
              <a:gd name="connsiteY0" fmla="*/ 0 h 582145"/>
              <a:gd name="connsiteX1" fmla="*/ 2142503 w 2159832"/>
              <a:gd name="connsiteY1" fmla="*/ 0 h 582145"/>
              <a:gd name="connsiteX2" fmla="*/ 2159829 w 2159832"/>
              <a:gd name="connsiteY2" fmla="*/ 96526 h 582145"/>
              <a:gd name="connsiteX3" fmla="*/ 2142503 w 2159832"/>
              <a:gd name="connsiteY3" fmla="*/ 571500 h 582145"/>
              <a:gd name="connsiteX4" fmla="*/ 2050917 w 2159832"/>
              <a:gd name="connsiteY4" fmla="*/ 582088 h 582145"/>
              <a:gd name="connsiteX5" fmla="*/ 0 w 2159832"/>
              <a:gd name="connsiteY5" fmla="*/ 571500 h 582145"/>
              <a:gd name="connsiteX6" fmla="*/ 0 w 2159832"/>
              <a:gd name="connsiteY6" fmla="*/ 0 h 582145"/>
              <a:gd name="connsiteX0" fmla="*/ 0 w 2159832"/>
              <a:gd name="connsiteY0" fmla="*/ 12386 h 594531"/>
              <a:gd name="connsiteX1" fmla="*/ 67826 w 2159832"/>
              <a:gd name="connsiteY1" fmla="*/ 0 h 594531"/>
              <a:gd name="connsiteX2" fmla="*/ 2142503 w 2159832"/>
              <a:gd name="connsiteY2" fmla="*/ 12386 h 594531"/>
              <a:gd name="connsiteX3" fmla="*/ 2159829 w 2159832"/>
              <a:gd name="connsiteY3" fmla="*/ 108912 h 594531"/>
              <a:gd name="connsiteX4" fmla="*/ 2142503 w 2159832"/>
              <a:gd name="connsiteY4" fmla="*/ 583886 h 594531"/>
              <a:gd name="connsiteX5" fmla="*/ 2050917 w 2159832"/>
              <a:gd name="connsiteY5" fmla="*/ 594474 h 594531"/>
              <a:gd name="connsiteX6" fmla="*/ 0 w 2159832"/>
              <a:gd name="connsiteY6" fmla="*/ 583886 h 594531"/>
              <a:gd name="connsiteX7" fmla="*/ 0 w 2159832"/>
              <a:gd name="connsiteY7" fmla="*/ 12386 h 594531"/>
              <a:gd name="connsiteX0" fmla="*/ 0 w 2168908"/>
              <a:gd name="connsiteY0" fmla="*/ 26000 h 594531"/>
              <a:gd name="connsiteX1" fmla="*/ 76902 w 2168908"/>
              <a:gd name="connsiteY1" fmla="*/ 0 h 594531"/>
              <a:gd name="connsiteX2" fmla="*/ 2151579 w 2168908"/>
              <a:gd name="connsiteY2" fmla="*/ 12386 h 594531"/>
              <a:gd name="connsiteX3" fmla="*/ 2168905 w 2168908"/>
              <a:gd name="connsiteY3" fmla="*/ 108912 h 594531"/>
              <a:gd name="connsiteX4" fmla="*/ 2151579 w 2168908"/>
              <a:gd name="connsiteY4" fmla="*/ 583886 h 594531"/>
              <a:gd name="connsiteX5" fmla="*/ 2059993 w 2168908"/>
              <a:gd name="connsiteY5" fmla="*/ 594474 h 594531"/>
              <a:gd name="connsiteX6" fmla="*/ 9076 w 2168908"/>
              <a:gd name="connsiteY6" fmla="*/ 583886 h 594531"/>
              <a:gd name="connsiteX7" fmla="*/ 0 w 2168908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147197 w 2316105"/>
              <a:gd name="connsiteY0" fmla="*/ 26000 h 594531"/>
              <a:gd name="connsiteX1" fmla="*/ 224099 w 2316105"/>
              <a:gd name="connsiteY1" fmla="*/ 0 h 594531"/>
              <a:gd name="connsiteX2" fmla="*/ 2298776 w 2316105"/>
              <a:gd name="connsiteY2" fmla="*/ 12386 h 594531"/>
              <a:gd name="connsiteX3" fmla="*/ 2316102 w 2316105"/>
              <a:gd name="connsiteY3" fmla="*/ 108912 h 594531"/>
              <a:gd name="connsiteX4" fmla="*/ 2298776 w 2316105"/>
              <a:gd name="connsiteY4" fmla="*/ 583886 h 594531"/>
              <a:gd name="connsiteX5" fmla="*/ 2207190 w 2316105"/>
              <a:gd name="connsiteY5" fmla="*/ 594474 h 594531"/>
              <a:gd name="connsiteX6" fmla="*/ 156273 w 2316105"/>
              <a:gd name="connsiteY6" fmla="*/ 583886 h 594531"/>
              <a:gd name="connsiteX7" fmla="*/ 142416 w 2316105"/>
              <a:gd name="connsiteY7" fmla="*/ 235975 h 594531"/>
              <a:gd name="connsiteX8" fmla="*/ 147197 w 2316105"/>
              <a:gd name="connsiteY8" fmla="*/ 26000 h 594531"/>
              <a:gd name="connsiteX0" fmla="*/ 154684 w 2323592"/>
              <a:gd name="connsiteY0" fmla="*/ 26000 h 594531"/>
              <a:gd name="connsiteX1" fmla="*/ 231586 w 2323592"/>
              <a:gd name="connsiteY1" fmla="*/ 0 h 594531"/>
              <a:gd name="connsiteX2" fmla="*/ 2306263 w 2323592"/>
              <a:gd name="connsiteY2" fmla="*/ 12386 h 594531"/>
              <a:gd name="connsiteX3" fmla="*/ 2323589 w 2323592"/>
              <a:gd name="connsiteY3" fmla="*/ 108912 h 594531"/>
              <a:gd name="connsiteX4" fmla="*/ 2306263 w 2323592"/>
              <a:gd name="connsiteY4" fmla="*/ 583886 h 594531"/>
              <a:gd name="connsiteX5" fmla="*/ 2214677 w 2323592"/>
              <a:gd name="connsiteY5" fmla="*/ 594474 h 594531"/>
              <a:gd name="connsiteX6" fmla="*/ 163760 w 2323592"/>
              <a:gd name="connsiteY6" fmla="*/ 583886 h 594531"/>
              <a:gd name="connsiteX7" fmla="*/ 158979 w 2323592"/>
              <a:gd name="connsiteY7" fmla="*/ 403879 h 594531"/>
              <a:gd name="connsiteX8" fmla="*/ 149903 w 2323592"/>
              <a:gd name="connsiteY8" fmla="*/ 235975 h 594531"/>
              <a:gd name="connsiteX9" fmla="*/ 154684 w 2323592"/>
              <a:gd name="connsiteY9" fmla="*/ 26000 h 594531"/>
              <a:gd name="connsiteX0" fmla="*/ 13665 w 2182573"/>
              <a:gd name="connsiteY0" fmla="*/ 26000 h 594531"/>
              <a:gd name="connsiteX1" fmla="*/ 90567 w 2182573"/>
              <a:gd name="connsiteY1" fmla="*/ 0 h 594531"/>
              <a:gd name="connsiteX2" fmla="*/ 2165244 w 2182573"/>
              <a:gd name="connsiteY2" fmla="*/ 12386 h 594531"/>
              <a:gd name="connsiteX3" fmla="*/ 2182570 w 2182573"/>
              <a:gd name="connsiteY3" fmla="*/ 108912 h 594531"/>
              <a:gd name="connsiteX4" fmla="*/ 2165244 w 2182573"/>
              <a:gd name="connsiteY4" fmla="*/ 583886 h 594531"/>
              <a:gd name="connsiteX5" fmla="*/ 2073658 w 2182573"/>
              <a:gd name="connsiteY5" fmla="*/ 594474 h 594531"/>
              <a:gd name="connsiteX6" fmla="*/ 22741 w 2182573"/>
              <a:gd name="connsiteY6" fmla="*/ 583886 h 594531"/>
              <a:gd name="connsiteX7" fmla="*/ 17960 w 2182573"/>
              <a:gd name="connsiteY7" fmla="*/ 403879 h 594531"/>
              <a:gd name="connsiteX8" fmla="*/ 8884 w 2182573"/>
              <a:gd name="connsiteY8" fmla="*/ 235975 h 594531"/>
              <a:gd name="connsiteX9" fmla="*/ 13665 w 2182573"/>
              <a:gd name="connsiteY9" fmla="*/ 26000 h 594531"/>
              <a:gd name="connsiteX0" fmla="*/ 13665 w 2202120"/>
              <a:gd name="connsiteY0" fmla="*/ 26000 h 594531"/>
              <a:gd name="connsiteX1" fmla="*/ 90567 w 2202120"/>
              <a:gd name="connsiteY1" fmla="*/ 0 h 594531"/>
              <a:gd name="connsiteX2" fmla="*/ 2165244 w 2202120"/>
              <a:gd name="connsiteY2" fmla="*/ 12386 h 594531"/>
              <a:gd name="connsiteX3" fmla="*/ 2182570 w 2202120"/>
              <a:gd name="connsiteY3" fmla="*/ 108912 h 594531"/>
              <a:gd name="connsiteX4" fmla="*/ 2192471 w 2202120"/>
              <a:gd name="connsiteY4" fmla="*/ 583886 h 594531"/>
              <a:gd name="connsiteX5" fmla="*/ 2073658 w 2202120"/>
              <a:gd name="connsiteY5" fmla="*/ 594474 h 594531"/>
              <a:gd name="connsiteX6" fmla="*/ 22741 w 2202120"/>
              <a:gd name="connsiteY6" fmla="*/ 583886 h 594531"/>
              <a:gd name="connsiteX7" fmla="*/ 17960 w 2202120"/>
              <a:gd name="connsiteY7" fmla="*/ 403879 h 594531"/>
              <a:gd name="connsiteX8" fmla="*/ 8884 w 2202120"/>
              <a:gd name="connsiteY8" fmla="*/ 235975 h 594531"/>
              <a:gd name="connsiteX9" fmla="*/ 13665 w 2202120"/>
              <a:gd name="connsiteY9" fmla="*/ 26000 h 594531"/>
              <a:gd name="connsiteX0" fmla="*/ 13665 w 2202036"/>
              <a:gd name="connsiteY0" fmla="*/ 26000 h 594531"/>
              <a:gd name="connsiteX1" fmla="*/ 90567 w 2202036"/>
              <a:gd name="connsiteY1" fmla="*/ 0 h 594531"/>
              <a:gd name="connsiteX2" fmla="*/ 2165244 w 2202036"/>
              <a:gd name="connsiteY2" fmla="*/ 12386 h 594531"/>
              <a:gd name="connsiteX3" fmla="*/ 2182570 w 2202036"/>
              <a:gd name="connsiteY3" fmla="*/ 108912 h 594531"/>
              <a:gd name="connsiteX4" fmla="*/ 2191645 w 2202036"/>
              <a:gd name="connsiteY4" fmla="*/ 422031 h 594531"/>
              <a:gd name="connsiteX5" fmla="*/ 2192471 w 2202036"/>
              <a:gd name="connsiteY5" fmla="*/ 583886 h 594531"/>
              <a:gd name="connsiteX6" fmla="*/ 2073658 w 2202036"/>
              <a:gd name="connsiteY6" fmla="*/ 594474 h 594531"/>
              <a:gd name="connsiteX7" fmla="*/ 22741 w 2202036"/>
              <a:gd name="connsiteY7" fmla="*/ 583886 h 594531"/>
              <a:gd name="connsiteX8" fmla="*/ 17960 w 2202036"/>
              <a:gd name="connsiteY8" fmla="*/ 403879 h 594531"/>
              <a:gd name="connsiteX9" fmla="*/ 8884 w 2202036"/>
              <a:gd name="connsiteY9" fmla="*/ 235975 h 594531"/>
              <a:gd name="connsiteX10" fmla="*/ 13665 w 2202036"/>
              <a:gd name="connsiteY10" fmla="*/ 26000 h 594531"/>
              <a:gd name="connsiteX0" fmla="*/ 142254 w 2330625"/>
              <a:gd name="connsiteY0" fmla="*/ 26000 h 594531"/>
              <a:gd name="connsiteX1" fmla="*/ 219156 w 2330625"/>
              <a:gd name="connsiteY1" fmla="*/ 0 h 594531"/>
              <a:gd name="connsiteX2" fmla="*/ 2293833 w 2330625"/>
              <a:gd name="connsiteY2" fmla="*/ 12386 h 594531"/>
              <a:gd name="connsiteX3" fmla="*/ 2311159 w 2330625"/>
              <a:gd name="connsiteY3" fmla="*/ 108912 h 594531"/>
              <a:gd name="connsiteX4" fmla="*/ 2320234 w 2330625"/>
              <a:gd name="connsiteY4" fmla="*/ 422031 h 594531"/>
              <a:gd name="connsiteX5" fmla="*/ 2321060 w 2330625"/>
              <a:gd name="connsiteY5" fmla="*/ 583886 h 594531"/>
              <a:gd name="connsiteX6" fmla="*/ 2202247 w 2330625"/>
              <a:gd name="connsiteY6" fmla="*/ 594474 h 594531"/>
              <a:gd name="connsiteX7" fmla="*/ 151330 w 2330625"/>
              <a:gd name="connsiteY7" fmla="*/ 583886 h 594531"/>
              <a:gd name="connsiteX8" fmla="*/ 155624 w 2330625"/>
              <a:gd name="connsiteY8" fmla="*/ 512790 h 594531"/>
              <a:gd name="connsiteX9" fmla="*/ 146549 w 2330625"/>
              <a:gd name="connsiteY9" fmla="*/ 403879 h 594531"/>
              <a:gd name="connsiteX10" fmla="*/ 137473 w 2330625"/>
              <a:gd name="connsiteY10" fmla="*/ 235975 h 594531"/>
              <a:gd name="connsiteX11" fmla="*/ 142254 w 2330625"/>
              <a:gd name="connsiteY11" fmla="*/ 26000 h 594531"/>
              <a:gd name="connsiteX0" fmla="*/ 13413 w 2201784"/>
              <a:gd name="connsiteY0" fmla="*/ 26000 h 594531"/>
              <a:gd name="connsiteX1" fmla="*/ 90315 w 2201784"/>
              <a:gd name="connsiteY1" fmla="*/ 0 h 594531"/>
              <a:gd name="connsiteX2" fmla="*/ 2164992 w 2201784"/>
              <a:gd name="connsiteY2" fmla="*/ 12386 h 594531"/>
              <a:gd name="connsiteX3" fmla="*/ 2182318 w 2201784"/>
              <a:gd name="connsiteY3" fmla="*/ 108912 h 594531"/>
              <a:gd name="connsiteX4" fmla="*/ 2191393 w 2201784"/>
              <a:gd name="connsiteY4" fmla="*/ 422031 h 594531"/>
              <a:gd name="connsiteX5" fmla="*/ 2192219 w 2201784"/>
              <a:gd name="connsiteY5" fmla="*/ 583886 h 594531"/>
              <a:gd name="connsiteX6" fmla="*/ 2073406 w 2201784"/>
              <a:gd name="connsiteY6" fmla="*/ 594474 h 594531"/>
              <a:gd name="connsiteX7" fmla="*/ 22489 w 2201784"/>
              <a:gd name="connsiteY7" fmla="*/ 583886 h 594531"/>
              <a:gd name="connsiteX8" fmla="*/ 26783 w 2201784"/>
              <a:gd name="connsiteY8" fmla="*/ 512790 h 594531"/>
              <a:gd name="connsiteX9" fmla="*/ 17708 w 2201784"/>
              <a:gd name="connsiteY9" fmla="*/ 403879 h 594531"/>
              <a:gd name="connsiteX10" fmla="*/ 8632 w 2201784"/>
              <a:gd name="connsiteY10" fmla="*/ 235975 h 594531"/>
              <a:gd name="connsiteX11" fmla="*/ 13413 w 2201784"/>
              <a:gd name="connsiteY11" fmla="*/ 26000 h 5945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201784" h="594531">
                <a:moveTo>
                  <a:pt x="13413" y="26000"/>
                </a:moveTo>
                <a:cubicBezTo>
                  <a:pt x="37534" y="24897"/>
                  <a:pt x="66194" y="1103"/>
                  <a:pt x="90315" y="0"/>
                </a:cubicBezTo>
                <a:lnTo>
                  <a:pt x="2164992" y="12386"/>
                </a:lnTo>
                <a:cubicBezTo>
                  <a:pt x="2164717" y="43049"/>
                  <a:pt x="2182593" y="78249"/>
                  <a:pt x="2182318" y="108912"/>
                </a:cubicBezTo>
                <a:cubicBezTo>
                  <a:pt x="2188231" y="177186"/>
                  <a:pt x="2189743" y="342869"/>
                  <a:pt x="2191393" y="422031"/>
                </a:cubicBezTo>
                <a:cubicBezTo>
                  <a:pt x="2193043" y="501193"/>
                  <a:pt x="2213396" y="555146"/>
                  <a:pt x="2192219" y="583886"/>
                </a:cubicBezTo>
                <a:cubicBezTo>
                  <a:pt x="2172279" y="582877"/>
                  <a:pt x="2093346" y="595483"/>
                  <a:pt x="2073406" y="594474"/>
                </a:cubicBezTo>
                <a:lnTo>
                  <a:pt x="22489" y="583886"/>
                </a:lnTo>
                <a:cubicBezTo>
                  <a:pt x="5849" y="592962"/>
                  <a:pt x="27580" y="542791"/>
                  <a:pt x="26783" y="512790"/>
                </a:cubicBezTo>
                <a:cubicBezTo>
                  <a:pt x="25986" y="482789"/>
                  <a:pt x="18464" y="450015"/>
                  <a:pt x="17708" y="403879"/>
                </a:cubicBezTo>
                <a:cubicBezTo>
                  <a:pt x="16952" y="357743"/>
                  <a:pt x="-14855" y="308787"/>
                  <a:pt x="8632" y="235975"/>
                </a:cubicBezTo>
                <a:cubicBezTo>
                  <a:pt x="7119" y="142994"/>
                  <a:pt x="-201" y="65329"/>
                  <a:pt x="13413" y="26000"/>
                </a:cubicBezTo>
                <a:close/>
              </a:path>
            </a:pathLst>
          </a:custGeom>
          <a:solidFill>
            <a:srgbClr val="D9D4D0">
              <a:alpha val="60000"/>
            </a:srgbClr>
          </a:solidFill>
          <a:ln>
            <a:noFill/>
          </a:ln>
          <a:effectLst>
            <a:softEdge rad="635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432A0134-E163-F95D-F0A1-6A723D30B09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32862" y="2480747"/>
            <a:ext cx="11779738" cy="277573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05741704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9" name="Rectangle 8">
            <a:extLst>
              <a:ext uri="{FF2B5EF4-FFF2-40B4-BE49-F238E27FC236}">
                <a16:creationId xmlns:a16="http://schemas.microsoft.com/office/drawing/2014/main" id="{0E91F5CA-B392-444C-88E3-BF5BAAEBDEB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ln w="12700" cap="flat" cmpd="sng" algn="ctr">
            <a:noFill/>
            <a:prstDash val="solid"/>
            <a:miter lim="800000"/>
          </a:ln>
          <a:effectLst/>
          <a:extLs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id="{A1379C92-40C6-D5C8-59AA-88FB2125FD9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3907" y="-30660"/>
            <a:ext cx="12238892" cy="6890014"/>
          </a:xfrm>
          <a:prstGeom prst="rect">
            <a:avLst/>
          </a:prstGeom>
        </p:spPr>
      </p:pic>
      <p:sp useBgFill="1">
        <p:nvSpPr>
          <p:cNvPr id="11" name="Freeform: Shape 10">
            <a:extLst>
              <a:ext uri="{FF2B5EF4-FFF2-40B4-BE49-F238E27FC236}">
                <a16:creationId xmlns:a16="http://schemas.microsoft.com/office/drawing/2014/main" id="{561308AD-F95B-4430-886C-40173A45B2E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1296538" y="470849"/>
            <a:ext cx="9662615" cy="1750949"/>
          </a:xfrm>
          <a:custGeom>
            <a:avLst/>
            <a:gdLst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4055448 w 9662615"/>
              <a:gd name="connsiteY72" fmla="*/ 1528913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86537 w 9662615"/>
              <a:gd name="connsiteY72" fmla="*/ 1523612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96258 w 9662615"/>
              <a:gd name="connsiteY74" fmla="*/ 1537563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96258 w 9662615"/>
              <a:gd name="connsiteY74" fmla="*/ 1537563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30805 w 9662615"/>
              <a:gd name="connsiteY81" fmla="*/ 1542521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96258 w 9662615"/>
              <a:gd name="connsiteY74" fmla="*/ 1537563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30805 w 9662615"/>
              <a:gd name="connsiteY81" fmla="*/ 1542521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91676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96258 w 9662615"/>
              <a:gd name="connsiteY74" fmla="*/ 1537563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30805 w 9662615"/>
              <a:gd name="connsiteY81" fmla="*/ 1542521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91676 w 9662615"/>
              <a:gd name="connsiteY91" fmla="*/ 1500859 h 1583140"/>
              <a:gd name="connsiteX92" fmla="*/ 2378036 w 9662615"/>
              <a:gd name="connsiteY92" fmla="*/ 1520645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894799 w 9662615"/>
              <a:gd name="connsiteY56" fmla="*/ 1559476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94469 w 9662615"/>
              <a:gd name="connsiteY66" fmla="*/ 1551958 h 1587534"/>
              <a:gd name="connsiteX67" fmla="*/ 4671940 w 9662615"/>
              <a:gd name="connsiteY67" fmla="*/ 1547617 h 1587534"/>
              <a:gd name="connsiteX68" fmla="*/ 4589320 w 9662615"/>
              <a:gd name="connsiteY68" fmla="*/ 1534660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894799 w 9662615"/>
              <a:gd name="connsiteY56" fmla="*/ 1559476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94469 w 9662615"/>
              <a:gd name="connsiteY66" fmla="*/ 1551958 h 1587534"/>
              <a:gd name="connsiteX67" fmla="*/ 4671940 w 9662615"/>
              <a:gd name="connsiteY67" fmla="*/ 1547617 h 1587534"/>
              <a:gd name="connsiteX68" fmla="*/ 4541612 w 9662615"/>
              <a:gd name="connsiteY68" fmla="*/ 1545262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894799 w 9662615"/>
              <a:gd name="connsiteY56" fmla="*/ 1559476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94469 w 9662615"/>
              <a:gd name="connsiteY66" fmla="*/ 1551958 h 1587534"/>
              <a:gd name="connsiteX67" fmla="*/ 4603028 w 9662615"/>
              <a:gd name="connsiteY67" fmla="*/ 1568821 h 1587534"/>
              <a:gd name="connsiteX68" fmla="*/ 4541612 w 9662615"/>
              <a:gd name="connsiteY68" fmla="*/ 1545262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894799 w 9662615"/>
              <a:gd name="connsiteY56" fmla="*/ 1559476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62664 w 9662615"/>
              <a:gd name="connsiteY66" fmla="*/ 1573162 h 1587534"/>
              <a:gd name="connsiteX67" fmla="*/ 4603028 w 9662615"/>
              <a:gd name="connsiteY67" fmla="*/ 1568821 h 1587534"/>
              <a:gd name="connsiteX68" fmla="*/ 4541612 w 9662615"/>
              <a:gd name="connsiteY68" fmla="*/ 1545262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921303 w 9662615"/>
              <a:gd name="connsiteY56" fmla="*/ 1575379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62664 w 9662615"/>
              <a:gd name="connsiteY66" fmla="*/ 1573162 h 1587534"/>
              <a:gd name="connsiteX67" fmla="*/ 4603028 w 9662615"/>
              <a:gd name="connsiteY67" fmla="*/ 1568821 h 1587534"/>
              <a:gd name="connsiteX68" fmla="*/ 4541612 w 9662615"/>
              <a:gd name="connsiteY68" fmla="*/ 1545262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082104 w 9662615"/>
              <a:gd name="connsiteY49" fmla="*/ 1547781 h 1598136"/>
              <a:gd name="connsiteX50" fmla="*/ 5059484 w 9662615"/>
              <a:gd name="connsiteY50" fmla="*/ 1546802 h 1598136"/>
              <a:gd name="connsiteX51" fmla="*/ 5050958 w 9662615"/>
              <a:gd name="connsiteY51" fmla="*/ 1545776 h 1598136"/>
              <a:gd name="connsiteX52" fmla="*/ 5038524 w 9662615"/>
              <a:gd name="connsiteY52" fmla="*/ 1545675 h 1598136"/>
              <a:gd name="connsiteX53" fmla="*/ 5038223 w 9662615"/>
              <a:gd name="connsiteY53" fmla="*/ 1545881 h 1598136"/>
              <a:gd name="connsiteX54" fmla="*/ 5026564 w 9662615"/>
              <a:gd name="connsiteY54" fmla="*/ 1545376 h 1598136"/>
              <a:gd name="connsiteX55" fmla="*/ 4969433 w 9662615"/>
              <a:gd name="connsiteY55" fmla="*/ 1540263 h 1598136"/>
              <a:gd name="connsiteX56" fmla="*/ 4921303 w 9662615"/>
              <a:gd name="connsiteY56" fmla="*/ 1575379 h 1598136"/>
              <a:gd name="connsiteX57" fmla="*/ 4863775 w 9662615"/>
              <a:gd name="connsiteY57" fmla="*/ 1562633 h 1598136"/>
              <a:gd name="connsiteX58" fmla="*/ 4847242 w 9662615"/>
              <a:gd name="connsiteY58" fmla="*/ 1565435 h 1598136"/>
              <a:gd name="connsiteX59" fmla="*/ 4856839 w 9662615"/>
              <a:gd name="connsiteY59" fmla="*/ 1598136 h 1598136"/>
              <a:gd name="connsiteX60" fmla="*/ 4791466 w 9662615"/>
              <a:gd name="connsiteY60" fmla="*/ 1561324 h 1598136"/>
              <a:gd name="connsiteX61" fmla="*/ 4784247 w 9662615"/>
              <a:gd name="connsiteY61" fmla="*/ 1562342 h 1598136"/>
              <a:gd name="connsiteX62" fmla="*/ 4748477 w 9662615"/>
              <a:gd name="connsiteY62" fmla="*/ 1556925 h 1598136"/>
              <a:gd name="connsiteX63" fmla="*/ 4730033 w 9662615"/>
              <a:gd name="connsiteY63" fmla="*/ 1555274 h 1598136"/>
              <a:gd name="connsiteX64" fmla="*/ 4724747 w 9662615"/>
              <a:gd name="connsiteY64" fmla="*/ 1552439 h 1598136"/>
              <a:gd name="connsiteX65" fmla="*/ 4697562 w 9662615"/>
              <a:gd name="connsiteY65" fmla="*/ 1551206 h 1598136"/>
              <a:gd name="connsiteX66" fmla="*/ 4662664 w 9662615"/>
              <a:gd name="connsiteY66" fmla="*/ 1573162 h 1598136"/>
              <a:gd name="connsiteX67" fmla="*/ 4603028 w 9662615"/>
              <a:gd name="connsiteY67" fmla="*/ 1568821 h 1598136"/>
              <a:gd name="connsiteX68" fmla="*/ 4541612 w 9662615"/>
              <a:gd name="connsiteY68" fmla="*/ 1545262 h 1598136"/>
              <a:gd name="connsiteX69" fmla="*/ 4422155 w 9662615"/>
              <a:gd name="connsiteY69" fmla="*/ 1542059 h 1598136"/>
              <a:gd name="connsiteX70" fmla="*/ 4221826 w 9662615"/>
              <a:gd name="connsiteY70" fmla="*/ 1508923 h 1598136"/>
              <a:gd name="connsiteX71" fmla="*/ 4096601 w 9662615"/>
              <a:gd name="connsiteY71" fmla="*/ 1521563 h 1598136"/>
              <a:gd name="connsiteX72" fmla="*/ 3970635 w 9662615"/>
              <a:gd name="connsiteY72" fmla="*/ 1544815 h 1598136"/>
              <a:gd name="connsiteX73" fmla="*/ 3833906 w 9662615"/>
              <a:gd name="connsiteY73" fmla="*/ 1516637 h 1598136"/>
              <a:gd name="connsiteX74" fmla="*/ 3696258 w 9662615"/>
              <a:gd name="connsiteY74" fmla="*/ 1537563 h 1598136"/>
              <a:gd name="connsiteX75" fmla="*/ 3594070 w 9662615"/>
              <a:gd name="connsiteY75" fmla="*/ 1509422 h 1598136"/>
              <a:gd name="connsiteX76" fmla="*/ 3565233 w 9662615"/>
              <a:gd name="connsiteY76" fmla="*/ 1515122 h 1598136"/>
              <a:gd name="connsiteX77" fmla="*/ 3560267 w 9662615"/>
              <a:gd name="connsiteY77" fmla="*/ 1516288 h 1598136"/>
              <a:gd name="connsiteX78" fmla="*/ 3540258 w 9662615"/>
              <a:gd name="connsiteY78" fmla="*/ 1516976 h 1598136"/>
              <a:gd name="connsiteX79" fmla="*/ 3534780 w 9662615"/>
              <a:gd name="connsiteY79" fmla="*/ 1522141 h 1598136"/>
              <a:gd name="connsiteX80" fmla="*/ 3504783 w 9662615"/>
              <a:gd name="connsiteY80" fmla="*/ 1526739 h 1598136"/>
              <a:gd name="connsiteX81" fmla="*/ 3430805 w 9662615"/>
              <a:gd name="connsiteY81" fmla="*/ 1542521 h 1598136"/>
              <a:gd name="connsiteX82" fmla="*/ 3292707 w 9662615"/>
              <a:gd name="connsiteY82" fmla="*/ 1520490 h 1598136"/>
              <a:gd name="connsiteX83" fmla="*/ 3187872 w 9662615"/>
              <a:gd name="connsiteY83" fmla="*/ 1519991 h 1598136"/>
              <a:gd name="connsiteX84" fmla="*/ 3148026 w 9662615"/>
              <a:gd name="connsiteY84" fmla="*/ 1524777 h 1598136"/>
              <a:gd name="connsiteX85" fmla="*/ 3092394 w 9662615"/>
              <a:gd name="connsiteY85" fmla="*/ 1528115 h 1598136"/>
              <a:gd name="connsiteX86" fmla="*/ 2994200 w 9662615"/>
              <a:gd name="connsiteY86" fmla="*/ 1537857 h 1598136"/>
              <a:gd name="connsiteX87" fmla="*/ 2862301 w 9662615"/>
              <a:gd name="connsiteY87" fmla="*/ 1544250 h 1598136"/>
              <a:gd name="connsiteX88" fmla="*/ 2766335 w 9662615"/>
              <a:gd name="connsiteY88" fmla="*/ 1527662 h 1598136"/>
              <a:gd name="connsiteX89" fmla="*/ 2757836 w 9662615"/>
              <a:gd name="connsiteY89" fmla="*/ 1531371 h 1598136"/>
              <a:gd name="connsiteX90" fmla="*/ 2691555 w 9662615"/>
              <a:gd name="connsiteY90" fmla="*/ 1530283 h 1598136"/>
              <a:gd name="connsiteX91" fmla="*/ 2491676 w 9662615"/>
              <a:gd name="connsiteY91" fmla="*/ 1500859 h 1598136"/>
              <a:gd name="connsiteX92" fmla="*/ 2378036 w 9662615"/>
              <a:gd name="connsiteY92" fmla="*/ 1520645 h 1598136"/>
              <a:gd name="connsiteX93" fmla="*/ 2284269 w 9662615"/>
              <a:gd name="connsiteY93" fmla="*/ 1503068 h 1598136"/>
              <a:gd name="connsiteX94" fmla="*/ 2207104 w 9662615"/>
              <a:gd name="connsiteY94" fmla="*/ 1508888 h 1598136"/>
              <a:gd name="connsiteX95" fmla="*/ 2149226 w 9662615"/>
              <a:gd name="connsiteY95" fmla="*/ 1523409 h 1598136"/>
              <a:gd name="connsiteX96" fmla="*/ 2084783 w 9662615"/>
              <a:gd name="connsiteY96" fmla="*/ 1524245 h 1598136"/>
              <a:gd name="connsiteX97" fmla="*/ 2070075 w 9662615"/>
              <a:gd name="connsiteY97" fmla="*/ 1511285 h 1598136"/>
              <a:gd name="connsiteX98" fmla="*/ 2001057 w 9662615"/>
              <a:gd name="connsiteY98" fmla="*/ 1516449 h 1598136"/>
              <a:gd name="connsiteX99" fmla="*/ 1896330 w 9662615"/>
              <a:gd name="connsiteY99" fmla="*/ 1525725 h 1598136"/>
              <a:gd name="connsiteX100" fmla="*/ 1835994 w 9662615"/>
              <a:gd name="connsiteY100" fmla="*/ 1527678 h 1598136"/>
              <a:gd name="connsiteX101" fmla="*/ 1671119 w 9662615"/>
              <a:gd name="connsiteY101" fmla="*/ 1536701 h 1598136"/>
              <a:gd name="connsiteX102" fmla="*/ 1601337 w 9662615"/>
              <a:gd name="connsiteY102" fmla="*/ 1548552 h 1598136"/>
              <a:gd name="connsiteX103" fmla="*/ 1407755 w 9662615"/>
              <a:gd name="connsiteY103" fmla="*/ 1571444 h 1598136"/>
              <a:gd name="connsiteX104" fmla="*/ 1271994 w 9662615"/>
              <a:gd name="connsiteY104" fmla="*/ 1579471 h 1598136"/>
              <a:gd name="connsiteX105" fmla="*/ 1249226 w 9662615"/>
              <a:gd name="connsiteY105" fmla="*/ 1583140 h 1598136"/>
              <a:gd name="connsiteX106" fmla="*/ 1217719 w 9662615"/>
              <a:gd name="connsiteY106" fmla="*/ 1580863 h 1598136"/>
              <a:gd name="connsiteX107" fmla="*/ 1091432 w 9662615"/>
              <a:gd name="connsiteY107" fmla="*/ 1571003 h 1598136"/>
              <a:gd name="connsiteX108" fmla="*/ 992039 w 9662615"/>
              <a:gd name="connsiteY108" fmla="*/ 1556662 h 1598136"/>
              <a:gd name="connsiteX109" fmla="*/ 868264 w 9662615"/>
              <a:gd name="connsiteY109" fmla="*/ 1566392 h 1598136"/>
              <a:gd name="connsiteX110" fmla="*/ 792765 w 9662615"/>
              <a:gd name="connsiteY110" fmla="*/ 1563102 h 1598136"/>
              <a:gd name="connsiteX111" fmla="*/ 669055 w 9662615"/>
              <a:gd name="connsiteY111" fmla="*/ 1543638 h 1598136"/>
              <a:gd name="connsiteX112" fmla="*/ 506152 w 9662615"/>
              <a:gd name="connsiteY112" fmla="*/ 1549124 h 1598136"/>
              <a:gd name="connsiteX113" fmla="*/ 472797 w 9662615"/>
              <a:gd name="connsiteY113" fmla="*/ 1568904 h 1598136"/>
              <a:gd name="connsiteX114" fmla="*/ 427864 w 9662615"/>
              <a:gd name="connsiteY114" fmla="*/ 1580848 h 1598136"/>
              <a:gd name="connsiteX115" fmla="*/ 408381 w 9662615"/>
              <a:gd name="connsiteY115" fmla="*/ 1552940 h 1598136"/>
              <a:gd name="connsiteX116" fmla="*/ 267163 w 9662615"/>
              <a:gd name="connsiteY116" fmla="*/ 1531913 h 1598136"/>
              <a:gd name="connsiteX117" fmla="*/ 196644 w 9662615"/>
              <a:gd name="connsiteY117" fmla="*/ 1524565 h 1598136"/>
              <a:gd name="connsiteX118" fmla="*/ 86819 w 9662615"/>
              <a:gd name="connsiteY118" fmla="*/ 1519517 h 1598136"/>
              <a:gd name="connsiteX119" fmla="*/ 53369 w 9662615"/>
              <a:gd name="connsiteY119" fmla="*/ 1516853 h 1598136"/>
              <a:gd name="connsiteX120" fmla="*/ 2359 w 9662615"/>
              <a:gd name="connsiteY120" fmla="*/ 1515247 h 1598136"/>
              <a:gd name="connsiteX121" fmla="*/ 0 w 9662615"/>
              <a:gd name="connsiteY121" fmla="*/ 1514932 h 1598136"/>
              <a:gd name="connsiteX122" fmla="*/ 0 w 9662615"/>
              <a:gd name="connsiteY122" fmla="*/ 0 h 1598136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129812 w 9662615"/>
              <a:gd name="connsiteY49" fmla="*/ 1521277 h 1598136"/>
              <a:gd name="connsiteX50" fmla="*/ 5059484 w 9662615"/>
              <a:gd name="connsiteY50" fmla="*/ 1546802 h 1598136"/>
              <a:gd name="connsiteX51" fmla="*/ 5050958 w 9662615"/>
              <a:gd name="connsiteY51" fmla="*/ 1545776 h 1598136"/>
              <a:gd name="connsiteX52" fmla="*/ 5038524 w 9662615"/>
              <a:gd name="connsiteY52" fmla="*/ 1545675 h 1598136"/>
              <a:gd name="connsiteX53" fmla="*/ 5038223 w 9662615"/>
              <a:gd name="connsiteY53" fmla="*/ 1545881 h 1598136"/>
              <a:gd name="connsiteX54" fmla="*/ 5026564 w 9662615"/>
              <a:gd name="connsiteY54" fmla="*/ 1545376 h 1598136"/>
              <a:gd name="connsiteX55" fmla="*/ 4969433 w 9662615"/>
              <a:gd name="connsiteY55" fmla="*/ 1540263 h 1598136"/>
              <a:gd name="connsiteX56" fmla="*/ 4921303 w 9662615"/>
              <a:gd name="connsiteY56" fmla="*/ 1575379 h 1598136"/>
              <a:gd name="connsiteX57" fmla="*/ 4863775 w 9662615"/>
              <a:gd name="connsiteY57" fmla="*/ 1562633 h 1598136"/>
              <a:gd name="connsiteX58" fmla="*/ 4847242 w 9662615"/>
              <a:gd name="connsiteY58" fmla="*/ 1565435 h 1598136"/>
              <a:gd name="connsiteX59" fmla="*/ 4856839 w 9662615"/>
              <a:gd name="connsiteY59" fmla="*/ 1598136 h 1598136"/>
              <a:gd name="connsiteX60" fmla="*/ 4791466 w 9662615"/>
              <a:gd name="connsiteY60" fmla="*/ 1561324 h 1598136"/>
              <a:gd name="connsiteX61" fmla="*/ 4784247 w 9662615"/>
              <a:gd name="connsiteY61" fmla="*/ 1562342 h 1598136"/>
              <a:gd name="connsiteX62" fmla="*/ 4748477 w 9662615"/>
              <a:gd name="connsiteY62" fmla="*/ 1556925 h 1598136"/>
              <a:gd name="connsiteX63" fmla="*/ 4730033 w 9662615"/>
              <a:gd name="connsiteY63" fmla="*/ 1555274 h 1598136"/>
              <a:gd name="connsiteX64" fmla="*/ 4724747 w 9662615"/>
              <a:gd name="connsiteY64" fmla="*/ 1552439 h 1598136"/>
              <a:gd name="connsiteX65" fmla="*/ 4697562 w 9662615"/>
              <a:gd name="connsiteY65" fmla="*/ 1551206 h 1598136"/>
              <a:gd name="connsiteX66" fmla="*/ 4662664 w 9662615"/>
              <a:gd name="connsiteY66" fmla="*/ 1573162 h 1598136"/>
              <a:gd name="connsiteX67" fmla="*/ 4603028 w 9662615"/>
              <a:gd name="connsiteY67" fmla="*/ 1568821 h 1598136"/>
              <a:gd name="connsiteX68" fmla="*/ 4541612 w 9662615"/>
              <a:gd name="connsiteY68" fmla="*/ 1545262 h 1598136"/>
              <a:gd name="connsiteX69" fmla="*/ 4422155 w 9662615"/>
              <a:gd name="connsiteY69" fmla="*/ 1542059 h 1598136"/>
              <a:gd name="connsiteX70" fmla="*/ 4221826 w 9662615"/>
              <a:gd name="connsiteY70" fmla="*/ 1508923 h 1598136"/>
              <a:gd name="connsiteX71" fmla="*/ 4096601 w 9662615"/>
              <a:gd name="connsiteY71" fmla="*/ 1521563 h 1598136"/>
              <a:gd name="connsiteX72" fmla="*/ 3970635 w 9662615"/>
              <a:gd name="connsiteY72" fmla="*/ 1544815 h 1598136"/>
              <a:gd name="connsiteX73" fmla="*/ 3833906 w 9662615"/>
              <a:gd name="connsiteY73" fmla="*/ 1516637 h 1598136"/>
              <a:gd name="connsiteX74" fmla="*/ 3696258 w 9662615"/>
              <a:gd name="connsiteY74" fmla="*/ 1537563 h 1598136"/>
              <a:gd name="connsiteX75" fmla="*/ 3594070 w 9662615"/>
              <a:gd name="connsiteY75" fmla="*/ 1509422 h 1598136"/>
              <a:gd name="connsiteX76" fmla="*/ 3565233 w 9662615"/>
              <a:gd name="connsiteY76" fmla="*/ 1515122 h 1598136"/>
              <a:gd name="connsiteX77" fmla="*/ 3560267 w 9662615"/>
              <a:gd name="connsiteY77" fmla="*/ 1516288 h 1598136"/>
              <a:gd name="connsiteX78" fmla="*/ 3540258 w 9662615"/>
              <a:gd name="connsiteY78" fmla="*/ 1516976 h 1598136"/>
              <a:gd name="connsiteX79" fmla="*/ 3534780 w 9662615"/>
              <a:gd name="connsiteY79" fmla="*/ 1522141 h 1598136"/>
              <a:gd name="connsiteX80" fmla="*/ 3504783 w 9662615"/>
              <a:gd name="connsiteY80" fmla="*/ 1526739 h 1598136"/>
              <a:gd name="connsiteX81" fmla="*/ 3430805 w 9662615"/>
              <a:gd name="connsiteY81" fmla="*/ 1542521 h 1598136"/>
              <a:gd name="connsiteX82" fmla="*/ 3292707 w 9662615"/>
              <a:gd name="connsiteY82" fmla="*/ 1520490 h 1598136"/>
              <a:gd name="connsiteX83" fmla="*/ 3187872 w 9662615"/>
              <a:gd name="connsiteY83" fmla="*/ 1519991 h 1598136"/>
              <a:gd name="connsiteX84" fmla="*/ 3148026 w 9662615"/>
              <a:gd name="connsiteY84" fmla="*/ 1524777 h 1598136"/>
              <a:gd name="connsiteX85" fmla="*/ 3092394 w 9662615"/>
              <a:gd name="connsiteY85" fmla="*/ 1528115 h 1598136"/>
              <a:gd name="connsiteX86" fmla="*/ 2994200 w 9662615"/>
              <a:gd name="connsiteY86" fmla="*/ 1537857 h 1598136"/>
              <a:gd name="connsiteX87" fmla="*/ 2862301 w 9662615"/>
              <a:gd name="connsiteY87" fmla="*/ 1544250 h 1598136"/>
              <a:gd name="connsiteX88" fmla="*/ 2766335 w 9662615"/>
              <a:gd name="connsiteY88" fmla="*/ 1527662 h 1598136"/>
              <a:gd name="connsiteX89" fmla="*/ 2757836 w 9662615"/>
              <a:gd name="connsiteY89" fmla="*/ 1531371 h 1598136"/>
              <a:gd name="connsiteX90" fmla="*/ 2691555 w 9662615"/>
              <a:gd name="connsiteY90" fmla="*/ 1530283 h 1598136"/>
              <a:gd name="connsiteX91" fmla="*/ 2491676 w 9662615"/>
              <a:gd name="connsiteY91" fmla="*/ 1500859 h 1598136"/>
              <a:gd name="connsiteX92" fmla="*/ 2378036 w 9662615"/>
              <a:gd name="connsiteY92" fmla="*/ 1520645 h 1598136"/>
              <a:gd name="connsiteX93" fmla="*/ 2284269 w 9662615"/>
              <a:gd name="connsiteY93" fmla="*/ 1503068 h 1598136"/>
              <a:gd name="connsiteX94" fmla="*/ 2207104 w 9662615"/>
              <a:gd name="connsiteY94" fmla="*/ 1508888 h 1598136"/>
              <a:gd name="connsiteX95" fmla="*/ 2149226 w 9662615"/>
              <a:gd name="connsiteY95" fmla="*/ 1523409 h 1598136"/>
              <a:gd name="connsiteX96" fmla="*/ 2084783 w 9662615"/>
              <a:gd name="connsiteY96" fmla="*/ 1524245 h 1598136"/>
              <a:gd name="connsiteX97" fmla="*/ 2070075 w 9662615"/>
              <a:gd name="connsiteY97" fmla="*/ 1511285 h 1598136"/>
              <a:gd name="connsiteX98" fmla="*/ 2001057 w 9662615"/>
              <a:gd name="connsiteY98" fmla="*/ 1516449 h 1598136"/>
              <a:gd name="connsiteX99" fmla="*/ 1896330 w 9662615"/>
              <a:gd name="connsiteY99" fmla="*/ 1525725 h 1598136"/>
              <a:gd name="connsiteX100" fmla="*/ 1835994 w 9662615"/>
              <a:gd name="connsiteY100" fmla="*/ 1527678 h 1598136"/>
              <a:gd name="connsiteX101" fmla="*/ 1671119 w 9662615"/>
              <a:gd name="connsiteY101" fmla="*/ 1536701 h 1598136"/>
              <a:gd name="connsiteX102" fmla="*/ 1601337 w 9662615"/>
              <a:gd name="connsiteY102" fmla="*/ 1548552 h 1598136"/>
              <a:gd name="connsiteX103" fmla="*/ 1407755 w 9662615"/>
              <a:gd name="connsiteY103" fmla="*/ 1571444 h 1598136"/>
              <a:gd name="connsiteX104" fmla="*/ 1271994 w 9662615"/>
              <a:gd name="connsiteY104" fmla="*/ 1579471 h 1598136"/>
              <a:gd name="connsiteX105" fmla="*/ 1249226 w 9662615"/>
              <a:gd name="connsiteY105" fmla="*/ 1583140 h 1598136"/>
              <a:gd name="connsiteX106" fmla="*/ 1217719 w 9662615"/>
              <a:gd name="connsiteY106" fmla="*/ 1580863 h 1598136"/>
              <a:gd name="connsiteX107" fmla="*/ 1091432 w 9662615"/>
              <a:gd name="connsiteY107" fmla="*/ 1571003 h 1598136"/>
              <a:gd name="connsiteX108" fmla="*/ 992039 w 9662615"/>
              <a:gd name="connsiteY108" fmla="*/ 1556662 h 1598136"/>
              <a:gd name="connsiteX109" fmla="*/ 868264 w 9662615"/>
              <a:gd name="connsiteY109" fmla="*/ 1566392 h 1598136"/>
              <a:gd name="connsiteX110" fmla="*/ 792765 w 9662615"/>
              <a:gd name="connsiteY110" fmla="*/ 1563102 h 1598136"/>
              <a:gd name="connsiteX111" fmla="*/ 669055 w 9662615"/>
              <a:gd name="connsiteY111" fmla="*/ 1543638 h 1598136"/>
              <a:gd name="connsiteX112" fmla="*/ 506152 w 9662615"/>
              <a:gd name="connsiteY112" fmla="*/ 1549124 h 1598136"/>
              <a:gd name="connsiteX113" fmla="*/ 472797 w 9662615"/>
              <a:gd name="connsiteY113" fmla="*/ 1568904 h 1598136"/>
              <a:gd name="connsiteX114" fmla="*/ 427864 w 9662615"/>
              <a:gd name="connsiteY114" fmla="*/ 1580848 h 1598136"/>
              <a:gd name="connsiteX115" fmla="*/ 408381 w 9662615"/>
              <a:gd name="connsiteY115" fmla="*/ 1552940 h 1598136"/>
              <a:gd name="connsiteX116" fmla="*/ 267163 w 9662615"/>
              <a:gd name="connsiteY116" fmla="*/ 1531913 h 1598136"/>
              <a:gd name="connsiteX117" fmla="*/ 196644 w 9662615"/>
              <a:gd name="connsiteY117" fmla="*/ 1524565 h 1598136"/>
              <a:gd name="connsiteX118" fmla="*/ 86819 w 9662615"/>
              <a:gd name="connsiteY118" fmla="*/ 1519517 h 1598136"/>
              <a:gd name="connsiteX119" fmla="*/ 53369 w 9662615"/>
              <a:gd name="connsiteY119" fmla="*/ 1516853 h 1598136"/>
              <a:gd name="connsiteX120" fmla="*/ 2359 w 9662615"/>
              <a:gd name="connsiteY120" fmla="*/ 1515247 h 1598136"/>
              <a:gd name="connsiteX121" fmla="*/ 0 w 9662615"/>
              <a:gd name="connsiteY121" fmla="*/ 1514932 h 1598136"/>
              <a:gd name="connsiteX122" fmla="*/ 0 w 9662615"/>
              <a:gd name="connsiteY122" fmla="*/ 0 h 1598136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129812 w 9662615"/>
              <a:gd name="connsiteY49" fmla="*/ 1521277 h 1598136"/>
              <a:gd name="connsiteX50" fmla="*/ 5059484 w 9662615"/>
              <a:gd name="connsiteY50" fmla="*/ 1546802 h 1598136"/>
              <a:gd name="connsiteX51" fmla="*/ 5050958 w 9662615"/>
              <a:gd name="connsiteY51" fmla="*/ 1545776 h 1598136"/>
              <a:gd name="connsiteX52" fmla="*/ 5038524 w 9662615"/>
              <a:gd name="connsiteY52" fmla="*/ 1545675 h 1598136"/>
              <a:gd name="connsiteX53" fmla="*/ 5026564 w 9662615"/>
              <a:gd name="connsiteY53" fmla="*/ 1545376 h 1598136"/>
              <a:gd name="connsiteX54" fmla="*/ 4969433 w 9662615"/>
              <a:gd name="connsiteY54" fmla="*/ 1540263 h 1598136"/>
              <a:gd name="connsiteX55" fmla="*/ 4921303 w 9662615"/>
              <a:gd name="connsiteY55" fmla="*/ 1575379 h 1598136"/>
              <a:gd name="connsiteX56" fmla="*/ 4863775 w 9662615"/>
              <a:gd name="connsiteY56" fmla="*/ 1562633 h 1598136"/>
              <a:gd name="connsiteX57" fmla="*/ 4847242 w 9662615"/>
              <a:gd name="connsiteY57" fmla="*/ 1565435 h 1598136"/>
              <a:gd name="connsiteX58" fmla="*/ 4856839 w 9662615"/>
              <a:gd name="connsiteY58" fmla="*/ 1598136 h 1598136"/>
              <a:gd name="connsiteX59" fmla="*/ 4791466 w 9662615"/>
              <a:gd name="connsiteY59" fmla="*/ 1561324 h 1598136"/>
              <a:gd name="connsiteX60" fmla="*/ 4784247 w 9662615"/>
              <a:gd name="connsiteY60" fmla="*/ 1562342 h 1598136"/>
              <a:gd name="connsiteX61" fmla="*/ 4748477 w 9662615"/>
              <a:gd name="connsiteY61" fmla="*/ 1556925 h 1598136"/>
              <a:gd name="connsiteX62" fmla="*/ 4730033 w 9662615"/>
              <a:gd name="connsiteY62" fmla="*/ 1555274 h 1598136"/>
              <a:gd name="connsiteX63" fmla="*/ 4724747 w 9662615"/>
              <a:gd name="connsiteY63" fmla="*/ 1552439 h 1598136"/>
              <a:gd name="connsiteX64" fmla="*/ 4697562 w 9662615"/>
              <a:gd name="connsiteY64" fmla="*/ 1551206 h 1598136"/>
              <a:gd name="connsiteX65" fmla="*/ 4662664 w 9662615"/>
              <a:gd name="connsiteY65" fmla="*/ 1573162 h 1598136"/>
              <a:gd name="connsiteX66" fmla="*/ 4603028 w 9662615"/>
              <a:gd name="connsiteY66" fmla="*/ 1568821 h 1598136"/>
              <a:gd name="connsiteX67" fmla="*/ 4541612 w 9662615"/>
              <a:gd name="connsiteY67" fmla="*/ 1545262 h 1598136"/>
              <a:gd name="connsiteX68" fmla="*/ 4422155 w 9662615"/>
              <a:gd name="connsiteY68" fmla="*/ 1542059 h 1598136"/>
              <a:gd name="connsiteX69" fmla="*/ 4221826 w 9662615"/>
              <a:gd name="connsiteY69" fmla="*/ 1508923 h 1598136"/>
              <a:gd name="connsiteX70" fmla="*/ 4096601 w 9662615"/>
              <a:gd name="connsiteY70" fmla="*/ 1521563 h 1598136"/>
              <a:gd name="connsiteX71" fmla="*/ 3970635 w 9662615"/>
              <a:gd name="connsiteY71" fmla="*/ 1544815 h 1598136"/>
              <a:gd name="connsiteX72" fmla="*/ 3833906 w 9662615"/>
              <a:gd name="connsiteY72" fmla="*/ 1516637 h 1598136"/>
              <a:gd name="connsiteX73" fmla="*/ 3696258 w 9662615"/>
              <a:gd name="connsiteY73" fmla="*/ 1537563 h 1598136"/>
              <a:gd name="connsiteX74" fmla="*/ 3594070 w 9662615"/>
              <a:gd name="connsiteY74" fmla="*/ 1509422 h 1598136"/>
              <a:gd name="connsiteX75" fmla="*/ 3565233 w 9662615"/>
              <a:gd name="connsiteY75" fmla="*/ 1515122 h 1598136"/>
              <a:gd name="connsiteX76" fmla="*/ 3560267 w 9662615"/>
              <a:gd name="connsiteY76" fmla="*/ 1516288 h 1598136"/>
              <a:gd name="connsiteX77" fmla="*/ 3540258 w 9662615"/>
              <a:gd name="connsiteY77" fmla="*/ 1516976 h 1598136"/>
              <a:gd name="connsiteX78" fmla="*/ 3534780 w 9662615"/>
              <a:gd name="connsiteY78" fmla="*/ 1522141 h 1598136"/>
              <a:gd name="connsiteX79" fmla="*/ 3504783 w 9662615"/>
              <a:gd name="connsiteY79" fmla="*/ 1526739 h 1598136"/>
              <a:gd name="connsiteX80" fmla="*/ 3430805 w 9662615"/>
              <a:gd name="connsiteY80" fmla="*/ 1542521 h 1598136"/>
              <a:gd name="connsiteX81" fmla="*/ 3292707 w 9662615"/>
              <a:gd name="connsiteY81" fmla="*/ 1520490 h 1598136"/>
              <a:gd name="connsiteX82" fmla="*/ 3187872 w 9662615"/>
              <a:gd name="connsiteY82" fmla="*/ 1519991 h 1598136"/>
              <a:gd name="connsiteX83" fmla="*/ 3148026 w 9662615"/>
              <a:gd name="connsiteY83" fmla="*/ 1524777 h 1598136"/>
              <a:gd name="connsiteX84" fmla="*/ 3092394 w 9662615"/>
              <a:gd name="connsiteY84" fmla="*/ 1528115 h 1598136"/>
              <a:gd name="connsiteX85" fmla="*/ 2994200 w 9662615"/>
              <a:gd name="connsiteY85" fmla="*/ 1537857 h 1598136"/>
              <a:gd name="connsiteX86" fmla="*/ 2862301 w 9662615"/>
              <a:gd name="connsiteY86" fmla="*/ 1544250 h 1598136"/>
              <a:gd name="connsiteX87" fmla="*/ 2766335 w 9662615"/>
              <a:gd name="connsiteY87" fmla="*/ 1527662 h 1598136"/>
              <a:gd name="connsiteX88" fmla="*/ 2757836 w 9662615"/>
              <a:gd name="connsiteY88" fmla="*/ 1531371 h 1598136"/>
              <a:gd name="connsiteX89" fmla="*/ 2691555 w 9662615"/>
              <a:gd name="connsiteY89" fmla="*/ 1530283 h 1598136"/>
              <a:gd name="connsiteX90" fmla="*/ 2491676 w 9662615"/>
              <a:gd name="connsiteY90" fmla="*/ 1500859 h 1598136"/>
              <a:gd name="connsiteX91" fmla="*/ 2378036 w 9662615"/>
              <a:gd name="connsiteY91" fmla="*/ 1520645 h 1598136"/>
              <a:gd name="connsiteX92" fmla="*/ 2284269 w 9662615"/>
              <a:gd name="connsiteY92" fmla="*/ 1503068 h 1598136"/>
              <a:gd name="connsiteX93" fmla="*/ 2207104 w 9662615"/>
              <a:gd name="connsiteY93" fmla="*/ 1508888 h 1598136"/>
              <a:gd name="connsiteX94" fmla="*/ 2149226 w 9662615"/>
              <a:gd name="connsiteY94" fmla="*/ 1523409 h 1598136"/>
              <a:gd name="connsiteX95" fmla="*/ 2084783 w 9662615"/>
              <a:gd name="connsiteY95" fmla="*/ 1524245 h 1598136"/>
              <a:gd name="connsiteX96" fmla="*/ 2070075 w 9662615"/>
              <a:gd name="connsiteY96" fmla="*/ 1511285 h 1598136"/>
              <a:gd name="connsiteX97" fmla="*/ 2001057 w 9662615"/>
              <a:gd name="connsiteY97" fmla="*/ 1516449 h 1598136"/>
              <a:gd name="connsiteX98" fmla="*/ 1896330 w 9662615"/>
              <a:gd name="connsiteY98" fmla="*/ 1525725 h 1598136"/>
              <a:gd name="connsiteX99" fmla="*/ 1835994 w 9662615"/>
              <a:gd name="connsiteY99" fmla="*/ 1527678 h 1598136"/>
              <a:gd name="connsiteX100" fmla="*/ 1671119 w 9662615"/>
              <a:gd name="connsiteY100" fmla="*/ 1536701 h 1598136"/>
              <a:gd name="connsiteX101" fmla="*/ 1601337 w 9662615"/>
              <a:gd name="connsiteY101" fmla="*/ 1548552 h 1598136"/>
              <a:gd name="connsiteX102" fmla="*/ 1407755 w 9662615"/>
              <a:gd name="connsiteY102" fmla="*/ 1571444 h 1598136"/>
              <a:gd name="connsiteX103" fmla="*/ 1271994 w 9662615"/>
              <a:gd name="connsiteY103" fmla="*/ 1579471 h 1598136"/>
              <a:gd name="connsiteX104" fmla="*/ 1249226 w 9662615"/>
              <a:gd name="connsiteY104" fmla="*/ 1583140 h 1598136"/>
              <a:gd name="connsiteX105" fmla="*/ 1217719 w 9662615"/>
              <a:gd name="connsiteY105" fmla="*/ 1580863 h 1598136"/>
              <a:gd name="connsiteX106" fmla="*/ 1091432 w 9662615"/>
              <a:gd name="connsiteY106" fmla="*/ 1571003 h 1598136"/>
              <a:gd name="connsiteX107" fmla="*/ 992039 w 9662615"/>
              <a:gd name="connsiteY107" fmla="*/ 1556662 h 1598136"/>
              <a:gd name="connsiteX108" fmla="*/ 868264 w 9662615"/>
              <a:gd name="connsiteY108" fmla="*/ 1566392 h 1598136"/>
              <a:gd name="connsiteX109" fmla="*/ 792765 w 9662615"/>
              <a:gd name="connsiteY109" fmla="*/ 1563102 h 1598136"/>
              <a:gd name="connsiteX110" fmla="*/ 669055 w 9662615"/>
              <a:gd name="connsiteY110" fmla="*/ 1543638 h 1598136"/>
              <a:gd name="connsiteX111" fmla="*/ 506152 w 9662615"/>
              <a:gd name="connsiteY111" fmla="*/ 1549124 h 1598136"/>
              <a:gd name="connsiteX112" fmla="*/ 472797 w 9662615"/>
              <a:gd name="connsiteY112" fmla="*/ 1568904 h 1598136"/>
              <a:gd name="connsiteX113" fmla="*/ 427864 w 9662615"/>
              <a:gd name="connsiteY113" fmla="*/ 1580848 h 1598136"/>
              <a:gd name="connsiteX114" fmla="*/ 408381 w 9662615"/>
              <a:gd name="connsiteY114" fmla="*/ 1552940 h 1598136"/>
              <a:gd name="connsiteX115" fmla="*/ 267163 w 9662615"/>
              <a:gd name="connsiteY115" fmla="*/ 1531913 h 1598136"/>
              <a:gd name="connsiteX116" fmla="*/ 196644 w 9662615"/>
              <a:gd name="connsiteY116" fmla="*/ 1524565 h 1598136"/>
              <a:gd name="connsiteX117" fmla="*/ 86819 w 9662615"/>
              <a:gd name="connsiteY117" fmla="*/ 1519517 h 1598136"/>
              <a:gd name="connsiteX118" fmla="*/ 53369 w 9662615"/>
              <a:gd name="connsiteY118" fmla="*/ 1516853 h 1598136"/>
              <a:gd name="connsiteX119" fmla="*/ 2359 w 9662615"/>
              <a:gd name="connsiteY119" fmla="*/ 1515247 h 1598136"/>
              <a:gd name="connsiteX120" fmla="*/ 0 w 9662615"/>
              <a:gd name="connsiteY120" fmla="*/ 1514932 h 1598136"/>
              <a:gd name="connsiteX121" fmla="*/ 0 w 9662615"/>
              <a:gd name="connsiteY121" fmla="*/ 0 h 1598136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129812 w 9662615"/>
              <a:gd name="connsiteY49" fmla="*/ 1521277 h 1598136"/>
              <a:gd name="connsiteX50" fmla="*/ 5059484 w 9662615"/>
              <a:gd name="connsiteY50" fmla="*/ 1546802 h 1598136"/>
              <a:gd name="connsiteX51" fmla="*/ 5038524 w 9662615"/>
              <a:gd name="connsiteY51" fmla="*/ 1545675 h 1598136"/>
              <a:gd name="connsiteX52" fmla="*/ 5026564 w 9662615"/>
              <a:gd name="connsiteY52" fmla="*/ 1545376 h 1598136"/>
              <a:gd name="connsiteX53" fmla="*/ 4969433 w 9662615"/>
              <a:gd name="connsiteY53" fmla="*/ 1540263 h 1598136"/>
              <a:gd name="connsiteX54" fmla="*/ 4921303 w 9662615"/>
              <a:gd name="connsiteY54" fmla="*/ 1575379 h 1598136"/>
              <a:gd name="connsiteX55" fmla="*/ 4863775 w 9662615"/>
              <a:gd name="connsiteY55" fmla="*/ 1562633 h 1598136"/>
              <a:gd name="connsiteX56" fmla="*/ 4847242 w 9662615"/>
              <a:gd name="connsiteY56" fmla="*/ 1565435 h 1598136"/>
              <a:gd name="connsiteX57" fmla="*/ 4856839 w 9662615"/>
              <a:gd name="connsiteY57" fmla="*/ 1598136 h 1598136"/>
              <a:gd name="connsiteX58" fmla="*/ 4791466 w 9662615"/>
              <a:gd name="connsiteY58" fmla="*/ 1561324 h 1598136"/>
              <a:gd name="connsiteX59" fmla="*/ 4784247 w 9662615"/>
              <a:gd name="connsiteY59" fmla="*/ 1562342 h 1598136"/>
              <a:gd name="connsiteX60" fmla="*/ 4748477 w 9662615"/>
              <a:gd name="connsiteY60" fmla="*/ 1556925 h 1598136"/>
              <a:gd name="connsiteX61" fmla="*/ 4730033 w 9662615"/>
              <a:gd name="connsiteY61" fmla="*/ 1555274 h 1598136"/>
              <a:gd name="connsiteX62" fmla="*/ 4724747 w 9662615"/>
              <a:gd name="connsiteY62" fmla="*/ 1552439 h 1598136"/>
              <a:gd name="connsiteX63" fmla="*/ 4697562 w 9662615"/>
              <a:gd name="connsiteY63" fmla="*/ 1551206 h 1598136"/>
              <a:gd name="connsiteX64" fmla="*/ 4662664 w 9662615"/>
              <a:gd name="connsiteY64" fmla="*/ 1573162 h 1598136"/>
              <a:gd name="connsiteX65" fmla="*/ 4603028 w 9662615"/>
              <a:gd name="connsiteY65" fmla="*/ 1568821 h 1598136"/>
              <a:gd name="connsiteX66" fmla="*/ 4541612 w 9662615"/>
              <a:gd name="connsiteY66" fmla="*/ 1545262 h 1598136"/>
              <a:gd name="connsiteX67" fmla="*/ 4422155 w 9662615"/>
              <a:gd name="connsiteY67" fmla="*/ 1542059 h 1598136"/>
              <a:gd name="connsiteX68" fmla="*/ 4221826 w 9662615"/>
              <a:gd name="connsiteY68" fmla="*/ 1508923 h 1598136"/>
              <a:gd name="connsiteX69" fmla="*/ 4096601 w 9662615"/>
              <a:gd name="connsiteY69" fmla="*/ 1521563 h 1598136"/>
              <a:gd name="connsiteX70" fmla="*/ 3970635 w 9662615"/>
              <a:gd name="connsiteY70" fmla="*/ 1544815 h 1598136"/>
              <a:gd name="connsiteX71" fmla="*/ 3833906 w 9662615"/>
              <a:gd name="connsiteY71" fmla="*/ 1516637 h 1598136"/>
              <a:gd name="connsiteX72" fmla="*/ 3696258 w 9662615"/>
              <a:gd name="connsiteY72" fmla="*/ 1537563 h 1598136"/>
              <a:gd name="connsiteX73" fmla="*/ 3594070 w 9662615"/>
              <a:gd name="connsiteY73" fmla="*/ 1509422 h 1598136"/>
              <a:gd name="connsiteX74" fmla="*/ 3565233 w 9662615"/>
              <a:gd name="connsiteY74" fmla="*/ 1515122 h 1598136"/>
              <a:gd name="connsiteX75" fmla="*/ 3560267 w 9662615"/>
              <a:gd name="connsiteY75" fmla="*/ 1516288 h 1598136"/>
              <a:gd name="connsiteX76" fmla="*/ 3540258 w 9662615"/>
              <a:gd name="connsiteY76" fmla="*/ 1516976 h 1598136"/>
              <a:gd name="connsiteX77" fmla="*/ 3534780 w 9662615"/>
              <a:gd name="connsiteY77" fmla="*/ 1522141 h 1598136"/>
              <a:gd name="connsiteX78" fmla="*/ 3504783 w 9662615"/>
              <a:gd name="connsiteY78" fmla="*/ 1526739 h 1598136"/>
              <a:gd name="connsiteX79" fmla="*/ 3430805 w 9662615"/>
              <a:gd name="connsiteY79" fmla="*/ 1542521 h 1598136"/>
              <a:gd name="connsiteX80" fmla="*/ 3292707 w 9662615"/>
              <a:gd name="connsiteY80" fmla="*/ 1520490 h 1598136"/>
              <a:gd name="connsiteX81" fmla="*/ 3187872 w 9662615"/>
              <a:gd name="connsiteY81" fmla="*/ 1519991 h 1598136"/>
              <a:gd name="connsiteX82" fmla="*/ 3148026 w 9662615"/>
              <a:gd name="connsiteY82" fmla="*/ 1524777 h 1598136"/>
              <a:gd name="connsiteX83" fmla="*/ 3092394 w 9662615"/>
              <a:gd name="connsiteY83" fmla="*/ 1528115 h 1598136"/>
              <a:gd name="connsiteX84" fmla="*/ 2994200 w 9662615"/>
              <a:gd name="connsiteY84" fmla="*/ 1537857 h 1598136"/>
              <a:gd name="connsiteX85" fmla="*/ 2862301 w 9662615"/>
              <a:gd name="connsiteY85" fmla="*/ 1544250 h 1598136"/>
              <a:gd name="connsiteX86" fmla="*/ 2766335 w 9662615"/>
              <a:gd name="connsiteY86" fmla="*/ 1527662 h 1598136"/>
              <a:gd name="connsiteX87" fmla="*/ 2757836 w 9662615"/>
              <a:gd name="connsiteY87" fmla="*/ 1531371 h 1598136"/>
              <a:gd name="connsiteX88" fmla="*/ 2691555 w 9662615"/>
              <a:gd name="connsiteY88" fmla="*/ 1530283 h 1598136"/>
              <a:gd name="connsiteX89" fmla="*/ 2491676 w 9662615"/>
              <a:gd name="connsiteY89" fmla="*/ 1500859 h 1598136"/>
              <a:gd name="connsiteX90" fmla="*/ 2378036 w 9662615"/>
              <a:gd name="connsiteY90" fmla="*/ 1520645 h 1598136"/>
              <a:gd name="connsiteX91" fmla="*/ 2284269 w 9662615"/>
              <a:gd name="connsiteY91" fmla="*/ 1503068 h 1598136"/>
              <a:gd name="connsiteX92" fmla="*/ 2207104 w 9662615"/>
              <a:gd name="connsiteY92" fmla="*/ 1508888 h 1598136"/>
              <a:gd name="connsiteX93" fmla="*/ 2149226 w 9662615"/>
              <a:gd name="connsiteY93" fmla="*/ 1523409 h 1598136"/>
              <a:gd name="connsiteX94" fmla="*/ 2084783 w 9662615"/>
              <a:gd name="connsiteY94" fmla="*/ 1524245 h 1598136"/>
              <a:gd name="connsiteX95" fmla="*/ 2070075 w 9662615"/>
              <a:gd name="connsiteY95" fmla="*/ 1511285 h 1598136"/>
              <a:gd name="connsiteX96" fmla="*/ 2001057 w 9662615"/>
              <a:gd name="connsiteY96" fmla="*/ 1516449 h 1598136"/>
              <a:gd name="connsiteX97" fmla="*/ 1896330 w 9662615"/>
              <a:gd name="connsiteY97" fmla="*/ 1525725 h 1598136"/>
              <a:gd name="connsiteX98" fmla="*/ 1835994 w 9662615"/>
              <a:gd name="connsiteY98" fmla="*/ 1527678 h 1598136"/>
              <a:gd name="connsiteX99" fmla="*/ 1671119 w 9662615"/>
              <a:gd name="connsiteY99" fmla="*/ 1536701 h 1598136"/>
              <a:gd name="connsiteX100" fmla="*/ 1601337 w 9662615"/>
              <a:gd name="connsiteY100" fmla="*/ 1548552 h 1598136"/>
              <a:gd name="connsiteX101" fmla="*/ 1407755 w 9662615"/>
              <a:gd name="connsiteY101" fmla="*/ 1571444 h 1598136"/>
              <a:gd name="connsiteX102" fmla="*/ 1271994 w 9662615"/>
              <a:gd name="connsiteY102" fmla="*/ 1579471 h 1598136"/>
              <a:gd name="connsiteX103" fmla="*/ 1249226 w 9662615"/>
              <a:gd name="connsiteY103" fmla="*/ 1583140 h 1598136"/>
              <a:gd name="connsiteX104" fmla="*/ 1217719 w 9662615"/>
              <a:gd name="connsiteY104" fmla="*/ 1580863 h 1598136"/>
              <a:gd name="connsiteX105" fmla="*/ 1091432 w 9662615"/>
              <a:gd name="connsiteY105" fmla="*/ 1571003 h 1598136"/>
              <a:gd name="connsiteX106" fmla="*/ 992039 w 9662615"/>
              <a:gd name="connsiteY106" fmla="*/ 1556662 h 1598136"/>
              <a:gd name="connsiteX107" fmla="*/ 868264 w 9662615"/>
              <a:gd name="connsiteY107" fmla="*/ 1566392 h 1598136"/>
              <a:gd name="connsiteX108" fmla="*/ 792765 w 9662615"/>
              <a:gd name="connsiteY108" fmla="*/ 1563102 h 1598136"/>
              <a:gd name="connsiteX109" fmla="*/ 669055 w 9662615"/>
              <a:gd name="connsiteY109" fmla="*/ 1543638 h 1598136"/>
              <a:gd name="connsiteX110" fmla="*/ 506152 w 9662615"/>
              <a:gd name="connsiteY110" fmla="*/ 1549124 h 1598136"/>
              <a:gd name="connsiteX111" fmla="*/ 472797 w 9662615"/>
              <a:gd name="connsiteY111" fmla="*/ 1568904 h 1598136"/>
              <a:gd name="connsiteX112" fmla="*/ 427864 w 9662615"/>
              <a:gd name="connsiteY112" fmla="*/ 1580848 h 1598136"/>
              <a:gd name="connsiteX113" fmla="*/ 408381 w 9662615"/>
              <a:gd name="connsiteY113" fmla="*/ 1552940 h 1598136"/>
              <a:gd name="connsiteX114" fmla="*/ 267163 w 9662615"/>
              <a:gd name="connsiteY114" fmla="*/ 1531913 h 1598136"/>
              <a:gd name="connsiteX115" fmla="*/ 196644 w 9662615"/>
              <a:gd name="connsiteY115" fmla="*/ 1524565 h 1598136"/>
              <a:gd name="connsiteX116" fmla="*/ 86819 w 9662615"/>
              <a:gd name="connsiteY116" fmla="*/ 1519517 h 1598136"/>
              <a:gd name="connsiteX117" fmla="*/ 53369 w 9662615"/>
              <a:gd name="connsiteY117" fmla="*/ 1516853 h 1598136"/>
              <a:gd name="connsiteX118" fmla="*/ 2359 w 9662615"/>
              <a:gd name="connsiteY118" fmla="*/ 1515247 h 1598136"/>
              <a:gd name="connsiteX119" fmla="*/ 0 w 9662615"/>
              <a:gd name="connsiteY119" fmla="*/ 1514932 h 1598136"/>
              <a:gd name="connsiteX120" fmla="*/ 0 w 9662615"/>
              <a:gd name="connsiteY120" fmla="*/ 0 h 1598136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129812 w 9662615"/>
              <a:gd name="connsiteY49" fmla="*/ 1521277 h 1598136"/>
              <a:gd name="connsiteX50" fmla="*/ 5059484 w 9662615"/>
              <a:gd name="connsiteY50" fmla="*/ 1546802 h 1598136"/>
              <a:gd name="connsiteX51" fmla="*/ 5038524 w 9662615"/>
              <a:gd name="connsiteY51" fmla="*/ 1545675 h 1598136"/>
              <a:gd name="connsiteX52" fmla="*/ 5026564 w 9662615"/>
              <a:gd name="connsiteY52" fmla="*/ 1545376 h 1598136"/>
              <a:gd name="connsiteX53" fmla="*/ 4969433 w 9662615"/>
              <a:gd name="connsiteY53" fmla="*/ 1550865 h 1598136"/>
              <a:gd name="connsiteX54" fmla="*/ 4921303 w 9662615"/>
              <a:gd name="connsiteY54" fmla="*/ 1575379 h 1598136"/>
              <a:gd name="connsiteX55" fmla="*/ 4863775 w 9662615"/>
              <a:gd name="connsiteY55" fmla="*/ 1562633 h 1598136"/>
              <a:gd name="connsiteX56" fmla="*/ 4847242 w 9662615"/>
              <a:gd name="connsiteY56" fmla="*/ 1565435 h 1598136"/>
              <a:gd name="connsiteX57" fmla="*/ 4856839 w 9662615"/>
              <a:gd name="connsiteY57" fmla="*/ 1598136 h 1598136"/>
              <a:gd name="connsiteX58" fmla="*/ 4791466 w 9662615"/>
              <a:gd name="connsiteY58" fmla="*/ 1561324 h 1598136"/>
              <a:gd name="connsiteX59" fmla="*/ 4784247 w 9662615"/>
              <a:gd name="connsiteY59" fmla="*/ 1562342 h 1598136"/>
              <a:gd name="connsiteX60" fmla="*/ 4748477 w 9662615"/>
              <a:gd name="connsiteY60" fmla="*/ 1556925 h 1598136"/>
              <a:gd name="connsiteX61" fmla="*/ 4730033 w 9662615"/>
              <a:gd name="connsiteY61" fmla="*/ 1555274 h 1598136"/>
              <a:gd name="connsiteX62" fmla="*/ 4724747 w 9662615"/>
              <a:gd name="connsiteY62" fmla="*/ 1552439 h 1598136"/>
              <a:gd name="connsiteX63" fmla="*/ 4697562 w 9662615"/>
              <a:gd name="connsiteY63" fmla="*/ 1551206 h 1598136"/>
              <a:gd name="connsiteX64" fmla="*/ 4662664 w 9662615"/>
              <a:gd name="connsiteY64" fmla="*/ 1573162 h 1598136"/>
              <a:gd name="connsiteX65" fmla="*/ 4603028 w 9662615"/>
              <a:gd name="connsiteY65" fmla="*/ 1568821 h 1598136"/>
              <a:gd name="connsiteX66" fmla="*/ 4541612 w 9662615"/>
              <a:gd name="connsiteY66" fmla="*/ 1545262 h 1598136"/>
              <a:gd name="connsiteX67" fmla="*/ 4422155 w 9662615"/>
              <a:gd name="connsiteY67" fmla="*/ 1542059 h 1598136"/>
              <a:gd name="connsiteX68" fmla="*/ 4221826 w 9662615"/>
              <a:gd name="connsiteY68" fmla="*/ 1508923 h 1598136"/>
              <a:gd name="connsiteX69" fmla="*/ 4096601 w 9662615"/>
              <a:gd name="connsiteY69" fmla="*/ 1521563 h 1598136"/>
              <a:gd name="connsiteX70" fmla="*/ 3970635 w 9662615"/>
              <a:gd name="connsiteY70" fmla="*/ 1544815 h 1598136"/>
              <a:gd name="connsiteX71" fmla="*/ 3833906 w 9662615"/>
              <a:gd name="connsiteY71" fmla="*/ 1516637 h 1598136"/>
              <a:gd name="connsiteX72" fmla="*/ 3696258 w 9662615"/>
              <a:gd name="connsiteY72" fmla="*/ 1537563 h 1598136"/>
              <a:gd name="connsiteX73" fmla="*/ 3594070 w 9662615"/>
              <a:gd name="connsiteY73" fmla="*/ 1509422 h 1598136"/>
              <a:gd name="connsiteX74" fmla="*/ 3565233 w 9662615"/>
              <a:gd name="connsiteY74" fmla="*/ 1515122 h 1598136"/>
              <a:gd name="connsiteX75" fmla="*/ 3560267 w 9662615"/>
              <a:gd name="connsiteY75" fmla="*/ 1516288 h 1598136"/>
              <a:gd name="connsiteX76" fmla="*/ 3540258 w 9662615"/>
              <a:gd name="connsiteY76" fmla="*/ 1516976 h 1598136"/>
              <a:gd name="connsiteX77" fmla="*/ 3534780 w 9662615"/>
              <a:gd name="connsiteY77" fmla="*/ 1522141 h 1598136"/>
              <a:gd name="connsiteX78" fmla="*/ 3504783 w 9662615"/>
              <a:gd name="connsiteY78" fmla="*/ 1526739 h 1598136"/>
              <a:gd name="connsiteX79" fmla="*/ 3430805 w 9662615"/>
              <a:gd name="connsiteY79" fmla="*/ 1542521 h 1598136"/>
              <a:gd name="connsiteX80" fmla="*/ 3292707 w 9662615"/>
              <a:gd name="connsiteY80" fmla="*/ 1520490 h 1598136"/>
              <a:gd name="connsiteX81" fmla="*/ 3187872 w 9662615"/>
              <a:gd name="connsiteY81" fmla="*/ 1519991 h 1598136"/>
              <a:gd name="connsiteX82" fmla="*/ 3148026 w 9662615"/>
              <a:gd name="connsiteY82" fmla="*/ 1524777 h 1598136"/>
              <a:gd name="connsiteX83" fmla="*/ 3092394 w 9662615"/>
              <a:gd name="connsiteY83" fmla="*/ 1528115 h 1598136"/>
              <a:gd name="connsiteX84" fmla="*/ 2994200 w 9662615"/>
              <a:gd name="connsiteY84" fmla="*/ 1537857 h 1598136"/>
              <a:gd name="connsiteX85" fmla="*/ 2862301 w 9662615"/>
              <a:gd name="connsiteY85" fmla="*/ 1544250 h 1598136"/>
              <a:gd name="connsiteX86" fmla="*/ 2766335 w 9662615"/>
              <a:gd name="connsiteY86" fmla="*/ 1527662 h 1598136"/>
              <a:gd name="connsiteX87" fmla="*/ 2757836 w 9662615"/>
              <a:gd name="connsiteY87" fmla="*/ 1531371 h 1598136"/>
              <a:gd name="connsiteX88" fmla="*/ 2691555 w 9662615"/>
              <a:gd name="connsiteY88" fmla="*/ 1530283 h 1598136"/>
              <a:gd name="connsiteX89" fmla="*/ 2491676 w 9662615"/>
              <a:gd name="connsiteY89" fmla="*/ 1500859 h 1598136"/>
              <a:gd name="connsiteX90" fmla="*/ 2378036 w 9662615"/>
              <a:gd name="connsiteY90" fmla="*/ 1520645 h 1598136"/>
              <a:gd name="connsiteX91" fmla="*/ 2284269 w 9662615"/>
              <a:gd name="connsiteY91" fmla="*/ 1503068 h 1598136"/>
              <a:gd name="connsiteX92" fmla="*/ 2207104 w 9662615"/>
              <a:gd name="connsiteY92" fmla="*/ 1508888 h 1598136"/>
              <a:gd name="connsiteX93" fmla="*/ 2149226 w 9662615"/>
              <a:gd name="connsiteY93" fmla="*/ 1523409 h 1598136"/>
              <a:gd name="connsiteX94" fmla="*/ 2084783 w 9662615"/>
              <a:gd name="connsiteY94" fmla="*/ 1524245 h 1598136"/>
              <a:gd name="connsiteX95" fmla="*/ 2070075 w 9662615"/>
              <a:gd name="connsiteY95" fmla="*/ 1511285 h 1598136"/>
              <a:gd name="connsiteX96" fmla="*/ 2001057 w 9662615"/>
              <a:gd name="connsiteY96" fmla="*/ 1516449 h 1598136"/>
              <a:gd name="connsiteX97" fmla="*/ 1896330 w 9662615"/>
              <a:gd name="connsiteY97" fmla="*/ 1525725 h 1598136"/>
              <a:gd name="connsiteX98" fmla="*/ 1835994 w 9662615"/>
              <a:gd name="connsiteY98" fmla="*/ 1527678 h 1598136"/>
              <a:gd name="connsiteX99" fmla="*/ 1671119 w 9662615"/>
              <a:gd name="connsiteY99" fmla="*/ 1536701 h 1598136"/>
              <a:gd name="connsiteX100" fmla="*/ 1601337 w 9662615"/>
              <a:gd name="connsiteY100" fmla="*/ 1548552 h 1598136"/>
              <a:gd name="connsiteX101" fmla="*/ 1407755 w 9662615"/>
              <a:gd name="connsiteY101" fmla="*/ 1571444 h 1598136"/>
              <a:gd name="connsiteX102" fmla="*/ 1271994 w 9662615"/>
              <a:gd name="connsiteY102" fmla="*/ 1579471 h 1598136"/>
              <a:gd name="connsiteX103" fmla="*/ 1249226 w 9662615"/>
              <a:gd name="connsiteY103" fmla="*/ 1583140 h 1598136"/>
              <a:gd name="connsiteX104" fmla="*/ 1217719 w 9662615"/>
              <a:gd name="connsiteY104" fmla="*/ 1580863 h 1598136"/>
              <a:gd name="connsiteX105" fmla="*/ 1091432 w 9662615"/>
              <a:gd name="connsiteY105" fmla="*/ 1571003 h 1598136"/>
              <a:gd name="connsiteX106" fmla="*/ 992039 w 9662615"/>
              <a:gd name="connsiteY106" fmla="*/ 1556662 h 1598136"/>
              <a:gd name="connsiteX107" fmla="*/ 868264 w 9662615"/>
              <a:gd name="connsiteY107" fmla="*/ 1566392 h 1598136"/>
              <a:gd name="connsiteX108" fmla="*/ 792765 w 9662615"/>
              <a:gd name="connsiteY108" fmla="*/ 1563102 h 1598136"/>
              <a:gd name="connsiteX109" fmla="*/ 669055 w 9662615"/>
              <a:gd name="connsiteY109" fmla="*/ 1543638 h 1598136"/>
              <a:gd name="connsiteX110" fmla="*/ 506152 w 9662615"/>
              <a:gd name="connsiteY110" fmla="*/ 1549124 h 1598136"/>
              <a:gd name="connsiteX111" fmla="*/ 472797 w 9662615"/>
              <a:gd name="connsiteY111" fmla="*/ 1568904 h 1598136"/>
              <a:gd name="connsiteX112" fmla="*/ 427864 w 9662615"/>
              <a:gd name="connsiteY112" fmla="*/ 1580848 h 1598136"/>
              <a:gd name="connsiteX113" fmla="*/ 408381 w 9662615"/>
              <a:gd name="connsiteY113" fmla="*/ 1552940 h 1598136"/>
              <a:gd name="connsiteX114" fmla="*/ 267163 w 9662615"/>
              <a:gd name="connsiteY114" fmla="*/ 1531913 h 1598136"/>
              <a:gd name="connsiteX115" fmla="*/ 196644 w 9662615"/>
              <a:gd name="connsiteY115" fmla="*/ 1524565 h 1598136"/>
              <a:gd name="connsiteX116" fmla="*/ 86819 w 9662615"/>
              <a:gd name="connsiteY116" fmla="*/ 1519517 h 1598136"/>
              <a:gd name="connsiteX117" fmla="*/ 53369 w 9662615"/>
              <a:gd name="connsiteY117" fmla="*/ 1516853 h 1598136"/>
              <a:gd name="connsiteX118" fmla="*/ 2359 w 9662615"/>
              <a:gd name="connsiteY118" fmla="*/ 1515247 h 1598136"/>
              <a:gd name="connsiteX119" fmla="*/ 0 w 9662615"/>
              <a:gd name="connsiteY119" fmla="*/ 1514932 h 1598136"/>
              <a:gd name="connsiteX120" fmla="*/ 0 w 9662615"/>
              <a:gd name="connsiteY120" fmla="*/ 0 h 1598136"/>
              <a:gd name="connsiteX0" fmla="*/ 0 w 9662615"/>
              <a:gd name="connsiteY0" fmla="*/ 0 h 1592835"/>
              <a:gd name="connsiteX1" fmla="*/ 9662615 w 9662615"/>
              <a:gd name="connsiteY1" fmla="*/ 0 h 1592835"/>
              <a:gd name="connsiteX2" fmla="*/ 9662615 w 9662615"/>
              <a:gd name="connsiteY2" fmla="*/ 1280346 h 1592835"/>
              <a:gd name="connsiteX3" fmla="*/ 9658420 w 9662615"/>
              <a:gd name="connsiteY3" fmla="*/ 1280106 h 1592835"/>
              <a:gd name="connsiteX4" fmla="*/ 9469546 w 9662615"/>
              <a:gd name="connsiteY4" fmla="*/ 1289837 h 1592835"/>
              <a:gd name="connsiteX5" fmla="*/ 9385895 w 9662615"/>
              <a:gd name="connsiteY5" fmla="*/ 1269203 h 1592835"/>
              <a:gd name="connsiteX6" fmla="*/ 9144767 w 9662615"/>
              <a:gd name="connsiteY6" fmla="*/ 1264120 h 1592835"/>
              <a:gd name="connsiteX7" fmla="*/ 8837252 w 9662615"/>
              <a:gd name="connsiteY7" fmla="*/ 1350515 h 1592835"/>
              <a:gd name="connsiteX8" fmla="*/ 8705466 w 9662615"/>
              <a:gd name="connsiteY8" fmla="*/ 1342419 h 1592835"/>
              <a:gd name="connsiteX9" fmla="*/ 8652221 w 9662615"/>
              <a:gd name="connsiteY9" fmla="*/ 1326906 h 1592835"/>
              <a:gd name="connsiteX10" fmla="*/ 8632312 w 9662615"/>
              <a:gd name="connsiteY10" fmla="*/ 1326025 h 1592835"/>
              <a:gd name="connsiteX11" fmla="*/ 8591582 w 9662615"/>
              <a:gd name="connsiteY11" fmla="*/ 1341666 h 1592835"/>
              <a:gd name="connsiteX12" fmla="*/ 8537336 w 9662615"/>
              <a:gd name="connsiteY12" fmla="*/ 1341684 h 1592835"/>
              <a:gd name="connsiteX13" fmla="*/ 8472508 w 9662615"/>
              <a:gd name="connsiteY13" fmla="*/ 1363109 h 1592835"/>
              <a:gd name="connsiteX14" fmla="*/ 8258477 w 9662615"/>
              <a:gd name="connsiteY14" fmla="*/ 1370666 h 1592835"/>
              <a:gd name="connsiteX15" fmla="*/ 8197961 w 9662615"/>
              <a:gd name="connsiteY15" fmla="*/ 1392804 h 1592835"/>
              <a:gd name="connsiteX16" fmla="*/ 8171196 w 9662615"/>
              <a:gd name="connsiteY16" fmla="*/ 1397216 h 1592835"/>
              <a:gd name="connsiteX17" fmla="*/ 8127667 w 9662615"/>
              <a:gd name="connsiteY17" fmla="*/ 1418254 h 1592835"/>
              <a:gd name="connsiteX18" fmla="*/ 7974579 w 9662615"/>
              <a:gd name="connsiteY18" fmla="*/ 1383439 h 1592835"/>
              <a:gd name="connsiteX19" fmla="*/ 7768351 w 9662615"/>
              <a:gd name="connsiteY19" fmla="*/ 1395051 h 1592835"/>
              <a:gd name="connsiteX20" fmla="*/ 7635985 w 9662615"/>
              <a:gd name="connsiteY20" fmla="*/ 1386363 h 1592835"/>
              <a:gd name="connsiteX21" fmla="*/ 7466069 w 9662615"/>
              <a:gd name="connsiteY21" fmla="*/ 1377654 h 1592835"/>
              <a:gd name="connsiteX22" fmla="*/ 7355642 w 9662615"/>
              <a:gd name="connsiteY22" fmla="*/ 1407761 h 1592835"/>
              <a:gd name="connsiteX23" fmla="*/ 7151610 w 9662615"/>
              <a:gd name="connsiteY23" fmla="*/ 1397856 h 1592835"/>
              <a:gd name="connsiteX24" fmla="*/ 7082147 w 9662615"/>
              <a:gd name="connsiteY24" fmla="*/ 1406113 h 1592835"/>
              <a:gd name="connsiteX25" fmla="*/ 7014958 w 9662615"/>
              <a:gd name="connsiteY25" fmla="*/ 1396883 h 1592835"/>
              <a:gd name="connsiteX26" fmla="*/ 6907567 w 9662615"/>
              <a:gd name="connsiteY26" fmla="*/ 1419149 h 1592835"/>
              <a:gd name="connsiteX27" fmla="*/ 6748428 w 9662615"/>
              <a:gd name="connsiteY27" fmla="*/ 1420308 h 1592835"/>
              <a:gd name="connsiteX28" fmla="*/ 6654257 w 9662615"/>
              <a:gd name="connsiteY28" fmla="*/ 1424143 h 1592835"/>
              <a:gd name="connsiteX29" fmla="*/ 6620123 w 9662615"/>
              <a:gd name="connsiteY29" fmla="*/ 1430535 h 1592835"/>
              <a:gd name="connsiteX30" fmla="*/ 6571355 w 9662615"/>
              <a:gd name="connsiteY30" fmla="*/ 1436144 h 1592835"/>
              <a:gd name="connsiteX31" fmla="*/ 6486557 w 9662615"/>
              <a:gd name="connsiteY31" fmla="*/ 1449861 h 1592835"/>
              <a:gd name="connsiteX32" fmla="*/ 6370419 w 9662615"/>
              <a:gd name="connsiteY32" fmla="*/ 1461649 h 1592835"/>
              <a:gd name="connsiteX33" fmla="*/ 6278839 w 9662615"/>
              <a:gd name="connsiteY33" fmla="*/ 1449160 h 1592835"/>
              <a:gd name="connsiteX34" fmla="*/ 6272455 w 9662615"/>
              <a:gd name="connsiteY34" fmla="*/ 1453191 h 1592835"/>
              <a:gd name="connsiteX35" fmla="*/ 6212659 w 9662615"/>
              <a:gd name="connsiteY35" fmla="*/ 1454850 h 1592835"/>
              <a:gd name="connsiteX36" fmla="*/ 6069317 w 9662615"/>
              <a:gd name="connsiteY36" fmla="*/ 1445838 h 1592835"/>
              <a:gd name="connsiteX37" fmla="*/ 5878477 w 9662615"/>
              <a:gd name="connsiteY37" fmla="*/ 1439180 h 1592835"/>
              <a:gd name="connsiteX38" fmla="*/ 5838387 w 9662615"/>
              <a:gd name="connsiteY38" fmla="*/ 1444679 h 1592835"/>
              <a:gd name="connsiteX39" fmla="*/ 5771136 w 9662615"/>
              <a:gd name="connsiteY39" fmla="*/ 1453639 h 1592835"/>
              <a:gd name="connsiteX40" fmla="*/ 5724081 w 9662615"/>
              <a:gd name="connsiteY40" fmla="*/ 1470431 h 1592835"/>
              <a:gd name="connsiteX41" fmla="*/ 5666577 w 9662615"/>
              <a:gd name="connsiteY41" fmla="*/ 1473921 h 1592835"/>
              <a:gd name="connsiteX42" fmla="*/ 5649068 w 9662615"/>
              <a:gd name="connsiteY42" fmla="*/ 1461676 h 1592835"/>
              <a:gd name="connsiteX43" fmla="*/ 5588902 w 9662615"/>
              <a:gd name="connsiteY43" fmla="*/ 1469647 h 1592835"/>
              <a:gd name="connsiteX44" fmla="*/ 5498090 w 9662615"/>
              <a:gd name="connsiteY44" fmla="*/ 1483173 h 1592835"/>
              <a:gd name="connsiteX45" fmla="*/ 5444641 w 9662615"/>
              <a:gd name="connsiteY45" fmla="*/ 1487602 h 1592835"/>
              <a:gd name="connsiteX46" fmla="*/ 5299812 w 9662615"/>
              <a:gd name="connsiteY46" fmla="*/ 1503362 h 1592835"/>
              <a:gd name="connsiteX47" fmla="*/ 5213947 w 9662615"/>
              <a:gd name="connsiteY47" fmla="*/ 1516637 h 1592835"/>
              <a:gd name="connsiteX48" fmla="*/ 5090342 w 9662615"/>
              <a:gd name="connsiteY48" fmla="*/ 1546680 h 1592835"/>
              <a:gd name="connsiteX49" fmla="*/ 5129812 w 9662615"/>
              <a:gd name="connsiteY49" fmla="*/ 1521277 h 1592835"/>
              <a:gd name="connsiteX50" fmla="*/ 5059484 w 9662615"/>
              <a:gd name="connsiteY50" fmla="*/ 1546802 h 1592835"/>
              <a:gd name="connsiteX51" fmla="*/ 5038524 w 9662615"/>
              <a:gd name="connsiteY51" fmla="*/ 1545675 h 1592835"/>
              <a:gd name="connsiteX52" fmla="*/ 5026564 w 9662615"/>
              <a:gd name="connsiteY52" fmla="*/ 1545376 h 1592835"/>
              <a:gd name="connsiteX53" fmla="*/ 4969433 w 9662615"/>
              <a:gd name="connsiteY53" fmla="*/ 1550865 h 1592835"/>
              <a:gd name="connsiteX54" fmla="*/ 4921303 w 9662615"/>
              <a:gd name="connsiteY54" fmla="*/ 1575379 h 1592835"/>
              <a:gd name="connsiteX55" fmla="*/ 4863775 w 9662615"/>
              <a:gd name="connsiteY55" fmla="*/ 1562633 h 1592835"/>
              <a:gd name="connsiteX56" fmla="*/ 4847242 w 9662615"/>
              <a:gd name="connsiteY56" fmla="*/ 1565435 h 1592835"/>
              <a:gd name="connsiteX57" fmla="*/ 4856839 w 9662615"/>
              <a:gd name="connsiteY57" fmla="*/ 1592835 h 1592835"/>
              <a:gd name="connsiteX58" fmla="*/ 4791466 w 9662615"/>
              <a:gd name="connsiteY58" fmla="*/ 1561324 h 1592835"/>
              <a:gd name="connsiteX59" fmla="*/ 4784247 w 9662615"/>
              <a:gd name="connsiteY59" fmla="*/ 1562342 h 1592835"/>
              <a:gd name="connsiteX60" fmla="*/ 4748477 w 9662615"/>
              <a:gd name="connsiteY60" fmla="*/ 1556925 h 1592835"/>
              <a:gd name="connsiteX61" fmla="*/ 4730033 w 9662615"/>
              <a:gd name="connsiteY61" fmla="*/ 1555274 h 1592835"/>
              <a:gd name="connsiteX62" fmla="*/ 4724747 w 9662615"/>
              <a:gd name="connsiteY62" fmla="*/ 1552439 h 1592835"/>
              <a:gd name="connsiteX63" fmla="*/ 4697562 w 9662615"/>
              <a:gd name="connsiteY63" fmla="*/ 1551206 h 1592835"/>
              <a:gd name="connsiteX64" fmla="*/ 4662664 w 9662615"/>
              <a:gd name="connsiteY64" fmla="*/ 1573162 h 1592835"/>
              <a:gd name="connsiteX65" fmla="*/ 4603028 w 9662615"/>
              <a:gd name="connsiteY65" fmla="*/ 1568821 h 1592835"/>
              <a:gd name="connsiteX66" fmla="*/ 4541612 w 9662615"/>
              <a:gd name="connsiteY66" fmla="*/ 1545262 h 1592835"/>
              <a:gd name="connsiteX67" fmla="*/ 4422155 w 9662615"/>
              <a:gd name="connsiteY67" fmla="*/ 1542059 h 1592835"/>
              <a:gd name="connsiteX68" fmla="*/ 4221826 w 9662615"/>
              <a:gd name="connsiteY68" fmla="*/ 1508923 h 1592835"/>
              <a:gd name="connsiteX69" fmla="*/ 4096601 w 9662615"/>
              <a:gd name="connsiteY69" fmla="*/ 1521563 h 1592835"/>
              <a:gd name="connsiteX70" fmla="*/ 3970635 w 9662615"/>
              <a:gd name="connsiteY70" fmla="*/ 1544815 h 1592835"/>
              <a:gd name="connsiteX71" fmla="*/ 3833906 w 9662615"/>
              <a:gd name="connsiteY71" fmla="*/ 1516637 h 1592835"/>
              <a:gd name="connsiteX72" fmla="*/ 3696258 w 9662615"/>
              <a:gd name="connsiteY72" fmla="*/ 1537563 h 1592835"/>
              <a:gd name="connsiteX73" fmla="*/ 3594070 w 9662615"/>
              <a:gd name="connsiteY73" fmla="*/ 1509422 h 1592835"/>
              <a:gd name="connsiteX74" fmla="*/ 3565233 w 9662615"/>
              <a:gd name="connsiteY74" fmla="*/ 1515122 h 1592835"/>
              <a:gd name="connsiteX75" fmla="*/ 3560267 w 9662615"/>
              <a:gd name="connsiteY75" fmla="*/ 1516288 h 1592835"/>
              <a:gd name="connsiteX76" fmla="*/ 3540258 w 9662615"/>
              <a:gd name="connsiteY76" fmla="*/ 1516976 h 1592835"/>
              <a:gd name="connsiteX77" fmla="*/ 3534780 w 9662615"/>
              <a:gd name="connsiteY77" fmla="*/ 1522141 h 1592835"/>
              <a:gd name="connsiteX78" fmla="*/ 3504783 w 9662615"/>
              <a:gd name="connsiteY78" fmla="*/ 1526739 h 1592835"/>
              <a:gd name="connsiteX79" fmla="*/ 3430805 w 9662615"/>
              <a:gd name="connsiteY79" fmla="*/ 1542521 h 1592835"/>
              <a:gd name="connsiteX80" fmla="*/ 3292707 w 9662615"/>
              <a:gd name="connsiteY80" fmla="*/ 1520490 h 1592835"/>
              <a:gd name="connsiteX81" fmla="*/ 3187872 w 9662615"/>
              <a:gd name="connsiteY81" fmla="*/ 1519991 h 1592835"/>
              <a:gd name="connsiteX82" fmla="*/ 3148026 w 9662615"/>
              <a:gd name="connsiteY82" fmla="*/ 1524777 h 1592835"/>
              <a:gd name="connsiteX83" fmla="*/ 3092394 w 9662615"/>
              <a:gd name="connsiteY83" fmla="*/ 1528115 h 1592835"/>
              <a:gd name="connsiteX84" fmla="*/ 2994200 w 9662615"/>
              <a:gd name="connsiteY84" fmla="*/ 1537857 h 1592835"/>
              <a:gd name="connsiteX85" fmla="*/ 2862301 w 9662615"/>
              <a:gd name="connsiteY85" fmla="*/ 1544250 h 1592835"/>
              <a:gd name="connsiteX86" fmla="*/ 2766335 w 9662615"/>
              <a:gd name="connsiteY86" fmla="*/ 1527662 h 1592835"/>
              <a:gd name="connsiteX87" fmla="*/ 2757836 w 9662615"/>
              <a:gd name="connsiteY87" fmla="*/ 1531371 h 1592835"/>
              <a:gd name="connsiteX88" fmla="*/ 2691555 w 9662615"/>
              <a:gd name="connsiteY88" fmla="*/ 1530283 h 1592835"/>
              <a:gd name="connsiteX89" fmla="*/ 2491676 w 9662615"/>
              <a:gd name="connsiteY89" fmla="*/ 1500859 h 1592835"/>
              <a:gd name="connsiteX90" fmla="*/ 2378036 w 9662615"/>
              <a:gd name="connsiteY90" fmla="*/ 1520645 h 1592835"/>
              <a:gd name="connsiteX91" fmla="*/ 2284269 w 9662615"/>
              <a:gd name="connsiteY91" fmla="*/ 1503068 h 1592835"/>
              <a:gd name="connsiteX92" fmla="*/ 2207104 w 9662615"/>
              <a:gd name="connsiteY92" fmla="*/ 1508888 h 1592835"/>
              <a:gd name="connsiteX93" fmla="*/ 2149226 w 9662615"/>
              <a:gd name="connsiteY93" fmla="*/ 1523409 h 1592835"/>
              <a:gd name="connsiteX94" fmla="*/ 2084783 w 9662615"/>
              <a:gd name="connsiteY94" fmla="*/ 1524245 h 1592835"/>
              <a:gd name="connsiteX95" fmla="*/ 2070075 w 9662615"/>
              <a:gd name="connsiteY95" fmla="*/ 1511285 h 1592835"/>
              <a:gd name="connsiteX96" fmla="*/ 2001057 w 9662615"/>
              <a:gd name="connsiteY96" fmla="*/ 1516449 h 1592835"/>
              <a:gd name="connsiteX97" fmla="*/ 1896330 w 9662615"/>
              <a:gd name="connsiteY97" fmla="*/ 1525725 h 1592835"/>
              <a:gd name="connsiteX98" fmla="*/ 1835994 w 9662615"/>
              <a:gd name="connsiteY98" fmla="*/ 1527678 h 1592835"/>
              <a:gd name="connsiteX99" fmla="*/ 1671119 w 9662615"/>
              <a:gd name="connsiteY99" fmla="*/ 1536701 h 1592835"/>
              <a:gd name="connsiteX100" fmla="*/ 1601337 w 9662615"/>
              <a:gd name="connsiteY100" fmla="*/ 1548552 h 1592835"/>
              <a:gd name="connsiteX101" fmla="*/ 1407755 w 9662615"/>
              <a:gd name="connsiteY101" fmla="*/ 1571444 h 1592835"/>
              <a:gd name="connsiteX102" fmla="*/ 1271994 w 9662615"/>
              <a:gd name="connsiteY102" fmla="*/ 1579471 h 1592835"/>
              <a:gd name="connsiteX103" fmla="*/ 1249226 w 9662615"/>
              <a:gd name="connsiteY103" fmla="*/ 1583140 h 1592835"/>
              <a:gd name="connsiteX104" fmla="*/ 1217719 w 9662615"/>
              <a:gd name="connsiteY104" fmla="*/ 1580863 h 1592835"/>
              <a:gd name="connsiteX105" fmla="*/ 1091432 w 9662615"/>
              <a:gd name="connsiteY105" fmla="*/ 1571003 h 1592835"/>
              <a:gd name="connsiteX106" fmla="*/ 992039 w 9662615"/>
              <a:gd name="connsiteY106" fmla="*/ 1556662 h 1592835"/>
              <a:gd name="connsiteX107" fmla="*/ 868264 w 9662615"/>
              <a:gd name="connsiteY107" fmla="*/ 1566392 h 1592835"/>
              <a:gd name="connsiteX108" fmla="*/ 792765 w 9662615"/>
              <a:gd name="connsiteY108" fmla="*/ 1563102 h 1592835"/>
              <a:gd name="connsiteX109" fmla="*/ 669055 w 9662615"/>
              <a:gd name="connsiteY109" fmla="*/ 1543638 h 1592835"/>
              <a:gd name="connsiteX110" fmla="*/ 506152 w 9662615"/>
              <a:gd name="connsiteY110" fmla="*/ 1549124 h 1592835"/>
              <a:gd name="connsiteX111" fmla="*/ 472797 w 9662615"/>
              <a:gd name="connsiteY111" fmla="*/ 1568904 h 1592835"/>
              <a:gd name="connsiteX112" fmla="*/ 427864 w 9662615"/>
              <a:gd name="connsiteY112" fmla="*/ 1580848 h 1592835"/>
              <a:gd name="connsiteX113" fmla="*/ 408381 w 9662615"/>
              <a:gd name="connsiteY113" fmla="*/ 1552940 h 1592835"/>
              <a:gd name="connsiteX114" fmla="*/ 267163 w 9662615"/>
              <a:gd name="connsiteY114" fmla="*/ 1531913 h 1592835"/>
              <a:gd name="connsiteX115" fmla="*/ 196644 w 9662615"/>
              <a:gd name="connsiteY115" fmla="*/ 1524565 h 1592835"/>
              <a:gd name="connsiteX116" fmla="*/ 86819 w 9662615"/>
              <a:gd name="connsiteY116" fmla="*/ 1519517 h 1592835"/>
              <a:gd name="connsiteX117" fmla="*/ 53369 w 9662615"/>
              <a:gd name="connsiteY117" fmla="*/ 1516853 h 1592835"/>
              <a:gd name="connsiteX118" fmla="*/ 2359 w 9662615"/>
              <a:gd name="connsiteY118" fmla="*/ 1515247 h 1592835"/>
              <a:gd name="connsiteX119" fmla="*/ 0 w 9662615"/>
              <a:gd name="connsiteY119" fmla="*/ 1514932 h 1592835"/>
              <a:gd name="connsiteX120" fmla="*/ 0 w 9662615"/>
              <a:gd name="connsiteY120" fmla="*/ 0 h 1592835"/>
              <a:gd name="connsiteX0" fmla="*/ 0 w 9662615"/>
              <a:gd name="connsiteY0" fmla="*/ 0 h 1592835"/>
              <a:gd name="connsiteX1" fmla="*/ 9662615 w 9662615"/>
              <a:gd name="connsiteY1" fmla="*/ 0 h 1592835"/>
              <a:gd name="connsiteX2" fmla="*/ 9662615 w 9662615"/>
              <a:gd name="connsiteY2" fmla="*/ 1280346 h 1592835"/>
              <a:gd name="connsiteX3" fmla="*/ 9658420 w 9662615"/>
              <a:gd name="connsiteY3" fmla="*/ 1280106 h 1592835"/>
              <a:gd name="connsiteX4" fmla="*/ 9469546 w 9662615"/>
              <a:gd name="connsiteY4" fmla="*/ 1289837 h 1592835"/>
              <a:gd name="connsiteX5" fmla="*/ 9385895 w 9662615"/>
              <a:gd name="connsiteY5" fmla="*/ 1269203 h 1592835"/>
              <a:gd name="connsiteX6" fmla="*/ 9144767 w 9662615"/>
              <a:gd name="connsiteY6" fmla="*/ 1264120 h 1592835"/>
              <a:gd name="connsiteX7" fmla="*/ 8837252 w 9662615"/>
              <a:gd name="connsiteY7" fmla="*/ 1350515 h 1592835"/>
              <a:gd name="connsiteX8" fmla="*/ 8705466 w 9662615"/>
              <a:gd name="connsiteY8" fmla="*/ 1342419 h 1592835"/>
              <a:gd name="connsiteX9" fmla="*/ 8652221 w 9662615"/>
              <a:gd name="connsiteY9" fmla="*/ 1326906 h 1592835"/>
              <a:gd name="connsiteX10" fmla="*/ 8632312 w 9662615"/>
              <a:gd name="connsiteY10" fmla="*/ 1326025 h 1592835"/>
              <a:gd name="connsiteX11" fmla="*/ 8591582 w 9662615"/>
              <a:gd name="connsiteY11" fmla="*/ 1341666 h 1592835"/>
              <a:gd name="connsiteX12" fmla="*/ 8537336 w 9662615"/>
              <a:gd name="connsiteY12" fmla="*/ 1341684 h 1592835"/>
              <a:gd name="connsiteX13" fmla="*/ 8472508 w 9662615"/>
              <a:gd name="connsiteY13" fmla="*/ 1363109 h 1592835"/>
              <a:gd name="connsiteX14" fmla="*/ 8258477 w 9662615"/>
              <a:gd name="connsiteY14" fmla="*/ 1370666 h 1592835"/>
              <a:gd name="connsiteX15" fmla="*/ 8197961 w 9662615"/>
              <a:gd name="connsiteY15" fmla="*/ 1392804 h 1592835"/>
              <a:gd name="connsiteX16" fmla="*/ 8171196 w 9662615"/>
              <a:gd name="connsiteY16" fmla="*/ 1397216 h 1592835"/>
              <a:gd name="connsiteX17" fmla="*/ 8127667 w 9662615"/>
              <a:gd name="connsiteY17" fmla="*/ 1418254 h 1592835"/>
              <a:gd name="connsiteX18" fmla="*/ 7974579 w 9662615"/>
              <a:gd name="connsiteY18" fmla="*/ 1383439 h 1592835"/>
              <a:gd name="connsiteX19" fmla="*/ 7768351 w 9662615"/>
              <a:gd name="connsiteY19" fmla="*/ 1395051 h 1592835"/>
              <a:gd name="connsiteX20" fmla="*/ 7635985 w 9662615"/>
              <a:gd name="connsiteY20" fmla="*/ 1386363 h 1592835"/>
              <a:gd name="connsiteX21" fmla="*/ 7466069 w 9662615"/>
              <a:gd name="connsiteY21" fmla="*/ 1377654 h 1592835"/>
              <a:gd name="connsiteX22" fmla="*/ 7355642 w 9662615"/>
              <a:gd name="connsiteY22" fmla="*/ 1407761 h 1592835"/>
              <a:gd name="connsiteX23" fmla="*/ 7151610 w 9662615"/>
              <a:gd name="connsiteY23" fmla="*/ 1397856 h 1592835"/>
              <a:gd name="connsiteX24" fmla="*/ 7082147 w 9662615"/>
              <a:gd name="connsiteY24" fmla="*/ 1406113 h 1592835"/>
              <a:gd name="connsiteX25" fmla="*/ 7014958 w 9662615"/>
              <a:gd name="connsiteY25" fmla="*/ 1396883 h 1592835"/>
              <a:gd name="connsiteX26" fmla="*/ 6907567 w 9662615"/>
              <a:gd name="connsiteY26" fmla="*/ 1419149 h 1592835"/>
              <a:gd name="connsiteX27" fmla="*/ 6748428 w 9662615"/>
              <a:gd name="connsiteY27" fmla="*/ 1420308 h 1592835"/>
              <a:gd name="connsiteX28" fmla="*/ 6654257 w 9662615"/>
              <a:gd name="connsiteY28" fmla="*/ 1424143 h 1592835"/>
              <a:gd name="connsiteX29" fmla="*/ 6620123 w 9662615"/>
              <a:gd name="connsiteY29" fmla="*/ 1430535 h 1592835"/>
              <a:gd name="connsiteX30" fmla="*/ 6571355 w 9662615"/>
              <a:gd name="connsiteY30" fmla="*/ 1436144 h 1592835"/>
              <a:gd name="connsiteX31" fmla="*/ 6486557 w 9662615"/>
              <a:gd name="connsiteY31" fmla="*/ 1449861 h 1592835"/>
              <a:gd name="connsiteX32" fmla="*/ 6370419 w 9662615"/>
              <a:gd name="connsiteY32" fmla="*/ 1461649 h 1592835"/>
              <a:gd name="connsiteX33" fmla="*/ 6278839 w 9662615"/>
              <a:gd name="connsiteY33" fmla="*/ 1449160 h 1592835"/>
              <a:gd name="connsiteX34" fmla="*/ 6272455 w 9662615"/>
              <a:gd name="connsiteY34" fmla="*/ 1453191 h 1592835"/>
              <a:gd name="connsiteX35" fmla="*/ 6212659 w 9662615"/>
              <a:gd name="connsiteY35" fmla="*/ 1454850 h 1592835"/>
              <a:gd name="connsiteX36" fmla="*/ 6069317 w 9662615"/>
              <a:gd name="connsiteY36" fmla="*/ 1445838 h 1592835"/>
              <a:gd name="connsiteX37" fmla="*/ 5878477 w 9662615"/>
              <a:gd name="connsiteY37" fmla="*/ 1439180 h 1592835"/>
              <a:gd name="connsiteX38" fmla="*/ 5838387 w 9662615"/>
              <a:gd name="connsiteY38" fmla="*/ 1444679 h 1592835"/>
              <a:gd name="connsiteX39" fmla="*/ 5771136 w 9662615"/>
              <a:gd name="connsiteY39" fmla="*/ 1453639 h 1592835"/>
              <a:gd name="connsiteX40" fmla="*/ 5724081 w 9662615"/>
              <a:gd name="connsiteY40" fmla="*/ 1470431 h 1592835"/>
              <a:gd name="connsiteX41" fmla="*/ 5666577 w 9662615"/>
              <a:gd name="connsiteY41" fmla="*/ 1473921 h 1592835"/>
              <a:gd name="connsiteX42" fmla="*/ 5649068 w 9662615"/>
              <a:gd name="connsiteY42" fmla="*/ 1461676 h 1592835"/>
              <a:gd name="connsiteX43" fmla="*/ 5588902 w 9662615"/>
              <a:gd name="connsiteY43" fmla="*/ 1469647 h 1592835"/>
              <a:gd name="connsiteX44" fmla="*/ 5498090 w 9662615"/>
              <a:gd name="connsiteY44" fmla="*/ 1483173 h 1592835"/>
              <a:gd name="connsiteX45" fmla="*/ 5444641 w 9662615"/>
              <a:gd name="connsiteY45" fmla="*/ 1487602 h 1592835"/>
              <a:gd name="connsiteX46" fmla="*/ 5299812 w 9662615"/>
              <a:gd name="connsiteY46" fmla="*/ 1503362 h 1592835"/>
              <a:gd name="connsiteX47" fmla="*/ 5213947 w 9662615"/>
              <a:gd name="connsiteY47" fmla="*/ 1516637 h 1592835"/>
              <a:gd name="connsiteX48" fmla="*/ 5090342 w 9662615"/>
              <a:gd name="connsiteY48" fmla="*/ 1546680 h 1592835"/>
              <a:gd name="connsiteX49" fmla="*/ 5129812 w 9662615"/>
              <a:gd name="connsiteY49" fmla="*/ 1521277 h 1592835"/>
              <a:gd name="connsiteX50" fmla="*/ 5059484 w 9662615"/>
              <a:gd name="connsiteY50" fmla="*/ 1546802 h 1592835"/>
              <a:gd name="connsiteX51" fmla="*/ 5038524 w 9662615"/>
              <a:gd name="connsiteY51" fmla="*/ 1545675 h 1592835"/>
              <a:gd name="connsiteX52" fmla="*/ 5026564 w 9662615"/>
              <a:gd name="connsiteY52" fmla="*/ 1545376 h 1592835"/>
              <a:gd name="connsiteX53" fmla="*/ 4969433 w 9662615"/>
              <a:gd name="connsiteY53" fmla="*/ 1550865 h 1592835"/>
              <a:gd name="connsiteX54" fmla="*/ 4921303 w 9662615"/>
              <a:gd name="connsiteY54" fmla="*/ 1575379 h 1592835"/>
              <a:gd name="connsiteX55" fmla="*/ 4863775 w 9662615"/>
              <a:gd name="connsiteY55" fmla="*/ 1562633 h 1592835"/>
              <a:gd name="connsiteX56" fmla="*/ 4847242 w 9662615"/>
              <a:gd name="connsiteY56" fmla="*/ 1565435 h 1592835"/>
              <a:gd name="connsiteX57" fmla="*/ 4856839 w 9662615"/>
              <a:gd name="connsiteY57" fmla="*/ 1592835 h 1592835"/>
              <a:gd name="connsiteX58" fmla="*/ 4791466 w 9662615"/>
              <a:gd name="connsiteY58" fmla="*/ 1561324 h 1592835"/>
              <a:gd name="connsiteX59" fmla="*/ 4784247 w 9662615"/>
              <a:gd name="connsiteY59" fmla="*/ 1562342 h 1592835"/>
              <a:gd name="connsiteX60" fmla="*/ 4748477 w 9662615"/>
              <a:gd name="connsiteY60" fmla="*/ 1556925 h 1592835"/>
              <a:gd name="connsiteX61" fmla="*/ 4730033 w 9662615"/>
              <a:gd name="connsiteY61" fmla="*/ 1555274 h 1592835"/>
              <a:gd name="connsiteX62" fmla="*/ 4697562 w 9662615"/>
              <a:gd name="connsiteY62" fmla="*/ 1551206 h 1592835"/>
              <a:gd name="connsiteX63" fmla="*/ 4662664 w 9662615"/>
              <a:gd name="connsiteY63" fmla="*/ 1573162 h 1592835"/>
              <a:gd name="connsiteX64" fmla="*/ 4603028 w 9662615"/>
              <a:gd name="connsiteY64" fmla="*/ 1568821 h 1592835"/>
              <a:gd name="connsiteX65" fmla="*/ 4541612 w 9662615"/>
              <a:gd name="connsiteY65" fmla="*/ 1545262 h 1592835"/>
              <a:gd name="connsiteX66" fmla="*/ 4422155 w 9662615"/>
              <a:gd name="connsiteY66" fmla="*/ 1542059 h 1592835"/>
              <a:gd name="connsiteX67" fmla="*/ 4221826 w 9662615"/>
              <a:gd name="connsiteY67" fmla="*/ 1508923 h 1592835"/>
              <a:gd name="connsiteX68" fmla="*/ 4096601 w 9662615"/>
              <a:gd name="connsiteY68" fmla="*/ 1521563 h 1592835"/>
              <a:gd name="connsiteX69" fmla="*/ 3970635 w 9662615"/>
              <a:gd name="connsiteY69" fmla="*/ 1544815 h 1592835"/>
              <a:gd name="connsiteX70" fmla="*/ 3833906 w 9662615"/>
              <a:gd name="connsiteY70" fmla="*/ 1516637 h 1592835"/>
              <a:gd name="connsiteX71" fmla="*/ 3696258 w 9662615"/>
              <a:gd name="connsiteY71" fmla="*/ 1537563 h 1592835"/>
              <a:gd name="connsiteX72" fmla="*/ 3594070 w 9662615"/>
              <a:gd name="connsiteY72" fmla="*/ 1509422 h 1592835"/>
              <a:gd name="connsiteX73" fmla="*/ 3565233 w 9662615"/>
              <a:gd name="connsiteY73" fmla="*/ 1515122 h 1592835"/>
              <a:gd name="connsiteX74" fmla="*/ 3560267 w 9662615"/>
              <a:gd name="connsiteY74" fmla="*/ 1516288 h 1592835"/>
              <a:gd name="connsiteX75" fmla="*/ 3540258 w 9662615"/>
              <a:gd name="connsiteY75" fmla="*/ 1516976 h 1592835"/>
              <a:gd name="connsiteX76" fmla="*/ 3534780 w 9662615"/>
              <a:gd name="connsiteY76" fmla="*/ 1522141 h 1592835"/>
              <a:gd name="connsiteX77" fmla="*/ 3504783 w 9662615"/>
              <a:gd name="connsiteY77" fmla="*/ 1526739 h 1592835"/>
              <a:gd name="connsiteX78" fmla="*/ 3430805 w 9662615"/>
              <a:gd name="connsiteY78" fmla="*/ 1542521 h 1592835"/>
              <a:gd name="connsiteX79" fmla="*/ 3292707 w 9662615"/>
              <a:gd name="connsiteY79" fmla="*/ 1520490 h 1592835"/>
              <a:gd name="connsiteX80" fmla="*/ 3187872 w 9662615"/>
              <a:gd name="connsiteY80" fmla="*/ 1519991 h 1592835"/>
              <a:gd name="connsiteX81" fmla="*/ 3148026 w 9662615"/>
              <a:gd name="connsiteY81" fmla="*/ 1524777 h 1592835"/>
              <a:gd name="connsiteX82" fmla="*/ 3092394 w 9662615"/>
              <a:gd name="connsiteY82" fmla="*/ 1528115 h 1592835"/>
              <a:gd name="connsiteX83" fmla="*/ 2994200 w 9662615"/>
              <a:gd name="connsiteY83" fmla="*/ 1537857 h 1592835"/>
              <a:gd name="connsiteX84" fmla="*/ 2862301 w 9662615"/>
              <a:gd name="connsiteY84" fmla="*/ 1544250 h 1592835"/>
              <a:gd name="connsiteX85" fmla="*/ 2766335 w 9662615"/>
              <a:gd name="connsiteY85" fmla="*/ 1527662 h 1592835"/>
              <a:gd name="connsiteX86" fmla="*/ 2757836 w 9662615"/>
              <a:gd name="connsiteY86" fmla="*/ 1531371 h 1592835"/>
              <a:gd name="connsiteX87" fmla="*/ 2691555 w 9662615"/>
              <a:gd name="connsiteY87" fmla="*/ 1530283 h 1592835"/>
              <a:gd name="connsiteX88" fmla="*/ 2491676 w 9662615"/>
              <a:gd name="connsiteY88" fmla="*/ 1500859 h 1592835"/>
              <a:gd name="connsiteX89" fmla="*/ 2378036 w 9662615"/>
              <a:gd name="connsiteY89" fmla="*/ 1520645 h 1592835"/>
              <a:gd name="connsiteX90" fmla="*/ 2284269 w 9662615"/>
              <a:gd name="connsiteY90" fmla="*/ 1503068 h 1592835"/>
              <a:gd name="connsiteX91" fmla="*/ 2207104 w 9662615"/>
              <a:gd name="connsiteY91" fmla="*/ 1508888 h 1592835"/>
              <a:gd name="connsiteX92" fmla="*/ 2149226 w 9662615"/>
              <a:gd name="connsiteY92" fmla="*/ 1523409 h 1592835"/>
              <a:gd name="connsiteX93" fmla="*/ 2084783 w 9662615"/>
              <a:gd name="connsiteY93" fmla="*/ 1524245 h 1592835"/>
              <a:gd name="connsiteX94" fmla="*/ 2070075 w 9662615"/>
              <a:gd name="connsiteY94" fmla="*/ 1511285 h 1592835"/>
              <a:gd name="connsiteX95" fmla="*/ 2001057 w 9662615"/>
              <a:gd name="connsiteY95" fmla="*/ 1516449 h 1592835"/>
              <a:gd name="connsiteX96" fmla="*/ 1896330 w 9662615"/>
              <a:gd name="connsiteY96" fmla="*/ 1525725 h 1592835"/>
              <a:gd name="connsiteX97" fmla="*/ 1835994 w 9662615"/>
              <a:gd name="connsiteY97" fmla="*/ 1527678 h 1592835"/>
              <a:gd name="connsiteX98" fmla="*/ 1671119 w 9662615"/>
              <a:gd name="connsiteY98" fmla="*/ 1536701 h 1592835"/>
              <a:gd name="connsiteX99" fmla="*/ 1601337 w 9662615"/>
              <a:gd name="connsiteY99" fmla="*/ 1548552 h 1592835"/>
              <a:gd name="connsiteX100" fmla="*/ 1407755 w 9662615"/>
              <a:gd name="connsiteY100" fmla="*/ 1571444 h 1592835"/>
              <a:gd name="connsiteX101" fmla="*/ 1271994 w 9662615"/>
              <a:gd name="connsiteY101" fmla="*/ 1579471 h 1592835"/>
              <a:gd name="connsiteX102" fmla="*/ 1249226 w 9662615"/>
              <a:gd name="connsiteY102" fmla="*/ 1583140 h 1592835"/>
              <a:gd name="connsiteX103" fmla="*/ 1217719 w 9662615"/>
              <a:gd name="connsiteY103" fmla="*/ 1580863 h 1592835"/>
              <a:gd name="connsiteX104" fmla="*/ 1091432 w 9662615"/>
              <a:gd name="connsiteY104" fmla="*/ 1571003 h 1592835"/>
              <a:gd name="connsiteX105" fmla="*/ 992039 w 9662615"/>
              <a:gd name="connsiteY105" fmla="*/ 1556662 h 1592835"/>
              <a:gd name="connsiteX106" fmla="*/ 868264 w 9662615"/>
              <a:gd name="connsiteY106" fmla="*/ 1566392 h 1592835"/>
              <a:gd name="connsiteX107" fmla="*/ 792765 w 9662615"/>
              <a:gd name="connsiteY107" fmla="*/ 1563102 h 1592835"/>
              <a:gd name="connsiteX108" fmla="*/ 669055 w 9662615"/>
              <a:gd name="connsiteY108" fmla="*/ 1543638 h 1592835"/>
              <a:gd name="connsiteX109" fmla="*/ 506152 w 9662615"/>
              <a:gd name="connsiteY109" fmla="*/ 1549124 h 1592835"/>
              <a:gd name="connsiteX110" fmla="*/ 472797 w 9662615"/>
              <a:gd name="connsiteY110" fmla="*/ 1568904 h 1592835"/>
              <a:gd name="connsiteX111" fmla="*/ 427864 w 9662615"/>
              <a:gd name="connsiteY111" fmla="*/ 1580848 h 1592835"/>
              <a:gd name="connsiteX112" fmla="*/ 408381 w 9662615"/>
              <a:gd name="connsiteY112" fmla="*/ 1552940 h 1592835"/>
              <a:gd name="connsiteX113" fmla="*/ 267163 w 9662615"/>
              <a:gd name="connsiteY113" fmla="*/ 1531913 h 1592835"/>
              <a:gd name="connsiteX114" fmla="*/ 196644 w 9662615"/>
              <a:gd name="connsiteY114" fmla="*/ 1524565 h 1592835"/>
              <a:gd name="connsiteX115" fmla="*/ 86819 w 9662615"/>
              <a:gd name="connsiteY115" fmla="*/ 1519517 h 1592835"/>
              <a:gd name="connsiteX116" fmla="*/ 53369 w 9662615"/>
              <a:gd name="connsiteY116" fmla="*/ 1516853 h 1592835"/>
              <a:gd name="connsiteX117" fmla="*/ 2359 w 9662615"/>
              <a:gd name="connsiteY117" fmla="*/ 1515247 h 1592835"/>
              <a:gd name="connsiteX118" fmla="*/ 0 w 9662615"/>
              <a:gd name="connsiteY118" fmla="*/ 1514932 h 1592835"/>
              <a:gd name="connsiteX119" fmla="*/ 0 w 9662615"/>
              <a:gd name="connsiteY119" fmla="*/ 0 h 1592835"/>
              <a:gd name="connsiteX0" fmla="*/ 0 w 9662615"/>
              <a:gd name="connsiteY0" fmla="*/ 0 h 1592835"/>
              <a:gd name="connsiteX1" fmla="*/ 9662615 w 9662615"/>
              <a:gd name="connsiteY1" fmla="*/ 0 h 1592835"/>
              <a:gd name="connsiteX2" fmla="*/ 9662615 w 9662615"/>
              <a:gd name="connsiteY2" fmla="*/ 1280346 h 1592835"/>
              <a:gd name="connsiteX3" fmla="*/ 9658420 w 9662615"/>
              <a:gd name="connsiteY3" fmla="*/ 1280106 h 1592835"/>
              <a:gd name="connsiteX4" fmla="*/ 9469546 w 9662615"/>
              <a:gd name="connsiteY4" fmla="*/ 1289837 h 1592835"/>
              <a:gd name="connsiteX5" fmla="*/ 9385895 w 9662615"/>
              <a:gd name="connsiteY5" fmla="*/ 1269203 h 1592835"/>
              <a:gd name="connsiteX6" fmla="*/ 9144767 w 9662615"/>
              <a:gd name="connsiteY6" fmla="*/ 1264120 h 1592835"/>
              <a:gd name="connsiteX7" fmla="*/ 8837252 w 9662615"/>
              <a:gd name="connsiteY7" fmla="*/ 1350515 h 1592835"/>
              <a:gd name="connsiteX8" fmla="*/ 8705466 w 9662615"/>
              <a:gd name="connsiteY8" fmla="*/ 1342419 h 1592835"/>
              <a:gd name="connsiteX9" fmla="*/ 8652221 w 9662615"/>
              <a:gd name="connsiteY9" fmla="*/ 1326906 h 1592835"/>
              <a:gd name="connsiteX10" fmla="*/ 8632312 w 9662615"/>
              <a:gd name="connsiteY10" fmla="*/ 1326025 h 1592835"/>
              <a:gd name="connsiteX11" fmla="*/ 8591582 w 9662615"/>
              <a:gd name="connsiteY11" fmla="*/ 1341666 h 1592835"/>
              <a:gd name="connsiteX12" fmla="*/ 8537336 w 9662615"/>
              <a:gd name="connsiteY12" fmla="*/ 1341684 h 1592835"/>
              <a:gd name="connsiteX13" fmla="*/ 8472508 w 9662615"/>
              <a:gd name="connsiteY13" fmla="*/ 1363109 h 1592835"/>
              <a:gd name="connsiteX14" fmla="*/ 8258477 w 9662615"/>
              <a:gd name="connsiteY14" fmla="*/ 1370666 h 1592835"/>
              <a:gd name="connsiteX15" fmla="*/ 8197961 w 9662615"/>
              <a:gd name="connsiteY15" fmla="*/ 1392804 h 1592835"/>
              <a:gd name="connsiteX16" fmla="*/ 8171196 w 9662615"/>
              <a:gd name="connsiteY16" fmla="*/ 1397216 h 1592835"/>
              <a:gd name="connsiteX17" fmla="*/ 8127667 w 9662615"/>
              <a:gd name="connsiteY17" fmla="*/ 1418254 h 1592835"/>
              <a:gd name="connsiteX18" fmla="*/ 7974579 w 9662615"/>
              <a:gd name="connsiteY18" fmla="*/ 1383439 h 1592835"/>
              <a:gd name="connsiteX19" fmla="*/ 7768351 w 9662615"/>
              <a:gd name="connsiteY19" fmla="*/ 1395051 h 1592835"/>
              <a:gd name="connsiteX20" fmla="*/ 7635985 w 9662615"/>
              <a:gd name="connsiteY20" fmla="*/ 1386363 h 1592835"/>
              <a:gd name="connsiteX21" fmla="*/ 7466069 w 9662615"/>
              <a:gd name="connsiteY21" fmla="*/ 1377654 h 1592835"/>
              <a:gd name="connsiteX22" fmla="*/ 7355642 w 9662615"/>
              <a:gd name="connsiteY22" fmla="*/ 1407761 h 1592835"/>
              <a:gd name="connsiteX23" fmla="*/ 7151610 w 9662615"/>
              <a:gd name="connsiteY23" fmla="*/ 1397856 h 1592835"/>
              <a:gd name="connsiteX24" fmla="*/ 7082147 w 9662615"/>
              <a:gd name="connsiteY24" fmla="*/ 1406113 h 1592835"/>
              <a:gd name="connsiteX25" fmla="*/ 7014958 w 9662615"/>
              <a:gd name="connsiteY25" fmla="*/ 1396883 h 1592835"/>
              <a:gd name="connsiteX26" fmla="*/ 6907567 w 9662615"/>
              <a:gd name="connsiteY26" fmla="*/ 1419149 h 1592835"/>
              <a:gd name="connsiteX27" fmla="*/ 6748428 w 9662615"/>
              <a:gd name="connsiteY27" fmla="*/ 1420308 h 1592835"/>
              <a:gd name="connsiteX28" fmla="*/ 6654257 w 9662615"/>
              <a:gd name="connsiteY28" fmla="*/ 1424143 h 1592835"/>
              <a:gd name="connsiteX29" fmla="*/ 6620123 w 9662615"/>
              <a:gd name="connsiteY29" fmla="*/ 1430535 h 1592835"/>
              <a:gd name="connsiteX30" fmla="*/ 6571355 w 9662615"/>
              <a:gd name="connsiteY30" fmla="*/ 1436144 h 1592835"/>
              <a:gd name="connsiteX31" fmla="*/ 6486557 w 9662615"/>
              <a:gd name="connsiteY31" fmla="*/ 1449861 h 1592835"/>
              <a:gd name="connsiteX32" fmla="*/ 6370419 w 9662615"/>
              <a:gd name="connsiteY32" fmla="*/ 1461649 h 1592835"/>
              <a:gd name="connsiteX33" fmla="*/ 6278839 w 9662615"/>
              <a:gd name="connsiteY33" fmla="*/ 1449160 h 1592835"/>
              <a:gd name="connsiteX34" fmla="*/ 6272455 w 9662615"/>
              <a:gd name="connsiteY34" fmla="*/ 1453191 h 1592835"/>
              <a:gd name="connsiteX35" fmla="*/ 6212659 w 9662615"/>
              <a:gd name="connsiteY35" fmla="*/ 1454850 h 1592835"/>
              <a:gd name="connsiteX36" fmla="*/ 6069317 w 9662615"/>
              <a:gd name="connsiteY36" fmla="*/ 1445838 h 1592835"/>
              <a:gd name="connsiteX37" fmla="*/ 5878477 w 9662615"/>
              <a:gd name="connsiteY37" fmla="*/ 1439180 h 1592835"/>
              <a:gd name="connsiteX38" fmla="*/ 5838387 w 9662615"/>
              <a:gd name="connsiteY38" fmla="*/ 1444679 h 1592835"/>
              <a:gd name="connsiteX39" fmla="*/ 5771136 w 9662615"/>
              <a:gd name="connsiteY39" fmla="*/ 1453639 h 1592835"/>
              <a:gd name="connsiteX40" fmla="*/ 5724081 w 9662615"/>
              <a:gd name="connsiteY40" fmla="*/ 1470431 h 1592835"/>
              <a:gd name="connsiteX41" fmla="*/ 5666577 w 9662615"/>
              <a:gd name="connsiteY41" fmla="*/ 1473921 h 1592835"/>
              <a:gd name="connsiteX42" fmla="*/ 5649068 w 9662615"/>
              <a:gd name="connsiteY42" fmla="*/ 1461676 h 1592835"/>
              <a:gd name="connsiteX43" fmla="*/ 5588902 w 9662615"/>
              <a:gd name="connsiteY43" fmla="*/ 1469647 h 1592835"/>
              <a:gd name="connsiteX44" fmla="*/ 5498090 w 9662615"/>
              <a:gd name="connsiteY44" fmla="*/ 1483173 h 1592835"/>
              <a:gd name="connsiteX45" fmla="*/ 5444641 w 9662615"/>
              <a:gd name="connsiteY45" fmla="*/ 1487602 h 1592835"/>
              <a:gd name="connsiteX46" fmla="*/ 5299812 w 9662615"/>
              <a:gd name="connsiteY46" fmla="*/ 1503362 h 1592835"/>
              <a:gd name="connsiteX47" fmla="*/ 5213947 w 9662615"/>
              <a:gd name="connsiteY47" fmla="*/ 1516637 h 1592835"/>
              <a:gd name="connsiteX48" fmla="*/ 5090342 w 9662615"/>
              <a:gd name="connsiteY48" fmla="*/ 1546680 h 1592835"/>
              <a:gd name="connsiteX49" fmla="*/ 5129812 w 9662615"/>
              <a:gd name="connsiteY49" fmla="*/ 1521277 h 1592835"/>
              <a:gd name="connsiteX50" fmla="*/ 5059484 w 9662615"/>
              <a:gd name="connsiteY50" fmla="*/ 1546802 h 1592835"/>
              <a:gd name="connsiteX51" fmla="*/ 5038524 w 9662615"/>
              <a:gd name="connsiteY51" fmla="*/ 1545675 h 1592835"/>
              <a:gd name="connsiteX52" fmla="*/ 5026564 w 9662615"/>
              <a:gd name="connsiteY52" fmla="*/ 1545376 h 1592835"/>
              <a:gd name="connsiteX53" fmla="*/ 4969433 w 9662615"/>
              <a:gd name="connsiteY53" fmla="*/ 1550865 h 1592835"/>
              <a:gd name="connsiteX54" fmla="*/ 4921303 w 9662615"/>
              <a:gd name="connsiteY54" fmla="*/ 1575379 h 1592835"/>
              <a:gd name="connsiteX55" fmla="*/ 4863775 w 9662615"/>
              <a:gd name="connsiteY55" fmla="*/ 1562633 h 1592835"/>
              <a:gd name="connsiteX56" fmla="*/ 4847242 w 9662615"/>
              <a:gd name="connsiteY56" fmla="*/ 1565435 h 1592835"/>
              <a:gd name="connsiteX57" fmla="*/ 4856839 w 9662615"/>
              <a:gd name="connsiteY57" fmla="*/ 1592835 h 1592835"/>
              <a:gd name="connsiteX58" fmla="*/ 4791466 w 9662615"/>
              <a:gd name="connsiteY58" fmla="*/ 1561324 h 1592835"/>
              <a:gd name="connsiteX59" fmla="*/ 4784247 w 9662615"/>
              <a:gd name="connsiteY59" fmla="*/ 1562342 h 1592835"/>
              <a:gd name="connsiteX60" fmla="*/ 4730033 w 9662615"/>
              <a:gd name="connsiteY60" fmla="*/ 1555274 h 1592835"/>
              <a:gd name="connsiteX61" fmla="*/ 4697562 w 9662615"/>
              <a:gd name="connsiteY61" fmla="*/ 1551206 h 1592835"/>
              <a:gd name="connsiteX62" fmla="*/ 4662664 w 9662615"/>
              <a:gd name="connsiteY62" fmla="*/ 1573162 h 1592835"/>
              <a:gd name="connsiteX63" fmla="*/ 4603028 w 9662615"/>
              <a:gd name="connsiteY63" fmla="*/ 1568821 h 1592835"/>
              <a:gd name="connsiteX64" fmla="*/ 4541612 w 9662615"/>
              <a:gd name="connsiteY64" fmla="*/ 1545262 h 1592835"/>
              <a:gd name="connsiteX65" fmla="*/ 4422155 w 9662615"/>
              <a:gd name="connsiteY65" fmla="*/ 1542059 h 1592835"/>
              <a:gd name="connsiteX66" fmla="*/ 4221826 w 9662615"/>
              <a:gd name="connsiteY66" fmla="*/ 1508923 h 1592835"/>
              <a:gd name="connsiteX67" fmla="*/ 4096601 w 9662615"/>
              <a:gd name="connsiteY67" fmla="*/ 1521563 h 1592835"/>
              <a:gd name="connsiteX68" fmla="*/ 3970635 w 9662615"/>
              <a:gd name="connsiteY68" fmla="*/ 1544815 h 1592835"/>
              <a:gd name="connsiteX69" fmla="*/ 3833906 w 9662615"/>
              <a:gd name="connsiteY69" fmla="*/ 1516637 h 1592835"/>
              <a:gd name="connsiteX70" fmla="*/ 3696258 w 9662615"/>
              <a:gd name="connsiteY70" fmla="*/ 1537563 h 1592835"/>
              <a:gd name="connsiteX71" fmla="*/ 3594070 w 9662615"/>
              <a:gd name="connsiteY71" fmla="*/ 1509422 h 1592835"/>
              <a:gd name="connsiteX72" fmla="*/ 3565233 w 9662615"/>
              <a:gd name="connsiteY72" fmla="*/ 1515122 h 1592835"/>
              <a:gd name="connsiteX73" fmla="*/ 3560267 w 9662615"/>
              <a:gd name="connsiteY73" fmla="*/ 1516288 h 1592835"/>
              <a:gd name="connsiteX74" fmla="*/ 3540258 w 9662615"/>
              <a:gd name="connsiteY74" fmla="*/ 1516976 h 1592835"/>
              <a:gd name="connsiteX75" fmla="*/ 3534780 w 9662615"/>
              <a:gd name="connsiteY75" fmla="*/ 1522141 h 1592835"/>
              <a:gd name="connsiteX76" fmla="*/ 3504783 w 9662615"/>
              <a:gd name="connsiteY76" fmla="*/ 1526739 h 1592835"/>
              <a:gd name="connsiteX77" fmla="*/ 3430805 w 9662615"/>
              <a:gd name="connsiteY77" fmla="*/ 1542521 h 1592835"/>
              <a:gd name="connsiteX78" fmla="*/ 3292707 w 9662615"/>
              <a:gd name="connsiteY78" fmla="*/ 1520490 h 1592835"/>
              <a:gd name="connsiteX79" fmla="*/ 3187872 w 9662615"/>
              <a:gd name="connsiteY79" fmla="*/ 1519991 h 1592835"/>
              <a:gd name="connsiteX80" fmla="*/ 3148026 w 9662615"/>
              <a:gd name="connsiteY80" fmla="*/ 1524777 h 1592835"/>
              <a:gd name="connsiteX81" fmla="*/ 3092394 w 9662615"/>
              <a:gd name="connsiteY81" fmla="*/ 1528115 h 1592835"/>
              <a:gd name="connsiteX82" fmla="*/ 2994200 w 9662615"/>
              <a:gd name="connsiteY82" fmla="*/ 1537857 h 1592835"/>
              <a:gd name="connsiteX83" fmla="*/ 2862301 w 9662615"/>
              <a:gd name="connsiteY83" fmla="*/ 1544250 h 1592835"/>
              <a:gd name="connsiteX84" fmla="*/ 2766335 w 9662615"/>
              <a:gd name="connsiteY84" fmla="*/ 1527662 h 1592835"/>
              <a:gd name="connsiteX85" fmla="*/ 2757836 w 9662615"/>
              <a:gd name="connsiteY85" fmla="*/ 1531371 h 1592835"/>
              <a:gd name="connsiteX86" fmla="*/ 2691555 w 9662615"/>
              <a:gd name="connsiteY86" fmla="*/ 1530283 h 1592835"/>
              <a:gd name="connsiteX87" fmla="*/ 2491676 w 9662615"/>
              <a:gd name="connsiteY87" fmla="*/ 1500859 h 1592835"/>
              <a:gd name="connsiteX88" fmla="*/ 2378036 w 9662615"/>
              <a:gd name="connsiteY88" fmla="*/ 1520645 h 1592835"/>
              <a:gd name="connsiteX89" fmla="*/ 2284269 w 9662615"/>
              <a:gd name="connsiteY89" fmla="*/ 1503068 h 1592835"/>
              <a:gd name="connsiteX90" fmla="*/ 2207104 w 9662615"/>
              <a:gd name="connsiteY90" fmla="*/ 1508888 h 1592835"/>
              <a:gd name="connsiteX91" fmla="*/ 2149226 w 9662615"/>
              <a:gd name="connsiteY91" fmla="*/ 1523409 h 1592835"/>
              <a:gd name="connsiteX92" fmla="*/ 2084783 w 9662615"/>
              <a:gd name="connsiteY92" fmla="*/ 1524245 h 1592835"/>
              <a:gd name="connsiteX93" fmla="*/ 2070075 w 9662615"/>
              <a:gd name="connsiteY93" fmla="*/ 1511285 h 1592835"/>
              <a:gd name="connsiteX94" fmla="*/ 2001057 w 9662615"/>
              <a:gd name="connsiteY94" fmla="*/ 1516449 h 1592835"/>
              <a:gd name="connsiteX95" fmla="*/ 1896330 w 9662615"/>
              <a:gd name="connsiteY95" fmla="*/ 1525725 h 1592835"/>
              <a:gd name="connsiteX96" fmla="*/ 1835994 w 9662615"/>
              <a:gd name="connsiteY96" fmla="*/ 1527678 h 1592835"/>
              <a:gd name="connsiteX97" fmla="*/ 1671119 w 9662615"/>
              <a:gd name="connsiteY97" fmla="*/ 1536701 h 1592835"/>
              <a:gd name="connsiteX98" fmla="*/ 1601337 w 9662615"/>
              <a:gd name="connsiteY98" fmla="*/ 1548552 h 1592835"/>
              <a:gd name="connsiteX99" fmla="*/ 1407755 w 9662615"/>
              <a:gd name="connsiteY99" fmla="*/ 1571444 h 1592835"/>
              <a:gd name="connsiteX100" fmla="*/ 1271994 w 9662615"/>
              <a:gd name="connsiteY100" fmla="*/ 1579471 h 1592835"/>
              <a:gd name="connsiteX101" fmla="*/ 1249226 w 9662615"/>
              <a:gd name="connsiteY101" fmla="*/ 1583140 h 1592835"/>
              <a:gd name="connsiteX102" fmla="*/ 1217719 w 9662615"/>
              <a:gd name="connsiteY102" fmla="*/ 1580863 h 1592835"/>
              <a:gd name="connsiteX103" fmla="*/ 1091432 w 9662615"/>
              <a:gd name="connsiteY103" fmla="*/ 1571003 h 1592835"/>
              <a:gd name="connsiteX104" fmla="*/ 992039 w 9662615"/>
              <a:gd name="connsiteY104" fmla="*/ 1556662 h 1592835"/>
              <a:gd name="connsiteX105" fmla="*/ 868264 w 9662615"/>
              <a:gd name="connsiteY105" fmla="*/ 1566392 h 1592835"/>
              <a:gd name="connsiteX106" fmla="*/ 792765 w 9662615"/>
              <a:gd name="connsiteY106" fmla="*/ 1563102 h 1592835"/>
              <a:gd name="connsiteX107" fmla="*/ 669055 w 9662615"/>
              <a:gd name="connsiteY107" fmla="*/ 1543638 h 1592835"/>
              <a:gd name="connsiteX108" fmla="*/ 506152 w 9662615"/>
              <a:gd name="connsiteY108" fmla="*/ 1549124 h 1592835"/>
              <a:gd name="connsiteX109" fmla="*/ 472797 w 9662615"/>
              <a:gd name="connsiteY109" fmla="*/ 1568904 h 1592835"/>
              <a:gd name="connsiteX110" fmla="*/ 427864 w 9662615"/>
              <a:gd name="connsiteY110" fmla="*/ 1580848 h 1592835"/>
              <a:gd name="connsiteX111" fmla="*/ 408381 w 9662615"/>
              <a:gd name="connsiteY111" fmla="*/ 1552940 h 1592835"/>
              <a:gd name="connsiteX112" fmla="*/ 267163 w 9662615"/>
              <a:gd name="connsiteY112" fmla="*/ 1531913 h 1592835"/>
              <a:gd name="connsiteX113" fmla="*/ 196644 w 9662615"/>
              <a:gd name="connsiteY113" fmla="*/ 1524565 h 1592835"/>
              <a:gd name="connsiteX114" fmla="*/ 86819 w 9662615"/>
              <a:gd name="connsiteY114" fmla="*/ 1519517 h 1592835"/>
              <a:gd name="connsiteX115" fmla="*/ 53369 w 9662615"/>
              <a:gd name="connsiteY115" fmla="*/ 1516853 h 1592835"/>
              <a:gd name="connsiteX116" fmla="*/ 2359 w 9662615"/>
              <a:gd name="connsiteY116" fmla="*/ 1515247 h 1592835"/>
              <a:gd name="connsiteX117" fmla="*/ 0 w 9662615"/>
              <a:gd name="connsiteY117" fmla="*/ 1514932 h 1592835"/>
              <a:gd name="connsiteX118" fmla="*/ 0 w 9662615"/>
              <a:gd name="connsiteY118" fmla="*/ 0 h 1592835"/>
              <a:gd name="connsiteX0" fmla="*/ 0 w 9662615"/>
              <a:gd name="connsiteY0" fmla="*/ 0 h 1592835"/>
              <a:gd name="connsiteX1" fmla="*/ 9662615 w 9662615"/>
              <a:gd name="connsiteY1" fmla="*/ 0 h 1592835"/>
              <a:gd name="connsiteX2" fmla="*/ 9662615 w 9662615"/>
              <a:gd name="connsiteY2" fmla="*/ 1280346 h 1592835"/>
              <a:gd name="connsiteX3" fmla="*/ 9658420 w 9662615"/>
              <a:gd name="connsiteY3" fmla="*/ 1280106 h 1592835"/>
              <a:gd name="connsiteX4" fmla="*/ 9469546 w 9662615"/>
              <a:gd name="connsiteY4" fmla="*/ 1289837 h 1592835"/>
              <a:gd name="connsiteX5" fmla="*/ 9385895 w 9662615"/>
              <a:gd name="connsiteY5" fmla="*/ 1269203 h 1592835"/>
              <a:gd name="connsiteX6" fmla="*/ 9144767 w 9662615"/>
              <a:gd name="connsiteY6" fmla="*/ 1264120 h 1592835"/>
              <a:gd name="connsiteX7" fmla="*/ 8837252 w 9662615"/>
              <a:gd name="connsiteY7" fmla="*/ 1350515 h 1592835"/>
              <a:gd name="connsiteX8" fmla="*/ 8705466 w 9662615"/>
              <a:gd name="connsiteY8" fmla="*/ 1342419 h 1592835"/>
              <a:gd name="connsiteX9" fmla="*/ 8652221 w 9662615"/>
              <a:gd name="connsiteY9" fmla="*/ 1326906 h 1592835"/>
              <a:gd name="connsiteX10" fmla="*/ 8632312 w 9662615"/>
              <a:gd name="connsiteY10" fmla="*/ 1326025 h 1592835"/>
              <a:gd name="connsiteX11" fmla="*/ 8591582 w 9662615"/>
              <a:gd name="connsiteY11" fmla="*/ 1341666 h 1592835"/>
              <a:gd name="connsiteX12" fmla="*/ 8537336 w 9662615"/>
              <a:gd name="connsiteY12" fmla="*/ 1341684 h 1592835"/>
              <a:gd name="connsiteX13" fmla="*/ 8472508 w 9662615"/>
              <a:gd name="connsiteY13" fmla="*/ 1363109 h 1592835"/>
              <a:gd name="connsiteX14" fmla="*/ 8258477 w 9662615"/>
              <a:gd name="connsiteY14" fmla="*/ 1370666 h 1592835"/>
              <a:gd name="connsiteX15" fmla="*/ 8197961 w 9662615"/>
              <a:gd name="connsiteY15" fmla="*/ 1392804 h 1592835"/>
              <a:gd name="connsiteX16" fmla="*/ 8171196 w 9662615"/>
              <a:gd name="connsiteY16" fmla="*/ 1397216 h 1592835"/>
              <a:gd name="connsiteX17" fmla="*/ 8127667 w 9662615"/>
              <a:gd name="connsiteY17" fmla="*/ 1418254 h 1592835"/>
              <a:gd name="connsiteX18" fmla="*/ 7974579 w 9662615"/>
              <a:gd name="connsiteY18" fmla="*/ 1383439 h 1592835"/>
              <a:gd name="connsiteX19" fmla="*/ 7768351 w 9662615"/>
              <a:gd name="connsiteY19" fmla="*/ 1395051 h 1592835"/>
              <a:gd name="connsiteX20" fmla="*/ 7635985 w 9662615"/>
              <a:gd name="connsiteY20" fmla="*/ 1386363 h 1592835"/>
              <a:gd name="connsiteX21" fmla="*/ 7466069 w 9662615"/>
              <a:gd name="connsiteY21" fmla="*/ 1377654 h 1592835"/>
              <a:gd name="connsiteX22" fmla="*/ 7355642 w 9662615"/>
              <a:gd name="connsiteY22" fmla="*/ 1407761 h 1592835"/>
              <a:gd name="connsiteX23" fmla="*/ 7151610 w 9662615"/>
              <a:gd name="connsiteY23" fmla="*/ 1397856 h 1592835"/>
              <a:gd name="connsiteX24" fmla="*/ 7082147 w 9662615"/>
              <a:gd name="connsiteY24" fmla="*/ 1406113 h 1592835"/>
              <a:gd name="connsiteX25" fmla="*/ 7014958 w 9662615"/>
              <a:gd name="connsiteY25" fmla="*/ 1396883 h 1592835"/>
              <a:gd name="connsiteX26" fmla="*/ 6907567 w 9662615"/>
              <a:gd name="connsiteY26" fmla="*/ 1419149 h 1592835"/>
              <a:gd name="connsiteX27" fmla="*/ 6748428 w 9662615"/>
              <a:gd name="connsiteY27" fmla="*/ 1420308 h 1592835"/>
              <a:gd name="connsiteX28" fmla="*/ 6654257 w 9662615"/>
              <a:gd name="connsiteY28" fmla="*/ 1424143 h 1592835"/>
              <a:gd name="connsiteX29" fmla="*/ 6620123 w 9662615"/>
              <a:gd name="connsiteY29" fmla="*/ 1430535 h 1592835"/>
              <a:gd name="connsiteX30" fmla="*/ 6571355 w 9662615"/>
              <a:gd name="connsiteY30" fmla="*/ 1436144 h 1592835"/>
              <a:gd name="connsiteX31" fmla="*/ 6486557 w 9662615"/>
              <a:gd name="connsiteY31" fmla="*/ 1449861 h 1592835"/>
              <a:gd name="connsiteX32" fmla="*/ 6370419 w 9662615"/>
              <a:gd name="connsiteY32" fmla="*/ 1461649 h 1592835"/>
              <a:gd name="connsiteX33" fmla="*/ 6278839 w 9662615"/>
              <a:gd name="connsiteY33" fmla="*/ 1449160 h 1592835"/>
              <a:gd name="connsiteX34" fmla="*/ 6272455 w 9662615"/>
              <a:gd name="connsiteY34" fmla="*/ 1453191 h 1592835"/>
              <a:gd name="connsiteX35" fmla="*/ 6212659 w 9662615"/>
              <a:gd name="connsiteY35" fmla="*/ 1454850 h 1592835"/>
              <a:gd name="connsiteX36" fmla="*/ 6069317 w 9662615"/>
              <a:gd name="connsiteY36" fmla="*/ 1445838 h 1592835"/>
              <a:gd name="connsiteX37" fmla="*/ 5878477 w 9662615"/>
              <a:gd name="connsiteY37" fmla="*/ 1439180 h 1592835"/>
              <a:gd name="connsiteX38" fmla="*/ 5838387 w 9662615"/>
              <a:gd name="connsiteY38" fmla="*/ 1444679 h 1592835"/>
              <a:gd name="connsiteX39" fmla="*/ 5771136 w 9662615"/>
              <a:gd name="connsiteY39" fmla="*/ 1453639 h 1592835"/>
              <a:gd name="connsiteX40" fmla="*/ 5724081 w 9662615"/>
              <a:gd name="connsiteY40" fmla="*/ 1470431 h 1592835"/>
              <a:gd name="connsiteX41" fmla="*/ 5666577 w 9662615"/>
              <a:gd name="connsiteY41" fmla="*/ 1473921 h 1592835"/>
              <a:gd name="connsiteX42" fmla="*/ 5649068 w 9662615"/>
              <a:gd name="connsiteY42" fmla="*/ 1461676 h 1592835"/>
              <a:gd name="connsiteX43" fmla="*/ 5588902 w 9662615"/>
              <a:gd name="connsiteY43" fmla="*/ 1469647 h 1592835"/>
              <a:gd name="connsiteX44" fmla="*/ 5498090 w 9662615"/>
              <a:gd name="connsiteY44" fmla="*/ 1483173 h 1592835"/>
              <a:gd name="connsiteX45" fmla="*/ 5444641 w 9662615"/>
              <a:gd name="connsiteY45" fmla="*/ 1487602 h 1592835"/>
              <a:gd name="connsiteX46" fmla="*/ 5299812 w 9662615"/>
              <a:gd name="connsiteY46" fmla="*/ 1503362 h 1592835"/>
              <a:gd name="connsiteX47" fmla="*/ 5213947 w 9662615"/>
              <a:gd name="connsiteY47" fmla="*/ 1516637 h 1592835"/>
              <a:gd name="connsiteX48" fmla="*/ 5090342 w 9662615"/>
              <a:gd name="connsiteY48" fmla="*/ 1546680 h 1592835"/>
              <a:gd name="connsiteX49" fmla="*/ 5129812 w 9662615"/>
              <a:gd name="connsiteY49" fmla="*/ 1521277 h 1592835"/>
              <a:gd name="connsiteX50" fmla="*/ 5059484 w 9662615"/>
              <a:gd name="connsiteY50" fmla="*/ 1546802 h 1592835"/>
              <a:gd name="connsiteX51" fmla="*/ 5038524 w 9662615"/>
              <a:gd name="connsiteY51" fmla="*/ 1545675 h 1592835"/>
              <a:gd name="connsiteX52" fmla="*/ 5026564 w 9662615"/>
              <a:gd name="connsiteY52" fmla="*/ 1545376 h 1592835"/>
              <a:gd name="connsiteX53" fmla="*/ 4969433 w 9662615"/>
              <a:gd name="connsiteY53" fmla="*/ 1550865 h 1592835"/>
              <a:gd name="connsiteX54" fmla="*/ 4921303 w 9662615"/>
              <a:gd name="connsiteY54" fmla="*/ 1575379 h 1592835"/>
              <a:gd name="connsiteX55" fmla="*/ 4863775 w 9662615"/>
              <a:gd name="connsiteY55" fmla="*/ 1562633 h 1592835"/>
              <a:gd name="connsiteX56" fmla="*/ 4847242 w 9662615"/>
              <a:gd name="connsiteY56" fmla="*/ 1565435 h 1592835"/>
              <a:gd name="connsiteX57" fmla="*/ 4856839 w 9662615"/>
              <a:gd name="connsiteY57" fmla="*/ 1592835 h 1592835"/>
              <a:gd name="connsiteX58" fmla="*/ 4791466 w 9662615"/>
              <a:gd name="connsiteY58" fmla="*/ 1561324 h 1592835"/>
              <a:gd name="connsiteX59" fmla="*/ 4784247 w 9662615"/>
              <a:gd name="connsiteY59" fmla="*/ 1562342 h 1592835"/>
              <a:gd name="connsiteX60" fmla="*/ 4735334 w 9662615"/>
              <a:gd name="connsiteY60" fmla="*/ 1581778 h 1592835"/>
              <a:gd name="connsiteX61" fmla="*/ 4697562 w 9662615"/>
              <a:gd name="connsiteY61" fmla="*/ 1551206 h 1592835"/>
              <a:gd name="connsiteX62" fmla="*/ 4662664 w 9662615"/>
              <a:gd name="connsiteY62" fmla="*/ 1573162 h 1592835"/>
              <a:gd name="connsiteX63" fmla="*/ 4603028 w 9662615"/>
              <a:gd name="connsiteY63" fmla="*/ 1568821 h 1592835"/>
              <a:gd name="connsiteX64" fmla="*/ 4541612 w 9662615"/>
              <a:gd name="connsiteY64" fmla="*/ 1545262 h 1592835"/>
              <a:gd name="connsiteX65" fmla="*/ 4422155 w 9662615"/>
              <a:gd name="connsiteY65" fmla="*/ 1542059 h 1592835"/>
              <a:gd name="connsiteX66" fmla="*/ 4221826 w 9662615"/>
              <a:gd name="connsiteY66" fmla="*/ 1508923 h 1592835"/>
              <a:gd name="connsiteX67" fmla="*/ 4096601 w 9662615"/>
              <a:gd name="connsiteY67" fmla="*/ 1521563 h 1592835"/>
              <a:gd name="connsiteX68" fmla="*/ 3970635 w 9662615"/>
              <a:gd name="connsiteY68" fmla="*/ 1544815 h 1592835"/>
              <a:gd name="connsiteX69" fmla="*/ 3833906 w 9662615"/>
              <a:gd name="connsiteY69" fmla="*/ 1516637 h 1592835"/>
              <a:gd name="connsiteX70" fmla="*/ 3696258 w 9662615"/>
              <a:gd name="connsiteY70" fmla="*/ 1537563 h 1592835"/>
              <a:gd name="connsiteX71" fmla="*/ 3594070 w 9662615"/>
              <a:gd name="connsiteY71" fmla="*/ 1509422 h 1592835"/>
              <a:gd name="connsiteX72" fmla="*/ 3565233 w 9662615"/>
              <a:gd name="connsiteY72" fmla="*/ 1515122 h 1592835"/>
              <a:gd name="connsiteX73" fmla="*/ 3560267 w 9662615"/>
              <a:gd name="connsiteY73" fmla="*/ 1516288 h 1592835"/>
              <a:gd name="connsiteX74" fmla="*/ 3540258 w 9662615"/>
              <a:gd name="connsiteY74" fmla="*/ 1516976 h 1592835"/>
              <a:gd name="connsiteX75" fmla="*/ 3534780 w 9662615"/>
              <a:gd name="connsiteY75" fmla="*/ 1522141 h 1592835"/>
              <a:gd name="connsiteX76" fmla="*/ 3504783 w 9662615"/>
              <a:gd name="connsiteY76" fmla="*/ 1526739 h 1592835"/>
              <a:gd name="connsiteX77" fmla="*/ 3430805 w 9662615"/>
              <a:gd name="connsiteY77" fmla="*/ 1542521 h 1592835"/>
              <a:gd name="connsiteX78" fmla="*/ 3292707 w 9662615"/>
              <a:gd name="connsiteY78" fmla="*/ 1520490 h 1592835"/>
              <a:gd name="connsiteX79" fmla="*/ 3187872 w 9662615"/>
              <a:gd name="connsiteY79" fmla="*/ 1519991 h 1592835"/>
              <a:gd name="connsiteX80" fmla="*/ 3148026 w 9662615"/>
              <a:gd name="connsiteY80" fmla="*/ 1524777 h 1592835"/>
              <a:gd name="connsiteX81" fmla="*/ 3092394 w 9662615"/>
              <a:gd name="connsiteY81" fmla="*/ 1528115 h 1592835"/>
              <a:gd name="connsiteX82" fmla="*/ 2994200 w 9662615"/>
              <a:gd name="connsiteY82" fmla="*/ 1537857 h 1592835"/>
              <a:gd name="connsiteX83" fmla="*/ 2862301 w 9662615"/>
              <a:gd name="connsiteY83" fmla="*/ 1544250 h 1592835"/>
              <a:gd name="connsiteX84" fmla="*/ 2766335 w 9662615"/>
              <a:gd name="connsiteY84" fmla="*/ 1527662 h 1592835"/>
              <a:gd name="connsiteX85" fmla="*/ 2757836 w 9662615"/>
              <a:gd name="connsiteY85" fmla="*/ 1531371 h 1592835"/>
              <a:gd name="connsiteX86" fmla="*/ 2691555 w 9662615"/>
              <a:gd name="connsiteY86" fmla="*/ 1530283 h 1592835"/>
              <a:gd name="connsiteX87" fmla="*/ 2491676 w 9662615"/>
              <a:gd name="connsiteY87" fmla="*/ 1500859 h 1592835"/>
              <a:gd name="connsiteX88" fmla="*/ 2378036 w 9662615"/>
              <a:gd name="connsiteY88" fmla="*/ 1520645 h 1592835"/>
              <a:gd name="connsiteX89" fmla="*/ 2284269 w 9662615"/>
              <a:gd name="connsiteY89" fmla="*/ 1503068 h 1592835"/>
              <a:gd name="connsiteX90" fmla="*/ 2207104 w 9662615"/>
              <a:gd name="connsiteY90" fmla="*/ 1508888 h 1592835"/>
              <a:gd name="connsiteX91" fmla="*/ 2149226 w 9662615"/>
              <a:gd name="connsiteY91" fmla="*/ 1523409 h 1592835"/>
              <a:gd name="connsiteX92" fmla="*/ 2084783 w 9662615"/>
              <a:gd name="connsiteY92" fmla="*/ 1524245 h 1592835"/>
              <a:gd name="connsiteX93" fmla="*/ 2070075 w 9662615"/>
              <a:gd name="connsiteY93" fmla="*/ 1511285 h 1592835"/>
              <a:gd name="connsiteX94" fmla="*/ 2001057 w 9662615"/>
              <a:gd name="connsiteY94" fmla="*/ 1516449 h 1592835"/>
              <a:gd name="connsiteX95" fmla="*/ 1896330 w 9662615"/>
              <a:gd name="connsiteY95" fmla="*/ 1525725 h 1592835"/>
              <a:gd name="connsiteX96" fmla="*/ 1835994 w 9662615"/>
              <a:gd name="connsiteY96" fmla="*/ 1527678 h 1592835"/>
              <a:gd name="connsiteX97" fmla="*/ 1671119 w 9662615"/>
              <a:gd name="connsiteY97" fmla="*/ 1536701 h 1592835"/>
              <a:gd name="connsiteX98" fmla="*/ 1601337 w 9662615"/>
              <a:gd name="connsiteY98" fmla="*/ 1548552 h 1592835"/>
              <a:gd name="connsiteX99" fmla="*/ 1407755 w 9662615"/>
              <a:gd name="connsiteY99" fmla="*/ 1571444 h 1592835"/>
              <a:gd name="connsiteX100" fmla="*/ 1271994 w 9662615"/>
              <a:gd name="connsiteY100" fmla="*/ 1579471 h 1592835"/>
              <a:gd name="connsiteX101" fmla="*/ 1249226 w 9662615"/>
              <a:gd name="connsiteY101" fmla="*/ 1583140 h 1592835"/>
              <a:gd name="connsiteX102" fmla="*/ 1217719 w 9662615"/>
              <a:gd name="connsiteY102" fmla="*/ 1580863 h 1592835"/>
              <a:gd name="connsiteX103" fmla="*/ 1091432 w 9662615"/>
              <a:gd name="connsiteY103" fmla="*/ 1571003 h 1592835"/>
              <a:gd name="connsiteX104" fmla="*/ 992039 w 9662615"/>
              <a:gd name="connsiteY104" fmla="*/ 1556662 h 1592835"/>
              <a:gd name="connsiteX105" fmla="*/ 868264 w 9662615"/>
              <a:gd name="connsiteY105" fmla="*/ 1566392 h 1592835"/>
              <a:gd name="connsiteX106" fmla="*/ 792765 w 9662615"/>
              <a:gd name="connsiteY106" fmla="*/ 1563102 h 1592835"/>
              <a:gd name="connsiteX107" fmla="*/ 669055 w 9662615"/>
              <a:gd name="connsiteY107" fmla="*/ 1543638 h 1592835"/>
              <a:gd name="connsiteX108" fmla="*/ 506152 w 9662615"/>
              <a:gd name="connsiteY108" fmla="*/ 1549124 h 1592835"/>
              <a:gd name="connsiteX109" fmla="*/ 472797 w 9662615"/>
              <a:gd name="connsiteY109" fmla="*/ 1568904 h 1592835"/>
              <a:gd name="connsiteX110" fmla="*/ 427864 w 9662615"/>
              <a:gd name="connsiteY110" fmla="*/ 1580848 h 1592835"/>
              <a:gd name="connsiteX111" fmla="*/ 408381 w 9662615"/>
              <a:gd name="connsiteY111" fmla="*/ 1552940 h 1592835"/>
              <a:gd name="connsiteX112" fmla="*/ 267163 w 9662615"/>
              <a:gd name="connsiteY112" fmla="*/ 1531913 h 1592835"/>
              <a:gd name="connsiteX113" fmla="*/ 196644 w 9662615"/>
              <a:gd name="connsiteY113" fmla="*/ 1524565 h 1592835"/>
              <a:gd name="connsiteX114" fmla="*/ 86819 w 9662615"/>
              <a:gd name="connsiteY114" fmla="*/ 1519517 h 1592835"/>
              <a:gd name="connsiteX115" fmla="*/ 53369 w 9662615"/>
              <a:gd name="connsiteY115" fmla="*/ 1516853 h 1592835"/>
              <a:gd name="connsiteX116" fmla="*/ 2359 w 9662615"/>
              <a:gd name="connsiteY116" fmla="*/ 1515247 h 1592835"/>
              <a:gd name="connsiteX117" fmla="*/ 0 w 9662615"/>
              <a:gd name="connsiteY117" fmla="*/ 1514932 h 1592835"/>
              <a:gd name="connsiteX118" fmla="*/ 0 w 9662615"/>
              <a:gd name="connsiteY118" fmla="*/ 0 h 1592835"/>
              <a:gd name="connsiteX0" fmla="*/ 0 w 9662615"/>
              <a:gd name="connsiteY0" fmla="*/ 0 h 1692226"/>
              <a:gd name="connsiteX1" fmla="*/ 9662615 w 9662615"/>
              <a:gd name="connsiteY1" fmla="*/ 0 h 1692226"/>
              <a:gd name="connsiteX2" fmla="*/ 9662615 w 9662615"/>
              <a:gd name="connsiteY2" fmla="*/ 1280346 h 1692226"/>
              <a:gd name="connsiteX3" fmla="*/ 9658420 w 9662615"/>
              <a:gd name="connsiteY3" fmla="*/ 1280106 h 1692226"/>
              <a:gd name="connsiteX4" fmla="*/ 9469546 w 9662615"/>
              <a:gd name="connsiteY4" fmla="*/ 1289837 h 1692226"/>
              <a:gd name="connsiteX5" fmla="*/ 9385895 w 9662615"/>
              <a:gd name="connsiteY5" fmla="*/ 1269203 h 1692226"/>
              <a:gd name="connsiteX6" fmla="*/ 9144767 w 9662615"/>
              <a:gd name="connsiteY6" fmla="*/ 1264120 h 1692226"/>
              <a:gd name="connsiteX7" fmla="*/ 8837252 w 9662615"/>
              <a:gd name="connsiteY7" fmla="*/ 1350515 h 1692226"/>
              <a:gd name="connsiteX8" fmla="*/ 8705466 w 9662615"/>
              <a:gd name="connsiteY8" fmla="*/ 1342419 h 1692226"/>
              <a:gd name="connsiteX9" fmla="*/ 8652221 w 9662615"/>
              <a:gd name="connsiteY9" fmla="*/ 1326906 h 1692226"/>
              <a:gd name="connsiteX10" fmla="*/ 8632312 w 9662615"/>
              <a:gd name="connsiteY10" fmla="*/ 1326025 h 1692226"/>
              <a:gd name="connsiteX11" fmla="*/ 8591582 w 9662615"/>
              <a:gd name="connsiteY11" fmla="*/ 1341666 h 1692226"/>
              <a:gd name="connsiteX12" fmla="*/ 8537336 w 9662615"/>
              <a:gd name="connsiteY12" fmla="*/ 1341684 h 1692226"/>
              <a:gd name="connsiteX13" fmla="*/ 8472508 w 9662615"/>
              <a:gd name="connsiteY13" fmla="*/ 1363109 h 1692226"/>
              <a:gd name="connsiteX14" fmla="*/ 8258477 w 9662615"/>
              <a:gd name="connsiteY14" fmla="*/ 1370666 h 1692226"/>
              <a:gd name="connsiteX15" fmla="*/ 8197961 w 9662615"/>
              <a:gd name="connsiteY15" fmla="*/ 1392804 h 1692226"/>
              <a:gd name="connsiteX16" fmla="*/ 8171196 w 9662615"/>
              <a:gd name="connsiteY16" fmla="*/ 1397216 h 1692226"/>
              <a:gd name="connsiteX17" fmla="*/ 8127667 w 9662615"/>
              <a:gd name="connsiteY17" fmla="*/ 1418254 h 1692226"/>
              <a:gd name="connsiteX18" fmla="*/ 7974579 w 9662615"/>
              <a:gd name="connsiteY18" fmla="*/ 1383439 h 1692226"/>
              <a:gd name="connsiteX19" fmla="*/ 7768351 w 9662615"/>
              <a:gd name="connsiteY19" fmla="*/ 1395051 h 1692226"/>
              <a:gd name="connsiteX20" fmla="*/ 7635985 w 9662615"/>
              <a:gd name="connsiteY20" fmla="*/ 1386363 h 1692226"/>
              <a:gd name="connsiteX21" fmla="*/ 7466069 w 9662615"/>
              <a:gd name="connsiteY21" fmla="*/ 1377654 h 1692226"/>
              <a:gd name="connsiteX22" fmla="*/ 7355642 w 9662615"/>
              <a:gd name="connsiteY22" fmla="*/ 1407761 h 1692226"/>
              <a:gd name="connsiteX23" fmla="*/ 7151610 w 9662615"/>
              <a:gd name="connsiteY23" fmla="*/ 1397856 h 1692226"/>
              <a:gd name="connsiteX24" fmla="*/ 7082147 w 9662615"/>
              <a:gd name="connsiteY24" fmla="*/ 1406113 h 1692226"/>
              <a:gd name="connsiteX25" fmla="*/ 7014958 w 9662615"/>
              <a:gd name="connsiteY25" fmla="*/ 1396883 h 1692226"/>
              <a:gd name="connsiteX26" fmla="*/ 6907567 w 9662615"/>
              <a:gd name="connsiteY26" fmla="*/ 1419149 h 1692226"/>
              <a:gd name="connsiteX27" fmla="*/ 6748428 w 9662615"/>
              <a:gd name="connsiteY27" fmla="*/ 1420308 h 1692226"/>
              <a:gd name="connsiteX28" fmla="*/ 6654257 w 9662615"/>
              <a:gd name="connsiteY28" fmla="*/ 1424143 h 1692226"/>
              <a:gd name="connsiteX29" fmla="*/ 6620123 w 9662615"/>
              <a:gd name="connsiteY29" fmla="*/ 1430535 h 1692226"/>
              <a:gd name="connsiteX30" fmla="*/ 6571355 w 9662615"/>
              <a:gd name="connsiteY30" fmla="*/ 1436144 h 1692226"/>
              <a:gd name="connsiteX31" fmla="*/ 6486557 w 9662615"/>
              <a:gd name="connsiteY31" fmla="*/ 1449861 h 1692226"/>
              <a:gd name="connsiteX32" fmla="*/ 6370419 w 9662615"/>
              <a:gd name="connsiteY32" fmla="*/ 1461649 h 1692226"/>
              <a:gd name="connsiteX33" fmla="*/ 6278839 w 9662615"/>
              <a:gd name="connsiteY33" fmla="*/ 1449160 h 1692226"/>
              <a:gd name="connsiteX34" fmla="*/ 6272455 w 9662615"/>
              <a:gd name="connsiteY34" fmla="*/ 1453191 h 1692226"/>
              <a:gd name="connsiteX35" fmla="*/ 6212659 w 9662615"/>
              <a:gd name="connsiteY35" fmla="*/ 1454850 h 1692226"/>
              <a:gd name="connsiteX36" fmla="*/ 6069317 w 9662615"/>
              <a:gd name="connsiteY36" fmla="*/ 1445838 h 1692226"/>
              <a:gd name="connsiteX37" fmla="*/ 5878477 w 9662615"/>
              <a:gd name="connsiteY37" fmla="*/ 1439180 h 1692226"/>
              <a:gd name="connsiteX38" fmla="*/ 5838387 w 9662615"/>
              <a:gd name="connsiteY38" fmla="*/ 1444679 h 1692226"/>
              <a:gd name="connsiteX39" fmla="*/ 5771136 w 9662615"/>
              <a:gd name="connsiteY39" fmla="*/ 1453639 h 1692226"/>
              <a:gd name="connsiteX40" fmla="*/ 5724081 w 9662615"/>
              <a:gd name="connsiteY40" fmla="*/ 1470431 h 1692226"/>
              <a:gd name="connsiteX41" fmla="*/ 5666577 w 9662615"/>
              <a:gd name="connsiteY41" fmla="*/ 1473921 h 1692226"/>
              <a:gd name="connsiteX42" fmla="*/ 5649068 w 9662615"/>
              <a:gd name="connsiteY42" fmla="*/ 1461676 h 1692226"/>
              <a:gd name="connsiteX43" fmla="*/ 5588902 w 9662615"/>
              <a:gd name="connsiteY43" fmla="*/ 1469647 h 1692226"/>
              <a:gd name="connsiteX44" fmla="*/ 5498090 w 9662615"/>
              <a:gd name="connsiteY44" fmla="*/ 1483173 h 1692226"/>
              <a:gd name="connsiteX45" fmla="*/ 5444641 w 9662615"/>
              <a:gd name="connsiteY45" fmla="*/ 1487602 h 1692226"/>
              <a:gd name="connsiteX46" fmla="*/ 5299812 w 9662615"/>
              <a:gd name="connsiteY46" fmla="*/ 1503362 h 1692226"/>
              <a:gd name="connsiteX47" fmla="*/ 5213947 w 9662615"/>
              <a:gd name="connsiteY47" fmla="*/ 1516637 h 1692226"/>
              <a:gd name="connsiteX48" fmla="*/ 5090342 w 9662615"/>
              <a:gd name="connsiteY48" fmla="*/ 1546680 h 1692226"/>
              <a:gd name="connsiteX49" fmla="*/ 5129812 w 9662615"/>
              <a:gd name="connsiteY49" fmla="*/ 1521277 h 1692226"/>
              <a:gd name="connsiteX50" fmla="*/ 5059484 w 9662615"/>
              <a:gd name="connsiteY50" fmla="*/ 1546802 h 1692226"/>
              <a:gd name="connsiteX51" fmla="*/ 5038524 w 9662615"/>
              <a:gd name="connsiteY51" fmla="*/ 1545675 h 1692226"/>
              <a:gd name="connsiteX52" fmla="*/ 5026564 w 9662615"/>
              <a:gd name="connsiteY52" fmla="*/ 1545376 h 1692226"/>
              <a:gd name="connsiteX53" fmla="*/ 4969433 w 9662615"/>
              <a:gd name="connsiteY53" fmla="*/ 1550865 h 1692226"/>
              <a:gd name="connsiteX54" fmla="*/ 4921303 w 9662615"/>
              <a:gd name="connsiteY54" fmla="*/ 1575379 h 1692226"/>
              <a:gd name="connsiteX55" fmla="*/ 4863775 w 9662615"/>
              <a:gd name="connsiteY55" fmla="*/ 1562633 h 1692226"/>
              <a:gd name="connsiteX56" fmla="*/ 4847242 w 9662615"/>
              <a:gd name="connsiteY56" fmla="*/ 1565435 h 1692226"/>
              <a:gd name="connsiteX57" fmla="*/ 4809131 w 9662615"/>
              <a:gd name="connsiteY57" fmla="*/ 1692226 h 1692226"/>
              <a:gd name="connsiteX58" fmla="*/ 4791466 w 9662615"/>
              <a:gd name="connsiteY58" fmla="*/ 1561324 h 1692226"/>
              <a:gd name="connsiteX59" fmla="*/ 4784247 w 9662615"/>
              <a:gd name="connsiteY59" fmla="*/ 1562342 h 1692226"/>
              <a:gd name="connsiteX60" fmla="*/ 4735334 w 9662615"/>
              <a:gd name="connsiteY60" fmla="*/ 1581778 h 1692226"/>
              <a:gd name="connsiteX61" fmla="*/ 4697562 w 9662615"/>
              <a:gd name="connsiteY61" fmla="*/ 1551206 h 1692226"/>
              <a:gd name="connsiteX62" fmla="*/ 4662664 w 9662615"/>
              <a:gd name="connsiteY62" fmla="*/ 1573162 h 1692226"/>
              <a:gd name="connsiteX63" fmla="*/ 4603028 w 9662615"/>
              <a:gd name="connsiteY63" fmla="*/ 1568821 h 1692226"/>
              <a:gd name="connsiteX64" fmla="*/ 4541612 w 9662615"/>
              <a:gd name="connsiteY64" fmla="*/ 1545262 h 1692226"/>
              <a:gd name="connsiteX65" fmla="*/ 4422155 w 9662615"/>
              <a:gd name="connsiteY65" fmla="*/ 1542059 h 1692226"/>
              <a:gd name="connsiteX66" fmla="*/ 4221826 w 9662615"/>
              <a:gd name="connsiteY66" fmla="*/ 1508923 h 1692226"/>
              <a:gd name="connsiteX67" fmla="*/ 4096601 w 9662615"/>
              <a:gd name="connsiteY67" fmla="*/ 1521563 h 1692226"/>
              <a:gd name="connsiteX68" fmla="*/ 3970635 w 9662615"/>
              <a:gd name="connsiteY68" fmla="*/ 1544815 h 1692226"/>
              <a:gd name="connsiteX69" fmla="*/ 3833906 w 9662615"/>
              <a:gd name="connsiteY69" fmla="*/ 1516637 h 1692226"/>
              <a:gd name="connsiteX70" fmla="*/ 3696258 w 9662615"/>
              <a:gd name="connsiteY70" fmla="*/ 1537563 h 1692226"/>
              <a:gd name="connsiteX71" fmla="*/ 3594070 w 9662615"/>
              <a:gd name="connsiteY71" fmla="*/ 1509422 h 1692226"/>
              <a:gd name="connsiteX72" fmla="*/ 3565233 w 9662615"/>
              <a:gd name="connsiteY72" fmla="*/ 1515122 h 1692226"/>
              <a:gd name="connsiteX73" fmla="*/ 3560267 w 9662615"/>
              <a:gd name="connsiteY73" fmla="*/ 1516288 h 1692226"/>
              <a:gd name="connsiteX74" fmla="*/ 3540258 w 9662615"/>
              <a:gd name="connsiteY74" fmla="*/ 1516976 h 1692226"/>
              <a:gd name="connsiteX75" fmla="*/ 3534780 w 9662615"/>
              <a:gd name="connsiteY75" fmla="*/ 1522141 h 1692226"/>
              <a:gd name="connsiteX76" fmla="*/ 3504783 w 9662615"/>
              <a:gd name="connsiteY76" fmla="*/ 1526739 h 1692226"/>
              <a:gd name="connsiteX77" fmla="*/ 3430805 w 9662615"/>
              <a:gd name="connsiteY77" fmla="*/ 1542521 h 1692226"/>
              <a:gd name="connsiteX78" fmla="*/ 3292707 w 9662615"/>
              <a:gd name="connsiteY78" fmla="*/ 1520490 h 1692226"/>
              <a:gd name="connsiteX79" fmla="*/ 3187872 w 9662615"/>
              <a:gd name="connsiteY79" fmla="*/ 1519991 h 1692226"/>
              <a:gd name="connsiteX80" fmla="*/ 3148026 w 9662615"/>
              <a:gd name="connsiteY80" fmla="*/ 1524777 h 1692226"/>
              <a:gd name="connsiteX81" fmla="*/ 3092394 w 9662615"/>
              <a:gd name="connsiteY81" fmla="*/ 1528115 h 1692226"/>
              <a:gd name="connsiteX82" fmla="*/ 2994200 w 9662615"/>
              <a:gd name="connsiteY82" fmla="*/ 1537857 h 1692226"/>
              <a:gd name="connsiteX83" fmla="*/ 2862301 w 9662615"/>
              <a:gd name="connsiteY83" fmla="*/ 1544250 h 1692226"/>
              <a:gd name="connsiteX84" fmla="*/ 2766335 w 9662615"/>
              <a:gd name="connsiteY84" fmla="*/ 1527662 h 1692226"/>
              <a:gd name="connsiteX85" fmla="*/ 2757836 w 9662615"/>
              <a:gd name="connsiteY85" fmla="*/ 1531371 h 1692226"/>
              <a:gd name="connsiteX86" fmla="*/ 2691555 w 9662615"/>
              <a:gd name="connsiteY86" fmla="*/ 1530283 h 1692226"/>
              <a:gd name="connsiteX87" fmla="*/ 2491676 w 9662615"/>
              <a:gd name="connsiteY87" fmla="*/ 1500859 h 1692226"/>
              <a:gd name="connsiteX88" fmla="*/ 2378036 w 9662615"/>
              <a:gd name="connsiteY88" fmla="*/ 1520645 h 1692226"/>
              <a:gd name="connsiteX89" fmla="*/ 2284269 w 9662615"/>
              <a:gd name="connsiteY89" fmla="*/ 1503068 h 1692226"/>
              <a:gd name="connsiteX90" fmla="*/ 2207104 w 9662615"/>
              <a:gd name="connsiteY90" fmla="*/ 1508888 h 1692226"/>
              <a:gd name="connsiteX91" fmla="*/ 2149226 w 9662615"/>
              <a:gd name="connsiteY91" fmla="*/ 1523409 h 1692226"/>
              <a:gd name="connsiteX92" fmla="*/ 2084783 w 9662615"/>
              <a:gd name="connsiteY92" fmla="*/ 1524245 h 1692226"/>
              <a:gd name="connsiteX93" fmla="*/ 2070075 w 9662615"/>
              <a:gd name="connsiteY93" fmla="*/ 1511285 h 1692226"/>
              <a:gd name="connsiteX94" fmla="*/ 2001057 w 9662615"/>
              <a:gd name="connsiteY94" fmla="*/ 1516449 h 1692226"/>
              <a:gd name="connsiteX95" fmla="*/ 1896330 w 9662615"/>
              <a:gd name="connsiteY95" fmla="*/ 1525725 h 1692226"/>
              <a:gd name="connsiteX96" fmla="*/ 1835994 w 9662615"/>
              <a:gd name="connsiteY96" fmla="*/ 1527678 h 1692226"/>
              <a:gd name="connsiteX97" fmla="*/ 1671119 w 9662615"/>
              <a:gd name="connsiteY97" fmla="*/ 1536701 h 1692226"/>
              <a:gd name="connsiteX98" fmla="*/ 1601337 w 9662615"/>
              <a:gd name="connsiteY98" fmla="*/ 1548552 h 1692226"/>
              <a:gd name="connsiteX99" fmla="*/ 1407755 w 9662615"/>
              <a:gd name="connsiteY99" fmla="*/ 1571444 h 1692226"/>
              <a:gd name="connsiteX100" fmla="*/ 1271994 w 9662615"/>
              <a:gd name="connsiteY100" fmla="*/ 1579471 h 1692226"/>
              <a:gd name="connsiteX101" fmla="*/ 1249226 w 9662615"/>
              <a:gd name="connsiteY101" fmla="*/ 1583140 h 1692226"/>
              <a:gd name="connsiteX102" fmla="*/ 1217719 w 9662615"/>
              <a:gd name="connsiteY102" fmla="*/ 1580863 h 1692226"/>
              <a:gd name="connsiteX103" fmla="*/ 1091432 w 9662615"/>
              <a:gd name="connsiteY103" fmla="*/ 1571003 h 1692226"/>
              <a:gd name="connsiteX104" fmla="*/ 992039 w 9662615"/>
              <a:gd name="connsiteY104" fmla="*/ 1556662 h 1692226"/>
              <a:gd name="connsiteX105" fmla="*/ 868264 w 9662615"/>
              <a:gd name="connsiteY105" fmla="*/ 1566392 h 1692226"/>
              <a:gd name="connsiteX106" fmla="*/ 792765 w 9662615"/>
              <a:gd name="connsiteY106" fmla="*/ 1563102 h 1692226"/>
              <a:gd name="connsiteX107" fmla="*/ 669055 w 9662615"/>
              <a:gd name="connsiteY107" fmla="*/ 1543638 h 1692226"/>
              <a:gd name="connsiteX108" fmla="*/ 506152 w 9662615"/>
              <a:gd name="connsiteY108" fmla="*/ 1549124 h 1692226"/>
              <a:gd name="connsiteX109" fmla="*/ 472797 w 9662615"/>
              <a:gd name="connsiteY109" fmla="*/ 1568904 h 1692226"/>
              <a:gd name="connsiteX110" fmla="*/ 427864 w 9662615"/>
              <a:gd name="connsiteY110" fmla="*/ 1580848 h 1692226"/>
              <a:gd name="connsiteX111" fmla="*/ 408381 w 9662615"/>
              <a:gd name="connsiteY111" fmla="*/ 1552940 h 1692226"/>
              <a:gd name="connsiteX112" fmla="*/ 267163 w 9662615"/>
              <a:gd name="connsiteY112" fmla="*/ 1531913 h 1692226"/>
              <a:gd name="connsiteX113" fmla="*/ 196644 w 9662615"/>
              <a:gd name="connsiteY113" fmla="*/ 1524565 h 1692226"/>
              <a:gd name="connsiteX114" fmla="*/ 86819 w 9662615"/>
              <a:gd name="connsiteY114" fmla="*/ 1519517 h 1692226"/>
              <a:gd name="connsiteX115" fmla="*/ 53369 w 9662615"/>
              <a:gd name="connsiteY115" fmla="*/ 1516853 h 1692226"/>
              <a:gd name="connsiteX116" fmla="*/ 2359 w 9662615"/>
              <a:gd name="connsiteY116" fmla="*/ 1515247 h 1692226"/>
              <a:gd name="connsiteX117" fmla="*/ 0 w 9662615"/>
              <a:gd name="connsiteY117" fmla="*/ 1514932 h 1692226"/>
              <a:gd name="connsiteX118" fmla="*/ 0 w 9662615"/>
              <a:gd name="connsiteY118" fmla="*/ 0 h 1692226"/>
              <a:gd name="connsiteX0" fmla="*/ 0 w 9662615"/>
              <a:gd name="connsiteY0" fmla="*/ 0 h 1692226"/>
              <a:gd name="connsiteX1" fmla="*/ 9662615 w 9662615"/>
              <a:gd name="connsiteY1" fmla="*/ 0 h 1692226"/>
              <a:gd name="connsiteX2" fmla="*/ 9662615 w 9662615"/>
              <a:gd name="connsiteY2" fmla="*/ 1280346 h 1692226"/>
              <a:gd name="connsiteX3" fmla="*/ 9658420 w 9662615"/>
              <a:gd name="connsiteY3" fmla="*/ 1280106 h 1692226"/>
              <a:gd name="connsiteX4" fmla="*/ 9469546 w 9662615"/>
              <a:gd name="connsiteY4" fmla="*/ 1289837 h 1692226"/>
              <a:gd name="connsiteX5" fmla="*/ 9385895 w 9662615"/>
              <a:gd name="connsiteY5" fmla="*/ 1269203 h 1692226"/>
              <a:gd name="connsiteX6" fmla="*/ 9144767 w 9662615"/>
              <a:gd name="connsiteY6" fmla="*/ 1264120 h 1692226"/>
              <a:gd name="connsiteX7" fmla="*/ 8837252 w 9662615"/>
              <a:gd name="connsiteY7" fmla="*/ 1350515 h 1692226"/>
              <a:gd name="connsiteX8" fmla="*/ 8705466 w 9662615"/>
              <a:gd name="connsiteY8" fmla="*/ 1342419 h 1692226"/>
              <a:gd name="connsiteX9" fmla="*/ 8652221 w 9662615"/>
              <a:gd name="connsiteY9" fmla="*/ 1326906 h 1692226"/>
              <a:gd name="connsiteX10" fmla="*/ 8632312 w 9662615"/>
              <a:gd name="connsiteY10" fmla="*/ 1326025 h 1692226"/>
              <a:gd name="connsiteX11" fmla="*/ 8591582 w 9662615"/>
              <a:gd name="connsiteY11" fmla="*/ 1341666 h 1692226"/>
              <a:gd name="connsiteX12" fmla="*/ 8537336 w 9662615"/>
              <a:gd name="connsiteY12" fmla="*/ 1341684 h 1692226"/>
              <a:gd name="connsiteX13" fmla="*/ 8472508 w 9662615"/>
              <a:gd name="connsiteY13" fmla="*/ 1363109 h 1692226"/>
              <a:gd name="connsiteX14" fmla="*/ 8258477 w 9662615"/>
              <a:gd name="connsiteY14" fmla="*/ 1370666 h 1692226"/>
              <a:gd name="connsiteX15" fmla="*/ 8197961 w 9662615"/>
              <a:gd name="connsiteY15" fmla="*/ 1392804 h 1692226"/>
              <a:gd name="connsiteX16" fmla="*/ 8171196 w 9662615"/>
              <a:gd name="connsiteY16" fmla="*/ 1397216 h 1692226"/>
              <a:gd name="connsiteX17" fmla="*/ 8127667 w 9662615"/>
              <a:gd name="connsiteY17" fmla="*/ 1418254 h 1692226"/>
              <a:gd name="connsiteX18" fmla="*/ 7974579 w 9662615"/>
              <a:gd name="connsiteY18" fmla="*/ 1383439 h 1692226"/>
              <a:gd name="connsiteX19" fmla="*/ 7768351 w 9662615"/>
              <a:gd name="connsiteY19" fmla="*/ 1395051 h 1692226"/>
              <a:gd name="connsiteX20" fmla="*/ 7635985 w 9662615"/>
              <a:gd name="connsiteY20" fmla="*/ 1386363 h 1692226"/>
              <a:gd name="connsiteX21" fmla="*/ 7466069 w 9662615"/>
              <a:gd name="connsiteY21" fmla="*/ 1377654 h 1692226"/>
              <a:gd name="connsiteX22" fmla="*/ 7355642 w 9662615"/>
              <a:gd name="connsiteY22" fmla="*/ 1407761 h 1692226"/>
              <a:gd name="connsiteX23" fmla="*/ 7151610 w 9662615"/>
              <a:gd name="connsiteY23" fmla="*/ 1397856 h 1692226"/>
              <a:gd name="connsiteX24" fmla="*/ 7082147 w 9662615"/>
              <a:gd name="connsiteY24" fmla="*/ 1406113 h 1692226"/>
              <a:gd name="connsiteX25" fmla="*/ 7014958 w 9662615"/>
              <a:gd name="connsiteY25" fmla="*/ 1396883 h 1692226"/>
              <a:gd name="connsiteX26" fmla="*/ 6907567 w 9662615"/>
              <a:gd name="connsiteY26" fmla="*/ 1419149 h 1692226"/>
              <a:gd name="connsiteX27" fmla="*/ 6748428 w 9662615"/>
              <a:gd name="connsiteY27" fmla="*/ 1420308 h 1692226"/>
              <a:gd name="connsiteX28" fmla="*/ 6654257 w 9662615"/>
              <a:gd name="connsiteY28" fmla="*/ 1424143 h 1692226"/>
              <a:gd name="connsiteX29" fmla="*/ 6620123 w 9662615"/>
              <a:gd name="connsiteY29" fmla="*/ 1430535 h 1692226"/>
              <a:gd name="connsiteX30" fmla="*/ 6571355 w 9662615"/>
              <a:gd name="connsiteY30" fmla="*/ 1436144 h 1692226"/>
              <a:gd name="connsiteX31" fmla="*/ 6486557 w 9662615"/>
              <a:gd name="connsiteY31" fmla="*/ 1449861 h 1692226"/>
              <a:gd name="connsiteX32" fmla="*/ 6370419 w 9662615"/>
              <a:gd name="connsiteY32" fmla="*/ 1461649 h 1692226"/>
              <a:gd name="connsiteX33" fmla="*/ 6278839 w 9662615"/>
              <a:gd name="connsiteY33" fmla="*/ 1449160 h 1692226"/>
              <a:gd name="connsiteX34" fmla="*/ 6272455 w 9662615"/>
              <a:gd name="connsiteY34" fmla="*/ 1453191 h 1692226"/>
              <a:gd name="connsiteX35" fmla="*/ 6212659 w 9662615"/>
              <a:gd name="connsiteY35" fmla="*/ 1454850 h 1692226"/>
              <a:gd name="connsiteX36" fmla="*/ 6069317 w 9662615"/>
              <a:gd name="connsiteY36" fmla="*/ 1445838 h 1692226"/>
              <a:gd name="connsiteX37" fmla="*/ 5878477 w 9662615"/>
              <a:gd name="connsiteY37" fmla="*/ 1439180 h 1692226"/>
              <a:gd name="connsiteX38" fmla="*/ 5838387 w 9662615"/>
              <a:gd name="connsiteY38" fmla="*/ 1444679 h 1692226"/>
              <a:gd name="connsiteX39" fmla="*/ 5771136 w 9662615"/>
              <a:gd name="connsiteY39" fmla="*/ 1453639 h 1692226"/>
              <a:gd name="connsiteX40" fmla="*/ 5724081 w 9662615"/>
              <a:gd name="connsiteY40" fmla="*/ 1470431 h 1692226"/>
              <a:gd name="connsiteX41" fmla="*/ 5666577 w 9662615"/>
              <a:gd name="connsiteY41" fmla="*/ 1473921 h 1692226"/>
              <a:gd name="connsiteX42" fmla="*/ 5649068 w 9662615"/>
              <a:gd name="connsiteY42" fmla="*/ 1461676 h 1692226"/>
              <a:gd name="connsiteX43" fmla="*/ 5588902 w 9662615"/>
              <a:gd name="connsiteY43" fmla="*/ 1469647 h 1692226"/>
              <a:gd name="connsiteX44" fmla="*/ 5498090 w 9662615"/>
              <a:gd name="connsiteY44" fmla="*/ 1483173 h 1692226"/>
              <a:gd name="connsiteX45" fmla="*/ 5444641 w 9662615"/>
              <a:gd name="connsiteY45" fmla="*/ 1487602 h 1692226"/>
              <a:gd name="connsiteX46" fmla="*/ 5299812 w 9662615"/>
              <a:gd name="connsiteY46" fmla="*/ 1503362 h 1692226"/>
              <a:gd name="connsiteX47" fmla="*/ 5213947 w 9662615"/>
              <a:gd name="connsiteY47" fmla="*/ 1516637 h 1692226"/>
              <a:gd name="connsiteX48" fmla="*/ 5090342 w 9662615"/>
              <a:gd name="connsiteY48" fmla="*/ 1546680 h 1692226"/>
              <a:gd name="connsiteX49" fmla="*/ 5129812 w 9662615"/>
              <a:gd name="connsiteY49" fmla="*/ 1521277 h 1692226"/>
              <a:gd name="connsiteX50" fmla="*/ 5059484 w 9662615"/>
              <a:gd name="connsiteY50" fmla="*/ 1546802 h 1692226"/>
              <a:gd name="connsiteX51" fmla="*/ 5038524 w 9662615"/>
              <a:gd name="connsiteY51" fmla="*/ 1545675 h 1692226"/>
              <a:gd name="connsiteX52" fmla="*/ 5026564 w 9662615"/>
              <a:gd name="connsiteY52" fmla="*/ 1545376 h 1692226"/>
              <a:gd name="connsiteX53" fmla="*/ 4969433 w 9662615"/>
              <a:gd name="connsiteY53" fmla="*/ 1550865 h 1692226"/>
              <a:gd name="connsiteX54" fmla="*/ 4921303 w 9662615"/>
              <a:gd name="connsiteY54" fmla="*/ 1575379 h 1692226"/>
              <a:gd name="connsiteX55" fmla="*/ 4863775 w 9662615"/>
              <a:gd name="connsiteY55" fmla="*/ 1562633 h 1692226"/>
              <a:gd name="connsiteX56" fmla="*/ 4847242 w 9662615"/>
              <a:gd name="connsiteY56" fmla="*/ 1664826 h 1692226"/>
              <a:gd name="connsiteX57" fmla="*/ 4809131 w 9662615"/>
              <a:gd name="connsiteY57" fmla="*/ 1692226 h 1692226"/>
              <a:gd name="connsiteX58" fmla="*/ 4791466 w 9662615"/>
              <a:gd name="connsiteY58" fmla="*/ 1561324 h 1692226"/>
              <a:gd name="connsiteX59" fmla="*/ 4784247 w 9662615"/>
              <a:gd name="connsiteY59" fmla="*/ 1562342 h 1692226"/>
              <a:gd name="connsiteX60" fmla="*/ 4735334 w 9662615"/>
              <a:gd name="connsiteY60" fmla="*/ 1581778 h 1692226"/>
              <a:gd name="connsiteX61" fmla="*/ 4697562 w 9662615"/>
              <a:gd name="connsiteY61" fmla="*/ 1551206 h 1692226"/>
              <a:gd name="connsiteX62" fmla="*/ 4662664 w 9662615"/>
              <a:gd name="connsiteY62" fmla="*/ 1573162 h 1692226"/>
              <a:gd name="connsiteX63" fmla="*/ 4603028 w 9662615"/>
              <a:gd name="connsiteY63" fmla="*/ 1568821 h 1692226"/>
              <a:gd name="connsiteX64" fmla="*/ 4541612 w 9662615"/>
              <a:gd name="connsiteY64" fmla="*/ 1545262 h 1692226"/>
              <a:gd name="connsiteX65" fmla="*/ 4422155 w 9662615"/>
              <a:gd name="connsiteY65" fmla="*/ 1542059 h 1692226"/>
              <a:gd name="connsiteX66" fmla="*/ 4221826 w 9662615"/>
              <a:gd name="connsiteY66" fmla="*/ 1508923 h 1692226"/>
              <a:gd name="connsiteX67" fmla="*/ 4096601 w 9662615"/>
              <a:gd name="connsiteY67" fmla="*/ 1521563 h 1692226"/>
              <a:gd name="connsiteX68" fmla="*/ 3970635 w 9662615"/>
              <a:gd name="connsiteY68" fmla="*/ 1544815 h 1692226"/>
              <a:gd name="connsiteX69" fmla="*/ 3833906 w 9662615"/>
              <a:gd name="connsiteY69" fmla="*/ 1516637 h 1692226"/>
              <a:gd name="connsiteX70" fmla="*/ 3696258 w 9662615"/>
              <a:gd name="connsiteY70" fmla="*/ 1537563 h 1692226"/>
              <a:gd name="connsiteX71" fmla="*/ 3594070 w 9662615"/>
              <a:gd name="connsiteY71" fmla="*/ 1509422 h 1692226"/>
              <a:gd name="connsiteX72" fmla="*/ 3565233 w 9662615"/>
              <a:gd name="connsiteY72" fmla="*/ 1515122 h 1692226"/>
              <a:gd name="connsiteX73" fmla="*/ 3560267 w 9662615"/>
              <a:gd name="connsiteY73" fmla="*/ 1516288 h 1692226"/>
              <a:gd name="connsiteX74" fmla="*/ 3540258 w 9662615"/>
              <a:gd name="connsiteY74" fmla="*/ 1516976 h 1692226"/>
              <a:gd name="connsiteX75" fmla="*/ 3534780 w 9662615"/>
              <a:gd name="connsiteY75" fmla="*/ 1522141 h 1692226"/>
              <a:gd name="connsiteX76" fmla="*/ 3504783 w 9662615"/>
              <a:gd name="connsiteY76" fmla="*/ 1526739 h 1692226"/>
              <a:gd name="connsiteX77" fmla="*/ 3430805 w 9662615"/>
              <a:gd name="connsiteY77" fmla="*/ 1542521 h 1692226"/>
              <a:gd name="connsiteX78" fmla="*/ 3292707 w 9662615"/>
              <a:gd name="connsiteY78" fmla="*/ 1520490 h 1692226"/>
              <a:gd name="connsiteX79" fmla="*/ 3187872 w 9662615"/>
              <a:gd name="connsiteY79" fmla="*/ 1519991 h 1692226"/>
              <a:gd name="connsiteX80" fmla="*/ 3148026 w 9662615"/>
              <a:gd name="connsiteY80" fmla="*/ 1524777 h 1692226"/>
              <a:gd name="connsiteX81" fmla="*/ 3092394 w 9662615"/>
              <a:gd name="connsiteY81" fmla="*/ 1528115 h 1692226"/>
              <a:gd name="connsiteX82" fmla="*/ 2994200 w 9662615"/>
              <a:gd name="connsiteY82" fmla="*/ 1537857 h 1692226"/>
              <a:gd name="connsiteX83" fmla="*/ 2862301 w 9662615"/>
              <a:gd name="connsiteY83" fmla="*/ 1544250 h 1692226"/>
              <a:gd name="connsiteX84" fmla="*/ 2766335 w 9662615"/>
              <a:gd name="connsiteY84" fmla="*/ 1527662 h 1692226"/>
              <a:gd name="connsiteX85" fmla="*/ 2757836 w 9662615"/>
              <a:gd name="connsiteY85" fmla="*/ 1531371 h 1692226"/>
              <a:gd name="connsiteX86" fmla="*/ 2691555 w 9662615"/>
              <a:gd name="connsiteY86" fmla="*/ 1530283 h 1692226"/>
              <a:gd name="connsiteX87" fmla="*/ 2491676 w 9662615"/>
              <a:gd name="connsiteY87" fmla="*/ 1500859 h 1692226"/>
              <a:gd name="connsiteX88" fmla="*/ 2378036 w 9662615"/>
              <a:gd name="connsiteY88" fmla="*/ 1520645 h 1692226"/>
              <a:gd name="connsiteX89" fmla="*/ 2284269 w 9662615"/>
              <a:gd name="connsiteY89" fmla="*/ 1503068 h 1692226"/>
              <a:gd name="connsiteX90" fmla="*/ 2207104 w 9662615"/>
              <a:gd name="connsiteY90" fmla="*/ 1508888 h 1692226"/>
              <a:gd name="connsiteX91" fmla="*/ 2149226 w 9662615"/>
              <a:gd name="connsiteY91" fmla="*/ 1523409 h 1692226"/>
              <a:gd name="connsiteX92" fmla="*/ 2084783 w 9662615"/>
              <a:gd name="connsiteY92" fmla="*/ 1524245 h 1692226"/>
              <a:gd name="connsiteX93" fmla="*/ 2070075 w 9662615"/>
              <a:gd name="connsiteY93" fmla="*/ 1511285 h 1692226"/>
              <a:gd name="connsiteX94" fmla="*/ 2001057 w 9662615"/>
              <a:gd name="connsiteY94" fmla="*/ 1516449 h 1692226"/>
              <a:gd name="connsiteX95" fmla="*/ 1896330 w 9662615"/>
              <a:gd name="connsiteY95" fmla="*/ 1525725 h 1692226"/>
              <a:gd name="connsiteX96" fmla="*/ 1835994 w 9662615"/>
              <a:gd name="connsiteY96" fmla="*/ 1527678 h 1692226"/>
              <a:gd name="connsiteX97" fmla="*/ 1671119 w 9662615"/>
              <a:gd name="connsiteY97" fmla="*/ 1536701 h 1692226"/>
              <a:gd name="connsiteX98" fmla="*/ 1601337 w 9662615"/>
              <a:gd name="connsiteY98" fmla="*/ 1548552 h 1692226"/>
              <a:gd name="connsiteX99" fmla="*/ 1407755 w 9662615"/>
              <a:gd name="connsiteY99" fmla="*/ 1571444 h 1692226"/>
              <a:gd name="connsiteX100" fmla="*/ 1271994 w 9662615"/>
              <a:gd name="connsiteY100" fmla="*/ 1579471 h 1692226"/>
              <a:gd name="connsiteX101" fmla="*/ 1249226 w 9662615"/>
              <a:gd name="connsiteY101" fmla="*/ 1583140 h 1692226"/>
              <a:gd name="connsiteX102" fmla="*/ 1217719 w 9662615"/>
              <a:gd name="connsiteY102" fmla="*/ 1580863 h 1692226"/>
              <a:gd name="connsiteX103" fmla="*/ 1091432 w 9662615"/>
              <a:gd name="connsiteY103" fmla="*/ 1571003 h 1692226"/>
              <a:gd name="connsiteX104" fmla="*/ 992039 w 9662615"/>
              <a:gd name="connsiteY104" fmla="*/ 1556662 h 1692226"/>
              <a:gd name="connsiteX105" fmla="*/ 868264 w 9662615"/>
              <a:gd name="connsiteY105" fmla="*/ 1566392 h 1692226"/>
              <a:gd name="connsiteX106" fmla="*/ 792765 w 9662615"/>
              <a:gd name="connsiteY106" fmla="*/ 1563102 h 1692226"/>
              <a:gd name="connsiteX107" fmla="*/ 669055 w 9662615"/>
              <a:gd name="connsiteY107" fmla="*/ 1543638 h 1692226"/>
              <a:gd name="connsiteX108" fmla="*/ 506152 w 9662615"/>
              <a:gd name="connsiteY108" fmla="*/ 1549124 h 1692226"/>
              <a:gd name="connsiteX109" fmla="*/ 472797 w 9662615"/>
              <a:gd name="connsiteY109" fmla="*/ 1568904 h 1692226"/>
              <a:gd name="connsiteX110" fmla="*/ 427864 w 9662615"/>
              <a:gd name="connsiteY110" fmla="*/ 1580848 h 1692226"/>
              <a:gd name="connsiteX111" fmla="*/ 408381 w 9662615"/>
              <a:gd name="connsiteY111" fmla="*/ 1552940 h 1692226"/>
              <a:gd name="connsiteX112" fmla="*/ 267163 w 9662615"/>
              <a:gd name="connsiteY112" fmla="*/ 1531913 h 1692226"/>
              <a:gd name="connsiteX113" fmla="*/ 196644 w 9662615"/>
              <a:gd name="connsiteY113" fmla="*/ 1524565 h 1692226"/>
              <a:gd name="connsiteX114" fmla="*/ 86819 w 9662615"/>
              <a:gd name="connsiteY114" fmla="*/ 1519517 h 1692226"/>
              <a:gd name="connsiteX115" fmla="*/ 53369 w 9662615"/>
              <a:gd name="connsiteY115" fmla="*/ 1516853 h 1692226"/>
              <a:gd name="connsiteX116" fmla="*/ 2359 w 9662615"/>
              <a:gd name="connsiteY116" fmla="*/ 1515247 h 1692226"/>
              <a:gd name="connsiteX117" fmla="*/ 0 w 9662615"/>
              <a:gd name="connsiteY117" fmla="*/ 1514932 h 1692226"/>
              <a:gd name="connsiteX118" fmla="*/ 0 w 9662615"/>
              <a:gd name="connsiteY118" fmla="*/ 0 h 1692226"/>
              <a:gd name="connsiteX0" fmla="*/ 0 w 9662615"/>
              <a:gd name="connsiteY0" fmla="*/ 0 h 1692226"/>
              <a:gd name="connsiteX1" fmla="*/ 9662615 w 9662615"/>
              <a:gd name="connsiteY1" fmla="*/ 0 h 1692226"/>
              <a:gd name="connsiteX2" fmla="*/ 9662615 w 9662615"/>
              <a:gd name="connsiteY2" fmla="*/ 1280346 h 1692226"/>
              <a:gd name="connsiteX3" fmla="*/ 9658420 w 9662615"/>
              <a:gd name="connsiteY3" fmla="*/ 1280106 h 1692226"/>
              <a:gd name="connsiteX4" fmla="*/ 9469546 w 9662615"/>
              <a:gd name="connsiteY4" fmla="*/ 1289837 h 1692226"/>
              <a:gd name="connsiteX5" fmla="*/ 9385895 w 9662615"/>
              <a:gd name="connsiteY5" fmla="*/ 1269203 h 1692226"/>
              <a:gd name="connsiteX6" fmla="*/ 9144767 w 9662615"/>
              <a:gd name="connsiteY6" fmla="*/ 1264120 h 1692226"/>
              <a:gd name="connsiteX7" fmla="*/ 8837252 w 9662615"/>
              <a:gd name="connsiteY7" fmla="*/ 1350515 h 1692226"/>
              <a:gd name="connsiteX8" fmla="*/ 8705466 w 9662615"/>
              <a:gd name="connsiteY8" fmla="*/ 1342419 h 1692226"/>
              <a:gd name="connsiteX9" fmla="*/ 8652221 w 9662615"/>
              <a:gd name="connsiteY9" fmla="*/ 1326906 h 1692226"/>
              <a:gd name="connsiteX10" fmla="*/ 8632312 w 9662615"/>
              <a:gd name="connsiteY10" fmla="*/ 1326025 h 1692226"/>
              <a:gd name="connsiteX11" fmla="*/ 8591582 w 9662615"/>
              <a:gd name="connsiteY11" fmla="*/ 1341666 h 1692226"/>
              <a:gd name="connsiteX12" fmla="*/ 8537336 w 9662615"/>
              <a:gd name="connsiteY12" fmla="*/ 1341684 h 1692226"/>
              <a:gd name="connsiteX13" fmla="*/ 8472508 w 9662615"/>
              <a:gd name="connsiteY13" fmla="*/ 1363109 h 1692226"/>
              <a:gd name="connsiteX14" fmla="*/ 8258477 w 9662615"/>
              <a:gd name="connsiteY14" fmla="*/ 1370666 h 1692226"/>
              <a:gd name="connsiteX15" fmla="*/ 8197961 w 9662615"/>
              <a:gd name="connsiteY15" fmla="*/ 1392804 h 1692226"/>
              <a:gd name="connsiteX16" fmla="*/ 8171196 w 9662615"/>
              <a:gd name="connsiteY16" fmla="*/ 1397216 h 1692226"/>
              <a:gd name="connsiteX17" fmla="*/ 8127667 w 9662615"/>
              <a:gd name="connsiteY17" fmla="*/ 1418254 h 1692226"/>
              <a:gd name="connsiteX18" fmla="*/ 7974579 w 9662615"/>
              <a:gd name="connsiteY18" fmla="*/ 1383439 h 1692226"/>
              <a:gd name="connsiteX19" fmla="*/ 7768351 w 9662615"/>
              <a:gd name="connsiteY19" fmla="*/ 1395051 h 1692226"/>
              <a:gd name="connsiteX20" fmla="*/ 7635985 w 9662615"/>
              <a:gd name="connsiteY20" fmla="*/ 1386363 h 1692226"/>
              <a:gd name="connsiteX21" fmla="*/ 7466069 w 9662615"/>
              <a:gd name="connsiteY21" fmla="*/ 1377654 h 1692226"/>
              <a:gd name="connsiteX22" fmla="*/ 7355642 w 9662615"/>
              <a:gd name="connsiteY22" fmla="*/ 1407761 h 1692226"/>
              <a:gd name="connsiteX23" fmla="*/ 7151610 w 9662615"/>
              <a:gd name="connsiteY23" fmla="*/ 1397856 h 1692226"/>
              <a:gd name="connsiteX24" fmla="*/ 7082147 w 9662615"/>
              <a:gd name="connsiteY24" fmla="*/ 1406113 h 1692226"/>
              <a:gd name="connsiteX25" fmla="*/ 7014958 w 9662615"/>
              <a:gd name="connsiteY25" fmla="*/ 1396883 h 1692226"/>
              <a:gd name="connsiteX26" fmla="*/ 6907567 w 9662615"/>
              <a:gd name="connsiteY26" fmla="*/ 1419149 h 1692226"/>
              <a:gd name="connsiteX27" fmla="*/ 6748428 w 9662615"/>
              <a:gd name="connsiteY27" fmla="*/ 1420308 h 1692226"/>
              <a:gd name="connsiteX28" fmla="*/ 6654257 w 9662615"/>
              <a:gd name="connsiteY28" fmla="*/ 1424143 h 1692226"/>
              <a:gd name="connsiteX29" fmla="*/ 6620123 w 9662615"/>
              <a:gd name="connsiteY29" fmla="*/ 1430535 h 1692226"/>
              <a:gd name="connsiteX30" fmla="*/ 6571355 w 9662615"/>
              <a:gd name="connsiteY30" fmla="*/ 1436144 h 1692226"/>
              <a:gd name="connsiteX31" fmla="*/ 6486557 w 9662615"/>
              <a:gd name="connsiteY31" fmla="*/ 1449861 h 1692226"/>
              <a:gd name="connsiteX32" fmla="*/ 6370419 w 9662615"/>
              <a:gd name="connsiteY32" fmla="*/ 1461649 h 1692226"/>
              <a:gd name="connsiteX33" fmla="*/ 6278839 w 9662615"/>
              <a:gd name="connsiteY33" fmla="*/ 1449160 h 1692226"/>
              <a:gd name="connsiteX34" fmla="*/ 6272455 w 9662615"/>
              <a:gd name="connsiteY34" fmla="*/ 1453191 h 1692226"/>
              <a:gd name="connsiteX35" fmla="*/ 6212659 w 9662615"/>
              <a:gd name="connsiteY35" fmla="*/ 1454850 h 1692226"/>
              <a:gd name="connsiteX36" fmla="*/ 6069317 w 9662615"/>
              <a:gd name="connsiteY36" fmla="*/ 1445838 h 1692226"/>
              <a:gd name="connsiteX37" fmla="*/ 5878477 w 9662615"/>
              <a:gd name="connsiteY37" fmla="*/ 1439180 h 1692226"/>
              <a:gd name="connsiteX38" fmla="*/ 5838387 w 9662615"/>
              <a:gd name="connsiteY38" fmla="*/ 1444679 h 1692226"/>
              <a:gd name="connsiteX39" fmla="*/ 5771136 w 9662615"/>
              <a:gd name="connsiteY39" fmla="*/ 1453639 h 1692226"/>
              <a:gd name="connsiteX40" fmla="*/ 5724081 w 9662615"/>
              <a:gd name="connsiteY40" fmla="*/ 1470431 h 1692226"/>
              <a:gd name="connsiteX41" fmla="*/ 5666577 w 9662615"/>
              <a:gd name="connsiteY41" fmla="*/ 1473921 h 1692226"/>
              <a:gd name="connsiteX42" fmla="*/ 5649068 w 9662615"/>
              <a:gd name="connsiteY42" fmla="*/ 1461676 h 1692226"/>
              <a:gd name="connsiteX43" fmla="*/ 5588902 w 9662615"/>
              <a:gd name="connsiteY43" fmla="*/ 1469647 h 1692226"/>
              <a:gd name="connsiteX44" fmla="*/ 5498090 w 9662615"/>
              <a:gd name="connsiteY44" fmla="*/ 1483173 h 1692226"/>
              <a:gd name="connsiteX45" fmla="*/ 5444641 w 9662615"/>
              <a:gd name="connsiteY45" fmla="*/ 1487602 h 1692226"/>
              <a:gd name="connsiteX46" fmla="*/ 5299812 w 9662615"/>
              <a:gd name="connsiteY46" fmla="*/ 1503362 h 1692226"/>
              <a:gd name="connsiteX47" fmla="*/ 5213947 w 9662615"/>
              <a:gd name="connsiteY47" fmla="*/ 1516637 h 1692226"/>
              <a:gd name="connsiteX48" fmla="*/ 5090342 w 9662615"/>
              <a:gd name="connsiteY48" fmla="*/ 1546680 h 1692226"/>
              <a:gd name="connsiteX49" fmla="*/ 5129812 w 9662615"/>
              <a:gd name="connsiteY49" fmla="*/ 1521277 h 1692226"/>
              <a:gd name="connsiteX50" fmla="*/ 5059484 w 9662615"/>
              <a:gd name="connsiteY50" fmla="*/ 1546802 h 1692226"/>
              <a:gd name="connsiteX51" fmla="*/ 5038524 w 9662615"/>
              <a:gd name="connsiteY51" fmla="*/ 1545675 h 1692226"/>
              <a:gd name="connsiteX52" fmla="*/ 5026564 w 9662615"/>
              <a:gd name="connsiteY52" fmla="*/ 1545376 h 1692226"/>
              <a:gd name="connsiteX53" fmla="*/ 4969433 w 9662615"/>
              <a:gd name="connsiteY53" fmla="*/ 1550865 h 1692226"/>
              <a:gd name="connsiteX54" fmla="*/ 4921303 w 9662615"/>
              <a:gd name="connsiteY54" fmla="*/ 1575379 h 1692226"/>
              <a:gd name="connsiteX55" fmla="*/ 4871726 w 9662615"/>
              <a:gd name="connsiteY55" fmla="*/ 1570584 h 1692226"/>
              <a:gd name="connsiteX56" fmla="*/ 4847242 w 9662615"/>
              <a:gd name="connsiteY56" fmla="*/ 1664826 h 1692226"/>
              <a:gd name="connsiteX57" fmla="*/ 4809131 w 9662615"/>
              <a:gd name="connsiteY57" fmla="*/ 1692226 h 1692226"/>
              <a:gd name="connsiteX58" fmla="*/ 4791466 w 9662615"/>
              <a:gd name="connsiteY58" fmla="*/ 1561324 h 1692226"/>
              <a:gd name="connsiteX59" fmla="*/ 4784247 w 9662615"/>
              <a:gd name="connsiteY59" fmla="*/ 1562342 h 1692226"/>
              <a:gd name="connsiteX60" fmla="*/ 4735334 w 9662615"/>
              <a:gd name="connsiteY60" fmla="*/ 1581778 h 1692226"/>
              <a:gd name="connsiteX61" fmla="*/ 4697562 w 9662615"/>
              <a:gd name="connsiteY61" fmla="*/ 1551206 h 1692226"/>
              <a:gd name="connsiteX62" fmla="*/ 4662664 w 9662615"/>
              <a:gd name="connsiteY62" fmla="*/ 1573162 h 1692226"/>
              <a:gd name="connsiteX63" fmla="*/ 4603028 w 9662615"/>
              <a:gd name="connsiteY63" fmla="*/ 1568821 h 1692226"/>
              <a:gd name="connsiteX64" fmla="*/ 4541612 w 9662615"/>
              <a:gd name="connsiteY64" fmla="*/ 1545262 h 1692226"/>
              <a:gd name="connsiteX65" fmla="*/ 4422155 w 9662615"/>
              <a:gd name="connsiteY65" fmla="*/ 1542059 h 1692226"/>
              <a:gd name="connsiteX66" fmla="*/ 4221826 w 9662615"/>
              <a:gd name="connsiteY66" fmla="*/ 1508923 h 1692226"/>
              <a:gd name="connsiteX67" fmla="*/ 4096601 w 9662615"/>
              <a:gd name="connsiteY67" fmla="*/ 1521563 h 1692226"/>
              <a:gd name="connsiteX68" fmla="*/ 3970635 w 9662615"/>
              <a:gd name="connsiteY68" fmla="*/ 1544815 h 1692226"/>
              <a:gd name="connsiteX69" fmla="*/ 3833906 w 9662615"/>
              <a:gd name="connsiteY69" fmla="*/ 1516637 h 1692226"/>
              <a:gd name="connsiteX70" fmla="*/ 3696258 w 9662615"/>
              <a:gd name="connsiteY70" fmla="*/ 1537563 h 1692226"/>
              <a:gd name="connsiteX71" fmla="*/ 3594070 w 9662615"/>
              <a:gd name="connsiteY71" fmla="*/ 1509422 h 1692226"/>
              <a:gd name="connsiteX72" fmla="*/ 3565233 w 9662615"/>
              <a:gd name="connsiteY72" fmla="*/ 1515122 h 1692226"/>
              <a:gd name="connsiteX73" fmla="*/ 3560267 w 9662615"/>
              <a:gd name="connsiteY73" fmla="*/ 1516288 h 1692226"/>
              <a:gd name="connsiteX74" fmla="*/ 3540258 w 9662615"/>
              <a:gd name="connsiteY74" fmla="*/ 1516976 h 1692226"/>
              <a:gd name="connsiteX75" fmla="*/ 3534780 w 9662615"/>
              <a:gd name="connsiteY75" fmla="*/ 1522141 h 1692226"/>
              <a:gd name="connsiteX76" fmla="*/ 3504783 w 9662615"/>
              <a:gd name="connsiteY76" fmla="*/ 1526739 h 1692226"/>
              <a:gd name="connsiteX77" fmla="*/ 3430805 w 9662615"/>
              <a:gd name="connsiteY77" fmla="*/ 1542521 h 1692226"/>
              <a:gd name="connsiteX78" fmla="*/ 3292707 w 9662615"/>
              <a:gd name="connsiteY78" fmla="*/ 1520490 h 1692226"/>
              <a:gd name="connsiteX79" fmla="*/ 3187872 w 9662615"/>
              <a:gd name="connsiteY79" fmla="*/ 1519991 h 1692226"/>
              <a:gd name="connsiteX80" fmla="*/ 3148026 w 9662615"/>
              <a:gd name="connsiteY80" fmla="*/ 1524777 h 1692226"/>
              <a:gd name="connsiteX81" fmla="*/ 3092394 w 9662615"/>
              <a:gd name="connsiteY81" fmla="*/ 1528115 h 1692226"/>
              <a:gd name="connsiteX82" fmla="*/ 2994200 w 9662615"/>
              <a:gd name="connsiteY82" fmla="*/ 1537857 h 1692226"/>
              <a:gd name="connsiteX83" fmla="*/ 2862301 w 9662615"/>
              <a:gd name="connsiteY83" fmla="*/ 1544250 h 1692226"/>
              <a:gd name="connsiteX84" fmla="*/ 2766335 w 9662615"/>
              <a:gd name="connsiteY84" fmla="*/ 1527662 h 1692226"/>
              <a:gd name="connsiteX85" fmla="*/ 2757836 w 9662615"/>
              <a:gd name="connsiteY85" fmla="*/ 1531371 h 1692226"/>
              <a:gd name="connsiteX86" fmla="*/ 2691555 w 9662615"/>
              <a:gd name="connsiteY86" fmla="*/ 1530283 h 1692226"/>
              <a:gd name="connsiteX87" fmla="*/ 2491676 w 9662615"/>
              <a:gd name="connsiteY87" fmla="*/ 1500859 h 1692226"/>
              <a:gd name="connsiteX88" fmla="*/ 2378036 w 9662615"/>
              <a:gd name="connsiteY88" fmla="*/ 1520645 h 1692226"/>
              <a:gd name="connsiteX89" fmla="*/ 2284269 w 9662615"/>
              <a:gd name="connsiteY89" fmla="*/ 1503068 h 1692226"/>
              <a:gd name="connsiteX90" fmla="*/ 2207104 w 9662615"/>
              <a:gd name="connsiteY90" fmla="*/ 1508888 h 1692226"/>
              <a:gd name="connsiteX91" fmla="*/ 2149226 w 9662615"/>
              <a:gd name="connsiteY91" fmla="*/ 1523409 h 1692226"/>
              <a:gd name="connsiteX92" fmla="*/ 2084783 w 9662615"/>
              <a:gd name="connsiteY92" fmla="*/ 1524245 h 1692226"/>
              <a:gd name="connsiteX93" fmla="*/ 2070075 w 9662615"/>
              <a:gd name="connsiteY93" fmla="*/ 1511285 h 1692226"/>
              <a:gd name="connsiteX94" fmla="*/ 2001057 w 9662615"/>
              <a:gd name="connsiteY94" fmla="*/ 1516449 h 1692226"/>
              <a:gd name="connsiteX95" fmla="*/ 1896330 w 9662615"/>
              <a:gd name="connsiteY95" fmla="*/ 1525725 h 1692226"/>
              <a:gd name="connsiteX96" fmla="*/ 1835994 w 9662615"/>
              <a:gd name="connsiteY96" fmla="*/ 1527678 h 1692226"/>
              <a:gd name="connsiteX97" fmla="*/ 1671119 w 9662615"/>
              <a:gd name="connsiteY97" fmla="*/ 1536701 h 1692226"/>
              <a:gd name="connsiteX98" fmla="*/ 1601337 w 9662615"/>
              <a:gd name="connsiteY98" fmla="*/ 1548552 h 1692226"/>
              <a:gd name="connsiteX99" fmla="*/ 1407755 w 9662615"/>
              <a:gd name="connsiteY99" fmla="*/ 1571444 h 1692226"/>
              <a:gd name="connsiteX100" fmla="*/ 1271994 w 9662615"/>
              <a:gd name="connsiteY100" fmla="*/ 1579471 h 1692226"/>
              <a:gd name="connsiteX101" fmla="*/ 1249226 w 9662615"/>
              <a:gd name="connsiteY101" fmla="*/ 1583140 h 1692226"/>
              <a:gd name="connsiteX102" fmla="*/ 1217719 w 9662615"/>
              <a:gd name="connsiteY102" fmla="*/ 1580863 h 1692226"/>
              <a:gd name="connsiteX103" fmla="*/ 1091432 w 9662615"/>
              <a:gd name="connsiteY103" fmla="*/ 1571003 h 1692226"/>
              <a:gd name="connsiteX104" fmla="*/ 992039 w 9662615"/>
              <a:gd name="connsiteY104" fmla="*/ 1556662 h 1692226"/>
              <a:gd name="connsiteX105" fmla="*/ 868264 w 9662615"/>
              <a:gd name="connsiteY105" fmla="*/ 1566392 h 1692226"/>
              <a:gd name="connsiteX106" fmla="*/ 792765 w 9662615"/>
              <a:gd name="connsiteY106" fmla="*/ 1563102 h 1692226"/>
              <a:gd name="connsiteX107" fmla="*/ 669055 w 9662615"/>
              <a:gd name="connsiteY107" fmla="*/ 1543638 h 1692226"/>
              <a:gd name="connsiteX108" fmla="*/ 506152 w 9662615"/>
              <a:gd name="connsiteY108" fmla="*/ 1549124 h 1692226"/>
              <a:gd name="connsiteX109" fmla="*/ 472797 w 9662615"/>
              <a:gd name="connsiteY109" fmla="*/ 1568904 h 1692226"/>
              <a:gd name="connsiteX110" fmla="*/ 427864 w 9662615"/>
              <a:gd name="connsiteY110" fmla="*/ 1580848 h 1692226"/>
              <a:gd name="connsiteX111" fmla="*/ 408381 w 9662615"/>
              <a:gd name="connsiteY111" fmla="*/ 1552940 h 1692226"/>
              <a:gd name="connsiteX112" fmla="*/ 267163 w 9662615"/>
              <a:gd name="connsiteY112" fmla="*/ 1531913 h 1692226"/>
              <a:gd name="connsiteX113" fmla="*/ 196644 w 9662615"/>
              <a:gd name="connsiteY113" fmla="*/ 1524565 h 1692226"/>
              <a:gd name="connsiteX114" fmla="*/ 86819 w 9662615"/>
              <a:gd name="connsiteY114" fmla="*/ 1519517 h 1692226"/>
              <a:gd name="connsiteX115" fmla="*/ 53369 w 9662615"/>
              <a:gd name="connsiteY115" fmla="*/ 1516853 h 1692226"/>
              <a:gd name="connsiteX116" fmla="*/ 2359 w 9662615"/>
              <a:gd name="connsiteY116" fmla="*/ 1515247 h 1692226"/>
              <a:gd name="connsiteX117" fmla="*/ 0 w 9662615"/>
              <a:gd name="connsiteY117" fmla="*/ 1514932 h 1692226"/>
              <a:gd name="connsiteX118" fmla="*/ 0 w 9662615"/>
              <a:gd name="connsiteY118" fmla="*/ 0 h 1692226"/>
              <a:gd name="connsiteX0" fmla="*/ 0 w 9662615"/>
              <a:gd name="connsiteY0" fmla="*/ 0 h 1692226"/>
              <a:gd name="connsiteX1" fmla="*/ 9662615 w 9662615"/>
              <a:gd name="connsiteY1" fmla="*/ 0 h 1692226"/>
              <a:gd name="connsiteX2" fmla="*/ 9662615 w 9662615"/>
              <a:gd name="connsiteY2" fmla="*/ 1280346 h 1692226"/>
              <a:gd name="connsiteX3" fmla="*/ 9658420 w 9662615"/>
              <a:gd name="connsiteY3" fmla="*/ 1280106 h 1692226"/>
              <a:gd name="connsiteX4" fmla="*/ 9469546 w 9662615"/>
              <a:gd name="connsiteY4" fmla="*/ 1289837 h 1692226"/>
              <a:gd name="connsiteX5" fmla="*/ 9385895 w 9662615"/>
              <a:gd name="connsiteY5" fmla="*/ 1269203 h 1692226"/>
              <a:gd name="connsiteX6" fmla="*/ 9144767 w 9662615"/>
              <a:gd name="connsiteY6" fmla="*/ 1264120 h 1692226"/>
              <a:gd name="connsiteX7" fmla="*/ 8837252 w 9662615"/>
              <a:gd name="connsiteY7" fmla="*/ 1350515 h 1692226"/>
              <a:gd name="connsiteX8" fmla="*/ 8705466 w 9662615"/>
              <a:gd name="connsiteY8" fmla="*/ 1342419 h 1692226"/>
              <a:gd name="connsiteX9" fmla="*/ 8652221 w 9662615"/>
              <a:gd name="connsiteY9" fmla="*/ 1326906 h 1692226"/>
              <a:gd name="connsiteX10" fmla="*/ 8632312 w 9662615"/>
              <a:gd name="connsiteY10" fmla="*/ 1326025 h 1692226"/>
              <a:gd name="connsiteX11" fmla="*/ 8591582 w 9662615"/>
              <a:gd name="connsiteY11" fmla="*/ 1341666 h 1692226"/>
              <a:gd name="connsiteX12" fmla="*/ 8537336 w 9662615"/>
              <a:gd name="connsiteY12" fmla="*/ 1341684 h 1692226"/>
              <a:gd name="connsiteX13" fmla="*/ 8472508 w 9662615"/>
              <a:gd name="connsiteY13" fmla="*/ 1363109 h 1692226"/>
              <a:gd name="connsiteX14" fmla="*/ 8258477 w 9662615"/>
              <a:gd name="connsiteY14" fmla="*/ 1370666 h 1692226"/>
              <a:gd name="connsiteX15" fmla="*/ 8197961 w 9662615"/>
              <a:gd name="connsiteY15" fmla="*/ 1392804 h 1692226"/>
              <a:gd name="connsiteX16" fmla="*/ 8171196 w 9662615"/>
              <a:gd name="connsiteY16" fmla="*/ 1397216 h 1692226"/>
              <a:gd name="connsiteX17" fmla="*/ 8127667 w 9662615"/>
              <a:gd name="connsiteY17" fmla="*/ 1418254 h 1692226"/>
              <a:gd name="connsiteX18" fmla="*/ 7974579 w 9662615"/>
              <a:gd name="connsiteY18" fmla="*/ 1383439 h 1692226"/>
              <a:gd name="connsiteX19" fmla="*/ 7768351 w 9662615"/>
              <a:gd name="connsiteY19" fmla="*/ 1395051 h 1692226"/>
              <a:gd name="connsiteX20" fmla="*/ 7635985 w 9662615"/>
              <a:gd name="connsiteY20" fmla="*/ 1386363 h 1692226"/>
              <a:gd name="connsiteX21" fmla="*/ 7466069 w 9662615"/>
              <a:gd name="connsiteY21" fmla="*/ 1377654 h 1692226"/>
              <a:gd name="connsiteX22" fmla="*/ 7355642 w 9662615"/>
              <a:gd name="connsiteY22" fmla="*/ 1407761 h 1692226"/>
              <a:gd name="connsiteX23" fmla="*/ 7151610 w 9662615"/>
              <a:gd name="connsiteY23" fmla="*/ 1397856 h 1692226"/>
              <a:gd name="connsiteX24" fmla="*/ 7082147 w 9662615"/>
              <a:gd name="connsiteY24" fmla="*/ 1406113 h 1692226"/>
              <a:gd name="connsiteX25" fmla="*/ 7014958 w 9662615"/>
              <a:gd name="connsiteY25" fmla="*/ 1396883 h 1692226"/>
              <a:gd name="connsiteX26" fmla="*/ 6907567 w 9662615"/>
              <a:gd name="connsiteY26" fmla="*/ 1419149 h 1692226"/>
              <a:gd name="connsiteX27" fmla="*/ 6748428 w 9662615"/>
              <a:gd name="connsiteY27" fmla="*/ 1420308 h 1692226"/>
              <a:gd name="connsiteX28" fmla="*/ 6654257 w 9662615"/>
              <a:gd name="connsiteY28" fmla="*/ 1424143 h 1692226"/>
              <a:gd name="connsiteX29" fmla="*/ 6620123 w 9662615"/>
              <a:gd name="connsiteY29" fmla="*/ 1430535 h 1692226"/>
              <a:gd name="connsiteX30" fmla="*/ 6571355 w 9662615"/>
              <a:gd name="connsiteY30" fmla="*/ 1436144 h 1692226"/>
              <a:gd name="connsiteX31" fmla="*/ 6486557 w 9662615"/>
              <a:gd name="connsiteY31" fmla="*/ 1449861 h 1692226"/>
              <a:gd name="connsiteX32" fmla="*/ 6370419 w 9662615"/>
              <a:gd name="connsiteY32" fmla="*/ 1461649 h 1692226"/>
              <a:gd name="connsiteX33" fmla="*/ 6278839 w 9662615"/>
              <a:gd name="connsiteY33" fmla="*/ 1449160 h 1692226"/>
              <a:gd name="connsiteX34" fmla="*/ 6272455 w 9662615"/>
              <a:gd name="connsiteY34" fmla="*/ 1453191 h 1692226"/>
              <a:gd name="connsiteX35" fmla="*/ 6212659 w 9662615"/>
              <a:gd name="connsiteY35" fmla="*/ 1454850 h 1692226"/>
              <a:gd name="connsiteX36" fmla="*/ 6069317 w 9662615"/>
              <a:gd name="connsiteY36" fmla="*/ 1445838 h 1692226"/>
              <a:gd name="connsiteX37" fmla="*/ 5878477 w 9662615"/>
              <a:gd name="connsiteY37" fmla="*/ 1439180 h 1692226"/>
              <a:gd name="connsiteX38" fmla="*/ 5838387 w 9662615"/>
              <a:gd name="connsiteY38" fmla="*/ 1444679 h 1692226"/>
              <a:gd name="connsiteX39" fmla="*/ 5771136 w 9662615"/>
              <a:gd name="connsiteY39" fmla="*/ 1453639 h 1692226"/>
              <a:gd name="connsiteX40" fmla="*/ 5724081 w 9662615"/>
              <a:gd name="connsiteY40" fmla="*/ 1470431 h 1692226"/>
              <a:gd name="connsiteX41" fmla="*/ 5666577 w 9662615"/>
              <a:gd name="connsiteY41" fmla="*/ 1473921 h 1692226"/>
              <a:gd name="connsiteX42" fmla="*/ 5649068 w 9662615"/>
              <a:gd name="connsiteY42" fmla="*/ 1461676 h 1692226"/>
              <a:gd name="connsiteX43" fmla="*/ 5588902 w 9662615"/>
              <a:gd name="connsiteY43" fmla="*/ 1469647 h 1692226"/>
              <a:gd name="connsiteX44" fmla="*/ 5498090 w 9662615"/>
              <a:gd name="connsiteY44" fmla="*/ 1483173 h 1692226"/>
              <a:gd name="connsiteX45" fmla="*/ 5444641 w 9662615"/>
              <a:gd name="connsiteY45" fmla="*/ 1487602 h 1692226"/>
              <a:gd name="connsiteX46" fmla="*/ 5299812 w 9662615"/>
              <a:gd name="connsiteY46" fmla="*/ 1503362 h 1692226"/>
              <a:gd name="connsiteX47" fmla="*/ 5213947 w 9662615"/>
              <a:gd name="connsiteY47" fmla="*/ 1516637 h 1692226"/>
              <a:gd name="connsiteX48" fmla="*/ 5090342 w 9662615"/>
              <a:gd name="connsiteY48" fmla="*/ 1546680 h 1692226"/>
              <a:gd name="connsiteX49" fmla="*/ 5129812 w 9662615"/>
              <a:gd name="connsiteY49" fmla="*/ 1521277 h 1692226"/>
              <a:gd name="connsiteX50" fmla="*/ 5059484 w 9662615"/>
              <a:gd name="connsiteY50" fmla="*/ 1546802 h 1692226"/>
              <a:gd name="connsiteX51" fmla="*/ 5038524 w 9662615"/>
              <a:gd name="connsiteY51" fmla="*/ 1545675 h 1692226"/>
              <a:gd name="connsiteX52" fmla="*/ 5026564 w 9662615"/>
              <a:gd name="connsiteY52" fmla="*/ 1545376 h 1692226"/>
              <a:gd name="connsiteX53" fmla="*/ 4969433 w 9662615"/>
              <a:gd name="connsiteY53" fmla="*/ 1550865 h 1692226"/>
              <a:gd name="connsiteX54" fmla="*/ 4921303 w 9662615"/>
              <a:gd name="connsiteY54" fmla="*/ 1575379 h 1692226"/>
              <a:gd name="connsiteX55" fmla="*/ 4871726 w 9662615"/>
              <a:gd name="connsiteY55" fmla="*/ 1570584 h 1692226"/>
              <a:gd name="connsiteX56" fmla="*/ 4847242 w 9662615"/>
              <a:gd name="connsiteY56" fmla="*/ 1621094 h 1692226"/>
              <a:gd name="connsiteX57" fmla="*/ 4809131 w 9662615"/>
              <a:gd name="connsiteY57" fmla="*/ 1692226 h 1692226"/>
              <a:gd name="connsiteX58" fmla="*/ 4791466 w 9662615"/>
              <a:gd name="connsiteY58" fmla="*/ 1561324 h 1692226"/>
              <a:gd name="connsiteX59" fmla="*/ 4784247 w 9662615"/>
              <a:gd name="connsiteY59" fmla="*/ 1562342 h 1692226"/>
              <a:gd name="connsiteX60" fmla="*/ 4735334 w 9662615"/>
              <a:gd name="connsiteY60" fmla="*/ 1581778 h 1692226"/>
              <a:gd name="connsiteX61" fmla="*/ 4697562 w 9662615"/>
              <a:gd name="connsiteY61" fmla="*/ 1551206 h 1692226"/>
              <a:gd name="connsiteX62" fmla="*/ 4662664 w 9662615"/>
              <a:gd name="connsiteY62" fmla="*/ 1573162 h 1692226"/>
              <a:gd name="connsiteX63" fmla="*/ 4603028 w 9662615"/>
              <a:gd name="connsiteY63" fmla="*/ 1568821 h 1692226"/>
              <a:gd name="connsiteX64" fmla="*/ 4541612 w 9662615"/>
              <a:gd name="connsiteY64" fmla="*/ 1545262 h 1692226"/>
              <a:gd name="connsiteX65" fmla="*/ 4422155 w 9662615"/>
              <a:gd name="connsiteY65" fmla="*/ 1542059 h 1692226"/>
              <a:gd name="connsiteX66" fmla="*/ 4221826 w 9662615"/>
              <a:gd name="connsiteY66" fmla="*/ 1508923 h 1692226"/>
              <a:gd name="connsiteX67" fmla="*/ 4096601 w 9662615"/>
              <a:gd name="connsiteY67" fmla="*/ 1521563 h 1692226"/>
              <a:gd name="connsiteX68" fmla="*/ 3970635 w 9662615"/>
              <a:gd name="connsiteY68" fmla="*/ 1544815 h 1692226"/>
              <a:gd name="connsiteX69" fmla="*/ 3833906 w 9662615"/>
              <a:gd name="connsiteY69" fmla="*/ 1516637 h 1692226"/>
              <a:gd name="connsiteX70" fmla="*/ 3696258 w 9662615"/>
              <a:gd name="connsiteY70" fmla="*/ 1537563 h 1692226"/>
              <a:gd name="connsiteX71" fmla="*/ 3594070 w 9662615"/>
              <a:gd name="connsiteY71" fmla="*/ 1509422 h 1692226"/>
              <a:gd name="connsiteX72" fmla="*/ 3565233 w 9662615"/>
              <a:gd name="connsiteY72" fmla="*/ 1515122 h 1692226"/>
              <a:gd name="connsiteX73" fmla="*/ 3560267 w 9662615"/>
              <a:gd name="connsiteY73" fmla="*/ 1516288 h 1692226"/>
              <a:gd name="connsiteX74" fmla="*/ 3540258 w 9662615"/>
              <a:gd name="connsiteY74" fmla="*/ 1516976 h 1692226"/>
              <a:gd name="connsiteX75" fmla="*/ 3534780 w 9662615"/>
              <a:gd name="connsiteY75" fmla="*/ 1522141 h 1692226"/>
              <a:gd name="connsiteX76" fmla="*/ 3504783 w 9662615"/>
              <a:gd name="connsiteY76" fmla="*/ 1526739 h 1692226"/>
              <a:gd name="connsiteX77" fmla="*/ 3430805 w 9662615"/>
              <a:gd name="connsiteY77" fmla="*/ 1542521 h 1692226"/>
              <a:gd name="connsiteX78" fmla="*/ 3292707 w 9662615"/>
              <a:gd name="connsiteY78" fmla="*/ 1520490 h 1692226"/>
              <a:gd name="connsiteX79" fmla="*/ 3187872 w 9662615"/>
              <a:gd name="connsiteY79" fmla="*/ 1519991 h 1692226"/>
              <a:gd name="connsiteX80" fmla="*/ 3148026 w 9662615"/>
              <a:gd name="connsiteY80" fmla="*/ 1524777 h 1692226"/>
              <a:gd name="connsiteX81" fmla="*/ 3092394 w 9662615"/>
              <a:gd name="connsiteY81" fmla="*/ 1528115 h 1692226"/>
              <a:gd name="connsiteX82" fmla="*/ 2994200 w 9662615"/>
              <a:gd name="connsiteY82" fmla="*/ 1537857 h 1692226"/>
              <a:gd name="connsiteX83" fmla="*/ 2862301 w 9662615"/>
              <a:gd name="connsiteY83" fmla="*/ 1544250 h 1692226"/>
              <a:gd name="connsiteX84" fmla="*/ 2766335 w 9662615"/>
              <a:gd name="connsiteY84" fmla="*/ 1527662 h 1692226"/>
              <a:gd name="connsiteX85" fmla="*/ 2757836 w 9662615"/>
              <a:gd name="connsiteY85" fmla="*/ 1531371 h 1692226"/>
              <a:gd name="connsiteX86" fmla="*/ 2691555 w 9662615"/>
              <a:gd name="connsiteY86" fmla="*/ 1530283 h 1692226"/>
              <a:gd name="connsiteX87" fmla="*/ 2491676 w 9662615"/>
              <a:gd name="connsiteY87" fmla="*/ 1500859 h 1692226"/>
              <a:gd name="connsiteX88" fmla="*/ 2378036 w 9662615"/>
              <a:gd name="connsiteY88" fmla="*/ 1520645 h 1692226"/>
              <a:gd name="connsiteX89" fmla="*/ 2284269 w 9662615"/>
              <a:gd name="connsiteY89" fmla="*/ 1503068 h 1692226"/>
              <a:gd name="connsiteX90" fmla="*/ 2207104 w 9662615"/>
              <a:gd name="connsiteY90" fmla="*/ 1508888 h 1692226"/>
              <a:gd name="connsiteX91" fmla="*/ 2149226 w 9662615"/>
              <a:gd name="connsiteY91" fmla="*/ 1523409 h 1692226"/>
              <a:gd name="connsiteX92" fmla="*/ 2084783 w 9662615"/>
              <a:gd name="connsiteY92" fmla="*/ 1524245 h 1692226"/>
              <a:gd name="connsiteX93" fmla="*/ 2070075 w 9662615"/>
              <a:gd name="connsiteY93" fmla="*/ 1511285 h 1692226"/>
              <a:gd name="connsiteX94" fmla="*/ 2001057 w 9662615"/>
              <a:gd name="connsiteY94" fmla="*/ 1516449 h 1692226"/>
              <a:gd name="connsiteX95" fmla="*/ 1896330 w 9662615"/>
              <a:gd name="connsiteY95" fmla="*/ 1525725 h 1692226"/>
              <a:gd name="connsiteX96" fmla="*/ 1835994 w 9662615"/>
              <a:gd name="connsiteY96" fmla="*/ 1527678 h 1692226"/>
              <a:gd name="connsiteX97" fmla="*/ 1671119 w 9662615"/>
              <a:gd name="connsiteY97" fmla="*/ 1536701 h 1692226"/>
              <a:gd name="connsiteX98" fmla="*/ 1601337 w 9662615"/>
              <a:gd name="connsiteY98" fmla="*/ 1548552 h 1692226"/>
              <a:gd name="connsiteX99" fmla="*/ 1407755 w 9662615"/>
              <a:gd name="connsiteY99" fmla="*/ 1571444 h 1692226"/>
              <a:gd name="connsiteX100" fmla="*/ 1271994 w 9662615"/>
              <a:gd name="connsiteY100" fmla="*/ 1579471 h 1692226"/>
              <a:gd name="connsiteX101" fmla="*/ 1249226 w 9662615"/>
              <a:gd name="connsiteY101" fmla="*/ 1583140 h 1692226"/>
              <a:gd name="connsiteX102" fmla="*/ 1217719 w 9662615"/>
              <a:gd name="connsiteY102" fmla="*/ 1580863 h 1692226"/>
              <a:gd name="connsiteX103" fmla="*/ 1091432 w 9662615"/>
              <a:gd name="connsiteY103" fmla="*/ 1571003 h 1692226"/>
              <a:gd name="connsiteX104" fmla="*/ 992039 w 9662615"/>
              <a:gd name="connsiteY104" fmla="*/ 1556662 h 1692226"/>
              <a:gd name="connsiteX105" fmla="*/ 868264 w 9662615"/>
              <a:gd name="connsiteY105" fmla="*/ 1566392 h 1692226"/>
              <a:gd name="connsiteX106" fmla="*/ 792765 w 9662615"/>
              <a:gd name="connsiteY106" fmla="*/ 1563102 h 1692226"/>
              <a:gd name="connsiteX107" fmla="*/ 669055 w 9662615"/>
              <a:gd name="connsiteY107" fmla="*/ 1543638 h 1692226"/>
              <a:gd name="connsiteX108" fmla="*/ 506152 w 9662615"/>
              <a:gd name="connsiteY108" fmla="*/ 1549124 h 1692226"/>
              <a:gd name="connsiteX109" fmla="*/ 472797 w 9662615"/>
              <a:gd name="connsiteY109" fmla="*/ 1568904 h 1692226"/>
              <a:gd name="connsiteX110" fmla="*/ 427864 w 9662615"/>
              <a:gd name="connsiteY110" fmla="*/ 1580848 h 1692226"/>
              <a:gd name="connsiteX111" fmla="*/ 408381 w 9662615"/>
              <a:gd name="connsiteY111" fmla="*/ 1552940 h 1692226"/>
              <a:gd name="connsiteX112" fmla="*/ 267163 w 9662615"/>
              <a:gd name="connsiteY112" fmla="*/ 1531913 h 1692226"/>
              <a:gd name="connsiteX113" fmla="*/ 196644 w 9662615"/>
              <a:gd name="connsiteY113" fmla="*/ 1524565 h 1692226"/>
              <a:gd name="connsiteX114" fmla="*/ 86819 w 9662615"/>
              <a:gd name="connsiteY114" fmla="*/ 1519517 h 1692226"/>
              <a:gd name="connsiteX115" fmla="*/ 53369 w 9662615"/>
              <a:gd name="connsiteY115" fmla="*/ 1516853 h 1692226"/>
              <a:gd name="connsiteX116" fmla="*/ 2359 w 9662615"/>
              <a:gd name="connsiteY116" fmla="*/ 1515247 h 1692226"/>
              <a:gd name="connsiteX117" fmla="*/ 0 w 9662615"/>
              <a:gd name="connsiteY117" fmla="*/ 1514932 h 1692226"/>
              <a:gd name="connsiteX118" fmla="*/ 0 w 9662615"/>
              <a:gd name="connsiteY118" fmla="*/ 0 h 1692226"/>
              <a:gd name="connsiteX0" fmla="*/ 0 w 9662615"/>
              <a:gd name="connsiteY0" fmla="*/ 0 h 1621094"/>
              <a:gd name="connsiteX1" fmla="*/ 9662615 w 9662615"/>
              <a:gd name="connsiteY1" fmla="*/ 0 h 1621094"/>
              <a:gd name="connsiteX2" fmla="*/ 9662615 w 9662615"/>
              <a:gd name="connsiteY2" fmla="*/ 1280346 h 1621094"/>
              <a:gd name="connsiteX3" fmla="*/ 9658420 w 9662615"/>
              <a:gd name="connsiteY3" fmla="*/ 1280106 h 1621094"/>
              <a:gd name="connsiteX4" fmla="*/ 9469546 w 9662615"/>
              <a:gd name="connsiteY4" fmla="*/ 1289837 h 1621094"/>
              <a:gd name="connsiteX5" fmla="*/ 9385895 w 9662615"/>
              <a:gd name="connsiteY5" fmla="*/ 1269203 h 1621094"/>
              <a:gd name="connsiteX6" fmla="*/ 9144767 w 9662615"/>
              <a:gd name="connsiteY6" fmla="*/ 1264120 h 1621094"/>
              <a:gd name="connsiteX7" fmla="*/ 8837252 w 9662615"/>
              <a:gd name="connsiteY7" fmla="*/ 1350515 h 1621094"/>
              <a:gd name="connsiteX8" fmla="*/ 8705466 w 9662615"/>
              <a:gd name="connsiteY8" fmla="*/ 1342419 h 1621094"/>
              <a:gd name="connsiteX9" fmla="*/ 8652221 w 9662615"/>
              <a:gd name="connsiteY9" fmla="*/ 1326906 h 1621094"/>
              <a:gd name="connsiteX10" fmla="*/ 8632312 w 9662615"/>
              <a:gd name="connsiteY10" fmla="*/ 1326025 h 1621094"/>
              <a:gd name="connsiteX11" fmla="*/ 8591582 w 9662615"/>
              <a:gd name="connsiteY11" fmla="*/ 1341666 h 1621094"/>
              <a:gd name="connsiteX12" fmla="*/ 8537336 w 9662615"/>
              <a:gd name="connsiteY12" fmla="*/ 1341684 h 1621094"/>
              <a:gd name="connsiteX13" fmla="*/ 8472508 w 9662615"/>
              <a:gd name="connsiteY13" fmla="*/ 1363109 h 1621094"/>
              <a:gd name="connsiteX14" fmla="*/ 8258477 w 9662615"/>
              <a:gd name="connsiteY14" fmla="*/ 1370666 h 1621094"/>
              <a:gd name="connsiteX15" fmla="*/ 8197961 w 9662615"/>
              <a:gd name="connsiteY15" fmla="*/ 1392804 h 1621094"/>
              <a:gd name="connsiteX16" fmla="*/ 8171196 w 9662615"/>
              <a:gd name="connsiteY16" fmla="*/ 1397216 h 1621094"/>
              <a:gd name="connsiteX17" fmla="*/ 8127667 w 9662615"/>
              <a:gd name="connsiteY17" fmla="*/ 1418254 h 1621094"/>
              <a:gd name="connsiteX18" fmla="*/ 7974579 w 9662615"/>
              <a:gd name="connsiteY18" fmla="*/ 1383439 h 1621094"/>
              <a:gd name="connsiteX19" fmla="*/ 7768351 w 9662615"/>
              <a:gd name="connsiteY19" fmla="*/ 1395051 h 1621094"/>
              <a:gd name="connsiteX20" fmla="*/ 7635985 w 9662615"/>
              <a:gd name="connsiteY20" fmla="*/ 1386363 h 1621094"/>
              <a:gd name="connsiteX21" fmla="*/ 7466069 w 9662615"/>
              <a:gd name="connsiteY21" fmla="*/ 1377654 h 1621094"/>
              <a:gd name="connsiteX22" fmla="*/ 7355642 w 9662615"/>
              <a:gd name="connsiteY22" fmla="*/ 1407761 h 1621094"/>
              <a:gd name="connsiteX23" fmla="*/ 7151610 w 9662615"/>
              <a:gd name="connsiteY23" fmla="*/ 1397856 h 1621094"/>
              <a:gd name="connsiteX24" fmla="*/ 7082147 w 9662615"/>
              <a:gd name="connsiteY24" fmla="*/ 1406113 h 1621094"/>
              <a:gd name="connsiteX25" fmla="*/ 7014958 w 9662615"/>
              <a:gd name="connsiteY25" fmla="*/ 1396883 h 1621094"/>
              <a:gd name="connsiteX26" fmla="*/ 6907567 w 9662615"/>
              <a:gd name="connsiteY26" fmla="*/ 1419149 h 1621094"/>
              <a:gd name="connsiteX27" fmla="*/ 6748428 w 9662615"/>
              <a:gd name="connsiteY27" fmla="*/ 1420308 h 1621094"/>
              <a:gd name="connsiteX28" fmla="*/ 6654257 w 9662615"/>
              <a:gd name="connsiteY28" fmla="*/ 1424143 h 1621094"/>
              <a:gd name="connsiteX29" fmla="*/ 6620123 w 9662615"/>
              <a:gd name="connsiteY29" fmla="*/ 1430535 h 1621094"/>
              <a:gd name="connsiteX30" fmla="*/ 6571355 w 9662615"/>
              <a:gd name="connsiteY30" fmla="*/ 1436144 h 1621094"/>
              <a:gd name="connsiteX31" fmla="*/ 6486557 w 9662615"/>
              <a:gd name="connsiteY31" fmla="*/ 1449861 h 1621094"/>
              <a:gd name="connsiteX32" fmla="*/ 6370419 w 9662615"/>
              <a:gd name="connsiteY32" fmla="*/ 1461649 h 1621094"/>
              <a:gd name="connsiteX33" fmla="*/ 6278839 w 9662615"/>
              <a:gd name="connsiteY33" fmla="*/ 1449160 h 1621094"/>
              <a:gd name="connsiteX34" fmla="*/ 6272455 w 9662615"/>
              <a:gd name="connsiteY34" fmla="*/ 1453191 h 1621094"/>
              <a:gd name="connsiteX35" fmla="*/ 6212659 w 9662615"/>
              <a:gd name="connsiteY35" fmla="*/ 1454850 h 1621094"/>
              <a:gd name="connsiteX36" fmla="*/ 6069317 w 9662615"/>
              <a:gd name="connsiteY36" fmla="*/ 1445838 h 1621094"/>
              <a:gd name="connsiteX37" fmla="*/ 5878477 w 9662615"/>
              <a:gd name="connsiteY37" fmla="*/ 1439180 h 1621094"/>
              <a:gd name="connsiteX38" fmla="*/ 5838387 w 9662615"/>
              <a:gd name="connsiteY38" fmla="*/ 1444679 h 1621094"/>
              <a:gd name="connsiteX39" fmla="*/ 5771136 w 9662615"/>
              <a:gd name="connsiteY39" fmla="*/ 1453639 h 1621094"/>
              <a:gd name="connsiteX40" fmla="*/ 5724081 w 9662615"/>
              <a:gd name="connsiteY40" fmla="*/ 1470431 h 1621094"/>
              <a:gd name="connsiteX41" fmla="*/ 5666577 w 9662615"/>
              <a:gd name="connsiteY41" fmla="*/ 1473921 h 1621094"/>
              <a:gd name="connsiteX42" fmla="*/ 5649068 w 9662615"/>
              <a:gd name="connsiteY42" fmla="*/ 1461676 h 1621094"/>
              <a:gd name="connsiteX43" fmla="*/ 5588902 w 9662615"/>
              <a:gd name="connsiteY43" fmla="*/ 1469647 h 1621094"/>
              <a:gd name="connsiteX44" fmla="*/ 5498090 w 9662615"/>
              <a:gd name="connsiteY44" fmla="*/ 1483173 h 1621094"/>
              <a:gd name="connsiteX45" fmla="*/ 5444641 w 9662615"/>
              <a:gd name="connsiteY45" fmla="*/ 1487602 h 1621094"/>
              <a:gd name="connsiteX46" fmla="*/ 5299812 w 9662615"/>
              <a:gd name="connsiteY46" fmla="*/ 1503362 h 1621094"/>
              <a:gd name="connsiteX47" fmla="*/ 5213947 w 9662615"/>
              <a:gd name="connsiteY47" fmla="*/ 1516637 h 1621094"/>
              <a:gd name="connsiteX48" fmla="*/ 5090342 w 9662615"/>
              <a:gd name="connsiteY48" fmla="*/ 1546680 h 1621094"/>
              <a:gd name="connsiteX49" fmla="*/ 5129812 w 9662615"/>
              <a:gd name="connsiteY49" fmla="*/ 1521277 h 1621094"/>
              <a:gd name="connsiteX50" fmla="*/ 5059484 w 9662615"/>
              <a:gd name="connsiteY50" fmla="*/ 1546802 h 1621094"/>
              <a:gd name="connsiteX51" fmla="*/ 5038524 w 9662615"/>
              <a:gd name="connsiteY51" fmla="*/ 1545675 h 1621094"/>
              <a:gd name="connsiteX52" fmla="*/ 5026564 w 9662615"/>
              <a:gd name="connsiteY52" fmla="*/ 1545376 h 1621094"/>
              <a:gd name="connsiteX53" fmla="*/ 4969433 w 9662615"/>
              <a:gd name="connsiteY53" fmla="*/ 1550865 h 1621094"/>
              <a:gd name="connsiteX54" fmla="*/ 4921303 w 9662615"/>
              <a:gd name="connsiteY54" fmla="*/ 1575379 h 1621094"/>
              <a:gd name="connsiteX55" fmla="*/ 4871726 w 9662615"/>
              <a:gd name="connsiteY55" fmla="*/ 1570584 h 1621094"/>
              <a:gd name="connsiteX56" fmla="*/ 4847242 w 9662615"/>
              <a:gd name="connsiteY56" fmla="*/ 1621094 h 1621094"/>
              <a:gd name="connsiteX57" fmla="*/ 4821058 w 9662615"/>
              <a:gd name="connsiteY57" fmla="*/ 1553078 h 1621094"/>
              <a:gd name="connsiteX58" fmla="*/ 4791466 w 9662615"/>
              <a:gd name="connsiteY58" fmla="*/ 1561324 h 1621094"/>
              <a:gd name="connsiteX59" fmla="*/ 4784247 w 9662615"/>
              <a:gd name="connsiteY59" fmla="*/ 1562342 h 1621094"/>
              <a:gd name="connsiteX60" fmla="*/ 4735334 w 9662615"/>
              <a:gd name="connsiteY60" fmla="*/ 1581778 h 1621094"/>
              <a:gd name="connsiteX61" fmla="*/ 4697562 w 9662615"/>
              <a:gd name="connsiteY61" fmla="*/ 1551206 h 1621094"/>
              <a:gd name="connsiteX62" fmla="*/ 4662664 w 9662615"/>
              <a:gd name="connsiteY62" fmla="*/ 1573162 h 1621094"/>
              <a:gd name="connsiteX63" fmla="*/ 4603028 w 9662615"/>
              <a:gd name="connsiteY63" fmla="*/ 1568821 h 1621094"/>
              <a:gd name="connsiteX64" fmla="*/ 4541612 w 9662615"/>
              <a:gd name="connsiteY64" fmla="*/ 1545262 h 1621094"/>
              <a:gd name="connsiteX65" fmla="*/ 4422155 w 9662615"/>
              <a:gd name="connsiteY65" fmla="*/ 1542059 h 1621094"/>
              <a:gd name="connsiteX66" fmla="*/ 4221826 w 9662615"/>
              <a:gd name="connsiteY66" fmla="*/ 1508923 h 1621094"/>
              <a:gd name="connsiteX67" fmla="*/ 4096601 w 9662615"/>
              <a:gd name="connsiteY67" fmla="*/ 1521563 h 1621094"/>
              <a:gd name="connsiteX68" fmla="*/ 3970635 w 9662615"/>
              <a:gd name="connsiteY68" fmla="*/ 1544815 h 1621094"/>
              <a:gd name="connsiteX69" fmla="*/ 3833906 w 9662615"/>
              <a:gd name="connsiteY69" fmla="*/ 1516637 h 1621094"/>
              <a:gd name="connsiteX70" fmla="*/ 3696258 w 9662615"/>
              <a:gd name="connsiteY70" fmla="*/ 1537563 h 1621094"/>
              <a:gd name="connsiteX71" fmla="*/ 3594070 w 9662615"/>
              <a:gd name="connsiteY71" fmla="*/ 1509422 h 1621094"/>
              <a:gd name="connsiteX72" fmla="*/ 3565233 w 9662615"/>
              <a:gd name="connsiteY72" fmla="*/ 1515122 h 1621094"/>
              <a:gd name="connsiteX73" fmla="*/ 3560267 w 9662615"/>
              <a:gd name="connsiteY73" fmla="*/ 1516288 h 1621094"/>
              <a:gd name="connsiteX74" fmla="*/ 3540258 w 9662615"/>
              <a:gd name="connsiteY74" fmla="*/ 1516976 h 1621094"/>
              <a:gd name="connsiteX75" fmla="*/ 3534780 w 9662615"/>
              <a:gd name="connsiteY75" fmla="*/ 1522141 h 1621094"/>
              <a:gd name="connsiteX76" fmla="*/ 3504783 w 9662615"/>
              <a:gd name="connsiteY76" fmla="*/ 1526739 h 1621094"/>
              <a:gd name="connsiteX77" fmla="*/ 3430805 w 9662615"/>
              <a:gd name="connsiteY77" fmla="*/ 1542521 h 1621094"/>
              <a:gd name="connsiteX78" fmla="*/ 3292707 w 9662615"/>
              <a:gd name="connsiteY78" fmla="*/ 1520490 h 1621094"/>
              <a:gd name="connsiteX79" fmla="*/ 3187872 w 9662615"/>
              <a:gd name="connsiteY79" fmla="*/ 1519991 h 1621094"/>
              <a:gd name="connsiteX80" fmla="*/ 3148026 w 9662615"/>
              <a:gd name="connsiteY80" fmla="*/ 1524777 h 1621094"/>
              <a:gd name="connsiteX81" fmla="*/ 3092394 w 9662615"/>
              <a:gd name="connsiteY81" fmla="*/ 1528115 h 1621094"/>
              <a:gd name="connsiteX82" fmla="*/ 2994200 w 9662615"/>
              <a:gd name="connsiteY82" fmla="*/ 1537857 h 1621094"/>
              <a:gd name="connsiteX83" fmla="*/ 2862301 w 9662615"/>
              <a:gd name="connsiteY83" fmla="*/ 1544250 h 1621094"/>
              <a:gd name="connsiteX84" fmla="*/ 2766335 w 9662615"/>
              <a:gd name="connsiteY84" fmla="*/ 1527662 h 1621094"/>
              <a:gd name="connsiteX85" fmla="*/ 2757836 w 9662615"/>
              <a:gd name="connsiteY85" fmla="*/ 1531371 h 1621094"/>
              <a:gd name="connsiteX86" fmla="*/ 2691555 w 9662615"/>
              <a:gd name="connsiteY86" fmla="*/ 1530283 h 1621094"/>
              <a:gd name="connsiteX87" fmla="*/ 2491676 w 9662615"/>
              <a:gd name="connsiteY87" fmla="*/ 1500859 h 1621094"/>
              <a:gd name="connsiteX88" fmla="*/ 2378036 w 9662615"/>
              <a:gd name="connsiteY88" fmla="*/ 1520645 h 1621094"/>
              <a:gd name="connsiteX89" fmla="*/ 2284269 w 9662615"/>
              <a:gd name="connsiteY89" fmla="*/ 1503068 h 1621094"/>
              <a:gd name="connsiteX90" fmla="*/ 2207104 w 9662615"/>
              <a:gd name="connsiteY90" fmla="*/ 1508888 h 1621094"/>
              <a:gd name="connsiteX91" fmla="*/ 2149226 w 9662615"/>
              <a:gd name="connsiteY91" fmla="*/ 1523409 h 1621094"/>
              <a:gd name="connsiteX92" fmla="*/ 2084783 w 9662615"/>
              <a:gd name="connsiteY92" fmla="*/ 1524245 h 1621094"/>
              <a:gd name="connsiteX93" fmla="*/ 2070075 w 9662615"/>
              <a:gd name="connsiteY93" fmla="*/ 1511285 h 1621094"/>
              <a:gd name="connsiteX94" fmla="*/ 2001057 w 9662615"/>
              <a:gd name="connsiteY94" fmla="*/ 1516449 h 1621094"/>
              <a:gd name="connsiteX95" fmla="*/ 1896330 w 9662615"/>
              <a:gd name="connsiteY95" fmla="*/ 1525725 h 1621094"/>
              <a:gd name="connsiteX96" fmla="*/ 1835994 w 9662615"/>
              <a:gd name="connsiteY96" fmla="*/ 1527678 h 1621094"/>
              <a:gd name="connsiteX97" fmla="*/ 1671119 w 9662615"/>
              <a:gd name="connsiteY97" fmla="*/ 1536701 h 1621094"/>
              <a:gd name="connsiteX98" fmla="*/ 1601337 w 9662615"/>
              <a:gd name="connsiteY98" fmla="*/ 1548552 h 1621094"/>
              <a:gd name="connsiteX99" fmla="*/ 1407755 w 9662615"/>
              <a:gd name="connsiteY99" fmla="*/ 1571444 h 1621094"/>
              <a:gd name="connsiteX100" fmla="*/ 1271994 w 9662615"/>
              <a:gd name="connsiteY100" fmla="*/ 1579471 h 1621094"/>
              <a:gd name="connsiteX101" fmla="*/ 1249226 w 9662615"/>
              <a:gd name="connsiteY101" fmla="*/ 1583140 h 1621094"/>
              <a:gd name="connsiteX102" fmla="*/ 1217719 w 9662615"/>
              <a:gd name="connsiteY102" fmla="*/ 1580863 h 1621094"/>
              <a:gd name="connsiteX103" fmla="*/ 1091432 w 9662615"/>
              <a:gd name="connsiteY103" fmla="*/ 1571003 h 1621094"/>
              <a:gd name="connsiteX104" fmla="*/ 992039 w 9662615"/>
              <a:gd name="connsiteY104" fmla="*/ 1556662 h 1621094"/>
              <a:gd name="connsiteX105" fmla="*/ 868264 w 9662615"/>
              <a:gd name="connsiteY105" fmla="*/ 1566392 h 1621094"/>
              <a:gd name="connsiteX106" fmla="*/ 792765 w 9662615"/>
              <a:gd name="connsiteY106" fmla="*/ 1563102 h 1621094"/>
              <a:gd name="connsiteX107" fmla="*/ 669055 w 9662615"/>
              <a:gd name="connsiteY107" fmla="*/ 1543638 h 1621094"/>
              <a:gd name="connsiteX108" fmla="*/ 506152 w 9662615"/>
              <a:gd name="connsiteY108" fmla="*/ 1549124 h 1621094"/>
              <a:gd name="connsiteX109" fmla="*/ 472797 w 9662615"/>
              <a:gd name="connsiteY109" fmla="*/ 1568904 h 1621094"/>
              <a:gd name="connsiteX110" fmla="*/ 427864 w 9662615"/>
              <a:gd name="connsiteY110" fmla="*/ 1580848 h 1621094"/>
              <a:gd name="connsiteX111" fmla="*/ 408381 w 9662615"/>
              <a:gd name="connsiteY111" fmla="*/ 1552940 h 1621094"/>
              <a:gd name="connsiteX112" fmla="*/ 267163 w 9662615"/>
              <a:gd name="connsiteY112" fmla="*/ 1531913 h 1621094"/>
              <a:gd name="connsiteX113" fmla="*/ 196644 w 9662615"/>
              <a:gd name="connsiteY113" fmla="*/ 1524565 h 1621094"/>
              <a:gd name="connsiteX114" fmla="*/ 86819 w 9662615"/>
              <a:gd name="connsiteY114" fmla="*/ 1519517 h 1621094"/>
              <a:gd name="connsiteX115" fmla="*/ 53369 w 9662615"/>
              <a:gd name="connsiteY115" fmla="*/ 1516853 h 1621094"/>
              <a:gd name="connsiteX116" fmla="*/ 2359 w 9662615"/>
              <a:gd name="connsiteY116" fmla="*/ 1515247 h 1621094"/>
              <a:gd name="connsiteX117" fmla="*/ 0 w 9662615"/>
              <a:gd name="connsiteY117" fmla="*/ 1514932 h 1621094"/>
              <a:gd name="connsiteX118" fmla="*/ 0 w 9662615"/>
              <a:gd name="connsiteY118" fmla="*/ 0 h 1621094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1303 w 9662615"/>
              <a:gd name="connsiteY54" fmla="*/ 1575379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5334 w 9662615"/>
              <a:gd name="connsiteY60" fmla="*/ 158177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41612 w 9662615"/>
              <a:gd name="connsiteY64" fmla="*/ 1545262 h 1583140"/>
              <a:gd name="connsiteX65" fmla="*/ 4422155 w 9662615"/>
              <a:gd name="connsiteY65" fmla="*/ 1542059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5334 w 9662615"/>
              <a:gd name="connsiteY60" fmla="*/ 158177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41612 w 9662615"/>
              <a:gd name="connsiteY64" fmla="*/ 1545262 h 1583140"/>
              <a:gd name="connsiteX65" fmla="*/ 4422155 w 9662615"/>
              <a:gd name="connsiteY65" fmla="*/ 1542059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97680"/>
              <a:gd name="connsiteX1" fmla="*/ 9662615 w 9662615"/>
              <a:gd name="connsiteY1" fmla="*/ 0 h 1597680"/>
              <a:gd name="connsiteX2" fmla="*/ 9662615 w 9662615"/>
              <a:gd name="connsiteY2" fmla="*/ 1280346 h 1597680"/>
              <a:gd name="connsiteX3" fmla="*/ 9658420 w 9662615"/>
              <a:gd name="connsiteY3" fmla="*/ 1280106 h 1597680"/>
              <a:gd name="connsiteX4" fmla="*/ 9469546 w 9662615"/>
              <a:gd name="connsiteY4" fmla="*/ 1289837 h 1597680"/>
              <a:gd name="connsiteX5" fmla="*/ 9385895 w 9662615"/>
              <a:gd name="connsiteY5" fmla="*/ 1269203 h 1597680"/>
              <a:gd name="connsiteX6" fmla="*/ 9144767 w 9662615"/>
              <a:gd name="connsiteY6" fmla="*/ 1264120 h 1597680"/>
              <a:gd name="connsiteX7" fmla="*/ 8837252 w 9662615"/>
              <a:gd name="connsiteY7" fmla="*/ 1350515 h 1597680"/>
              <a:gd name="connsiteX8" fmla="*/ 8705466 w 9662615"/>
              <a:gd name="connsiteY8" fmla="*/ 1342419 h 1597680"/>
              <a:gd name="connsiteX9" fmla="*/ 8652221 w 9662615"/>
              <a:gd name="connsiteY9" fmla="*/ 1326906 h 1597680"/>
              <a:gd name="connsiteX10" fmla="*/ 8632312 w 9662615"/>
              <a:gd name="connsiteY10" fmla="*/ 1326025 h 1597680"/>
              <a:gd name="connsiteX11" fmla="*/ 8591582 w 9662615"/>
              <a:gd name="connsiteY11" fmla="*/ 1341666 h 1597680"/>
              <a:gd name="connsiteX12" fmla="*/ 8537336 w 9662615"/>
              <a:gd name="connsiteY12" fmla="*/ 1341684 h 1597680"/>
              <a:gd name="connsiteX13" fmla="*/ 8472508 w 9662615"/>
              <a:gd name="connsiteY13" fmla="*/ 1363109 h 1597680"/>
              <a:gd name="connsiteX14" fmla="*/ 8258477 w 9662615"/>
              <a:gd name="connsiteY14" fmla="*/ 1370666 h 1597680"/>
              <a:gd name="connsiteX15" fmla="*/ 8197961 w 9662615"/>
              <a:gd name="connsiteY15" fmla="*/ 1392804 h 1597680"/>
              <a:gd name="connsiteX16" fmla="*/ 8171196 w 9662615"/>
              <a:gd name="connsiteY16" fmla="*/ 1397216 h 1597680"/>
              <a:gd name="connsiteX17" fmla="*/ 8127667 w 9662615"/>
              <a:gd name="connsiteY17" fmla="*/ 1418254 h 1597680"/>
              <a:gd name="connsiteX18" fmla="*/ 7974579 w 9662615"/>
              <a:gd name="connsiteY18" fmla="*/ 1383439 h 1597680"/>
              <a:gd name="connsiteX19" fmla="*/ 7768351 w 9662615"/>
              <a:gd name="connsiteY19" fmla="*/ 1395051 h 1597680"/>
              <a:gd name="connsiteX20" fmla="*/ 7635985 w 9662615"/>
              <a:gd name="connsiteY20" fmla="*/ 1386363 h 1597680"/>
              <a:gd name="connsiteX21" fmla="*/ 7466069 w 9662615"/>
              <a:gd name="connsiteY21" fmla="*/ 1377654 h 1597680"/>
              <a:gd name="connsiteX22" fmla="*/ 7355642 w 9662615"/>
              <a:gd name="connsiteY22" fmla="*/ 1407761 h 1597680"/>
              <a:gd name="connsiteX23" fmla="*/ 7151610 w 9662615"/>
              <a:gd name="connsiteY23" fmla="*/ 1397856 h 1597680"/>
              <a:gd name="connsiteX24" fmla="*/ 7082147 w 9662615"/>
              <a:gd name="connsiteY24" fmla="*/ 1406113 h 1597680"/>
              <a:gd name="connsiteX25" fmla="*/ 7014958 w 9662615"/>
              <a:gd name="connsiteY25" fmla="*/ 1396883 h 1597680"/>
              <a:gd name="connsiteX26" fmla="*/ 6907567 w 9662615"/>
              <a:gd name="connsiteY26" fmla="*/ 1419149 h 1597680"/>
              <a:gd name="connsiteX27" fmla="*/ 6748428 w 9662615"/>
              <a:gd name="connsiteY27" fmla="*/ 1420308 h 1597680"/>
              <a:gd name="connsiteX28" fmla="*/ 6654257 w 9662615"/>
              <a:gd name="connsiteY28" fmla="*/ 1424143 h 1597680"/>
              <a:gd name="connsiteX29" fmla="*/ 6620123 w 9662615"/>
              <a:gd name="connsiteY29" fmla="*/ 1430535 h 1597680"/>
              <a:gd name="connsiteX30" fmla="*/ 6571355 w 9662615"/>
              <a:gd name="connsiteY30" fmla="*/ 1436144 h 1597680"/>
              <a:gd name="connsiteX31" fmla="*/ 6486557 w 9662615"/>
              <a:gd name="connsiteY31" fmla="*/ 1449861 h 1597680"/>
              <a:gd name="connsiteX32" fmla="*/ 6370419 w 9662615"/>
              <a:gd name="connsiteY32" fmla="*/ 1461649 h 1597680"/>
              <a:gd name="connsiteX33" fmla="*/ 6278839 w 9662615"/>
              <a:gd name="connsiteY33" fmla="*/ 1449160 h 1597680"/>
              <a:gd name="connsiteX34" fmla="*/ 6272455 w 9662615"/>
              <a:gd name="connsiteY34" fmla="*/ 1453191 h 1597680"/>
              <a:gd name="connsiteX35" fmla="*/ 6212659 w 9662615"/>
              <a:gd name="connsiteY35" fmla="*/ 1454850 h 1597680"/>
              <a:gd name="connsiteX36" fmla="*/ 6069317 w 9662615"/>
              <a:gd name="connsiteY36" fmla="*/ 1445838 h 1597680"/>
              <a:gd name="connsiteX37" fmla="*/ 5878477 w 9662615"/>
              <a:gd name="connsiteY37" fmla="*/ 1439180 h 1597680"/>
              <a:gd name="connsiteX38" fmla="*/ 5838387 w 9662615"/>
              <a:gd name="connsiteY38" fmla="*/ 1444679 h 1597680"/>
              <a:gd name="connsiteX39" fmla="*/ 5771136 w 9662615"/>
              <a:gd name="connsiteY39" fmla="*/ 1453639 h 1597680"/>
              <a:gd name="connsiteX40" fmla="*/ 5724081 w 9662615"/>
              <a:gd name="connsiteY40" fmla="*/ 1470431 h 1597680"/>
              <a:gd name="connsiteX41" fmla="*/ 5666577 w 9662615"/>
              <a:gd name="connsiteY41" fmla="*/ 1473921 h 1597680"/>
              <a:gd name="connsiteX42" fmla="*/ 5649068 w 9662615"/>
              <a:gd name="connsiteY42" fmla="*/ 1461676 h 1597680"/>
              <a:gd name="connsiteX43" fmla="*/ 5588902 w 9662615"/>
              <a:gd name="connsiteY43" fmla="*/ 1469647 h 1597680"/>
              <a:gd name="connsiteX44" fmla="*/ 5498090 w 9662615"/>
              <a:gd name="connsiteY44" fmla="*/ 1483173 h 1597680"/>
              <a:gd name="connsiteX45" fmla="*/ 5444641 w 9662615"/>
              <a:gd name="connsiteY45" fmla="*/ 1487602 h 1597680"/>
              <a:gd name="connsiteX46" fmla="*/ 5299812 w 9662615"/>
              <a:gd name="connsiteY46" fmla="*/ 1503362 h 1597680"/>
              <a:gd name="connsiteX47" fmla="*/ 5213947 w 9662615"/>
              <a:gd name="connsiteY47" fmla="*/ 1516637 h 1597680"/>
              <a:gd name="connsiteX48" fmla="*/ 5090342 w 9662615"/>
              <a:gd name="connsiteY48" fmla="*/ 1546680 h 1597680"/>
              <a:gd name="connsiteX49" fmla="*/ 5129812 w 9662615"/>
              <a:gd name="connsiteY49" fmla="*/ 1521277 h 1597680"/>
              <a:gd name="connsiteX50" fmla="*/ 5059484 w 9662615"/>
              <a:gd name="connsiteY50" fmla="*/ 1546802 h 1597680"/>
              <a:gd name="connsiteX51" fmla="*/ 5038524 w 9662615"/>
              <a:gd name="connsiteY51" fmla="*/ 1545675 h 1597680"/>
              <a:gd name="connsiteX52" fmla="*/ 5026564 w 9662615"/>
              <a:gd name="connsiteY52" fmla="*/ 1545376 h 1597680"/>
              <a:gd name="connsiteX53" fmla="*/ 4969433 w 9662615"/>
              <a:gd name="connsiteY53" fmla="*/ 1550865 h 1597680"/>
              <a:gd name="connsiteX54" fmla="*/ 4929254 w 9662615"/>
              <a:gd name="connsiteY54" fmla="*/ 1563452 h 1597680"/>
              <a:gd name="connsiteX55" fmla="*/ 4871726 w 9662615"/>
              <a:gd name="connsiteY55" fmla="*/ 1570584 h 1597680"/>
              <a:gd name="connsiteX56" fmla="*/ 4843267 w 9662615"/>
              <a:gd name="connsiteY56" fmla="*/ 1561459 h 1597680"/>
              <a:gd name="connsiteX57" fmla="*/ 4821058 w 9662615"/>
              <a:gd name="connsiteY57" fmla="*/ 1553078 h 1597680"/>
              <a:gd name="connsiteX58" fmla="*/ 4791466 w 9662615"/>
              <a:gd name="connsiteY58" fmla="*/ 1561324 h 1597680"/>
              <a:gd name="connsiteX59" fmla="*/ 4784247 w 9662615"/>
              <a:gd name="connsiteY59" fmla="*/ 1562342 h 1597680"/>
              <a:gd name="connsiteX60" fmla="*/ 4743285 w 9662615"/>
              <a:gd name="connsiteY60" fmla="*/ 1597680 h 1597680"/>
              <a:gd name="connsiteX61" fmla="*/ 4697562 w 9662615"/>
              <a:gd name="connsiteY61" fmla="*/ 1551206 h 1597680"/>
              <a:gd name="connsiteX62" fmla="*/ 4662664 w 9662615"/>
              <a:gd name="connsiteY62" fmla="*/ 1573162 h 1597680"/>
              <a:gd name="connsiteX63" fmla="*/ 4603028 w 9662615"/>
              <a:gd name="connsiteY63" fmla="*/ 1568821 h 1597680"/>
              <a:gd name="connsiteX64" fmla="*/ 4541612 w 9662615"/>
              <a:gd name="connsiteY64" fmla="*/ 1545262 h 1597680"/>
              <a:gd name="connsiteX65" fmla="*/ 4422155 w 9662615"/>
              <a:gd name="connsiteY65" fmla="*/ 1542059 h 1597680"/>
              <a:gd name="connsiteX66" fmla="*/ 4221826 w 9662615"/>
              <a:gd name="connsiteY66" fmla="*/ 1508923 h 1597680"/>
              <a:gd name="connsiteX67" fmla="*/ 4096601 w 9662615"/>
              <a:gd name="connsiteY67" fmla="*/ 1521563 h 1597680"/>
              <a:gd name="connsiteX68" fmla="*/ 3970635 w 9662615"/>
              <a:gd name="connsiteY68" fmla="*/ 1544815 h 1597680"/>
              <a:gd name="connsiteX69" fmla="*/ 3833906 w 9662615"/>
              <a:gd name="connsiteY69" fmla="*/ 1516637 h 1597680"/>
              <a:gd name="connsiteX70" fmla="*/ 3696258 w 9662615"/>
              <a:gd name="connsiteY70" fmla="*/ 1537563 h 1597680"/>
              <a:gd name="connsiteX71" fmla="*/ 3594070 w 9662615"/>
              <a:gd name="connsiteY71" fmla="*/ 1509422 h 1597680"/>
              <a:gd name="connsiteX72" fmla="*/ 3565233 w 9662615"/>
              <a:gd name="connsiteY72" fmla="*/ 1515122 h 1597680"/>
              <a:gd name="connsiteX73" fmla="*/ 3560267 w 9662615"/>
              <a:gd name="connsiteY73" fmla="*/ 1516288 h 1597680"/>
              <a:gd name="connsiteX74" fmla="*/ 3540258 w 9662615"/>
              <a:gd name="connsiteY74" fmla="*/ 1516976 h 1597680"/>
              <a:gd name="connsiteX75" fmla="*/ 3534780 w 9662615"/>
              <a:gd name="connsiteY75" fmla="*/ 1522141 h 1597680"/>
              <a:gd name="connsiteX76" fmla="*/ 3504783 w 9662615"/>
              <a:gd name="connsiteY76" fmla="*/ 1526739 h 1597680"/>
              <a:gd name="connsiteX77" fmla="*/ 3430805 w 9662615"/>
              <a:gd name="connsiteY77" fmla="*/ 1542521 h 1597680"/>
              <a:gd name="connsiteX78" fmla="*/ 3292707 w 9662615"/>
              <a:gd name="connsiteY78" fmla="*/ 1520490 h 1597680"/>
              <a:gd name="connsiteX79" fmla="*/ 3187872 w 9662615"/>
              <a:gd name="connsiteY79" fmla="*/ 1519991 h 1597680"/>
              <a:gd name="connsiteX80" fmla="*/ 3148026 w 9662615"/>
              <a:gd name="connsiteY80" fmla="*/ 1524777 h 1597680"/>
              <a:gd name="connsiteX81" fmla="*/ 3092394 w 9662615"/>
              <a:gd name="connsiteY81" fmla="*/ 1528115 h 1597680"/>
              <a:gd name="connsiteX82" fmla="*/ 2994200 w 9662615"/>
              <a:gd name="connsiteY82" fmla="*/ 1537857 h 1597680"/>
              <a:gd name="connsiteX83" fmla="*/ 2862301 w 9662615"/>
              <a:gd name="connsiteY83" fmla="*/ 1544250 h 1597680"/>
              <a:gd name="connsiteX84" fmla="*/ 2766335 w 9662615"/>
              <a:gd name="connsiteY84" fmla="*/ 1527662 h 1597680"/>
              <a:gd name="connsiteX85" fmla="*/ 2757836 w 9662615"/>
              <a:gd name="connsiteY85" fmla="*/ 1531371 h 1597680"/>
              <a:gd name="connsiteX86" fmla="*/ 2691555 w 9662615"/>
              <a:gd name="connsiteY86" fmla="*/ 1530283 h 1597680"/>
              <a:gd name="connsiteX87" fmla="*/ 2491676 w 9662615"/>
              <a:gd name="connsiteY87" fmla="*/ 1500859 h 1597680"/>
              <a:gd name="connsiteX88" fmla="*/ 2378036 w 9662615"/>
              <a:gd name="connsiteY88" fmla="*/ 1520645 h 1597680"/>
              <a:gd name="connsiteX89" fmla="*/ 2284269 w 9662615"/>
              <a:gd name="connsiteY89" fmla="*/ 1503068 h 1597680"/>
              <a:gd name="connsiteX90" fmla="*/ 2207104 w 9662615"/>
              <a:gd name="connsiteY90" fmla="*/ 1508888 h 1597680"/>
              <a:gd name="connsiteX91" fmla="*/ 2149226 w 9662615"/>
              <a:gd name="connsiteY91" fmla="*/ 1523409 h 1597680"/>
              <a:gd name="connsiteX92" fmla="*/ 2084783 w 9662615"/>
              <a:gd name="connsiteY92" fmla="*/ 1524245 h 1597680"/>
              <a:gd name="connsiteX93" fmla="*/ 2070075 w 9662615"/>
              <a:gd name="connsiteY93" fmla="*/ 1511285 h 1597680"/>
              <a:gd name="connsiteX94" fmla="*/ 2001057 w 9662615"/>
              <a:gd name="connsiteY94" fmla="*/ 1516449 h 1597680"/>
              <a:gd name="connsiteX95" fmla="*/ 1896330 w 9662615"/>
              <a:gd name="connsiteY95" fmla="*/ 1525725 h 1597680"/>
              <a:gd name="connsiteX96" fmla="*/ 1835994 w 9662615"/>
              <a:gd name="connsiteY96" fmla="*/ 1527678 h 1597680"/>
              <a:gd name="connsiteX97" fmla="*/ 1671119 w 9662615"/>
              <a:gd name="connsiteY97" fmla="*/ 1536701 h 1597680"/>
              <a:gd name="connsiteX98" fmla="*/ 1601337 w 9662615"/>
              <a:gd name="connsiteY98" fmla="*/ 1548552 h 1597680"/>
              <a:gd name="connsiteX99" fmla="*/ 1407755 w 9662615"/>
              <a:gd name="connsiteY99" fmla="*/ 1571444 h 1597680"/>
              <a:gd name="connsiteX100" fmla="*/ 1271994 w 9662615"/>
              <a:gd name="connsiteY100" fmla="*/ 1579471 h 1597680"/>
              <a:gd name="connsiteX101" fmla="*/ 1249226 w 9662615"/>
              <a:gd name="connsiteY101" fmla="*/ 1583140 h 1597680"/>
              <a:gd name="connsiteX102" fmla="*/ 1217719 w 9662615"/>
              <a:gd name="connsiteY102" fmla="*/ 1580863 h 1597680"/>
              <a:gd name="connsiteX103" fmla="*/ 1091432 w 9662615"/>
              <a:gd name="connsiteY103" fmla="*/ 1571003 h 1597680"/>
              <a:gd name="connsiteX104" fmla="*/ 992039 w 9662615"/>
              <a:gd name="connsiteY104" fmla="*/ 1556662 h 1597680"/>
              <a:gd name="connsiteX105" fmla="*/ 868264 w 9662615"/>
              <a:gd name="connsiteY105" fmla="*/ 1566392 h 1597680"/>
              <a:gd name="connsiteX106" fmla="*/ 792765 w 9662615"/>
              <a:gd name="connsiteY106" fmla="*/ 1563102 h 1597680"/>
              <a:gd name="connsiteX107" fmla="*/ 669055 w 9662615"/>
              <a:gd name="connsiteY107" fmla="*/ 1543638 h 1597680"/>
              <a:gd name="connsiteX108" fmla="*/ 506152 w 9662615"/>
              <a:gd name="connsiteY108" fmla="*/ 1549124 h 1597680"/>
              <a:gd name="connsiteX109" fmla="*/ 472797 w 9662615"/>
              <a:gd name="connsiteY109" fmla="*/ 1568904 h 1597680"/>
              <a:gd name="connsiteX110" fmla="*/ 427864 w 9662615"/>
              <a:gd name="connsiteY110" fmla="*/ 1580848 h 1597680"/>
              <a:gd name="connsiteX111" fmla="*/ 408381 w 9662615"/>
              <a:gd name="connsiteY111" fmla="*/ 1552940 h 1597680"/>
              <a:gd name="connsiteX112" fmla="*/ 267163 w 9662615"/>
              <a:gd name="connsiteY112" fmla="*/ 1531913 h 1597680"/>
              <a:gd name="connsiteX113" fmla="*/ 196644 w 9662615"/>
              <a:gd name="connsiteY113" fmla="*/ 1524565 h 1597680"/>
              <a:gd name="connsiteX114" fmla="*/ 86819 w 9662615"/>
              <a:gd name="connsiteY114" fmla="*/ 1519517 h 1597680"/>
              <a:gd name="connsiteX115" fmla="*/ 53369 w 9662615"/>
              <a:gd name="connsiteY115" fmla="*/ 1516853 h 1597680"/>
              <a:gd name="connsiteX116" fmla="*/ 2359 w 9662615"/>
              <a:gd name="connsiteY116" fmla="*/ 1515247 h 1597680"/>
              <a:gd name="connsiteX117" fmla="*/ 0 w 9662615"/>
              <a:gd name="connsiteY117" fmla="*/ 1514932 h 1597680"/>
              <a:gd name="connsiteX118" fmla="*/ 0 w 9662615"/>
              <a:gd name="connsiteY118" fmla="*/ 0 h 1597680"/>
              <a:gd name="connsiteX0" fmla="*/ 0 w 9662615"/>
              <a:gd name="connsiteY0" fmla="*/ 0 h 1603753"/>
              <a:gd name="connsiteX1" fmla="*/ 9662615 w 9662615"/>
              <a:gd name="connsiteY1" fmla="*/ 0 h 1603753"/>
              <a:gd name="connsiteX2" fmla="*/ 9662615 w 9662615"/>
              <a:gd name="connsiteY2" fmla="*/ 1280346 h 1603753"/>
              <a:gd name="connsiteX3" fmla="*/ 9658420 w 9662615"/>
              <a:gd name="connsiteY3" fmla="*/ 1280106 h 1603753"/>
              <a:gd name="connsiteX4" fmla="*/ 9469546 w 9662615"/>
              <a:gd name="connsiteY4" fmla="*/ 1289837 h 1603753"/>
              <a:gd name="connsiteX5" fmla="*/ 9385895 w 9662615"/>
              <a:gd name="connsiteY5" fmla="*/ 1269203 h 1603753"/>
              <a:gd name="connsiteX6" fmla="*/ 9144767 w 9662615"/>
              <a:gd name="connsiteY6" fmla="*/ 1264120 h 1603753"/>
              <a:gd name="connsiteX7" fmla="*/ 8837252 w 9662615"/>
              <a:gd name="connsiteY7" fmla="*/ 1350515 h 1603753"/>
              <a:gd name="connsiteX8" fmla="*/ 8705466 w 9662615"/>
              <a:gd name="connsiteY8" fmla="*/ 1342419 h 1603753"/>
              <a:gd name="connsiteX9" fmla="*/ 8652221 w 9662615"/>
              <a:gd name="connsiteY9" fmla="*/ 1326906 h 1603753"/>
              <a:gd name="connsiteX10" fmla="*/ 8632312 w 9662615"/>
              <a:gd name="connsiteY10" fmla="*/ 1326025 h 1603753"/>
              <a:gd name="connsiteX11" fmla="*/ 8591582 w 9662615"/>
              <a:gd name="connsiteY11" fmla="*/ 1341666 h 1603753"/>
              <a:gd name="connsiteX12" fmla="*/ 8537336 w 9662615"/>
              <a:gd name="connsiteY12" fmla="*/ 1341684 h 1603753"/>
              <a:gd name="connsiteX13" fmla="*/ 8472508 w 9662615"/>
              <a:gd name="connsiteY13" fmla="*/ 1363109 h 1603753"/>
              <a:gd name="connsiteX14" fmla="*/ 8258477 w 9662615"/>
              <a:gd name="connsiteY14" fmla="*/ 1370666 h 1603753"/>
              <a:gd name="connsiteX15" fmla="*/ 8197961 w 9662615"/>
              <a:gd name="connsiteY15" fmla="*/ 1392804 h 1603753"/>
              <a:gd name="connsiteX16" fmla="*/ 8171196 w 9662615"/>
              <a:gd name="connsiteY16" fmla="*/ 1397216 h 1603753"/>
              <a:gd name="connsiteX17" fmla="*/ 8127667 w 9662615"/>
              <a:gd name="connsiteY17" fmla="*/ 1418254 h 1603753"/>
              <a:gd name="connsiteX18" fmla="*/ 7974579 w 9662615"/>
              <a:gd name="connsiteY18" fmla="*/ 1383439 h 1603753"/>
              <a:gd name="connsiteX19" fmla="*/ 7768351 w 9662615"/>
              <a:gd name="connsiteY19" fmla="*/ 1395051 h 1603753"/>
              <a:gd name="connsiteX20" fmla="*/ 7635985 w 9662615"/>
              <a:gd name="connsiteY20" fmla="*/ 1386363 h 1603753"/>
              <a:gd name="connsiteX21" fmla="*/ 7466069 w 9662615"/>
              <a:gd name="connsiteY21" fmla="*/ 1377654 h 1603753"/>
              <a:gd name="connsiteX22" fmla="*/ 7355642 w 9662615"/>
              <a:gd name="connsiteY22" fmla="*/ 1407761 h 1603753"/>
              <a:gd name="connsiteX23" fmla="*/ 7151610 w 9662615"/>
              <a:gd name="connsiteY23" fmla="*/ 1397856 h 1603753"/>
              <a:gd name="connsiteX24" fmla="*/ 7082147 w 9662615"/>
              <a:gd name="connsiteY24" fmla="*/ 1406113 h 1603753"/>
              <a:gd name="connsiteX25" fmla="*/ 7014958 w 9662615"/>
              <a:gd name="connsiteY25" fmla="*/ 1396883 h 1603753"/>
              <a:gd name="connsiteX26" fmla="*/ 6907567 w 9662615"/>
              <a:gd name="connsiteY26" fmla="*/ 1419149 h 1603753"/>
              <a:gd name="connsiteX27" fmla="*/ 6748428 w 9662615"/>
              <a:gd name="connsiteY27" fmla="*/ 1420308 h 1603753"/>
              <a:gd name="connsiteX28" fmla="*/ 6654257 w 9662615"/>
              <a:gd name="connsiteY28" fmla="*/ 1424143 h 1603753"/>
              <a:gd name="connsiteX29" fmla="*/ 6620123 w 9662615"/>
              <a:gd name="connsiteY29" fmla="*/ 1430535 h 1603753"/>
              <a:gd name="connsiteX30" fmla="*/ 6571355 w 9662615"/>
              <a:gd name="connsiteY30" fmla="*/ 1436144 h 1603753"/>
              <a:gd name="connsiteX31" fmla="*/ 6486557 w 9662615"/>
              <a:gd name="connsiteY31" fmla="*/ 1449861 h 1603753"/>
              <a:gd name="connsiteX32" fmla="*/ 6370419 w 9662615"/>
              <a:gd name="connsiteY32" fmla="*/ 1461649 h 1603753"/>
              <a:gd name="connsiteX33" fmla="*/ 6278839 w 9662615"/>
              <a:gd name="connsiteY33" fmla="*/ 1449160 h 1603753"/>
              <a:gd name="connsiteX34" fmla="*/ 6272455 w 9662615"/>
              <a:gd name="connsiteY34" fmla="*/ 1453191 h 1603753"/>
              <a:gd name="connsiteX35" fmla="*/ 6212659 w 9662615"/>
              <a:gd name="connsiteY35" fmla="*/ 1454850 h 1603753"/>
              <a:gd name="connsiteX36" fmla="*/ 6069317 w 9662615"/>
              <a:gd name="connsiteY36" fmla="*/ 1445838 h 1603753"/>
              <a:gd name="connsiteX37" fmla="*/ 5878477 w 9662615"/>
              <a:gd name="connsiteY37" fmla="*/ 1439180 h 1603753"/>
              <a:gd name="connsiteX38" fmla="*/ 5838387 w 9662615"/>
              <a:gd name="connsiteY38" fmla="*/ 1444679 h 1603753"/>
              <a:gd name="connsiteX39" fmla="*/ 5771136 w 9662615"/>
              <a:gd name="connsiteY39" fmla="*/ 1453639 h 1603753"/>
              <a:gd name="connsiteX40" fmla="*/ 5724081 w 9662615"/>
              <a:gd name="connsiteY40" fmla="*/ 1470431 h 1603753"/>
              <a:gd name="connsiteX41" fmla="*/ 5666577 w 9662615"/>
              <a:gd name="connsiteY41" fmla="*/ 1473921 h 1603753"/>
              <a:gd name="connsiteX42" fmla="*/ 5649068 w 9662615"/>
              <a:gd name="connsiteY42" fmla="*/ 1461676 h 1603753"/>
              <a:gd name="connsiteX43" fmla="*/ 5588902 w 9662615"/>
              <a:gd name="connsiteY43" fmla="*/ 1469647 h 1603753"/>
              <a:gd name="connsiteX44" fmla="*/ 5498090 w 9662615"/>
              <a:gd name="connsiteY44" fmla="*/ 1483173 h 1603753"/>
              <a:gd name="connsiteX45" fmla="*/ 5444641 w 9662615"/>
              <a:gd name="connsiteY45" fmla="*/ 1487602 h 1603753"/>
              <a:gd name="connsiteX46" fmla="*/ 5299812 w 9662615"/>
              <a:gd name="connsiteY46" fmla="*/ 1503362 h 1603753"/>
              <a:gd name="connsiteX47" fmla="*/ 5213947 w 9662615"/>
              <a:gd name="connsiteY47" fmla="*/ 1516637 h 1603753"/>
              <a:gd name="connsiteX48" fmla="*/ 5090342 w 9662615"/>
              <a:gd name="connsiteY48" fmla="*/ 1546680 h 1603753"/>
              <a:gd name="connsiteX49" fmla="*/ 5129812 w 9662615"/>
              <a:gd name="connsiteY49" fmla="*/ 1521277 h 1603753"/>
              <a:gd name="connsiteX50" fmla="*/ 5059484 w 9662615"/>
              <a:gd name="connsiteY50" fmla="*/ 1546802 h 1603753"/>
              <a:gd name="connsiteX51" fmla="*/ 5038524 w 9662615"/>
              <a:gd name="connsiteY51" fmla="*/ 1545675 h 1603753"/>
              <a:gd name="connsiteX52" fmla="*/ 5026564 w 9662615"/>
              <a:gd name="connsiteY52" fmla="*/ 1545376 h 1603753"/>
              <a:gd name="connsiteX53" fmla="*/ 4969433 w 9662615"/>
              <a:gd name="connsiteY53" fmla="*/ 1550865 h 1603753"/>
              <a:gd name="connsiteX54" fmla="*/ 4929254 w 9662615"/>
              <a:gd name="connsiteY54" fmla="*/ 1563452 h 1603753"/>
              <a:gd name="connsiteX55" fmla="*/ 4871726 w 9662615"/>
              <a:gd name="connsiteY55" fmla="*/ 1570584 h 1603753"/>
              <a:gd name="connsiteX56" fmla="*/ 4843267 w 9662615"/>
              <a:gd name="connsiteY56" fmla="*/ 1561459 h 1603753"/>
              <a:gd name="connsiteX57" fmla="*/ 4821058 w 9662615"/>
              <a:gd name="connsiteY57" fmla="*/ 1553078 h 1603753"/>
              <a:gd name="connsiteX58" fmla="*/ 4791466 w 9662615"/>
              <a:gd name="connsiteY58" fmla="*/ 1561324 h 1603753"/>
              <a:gd name="connsiteX59" fmla="*/ 4784247 w 9662615"/>
              <a:gd name="connsiteY59" fmla="*/ 1562342 h 1603753"/>
              <a:gd name="connsiteX60" fmla="*/ 4743285 w 9662615"/>
              <a:gd name="connsiteY60" fmla="*/ 1597680 h 1603753"/>
              <a:gd name="connsiteX61" fmla="*/ 4697562 w 9662615"/>
              <a:gd name="connsiteY61" fmla="*/ 1551206 h 1603753"/>
              <a:gd name="connsiteX62" fmla="*/ 4662664 w 9662615"/>
              <a:gd name="connsiteY62" fmla="*/ 1573162 h 1603753"/>
              <a:gd name="connsiteX63" fmla="*/ 4603028 w 9662615"/>
              <a:gd name="connsiteY63" fmla="*/ 1568821 h 1603753"/>
              <a:gd name="connsiteX64" fmla="*/ 4541612 w 9662615"/>
              <a:gd name="connsiteY64" fmla="*/ 1545262 h 1603753"/>
              <a:gd name="connsiteX65" fmla="*/ 4422155 w 9662615"/>
              <a:gd name="connsiteY65" fmla="*/ 1542059 h 1603753"/>
              <a:gd name="connsiteX66" fmla="*/ 4221826 w 9662615"/>
              <a:gd name="connsiteY66" fmla="*/ 1508923 h 1603753"/>
              <a:gd name="connsiteX67" fmla="*/ 4096601 w 9662615"/>
              <a:gd name="connsiteY67" fmla="*/ 1521563 h 1603753"/>
              <a:gd name="connsiteX68" fmla="*/ 3970635 w 9662615"/>
              <a:gd name="connsiteY68" fmla="*/ 1544815 h 1603753"/>
              <a:gd name="connsiteX69" fmla="*/ 3833906 w 9662615"/>
              <a:gd name="connsiteY69" fmla="*/ 1516637 h 1603753"/>
              <a:gd name="connsiteX70" fmla="*/ 3696258 w 9662615"/>
              <a:gd name="connsiteY70" fmla="*/ 1537563 h 1603753"/>
              <a:gd name="connsiteX71" fmla="*/ 3594070 w 9662615"/>
              <a:gd name="connsiteY71" fmla="*/ 1509422 h 1603753"/>
              <a:gd name="connsiteX72" fmla="*/ 3565233 w 9662615"/>
              <a:gd name="connsiteY72" fmla="*/ 1515122 h 1603753"/>
              <a:gd name="connsiteX73" fmla="*/ 3560267 w 9662615"/>
              <a:gd name="connsiteY73" fmla="*/ 1516288 h 1603753"/>
              <a:gd name="connsiteX74" fmla="*/ 3540258 w 9662615"/>
              <a:gd name="connsiteY74" fmla="*/ 1516976 h 1603753"/>
              <a:gd name="connsiteX75" fmla="*/ 3534780 w 9662615"/>
              <a:gd name="connsiteY75" fmla="*/ 1522141 h 1603753"/>
              <a:gd name="connsiteX76" fmla="*/ 3504783 w 9662615"/>
              <a:gd name="connsiteY76" fmla="*/ 1526739 h 1603753"/>
              <a:gd name="connsiteX77" fmla="*/ 3430805 w 9662615"/>
              <a:gd name="connsiteY77" fmla="*/ 1542521 h 1603753"/>
              <a:gd name="connsiteX78" fmla="*/ 3292707 w 9662615"/>
              <a:gd name="connsiteY78" fmla="*/ 1520490 h 1603753"/>
              <a:gd name="connsiteX79" fmla="*/ 3187872 w 9662615"/>
              <a:gd name="connsiteY79" fmla="*/ 1519991 h 1603753"/>
              <a:gd name="connsiteX80" fmla="*/ 3148026 w 9662615"/>
              <a:gd name="connsiteY80" fmla="*/ 1524777 h 1603753"/>
              <a:gd name="connsiteX81" fmla="*/ 3092394 w 9662615"/>
              <a:gd name="connsiteY81" fmla="*/ 1528115 h 1603753"/>
              <a:gd name="connsiteX82" fmla="*/ 2994200 w 9662615"/>
              <a:gd name="connsiteY82" fmla="*/ 1537857 h 1603753"/>
              <a:gd name="connsiteX83" fmla="*/ 2862301 w 9662615"/>
              <a:gd name="connsiteY83" fmla="*/ 1544250 h 1603753"/>
              <a:gd name="connsiteX84" fmla="*/ 2766335 w 9662615"/>
              <a:gd name="connsiteY84" fmla="*/ 1527662 h 1603753"/>
              <a:gd name="connsiteX85" fmla="*/ 2757836 w 9662615"/>
              <a:gd name="connsiteY85" fmla="*/ 1531371 h 1603753"/>
              <a:gd name="connsiteX86" fmla="*/ 2691555 w 9662615"/>
              <a:gd name="connsiteY86" fmla="*/ 1530283 h 1603753"/>
              <a:gd name="connsiteX87" fmla="*/ 2491676 w 9662615"/>
              <a:gd name="connsiteY87" fmla="*/ 1500859 h 1603753"/>
              <a:gd name="connsiteX88" fmla="*/ 2378036 w 9662615"/>
              <a:gd name="connsiteY88" fmla="*/ 1520645 h 1603753"/>
              <a:gd name="connsiteX89" fmla="*/ 2284269 w 9662615"/>
              <a:gd name="connsiteY89" fmla="*/ 1503068 h 1603753"/>
              <a:gd name="connsiteX90" fmla="*/ 2207104 w 9662615"/>
              <a:gd name="connsiteY90" fmla="*/ 1508888 h 1603753"/>
              <a:gd name="connsiteX91" fmla="*/ 2149226 w 9662615"/>
              <a:gd name="connsiteY91" fmla="*/ 1523409 h 1603753"/>
              <a:gd name="connsiteX92" fmla="*/ 2084783 w 9662615"/>
              <a:gd name="connsiteY92" fmla="*/ 1524245 h 1603753"/>
              <a:gd name="connsiteX93" fmla="*/ 2070075 w 9662615"/>
              <a:gd name="connsiteY93" fmla="*/ 1511285 h 1603753"/>
              <a:gd name="connsiteX94" fmla="*/ 2001057 w 9662615"/>
              <a:gd name="connsiteY94" fmla="*/ 1516449 h 1603753"/>
              <a:gd name="connsiteX95" fmla="*/ 1896330 w 9662615"/>
              <a:gd name="connsiteY95" fmla="*/ 1525725 h 1603753"/>
              <a:gd name="connsiteX96" fmla="*/ 1835994 w 9662615"/>
              <a:gd name="connsiteY96" fmla="*/ 1527678 h 1603753"/>
              <a:gd name="connsiteX97" fmla="*/ 1671119 w 9662615"/>
              <a:gd name="connsiteY97" fmla="*/ 1536701 h 1603753"/>
              <a:gd name="connsiteX98" fmla="*/ 1601337 w 9662615"/>
              <a:gd name="connsiteY98" fmla="*/ 1548552 h 1603753"/>
              <a:gd name="connsiteX99" fmla="*/ 1407755 w 9662615"/>
              <a:gd name="connsiteY99" fmla="*/ 1571444 h 1603753"/>
              <a:gd name="connsiteX100" fmla="*/ 1271994 w 9662615"/>
              <a:gd name="connsiteY100" fmla="*/ 1579471 h 1603753"/>
              <a:gd name="connsiteX101" fmla="*/ 1249226 w 9662615"/>
              <a:gd name="connsiteY101" fmla="*/ 1583140 h 1603753"/>
              <a:gd name="connsiteX102" fmla="*/ 1217719 w 9662615"/>
              <a:gd name="connsiteY102" fmla="*/ 1580863 h 1603753"/>
              <a:gd name="connsiteX103" fmla="*/ 1091432 w 9662615"/>
              <a:gd name="connsiteY103" fmla="*/ 1571003 h 1603753"/>
              <a:gd name="connsiteX104" fmla="*/ 992039 w 9662615"/>
              <a:gd name="connsiteY104" fmla="*/ 1556662 h 1603753"/>
              <a:gd name="connsiteX105" fmla="*/ 868264 w 9662615"/>
              <a:gd name="connsiteY105" fmla="*/ 1566392 h 1603753"/>
              <a:gd name="connsiteX106" fmla="*/ 792765 w 9662615"/>
              <a:gd name="connsiteY106" fmla="*/ 1563102 h 1603753"/>
              <a:gd name="connsiteX107" fmla="*/ 669055 w 9662615"/>
              <a:gd name="connsiteY107" fmla="*/ 1543638 h 1603753"/>
              <a:gd name="connsiteX108" fmla="*/ 506152 w 9662615"/>
              <a:gd name="connsiteY108" fmla="*/ 1549124 h 1603753"/>
              <a:gd name="connsiteX109" fmla="*/ 472797 w 9662615"/>
              <a:gd name="connsiteY109" fmla="*/ 1568904 h 1603753"/>
              <a:gd name="connsiteX110" fmla="*/ 427864 w 9662615"/>
              <a:gd name="connsiteY110" fmla="*/ 1580848 h 1603753"/>
              <a:gd name="connsiteX111" fmla="*/ 408381 w 9662615"/>
              <a:gd name="connsiteY111" fmla="*/ 1552940 h 1603753"/>
              <a:gd name="connsiteX112" fmla="*/ 267163 w 9662615"/>
              <a:gd name="connsiteY112" fmla="*/ 1531913 h 1603753"/>
              <a:gd name="connsiteX113" fmla="*/ 196644 w 9662615"/>
              <a:gd name="connsiteY113" fmla="*/ 1524565 h 1603753"/>
              <a:gd name="connsiteX114" fmla="*/ 86819 w 9662615"/>
              <a:gd name="connsiteY114" fmla="*/ 1519517 h 1603753"/>
              <a:gd name="connsiteX115" fmla="*/ 53369 w 9662615"/>
              <a:gd name="connsiteY115" fmla="*/ 1516853 h 1603753"/>
              <a:gd name="connsiteX116" fmla="*/ 2359 w 9662615"/>
              <a:gd name="connsiteY116" fmla="*/ 1515247 h 1603753"/>
              <a:gd name="connsiteX117" fmla="*/ 0 w 9662615"/>
              <a:gd name="connsiteY117" fmla="*/ 1514932 h 1603753"/>
              <a:gd name="connsiteX118" fmla="*/ 0 w 9662615"/>
              <a:gd name="connsiteY118" fmla="*/ 0 h 1603753"/>
              <a:gd name="connsiteX0" fmla="*/ 0 w 9662615"/>
              <a:gd name="connsiteY0" fmla="*/ 0 h 1603753"/>
              <a:gd name="connsiteX1" fmla="*/ 9662615 w 9662615"/>
              <a:gd name="connsiteY1" fmla="*/ 0 h 1603753"/>
              <a:gd name="connsiteX2" fmla="*/ 9662615 w 9662615"/>
              <a:gd name="connsiteY2" fmla="*/ 1280346 h 1603753"/>
              <a:gd name="connsiteX3" fmla="*/ 9658420 w 9662615"/>
              <a:gd name="connsiteY3" fmla="*/ 1280106 h 1603753"/>
              <a:gd name="connsiteX4" fmla="*/ 9469546 w 9662615"/>
              <a:gd name="connsiteY4" fmla="*/ 1289837 h 1603753"/>
              <a:gd name="connsiteX5" fmla="*/ 9385895 w 9662615"/>
              <a:gd name="connsiteY5" fmla="*/ 1269203 h 1603753"/>
              <a:gd name="connsiteX6" fmla="*/ 9144767 w 9662615"/>
              <a:gd name="connsiteY6" fmla="*/ 1264120 h 1603753"/>
              <a:gd name="connsiteX7" fmla="*/ 8837252 w 9662615"/>
              <a:gd name="connsiteY7" fmla="*/ 1350515 h 1603753"/>
              <a:gd name="connsiteX8" fmla="*/ 8705466 w 9662615"/>
              <a:gd name="connsiteY8" fmla="*/ 1342419 h 1603753"/>
              <a:gd name="connsiteX9" fmla="*/ 8652221 w 9662615"/>
              <a:gd name="connsiteY9" fmla="*/ 1326906 h 1603753"/>
              <a:gd name="connsiteX10" fmla="*/ 8632312 w 9662615"/>
              <a:gd name="connsiteY10" fmla="*/ 1326025 h 1603753"/>
              <a:gd name="connsiteX11" fmla="*/ 8591582 w 9662615"/>
              <a:gd name="connsiteY11" fmla="*/ 1341666 h 1603753"/>
              <a:gd name="connsiteX12" fmla="*/ 8537336 w 9662615"/>
              <a:gd name="connsiteY12" fmla="*/ 1341684 h 1603753"/>
              <a:gd name="connsiteX13" fmla="*/ 8472508 w 9662615"/>
              <a:gd name="connsiteY13" fmla="*/ 1363109 h 1603753"/>
              <a:gd name="connsiteX14" fmla="*/ 8258477 w 9662615"/>
              <a:gd name="connsiteY14" fmla="*/ 1370666 h 1603753"/>
              <a:gd name="connsiteX15" fmla="*/ 8197961 w 9662615"/>
              <a:gd name="connsiteY15" fmla="*/ 1392804 h 1603753"/>
              <a:gd name="connsiteX16" fmla="*/ 8171196 w 9662615"/>
              <a:gd name="connsiteY16" fmla="*/ 1397216 h 1603753"/>
              <a:gd name="connsiteX17" fmla="*/ 8127667 w 9662615"/>
              <a:gd name="connsiteY17" fmla="*/ 1418254 h 1603753"/>
              <a:gd name="connsiteX18" fmla="*/ 7974579 w 9662615"/>
              <a:gd name="connsiteY18" fmla="*/ 1383439 h 1603753"/>
              <a:gd name="connsiteX19" fmla="*/ 7768351 w 9662615"/>
              <a:gd name="connsiteY19" fmla="*/ 1395051 h 1603753"/>
              <a:gd name="connsiteX20" fmla="*/ 7635985 w 9662615"/>
              <a:gd name="connsiteY20" fmla="*/ 1386363 h 1603753"/>
              <a:gd name="connsiteX21" fmla="*/ 7466069 w 9662615"/>
              <a:gd name="connsiteY21" fmla="*/ 1377654 h 1603753"/>
              <a:gd name="connsiteX22" fmla="*/ 7355642 w 9662615"/>
              <a:gd name="connsiteY22" fmla="*/ 1407761 h 1603753"/>
              <a:gd name="connsiteX23" fmla="*/ 7151610 w 9662615"/>
              <a:gd name="connsiteY23" fmla="*/ 1397856 h 1603753"/>
              <a:gd name="connsiteX24" fmla="*/ 7082147 w 9662615"/>
              <a:gd name="connsiteY24" fmla="*/ 1406113 h 1603753"/>
              <a:gd name="connsiteX25" fmla="*/ 7014958 w 9662615"/>
              <a:gd name="connsiteY25" fmla="*/ 1396883 h 1603753"/>
              <a:gd name="connsiteX26" fmla="*/ 6907567 w 9662615"/>
              <a:gd name="connsiteY26" fmla="*/ 1419149 h 1603753"/>
              <a:gd name="connsiteX27" fmla="*/ 6748428 w 9662615"/>
              <a:gd name="connsiteY27" fmla="*/ 1420308 h 1603753"/>
              <a:gd name="connsiteX28" fmla="*/ 6654257 w 9662615"/>
              <a:gd name="connsiteY28" fmla="*/ 1424143 h 1603753"/>
              <a:gd name="connsiteX29" fmla="*/ 6620123 w 9662615"/>
              <a:gd name="connsiteY29" fmla="*/ 1430535 h 1603753"/>
              <a:gd name="connsiteX30" fmla="*/ 6571355 w 9662615"/>
              <a:gd name="connsiteY30" fmla="*/ 1436144 h 1603753"/>
              <a:gd name="connsiteX31" fmla="*/ 6486557 w 9662615"/>
              <a:gd name="connsiteY31" fmla="*/ 1449861 h 1603753"/>
              <a:gd name="connsiteX32" fmla="*/ 6370419 w 9662615"/>
              <a:gd name="connsiteY32" fmla="*/ 1461649 h 1603753"/>
              <a:gd name="connsiteX33" fmla="*/ 6278839 w 9662615"/>
              <a:gd name="connsiteY33" fmla="*/ 1449160 h 1603753"/>
              <a:gd name="connsiteX34" fmla="*/ 6272455 w 9662615"/>
              <a:gd name="connsiteY34" fmla="*/ 1453191 h 1603753"/>
              <a:gd name="connsiteX35" fmla="*/ 6212659 w 9662615"/>
              <a:gd name="connsiteY35" fmla="*/ 1454850 h 1603753"/>
              <a:gd name="connsiteX36" fmla="*/ 6069317 w 9662615"/>
              <a:gd name="connsiteY36" fmla="*/ 1445838 h 1603753"/>
              <a:gd name="connsiteX37" fmla="*/ 5878477 w 9662615"/>
              <a:gd name="connsiteY37" fmla="*/ 1439180 h 1603753"/>
              <a:gd name="connsiteX38" fmla="*/ 5838387 w 9662615"/>
              <a:gd name="connsiteY38" fmla="*/ 1444679 h 1603753"/>
              <a:gd name="connsiteX39" fmla="*/ 5771136 w 9662615"/>
              <a:gd name="connsiteY39" fmla="*/ 1453639 h 1603753"/>
              <a:gd name="connsiteX40" fmla="*/ 5724081 w 9662615"/>
              <a:gd name="connsiteY40" fmla="*/ 1470431 h 1603753"/>
              <a:gd name="connsiteX41" fmla="*/ 5666577 w 9662615"/>
              <a:gd name="connsiteY41" fmla="*/ 1473921 h 1603753"/>
              <a:gd name="connsiteX42" fmla="*/ 5649068 w 9662615"/>
              <a:gd name="connsiteY42" fmla="*/ 1461676 h 1603753"/>
              <a:gd name="connsiteX43" fmla="*/ 5588902 w 9662615"/>
              <a:gd name="connsiteY43" fmla="*/ 1469647 h 1603753"/>
              <a:gd name="connsiteX44" fmla="*/ 5498090 w 9662615"/>
              <a:gd name="connsiteY44" fmla="*/ 1483173 h 1603753"/>
              <a:gd name="connsiteX45" fmla="*/ 5444641 w 9662615"/>
              <a:gd name="connsiteY45" fmla="*/ 1487602 h 1603753"/>
              <a:gd name="connsiteX46" fmla="*/ 5299812 w 9662615"/>
              <a:gd name="connsiteY46" fmla="*/ 1503362 h 1603753"/>
              <a:gd name="connsiteX47" fmla="*/ 5213947 w 9662615"/>
              <a:gd name="connsiteY47" fmla="*/ 1516637 h 1603753"/>
              <a:gd name="connsiteX48" fmla="*/ 5090342 w 9662615"/>
              <a:gd name="connsiteY48" fmla="*/ 1546680 h 1603753"/>
              <a:gd name="connsiteX49" fmla="*/ 5129812 w 9662615"/>
              <a:gd name="connsiteY49" fmla="*/ 1521277 h 1603753"/>
              <a:gd name="connsiteX50" fmla="*/ 5059484 w 9662615"/>
              <a:gd name="connsiteY50" fmla="*/ 1546802 h 1603753"/>
              <a:gd name="connsiteX51" fmla="*/ 5038524 w 9662615"/>
              <a:gd name="connsiteY51" fmla="*/ 1545675 h 1603753"/>
              <a:gd name="connsiteX52" fmla="*/ 5026564 w 9662615"/>
              <a:gd name="connsiteY52" fmla="*/ 1545376 h 1603753"/>
              <a:gd name="connsiteX53" fmla="*/ 4969433 w 9662615"/>
              <a:gd name="connsiteY53" fmla="*/ 1550865 h 1603753"/>
              <a:gd name="connsiteX54" fmla="*/ 4929254 w 9662615"/>
              <a:gd name="connsiteY54" fmla="*/ 1563452 h 1603753"/>
              <a:gd name="connsiteX55" fmla="*/ 4871726 w 9662615"/>
              <a:gd name="connsiteY55" fmla="*/ 1570584 h 1603753"/>
              <a:gd name="connsiteX56" fmla="*/ 4843267 w 9662615"/>
              <a:gd name="connsiteY56" fmla="*/ 1561459 h 1603753"/>
              <a:gd name="connsiteX57" fmla="*/ 4821058 w 9662615"/>
              <a:gd name="connsiteY57" fmla="*/ 1553078 h 1603753"/>
              <a:gd name="connsiteX58" fmla="*/ 4791466 w 9662615"/>
              <a:gd name="connsiteY58" fmla="*/ 1561324 h 1603753"/>
              <a:gd name="connsiteX59" fmla="*/ 4784247 w 9662615"/>
              <a:gd name="connsiteY59" fmla="*/ 1562342 h 1603753"/>
              <a:gd name="connsiteX60" fmla="*/ 4743285 w 9662615"/>
              <a:gd name="connsiteY60" fmla="*/ 1597680 h 1603753"/>
              <a:gd name="connsiteX61" fmla="*/ 4697562 w 9662615"/>
              <a:gd name="connsiteY61" fmla="*/ 1551206 h 1603753"/>
              <a:gd name="connsiteX62" fmla="*/ 4662664 w 9662615"/>
              <a:gd name="connsiteY62" fmla="*/ 1573162 h 1603753"/>
              <a:gd name="connsiteX63" fmla="*/ 4603028 w 9662615"/>
              <a:gd name="connsiteY63" fmla="*/ 1568821 h 1603753"/>
              <a:gd name="connsiteX64" fmla="*/ 4541612 w 9662615"/>
              <a:gd name="connsiteY64" fmla="*/ 1545262 h 1603753"/>
              <a:gd name="connsiteX65" fmla="*/ 4422155 w 9662615"/>
              <a:gd name="connsiteY65" fmla="*/ 1542059 h 1603753"/>
              <a:gd name="connsiteX66" fmla="*/ 4221826 w 9662615"/>
              <a:gd name="connsiteY66" fmla="*/ 1508923 h 1603753"/>
              <a:gd name="connsiteX67" fmla="*/ 4096601 w 9662615"/>
              <a:gd name="connsiteY67" fmla="*/ 1521563 h 1603753"/>
              <a:gd name="connsiteX68" fmla="*/ 3970635 w 9662615"/>
              <a:gd name="connsiteY68" fmla="*/ 1544815 h 1603753"/>
              <a:gd name="connsiteX69" fmla="*/ 3833906 w 9662615"/>
              <a:gd name="connsiteY69" fmla="*/ 1516637 h 1603753"/>
              <a:gd name="connsiteX70" fmla="*/ 3696258 w 9662615"/>
              <a:gd name="connsiteY70" fmla="*/ 1537563 h 1603753"/>
              <a:gd name="connsiteX71" fmla="*/ 3594070 w 9662615"/>
              <a:gd name="connsiteY71" fmla="*/ 1509422 h 1603753"/>
              <a:gd name="connsiteX72" fmla="*/ 3565233 w 9662615"/>
              <a:gd name="connsiteY72" fmla="*/ 1515122 h 1603753"/>
              <a:gd name="connsiteX73" fmla="*/ 3560267 w 9662615"/>
              <a:gd name="connsiteY73" fmla="*/ 1516288 h 1603753"/>
              <a:gd name="connsiteX74" fmla="*/ 3540258 w 9662615"/>
              <a:gd name="connsiteY74" fmla="*/ 1516976 h 1603753"/>
              <a:gd name="connsiteX75" fmla="*/ 3534780 w 9662615"/>
              <a:gd name="connsiteY75" fmla="*/ 1522141 h 1603753"/>
              <a:gd name="connsiteX76" fmla="*/ 3504783 w 9662615"/>
              <a:gd name="connsiteY76" fmla="*/ 1526739 h 1603753"/>
              <a:gd name="connsiteX77" fmla="*/ 3430805 w 9662615"/>
              <a:gd name="connsiteY77" fmla="*/ 1542521 h 1603753"/>
              <a:gd name="connsiteX78" fmla="*/ 3292707 w 9662615"/>
              <a:gd name="connsiteY78" fmla="*/ 1520490 h 1603753"/>
              <a:gd name="connsiteX79" fmla="*/ 3187872 w 9662615"/>
              <a:gd name="connsiteY79" fmla="*/ 1519991 h 1603753"/>
              <a:gd name="connsiteX80" fmla="*/ 3148026 w 9662615"/>
              <a:gd name="connsiteY80" fmla="*/ 1524777 h 1603753"/>
              <a:gd name="connsiteX81" fmla="*/ 3092394 w 9662615"/>
              <a:gd name="connsiteY81" fmla="*/ 1528115 h 1603753"/>
              <a:gd name="connsiteX82" fmla="*/ 2994200 w 9662615"/>
              <a:gd name="connsiteY82" fmla="*/ 1537857 h 1603753"/>
              <a:gd name="connsiteX83" fmla="*/ 2862301 w 9662615"/>
              <a:gd name="connsiteY83" fmla="*/ 1544250 h 1603753"/>
              <a:gd name="connsiteX84" fmla="*/ 2766335 w 9662615"/>
              <a:gd name="connsiteY84" fmla="*/ 1527662 h 1603753"/>
              <a:gd name="connsiteX85" fmla="*/ 2757836 w 9662615"/>
              <a:gd name="connsiteY85" fmla="*/ 1531371 h 1603753"/>
              <a:gd name="connsiteX86" fmla="*/ 2691555 w 9662615"/>
              <a:gd name="connsiteY86" fmla="*/ 1530283 h 1603753"/>
              <a:gd name="connsiteX87" fmla="*/ 2491676 w 9662615"/>
              <a:gd name="connsiteY87" fmla="*/ 1500859 h 1603753"/>
              <a:gd name="connsiteX88" fmla="*/ 2378036 w 9662615"/>
              <a:gd name="connsiteY88" fmla="*/ 1520645 h 1603753"/>
              <a:gd name="connsiteX89" fmla="*/ 2284269 w 9662615"/>
              <a:gd name="connsiteY89" fmla="*/ 1503068 h 1603753"/>
              <a:gd name="connsiteX90" fmla="*/ 2207104 w 9662615"/>
              <a:gd name="connsiteY90" fmla="*/ 1508888 h 1603753"/>
              <a:gd name="connsiteX91" fmla="*/ 2149226 w 9662615"/>
              <a:gd name="connsiteY91" fmla="*/ 1523409 h 1603753"/>
              <a:gd name="connsiteX92" fmla="*/ 2084783 w 9662615"/>
              <a:gd name="connsiteY92" fmla="*/ 1524245 h 1603753"/>
              <a:gd name="connsiteX93" fmla="*/ 2070075 w 9662615"/>
              <a:gd name="connsiteY93" fmla="*/ 1511285 h 1603753"/>
              <a:gd name="connsiteX94" fmla="*/ 2001057 w 9662615"/>
              <a:gd name="connsiteY94" fmla="*/ 1516449 h 1603753"/>
              <a:gd name="connsiteX95" fmla="*/ 1896330 w 9662615"/>
              <a:gd name="connsiteY95" fmla="*/ 1525725 h 1603753"/>
              <a:gd name="connsiteX96" fmla="*/ 1835994 w 9662615"/>
              <a:gd name="connsiteY96" fmla="*/ 1527678 h 1603753"/>
              <a:gd name="connsiteX97" fmla="*/ 1671119 w 9662615"/>
              <a:gd name="connsiteY97" fmla="*/ 1536701 h 1603753"/>
              <a:gd name="connsiteX98" fmla="*/ 1601337 w 9662615"/>
              <a:gd name="connsiteY98" fmla="*/ 1548552 h 1603753"/>
              <a:gd name="connsiteX99" fmla="*/ 1407755 w 9662615"/>
              <a:gd name="connsiteY99" fmla="*/ 1571444 h 1603753"/>
              <a:gd name="connsiteX100" fmla="*/ 1271994 w 9662615"/>
              <a:gd name="connsiteY100" fmla="*/ 1579471 h 1603753"/>
              <a:gd name="connsiteX101" fmla="*/ 1249226 w 9662615"/>
              <a:gd name="connsiteY101" fmla="*/ 1583140 h 1603753"/>
              <a:gd name="connsiteX102" fmla="*/ 1217719 w 9662615"/>
              <a:gd name="connsiteY102" fmla="*/ 1580863 h 1603753"/>
              <a:gd name="connsiteX103" fmla="*/ 1091432 w 9662615"/>
              <a:gd name="connsiteY103" fmla="*/ 1571003 h 1603753"/>
              <a:gd name="connsiteX104" fmla="*/ 992039 w 9662615"/>
              <a:gd name="connsiteY104" fmla="*/ 1556662 h 1603753"/>
              <a:gd name="connsiteX105" fmla="*/ 868264 w 9662615"/>
              <a:gd name="connsiteY105" fmla="*/ 1566392 h 1603753"/>
              <a:gd name="connsiteX106" fmla="*/ 792765 w 9662615"/>
              <a:gd name="connsiteY106" fmla="*/ 1563102 h 1603753"/>
              <a:gd name="connsiteX107" fmla="*/ 669055 w 9662615"/>
              <a:gd name="connsiteY107" fmla="*/ 1543638 h 1603753"/>
              <a:gd name="connsiteX108" fmla="*/ 506152 w 9662615"/>
              <a:gd name="connsiteY108" fmla="*/ 1549124 h 1603753"/>
              <a:gd name="connsiteX109" fmla="*/ 472797 w 9662615"/>
              <a:gd name="connsiteY109" fmla="*/ 1568904 h 1603753"/>
              <a:gd name="connsiteX110" fmla="*/ 427864 w 9662615"/>
              <a:gd name="connsiteY110" fmla="*/ 1580848 h 1603753"/>
              <a:gd name="connsiteX111" fmla="*/ 408381 w 9662615"/>
              <a:gd name="connsiteY111" fmla="*/ 1552940 h 1603753"/>
              <a:gd name="connsiteX112" fmla="*/ 267163 w 9662615"/>
              <a:gd name="connsiteY112" fmla="*/ 1531913 h 1603753"/>
              <a:gd name="connsiteX113" fmla="*/ 196644 w 9662615"/>
              <a:gd name="connsiteY113" fmla="*/ 1524565 h 1603753"/>
              <a:gd name="connsiteX114" fmla="*/ 86819 w 9662615"/>
              <a:gd name="connsiteY114" fmla="*/ 1519517 h 1603753"/>
              <a:gd name="connsiteX115" fmla="*/ 53369 w 9662615"/>
              <a:gd name="connsiteY115" fmla="*/ 1516853 h 1603753"/>
              <a:gd name="connsiteX116" fmla="*/ 2359 w 9662615"/>
              <a:gd name="connsiteY116" fmla="*/ 1515247 h 1603753"/>
              <a:gd name="connsiteX117" fmla="*/ 0 w 9662615"/>
              <a:gd name="connsiteY117" fmla="*/ 1514932 h 1603753"/>
              <a:gd name="connsiteX118" fmla="*/ 0 w 9662615"/>
              <a:gd name="connsiteY118" fmla="*/ 0 h 1603753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41612 w 9662615"/>
              <a:gd name="connsiteY64" fmla="*/ 1545262 h 1583140"/>
              <a:gd name="connsiteX65" fmla="*/ 4422155 w 9662615"/>
              <a:gd name="connsiteY65" fmla="*/ 1542059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41612 w 9662615"/>
              <a:gd name="connsiteY64" fmla="*/ 1545262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595077 w 9662615"/>
              <a:gd name="connsiteY63" fmla="*/ 1552918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595077 w 9662615"/>
              <a:gd name="connsiteY63" fmla="*/ 1552918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3966659 w 9662615"/>
              <a:gd name="connsiteY68" fmla="*/ 1528913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96499"/>
              <a:gd name="connsiteX1" fmla="*/ 9662615 w 9662615"/>
              <a:gd name="connsiteY1" fmla="*/ 0 h 1596499"/>
              <a:gd name="connsiteX2" fmla="*/ 9662615 w 9662615"/>
              <a:gd name="connsiteY2" fmla="*/ 1280346 h 1596499"/>
              <a:gd name="connsiteX3" fmla="*/ 9658420 w 9662615"/>
              <a:gd name="connsiteY3" fmla="*/ 1280106 h 1596499"/>
              <a:gd name="connsiteX4" fmla="*/ 9469546 w 9662615"/>
              <a:gd name="connsiteY4" fmla="*/ 1289837 h 1596499"/>
              <a:gd name="connsiteX5" fmla="*/ 9385895 w 9662615"/>
              <a:gd name="connsiteY5" fmla="*/ 1269203 h 1596499"/>
              <a:gd name="connsiteX6" fmla="*/ 9144767 w 9662615"/>
              <a:gd name="connsiteY6" fmla="*/ 1264120 h 1596499"/>
              <a:gd name="connsiteX7" fmla="*/ 8837252 w 9662615"/>
              <a:gd name="connsiteY7" fmla="*/ 1350515 h 1596499"/>
              <a:gd name="connsiteX8" fmla="*/ 8705466 w 9662615"/>
              <a:gd name="connsiteY8" fmla="*/ 1342419 h 1596499"/>
              <a:gd name="connsiteX9" fmla="*/ 8652221 w 9662615"/>
              <a:gd name="connsiteY9" fmla="*/ 1326906 h 1596499"/>
              <a:gd name="connsiteX10" fmla="*/ 8632312 w 9662615"/>
              <a:gd name="connsiteY10" fmla="*/ 1326025 h 1596499"/>
              <a:gd name="connsiteX11" fmla="*/ 8591582 w 9662615"/>
              <a:gd name="connsiteY11" fmla="*/ 1341666 h 1596499"/>
              <a:gd name="connsiteX12" fmla="*/ 8537336 w 9662615"/>
              <a:gd name="connsiteY12" fmla="*/ 1341684 h 1596499"/>
              <a:gd name="connsiteX13" fmla="*/ 8472508 w 9662615"/>
              <a:gd name="connsiteY13" fmla="*/ 1363109 h 1596499"/>
              <a:gd name="connsiteX14" fmla="*/ 8258477 w 9662615"/>
              <a:gd name="connsiteY14" fmla="*/ 1370666 h 1596499"/>
              <a:gd name="connsiteX15" fmla="*/ 8197961 w 9662615"/>
              <a:gd name="connsiteY15" fmla="*/ 1392804 h 1596499"/>
              <a:gd name="connsiteX16" fmla="*/ 8171196 w 9662615"/>
              <a:gd name="connsiteY16" fmla="*/ 1397216 h 1596499"/>
              <a:gd name="connsiteX17" fmla="*/ 8127667 w 9662615"/>
              <a:gd name="connsiteY17" fmla="*/ 1418254 h 1596499"/>
              <a:gd name="connsiteX18" fmla="*/ 7974579 w 9662615"/>
              <a:gd name="connsiteY18" fmla="*/ 1383439 h 1596499"/>
              <a:gd name="connsiteX19" fmla="*/ 7768351 w 9662615"/>
              <a:gd name="connsiteY19" fmla="*/ 1395051 h 1596499"/>
              <a:gd name="connsiteX20" fmla="*/ 7635985 w 9662615"/>
              <a:gd name="connsiteY20" fmla="*/ 1386363 h 1596499"/>
              <a:gd name="connsiteX21" fmla="*/ 7466069 w 9662615"/>
              <a:gd name="connsiteY21" fmla="*/ 1377654 h 1596499"/>
              <a:gd name="connsiteX22" fmla="*/ 7355642 w 9662615"/>
              <a:gd name="connsiteY22" fmla="*/ 1407761 h 1596499"/>
              <a:gd name="connsiteX23" fmla="*/ 7151610 w 9662615"/>
              <a:gd name="connsiteY23" fmla="*/ 1397856 h 1596499"/>
              <a:gd name="connsiteX24" fmla="*/ 7082147 w 9662615"/>
              <a:gd name="connsiteY24" fmla="*/ 1406113 h 1596499"/>
              <a:gd name="connsiteX25" fmla="*/ 7014958 w 9662615"/>
              <a:gd name="connsiteY25" fmla="*/ 1396883 h 1596499"/>
              <a:gd name="connsiteX26" fmla="*/ 6907567 w 9662615"/>
              <a:gd name="connsiteY26" fmla="*/ 1419149 h 1596499"/>
              <a:gd name="connsiteX27" fmla="*/ 6748428 w 9662615"/>
              <a:gd name="connsiteY27" fmla="*/ 1420308 h 1596499"/>
              <a:gd name="connsiteX28" fmla="*/ 6654257 w 9662615"/>
              <a:gd name="connsiteY28" fmla="*/ 1424143 h 1596499"/>
              <a:gd name="connsiteX29" fmla="*/ 6620123 w 9662615"/>
              <a:gd name="connsiteY29" fmla="*/ 1430535 h 1596499"/>
              <a:gd name="connsiteX30" fmla="*/ 6571355 w 9662615"/>
              <a:gd name="connsiteY30" fmla="*/ 1436144 h 1596499"/>
              <a:gd name="connsiteX31" fmla="*/ 6486557 w 9662615"/>
              <a:gd name="connsiteY31" fmla="*/ 1449861 h 1596499"/>
              <a:gd name="connsiteX32" fmla="*/ 6370419 w 9662615"/>
              <a:gd name="connsiteY32" fmla="*/ 1461649 h 1596499"/>
              <a:gd name="connsiteX33" fmla="*/ 6278839 w 9662615"/>
              <a:gd name="connsiteY33" fmla="*/ 1449160 h 1596499"/>
              <a:gd name="connsiteX34" fmla="*/ 6272455 w 9662615"/>
              <a:gd name="connsiteY34" fmla="*/ 1453191 h 1596499"/>
              <a:gd name="connsiteX35" fmla="*/ 6212659 w 9662615"/>
              <a:gd name="connsiteY35" fmla="*/ 1454850 h 1596499"/>
              <a:gd name="connsiteX36" fmla="*/ 6069317 w 9662615"/>
              <a:gd name="connsiteY36" fmla="*/ 1445838 h 1596499"/>
              <a:gd name="connsiteX37" fmla="*/ 5878477 w 9662615"/>
              <a:gd name="connsiteY37" fmla="*/ 1439180 h 1596499"/>
              <a:gd name="connsiteX38" fmla="*/ 5838387 w 9662615"/>
              <a:gd name="connsiteY38" fmla="*/ 1444679 h 1596499"/>
              <a:gd name="connsiteX39" fmla="*/ 5771136 w 9662615"/>
              <a:gd name="connsiteY39" fmla="*/ 1453639 h 1596499"/>
              <a:gd name="connsiteX40" fmla="*/ 5724081 w 9662615"/>
              <a:gd name="connsiteY40" fmla="*/ 1470431 h 1596499"/>
              <a:gd name="connsiteX41" fmla="*/ 5666577 w 9662615"/>
              <a:gd name="connsiteY41" fmla="*/ 1473921 h 1596499"/>
              <a:gd name="connsiteX42" fmla="*/ 5649068 w 9662615"/>
              <a:gd name="connsiteY42" fmla="*/ 1461676 h 1596499"/>
              <a:gd name="connsiteX43" fmla="*/ 5588902 w 9662615"/>
              <a:gd name="connsiteY43" fmla="*/ 1469647 h 1596499"/>
              <a:gd name="connsiteX44" fmla="*/ 5498090 w 9662615"/>
              <a:gd name="connsiteY44" fmla="*/ 1483173 h 1596499"/>
              <a:gd name="connsiteX45" fmla="*/ 5444641 w 9662615"/>
              <a:gd name="connsiteY45" fmla="*/ 1487602 h 1596499"/>
              <a:gd name="connsiteX46" fmla="*/ 5299812 w 9662615"/>
              <a:gd name="connsiteY46" fmla="*/ 1503362 h 1596499"/>
              <a:gd name="connsiteX47" fmla="*/ 5213947 w 9662615"/>
              <a:gd name="connsiteY47" fmla="*/ 1516637 h 1596499"/>
              <a:gd name="connsiteX48" fmla="*/ 5090342 w 9662615"/>
              <a:gd name="connsiteY48" fmla="*/ 1546680 h 1596499"/>
              <a:gd name="connsiteX49" fmla="*/ 5129812 w 9662615"/>
              <a:gd name="connsiteY49" fmla="*/ 1521277 h 1596499"/>
              <a:gd name="connsiteX50" fmla="*/ 5059484 w 9662615"/>
              <a:gd name="connsiteY50" fmla="*/ 1546802 h 1596499"/>
              <a:gd name="connsiteX51" fmla="*/ 5038524 w 9662615"/>
              <a:gd name="connsiteY51" fmla="*/ 1545675 h 1596499"/>
              <a:gd name="connsiteX52" fmla="*/ 5026564 w 9662615"/>
              <a:gd name="connsiteY52" fmla="*/ 1545376 h 1596499"/>
              <a:gd name="connsiteX53" fmla="*/ 4969433 w 9662615"/>
              <a:gd name="connsiteY53" fmla="*/ 1550865 h 1596499"/>
              <a:gd name="connsiteX54" fmla="*/ 4929254 w 9662615"/>
              <a:gd name="connsiteY54" fmla="*/ 1563452 h 1596499"/>
              <a:gd name="connsiteX55" fmla="*/ 4871726 w 9662615"/>
              <a:gd name="connsiteY55" fmla="*/ 1570584 h 1596499"/>
              <a:gd name="connsiteX56" fmla="*/ 4843267 w 9662615"/>
              <a:gd name="connsiteY56" fmla="*/ 1561459 h 1596499"/>
              <a:gd name="connsiteX57" fmla="*/ 4821058 w 9662615"/>
              <a:gd name="connsiteY57" fmla="*/ 1553078 h 1596499"/>
              <a:gd name="connsiteX58" fmla="*/ 4791466 w 9662615"/>
              <a:gd name="connsiteY58" fmla="*/ 1561324 h 1596499"/>
              <a:gd name="connsiteX59" fmla="*/ 4784247 w 9662615"/>
              <a:gd name="connsiteY59" fmla="*/ 1562342 h 1596499"/>
              <a:gd name="connsiteX60" fmla="*/ 4739309 w 9662615"/>
              <a:gd name="connsiteY60" fmla="*/ 1553948 h 1596499"/>
              <a:gd name="connsiteX61" fmla="*/ 4697562 w 9662615"/>
              <a:gd name="connsiteY61" fmla="*/ 1551206 h 1596499"/>
              <a:gd name="connsiteX62" fmla="*/ 4650737 w 9662615"/>
              <a:gd name="connsiteY62" fmla="*/ 1537381 h 1596499"/>
              <a:gd name="connsiteX63" fmla="*/ 4583150 w 9662615"/>
              <a:gd name="connsiteY63" fmla="*/ 1529064 h 1596499"/>
              <a:gd name="connsiteX64" fmla="*/ 4521734 w 9662615"/>
              <a:gd name="connsiteY64" fmla="*/ 1529359 h 1596499"/>
              <a:gd name="connsiteX65" fmla="*/ 4382398 w 9662615"/>
              <a:gd name="connsiteY65" fmla="*/ 1534108 h 1596499"/>
              <a:gd name="connsiteX66" fmla="*/ 4221826 w 9662615"/>
              <a:gd name="connsiteY66" fmla="*/ 1500972 h 1596499"/>
              <a:gd name="connsiteX67" fmla="*/ 4096601 w 9662615"/>
              <a:gd name="connsiteY67" fmla="*/ 1521563 h 1596499"/>
              <a:gd name="connsiteX68" fmla="*/ 3978586 w 9662615"/>
              <a:gd name="connsiteY68" fmla="*/ 1596499 h 1596499"/>
              <a:gd name="connsiteX69" fmla="*/ 3833906 w 9662615"/>
              <a:gd name="connsiteY69" fmla="*/ 1516637 h 1596499"/>
              <a:gd name="connsiteX70" fmla="*/ 3696258 w 9662615"/>
              <a:gd name="connsiteY70" fmla="*/ 1537563 h 1596499"/>
              <a:gd name="connsiteX71" fmla="*/ 3594070 w 9662615"/>
              <a:gd name="connsiteY71" fmla="*/ 1509422 h 1596499"/>
              <a:gd name="connsiteX72" fmla="*/ 3565233 w 9662615"/>
              <a:gd name="connsiteY72" fmla="*/ 1515122 h 1596499"/>
              <a:gd name="connsiteX73" fmla="*/ 3560267 w 9662615"/>
              <a:gd name="connsiteY73" fmla="*/ 1516288 h 1596499"/>
              <a:gd name="connsiteX74" fmla="*/ 3540258 w 9662615"/>
              <a:gd name="connsiteY74" fmla="*/ 1516976 h 1596499"/>
              <a:gd name="connsiteX75" fmla="*/ 3534780 w 9662615"/>
              <a:gd name="connsiteY75" fmla="*/ 1522141 h 1596499"/>
              <a:gd name="connsiteX76" fmla="*/ 3504783 w 9662615"/>
              <a:gd name="connsiteY76" fmla="*/ 1526739 h 1596499"/>
              <a:gd name="connsiteX77" fmla="*/ 3430805 w 9662615"/>
              <a:gd name="connsiteY77" fmla="*/ 1542521 h 1596499"/>
              <a:gd name="connsiteX78" fmla="*/ 3292707 w 9662615"/>
              <a:gd name="connsiteY78" fmla="*/ 1520490 h 1596499"/>
              <a:gd name="connsiteX79" fmla="*/ 3187872 w 9662615"/>
              <a:gd name="connsiteY79" fmla="*/ 1519991 h 1596499"/>
              <a:gd name="connsiteX80" fmla="*/ 3148026 w 9662615"/>
              <a:gd name="connsiteY80" fmla="*/ 1524777 h 1596499"/>
              <a:gd name="connsiteX81" fmla="*/ 3092394 w 9662615"/>
              <a:gd name="connsiteY81" fmla="*/ 1528115 h 1596499"/>
              <a:gd name="connsiteX82" fmla="*/ 2994200 w 9662615"/>
              <a:gd name="connsiteY82" fmla="*/ 1537857 h 1596499"/>
              <a:gd name="connsiteX83" fmla="*/ 2862301 w 9662615"/>
              <a:gd name="connsiteY83" fmla="*/ 1544250 h 1596499"/>
              <a:gd name="connsiteX84" fmla="*/ 2766335 w 9662615"/>
              <a:gd name="connsiteY84" fmla="*/ 1527662 h 1596499"/>
              <a:gd name="connsiteX85" fmla="*/ 2757836 w 9662615"/>
              <a:gd name="connsiteY85" fmla="*/ 1531371 h 1596499"/>
              <a:gd name="connsiteX86" fmla="*/ 2691555 w 9662615"/>
              <a:gd name="connsiteY86" fmla="*/ 1530283 h 1596499"/>
              <a:gd name="connsiteX87" fmla="*/ 2491676 w 9662615"/>
              <a:gd name="connsiteY87" fmla="*/ 1500859 h 1596499"/>
              <a:gd name="connsiteX88" fmla="*/ 2378036 w 9662615"/>
              <a:gd name="connsiteY88" fmla="*/ 1520645 h 1596499"/>
              <a:gd name="connsiteX89" fmla="*/ 2284269 w 9662615"/>
              <a:gd name="connsiteY89" fmla="*/ 1503068 h 1596499"/>
              <a:gd name="connsiteX90" fmla="*/ 2207104 w 9662615"/>
              <a:gd name="connsiteY90" fmla="*/ 1508888 h 1596499"/>
              <a:gd name="connsiteX91" fmla="*/ 2149226 w 9662615"/>
              <a:gd name="connsiteY91" fmla="*/ 1523409 h 1596499"/>
              <a:gd name="connsiteX92" fmla="*/ 2084783 w 9662615"/>
              <a:gd name="connsiteY92" fmla="*/ 1524245 h 1596499"/>
              <a:gd name="connsiteX93" fmla="*/ 2070075 w 9662615"/>
              <a:gd name="connsiteY93" fmla="*/ 1511285 h 1596499"/>
              <a:gd name="connsiteX94" fmla="*/ 2001057 w 9662615"/>
              <a:gd name="connsiteY94" fmla="*/ 1516449 h 1596499"/>
              <a:gd name="connsiteX95" fmla="*/ 1896330 w 9662615"/>
              <a:gd name="connsiteY95" fmla="*/ 1525725 h 1596499"/>
              <a:gd name="connsiteX96" fmla="*/ 1835994 w 9662615"/>
              <a:gd name="connsiteY96" fmla="*/ 1527678 h 1596499"/>
              <a:gd name="connsiteX97" fmla="*/ 1671119 w 9662615"/>
              <a:gd name="connsiteY97" fmla="*/ 1536701 h 1596499"/>
              <a:gd name="connsiteX98" fmla="*/ 1601337 w 9662615"/>
              <a:gd name="connsiteY98" fmla="*/ 1548552 h 1596499"/>
              <a:gd name="connsiteX99" fmla="*/ 1407755 w 9662615"/>
              <a:gd name="connsiteY99" fmla="*/ 1571444 h 1596499"/>
              <a:gd name="connsiteX100" fmla="*/ 1271994 w 9662615"/>
              <a:gd name="connsiteY100" fmla="*/ 1579471 h 1596499"/>
              <a:gd name="connsiteX101" fmla="*/ 1249226 w 9662615"/>
              <a:gd name="connsiteY101" fmla="*/ 1583140 h 1596499"/>
              <a:gd name="connsiteX102" fmla="*/ 1217719 w 9662615"/>
              <a:gd name="connsiteY102" fmla="*/ 1580863 h 1596499"/>
              <a:gd name="connsiteX103" fmla="*/ 1091432 w 9662615"/>
              <a:gd name="connsiteY103" fmla="*/ 1571003 h 1596499"/>
              <a:gd name="connsiteX104" fmla="*/ 992039 w 9662615"/>
              <a:gd name="connsiteY104" fmla="*/ 1556662 h 1596499"/>
              <a:gd name="connsiteX105" fmla="*/ 868264 w 9662615"/>
              <a:gd name="connsiteY105" fmla="*/ 1566392 h 1596499"/>
              <a:gd name="connsiteX106" fmla="*/ 792765 w 9662615"/>
              <a:gd name="connsiteY106" fmla="*/ 1563102 h 1596499"/>
              <a:gd name="connsiteX107" fmla="*/ 669055 w 9662615"/>
              <a:gd name="connsiteY107" fmla="*/ 1543638 h 1596499"/>
              <a:gd name="connsiteX108" fmla="*/ 506152 w 9662615"/>
              <a:gd name="connsiteY108" fmla="*/ 1549124 h 1596499"/>
              <a:gd name="connsiteX109" fmla="*/ 472797 w 9662615"/>
              <a:gd name="connsiteY109" fmla="*/ 1568904 h 1596499"/>
              <a:gd name="connsiteX110" fmla="*/ 427864 w 9662615"/>
              <a:gd name="connsiteY110" fmla="*/ 1580848 h 1596499"/>
              <a:gd name="connsiteX111" fmla="*/ 408381 w 9662615"/>
              <a:gd name="connsiteY111" fmla="*/ 1552940 h 1596499"/>
              <a:gd name="connsiteX112" fmla="*/ 267163 w 9662615"/>
              <a:gd name="connsiteY112" fmla="*/ 1531913 h 1596499"/>
              <a:gd name="connsiteX113" fmla="*/ 196644 w 9662615"/>
              <a:gd name="connsiteY113" fmla="*/ 1524565 h 1596499"/>
              <a:gd name="connsiteX114" fmla="*/ 86819 w 9662615"/>
              <a:gd name="connsiteY114" fmla="*/ 1519517 h 1596499"/>
              <a:gd name="connsiteX115" fmla="*/ 53369 w 9662615"/>
              <a:gd name="connsiteY115" fmla="*/ 1516853 h 1596499"/>
              <a:gd name="connsiteX116" fmla="*/ 2359 w 9662615"/>
              <a:gd name="connsiteY116" fmla="*/ 1515247 h 1596499"/>
              <a:gd name="connsiteX117" fmla="*/ 0 w 9662615"/>
              <a:gd name="connsiteY117" fmla="*/ 1514932 h 1596499"/>
              <a:gd name="connsiteX118" fmla="*/ 0 w 9662615"/>
              <a:gd name="connsiteY118" fmla="*/ 0 h 1596499"/>
              <a:gd name="connsiteX0" fmla="*/ 0 w 9662615"/>
              <a:gd name="connsiteY0" fmla="*/ 0 h 1600474"/>
              <a:gd name="connsiteX1" fmla="*/ 9662615 w 9662615"/>
              <a:gd name="connsiteY1" fmla="*/ 0 h 1600474"/>
              <a:gd name="connsiteX2" fmla="*/ 9662615 w 9662615"/>
              <a:gd name="connsiteY2" fmla="*/ 1280346 h 1600474"/>
              <a:gd name="connsiteX3" fmla="*/ 9658420 w 9662615"/>
              <a:gd name="connsiteY3" fmla="*/ 1280106 h 1600474"/>
              <a:gd name="connsiteX4" fmla="*/ 9469546 w 9662615"/>
              <a:gd name="connsiteY4" fmla="*/ 1289837 h 1600474"/>
              <a:gd name="connsiteX5" fmla="*/ 9385895 w 9662615"/>
              <a:gd name="connsiteY5" fmla="*/ 1269203 h 1600474"/>
              <a:gd name="connsiteX6" fmla="*/ 9144767 w 9662615"/>
              <a:gd name="connsiteY6" fmla="*/ 1264120 h 1600474"/>
              <a:gd name="connsiteX7" fmla="*/ 8837252 w 9662615"/>
              <a:gd name="connsiteY7" fmla="*/ 1350515 h 1600474"/>
              <a:gd name="connsiteX8" fmla="*/ 8705466 w 9662615"/>
              <a:gd name="connsiteY8" fmla="*/ 1342419 h 1600474"/>
              <a:gd name="connsiteX9" fmla="*/ 8652221 w 9662615"/>
              <a:gd name="connsiteY9" fmla="*/ 1326906 h 1600474"/>
              <a:gd name="connsiteX10" fmla="*/ 8632312 w 9662615"/>
              <a:gd name="connsiteY10" fmla="*/ 1326025 h 1600474"/>
              <a:gd name="connsiteX11" fmla="*/ 8591582 w 9662615"/>
              <a:gd name="connsiteY11" fmla="*/ 1341666 h 1600474"/>
              <a:gd name="connsiteX12" fmla="*/ 8537336 w 9662615"/>
              <a:gd name="connsiteY12" fmla="*/ 1341684 h 1600474"/>
              <a:gd name="connsiteX13" fmla="*/ 8472508 w 9662615"/>
              <a:gd name="connsiteY13" fmla="*/ 1363109 h 1600474"/>
              <a:gd name="connsiteX14" fmla="*/ 8258477 w 9662615"/>
              <a:gd name="connsiteY14" fmla="*/ 1370666 h 1600474"/>
              <a:gd name="connsiteX15" fmla="*/ 8197961 w 9662615"/>
              <a:gd name="connsiteY15" fmla="*/ 1392804 h 1600474"/>
              <a:gd name="connsiteX16" fmla="*/ 8171196 w 9662615"/>
              <a:gd name="connsiteY16" fmla="*/ 1397216 h 1600474"/>
              <a:gd name="connsiteX17" fmla="*/ 8127667 w 9662615"/>
              <a:gd name="connsiteY17" fmla="*/ 1418254 h 1600474"/>
              <a:gd name="connsiteX18" fmla="*/ 7974579 w 9662615"/>
              <a:gd name="connsiteY18" fmla="*/ 1383439 h 1600474"/>
              <a:gd name="connsiteX19" fmla="*/ 7768351 w 9662615"/>
              <a:gd name="connsiteY19" fmla="*/ 1395051 h 1600474"/>
              <a:gd name="connsiteX20" fmla="*/ 7635985 w 9662615"/>
              <a:gd name="connsiteY20" fmla="*/ 1386363 h 1600474"/>
              <a:gd name="connsiteX21" fmla="*/ 7466069 w 9662615"/>
              <a:gd name="connsiteY21" fmla="*/ 1377654 h 1600474"/>
              <a:gd name="connsiteX22" fmla="*/ 7355642 w 9662615"/>
              <a:gd name="connsiteY22" fmla="*/ 1407761 h 1600474"/>
              <a:gd name="connsiteX23" fmla="*/ 7151610 w 9662615"/>
              <a:gd name="connsiteY23" fmla="*/ 1397856 h 1600474"/>
              <a:gd name="connsiteX24" fmla="*/ 7082147 w 9662615"/>
              <a:gd name="connsiteY24" fmla="*/ 1406113 h 1600474"/>
              <a:gd name="connsiteX25" fmla="*/ 7014958 w 9662615"/>
              <a:gd name="connsiteY25" fmla="*/ 1396883 h 1600474"/>
              <a:gd name="connsiteX26" fmla="*/ 6907567 w 9662615"/>
              <a:gd name="connsiteY26" fmla="*/ 1419149 h 1600474"/>
              <a:gd name="connsiteX27" fmla="*/ 6748428 w 9662615"/>
              <a:gd name="connsiteY27" fmla="*/ 1420308 h 1600474"/>
              <a:gd name="connsiteX28" fmla="*/ 6654257 w 9662615"/>
              <a:gd name="connsiteY28" fmla="*/ 1424143 h 1600474"/>
              <a:gd name="connsiteX29" fmla="*/ 6620123 w 9662615"/>
              <a:gd name="connsiteY29" fmla="*/ 1430535 h 1600474"/>
              <a:gd name="connsiteX30" fmla="*/ 6571355 w 9662615"/>
              <a:gd name="connsiteY30" fmla="*/ 1436144 h 1600474"/>
              <a:gd name="connsiteX31" fmla="*/ 6486557 w 9662615"/>
              <a:gd name="connsiteY31" fmla="*/ 1449861 h 1600474"/>
              <a:gd name="connsiteX32" fmla="*/ 6370419 w 9662615"/>
              <a:gd name="connsiteY32" fmla="*/ 1461649 h 1600474"/>
              <a:gd name="connsiteX33" fmla="*/ 6278839 w 9662615"/>
              <a:gd name="connsiteY33" fmla="*/ 1449160 h 1600474"/>
              <a:gd name="connsiteX34" fmla="*/ 6272455 w 9662615"/>
              <a:gd name="connsiteY34" fmla="*/ 1453191 h 1600474"/>
              <a:gd name="connsiteX35" fmla="*/ 6212659 w 9662615"/>
              <a:gd name="connsiteY35" fmla="*/ 1454850 h 1600474"/>
              <a:gd name="connsiteX36" fmla="*/ 6069317 w 9662615"/>
              <a:gd name="connsiteY36" fmla="*/ 1445838 h 1600474"/>
              <a:gd name="connsiteX37" fmla="*/ 5878477 w 9662615"/>
              <a:gd name="connsiteY37" fmla="*/ 1439180 h 1600474"/>
              <a:gd name="connsiteX38" fmla="*/ 5838387 w 9662615"/>
              <a:gd name="connsiteY38" fmla="*/ 1444679 h 1600474"/>
              <a:gd name="connsiteX39" fmla="*/ 5771136 w 9662615"/>
              <a:gd name="connsiteY39" fmla="*/ 1453639 h 1600474"/>
              <a:gd name="connsiteX40" fmla="*/ 5724081 w 9662615"/>
              <a:gd name="connsiteY40" fmla="*/ 1470431 h 1600474"/>
              <a:gd name="connsiteX41" fmla="*/ 5666577 w 9662615"/>
              <a:gd name="connsiteY41" fmla="*/ 1473921 h 1600474"/>
              <a:gd name="connsiteX42" fmla="*/ 5649068 w 9662615"/>
              <a:gd name="connsiteY42" fmla="*/ 1461676 h 1600474"/>
              <a:gd name="connsiteX43" fmla="*/ 5588902 w 9662615"/>
              <a:gd name="connsiteY43" fmla="*/ 1469647 h 1600474"/>
              <a:gd name="connsiteX44" fmla="*/ 5498090 w 9662615"/>
              <a:gd name="connsiteY44" fmla="*/ 1483173 h 1600474"/>
              <a:gd name="connsiteX45" fmla="*/ 5444641 w 9662615"/>
              <a:gd name="connsiteY45" fmla="*/ 1487602 h 1600474"/>
              <a:gd name="connsiteX46" fmla="*/ 5299812 w 9662615"/>
              <a:gd name="connsiteY46" fmla="*/ 1503362 h 1600474"/>
              <a:gd name="connsiteX47" fmla="*/ 5213947 w 9662615"/>
              <a:gd name="connsiteY47" fmla="*/ 1516637 h 1600474"/>
              <a:gd name="connsiteX48" fmla="*/ 5090342 w 9662615"/>
              <a:gd name="connsiteY48" fmla="*/ 1546680 h 1600474"/>
              <a:gd name="connsiteX49" fmla="*/ 5129812 w 9662615"/>
              <a:gd name="connsiteY49" fmla="*/ 1521277 h 1600474"/>
              <a:gd name="connsiteX50" fmla="*/ 5059484 w 9662615"/>
              <a:gd name="connsiteY50" fmla="*/ 1546802 h 1600474"/>
              <a:gd name="connsiteX51" fmla="*/ 5038524 w 9662615"/>
              <a:gd name="connsiteY51" fmla="*/ 1545675 h 1600474"/>
              <a:gd name="connsiteX52" fmla="*/ 5026564 w 9662615"/>
              <a:gd name="connsiteY52" fmla="*/ 1545376 h 1600474"/>
              <a:gd name="connsiteX53" fmla="*/ 4969433 w 9662615"/>
              <a:gd name="connsiteY53" fmla="*/ 1550865 h 1600474"/>
              <a:gd name="connsiteX54" fmla="*/ 4929254 w 9662615"/>
              <a:gd name="connsiteY54" fmla="*/ 1563452 h 1600474"/>
              <a:gd name="connsiteX55" fmla="*/ 4871726 w 9662615"/>
              <a:gd name="connsiteY55" fmla="*/ 1570584 h 1600474"/>
              <a:gd name="connsiteX56" fmla="*/ 4843267 w 9662615"/>
              <a:gd name="connsiteY56" fmla="*/ 1561459 h 1600474"/>
              <a:gd name="connsiteX57" fmla="*/ 4821058 w 9662615"/>
              <a:gd name="connsiteY57" fmla="*/ 1553078 h 1600474"/>
              <a:gd name="connsiteX58" fmla="*/ 4791466 w 9662615"/>
              <a:gd name="connsiteY58" fmla="*/ 1561324 h 1600474"/>
              <a:gd name="connsiteX59" fmla="*/ 4784247 w 9662615"/>
              <a:gd name="connsiteY59" fmla="*/ 1562342 h 1600474"/>
              <a:gd name="connsiteX60" fmla="*/ 4739309 w 9662615"/>
              <a:gd name="connsiteY60" fmla="*/ 1553948 h 1600474"/>
              <a:gd name="connsiteX61" fmla="*/ 4697562 w 9662615"/>
              <a:gd name="connsiteY61" fmla="*/ 1551206 h 1600474"/>
              <a:gd name="connsiteX62" fmla="*/ 4650737 w 9662615"/>
              <a:gd name="connsiteY62" fmla="*/ 1537381 h 1600474"/>
              <a:gd name="connsiteX63" fmla="*/ 4583150 w 9662615"/>
              <a:gd name="connsiteY63" fmla="*/ 1529064 h 1600474"/>
              <a:gd name="connsiteX64" fmla="*/ 4521734 w 9662615"/>
              <a:gd name="connsiteY64" fmla="*/ 1529359 h 1600474"/>
              <a:gd name="connsiteX65" fmla="*/ 4382398 w 9662615"/>
              <a:gd name="connsiteY65" fmla="*/ 1534108 h 1600474"/>
              <a:gd name="connsiteX66" fmla="*/ 4221826 w 9662615"/>
              <a:gd name="connsiteY66" fmla="*/ 1500972 h 1600474"/>
              <a:gd name="connsiteX67" fmla="*/ 4096601 w 9662615"/>
              <a:gd name="connsiteY67" fmla="*/ 1521563 h 1600474"/>
              <a:gd name="connsiteX68" fmla="*/ 4046172 w 9662615"/>
              <a:gd name="connsiteY68" fmla="*/ 1600474 h 1600474"/>
              <a:gd name="connsiteX69" fmla="*/ 3833906 w 9662615"/>
              <a:gd name="connsiteY69" fmla="*/ 1516637 h 1600474"/>
              <a:gd name="connsiteX70" fmla="*/ 3696258 w 9662615"/>
              <a:gd name="connsiteY70" fmla="*/ 1537563 h 1600474"/>
              <a:gd name="connsiteX71" fmla="*/ 3594070 w 9662615"/>
              <a:gd name="connsiteY71" fmla="*/ 1509422 h 1600474"/>
              <a:gd name="connsiteX72" fmla="*/ 3565233 w 9662615"/>
              <a:gd name="connsiteY72" fmla="*/ 1515122 h 1600474"/>
              <a:gd name="connsiteX73" fmla="*/ 3560267 w 9662615"/>
              <a:gd name="connsiteY73" fmla="*/ 1516288 h 1600474"/>
              <a:gd name="connsiteX74" fmla="*/ 3540258 w 9662615"/>
              <a:gd name="connsiteY74" fmla="*/ 1516976 h 1600474"/>
              <a:gd name="connsiteX75" fmla="*/ 3534780 w 9662615"/>
              <a:gd name="connsiteY75" fmla="*/ 1522141 h 1600474"/>
              <a:gd name="connsiteX76" fmla="*/ 3504783 w 9662615"/>
              <a:gd name="connsiteY76" fmla="*/ 1526739 h 1600474"/>
              <a:gd name="connsiteX77" fmla="*/ 3430805 w 9662615"/>
              <a:gd name="connsiteY77" fmla="*/ 1542521 h 1600474"/>
              <a:gd name="connsiteX78" fmla="*/ 3292707 w 9662615"/>
              <a:gd name="connsiteY78" fmla="*/ 1520490 h 1600474"/>
              <a:gd name="connsiteX79" fmla="*/ 3187872 w 9662615"/>
              <a:gd name="connsiteY79" fmla="*/ 1519991 h 1600474"/>
              <a:gd name="connsiteX80" fmla="*/ 3148026 w 9662615"/>
              <a:gd name="connsiteY80" fmla="*/ 1524777 h 1600474"/>
              <a:gd name="connsiteX81" fmla="*/ 3092394 w 9662615"/>
              <a:gd name="connsiteY81" fmla="*/ 1528115 h 1600474"/>
              <a:gd name="connsiteX82" fmla="*/ 2994200 w 9662615"/>
              <a:gd name="connsiteY82" fmla="*/ 1537857 h 1600474"/>
              <a:gd name="connsiteX83" fmla="*/ 2862301 w 9662615"/>
              <a:gd name="connsiteY83" fmla="*/ 1544250 h 1600474"/>
              <a:gd name="connsiteX84" fmla="*/ 2766335 w 9662615"/>
              <a:gd name="connsiteY84" fmla="*/ 1527662 h 1600474"/>
              <a:gd name="connsiteX85" fmla="*/ 2757836 w 9662615"/>
              <a:gd name="connsiteY85" fmla="*/ 1531371 h 1600474"/>
              <a:gd name="connsiteX86" fmla="*/ 2691555 w 9662615"/>
              <a:gd name="connsiteY86" fmla="*/ 1530283 h 1600474"/>
              <a:gd name="connsiteX87" fmla="*/ 2491676 w 9662615"/>
              <a:gd name="connsiteY87" fmla="*/ 1500859 h 1600474"/>
              <a:gd name="connsiteX88" fmla="*/ 2378036 w 9662615"/>
              <a:gd name="connsiteY88" fmla="*/ 1520645 h 1600474"/>
              <a:gd name="connsiteX89" fmla="*/ 2284269 w 9662615"/>
              <a:gd name="connsiteY89" fmla="*/ 1503068 h 1600474"/>
              <a:gd name="connsiteX90" fmla="*/ 2207104 w 9662615"/>
              <a:gd name="connsiteY90" fmla="*/ 1508888 h 1600474"/>
              <a:gd name="connsiteX91" fmla="*/ 2149226 w 9662615"/>
              <a:gd name="connsiteY91" fmla="*/ 1523409 h 1600474"/>
              <a:gd name="connsiteX92" fmla="*/ 2084783 w 9662615"/>
              <a:gd name="connsiteY92" fmla="*/ 1524245 h 1600474"/>
              <a:gd name="connsiteX93" fmla="*/ 2070075 w 9662615"/>
              <a:gd name="connsiteY93" fmla="*/ 1511285 h 1600474"/>
              <a:gd name="connsiteX94" fmla="*/ 2001057 w 9662615"/>
              <a:gd name="connsiteY94" fmla="*/ 1516449 h 1600474"/>
              <a:gd name="connsiteX95" fmla="*/ 1896330 w 9662615"/>
              <a:gd name="connsiteY95" fmla="*/ 1525725 h 1600474"/>
              <a:gd name="connsiteX96" fmla="*/ 1835994 w 9662615"/>
              <a:gd name="connsiteY96" fmla="*/ 1527678 h 1600474"/>
              <a:gd name="connsiteX97" fmla="*/ 1671119 w 9662615"/>
              <a:gd name="connsiteY97" fmla="*/ 1536701 h 1600474"/>
              <a:gd name="connsiteX98" fmla="*/ 1601337 w 9662615"/>
              <a:gd name="connsiteY98" fmla="*/ 1548552 h 1600474"/>
              <a:gd name="connsiteX99" fmla="*/ 1407755 w 9662615"/>
              <a:gd name="connsiteY99" fmla="*/ 1571444 h 1600474"/>
              <a:gd name="connsiteX100" fmla="*/ 1271994 w 9662615"/>
              <a:gd name="connsiteY100" fmla="*/ 1579471 h 1600474"/>
              <a:gd name="connsiteX101" fmla="*/ 1249226 w 9662615"/>
              <a:gd name="connsiteY101" fmla="*/ 1583140 h 1600474"/>
              <a:gd name="connsiteX102" fmla="*/ 1217719 w 9662615"/>
              <a:gd name="connsiteY102" fmla="*/ 1580863 h 1600474"/>
              <a:gd name="connsiteX103" fmla="*/ 1091432 w 9662615"/>
              <a:gd name="connsiteY103" fmla="*/ 1571003 h 1600474"/>
              <a:gd name="connsiteX104" fmla="*/ 992039 w 9662615"/>
              <a:gd name="connsiteY104" fmla="*/ 1556662 h 1600474"/>
              <a:gd name="connsiteX105" fmla="*/ 868264 w 9662615"/>
              <a:gd name="connsiteY105" fmla="*/ 1566392 h 1600474"/>
              <a:gd name="connsiteX106" fmla="*/ 792765 w 9662615"/>
              <a:gd name="connsiteY106" fmla="*/ 1563102 h 1600474"/>
              <a:gd name="connsiteX107" fmla="*/ 669055 w 9662615"/>
              <a:gd name="connsiteY107" fmla="*/ 1543638 h 1600474"/>
              <a:gd name="connsiteX108" fmla="*/ 506152 w 9662615"/>
              <a:gd name="connsiteY108" fmla="*/ 1549124 h 1600474"/>
              <a:gd name="connsiteX109" fmla="*/ 472797 w 9662615"/>
              <a:gd name="connsiteY109" fmla="*/ 1568904 h 1600474"/>
              <a:gd name="connsiteX110" fmla="*/ 427864 w 9662615"/>
              <a:gd name="connsiteY110" fmla="*/ 1580848 h 1600474"/>
              <a:gd name="connsiteX111" fmla="*/ 408381 w 9662615"/>
              <a:gd name="connsiteY111" fmla="*/ 1552940 h 1600474"/>
              <a:gd name="connsiteX112" fmla="*/ 267163 w 9662615"/>
              <a:gd name="connsiteY112" fmla="*/ 1531913 h 1600474"/>
              <a:gd name="connsiteX113" fmla="*/ 196644 w 9662615"/>
              <a:gd name="connsiteY113" fmla="*/ 1524565 h 1600474"/>
              <a:gd name="connsiteX114" fmla="*/ 86819 w 9662615"/>
              <a:gd name="connsiteY114" fmla="*/ 1519517 h 1600474"/>
              <a:gd name="connsiteX115" fmla="*/ 53369 w 9662615"/>
              <a:gd name="connsiteY115" fmla="*/ 1516853 h 1600474"/>
              <a:gd name="connsiteX116" fmla="*/ 2359 w 9662615"/>
              <a:gd name="connsiteY116" fmla="*/ 1515247 h 1600474"/>
              <a:gd name="connsiteX117" fmla="*/ 0 w 9662615"/>
              <a:gd name="connsiteY117" fmla="*/ 1514932 h 1600474"/>
              <a:gd name="connsiteX118" fmla="*/ 0 w 9662615"/>
              <a:gd name="connsiteY118" fmla="*/ 0 h 1600474"/>
              <a:gd name="connsiteX0" fmla="*/ 0 w 9662615"/>
              <a:gd name="connsiteY0" fmla="*/ 0 h 1679987"/>
              <a:gd name="connsiteX1" fmla="*/ 9662615 w 9662615"/>
              <a:gd name="connsiteY1" fmla="*/ 0 h 1679987"/>
              <a:gd name="connsiteX2" fmla="*/ 9662615 w 9662615"/>
              <a:gd name="connsiteY2" fmla="*/ 1280346 h 1679987"/>
              <a:gd name="connsiteX3" fmla="*/ 9658420 w 9662615"/>
              <a:gd name="connsiteY3" fmla="*/ 1280106 h 1679987"/>
              <a:gd name="connsiteX4" fmla="*/ 9469546 w 9662615"/>
              <a:gd name="connsiteY4" fmla="*/ 1289837 h 1679987"/>
              <a:gd name="connsiteX5" fmla="*/ 9385895 w 9662615"/>
              <a:gd name="connsiteY5" fmla="*/ 1269203 h 1679987"/>
              <a:gd name="connsiteX6" fmla="*/ 9144767 w 9662615"/>
              <a:gd name="connsiteY6" fmla="*/ 1264120 h 1679987"/>
              <a:gd name="connsiteX7" fmla="*/ 8837252 w 9662615"/>
              <a:gd name="connsiteY7" fmla="*/ 1350515 h 1679987"/>
              <a:gd name="connsiteX8" fmla="*/ 8705466 w 9662615"/>
              <a:gd name="connsiteY8" fmla="*/ 1342419 h 1679987"/>
              <a:gd name="connsiteX9" fmla="*/ 8652221 w 9662615"/>
              <a:gd name="connsiteY9" fmla="*/ 1326906 h 1679987"/>
              <a:gd name="connsiteX10" fmla="*/ 8632312 w 9662615"/>
              <a:gd name="connsiteY10" fmla="*/ 1326025 h 1679987"/>
              <a:gd name="connsiteX11" fmla="*/ 8591582 w 9662615"/>
              <a:gd name="connsiteY11" fmla="*/ 1341666 h 1679987"/>
              <a:gd name="connsiteX12" fmla="*/ 8537336 w 9662615"/>
              <a:gd name="connsiteY12" fmla="*/ 1341684 h 1679987"/>
              <a:gd name="connsiteX13" fmla="*/ 8472508 w 9662615"/>
              <a:gd name="connsiteY13" fmla="*/ 1363109 h 1679987"/>
              <a:gd name="connsiteX14" fmla="*/ 8258477 w 9662615"/>
              <a:gd name="connsiteY14" fmla="*/ 1370666 h 1679987"/>
              <a:gd name="connsiteX15" fmla="*/ 8197961 w 9662615"/>
              <a:gd name="connsiteY15" fmla="*/ 1392804 h 1679987"/>
              <a:gd name="connsiteX16" fmla="*/ 8171196 w 9662615"/>
              <a:gd name="connsiteY16" fmla="*/ 1397216 h 1679987"/>
              <a:gd name="connsiteX17" fmla="*/ 8127667 w 9662615"/>
              <a:gd name="connsiteY17" fmla="*/ 1418254 h 1679987"/>
              <a:gd name="connsiteX18" fmla="*/ 7974579 w 9662615"/>
              <a:gd name="connsiteY18" fmla="*/ 1383439 h 1679987"/>
              <a:gd name="connsiteX19" fmla="*/ 7768351 w 9662615"/>
              <a:gd name="connsiteY19" fmla="*/ 1395051 h 1679987"/>
              <a:gd name="connsiteX20" fmla="*/ 7635985 w 9662615"/>
              <a:gd name="connsiteY20" fmla="*/ 1386363 h 1679987"/>
              <a:gd name="connsiteX21" fmla="*/ 7466069 w 9662615"/>
              <a:gd name="connsiteY21" fmla="*/ 1377654 h 1679987"/>
              <a:gd name="connsiteX22" fmla="*/ 7355642 w 9662615"/>
              <a:gd name="connsiteY22" fmla="*/ 1407761 h 1679987"/>
              <a:gd name="connsiteX23" fmla="*/ 7151610 w 9662615"/>
              <a:gd name="connsiteY23" fmla="*/ 1397856 h 1679987"/>
              <a:gd name="connsiteX24" fmla="*/ 7082147 w 9662615"/>
              <a:gd name="connsiteY24" fmla="*/ 1406113 h 1679987"/>
              <a:gd name="connsiteX25" fmla="*/ 7014958 w 9662615"/>
              <a:gd name="connsiteY25" fmla="*/ 1396883 h 1679987"/>
              <a:gd name="connsiteX26" fmla="*/ 6907567 w 9662615"/>
              <a:gd name="connsiteY26" fmla="*/ 1419149 h 1679987"/>
              <a:gd name="connsiteX27" fmla="*/ 6748428 w 9662615"/>
              <a:gd name="connsiteY27" fmla="*/ 1420308 h 1679987"/>
              <a:gd name="connsiteX28" fmla="*/ 6654257 w 9662615"/>
              <a:gd name="connsiteY28" fmla="*/ 1424143 h 1679987"/>
              <a:gd name="connsiteX29" fmla="*/ 6620123 w 9662615"/>
              <a:gd name="connsiteY29" fmla="*/ 1430535 h 1679987"/>
              <a:gd name="connsiteX30" fmla="*/ 6571355 w 9662615"/>
              <a:gd name="connsiteY30" fmla="*/ 1436144 h 1679987"/>
              <a:gd name="connsiteX31" fmla="*/ 6486557 w 9662615"/>
              <a:gd name="connsiteY31" fmla="*/ 1449861 h 1679987"/>
              <a:gd name="connsiteX32" fmla="*/ 6370419 w 9662615"/>
              <a:gd name="connsiteY32" fmla="*/ 1461649 h 1679987"/>
              <a:gd name="connsiteX33" fmla="*/ 6278839 w 9662615"/>
              <a:gd name="connsiteY33" fmla="*/ 1449160 h 1679987"/>
              <a:gd name="connsiteX34" fmla="*/ 6272455 w 9662615"/>
              <a:gd name="connsiteY34" fmla="*/ 1453191 h 1679987"/>
              <a:gd name="connsiteX35" fmla="*/ 6212659 w 9662615"/>
              <a:gd name="connsiteY35" fmla="*/ 1454850 h 1679987"/>
              <a:gd name="connsiteX36" fmla="*/ 6069317 w 9662615"/>
              <a:gd name="connsiteY36" fmla="*/ 1445838 h 1679987"/>
              <a:gd name="connsiteX37" fmla="*/ 5878477 w 9662615"/>
              <a:gd name="connsiteY37" fmla="*/ 1439180 h 1679987"/>
              <a:gd name="connsiteX38" fmla="*/ 5838387 w 9662615"/>
              <a:gd name="connsiteY38" fmla="*/ 1444679 h 1679987"/>
              <a:gd name="connsiteX39" fmla="*/ 5771136 w 9662615"/>
              <a:gd name="connsiteY39" fmla="*/ 1453639 h 1679987"/>
              <a:gd name="connsiteX40" fmla="*/ 5724081 w 9662615"/>
              <a:gd name="connsiteY40" fmla="*/ 1470431 h 1679987"/>
              <a:gd name="connsiteX41" fmla="*/ 5666577 w 9662615"/>
              <a:gd name="connsiteY41" fmla="*/ 1473921 h 1679987"/>
              <a:gd name="connsiteX42" fmla="*/ 5649068 w 9662615"/>
              <a:gd name="connsiteY42" fmla="*/ 1461676 h 1679987"/>
              <a:gd name="connsiteX43" fmla="*/ 5588902 w 9662615"/>
              <a:gd name="connsiteY43" fmla="*/ 1469647 h 1679987"/>
              <a:gd name="connsiteX44" fmla="*/ 5498090 w 9662615"/>
              <a:gd name="connsiteY44" fmla="*/ 1483173 h 1679987"/>
              <a:gd name="connsiteX45" fmla="*/ 5444641 w 9662615"/>
              <a:gd name="connsiteY45" fmla="*/ 1487602 h 1679987"/>
              <a:gd name="connsiteX46" fmla="*/ 5299812 w 9662615"/>
              <a:gd name="connsiteY46" fmla="*/ 1503362 h 1679987"/>
              <a:gd name="connsiteX47" fmla="*/ 5213947 w 9662615"/>
              <a:gd name="connsiteY47" fmla="*/ 1516637 h 1679987"/>
              <a:gd name="connsiteX48" fmla="*/ 5090342 w 9662615"/>
              <a:gd name="connsiteY48" fmla="*/ 1546680 h 1679987"/>
              <a:gd name="connsiteX49" fmla="*/ 5129812 w 9662615"/>
              <a:gd name="connsiteY49" fmla="*/ 1521277 h 1679987"/>
              <a:gd name="connsiteX50" fmla="*/ 5059484 w 9662615"/>
              <a:gd name="connsiteY50" fmla="*/ 1546802 h 1679987"/>
              <a:gd name="connsiteX51" fmla="*/ 5038524 w 9662615"/>
              <a:gd name="connsiteY51" fmla="*/ 1545675 h 1679987"/>
              <a:gd name="connsiteX52" fmla="*/ 5026564 w 9662615"/>
              <a:gd name="connsiteY52" fmla="*/ 1545376 h 1679987"/>
              <a:gd name="connsiteX53" fmla="*/ 4969433 w 9662615"/>
              <a:gd name="connsiteY53" fmla="*/ 1550865 h 1679987"/>
              <a:gd name="connsiteX54" fmla="*/ 4929254 w 9662615"/>
              <a:gd name="connsiteY54" fmla="*/ 1563452 h 1679987"/>
              <a:gd name="connsiteX55" fmla="*/ 4871726 w 9662615"/>
              <a:gd name="connsiteY55" fmla="*/ 1570584 h 1679987"/>
              <a:gd name="connsiteX56" fmla="*/ 4843267 w 9662615"/>
              <a:gd name="connsiteY56" fmla="*/ 1561459 h 1679987"/>
              <a:gd name="connsiteX57" fmla="*/ 4821058 w 9662615"/>
              <a:gd name="connsiteY57" fmla="*/ 1553078 h 1679987"/>
              <a:gd name="connsiteX58" fmla="*/ 4791466 w 9662615"/>
              <a:gd name="connsiteY58" fmla="*/ 1561324 h 1679987"/>
              <a:gd name="connsiteX59" fmla="*/ 4784247 w 9662615"/>
              <a:gd name="connsiteY59" fmla="*/ 1562342 h 1679987"/>
              <a:gd name="connsiteX60" fmla="*/ 4739309 w 9662615"/>
              <a:gd name="connsiteY60" fmla="*/ 1553948 h 1679987"/>
              <a:gd name="connsiteX61" fmla="*/ 4697562 w 9662615"/>
              <a:gd name="connsiteY61" fmla="*/ 1551206 h 1679987"/>
              <a:gd name="connsiteX62" fmla="*/ 4650737 w 9662615"/>
              <a:gd name="connsiteY62" fmla="*/ 1537381 h 1679987"/>
              <a:gd name="connsiteX63" fmla="*/ 4583150 w 9662615"/>
              <a:gd name="connsiteY63" fmla="*/ 1529064 h 1679987"/>
              <a:gd name="connsiteX64" fmla="*/ 4521734 w 9662615"/>
              <a:gd name="connsiteY64" fmla="*/ 1529359 h 1679987"/>
              <a:gd name="connsiteX65" fmla="*/ 4382398 w 9662615"/>
              <a:gd name="connsiteY65" fmla="*/ 1534108 h 1679987"/>
              <a:gd name="connsiteX66" fmla="*/ 4221826 w 9662615"/>
              <a:gd name="connsiteY66" fmla="*/ 1500972 h 1679987"/>
              <a:gd name="connsiteX67" fmla="*/ 4096601 w 9662615"/>
              <a:gd name="connsiteY67" fmla="*/ 1521563 h 1679987"/>
              <a:gd name="connsiteX68" fmla="*/ 3879195 w 9662615"/>
              <a:gd name="connsiteY68" fmla="*/ 1679987 h 1679987"/>
              <a:gd name="connsiteX69" fmla="*/ 3833906 w 9662615"/>
              <a:gd name="connsiteY69" fmla="*/ 1516637 h 1679987"/>
              <a:gd name="connsiteX70" fmla="*/ 3696258 w 9662615"/>
              <a:gd name="connsiteY70" fmla="*/ 1537563 h 1679987"/>
              <a:gd name="connsiteX71" fmla="*/ 3594070 w 9662615"/>
              <a:gd name="connsiteY71" fmla="*/ 1509422 h 1679987"/>
              <a:gd name="connsiteX72" fmla="*/ 3565233 w 9662615"/>
              <a:gd name="connsiteY72" fmla="*/ 1515122 h 1679987"/>
              <a:gd name="connsiteX73" fmla="*/ 3560267 w 9662615"/>
              <a:gd name="connsiteY73" fmla="*/ 1516288 h 1679987"/>
              <a:gd name="connsiteX74" fmla="*/ 3540258 w 9662615"/>
              <a:gd name="connsiteY74" fmla="*/ 1516976 h 1679987"/>
              <a:gd name="connsiteX75" fmla="*/ 3534780 w 9662615"/>
              <a:gd name="connsiteY75" fmla="*/ 1522141 h 1679987"/>
              <a:gd name="connsiteX76" fmla="*/ 3504783 w 9662615"/>
              <a:gd name="connsiteY76" fmla="*/ 1526739 h 1679987"/>
              <a:gd name="connsiteX77" fmla="*/ 3430805 w 9662615"/>
              <a:gd name="connsiteY77" fmla="*/ 1542521 h 1679987"/>
              <a:gd name="connsiteX78" fmla="*/ 3292707 w 9662615"/>
              <a:gd name="connsiteY78" fmla="*/ 1520490 h 1679987"/>
              <a:gd name="connsiteX79" fmla="*/ 3187872 w 9662615"/>
              <a:gd name="connsiteY79" fmla="*/ 1519991 h 1679987"/>
              <a:gd name="connsiteX80" fmla="*/ 3148026 w 9662615"/>
              <a:gd name="connsiteY80" fmla="*/ 1524777 h 1679987"/>
              <a:gd name="connsiteX81" fmla="*/ 3092394 w 9662615"/>
              <a:gd name="connsiteY81" fmla="*/ 1528115 h 1679987"/>
              <a:gd name="connsiteX82" fmla="*/ 2994200 w 9662615"/>
              <a:gd name="connsiteY82" fmla="*/ 1537857 h 1679987"/>
              <a:gd name="connsiteX83" fmla="*/ 2862301 w 9662615"/>
              <a:gd name="connsiteY83" fmla="*/ 1544250 h 1679987"/>
              <a:gd name="connsiteX84" fmla="*/ 2766335 w 9662615"/>
              <a:gd name="connsiteY84" fmla="*/ 1527662 h 1679987"/>
              <a:gd name="connsiteX85" fmla="*/ 2757836 w 9662615"/>
              <a:gd name="connsiteY85" fmla="*/ 1531371 h 1679987"/>
              <a:gd name="connsiteX86" fmla="*/ 2691555 w 9662615"/>
              <a:gd name="connsiteY86" fmla="*/ 1530283 h 1679987"/>
              <a:gd name="connsiteX87" fmla="*/ 2491676 w 9662615"/>
              <a:gd name="connsiteY87" fmla="*/ 1500859 h 1679987"/>
              <a:gd name="connsiteX88" fmla="*/ 2378036 w 9662615"/>
              <a:gd name="connsiteY88" fmla="*/ 1520645 h 1679987"/>
              <a:gd name="connsiteX89" fmla="*/ 2284269 w 9662615"/>
              <a:gd name="connsiteY89" fmla="*/ 1503068 h 1679987"/>
              <a:gd name="connsiteX90" fmla="*/ 2207104 w 9662615"/>
              <a:gd name="connsiteY90" fmla="*/ 1508888 h 1679987"/>
              <a:gd name="connsiteX91" fmla="*/ 2149226 w 9662615"/>
              <a:gd name="connsiteY91" fmla="*/ 1523409 h 1679987"/>
              <a:gd name="connsiteX92" fmla="*/ 2084783 w 9662615"/>
              <a:gd name="connsiteY92" fmla="*/ 1524245 h 1679987"/>
              <a:gd name="connsiteX93" fmla="*/ 2070075 w 9662615"/>
              <a:gd name="connsiteY93" fmla="*/ 1511285 h 1679987"/>
              <a:gd name="connsiteX94" fmla="*/ 2001057 w 9662615"/>
              <a:gd name="connsiteY94" fmla="*/ 1516449 h 1679987"/>
              <a:gd name="connsiteX95" fmla="*/ 1896330 w 9662615"/>
              <a:gd name="connsiteY95" fmla="*/ 1525725 h 1679987"/>
              <a:gd name="connsiteX96" fmla="*/ 1835994 w 9662615"/>
              <a:gd name="connsiteY96" fmla="*/ 1527678 h 1679987"/>
              <a:gd name="connsiteX97" fmla="*/ 1671119 w 9662615"/>
              <a:gd name="connsiteY97" fmla="*/ 1536701 h 1679987"/>
              <a:gd name="connsiteX98" fmla="*/ 1601337 w 9662615"/>
              <a:gd name="connsiteY98" fmla="*/ 1548552 h 1679987"/>
              <a:gd name="connsiteX99" fmla="*/ 1407755 w 9662615"/>
              <a:gd name="connsiteY99" fmla="*/ 1571444 h 1679987"/>
              <a:gd name="connsiteX100" fmla="*/ 1271994 w 9662615"/>
              <a:gd name="connsiteY100" fmla="*/ 1579471 h 1679987"/>
              <a:gd name="connsiteX101" fmla="*/ 1249226 w 9662615"/>
              <a:gd name="connsiteY101" fmla="*/ 1583140 h 1679987"/>
              <a:gd name="connsiteX102" fmla="*/ 1217719 w 9662615"/>
              <a:gd name="connsiteY102" fmla="*/ 1580863 h 1679987"/>
              <a:gd name="connsiteX103" fmla="*/ 1091432 w 9662615"/>
              <a:gd name="connsiteY103" fmla="*/ 1571003 h 1679987"/>
              <a:gd name="connsiteX104" fmla="*/ 992039 w 9662615"/>
              <a:gd name="connsiteY104" fmla="*/ 1556662 h 1679987"/>
              <a:gd name="connsiteX105" fmla="*/ 868264 w 9662615"/>
              <a:gd name="connsiteY105" fmla="*/ 1566392 h 1679987"/>
              <a:gd name="connsiteX106" fmla="*/ 792765 w 9662615"/>
              <a:gd name="connsiteY106" fmla="*/ 1563102 h 1679987"/>
              <a:gd name="connsiteX107" fmla="*/ 669055 w 9662615"/>
              <a:gd name="connsiteY107" fmla="*/ 1543638 h 1679987"/>
              <a:gd name="connsiteX108" fmla="*/ 506152 w 9662615"/>
              <a:gd name="connsiteY108" fmla="*/ 1549124 h 1679987"/>
              <a:gd name="connsiteX109" fmla="*/ 472797 w 9662615"/>
              <a:gd name="connsiteY109" fmla="*/ 1568904 h 1679987"/>
              <a:gd name="connsiteX110" fmla="*/ 427864 w 9662615"/>
              <a:gd name="connsiteY110" fmla="*/ 1580848 h 1679987"/>
              <a:gd name="connsiteX111" fmla="*/ 408381 w 9662615"/>
              <a:gd name="connsiteY111" fmla="*/ 1552940 h 1679987"/>
              <a:gd name="connsiteX112" fmla="*/ 267163 w 9662615"/>
              <a:gd name="connsiteY112" fmla="*/ 1531913 h 1679987"/>
              <a:gd name="connsiteX113" fmla="*/ 196644 w 9662615"/>
              <a:gd name="connsiteY113" fmla="*/ 1524565 h 1679987"/>
              <a:gd name="connsiteX114" fmla="*/ 86819 w 9662615"/>
              <a:gd name="connsiteY114" fmla="*/ 1519517 h 1679987"/>
              <a:gd name="connsiteX115" fmla="*/ 53369 w 9662615"/>
              <a:gd name="connsiteY115" fmla="*/ 1516853 h 1679987"/>
              <a:gd name="connsiteX116" fmla="*/ 2359 w 9662615"/>
              <a:gd name="connsiteY116" fmla="*/ 1515247 h 1679987"/>
              <a:gd name="connsiteX117" fmla="*/ 0 w 9662615"/>
              <a:gd name="connsiteY117" fmla="*/ 1514932 h 1679987"/>
              <a:gd name="connsiteX118" fmla="*/ 0 w 9662615"/>
              <a:gd name="connsiteY118" fmla="*/ 0 h 1679987"/>
              <a:gd name="connsiteX0" fmla="*/ 0 w 9662615"/>
              <a:gd name="connsiteY0" fmla="*/ 0 h 1648182"/>
              <a:gd name="connsiteX1" fmla="*/ 9662615 w 9662615"/>
              <a:gd name="connsiteY1" fmla="*/ 0 h 1648182"/>
              <a:gd name="connsiteX2" fmla="*/ 9662615 w 9662615"/>
              <a:gd name="connsiteY2" fmla="*/ 1280346 h 1648182"/>
              <a:gd name="connsiteX3" fmla="*/ 9658420 w 9662615"/>
              <a:gd name="connsiteY3" fmla="*/ 1280106 h 1648182"/>
              <a:gd name="connsiteX4" fmla="*/ 9469546 w 9662615"/>
              <a:gd name="connsiteY4" fmla="*/ 1289837 h 1648182"/>
              <a:gd name="connsiteX5" fmla="*/ 9385895 w 9662615"/>
              <a:gd name="connsiteY5" fmla="*/ 1269203 h 1648182"/>
              <a:gd name="connsiteX6" fmla="*/ 9144767 w 9662615"/>
              <a:gd name="connsiteY6" fmla="*/ 1264120 h 1648182"/>
              <a:gd name="connsiteX7" fmla="*/ 8837252 w 9662615"/>
              <a:gd name="connsiteY7" fmla="*/ 1350515 h 1648182"/>
              <a:gd name="connsiteX8" fmla="*/ 8705466 w 9662615"/>
              <a:gd name="connsiteY8" fmla="*/ 1342419 h 1648182"/>
              <a:gd name="connsiteX9" fmla="*/ 8652221 w 9662615"/>
              <a:gd name="connsiteY9" fmla="*/ 1326906 h 1648182"/>
              <a:gd name="connsiteX10" fmla="*/ 8632312 w 9662615"/>
              <a:gd name="connsiteY10" fmla="*/ 1326025 h 1648182"/>
              <a:gd name="connsiteX11" fmla="*/ 8591582 w 9662615"/>
              <a:gd name="connsiteY11" fmla="*/ 1341666 h 1648182"/>
              <a:gd name="connsiteX12" fmla="*/ 8537336 w 9662615"/>
              <a:gd name="connsiteY12" fmla="*/ 1341684 h 1648182"/>
              <a:gd name="connsiteX13" fmla="*/ 8472508 w 9662615"/>
              <a:gd name="connsiteY13" fmla="*/ 1363109 h 1648182"/>
              <a:gd name="connsiteX14" fmla="*/ 8258477 w 9662615"/>
              <a:gd name="connsiteY14" fmla="*/ 1370666 h 1648182"/>
              <a:gd name="connsiteX15" fmla="*/ 8197961 w 9662615"/>
              <a:gd name="connsiteY15" fmla="*/ 1392804 h 1648182"/>
              <a:gd name="connsiteX16" fmla="*/ 8171196 w 9662615"/>
              <a:gd name="connsiteY16" fmla="*/ 1397216 h 1648182"/>
              <a:gd name="connsiteX17" fmla="*/ 8127667 w 9662615"/>
              <a:gd name="connsiteY17" fmla="*/ 1418254 h 1648182"/>
              <a:gd name="connsiteX18" fmla="*/ 7974579 w 9662615"/>
              <a:gd name="connsiteY18" fmla="*/ 1383439 h 1648182"/>
              <a:gd name="connsiteX19" fmla="*/ 7768351 w 9662615"/>
              <a:gd name="connsiteY19" fmla="*/ 1395051 h 1648182"/>
              <a:gd name="connsiteX20" fmla="*/ 7635985 w 9662615"/>
              <a:gd name="connsiteY20" fmla="*/ 1386363 h 1648182"/>
              <a:gd name="connsiteX21" fmla="*/ 7466069 w 9662615"/>
              <a:gd name="connsiteY21" fmla="*/ 1377654 h 1648182"/>
              <a:gd name="connsiteX22" fmla="*/ 7355642 w 9662615"/>
              <a:gd name="connsiteY22" fmla="*/ 1407761 h 1648182"/>
              <a:gd name="connsiteX23" fmla="*/ 7151610 w 9662615"/>
              <a:gd name="connsiteY23" fmla="*/ 1397856 h 1648182"/>
              <a:gd name="connsiteX24" fmla="*/ 7082147 w 9662615"/>
              <a:gd name="connsiteY24" fmla="*/ 1406113 h 1648182"/>
              <a:gd name="connsiteX25" fmla="*/ 7014958 w 9662615"/>
              <a:gd name="connsiteY25" fmla="*/ 1396883 h 1648182"/>
              <a:gd name="connsiteX26" fmla="*/ 6907567 w 9662615"/>
              <a:gd name="connsiteY26" fmla="*/ 1419149 h 1648182"/>
              <a:gd name="connsiteX27" fmla="*/ 6748428 w 9662615"/>
              <a:gd name="connsiteY27" fmla="*/ 1420308 h 1648182"/>
              <a:gd name="connsiteX28" fmla="*/ 6654257 w 9662615"/>
              <a:gd name="connsiteY28" fmla="*/ 1424143 h 1648182"/>
              <a:gd name="connsiteX29" fmla="*/ 6620123 w 9662615"/>
              <a:gd name="connsiteY29" fmla="*/ 1430535 h 1648182"/>
              <a:gd name="connsiteX30" fmla="*/ 6571355 w 9662615"/>
              <a:gd name="connsiteY30" fmla="*/ 1436144 h 1648182"/>
              <a:gd name="connsiteX31" fmla="*/ 6486557 w 9662615"/>
              <a:gd name="connsiteY31" fmla="*/ 1449861 h 1648182"/>
              <a:gd name="connsiteX32" fmla="*/ 6370419 w 9662615"/>
              <a:gd name="connsiteY32" fmla="*/ 1461649 h 1648182"/>
              <a:gd name="connsiteX33" fmla="*/ 6278839 w 9662615"/>
              <a:gd name="connsiteY33" fmla="*/ 1449160 h 1648182"/>
              <a:gd name="connsiteX34" fmla="*/ 6272455 w 9662615"/>
              <a:gd name="connsiteY34" fmla="*/ 1453191 h 1648182"/>
              <a:gd name="connsiteX35" fmla="*/ 6212659 w 9662615"/>
              <a:gd name="connsiteY35" fmla="*/ 1454850 h 1648182"/>
              <a:gd name="connsiteX36" fmla="*/ 6069317 w 9662615"/>
              <a:gd name="connsiteY36" fmla="*/ 1445838 h 1648182"/>
              <a:gd name="connsiteX37" fmla="*/ 5878477 w 9662615"/>
              <a:gd name="connsiteY37" fmla="*/ 1439180 h 1648182"/>
              <a:gd name="connsiteX38" fmla="*/ 5838387 w 9662615"/>
              <a:gd name="connsiteY38" fmla="*/ 1444679 h 1648182"/>
              <a:gd name="connsiteX39" fmla="*/ 5771136 w 9662615"/>
              <a:gd name="connsiteY39" fmla="*/ 1453639 h 1648182"/>
              <a:gd name="connsiteX40" fmla="*/ 5724081 w 9662615"/>
              <a:gd name="connsiteY40" fmla="*/ 1470431 h 1648182"/>
              <a:gd name="connsiteX41" fmla="*/ 5666577 w 9662615"/>
              <a:gd name="connsiteY41" fmla="*/ 1473921 h 1648182"/>
              <a:gd name="connsiteX42" fmla="*/ 5649068 w 9662615"/>
              <a:gd name="connsiteY42" fmla="*/ 1461676 h 1648182"/>
              <a:gd name="connsiteX43" fmla="*/ 5588902 w 9662615"/>
              <a:gd name="connsiteY43" fmla="*/ 1469647 h 1648182"/>
              <a:gd name="connsiteX44" fmla="*/ 5498090 w 9662615"/>
              <a:gd name="connsiteY44" fmla="*/ 1483173 h 1648182"/>
              <a:gd name="connsiteX45" fmla="*/ 5444641 w 9662615"/>
              <a:gd name="connsiteY45" fmla="*/ 1487602 h 1648182"/>
              <a:gd name="connsiteX46" fmla="*/ 5299812 w 9662615"/>
              <a:gd name="connsiteY46" fmla="*/ 1503362 h 1648182"/>
              <a:gd name="connsiteX47" fmla="*/ 5213947 w 9662615"/>
              <a:gd name="connsiteY47" fmla="*/ 1516637 h 1648182"/>
              <a:gd name="connsiteX48" fmla="*/ 5090342 w 9662615"/>
              <a:gd name="connsiteY48" fmla="*/ 1546680 h 1648182"/>
              <a:gd name="connsiteX49" fmla="*/ 5129812 w 9662615"/>
              <a:gd name="connsiteY49" fmla="*/ 1521277 h 1648182"/>
              <a:gd name="connsiteX50" fmla="*/ 5059484 w 9662615"/>
              <a:gd name="connsiteY50" fmla="*/ 1546802 h 1648182"/>
              <a:gd name="connsiteX51" fmla="*/ 5038524 w 9662615"/>
              <a:gd name="connsiteY51" fmla="*/ 1545675 h 1648182"/>
              <a:gd name="connsiteX52" fmla="*/ 5026564 w 9662615"/>
              <a:gd name="connsiteY52" fmla="*/ 1545376 h 1648182"/>
              <a:gd name="connsiteX53" fmla="*/ 4969433 w 9662615"/>
              <a:gd name="connsiteY53" fmla="*/ 1550865 h 1648182"/>
              <a:gd name="connsiteX54" fmla="*/ 4929254 w 9662615"/>
              <a:gd name="connsiteY54" fmla="*/ 1563452 h 1648182"/>
              <a:gd name="connsiteX55" fmla="*/ 4871726 w 9662615"/>
              <a:gd name="connsiteY55" fmla="*/ 1570584 h 1648182"/>
              <a:gd name="connsiteX56" fmla="*/ 4843267 w 9662615"/>
              <a:gd name="connsiteY56" fmla="*/ 1561459 h 1648182"/>
              <a:gd name="connsiteX57" fmla="*/ 4821058 w 9662615"/>
              <a:gd name="connsiteY57" fmla="*/ 1553078 h 1648182"/>
              <a:gd name="connsiteX58" fmla="*/ 4791466 w 9662615"/>
              <a:gd name="connsiteY58" fmla="*/ 1561324 h 1648182"/>
              <a:gd name="connsiteX59" fmla="*/ 4784247 w 9662615"/>
              <a:gd name="connsiteY59" fmla="*/ 1562342 h 1648182"/>
              <a:gd name="connsiteX60" fmla="*/ 4739309 w 9662615"/>
              <a:gd name="connsiteY60" fmla="*/ 1553948 h 1648182"/>
              <a:gd name="connsiteX61" fmla="*/ 4697562 w 9662615"/>
              <a:gd name="connsiteY61" fmla="*/ 1551206 h 1648182"/>
              <a:gd name="connsiteX62" fmla="*/ 4650737 w 9662615"/>
              <a:gd name="connsiteY62" fmla="*/ 1537381 h 1648182"/>
              <a:gd name="connsiteX63" fmla="*/ 4583150 w 9662615"/>
              <a:gd name="connsiteY63" fmla="*/ 1529064 h 1648182"/>
              <a:gd name="connsiteX64" fmla="*/ 4521734 w 9662615"/>
              <a:gd name="connsiteY64" fmla="*/ 1529359 h 1648182"/>
              <a:gd name="connsiteX65" fmla="*/ 4382398 w 9662615"/>
              <a:gd name="connsiteY65" fmla="*/ 1534108 h 1648182"/>
              <a:gd name="connsiteX66" fmla="*/ 4221826 w 9662615"/>
              <a:gd name="connsiteY66" fmla="*/ 1500972 h 1648182"/>
              <a:gd name="connsiteX67" fmla="*/ 4096601 w 9662615"/>
              <a:gd name="connsiteY67" fmla="*/ 1521563 h 1648182"/>
              <a:gd name="connsiteX68" fmla="*/ 4058099 w 9662615"/>
              <a:gd name="connsiteY68" fmla="*/ 1648182 h 1648182"/>
              <a:gd name="connsiteX69" fmla="*/ 3833906 w 9662615"/>
              <a:gd name="connsiteY69" fmla="*/ 1516637 h 1648182"/>
              <a:gd name="connsiteX70" fmla="*/ 3696258 w 9662615"/>
              <a:gd name="connsiteY70" fmla="*/ 1537563 h 1648182"/>
              <a:gd name="connsiteX71" fmla="*/ 3594070 w 9662615"/>
              <a:gd name="connsiteY71" fmla="*/ 1509422 h 1648182"/>
              <a:gd name="connsiteX72" fmla="*/ 3565233 w 9662615"/>
              <a:gd name="connsiteY72" fmla="*/ 1515122 h 1648182"/>
              <a:gd name="connsiteX73" fmla="*/ 3560267 w 9662615"/>
              <a:gd name="connsiteY73" fmla="*/ 1516288 h 1648182"/>
              <a:gd name="connsiteX74" fmla="*/ 3540258 w 9662615"/>
              <a:gd name="connsiteY74" fmla="*/ 1516976 h 1648182"/>
              <a:gd name="connsiteX75" fmla="*/ 3534780 w 9662615"/>
              <a:gd name="connsiteY75" fmla="*/ 1522141 h 1648182"/>
              <a:gd name="connsiteX76" fmla="*/ 3504783 w 9662615"/>
              <a:gd name="connsiteY76" fmla="*/ 1526739 h 1648182"/>
              <a:gd name="connsiteX77" fmla="*/ 3430805 w 9662615"/>
              <a:gd name="connsiteY77" fmla="*/ 1542521 h 1648182"/>
              <a:gd name="connsiteX78" fmla="*/ 3292707 w 9662615"/>
              <a:gd name="connsiteY78" fmla="*/ 1520490 h 1648182"/>
              <a:gd name="connsiteX79" fmla="*/ 3187872 w 9662615"/>
              <a:gd name="connsiteY79" fmla="*/ 1519991 h 1648182"/>
              <a:gd name="connsiteX80" fmla="*/ 3148026 w 9662615"/>
              <a:gd name="connsiteY80" fmla="*/ 1524777 h 1648182"/>
              <a:gd name="connsiteX81" fmla="*/ 3092394 w 9662615"/>
              <a:gd name="connsiteY81" fmla="*/ 1528115 h 1648182"/>
              <a:gd name="connsiteX82" fmla="*/ 2994200 w 9662615"/>
              <a:gd name="connsiteY82" fmla="*/ 1537857 h 1648182"/>
              <a:gd name="connsiteX83" fmla="*/ 2862301 w 9662615"/>
              <a:gd name="connsiteY83" fmla="*/ 1544250 h 1648182"/>
              <a:gd name="connsiteX84" fmla="*/ 2766335 w 9662615"/>
              <a:gd name="connsiteY84" fmla="*/ 1527662 h 1648182"/>
              <a:gd name="connsiteX85" fmla="*/ 2757836 w 9662615"/>
              <a:gd name="connsiteY85" fmla="*/ 1531371 h 1648182"/>
              <a:gd name="connsiteX86" fmla="*/ 2691555 w 9662615"/>
              <a:gd name="connsiteY86" fmla="*/ 1530283 h 1648182"/>
              <a:gd name="connsiteX87" fmla="*/ 2491676 w 9662615"/>
              <a:gd name="connsiteY87" fmla="*/ 1500859 h 1648182"/>
              <a:gd name="connsiteX88" fmla="*/ 2378036 w 9662615"/>
              <a:gd name="connsiteY88" fmla="*/ 1520645 h 1648182"/>
              <a:gd name="connsiteX89" fmla="*/ 2284269 w 9662615"/>
              <a:gd name="connsiteY89" fmla="*/ 1503068 h 1648182"/>
              <a:gd name="connsiteX90" fmla="*/ 2207104 w 9662615"/>
              <a:gd name="connsiteY90" fmla="*/ 1508888 h 1648182"/>
              <a:gd name="connsiteX91" fmla="*/ 2149226 w 9662615"/>
              <a:gd name="connsiteY91" fmla="*/ 1523409 h 1648182"/>
              <a:gd name="connsiteX92" fmla="*/ 2084783 w 9662615"/>
              <a:gd name="connsiteY92" fmla="*/ 1524245 h 1648182"/>
              <a:gd name="connsiteX93" fmla="*/ 2070075 w 9662615"/>
              <a:gd name="connsiteY93" fmla="*/ 1511285 h 1648182"/>
              <a:gd name="connsiteX94" fmla="*/ 2001057 w 9662615"/>
              <a:gd name="connsiteY94" fmla="*/ 1516449 h 1648182"/>
              <a:gd name="connsiteX95" fmla="*/ 1896330 w 9662615"/>
              <a:gd name="connsiteY95" fmla="*/ 1525725 h 1648182"/>
              <a:gd name="connsiteX96" fmla="*/ 1835994 w 9662615"/>
              <a:gd name="connsiteY96" fmla="*/ 1527678 h 1648182"/>
              <a:gd name="connsiteX97" fmla="*/ 1671119 w 9662615"/>
              <a:gd name="connsiteY97" fmla="*/ 1536701 h 1648182"/>
              <a:gd name="connsiteX98" fmla="*/ 1601337 w 9662615"/>
              <a:gd name="connsiteY98" fmla="*/ 1548552 h 1648182"/>
              <a:gd name="connsiteX99" fmla="*/ 1407755 w 9662615"/>
              <a:gd name="connsiteY99" fmla="*/ 1571444 h 1648182"/>
              <a:gd name="connsiteX100" fmla="*/ 1271994 w 9662615"/>
              <a:gd name="connsiteY100" fmla="*/ 1579471 h 1648182"/>
              <a:gd name="connsiteX101" fmla="*/ 1249226 w 9662615"/>
              <a:gd name="connsiteY101" fmla="*/ 1583140 h 1648182"/>
              <a:gd name="connsiteX102" fmla="*/ 1217719 w 9662615"/>
              <a:gd name="connsiteY102" fmla="*/ 1580863 h 1648182"/>
              <a:gd name="connsiteX103" fmla="*/ 1091432 w 9662615"/>
              <a:gd name="connsiteY103" fmla="*/ 1571003 h 1648182"/>
              <a:gd name="connsiteX104" fmla="*/ 992039 w 9662615"/>
              <a:gd name="connsiteY104" fmla="*/ 1556662 h 1648182"/>
              <a:gd name="connsiteX105" fmla="*/ 868264 w 9662615"/>
              <a:gd name="connsiteY105" fmla="*/ 1566392 h 1648182"/>
              <a:gd name="connsiteX106" fmla="*/ 792765 w 9662615"/>
              <a:gd name="connsiteY106" fmla="*/ 1563102 h 1648182"/>
              <a:gd name="connsiteX107" fmla="*/ 669055 w 9662615"/>
              <a:gd name="connsiteY107" fmla="*/ 1543638 h 1648182"/>
              <a:gd name="connsiteX108" fmla="*/ 506152 w 9662615"/>
              <a:gd name="connsiteY108" fmla="*/ 1549124 h 1648182"/>
              <a:gd name="connsiteX109" fmla="*/ 472797 w 9662615"/>
              <a:gd name="connsiteY109" fmla="*/ 1568904 h 1648182"/>
              <a:gd name="connsiteX110" fmla="*/ 427864 w 9662615"/>
              <a:gd name="connsiteY110" fmla="*/ 1580848 h 1648182"/>
              <a:gd name="connsiteX111" fmla="*/ 408381 w 9662615"/>
              <a:gd name="connsiteY111" fmla="*/ 1552940 h 1648182"/>
              <a:gd name="connsiteX112" fmla="*/ 267163 w 9662615"/>
              <a:gd name="connsiteY112" fmla="*/ 1531913 h 1648182"/>
              <a:gd name="connsiteX113" fmla="*/ 196644 w 9662615"/>
              <a:gd name="connsiteY113" fmla="*/ 1524565 h 1648182"/>
              <a:gd name="connsiteX114" fmla="*/ 86819 w 9662615"/>
              <a:gd name="connsiteY114" fmla="*/ 1519517 h 1648182"/>
              <a:gd name="connsiteX115" fmla="*/ 53369 w 9662615"/>
              <a:gd name="connsiteY115" fmla="*/ 1516853 h 1648182"/>
              <a:gd name="connsiteX116" fmla="*/ 2359 w 9662615"/>
              <a:gd name="connsiteY116" fmla="*/ 1515247 h 1648182"/>
              <a:gd name="connsiteX117" fmla="*/ 0 w 9662615"/>
              <a:gd name="connsiteY117" fmla="*/ 1514932 h 1648182"/>
              <a:gd name="connsiteX118" fmla="*/ 0 w 9662615"/>
              <a:gd name="connsiteY118" fmla="*/ 0 h 1648182"/>
              <a:gd name="connsiteX0" fmla="*/ 0 w 9662615"/>
              <a:gd name="connsiteY0" fmla="*/ 0 h 1648182"/>
              <a:gd name="connsiteX1" fmla="*/ 9662615 w 9662615"/>
              <a:gd name="connsiteY1" fmla="*/ 0 h 1648182"/>
              <a:gd name="connsiteX2" fmla="*/ 9662615 w 9662615"/>
              <a:gd name="connsiteY2" fmla="*/ 1280346 h 1648182"/>
              <a:gd name="connsiteX3" fmla="*/ 9658420 w 9662615"/>
              <a:gd name="connsiteY3" fmla="*/ 1280106 h 1648182"/>
              <a:gd name="connsiteX4" fmla="*/ 9469546 w 9662615"/>
              <a:gd name="connsiteY4" fmla="*/ 1289837 h 1648182"/>
              <a:gd name="connsiteX5" fmla="*/ 9385895 w 9662615"/>
              <a:gd name="connsiteY5" fmla="*/ 1269203 h 1648182"/>
              <a:gd name="connsiteX6" fmla="*/ 9144767 w 9662615"/>
              <a:gd name="connsiteY6" fmla="*/ 1264120 h 1648182"/>
              <a:gd name="connsiteX7" fmla="*/ 8837252 w 9662615"/>
              <a:gd name="connsiteY7" fmla="*/ 1350515 h 1648182"/>
              <a:gd name="connsiteX8" fmla="*/ 8705466 w 9662615"/>
              <a:gd name="connsiteY8" fmla="*/ 1342419 h 1648182"/>
              <a:gd name="connsiteX9" fmla="*/ 8652221 w 9662615"/>
              <a:gd name="connsiteY9" fmla="*/ 1326906 h 1648182"/>
              <a:gd name="connsiteX10" fmla="*/ 8632312 w 9662615"/>
              <a:gd name="connsiteY10" fmla="*/ 1326025 h 1648182"/>
              <a:gd name="connsiteX11" fmla="*/ 8591582 w 9662615"/>
              <a:gd name="connsiteY11" fmla="*/ 1341666 h 1648182"/>
              <a:gd name="connsiteX12" fmla="*/ 8537336 w 9662615"/>
              <a:gd name="connsiteY12" fmla="*/ 1341684 h 1648182"/>
              <a:gd name="connsiteX13" fmla="*/ 8472508 w 9662615"/>
              <a:gd name="connsiteY13" fmla="*/ 1363109 h 1648182"/>
              <a:gd name="connsiteX14" fmla="*/ 8258477 w 9662615"/>
              <a:gd name="connsiteY14" fmla="*/ 1370666 h 1648182"/>
              <a:gd name="connsiteX15" fmla="*/ 8197961 w 9662615"/>
              <a:gd name="connsiteY15" fmla="*/ 1392804 h 1648182"/>
              <a:gd name="connsiteX16" fmla="*/ 8171196 w 9662615"/>
              <a:gd name="connsiteY16" fmla="*/ 1397216 h 1648182"/>
              <a:gd name="connsiteX17" fmla="*/ 8127667 w 9662615"/>
              <a:gd name="connsiteY17" fmla="*/ 1418254 h 1648182"/>
              <a:gd name="connsiteX18" fmla="*/ 7974579 w 9662615"/>
              <a:gd name="connsiteY18" fmla="*/ 1383439 h 1648182"/>
              <a:gd name="connsiteX19" fmla="*/ 7768351 w 9662615"/>
              <a:gd name="connsiteY19" fmla="*/ 1395051 h 1648182"/>
              <a:gd name="connsiteX20" fmla="*/ 7635985 w 9662615"/>
              <a:gd name="connsiteY20" fmla="*/ 1386363 h 1648182"/>
              <a:gd name="connsiteX21" fmla="*/ 7466069 w 9662615"/>
              <a:gd name="connsiteY21" fmla="*/ 1377654 h 1648182"/>
              <a:gd name="connsiteX22" fmla="*/ 7355642 w 9662615"/>
              <a:gd name="connsiteY22" fmla="*/ 1407761 h 1648182"/>
              <a:gd name="connsiteX23" fmla="*/ 7151610 w 9662615"/>
              <a:gd name="connsiteY23" fmla="*/ 1397856 h 1648182"/>
              <a:gd name="connsiteX24" fmla="*/ 7082147 w 9662615"/>
              <a:gd name="connsiteY24" fmla="*/ 1406113 h 1648182"/>
              <a:gd name="connsiteX25" fmla="*/ 7014958 w 9662615"/>
              <a:gd name="connsiteY25" fmla="*/ 1396883 h 1648182"/>
              <a:gd name="connsiteX26" fmla="*/ 6907567 w 9662615"/>
              <a:gd name="connsiteY26" fmla="*/ 1419149 h 1648182"/>
              <a:gd name="connsiteX27" fmla="*/ 6748428 w 9662615"/>
              <a:gd name="connsiteY27" fmla="*/ 1420308 h 1648182"/>
              <a:gd name="connsiteX28" fmla="*/ 6654257 w 9662615"/>
              <a:gd name="connsiteY28" fmla="*/ 1424143 h 1648182"/>
              <a:gd name="connsiteX29" fmla="*/ 6620123 w 9662615"/>
              <a:gd name="connsiteY29" fmla="*/ 1430535 h 1648182"/>
              <a:gd name="connsiteX30" fmla="*/ 6571355 w 9662615"/>
              <a:gd name="connsiteY30" fmla="*/ 1436144 h 1648182"/>
              <a:gd name="connsiteX31" fmla="*/ 6486557 w 9662615"/>
              <a:gd name="connsiteY31" fmla="*/ 1449861 h 1648182"/>
              <a:gd name="connsiteX32" fmla="*/ 6370419 w 9662615"/>
              <a:gd name="connsiteY32" fmla="*/ 1461649 h 1648182"/>
              <a:gd name="connsiteX33" fmla="*/ 6278839 w 9662615"/>
              <a:gd name="connsiteY33" fmla="*/ 1449160 h 1648182"/>
              <a:gd name="connsiteX34" fmla="*/ 6272455 w 9662615"/>
              <a:gd name="connsiteY34" fmla="*/ 1453191 h 1648182"/>
              <a:gd name="connsiteX35" fmla="*/ 6212659 w 9662615"/>
              <a:gd name="connsiteY35" fmla="*/ 1454850 h 1648182"/>
              <a:gd name="connsiteX36" fmla="*/ 6069317 w 9662615"/>
              <a:gd name="connsiteY36" fmla="*/ 1445838 h 1648182"/>
              <a:gd name="connsiteX37" fmla="*/ 5878477 w 9662615"/>
              <a:gd name="connsiteY37" fmla="*/ 1439180 h 1648182"/>
              <a:gd name="connsiteX38" fmla="*/ 5838387 w 9662615"/>
              <a:gd name="connsiteY38" fmla="*/ 1444679 h 1648182"/>
              <a:gd name="connsiteX39" fmla="*/ 5771136 w 9662615"/>
              <a:gd name="connsiteY39" fmla="*/ 1453639 h 1648182"/>
              <a:gd name="connsiteX40" fmla="*/ 5724081 w 9662615"/>
              <a:gd name="connsiteY40" fmla="*/ 1470431 h 1648182"/>
              <a:gd name="connsiteX41" fmla="*/ 5666577 w 9662615"/>
              <a:gd name="connsiteY41" fmla="*/ 1473921 h 1648182"/>
              <a:gd name="connsiteX42" fmla="*/ 5649068 w 9662615"/>
              <a:gd name="connsiteY42" fmla="*/ 1461676 h 1648182"/>
              <a:gd name="connsiteX43" fmla="*/ 5588902 w 9662615"/>
              <a:gd name="connsiteY43" fmla="*/ 1469647 h 1648182"/>
              <a:gd name="connsiteX44" fmla="*/ 5498090 w 9662615"/>
              <a:gd name="connsiteY44" fmla="*/ 1483173 h 1648182"/>
              <a:gd name="connsiteX45" fmla="*/ 5444641 w 9662615"/>
              <a:gd name="connsiteY45" fmla="*/ 1487602 h 1648182"/>
              <a:gd name="connsiteX46" fmla="*/ 5299812 w 9662615"/>
              <a:gd name="connsiteY46" fmla="*/ 1503362 h 1648182"/>
              <a:gd name="connsiteX47" fmla="*/ 5213947 w 9662615"/>
              <a:gd name="connsiteY47" fmla="*/ 1516637 h 1648182"/>
              <a:gd name="connsiteX48" fmla="*/ 5090342 w 9662615"/>
              <a:gd name="connsiteY48" fmla="*/ 1546680 h 1648182"/>
              <a:gd name="connsiteX49" fmla="*/ 5129812 w 9662615"/>
              <a:gd name="connsiteY49" fmla="*/ 1521277 h 1648182"/>
              <a:gd name="connsiteX50" fmla="*/ 5059484 w 9662615"/>
              <a:gd name="connsiteY50" fmla="*/ 1546802 h 1648182"/>
              <a:gd name="connsiteX51" fmla="*/ 5038524 w 9662615"/>
              <a:gd name="connsiteY51" fmla="*/ 1545675 h 1648182"/>
              <a:gd name="connsiteX52" fmla="*/ 5026564 w 9662615"/>
              <a:gd name="connsiteY52" fmla="*/ 1545376 h 1648182"/>
              <a:gd name="connsiteX53" fmla="*/ 4969433 w 9662615"/>
              <a:gd name="connsiteY53" fmla="*/ 1550865 h 1648182"/>
              <a:gd name="connsiteX54" fmla="*/ 4929254 w 9662615"/>
              <a:gd name="connsiteY54" fmla="*/ 1563452 h 1648182"/>
              <a:gd name="connsiteX55" fmla="*/ 4871726 w 9662615"/>
              <a:gd name="connsiteY55" fmla="*/ 1570584 h 1648182"/>
              <a:gd name="connsiteX56" fmla="*/ 4843267 w 9662615"/>
              <a:gd name="connsiteY56" fmla="*/ 1561459 h 1648182"/>
              <a:gd name="connsiteX57" fmla="*/ 4821058 w 9662615"/>
              <a:gd name="connsiteY57" fmla="*/ 1553078 h 1648182"/>
              <a:gd name="connsiteX58" fmla="*/ 4791466 w 9662615"/>
              <a:gd name="connsiteY58" fmla="*/ 1561324 h 1648182"/>
              <a:gd name="connsiteX59" fmla="*/ 4784247 w 9662615"/>
              <a:gd name="connsiteY59" fmla="*/ 1562342 h 1648182"/>
              <a:gd name="connsiteX60" fmla="*/ 4739309 w 9662615"/>
              <a:gd name="connsiteY60" fmla="*/ 1553948 h 1648182"/>
              <a:gd name="connsiteX61" fmla="*/ 4697562 w 9662615"/>
              <a:gd name="connsiteY61" fmla="*/ 1551206 h 1648182"/>
              <a:gd name="connsiteX62" fmla="*/ 4650737 w 9662615"/>
              <a:gd name="connsiteY62" fmla="*/ 1537381 h 1648182"/>
              <a:gd name="connsiteX63" fmla="*/ 4583150 w 9662615"/>
              <a:gd name="connsiteY63" fmla="*/ 1529064 h 1648182"/>
              <a:gd name="connsiteX64" fmla="*/ 4521734 w 9662615"/>
              <a:gd name="connsiteY64" fmla="*/ 1529359 h 1648182"/>
              <a:gd name="connsiteX65" fmla="*/ 4382398 w 9662615"/>
              <a:gd name="connsiteY65" fmla="*/ 1534108 h 1648182"/>
              <a:gd name="connsiteX66" fmla="*/ 4221826 w 9662615"/>
              <a:gd name="connsiteY66" fmla="*/ 1500972 h 1648182"/>
              <a:gd name="connsiteX67" fmla="*/ 4096601 w 9662615"/>
              <a:gd name="connsiteY67" fmla="*/ 1521563 h 1648182"/>
              <a:gd name="connsiteX68" fmla="*/ 4058099 w 9662615"/>
              <a:gd name="connsiteY68" fmla="*/ 1648182 h 1648182"/>
              <a:gd name="connsiteX69" fmla="*/ 3833906 w 9662615"/>
              <a:gd name="connsiteY69" fmla="*/ 1516637 h 1648182"/>
              <a:gd name="connsiteX70" fmla="*/ 3696258 w 9662615"/>
              <a:gd name="connsiteY70" fmla="*/ 1537563 h 1648182"/>
              <a:gd name="connsiteX71" fmla="*/ 3594070 w 9662615"/>
              <a:gd name="connsiteY71" fmla="*/ 1509422 h 1648182"/>
              <a:gd name="connsiteX72" fmla="*/ 3565233 w 9662615"/>
              <a:gd name="connsiteY72" fmla="*/ 1515122 h 1648182"/>
              <a:gd name="connsiteX73" fmla="*/ 3560267 w 9662615"/>
              <a:gd name="connsiteY73" fmla="*/ 1516288 h 1648182"/>
              <a:gd name="connsiteX74" fmla="*/ 3540258 w 9662615"/>
              <a:gd name="connsiteY74" fmla="*/ 1516976 h 1648182"/>
              <a:gd name="connsiteX75" fmla="*/ 3534780 w 9662615"/>
              <a:gd name="connsiteY75" fmla="*/ 1522141 h 1648182"/>
              <a:gd name="connsiteX76" fmla="*/ 3504783 w 9662615"/>
              <a:gd name="connsiteY76" fmla="*/ 1526739 h 1648182"/>
              <a:gd name="connsiteX77" fmla="*/ 3430805 w 9662615"/>
              <a:gd name="connsiteY77" fmla="*/ 1542521 h 1648182"/>
              <a:gd name="connsiteX78" fmla="*/ 3292707 w 9662615"/>
              <a:gd name="connsiteY78" fmla="*/ 1520490 h 1648182"/>
              <a:gd name="connsiteX79" fmla="*/ 3187872 w 9662615"/>
              <a:gd name="connsiteY79" fmla="*/ 1519991 h 1648182"/>
              <a:gd name="connsiteX80" fmla="*/ 3148026 w 9662615"/>
              <a:gd name="connsiteY80" fmla="*/ 1524777 h 1648182"/>
              <a:gd name="connsiteX81" fmla="*/ 3092394 w 9662615"/>
              <a:gd name="connsiteY81" fmla="*/ 1528115 h 1648182"/>
              <a:gd name="connsiteX82" fmla="*/ 2994200 w 9662615"/>
              <a:gd name="connsiteY82" fmla="*/ 1537857 h 1648182"/>
              <a:gd name="connsiteX83" fmla="*/ 2862301 w 9662615"/>
              <a:gd name="connsiteY83" fmla="*/ 1544250 h 1648182"/>
              <a:gd name="connsiteX84" fmla="*/ 2766335 w 9662615"/>
              <a:gd name="connsiteY84" fmla="*/ 1527662 h 1648182"/>
              <a:gd name="connsiteX85" fmla="*/ 2757836 w 9662615"/>
              <a:gd name="connsiteY85" fmla="*/ 1531371 h 1648182"/>
              <a:gd name="connsiteX86" fmla="*/ 2691555 w 9662615"/>
              <a:gd name="connsiteY86" fmla="*/ 1530283 h 1648182"/>
              <a:gd name="connsiteX87" fmla="*/ 2491676 w 9662615"/>
              <a:gd name="connsiteY87" fmla="*/ 1500859 h 1648182"/>
              <a:gd name="connsiteX88" fmla="*/ 2378036 w 9662615"/>
              <a:gd name="connsiteY88" fmla="*/ 1520645 h 1648182"/>
              <a:gd name="connsiteX89" fmla="*/ 2284269 w 9662615"/>
              <a:gd name="connsiteY89" fmla="*/ 1503068 h 1648182"/>
              <a:gd name="connsiteX90" fmla="*/ 2207104 w 9662615"/>
              <a:gd name="connsiteY90" fmla="*/ 1508888 h 1648182"/>
              <a:gd name="connsiteX91" fmla="*/ 2149226 w 9662615"/>
              <a:gd name="connsiteY91" fmla="*/ 1523409 h 1648182"/>
              <a:gd name="connsiteX92" fmla="*/ 2084783 w 9662615"/>
              <a:gd name="connsiteY92" fmla="*/ 1524245 h 1648182"/>
              <a:gd name="connsiteX93" fmla="*/ 2070075 w 9662615"/>
              <a:gd name="connsiteY93" fmla="*/ 1511285 h 1648182"/>
              <a:gd name="connsiteX94" fmla="*/ 2001057 w 9662615"/>
              <a:gd name="connsiteY94" fmla="*/ 1516449 h 1648182"/>
              <a:gd name="connsiteX95" fmla="*/ 1896330 w 9662615"/>
              <a:gd name="connsiteY95" fmla="*/ 1525725 h 1648182"/>
              <a:gd name="connsiteX96" fmla="*/ 1835994 w 9662615"/>
              <a:gd name="connsiteY96" fmla="*/ 1527678 h 1648182"/>
              <a:gd name="connsiteX97" fmla="*/ 1671119 w 9662615"/>
              <a:gd name="connsiteY97" fmla="*/ 1536701 h 1648182"/>
              <a:gd name="connsiteX98" fmla="*/ 1601337 w 9662615"/>
              <a:gd name="connsiteY98" fmla="*/ 1548552 h 1648182"/>
              <a:gd name="connsiteX99" fmla="*/ 1407755 w 9662615"/>
              <a:gd name="connsiteY99" fmla="*/ 1571444 h 1648182"/>
              <a:gd name="connsiteX100" fmla="*/ 1271994 w 9662615"/>
              <a:gd name="connsiteY100" fmla="*/ 1579471 h 1648182"/>
              <a:gd name="connsiteX101" fmla="*/ 1249226 w 9662615"/>
              <a:gd name="connsiteY101" fmla="*/ 1583140 h 1648182"/>
              <a:gd name="connsiteX102" fmla="*/ 1217719 w 9662615"/>
              <a:gd name="connsiteY102" fmla="*/ 1580863 h 1648182"/>
              <a:gd name="connsiteX103" fmla="*/ 1091432 w 9662615"/>
              <a:gd name="connsiteY103" fmla="*/ 1571003 h 1648182"/>
              <a:gd name="connsiteX104" fmla="*/ 992039 w 9662615"/>
              <a:gd name="connsiteY104" fmla="*/ 1556662 h 1648182"/>
              <a:gd name="connsiteX105" fmla="*/ 868264 w 9662615"/>
              <a:gd name="connsiteY105" fmla="*/ 1566392 h 1648182"/>
              <a:gd name="connsiteX106" fmla="*/ 792765 w 9662615"/>
              <a:gd name="connsiteY106" fmla="*/ 1563102 h 1648182"/>
              <a:gd name="connsiteX107" fmla="*/ 669055 w 9662615"/>
              <a:gd name="connsiteY107" fmla="*/ 1543638 h 1648182"/>
              <a:gd name="connsiteX108" fmla="*/ 506152 w 9662615"/>
              <a:gd name="connsiteY108" fmla="*/ 1549124 h 1648182"/>
              <a:gd name="connsiteX109" fmla="*/ 472797 w 9662615"/>
              <a:gd name="connsiteY109" fmla="*/ 1568904 h 1648182"/>
              <a:gd name="connsiteX110" fmla="*/ 427864 w 9662615"/>
              <a:gd name="connsiteY110" fmla="*/ 1580848 h 1648182"/>
              <a:gd name="connsiteX111" fmla="*/ 408381 w 9662615"/>
              <a:gd name="connsiteY111" fmla="*/ 1552940 h 1648182"/>
              <a:gd name="connsiteX112" fmla="*/ 267163 w 9662615"/>
              <a:gd name="connsiteY112" fmla="*/ 1531913 h 1648182"/>
              <a:gd name="connsiteX113" fmla="*/ 196644 w 9662615"/>
              <a:gd name="connsiteY113" fmla="*/ 1524565 h 1648182"/>
              <a:gd name="connsiteX114" fmla="*/ 86819 w 9662615"/>
              <a:gd name="connsiteY114" fmla="*/ 1519517 h 1648182"/>
              <a:gd name="connsiteX115" fmla="*/ 53369 w 9662615"/>
              <a:gd name="connsiteY115" fmla="*/ 1516853 h 1648182"/>
              <a:gd name="connsiteX116" fmla="*/ 2359 w 9662615"/>
              <a:gd name="connsiteY116" fmla="*/ 1515247 h 1648182"/>
              <a:gd name="connsiteX117" fmla="*/ 0 w 9662615"/>
              <a:gd name="connsiteY117" fmla="*/ 1514932 h 1648182"/>
              <a:gd name="connsiteX118" fmla="*/ 0 w 9662615"/>
              <a:gd name="connsiteY118" fmla="*/ 0 h 1648182"/>
              <a:gd name="connsiteX0" fmla="*/ 0 w 9662615"/>
              <a:gd name="connsiteY0" fmla="*/ 0 h 1723719"/>
              <a:gd name="connsiteX1" fmla="*/ 9662615 w 9662615"/>
              <a:gd name="connsiteY1" fmla="*/ 0 h 1723719"/>
              <a:gd name="connsiteX2" fmla="*/ 9662615 w 9662615"/>
              <a:gd name="connsiteY2" fmla="*/ 1280346 h 1723719"/>
              <a:gd name="connsiteX3" fmla="*/ 9658420 w 9662615"/>
              <a:gd name="connsiteY3" fmla="*/ 1280106 h 1723719"/>
              <a:gd name="connsiteX4" fmla="*/ 9469546 w 9662615"/>
              <a:gd name="connsiteY4" fmla="*/ 1289837 h 1723719"/>
              <a:gd name="connsiteX5" fmla="*/ 9385895 w 9662615"/>
              <a:gd name="connsiteY5" fmla="*/ 1269203 h 1723719"/>
              <a:gd name="connsiteX6" fmla="*/ 9144767 w 9662615"/>
              <a:gd name="connsiteY6" fmla="*/ 1264120 h 1723719"/>
              <a:gd name="connsiteX7" fmla="*/ 8837252 w 9662615"/>
              <a:gd name="connsiteY7" fmla="*/ 1350515 h 1723719"/>
              <a:gd name="connsiteX8" fmla="*/ 8705466 w 9662615"/>
              <a:gd name="connsiteY8" fmla="*/ 1342419 h 1723719"/>
              <a:gd name="connsiteX9" fmla="*/ 8652221 w 9662615"/>
              <a:gd name="connsiteY9" fmla="*/ 1326906 h 1723719"/>
              <a:gd name="connsiteX10" fmla="*/ 8632312 w 9662615"/>
              <a:gd name="connsiteY10" fmla="*/ 1326025 h 1723719"/>
              <a:gd name="connsiteX11" fmla="*/ 8591582 w 9662615"/>
              <a:gd name="connsiteY11" fmla="*/ 1341666 h 1723719"/>
              <a:gd name="connsiteX12" fmla="*/ 8537336 w 9662615"/>
              <a:gd name="connsiteY12" fmla="*/ 1341684 h 1723719"/>
              <a:gd name="connsiteX13" fmla="*/ 8472508 w 9662615"/>
              <a:gd name="connsiteY13" fmla="*/ 1363109 h 1723719"/>
              <a:gd name="connsiteX14" fmla="*/ 8258477 w 9662615"/>
              <a:gd name="connsiteY14" fmla="*/ 1370666 h 1723719"/>
              <a:gd name="connsiteX15" fmla="*/ 8197961 w 9662615"/>
              <a:gd name="connsiteY15" fmla="*/ 1392804 h 1723719"/>
              <a:gd name="connsiteX16" fmla="*/ 8171196 w 9662615"/>
              <a:gd name="connsiteY16" fmla="*/ 1397216 h 1723719"/>
              <a:gd name="connsiteX17" fmla="*/ 8127667 w 9662615"/>
              <a:gd name="connsiteY17" fmla="*/ 1418254 h 1723719"/>
              <a:gd name="connsiteX18" fmla="*/ 7974579 w 9662615"/>
              <a:gd name="connsiteY18" fmla="*/ 1383439 h 1723719"/>
              <a:gd name="connsiteX19" fmla="*/ 7768351 w 9662615"/>
              <a:gd name="connsiteY19" fmla="*/ 1395051 h 1723719"/>
              <a:gd name="connsiteX20" fmla="*/ 7635985 w 9662615"/>
              <a:gd name="connsiteY20" fmla="*/ 1386363 h 1723719"/>
              <a:gd name="connsiteX21" fmla="*/ 7466069 w 9662615"/>
              <a:gd name="connsiteY21" fmla="*/ 1377654 h 1723719"/>
              <a:gd name="connsiteX22" fmla="*/ 7355642 w 9662615"/>
              <a:gd name="connsiteY22" fmla="*/ 1407761 h 1723719"/>
              <a:gd name="connsiteX23" fmla="*/ 7151610 w 9662615"/>
              <a:gd name="connsiteY23" fmla="*/ 1397856 h 1723719"/>
              <a:gd name="connsiteX24" fmla="*/ 7082147 w 9662615"/>
              <a:gd name="connsiteY24" fmla="*/ 1406113 h 1723719"/>
              <a:gd name="connsiteX25" fmla="*/ 7014958 w 9662615"/>
              <a:gd name="connsiteY25" fmla="*/ 1396883 h 1723719"/>
              <a:gd name="connsiteX26" fmla="*/ 6907567 w 9662615"/>
              <a:gd name="connsiteY26" fmla="*/ 1419149 h 1723719"/>
              <a:gd name="connsiteX27" fmla="*/ 6748428 w 9662615"/>
              <a:gd name="connsiteY27" fmla="*/ 1420308 h 1723719"/>
              <a:gd name="connsiteX28" fmla="*/ 6654257 w 9662615"/>
              <a:gd name="connsiteY28" fmla="*/ 1424143 h 1723719"/>
              <a:gd name="connsiteX29" fmla="*/ 6620123 w 9662615"/>
              <a:gd name="connsiteY29" fmla="*/ 1430535 h 1723719"/>
              <a:gd name="connsiteX30" fmla="*/ 6571355 w 9662615"/>
              <a:gd name="connsiteY30" fmla="*/ 1436144 h 1723719"/>
              <a:gd name="connsiteX31" fmla="*/ 6486557 w 9662615"/>
              <a:gd name="connsiteY31" fmla="*/ 1449861 h 1723719"/>
              <a:gd name="connsiteX32" fmla="*/ 6370419 w 9662615"/>
              <a:gd name="connsiteY32" fmla="*/ 1461649 h 1723719"/>
              <a:gd name="connsiteX33" fmla="*/ 6278839 w 9662615"/>
              <a:gd name="connsiteY33" fmla="*/ 1449160 h 1723719"/>
              <a:gd name="connsiteX34" fmla="*/ 6272455 w 9662615"/>
              <a:gd name="connsiteY34" fmla="*/ 1453191 h 1723719"/>
              <a:gd name="connsiteX35" fmla="*/ 6212659 w 9662615"/>
              <a:gd name="connsiteY35" fmla="*/ 1454850 h 1723719"/>
              <a:gd name="connsiteX36" fmla="*/ 6069317 w 9662615"/>
              <a:gd name="connsiteY36" fmla="*/ 1445838 h 1723719"/>
              <a:gd name="connsiteX37" fmla="*/ 5878477 w 9662615"/>
              <a:gd name="connsiteY37" fmla="*/ 1439180 h 1723719"/>
              <a:gd name="connsiteX38" fmla="*/ 5838387 w 9662615"/>
              <a:gd name="connsiteY38" fmla="*/ 1444679 h 1723719"/>
              <a:gd name="connsiteX39" fmla="*/ 5771136 w 9662615"/>
              <a:gd name="connsiteY39" fmla="*/ 1453639 h 1723719"/>
              <a:gd name="connsiteX40" fmla="*/ 5724081 w 9662615"/>
              <a:gd name="connsiteY40" fmla="*/ 1470431 h 1723719"/>
              <a:gd name="connsiteX41" fmla="*/ 5666577 w 9662615"/>
              <a:gd name="connsiteY41" fmla="*/ 1473921 h 1723719"/>
              <a:gd name="connsiteX42" fmla="*/ 5649068 w 9662615"/>
              <a:gd name="connsiteY42" fmla="*/ 1461676 h 1723719"/>
              <a:gd name="connsiteX43" fmla="*/ 5588902 w 9662615"/>
              <a:gd name="connsiteY43" fmla="*/ 1469647 h 1723719"/>
              <a:gd name="connsiteX44" fmla="*/ 5498090 w 9662615"/>
              <a:gd name="connsiteY44" fmla="*/ 1483173 h 1723719"/>
              <a:gd name="connsiteX45" fmla="*/ 5444641 w 9662615"/>
              <a:gd name="connsiteY45" fmla="*/ 1487602 h 1723719"/>
              <a:gd name="connsiteX46" fmla="*/ 5299812 w 9662615"/>
              <a:gd name="connsiteY46" fmla="*/ 1503362 h 1723719"/>
              <a:gd name="connsiteX47" fmla="*/ 5213947 w 9662615"/>
              <a:gd name="connsiteY47" fmla="*/ 1516637 h 1723719"/>
              <a:gd name="connsiteX48" fmla="*/ 5090342 w 9662615"/>
              <a:gd name="connsiteY48" fmla="*/ 1546680 h 1723719"/>
              <a:gd name="connsiteX49" fmla="*/ 5129812 w 9662615"/>
              <a:gd name="connsiteY49" fmla="*/ 1521277 h 1723719"/>
              <a:gd name="connsiteX50" fmla="*/ 5059484 w 9662615"/>
              <a:gd name="connsiteY50" fmla="*/ 1546802 h 1723719"/>
              <a:gd name="connsiteX51" fmla="*/ 5038524 w 9662615"/>
              <a:gd name="connsiteY51" fmla="*/ 1545675 h 1723719"/>
              <a:gd name="connsiteX52" fmla="*/ 5026564 w 9662615"/>
              <a:gd name="connsiteY52" fmla="*/ 1545376 h 1723719"/>
              <a:gd name="connsiteX53" fmla="*/ 4969433 w 9662615"/>
              <a:gd name="connsiteY53" fmla="*/ 1550865 h 1723719"/>
              <a:gd name="connsiteX54" fmla="*/ 4929254 w 9662615"/>
              <a:gd name="connsiteY54" fmla="*/ 1563452 h 1723719"/>
              <a:gd name="connsiteX55" fmla="*/ 4871726 w 9662615"/>
              <a:gd name="connsiteY55" fmla="*/ 1570584 h 1723719"/>
              <a:gd name="connsiteX56" fmla="*/ 4843267 w 9662615"/>
              <a:gd name="connsiteY56" fmla="*/ 1561459 h 1723719"/>
              <a:gd name="connsiteX57" fmla="*/ 4821058 w 9662615"/>
              <a:gd name="connsiteY57" fmla="*/ 1553078 h 1723719"/>
              <a:gd name="connsiteX58" fmla="*/ 4791466 w 9662615"/>
              <a:gd name="connsiteY58" fmla="*/ 1561324 h 1723719"/>
              <a:gd name="connsiteX59" fmla="*/ 4784247 w 9662615"/>
              <a:gd name="connsiteY59" fmla="*/ 1562342 h 1723719"/>
              <a:gd name="connsiteX60" fmla="*/ 4739309 w 9662615"/>
              <a:gd name="connsiteY60" fmla="*/ 1553948 h 1723719"/>
              <a:gd name="connsiteX61" fmla="*/ 4697562 w 9662615"/>
              <a:gd name="connsiteY61" fmla="*/ 1551206 h 1723719"/>
              <a:gd name="connsiteX62" fmla="*/ 4650737 w 9662615"/>
              <a:gd name="connsiteY62" fmla="*/ 1537381 h 1723719"/>
              <a:gd name="connsiteX63" fmla="*/ 4583150 w 9662615"/>
              <a:gd name="connsiteY63" fmla="*/ 1529064 h 1723719"/>
              <a:gd name="connsiteX64" fmla="*/ 4521734 w 9662615"/>
              <a:gd name="connsiteY64" fmla="*/ 1529359 h 1723719"/>
              <a:gd name="connsiteX65" fmla="*/ 4382398 w 9662615"/>
              <a:gd name="connsiteY65" fmla="*/ 1534108 h 1723719"/>
              <a:gd name="connsiteX66" fmla="*/ 4221826 w 9662615"/>
              <a:gd name="connsiteY66" fmla="*/ 1500972 h 1723719"/>
              <a:gd name="connsiteX67" fmla="*/ 4096601 w 9662615"/>
              <a:gd name="connsiteY67" fmla="*/ 1521563 h 1723719"/>
              <a:gd name="connsiteX68" fmla="*/ 3970635 w 9662615"/>
              <a:gd name="connsiteY68" fmla="*/ 1723719 h 1723719"/>
              <a:gd name="connsiteX69" fmla="*/ 3833906 w 9662615"/>
              <a:gd name="connsiteY69" fmla="*/ 1516637 h 1723719"/>
              <a:gd name="connsiteX70" fmla="*/ 3696258 w 9662615"/>
              <a:gd name="connsiteY70" fmla="*/ 1537563 h 1723719"/>
              <a:gd name="connsiteX71" fmla="*/ 3594070 w 9662615"/>
              <a:gd name="connsiteY71" fmla="*/ 1509422 h 1723719"/>
              <a:gd name="connsiteX72" fmla="*/ 3565233 w 9662615"/>
              <a:gd name="connsiteY72" fmla="*/ 1515122 h 1723719"/>
              <a:gd name="connsiteX73" fmla="*/ 3560267 w 9662615"/>
              <a:gd name="connsiteY73" fmla="*/ 1516288 h 1723719"/>
              <a:gd name="connsiteX74" fmla="*/ 3540258 w 9662615"/>
              <a:gd name="connsiteY74" fmla="*/ 1516976 h 1723719"/>
              <a:gd name="connsiteX75" fmla="*/ 3534780 w 9662615"/>
              <a:gd name="connsiteY75" fmla="*/ 1522141 h 1723719"/>
              <a:gd name="connsiteX76" fmla="*/ 3504783 w 9662615"/>
              <a:gd name="connsiteY76" fmla="*/ 1526739 h 1723719"/>
              <a:gd name="connsiteX77" fmla="*/ 3430805 w 9662615"/>
              <a:gd name="connsiteY77" fmla="*/ 1542521 h 1723719"/>
              <a:gd name="connsiteX78" fmla="*/ 3292707 w 9662615"/>
              <a:gd name="connsiteY78" fmla="*/ 1520490 h 1723719"/>
              <a:gd name="connsiteX79" fmla="*/ 3187872 w 9662615"/>
              <a:gd name="connsiteY79" fmla="*/ 1519991 h 1723719"/>
              <a:gd name="connsiteX80" fmla="*/ 3148026 w 9662615"/>
              <a:gd name="connsiteY80" fmla="*/ 1524777 h 1723719"/>
              <a:gd name="connsiteX81" fmla="*/ 3092394 w 9662615"/>
              <a:gd name="connsiteY81" fmla="*/ 1528115 h 1723719"/>
              <a:gd name="connsiteX82" fmla="*/ 2994200 w 9662615"/>
              <a:gd name="connsiteY82" fmla="*/ 1537857 h 1723719"/>
              <a:gd name="connsiteX83" fmla="*/ 2862301 w 9662615"/>
              <a:gd name="connsiteY83" fmla="*/ 1544250 h 1723719"/>
              <a:gd name="connsiteX84" fmla="*/ 2766335 w 9662615"/>
              <a:gd name="connsiteY84" fmla="*/ 1527662 h 1723719"/>
              <a:gd name="connsiteX85" fmla="*/ 2757836 w 9662615"/>
              <a:gd name="connsiteY85" fmla="*/ 1531371 h 1723719"/>
              <a:gd name="connsiteX86" fmla="*/ 2691555 w 9662615"/>
              <a:gd name="connsiteY86" fmla="*/ 1530283 h 1723719"/>
              <a:gd name="connsiteX87" fmla="*/ 2491676 w 9662615"/>
              <a:gd name="connsiteY87" fmla="*/ 1500859 h 1723719"/>
              <a:gd name="connsiteX88" fmla="*/ 2378036 w 9662615"/>
              <a:gd name="connsiteY88" fmla="*/ 1520645 h 1723719"/>
              <a:gd name="connsiteX89" fmla="*/ 2284269 w 9662615"/>
              <a:gd name="connsiteY89" fmla="*/ 1503068 h 1723719"/>
              <a:gd name="connsiteX90" fmla="*/ 2207104 w 9662615"/>
              <a:gd name="connsiteY90" fmla="*/ 1508888 h 1723719"/>
              <a:gd name="connsiteX91" fmla="*/ 2149226 w 9662615"/>
              <a:gd name="connsiteY91" fmla="*/ 1523409 h 1723719"/>
              <a:gd name="connsiteX92" fmla="*/ 2084783 w 9662615"/>
              <a:gd name="connsiteY92" fmla="*/ 1524245 h 1723719"/>
              <a:gd name="connsiteX93" fmla="*/ 2070075 w 9662615"/>
              <a:gd name="connsiteY93" fmla="*/ 1511285 h 1723719"/>
              <a:gd name="connsiteX94" fmla="*/ 2001057 w 9662615"/>
              <a:gd name="connsiteY94" fmla="*/ 1516449 h 1723719"/>
              <a:gd name="connsiteX95" fmla="*/ 1896330 w 9662615"/>
              <a:gd name="connsiteY95" fmla="*/ 1525725 h 1723719"/>
              <a:gd name="connsiteX96" fmla="*/ 1835994 w 9662615"/>
              <a:gd name="connsiteY96" fmla="*/ 1527678 h 1723719"/>
              <a:gd name="connsiteX97" fmla="*/ 1671119 w 9662615"/>
              <a:gd name="connsiteY97" fmla="*/ 1536701 h 1723719"/>
              <a:gd name="connsiteX98" fmla="*/ 1601337 w 9662615"/>
              <a:gd name="connsiteY98" fmla="*/ 1548552 h 1723719"/>
              <a:gd name="connsiteX99" fmla="*/ 1407755 w 9662615"/>
              <a:gd name="connsiteY99" fmla="*/ 1571444 h 1723719"/>
              <a:gd name="connsiteX100" fmla="*/ 1271994 w 9662615"/>
              <a:gd name="connsiteY100" fmla="*/ 1579471 h 1723719"/>
              <a:gd name="connsiteX101" fmla="*/ 1249226 w 9662615"/>
              <a:gd name="connsiteY101" fmla="*/ 1583140 h 1723719"/>
              <a:gd name="connsiteX102" fmla="*/ 1217719 w 9662615"/>
              <a:gd name="connsiteY102" fmla="*/ 1580863 h 1723719"/>
              <a:gd name="connsiteX103" fmla="*/ 1091432 w 9662615"/>
              <a:gd name="connsiteY103" fmla="*/ 1571003 h 1723719"/>
              <a:gd name="connsiteX104" fmla="*/ 992039 w 9662615"/>
              <a:gd name="connsiteY104" fmla="*/ 1556662 h 1723719"/>
              <a:gd name="connsiteX105" fmla="*/ 868264 w 9662615"/>
              <a:gd name="connsiteY105" fmla="*/ 1566392 h 1723719"/>
              <a:gd name="connsiteX106" fmla="*/ 792765 w 9662615"/>
              <a:gd name="connsiteY106" fmla="*/ 1563102 h 1723719"/>
              <a:gd name="connsiteX107" fmla="*/ 669055 w 9662615"/>
              <a:gd name="connsiteY107" fmla="*/ 1543638 h 1723719"/>
              <a:gd name="connsiteX108" fmla="*/ 506152 w 9662615"/>
              <a:gd name="connsiteY108" fmla="*/ 1549124 h 1723719"/>
              <a:gd name="connsiteX109" fmla="*/ 472797 w 9662615"/>
              <a:gd name="connsiteY109" fmla="*/ 1568904 h 1723719"/>
              <a:gd name="connsiteX110" fmla="*/ 427864 w 9662615"/>
              <a:gd name="connsiteY110" fmla="*/ 1580848 h 1723719"/>
              <a:gd name="connsiteX111" fmla="*/ 408381 w 9662615"/>
              <a:gd name="connsiteY111" fmla="*/ 1552940 h 1723719"/>
              <a:gd name="connsiteX112" fmla="*/ 267163 w 9662615"/>
              <a:gd name="connsiteY112" fmla="*/ 1531913 h 1723719"/>
              <a:gd name="connsiteX113" fmla="*/ 196644 w 9662615"/>
              <a:gd name="connsiteY113" fmla="*/ 1524565 h 1723719"/>
              <a:gd name="connsiteX114" fmla="*/ 86819 w 9662615"/>
              <a:gd name="connsiteY114" fmla="*/ 1519517 h 1723719"/>
              <a:gd name="connsiteX115" fmla="*/ 53369 w 9662615"/>
              <a:gd name="connsiteY115" fmla="*/ 1516853 h 1723719"/>
              <a:gd name="connsiteX116" fmla="*/ 2359 w 9662615"/>
              <a:gd name="connsiteY116" fmla="*/ 1515247 h 1723719"/>
              <a:gd name="connsiteX117" fmla="*/ 0 w 9662615"/>
              <a:gd name="connsiteY117" fmla="*/ 1514932 h 1723719"/>
              <a:gd name="connsiteX118" fmla="*/ 0 w 9662615"/>
              <a:gd name="connsiteY118" fmla="*/ 0 h 1723719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37764 w 9662615"/>
              <a:gd name="connsiteY49" fmla="*/ 1481521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177807 w 9662615"/>
              <a:gd name="connsiteY48" fmla="*/ 1526802 h 1583140"/>
              <a:gd name="connsiteX49" fmla="*/ 5137764 w 9662615"/>
              <a:gd name="connsiteY49" fmla="*/ 1481521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18664 w 9662615"/>
              <a:gd name="connsiteY3" fmla="*/ 1331789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69055 w 9662615"/>
              <a:gd name="connsiteY106" fmla="*/ 1543638 h 1583140"/>
              <a:gd name="connsiteX107" fmla="*/ 506152 w 9662615"/>
              <a:gd name="connsiteY107" fmla="*/ 1549124 h 1583140"/>
              <a:gd name="connsiteX108" fmla="*/ 472797 w 9662615"/>
              <a:gd name="connsiteY108" fmla="*/ 1568904 h 1583140"/>
              <a:gd name="connsiteX109" fmla="*/ 427864 w 9662615"/>
              <a:gd name="connsiteY109" fmla="*/ 1580848 h 1583140"/>
              <a:gd name="connsiteX110" fmla="*/ 408381 w 9662615"/>
              <a:gd name="connsiteY110" fmla="*/ 1552940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69055 w 9662615"/>
              <a:gd name="connsiteY106" fmla="*/ 1543638 h 1583140"/>
              <a:gd name="connsiteX107" fmla="*/ 506152 w 9662615"/>
              <a:gd name="connsiteY107" fmla="*/ 1549124 h 1583140"/>
              <a:gd name="connsiteX108" fmla="*/ 472797 w 9662615"/>
              <a:gd name="connsiteY108" fmla="*/ 1568904 h 1583140"/>
              <a:gd name="connsiteX109" fmla="*/ 427864 w 9662615"/>
              <a:gd name="connsiteY109" fmla="*/ 1580848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69055 w 9662615"/>
              <a:gd name="connsiteY106" fmla="*/ 1543638 h 1583140"/>
              <a:gd name="connsiteX107" fmla="*/ 506152 w 9662615"/>
              <a:gd name="connsiteY107" fmla="*/ 1549124 h 1583140"/>
              <a:gd name="connsiteX108" fmla="*/ 472797 w 9662615"/>
              <a:gd name="connsiteY108" fmla="*/ 1568904 h 1583140"/>
              <a:gd name="connsiteX109" fmla="*/ 396059 w 9662615"/>
              <a:gd name="connsiteY109" fmla="*/ 1560970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69055 w 9662615"/>
              <a:gd name="connsiteY106" fmla="*/ 1543638 h 1583140"/>
              <a:gd name="connsiteX107" fmla="*/ 541933 w 9662615"/>
              <a:gd name="connsiteY107" fmla="*/ 1561051 h 1583140"/>
              <a:gd name="connsiteX108" fmla="*/ 472797 w 9662615"/>
              <a:gd name="connsiteY108" fmla="*/ 1568904 h 1583140"/>
              <a:gd name="connsiteX109" fmla="*/ 396059 w 9662615"/>
              <a:gd name="connsiteY109" fmla="*/ 1560970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53153 w 9662615"/>
              <a:gd name="connsiteY106" fmla="*/ 1563516 h 1583140"/>
              <a:gd name="connsiteX107" fmla="*/ 541933 w 9662615"/>
              <a:gd name="connsiteY107" fmla="*/ 1561051 h 1583140"/>
              <a:gd name="connsiteX108" fmla="*/ 472797 w 9662615"/>
              <a:gd name="connsiteY108" fmla="*/ 1568904 h 1583140"/>
              <a:gd name="connsiteX109" fmla="*/ 396059 w 9662615"/>
              <a:gd name="connsiteY109" fmla="*/ 1560970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40355 w 9662615"/>
              <a:gd name="connsiteY103" fmla="*/ 1560638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53153 w 9662615"/>
              <a:gd name="connsiteY106" fmla="*/ 1563516 h 1583140"/>
              <a:gd name="connsiteX107" fmla="*/ 541933 w 9662615"/>
              <a:gd name="connsiteY107" fmla="*/ 1561051 h 1583140"/>
              <a:gd name="connsiteX108" fmla="*/ 472797 w 9662615"/>
              <a:gd name="connsiteY108" fmla="*/ 1568904 h 1583140"/>
              <a:gd name="connsiteX109" fmla="*/ 396059 w 9662615"/>
              <a:gd name="connsiteY109" fmla="*/ 1560970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92811"/>
              <a:gd name="connsiteX1" fmla="*/ 9662615 w 9662615"/>
              <a:gd name="connsiteY1" fmla="*/ 0 h 1592811"/>
              <a:gd name="connsiteX2" fmla="*/ 9662615 w 9662615"/>
              <a:gd name="connsiteY2" fmla="*/ 1280346 h 1592811"/>
              <a:gd name="connsiteX3" fmla="*/ 9551077 w 9662615"/>
              <a:gd name="connsiteY3" fmla="*/ 1292033 h 1592811"/>
              <a:gd name="connsiteX4" fmla="*/ 9469546 w 9662615"/>
              <a:gd name="connsiteY4" fmla="*/ 1289837 h 1592811"/>
              <a:gd name="connsiteX5" fmla="*/ 9326260 w 9662615"/>
              <a:gd name="connsiteY5" fmla="*/ 1277155 h 1592811"/>
              <a:gd name="connsiteX6" fmla="*/ 9144767 w 9662615"/>
              <a:gd name="connsiteY6" fmla="*/ 1264120 h 1592811"/>
              <a:gd name="connsiteX7" fmla="*/ 8976400 w 9662615"/>
              <a:gd name="connsiteY7" fmla="*/ 1326661 h 1592811"/>
              <a:gd name="connsiteX8" fmla="*/ 8828711 w 9662615"/>
              <a:gd name="connsiteY8" fmla="*/ 1346394 h 1592811"/>
              <a:gd name="connsiteX9" fmla="*/ 8695953 w 9662615"/>
              <a:gd name="connsiteY9" fmla="*/ 1346784 h 1592811"/>
              <a:gd name="connsiteX10" fmla="*/ 8652191 w 9662615"/>
              <a:gd name="connsiteY10" fmla="*/ 1345903 h 1592811"/>
              <a:gd name="connsiteX11" fmla="*/ 8591582 w 9662615"/>
              <a:gd name="connsiteY11" fmla="*/ 1341666 h 1592811"/>
              <a:gd name="connsiteX12" fmla="*/ 8537336 w 9662615"/>
              <a:gd name="connsiteY12" fmla="*/ 1341684 h 1592811"/>
              <a:gd name="connsiteX13" fmla="*/ 8416849 w 9662615"/>
              <a:gd name="connsiteY13" fmla="*/ 1367085 h 1592811"/>
              <a:gd name="connsiteX14" fmla="*/ 8278355 w 9662615"/>
              <a:gd name="connsiteY14" fmla="*/ 1386569 h 1592811"/>
              <a:gd name="connsiteX15" fmla="*/ 8197961 w 9662615"/>
              <a:gd name="connsiteY15" fmla="*/ 1392804 h 1592811"/>
              <a:gd name="connsiteX16" fmla="*/ 8171196 w 9662615"/>
              <a:gd name="connsiteY16" fmla="*/ 1397216 h 1592811"/>
              <a:gd name="connsiteX17" fmla="*/ 8087910 w 9662615"/>
              <a:gd name="connsiteY17" fmla="*/ 1386449 h 1592811"/>
              <a:gd name="connsiteX18" fmla="*/ 7974579 w 9662615"/>
              <a:gd name="connsiteY18" fmla="*/ 1383439 h 1592811"/>
              <a:gd name="connsiteX19" fmla="*/ 7768351 w 9662615"/>
              <a:gd name="connsiteY19" fmla="*/ 1395051 h 1592811"/>
              <a:gd name="connsiteX20" fmla="*/ 7635985 w 9662615"/>
              <a:gd name="connsiteY20" fmla="*/ 1386363 h 1592811"/>
              <a:gd name="connsiteX21" fmla="*/ 7466069 w 9662615"/>
              <a:gd name="connsiteY21" fmla="*/ 1377654 h 1592811"/>
              <a:gd name="connsiteX22" fmla="*/ 7355642 w 9662615"/>
              <a:gd name="connsiteY22" fmla="*/ 1407761 h 1592811"/>
              <a:gd name="connsiteX23" fmla="*/ 7215220 w 9662615"/>
              <a:gd name="connsiteY23" fmla="*/ 1397856 h 1592811"/>
              <a:gd name="connsiteX24" fmla="*/ 7082147 w 9662615"/>
              <a:gd name="connsiteY24" fmla="*/ 1406113 h 1592811"/>
              <a:gd name="connsiteX25" fmla="*/ 6987129 w 9662615"/>
              <a:gd name="connsiteY25" fmla="*/ 1404834 h 1592811"/>
              <a:gd name="connsiteX26" fmla="*/ 6907567 w 9662615"/>
              <a:gd name="connsiteY26" fmla="*/ 1419149 h 1592811"/>
              <a:gd name="connsiteX27" fmla="*/ 6748428 w 9662615"/>
              <a:gd name="connsiteY27" fmla="*/ 1420308 h 1592811"/>
              <a:gd name="connsiteX28" fmla="*/ 6654257 w 9662615"/>
              <a:gd name="connsiteY28" fmla="*/ 1424143 h 1592811"/>
              <a:gd name="connsiteX29" fmla="*/ 6620123 w 9662615"/>
              <a:gd name="connsiteY29" fmla="*/ 1430535 h 1592811"/>
              <a:gd name="connsiteX30" fmla="*/ 6571355 w 9662615"/>
              <a:gd name="connsiteY30" fmla="*/ 1436144 h 1592811"/>
              <a:gd name="connsiteX31" fmla="*/ 6486557 w 9662615"/>
              <a:gd name="connsiteY31" fmla="*/ 1449861 h 1592811"/>
              <a:gd name="connsiteX32" fmla="*/ 6370419 w 9662615"/>
              <a:gd name="connsiteY32" fmla="*/ 1461649 h 1592811"/>
              <a:gd name="connsiteX33" fmla="*/ 6278839 w 9662615"/>
              <a:gd name="connsiteY33" fmla="*/ 1449160 h 1592811"/>
              <a:gd name="connsiteX34" fmla="*/ 6272455 w 9662615"/>
              <a:gd name="connsiteY34" fmla="*/ 1453191 h 1592811"/>
              <a:gd name="connsiteX35" fmla="*/ 6212659 w 9662615"/>
              <a:gd name="connsiteY35" fmla="*/ 1454850 h 1592811"/>
              <a:gd name="connsiteX36" fmla="*/ 6069317 w 9662615"/>
              <a:gd name="connsiteY36" fmla="*/ 1445838 h 1592811"/>
              <a:gd name="connsiteX37" fmla="*/ 5878477 w 9662615"/>
              <a:gd name="connsiteY37" fmla="*/ 1439180 h 1592811"/>
              <a:gd name="connsiteX38" fmla="*/ 5838387 w 9662615"/>
              <a:gd name="connsiteY38" fmla="*/ 1444679 h 1592811"/>
              <a:gd name="connsiteX39" fmla="*/ 5771136 w 9662615"/>
              <a:gd name="connsiteY39" fmla="*/ 1453639 h 1592811"/>
              <a:gd name="connsiteX40" fmla="*/ 5724081 w 9662615"/>
              <a:gd name="connsiteY40" fmla="*/ 1470431 h 1592811"/>
              <a:gd name="connsiteX41" fmla="*/ 5666577 w 9662615"/>
              <a:gd name="connsiteY41" fmla="*/ 1473921 h 1592811"/>
              <a:gd name="connsiteX42" fmla="*/ 5649068 w 9662615"/>
              <a:gd name="connsiteY42" fmla="*/ 1461676 h 1592811"/>
              <a:gd name="connsiteX43" fmla="*/ 5588902 w 9662615"/>
              <a:gd name="connsiteY43" fmla="*/ 1469647 h 1592811"/>
              <a:gd name="connsiteX44" fmla="*/ 5498090 w 9662615"/>
              <a:gd name="connsiteY44" fmla="*/ 1483173 h 1592811"/>
              <a:gd name="connsiteX45" fmla="*/ 5444641 w 9662615"/>
              <a:gd name="connsiteY45" fmla="*/ 1487602 h 1592811"/>
              <a:gd name="connsiteX46" fmla="*/ 5299812 w 9662615"/>
              <a:gd name="connsiteY46" fmla="*/ 1503362 h 1592811"/>
              <a:gd name="connsiteX47" fmla="*/ 5245752 w 9662615"/>
              <a:gd name="connsiteY47" fmla="*/ 1520612 h 1592811"/>
              <a:gd name="connsiteX48" fmla="*/ 5177807 w 9662615"/>
              <a:gd name="connsiteY48" fmla="*/ 1526802 h 1592811"/>
              <a:gd name="connsiteX49" fmla="*/ 5113910 w 9662615"/>
              <a:gd name="connsiteY49" fmla="*/ 1533205 h 1592811"/>
              <a:gd name="connsiteX50" fmla="*/ 5059484 w 9662615"/>
              <a:gd name="connsiteY50" fmla="*/ 1546802 h 1592811"/>
              <a:gd name="connsiteX51" fmla="*/ 5038524 w 9662615"/>
              <a:gd name="connsiteY51" fmla="*/ 1545675 h 1592811"/>
              <a:gd name="connsiteX52" fmla="*/ 5026564 w 9662615"/>
              <a:gd name="connsiteY52" fmla="*/ 1545376 h 1592811"/>
              <a:gd name="connsiteX53" fmla="*/ 4969433 w 9662615"/>
              <a:gd name="connsiteY53" fmla="*/ 1550865 h 1592811"/>
              <a:gd name="connsiteX54" fmla="*/ 4871726 w 9662615"/>
              <a:gd name="connsiteY54" fmla="*/ 1570584 h 1592811"/>
              <a:gd name="connsiteX55" fmla="*/ 4843267 w 9662615"/>
              <a:gd name="connsiteY55" fmla="*/ 1561459 h 1592811"/>
              <a:gd name="connsiteX56" fmla="*/ 4821058 w 9662615"/>
              <a:gd name="connsiteY56" fmla="*/ 1553078 h 1592811"/>
              <a:gd name="connsiteX57" fmla="*/ 4791466 w 9662615"/>
              <a:gd name="connsiteY57" fmla="*/ 1561324 h 1592811"/>
              <a:gd name="connsiteX58" fmla="*/ 4784247 w 9662615"/>
              <a:gd name="connsiteY58" fmla="*/ 1562342 h 1592811"/>
              <a:gd name="connsiteX59" fmla="*/ 4739309 w 9662615"/>
              <a:gd name="connsiteY59" fmla="*/ 1553948 h 1592811"/>
              <a:gd name="connsiteX60" fmla="*/ 4697562 w 9662615"/>
              <a:gd name="connsiteY60" fmla="*/ 1551206 h 1592811"/>
              <a:gd name="connsiteX61" fmla="*/ 4650737 w 9662615"/>
              <a:gd name="connsiteY61" fmla="*/ 1537381 h 1592811"/>
              <a:gd name="connsiteX62" fmla="*/ 4583150 w 9662615"/>
              <a:gd name="connsiteY62" fmla="*/ 1529064 h 1592811"/>
              <a:gd name="connsiteX63" fmla="*/ 4521734 w 9662615"/>
              <a:gd name="connsiteY63" fmla="*/ 1529359 h 1592811"/>
              <a:gd name="connsiteX64" fmla="*/ 4382398 w 9662615"/>
              <a:gd name="connsiteY64" fmla="*/ 1534108 h 1592811"/>
              <a:gd name="connsiteX65" fmla="*/ 4221826 w 9662615"/>
              <a:gd name="connsiteY65" fmla="*/ 1500972 h 1592811"/>
              <a:gd name="connsiteX66" fmla="*/ 4096601 w 9662615"/>
              <a:gd name="connsiteY66" fmla="*/ 1521563 h 1592811"/>
              <a:gd name="connsiteX67" fmla="*/ 4002441 w 9662615"/>
              <a:gd name="connsiteY67" fmla="*/ 1528912 h 1592811"/>
              <a:gd name="connsiteX68" fmla="*/ 3833906 w 9662615"/>
              <a:gd name="connsiteY68" fmla="*/ 1516637 h 1592811"/>
              <a:gd name="connsiteX69" fmla="*/ 3763845 w 9662615"/>
              <a:gd name="connsiteY69" fmla="*/ 1501782 h 1592811"/>
              <a:gd name="connsiteX70" fmla="*/ 3641778 w 9662615"/>
              <a:gd name="connsiteY70" fmla="*/ 1505446 h 1592811"/>
              <a:gd name="connsiteX71" fmla="*/ 3565233 w 9662615"/>
              <a:gd name="connsiteY71" fmla="*/ 1515122 h 1592811"/>
              <a:gd name="connsiteX72" fmla="*/ 3560267 w 9662615"/>
              <a:gd name="connsiteY72" fmla="*/ 1516288 h 1592811"/>
              <a:gd name="connsiteX73" fmla="*/ 3540258 w 9662615"/>
              <a:gd name="connsiteY73" fmla="*/ 1516976 h 1592811"/>
              <a:gd name="connsiteX74" fmla="*/ 3534780 w 9662615"/>
              <a:gd name="connsiteY74" fmla="*/ 1522141 h 1592811"/>
              <a:gd name="connsiteX75" fmla="*/ 3504783 w 9662615"/>
              <a:gd name="connsiteY75" fmla="*/ 1526739 h 1592811"/>
              <a:gd name="connsiteX76" fmla="*/ 3430805 w 9662615"/>
              <a:gd name="connsiteY76" fmla="*/ 1542521 h 1592811"/>
              <a:gd name="connsiteX77" fmla="*/ 3292707 w 9662615"/>
              <a:gd name="connsiteY77" fmla="*/ 1520490 h 1592811"/>
              <a:gd name="connsiteX78" fmla="*/ 3187872 w 9662615"/>
              <a:gd name="connsiteY78" fmla="*/ 1519991 h 1592811"/>
              <a:gd name="connsiteX79" fmla="*/ 3148026 w 9662615"/>
              <a:gd name="connsiteY79" fmla="*/ 1524777 h 1592811"/>
              <a:gd name="connsiteX80" fmla="*/ 3092394 w 9662615"/>
              <a:gd name="connsiteY80" fmla="*/ 1528115 h 1592811"/>
              <a:gd name="connsiteX81" fmla="*/ 2994200 w 9662615"/>
              <a:gd name="connsiteY81" fmla="*/ 1537857 h 1592811"/>
              <a:gd name="connsiteX82" fmla="*/ 2862301 w 9662615"/>
              <a:gd name="connsiteY82" fmla="*/ 1544250 h 1592811"/>
              <a:gd name="connsiteX83" fmla="*/ 2766335 w 9662615"/>
              <a:gd name="connsiteY83" fmla="*/ 1527662 h 1592811"/>
              <a:gd name="connsiteX84" fmla="*/ 2757836 w 9662615"/>
              <a:gd name="connsiteY84" fmla="*/ 1531371 h 1592811"/>
              <a:gd name="connsiteX85" fmla="*/ 2691555 w 9662615"/>
              <a:gd name="connsiteY85" fmla="*/ 1530283 h 1592811"/>
              <a:gd name="connsiteX86" fmla="*/ 2491676 w 9662615"/>
              <a:gd name="connsiteY86" fmla="*/ 1500859 h 1592811"/>
              <a:gd name="connsiteX87" fmla="*/ 2378036 w 9662615"/>
              <a:gd name="connsiteY87" fmla="*/ 1520645 h 1592811"/>
              <a:gd name="connsiteX88" fmla="*/ 2284269 w 9662615"/>
              <a:gd name="connsiteY88" fmla="*/ 1503068 h 1592811"/>
              <a:gd name="connsiteX89" fmla="*/ 2207104 w 9662615"/>
              <a:gd name="connsiteY89" fmla="*/ 1508888 h 1592811"/>
              <a:gd name="connsiteX90" fmla="*/ 2149226 w 9662615"/>
              <a:gd name="connsiteY90" fmla="*/ 1523409 h 1592811"/>
              <a:gd name="connsiteX91" fmla="*/ 2084783 w 9662615"/>
              <a:gd name="connsiteY91" fmla="*/ 1524245 h 1592811"/>
              <a:gd name="connsiteX92" fmla="*/ 2070075 w 9662615"/>
              <a:gd name="connsiteY92" fmla="*/ 1511285 h 1592811"/>
              <a:gd name="connsiteX93" fmla="*/ 2001057 w 9662615"/>
              <a:gd name="connsiteY93" fmla="*/ 1516449 h 1592811"/>
              <a:gd name="connsiteX94" fmla="*/ 1896330 w 9662615"/>
              <a:gd name="connsiteY94" fmla="*/ 1525725 h 1592811"/>
              <a:gd name="connsiteX95" fmla="*/ 1835994 w 9662615"/>
              <a:gd name="connsiteY95" fmla="*/ 1527678 h 1592811"/>
              <a:gd name="connsiteX96" fmla="*/ 1671119 w 9662615"/>
              <a:gd name="connsiteY96" fmla="*/ 1536701 h 1592811"/>
              <a:gd name="connsiteX97" fmla="*/ 1601337 w 9662615"/>
              <a:gd name="connsiteY97" fmla="*/ 1548552 h 1592811"/>
              <a:gd name="connsiteX98" fmla="*/ 1407755 w 9662615"/>
              <a:gd name="connsiteY98" fmla="*/ 1571444 h 1592811"/>
              <a:gd name="connsiteX99" fmla="*/ 1271994 w 9662615"/>
              <a:gd name="connsiteY99" fmla="*/ 1579471 h 1592811"/>
              <a:gd name="connsiteX100" fmla="*/ 1249226 w 9662615"/>
              <a:gd name="connsiteY100" fmla="*/ 1583140 h 1592811"/>
              <a:gd name="connsiteX101" fmla="*/ 1181938 w 9662615"/>
              <a:gd name="connsiteY101" fmla="*/ 1592789 h 1592811"/>
              <a:gd name="connsiteX102" fmla="*/ 1091432 w 9662615"/>
              <a:gd name="connsiteY102" fmla="*/ 1571003 h 1592811"/>
              <a:gd name="connsiteX103" fmla="*/ 940355 w 9662615"/>
              <a:gd name="connsiteY103" fmla="*/ 1560638 h 1592811"/>
              <a:gd name="connsiteX104" fmla="*/ 868264 w 9662615"/>
              <a:gd name="connsiteY104" fmla="*/ 1566392 h 1592811"/>
              <a:gd name="connsiteX105" fmla="*/ 792765 w 9662615"/>
              <a:gd name="connsiteY105" fmla="*/ 1563102 h 1592811"/>
              <a:gd name="connsiteX106" fmla="*/ 653153 w 9662615"/>
              <a:gd name="connsiteY106" fmla="*/ 1563516 h 1592811"/>
              <a:gd name="connsiteX107" fmla="*/ 541933 w 9662615"/>
              <a:gd name="connsiteY107" fmla="*/ 1561051 h 1592811"/>
              <a:gd name="connsiteX108" fmla="*/ 472797 w 9662615"/>
              <a:gd name="connsiteY108" fmla="*/ 1568904 h 1592811"/>
              <a:gd name="connsiteX109" fmla="*/ 396059 w 9662615"/>
              <a:gd name="connsiteY109" fmla="*/ 1560970 h 1592811"/>
              <a:gd name="connsiteX110" fmla="*/ 336819 w 9662615"/>
              <a:gd name="connsiteY110" fmla="*/ 1560892 h 1592811"/>
              <a:gd name="connsiteX111" fmla="*/ 267163 w 9662615"/>
              <a:gd name="connsiteY111" fmla="*/ 1531913 h 1592811"/>
              <a:gd name="connsiteX112" fmla="*/ 196644 w 9662615"/>
              <a:gd name="connsiteY112" fmla="*/ 1524565 h 1592811"/>
              <a:gd name="connsiteX113" fmla="*/ 86819 w 9662615"/>
              <a:gd name="connsiteY113" fmla="*/ 1519517 h 1592811"/>
              <a:gd name="connsiteX114" fmla="*/ 53369 w 9662615"/>
              <a:gd name="connsiteY114" fmla="*/ 1516853 h 1592811"/>
              <a:gd name="connsiteX115" fmla="*/ 2359 w 9662615"/>
              <a:gd name="connsiteY115" fmla="*/ 1515247 h 1592811"/>
              <a:gd name="connsiteX116" fmla="*/ 0 w 9662615"/>
              <a:gd name="connsiteY116" fmla="*/ 1514932 h 1592811"/>
              <a:gd name="connsiteX117" fmla="*/ 0 w 9662615"/>
              <a:gd name="connsiteY117" fmla="*/ 0 h 1592811"/>
              <a:gd name="connsiteX0" fmla="*/ 0 w 9662615"/>
              <a:gd name="connsiteY0" fmla="*/ 0 h 1592811"/>
              <a:gd name="connsiteX1" fmla="*/ 9662615 w 9662615"/>
              <a:gd name="connsiteY1" fmla="*/ 0 h 1592811"/>
              <a:gd name="connsiteX2" fmla="*/ 9662615 w 9662615"/>
              <a:gd name="connsiteY2" fmla="*/ 1280346 h 1592811"/>
              <a:gd name="connsiteX3" fmla="*/ 9551077 w 9662615"/>
              <a:gd name="connsiteY3" fmla="*/ 1292033 h 1592811"/>
              <a:gd name="connsiteX4" fmla="*/ 9469546 w 9662615"/>
              <a:gd name="connsiteY4" fmla="*/ 1289837 h 1592811"/>
              <a:gd name="connsiteX5" fmla="*/ 9326260 w 9662615"/>
              <a:gd name="connsiteY5" fmla="*/ 1277155 h 1592811"/>
              <a:gd name="connsiteX6" fmla="*/ 9144767 w 9662615"/>
              <a:gd name="connsiteY6" fmla="*/ 1264120 h 1592811"/>
              <a:gd name="connsiteX7" fmla="*/ 8976400 w 9662615"/>
              <a:gd name="connsiteY7" fmla="*/ 1326661 h 1592811"/>
              <a:gd name="connsiteX8" fmla="*/ 8828711 w 9662615"/>
              <a:gd name="connsiteY8" fmla="*/ 1346394 h 1592811"/>
              <a:gd name="connsiteX9" fmla="*/ 8695953 w 9662615"/>
              <a:gd name="connsiteY9" fmla="*/ 1346784 h 1592811"/>
              <a:gd name="connsiteX10" fmla="*/ 8652191 w 9662615"/>
              <a:gd name="connsiteY10" fmla="*/ 1345903 h 1592811"/>
              <a:gd name="connsiteX11" fmla="*/ 8591582 w 9662615"/>
              <a:gd name="connsiteY11" fmla="*/ 1341666 h 1592811"/>
              <a:gd name="connsiteX12" fmla="*/ 8537336 w 9662615"/>
              <a:gd name="connsiteY12" fmla="*/ 1341684 h 1592811"/>
              <a:gd name="connsiteX13" fmla="*/ 8416849 w 9662615"/>
              <a:gd name="connsiteY13" fmla="*/ 1367085 h 1592811"/>
              <a:gd name="connsiteX14" fmla="*/ 8278355 w 9662615"/>
              <a:gd name="connsiteY14" fmla="*/ 1386569 h 1592811"/>
              <a:gd name="connsiteX15" fmla="*/ 8197961 w 9662615"/>
              <a:gd name="connsiteY15" fmla="*/ 1392804 h 1592811"/>
              <a:gd name="connsiteX16" fmla="*/ 8171196 w 9662615"/>
              <a:gd name="connsiteY16" fmla="*/ 1397216 h 1592811"/>
              <a:gd name="connsiteX17" fmla="*/ 8087910 w 9662615"/>
              <a:gd name="connsiteY17" fmla="*/ 1386449 h 1592811"/>
              <a:gd name="connsiteX18" fmla="*/ 7974579 w 9662615"/>
              <a:gd name="connsiteY18" fmla="*/ 1383439 h 1592811"/>
              <a:gd name="connsiteX19" fmla="*/ 7768351 w 9662615"/>
              <a:gd name="connsiteY19" fmla="*/ 1395051 h 1592811"/>
              <a:gd name="connsiteX20" fmla="*/ 7635985 w 9662615"/>
              <a:gd name="connsiteY20" fmla="*/ 1386363 h 1592811"/>
              <a:gd name="connsiteX21" fmla="*/ 7466069 w 9662615"/>
              <a:gd name="connsiteY21" fmla="*/ 1377654 h 1592811"/>
              <a:gd name="connsiteX22" fmla="*/ 7355642 w 9662615"/>
              <a:gd name="connsiteY22" fmla="*/ 1407761 h 1592811"/>
              <a:gd name="connsiteX23" fmla="*/ 7215220 w 9662615"/>
              <a:gd name="connsiteY23" fmla="*/ 1397856 h 1592811"/>
              <a:gd name="connsiteX24" fmla="*/ 7082147 w 9662615"/>
              <a:gd name="connsiteY24" fmla="*/ 1406113 h 1592811"/>
              <a:gd name="connsiteX25" fmla="*/ 6987129 w 9662615"/>
              <a:gd name="connsiteY25" fmla="*/ 1404834 h 1592811"/>
              <a:gd name="connsiteX26" fmla="*/ 6907567 w 9662615"/>
              <a:gd name="connsiteY26" fmla="*/ 1419149 h 1592811"/>
              <a:gd name="connsiteX27" fmla="*/ 6748428 w 9662615"/>
              <a:gd name="connsiteY27" fmla="*/ 1420308 h 1592811"/>
              <a:gd name="connsiteX28" fmla="*/ 6654257 w 9662615"/>
              <a:gd name="connsiteY28" fmla="*/ 1424143 h 1592811"/>
              <a:gd name="connsiteX29" fmla="*/ 6620123 w 9662615"/>
              <a:gd name="connsiteY29" fmla="*/ 1430535 h 1592811"/>
              <a:gd name="connsiteX30" fmla="*/ 6571355 w 9662615"/>
              <a:gd name="connsiteY30" fmla="*/ 1436144 h 1592811"/>
              <a:gd name="connsiteX31" fmla="*/ 6486557 w 9662615"/>
              <a:gd name="connsiteY31" fmla="*/ 1449861 h 1592811"/>
              <a:gd name="connsiteX32" fmla="*/ 6370419 w 9662615"/>
              <a:gd name="connsiteY32" fmla="*/ 1461649 h 1592811"/>
              <a:gd name="connsiteX33" fmla="*/ 6278839 w 9662615"/>
              <a:gd name="connsiteY33" fmla="*/ 1449160 h 1592811"/>
              <a:gd name="connsiteX34" fmla="*/ 6272455 w 9662615"/>
              <a:gd name="connsiteY34" fmla="*/ 1453191 h 1592811"/>
              <a:gd name="connsiteX35" fmla="*/ 6212659 w 9662615"/>
              <a:gd name="connsiteY35" fmla="*/ 1454850 h 1592811"/>
              <a:gd name="connsiteX36" fmla="*/ 6069317 w 9662615"/>
              <a:gd name="connsiteY36" fmla="*/ 1445838 h 1592811"/>
              <a:gd name="connsiteX37" fmla="*/ 5878477 w 9662615"/>
              <a:gd name="connsiteY37" fmla="*/ 1439180 h 1592811"/>
              <a:gd name="connsiteX38" fmla="*/ 5838387 w 9662615"/>
              <a:gd name="connsiteY38" fmla="*/ 1444679 h 1592811"/>
              <a:gd name="connsiteX39" fmla="*/ 5771136 w 9662615"/>
              <a:gd name="connsiteY39" fmla="*/ 1453639 h 1592811"/>
              <a:gd name="connsiteX40" fmla="*/ 5724081 w 9662615"/>
              <a:gd name="connsiteY40" fmla="*/ 1470431 h 1592811"/>
              <a:gd name="connsiteX41" fmla="*/ 5666577 w 9662615"/>
              <a:gd name="connsiteY41" fmla="*/ 1473921 h 1592811"/>
              <a:gd name="connsiteX42" fmla="*/ 5649068 w 9662615"/>
              <a:gd name="connsiteY42" fmla="*/ 1461676 h 1592811"/>
              <a:gd name="connsiteX43" fmla="*/ 5588902 w 9662615"/>
              <a:gd name="connsiteY43" fmla="*/ 1469647 h 1592811"/>
              <a:gd name="connsiteX44" fmla="*/ 5498090 w 9662615"/>
              <a:gd name="connsiteY44" fmla="*/ 1483173 h 1592811"/>
              <a:gd name="connsiteX45" fmla="*/ 5444641 w 9662615"/>
              <a:gd name="connsiteY45" fmla="*/ 1487602 h 1592811"/>
              <a:gd name="connsiteX46" fmla="*/ 5299812 w 9662615"/>
              <a:gd name="connsiteY46" fmla="*/ 1503362 h 1592811"/>
              <a:gd name="connsiteX47" fmla="*/ 5245752 w 9662615"/>
              <a:gd name="connsiteY47" fmla="*/ 1520612 h 1592811"/>
              <a:gd name="connsiteX48" fmla="*/ 5177807 w 9662615"/>
              <a:gd name="connsiteY48" fmla="*/ 1526802 h 1592811"/>
              <a:gd name="connsiteX49" fmla="*/ 5113910 w 9662615"/>
              <a:gd name="connsiteY49" fmla="*/ 1533205 h 1592811"/>
              <a:gd name="connsiteX50" fmla="*/ 5059484 w 9662615"/>
              <a:gd name="connsiteY50" fmla="*/ 1546802 h 1592811"/>
              <a:gd name="connsiteX51" fmla="*/ 5038524 w 9662615"/>
              <a:gd name="connsiteY51" fmla="*/ 1545675 h 1592811"/>
              <a:gd name="connsiteX52" fmla="*/ 5026564 w 9662615"/>
              <a:gd name="connsiteY52" fmla="*/ 1545376 h 1592811"/>
              <a:gd name="connsiteX53" fmla="*/ 4969433 w 9662615"/>
              <a:gd name="connsiteY53" fmla="*/ 1550865 h 1592811"/>
              <a:gd name="connsiteX54" fmla="*/ 4871726 w 9662615"/>
              <a:gd name="connsiteY54" fmla="*/ 1570584 h 1592811"/>
              <a:gd name="connsiteX55" fmla="*/ 4843267 w 9662615"/>
              <a:gd name="connsiteY55" fmla="*/ 1561459 h 1592811"/>
              <a:gd name="connsiteX56" fmla="*/ 4821058 w 9662615"/>
              <a:gd name="connsiteY56" fmla="*/ 1553078 h 1592811"/>
              <a:gd name="connsiteX57" fmla="*/ 4791466 w 9662615"/>
              <a:gd name="connsiteY57" fmla="*/ 1561324 h 1592811"/>
              <a:gd name="connsiteX58" fmla="*/ 4784247 w 9662615"/>
              <a:gd name="connsiteY58" fmla="*/ 1562342 h 1592811"/>
              <a:gd name="connsiteX59" fmla="*/ 4739309 w 9662615"/>
              <a:gd name="connsiteY59" fmla="*/ 1553948 h 1592811"/>
              <a:gd name="connsiteX60" fmla="*/ 4697562 w 9662615"/>
              <a:gd name="connsiteY60" fmla="*/ 1551206 h 1592811"/>
              <a:gd name="connsiteX61" fmla="*/ 4650737 w 9662615"/>
              <a:gd name="connsiteY61" fmla="*/ 1537381 h 1592811"/>
              <a:gd name="connsiteX62" fmla="*/ 4583150 w 9662615"/>
              <a:gd name="connsiteY62" fmla="*/ 1529064 h 1592811"/>
              <a:gd name="connsiteX63" fmla="*/ 4521734 w 9662615"/>
              <a:gd name="connsiteY63" fmla="*/ 1529359 h 1592811"/>
              <a:gd name="connsiteX64" fmla="*/ 4382398 w 9662615"/>
              <a:gd name="connsiteY64" fmla="*/ 1534108 h 1592811"/>
              <a:gd name="connsiteX65" fmla="*/ 4221826 w 9662615"/>
              <a:gd name="connsiteY65" fmla="*/ 1500972 h 1592811"/>
              <a:gd name="connsiteX66" fmla="*/ 4096601 w 9662615"/>
              <a:gd name="connsiteY66" fmla="*/ 1521563 h 1592811"/>
              <a:gd name="connsiteX67" fmla="*/ 4002441 w 9662615"/>
              <a:gd name="connsiteY67" fmla="*/ 1528912 h 1592811"/>
              <a:gd name="connsiteX68" fmla="*/ 3833906 w 9662615"/>
              <a:gd name="connsiteY68" fmla="*/ 1516637 h 1592811"/>
              <a:gd name="connsiteX69" fmla="*/ 3763845 w 9662615"/>
              <a:gd name="connsiteY69" fmla="*/ 1501782 h 1592811"/>
              <a:gd name="connsiteX70" fmla="*/ 3641778 w 9662615"/>
              <a:gd name="connsiteY70" fmla="*/ 1505446 h 1592811"/>
              <a:gd name="connsiteX71" fmla="*/ 3565233 w 9662615"/>
              <a:gd name="connsiteY71" fmla="*/ 1515122 h 1592811"/>
              <a:gd name="connsiteX72" fmla="*/ 3560267 w 9662615"/>
              <a:gd name="connsiteY72" fmla="*/ 1516288 h 1592811"/>
              <a:gd name="connsiteX73" fmla="*/ 3540258 w 9662615"/>
              <a:gd name="connsiteY73" fmla="*/ 1516976 h 1592811"/>
              <a:gd name="connsiteX74" fmla="*/ 3534780 w 9662615"/>
              <a:gd name="connsiteY74" fmla="*/ 1522141 h 1592811"/>
              <a:gd name="connsiteX75" fmla="*/ 3504783 w 9662615"/>
              <a:gd name="connsiteY75" fmla="*/ 1526739 h 1592811"/>
              <a:gd name="connsiteX76" fmla="*/ 3430805 w 9662615"/>
              <a:gd name="connsiteY76" fmla="*/ 1542521 h 1592811"/>
              <a:gd name="connsiteX77" fmla="*/ 3292707 w 9662615"/>
              <a:gd name="connsiteY77" fmla="*/ 1520490 h 1592811"/>
              <a:gd name="connsiteX78" fmla="*/ 3187872 w 9662615"/>
              <a:gd name="connsiteY78" fmla="*/ 1519991 h 1592811"/>
              <a:gd name="connsiteX79" fmla="*/ 3148026 w 9662615"/>
              <a:gd name="connsiteY79" fmla="*/ 1524777 h 1592811"/>
              <a:gd name="connsiteX80" fmla="*/ 3092394 w 9662615"/>
              <a:gd name="connsiteY80" fmla="*/ 1528115 h 1592811"/>
              <a:gd name="connsiteX81" fmla="*/ 2994200 w 9662615"/>
              <a:gd name="connsiteY81" fmla="*/ 1537857 h 1592811"/>
              <a:gd name="connsiteX82" fmla="*/ 2862301 w 9662615"/>
              <a:gd name="connsiteY82" fmla="*/ 1544250 h 1592811"/>
              <a:gd name="connsiteX83" fmla="*/ 2766335 w 9662615"/>
              <a:gd name="connsiteY83" fmla="*/ 1527662 h 1592811"/>
              <a:gd name="connsiteX84" fmla="*/ 2757836 w 9662615"/>
              <a:gd name="connsiteY84" fmla="*/ 1531371 h 1592811"/>
              <a:gd name="connsiteX85" fmla="*/ 2691555 w 9662615"/>
              <a:gd name="connsiteY85" fmla="*/ 1530283 h 1592811"/>
              <a:gd name="connsiteX86" fmla="*/ 2491676 w 9662615"/>
              <a:gd name="connsiteY86" fmla="*/ 1500859 h 1592811"/>
              <a:gd name="connsiteX87" fmla="*/ 2378036 w 9662615"/>
              <a:gd name="connsiteY87" fmla="*/ 1520645 h 1592811"/>
              <a:gd name="connsiteX88" fmla="*/ 2284269 w 9662615"/>
              <a:gd name="connsiteY88" fmla="*/ 1503068 h 1592811"/>
              <a:gd name="connsiteX89" fmla="*/ 2207104 w 9662615"/>
              <a:gd name="connsiteY89" fmla="*/ 1508888 h 1592811"/>
              <a:gd name="connsiteX90" fmla="*/ 2149226 w 9662615"/>
              <a:gd name="connsiteY90" fmla="*/ 1523409 h 1592811"/>
              <a:gd name="connsiteX91" fmla="*/ 2084783 w 9662615"/>
              <a:gd name="connsiteY91" fmla="*/ 1524245 h 1592811"/>
              <a:gd name="connsiteX92" fmla="*/ 2070075 w 9662615"/>
              <a:gd name="connsiteY92" fmla="*/ 1511285 h 1592811"/>
              <a:gd name="connsiteX93" fmla="*/ 2001057 w 9662615"/>
              <a:gd name="connsiteY93" fmla="*/ 1516449 h 1592811"/>
              <a:gd name="connsiteX94" fmla="*/ 1896330 w 9662615"/>
              <a:gd name="connsiteY94" fmla="*/ 1525725 h 1592811"/>
              <a:gd name="connsiteX95" fmla="*/ 1835994 w 9662615"/>
              <a:gd name="connsiteY95" fmla="*/ 1527678 h 1592811"/>
              <a:gd name="connsiteX96" fmla="*/ 1671119 w 9662615"/>
              <a:gd name="connsiteY96" fmla="*/ 1536701 h 1592811"/>
              <a:gd name="connsiteX97" fmla="*/ 1601337 w 9662615"/>
              <a:gd name="connsiteY97" fmla="*/ 1548552 h 1592811"/>
              <a:gd name="connsiteX98" fmla="*/ 1407755 w 9662615"/>
              <a:gd name="connsiteY98" fmla="*/ 1571444 h 1592811"/>
              <a:gd name="connsiteX99" fmla="*/ 1291872 w 9662615"/>
              <a:gd name="connsiteY99" fmla="*/ 1579471 h 1592811"/>
              <a:gd name="connsiteX100" fmla="*/ 1249226 w 9662615"/>
              <a:gd name="connsiteY100" fmla="*/ 1583140 h 1592811"/>
              <a:gd name="connsiteX101" fmla="*/ 1181938 w 9662615"/>
              <a:gd name="connsiteY101" fmla="*/ 1592789 h 1592811"/>
              <a:gd name="connsiteX102" fmla="*/ 1091432 w 9662615"/>
              <a:gd name="connsiteY102" fmla="*/ 1571003 h 1592811"/>
              <a:gd name="connsiteX103" fmla="*/ 940355 w 9662615"/>
              <a:gd name="connsiteY103" fmla="*/ 1560638 h 1592811"/>
              <a:gd name="connsiteX104" fmla="*/ 868264 w 9662615"/>
              <a:gd name="connsiteY104" fmla="*/ 1566392 h 1592811"/>
              <a:gd name="connsiteX105" fmla="*/ 792765 w 9662615"/>
              <a:gd name="connsiteY105" fmla="*/ 1563102 h 1592811"/>
              <a:gd name="connsiteX106" fmla="*/ 653153 w 9662615"/>
              <a:gd name="connsiteY106" fmla="*/ 1563516 h 1592811"/>
              <a:gd name="connsiteX107" fmla="*/ 541933 w 9662615"/>
              <a:gd name="connsiteY107" fmla="*/ 1561051 h 1592811"/>
              <a:gd name="connsiteX108" fmla="*/ 472797 w 9662615"/>
              <a:gd name="connsiteY108" fmla="*/ 1568904 h 1592811"/>
              <a:gd name="connsiteX109" fmla="*/ 396059 w 9662615"/>
              <a:gd name="connsiteY109" fmla="*/ 1560970 h 1592811"/>
              <a:gd name="connsiteX110" fmla="*/ 336819 w 9662615"/>
              <a:gd name="connsiteY110" fmla="*/ 1560892 h 1592811"/>
              <a:gd name="connsiteX111" fmla="*/ 267163 w 9662615"/>
              <a:gd name="connsiteY111" fmla="*/ 1531913 h 1592811"/>
              <a:gd name="connsiteX112" fmla="*/ 196644 w 9662615"/>
              <a:gd name="connsiteY112" fmla="*/ 1524565 h 1592811"/>
              <a:gd name="connsiteX113" fmla="*/ 86819 w 9662615"/>
              <a:gd name="connsiteY113" fmla="*/ 1519517 h 1592811"/>
              <a:gd name="connsiteX114" fmla="*/ 53369 w 9662615"/>
              <a:gd name="connsiteY114" fmla="*/ 1516853 h 1592811"/>
              <a:gd name="connsiteX115" fmla="*/ 2359 w 9662615"/>
              <a:gd name="connsiteY115" fmla="*/ 1515247 h 1592811"/>
              <a:gd name="connsiteX116" fmla="*/ 0 w 9662615"/>
              <a:gd name="connsiteY116" fmla="*/ 1514932 h 1592811"/>
              <a:gd name="connsiteX117" fmla="*/ 0 w 9662615"/>
              <a:gd name="connsiteY117" fmla="*/ 0 h 1592811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565233 w 9662615"/>
              <a:gd name="connsiteY71" fmla="*/ 1515122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34780 w 9662615"/>
              <a:gd name="connsiteY74" fmla="*/ 1522141 h 1603018"/>
              <a:gd name="connsiteX75" fmla="*/ 3504783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601337 w 9662615"/>
              <a:gd name="connsiteY97" fmla="*/ 1548552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565233 w 9662615"/>
              <a:gd name="connsiteY71" fmla="*/ 1515122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34780 w 9662615"/>
              <a:gd name="connsiteY74" fmla="*/ 1522141 h 1603018"/>
              <a:gd name="connsiteX75" fmla="*/ 3504783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565233 w 9662615"/>
              <a:gd name="connsiteY71" fmla="*/ 1515122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34780 w 9662615"/>
              <a:gd name="connsiteY74" fmla="*/ 1522141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565233 w 9662615"/>
              <a:gd name="connsiteY71" fmla="*/ 1515122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612941 w 9662615"/>
              <a:gd name="connsiteY71" fmla="*/ 1411755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612941 w 9662615"/>
              <a:gd name="connsiteY71" fmla="*/ 141175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12941 w 9662615"/>
              <a:gd name="connsiteY71" fmla="*/ 141175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81031 w 9662615"/>
              <a:gd name="connsiteY90" fmla="*/ 1531361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81031 w 9662615"/>
              <a:gd name="connsiteY90" fmla="*/ 1531361 h 1603018"/>
              <a:gd name="connsiteX91" fmla="*/ 211261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81031 w 9662615"/>
              <a:gd name="connsiteY90" fmla="*/ 1531361 h 1603018"/>
              <a:gd name="connsiteX91" fmla="*/ 2112613 w 9662615"/>
              <a:gd name="connsiteY91" fmla="*/ 1524245 h 1603018"/>
              <a:gd name="connsiteX92" fmla="*/ 2046221 w 9662615"/>
              <a:gd name="connsiteY92" fmla="*/ 1523212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81031 w 9662615"/>
              <a:gd name="connsiteY90" fmla="*/ 1531361 h 1603018"/>
              <a:gd name="connsiteX91" fmla="*/ 2112613 w 9662615"/>
              <a:gd name="connsiteY91" fmla="*/ 1524245 h 1603018"/>
              <a:gd name="connsiteX92" fmla="*/ 2046221 w 9662615"/>
              <a:gd name="connsiteY92" fmla="*/ 1523212 h 1603018"/>
              <a:gd name="connsiteX93" fmla="*/ 2001057 w 9662615"/>
              <a:gd name="connsiteY93" fmla="*/ 1516449 h 1603018"/>
              <a:gd name="connsiteX94" fmla="*/ 1920184 w 9662615"/>
              <a:gd name="connsiteY94" fmla="*/ 1533676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</a:cxnLst>
            <a:rect l="l" t="t" r="r" b="b"/>
            <a:pathLst>
              <a:path w="9662615" h="1603018">
                <a:moveTo>
                  <a:pt x="0" y="0"/>
                </a:moveTo>
                <a:lnTo>
                  <a:pt x="9662615" y="0"/>
                </a:lnTo>
                <a:lnTo>
                  <a:pt x="9662615" y="1280346"/>
                </a:lnTo>
                <a:lnTo>
                  <a:pt x="9551077" y="1292033"/>
                </a:lnTo>
                <a:cubicBezTo>
                  <a:pt x="9489925" y="1291588"/>
                  <a:pt x="9543615" y="1296257"/>
                  <a:pt x="9469546" y="1289837"/>
                </a:cubicBezTo>
                <a:cubicBezTo>
                  <a:pt x="9413040" y="1331485"/>
                  <a:pt x="9340031" y="1268376"/>
                  <a:pt x="9326260" y="1277155"/>
                </a:cubicBezTo>
                <a:cubicBezTo>
                  <a:pt x="9234251" y="1284900"/>
                  <a:pt x="9225377" y="1258935"/>
                  <a:pt x="9144767" y="1264120"/>
                </a:cubicBezTo>
                <a:cubicBezTo>
                  <a:pt x="9159115" y="1310075"/>
                  <a:pt x="9066692" y="1304806"/>
                  <a:pt x="8976400" y="1326661"/>
                </a:cubicBezTo>
                <a:cubicBezTo>
                  <a:pt x="8931920" y="1325947"/>
                  <a:pt x="8871807" y="1351060"/>
                  <a:pt x="8828711" y="1346394"/>
                </a:cubicBezTo>
                <a:cubicBezTo>
                  <a:pt x="8809650" y="1326213"/>
                  <a:pt x="8718313" y="1358527"/>
                  <a:pt x="8695953" y="1346784"/>
                </a:cubicBezTo>
                <a:cubicBezTo>
                  <a:pt x="8694290" y="1355317"/>
                  <a:pt x="8661526" y="1349865"/>
                  <a:pt x="8652191" y="1345903"/>
                </a:cubicBezTo>
                <a:cubicBezTo>
                  <a:pt x="8641363" y="1349626"/>
                  <a:pt x="8603292" y="1341304"/>
                  <a:pt x="8591582" y="1341666"/>
                </a:cubicBezTo>
                <a:cubicBezTo>
                  <a:pt x="8568421" y="1323004"/>
                  <a:pt x="8565847" y="1352287"/>
                  <a:pt x="8537336" y="1341684"/>
                </a:cubicBezTo>
                <a:cubicBezTo>
                  <a:pt x="8524809" y="1348019"/>
                  <a:pt x="8445703" y="1377667"/>
                  <a:pt x="8416849" y="1367085"/>
                </a:cubicBezTo>
                <a:cubicBezTo>
                  <a:pt x="8350736" y="1379599"/>
                  <a:pt x="8346589" y="1391624"/>
                  <a:pt x="8278355" y="1386569"/>
                </a:cubicBezTo>
                <a:cubicBezTo>
                  <a:pt x="8268756" y="1398649"/>
                  <a:pt x="8183331" y="1371185"/>
                  <a:pt x="8197961" y="1392804"/>
                </a:cubicBezTo>
                <a:cubicBezTo>
                  <a:pt x="8175189" y="1391748"/>
                  <a:pt x="8158503" y="1383145"/>
                  <a:pt x="8171196" y="1397216"/>
                </a:cubicBezTo>
                <a:cubicBezTo>
                  <a:pt x="8141821" y="1397466"/>
                  <a:pt x="8125626" y="1386947"/>
                  <a:pt x="8087910" y="1386449"/>
                </a:cubicBezTo>
                <a:cubicBezTo>
                  <a:pt x="8029319" y="1362701"/>
                  <a:pt x="8020916" y="1407035"/>
                  <a:pt x="7974579" y="1383439"/>
                </a:cubicBezTo>
                <a:cubicBezTo>
                  <a:pt x="7912074" y="1402493"/>
                  <a:pt x="7841761" y="1389550"/>
                  <a:pt x="7768351" y="1395051"/>
                </a:cubicBezTo>
                <a:cubicBezTo>
                  <a:pt x="7741665" y="1390266"/>
                  <a:pt x="7663663" y="1410813"/>
                  <a:pt x="7635985" y="1386363"/>
                </a:cubicBezTo>
                <a:cubicBezTo>
                  <a:pt x="7646173" y="1415707"/>
                  <a:pt x="7542198" y="1378410"/>
                  <a:pt x="7466069" y="1377654"/>
                </a:cubicBezTo>
                <a:cubicBezTo>
                  <a:pt x="7427626" y="1403818"/>
                  <a:pt x="7337822" y="1398948"/>
                  <a:pt x="7355642" y="1407761"/>
                </a:cubicBezTo>
                <a:cubicBezTo>
                  <a:pt x="7270634" y="1390553"/>
                  <a:pt x="7306340" y="1403822"/>
                  <a:pt x="7215220" y="1397856"/>
                </a:cubicBezTo>
                <a:cubicBezTo>
                  <a:pt x="7175381" y="1421457"/>
                  <a:pt x="7122339" y="1428094"/>
                  <a:pt x="7082147" y="1406113"/>
                </a:cubicBezTo>
                <a:cubicBezTo>
                  <a:pt x="7040624" y="1425217"/>
                  <a:pt x="7029993" y="1391726"/>
                  <a:pt x="6987129" y="1404834"/>
                </a:cubicBezTo>
                <a:cubicBezTo>
                  <a:pt x="6953477" y="1411964"/>
                  <a:pt x="6957479" y="1421694"/>
                  <a:pt x="6907567" y="1419149"/>
                </a:cubicBezTo>
                <a:cubicBezTo>
                  <a:pt x="6863513" y="1408514"/>
                  <a:pt x="6803088" y="1434619"/>
                  <a:pt x="6748428" y="1420308"/>
                </a:cubicBezTo>
                <a:cubicBezTo>
                  <a:pt x="6728317" y="1416860"/>
                  <a:pt x="6666046" y="1417296"/>
                  <a:pt x="6654257" y="1424143"/>
                </a:cubicBezTo>
                <a:cubicBezTo>
                  <a:pt x="6641271" y="1425628"/>
                  <a:pt x="6626125" y="1423202"/>
                  <a:pt x="6620123" y="1430535"/>
                </a:cubicBezTo>
                <a:cubicBezTo>
                  <a:pt x="6610208" y="1439359"/>
                  <a:pt x="6564906" y="1425734"/>
                  <a:pt x="6571355" y="1436144"/>
                </a:cubicBezTo>
                <a:cubicBezTo>
                  <a:pt x="6539188" y="1426808"/>
                  <a:pt x="6513602" y="1445293"/>
                  <a:pt x="6486557" y="1449861"/>
                </a:cubicBezTo>
                <a:cubicBezTo>
                  <a:pt x="6461221" y="1440598"/>
                  <a:pt x="6429457" y="1459319"/>
                  <a:pt x="6370419" y="1461649"/>
                </a:cubicBezTo>
                <a:cubicBezTo>
                  <a:pt x="6342558" y="1450937"/>
                  <a:pt x="6330664" y="1463365"/>
                  <a:pt x="6278839" y="1449160"/>
                </a:cubicBezTo>
                <a:cubicBezTo>
                  <a:pt x="6277206" y="1450621"/>
                  <a:pt x="6275057" y="1451978"/>
                  <a:pt x="6272455" y="1453191"/>
                </a:cubicBezTo>
                <a:cubicBezTo>
                  <a:pt x="6257338" y="1460236"/>
                  <a:pt x="6230567" y="1460979"/>
                  <a:pt x="6212659" y="1454850"/>
                </a:cubicBezTo>
                <a:cubicBezTo>
                  <a:pt x="6130994" y="1436046"/>
                  <a:pt x="6135790" y="1448771"/>
                  <a:pt x="6069317" y="1445838"/>
                </a:cubicBezTo>
                <a:cubicBezTo>
                  <a:pt x="5994738" y="1444791"/>
                  <a:pt x="5975991" y="1456673"/>
                  <a:pt x="5878477" y="1439180"/>
                </a:cubicBezTo>
                <a:cubicBezTo>
                  <a:pt x="5870803" y="1447519"/>
                  <a:pt x="5859206" y="1448153"/>
                  <a:pt x="5838387" y="1444679"/>
                </a:cubicBezTo>
                <a:cubicBezTo>
                  <a:pt x="5802317" y="1444778"/>
                  <a:pt x="5810848" y="1465165"/>
                  <a:pt x="5771136" y="1453639"/>
                </a:cubicBezTo>
                <a:cubicBezTo>
                  <a:pt x="5780732" y="1464484"/>
                  <a:pt x="5704275" y="1459369"/>
                  <a:pt x="5724081" y="1470431"/>
                </a:cubicBezTo>
                <a:cubicBezTo>
                  <a:pt x="5703536" y="1480946"/>
                  <a:pt x="5687323" y="1464719"/>
                  <a:pt x="5666577" y="1473921"/>
                </a:cubicBezTo>
                <a:cubicBezTo>
                  <a:pt x="5640974" y="1476520"/>
                  <a:pt x="5678275" y="1461854"/>
                  <a:pt x="5649068" y="1461676"/>
                </a:cubicBezTo>
                <a:cubicBezTo>
                  <a:pt x="5614218" y="1463443"/>
                  <a:pt x="5608578" y="1443299"/>
                  <a:pt x="5588902" y="1469647"/>
                </a:cubicBezTo>
                <a:cubicBezTo>
                  <a:pt x="5550386" y="1464321"/>
                  <a:pt x="5546573" y="1476049"/>
                  <a:pt x="5498090" y="1483173"/>
                </a:cubicBezTo>
                <a:cubicBezTo>
                  <a:pt x="5475226" y="1477314"/>
                  <a:pt x="5459293" y="1480930"/>
                  <a:pt x="5444641" y="1487602"/>
                </a:cubicBezTo>
                <a:cubicBezTo>
                  <a:pt x="5395328" y="1487320"/>
                  <a:pt x="5353572" y="1498007"/>
                  <a:pt x="5299812" y="1503362"/>
                </a:cubicBezTo>
                <a:cubicBezTo>
                  <a:pt x="5238326" y="1497756"/>
                  <a:pt x="5303225" y="1514963"/>
                  <a:pt x="5245752" y="1520612"/>
                </a:cubicBezTo>
                <a:cubicBezTo>
                  <a:pt x="5190753" y="1507732"/>
                  <a:pt x="5205712" y="1518627"/>
                  <a:pt x="5177807" y="1526802"/>
                </a:cubicBezTo>
                <a:lnTo>
                  <a:pt x="5113910" y="1533205"/>
                </a:lnTo>
                <a:lnTo>
                  <a:pt x="5059484" y="1546802"/>
                </a:lnTo>
                <a:lnTo>
                  <a:pt x="5038524" y="1545675"/>
                </a:lnTo>
                <a:lnTo>
                  <a:pt x="5026564" y="1545376"/>
                </a:lnTo>
                <a:cubicBezTo>
                  <a:pt x="5006873" y="1544046"/>
                  <a:pt x="4987701" y="1552900"/>
                  <a:pt x="4969433" y="1550865"/>
                </a:cubicBezTo>
                <a:cubicBezTo>
                  <a:pt x="4943627" y="1555066"/>
                  <a:pt x="4892754" y="1568818"/>
                  <a:pt x="4871726" y="1570584"/>
                </a:cubicBezTo>
                <a:cubicBezTo>
                  <a:pt x="4863638" y="1570310"/>
                  <a:pt x="4846771" y="1559566"/>
                  <a:pt x="4843267" y="1561459"/>
                </a:cubicBezTo>
                <a:lnTo>
                  <a:pt x="4821058" y="1553078"/>
                </a:lnTo>
                <a:lnTo>
                  <a:pt x="4791466" y="1561324"/>
                </a:lnTo>
                <a:lnTo>
                  <a:pt x="4784247" y="1562342"/>
                </a:lnTo>
                <a:cubicBezTo>
                  <a:pt x="4770593" y="1574121"/>
                  <a:pt x="4776816" y="1558072"/>
                  <a:pt x="4739309" y="1553948"/>
                </a:cubicBezTo>
                <a:cubicBezTo>
                  <a:pt x="4684311" y="1578213"/>
                  <a:pt x="4712803" y="1566697"/>
                  <a:pt x="4697562" y="1551206"/>
                </a:cubicBezTo>
                <a:lnTo>
                  <a:pt x="4650737" y="1537381"/>
                </a:lnTo>
                <a:cubicBezTo>
                  <a:pt x="4628208" y="1530633"/>
                  <a:pt x="4609654" y="1567617"/>
                  <a:pt x="4583150" y="1529064"/>
                </a:cubicBezTo>
                <a:cubicBezTo>
                  <a:pt x="4575879" y="1527088"/>
                  <a:pt x="4527005" y="1532552"/>
                  <a:pt x="4521734" y="1529359"/>
                </a:cubicBezTo>
                <a:cubicBezTo>
                  <a:pt x="4457980" y="1517590"/>
                  <a:pt x="4465052" y="1532003"/>
                  <a:pt x="4382398" y="1534108"/>
                </a:cubicBezTo>
                <a:cubicBezTo>
                  <a:pt x="4347480" y="1506889"/>
                  <a:pt x="4310783" y="1494709"/>
                  <a:pt x="4221826" y="1500972"/>
                </a:cubicBezTo>
                <a:cubicBezTo>
                  <a:pt x="4174471" y="1526598"/>
                  <a:pt x="4136675" y="1542031"/>
                  <a:pt x="4096601" y="1521563"/>
                </a:cubicBezTo>
                <a:cubicBezTo>
                  <a:pt x="4015086" y="1550501"/>
                  <a:pt x="3986123" y="1519347"/>
                  <a:pt x="4002441" y="1528912"/>
                </a:cubicBezTo>
                <a:cubicBezTo>
                  <a:pt x="3967120" y="1539744"/>
                  <a:pt x="3931774" y="1526729"/>
                  <a:pt x="3833906" y="1516637"/>
                </a:cubicBezTo>
                <a:cubicBezTo>
                  <a:pt x="3781438" y="1538249"/>
                  <a:pt x="3822855" y="1526006"/>
                  <a:pt x="3763845" y="1501782"/>
                </a:cubicBezTo>
                <a:cubicBezTo>
                  <a:pt x="3734533" y="1525292"/>
                  <a:pt x="3677359" y="1524487"/>
                  <a:pt x="3673583" y="1501471"/>
                </a:cubicBezTo>
                <a:cubicBezTo>
                  <a:pt x="3663687" y="1502855"/>
                  <a:pt x="3650245" y="1528777"/>
                  <a:pt x="3640771" y="1531025"/>
                </a:cubicBezTo>
                <a:lnTo>
                  <a:pt x="3576170" y="1516288"/>
                </a:lnTo>
                <a:lnTo>
                  <a:pt x="3540258" y="1516976"/>
                </a:lnTo>
                <a:lnTo>
                  <a:pt x="3522853" y="1538044"/>
                </a:lnTo>
                <a:lnTo>
                  <a:pt x="3480929" y="1526739"/>
                </a:lnTo>
                <a:cubicBezTo>
                  <a:pt x="3469671" y="1527693"/>
                  <a:pt x="3444273" y="1543724"/>
                  <a:pt x="3430805" y="1542521"/>
                </a:cubicBezTo>
                <a:cubicBezTo>
                  <a:pt x="3386352" y="1529947"/>
                  <a:pt x="3347457" y="1537200"/>
                  <a:pt x="3292707" y="1520490"/>
                </a:cubicBezTo>
                <a:cubicBezTo>
                  <a:pt x="3271897" y="1516147"/>
                  <a:pt x="3203347" y="1513732"/>
                  <a:pt x="3187872" y="1519991"/>
                </a:cubicBezTo>
                <a:cubicBezTo>
                  <a:pt x="3173062" y="1520872"/>
                  <a:pt x="3157325" y="1517771"/>
                  <a:pt x="3148026" y="1524777"/>
                </a:cubicBezTo>
                <a:cubicBezTo>
                  <a:pt x="3133878" y="1533085"/>
                  <a:pt x="3089156" y="1517485"/>
                  <a:pt x="3092394" y="1528115"/>
                </a:cubicBezTo>
                <a:cubicBezTo>
                  <a:pt x="3060512" y="1517374"/>
                  <a:pt x="3025593" y="1534558"/>
                  <a:pt x="2994200" y="1537857"/>
                </a:cubicBezTo>
                <a:cubicBezTo>
                  <a:pt x="2969798" y="1527501"/>
                  <a:pt x="2927999" y="1544636"/>
                  <a:pt x="2862301" y="1544250"/>
                </a:cubicBezTo>
                <a:cubicBezTo>
                  <a:pt x="2835658" y="1532340"/>
                  <a:pt x="2818008" y="1544135"/>
                  <a:pt x="2766335" y="1527662"/>
                </a:cubicBezTo>
                <a:cubicBezTo>
                  <a:pt x="2764004" y="1529036"/>
                  <a:pt x="2761142" y="1530285"/>
                  <a:pt x="2757836" y="1531371"/>
                </a:cubicBezTo>
                <a:cubicBezTo>
                  <a:pt x="2738633" y="1537675"/>
                  <a:pt x="2708957" y="1537188"/>
                  <a:pt x="2691555" y="1530283"/>
                </a:cubicBezTo>
                <a:cubicBezTo>
                  <a:pt x="2608810" y="1507878"/>
                  <a:pt x="2611304" y="1510787"/>
                  <a:pt x="2539383" y="1504835"/>
                </a:cubicBezTo>
                <a:cubicBezTo>
                  <a:pt x="2457862" y="1500384"/>
                  <a:pt x="2478670" y="1542474"/>
                  <a:pt x="2378036" y="1520645"/>
                </a:cubicBezTo>
                <a:cubicBezTo>
                  <a:pt x="2366529" y="1528574"/>
                  <a:pt x="2341629" y="1515421"/>
                  <a:pt x="2320049" y="1511019"/>
                </a:cubicBezTo>
                <a:cubicBezTo>
                  <a:pt x="2280399" y="1509467"/>
                  <a:pt x="2278267" y="1522148"/>
                  <a:pt x="2238909" y="1508888"/>
                </a:cubicBezTo>
                <a:cubicBezTo>
                  <a:pt x="2245444" y="1520095"/>
                  <a:pt x="2163364" y="1519472"/>
                  <a:pt x="2181031" y="1531361"/>
                </a:cubicBezTo>
                <a:cubicBezTo>
                  <a:pt x="2154585" y="1540861"/>
                  <a:pt x="2138796" y="1516056"/>
                  <a:pt x="2112613" y="1524245"/>
                </a:cubicBezTo>
                <a:cubicBezTo>
                  <a:pt x="2083537" y="1525655"/>
                  <a:pt x="2078233" y="1524725"/>
                  <a:pt x="2046221" y="1523212"/>
                </a:cubicBezTo>
                <a:cubicBezTo>
                  <a:pt x="2007296" y="1523373"/>
                  <a:pt x="2032394" y="1491187"/>
                  <a:pt x="2001057" y="1516449"/>
                </a:cubicBezTo>
                <a:cubicBezTo>
                  <a:pt x="1960724" y="1509398"/>
                  <a:pt x="1976058" y="1528820"/>
                  <a:pt x="1920184" y="1533676"/>
                </a:cubicBezTo>
                <a:cubicBezTo>
                  <a:pt x="1897238" y="1526813"/>
                  <a:pt x="1877505" y="1527174"/>
                  <a:pt x="1835994" y="1527678"/>
                </a:cubicBezTo>
                <a:cubicBezTo>
                  <a:pt x="1794483" y="1528182"/>
                  <a:pt x="1726077" y="1533693"/>
                  <a:pt x="1671119" y="1536701"/>
                </a:cubicBezTo>
                <a:cubicBezTo>
                  <a:pt x="1605663" y="1528324"/>
                  <a:pt x="1630763" y="1553523"/>
                  <a:pt x="1565556" y="1556503"/>
                </a:cubicBezTo>
                <a:cubicBezTo>
                  <a:pt x="1501959" y="1539013"/>
                  <a:pt x="1462468" y="1572800"/>
                  <a:pt x="1407755" y="1571444"/>
                </a:cubicBezTo>
                <a:cubicBezTo>
                  <a:pt x="1319286" y="1555448"/>
                  <a:pt x="1429251" y="1585263"/>
                  <a:pt x="1291872" y="1579471"/>
                </a:cubicBezTo>
                <a:cubicBezTo>
                  <a:pt x="1284192" y="1576816"/>
                  <a:pt x="1243590" y="1599390"/>
                  <a:pt x="1245251" y="1603018"/>
                </a:cubicBezTo>
                <a:cubicBezTo>
                  <a:pt x="1236562" y="1601891"/>
                  <a:pt x="1184091" y="1586977"/>
                  <a:pt x="1181938" y="1592789"/>
                </a:cubicBezTo>
                <a:cubicBezTo>
                  <a:pt x="1138153" y="1593474"/>
                  <a:pt x="1130439" y="1578153"/>
                  <a:pt x="1091432" y="1571003"/>
                </a:cubicBezTo>
                <a:cubicBezTo>
                  <a:pt x="1007000" y="1580980"/>
                  <a:pt x="1001377" y="1557850"/>
                  <a:pt x="940355" y="1560638"/>
                </a:cubicBezTo>
                <a:cubicBezTo>
                  <a:pt x="891367" y="1572083"/>
                  <a:pt x="924846" y="1558773"/>
                  <a:pt x="868264" y="1566392"/>
                </a:cubicBezTo>
                <a:cubicBezTo>
                  <a:pt x="848640" y="1547574"/>
                  <a:pt x="814997" y="1568391"/>
                  <a:pt x="792765" y="1563102"/>
                </a:cubicBezTo>
                <a:cubicBezTo>
                  <a:pt x="758082" y="1585102"/>
                  <a:pt x="689950" y="1563038"/>
                  <a:pt x="653153" y="1563516"/>
                </a:cubicBezTo>
                <a:cubicBezTo>
                  <a:pt x="591300" y="1567692"/>
                  <a:pt x="576686" y="1582565"/>
                  <a:pt x="541933" y="1561051"/>
                </a:cubicBezTo>
                <a:cubicBezTo>
                  <a:pt x="537775" y="1570056"/>
                  <a:pt x="508236" y="1570304"/>
                  <a:pt x="472797" y="1568904"/>
                </a:cubicBezTo>
                <a:cubicBezTo>
                  <a:pt x="458898" y="1573560"/>
                  <a:pt x="425270" y="1567476"/>
                  <a:pt x="396059" y="1560970"/>
                </a:cubicBezTo>
                <a:cubicBezTo>
                  <a:pt x="431016" y="1548467"/>
                  <a:pt x="332180" y="1575204"/>
                  <a:pt x="336819" y="1560892"/>
                </a:cubicBezTo>
                <a:cubicBezTo>
                  <a:pt x="292157" y="1552383"/>
                  <a:pt x="263346" y="1557575"/>
                  <a:pt x="267163" y="1531913"/>
                </a:cubicBezTo>
                <a:cubicBezTo>
                  <a:pt x="253228" y="1516946"/>
                  <a:pt x="198100" y="1540864"/>
                  <a:pt x="196644" y="1524565"/>
                </a:cubicBezTo>
                <a:cubicBezTo>
                  <a:pt x="172602" y="1535342"/>
                  <a:pt x="127394" y="1518578"/>
                  <a:pt x="86819" y="1519517"/>
                </a:cubicBezTo>
                <a:cubicBezTo>
                  <a:pt x="78537" y="1512257"/>
                  <a:pt x="69224" y="1512723"/>
                  <a:pt x="53369" y="1516853"/>
                </a:cubicBezTo>
                <a:cubicBezTo>
                  <a:pt x="37131" y="1517503"/>
                  <a:pt x="19976" y="1516838"/>
                  <a:pt x="2359" y="1515247"/>
                </a:cubicBezTo>
                <a:lnTo>
                  <a:pt x="0" y="1514932"/>
                </a:lnTo>
                <a:lnTo>
                  <a:pt x="0" y="0"/>
                </a:lnTo>
                <a:close/>
              </a:path>
            </a:pathLst>
          </a:custGeom>
          <a:ln>
            <a:noFill/>
          </a:ln>
          <a:effectLst>
            <a:outerShdw blurRad="63500" dist="12700" dir="2700000" algn="tl" rotWithShape="0">
              <a:prstClr val="black">
                <a:alpha val="21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13" name="Freeform: Shape 12">
            <a:extLst>
              <a:ext uri="{FF2B5EF4-FFF2-40B4-BE49-F238E27FC236}">
                <a16:creationId xmlns:a16="http://schemas.microsoft.com/office/drawing/2014/main" id="{DB8C0BEF-1AD9-4002-9C03-EBFDBBE574F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1296538" y="475883"/>
            <a:ext cx="9662615" cy="1750949"/>
          </a:xfrm>
          <a:custGeom>
            <a:avLst/>
            <a:gdLst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4055448 w 9662615"/>
              <a:gd name="connsiteY72" fmla="*/ 1528913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86537 w 9662615"/>
              <a:gd name="connsiteY72" fmla="*/ 1523612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96258 w 9662615"/>
              <a:gd name="connsiteY74" fmla="*/ 1537563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96258 w 9662615"/>
              <a:gd name="connsiteY74" fmla="*/ 1537563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30805 w 9662615"/>
              <a:gd name="connsiteY81" fmla="*/ 1542521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96258 w 9662615"/>
              <a:gd name="connsiteY74" fmla="*/ 1537563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30805 w 9662615"/>
              <a:gd name="connsiteY81" fmla="*/ 1542521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91676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96258 w 9662615"/>
              <a:gd name="connsiteY74" fmla="*/ 1537563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30805 w 9662615"/>
              <a:gd name="connsiteY81" fmla="*/ 1542521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91676 w 9662615"/>
              <a:gd name="connsiteY91" fmla="*/ 1500859 h 1583140"/>
              <a:gd name="connsiteX92" fmla="*/ 2378036 w 9662615"/>
              <a:gd name="connsiteY92" fmla="*/ 1520645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894799 w 9662615"/>
              <a:gd name="connsiteY56" fmla="*/ 1559476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94469 w 9662615"/>
              <a:gd name="connsiteY66" fmla="*/ 1551958 h 1587534"/>
              <a:gd name="connsiteX67" fmla="*/ 4671940 w 9662615"/>
              <a:gd name="connsiteY67" fmla="*/ 1547617 h 1587534"/>
              <a:gd name="connsiteX68" fmla="*/ 4589320 w 9662615"/>
              <a:gd name="connsiteY68" fmla="*/ 1534660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894799 w 9662615"/>
              <a:gd name="connsiteY56" fmla="*/ 1559476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94469 w 9662615"/>
              <a:gd name="connsiteY66" fmla="*/ 1551958 h 1587534"/>
              <a:gd name="connsiteX67" fmla="*/ 4671940 w 9662615"/>
              <a:gd name="connsiteY67" fmla="*/ 1547617 h 1587534"/>
              <a:gd name="connsiteX68" fmla="*/ 4541612 w 9662615"/>
              <a:gd name="connsiteY68" fmla="*/ 1545262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894799 w 9662615"/>
              <a:gd name="connsiteY56" fmla="*/ 1559476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94469 w 9662615"/>
              <a:gd name="connsiteY66" fmla="*/ 1551958 h 1587534"/>
              <a:gd name="connsiteX67" fmla="*/ 4603028 w 9662615"/>
              <a:gd name="connsiteY67" fmla="*/ 1568821 h 1587534"/>
              <a:gd name="connsiteX68" fmla="*/ 4541612 w 9662615"/>
              <a:gd name="connsiteY68" fmla="*/ 1545262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894799 w 9662615"/>
              <a:gd name="connsiteY56" fmla="*/ 1559476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62664 w 9662615"/>
              <a:gd name="connsiteY66" fmla="*/ 1573162 h 1587534"/>
              <a:gd name="connsiteX67" fmla="*/ 4603028 w 9662615"/>
              <a:gd name="connsiteY67" fmla="*/ 1568821 h 1587534"/>
              <a:gd name="connsiteX68" fmla="*/ 4541612 w 9662615"/>
              <a:gd name="connsiteY68" fmla="*/ 1545262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921303 w 9662615"/>
              <a:gd name="connsiteY56" fmla="*/ 1575379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62664 w 9662615"/>
              <a:gd name="connsiteY66" fmla="*/ 1573162 h 1587534"/>
              <a:gd name="connsiteX67" fmla="*/ 4603028 w 9662615"/>
              <a:gd name="connsiteY67" fmla="*/ 1568821 h 1587534"/>
              <a:gd name="connsiteX68" fmla="*/ 4541612 w 9662615"/>
              <a:gd name="connsiteY68" fmla="*/ 1545262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082104 w 9662615"/>
              <a:gd name="connsiteY49" fmla="*/ 1547781 h 1598136"/>
              <a:gd name="connsiteX50" fmla="*/ 5059484 w 9662615"/>
              <a:gd name="connsiteY50" fmla="*/ 1546802 h 1598136"/>
              <a:gd name="connsiteX51" fmla="*/ 5050958 w 9662615"/>
              <a:gd name="connsiteY51" fmla="*/ 1545776 h 1598136"/>
              <a:gd name="connsiteX52" fmla="*/ 5038524 w 9662615"/>
              <a:gd name="connsiteY52" fmla="*/ 1545675 h 1598136"/>
              <a:gd name="connsiteX53" fmla="*/ 5038223 w 9662615"/>
              <a:gd name="connsiteY53" fmla="*/ 1545881 h 1598136"/>
              <a:gd name="connsiteX54" fmla="*/ 5026564 w 9662615"/>
              <a:gd name="connsiteY54" fmla="*/ 1545376 h 1598136"/>
              <a:gd name="connsiteX55" fmla="*/ 4969433 w 9662615"/>
              <a:gd name="connsiteY55" fmla="*/ 1540263 h 1598136"/>
              <a:gd name="connsiteX56" fmla="*/ 4921303 w 9662615"/>
              <a:gd name="connsiteY56" fmla="*/ 1575379 h 1598136"/>
              <a:gd name="connsiteX57" fmla="*/ 4863775 w 9662615"/>
              <a:gd name="connsiteY57" fmla="*/ 1562633 h 1598136"/>
              <a:gd name="connsiteX58" fmla="*/ 4847242 w 9662615"/>
              <a:gd name="connsiteY58" fmla="*/ 1565435 h 1598136"/>
              <a:gd name="connsiteX59" fmla="*/ 4856839 w 9662615"/>
              <a:gd name="connsiteY59" fmla="*/ 1598136 h 1598136"/>
              <a:gd name="connsiteX60" fmla="*/ 4791466 w 9662615"/>
              <a:gd name="connsiteY60" fmla="*/ 1561324 h 1598136"/>
              <a:gd name="connsiteX61" fmla="*/ 4784247 w 9662615"/>
              <a:gd name="connsiteY61" fmla="*/ 1562342 h 1598136"/>
              <a:gd name="connsiteX62" fmla="*/ 4748477 w 9662615"/>
              <a:gd name="connsiteY62" fmla="*/ 1556925 h 1598136"/>
              <a:gd name="connsiteX63" fmla="*/ 4730033 w 9662615"/>
              <a:gd name="connsiteY63" fmla="*/ 1555274 h 1598136"/>
              <a:gd name="connsiteX64" fmla="*/ 4724747 w 9662615"/>
              <a:gd name="connsiteY64" fmla="*/ 1552439 h 1598136"/>
              <a:gd name="connsiteX65" fmla="*/ 4697562 w 9662615"/>
              <a:gd name="connsiteY65" fmla="*/ 1551206 h 1598136"/>
              <a:gd name="connsiteX66" fmla="*/ 4662664 w 9662615"/>
              <a:gd name="connsiteY66" fmla="*/ 1573162 h 1598136"/>
              <a:gd name="connsiteX67" fmla="*/ 4603028 w 9662615"/>
              <a:gd name="connsiteY67" fmla="*/ 1568821 h 1598136"/>
              <a:gd name="connsiteX68" fmla="*/ 4541612 w 9662615"/>
              <a:gd name="connsiteY68" fmla="*/ 1545262 h 1598136"/>
              <a:gd name="connsiteX69" fmla="*/ 4422155 w 9662615"/>
              <a:gd name="connsiteY69" fmla="*/ 1542059 h 1598136"/>
              <a:gd name="connsiteX70" fmla="*/ 4221826 w 9662615"/>
              <a:gd name="connsiteY70" fmla="*/ 1508923 h 1598136"/>
              <a:gd name="connsiteX71" fmla="*/ 4096601 w 9662615"/>
              <a:gd name="connsiteY71" fmla="*/ 1521563 h 1598136"/>
              <a:gd name="connsiteX72" fmla="*/ 3970635 w 9662615"/>
              <a:gd name="connsiteY72" fmla="*/ 1544815 h 1598136"/>
              <a:gd name="connsiteX73" fmla="*/ 3833906 w 9662615"/>
              <a:gd name="connsiteY73" fmla="*/ 1516637 h 1598136"/>
              <a:gd name="connsiteX74" fmla="*/ 3696258 w 9662615"/>
              <a:gd name="connsiteY74" fmla="*/ 1537563 h 1598136"/>
              <a:gd name="connsiteX75" fmla="*/ 3594070 w 9662615"/>
              <a:gd name="connsiteY75" fmla="*/ 1509422 h 1598136"/>
              <a:gd name="connsiteX76" fmla="*/ 3565233 w 9662615"/>
              <a:gd name="connsiteY76" fmla="*/ 1515122 h 1598136"/>
              <a:gd name="connsiteX77" fmla="*/ 3560267 w 9662615"/>
              <a:gd name="connsiteY77" fmla="*/ 1516288 h 1598136"/>
              <a:gd name="connsiteX78" fmla="*/ 3540258 w 9662615"/>
              <a:gd name="connsiteY78" fmla="*/ 1516976 h 1598136"/>
              <a:gd name="connsiteX79" fmla="*/ 3534780 w 9662615"/>
              <a:gd name="connsiteY79" fmla="*/ 1522141 h 1598136"/>
              <a:gd name="connsiteX80" fmla="*/ 3504783 w 9662615"/>
              <a:gd name="connsiteY80" fmla="*/ 1526739 h 1598136"/>
              <a:gd name="connsiteX81" fmla="*/ 3430805 w 9662615"/>
              <a:gd name="connsiteY81" fmla="*/ 1542521 h 1598136"/>
              <a:gd name="connsiteX82" fmla="*/ 3292707 w 9662615"/>
              <a:gd name="connsiteY82" fmla="*/ 1520490 h 1598136"/>
              <a:gd name="connsiteX83" fmla="*/ 3187872 w 9662615"/>
              <a:gd name="connsiteY83" fmla="*/ 1519991 h 1598136"/>
              <a:gd name="connsiteX84" fmla="*/ 3148026 w 9662615"/>
              <a:gd name="connsiteY84" fmla="*/ 1524777 h 1598136"/>
              <a:gd name="connsiteX85" fmla="*/ 3092394 w 9662615"/>
              <a:gd name="connsiteY85" fmla="*/ 1528115 h 1598136"/>
              <a:gd name="connsiteX86" fmla="*/ 2994200 w 9662615"/>
              <a:gd name="connsiteY86" fmla="*/ 1537857 h 1598136"/>
              <a:gd name="connsiteX87" fmla="*/ 2862301 w 9662615"/>
              <a:gd name="connsiteY87" fmla="*/ 1544250 h 1598136"/>
              <a:gd name="connsiteX88" fmla="*/ 2766335 w 9662615"/>
              <a:gd name="connsiteY88" fmla="*/ 1527662 h 1598136"/>
              <a:gd name="connsiteX89" fmla="*/ 2757836 w 9662615"/>
              <a:gd name="connsiteY89" fmla="*/ 1531371 h 1598136"/>
              <a:gd name="connsiteX90" fmla="*/ 2691555 w 9662615"/>
              <a:gd name="connsiteY90" fmla="*/ 1530283 h 1598136"/>
              <a:gd name="connsiteX91" fmla="*/ 2491676 w 9662615"/>
              <a:gd name="connsiteY91" fmla="*/ 1500859 h 1598136"/>
              <a:gd name="connsiteX92" fmla="*/ 2378036 w 9662615"/>
              <a:gd name="connsiteY92" fmla="*/ 1520645 h 1598136"/>
              <a:gd name="connsiteX93" fmla="*/ 2284269 w 9662615"/>
              <a:gd name="connsiteY93" fmla="*/ 1503068 h 1598136"/>
              <a:gd name="connsiteX94" fmla="*/ 2207104 w 9662615"/>
              <a:gd name="connsiteY94" fmla="*/ 1508888 h 1598136"/>
              <a:gd name="connsiteX95" fmla="*/ 2149226 w 9662615"/>
              <a:gd name="connsiteY95" fmla="*/ 1523409 h 1598136"/>
              <a:gd name="connsiteX96" fmla="*/ 2084783 w 9662615"/>
              <a:gd name="connsiteY96" fmla="*/ 1524245 h 1598136"/>
              <a:gd name="connsiteX97" fmla="*/ 2070075 w 9662615"/>
              <a:gd name="connsiteY97" fmla="*/ 1511285 h 1598136"/>
              <a:gd name="connsiteX98" fmla="*/ 2001057 w 9662615"/>
              <a:gd name="connsiteY98" fmla="*/ 1516449 h 1598136"/>
              <a:gd name="connsiteX99" fmla="*/ 1896330 w 9662615"/>
              <a:gd name="connsiteY99" fmla="*/ 1525725 h 1598136"/>
              <a:gd name="connsiteX100" fmla="*/ 1835994 w 9662615"/>
              <a:gd name="connsiteY100" fmla="*/ 1527678 h 1598136"/>
              <a:gd name="connsiteX101" fmla="*/ 1671119 w 9662615"/>
              <a:gd name="connsiteY101" fmla="*/ 1536701 h 1598136"/>
              <a:gd name="connsiteX102" fmla="*/ 1601337 w 9662615"/>
              <a:gd name="connsiteY102" fmla="*/ 1548552 h 1598136"/>
              <a:gd name="connsiteX103" fmla="*/ 1407755 w 9662615"/>
              <a:gd name="connsiteY103" fmla="*/ 1571444 h 1598136"/>
              <a:gd name="connsiteX104" fmla="*/ 1271994 w 9662615"/>
              <a:gd name="connsiteY104" fmla="*/ 1579471 h 1598136"/>
              <a:gd name="connsiteX105" fmla="*/ 1249226 w 9662615"/>
              <a:gd name="connsiteY105" fmla="*/ 1583140 h 1598136"/>
              <a:gd name="connsiteX106" fmla="*/ 1217719 w 9662615"/>
              <a:gd name="connsiteY106" fmla="*/ 1580863 h 1598136"/>
              <a:gd name="connsiteX107" fmla="*/ 1091432 w 9662615"/>
              <a:gd name="connsiteY107" fmla="*/ 1571003 h 1598136"/>
              <a:gd name="connsiteX108" fmla="*/ 992039 w 9662615"/>
              <a:gd name="connsiteY108" fmla="*/ 1556662 h 1598136"/>
              <a:gd name="connsiteX109" fmla="*/ 868264 w 9662615"/>
              <a:gd name="connsiteY109" fmla="*/ 1566392 h 1598136"/>
              <a:gd name="connsiteX110" fmla="*/ 792765 w 9662615"/>
              <a:gd name="connsiteY110" fmla="*/ 1563102 h 1598136"/>
              <a:gd name="connsiteX111" fmla="*/ 669055 w 9662615"/>
              <a:gd name="connsiteY111" fmla="*/ 1543638 h 1598136"/>
              <a:gd name="connsiteX112" fmla="*/ 506152 w 9662615"/>
              <a:gd name="connsiteY112" fmla="*/ 1549124 h 1598136"/>
              <a:gd name="connsiteX113" fmla="*/ 472797 w 9662615"/>
              <a:gd name="connsiteY113" fmla="*/ 1568904 h 1598136"/>
              <a:gd name="connsiteX114" fmla="*/ 427864 w 9662615"/>
              <a:gd name="connsiteY114" fmla="*/ 1580848 h 1598136"/>
              <a:gd name="connsiteX115" fmla="*/ 408381 w 9662615"/>
              <a:gd name="connsiteY115" fmla="*/ 1552940 h 1598136"/>
              <a:gd name="connsiteX116" fmla="*/ 267163 w 9662615"/>
              <a:gd name="connsiteY116" fmla="*/ 1531913 h 1598136"/>
              <a:gd name="connsiteX117" fmla="*/ 196644 w 9662615"/>
              <a:gd name="connsiteY117" fmla="*/ 1524565 h 1598136"/>
              <a:gd name="connsiteX118" fmla="*/ 86819 w 9662615"/>
              <a:gd name="connsiteY118" fmla="*/ 1519517 h 1598136"/>
              <a:gd name="connsiteX119" fmla="*/ 53369 w 9662615"/>
              <a:gd name="connsiteY119" fmla="*/ 1516853 h 1598136"/>
              <a:gd name="connsiteX120" fmla="*/ 2359 w 9662615"/>
              <a:gd name="connsiteY120" fmla="*/ 1515247 h 1598136"/>
              <a:gd name="connsiteX121" fmla="*/ 0 w 9662615"/>
              <a:gd name="connsiteY121" fmla="*/ 1514932 h 1598136"/>
              <a:gd name="connsiteX122" fmla="*/ 0 w 9662615"/>
              <a:gd name="connsiteY122" fmla="*/ 0 h 1598136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129812 w 9662615"/>
              <a:gd name="connsiteY49" fmla="*/ 1521277 h 1598136"/>
              <a:gd name="connsiteX50" fmla="*/ 5059484 w 9662615"/>
              <a:gd name="connsiteY50" fmla="*/ 1546802 h 1598136"/>
              <a:gd name="connsiteX51" fmla="*/ 5050958 w 9662615"/>
              <a:gd name="connsiteY51" fmla="*/ 1545776 h 1598136"/>
              <a:gd name="connsiteX52" fmla="*/ 5038524 w 9662615"/>
              <a:gd name="connsiteY52" fmla="*/ 1545675 h 1598136"/>
              <a:gd name="connsiteX53" fmla="*/ 5038223 w 9662615"/>
              <a:gd name="connsiteY53" fmla="*/ 1545881 h 1598136"/>
              <a:gd name="connsiteX54" fmla="*/ 5026564 w 9662615"/>
              <a:gd name="connsiteY54" fmla="*/ 1545376 h 1598136"/>
              <a:gd name="connsiteX55" fmla="*/ 4969433 w 9662615"/>
              <a:gd name="connsiteY55" fmla="*/ 1540263 h 1598136"/>
              <a:gd name="connsiteX56" fmla="*/ 4921303 w 9662615"/>
              <a:gd name="connsiteY56" fmla="*/ 1575379 h 1598136"/>
              <a:gd name="connsiteX57" fmla="*/ 4863775 w 9662615"/>
              <a:gd name="connsiteY57" fmla="*/ 1562633 h 1598136"/>
              <a:gd name="connsiteX58" fmla="*/ 4847242 w 9662615"/>
              <a:gd name="connsiteY58" fmla="*/ 1565435 h 1598136"/>
              <a:gd name="connsiteX59" fmla="*/ 4856839 w 9662615"/>
              <a:gd name="connsiteY59" fmla="*/ 1598136 h 1598136"/>
              <a:gd name="connsiteX60" fmla="*/ 4791466 w 9662615"/>
              <a:gd name="connsiteY60" fmla="*/ 1561324 h 1598136"/>
              <a:gd name="connsiteX61" fmla="*/ 4784247 w 9662615"/>
              <a:gd name="connsiteY61" fmla="*/ 1562342 h 1598136"/>
              <a:gd name="connsiteX62" fmla="*/ 4748477 w 9662615"/>
              <a:gd name="connsiteY62" fmla="*/ 1556925 h 1598136"/>
              <a:gd name="connsiteX63" fmla="*/ 4730033 w 9662615"/>
              <a:gd name="connsiteY63" fmla="*/ 1555274 h 1598136"/>
              <a:gd name="connsiteX64" fmla="*/ 4724747 w 9662615"/>
              <a:gd name="connsiteY64" fmla="*/ 1552439 h 1598136"/>
              <a:gd name="connsiteX65" fmla="*/ 4697562 w 9662615"/>
              <a:gd name="connsiteY65" fmla="*/ 1551206 h 1598136"/>
              <a:gd name="connsiteX66" fmla="*/ 4662664 w 9662615"/>
              <a:gd name="connsiteY66" fmla="*/ 1573162 h 1598136"/>
              <a:gd name="connsiteX67" fmla="*/ 4603028 w 9662615"/>
              <a:gd name="connsiteY67" fmla="*/ 1568821 h 1598136"/>
              <a:gd name="connsiteX68" fmla="*/ 4541612 w 9662615"/>
              <a:gd name="connsiteY68" fmla="*/ 1545262 h 1598136"/>
              <a:gd name="connsiteX69" fmla="*/ 4422155 w 9662615"/>
              <a:gd name="connsiteY69" fmla="*/ 1542059 h 1598136"/>
              <a:gd name="connsiteX70" fmla="*/ 4221826 w 9662615"/>
              <a:gd name="connsiteY70" fmla="*/ 1508923 h 1598136"/>
              <a:gd name="connsiteX71" fmla="*/ 4096601 w 9662615"/>
              <a:gd name="connsiteY71" fmla="*/ 1521563 h 1598136"/>
              <a:gd name="connsiteX72" fmla="*/ 3970635 w 9662615"/>
              <a:gd name="connsiteY72" fmla="*/ 1544815 h 1598136"/>
              <a:gd name="connsiteX73" fmla="*/ 3833906 w 9662615"/>
              <a:gd name="connsiteY73" fmla="*/ 1516637 h 1598136"/>
              <a:gd name="connsiteX74" fmla="*/ 3696258 w 9662615"/>
              <a:gd name="connsiteY74" fmla="*/ 1537563 h 1598136"/>
              <a:gd name="connsiteX75" fmla="*/ 3594070 w 9662615"/>
              <a:gd name="connsiteY75" fmla="*/ 1509422 h 1598136"/>
              <a:gd name="connsiteX76" fmla="*/ 3565233 w 9662615"/>
              <a:gd name="connsiteY76" fmla="*/ 1515122 h 1598136"/>
              <a:gd name="connsiteX77" fmla="*/ 3560267 w 9662615"/>
              <a:gd name="connsiteY77" fmla="*/ 1516288 h 1598136"/>
              <a:gd name="connsiteX78" fmla="*/ 3540258 w 9662615"/>
              <a:gd name="connsiteY78" fmla="*/ 1516976 h 1598136"/>
              <a:gd name="connsiteX79" fmla="*/ 3534780 w 9662615"/>
              <a:gd name="connsiteY79" fmla="*/ 1522141 h 1598136"/>
              <a:gd name="connsiteX80" fmla="*/ 3504783 w 9662615"/>
              <a:gd name="connsiteY80" fmla="*/ 1526739 h 1598136"/>
              <a:gd name="connsiteX81" fmla="*/ 3430805 w 9662615"/>
              <a:gd name="connsiteY81" fmla="*/ 1542521 h 1598136"/>
              <a:gd name="connsiteX82" fmla="*/ 3292707 w 9662615"/>
              <a:gd name="connsiteY82" fmla="*/ 1520490 h 1598136"/>
              <a:gd name="connsiteX83" fmla="*/ 3187872 w 9662615"/>
              <a:gd name="connsiteY83" fmla="*/ 1519991 h 1598136"/>
              <a:gd name="connsiteX84" fmla="*/ 3148026 w 9662615"/>
              <a:gd name="connsiteY84" fmla="*/ 1524777 h 1598136"/>
              <a:gd name="connsiteX85" fmla="*/ 3092394 w 9662615"/>
              <a:gd name="connsiteY85" fmla="*/ 1528115 h 1598136"/>
              <a:gd name="connsiteX86" fmla="*/ 2994200 w 9662615"/>
              <a:gd name="connsiteY86" fmla="*/ 1537857 h 1598136"/>
              <a:gd name="connsiteX87" fmla="*/ 2862301 w 9662615"/>
              <a:gd name="connsiteY87" fmla="*/ 1544250 h 1598136"/>
              <a:gd name="connsiteX88" fmla="*/ 2766335 w 9662615"/>
              <a:gd name="connsiteY88" fmla="*/ 1527662 h 1598136"/>
              <a:gd name="connsiteX89" fmla="*/ 2757836 w 9662615"/>
              <a:gd name="connsiteY89" fmla="*/ 1531371 h 1598136"/>
              <a:gd name="connsiteX90" fmla="*/ 2691555 w 9662615"/>
              <a:gd name="connsiteY90" fmla="*/ 1530283 h 1598136"/>
              <a:gd name="connsiteX91" fmla="*/ 2491676 w 9662615"/>
              <a:gd name="connsiteY91" fmla="*/ 1500859 h 1598136"/>
              <a:gd name="connsiteX92" fmla="*/ 2378036 w 9662615"/>
              <a:gd name="connsiteY92" fmla="*/ 1520645 h 1598136"/>
              <a:gd name="connsiteX93" fmla="*/ 2284269 w 9662615"/>
              <a:gd name="connsiteY93" fmla="*/ 1503068 h 1598136"/>
              <a:gd name="connsiteX94" fmla="*/ 2207104 w 9662615"/>
              <a:gd name="connsiteY94" fmla="*/ 1508888 h 1598136"/>
              <a:gd name="connsiteX95" fmla="*/ 2149226 w 9662615"/>
              <a:gd name="connsiteY95" fmla="*/ 1523409 h 1598136"/>
              <a:gd name="connsiteX96" fmla="*/ 2084783 w 9662615"/>
              <a:gd name="connsiteY96" fmla="*/ 1524245 h 1598136"/>
              <a:gd name="connsiteX97" fmla="*/ 2070075 w 9662615"/>
              <a:gd name="connsiteY97" fmla="*/ 1511285 h 1598136"/>
              <a:gd name="connsiteX98" fmla="*/ 2001057 w 9662615"/>
              <a:gd name="connsiteY98" fmla="*/ 1516449 h 1598136"/>
              <a:gd name="connsiteX99" fmla="*/ 1896330 w 9662615"/>
              <a:gd name="connsiteY99" fmla="*/ 1525725 h 1598136"/>
              <a:gd name="connsiteX100" fmla="*/ 1835994 w 9662615"/>
              <a:gd name="connsiteY100" fmla="*/ 1527678 h 1598136"/>
              <a:gd name="connsiteX101" fmla="*/ 1671119 w 9662615"/>
              <a:gd name="connsiteY101" fmla="*/ 1536701 h 1598136"/>
              <a:gd name="connsiteX102" fmla="*/ 1601337 w 9662615"/>
              <a:gd name="connsiteY102" fmla="*/ 1548552 h 1598136"/>
              <a:gd name="connsiteX103" fmla="*/ 1407755 w 9662615"/>
              <a:gd name="connsiteY103" fmla="*/ 1571444 h 1598136"/>
              <a:gd name="connsiteX104" fmla="*/ 1271994 w 9662615"/>
              <a:gd name="connsiteY104" fmla="*/ 1579471 h 1598136"/>
              <a:gd name="connsiteX105" fmla="*/ 1249226 w 9662615"/>
              <a:gd name="connsiteY105" fmla="*/ 1583140 h 1598136"/>
              <a:gd name="connsiteX106" fmla="*/ 1217719 w 9662615"/>
              <a:gd name="connsiteY106" fmla="*/ 1580863 h 1598136"/>
              <a:gd name="connsiteX107" fmla="*/ 1091432 w 9662615"/>
              <a:gd name="connsiteY107" fmla="*/ 1571003 h 1598136"/>
              <a:gd name="connsiteX108" fmla="*/ 992039 w 9662615"/>
              <a:gd name="connsiteY108" fmla="*/ 1556662 h 1598136"/>
              <a:gd name="connsiteX109" fmla="*/ 868264 w 9662615"/>
              <a:gd name="connsiteY109" fmla="*/ 1566392 h 1598136"/>
              <a:gd name="connsiteX110" fmla="*/ 792765 w 9662615"/>
              <a:gd name="connsiteY110" fmla="*/ 1563102 h 1598136"/>
              <a:gd name="connsiteX111" fmla="*/ 669055 w 9662615"/>
              <a:gd name="connsiteY111" fmla="*/ 1543638 h 1598136"/>
              <a:gd name="connsiteX112" fmla="*/ 506152 w 9662615"/>
              <a:gd name="connsiteY112" fmla="*/ 1549124 h 1598136"/>
              <a:gd name="connsiteX113" fmla="*/ 472797 w 9662615"/>
              <a:gd name="connsiteY113" fmla="*/ 1568904 h 1598136"/>
              <a:gd name="connsiteX114" fmla="*/ 427864 w 9662615"/>
              <a:gd name="connsiteY114" fmla="*/ 1580848 h 1598136"/>
              <a:gd name="connsiteX115" fmla="*/ 408381 w 9662615"/>
              <a:gd name="connsiteY115" fmla="*/ 1552940 h 1598136"/>
              <a:gd name="connsiteX116" fmla="*/ 267163 w 9662615"/>
              <a:gd name="connsiteY116" fmla="*/ 1531913 h 1598136"/>
              <a:gd name="connsiteX117" fmla="*/ 196644 w 9662615"/>
              <a:gd name="connsiteY117" fmla="*/ 1524565 h 1598136"/>
              <a:gd name="connsiteX118" fmla="*/ 86819 w 9662615"/>
              <a:gd name="connsiteY118" fmla="*/ 1519517 h 1598136"/>
              <a:gd name="connsiteX119" fmla="*/ 53369 w 9662615"/>
              <a:gd name="connsiteY119" fmla="*/ 1516853 h 1598136"/>
              <a:gd name="connsiteX120" fmla="*/ 2359 w 9662615"/>
              <a:gd name="connsiteY120" fmla="*/ 1515247 h 1598136"/>
              <a:gd name="connsiteX121" fmla="*/ 0 w 9662615"/>
              <a:gd name="connsiteY121" fmla="*/ 1514932 h 1598136"/>
              <a:gd name="connsiteX122" fmla="*/ 0 w 9662615"/>
              <a:gd name="connsiteY122" fmla="*/ 0 h 1598136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129812 w 9662615"/>
              <a:gd name="connsiteY49" fmla="*/ 1521277 h 1598136"/>
              <a:gd name="connsiteX50" fmla="*/ 5059484 w 9662615"/>
              <a:gd name="connsiteY50" fmla="*/ 1546802 h 1598136"/>
              <a:gd name="connsiteX51" fmla="*/ 5050958 w 9662615"/>
              <a:gd name="connsiteY51" fmla="*/ 1545776 h 1598136"/>
              <a:gd name="connsiteX52" fmla="*/ 5038524 w 9662615"/>
              <a:gd name="connsiteY52" fmla="*/ 1545675 h 1598136"/>
              <a:gd name="connsiteX53" fmla="*/ 5026564 w 9662615"/>
              <a:gd name="connsiteY53" fmla="*/ 1545376 h 1598136"/>
              <a:gd name="connsiteX54" fmla="*/ 4969433 w 9662615"/>
              <a:gd name="connsiteY54" fmla="*/ 1540263 h 1598136"/>
              <a:gd name="connsiteX55" fmla="*/ 4921303 w 9662615"/>
              <a:gd name="connsiteY55" fmla="*/ 1575379 h 1598136"/>
              <a:gd name="connsiteX56" fmla="*/ 4863775 w 9662615"/>
              <a:gd name="connsiteY56" fmla="*/ 1562633 h 1598136"/>
              <a:gd name="connsiteX57" fmla="*/ 4847242 w 9662615"/>
              <a:gd name="connsiteY57" fmla="*/ 1565435 h 1598136"/>
              <a:gd name="connsiteX58" fmla="*/ 4856839 w 9662615"/>
              <a:gd name="connsiteY58" fmla="*/ 1598136 h 1598136"/>
              <a:gd name="connsiteX59" fmla="*/ 4791466 w 9662615"/>
              <a:gd name="connsiteY59" fmla="*/ 1561324 h 1598136"/>
              <a:gd name="connsiteX60" fmla="*/ 4784247 w 9662615"/>
              <a:gd name="connsiteY60" fmla="*/ 1562342 h 1598136"/>
              <a:gd name="connsiteX61" fmla="*/ 4748477 w 9662615"/>
              <a:gd name="connsiteY61" fmla="*/ 1556925 h 1598136"/>
              <a:gd name="connsiteX62" fmla="*/ 4730033 w 9662615"/>
              <a:gd name="connsiteY62" fmla="*/ 1555274 h 1598136"/>
              <a:gd name="connsiteX63" fmla="*/ 4724747 w 9662615"/>
              <a:gd name="connsiteY63" fmla="*/ 1552439 h 1598136"/>
              <a:gd name="connsiteX64" fmla="*/ 4697562 w 9662615"/>
              <a:gd name="connsiteY64" fmla="*/ 1551206 h 1598136"/>
              <a:gd name="connsiteX65" fmla="*/ 4662664 w 9662615"/>
              <a:gd name="connsiteY65" fmla="*/ 1573162 h 1598136"/>
              <a:gd name="connsiteX66" fmla="*/ 4603028 w 9662615"/>
              <a:gd name="connsiteY66" fmla="*/ 1568821 h 1598136"/>
              <a:gd name="connsiteX67" fmla="*/ 4541612 w 9662615"/>
              <a:gd name="connsiteY67" fmla="*/ 1545262 h 1598136"/>
              <a:gd name="connsiteX68" fmla="*/ 4422155 w 9662615"/>
              <a:gd name="connsiteY68" fmla="*/ 1542059 h 1598136"/>
              <a:gd name="connsiteX69" fmla="*/ 4221826 w 9662615"/>
              <a:gd name="connsiteY69" fmla="*/ 1508923 h 1598136"/>
              <a:gd name="connsiteX70" fmla="*/ 4096601 w 9662615"/>
              <a:gd name="connsiteY70" fmla="*/ 1521563 h 1598136"/>
              <a:gd name="connsiteX71" fmla="*/ 3970635 w 9662615"/>
              <a:gd name="connsiteY71" fmla="*/ 1544815 h 1598136"/>
              <a:gd name="connsiteX72" fmla="*/ 3833906 w 9662615"/>
              <a:gd name="connsiteY72" fmla="*/ 1516637 h 1598136"/>
              <a:gd name="connsiteX73" fmla="*/ 3696258 w 9662615"/>
              <a:gd name="connsiteY73" fmla="*/ 1537563 h 1598136"/>
              <a:gd name="connsiteX74" fmla="*/ 3594070 w 9662615"/>
              <a:gd name="connsiteY74" fmla="*/ 1509422 h 1598136"/>
              <a:gd name="connsiteX75" fmla="*/ 3565233 w 9662615"/>
              <a:gd name="connsiteY75" fmla="*/ 1515122 h 1598136"/>
              <a:gd name="connsiteX76" fmla="*/ 3560267 w 9662615"/>
              <a:gd name="connsiteY76" fmla="*/ 1516288 h 1598136"/>
              <a:gd name="connsiteX77" fmla="*/ 3540258 w 9662615"/>
              <a:gd name="connsiteY77" fmla="*/ 1516976 h 1598136"/>
              <a:gd name="connsiteX78" fmla="*/ 3534780 w 9662615"/>
              <a:gd name="connsiteY78" fmla="*/ 1522141 h 1598136"/>
              <a:gd name="connsiteX79" fmla="*/ 3504783 w 9662615"/>
              <a:gd name="connsiteY79" fmla="*/ 1526739 h 1598136"/>
              <a:gd name="connsiteX80" fmla="*/ 3430805 w 9662615"/>
              <a:gd name="connsiteY80" fmla="*/ 1542521 h 1598136"/>
              <a:gd name="connsiteX81" fmla="*/ 3292707 w 9662615"/>
              <a:gd name="connsiteY81" fmla="*/ 1520490 h 1598136"/>
              <a:gd name="connsiteX82" fmla="*/ 3187872 w 9662615"/>
              <a:gd name="connsiteY82" fmla="*/ 1519991 h 1598136"/>
              <a:gd name="connsiteX83" fmla="*/ 3148026 w 9662615"/>
              <a:gd name="connsiteY83" fmla="*/ 1524777 h 1598136"/>
              <a:gd name="connsiteX84" fmla="*/ 3092394 w 9662615"/>
              <a:gd name="connsiteY84" fmla="*/ 1528115 h 1598136"/>
              <a:gd name="connsiteX85" fmla="*/ 2994200 w 9662615"/>
              <a:gd name="connsiteY85" fmla="*/ 1537857 h 1598136"/>
              <a:gd name="connsiteX86" fmla="*/ 2862301 w 9662615"/>
              <a:gd name="connsiteY86" fmla="*/ 1544250 h 1598136"/>
              <a:gd name="connsiteX87" fmla="*/ 2766335 w 9662615"/>
              <a:gd name="connsiteY87" fmla="*/ 1527662 h 1598136"/>
              <a:gd name="connsiteX88" fmla="*/ 2757836 w 9662615"/>
              <a:gd name="connsiteY88" fmla="*/ 1531371 h 1598136"/>
              <a:gd name="connsiteX89" fmla="*/ 2691555 w 9662615"/>
              <a:gd name="connsiteY89" fmla="*/ 1530283 h 1598136"/>
              <a:gd name="connsiteX90" fmla="*/ 2491676 w 9662615"/>
              <a:gd name="connsiteY90" fmla="*/ 1500859 h 1598136"/>
              <a:gd name="connsiteX91" fmla="*/ 2378036 w 9662615"/>
              <a:gd name="connsiteY91" fmla="*/ 1520645 h 1598136"/>
              <a:gd name="connsiteX92" fmla="*/ 2284269 w 9662615"/>
              <a:gd name="connsiteY92" fmla="*/ 1503068 h 1598136"/>
              <a:gd name="connsiteX93" fmla="*/ 2207104 w 9662615"/>
              <a:gd name="connsiteY93" fmla="*/ 1508888 h 1598136"/>
              <a:gd name="connsiteX94" fmla="*/ 2149226 w 9662615"/>
              <a:gd name="connsiteY94" fmla="*/ 1523409 h 1598136"/>
              <a:gd name="connsiteX95" fmla="*/ 2084783 w 9662615"/>
              <a:gd name="connsiteY95" fmla="*/ 1524245 h 1598136"/>
              <a:gd name="connsiteX96" fmla="*/ 2070075 w 9662615"/>
              <a:gd name="connsiteY96" fmla="*/ 1511285 h 1598136"/>
              <a:gd name="connsiteX97" fmla="*/ 2001057 w 9662615"/>
              <a:gd name="connsiteY97" fmla="*/ 1516449 h 1598136"/>
              <a:gd name="connsiteX98" fmla="*/ 1896330 w 9662615"/>
              <a:gd name="connsiteY98" fmla="*/ 1525725 h 1598136"/>
              <a:gd name="connsiteX99" fmla="*/ 1835994 w 9662615"/>
              <a:gd name="connsiteY99" fmla="*/ 1527678 h 1598136"/>
              <a:gd name="connsiteX100" fmla="*/ 1671119 w 9662615"/>
              <a:gd name="connsiteY100" fmla="*/ 1536701 h 1598136"/>
              <a:gd name="connsiteX101" fmla="*/ 1601337 w 9662615"/>
              <a:gd name="connsiteY101" fmla="*/ 1548552 h 1598136"/>
              <a:gd name="connsiteX102" fmla="*/ 1407755 w 9662615"/>
              <a:gd name="connsiteY102" fmla="*/ 1571444 h 1598136"/>
              <a:gd name="connsiteX103" fmla="*/ 1271994 w 9662615"/>
              <a:gd name="connsiteY103" fmla="*/ 1579471 h 1598136"/>
              <a:gd name="connsiteX104" fmla="*/ 1249226 w 9662615"/>
              <a:gd name="connsiteY104" fmla="*/ 1583140 h 1598136"/>
              <a:gd name="connsiteX105" fmla="*/ 1217719 w 9662615"/>
              <a:gd name="connsiteY105" fmla="*/ 1580863 h 1598136"/>
              <a:gd name="connsiteX106" fmla="*/ 1091432 w 9662615"/>
              <a:gd name="connsiteY106" fmla="*/ 1571003 h 1598136"/>
              <a:gd name="connsiteX107" fmla="*/ 992039 w 9662615"/>
              <a:gd name="connsiteY107" fmla="*/ 1556662 h 1598136"/>
              <a:gd name="connsiteX108" fmla="*/ 868264 w 9662615"/>
              <a:gd name="connsiteY108" fmla="*/ 1566392 h 1598136"/>
              <a:gd name="connsiteX109" fmla="*/ 792765 w 9662615"/>
              <a:gd name="connsiteY109" fmla="*/ 1563102 h 1598136"/>
              <a:gd name="connsiteX110" fmla="*/ 669055 w 9662615"/>
              <a:gd name="connsiteY110" fmla="*/ 1543638 h 1598136"/>
              <a:gd name="connsiteX111" fmla="*/ 506152 w 9662615"/>
              <a:gd name="connsiteY111" fmla="*/ 1549124 h 1598136"/>
              <a:gd name="connsiteX112" fmla="*/ 472797 w 9662615"/>
              <a:gd name="connsiteY112" fmla="*/ 1568904 h 1598136"/>
              <a:gd name="connsiteX113" fmla="*/ 427864 w 9662615"/>
              <a:gd name="connsiteY113" fmla="*/ 1580848 h 1598136"/>
              <a:gd name="connsiteX114" fmla="*/ 408381 w 9662615"/>
              <a:gd name="connsiteY114" fmla="*/ 1552940 h 1598136"/>
              <a:gd name="connsiteX115" fmla="*/ 267163 w 9662615"/>
              <a:gd name="connsiteY115" fmla="*/ 1531913 h 1598136"/>
              <a:gd name="connsiteX116" fmla="*/ 196644 w 9662615"/>
              <a:gd name="connsiteY116" fmla="*/ 1524565 h 1598136"/>
              <a:gd name="connsiteX117" fmla="*/ 86819 w 9662615"/>
              <a:gd name="connsiteY117" fmla="*/ 1519517 h 1598136"/>
              <a:gd name="connsiteX118" fmla="*/ 53369 w 9662615"/>
              <a:gd name="connsiteY118" fmla="*/ 1516853 h 1598136"/>
              <a:gd name="connsiteX119" fmla="*/ 2359 w 9662615"/>
              <a:gd name="connsiteY119" fmla="*/ 1515247 h 1598136"/>
              <a:gd name="connsiteX120" fmla="*/ 0 w 9662615"/>
              <a:gd name="connsiteY120" fmla="*/ 1514932 h 1598136"/>
              <a:gd name="connsiteX121" fmla="*/ 0 w 9662615"/>
              <a:gd name="connsiteY121" fmla="*/ 0 h 1598136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129812 w 9662615"/>
              <a:gd name="connsiteY49" fmla="*/ 1521277 h 1598136"/>
              <a:gd name="connsiteX50" fmla="*/ 5059484 w 9662615"/>
              <a:gd name="connsiteY50" fmla="*/ 1546802 h 1598136"/>
              <a:gd name="connsiteX51" fmla="*/ 5038524 w 9662615"/>
              <a:gd name="connsiteY51" fmla="*/ 1545675 h 1598136"/>
              <a:gd name="connsiteX52" fmla="*/ 5026564 w 9662615"/>
              <a:gd name="connsiteY52" fmla="*/ 1545376 h 1598136"/>
              <a:gd name="connsiteX53" fmla="*/ 4969433 w 9662615"/>
              <a:gd name="connsiteY53" fmla="*/ 1540263 h 1598136"/>
              <a:gd name="connsiteX54" fmla="*/ 4921303 w 9662615"/>
              <a:gd name="connsiteY54" fmla="*/ 1575379 h 1598136"/>
              <a:gd name="connsiteX55" fmla="*/ 4863775 w 9662615"/>
              <a:gd name="connsiteY55" fmla="*/ 1562633 h 1598136"/>
              <a:gd name="connsiteX56" fmla="*/ 4847242 w 9662615"/>
              <a:gd name="connsiteY56" fmla="*/ 1565435 h 1598136"/>
              <a:gd name="connsiteX57" fmla="*/ 4856839 w 9662615"/>
              <a:gd name="connsiteY57" fmla="*/ 1598136 h 1598136"/>
              <a:gd name="connsiteX58" fmla="*/ 4791466 w 9662615"/>
              <a:gd name="connsiteY58" fmla="*/ 1561324 h 1598136"/>
              <a:gd name="connsiteX59" fmla="*/ 4784247 w 9662615"/>
              <a:gd name="connsiteY59" fmla="*/ 1562342 h 1598136"/>
              <a:gd name="connsiteX60" fmla="*/ 4748477 w 9662615"/>
              <a:gd name="connsiteY60" fmla="*/ 1556925 h 1598136"/>
              <a:gd name="connsiteX61" fmla="*/ 4730033 w 9662615"/>
              <a:gd name="connsiteY61" fmla="*/ 1555274 h 1598136"/>
              <a:gd name="connsiteX62" fmla="*/ 4724747 w 9662615"/>
              <a:gd name="connsiteY62" fmla="*/ 1552439 h 1598136"/>
              <a:gd name="connsiteX63" fmla="*/ 4697562 w 9662615"/>
              <a:gd name="connsiteY63" fmla="*/ 1551206 h 1598136"/>
              <a:gd name="connsiteX64" fmla="*/ 4662664 w 9662615"/>
              <a:gd name="connsiteY64" fmla="*/ 1573162 h 1598136"/>
              <a:gd name="connsiteX65" fmla="*/ 4603028 w 9662615"/>
              <a:gd name="connsiteY65" fmla="*/ 1568821 h 1598136"/>
              <a:gd name="connsiteX66" fmla="*/ 4541612 w 9662615"/>
              <a:gd name="connsiteY66" fmla="*/ 1545262 h 1598136"/>
              <a:gd name="connsiteX67" fmla="*/ 4422155 w 9662615"/>
              <a:gd name="connsiteY67" fmla="*/ 1542059 h 1598136"/>
              <a:gd name="connsiteX68" fmla="*/ 4221826 w 9662615"/>
              <a:gd name="connsiteY68" fmla="*/ 1508923 h 1598136"/>
              <a:gd name="connsiteX69" fmla="*/ 4096601 w 9662615"/>
              <a:gd name="connsiteY69" fmla="*/ 1521563 h 1598136"/>
              <a:gd name="connsiteX70" fmla="*/ 3970635 w 9662615"/>
              <a:gd name="connsiteY70" fmla="*/ 1544815 h 1598136"/>
              <a:gd name="connsiteX71" fmla="*/ 3833906 w 9662615"/>
              <a:gd name="connsiteY71" fmla="*/ 1516637 h 1598136"/>
              <a:gd name="connsiteX72" fmla="*/ 3696258 w 9662615"/>
              <a:gd name="connsiteY72" fmla="*/ 1537563 h 1598136"/>
              <a:gd name="connsiteX73" fmla="*/ 3594070 w 9662615"/>
              <a:gd name="connsiteY73" fmla="*/ 1509422 h 1598136"/>
              <a:gd name="connsiteX74" fmla="*/ 3565233 w 9662615"/>
              <a:gd name="connsiteY74" fmla="*/ 1515122 h 1598136"/>
              <a:gd name="connsiteX75" fmla="*/ 3560267 w 9662615"/>
              <a:gd name="connsiteY75" fmla="*/ 1516288 h 1598136"/>
              <a:gd name="connsiteX76" fmla="*/ 3540258 w 9662615"/>
              <a:gd name="connsiteY76" fmla="*/ 1516976 h 1598136"/>
              <a:gd name="connsiteX77" fmla="*/ 3534780 w 9662615"/>
              <a:gd name="connsiteY77" fmla="*/ 1522141 h 1598136"/>
              <a:gd name="connsiteX78" fmla="*/ 3504783 w 9662615"/>
              <a:gd name="connsiteY78" fmla="*/ 1526739 h 1598136"/>
              <a:gd name="connsiteX79" fmla="*/ 3430805 w 9662615"/>
              <a:gd name="connsiteY79" fmla="*/ 1542521 h 1598136"/>
              <a:gd name="connsiteX80" fmla="*/ 3292707 w 9662615"/>
              <a:gd name="connsiteY80" fmla="*/ 1520490 h 1598136"/>
              <a:gd name="connsiteX81" fmla="*/ 3187872 w 9662615"/>
              <a:gd name="connsiteY81" fmla="*/ 1519991 h 1598136"/>
              <a:gd name="connsiteX82" fmla="*/ 3148026 w 9662615"/>
              <a:gd name="connsiteY82" fmla="*/ 1524777 h 1598136"/>
              <a:gd name="connsiteX83" fmla="*/ 3092394 w 9662615"/>
              <a:gd name="connsiteY83" fmla="*/ 1528115 h 1598136"/>
              <a:gd name="connsiteX84" fmla="*/ 2994200 w 9662615"/>
              <a:gd name="connsiteY84" fmla="*/ 1537857 h 1598136"/>
              <a:gd name="connsiteX85" fmla="*/ 2862301 w 9662615"/>
              <a:gd name="connsiteY85" fmla="*/ 1544250 h 1598136"/>
              <a:gd name="connsiteX86" fmla="*/ 2766335 w 9662615"/>
              <a:gd name="connsiteY86" fmla="*/ 1527662 h 1598136"/>
              <a:gd name="connsiteX87" fmla="*/ 2757836 w 9662615"/>
              <a:gd name="connsiteY87" fmla="*/ 1531371 h 1598136"/>
              <a:gd name="connsiteX88" fmla="*/ 2691555 w 9662615"/>
              <a:gd name="connsiteY88" fmla="*/ 1530283 h 1598136"/>
              <a:gd name="connsiteX89" fmla="*/ 2491676 w 9662615"/>
              <a:gd name="connsiteY89" fmla="*/ 1500859 h 1598136"/>
              <a:gd name="connsiteX90" fmla="*/ 2378036 w 9662615"/>
              <a:gd name="connsiteY90" fmla="*/ 1520645 h 1598136"/>
              <a:gd name="connsiteX91" fmla="*/ 2284269 w 9662615"/>
              <a:gd name="connsiteY91" fmla="*/ 1503068 h 1598136"/>
              <a:gd name="connsiteX92" fmla="*/ 2207104 w 9662615"/>
              <a:gd name="connsiteY92" fmla="*/ 1508888 h 1598136"/>
              <a:gd name="connsiteX93" fmla="*/ 2149226 w 9662615"/>
              <a:gd name="connsiteY93" fmla="*/ 1523409 h 1598136"/>
              <a:gd name="connsiteX94" fmla="*/ 2084783 w 9662615"/>
              <a:gd name="connsiteY94" fmla="*/ 1524245 h 1598136"/>
              <a:gd name="connsiteX95" fmla="*/ 2070075 w 9662615"/>
              <a:gd name="connsiteY95" fmla="*/ 1511285 h 1598136"/>
              <a:gd name="connsiteX96" fmla="*/ 2001057 w 9662615"/>
              <a:gd name="connsiteY96" fmla="*/ 1516449 h 1598136"/>
              <a:gd name="connsiteX97" fmla="*/ 1896330 w 9662615"/>
              <a:gd name="connsiteY97" fmla="*/ 1525725 h 1598136"/>
              <a:gd name="connsiteX98" fmla="*/ 1835994 w 9662615"/>
              <a:gd name="connsiteY98" fmla="*/ 1527678 h 1598136"/>
              <a:gd name="connsiteX99" fmla="*/ 1671119 w 9662615"/>
              <a:gd name="connsiteY99" fmla="*/ 1536701 h 1598136"/>
              <a:gd name="connsiteX100" fmla="*/ 1601337 w 9662615"/>
              <a:gd name="connsiteY100" fmla="*/ 1548552 h 1598136"/>
              <a:gd name="connsiteX101" fmla="*/ 1407755 w 9662615"/>
              <a:gd name="connsiteY101" fmla="*/ 1571444 h 1598136"/>
              <a:gd name="connsiteX102" fmla="*/ 1271994 w 9662615"/>
              <a:gd name="connsiteY102" fmla="*/ 1579471 h 1598136"/>
              <a:gd name="connsiteX103" fmla="*/ 1249226 w 9662615"/>
              <a:gd name="connsiteY103" fmla="*/ 1583140 h 1598136"/>
              <a:gd name="connsiteX104" fmla="*/ 1217719 w 9662615"/>
              <a:gd name="connsiteY104" fmla="*/ 1580863 h 1598136"/>
              <a:gd name="connsiteX105" fmla="*/ 1091432 w 9662615"/>
              <a:gd name="connsiteY105" fmla="*/ 1571003 h 1598136"/>
              <a:gd name="connsiteX106" fmla="*/ 992039 w 9662615"/>
              <a:gd name="connsiteY106" fmla="*/ 1556662 h 1598136"/>
              <a:gd name="connsiteX107" fmla="*/ 868264 w 9662615"/>
              <a:gd name="connsiteY107" fmla="*/ 1566392 h 1598136"/>
              <a:gd name="connsiteX108" fmla="*/ 792765 w 9662615"/>
              <a:gd name="connsiteY108" fmla="*/ 1563102 h 1598136"/>
              <a:gd name="connsiteX109" fmla="*/ 669055 w 9662615"/>
              <a:gd name="connsiteY109" fmla="*/ 1543638 h 1598136"/>
              <a:gd name="connsiteX110" fmla="*/ 506152 w 9662615"/>
              <a:gd name="connsiteY110" fmla="*/ 1549124 h 1598136"/>
              <a:gd name="connsiteX111" fmla="*/ 472797 w 9662615"/>
              <a:gd name="connsiteY111" fmla="*/ 1568904 h 1598136"/>
              <a:gd name="connsiteX112" fmla="*/ 427864 w 9662615"/>
              <a:gd name="connsiteY112" fmla="*/ 1580848 h 1598136"/>
              <a:gd name="connsiteX113" fmla="*/ 408381 w 9662615"/>
              <a:gd name="connsiteY113" fmla="*/ 1552940 h 1598136"/>
              <a:gd name="connsiteX114" fmla="*/ 267163 w 9662615"/>
              <a:gd name="connsiteY114" fmla="*/ 1531913 h 1598136"/>
              <a:gd name="connsiteX115" fmla="*/ 196644 w 9662615"/>
              <a:gd name="connsiteY115" fmla="*/ 1524565 h 1598136"/>
              <a:gd name="connsiteX116" fmla="*/ 86819 w 9662615"/>
              <a:gd name="connsiteY116" fmla="*/ 1519517 h 1598136"/>
              <a:gd name="connsiteX117" fmla="*/ 53369 w 9662615"/>
              <a:gd name="connsiteY117" fmla="*/ 1516853 h 1598136"/>
              <a:gd name="connsiteX118" fmla="*/ 2359 w 9662615"/>
              <a:gd name="connsiteY118" fmla="*/ 1515247 h 1598136"/>
              <a:gd name="connsiteX119" fmla="*/ 0 w 9662615"/>
              <a:gd name="connsiteY119" fmla="*/ 1514932 h 1598136"/>
              <a:gd name="connsiteX120" fmla="*/ 0 w 9662615"/>
              <a:gd name="connsiteY120" fmla="*/ 0 h 1598136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129812 w 9662615"/>
              <a:gd name="connsiteY49" fmla="*/ 1521277 h 1598136"/>
              <a:gd name="connsiteX50" fmla="*/ 5059484 w 9662615"/>
              <a:gd name="connsiteY50" fmla="*/ 1546802 h 1598136"/>
              <a:gd name="connsiteX51" fmla="*/ 5038524 w 9662615"/>
              <a:gd name="connsiteY51" fmla="*/ 1545675 h 1598136"/>
              <a:gd name="connsiteX52" fmla="*/ 5026564 w 9662615"/>
              <a:gd name="connsiteY52" fmla="*/ 1545376 h 1598136"/>
              <a:gd name="connsiteX53" fmla="*/ 4969433 w 9662615"/>
              <a:gd name="connsiteY53" fmla="*/ 1550865 h 1598136"/>
              <a:gd name="connsiteX54" fmla="*/ 4921303 w 9662615"/>
              <a:gd name="connsiteY54" fmla="*/ 1575379 h 1598136"/>
              <a:gd name="connsiteX55" fmla="*/ 4863775 w 9662615"/>
              <a:gd name="connsiteY55" fmla="*/ 1562633 h 1598136"/>
              <a:gd name="connsiteX56" fmla="*/ 4847242 w 9662615"/>
              <a:gd name="connsiteY56" fmla="*/ 1565435 h 1598136"/>
              <a:gd name="connsiteX57" fmla="*/ 4856839 w 9662615"/>
              <a:gd name="connsiteY57" fmla="*/ 1598136 h 1598136"/>
              <a:gd name="connsiteX58" fmla="*/ 4791466 w 9662615"/>
              <a:gd name="connsiteY58" fmla="*/ 1561324 h 1598136"/>
              <a:gd name="connsiteX59" fmla="*/ 4784247 w 9662615"/>
              <a:gd name="connsiteY59" fmla="*/ 1562342 h 1598136"/>
              <a:gd name="connsiteX60" fmla="*/ 4748477 w 9662615"/>
              <a:gd name="connsiteY60" fmla="*/ 1556925 h 1598136"/>
              <a:gd name="connsiteX61" fmla="*/ 4730033 w 9662615"/>
              <a:gd name="connsiteY61" fmla="*/ 1555274 h 1598136"/>
              <a:gd name="connsiteX62" fmla="*/ 4724747 w 9662615"/>
              <a:gd name="connsiteY62" fmla="*/ 1552439 h 1598136"/>
              <a:gd name="connsiteX63" fmla="*/ 4697562 w 9662615"/>
              <a:gd name="connsiteY63" fmla="*/ 1551206 h 1598136"/>
              <a:gd name="connsiteX64" fmla="*/ 4662664 w 9662615"/>
              <a:gd name="connsiteY64" fmla="*/ 1573162 h 1598136"/>
              <a:gd name="connsiteX65" fmla="*/ 4603028 w 9662615"/>
              <a:gd name="connsiteY65" fmla="*/ 1568821 h 1598136"/>
              <a:gd name="connsiteX66" fmla="*/ 4541612 w 9662615"/>
              <a:gd name="connsiteY66" fmla="*/ 1545262 h 1598136"/>
              <a:gd name="connsiteX67" fmla="*/ 4422155 w 9662615"/>
              <a:gd name="connsiteY67" fmla="*/ 1542059 h 1598136"/>
              <a:gd name="connsiteX68" fmla="*/ 4221826 w 9662615"/>
              <a:gd name="connsiteY68" fmla="*/ 1508923 h 1598136"/>
              <a:gd name="connsiteX69" fmla="*/ 4096601 w 9662615"/>
              <a:gd name="connsiteY69" fmla="*/ 1521563 h 1598136"/>
              <a:gd name="connsiteX70" fmla="*/ 3970635 w 9662615"/>
              <a:gd name="connsiteY70" fmla="*/ 1544815 h 1598136"/>
              <a:gd name="connsiteX71" fmla="*/ 3833906 w 9662615"/>
              <a:gd name="connsiteY71" fmla="*/ 1516637 h 1598136"/>
              <a:gd name="connsiteX72" fmla="*/ 3696258 w 9662615"/>
              <a:gd name="connsiteY72" fmla="*/ 1537563 h 1598136"/>
              <a:gd name="connsiteX73" fmla="*/ 3594070 w 9662615"/>
              <a:gd name="connsiteY73" fmla="*/ 1509422 h 1598136"/>
              <a:gd name="connsiteX74" fmla="*/ 3565233 w 9662615"/>
              <a:gd name="connsiteY74" fmla="*/ 1515122 h 1598136"/>
              <a:gd name="connsiteX75" fmla="*/ 3560267 w 9662615"/>
              <a:gd name="connsiteY75" fmla="*/ 1516288 h 1598136"/>
              <a:gd name="connsiteX76" fmla="*/ 3540258 w 9662615"/>
              <a:gd name="connsiteY76" fmla="*/ 1516976 h 1598136"/>
              <a:gd name="connsiteX77" fmla="*/ 3534780 w 9662615"/>
              <a:gd name="connsiteY77" fmla="*/ 1522141 h 1598136"/>
              <a:gd name="connsiteX78" fmla="*/ 3504783 w 9662615"/>
              <a:gd name="connsiteY78" fmla="*/ 1526739 h 1598136"/>
              <a:gd name="connsiteX79" fmla="*/ 3430805 w 9662615"/>
              <a:gd name="connsiteY79" fmla="*/ 1542521 h 1598136"/>
              <a:gd name="connsiteX80" fmla="*/ 3292707 w 9662615"/>
              <a:gd name="connsiteY80" fmla="*/ 1520490 h 1598136"/>
              <a:gd name="connsiteX81" fmla="*/ 3187872 w 9662615"/>
              <a:gd name="connsiteY81" fmla="*/ 1519991 h 1598136"/>
              <a:gd name="connsiteX82" fmla="*/ 3148026 w 9662615"/>
              <a:gd name="connsiteY82" fmla="*/ 1524777 h 1598136"/>
              <a:gd name="connsiteX83" fmla="*/ 3092394 w 9662615"/>
              <a:gd name="connsiteY83" fmla="*/ 1528115 h 1598136"/>
              <a:gd name="connsiteX84" fmla="*/ 2994200 w 9662615"/>
              <a:gd name="connsiteY84" fmla="*/ 1537857 h 1598136"/>
              <a:gd name="connsiteX85" fmla="*/ 2862301 w 9662615"/>
              <a:gd name="connsiteY85" fmla="*/ 1544250 h 1598136"/>
              <a:gd name="connsiteX86" fmla="*/ 2766335 w 9662615"/>
              <a:gd name="connsiteY86" fmla="*/ 1527662 h 1598136"/>
              <a:gd name="connsiteX87" fmla="*/ 2757836 w 9662615"/>
              <a:gd name="connsiteY87" fmla="*/ 1531371 h 1598136"/>
              <a:gd name="connsiteX88" fmla="*/ 2691555 w 9662615"/>
              <a:gd name="connsiteY88" fmla="*/ 1530283 h 1598136"/>
              <a:gd name="connsiteX89" fmla="*/ 2491676 w 9662615"/>
              <a:gd name="connsiteY89" fmla="*/ 1500859 h 1598136"/>
              <a:gd name="connsiteX90" fmla="*/ 2378036 w 9662615"/>
              <a:gd name="connsiteY90" fmla="*/ 1520645 h 1598136"/>
              <a:gd name="connsiteX91" fmla="*/ 2284269 w 9662615"/>
              <a:gd name="connsiteY91" fmla="*/ 1503068 h 1598136"/>
              <a:gd name="connsiteX92" fmla="*/ 2207104 w 9662615"/>
              <a:gd name="connsiteY92" fmla="*/ 1508888 h 1598136"/>
              <a:gd name="connsiteX93" fmla="*/ 2149226 w 9662615"/>
              <a:gd name="connsiteY93" fmla="*/ 1523409 h 1598136"/>
              <a:gd name="connsiteX94" fmla="*/ 2084783 w 9662615"/>
              <a:gd name="connsiteY94" fmla="*/ 1524245 h 1598136"/>
              <a:gd name="connsiteX95" fmla="*/ 2070075 w 9662615"/>
              <a:gd name="connsiteY95" fmla="*/ 1511285 h 1598136"/>
              <a:gd name="connsiteX96" fmla="*/ 2001057 w 9662615"/>
              <a:gd name="connsiteY96" fmla="*/ 1516449 h 1598136"/>
              <a:gd name="connsiteX97" fmla="*/ 1896330 w 9662615"/>
              <a:gd name="connsiteY97" fmla="*/ 1525725 h 1598136"/>
              <a:gd name="connsiteX98" fmla="*/ 1835994 w 9662615"/>
              <a:gd name="connsiteY98" fmla="*/ 1527678 h 1598136"/>
              <a:gd name="connsiteX99" fmla="*/ 1671119 w 9662615"/>
              <a:gd name="connsiteY99" fmla="*/ 1536701 h 1598136"/>
              <a:gd name="connsiteX100" fmla="*/ 1601337 w 9662615"/>
              <a:gd name="connsiteY100" fmla="*/ 1548552 h 1598136"/>
              <a:gd name="connsiteX101" fmla="*/ 1407755 w 9662615"/>
              <a:gd name="connsiteY101" fmla="*/ 1571444 h 1598136"/>
              <a:gd name="connsiteX102" fmla="*/ 1271994 w 9662615"/>
              <a:gd name="connsiteY102" fmla="*/ 1579471 h 1598136"/>
              <a:gd name="connsiteX103" fmla="*/ 1249226 w 9662615"/>
              <a:gd name="connsiteY103" fmla="*/ 1583140 h 1598136"/>
              <a:gd name="connsiteX104" fmla="*/ 1217719 w 9662615"/>
              <a:gd name="connsiteY104" fmla="*/ 1580863 h 1598136"/>
              <a:gd name="connsiteX105" fmla="*/ 1091432 w 9662615"/>
              <a:gd name="connsiteY105" fmla="*/ 1571003 h 1598136"/>
              <a:gd name="connsiteX106" fmla="*/ 992039 w 9662615"/>
              <a:gd name="connsiteY106" fmla="*/ 1556662 h 1598136"/>
              <a:gd name="connsiteX107" fmla="*/ 868264 w 9662615"/>
              <a:gd name="connsiteY107" fmla="*/ 1566392 h 1598136"/>
              <a:gd name="connsiteX108" fmla="*/ 792765 w 9662615"/>
              <a:gd name="connsiteY108" fmla="*/ 1563102 h 1598136"/>
              <a:gd name="connsiteX109" fmla="*/ 669055 w 9662615"/>
              <a:gd name="connsiteY109" fmla="*/ 1543638 h 1598136"/>
              <a:gd name="connsiteX110" fmla="*/ 506152 w 9662615"/>
              <a:gd name="connsiteY110" fmla="*/ 1549124 h 1598136"/>
              <a:gd name="connsiteX111" fmla="*/ 472797 w 9662615"/>
              <a:gd name="connsiteY111" fmla="*/ 1568904 h 1598136"/>
              <a:gd name="connsiteX112" fmla="*/ 427864 w 9662615"/>
              <a:gd name="connsiteY112" fmla="*/ 1580848 h 1598136"/>
              <a:gd name="connsiteX113" fmla="*/ 408381 w 9662615"/>
              <a:gd name="connsiteY113" fmla="*/ 1552940 h 1598136"/>
              <a:gd name="connsiteX114" fmla="*/ 267163 w 9662615"/>
              <a:gd name="connsiteY114" fmla="*/ 1531913 h 1598136"/>
              <a:gd name="connsiteX115" fmla="*/ 196644 w 9662615"/>
              <a:gd name="connsiteY115" fmla="*/ 1524565 h 1598136"/>
              <a:gd name="connsiteX116" fmla="*/ 86819 w 9662615"/>
              <a:gd name="connsiteY116" fmla="*/ 1519517 h 1598136"/>
              <a:gd name="connsiteX117" fmla="*/ 53369 w 9662615"/>
              <a:gd name="connsiteY117" fmla="*/ 1516853 h 1598136"/>
              <a:gd name="connsiteX118" fmla="*/ 2359 w 9662615"/>
              <a:gd name="connsiteY118" fmla="*/ 1515247 h 1598136"/>
              <a:gd name="connsiteX119" fmla="*/ 0 w 9662615"/>
              <a:gd name="connsiteY119" fmla="*/ 1514932 h 1598136"/>
              <a:gd name="connsiteX120" fmla="*/ 0 w 9662615"/>
              <a:gd name="connsiteY120" fmla="*/ 0 h 1598136"/>
              <a:gd name="connsiteX0" fmla="*/ 0 w 9662615"/>
              <a:gd name="connsiteY0" fmla="*/ 0 h 1592835"/>
              <a:gd name="connsiteX1" fmla="*/ 9662615 w 9662615"/>
              <a:gd name="connsiteY1" fmla="*/ 0 h 1592835"/>
              <a:gd name="connsiteX2" fmla="*/ 9662615 w 9662615"/>
              <a:gd name="connsiteY2" fmla="*/ 1280346 h 1592835"/>
              <a:gd name="connsiteX3" fmla="*/ 9658420 w 9662615"/>
              <a:gd name="connsiteY3" fmla="*/ 1280106 h 1592835"/>
              <a:gd name="connsiteX4" fmla="*/ 9469546 w 9662615"/>
              <a:gd name="connsiteY4" fmla="*/ 1289837 h 1592835"/>
              <a:gd name="connsiteX5" fmla="*/ 9385895 w 9662615"/>
              <a:gd name="connsiteY5" fmla="*/ 1269203 h 1592835"/>
              <a:gd name="connsiteX6" fmla="*/ 9144767 w 9662615"/>
              <a:gd name="connsiteY6" fmla="*/ 1264120 h 1592835"/>
              <a:gd name="connsiteX7" fmla="*/ 8837252 w 9662615"/>
              <a:gd name="connsiteY7" fmla="*/ 1350515 h 1592835"/>
              <a:gd name="connsiteX8" fmla="*/ 8705466 w 9662615"/>
              <a:gd name="connsiteY8" fmla="*/ 1342419 h 1592835"/>
              <a:gd name="connsiteX9" fmla="*/ 8652221 w 9662615"/>
              <a:gd name="connsiteY9" fmla="*/ 1326906 h 1592835"/>
              <a:gd name="connsiteX10" fmla="*/ 8632312 w 9662615"/>
              <a:gd name="connsiteY10" fmla="*/ 1326025 h 1592835"/>
              <a:gd name="connsiteX11" fmla="*/ 8591582 w 9662615"/>
              <a:gd name="connsiteY11" fmla="*/ 1341666 h 1592835"/>
              <a:gd name="connsiteX12" fmla="*/ 8537336 w 9662615"/>
              <a:gd name="connsiteY12" fmla="*/ 1341684 h 1592835"/>
              <a:gd name="connsiteX13" fmla="*/ 8472508 w 9662615"/>
              <a:gd name="connsiteY13" fmla="*/ 1363109 h 1592835"/>
              <a:gd name="connsiteX14" fmla="*/ 8258477 w 9662615"/>
              <a:gd name="connsiteY14" fmla="*/ 1370666 h 1592835"/>
              <a:gd name="connsiteX15" fmla="*/ 8197961 w 9662615"/>
              <a:gd name="connsiteY15" fmla="*/ 1392804 h 1592835"/>
              <a:gd name="connsiteX16" fmla="*/ 8171196 w 9662615"/>
              <a:gd name="connsiteY16" fmla="*/ 1397216 h 1592835"/>
              <a:gd name="connsiteX17" fmla="*/ 8127667 w 9662615"/>
              <a:gd name="connsiteY17" fmla="*/ 1418254 h 1592835"/>
              <a:gd name="connsiteX18" fmla="*/ 7974579 w 9662615"/>
              <a:gd name="connsiteY18" fmla="*/ 1383439 h 1592835"/>
              <a:gd name="connsiteX19" fmla="*/ 7768351 w 9662615"/>
              <a:gd name="connsiteY19" fmla="*/ 1395051 h 1592835"/>
              <a:gd name="connsiteX20" fmla="*/ 7635985 w 9662615"/>
              <a:gd name="connsiteY20" fmla="*/ 1386363 h 1592835"/>
              <a:gd name="connsiteX21" fmla="*/ 7466069 w 9662615"/>
              <a:gd name="connsiteY21" fmla="*/ 1377654 h 1592835"/>
              <a:gd name="connsiteX22" fmla="*/ 7355642 w 9662615"/>
              <a:gd name="connsiteY22" fmla="*/ 1407761 h 1592835"/>
              <a:gd name="connsiteX23" fmla="*/ 7151610 w 9662615"/>
              <a:gd name="connsiteY23" fmla="*/ 1397856 h 1592835"/>
              <a:gd name="connsiteX24" fmla="*/ 7082147 w 9662615"/>
              <a:gd name="connsiteY24" fmla="*/ 1406113 h 1592835"/>
              <a:gd name="connsiteX25" fmla="*/ 7014958 w 9662615"/>
              <a:gd name="connsiteY25" fmla="*/ 1396883 h 1592835"/>
              <a:gd name="connsiteX26" fmla="*/ 6907567 w 9662615"/>
              <a:gd name="connsiteY26" fmla="*/ 1419149 h 1592835"/>
              <a:gd name="connsiteX27" fmla="*/ 6748428 w 9662615"/>
              <a:gd name="connsiteY27" fmla="*/ 1420308 h 1592835"/>
              <a:gd name="connsiteX28" fmla="*/ 6654257 w 9662615"/>
              <a:gd name="connsiteY28" fmla="*/ 1424143 h 1592835"/>
              <a:gd name="connsiteX29" fmla="*/ 6620123 w 9662615"/>
              <a:gd name="connsiteY29" fmla="*/ 1430535 h 1592835"/>
              <a:gd name="connsiteX30" fmla="*/ 6571355 w 9662615"/>
              <a:gd name="connsiteY30" fmla="*/ 1436144 h 1592835"/>
              <a:gd name="connsiteX31" fmla="*/ 6486557 w 9662615"/>
              <a:gd name="connsiteY31" fmla="*/ 1449861 h 1592835"/>
              <a:gd name="connsiteX32" fmla="*/ 6370419 w 9662615"/>
              <a:gd name="connsiteY32" fmla="*/ 1461649 h 1592835"/>
              <a:gd name="connsiteX33" fmla="*/ 6278839 w 9662615"/>
              <a:gd name="connsiteY33" fmla="*/ 1449160 h 1592835"/>
              <a:gd name="connsiteX34" fmla="*/ 6272455 w 9662615"/>
              <a:gd name="connsiteY34" fmla="*/ 1453191 h 1592835"/>
              <a:gd name="connsiteX35" fmla="*/ 6212659 w 9662615"/>
              <a:gd name="connsiteY35" fmla="*/ 1454850 h 1592835"/>
              <a:gd name="connsiteX36" fmla="*/ 6069317 w 9662615"/>
              <a:gd name="connsiteY36" fmla="*/ 1445838 h 1592835"/>
              <a:gd name="connsiteX37" fmla="*/ 5878477 w 9662615"/>
              <a:gd name="connsiteY37" fmla="*/ 1439180 h 1592835"/>
              <a:gd name="connsiteX38" fmla="*/ 5838387 w 9662615"/>
              <a:gd name="connsiteY38" fmla="*/ 1444679 h 1592835"/>
              <a:gd name="connsiteX39" fmla="*/ 5771136 w 9662615"/>
              <a:gd name="connsiteY39" fmla="*/ 1453639 h 1592835"/>
              <a:gd name="connsiteX40" fmla="*/ 5724081 w 9662615"/>
              <a:gd name="connsiteY40" fmla="*/ 1470431 h 1592835"/>
              <a:gd name="connsiteX41" fmla="*/ 5666577 w 9662615"/>
              <a:gd name="connsiteY41" fmla="*/ 1473921 h 1592835"/>
              <a:gd name="connsiteX42" fmla="*/ 5649068 w 9662615"/>
              <a:gd name="connsiteY42" fmla="*/ 1461676 h 1592835"/>
              <a:gd name="connsiteX43" fmla="*/ 5588902 w 9662615"/>
              <a:gd name="connsiteY43" fmla="*/ 1469647 h 1592835"/>
              <a:gd name="connsiteX44" fmla="*/ 5498090 w 9662615"/>
              <a:gd name="connsiteY44" fmla="*/ 1483173 h 1592835"/>
              <a:gd name="connsiteX45" fmla="*/ 5444641 w 9662615"/>
              <a:gd name="connsiteY45" fmla="*/ 1487602 h 1592835"/>
              <a:gd name="connsiteX46" fmla="*/ 5299812 w 9662615"/>
              <a:gd name="connsiteY46" fmla="*/ 1503362 h 1592835"/>
              <a:gd name="connsiteX47" fmla="*/ 5213947 w 9662615"/>
              <a:gd name="connsiteY47" fmla="*/ 1516637 h 1592835"/>
              <a:gd name="connsiteX48" fmla="*/ 5090342 w 9662615"/>
              <a:gd name="connsiteY48" fmla="*/ 1546680 h 1592835"/>
              <a:gd name="connsiteX49" fmla="*/ 5129812 w 9662615"/>
              <a:gd name="connsiteY49" fmla="*/ 1521277 h 1592835"/>
              <a:gd name="connsiteX50" fmla="*/ 5059484 w 9662615"/>
              <a:gd name="connsiteY50" fmla="*/ 1546802 h 1592835"/>
              <a:gd name="connsiteX51" fmla="*/ 5038524 w 9662615"/>
              <a:gd name="connsiteY51" fmla="*/ 1545675 h 1592835"/>
              <a:gd name="connsiteX52" fmla="*/ 5026564 w 9662615"/>
              <a:gd name="connsiteY52" fmla="*/ 1545376 h 1592835"/>
              <a:gd name="connsiteX53" fmla="*/ 4969433 w 9662615"/>
              <a:gd name="connsiteY53" fmla="*/ 1550865 h 1592835"/>
              <a:gd name="connsiteX54" fmla="*/ 4921303 w 9662615"/>
              <a:gd name="connsiteY54" fmla="*/ 1575379 h 1592835"/>
              <a:gd name="connsiteX55" fmla="*/ 4863775 w 9662615"/>
              <a:gd name="connsiteY55" fmla="*/ 1562633 h 1592835"/>
              <a:gd name="connsiteX56" fmla="*/ 4847242 w 9662615"/>
              <a:gd name="connsiteY56" fmla="*/ 1565435 h 1592835"/>
              <a:gd name="connsiteX57" fmla="*/ 4856839 w 9662615"/>
              <a:gd name="connsiteY57" fmla="*/ 1592835 h 1592835"/>
              <a:gd name="connsiteX58" fmla="*/ 4791466 w 9662615"/>
              <a:gd name="connsiteY58" fmla="*/ 1561324 h 1592835"/>
              <a:gd name="connsiteX59" fmla="*/ 4784247 w 9662615"/>
              <a:gd name="connsiteY59" fmla="*/ 1562342 h 1592835"/>
              <a:gd name="connsiteX60" fmla="*/ 4748477 w 9662615"/>
              <a:gd name="connsiteY60" fmla="*/ 1556925 h 1592835"/>
              <a:gd name="connsiteX61" fmla="*/ 4730033 w 9662615"/>
              <a:gd name="connsiteY61" fmla="*/ 1555274 h 1592835"/>
              <a:gd name="connsiteX62" fmla="*/ 4724747 w 9662615"/>
              <a:gd name="connsiteY62" fmla="*/ 1552439 h 1592835"/>
              <a:gd name="connsiteX63" fmla="*/ 4697562 w 9662615"/>
              <a:gd name="connsiteY63" fmla="*/ 1551206 h 1592835"/>
              <a:gd name="connsiteX64" fmla="*/ 4662664 w 9662615"/>
              <a:gd name="connsiteY64" fmla="*/ 1573162 h 1592835"/>
              <a:gd name="connsiteX65" fmla="*/ 4603028 w 9662615"/>
              <a:gd name="connsiteY65" fmla="*/ 1568821 h 1592835"/>
              <a:gd name="connsiteX66" fmla="*/ 4541612 w 9662615"/>
              <a:gd name="connsiteY66" fmla="*/ 1545262 h 1592835"/>
              <a:gd name="connsiteX67" fmla="*/ 4422155 w 9662615"/>
              <a:gd name="connsiteY67" fmla="*/ 1542059 h 1592835"/>
              <a:gd name="connsiteX68" fmla="*/ 4221826 w 9662615"/>
              <a:gd name="connsiteY68" fmla="*/ 1508923 h 1592835"/>
              <a:gd name="connsiteX69" fmla="*/ 4096601 w 9662615"/>
              <a:gd name="connsiteY69" fmla="*/ 1521563 h 1592835"/>
              <a:gd name="connsiteX70" fmla="*/ 3970635 w 9662615"/>
              <a:gd name="connsiteY70" fmla="*/ 1544815 h 1592835"/>
              <a:gd name="connsiteX71" fmla="*/ 3833906 w 9662615"/>
              <a:gd name="connsiteY71" fmla="*/ 1516637 h 1592835"/>
              <a:gd name="connsiteX72" fmla="*/ 3696258 w 9662615"/>
              <a:gd name="connsiteY72" fmla="*/ 1537563 h 1592835"/>
              <a:gd name="connsiteX73" fmla="*/ 3594070 w 9662615"/>
              <a:gd name="connsiteY73" fmla="*/ 1509422 h 1592835"/>
              <a:gd name="connsiteX74" fmla="*/ 3565233 w 9662615"/>
              <a:gd name="connsiteY74" fmla="*/ 1515122 h 1592835"/>
              <a:gd name="connsiteX75" fmla="*/ 3560267 w 9662615"/>
              <a:gd name="connsiteY75" fmla="*/ 1516288 h 1592835"/>
              <a:gd name="connsiteX76" fmla="*/ 3540258 w 9662615"/>
              <a:gd name="connsiteY76" fmla="*/ 1516976 h 1592835"/>
              <a:gd name="connsiteX77" fmla="*/ 3534780 w 9662615"/>
              <a:gd name="connsiteY77" fmla="*/ 1522141 h 1592835"/>
              <a:gd name="connsiteX78" fmla="*/ 3504783 w 9662615"/>
              <a:gd name="connsiteY78" fmla="*/ 1526739 h 1592835"/>
              <a:gd name="connsiteX79" fmla="*/ 3430805 w 9662615"/>
              <a:gd name="connsiteY79" fmla="*/ 1542521 h 1592835"/>
              <a:gd name="connsiteX80" fmla="*/ 3292707 w 9662615"/>
              <a:gd name="connsiteY80" fmla="*/ 1520490 h 1592835"/>
              <a:gd name="connsiteX81" fmla="*/ 3187872 w 9662615"/>
              <a:gd name="connsiteY81" fmla="*/ 1519991 h 1592835"/>
              <a:gd name="connsiteX82" fmla="*/ 3148026 w 9662615"/>
              <a:gd name="connsiteY82" fmla="*/ 1524777 h 1592835"/>
              <a:gd name="connsiteX83" fmla="*/ 3092394 w 9662615"/>
              <a:gd name="connsiteY83" fmla="*/ 1528115 h 1592835"/>
              <a:gd name="connsiteX84" fmla="*/ 2994200 w 9662615"/>
              <a:gd name="connsiteY84" fmla="*/ 1537857 h 1592835"/>
              <a:gd name="connsiteX85" fmla="*/ 2862301 w 9662615"/>
              <a:gd name="connsiteY85" fmla="*/ 1544250 h 1592835"/>
              <a:gd name="connsiteX86" fmla="*/ 2766335 w 9662615"/>
              <a:gd name="connsiteY86" fmla="*/ 1527662 h 1592835"/>
              <a:gd name="connsiteX87" fmla="*/ 2757836 w 9662615"/>
              <a:gd name="connsiteY87" fmla="*/ 1531371 h 1592835"/>
              <a:gd name="connsiteX88" fmla="*/ 2691555 w 9662615"/>
              <a:gd name="connsiteY88" fmla="*/ 1530283 h 1592835"/>
              <a:gd name="connsiteX89" fmla="*/ 2491676 w 9662615"/>
              <a:gd name="connsiteY89" fmla="*/ 1500859 h 1592835"/>
              <a:gd name="connsiteX90" fmla="*/ 2378036 w 9662615"/>
              <a:gd name="connsiteY90" fmla="*/ 1520645 h 1592835"/>
              <a:gd name="connsiteX91" fmla="*/ 2284269 w 9662615"/>
              <a:gd name="connsiteY91" fmla="*/ 1503068 h 1592835"/>
              <a:gd name="connsiteX92" fmla="*/ 2207104 w 9662615"/>
              <a:gd name="connsiteY92" fmla="*/ 1508888 h 1592835"/>
              <a:gd name="connsiteX93" fmla="*/ 2149226 w 9662615"/>
              <a:gd name="connsiteY93" fmla="*/ 1523409 h 1592835"/>
              <a:gd name="connsiteX94" fmla="*/ 2084783 w 9662615"/>
              <a:gd name="connsiteY94" fmla="*/ 1524245 h 1592835"/>
              <a:gd name="connsiteX95" fmla="*/ 2070075 w 9662615"/>
              <a:gd name="connsiteY95" fmla="*/ 1511285 h 1592835"/>
              <a:gd name="connsiteX96" fmla="*/ 2001057 w 9662615"/>
              <a:gd name="connsiteY96" fmla="*/ 1516449 h 1592835"/>
              <a:gd name="connsiteX97" fmla="*/ 1896330 w 9662615"/>
              <a:gd name="connsiteY97" fmla="*/ 1525725 h 1592835"/>
              <a:gd name="connsiteX98" fmla="*/ 1835994 w 9662615"/>
              <a:gd name="connsiteY98" fmla="*/ 1527678 h 1592835"/>
              <a:gd name="connsiteX99" fmla="*/ 1671119 w 9662615"/>
              <a:gd name="connsiteY99" fmla="*/ 1536701 h 1592835"/>
              <a:gd name="connsiteX100" fmla="*/ 1601337 w 9662615"/>
              <a:gd name="connsiteY100" fmla="*/ 1548552 h 1592835"/>
              <a:gd name="connsiteX101" fmla="*/ 1407755 w 9662615"/>
              <a:gd name="connsiteY101" fmla="*/ 1571444 h 1592835"/>
              <a:gd name="connsiteX102" fmla="*/ 1271994 w 9662615"/>
              <a:gd name="connsiteY102" fmla="*/ 1579471 h 1592835"/>
              <a:gd name="connsiteX103" fmla="*/ 1249226 w 9662615"/>
              <a:gd name="connsiteY103" fmla="*/ 1583140 h 1592835"/>
              <a:gd name="connsiteX104" fmla="*/ 1217719 w 9662615"/>
              <a:gd name="connsiteY104" fmla="*/ 1580863 h 1592835"/>
              <a:gd name="connsiteX105" fmla="*/ 1091432 w 9662615"/>
              <a:gd name="connsiteY105" fmla="*/ 1571003 h 1592835"/>
              <a:gd name="connsiteX106" fmla="*/ 992039 w 9662615"/>
              <a:gd name="connsiteY106" fmla="*/ 1556662 h 1592835"/>
              <a:gd name="connsiteX107" fmla="*/ 868264 w 9662615"/>
              <a:gd name="connsiteY107" fmla="*/ 1566392 h 1592835"/>
              <a:gd name="connsiteX108" fmla="*/ 792765 w 9662615"/>
              <a:gd name="connsiteY108" fmla="*/ 1563102 h 1592835"/>
              <a:gd name="connsiteX109" fmla="*/ 669055 w 9662615"/>
              <a:gd name="connsiteY109" fmla="*/ 1543638 h 1592835"/>
              <a:gd name="connsiteX110" fmla="*/ 506152 w 9662615"/>
              <a:gd name="connsiteY110" fmla="*/ 1549124 h 1592835"/>
              <a:gd name="connsiteX111" fmla="*/ 472797 w 9662615"/>
              <a:gd name="connsiteY111" fmla="*/ 1568904 h 1592835"/>
              <a:gd name="connsiteX112" fmla="*/ 427864 w 9662615"/>
              <a:gd name="connsiteY112" fmla="*/ 1580848 h 1592835"/>
              <a:gd name="connsiteX113" fmla="*/ 408381 w 9662615"/>
              <a:gd name="connsiteY113" fmla="*/ 1552940 h 1592835"/>
              <a:gd name="connsiteX114" fmla="*/ 267163 w 9662615"/>
              <a:gd name="connsiteY114" fmla="*/ 1531913 h 1592835"/>
              <a:gd name="connsiteX115" fmla="*/ 196644 w 9662615"/>
              <a:gd name="connsiteY115" fmla="*/ 1524565 h 1592835"/>
              <a:gd name="connsiteX116" fmla="*/ 86819 w 9662615"/>
              <a:gd name="connsiteY116" fmla="*/ 1519517 h 1592835"/>
              <a:gd name="connsiteX117" fmla="*/ 53369 w 9662615"/>
              <a:gd name="connsiteY117" fmla="*/ 1516853 h 1592835"/>
              <a:gd name="connsiteX118" fmla="*/ 2359 w 9662615"/>
              <a:gd name="connsiteY118" fmla="*/ 1515247 h 1592835"/>
              <a:gd name="connsiteX119" fmla="*/ 0 w 9662615"/>
              <a:gd name="connsiteY119" fmla="*/ 1514932 h 1592835"/>
              <a:gd name="connsiteX120" fmla="*/ 0 w 9662615"/>
              <a:gd name="connsiteY120" fmla="*/ 0 h 1592835"/>
              <a:gd name="connsiteX0" fmla="*/ 0 w 9662615"/>
              <a:gd name="connsiteY0" fmla="*/ 0 h 1592835"/>
              <a:gd name="connsiteX1" fmla="*/ 9662615 w 9662615"/>
              <a:gd name="connsiteY1" fmla="*/ 0 h 1592835"/>
              <a:gd name="connsiteX2" fmla="*/ 9662615 w 9662615"/>
              <a:gd name="connsiteY2" fmla="*/ 1280346 h 1592835"/>
              <a:gd name="connsiteX3" fmla="*/ 9658420 w 9662615"/>
              <a:gd name="connsiteY3" fmla="*/ 1280106 h 1592835"/>
              <a:gd name="connsiteX4" fmla="*/ 9469546 w 9662615"/>
              <a:gd name="connsiteY4" fmla="*/ 1289837 h 1592835"/>
              <a:gd name="connsiteX5" fmla="*/ 9385895 w 9662615"/>
              <a:gd name="connsiteY5" fmla="*/ 1269203 h 1592835"/>
              <a:gd name="connsiteX6" fmla="*/ 9144767 w 9662615"/>
              <a:gd name="connsiteY6" fmla="*/ 1264120 h 1592835"/>
              <a:gd name="connsiteX7" fmla="*/ 8837252 w 9662615"/>
              <a:gd name="connsiteY7" fmla="*/ 1350515 h 1592835"/>
              <a:gd name="connsiteX8" fmla="*/ 8705466 w 9662615"/>
              <a:gd name="connsiteY8" fmla="*/ 1342419 h 1592835"/>
              <a:gd name="connsiteX9" fmla="*/ 8652221 w 9662615"/>
              <a:gd name="connsiteY9" fmla="*/ 1326906 h 1592835"/>
              <a:gd name="connsiteX10" fmla="*/ 8632312 w 9662615"/>
              <a:gd name="connsiteY10" fmla="*/ 1326025 h 1592835"/>
              <a:gd name="connsiteX11" fmla="*/ 8591582 w 9662615"/>
              <a:gd name="connsiteY11" fmla="*/ 1341666 h 1592835"/>
              <a:gd name="connsiteX12" fmla="*/ 8537336 w 9662615"/>
              <a:gd name="connsiteY12" fmla="*/ 1341684 h 1592835"/>
              <a:gd name="connsiteX13" fmla="*/ 8472508 w 9662615"/>
              <a:gd name="connsiteY13" fmla="*/ 1363109 h 1592835"/>
              <a:gd name="connsiteX14" fmla="*/ 8258477 w 9662615"/>
              <a:gd name="connsiteY14" fmla="*/ 1370666 h 1592835"/>
              <a:gd name="connsiteX15" fmla="*/ 8197961 w 9662615"/>
              <a:gd name="connsiteY15" fmla="*/ 1392804 h 1592835"/>
              <a:gd name="connsiteX16" fmla="*/ 8171196 w 9662615"/>
              <a:gd name="connsiteY16" fmla="*/ 1397216 h 1592835"/>
              <a:gd name="connsiteX17" fmla="*/ 8127667 w 9662615"/>
              <a:gd name="connsiteY17" fmla="*/ 1418254 h 1592835"/>
              <a:gd name="connsiteX18" fmla="*/ 7974579 w 9662615"/>
              <a:gd name="connsiteY18" fmla="*/ 1383439 h 1592835"/>
              <a:gd name="connsiteX19" fmla="*/ 7768351 w 9662615"/>
              <a:gd name="connsiteY19" fmla="*/ 1395051 h 1592835"/>
              <a:gd name="connsiteX20" fmla="*/ 7635985 w 9662615"/>
              <a:gd name="connsiteY20" fmla="*/ 1386363 h 1592835"/>
              <a:gd name="connsiteX21" fmla="*/ 7466069 w 9662615"/>
              <a:gd name="connsiteY21" fmla="*/ 1377654 h 1592835"/>
              <a:gd name="connsiteX22" fmla="*/ 7355642 w 9662615"/>
              <a:gd name="connsiteY22" fmla="*/ 1407761 h 1592835"/>
              <a:gd name="connsiteX23" fmla="*/ 7151610 w 9662615"/>
              <a:gd name="connsiteY23" fmla="*/ 1397856 h 1592835"/>
              <a:gd name="connsiteX24" fmla="*/ 7082147 w 9662615"/>
              <a:gd name="connsiteY24" fmla="*/ 1406113 h 1592835"/>
              <a:gd name="connsiteX25" fmla="*/ 7014958 w 9662615"/>
              <a:gd name="connsiteY25" fmla="*/ 1396883 h 1592835"/>
              <a:gd name="connsiteX26" fmla="*/ 6907567 w 9662615"/>
              <a:gd name="connsiteY26" fmla="*/ 1419149 h 1592835"/>
              <a:gd name="connsiteX27" fmla="*/ 6748428 w 9662615"/>
              <a:gd name="connsiteY27" fmla="*/ 1420308 h 1592835"/>
              <a:gd name="connsiteX28" fmla="*/ 6654257 w 9662615"/>
              <a:gd name="connsiteY28" fmla="*/ 1424143 h 1592835"/>
              <a:gd name="connsiteX29" fmla="*/ 6620123 w 9662615"/>
              <a:gd name="connsiteY29" fmla="*/ 1430535 h 1592835"/>
              <a:gd name="connsiteX30" fmla="*/ 6571355 w 9662615"/>
              <a:gd name="connsiteY30" fmla="*/ 1436144 h 1592835"/>
              <a:gd name="connsiteX31" fmla="*/ 6486557 w 9662615"/>
              <a:gd name="connsiteY31" fmla="*/ 1449861 h 1592835"/>
              <a:gd name="connsiteX32" fmla="*/ 6370419 w 9662615"/>
              <a:gd name="connsiteY32" fmla="*/ 1461649 h 1592835"/>
              <a:gd name="connsiteX33" fmla="*/ 6278839 w 9662615"/>
              <a:gd name="connsiteY33" fmla="*/ 1449160 h 1592835"/>
              <a:gd name="connsiteX34" fmla="*/ 6272455 w 9662615"/>
              <a:gd name="connsiteY34" fmla="*/ 1453191 h 1592835"/>
              <a:gd name="connsiteX35" fmla="*/ 6212659 w 9662615"/>
              <a:gd name="connsiteY35" fmla="*/ 1454850 h 1592835"/>
              <a:gd name="connsiteX36" fmla="*/ 6069317 w 9662615"/>
              <a:gd name="connsiteY36" fmla="*/ 1445838 h 1592835"/>
              <a:gd name="connsiteX37" fmla="*/ 5878477 w 9662615"/>
              <a:gd name="connsiteY37" fmla="*/ 1439180 h 1592835"/>
              <a:gd name="connsiteX38" fmla="*/ 5838387 w 9662615"/>
              <a:gd name="connsiteY38" fmla="*/ 1444679 h 1592835"/>
              <a:gd name="connsiteX39" fmla="*/ 5771136 w 9662615"/>
              <a:gd name="connsiteY39" fmla="*/ 1453639 h 1592835"/>
              <a:gd name="connsiteX40" fmla="*/ 5724081 w 9662615"/>
              <a:gd name="connsiteY40" fmla="*/ 1470431 h 1592835"/>
              <a:gd name="connsiteX41" fmla="*/ 5666577 w 9662615"/>
              <a:gd name="connsiteY41" fmla="*/ 1473921 h 1592835"/>
              <a:gd name="connsiteX42" fmla="*/ 5649068 w 9662615"/>
              <a:gd name="connsiteY42" fmla="*/ 1461676 h 1592835"/>
              <a:gd name="connsiteX43" fmla="*/ 5588902 w 9662615"/>
              <a:gd name="connsiteY43" fmla="*/ 1469647 h 1592835"/>
              <a:gd name="connsiteX44" fmla="*/ 5498090 w 9662615"/>
              <a:gd name="connsiteY44" fmla="*/ 1483173 h 1592835"/>
              <a:gd name="connsiteX45" fmla="*/ 5444641 w 9662615"/>
              <a:gd name="connsiteY45" fmla="*/ 1487602 h 1592835"/>
              <a:gd name="connsiteX46" fmla="*/ 5299812 w 9662615"/>
              <a:gd name="connsiteY46" fmla="*/ 1503362 h 1592835"/>
              <a:gd name="connsiteX47" fmla="*/ 5213947 w 9662615"/>
              <a:gd name="connsiteY47" fmla="*/ 1516637 h 1592835"/>
              <a:gd name="connsiteX48" fmla="*/ 5090342 w 9662615"/>
              <a:gd name="connsiteY48" fmla="*/ 1546680 h 1592835"/>
              <a:gd name="connsiteX49" fmla="*/ 5129812 w 9662615"/>
              <a:gd name="connsiteY49" fmla="*/ 1521277 h 1592835"/>
              <a:gd name="connsiteX50" fmla="*/ 5059484 w 9662615"/>
              <a:gd name="connsiteY50" fmla="*/ 1546802 h 1592835"/>
              <a:gd name="connsiteX51" fmla="*/ 5038524 w 9662615"/>
              <a:gd name="connsiteY51" fmla="*/ 1545675 h 1592835"/>
              <a:gd name="connsiteX52" fmla="*/ 5026564 w 9662615"/>
              <a:gd name="connsiteY52" fmla="*/ 1545376 h 1592835"/>
              <a:gd name="connsiteX53" fmla="*/ 4969433 w 9662615"/>
              <a:gd name="connsiteY53" fmla="*/ 1550865 h 1592835"/>
              <a:gd name="connsiteX54" fmla="*/ 4921303 w 9662615"/>
              <a:gd name="connsiteY54" fmla="*/ 1575379 h 1592835"/>
              <a:gd name="connsiteX55" fmla="*/ 4863775 w 9662615"/>
              <a:gd name="connsiteY55" fmla="*/ 1562633 h 1592835"/>
              <a:gd name="connsiteX56" fmla="*/ 4847242 w 9662615"/>
              <a:gd name="connsiteY56" fmla="*/ 1565435 h 1592835"/>
              <a:gd name="connsiteX57" fmla="*/ 4856839 w 9662615"/>
              <a:gd name="connsiteY57" fmla="*/ 1592835 h 1592835"/>
              <a:gd name="connsiteX58" fmla="*/ 4791466 w 9662615"/>
              <a:gd name="connsiteY58" fmla="*/ 1561324 h 1592835"/>
              <a:gd name="connsiteX59" fmla="*/ 4784247 w 9662615"/>
              <a:gd name="connsiteY59" fmla="*/ 1562342 h 1592835"/>
              <a:gd name="connsiteX60" fmla="*/ 4748477 w 9662615"/>
              <a:gd name="connsiteY60" fmla="*/ 1556925 h 1592835"/>
              <a:gd name="connsiteX61" fmla="*/ 4730033 w 9662615"/>
              <a:gd name="connsiteY61" fmla="*/ 1555274 h 1592835"/>
              <a:gd name="connsiteX62" fmla="*/ 4697562 w 9662615"/>
              <a:gd name="connsiteY62" fmla="*/ 1551206 h 1592835"/>
              <a:gd name="connsiteX63" fmla="*/ 4662664 w 9662615"/>
              <a:gd name="connsiteY63" fmla="*/ 1573162 h 1592835"/>
              <a:gd name="connsiteX64" fmla="*/ 4603028 w 9662615"/>
              <a:gd name="connsiteY64" fmla="*/ 1568821 h 1592835"/>
              <a:gd name="connsiteX65" fmla="*/ 4541612 w 9662615"/>
              <a:gd name="connsiteY65" fmla="*/ 1545262 h 1592835"/>
              <a:gd name="connsiteX66" fmla="*/ 4422155 w 9662615"/>
              <a:gd name="connsiteY66" fmla="*/ 1542059 h 1592835"/>
              <a:gd name="connsiteX67" fmla="*/ 4221826 w 9662615"/>
              <a:gd name="connsiteY67" fmla="*/ 1508923 h 1592835"/>
              <a:gd name="connsiteX68" fmla="*/ 4096601 w 9662615"/>
              <a:gd name="connsiteY68" fmla="*/ 1521563 h 1592835"/>
              <a:gd name="connsiteX69" fmla="*/ 3970635 w 9662615"/>
              <a:gd name="connsiteY69" fmla="*/ 1544815 h 1592835"/>
              <a:gd name="connsiteX70" fmla="*/ 3833906 w 9662615"/>
              <a:gd name="connsiteY70" fmla="*/ 1516637 h 1592835"/>
              <a:gd name="connsiteX71" fmla="*/ 3696258 w 9662615"/>
              <a:gd name="connsiteY71" fmla="*/ 1537563 h 1592835"/>
              <a:gd name="connsiteX72" fmla="*/ 3594070 w 9662615"/>
              <a:gd name="connsiteY72" fmla="*/ 1509422 h 1592835"/>
              <a:gd name="connsiteX73" fmla="*/ 3565233 w 9662615"/>
              <a:gd name="connsiteY73" fmla="*/ 1515122 h 1592835"/>
              <a:gd name="connsiteX74" fmla="*/ 3560267 w 9662615"/>
              <a:gd name="connsiteY74" fmla="*/ 1516288 h 1592835"/>
              <a:gd name="connsiteX75" fmla="*/ 3540258 w 9662615"/>
              <a:gd name="connsiteY75" fmla="*/ 1516976 h 1592835"/>
              <a:gd name="connsiteX76" fmla="*/ 3534780 w 9662615"/>
              <a:gd name="connsiteY76" fmla="*/ 1522141 h 1592835"/>
              <a:gd name="connsiteX77" fmla="*/ 3504783 w 9662615"/>
              <a:gd name="connsiteY77" fmla="*/ 1526739 h 1592835"/>
              <a:gd name="connsiteX78" fmla="*/ 3430805 w 9662615"/>
              <a:gd name="connsiteY78" fmla="*/ 1542521 h 1592835"/>
              <a:gd name="connsiteX79" fmla="*/ 3292707 w 9662615"/>
              <a:gd name="connsiteY79" fmla="*/ 1520490 h 1592835"/>
              <a:gd name="connsiteX80" fmla="*/ 3187872 w 9662615"/>
              <a:gd name="connsiteY80" fmla="*/ 1519991 h 1592835"/>
              <a:gd name="connsiteX81" fmla="*/ 3148026 w 9662615"/>
              <a:gd name="connsiteY81" fmla="*/ 1524777 h 1592835"/>
              <a:gd name="connsiteX82" fmla="*/ 3092394 w 9662615"/>
              <a:gd name="connsiteY82" fmla="*/ 1528115 h 1592835"/>
              <a:gd name="connsiteX83" fmla="*/ 2994200 w 9662615"/>
              <a:gd name="connsiteY83" fmla="*/ 1537857 h 1592835"/>
              <a:gd name="connsiteX84" fmla="*/ 2862301 w 9662615"/>
              <a:gd name="connsiteY84" fmla="*/ 1544250 h 1592835"/>
              <a:gd name="connsiteX85" fmla="*/ 2766335 w 9662615"/>
              <a:gd name="connsiteY85" fmla="*/ 1527662 h 1592835"/>
              <a:gd name="connsiteX86" fmla="*/ 2757836 w 9662615"/>
              <a:gd name="connsiteY86" fmla="*/ 1531371 h 1592835"/>
              <a:gd name="connsiteX87" fmla="*/ 2691555 w 9662615"/>
              <a:gd name="connsiteY87" fmla="*/ 1530283 h 1592835"/>
              <a:gd name="connsiteX88" fmla="*/ 2491676 w 9662615"/>
              <a:gd name="connsiteY88" fmla="*/ 1500859 h 1592835"/>
              <a:gd name="connsiteX89" fmla="*/ 2378036 w 9662615"/>
              <a:gd name="connsiteY89" fmla="*/ 1520645 h 1592835"/>
              <a:gd name="connsiteX90" fmla="*/ 2284269 w 9662615"/>
              <a:gd name="connsiteY90" fmla="*/ 1503068 h 1592835"/>
              <a:gd name="connsiteX91" fmla="*/ 2207104 w 9662615"/>
              <a:gd name="connsiteY91" fmla="*/ 1508888 h 1592835"/>
              <a:gd name="connsiteX92" fmla="*/ 2149226 w 9662615"/>
              <a:gd name="connsiteY92" fmla="*/ 1523409 h 1592835"/>
              <a:gd name="connsiteX93" fmla="*/ 2084783 w 9662615"/>
              <a:gd name="connsiteY93" fmla="*/ 1524245 h 1592835"/>
              <a:gd name="connsiteX94" fmla="*/ 2070075 w 9662615"/>
              <a:gd name="connsiteY94" fmla="*/ 1511285 h 1592835"/>
              <a:gd name="connsiteX95" fmla="*/ 2001057 w 9662615"/>
              <a:gd name="connsiteY95" fmla="*/ 1516449 h 1592835"/>
              <a:gd name="connsiteX96" fmla="*/ 1896330 w 9662615"/>
              <a:gd name="connsiteY96" fmla="*/ 1525725 h 1592835"/>
              <a:gd name="connsiteX97" fmla="*/ 1835994 w 9662615"/>
              <a:gd name="connsiteY97" fmla="*/ 1527678 h 1592835"/>
              <a:gd name="connsiteX98" fmla="*/ 1671119 w 9662615"/>
              <a:gd name="connsiteY98" fmla="*/ 1536701 h 1592835"/>
              <a:gd name="connsiteX99" fmla="*/ 1601337 w 9662615"/>
              <a:gd name="connsiteY99" fmla="*/ 1548552 h 1592835"/>
              <a:gd name="connsiteX100" fmla="*/ 1407755 w 9662615"/>
              <a:gd name="connsiteY100" fmla="*/ 1571444 h 1592835"/>
              <a:gd name="connsiteX101" fmla="*/ 1271994 w 9662615"/>
              <a:gd name="connsiteY101" fmla="*/ 1579471 h 1592835"/>
              <a:gd name="connsiteX102" fmla="*/ 1249226 w 9662615"/>
              <a:gd name="connsiteY102" fmla="*/ 1583140 h 1592835"/>
              <a:gd name="connsiteX103" fmla="*/ 1217719 w 9662615"/>
              <a:gd name="connsiteY103" fmla="*/ 1580863 h 1592835"/>
              <a:gd name="connsiteX104" fmla="*/ 1091432 w 9662615"/>
              <a:gd name="connsiteY104" fmla="*/ 1571003 h 1592835"/>
              <a:gd name="connsiteX105" fmla="*/ 992039 w 9662615"/>
              <a:gd name="connsiteY105" fmla="*/ 1556662 h 1592835"/>
              <a:gd name="connsiteX106" fmla="*/ 868264 w 9662615"/>
              <a:gd name="connsiteY106" fmla="*/ 1566392 h 1592835"/>
              <a:gd name="connsiteX107" fmla="*/ 792765 w 9662615"/>
              <a:gd name="connsiteY107" fmla="*/ 1563102 h 1592835"/>
              <a:gd name="connsiteX108" fmla="*/ 669055 w 9662615"/>
              <a:gd name="connsiteY108" fmla="*/ 1543638 h 1592835"/>
              <a:gd name="connsiteX109" fmla="*/ 506152 w 9662615"/>
              <a:gd name="connsiteY109" fmla="*/ 1549124 h 1592835"/>
              <a:gd name="connsiteX110" fmla="*/ 472797 w 9662615"/>
              <a:gd name="connsiteY110" fmla="*/ 1568904 h 1592835"/>
              <a:gd name="connsiteX111" fmla="*/ 427864 w 9662615"/>
              <a:gd name="connsiteY111" fmla="*/ 1580848 h 1592835"/>
              <a:gd name="connsiteX112" fmla="*/ 408381 w 9662615"/>
              <a:gd name="connsiteY112" fmla="*/ 1552940 h 1592835"/>
              <a:gd name="connsiteX113" fmla="*/ 267163 w 9662615"/>
              <a:gd name="connsiteY113" fmla="*/ 1531913 h 1592835"/>
              <a:gd name="connsiteX114" fmla="*/ 196644 w 9662615"/>
              <a:gd name="connsiteY114" fmla="*/ 1524565 h 1592835"/>
              <a:gd name="connsiteX115" fmla="*/ 86819 w 9662615"/>
              <a:gd name="connsiteY115" fmla="*/ 1519517 h 1592835"/>
              <a:gd name="connsiteX116" fmla="*/ 53369 w 9662615"/>
              <a:gd name="connsiteY116" fmla="*/ 1516853 h 1592835"/>
              <a:gd name="connsiteX117" fmla="*/ 2359 w 9662615"/>
              <a:gd name="connsiteY117" fmla="*/ 1515247 h 1592835"/>
              <a:gd name="connsiteX118" fmla="*/ 0 w 9662615"/>
              <a:gd name="connsiteY118" fmla="*/ 1514932 h 1592835"/>
              <a:gd name="connsiteX119" fmla="*/ 0 w 9662615"/>
              <a:gd name="connsiteY119" fmla="*/ 0 h 1592835"/>
              <a:gd name="connsiteX0" fmla="*/ 0 w 9662615"/>
              <a:gd name="connsiteY0" fmla="*/ 0 h 1592835"/>
              <a:gd name="connsiteX1" fmla="*/ 9662615 w 9662615"/>
              <a:gd name="connsiteY1" fmla="*/ 0 h 1592835"/>
              <a:gd name="connsiteX2" fmla="*/ 9662615 w 9662615"/>
              <a:gd name="connsiteY2" fmla="*/ 1280346 h 1592835"/>
              <a:gd name="connsiteX3" fmla="*/ 9658420 w 9662615"/>
              <a:gd name="connsiteY3" fmla="*/ 1280106 h 1592835"/>
              <a:gd name="connsiteX4" fmla="*/ 9469546 w 9662615"/>
              <a:gd name="connsiteY4" fmla="*/ 1289837 h 1592835"/>
              <a:gd name="connsiteX5" fmla="*/ 9385895 w 9662615"/>
              <a:gd name="connsiteY5" fmla="*/ 1269203 h 1592835"/>
              <a:gd name="connsiteX6" fmla="*/ 9144767 w 9662615"/>
              <a:gd name="connsiteY6" fmla="*/ 1264120 h 1592835"/>
              <a:gd name="connsiteX7" fmla="*/ 8837252 w 9662615"/>
              <a:gd name="connsiteY7" fmla="*/ 1350515 h 1592835"/>
              <a:gd name="connsiteX8" fmla="*/ 8705466 w 9662615"/>
              <a:gd name="connsiteY8" fmla="*/ 1342419 h 1592835"/>
              <a:gd name="connsiteX9" fmla="*/ 8652221 w 9662615"/>
              <a:gd name="connsiteY9" fmla="*/ 1326906 h 1592835"/>
              <a:gd name="connsiteX10" fmla="*/ 8632312 w 9662615"/>
              <a:gd name="connsiteY10" fmla="*/ 1326025 h 1592835"/>
              <a:gd name="connsiteX11" fmla="*/ 8591582 w 9662615"/>
              <a:gd name="connsiteY11" fmla="*/ 1341666 h 1592835"/>
              <a:gd name="connsiteX12" fmla="*/ 8537336 w 9662615"/>
              <a:gd name="connsiteY12" fmla="*/ 1341684 h 1592835"/>
              <a:gd name="connsiteX13" fmla="*/ 8472508 w 9662615"/>
              <a:gd name="connsiteY13" fmla="*/ 1363109 h 1592835"/>
              <a:gd name="connsiteX14" fmla="*/ 8258477 w 9662615"/>
              <a:gd name="connsiteY14" fmla="*/ 1370666 h 1592835"/>
              <a:gd name="connsiteX15" fmla="*/ 8197961 w 9662615"/>
              <a:gd name="connsiteY15" fmla="*/ 1392804 h 1592835"/>
              <a:gd name="connsiteX16" fmla="*/ 8171196 w 9662615"/>
              <a:gd name="connsiteY16" fmla="*/ 1397216 h 1592835"/>
              <a:gd name="connsiteX17" fmla="*/ 8127667 w 9662615"/>
              <a:gd name="connsiteY17" fmla="*/ 1418254 h 1592835"/>
              <a:gd name="connsiteX18" fmla="*/ 7974579 w 9662615"/>
              <a:gd name="connsiteY18" fmla="*/ 1383439 h 1592835"/>
              <a:gd name="connsiteX19" fmla="*/ 7768351 w 9662615"/>
              <a:gd name="connsiteY19" fmla="*/ 1395051 h 1592835"/>
              <a:gd name="connsiteX20" fmla="*/ 7635985 w 9662615"/>
              <a:gd name="connsiteY20" fmla="*/ 1386363 h 1592835"/>
              <a:gd name="connsiteX21" fmla="*/ 7466069 w 9662615"/>
              <a:gd name="connsiteY21" fmla="*/ 1377654 h 1592835"/>
              <a:gd name="connsiteX22" fmla="*/ 7355642 w 9662615"/>
              <a:gd name="connsiteY22" fmla="*/ 1407761 h 1592835"/>
              <a:gd name="connsiteX23" fmla="*/ 7151610 w 9662615"/>
              <a:gd name="connsiteY23" fmla="*/ 1397856 h 1592835"/>
              <a:gd name="connsiteX24" fmla="*/ 7082147 w 9662615"/>
              <a:gd name="connsiteY24" fmla="*/ 1406113 h 1592835"/>
              <a:gd name="connsiteX25" fmla="*/ 7014958 w 9662615"/>
              <a:gd name="connsiteY25" fmla="*/ 1396883 h 1592835"/>
              <a:gd name="connsiteX26" fmla="*/ 6907567 w 9662615"/>
              <a:gd name="connsiteY26" fmla="*/ 1419149 h 1592835"/>
              <a:gd name="connsiteX27" fmla="*/ 6748428 w 9662615"/>
              <a:gd name="connsiteY27" fmla="*/ 1420308 h 1592835"/>
              <a:gd name="connsiteX28" fmla="*/ 6654257 w 9662615"/>
              <a:gd name="connsiteY28" fmla="*/ 1424143 h 1592835"/>
              <a:gd name="connsiteX29" fmla="*/ 6620123 w 9662615"/>
              <a:gd name="connsiteY29" fmla="*/ 1430535 h 1592835"/>
              <a:gd name="connsiteX30" fmla="*/ 6571355 w 9662615"/>
              <a:gd name="connsiteY30" fmla="*/ 1436144 h 1592835"/>
              <a:gd name="connsiteX31" fmla="*/ 6486557 w 9662615"/>
              <a:gd name="connsiteY31" fmla="*/ 1449861 h 1592835"/>
              <a:gd name="connsiteX32" fmla="*/ 6370419 w 9662615"/>
              <a:gd name="connsiteY32" fmla="*/ 1461649 h 1592835"/>
              <a:gd name="connsiteX33" fmla="*/ 6278839 w 9662615"/>
              <a:gd name="connsiteY33" fmla="*/ 1449160 h 1592835"/>
              <a:gd name="connsiteX34" fmla="*/ 6272455 w 9662615"/>
              <a:gd name="connsiteY34" fmla="*/ 1453191 h 1592835"/>
              <a:gd name="connsiteX35" fmla="*/ 6212659 w 9662615"/>
              <a:gd name="connsiteY35" fmla="*/ 1454850 h 1592835"/>
              <a:gd name="connsiteX36" fmla="*/ 6069317 w 9662615"/>
              <a:gd name="connsiteY36" fmla="*/ 1445838 h 1592835"/>
              <a:gd name="connsiteX37" fmla="*/ 5878477 w 9662615"/>
              <a:gd name="connsiteY37" fmla="*/ 1439180 h 1592835"/>
              <a:gd name="connsiteX38" fmla="*/ 5838387 w 9662615"/>
              <a:gd name="connsiteY38" fmla="*/ 1444679 h 1592835"/>
              <a:gd name="connsiteX39" fmla="*/ 5771136 w 9662615"/>
              <a:gd name="connsiteY39" fmla="*/ 1453639 h 1592835"/>
              <a:gd name="connsiteX40" fmla="*/ 5724081 w 9662615"/>
              <a:gd name="connsiteY40" fmla="*/ 1470431 h 1592835"/>
              <a:gd name="connsiteX41" fmla="*/ 5666577 w 9662615"/>
              <a:gd name="connsiteY41" fmla="*/ 1473921 h 1592835"/>
              <a:gd name="connsiteX42" fmla="*/ 5649068 w 9662615"/>
              <a:gd name="connsiteY42" fmla="*/ 1461676 h 1592835"/>
              <a:gd name="connsiteX43" fmla="*/ 5588902 w 9662615"/>
              <a:gd name="connsiteY43" fmla="*/ 1469647 h 1592835"/>
              <a:gd name="connsiteX44" fmla="*/ 5498090 w 9662615"/>
              <a:gd name="connsiteY44" fmla="*/ 1483173 h 1592835"/>
              <a:gd name="connsiteX45" fmla="*/ 5444641 w 9662615"/>
              <a:gd name="connsiteY45" fmla="*/ 1487602 h 1592835"/>
              <a:gd name="connsiteX46" fmla="*/ 5299812 w 9662615"/>
              <a:gd name="connsiteY46" fmla="*/ 1503362 h 1592835"/>
              <a:gd name="connsiteX47" fmla="*/ 5213947 w 9662615"/>
              <a:gd name="connsiteY47" fmla="*/ 1516637 h 1592835"/>
              <a:gd name="connsiteX48" fmla="*/ 5090342 w 9662615"/>
              <a:gd name="connsiteY48" fmla="*/ 1546680 h 1592835"/>
              <a:gd name="connsiteX49" fmla="*/ 5129812 w 9662615"/>
              <a:gd name="connsiteY49" fmla="*/ 1521277 h 1592835"/>
              <a:gd name="connsiteX50" fmla="*/ 5059484 w 9662615"/>
              <a:gd name="connsiteY50" fmla="*/ 1546802 h 1592835"/>
              <a:gd name="connsiteX51" fmla="*/ 5038524 w 9662615"/>
              <a:gd name="connsiteY51" fmla="*/ 1545675 h 1592835"/>
              <a:gd name="connsiteX52" fmla="*/ 5026564 w 9662615"/>
              <a:gd name="connsiteY52" fmla="*/ 1545376 h 1592835"/>
              <a:gd name="connsiteX53" fmla="*/ 4969433 w 9662615"/>
              <a:gd name="connsiteY53" fmla="*/ 1550865 h 1592835"/>
              <a:gd name="connsiteX54" fmla="*/ 4921303 w 9662615"/>
              <a:gd name="connsiteY54" fmla="*/ 1575379 h 1592835"/>
              <a:gd name="connsiteX55" fmla="*/ 4863775 w 9662615"/>
              <a:gd name="connsiteY55" fmla="*/ 1562633 h 1592835"/>
              <a:gd name="connsiteX56" fmla="*/ 4847242 w 9662615"/>
              <a:gd name="connsiteY56" fmla="*/ 1565435 h 1592835"/>
              <a:gd name="connsiteX57" fmla="*/ 4856839 w 9662615"/>
              <a:gd name="connsiteY57" fmla="*/ 1592835 h 1592835"/>
              <a:gd name="connsiteX58" fmla="*/ 4791466 w 9662615"/>
              <a:gd name="connsiteY58" fmla="*/ 1561324 h 1592835"/>
              <a:gd name="connsiteX59" fmla="*/ 4784247 w 9662615"/>
              <a:gd name="connsiteY59" fmla="*/ 1562342 h 1592835"/>
              <a:gd name="connsiteX60" fmla="*/ 4730033 w 9662615"/>
              <a:gd name="connsiteY60" fmla="*/ 1555274 h 1592835"/>
              <a:gd name="connsiteX61" fmla="*/ 4697562 w 9662615"/>
              <a:gd name="connsiteY61" fmla="*/ 1551206 h 1592835"/>
              <a:gd name="connsiteX62" fmla="*/ 4662664 w 9662615"/>
              <a:gd name="connsiteY62" fmla="*/ 1573162 h 1592835"/>
              <a:gd name="connsiteX63" fmla="*/ 4603028 w 9662615"/>
              <a:gd name="connsiteY63" fmla="*/ 1568821 h 1592835"/>
              <a:gd name="connsiteX64" fmla="*/ 4541612 w 9662615"/>
              <a:gd name="connsiteY64" fmla="*/ 1545262 h 1592835"/>
              <a:gd name="connsiteX65" fmla="*/ 4422155 w 9662615"/>
              <a:gd name="connsiteY65" fmla="*/ 1542059 h 1592835"/>
              <a:gd name="connsiteX66" fmla="*/ 4221826 w 9662615"/>
              <a:gd name="connsiteY66" fmla="*/ 1508923 h 1592835"/>
              <a:gd name="connsiteX67" fmla="*/ 4096601 w 9662615"/>
              <a:gd name="connsiteY67" fmla="*/ 1521563 h 1592835"/>
              <a:gd name="connsiteX68" fmla="*/ 3970635 w 9662615"/>
              <a:gd name="connsiteY68" fmla="*/ 1544815 h 1592835"/>
              <a:gd name="connsiteX69" fmla="*/ 3833906 w 9662615"/>
              <a:gd name="connsiteY69" fmla="*/ 1516637 h 1592835"/>
              <a:gd name="connsiteX70" fmla="*/ 3696258 w 9662615"/>
              <a:gd name="connsiteY70" fmla="*/ 1537563 h 1592835"/>
              <a:gd name="connsiteX71" fmla="*/ 3594070 w 9662615"/>
              <a:gd name="connsiteY71" fmla="*/ 1509422 h 1592835"/>
              <a:gd name="connsiteX72" fmla="*/ 3565233 w 9662615"/>
              <a:gd name="connsiteY72" fmla="*/ 1515122 h 1592835"/>
              <a:gd name="connsiteX73" fmla="*/ 3560267 w 9662615"/>
              <a:gd name="connsiteY73" fmla="*/ 1516288 h 1592835"/>
              <a:gd name="connsiteX74" fmla="*/ 3540258 w 9662615"/>
              <a:gd name="connsiteY74" fmla="*/ 1516976 h 1592835"/>
              <a:gd name="connsiteX75" fmla="*/ 3534780 w 9662615"/>
              <a:gd name="connsiteY75" fmla="*/ 1522141 h 1592835"/>
              <a:gd name="connsiteX76" fmla="*/ 3504783 w 9662615"/>
              <a:gd name="connsiteY76" fmla="*/ 1526739 h 1592835"/>
              <a:gd name="connsiteX77" fmla="*/ 3430805 w 9662615"/>
              <a:gd name="connsiteY77" fmla="*/ 1542521 h 1592835"/>
              <a:gd name="connsiteX78" fmla="*/ 3292707 w 9662615"/>
              <a:gd name="connsiteY78" fmla="*/ 1520490 h 1592835"/>
              <a:gd name="connsiteX79" fmla="*/ 3187872 w 9662615"/>
              <a:gd name="connsiteY79" fmla="*/ 1519991 h 1592835"/>
              <a:gd name="connsiteX80" fmla="*/ 3148026 w 9662615"/>
              <a:gd name="connsiteY80" fmla="*/ 1524777 h 1592835"/>
              <a:gd name="connsiteX81" fmla="*/ 3092394 w 9662615"/>
              <a:gd name="connsiteY81" fmla="*/ 1528115 h 1592835"/>
              <a:gd name="connsiteX82" fmla="*/ 2994200 w 9662615"/>
              <a:gd name="connsiteY82" fmla="*/ 1537857 h 1592835"/>
              <a:gd name="connsiteX83" fmla="*/ 2862301 w 9662615"/>
              <a:gd name="connsiteY83" fmla="*/ 1544250 h 1592835"/>
              <a:gd name="connsiteX84" fmla="*/ 2766335 w 9662615"/>
              <a:gd name="connsiteY84" fmla="*/ 1527662 h 1592835"/>
              <a:gd name="connsiteX85" fmla="*/ 2757836 w 9662615"/>
              <a:gd name="connsiteY85" fmla="*/ 1531371 h 1592835"/>
              <a:gd name="connsiteX86" fmla="*/ 2691555 w 9662615"/>
              <a:gd name="connsiteY86" fmla="*/ 1530283 h 1592835"/>
              <a:gd name="connsiteX87" fmla="*/ 2491676 w 9662615"/>
              <a:gd name="connsiteY87" fmla="*/ 1500859 h 1592835"/>
              <a:gd name="connsiteX88" fmla="*/ 2378036 w 9662615"/>
              <a:gd name="connsiteY88" fmla="*/ 1520645 h 1592835"/>
              <a:gd name="connsiteX89" fmla="*/ 2284269 w 9662615"/>
              <a:gd name="connsiteY89" fmla="*/ 1503068 h 1592835"/>
              <a:gd name="connsiteX90" fmla="*/ 2207104 w 9662615"/>
              <a:gd name="connsiteY90" fmla="*/ 1508888 h 1592835"/>
              <a:gd name="connsiteX91" fmla="*/ 2149226 w 9662615"/>
              <a:gd name="connsiteY91" fmla="*/ 1523409 h 1592835"/>
              <a:gd name="connsiteX92" fmla="*/ 2084783 w 9662615"/>
              <a:gd name="connsiteY92" fmla="*/ 1524245 h 1592835"/>
              <a:gd name="connsiteX93" fmla="*/ 2070075 w 9662615"/>
              <a:gd name="connsiteY93" fmla="*/ 1511285 h 1592835"/>
              <a:gd name="connsiteX94" fmla="*/ 2001057 w 9662615"/>
              <a:gd name="connsiteY94" fmla="*/ 1516449 h 1592835"/>
              <a:gd name="connsiteX95" fmla="*/ 1896330 w 9662615"/>
              <a:gd name="connsiteY95" fmla="*/ 1525725 h 1592835"/>
              <a:gd name="connsiteX96" fmla="*/ 1835994 w 9662615"/>
              <a:gd name="connsiteY96" fmla="*/ 1527678 h 1592835"/>
              <a:gd name="connsiteX97" fmla="*/ 1671119 w 9662615"/>
              <a:gd name="connsiteY97" fmla="*/ 1536701 h 1592835"/>
              <a:gd name="connsiteX98" fmla="*/ 1601337 w 9662615"/>
              <a:gd name="connsiteY98" fmla="*/ 1548552 h 1592835"/>
              <a:gd name="connsiteX99" fmla="*/ 1407755 w 9662615"/>
              <a:gd name="connsiteY99" fmla="*/ 1571444 h 1592835"/>
              <a:gd name="connsiteX100" fmla="*/ 1271994 w 9662615"/>
              <a:gd name="connsiteY100" fmla="*/ 1579471 h 1592835"/>
              <a:gd name="connsiteX101" fmla="*/ 1249226 w 9662615"/>
              <a:gd name="connsiteY101" fmla="*/ 1583140 h 1592835"/>
              <a:gd name="connsiteX102" fmla="*/ 1217719 w 9662615"/>
              <a:gd name="connsiteY102" fmla="*/ 1580863 h 1592835"/>
              <a:gd name="connsiteX103" fmla="*/ 1091432 w 9662615"/>
              <a:gd name="connsiteY103" fmla="*/ 1571003 h 1592835"/>
              <a:gd name="connsiteX104" fmla="*/ 992039 w 9662615"/>
              <a:gd name="connsiteY104" fmla="*/ 1556662 h 1592835"/>
              <a:gd name="connsiteX105" fmla="*/ 868264 w 9662615"/>
              <a:gd name="connsiteY105" fmla="*/ 1566392 h 1592835"/>
              <a:gd name="connsiteX106" fmla="*/ 792765 w 9662615"/>
              <a:gd name="connsiteY106" fmla="*/ 1563102 h 1592835"/>
              <a:gd name="connsiteX107" fmla="*/ 669055 w 9662615"/>
              <a:gd name="connsiteY107" fmla="*/ 1543638 h 1592835"/>
              <a:gd name="connsiteX108" fmla="*/ 506152 w 9662615"/>
              <a:gd name="connsiteY108" fmla="*/ 1549124 h 1592835"/>
              <a:gd name="connsiteX109" fmla="*/ 472797 w 9662615"/>
              <a:gd name="connsiteY109" fmla="*/ 1568904 h 1592835"/>
              <a:gd name="connsiteX110" fmla="*/ 427864 w 9662615"/>
              <a:gd name="connsiteY110" fmla="*/ 1580848 h 1592835"/>
              <a:gd name="connsiteX111" fmla="*/ 408381 w 9662615"/>
              <a:gd name="connsiteY111" fmla="*/ 1552940 h 1592835"/>
              <a:gd name="connsiteX112" fmla="*/ 267163 w 9662615"/>
              <a:gd name="connsiteY112" fmla="*/ 1531913 h 1592835"/>
              <a:gd name="connsiteX113" fmla="*/ 196644 w 9662615"/>
              <a:gd name="connsiteY113" fmla="*/ 1524565 h 1592835"/>
              <a:gd name="connsiteX114" fmla="*/ 86819 w 9662615"/>
              <a:gd name="connsiteY114" fmla="*/ 1519517 h 1592835"/>
              <a:gd name="connsiteX115" fmla="*/ 53369 w 9662615"/>
              <a:gd name="connsiteY115" fmla="*/ 1516853 h 1592835"/>
              <a:gd name="connsiteX116" fmla="*/ 2359 w 9662615"/>
              <a:gd name="connsiteY116" fmla="*/ 1515247 h 1592835"/>
              <a:gd name="connsiteX117" fmla="*/ 0 w 9662615"/>
              <a:gd name="connsiteY117" fmla="*/ 1514932 h 1592835"/>
              <a:gd name="connsiteX118" fmla="*/ 0 w 9662615"/>
              <a:gd name="connsiteY118" fmla="*/ 0 h 1592835"/>
              <a:gd name="connsiteX0" fmla="*/ 0 w 9662615"/>
              <a:gd name="connsiteY0" fmla="*/ 0 h 1592835"/>
              <a:gd name="connsiteX1" fmla="*/ 9662615 w 9662615"/>
              <a:gd name="connsiteY1" fmla="*/ 0 h 1592835"/>
              <a:gd name="connsiteX2" fmla="*/ 9662615 w 9662615"/>
              <a:gd name="connsiteY2" fmla="*/ 1280346 h 1592835"/>
              <a:gd name="connsiteX3" fmla="*/ 9658420 w 9662615"/>
              <a:gd name="connsiteY3" fmla="*/ 1280106 h 1592835"/>
              <a:gd name="connsiteX4" fmla="*/ 9469546 w 9662615"/>
              <a:gd name="connsiteY4" fmla="*/ 1289837 h 1592835"/>
              <a:gd name="connsiteX5" fmla="*/ 9385895 w 9662615"/>
              <a:gd name="connsiteY5" fmla="*/ 1269203 h 1592835"/>
              <a:gd name="connsiteX6" fmla="*/ 9144767 w 9662615"/>
              <a:gd name="connsiteY6" fmla="*/ 1264120 h 1592835"/>
              <a:gd name="connsiteX7" fmla="*/ 8837252 w 9662615"/>
              <a:gd name="connsiteY7" fmla="*/ 1350515 h 1592835"/>
              <a:gd name="connsiteX8" fmla="*/ 8705466 w 9662615"/>
              <a:gd name="connsiteY8" fmla="*/ 1342419 h 1592835"/>
              <a:gd name="connsiteX9" fmla="*/ 8652221 w 9662615"/>
              <a:gd name="connsiteY9" fmla="*/ 1326906 h 1592835"/>
              <a:gd name="connsiteX10" fmla="*/ 8632312 w 9662615"/>
              <a:gd name="connsiteY10" fmla="*/ 1326025 h 1592835"/>
              <a:gd name="connsiteX11" fmla="*/ 8591582 w 9662615"/>
              <a:gd name="connsiteY11" fmla="*/ 1341666 h 1592835"/>
              <a:gd name="connsiteX12" fmla="*/ 8537336 w 9662615"/>
              <a:gd name="connsiteY12" fmla="*/ 1341684 h 1592835"/>
              <a:gd name="connsiteX13" fmla="*/ 8472508 w 9662615"/>
              <a:gd name="connsiteY13" fmla="*/ 1363109 h 1592835"/>
              <a:gd name="connsiteX14" fmla="*/ 8258477 w 9662615"/>
              <a:gd name="connsiteY14" fmla="*/ 1370666 h 1592835"/>
              <a:gd name="connsiteX15" fmla="*/ 8197961 w 9662615"/>
              <a:gd name="connsiteY15" fmla="*/ 1392804 h 1592835"/>
              <a:gd name="connsiteX16" fmla="*/ 8171196 w 9662615"/>
              <a:gd name="connsiteY16" fmla="*/ 1397216 h 1592835"/>
              <a:gd name="connsiteX17" fmla="*/ 8127667 w 9662615"/>
              <a:gd name="connsiteY17" fmla="*/ 1418254 h 1592835"/>
              <a:gd name="connsiteX18" fmla="*/ 7974579 w 9662615"/>
              <a:gd name="connsiteY18" fmla="*/ 1383439 h 1592835"/>
              <a:gd name="connsiteX19" fmla="*/ 7768351 w 9662615"/>
              <a:gd name="connsiteY19" fmla="*/ 1395051 h 1592835"/>
              <a:gd name="connsiteX20" fmla="*/ 7635985 w 9662615"/>
              <a:gd name="connsiteY20" fmla="*/ 1386363 h 1592835"/>
              <a:gd name="connsiteX21" fmla="*/ 7466069 w 9662615"/>
              <a:gd name="connsiteY21" fmla="*/ 1377654 h 1592835"/>
              <a:gd name="connsiteX22" fmla="*/ 7355642 w 9662615"/>
              <a:gd name="connsiteY22" fmla="*/ 1407761 h 1592835"/>
              <a:gd name="connsiteX23" fmla="*/ 7151610 w 9662615"/>
              <a:gd name="connsiteY23" fmla="*/ 1397856 h 1592835"/>
              <a:gd name="connsiteX24" fmla="*/ 7082147 w 9662615"/>
              <a:gd name="connsiteY24" fmla="*/ 1406113 h 1592835"/>
              <a:gd name="connsiteX25" fmla="*/ 7014958 w 9662615"/>
              <a:gd name="connsiteY25" fmla="*/ 1396883 h 1592835"/>
              <a:gd name="connsiteX26" fmla="*/ 6907567 w 9662615"/>
              <a:gd name="connsiteY26" fmla="*/ 1419149 h 1592835"/>
              <a:gd name="connsiteX27" fmla="*/ 6748428 w 9662615"/>
              <a:gd name="connsiteY27" fmla="*/ 1420308 h 1592835"/>
              <a:gd name="connsiteX28" fmla="*/ 6654257 w 9662615"/>
              <a:gd name="connsiteY28" fmla="*/ 1424143 h 1592835"/>
              <a:gd name="connsiteX29" fmla="*/ 6620123 w 9662615"/>
              <a:gd name="connsiteY29" fmla="*/ 1430535 h 1592835"/>
              <a:gd name="connsiteX30" fmla="*/ 6571355 w 9662615"/>
              <a:gd name="connsiteY30" fmla="*/ 1436144 h 1592835"/>
              <a:gd name="connsiteX31" fmla="*/ 6486557 w 9662615"/>
              <a:gd name="connsiteY31" fmla="*/ 1449861 h 1592835"/>
              <a:gd name="connsiteX32" fmla="*/ 6370419 w 9662615"/>
              <a:gd name="connsiteY32" fmla="*/ 1461649 h 1592835"/>
              <a:gd name="connsiteX33" fmla="*/ 6278839 w 9662615"/>
              <a:gd name="connsiteY33" fmla="*/ 1449160 h 1592835"/>
              <a:gd name="connsiteX34" fmla="*/ 6272455 w 9662615"/>
              <a:gd name="connsiteY34" fmla="*/ 1453191 h 1592835"/>
              <a:gd name="connsiteX35" fmla="*/ 6212659 w 9662615"/>
              <a:gd name="connsiteY35" fmla="*/ 1454850 h 1592835"/>
              <a:gd name="connsiteX36" fmla="*/ 6069317 w 9662615"/>
              <a:gd name="connsiteY36" fmla="*/ 1445838 h 1592835"/>
              <a:gd name="connsiteX37" fmla="*/ 5878477 w 9662615"/>
              <a:gd name="connsiteY37" fmla="*/ 1439180 h 1592835"/>
              <a:gd name="connsiteX38" fmla="*/ 5838387 w 9662615"/>
              <a:gd name="connsiteY38" fmla="*/ 1444679 h 1592835"/>
              <a:gd name="connsiteX39" fmla="*/ 5771136 w 9662615"/>
              <a:gd name="connsiteY39" fmla="*/ 1453639 h 1592835"/>
              <a:gd name="connsiteX40" fmla="*/ 5724081 w 9662615"/>
              <a:gd name="connsiteY40" fmla="*/ 1470431 h 1592835"/>
              <a:gd name="connsiteX41" fmla="*/ 5666577 w 9662615"/>
              <a:gd name="connsiteY41" fmla="*/ 1473921 h 1592835"/>
              <a:gd name="connsiteX42" fmla="*/ 5649068 w 9662615"/>
              <a:gd name="connsiteY42" fmla="*/ 1461676 h 1592835"/>
              <a:gd name="connsiteX43" fmla="*/ 5588902 w 9662615"/>
              <a:gd name="connsiteY43" fmla="*/ 1469647 h 1592835"/>
              <a:gd name="connsiteX44" fmla="*/ 5498090 w 9662615"/>
              <a:gd name="connsiteY44" fmla="*/ 1483173 h 1592835"/>
              <a:gd name="connsiteX45" fmla="*/ 5444641 w 9662615"/>
              <a:gd name="connsiteY45" fmla="*/ 1487602 h 1592835"/>
              <a:gd name="connsiteX46" fmla="*/ 5299812 w 9662615"/>
              <a:gd name="connsiteY46" fmla="*/ 1503362 h 1592835"/>
              <a:gd name="connsiteX47" fmla="*/ 5213947 w 9662615"/>
              <a:gd name="connsiteY47" fmla="*/ 1516637 h 1592835"/>
              <a:gd name="connsiteX48" fmla="*/ 5090342 w 9662615"/>
              <a:gd name="connsiteY48" fmla="*/ 1546680 h 1592835"/>
              <a:gd name="connsiteX49" fmla="*/ 5129812 w 9662615"/>
              <a:gd name="connsiteY49" fmla="*/ 1521277 h 1592835"/>
              <a:gd name="connsiteX50" fmla="*/ 5059484 w 9662615"/>
              <a:gd name="connsiteY50" fmla="*/ 1546802 h 1592835"/>
              <a:gd name="connsiteX51" fmla="*/ 5038524 w 9662615"/>
              <a:gd name="connsiteY51" fmla="*/ 1545675 h 1592835"/>
              <a:gd name="connsiteX52" fmla="*/ 5026564 w 9662615"/>
              <a:gd name="connsiteY52" fmla="*/ 1545376 h 1592835"/>
              <a:gd name="connsiteX53" fmla="*/ 4969433 w 9662615"/>
              <a:gd name="connsiteY53" fmla="*/ 1550865 h 1592835"/>
              <a:gd name="connsiteX54" fmla="*/ 4921303 w 9662615"/>
              <a:gd name="connsiteY54" fmla="*/ 1575379 h 1592835"/>
              <a:gd name="connsiteX55" fmla="*/ 4863775 w 9662615"/>
              <a:gd name="connsiteY55" fmla="*/ 1562633 h 1592835"/>
              <a:gd name="connsiteX56" fmla="*/ 4847242 w 9662615"/>
              <a:gd name="connsiteY56" fmla="*/ 1565435 h 1592835"/>
              <a:gd name="connsiteX57" fmla="*/ 4856839 w 9662615"/>
              <a:gd name="connsiteY57" fmla="*/ 1592835 h 1592835"/>
              <a:gd name="connsiteX58" fmla="*/ 4791466 w 9662615"/>
              <a:gd name="connsiteY58" fmla="*/ 1561324 h 1592835"/>
              <a:gd name="connsiteX59" fmla="*/ 4784247 w 9662615"/>
              <a:gd name="connsiteY59" fmla="*/ 1562342 h 1592835"/>
              <a:gd name="connsiteX60" fmla="*/ 4735334 w 9662615"/>
              <a:gd name="connsiteY60" fmla="*/ 1581778 h 1592835"/>
              <a:gd name="connsiteX61" fmla="*/ 4697562 w 9662615"/>
              <a:gd name="connsiteY61" fmla="*/ 1551206 h 1592835"/>
              <a:gd name="connsiteX62" fmla="*/ 4662664 w 9662615"/>
              <a:gd name="connsiteY62" fmla="*/ 1573162 h 1592835"/>
              <a:gd name="connsiteX63" fmla="*/ 4603028 w 9662615"/>
              <a:gd name="connsiteY63" fmla="*/ 1568821 h 1592835"/>
              <a:gd name="connsiteX64" fmla="*/ 4541612 w 9662615"/>
              <a:gd name="connsiteY64" fmla="*/ 1545262 h 1592835"/>
              <a:gd name="connsiteX65" fmla="*/ 4422155 w 9662615"/>
              <a:gd name="connsiteY65" fmla="*/ 1542059 h 1592835"/>
              <a:gd name="connsiteX66" fmla="*/ 4221826 w 9662615"/>
              <a:gd name="connsiteY66" fmla="*/ 1508923 h 1592835"/>
              <a:gd name="connsiteX67" fmla="*/ 4096601 w 9662615"/>
              <a:gd name="connsiteY67" fmla="*/ 1521563 h 1592835"/>
              <a:gd name="connsiteX68" fmla="*/ 3970635 w 9662615"/>
              <a:gd name="connsiteY68" fmla="*/ 1544815 h 1592835"/>
              <a:gd name="connsiteX69" fmla="*/ 3833906 w 9662615"/>
              <a:gd name="connsiteY69" fmla="*/ 1516637 h 1592835"/>
              <a:gd name="connsiteX70" fmla="*/ 3696258 w 9662615"/>
              <a:gd name="connsiteY70" fmla="*/ 1537563 h 1592835"/>
              <a:gd name="connsiteX71" fmla="*/ 3594070 w 9662615"/>
              <a:gd name="connsiteY71" fmla="*/ 1509422 h 1592835"/>
              <a:gd name="connsiteX72" fmla="*/ 3565233 w 9662615"/>
              <a:gd name="connsiteY72" fmla="*/ 1515122 h 1592835"/>
              <a:gd name="connsiteX73" fmla="*/ 3560267 w 9662615"/>
              <a:gd name="connsiteY73" fmla="*/ 1516288 h 1592835"/>
              <a:gd name="connsiteX74" fmla="*/ 3540258 w 9662615"/>
              <a:gd name="connsiteY74" fmla="*/ 1516976 h 1592835"/>
              <a:gd name="connsiteX75" fmla="*/ 3534780 w 9662615"/>
              <a:gd name="connsiteY75" fmla="*/ 1522141 h 1592835"/>
              <a:gd name="connsiteX76" fmla="*/ 3504783 w 9662615"/>
              <a:gd name="connsiteY76" fmla="*/ 1526739 h 1592835"/>
              <a:gd name="connsiteX77" fmla="*/ 3430805 w 9662615"/>
              <a:gd name="connsiteY77" fmla="*/ 1542521 h 1592835"/>
              <a:gd name="connsiteX78" fmla="*/ 3292707 w 9662615"/>
              <a:gd name="connsiteY78" fmla="*/ 1520490 h 1592835"/>
              <a:gd name="connsiteX79" fmla="*/ 3187872 w 9662615"/>
              <a:gd name="connsiteY79" fmla="*/ 1519991 h 1592835"/>
              <a:gd name="connsiteX80" fmla="*/ 3148026 w 9662615"/>
              <a:gd name="connsiteY80" fmla="*/ 1524777 h 1592835"/>
              <a:gd name="connsiteX81" fmla="*/ 3092394 w 9662615"/>
              <a:gd name="connsiteY81" fmla="*/ 1528115 h 1592835"/>
              <a:gd name="connsiteX82" fmla="*/ 2994200 w 9662615"/>
              <a:gd name="connsiteY82" fmla="*/ 1537857 h 1592835"/>
              <a:gd name="connsiteX83" fmla="*/ 2862301 w 9662615"/>
              <a:gd name="connsiteY83" fmla="*/ 1544250 h 1592835"/>
              <a:gd name="connsiteX84" fmla="*/ 2766335 w 9662615"/>
              <a:gd name="connsiteY84" fmla="*/ 1527662 h 1592835"/>
              <a:gd name="connsiteX85" fmla="*/ 2757836 w 9662615"/>
              <a:gd name="connsiteY85" fmla="*/ 1531371 h 1592835"/>
              <a:gd name="connsiteX86" fmla="*/ 2691555 w 9662615"/>
              <a:gd name="connsiteY86" fmla="*/ 1530283 h 1592835"/>
              <a:gd name="connsiteX87" fmla="*/ 2491676 w 9662615"/>
              <a:gd name="connsiteY87" fmla="*/ 1500859 h 1592835"/>
              <a:gd name="connsiteX88" fmla="*/ 2378036 w 9662615"/>
              <a:gd name="connsiteY88" fmla="*/ 1520645 h 1592835"/>
              <a:gd name="connsiteX89" fmla="*/ 2284269 w 9662615"/>
              <a:gd name="connsiteY89" fmla="*/ 1503068 h 1592835"/>
              <a:gd name="connsiteX90" fmla="*/ 2207104 w 9662615"/>
              <a:gd name="connsiteY90" fmla="*/ 1508888 h 1592835"/>
              <a:gd name="connsiteX91" fmla="*/ 2149226 w 9662615"/>
              <a:gd name="connsiteY91" fmla="*/ 1523409 h 1592835"/>
              <a:gd name="connsiteX92" fmla="*/ 2084783 w 9662615"/>
              <a:gd name="connsiteY92" fmla="*/ 1524245 h 1592835"/>
              <a:gd name="connsiteX93" fmla="*/ 2070075 w 9662615"/>
              <a:gd name="connsiteY93" fmla="*/ 1511285 h 1592835"/>
              <a:gd name="connsiteX94" fmla="*/ 2001057 w 9662615"/>
              <a:gd name="connsiteY94" fmla="*/ 1516449 h 1592835"/>
              <a:gd name="connsiteX95" fmla="*/ 1896330 w 9662615"/>
              <a:gd name="connsiteY95" fmla="*/ 1525725 h 1592835"/>
              <a:gd name="connsiteX96" fmla="*/ 1835994 w 9662615"/>
              <a:gd name="connsiteY96" fmla="*/ 1527678 h 1592835"/>
              <a:gd name="connsiteX97" fmla="*/ 1671119 w 9662615"/>
              <a:gd name="connsiteY97" fmla="*/ 1536701 h 1592835"/>
              <a:gd name="connsiteX98" fmla="*/ 1601337 w 9662615"/>
              <a:gd name="connsiteY98" fmla="*/ 1548552 h 1592835"/>
              <a:gd name="connsiteX99" fmla="*/ 1407755 w 9662615"/>
              <a:gd name="connsiteY99" fmla="*/ 1571444 h 1592835"/>
              <a:gd name="connsiteX100" fmla="*/ 1271994 w 9662615"/>
              <a:gd name="connsiteY100" fmla="*/ 1579471 h 1592835"/>
              <a:gd name="connsiteX101" fmla="*/ 1249226 w 9662615"/>
              <a:gd name="connsiteY101" fmla="*/ 1583140 h 1592835"/>
              <a:gd name="connsiteX102" fmla="*/ 1217719 w 9662615"/>
              <a:gd name="connsiteY102" fmla="*/ 1580863 h 1592835"/>
              <a:gd name="connsiteX103" fmla="*/ 1091432 w 9662615"/>
              <a:gd name="connsiteY103" fmla="*/ 1571003 h 1592835"/>
              <a:gd name="connsiteX104" fmla="*/ 992039 w 9662615"/>
              <a:gd name="connsiteY104" fmla="*/ 1556662 h 1592835"/>
              <a:gd name="connsiteX105" fmla="*/ 868264 w 9662615"/>
              <a:gd name="connsiteY105" fmla="*/ 1566392 h 1592835"/>
              <a:gd name="connsiteX106" fmla="*/ 792765 w 9662615"/>
              <a:gd name="connsiteY106" fmla="*/ 1563102 h 1592835"/>
              <a:gd name="connsiteX107" fmla="*/ 669055 w 9662615"/>
              <a:gd name="connsiteY107" fmla="*/ 1543638 h 1592835"/>
              <a:gd name="connsiteX108" fmla="*/ 506152 w 9662615"/>
              <a:gd name="connsiteY108" fmla="*/ 1549124 h 1592835"/>
              <a:gd name="connsiteX109" fmla="*/ 472797 w 9662615"/>
              <a:gd name="connsiteY109" fmla="*/ 1568904 h 1592835"/>
              <a:gd name="connsiteX110" fmla="*/ 427864 w 9662615"/>
              <a:gd name="connsiteY110" fmla="*/ 1580848 h 1592835"/>
              <a:gd name="connsiteX111" fmla="*/ 408381 w 9662615"/>
              <a:gd name="connsiteY111" fmla="*/ 1552940 h 1592835"/>
              <a:gd name="connsiteX112" fmla="*/ 267163 w 9662615"/>
              <a:gd name="connsiteY112" fmla="*/ 1531913 h 1592835"/>
              <a:gd name="connsiteX113" fmla="*/ 196644 w 9662615"/>
              <a:gd name="connsiteY113" fmla="*/ 1524565 h 1592835"/>
              <a:gd name="connsiteX114" fmla="*/ 86819 w 9662615"/>
              <a:gd name="connsiteY114" fmla="*/ 1519517 h 1592835"/>
              <a:gd name="connsiteX115" fmla="*/ 53369 w 9662615"/>
              <a:gd name="connsiteY115" fmla="*/ 1516853 h 1592835"/>
              <a:gd name="connsiteX116" fmla="*/ 2359 w 9662615"/>
              <a:gd name="connsiteY116" fmla="*/ 1515247 h 1592835"/>
              <a:gd name="connsiteX117" fmla="*/ 0 w 9662615"/>
              <a:gd name="connsiteY117" fmla="*/ 1514932 h 1592835"/>
              <a:gd name="connsiteX118" fmla="*/ 0 w 9662615"/>
              <a:gd name="connsiteY118" fmla="*/ 0 h 1592835"/>
              <a:gd name="connsiteX0" fmla="*/ 0 w 9662615"/>
              <a:gd name="connsiteY0" fmla="*/ 0 h 1692226"/>
              <a:gd name="connsiteX1" fmla="*/ 9662615 w 9662615"/>
              <a:gd name="connsiteY1" fmla="*/ 0 h 1692226"/>
              <a:gd name="connsiteX2" fmla="*/ 9662615 w 9662615"/>
              <a:gd name="connsiteY2" fmla="*/ 1280346 h 1692226"/>
              <a:gd name="connsiteX3" fmla="*/ 9658420 w 9662615"/>
              <a:gd name="connsiteY3" fmla="*/ 1280106 h 1692226"/>
              <a:gd name="connsiteX4" fmla="*/ 9469546 w 9662615"/>
              <a:gd name="connsiteY4" fmla="*/ 1289837 h 1692226"/>
              <a:gd name="connsiteX5" fmla="*/ 9385895 w 9662615"/>
              <a:gd name="connsiteY5" fmla="*/ 1269203 h 1692226"/>
              <a:gd name="connsiteX6" fmla="*/ 9144767 w 9662615"/>
              <a:gd name="connsiteY6" fmla="*/ 1264120 h 1692226"/>
              <a:gd name="connsiteX7" fmla="*/ 8837252 w 9662615"/>
              <a:gd name="connsiteY7" fmla="*/ 1350515 h 1692226"/>
              <a:gd name="connsiteX8" fmla="*/ 8705466 w 9662615"/>
              <a:gd name="connsiteY8" fmla="*/ 1342419 h 1692226"/>
              <a:gd name="connsiteX9" fmla="*/ 8652221 w 9662615"/>
              <a:gd name="connsiteY9" fmla="*/ 1326906 h 1692226"/>
              <a:gd name="connsiteX10" fmla="*/ 8632312 w 9662615"/>
              <a:gd name="connsiteY10" fmla="*/ 1326025 h 1692226"/>
              <a:gd name="connsiteX11" fmla="*/ 8591582 w 9662615"/>
              <a:gd name="connsiteY11" fmla="*/ 1341666 h 1692226"/>
              <a:gd name="connsiteX12" fmla="*/ 8537336 w 9662615"/>
              <a:gd name="connsiteY12" fmla="*/ 1341684 h 1692226"/>
              <a:gd name="connsiteX13" fmla="*/ 8472508 w 9662615"/>
              <a:gd name="connsiteY13" fmla="*/ 1363109 h 1692226"/>
              <a:gd name="connsiteX14" fmla="*/ 8258477 w 9662615"/>
              <a:gd name="connsiteY14" fmla="*/ 1370666 h 1692226"/>
              <a:gd name="connsiteX15" fmla="*/ 8197961 w 9662615"/>
              <a:gd name="connsiteY15" fmla="*/ 1392804 h 1692226"/>
              <a:gd name="connsiteX16" fmla="*/ 8171196 w 9662615"/>
              <a:gd name="connsiteY16" fmla="*/ 1397216 h 1692226"/>
              <a:gd name="connsiteX17" fmla="*/ 8127667 w 9662615"/>
              <a:gd name="connsiteY17" fmla="*/ 1418254 h 1692226"/>
              <a:gd name="connsiteX18" fmla="*/ 7974579 w 9662615"/>
              <a:gd name="connsiteY18" fmla="*/ 1383439 h 1692226"/>
              <a:gd name="connsiteX19" fmla="*/ 7768351 w 9662615"/>
              <a:gd name="connsiteY19" fmla="*/ 1395051 h 1692226"/>
              <a:gd name="connsiteX20" fmla="*/ 7635985 w 9662615"/>
              <a:gd name="connsiteY20" fmla="*/ 1386363 h 1692226"/>
              <a:gd name="connsiteX21" fmla="*/ 7466069 w 9662615"/>
              <a:gd name="connsiteY21" fmla="*/ 1377654 h 1692226"/>
              <a:gd name="connsiteX22" fmla="*/ 7355642 w 9662615"/>
              <a:gd name="connsiteY22" fmla="*/ 1407761 h 1692226"/>
              <a:gd name="connsiteX23" fmla="*/ 7151610 w 9662615"/>
              <a:gd name="connsiteY23" fmla="*/ 1397856 h 1692226"/>
              <a:gd name="connsiteX24" fmla="*/ 7082147 w 9662615"/>
              <a:gd name="connsiteY24" fmla="*/ 1406113 h 1692226"/>
              <a:gd name="connsiteX25" fmla="*/ 7014958 w 9662615"/>
              <a:gd name="connsiteY25" fmla="*/ 1396883 h 1692226"/>
              <a:gd name="connsiteX26" fmla="*/ 6907567 w 9662615"/>
              <a:gd name="connsiteY26" fmla="*/ 1419149 h 1692226"/>
              <a:gd name="connsiteX27" fmla="*/ 6748428 w 9662615"/>
              <a:gd name="connsiteY27" fmla="*/ 1420308 h 1692226"/>
              <a:gd name="connsiteX28" fmla="*/ 6654257 w 9662615"/>
              <a:gd name="connsiteY28" fmla="*/ 1424143 h 1692226"/>
              <a:gd name="connsiteX29" fmla="*/ 6620123 w 9662615"/>
              <a:gd name="connsiteY29" fmla="*/ 1430535 h 1692226"/>
              <a:gd name="connsiteX30" fmla="*/ 6571355 w 9662615"/>
              <a:gd name="connsiteY30" fmla="*/ 1436144 h 1692226"/>
              <a:gd name="connsiteX31" fmla="*/ 6486557 w 9662615"/>
              <a:gd name="connsiteY31" fmla="*/ 1449861 h 1692226"/>
              <a:gd name="connsiteX32" fmla="*/ 6370419 w 9662615"/>
              <a:gd name="connsiteY32" fmla="*/ 1461649 h 1692226"/>
              <a:gd name="connsiteX33" fmla="*/ 6278839 w 9662615"/>
              <a:gd name="connsiteY33" fmla="*/ 1449160 h 1692226"/>
              <a:gd name="connsiteX34" fmla="*/ 6272455 w 9662615"/>
              <a:gd name="connsiteY34" fmla="*/ 1453191 h 1692226"/>
              <a:gd name="connsiteX35" fmla="*/ 6212659 w 9662615"/>
              <a:gd name="connsiteY35" fmla="*/ 1454850 h 1692226"/>
              <a:gd name="connsiteX36" fmla="*/ 6069317 w 9662615"/>
              <a:gd name="connsiteY36" fmla="*/ 1445838 h 1692226"/>
              <a:gd name="connsiteX37" fmla="*/ 5878477 w 9662615"/>
              <a:gd name="connsiteY37" fmla="*/ 1439180 h 1692226"/>
              <a:gd name="connsiteX38" fmla="*/ 5838387 w 9662615"/>
              <a:gd name="connsiteY38" fmla="*/ 1444679 h 1692226"/>
              <a:gd name="connsiteX39" fmla="*/ 5771136 w 9662615"/>
              <a:gd name="connsiteY39" fmla="*/ 1453639 h 1692226"/>
              <a:gd name="connsiteX40" fmla="*/ 5724081 w 9662615"/>
              <a:gd name="connsiteY40" fmla="*/ 1470431 h 1692226"/>
              <a:gd name="connsiteX41" fmla="*/ 5666577 w 9662615"/>
              <a:gd name="connsiteY41" fmla="*/ 1473921 h 1692226"/>
              <a:gd name="connsiteX42" fmla="*/ 5649068 w 9662615"/>
              <a:gd name="connsiteY42" fmla="*/ 1461676 h 1692226"/>
              <a:gd name="connsiteX43" fmla="*/ 5588902 w 9662615"/>
              <a:gd name="connsiteY43" fmla="*/ 1469647 h 1692226"/>
              <a:gd name="connsiteX44" fmla="*/ 5498090 w 9662615"/>
              <a:gd name="connsiteY44" fmla="*/ 1483173 h 1692226"/>
              <a:gd name="connsiteX45" fmla="*/ 5444641 w 9662615"/>
              <a:gd name="connsiteY45" fmla="*/ 1487602 h 1692226"/>
              <a:gd name="connsiteX46" fmla="*/ 5299812 w 9662615"/>
              <a:gd name="connsiteY46" fmla="*/ 1503362 h 1692226"/>
              <a:gd name="connsiteX47" fmla="*/ 5213947 w 9662615"/>
              <a:gd name="connsiteY47" fmla="*/ 1516637 h 1692226"/>
              <a:gd name="connsiteX48" fmla="*/ 5090342 w 9662615"/>
              <a:gd name="connsiteY48" fmla="*/ 1546680 h 1692226"/>
              <a:gd name="connsiteX49" fmla="*/ 5129812 w 9662615"/>
              <a:gd name="connsiteY49" fmla="*/ 1521277 h 1692226"/>
              <a:gd name="connsiteX50" fmla="*/ 5059484 w 9662615"/>
              <a:gd name="connsiteY50" fmla="*/ 1546802 h 1692226"/>
              <a:gd name="connsiteX51" fmla="*/ 5038524 w 9662615"/>
              <a:gd name="connsiteY51" fmla="*/ 1545675 h 1692226"/>
              <a:gd name="connsiteX52" fmla="*/ 5026564 w 9662615"/>
              <a:gd name="connsiteY52" fmla="*/ 1545376 h 1692226"/>
              <a:gd name="connsiteX53" fmla="*/ 4969433 w 9662615"/>
              <a:gd name="connsiteY53" fmla="*/ 1550865 h 1692226"/>
              <a:gd name="connsiteX54" fmla="*/ 4921303 w 9662615"/>
              <a:gd name="connsiteY54" fmla="*/ 1575379 h 1692226"/>
              <a:gd name="connsiteX55" fmla="*/ 4863775 w 9662615"/>
              <a:gd name="connsiteY55" fmla="*/ 1562633 h 1692226"/>
              <a:gd name="connsiteX56" fmla="*/ 4847242 w 9662615"/>
              <a:gd name="connsiteY56" fmla="*/ 1565435 h 1692226"/>
              <a:gd name="connsiteX57" fmla="*/ 4809131 w 9662615"/>
              <a:gd name="connsiteY57" fmla="*/ 1692226 h 1692226"/>
              <a:gd name="connsiteX58" fmla="*/ 4791466 w 9662615"/>
              <a:gd name="connsiteY58" fmla="*/ 1561324 h 1692226"/>
              <a:gd name="connsiteX59" fmla="*/ 4784247 w 9662615"/>
              <a:gd name="connsiteY59" fmla="*/ 1562342 h 1692226"/>
              <a:gd name="connsiteX60" fmla="*/ 4735334 w 9662615"/>
              <a:gd name="connsiteY60" fmla="*/ 1581778 h 1692226"/>
              <a:gd name="connsiteX61" fmla="*/ 4697562 w 9662615"/>
              <a:gd name="connsiteY61" fmla="*/ 1551206 h 1692226"/>
              <a:gd name="connsiteX62" fmla="*/ 4662664 w 9662615"/>
              <a:gd name="connsiteY62" fmla="*/ 1573162 h 1692226"/>
              <a:gd name="connsiteX63" fmla="*/ 4603028 w 9662615"/>
              <a:gd name="connsiteY63" fmla="*/ 1568821 h 1692226"/>
              <a:gd name="connsiteX64" fmla="*/ 4541612 w 9662615"/>
              <a:gd name="connsiteY64" fmla="*/ 1545262 h 1692226"/>
              <a:gd name="connsiteX65" fmla="*/ 4422155 w 9662615"/>
              <a:gd name="connsiteY65" fmla="*/ 1542059 h 1692226"/>
              <a:gd name="connsiteX66" fmla="*/ 4221826 w 9662615"/>
              <a:gd name="connsiteY66" fmla="*/ 1508923 h 1692226"/>
              <a:gd name="connsiteX67" fmla="*/ 4096601 w 9662615"/>
              <a:gd name="connsiteY67" fmla="*/ 1521563 h 1692226"/>
              <a:gd name="connsiteX68" fmla="*/ 3970635 w 9662615"/>
              <a:gd name="connsiteY68" fmla="*/ 1544815 h 1692226"/>
              <a:gd name="connsiteX69" fmla="*/ 3833906 w 9662615"/>
              <a:gd name="connsiteY69" fmla="*/ 1516637 h 1692226"/>
              <a:gd name="connsiteX70" fmla="*/ 3696258 w 9662615"/>
              <a:gd name="connsiteY70" fmla="*/ 1537563 h 1692226"/>
              <a:gd name="connsiteX71" fmla="*/ 3594070 w 9662615"/>
              <a:gd name="connsiteY71" fmla="*/ 1509422 h 1692226"/>
              <a:gd name="connsiteX72" fmla="*/ 3565233 w 9662615"/>
              <a:gd name="connsiteY72" fmla="*/ 1515122 h 1692226"/>
              <a:gd name="connsiteX73" fmla="*/ 3560267 w 9662615"/>
              <a:gd name="connsiteY73" fmla="*/ 1516288 h 1692226"/>
              <a:gd name="connsiteX74" fmla="*/ 3540258 w 9662615"/>
              <a:gd name="connsiteY74" fmla="*/ 1516976 h 1692226"/>
              <a:gd name="connsiteX75" fmla="*/ 3534780 w 9662615"/>
              <a:gd name="connsiteY75" fmla="*/ 1522141 h 1692226"/>
              <a:gd name="connsiteX76" fmla="*/ 3504783 w 9662615"/>
              <a:gd name="connsiteY76" fmla="*/ 1526739 h 1692226"/>
              <a:gd name="connsiteX77" fmla="*/ 3430805 w 9662615"/>
              <a:gd name="connsiteY77" fmla="*/ 1542521 h 1692226"/>
              <a:gd name="connsiteX78" fmla="*/ 3292707 w 9662615"/>
              <a:gd name="connsiteY78" fmla="*/ 1520490 h 1692226"/>
              <a:gd name="connsiteX79" fmla="*/ 3187872 w 9662615"/>
              <a:gd name="connsiteY79" fmla="*/ 1519991 h 1692226"/>
              <a:gd name="connsiteX80" fmla="*/ 3148026 w 9662615"/>
              <a:gd name="connsiteY80" fmla="*/ 1524777 h 1692226"/>
              <a:gd name="connsiteX81" fmla="*/ 3092394 w 9662615"/>
              <a:gd name="connsiteY81" fmla="*/ 1528115 h 1692226"/>
              <a:gd name="connsiteX82" fmla="*/ 2994200 w 9662615"/>
              <a:gd name="connsiteY82" fmla="*/ 1537857 h 1692226"/>
              <a:gd name="connsiteX83" fmla="*/ 2862301 w 9662615"/>
              <a:gd name="connsiteY83" fmla="*/ 1544250 h 1692226"/>
              <a:gd name="connsiteX84" fmla="*/ 2766335 w 9662615"/>
              <a:gd name="connsiteY84" fmla="*/ 1527662 h 1692226"/>
              <a:gd name="connsiteX85" fmla="*/ 2757836 w 9662615"/>
              <a:gd name="connsiteY85" fmla="*/ 1531371 h 1692226"/>
              <a:gd name="connsiteX86" fmla="*/ 2691555 w 9662615"/>
              <a:gd name="connsiteY86" fmla="*/ 1530283 h 1692226"/>
              <a:gd name="connsiteX87" fmla="*/ 2491676 w 9662615"/>
              <a:gd name="connsiteY87" fmla="*/ 1500859 h 1692226"/>
              <a:gd name="connsiteX88" fmla="*/ 2378036 w 9662615"/>
              <a:gd name="connsiteY88" fmla="*/ 1520645 h 1692226"/>
              <a:gd name="connsiteX89" fmla="*/ 2284269 w 9662615"/>
              <a:gd name="connsiteY89" fmla="*/ 1503068 h 1692226"/>
              <a:gd name="connsiteX90" fmla="*/ 2207104 w 9662615"/>
              <a:gd name="connsiteY90" fmla="*/ 1508888 h 1692226"/>
              <a:gd name="connsiteX91" fmla="*/ 2149226 w 9662615"/>
              <a:gd name="connsiteY91" fmla="*/ 1523409 h 1692226"/>
              <a:gd name="connsiteX92" fmla="*/ 2084783 w 9662615"/>
              <a:gd name="connsiteY92" fmla="*/ 1524245 h 1692226"/>
              <a:gd name="connsiteX93" fmla="*/ 2070075 w 9662615"/>
              <a:gd name="connsiteY93" fmla="*/ 1511285 h 1692226"/>
              <a:gd name="connsiteX94" fmla="*/ 2001057 w 9662615"/>
              <a:gd name="connsiteY94" fmla="*/ 1516449 h 1692226"/>
              <a:gd name="connsiteX95" fmla="*/ 1896330 w 9662615"/>
              <a:gd name="connsiteY95" fmla="*/ 1525725 h 1692226"/>
              <a:gd name="connsiteX96" fmla="*/ 1835994 w 9662615"/>
              <a:gd name="connsiteY96" fmla="*/ 1527678 h 1692226"/>
              <a:gd name="connsiteX97" fmla="*/ 1671119 w 9662615"/>
              <a:gd name="connsiteY97" fmla="*/ 1536701 h 1692226"/>
              <a:gd name="connsiteX98" fmla="*/ 1601337 w 9662615"/>
              <a:gd name="connsiteY98" fmla="*/ 1548552 h 1692226"/>
              <a:gd name="connsiteX99" fmla="*/ 1407755 w 9662615"/>
              <a:gd name="connsiteY99" fmla="*/ 1571444 h 1692226"/>
              <a:gd name="connsiteX100" fmla="*/ 1271994 w 9662615"/>
              <a:gd name="connsiteY100" fmla="*/ 1579471 h 1692226"/>
              <a:gd name="connsiteX101" fmla="*/ 1249226 w 9662615"/>
              <a:gd name="connsiteY101" fmla="*/ 1583140 h 1692226"/>
              <a:gd name="connsiteX102" fmla="*/ 1217719 w 9662615"/>
              <a:gd name="connsiteY102" fmla="*/ 1580863 h 1692226"/>
              <a:gd name="connsiteX103" fmla="*/ 1091432 w 9662615"/>
              <a:gd name="connsiteY103" fmla="*/ 1571003 h 1692226"/>
              <a:gd name="connsiteX104" fmla="*/ 992039 w 9662615"/>
              <a:gd name="connsiteY104" fmla="*/ 1556662 h 1692226"/>
              <a:gd name="connsiteX105" fmla="*/ 868264 w 9662615"/>
              <a:gd name="connsiteY105" fmla="*/ 1566392 h 1692226"/>
              <a:gd name="connsiteX106" fmla="*/ 792765 w 9662615"/>
              <a:gd name="connsiteY106" fmla="*/ 1563102 h 1692226"/>
              <a:gd name="connsiteX107" fmla="*/ 669055 w 9662615"/>
              <a:gd name="connsiteY107" fmla="*/ 1543638 h 1692226"/>
              <a:gd name="connsiteX108" fmla="*/ 506152 w 9662615"/>
              <a:gd name="connsiteY108" fmla="*/ 1549124 h 1692226"/>
              <a:gd name="connsiteX109" fmla="*/ 472797 w 9662615"/>
              <a:gd name="connsiteY109" fmla="*/ 1568904 h 1692226"/>
              <a:gd name="connsiteX110" fmla="*/ 427864 w 9662615"/>
              <a:gd name="connsiteY110" fmla="*/ 1580848 h 1692226"/>
              <a:gd name="connsiteX111" fmla="*/ 408381 w 9662615"/>
              <a:gd name="connsiteY111" fmla="*/ 1552940 h 1692226"/>
              <a:gd name="connsiteX112" fmla="*/ 267163 w 9662615"/>
              <a:gd name="connsiteY112" fmla="*/ 1531913 h 1692226"/>
              <a:gd name="connsiteX113" fmla="*/ 196644 w 9662615"/>
              <a:gd name="connsiteY113" fmla="*/ 1524565 h 1692226"/>
              <a:gd name="connsiteX114" fmla="*/ 86819 w 9662615"/>
              <a:gd name="connsiteY114" fmla="*/ 1519517 h 1692226"/>
              <a:gd name="connsiteX115" fmla="*/ 53369 w 9662615"/>
              <a:gd name="connsiteY115" fmla="*/ 1516853 h 1692226"/>
              <a:gd name="connsiteX116" fmla="*/ 2359 w 9662615"/>
              <a:gd name="connsiteY116" fmla="*/ 1515247 h 1692226"/>
              <a:gd name="connsiteX117" fmla="*/ 0 w 9662615"/>
              <a:gd name="connsiteY117" fmla="*/ 1514932 h 1692226"/>
              <a:gd name="connsiteX118" fmla="*/ 0 w 9662615"/>
              <a:gd name="connsiteY118" fmla="*/ 0 h 1692226"/>
              <a:gd name="connsiteX0" fmla="*/ 0 w 9662615"/>
              <a:gd name="connsiteY0" fmla="*/ 0 h 1692226"/>
              <a:gd name="connsiteX1" fmla="*/ 9662615 w 9662615"/>
              <a:gd name="connsiteY1" fmla="*/ 0 h 1692226"/>
              <a:gd name="connsiteX2" fmla="*/ 9662615 w 9662615"/>
              <a:gd name="connsiteY2" fmla="*/ 1280346 h 1692226"/>
              <a:gd name="connsiteX3" fmla="*/ 9658420 w 9662615"/>
              <a:gd name="connsiteY3" fmla="*/ 1280106 h 1692226"/>
              <a:gd name="connsiteX4" fmla="*/ 9469546 w 9662615"/>
              <a:gd name="connsiteY4" fmla="*/ 1289837 h 1692226"/>
              <a:gd name="connsiteX5" fmla="*/ 9385895 w 9662615"/>
              <a:gd name="connsiteY5" fmla="*/ 1269203 h 1692226"/>
              <a:gd name="connsiteX6" fmla="*/ 9144767 w 9662615"/>
              <a:gd name="connsiteY6" fmla="*/ 1264120 h 1692226"/>
              <a:gd name="connsiteX7" fmla="*/ 8837252 w 9662615"/>
              <a:gd name="connsiteY7" fmla="*/ 1350515 h 1692226"/>
              <a:gd name="connsiteX8" fmla="*/ 8705466 w 9662615"/>
              <a:gd name="connsiteY8" fmla="*/ 1342419 h 1692226"/>
              <a:gd name="connsiteX9" fmla="*/ 8652221 w 9662615"/>
              <a:gd name="connsiteY9" fmla="*/ 1326906 h 1692226"/>
              <a:gd name="connsiteX10" fmla="*/ 8632312 w 9662615"/>
              <a:gd name="connsiteY10" fmla="*/ 1326025 h 1692226"/>
              <a:gd name="connsiteX11" fmla="*/ 8591582 w 9662615"/>
              <a:gd name="connsiteY11" fmla="*/ 1341666 h 1692226"/>
              <a:gd name="connsiteX12" fmla="*/ 8537336 w 9662615"/>
              <a:gd name="connsiteY12" fmla="*/ 1341684 h 1692226"/>
              <a:gd name="connsiteX13" fmla="*/ 8472508 w 9662615"/>
              <a:gd name="connsiteY13" fmla="*/ 1363109 h 1692226"/>
              <a:gd name="connsiteX14" fmla="*/ 8258477 w 9662615"/>
              <a:gd name="connsiteY14" fmla="*/ 1370666 h 1692226"/>
              <a:gd name="connsiteX15" fmla="*/ 8197961 w 9662615"/>
              <a:gd name="connsiteY15" fmla="*/ 1392804 h 1692226"/>
              <a:gd name="connsiteX16" fmla="*/ 8171196 w 9662615"/>
              <a:gd name="connsiteY16" fmla="*/ 1397216 h 1692226"/>
              <a:gd name="connsiteX17" fmla="*/ 8127667 w 9662615"/>
              <a:gd name="connsiteY17" fmla="*/ 1418254 h 1692226"/>
              <a:gd name="connsiteX18" fmla="*/ 7974579 w 9662615"/>
              <a:gd name="connsiteY18" fmla="*/ 1383439 h 1692226"/>
              <a:gd name="connsiteX19" fmla="*/ 7768351 w 9662615"/>
              <a:gd name="connsiteY19" fmla="*/ 1395051 h 1692226"/>
              <a:gd name="connsiteX20" fmla="*/ 7635985 w 9662615"/>
              <a:gd name="connsiteY20" fmla="*/ 1386363 h 1692226"/>
              <a:gd name="connsiteX21" fmla="*/ 7466069 w 9662615"/>
              <a:gd name="connsiteY21" fmla="*/ 1377654 h 1692226"/>
              <a:gd name="connsiteX22" fmla="*/ 7355642 w 9662615"/>
              <a:gd name="connsiteY22" fmla="*/ 1407761 h 1692226"/>
              <a:gd name="connsiteX23" fmla="*/ 7151610 w 9662615"/>
              <a:gd name="connsiteY23" fmla="*/ 1397856 h 1692226"/>
              <a:gd name="connsiteX24" fmla="*/ 7082147 w 9662615"/>
              <a:gd name="connsiteY24" fmla="*/ 1406113 h 1692226"/>
              <a:gd name="connsiteX25" fmla="*/ 7014958 w 9662615"/>
              <a:gd name="connsiteY25" fmla="*/ 1396883 h 1692226"/>
              <a:gd name="connsiteX26" fmla="*/ 6907567 w 9662615"/>
              <a:gd name="connsiteY26" fmla="*/ 1419149 h 1692226"/>
              <a:gd name="connsiteX27" fmla="*/ 6748428 w 9662615"/>
              <a:gd name="connsiteY27" fmla="*/ 1420308 h 1692226"/>
              <a:gd name="connsiteX28" fmla="*/ 6654257 w 9662615"/>
              <a:gd name="connsiteY28" fmla="*/ 1424143 h 1692226"/>
              <a:gd name="connsiteX29" fmla="*/ 6620123 w 9662615"/>
              <a:gd name="connsiteY29" fmla="*/ 1430535 h 1692226"/>
              <a:gd name="connsiteX30" fmla="*/ 6571355 w 9662615"/>
              <a:gd name="connsiteY30" fmla="*/ 1436144 h 1692226"/>
              <a:gd name="connsiteX31" fmla="*/ 6486557 w 9662615"/>
              <a:gd name="connsiteY31" fmla="*/ 1449861 h 1692226"/>
              <a:gd name="connsiteX32" fmla="*/ 6370419 w 9662615"/>
              <a:gd name="connsiteY32" fmla="*/ 1461649 h 1692226"/>
              <a:gd name="connsiteX33" fmla="*/ 6278839 w 9662615"/>
              <a:gd name="connsiteY33" fmla="*/ 1449160 h 1692226"/>
              <a:gd name="connsiteX34" fmla="*/ 6272455 w 9662615"/>
              <a:gd name="connsiteY34" fmla="*/ 1453191 h 1692226"/>
              <a:gd name="connsiteX35" fmla="*/ 6212659 w 9662615"/>
              <a:gd name="connsiteY35" fmla="*/ 1454850 h 1692226"/>
              <a:gd name="connsiteX36" fmla="*/ 6069317 w 9662615"/>
              <a:gd name="connsiteY36" fmla="*/ 1445838 h 1692226"/>
              <a:gd name="connsiteX37" fmla="*/ 5878477 w 9662615"/>
              <a:gd name="connsiteY37" fmla="*/ 1439180 h 1692226"/>
              <a:gd name="connsiteX38" fmla="*/ 5838387 w 9662615"/>
              <a:gd name="connsiteY38" fmla="*/ 1444679 h 1692226"/>
              <a:gd name="connsiteX39" fmla="*/ 5771136 w 9662615"/>
              <a:gd name="connsiteY39" fmla="*/ 1453639 h 1692226"/>
              <a:gd name="connsiteX40" fmla="*/ 5724081 w 9662615"/>
              <a:gd name="connsiteY40" fmla="*/ 1470431 h 1692226"/>
              <a:gd name="connsiteX41" fmla="*/ 5666577 w 9662615"/>
              <a:gd name="connsiteY41" fmla="*/ 1473921 h 1692226"/>
              <a:gd name="connsiteX42" fmla="*/ 5649068 w 9662615"/>
              <a:gd name="connsiteY42" fmla="*/ 1461676 h 1692226"/>
              <a:gd name="connsiteX43" fmla="*/ 5588902 w 9662615"/>
              <a:gd name="connsiteY43" fmla="*/ 1469647 h 1692226"/>
              <a:gd name="connsiteX44" fmla="*/ 5498090 w 9662615"/>
              <a:gd name="connsiteY44" fmla="*/ 1483173 h 1692226"/>
              <a:gd name="connsiteX45" fmla="*/ 5444641 w 9662615"/>
              <a:gd name="connsiteY45" fmla="*/ 1487602 h 1692226"/>
              <a:gd name="connsiteX46" fmla="*/ 5299812 w 9662615"/>
              <a:gd name="connsiteY46" fmla="*/ 1503362 h 1692226"/>
              <a:gd name="connsiteX47" fmla="*/ 5213947 w 9662615"/>
              <a:gd name="connsiteY47" fmla="*/ 1516637 h 1692226"/>
              <a:gd name="connsiteX48" fmla="*/ 5090342 w 9662615"/>
              <a:gd name="connsiteY48" fmla="*/ 1546680 h 1692226"/>
              <a:gd name="connsiteX49" fmla="*/ 5129812 w 9662615"/>
              <a:gd name="connsiteY49" fmla="*/ 1521277 h 1692226"/>
              <a:gd name="connsiteX50" fmla="*/ 5059484 w 9662615"/>
              <a:gd name="connsiteY50" fmla="*/ 1546802 h 1692226"/>
              <a:gd name="connsiteX51" fmla="*/ 5038524 w 9662615"/>
              <a:gd name="connsiteY51" fmla="*/ 1545675 h 1692226"/>
              <a:gd name="connsiteX52" fmla="*/ 5026564 w 9662615"/>
              <a:gd name="connsiteY52" fmla="*/ 1545376 h 1692226"/>
              <a:gd name="connsiteX53" fmla="*/ 4969433 w 9662615"/>
              <a:gd name="connsiteY53" fmla="*/ 1550865 h 1692226"/>
              <a:gd name="connsiteX54" fmla="*/ 4921303 w 9662615"/>
              <a:gd name="connsiteY54" fmla="*/ 1575379 h 1692226"/>
              <a:gd name="connsiteX55" fmla="*/ 4863775 w 9662615"/>
              <a:gd name="connsiteY55" fmla="*/ 1562633 h 1692226"/>
              <a:gd name="connsiteX56" fmla="*/ 4847242 w 9662615"/>
              <a:gd name="connsiteY56" fmla="*/ 1664826 h 1692226"/>
              <a:gd name="connsiteX57" fmla="*/ 4809131 w 9662615"/>
              <a:gd name="connsiteY57" fmla="*/ 1692226 h 1692226"/>
              <a:gd name="connsiteX58" fmla="*/ 4791466 w 9662615"/>
              <a:gd name="connsiteY58" fmla="*/ 1561324 h 1692226"/>
              <a:gd name="connsiteX59" fmla="*/ 4784247 w 9662615"/>
              <a:gd name="connsiteY59" fmla="*/ 1562342 h 1692226"/>
              <a:gd name="connsiteX60" fmla="*/ 4735334 w 9662615"/>
              <a:gd name="connsiteY60" fmla="*/ 1581778 h 1692226"/>
              <a:gd name="connsiteX61" fmla="*/ 4697562 w 9662615"/>
              <a:gd name="connsiteY61" fmla="*/ 1551206 h 1692226"/>
              <a:gd name="connsiteX62" fmla="*/ 4662664 w 9662615"/>
              <a:gd name="connsiteY62" fmla="*/ 1573162 h 1692226"/>
              <a:gd name="connsiteX63" fmla="*/ 4603028 w 9662615"/>
              <a:gd name="connsiteY63" fmla="*/ 1568821 h 1692226"/>
              <a:gd name="connsiteX64" fmla="*/ 4541612 w 9662615"/>
              <a:gd name="connsiteY64" fmla="*/ 1545262 h 1692226"/>
              <a:gd name="connsiteX65" fmla="*/ 4422155 w 9662615"/>
              <a:gd name="connsiteY65" fmla="*/ 1542059 h 1692226"/>
              <a:gd name="connsiteX66" fmla="*/ 4221826 w 9662615"/>
              <a:gd name="connsiteY66" fmla="*/ 1508923 h 1692226"/>
              <a:gd name="connsiteX67" fmla="*/ 4096601 w 9662615"/>
              <a:gd name="connsiteY67" fmla="*/ 1521563 h 1692226"/>
              <a:gd name="connsiteX68" fmla="*/ 3970635 w 9662615"/>
              <a:gd name="connsiteY68" fmla="*/ 1544815 h 1692226"/>
              <a:gd name="connsiteX69" fmla="*/ 3833906 w 9662615"/>
              <a:gd name="connsiteY69" fmla="*/ 1516637 h 1692226"/>
              <a:gd name="connsiteX70" fmla="*/ 3696258 w 9662615"/>
              <a:gd name="connsiteY70" fmla="*/ 1537563 h 1692226"/>
              <a:gd name="connsiteX71" fmla="*/ 3594070 w 9662615"/>
              <a:gd name="connsiteY71" fmla="*/ 1509422 h 1692226"/>
              <a:gd name="connsiteX72" fmla="*/ 3565233 w 9662615"/>
              <a:gd name="connsiteY72" fmla="*/ 1515122 h 1692226"/>
              <a:gd name="connsiteX73" fmla="*/ 3560267 w 9662615"/>
              <a:gd name="connsiteY73" fmla="*/ 1516288 h 1692226"/>
              <a:gd name="connsiteX74" fmla="*/ 3540258 w 9662615"/>
              <a:gd name="connsiteY74" fmla="*/ 1516976 h 1692226"/>
              <a:gd name="connsiteX75" fmla="*/ 3534780 w 9662615"/>
              <a:gd name="connsiteY75" fmla="*/ 1522141 h 1692226"/>
              <a:gd name="connsiteX76" fmla="*/ 3504783 w 9662615"/>
              <a:gd name="connsiteY76" fmla="*/ 1526739 h 1692226"/>
              <a:gd name="connsiteX77" fmla="*/ 3430805 w 9662615"/>
              <a:gd name="connsiteY77" fmla="*/ 1542521 h 1692226"/>
              <a:gd name="connsiteX78" fmla="*/ 3292707 w 9662615"/>
              <a:gd name="connsiteY78" fmla="*/ 1520490 h 1692226"/>
              <a:gd name="connsiteX79" fmla="*/ 3187872 w 9662615"/>
              <a:gd name="connsiteY79" fmla="*/ 1519991 h 1692226"/>
              <a:gd name="connsiteX80" fmla="*/ 3148026 w 9662615"/>
              <a:gd name="connsiteY80" fmla="*/ 1524777 h 1692226"/>
              <a:gd name="connsiteX81" fmla="*/ 3092394 w 9662615"/>
              <a:gd name="connsiteY81" fmla="*/ 1528115 h 1692226"/>
              <a:gd name="connsiteX82" fmla="*/ 2994200 w 9662615"/>
              <a:gd name="connsiteY82" fmla="*/ 1537857 h 1692226"/>
              <a:gd name="connsiteX83" fmla="*/ 2862301 w 9662615"/>
              <a:gd name="connsiteY83" fmla="*/ 1544250 h 1692226"/>
              <a:gd name="connsiteX84" fmla="*/ 2766335 w 9662615"/>
              <a:gd name="connsiteY84" fmla="*/ 1527662 h 1692226"/>
              <a:gd name="connsiteX85" fmla="*/ 2757836 w 9662615"/>
              <a:gd name="connsiteY85" fmla="*/ 1531371 h 1692226"/>
              <a:gd name="connsiteX86" fmla="*/ 2691555 w 9662615"/>
              <a:gd name="connsiteY86" fmla="*/ 1530283 h 1692226"/>
              <a:gd name="connsiteX87" fmla="*/ 2491676 w 9662615"/>
              <a:gd name="connsiteY87" fmla="*/ 1500859 h 1692226"/>
              <a:gd name="connsiteX88" fmla="*/ 2378036 w 9662615"/>
              <a:gd name="connsiteY88" fmla="*/ 1520645 h 1692226"/>
              <a:gd name="connsiteX89" fmla="*/ 2284269 w 9662615"/>
              <a:gd name="connsiteY89" fmla="*/ 1503068 h 1692226"/>
              <a:gd name="connsiteX90" fmla="*/ 2207104 w 9662615"/>
              <a:gd name="connsiteY90" fmla="*/ 1508888 h 1692226"/>
              <a:gd name="connsiteX91" fmla="*/ 2149226 w 9662615"/>
              <a:gd name="connsiteY91" fmla="*/ 1523409 h 1692226"/>
              <a:gd name="connsiteX92" fmla="*/ 2084783 w 9662615"/>
              <a:gd name="connsiteY92" fmla="*/ 1524245 h 1692226"/>
              <a:gd name="connsiteX93" fmla="*/ 2070075 w 9662615"/>
              <a:gd name="connsiteY93" fmla="*/ 1511285 h 1692226"/>
              <a:gd name="connsiteX94" fmla="*/ 2001057 w 9662615"/>
              <a:gd name="connsiteY94" fmla="*/ 1516449 h 1692226"/>
              <a:gd name="connsiteX95" fmla="*/ 1896330 w 9662615"/>
              <a:gd name="connsiteY95" fmla="*/ 1525725 h 1692226"/>
              <a:gd name="connsiteX96" fmla="*/ 1835994 w 9662615"/>
              <a:gd name="connsiteY96" fmla="*/ 1527678 h 1692226"/>
              <a:gd name="connsiteX97" fmla="*/ 1671119 w 9662615"/>
              <a:gd name="connsiteY97" fmla="*/ 1536701 h 1692226"/>
              <a:gd name="connsiteX98" fmla="*/ 1601337 w 9662615"/>
              <a:gd name="connsiteY98" fmla="*/ 1548552 h 1692226"/>
              <a:gd name="connsiteX99" fmla="*/ 1407755 w 9662615"/>
              <a:gd name="connsiteY99" fmla="*/ 1571444 h 1692226"/>
              <a:gd name="connsiteX100" fmla="*/ 1271994 w 9662615"/>
              <a:gd name="connsiteY100" fmla="*/ 1579471 h 1692226"/>
              <a:gd name="connsiteX101" fmla="*/ 1249226 w 9662615"/>
              <a:gd name="connsiteY101" fmla="*/ 1583140 h 1692226"/>
              <a:gd name="connsiteX102" fmla="*/ 1217719 w 9662615"/>
              <a:gd name="connsiteY102" fmla="*/ 1580863 h 1692226"/>
              <a:gd name="connsiteX103" fmla="*/ 1091432 w 9662615"/>
              <a:gd name="connsiteY103" fmla="*/ 1571003 h 1692226"/>
              <a:gd name="connsiteX104" fmla="*/ 992039 w 9662615"/>
              <a:gd name="connsiteY104" fmla="*/ 1556662 h 1692226"/>
              <a:gd name="connsiteX105" fmla="*/ 868264 w 9662615"/>
              <a:gd name="connsiteY105" fmla="*/ 1566392 h 1692226"/>
              <a:gd name="connsiteX106" fmla="*/ 792765 w 9662615"/>
              <a:gd name="connsiteY106" fmla="*/ 1563102 h 1692226"/>
              <a:gd name="connsiteX107" fmla="*/ 669055 w 9662615"/>
              <a:gd name="connsiteY107" fmla="*/ 1543638 h 1692226"/>
              <a:gd name="connsiteX108" fmla="*/ 506152 w 9662615"/>
              <a:gd name="connsiteY108" fmla="*/ 1549124 h 1692226"/>
              <a:gd name="connsiteX109" fmla="*/ 472797 w 9662615"/>
              <a:gd name="connsiteY109" fmla="*/ 1568904 h 1692226"/>
              <a:gd name="connsiteX110" fmla="*/ 427864 w 9662615"/>
              <a:gd name="connsiteY110" fmla="*/ 1580848 h 1692226"/>
              <a:gd name="connsiteX111" fmla="*/ 408381 w 9662615"/>
              <a:gd name="connsiteY111" fmla="*/ 1552940 h 1692226"/>
              <a:gd name="connsiteX112" fmla="*/ 267163 w 9662615"/>
              <a:gd name="connsiteY112" fmla="*/ 1531913 h 1692226"/>
              <a:gd name="connsiteX113" fmla="*/ 196644 w 9662615"/>
              <a:gd name="connsiteY113" fmla="*/ 1524565 h 1692226"/>
              <a:gd name="connsiteX114" fmla="*/ 86819 w 9662615"/>
              <a:gd name="connsiteY114" fmla="*/ 1519517 h 1692226"/>
              <a:gd name="connsiteX115" fmla="*/ 53369 w 9662615"/>
              <a:gd name="connsiteY115" fmla="*/ 1516853 h 1692226"/>
              <a:gd name="connsiteX116" fmla="*/ 2359 w 9662615"/>
              <a:gd name="connsiteY116" fmla="*/ 1515247 h 1692226"/>
              <a:gd name="connsiteX117" fmla="*/ 0 w 9662615"/>
              <a:gd name="connsiteY117" fmla="*/ 1514932 h 1692226"/>
              <a:gd name="connsiteX118" fmla="*/ 0 w 9662615"/>
              <a:gd name="connsiteY118" fmla="*/ 0 h 1692226"/>
              <a:gd name="connsiteX0" fmla="*/ 0 w 9662615"/>
              <a:gd name="connsiteY0" fmla="*/ 0 h 1692226"/>
              <a:gd name="connsiteX1" fmla="*/ 9662615 w 9662615"/>
              <a:gd name="connsiteY1" fmla="*/ 0 h 1692226"/>
              <a:gd name="connsiteX2" fmla="*/ 9662615 w 9662615"/>
              <a:gd name="connsiteY2" fmla="*/ 1280346 h 1692226"/>
              <a:gd name="connsiteX3" fmla="*/ 9658420 w 9662615"/>
              <a:gd name="connsiteY3" fmla="*/ 1280106 h 1692226"/>
              <a:gd name="connsiteX4" fmla="*/ 9469546 w 9662615"/>
              <a:gd name="connsiteY4" fmla="*/ 1289837 h 1692226"/>
              <a:gd name="connsiteX5" fmla="*/ 9385895 w 9662615"/>
              <a:gd name="connsiteY5" fmla="*/ 1269203 h 1692226"/>
              <a:gd name="connsiteX6" fmla="*/ 9144767 w 9662615"/>
              <a:gd name="connsiteY6" fmla="*/ 1264120 h 1692226"/>
              <a:gd name="connsiteX7" fmla="*/ 8837252 w 9662615"/>
              <a:gd name="connsiteY7" fmla="*/ 1350515 h 1692226"/>
              <a:gd name="connsiteX8" fmla="*/ 8705466 w 9662615"/>
              <a:gd name="connsiteY8" fmla="*/ 1342419 h 1692226"/>
              <a:gd name="connsiteX9" fmla="*/ 8652221 w 9662615"/>
              <a:gd name="connsiteY9" fmla="*/ 1326906 h 1692226"/>
              <a:gd name="connsiteX10" fmla="*/ 8632312 w 9662615"/>
              <a:gd name="connsiteY10" fmla="*/ 1326025 h 1692226"/>
              <a:gd name="connsiteX11" fmla="*/ 8591582 w 9662615"/>
              <a:gd name="connsiteY11" fmla="*/ 1341666 h 1692226"/>
              <a:gd name="connsiteX12" fmla="*/ 8537336 w 9662615"/>
              <a:gd name="connsiteY12" fmla="*/ 1341684 h 1692226"/>
              <a:gd name="connsiteX13" fmla="*/ 8472508 w 9662615"/>
              <a:gd name="connsiteY13" fmla="*/ 1363109 h 1692226"/>
              <a:gd name="connsiteX14" fmla="*/ 8258477 w 9662615"/>
              <a:gd name="connsiteY14" fmla="*/ 1370666 h 1692226"/>
              <a:gd name="connsiteX15" fmla="*/ 8197961 w 9662615"/>
              <a:gd name="connsiteY15" fmla="*/ 1392804 h 1692226"/>
              <a:gd name="connsiteX16" fmla="*/ 8171196 w 9662615"/>
              <a:gd name="connsiteY16" fmla="*/ 1397216 h 1692226"/>
              <a:gd name="connsiteX17" fmla="*/ 8127667 w 9662615"/>
              <a:gd name="connsiteY17" fmla="*/ 1418254 h 1692226"/>
              <a:gd name="connsiteX18" fmla="*/ 7974579 w 9662615"/>
              <a:gd name="connsiteY18" fmla="*/ 1383439 h 1692226"/>
              <a:gd name="connsiteX19" fmla="*/ 7768351 w 9662615"/>
              <a:gd name="connsiteY19" fmla="*/ 1395051 h 1692226"/>
              <a:gd name="connsiteX20" fmla="*/ 7635985 w 9662615"/>
              <a:gd name="connsiteY20" fmla="*/ 1386363 h 1692226"/>
              <a:gd name="connsiteX21" fmla="*/ 7466069 w 9662615"/>
              <a:gd name="connsiteY21" fmla="*/ 1377654 h 1692226"/>
              <a:gd name="connsiteX22" fmla="*/ 7355642 w 9662615"/>
              <a:gd name="connsiteY22" fmla="*/ 1407761 h 1692226"/>
              <a:gd name="connsiteX23" fmla="*/ 7151610 w 9662615"/>
              <a:gd name="connsiteY23" fmla="*/ 1397856 h 1692226"/>
              <a:gd name="connsiteX24" fmla="*/ 7082147 w 9662615"/>
              <a:gd name="connsiteY24" fmla="*/ 1406113 h 1692226"/>
              <a:gd name="connsiteX25" fmla="*/ 7014958 w 9662615"/>
              <a:gd name="connsiteY25" fmla="*/ 1396883 h 1692226"/>
              <a:gd name="connsiteX26" fmla="*/ 6907567 w 9662615"/>
              <a:gd name="connsiteY26" fmla="*/ 1419149 h 1692226"/>
              <a:gd name="connsiteX27" fmla="*/ 6748428 w 9662615"/>
              <a:gd name="connsiteY27" fmla="*/ 1420308 h 1692226"/>
              <a:gd name="connsiteX28" fmla="*/ 6654257 w 9662615"/>
              <a:gd name="connsiteY28" fmla="*/ 1424143 h 1692226"/>
              <a:gd name="connsiteX29" fmla="*/ 6620123 w 9662615"/>
              <a:gd name="connsiteY29" fmla="*/ 1430535 h 1692226"/>
              <a:gd name="connsiteX30" fmla="*/ 6571355 w 9662615"/>
              <a:gd name="connsiteY30" fmla="*/ 1436144 h 1692226"/>
              <a:gd name="connsiteX31" fmla="*/ 6486557 w 9662615"/>
              <a:gd name="connsiteY31" fmla="*/ 1449861 h 1692226"/>
              <a:gd name="connsiteX32" fmla="*/ 6370419 w 9662615"/>
              <a:gd name="connsiteY32" fmla="*/ 1461649 h 1692226"/>
              <a:gd name="connsiteX33" fmla="*/ 6278839 w 9662615"/>
              <a:gd name="connsiteY33" fmla="*/ 1449160 h 1692226"/>
              <a:gd name="connsiteX34" fmla="*/ 6272455 w 9662615"/>
              <a:gd name="connsiteY34" fmla="*/ 1453191 h 1692226"/>
              <a:gd name="connsiteX35" fmla="*/ 6212659 w 9662615"/>
              <a:gd name="connsiteY35" fmla="*/ 1454850 h 1692226"/>
              <a:gd name="connsiteX36" fmla="*/ 6069317 w 9662615"/>
              <a:gd name="connsiteY36" fmla="*/ 1445838 h 1692226"/>
              <a:gd name="connsiteX37" fmla="*/ 5878477 w 9662615"/>
              <a:gd name="connsiteY37" fmla="*/ 1439180 h 1692226"/>
              <a:gd name="connsiteX38" fmla="*/ 5838387 w 9662615"/>
              <a:gd name="connsiteY38" fmla="*/ 1444679 h 1692226"/>
              <a:gd name="connsiteX39" fmla="*/ 5771136 w 9662615"/>
              <a:gd name="connsiteY39" fmla="*/ 1453639 h 1692226"/>
              <a:gd name="connsiteX40" fmla="*/ 5724081 w 9662615"/>
              <a:gd name="connsiteY40" fmla="*/ 1470431 h 1692226"/>
              <a:gd name="connsiteX41" fmla="*/ 5666577 w 9662615"/>
              <a:gd name="connsiteY41" fmla="*/ 1473921 h 1692226"/>
              <a:gd name="connsiteX42" fmla="*/ 5649068 w 9662615"/>
              <a:gd name="connsiteY42" fmla="*/ 1461676 h 1692226"/>
              <a:gd name="connsiteX43" fmla="*/ 5588902 w 9662615"/>
              <a:gd name="connsiteY43" fmla="*/ 1469647 h 1692226"/>
              <a:gd name="connsiteX44" fmla="*/ 5498090 w 9662615"/>
              <a:gd name="connsiteY44" fmla="*/ 1483173 h 1692226"/>
              <a:gd name="connsiteX45" fmla="*/ 5444641 w 9662615"/>
              <a:gd name="connsiteY45" fmla="*/ 1487602 h 1692226"/>
              <a:gd name="connsiteX46" fmla="*/ 5299812 w 9662615"/>
              <a:gd name="connsiteY46" fmla="*/ 1503362 h 1692226"/>
              <a:gd name="connsiteX47" fmla="*/ 5213947 w 9662615"/>
              <a:gd name="connsiteY47" fmla="*/ 1516637 h 1692226"/>
              <a:gd name="connsiteX48" fmla="*/ 5090342 w 9662615"/>
              <a:gd name="connsiteY48" fmla="*/ 1546680 h 1692226"/>
              <a:gd name="connsiteX49" fmla="*/ 5129812 w 9662615"/>
              <a:gd name="connsiteY49" fmla="*/ 1521277 h 1692226"/>
              <a:gd name="connsiteX50" fmla="*/ 5059484 w 9662615"/>
              <a:gd name="connsiteY50" fmla="*/ 1546802 h 1692226"/>
              <a:gd name="connsiteX51" fmla="*/ 5038524 w 9662615"/>
              <a:gd name="connsiteY51" fmla="*/ 1545675 h 1692226"/>
              <a:gd name="connsiteX52" fmla="*/ 5026564 w 9662615"/>
              <a:gd name="connsiteY52" fmla="*/ 1545376 h 1692226"/>
              <a:gd name="connsiteX53" fmla="*/ 4969433 w 9662615"/>
              <a:gd name="connsiteY53" fmla="*/ 1550865 h 1692226"/>
              <a:gd name="connsiteX54" fmla="*/ 4921303 w 9662615"/>
              <a:gd name="connsiteY54" fmla="*/ 1575379 h 1692226"/>
              <a:gd name="connsiteX55" fmla="*/ 4871726 w 9662615"/>
              <a:gd name="connsiteY55" fmla="*/ 1570584 h 1692226"/>
              <a:gd name="connsiteX56" fmla="*/ 4847242 w 9662615"/>
              <a:gd name="connsiteY56" fmla="*/ 1664826 h 1692226"/>
              <a:gd name="connsiteX57" fmla="*/ 4809131 w 9662615"/>
              <a:gd name="connsiteY57" fmla="*/ 1692226 h 1692226"/>
              <a:gd name="connsiteX58" fmla="*/ 4791466 w 9662615"/>
              <a:gd name="connsiteY58" fmla="*/ 1561324 h 1692226"/>
              <a:gd name="connsiteX59" fmla="*/ 4784247 w 9662615"/>
              <a:gd name="connsiteY59" fmla="*/ 1562342 h 1692226"/>
              <a:gd name="connsiteX60" fmla="*/ 4735334 w 9662615"/>
              <a:gd name="connsiteY60" fmla="*/ 1581778 h 1692226"/>
              <a:gd name="connsiteX61" fmla="*/ 4697562 w 9662615"/>
              <a:gd name="connsiteY61" fmla="*/ 1551206 h 1692226"/>
              <a:gd name="connsiteX62" fmla="*/ 4662664 w 9662615"/>
              <a:gd name="connsiteY62" fmla="*/ 1573162 h 1692226"/>
              <a:gd name="connsiteX63" fmla="*/ 4603028 w 9662615"/>
              <a:gd name="connsiteY63" fmla="*/ 1568821 h 1692226"/>
              <a:gd name="connsiteX64" fmla="*/ 4541612 w 9662615"/>
              <a:gd name="connsiteY64" fmla="*/ 1545262 h 1692226"/>
              <a:gd name="connsiteX65" fmla="*/ 4422155 w 9662615"/>
              <a:gd name="connsiteY65" fmla="*/ 1542059 h 1692226"/>
              <a:gd name="connsiteX66" fmla="*/ 4221826 w 9662615"/>
              <a:gd name="connsiteY66" fmla="*/ 1508923 h 1692226"/>
              <a:gd name="connsiteX67" fmla="*/ 4096601 w 9662615"/>
              <a:gd name="connsiteY67" fmla="*/ 1521563 h 1692226"/>
              <a:gd name="connsiteX68" fmla="*/ 3970635 w 9662615"/>
              <a:gd name="connsiteY68" fmla="*/ 1544815 h 1692226"/>
              <a:gd name="connsiteX69" fmla="*/ 3833906 w 9662615"/>
              <a:gd name="connsiteY69" fmla="*/ 1516637 h 1692226"/>
              <a:gd name="connsiteX70" fmla="*/ 3696258 w 9662615"/>
              <a:gd name="connsiteY70" fmla="*/ 1537563 h 1692226"/>
              <a:gd name="connsiteX71" fmla="*/ 3594070 w 9662615"/>
              <a:gd name="connsiteY71" fmla="*/ 1509422 h 1692226"/>
              <a:gd name="connsiteX72" fmla="*/ 3565233 w 9662615"/>
              <a:gd name="connsiteY72" fmla="*/ 1515122 h 1692226"/>
              <a:gd name="connsiteX73" fmla="*/ 3560267 w 9662615"/>
              <a:gd name="connsiteY73" fmla="*/ 1516288 h 1692226"/>
              <a:gd name="connsiteX74" fmla="*/ 3540258 w 9662615"/>
              <a:gd name="connsiteY74" fmla="*/ 1516976 h 1692226"/>
              <a:gd name="connsiteX75" fmla="*/ 3534780 w 9662615"/>
              <a:gd name="connsiteY75" fmla="*/ 1522141 h 1692226"/>
              <a:gd name="connsiteX76" fmla="*/ 3504783 w 9662615"/>
              <a:gd name="connsiteY76" fmla="*/ 1526739 h 1692226"/>
              <a:gd name="connsiteX77" fmla="*/ 3430805 w 9662615"/>
              <a:gd name="connsiteY77" fmla="*/ 1542521 h 1692226"/>
              <a:gd name="connsiteX78" fmla="*/ 3292707 w 9662615"/>
              <a:gd name="connsiteY78" fmla="*/ 1520490 h 1692226"/>
              <a:gd name="connsiteX79" fmla="*/ 3187872 w 9662615"/>
              <a:gd name="connsiteY79" fmla="*/ 1519991 h 1692226"/>
              <a:gd name="connsiteX80" fmla="*/ 3148026 w 9662615"/>
              <a:gd name="connsiteY80" fmla="*/ 1524777 h 1692226"/>
              <a:gd name="connsiteX81" fmla="*/ 3092394 w 9662615"/>
              <a:gd name="connsiteY81" fmla="*/ 1528115 h 1692226"/>
              <a:gd name="connsiteX82" fmla="*/ 2994200 w 9662615"/>
              <a:gd name="connsiteY82" fmla="*/ 1537857 h 1692226"/>
              <a:gd name="connsiteX83" fmla="*/ 2862301 w 9662615"/>
              <a:gd name="connsiteY83" fmla="*/ 1544250 h 1692226"/>
              <a:gd name="connsiteX84" fmla="*/ 2766335 w 9662615"/>
              <a:gd name="connsiteY84" fmla="*/ 1527662 h 1692226"/>
              <a:gd name="connsiteX85" fmla="*/ 2757836 w 9662615"/>
              <a:gd name="connsiteY85" fmla="*/ 1531371 h 1692226"/>
              <a:gd name="connsiteX86" fmla="*/ 2691555 w 9662615"/>
              <a:gd name="connsiteY86" fmla="*/ 1530283 h 1692226"/>
              <a:gd name="connsiteX87" fmla="*/ 2491676 w 9662615"/>
              <a:gd name="connsiteY87" fmla="*/ 1500859 h 1692226"/>
              <a:gd name="connsiteX88" fmla="*/ 2378036 w 9662615"/>
              <a:gd name="connsiteY88" fmla="*/ 1520645 h 1692226"/>
              <a:gd name="connsiteX89" fmla="*/ 2284269 w 9662615"/>
              <a:gd name="connsiteY89" fmla="*/ 1503068 h 1692226"/>
              <a:gd name="connsiteX90" fmla="*/ 2207104 w 9662615"/>
              <a:gd name="connsiteY90" fmla="*/ 1508888 h 1692226"/>
              <a:gd name="connsiteX91" fmla="*/ 2149226 w 9662615"/>
              <a:gd name="connsiteY91" fmla="*/ 1523409 h 1692226"/>
              <a:gd name="connsiteX92" fmla="*/ 2084783 w 9662615"/>
              <a:gd name="connsiteY92" fmla="*/ 1524245 h 1692226"/>
              <a:gd name="connsiteX93" fmla="*/ 2070075 w 9662615"/>
              <a:gd name="connsiteY93" fmla="*/ 1511285 h 1692226"/>
              <a:gd name="connsiteX94" fmla="*/ 2001057 w 9662615"/>
              <a:gd name="connsiteY94" fmla="*/ 1516449 h 1692226"/>
              <a:gd name="connsiteX95" fmla="*/ 1896330 w 9662615"/>
              <a:gd name="connsiteY95" fmla="*/ 1525725 h 1692226"/>
              <a:gd name="connsiteX96" fmla="*/ 1835994 w 9662615"/>
              <a:gd name="connsiteY96" fmla="*/ 1527678 h 1692226"/>
              <a:gd name="connsiteX97" fmla="*/ 1671119 w 9662615"/>
              <a:gd name="connsiteY97" fmla="*/ 1536701 h 1692226"/>
              <a:gd name="connsiteX98" fmla="*/ 1601337 w 9662615"/>
              <a:gd name="connsiteY98" fmla="*/ 1548552 h 1692226"/>
              <a:gd name="connsiteX99" fmla="*/ 1407755 w 9662615"/>
              <a:gd name="connsiteY99" fmla="*/ 1571444 h 1692226"/>
              <a:gd name="connsiteX100" fmla="*/ 1271994 w 9662615"/>
              <a:gd name="connsiteY100" fmla="*/ 1579471 h 1692226"/>
              <a:gd name="connsiteX101" fmla="*/ 1249226 w 9662615"/>
              <a:gd name="connsiteY101" fmla="*/ 1583140 h 1692226"/>
              <a:gd name="connsiteX102" fmla="*/ 1217719 w 9662615"/>
              <a:gd name="connsiteY102" fmla="*/ 1580863 h 1692226"/>
              <a:gd name="connsiteX103" fmla="*/ 1091432 w 9662615"/>
              <a:gd name="connsiteY103" fmla="*/ 1571003 h 1692226"/>
              <a:gd name="connsiteX104" fmla="*/ 992039 w 9662615"/>
              <a:gd name="connsiteY104" fmla="*/ 1556662 h 1692226"/>
              <a:gd name="connsiteX105" fmla="*/ 868264 w 9662615"/>
              <a:gd name="connsiteY105" fmla="*/ 1566392 h 1692226"/>
              <a:gd name="connsiteX106" fmla="*/ 792765 w 9662615"/>
              <a:gd name="connsiteY106" fmla="*/ 1563102 h 1692226"/>
              <a:gd name="connsiteX107" fmla="*/ 669055 w 9662615"/>
              <a:gd name="connsiteY107" fmla="*/ 1543638 h 1692226"/>
              <a:gd name="connsiteX108" fmla="*/ 506152 w 9662615"/>
              <a:gd name="connsiteY108" fmla="*/ 1549124 h 1692226"/>
              <a:gd name="connsiteX109" fmla="*/ 472797 w 9662615"/>
              <a:gd name="connsiteY109" fmla="*/ 1568904 h 1692226"/>
              <a:gd name="connsiteX110" fmla="*/ 427864 w 9662615"/>
              <a:gd name="connsiteY110" fmla="*/ 1580848 h 1692226"/>
              <a:gd name="connsiteX111" fmla="*/ 408381 w 9662615"/>
              <a:gd name="connsiteY111" fmla="*/ 1552940 h 1692226"/>
              <a:gd name="connsiteX112" fmla="*/ 267163 w 9662615"/>
              <a:gd name="connsiteY112" fmla="*/ 1531913 h 1692226"/>
              <a:gd name="connsiteX113" fmla="*/ 196644 w 9662615"/>
              <a:gd name="connsiteY113" fmla="*/ 1524565 h 1692226"/>
              <a:gd name="connsiteX114" fmla="*/ 86819 w 9662615"/>
              <a:gd name="connsiteY114" fmla="*/ 1519517 h 1692226"/>
              <a:gd name="connsiteX115" fmla="*/ 53369 w 9662615"/>
              <a:gd name="connsiteY115" fmla="*/ 1516853 h 1692226"/>
              <a:gd name="connsiteX116" fmla="*/ 2359 w 9662615"/>
              <a:gd name="connsiteY116" fmla="*/ 1515247 h 1692226"/>
              <a:gd name="connsiteX117" fmla="*/ 0 w 9662615"/>
              <a:gd name="connsiteY117" fmla="*/ 1514932 h 1692226"/>
              <a:gd name="connsiteX118" fmla="*/ 0 w 9662615"/>
              <a:gd name="connsiteY118" fmla="*/ 0 h 1692226"/>
              <a:gd name="connsiteX0" fmla="*/ 0 w 9662615"/>
              <a:gd name="connsiteY0" fmla="*/ 0 h 1692226"/>
              <a:gd name="connsiteX1" fmla="*/ 9662615 w 9662615"/>
              <a:gd name="connsiteY1" fmla="*/ 0 h 1692226"/>
              <a:gd name="connsiteX2" fmla="*/ 9662615 w 9662615"/>
              <a:gd name="connsiteY2" fmla="*/ 1280346 h 1692226"/>
              <a:gd name="connsiteX3" fmla="*/ 9658420 w 9662615"/>
              <a:gd name="connsiteY3" fmla="*/ 1280106 h 1692226"/>
              <a:gd name="connsiteX4" fmla="*/ 9469546 w 9662615"/>
              <a:gd name="connsiteY4" fmla="*/ 1289837 h 1692226"/>
              <a:gd name="connsiteX5" fmla="*/ 9385895 w 9662615"/>
              <a:gd name="connsiteY5" fmla="*/ 1269203 h 1692226"/>
              <a:gd name="connsiteX6" fmla="*/ 9144767 w 9662615"/>
              <a:gd name="connsiteY6" fmla="*/ 1264120 h 1692226"/>
              <a:gd name="connsiteX7" fmla="*/ 8837252 w 9662615"/>
              <a:gd name="connsiteY7" fmla="*/ 1350515 h 1692226"/>
              <a:gd name="connsiteX8" fmla="*/ 8705466 w 9662615"/>
              <a:gd name="connsiteY8" fmla="*/ 1342419 h 1692226"/>
              <a:gd name="connsiteX9" fmla="*/ 8652221 w 9662615"/>
              <a:gd name="connsiteY9" fmla="*/ 1326906 h 1692226"/>
              <a:gd name="connsiteX10" fmla="*/ 8632312 w 9662615"/>
              <a:gd name="connsiteY10" fmla="*/ 1326025 h 1692226"/>
              <a:gd name="connsiteX11" fmla="*/ 8591582 w 9662615"/>
              <a:gd name="connsiteY11" fmla="*/ 1341666 h 1692226"/>
              <a:gd name="connsiteX12" fmla="*/ 8537336 w 9662615"/>
              <a:gd name="connsiteY12" fmla="*/ 1341684 h 1692226"/>
              <a:gd name="connsiteX13" fmla="*/ 8472508 w 9662615"/>
              <a:gd name="connsiteY13" fmla="*/ 1363109 h 1692226"/>
              <a:gd name="connsiteX14" fmla="*/ 8258477 w 9662615"/>
              <a:gd name="connsiteY14" fmla="*/ 1370666 h 1692226"/>
              <a:gd name="connsiteX15" fmla="*/ 8197961 w 9662615"/>
              <a:gd name="connsiteY15" fmla="*/ 1392804 h 1692226"/>
              <a:gd name="connsiteX16" fmla="*/ 8171196 w 9662615"/>
              <a:gd name="connsiteY16" fmla="*/ 1397216 h 1692226"/>
              <a:gd name="connsiteX17" fmla="*/ 8127667 w 9662615"/>
              <a:gd name="connsiteY17" fmla="*/ 1418254 h 1692226"/>
              <a:gd name="connsiteX18" fmla="*/ 7974579 w 9662615"/>
              <a:gd name="connsiteY18" fmla="*/ 1383439 h 1692226"/>
              <a:gd name="connsiteX19" fmla="*/ 7768351 w 9662615"/>
              <a:gd name="connsiteY19" fmla="*/ 1395051 h 1692226"/>
              <a:gd name="connsiteX20" fmla="*/ 7635985 w 9662615"/>
              <a:gd name="connsiteY20" fmla="*/ 1386363 h 1692226"/>
              <a:gd name="connsiteX21" fmla="*/ 7466069 w 9662615"/>
              <a:gd name="connsiteY21" fmla="*/ 1377654 h 1692226"/>
              <a:gd name="connsiteX22" fmla="*/ 7355642 w 9662615"/>
              <a:gd name="connsiteY22" fmla="*/ 1407761 h 1692226"/>
              <a:gd name="connsiteX23" fmla="*/ 7151610 w 9662615"/>
              <a:gd name="connsiteY23" fmla="*/ 1397856 h 1692226"/>
              <a:gd name="connsiteX24" fmla="*/ 7082147 w 9662615"/>
              <a:gd name="connsiteY24" fmla="*/ 1406113 h 1692226"/>
              <a:gd name="connsiteX25" fmla="*/ 7014958 w 9662615"/>
              <a:gd name="connsiteY25" fmla="*/ 1396883 h 1692226"/>
              <a:gd name="connsiteX26" fmla="*/ 6907567 w 9662615"/>
              <a:gd name="connsiteY26" fmla="*/ 1419149 h 1692226"/>
              <a:gd name="connsiteX27" fmla="*/ 6748428 w 9662615"/>
              <a:gd name="connsiteY27" fmla="*/ 1420308 h 1692226"/>
              <a:gd name="connsiteX28" fmla="*/ 6654257 w 9662615"/>
              <a:gd name="connsiteY28" fmla="*/ 1424143 h 1692226"/>
              <a:gd name="connsiteX29" fmla="*/ 6620123 w 9662615"/>
              <a:gd name="connsiteY29" fmla="*/ 1430535 h 1692226"/>
              <a:gd name="connsiteX30" fmla="*/ 6571355 w 9662615"/>
              <a:gd name="connsiteY30" fmla="*/ 1436144 h 1692226"/>
              <a:gd name="connsiteX31" fmla="*/ 6486557 w 9662615"/>
              <a:gd name="connsiteY31" fmla="*/ 1449861 h 1692226"/>
              <a:gd name="connsiteX32" fmla="*/ 6370419 w 9662615"/>
              <a:gd name="connsiteY32" fmla="*/ 1461649 h 1692226"/>
              <a:gd name="connsiteX33" fmla="*/ 6278839 w 9662615"/>
              <a:gd name="connsiteY33" fmla="*/ 1449160 h 1692226"/>
              <a:gd name="connsiteX34" fmla="*/ 6272455 w 9662615"/>
              <a:gd name="connsiteY34" fmla="*/ 1453191 h 1692226"/>
              <a:gd name="connsiteX35" fmla="*/ 6212659 w 9662615"/>
              <a:gd name="connsiteY35" fmla="*/ 1454850 h 1692226"/>
              <a:gd name="connsiteX36" fmla="*/ 6069317 w 9662615"/>
              <a:gd name="connsiteY36" fmla="*/ 1445838 h 1692226"/>
              <a:gd name="connsiteX37" fmla="*/ 5878477 w 9662615"/>
              <a:gd name="connsiteY37" fmla="*/ 1439180 h 1692226"/>
              <a:gd name="connsiteX38" fmla="*/ 5838387 w 9662615"/>
              <a:gd name="connsiteY38" fmla="*/ 1444679 h 1692226"/>
              <a:gd name="connsiteX39" fmla="*/ 5771136 w 9662615"/>
              <a:gd name="connsiteY39" fmla="*/ 1453639 h 1692226"/>
              <a:gd name="connsiteX40" fmla="*/ 5724081 w 9662615"/>
              <a:gd name="connsiteY40" fmla="*/ 1470431 h 1692226"/>
              <a:gd name="connsiteX41" fmla="*/ 5666577 w 9662615"/>
              <a:gd name="connsiteY41" fmla="*/ 1473921 h 1692226"/>
              <a:gd name="connsiteX42" fmla="*/ 5649068 w 9662615"/>
              <a:gd name="connsiteY42" fmla="*/ 1461676 h 1692226"/>
              <a:gd name="connsiteX43" fmla="*/ 5588902 w 9662615"/>
              <a:gd name="connsiteY43" fmla="*/ 1469647 h 1692226"/>
              <a:gd name="connsiteX44" fmla="*/ 5498090 w 9662615"/>
              <a:gd name="connsiteY44" fmla="*/ 1483173 h 1692226"/>
              <a:gd name="connsiteX45" fmla="*/ 5444641 w 9662615"/>
              <a:gd name="connsiteY45" fmla="*/ 1487602 h 1692226"/>
              <a:gd name="connsiteX46" fmla="*/ 5299812 w 9662615"/>
              <a:gd name="connsiteY46" fmla="*/ 1503362 h 1692226"/>
              <a:gd name="connsiteX47" fmla="*/ 5213947 w 9662615"/>
              <a:gd name="connsiteY47" fmla="*/ 1516637 h 1692226"/>
              <a:gd name="connsiteX48" fmla="*/ 5090342 w 9662615"/>
              <a:gd name="connsiteY48" fmla="*/ 1546680 h 1692226"/>
              <a:gd name="connsiteX49" fmla="*/ 5129812 w 9662615"/>
              <a:gd name="connsiteY49" fmla="*/ 1521277 h 1692226"/>
              <a:gd name="connsiteX50" fmla="*/ 5059484 w 9662615"/>
              <a:gd name="connsiteY50" fmla="*/ 1546802 h 1692226"/>
              <a:gd name="connsiteX51" fmla="*/ 5038524 w 9662615"/>
              <a:gd name="connsiteY51" fmla="*/ 1545675 h 1692226"/>
              <a:gd name="connsiteX52" fmla="*/ 5026564 w 9662615"/>
              <a:gd name="connsiteY52" fmla="*/ 1545376 h 1692226"/>
              <a:gd name="connsiteX53" fmla="*/ 4969433 w 9662615"/>
              <a:gd name="connsiteY53" fmla="*/ 1550865 h 1692226"/>
              <a:gd name="connsiteX54" fmla="*/ 4921303 w 9662615"/>
              <a:gd name="connsiteY54" fmla="*/ 1575379 h 1692226"/>
              <a:gd name="connsiteX55" fmla="*/ 4871726 w 9662615"/>
              <a:gd name="connsiteY55" fmla="*/ 1570584 h 1692226"/>
              <a:gd name="connsiteX56" fmla="*/ 4847242 w 9662615"/>
              <a:gd name="connsiteY56" fmla="*/ 1621094 h 1692226"/>
              <a:gd name="connsiteX57" fmla="*/ 4809131 w 9662615"/>
              <a:gd name="connsiteY57" fmla="*/ 1692226 h 1692226"/>
              <a:gd name="connsiteX58" fmla="*/ 4791466 w 9662615"/>
              <a:gd name="connsiteY58" fmla="*/ 1561324 h 1692226"/>
              <a:gd name="connsiteX59" fmla="*/ 4784247 w 9662615"/>
              <a:gd name="connsiteY59" fmla="*/ 1562342 h 1692226"/>
              <a:gd name="connsiteX60" fmla="*/ 4735334 w 9662615"/>
              <a:gd name="connsiteY60" fmla="*/ 1581778 h 1692226"/>
              <a:gd name="connsiteX61" fmla="*/ 4697562 w 9662615"/>
              <a:gd name="connsiteY61" fmla="*/ 1551206 h 1692226"/>
              <a:gd name="connsiteX62" fmla="*/ 4662664 w 9662615"/>
              <a:gd name="connsiteY62" fmla="*/ 1573162 h 1692226"/>
              <a:gd name="connsiteX63" fmla="*/ 4603028 w 9662615"/>
              <a:gd name="connsiteY63" fmla="*/ 1568821 h 1692226"/>
              <a:gd name="connsiteX64" fmla="*/ 4541612 w 9662615"/>
              <a:gd name="connsiteY64" fmla="*/ 1545262 h 1692226"/>
              <a:gd name="connsiteX65" fmla="*/ 4422155 w 9662615"/>
              <a:gd name="connsiteY65" fmla="*/ 1542059 h 1692226"/>
              <a:gd name="connsiteX66" fmla="*/ 4221826 w 9662615"/>
              <a:gd name="connsiteY66" fmla="*/ 1508923 h 1692226"/>
              <a:gd name="connsiteX67" fmla="*/ 4096601 w 9662615"/>
              <a:gd name="connsiteY67" fmla="*/ 1521563 h 1692226"/>
              <a:gd name="connsiteX68" fmla="*/ 3970635 w 9662615"/>
              <a:gd name="connsiteY68" fmla="*/ 1544815 h 1692226"/>
              <a:gd name="connsiteX69" fmla="*/ 3833906 w 9662615"/>
              <a:gd name="connsiteY69" fmla="*/ 1516637 h 1692226"/>
              <a:gd name="connsiteX70" fmla="*/ 3696258 w 9662615"/>
              <a:gd name="connsiteY70" fmla="*/ 1537563 h 1692226"/>
              <a:gd name="connsiteX71" fmla="*/ 3594070 w 9662615"/>
              <a:gd name="connsiteY71" fmla="*/ 1509422 h 1692226"/>
              <a:gd name="connsiteX72" fmla="*/ 3565233 w 9662615"/>
              <a:gd name="connsiteY72" fmla="*/ 1515122 h 1692226"/>
              <a:gd name="connsiteX73" fmla="*/ 3560267 w 9662615"/>
              <a:gd name="connsiteY73" fmla="*/ 1516288 h 1692226"/>
              <a:gd name="connsiteX74" fmla="*/ 3540258 w 9662615"/>
              <a:gd name="connsiteY74" fmla="*/ 1516976 h 1692226"/>
              <a:gd name="connsiteX75" fmla="*/ 3534780 w 9662615"/>
              <a:gd name="connsiteY75" fmla="*/ 1522141 h 1692226"/>
              <a:gd name="connsiteX76" fmla="*/ 3504783 w 9662615"/>
              <a:gd name="connsiteY76" fmla="*/ 1526739 h 1692226"/>
              <a:gd name="connsiteX77" fmla="*/ 3430805 w 9662615"/>
              <a:gd name="connsiteY77" fmla="*/ 1542521 h 1692226"/>
              <a:gd name="connsiteX78" fmla="*/ 3292707 w 9662615"/>
              <a:gd name="connsiteY78" fmla="*/ 1520490 h 1692226"/>
              <a:gd name="connsiteX79" fmla="*/ 3187872 w 9662615"/>
              <a:gd name="connsiteY79" fmla="*/ 1519991 h 1692226"/>
              <a:gd name="connsiteX80" fmla="*/ 3148026 w 9662615"/>
              <a:gd name="connsiteY80" fmla="*/ 1524777 h 1692226"/>
              <a:gd name="connsiteX81" fmla="*/ 3092394 w 9662615"/>
              <a:gd name="connsiteY81" fmla="*/ 1528115 h 1692226"/>
              <a:gd name="connsiteX82" fmla="*/ 2994200 w 9662615"/>
              <a:gd name="connsiteY82" fmla="*/ 1537857 h 1692226"/>
              <a:gd name="connsiteX83" fmla="*/ 2862301 w 9662615"/>
              <a:gd name="connsiteY83" fmla="*/ 1544250 h 1692226"/>
              <a:gd name="connsiteX84" fmla="*/ 2766335 w 9662615"/>
              <a:gd name="connsiteY84" fmla="*/ 1527662 h 1692226"/>
              <a:gd name="connsiteX85" fmla="*/ 2757836 w 9662615"/>
              <a:gd name="connsiteY85" fmla="*/ 1531371 h 1692226"/>
              <a:gd name="connsiteX86" fmla="*/ 2691555 w 9662615"/>
              <a:gd name="connsiteY86" fmla="*/ 1530283 h 1692226"/>
              <a:gd name="connsiteX87" fmla="*/ 2491676 w 9662615"/>
              <a:gd name="connsiteY87" fmla="*/ 1500859 h 1692226"/>
              <a:gd name="connsiteX88" fmla="*/ 2378036 w 9662615"/>
              <a:gd name="connsiteY88" fmla="*/ 1520645 h 1692226"/>
              <a:gd name="connsiteX89" fmla="*/ 2284269 w 9662615"/>
              <a:gd name="connsiteY89" fmla="*/ 1503068 h 1692226"/>
              <a:gd name="connsiteX90" fmla="*/ 2207104 w 9662615"/>
              <a:gd name="connsiteY90" fmla="*/ 1508888 h 1692226"/>
              <a:gd name="connsiteX91" fmla="*/ 2149226 w 9662615"/>
              <a:gd name="connsiteY91" fmla="*/ 1523409 h 1692226"/>
              <a:gd name="connsiteX92" fmla="*/ 2084783 w 9662615"/>
              <a:gd name="connsiteY92" fmla="*/ 1524245 h 1692226"/>
              <a:gd name="connsiteX93" fmla="*/ 2070075 w 9662615"/>
              <a:gd name="connsiteY93" fmla="*/ 1511285 h 1692226"/>
              <a:gd name="connsiteX94" fmla="*/ 2001057 w 9662615"/>
              <a:gd name="connsiteY94" fmla="*/ 1516449 h 1692226"/>
              <a:gd name="connsiteX95" fmla="*/ 1896330 w 9662615"/>
              <a:gd name="connsiteY95" fmla="*/ 1525725 h 1692226"/>
              <a:gd name="connsiteX96" fmla="*/ 1835994 w 9662615"/>
              <a:gd name="connsiteY96" fmla="*/ 1527678 h 1692226"/>
              <a:gd name="connsiteX97" fmla="*/ 1671119 w 9662615"/>
              <a:gd name="connsiteY97" fmla="*/ 1536701 h 1692226"/>
              <a:gd name="connsiteX98" fmla="*/ 1601337 w 9662615"/>
              <a:gd name="connsiteY98" fmla="*/ 1548552 h 1692226"/>
              <a:gd name="connsiteX99" fmla="*/ 1407755 w 9662615"/>
              <a:gd name="connsiteY99" fmla="*/ 1571444 h 1692226"/>
              <a:gd name="connsiteX100" fmla="*/ 1271994 w 9662615"/>
              <a:gd name="connsiteY100" fmla="*/ 1579471 h 1692226"/>
              <a:gd name="connsiteX101" fmla="*/ 1249226 w 9662615"/>
              <a:gd name="connsiteY101" fmla="*/ 1583140 h 1692226"/>
              <a:gd name="connsiteX102" fmla="*/ 1217719 w 9662615"/>
              <a:gd name="connsiteY102" fmla="*/ 1580863 h 1692226"/>
              <a:gd name="connsiteX103" fmla="*/ 1091432 w 9662615"/>
              <a:gd name="connsiteY103" fmla="*/ 1571003 h 1692226"/>
              <a:gd name="connsiteX104" fmla="*/ 992039 w 9662615"/>
              <a:gd name="connsiteY104" fmla="*/ 1556662 h 1692226"/>
              <a:gd name="connsiteX105" fmla="*/ 868264 w 9662615"/>
              <a:gd name="connsiteY105" fmla="*/ 1566392 h 1692226"/>
              <a:gd name="connsiteX106" fmla="*/ 792765 w 9662615"/>
              <a:gd name="connsiteY106" fmla="*/ 1563102 h 1692226"/>
              <a:gd name="connsiteX107" fmla="*/ 669055 w 9662615"/>
              <a:gd name="connsiteY107" fmla="*/ 1543638 h 1692226"/>
              <a:gd name="connsiteX108" fmla="*/ 506152 w 9662615"/>
              <a:gd name="connsiteY108" fmla="*/ 1549124 h 1692226"/>
              <a:gd name="connsiteX109" fmla="*/ 472797 w 9662615"/>
              <a:gd name="connsiteY109" fmla="*/ 1568904 h 1692226"/>
              <a:gd name="connsiteX110" fmla="*/ 427864 w 9662615"/>
              <a:gd name="connsiteY110" fmla="*/ 1580848 h 1692226"/>
              <a:gd name="connsiteX111" fmla="*/ 408381 w 9662615"/>
              <a:gd name="connsiteY111" fmla="*/ 1552940 h 1692226"/>
              <a:gd name="connsiteX112" fmla="*/ 267163 w 9662615"/>
              <a:gd name="connsiteY112" fmla="*/ 1531913 h 1692226"/>
              <a:gd name="connsiteX113" fmla="*/ 196644 w 9662615"/>
              <a:gd name="connsiteY113" fmla="*/ 1524565 h 1692226"/>
              <a:gd name="connsiteX114" fmla="*/ 86819 w 9662615"/>
              <a:gd name="connsiteY114" fmla="*/ 1519517 h 1692226"/>
              <a:gd name="connsiteX115" fmla="*/ 53369 w 9662615"/>
              <a:gd name="connsiteY115" fmla="*/ 1516853 h 1692226"/>
              <a:gd name="connsiteX116" fmla="*/ 2359 w 9662615"/>
              <a:gd name="connsiteY116" fmla="*/ 1515247 h 1692226"/>
              <a:gd name="connsiteX117" fmla="*/ 0 w 9662615"/>
              <a:gd name="connsiteY117" fmla="*/ 1514932 h 1692226"/>
              <a:gd name="connsiteX118" fmla="*/ 0 w 9662615"/>
              <a:gd name="connsiteY118" fmla="*/ 0 h 1692226"/>
              <a:gd name="connsiteX0" fmla="*/ 0 w 9662615"/>
              <a:gd name="connsiteY0" fmla="*/ 0 h 1621094"/>
              <a:gd name="connsiteX1" fmla="*/ 9662615 w 9662615"/>
              <a:gd name="connsiteY1" fmla="*/ 0 h 1621094"/>
              <a:gd name="connsiteX2" fmla="*/ 9662615 w 9662615"/>
              <a:gd name="connsiteY2" fmla="*/ 1280346 h 1621094"/>
              <a:gd name="connsiteX3" fmla="*/ 9658420 w 9662615"/>
              <a:gd name="connsiteY3" fmla="*/ 1280106 h 1621094"/>
              <a:gd name="connsiteX4" fmla="*/ 9469546 w 9662615"/>
              <a:gd name="connsiteY4" fmla="*/ 1289837 h 1621094"/>
              <a:gd name="connsiteX5" fmla="*/ 9385895 w 9662615"/>
              <a:gd name="connsiteY5" fmla="*/ 1269203 h 1621094"/>
              <a:gd name="connsiteX6" fmla="*/ 9144767 w 9662615"/>
              <a:gd name="connsiteY6" fmla="*/ 1264120 h 1621094"/>
              <a:gd name="connsiteX7" fmla="*/ 8837252 w 9662615"/>
              <a:gd name="connsiteY7" fmla="*/ 1350515 h 1621094"/>
              <a:gd name="connsiteX8" fmla="*/ 8705466 w 9662615"/>
              <a:gd name="connsiteY8" fmla="*/ 1342419 h 1621094"/>
              <a:gd name="connsiteX9" fmla="*/ 8652221 w 9662615"/>
              <a:gd name="connsiteY9" fmla="*/ 1326906 h 1621094"/>
              <a:gd name="connsiteX10" fmla="*/ 8632312 w 9662615"/>
              <a:gd name="connsiteY10" fmla="*/ 1326025 h 1621094"/>
              <a:gd name="connsiteX11" fmla="*/ 8591582 w 9662615"/>
              <a:gd name="connsiteY11" fmla="*/ 1341666 h 1621094"/>
              <a:gd name="connsiteX12" fmla="*/ 8537336 w 9662615"/>
              <a:gd name="connsiteY12" fmla="*/ 1341684 h 1621094"/>
              <a:gd name="connsiteX13" fmla="*/ 8472508 w 9662615"/>
              <a:gd name="connsiteY13" fmla="*/ 1363109 h 1621094"/>
              <a:gd name="connsiteX14" fmla="*/ 8258477 w 9662615"/>
              <a:gd name="connsiteY14" fmla="*/ 1370666 h 1621094"/>
              <a:gd name="connsiteX15" fmla="*/ 8197961 w 9662615"/>
              <a:gd name="connsiteY15" fmla="*/ 1392804 h 1621094"/>
              <a:gd name="connsiteX16" fmla="*/ 8171196 w 9662615"/>
              <a:gd name="connsiteY16" fmla="*/ 1397216 h 1621094"/>
              <a:gd name="connsiteX17" fmla="*/ 8127667 w 9662615"/>
              <a:gd name="connsiteY17" fmla="*/ 1418254 h 1621094"/>
              <a:gd name="connsiteX18" fmla="*/ 7974579 w 9662615"/>
              <a:gd name="connsiteY18" fmla="*/ 1383439 h 1621094"/>
              <a:gd name="connsiteX19" fmla="*/ 7768351 w 9662615"/>
              <a:gd name="connsiteY19" fmla="*/ 1395051 h 1621094"/>
              <a:gd name="connsiteX20" fmla="*/ 7635985 w 9662615"/>
              <a:gd name="connsiteY20" fmla="*/ 1386363 h 1621094"/>
              <a:gd name="connsiteX21" fmla="*/ 7466069 w 9662615"/>
              <a:gd name="connsiteY21" fmla="*/ 1377654 h 1621094"/>
              <a:gd name="connsiteX22" fmla="*/ 7355642 w 9662615"/>
              <a:gd name="connsiteY22" fmla="*/ 1407761 h 1621094"/>
              <a:gd name="connsiteX23" fmla="*/ 7151610 w 9662615"/>
              <a:gd name="connsiteY23" fmla="*/ 1397856 h 1621094"/>
              <a:gd name="connsiteX24" fmla="*/ 7082147 w 9662615"/>
              <a:gd name="connsiteY24" fmla="*/ 1406113 h 1621094"/>
              <a:gd name="connsiteX25" fmla="*/ 7014958 w 9662615"/>
              <a:gd name="connsiteY25" fmla="*/ 1396883 h 1621094"/>
              <a:gd name="connsiteX26" fmla="*/ 6907567 w 9662615"/>
              <a:gd name="connsiteY26" fmla="*/ 1419149 h 1621094"/>
              <a:gd name="connsiteX27" fmla="*/ 6748428 w 9662615"/>
              <a:gd name="connsiteY27" fmla="*/ 1420308 h 1621094"/>
              <a:gd name="connsiteX28" fmla="*/ 6654257 w 9662615"/>
              <a:gd name="connsiteY28" fmla="*/ 1424143 h 1621094"/>
              <a:gd name="connsiteX29" fmla="*/ 6620123 w 9662615"/>
              <a:gd name="connsiteY29" fmla="*/ 1430535 h 1621094"/>
              <a:gd name="connsiteX30" fmla="*/ 6571355 w 9662615"/>
              <a:gd name="connsiteY30" fmla="*/ 1436144 h 1621094"/>
              <a:gd name="connsiteX31" fmla="*/ 6486557 w 9662615"/>
              <a:gd name="connsiteY31" fmla="*/ 1449861 h 1621094"/>
              <a:gd name="connsiteX32" fmla="*/ 6370419 w 9662615"/>
              <a:gd name="connsiteY32" fmla="*/ 1461649 h 1621094"/>
              <a:gd name="connsiteX33" fmla="*/ 6278839 w 9662615"/>
              <a:gd name="connsiteY33" fmla="*/ 1449160 h 1621094"/>
              <a:gd name="connsiteX34" fmla="*/ 6272455 w 9662615"/>
              <a:gd name="connsiteY34" fmla="*/ 1453191 h 1621094"/>
              <a:gd name="connsiteX35" fmla="*/ 6212659 w 9662615"/>
              <a:gd name="connsiteY35" fmla="*/ 1454850 h 1621094"/>
              <a:gd name="connsiteX36" fmla="*/ 6069317 w 9662615"/>
              <a:gd name="connsiteY36" fmla="*/ 1445838 h 1621094"/>
              <a:gd name="connsiteX37" fmla="*/ 5878477 w 9662615"/>
              <a:gd name="connsiteY37" fmla="*/ 1439180 h 1621094"/>
              <a:gd name="connsiteX38" fmla="*/ 5838387 w 9662615"/>
              <a:gd name="connsiteY38" fmla="*/ 1444679 h 1621094"/>
              <a:gd name="connsiteX39" fmla="*/ 5771136 w 9662615"/>
              <a:gd name="connsiteY39" fmla="*/ 1453639 h 1621094"/>
              <a:gd name="connsiteX40" fmla="*/ 5724081 w 9662615"/>
              <a:gd name="connsiteY40" fmla="*/ 1470431 h 1621094"/>
              <a:gd name="connsiteX41" fmla="*/ 5666577 w 9662615"/>
              <a:gd name="connsiteY41" fmla="*/ 1473921 h 1621094"/>
              <a:gd name="connsiteX42" fmla="*/ 5649068 w 9662615"/>
              <a:gd name="connsiteY42" fmla="*/ 1461676 h 1621094"/>
              <a:gd name="connsiteX43" fmla="*/ 5588902 w 9662615"/>
              <a:gd name="connsiteY43" fmla="*/ 1469647 h 1621094"/>
              <a:gd name="connsiteX44" fmla="*/ 5498090 w 9662615"/>
              <a:gd name="connsiteY44" fmla="*/ 1483173 h 1621094"/>
              <a:gd name="connsiteX45" fmla="*/ 5444641 w 9662615"/>
              <a:gd name="connsiteY45" fmla="*/ 1487602 h 1621094"/>
              <a:gd name="connsiteX46" fmla="*/ 5299812 w 9662615"/>
              <a:gd name="connsiteY46" fmla="*/ 1503362 h 1621094"/>
              <a:gd name="connsiteX47" fmla="*/ 5213947 w 9662615"/>
              <a:gd name="connsiteY47" fmla="*/ 1516637 h 1621094"/>
              <a:gd name="connsiteX48" fmla="*/ 5090342 w 9662615"/>
              <a:gd name="connsiteY48" fmla="*/ 1546680 h 1621094"/>
              <a:gd name="connsiteX49" fmla="*/ 5129812 w 9662615"/>
              <a:gd name="connsiteY49" fmla="*/ 1521277 h 1621094"/>
              <a:gd name="connsiteX50" fmla="*/ 5059484 w 9662615"/>
              <a:gd name="connsiteY50" fmla="*/ 1546802 h 1621094"/>
              <a:gd name="connsiteX51" fmla="*/ 5038524 w 9662615"/>
              <a:gd name="connsiteY51" fmla="*/ 1545675 h 1621094"/>
              <a:gd name="connsiteX52" fmla="*/ 5026564 w 9662615"/>
              <a:gd name="connsiteY52" fmla="*/ 1545376 h 1621094"/>
              <a:gd name="connsiteX53" fmla="*/ 4969433 w 9662615"/>
              <a:gd name="connsiteY53" fmla="*/ 1550865 h 1621094"/>
              <a:gd name="connsiteX54" fmla="*/ 4921303 w 9662615"/>
              <a:gd name="connsiteY54" fmla="*/ 1575379 h 1621094"/>
              <a:gd name="connsiteX55" fmla="*/ 4871726 w 9662615"/>
              <a:gd name="connsiteY55" fmla="*/ 1570584 h 1621094"/>
              <a:gd name="connsiteX56" fmla="*/ 4847242 w 9662615"/>
              <a:gd name="connsiteY56" fmla="*/ 1621094 h 1621094"/>
              <a:gd name="connsiteX57" fmla="*/ 4821058 w 9662615"/>
              <a:gd name="connsiteY57" fmla="*/ 1553078 h 1621094"/>
              <a:gd name="connsiteX58" fmla="*/ 4791466 w 9662615"/>
              <a:gd name="connsiteY58" fmla="*/ 1561324 h 1621094"/>
              <a:gd name="connsiteX59" fmla="*/ 4784247 w 9662615"/>
              <a:gd name="connsiteY59" fmla="*/ 1562342 h 1621094"/>
              <a:gd name="connsiteX60" fmla="*/ 4735334 w 9662615"/>
              <a:gd name="connsiteY60" fmla="*/ 1581778 h 1621094"/>
              <a:gd name="connsiteX61" fmla="*/ 4697562 w 9662615"/>
              <a:gd name="connsiteY61" fmla="*/ 1551206 h 1621094"/>
              <a:gd name="connsiteX62" fmla="*/ 4662664 w 9662615"/>
              <a:gd name="connsiteY62" fmla="*/ 1573162 h 1621094"/>
              <a:gd name="connsiteX63" fmla="*/ 4603028 w 9662615"/>
              <a:gd name="connsiteY63" fmla="*/ 1568821 h 1621094"/>
              <a:gd name="connsiteX64" fmla="*/ 4541612 w 9662615"/>
              <a:gd name="connsiteY64" fmla="*/ 1545262 h 1621094"/>
              <a:gd name="connsiteX65" fmla="*/ 4422155 w 9662615"/>
              <a:gd name="connsiteY65" fmla="*/ 1542059 h 1621094"/>
              <a:gd name="connsiteX66" fmla="*/ 4221826 w 9662615"/>
              <a:gd name="connsiteY66" fmla="*/ 1508923 h 1621094"/>
              <a:gd name="connsiteX67" fmla="*/ 4096601 w 9662615"/>
              <a:gd name="connsiteY67" fmla="*/ 1521563 h 1621094"/>
              <a:gd name="connsiteX68" fmla="*/ 3970635 w 9662615"/>
              <a:gd name="connsiteY68" fmla="*/ 1544815 h 1621094"/>
              <a:gd name="connsiteX69" fmla="*/ 3833906 w 9662615"/>
              <a:gd name="connsiteY69" fmla="*/ 1516637 h 1621094"/>
              <a:gd name="connsiteX70" fmla="*/ 3696258 w 9662615"/>
              <a:gd name="connsiteY70" fmla="*/ 1537563 h 1621094"/>
              <a:gd name="connsiteX71" fmla="*/ 3594070 w 9662615"/>
              <a:gd name="connsiteY71" fmla="*/ 1509422 h 1621094"/>
              <a:gd name="connsiteX72" fmla="*/ 3565233 w 9662615"/>
              <a:gd name="connsiteY72" fmla="*/ 1515122 h 1621094"/>
              <a:gd name="connsiteX73" fmla="*/ 3560267 w 9662615"/>
              <a:gd name="connsiteY73" fmla="*/ 1516288 h 1621094"/>
              <a:gd name="connsiteX74" fmla="*/ 3540258 w 9662615"/>
              <a:gd name="connsiteY74" fmla="*/ 1516976 h 1621094"/>
              <a:gd name="connsiteX75" fmla="*/ 3534780 w 9662615"/>
              <a:gd name="connsiteY75" fmla="*/ 1522141 h 1621094"/>
              <a:gd name="connsiteX76" fmla="*/ 3504783 w 9662615"/>
              <a:gd name="connsiteY76" fmla="*/ 1526739 h 1621094"/>
              <a:gd name="connsiteX77" fmla="*/ 3430805 w 9662615"/>
              <a:gd name="connsiteY77" fmla="*/ 1542521 h 1621094"/>
              <a:gd name="connsiteX78" fmla="*/ 3292707 w 9662615"/>
              <a:gd name="connsiteY78" fmla="*/ 1520490 h 1621094"/>
              <a:gd name="connsiteX79" fmla="*/ 3187872 w 9662615"/>
              <a:gd name="connsiteY79" fmla="*/ 1519991 h 1621094"/>
              <a:gd name="connsiteX80" fmla="*/ 3148026 w 9662615"/>
              <a:gd name="connsiteY80" fmla="*/ 1524777 h 1621094"/>
              <a:gd name="connsiteX81" fmla="*/ 3092394 w 9662615"/>
              <a:gd name="connsiteY81" fmla="*/ 1528115 h 1621094"/>
              <a:gd name="connsiteX82" fmla="*/ 2994200 w 9662615"/>
              <a:gd name="connsiteY82" fmla="*/ 1537857 h 1621094"/>
              <a:gd name="connsiteX83" fmla="*/ 2862301 w 9662615"/>
              <a:gd name="connsiteY83" fmla="*/ 1544250 h 1621094"/>
              <a:gd name="connsiteX84" fmla="*/ 2766335 w 9662615"/>
              <a:gd name="connsiteY84" fmla="*/ 1527662 h 1621094"/>
              <a:gd name="connsiteX85" fmla="*/ 2757836 w 9662615"/>
              <a:gd name="connsiteY85" fmla="*/ 1531371 h 1621094"/>
              <a:gd name="connsiteX86" fmla="*/ 2691555 w 9662615"/>
              <a:gd name="connsiteY86" fmla="*/ 1530283 h 1621094"/>
              <a:gd name="connsiteX87" fmla="*/ 2491676 w 9662615"/>
              <a:gd name="connsiteY87" fmla="*/ 1500859 h 1621094"/>
              <a:gd name="connsiteX88" fmla="*/ 2378036 w 9662615"/>
              <a:gd name="connsiteY88" fmla="*/ 1520645 h 1621094"/>
              <a:gd name="connsiteX89" fmla="*/ 2284269 w 9662615"/>
              <a:gd name="connsiteY89" fmla="*/ 1503068 h 1621094"/>
              <a:gd name="connsiteX90" fmla="*/ 2207104 w 9662615"/>
              <a:gd name="connsiteY90" fmla="*/ 1508888 h 1621094"/>
              <a:gd name="connsiteX91" fmla="*/ 2149226 w 9662615"/>
              <a:gd name="connsiteY91" fmla="*/ 1523409 h 1621094"/>
              <a:gd name="connsiteX92" fmla="*/ 2084783 w 9662615"/>
              <a:gd name="connsiteY92" fmla="*/ 1524245 h 1621094"/>
              <a:gd name="connsiteX93" fmla="*/ 2070075 w 9662615"/>
              <a:gd name="connsiteY93" fmla="*/ 1511285 h 1621094"/>
              <a:gd name="connsiteX94" fmla="*/ 2001057 w 9662615"/>
              <a:gd name="connsiteY94" fmla="*/ 1516449 h 1621094"/>
              <a:gd name="connsiteX95" fmla="*/ 1896330 w 9662615"/>
              <a:gd name="connsiteY95" fmla="*/ 1525725 h 1621094"/>
              <a:gd name="connsiteX96" fmla="*/ 1835994 w 9662615"/>
              <a:gd name="connsiteY96" fmla="*/ 1527678 h 1621094"/>
              <a:gd name="connsiteX97" fmla="*/ 1671119 w 9662615"/>
              <a:gd name="connsiteY97" fmla="*/ 1536701 h 1621094"/>
              <a:gd name="connsiteX98" fmla="*/ 1601337 w 9662615"/>
              <a:gd name="connsiteY98" fmla="*/ 1548552 h 1621094"/>
              <a:gd name="connsiteX99" fmla="*/ 1407755 w 9662615"/>
              <a:gd name="connsiteY99" fmla="*/ 1571444 h 1621094"/>
              <a:gd name="connsiteX100" fmla="*/ 1271994 w 9662615"/>
              <a:gd name="connsiteY100" fmla="*/ 1579471 h 1621094"/>
              <a:gd name="connsiteX101" fmla="*/ 1249226 w 9662615"/>
              <a:gd name="connsiteY101" fmla="*/ 1583140 h 1621094"/>
              <a:gd name="connsiteX102" fmla="*/ 1217719 w 9662615"/>
              <a:gd name="connsiteY102" fmla="*/ 1580863 h 1621094"/>
              <a:gd name="connsiteX103" fmla="*/ 1091432 w 9662615"/>
              <a:gd name="connsiteY103" fmla="*/ 1571003 h 1621094"/>
              <a:gd name="connsiteX104" fmla="*/ 992039 w 9662615"/>
              <a:gd name="connsiteY104" fmla="*/ 1556662 h 1621094"/>
              <a:gd name="connsiteX105" fmla="*/ 868264 w 9662615"/>
              <a:gd name="connsiteY105" fmla="*/ 1566392 h 1621094"/>
              <a:gd name="connsiteX106" fmla="*/ 792765 w 9662615"/>
              <a:gd name="connsiteY106" fmla="*/ 1563102 h 1621094"/>
              <a:gd name="connsiteX107" fmla="*/ 669055 w 9662615"/>
              <a:gd name="connsiteY107" fmla="*/ 1543638 h 1621094"/>
              <a:gd name="connsiteX108" fmla="*/ 506152 w 9662615"/>
              <a:gd name="connsiteY108" fmla="*/ 1549124 h 1621094"/>
              <a:gd name="connsiteX109" fmla="*/ 472797 w 9662615"/>
              <a:gd name="connsiteY109" fmla="*/ 1568904 h 1621094"/>
              <a:gd name="connsiteX110" fmla="*/ 427864 w 9662615"/>
              <a:gd name="connsiteY110" fmla="*/ 1580848 h 1621094"/>
              <a:gd name="connsiteX111" fmla="*/ 408381 w 9662615"/>
              <a:gd name="connsiteY111" fmla="*/ 1552940 h 1621094"/>
              <a:gd name="connsiteX112" fmla="*/ 267163 w 9662615"/>
              <a:gd name="connsiteY112" fmla="*/ 1531913 h 1621094"/>
              <a:gd name="connsiteX113" fmla="*/ 196644 w 9662615"/>
              <a:gd name="connsiteY113" fmla="*/ 1524565 h 1621094"/>
              <a:gd name="connsiteX114" fmla="*/ 86819 w 9662615"/>
              <a:gd name="connsiteY114" fmla="*/ 1519517 h 1621094"/>
              <a:gd name="connsiteX115" fmla="*/ 53369 w 9662615"/>
              <a:gd name="connsiteY115" fmla="*/ 1516853 h 1621094"/>
              <a:gd name="connsiteX116" fmla="*/ 2359 w 9662615"/>
              <a:gd name="connsiteY116" fmla="*/ 1515247 h 1621094"/>
              <a:gd name="connsiteX117" fmla="*/ 0 w 9662615"/>
              <a:gd name="connsiteY117" fmla="*/ 1514932 h 1621094"/>
              <a:gd name="connsiteX118" fmla="*/ 0 w 9662615"/>
              <a:gd name="connsiteY118" fmla="*/ 0 h 1621094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1303 w 9662615"/>
              <a:gd name="connsiteY54" fmla="*/ 1575379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5334 w 9662615"/>
              <a:gd name="connsiteY60" fmla="*/ 158177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41612 w 9662615"/>
              <a:gd name="connsiteY64" fmla="*/ 1545262 h 1583140"/>
              <a:gd name="connsiteX65" fmla="*/ 4422155 w 9662615"/>
              <a:gd name="connsiteY65" fmla="*/ 1542059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5334 w 9662615"/>
              <a:gd name="connsiteY60" fmla="*/ 158177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41612 w 9662615"/>
              <a:gd name="connsiteY64" fmla="*/ 1545262 h 1583140"/>
              <a:gd name="connsiteX65" fmla="*/ 4422155 w 9662615"/>
              <a:gd name="connsiteY65" fmla="*/ 1542059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97680"/>
              <a:gd name="connsiteX1" fmla="*/ 9662615 w 9662615"/>
              <a:gd name="connsiteY1" fmla="*/ 0 h 1597680"/>
              <a:gd name="connsiteX2" fmla="*/ 9662615 w 9662615"/>
              <a:gd name="connsiteY2" fmla="*/ 1280346 h 1597680"/>
              <a:gd name="connsiteX3" fmla="*/ 9658420 w 9662615"/>
              <a:gd name="connsiteY3" fmla="*/ 1280106 h 1597680"/>
              <a:gd name="connsiteX4" fmla="*/ 9469546 w 9662615"/>
              <a:gd name="connsiteY4" fmla="*/ 1289837 h 1597680"/>
              <a:gd name="connsiteX5" fmla="*/ 9385895 w 9662615"/>
              <a:gd name="connsiteY5" fmla="*/ 1269203 h 1597680"/>
              <a:gd name="connsiteX6" fmla="*/ 9144767 w 9662615"/>
              <a:gd name="connsiteY6" fmla="*/ 1264120 h 1597680"/>
              <a:gd name="connsiteX7" fmla="*/ 8837252 w 9662615"/>
              <a:gd name="connsiteY7" fmla="*/ 1350515 h 1597680"/>
              <a:gd name="connsiteX8" fmla="*/ 8705466 w 9662615"/>
              <a:gd name="connsiteY8" fmla="*/ 1342419 h 1597680"/>
              <a:gd name="connsiteX9" fmla="*/ 8652221 w 9662615"/>
              <a:gd name="connsiteY9" fmla="*/ 1326906 h 1597680"/>
              <a:gd name="connsiteX10" fmla="*/ 8632312 w 9662615"/>
              <a:gd name="connsiteY10" fmla="*/ 1326025 h 1597680"/>
              <a:gd name="connsiteX11" fmla="*/ 8591582 w 9662615"/>
              <a:gd name="connsiteY11" fmla="*/ 1341666 h 1597680"/>
              <a:gd name="connsiteX12" fmla="*/ 8537336 w 9662615"/>
              <a:gd name="connsiteY12" fmla="*/ 1341684 h 1597680"/>
              <a:gd name="connsiteX13" fmla="*/ 8472508 w 9662615"/>
              <a:gd name="connsiteY13" fmla="*/ 1363109 h 1597680"/>
              <a:gd name="connsiteX14" fmla="*/ 8258477 w 9662615"/>
              <a:gd name="connsiteY14" fmla="*/ 1370666 h 1597680"/>
              <a:gd name="connsiteX15" fmla="*/ 8197961 w 9662615"/>
              <a:gd name="connsiteY15" fmla="*/ 1392804 h 1597680"/>
              <a:gd name="connsiteX16" fmla="*/ 8171196 w 9662615"/>
              <a:gd name="connsiteY16" fmla="*/ 1397216 h 1597680"/>
              <a:gd name="connsiteX17" fmla="*/ 8127667 w 9662615"/>
              <a:gd name="connsiteY17" fmla="*/ 1418254 h 1597680"/>
              <a:gd name="connsiteX18" fmla="*/ 7974579 w 9662615"/>
              <a:gd name="connsiteY18" fmla="*/ 1383439 h 1597680"/>
              <a:gd name="connsiteX19" fmla="*/ 7768351 w 9662615"/>
              <a:gd name="connsiteY19" fmla="*/ 1395051 h 1597680"/>
              <a:gd name="connsiteX20" fmla="*/ 7635985 w 9662615"/>
              <a:gd name="connsiteY20" fmla="*/ 1386363 h 1597680"/>
              <a:gd name="connsiteX21" fmla="*/ 7466069 w 9662615"/>
              <a:gd name="connsiteY21" fmla="*/ 1377654 h 1597680"/>
              <a:gd name="connsiteX22" fmla="*/ 7355642 w 9662615"/>
              <a:gd name="connsiteY22" fmla="*/ 1407761 h 1597680"/>
              <a:gd name="connsiteX23" fmla="*/ 7151610 w 9662615"/>
              <a:gd name="connsiteY23" fmla="*/ 1397856 h 1597680"/>
              <a:gd name="connsiteX24" fmla="*/ 7082147 w 9662615"/>
              <a:gd name="connsiteY24" fmla="*/ 1406113 h 1597680"/>
              <a:gd name="connsiteX25" fmla="*/ 7014958 w 9662615"/>
              <a:gd name="connsiteY25" fmla="*/ 1396883 h 1597680"/>
              <a:gd name="connsiteX26" fmla="*/ 6907567 w 9662615"/>
              <a:gd name="connsiteY26" fmla="*/ 1419149 h 1597680"/>
              <a:gd name="connsiteX27" fmla="*/ 6748428 w 9662615"/>
              <a:gd name="connsiteY27" fmla="*/ 1420308 h 1597680"/>
              <a:gd name="connsiteX28" fmla="*/ 6654257 w 9662615"/>
              <a:gd name="connsiteY28" fmla="*/ 1424143 h 1597680"/>
              <a:gd name="connsiteX29" fmla="*/ 6620123 w 9662615"/>
              <a:gd name="connsiteY29" fmla="*/ 1430535 h 1597680"/>
              <a:gd name="connsiteX30" fmla="*/ 6571355 w 9662615"/>
              <a:gd name="connsiteY30" fmla="*/ 1436144 h 1597680"/>
              <a:gd name="connsiteX31" fmla="*/ 6486557 w 9662615"/>
              <a:gd name="connsiteY31" fmla="*/ 1449861 h 1597680"/>
              <a:gd name="connsiteX32" fmla="*/ 6370419 w 9662615"/>
              <a:gd name="connsiteY32" fmla="*/ 1461649 h 1597680"/>
              <a:gd name="connsiteX33" fmla="*/ 6278839 w 9662615"/>
              <a:gd name="connsiteY33" fmla="*/ 1449160 h 1597680"/>
              <a:gd name="connsiteX34" fmla="*/ 6272455 w 9662615"/>
              <a:gd name="connsiteY34" fmla="*/ 1453191 h 1597680"/>
              <a:gd name="connsiteX35" fmla="*/ 6212659 w 9662615"/>
              <a:gd name="connsiteY35" fmla="*/ 1454850 h 1597680"/>
              <a:gd name="connsiteX36" fmla="*/ 6069317 w 9662615"/>
              <a:gd name="connsiteY36" fmla="*/ 1445838 h 1597680"/>
              <a:gd name="connsiteX37" fmla="*/ 5878477 w 9662615"/>
              <a:gd name="connsiteY37" fmla="*/ 1439180 h 1597680"/>
              <a:gd name="connsiteX38" fmla="*/ 5838387 w 9662615"/>
              <a:gd name="connsiteY38" fmla="*/ 1444679 h 1597680"/>
              <a:gd name="connsiteX39" fmla="*/ 5771136 w 9662615"/>
              <a:gd name="connsiteY39" fmla="*/ 1453639 h 1597680"/>
              <a:gd name="connsiteX40" fmla="*/ 5724081 w 9662615"/>
              <a:gd name="connsiteY40" fmla="*/ 1470431 h 1597680"/>
              <a:gd name="connsiteX41" fmla="*/ 5666577 w 9662615"/>
              <a:gd name="connsiteY41" fmla="*/ 1473921 h 1597680"/>
              <a:gd name="connsiteX42" fmla="*/ 5649068 w 9662615"/>
              <a:gd name="connsiteY42" fmla="*/ 1461676 h 1597680"/>
              <a:gd name="connsiteX43" fmla="*/ 5588902 w 9662615"/>
              <a:gd name="connsiteY43" fmla="*/ 1469647 h 1597680"/>
              <a:gd name="connsiteX44" fmla="*/ 5498090 w 9662615"/>
              <a:gd name="connsiteY44" fmla="*/ 1483173 h 1597680"/>
              <a:gd name="connsiteX45" fmla="*/ 5444641 w 9662615"/>
              <a:gd name="connsiteY45" fmla="*/ 1487602 h 1597680"/>
              <a:gd name="connsiteX46" fmla="*/ 5299812 w 9662615"/>
              <a:gd name="connsiteY46" fmla="*/ 1503362 h 1597680"/>
              <a:gd name="connsiteX47" fmla="*/ 5213947 w 9662615"/>
              <a:gd name="connsiteY47" fmla="*/ 1516637 h 1597680"/>
              <a:gd name="connsiteX48" fmla="*/ 5090342 w 9662615"/>
              <a:gd name="connsiteY48" fmla="*/ 1546680 h 1597680"/>
              <a:gd name="connsiteX49" fmla="*/ 5129812 w 9662615"/>
              <a:gd name="connsiteY49" fmla="*/ 1521277 h 1597680"/>
              <a:gd name="connsiteX50" fmla="*/ 5059484 w 9662615"/>
              <a:gd name="connsiteY50" fmla="*/ 1546802 h 1597680"/>
              <a:gd name="connsiteX51" fmla="*/ 5038524 w 9662615"/>
              <a:gd name="connsiteY51" fmla="*/ 1545675 h 1597680"/>
              <a:gd name="connsiteX52" fmla="*/ 5026564 w 9662615"/>
              <a:gd name="connsiteY52" fmla="*/ 1545376 h 1597680"/>
              <a:gd name="connsiteX53" fmla="*/ 4969433 w 9662615"/>
              <a:gd name="connsiteY53" fmla="*/ 1550865 h 1597680"/>
              <a:gd name="connsiteX54" fmla="*/ 4929254 w 9662615"/>
              <a:gd name="connsiteY54" fmla="*/ 1563452 h 1597680"/>
              <a:gd name="connsiteX55" fmla="*/ 4871726 w 9662615"/>
              <a:gd name="connsiteY55" fmla="*/ 1570584 h 1597680"/>
              <a:gd name="connsiteX56" fmla="*/ 4843267 w 9662615"/>
              <a:gd name="connsiteY56" fmla="*/ 1561459 h 1597680"/>
              <a:gd name="connsiteX57" fmla="*/ 4821058 w 9662615"/>
              <a:gd name="connsiteY57" fmla="*/ 1553078 h 1597680"/>
              <a:gd name="connsiteX58" fmla="*/ 4791466 w 9662615"/>
              <a:gd name="connsiteY58" fmla="*/ 1561324 h 1597680"/>
              <a:gd name="connsiteX59" fmla="*/ 4784247 w 9662615"/>
              <a:gd name="connsiteY59" fmla="*/ 1562342 h 1597680"/>
              <a:gd name="connsiteX60" fmla="*/ 4743285 w 9662615"/>
              <a:gd name="connsiteY60" fmla="*/ 1597680 h 1597680"/>
              <a:gd name="connsiteX61" fmla="*/ 4697562 w 9662615"/>
              <a:gd name="connsiteY61" fmla="*/ 1551206 h 1597680"/>
              <a:gd name="connsiteX62" fmla="*/ 4662664 w 9662615"/>
              <a:gd name="connsiteY62" fmla="*/ 1573162 h 1597680"/>
              <a:gd name="connsiteX63" fmla="*/ 4603028 w 9662615"/>
              <a:gd name="connsiteY63" fmla="*/ 1568821 h 1597680"/>
              <a:gd name="connsiteX64" fmla="*/ 4541612 w 9662615"/>
              <a:gd name="connsiteY64" fmla="*/ 1545262 h 1597680"/>
              <a:gd name="connsiteX65" fmla="*/ 4422155 w 9662615"/>
              <a:gd name="connsiteY65" fmla="*/ 1542059 h 1597680"/>
              <a:gd name="connsiteX66" fmla="*/ 4221826 w 9662615"/>
              <a:gd name="connsiteY66" fmla="*/ 1508923 h 1597680"/>
              <a:gd name="connsiteX67" fmla="*/ 4096601 w 9662615"/>
              <a:gd name="connsiteY67" fmla="*/ 1521563 h 1597680"/>
              <a:gd name="connsiteX68" fmla="*/ 3970635 w 9662615"/>
              <a:gd name="connsiteY68" fmla="*/ 1544815 h 1597680"/>
              <a:gd name="connsiteX69" fmla="*/ 3833906 w 9662615"/>
              <a:gd name="connsiteY69" fmla="*/ 1516637 h 1597680"/>
              <a:gd name="connsiteX70" fmla="*/ 3696258 w 9662615"/>
              <a:gd name="connsiteY70" fmla="*/ 1537563 h 1597680"/>
              <a:gd name="connsiteX71" fmla="*/ 3594070 w 9662615"/>
              <a:gd name="connsiteY71" fmla="*/ 1509422 h 1597680"/>
              <a:gd name="connsiteX72" fmla="*/ 3565233 w 9662615"/>
              <a:gd name="connsiteY72" fmla="*/ 1515122 h 1597680"/>
              <a:gd name="connsiteX73" fmla="*/ 3560267 w 9662615"/>
              <a:gd name="connsiteY73" fmla="*/ 1516288 h 1597680"/>
              <a:gd name="connsiteX74" fmla="*/ 3540258 w 9662615"/>
              <a:gd name="connsiteY74" fmla="*/ 1516976 h 1597680"/>
              <a:gd name="connsiteX75" fmla="*/ 3534780 w 9662615"/>
              <a:gd name="connsiteY75" fmla="*/ 1522141 h 1597680"/>
              <a:gd name="connsiteX76" fmla="*/ 3504783 w 9662615"/>
              <a:gd name="connsiteY76" fmla="*/ 1526739 h 1597680"/>
              <a:gd name="connsiteX77" fmla="*/ 3430805 w 9662615"/>
              <a:gd name="connsiteY77" fmla="*/ 1542521 h 1597680"/>
              <a:gd name="connsiteX78" fmla="*/ 3292707 w 9662615"/>
              <a:gd name="connsiteY78" fmla="*/ 1520490 h 1597680"/>
              <a:gd name="connsiteX79" fmla="*/ 3187872 w 9662615"/>
              <a:gd name="connsiteY79" fmla="*/ 1519991 h 1597680"/>
              <a:gd name="connsiteX80" fmla="*/ 3148026 w 9662615"/>
              <a:gd name="connsiteY80" fmla="*/ 1524777 h 1597680"/>
              <a:gd name="connsiteX81" fmla="*/ 3092394 w 9662615"/>
              <a:gd name="connsiteY81" fmla="*/ 1528115 h 1597680"/>
              <a:gd name="connsiteX82" fmla="*/ 2994200 w 9662615"/>
              <a:gd name="connsiteY82" fmla="*/ 1537857 h 1597680"/>
              <a:gd name="connsiteX83" fmla="*/ 2862301 w 9662615"/>
              <a:gd name="connsiteY83" fmla="*/ 1544250 h 1597680"/>
              <a:gd name="connsiteX84" fmla="*/ 2766335 w 9662615"/>
              <a:gd name="connsiteY84" fmla="*/ 1527662 h 1597680"/>
              <a:gd name="connsiteX85" fmla="*/ 2757836 w 9662615"/>
              <a:gd name="connsiteY85" fmla="*/ 1531371 h 1597680"/>
              <a:gd name="connsiteX86" fmla="*/ 2691555 w 9662615"/>
              <a:gd name="connsiteY86" fmla="*/ 1530283 h 1597680"/>
              <a:gd name="connsiteX87" fmla="*/ 2491676 w 9662615"/>
              <a:gd name="connsiteY87" fmla="*/ 1500859 h 1597680"/>
              <a:gd name="connsiteX88" fmla="*/ 2378036 w 9662615"/>
              <a:gd name="connsiteY88" fmla="*/ 1520645 h 1597680"/>
              <a:gd name="connsiteX89" fmla="*/ 2284269 w 9662615"/>
              <a:gd name="connsiteY89" fmla="*/ 1503068 h 1597680"/>
              <a:gd name="connsiteX90" fmla="*/ 2207104 w 9662615"/>
              <a:gd name="connsiteY90" fmla="*/ 1508888 h 1597680"/>
              <a:gd name="connsiteX91" fmla="*/ 2149226 w 9662615"/>
              <a:gd name="connsiteY91" fmla="*/ 1523409 h 1597680"/>
              <a:gd name="connsiteX92" fmla="*/ 2084783 w 9662615"/>
              <a:gd name="connsiteY92" fmla="*/ 1524245 h 1597680"/>
              <a:gd name="connsiteX93" fmla="*/ 2070075 w 9662615"/>
              <a:gd name="connsiteY93" fmla="*/ 1511285 h 1597680"/>
              <a:gd name="connsiteX94" fmla="*/ 2001057 w 9662615"/>
              <a:gd name="connsiteY94" fmla="*/ 1516449 h 1597680"/>
              <a:gd name="connsiteX95" fmla="*/ 1896330 w 9662615"/>
              <a:gd name="connsiteY95" fmla="*/ 1525725 h 1597680"/>
              <a:gd name="connsiteX96" fmla="*/ 1835994 w 9662615"/>
              <a:gd name="connsiteY96" fmla="*/ 1527678 h 1597680"/>
              <a:gd name="connsiteX97" fmla="*/ 1671119 w 9662615"/>
              <a:gd name="connsiteY97" fmla="*/ 1536701 h 1597680"/>
              <a:gd name="connsiteX98" fmla="*/ 1601337 w 9662615"/>
              <a:gd name="connsiteY98" fmla="*/ 1548552 h 1597680"/>
              <a:gd name="connsiteX99" fmla="*/ 1407755 w 9662615"/>
              <a:gd name="connsiteY99" fmla="*/ 1571444 h 1597680"/>
              <a:gd name="connsiteX100" fmla="*/ 1271994 w 9662615"/>
              <a:gd name="connsiteY100" fmla="*/ 1579471 h 1597680"/>
              <a:gd name="connsiteX101" fmla="*/ 1249226 w 9662615"/>
              <a:gd name="connsiteY101" fmla="*/ 1583140 h 1597680"/>
              <a:gd name="connsiteX102" fmla="*/ 1217719 w 9662615"/>
              <a:gd name="connsiteY102" fmla="*/ 1580863 h 1597680"/>
              <a:gd name="connsiteX103" fmla="*/ 1091432 w 9662615"/>
              <a:gd name="connsiteY103" fmla="*/ 1571003 h 1597680"/>
              <a:gd name="connsiteX104" fmla="*/ 992039 w 9662615"/>
              <a:gd name="connsiteY104" fmla="*/ 1556662 h 1597680"/>
              <a:gd name="connsiteX105" fmla="*/ 868264 w 9662615"/>
              <a:gd name="connsiteY105" fmla="*/ 1566392 h 1597680"/>
              <a:gd name="connsiteX106" fmla="*/ 792765 w 9662615"/>
              <a:gd name="connsiteY106" fmla="*/ 1563102 h 1597680"/>
              <a:gd name="connsiteX107" fmla="*/ 669055 w 9662615"/>
              <a:gd name="connsiteY107" fmla="*/ 1543638 h 1597680"/>
              <a:gd name="connsiteX108" fmla="*/ 506152 w 9662615"/>
              <a:gd name="connsiteY108" fmla="*/ 1549124 h 1597680"/>
              <a:gd name="connsiteX109" fmla="*/ 472797 w 9662615"/>
              <a:gd name="connsiteY109" fmla="*/ 1568904 h 1597680"/>
              <a:gd name="connsiteX110" fmla="*/ 427864 w 9662615"/>
              <a:gd name="connsiteY110" fmla="*/ 1580848 h 1597680"/>
              <a:gd name="connsiteX111" fmla="*/ 408381 w 9662615"/>
              <a:gd name="connsiteY111" fmla="*/ 1552940 h 1597680"/>
              <a:gd name="connsiteX112" fmla="*/ 267163 w 9662615"/>
              <a:gd name="connsiteY112" fmla="*/ 1531913 h 1597680"/>
              <a:gd name="connsiteX113" fmla="*/ 196644 w 9662615"/>
              <a:gd name="connsiteY113" fmla="*/ 1524565 h 1597680"/>
              <a:gd name="connsiteX114" fmla="*/ 86819 w 9662615"/>
              <a:gd name="connsiteY114" fmla="*/ 1519517 h 1597680"/>
              <a:gd name="connsiteX115" fmla="*/ 53369 w 9662615"/>
              <a:gd name="connsiteY115" fmla="*/ 1516853 h 1597680"/>
              <a:gd name="connsiteX116" fmla="*/ 2359 w 9662615"/>
              <a:gd name="connsiteY116" fmla="*/ 1515247 h 1597680"/>
              <a:gd name="connsiteX117" fmla="*/ 0 w 9662615"/>
              <a:gd name="connsiteY117" fmla="*/ 1514932 h 1597680"/>
              <a:gd name="connsiteX118" fmla="*/ 0 w 9662615"/>
              <a:gd name="connsiteY118" fmla="*/ 0 h 1597680"/>
              <a:gd name="connsiteX0" fmla="*/ 0 w 9662615"/>
              <a:gd name="connsiteY0" fmla="*/ 0 h 1603753"/>
              <a:gd name="connsiteX1" fmla="*/ 9662615 w 9662615"/>
              <a:gd name="connsiteY1" fmla="*/ 0 h 1603753"/>
              <a:gd name="connsiteX2" fmla="*/ 9662615 w 9662615"/>
              <a:gd name="connsiteY2" fmla="*/ 1280346 h 1603753"/>
              <a:gd name="connsiteX3" fmla="*/ 9658420 w 9662615"/>
              <a:gd name="connsiteY3" fmla="*/ 1280106 h 1603753"/>
              <a:gd name="connsiteX4" fmla="*/ 9469546 w 9662615"/>
              <a:gd name="connsiteY4" fmla="*/ 1289837 h 1603753"/>
              <a:gd name="connsiteX5" fmla="*/ 9385895 w 9662615"/>
              <a:gd name="connsiteY5" fmla="*/ 1269203 h 1603753"/>
              <a:gd name="connsiteX6" fmla="*/ 9144767 w 9662615"/>
              <a:gd name="connsiteY6" fmla="*/ 1264120 h 1603753"/>
              <a:gd name="connsiteX7" fmla="*/ 8837252 w 9662615"/>
              <a:gd name="connsiteY7" fmla="*/ 1350515 h 1603753"/>
              <a:gd name="connsiteX8" fmla="*/ 8705466 w 9662615"/>
              <a:gd name="connsiteY8" fmla="*/ 1342419 h 1603753"/>
              <a:gd name="connsiteX9" fmla="*/ 8652221 w 9662615"/>
              <a:gd name="connsiteY9" fmla="*/ 1326906 h 1603753"/>
              <a:gd name="connsiteX10" fmla="*/ 8632312 w 9662615"/>
              <a:gd name="connsiteY10" fmla="*/ 1326025 h 1603753"/>
              <a:gd name="connsiteX11" fmla="*/ 8591582 w 9662615"/>
              <a:gd name="connsiteY11" fmla="*/ 1341666 h 1603753"/>
              <a:gd name="connsiteX12" fmla="*/ 8537336 w 9662615"/>
              <a:gd name="connsiteY12" fmla="*/ 1341684 h 1603753"/>
              <a:gd name="connsiteX13" fmla="*/ 8472508 w 9662615"/>
              <a:gd name="connsiteY13" fmla="*/ 1363109 h 1603753"/>
              <a:gd name="connsiteX14" fmla="*/ 8258477 w 9662615"/>
              <a:gd name="connsiteY14" fmla="*/ 1370666 h 1603753"/>
              <a:gd name="connsiteX15" fmla="*/ 8197961 w 9662615"/>
              <a:gd name="connsiteY15" fmla="*/ 1392804 h 1603753"/>
              <a:gd name="connsiteX16" fmla="*/ 8171196 w 9662615"/>
              <a:gd name="connsiteY16" fmla="*/ 1397216 h 1603753"/>
              <a:gd name="connsiteX17" fmla="*/ 8127667 w 9662615"/>
              <a:gd name="connsiteY17" fmla="*/ 1418254 h 1603753"/>
              <a:gd name="connsiteX18" fmla="*/ 7974579 w 9662615"/>
              <a:gd name="connsiteY18" fmla="*/ 1383439 h 1603753"/>
              <a:gd name="connsiteX19" fmla="*/ 7768351 w 9662615"/>
              <a:gd name="connsiteY19" fmla="*/ 1395051 h 1603753"/>
              <a:gd name="connsiteX20" fmla="*/ 7635985 w 9662615"/>
              <a:gd name="connsiteY20" fmla="*/ 1386363 h 1603753"/>
              <a:gd name="connsiteX21" fmla="*/ 7466069 w 9662615"/>
              <a:gd name="connsiteY21" fmla="*/ 1377654 h 1603753"/>
              <a:gd name="connsiteX22" fmla="*/ 7355642 w 9662615"/>
              <a:gd name="connsiteY22" fmla="*/ 1407761 h 1603753"/>
              <a:gd name="connsiteX23" fmla="*/ 7151610 w 9662615"/>
              <a:gd name="connsiteY23" fmla="*/ 1397856 h 1603753"/>
              <a:gd name="connsiteX24" fmla="*/ 7082147 w 9662615"/>
              <a:gd name="connsiteY24" fmla="*/ 1406113 h 1603753"/>
              <a:gd name="connsiteX25" fmla="*/ 7014958 w 9662615"/>
              <a:gd name="connsiteY25" fmla="*/ 1396883 h 1603753"/>
              <a:gd name="connsiteX26" fmla="*/ 6907567 w 9662615"/>
              <a:gd name="connsiteY26" fmla="*/ 1419149 h 1603753"/>
              <a:gd name="connsiteX27" fmla="*/ 6748428 w 9662615"/>
              <a:gd name="connsiteY27" fmla="*/ 1420308 h 1603753"/>
              <a:gd name="connsiteX28" fmla="*/ 6654257 w 9662615"/>
              <a:gd name="connsiteY28" fmla="*/ 1424143 h 1603753"/>
              <a:gd name="connsiteX29" fmla="*/ 6620123 w 9662615"/>
              <a:gd name="connsiteY29" fmla="*/ 1430535 h 1603753"/>
              <a:gd name="connsiteX30" fmla="*/ 6571355 w 9662615"/>
              <a:gd name="connsiteY30" fmla="*/ 1436144 h 1603753"/>
              <a:gd name="connsiteX31" fmla="*/ 6486557 w 9662615"/>
              <a:gd name="connsiteY31" fmla="*/ 1449861 h 1603753"/>
              <a:gd name="connsiteX32" fmla="*/ 6370419 w 9662615"/>
              <a:gd name="connsiteY32" fmla="*/ 1461649 h 1603753"/>
              <a:gd name="connsiteX33" fmla="*/ 6278839 w 9662615"/>
              <a:gd name="connsiteY33" fmla="*/ 1449160 h 1603753"/>
              <a:gd name="connsiteX34" fmla="*/ 6272455 w 9662615"/>
              <a:gd name="connsiteY34" fmla="*/ 1453191 h 1603753"/>
              <a:gd name="connsiteX35" fmla="*/ 6212659 w 9662615"/>
              <a:gd name="connsiteY35" fmla="*/ 1454850 h 1603753"/>
              <a:gd name="connsiteX36" fmla="*/ 6069317 w 9662615"/>
              <a:gd name="connsiteY36" fmla="*/ 1445838 h 1603753"/>
              <a:gd name="connsiteX37" fmla="*/ 5878477 w 9662615"/>
              <a:gd name="connsiteY37" fmla="*/ 1439180 h 1603753"/>
              <a:gd name="connsiteX38" fmla="*/ 5838387 w 9662615"/>
              <a:gd name="connsiteY38" fmla="*/ 1444679 h 1603753"/>
              <a:gd name="connsiteX39" fmla="*/ 5771136 w 9662615"/>
              <a:gd name="connsiteY39" fmla="*/ 1453639 h 1603753"/>
              <a:gd name="connsiteX40" fmla="*/ 5724081 w 9662615"/>
              <a:gd name="connsiteY40" fmla="*/ 1470431 h 1603753"/>
              <a:gd name="connsiteX41" fmla="*/ 5666577 w 9662615"/>
              <a:gd name="connsiteY41" fmla="*/ 1473921 h 1603753"/>
              <a:gd name="connsiteX42" fmla="*/ 5649068 w 9662615"/>
              <a:gd name="connsiteY42" fmla="*/ 1461676 h 1603753"/>
              <a:gd name="connsiteX43" fmla="*/ 5588902 w 9662615"/>
              <a:gd name="connsiteY43" fmla="*/ 1469647 h 1603753"/>
              <a:gd name="connsiteX44" fmla="*/ 5498090 w 9662615"/>
              <a:gd name="connsiteY44" fmla="*/ 1483173 h 1603753"/>
              <a:gd name="connsiteX45" fmla="*/ 5444641 w 9662615"/>
              <a:gd name="connsiteY45" fmla="*/ 1487602 h 1603753"/>
              <a:gd name="connsiteX46" fmla="*/ 5299812 w 9662615"/>
              <a:gd name="connsiteY46" fmla="*/ 1503362 h 1603753"/>
              <a:gd name="connsiteX47" fmla="*/ 5213947 w 9662615"/>
              <a:gd name="connsiteY47" fmla="*/ 1516637 h 1603753"/>
              <a:gd name="connsiteX48" fmla="*/ 5090342 w 9662615"/>
              <a:gd name="connsiteY48" fmla="*/ 1546680 h 1603753"/>
              <a:gd name="connsiteX49" fmla="*/ 5129812 w 9662615"/>
              <a:gd name="connsiteY49" fmla="*/ 1521277 h 1603753"/>
              <a:gd name="connsiteX50" fmla="*/ 5059484 w 9662615"/>
              <a:gd name="connsiteY50" fmla="*/ 1546802 h 1603753"/>
              <a:gd name="connsiteX51" fmla="*/ 5038524 w 9662615"/>
              <a:gd name="connsiteY51" fmla="*/ 1545675 h 1603753"/>
              <a:gd name="connsiteX52" fmla="*/ 5026564 w 9662615"/>
              <a:gd name="connsiteY52" fmla="*/ 1545376 h 1603753"/>
              <a:gd name="connsiteX53" fmla="*/ 4969433 w 9662615"/>
              <a:gd name="connsiteY53" fmla="*/ 1550865 h 1603753"/>
              <a:gd name="connsiteX54" fmla="*/ 4929254 w 9662615"/>
              <a:gd name="connsiteY54" fmla="*/ 1563452 h 1603753"/>
              <a:gd name="connsiteX55" fmla="*/ 4871726 w 9662615"/>
              <a:gd name="connsiteY55" fmla="*/ 1570584 h 1603753"/>
              <a:gd name="connsiteX56" fmla="*/ 4843267 w 9662615"/>
              <a:gd name="connsiteY56" fmla="*/ 1561459 h 1603753"/>
              <a:gd name="connsiteX57" fmla="*/ 4821058 w 9662615"/>
              <a:gd name="connsiteY57" fmla="*/ 1553078 h 1603753"/>
              <a:gd name="connsiteX58" fmla="*/ 4791466 w 9662615"/>
              <a:gd name="connsiteY58" fmla="*/ 1561324 h 1603753"/>
              <a:gd name="connsiteX59" fmla="*/ 4784247 w 9662615"/>
              <a:gd name="connsiteY59" fmla="*/ 1562342 h 1603753"/>
              <a:gd name="connsiteX60" fmla="*/ 4743285 w 9662615"/>
              <a:gd name="connsiteY60" fmla="*/ 1597680 h 1603753"/>
              <a:gd name="connsiteX61" fmla="*/ 4697562 w 9662615"/>
              <a:gd name="connsiteY61" fmla="*/ 1551206 h 1603753"/>
              <a:gd name="connsiteX62" fmla="*/ 4662664 w 9662615"/>
              <a:gd name="connsiteY62" fmla="*/ 1573162 h 1603753"/>
              <a:gd name="connsiteX63" fmla="*/ 4603028 w 9662615"/>
              <a:gd name="connsiteY63" fmla="*/ 1568821 h 1603753"/>
              <a:gd name="connsiteX64" fmla="*/ 4541612 w 9662615"/>
              <a:gd name="connsiteY64" fmla="*/ 1545262 h 1603753"/>
              <a:gd name="connsiteX65" fmla="*/ 4422155 w 9662615"/>
              <a:gd name="connsiteY65" fmla="*/ 1542059 h 1603753"/>
              <a:gd name="connsiteX66" fmla="*/ 4221826 w 9662615"/>
              <a:gd name="connsiteY66" fmla="*/ 1508923 h 1603753"/>
              <a:gd name="connsiteX67" fmla="*/ 4096601 w 9662615"/>
              <a:gd name="connsiteY67" fmla="*/ 1521563 h 1603753"/>
              <a:gd name="connsiteX68" fmla="*/ 3970635 w 9662615"/>
              <a:gd name="connsiteY68" fmla="*/ 1544815 h 1603753"/>
              <a:gd name="connsiteX69" fmla="*/ 3833906 w 9662615"/>
              <a:gd name="connsiteY69" fmla="*/ 1516637 h 1603753"/>
              <a:gd name="connsiteX70" fmla="*/ 3696258 w 9662615"/>
              <a:gd name="connsiteY70" fmla="*/ 1537563 h 1603753"/>
              <a:gd name="connsiteX71" fmla="*/ 3594070 w 9662615"/>
              <a:gd name="connsiteY71" fmla="*/ 1509422 h 1603753"/>
              <a:gd name="connsiteX72" fmla="*/ 3565233 w 9662615"/>
              <a:gd name="connsiteY72" fmla="*/ 1515122 h 1603753"/>
              <a:gd name="connsiteX73" fmla="*/ 3560267 w 9662615"/>
              <a:gd name="connsiteY73" fmla="*/ 1516288 h 1603753"/>
              <a:gd name="connsiteX74" fmla="*/ 3540258 w 9662615"/>
              <a:gd name="connsiteY74" fmla="*/ 1516976 h 1603753"/>
              <a:gd name="connsiteX75" fmla="*/ 3534780 w 9662615"/>
              <a:gd name="connsiteY75" fmla="*/ 1522141 h 1603753"/>
              <a:gd name="connsiteX76" fmla="*/ 3504783 w 9662615"/>
              <a:gd name="connsiteY76" fmla="*/ 1526739 h 1603753"/>
              <a:gd name="connsiteX77" fmla="*/ 3430805 w 9662615"/>
              <a:gd name="connsiteY77" fmla="*/ 1542521 h 1603753"/>
              <a:gd name="connsiteX78" fmla="*/ 3292707 w 9662615"/>
              <a:gd name="connsiteY78" fmla="*/ 1520490 h 1603753"/>
              <a:gd name="connsiteX79" fmla="*/ 3187872 w 9662615"/>
              <a:gd name="connsiteY79" fmla="*/ 1519991 h 1603753"/>
              <a:gd name="connsiteX80" fmla="*/ 3148026 w 9662615"/>
              <a:gd name="connsiteY80" fmla="*/ 1524777 h 1603753"/>
              <a:gd name="connsiteX81" fmla="*/ 3092394 w 9662615"/>
              <a:gd name="connsiteY81" fmla="*/ 1528115 h 1603753"/>
              <a:gd name="connsiteX82" fmla="*/ 2994200 w 9662615"/>
              <a:gd name="connsiteY82" fmla="*/ 1537857 h 1603753"/>
              <a:gd name="connsiteX83" fmla="*/ 2862301 w 9662615"/>
              <a:gd name="connsiteY83" fmla="*/ 1544250 h 1603753"/>
              <a:gd name="connsiteX84" fmla="*/ 2766335 w 9662615"/>
              <a:gd name="connsiteY84" fmla="*/ 1527662 h 1603753"/>
              <a:gd name="connsiteX85" fmla="*/ 2757836 w 9662615"/>
              <a:gd name="connsiteY85" fmla="*/ 1531371 h 1603753"/>
              <a:gd name="connsiteX86" fmla="*/ 2691555 w 9662615"/>
              <a:gd name="connsiteY86" fmla="*/ 1530283 h 1603753"/>
              <a:gd name="connsiteX87" fmla="*/ 2491676 w 9662615"/>
              <a:gd name="connsiteY87" fmla="*/ 1500859 h 1603753"/>
              <a:gd name="connsiteX88" fmla="*/ 2378036 w 9662615"/>
              <a:gd name="connsiteY88" fmla="*/ 1520645 h 1603753"/>
              <a:gd name="connsiteX89" fmla="*/ 2284269 w 9662615"/>
              <a:gd name="connsiteY89" fmla="*/ 1503068 h 1603753"/>
              <a:gd name="connsiteX90" fmla="*/ 2207104 w 9662615"/>
              <a:gd name="connsiteY90" fmla="*/ 1508888 h 1603753"/>
              <a:gd name="connsiteX91" fmla="*/ 2149226 w 9662615"/>
              <a:gd name="connsiteY91" fmla="*/ 1523409 h 1603753"/>
              <a:gd name="connsiteX92" fmla="*/ 2084783 w 9662615"/>
              <a:gd name="connsiteY92" fmla="*/ 1524245 h 1603753"/>
              <a:gd name="connsiteX93" fmla="*/ 2070075 w 9662615"/>
              <a:gd name="connsiteY93" fmla="*/ 1511285 h 1603753"/>
              <a:gd name="connsiteX94" fmla="*/ 2001057 w 9662615"/>
              <a:gd name="connsiteY94" fmla="*/ 1516449 h 1603753"/>
              <a:gd name="connsiteX95" fmla="*/ 1896330 w 9662615"/>
              <a:gd name="connsiteY95" fmla="*/ 1525725 h 1603753"/>
              <a:gd name="connsiteX96" fmla="*/ 1835994 w 9662615"/>
              <a:gd name="connsiteY96" fmla="*/ 1527678 h 1603753"/>
              <a:gd name="connsiteX97" fmla="*/ 1671119 w 9662615"/>
              <a:gd name="connsiteY97" fmla="*/ 1536701 h 1603753"/>
              <a:gd name="connsiteX98" fmla="*/ 1601337 w 9662615"/>
              <a:gd name="connsiteY98" fmla="*/ 1548552 h 1603753"/>
              <a:gd name="connsiteX99" fmla="*/ 1407755 w 9662615"/>
              <a:gd name="connsiteY99" fmla="*/ 1571444 h 1603753"/>
              <a:gd name="connsiteX100" fmla="*/ 1271994 w 9662615"/>
              <a:gd name="connsiteY100" fmla="*/ 1579471 h 1603753"/>
              <a:gd name="connsiteX101" fmla="*/ 1249226 w 9662615"/>
              <a:gd name="connsiteY101" fmla="*/ 1583140 h 1603753"/>
              <a:gd name="connsiteX102" fmla="*/ 1217719 w 9662615"/>
              <a:gd name="connsiteY102" fmla="*/ 1580863 h 1603753"/>
              <a:gd name="connsiteX103" fmla="*/ 1091432 w 9662615"/>
              <a:gd name="connsiteY103" fmla="*/ 1571003 h 1603753"/>
              <a:gd name="connsiteX104" fmla="*/ 992039 w 9662615"/>
              <a:gd name="connsiteY104" fmla="*/ 1556662 h 1603753"/>
              <a:gd name="connsiteX105" fmla="*/ 868264 w 9662615"/>
              <a:gd name="connsiteY105" fmla="*/ 1566392 h 1603753"/>
              <a:gd name="connsiteX106" fmla="*/ 792765 w 9662615"/>
              <a:gd name="connsiteY106" fmla="*/ 1563102 h 1603753"/>
              <a:gd name="connsiteX107" fmla="*/ 669055 w 9662615"/>
              <a:gd name="connsiteY107" fmla="*/ 1543638 h 1603753"/>
              <a:gd name="connsiteX108" fmla="*/ 506152 w 9662615"/>
              <a:gd name="connsiteY108" fmla="*/ 1549124 h 1603753"/>
              <a:gd name="connsiteX109" fmla="*/ 472797 w 9662615"/>
              <a:gd name="connsiteY109" fmla="*/ 1568904 h 1603753"/>
              <a:gd name="connsiteX110" fmla="*/ 427864 w 9662615"/>
              <a:gd name="connsiteY110" fmla="*/ 1580848 h 1603753"/>
              <a:gd name="connsiteX111" fmla="*/ 408381 w 9662615"/>
              <a:gd name="connsiteY111" fmla="*/ 1552940 h 1603753"/>
              <a:gd name="connsiteX112" fmla="*/ 267163 w 9662615"/>
              <a:gd name="connsiteY112" fmla="*/ 1531913 h 1603753"/>
              <a:gd name="connsiteX113" fmla="*/ 196644 w 9662615"/>
              <a:gd name="connsiteY113" fmla="*/ 1524565 h 1603753"/>
              <a:gd name="connsiteX114" fmla="*/ 86819 w 9662615"/>
              <a:gd name="connsiteY114" fmla="*/ 1519517 h 1603753"/>
              <a:gd name="connsiteX115" fmla="*/ 53369 w 9662615"/>
              <a:gd name="connsiteY115" fmla="*/ 1516853 h 1603753"/>
              <a:gd name="connsiteX116" fmla="*/ 2359 w 9662615"/>
              <a:gd name="connsiteY116" fmla="*/ 1515247 h 1603753"/>
              <a:gd name="connsiteX117" fmla="*/ 0 w 9662615"/>
              <a:gd name="connsiteY117" fmla="*/ 1514932 h 1603753"/>
              <a:gd name="connsiteX118" fmla="*/ 0 w 9662615"/>
              <a:gd name="connsiteY118" fmla="*/ 0 h 1603753"/>
              <a:gd name="connsiteX0" fmla="*/ 0 w 9662615"/>
              <a:gd name="connsiteY0" fmla="*/ 0 h 1603753"/>
              <a:gd name="connsiteX1" fmla="*/ 9662615 w 9662615"/>
              <a:gd name="connsiteY1" fmla="*/ 0 h 1603753"/>
              <a:gd name="connsiteX2" fmla="*/ 9662615 w 9662615"/>
              <a:gd name="connsiteY2" fmla="*/ 1280346 h 1603753"/>
              <a:gd name="connsiteX3" fmla="*/ 9658420 w 9662615"/>
              <a:gd name="connsiteY3" fmla="*/ 1280106 h 1603753"/>
              <a:gd name="connsiteX4" fmla="*/ 9469546 w 9662615"/>
              <a:gd name="connsiteY4" fmla="*/ 1289837 h 1603753"/>
              <a:gd name="connsiteX5" fmla="*/ 9385895 w 9662615"/>
              <a:gd name="connsiteY5" fmla="*/ 1269203 h 1603753"/>
              <a:gd name="connsiteX6" fmla="*/ 9144767 w 9662615"/>
              <a:gd name="connsiteY6" fmla="*/ 1264120 h 1603753"/>
              <a:gd name="connsiteX7" fmla="*/ 8837252 w 9662615"/>
              <a:gd name="connsiteY7" fmla="*/ 1350515 h 1603753"/>
              <a:gd name="connsiteX8" fmla="*/ 8705466 w 9662615"/>
              <a:gd name="connsiteY8" fmla="*/ 1342419 h 1603753"/>
              <a:gd name="connsiteX9" fmla="*/ 8652221 w 9662615"/>
              <a:gd name="connsiteY9" fmla="*/ 1326906 h 1603753"/>
              <a:gd name="connsiteX10" fmla="*/ 8632312 w 9662615"/>
              <a:gd name="connsiteY10" fmla="*/ 1326025 h 1603753"/>
              <a:gd name="connsiteX11" fmla="*/ 8591582 w 9662615"/>
              <a:gd name="connsiteY11" fmla="*/ 1341666 h 1603753"/>
              <a:gd name="connsiteX12" fmla="*/ 8537336 w 9662615"/>
              <a:gd name="connsiteY12" fmla="*/ 1341684 h 1603753"/>
              <a:gd name="connsiteX13" fmla="*/ 8472508 w 9662615"/>
              <a:gd name="connsiteY13" fmla="*/ 1363109 h 1603753"/>
              <a:gd name="connsiteX14" fmla="*/ 8258477 w 9662615"/>
              <a:gd name="connsiteY14" fmla="*/ 1370666 h 1603753"/>
              <a:gd name="connsiteX15" fmla="*/ 8197961 w 9662615"/>
              <a:gd name="connsiteY15" fmla="*/ 1392804 h 1603753"/>
              <a:gd name="connsiteX16" fmla="*/ 8171196 w 9662615"/>
              <a:gd name="connsiteY16" fmla="*/ 1397216 h 1603753"/>
              <a:gd name="connsiteX17" fmla="*/ 8127667 w 9662615"/>
              <a:gd name="connsiteY17" fmla="*/ 1418254 h 1603753"/>
              <a:gd name="connsiteX18" fmla="*/ 7974579 w 9662615"/>
              <a:gd name="connsiteY18" fmla="*/ 1383439 h 1603753"/>
              <a:gd name="connsiteX19" fmla="*/ 7768351 w 9662615"/>
              <a:gd name="connsiteY19" fmla="*/ 1395051 h 1603753"/>
              <a:gd name="connsiteX20" fmla="*/ 7635985 w 9662615"/>
              <a:gd name="connsiteY20" fmla="*/ 1386363 h 1603753"/>
              <a:gd name="connsiteX21" fmla="*/ 7466069 w 9662615"/>
              <a:gd name="connsiteY21" fmla="*/ 1377654 h 1603753"/>
              <a:gd name="connsiteX22" fmla="*/ 7355642 w 9662615"/>
              <a:gd name="connsiteY22" fmla="*/ 1407761 h 1603753"/>
              <a:gd name="connsiteX23" fmla="*/ 7151610 w 9662615"/>
              <a:gd name="connsiteY23" fmla="*/ 1397856 h 1603753"/>
              <a:gd name="connsiteX24" fmla="*/ 7082147 w 9662615"/>
              <a:gd name="connsiteY24" fmla="*/ 1406113 h 1603753"/>
              <a:gd name="connsiteX25" fmla="*/ 7014958 w 9662615"/>
              <a:gd name="connsiteY25" fmla="*/ 1396883 h 1603753"/>
              <a:gd name="connsiteX26" fmla="*/ 6907567 w 9662615"/>
              <a:gd name="connsiteY26" fmla="*/ 1419149 h 1603753"/>
              <a:gd name="connsiteX27" fmla="*/ 6748428 w 9662615"/>
              <a:gd name="connsiteY27" fmla="*/ 1420308 h 1603753"/>
              <a:gd name="connsiteX28" fmla="*/ 6654257 w 9662615"/>
              <a:gd name="connsiteY28" fmla="*/ 1424143 h 1603753"/>
              <a:gd name="connsiteX29" fmla="*/ 6620123 w 9662615"/>
              <a:gd name="connsiteY29" fmla="*/ 1430535 h 1603753"/>
              <a:gd name="connsiteX30" fmla="*/ 6571355 w 9662615"/>
              <a:gd name="connsiteY30" fmla="*/ 1436144 h 1603753"/>
              <a:gd name="connsiteX31" fmla="*/ 6486557 w 9662615"/>
              <a:gd name="connsiteY31" fmla="*/ 1449861 h 1603753"/>
              <a:gd name="connsiteX32" fmla="*/ 6370419 w 9662615"/>
              <a:gd name="connsiteY32" fmla="*/ 1461649 h 1603753"/>
              <a:gd name="connsiteX33" fmla="*/ 6278839 w 9662615"/>
              <a:gd name="connsiteY33" fmla="*/ 1449160 h 1603753"/>
              <a:gd name="connsiteX34" fmla="*/ 6272455 w 9662615"/>
              <a:gd name="connsiteY34" fmla="*/ 1453191 h 1603753"/>
              <a:gd name="connsiteX35" fmla="*/ 6212659 w 9662615"/>
              <a:gd name="connsiteY35" fmla="*/ 1454850 h 1603753"/>
              <a:gd name="connsiteX36" fmla="*/ 6069317 w 9662615"/>
              <a:gd name="connsiteY36" fmla="*/ 1445838 h 1603753"/>
              <a:gd name="connsiteX37" fmla="*/ 5878477 w 9662615"/>
              <a:gd name="connsiteY37" fmla="*/ 1439180 h 1603753"/>
              <a:gd name="connsiteX38" fmla="*/ 5838387 w 9662615"/>
              <a:gd name="connsiteY38" fmla="*/ 1444679 h 1603753"/>
              <a:gd name="connsiteX39" fmla="*/ 5771136 w 9662615"/>
              <a:gd name="connsiteY39" fmla="*/ 1453639 h 1603753"/>
              <a:gd name="connsiteX40" fmla="*/ 5724081 w 9662615"/>
              <a:gd name="connsiteY40" fmla="*/ 1470431 h 1603753"/>
              <a:gd name="connsiteX41" fmla="*/ 5666577 w 9662615"/>
              <a:gd name="connsiteY41" fmla="*/ 1473921 h 1603753"/>
              <a:gd name="connsiteX42" fmla="*/ 5649068 w 9662615"/>
              <a:gd name="connsiteY42" fmla="*/ 1461676 h 1603753"/>
              <a:gd name="connsiteX43" fmla="*/ 5588902 w 9662615"/>
              <a:gd name="connsiteY43" fmla="*/ 1469647 h 1603753"/>
              <a:gd name="connsiteX44" fmla="*/ 5498090 w 9662615"/>
              <a:gd name="connsiteY44" fmla="*/ 1483173 h 1603753"/>
              <a:gd name="connsiteX45" fmla="*/ 5444641 w 9662615"/>
              <a:gd name="connsiteY45" fmla="*/ 1487602 h 1603753"/>
              <a:gd name="connsiteX46" fmla="*/ 5299812 w 9662615"/>
              <a:gd name="connsiteY46" fmla="*/ 1503362 h 1603753"/>
              <a:gd name="connsiteX47" fmla="*/ 5213947 w 9662615"/>
              <a:gd name="connsiteY47" fmla="*/ 1516637 h 1603753"/>
              <a:gd name="connsiteX48" fmla="*/ 5090342 w 9662615"/>
              <a:gd name="connsiteY48" fmla="*/ 1546680 h 1603753"/>
              <a:gd name="connsiteX49" fmla="*/ 5129812 w 9662615"/>
              <a:gd name="connsiteY49" fmla="*/ 1521277 h 1603753"/>
              <a:gd name="connsiteX50" fmla="*/ 5059484 w 9662615"/>
              <a:gd name="connsiteY50" fmla="*/ 1546802 h 1603753"/>
              <a:gd name="connsiteX51" fmla="*/ 5038524 w 9662615"/>
              <a:gd name="connsiteY51" fmla="*/ 1545675 h 1603753"/>
              <a:gd name="connsiteX52" fmla="*/ 5026564 w 9662615"/>
              <a:gd name="connsiteY52" fmla="*/ 1545376 h 1603753"/>
              <a:gd name="connsiteX53" fmla="*/ 4969433 w 9662615"/>
              <a:gd name="connsiteY53" fmla="*/ 1550865 h 1603753"/>
              <a:gd name="connsiteX54" fmla="*/ 4929254 w 9662615"/>
              <a:gd name="connsiteY54" fmla="*/ 1563452 h 1603753"/>
              <a:gd name="connsiteX55" fmla="*/ 4871726 w 9662615"/>
              <a:gd name="connsiteY55" fmla="*/ 1570584 h 1603753"/>
              <a:gd name="connsiteX56" fmla="*/ 4843267 w 9662615"/>
              <a:gd name="connsiteY56" fmla="*/ 1561459 h 1603753"/>
              <a:gd name="connsiteX57" fmla="*/ 4821058 w 9662615"/>
              <a:gd name="connsiteY57" fmla="*/ 1553078 h 1603753"/>
              <a:gd name="connsiteX58" fmla="*/ 4791466 w 9662615"/>
              <a:gd name="connsiteY58" fmla="*/ 1561324 h 1603753"/>
              <a:gd name="connsiteX59" fmla="*/ 4784247 w 9662615"/>
              <a:gd name="connsiteY59" fmla="*/ 1562342 h 1603753"/>
              <a:gd name="connsiteX60" fmla="*/ 4743285 w 9662615"/>
              <a:gd name="connsiteY60" fmla="*/ 1597680 h 1603753"/>
              <a:gd name="connsiteX61" fmla="*/ 4697562 w 9662615"/>
              <a:gd name="connsiteY61" fmla="*/ 1551206 h 1603753"/>
              <a:gd name="connsiteX62" fmla="*/ 4662664 w 9662615"/>
              <a:gd name="connsiteY62" fmla="*/ 1573162 h 1603753"/>
              <a:gd name="connsiteX63" fmla="*/ 4603028 w 9662615"/>
              <a:gd name="connsiteY63" fmla="*/ 1568821 h 1603753"/>
              <a:gd name="connsiteX64" fmla="*/ 4541612 w 9662615"/>
              <a:gd name="connsiteY64" fmla="*/ 1545262 h 1603753"/>
              <a:gd name="connsiteX65" fmla="*/ 4422155 w 9662615"/>
              <a:gd name="connsiteY65" fmla="*/ 1542059 h 1603753"/>
              <a:gd name="connsiteX66" fmla="*/ 4221826 w 9662615"/>
              <a:gd name="connsiteY66" fmla="*/ 1508923 h 1603753"/>
              <a:gd name="connsiteX67" fmla="*/ 4096601 w 9662615"/>
              <a:gd name="connsiteY67" fmla="*/ 1521563 h 1603753"/>
              <a:gd name="connsiteX68" fmla="*/ 3970635 w 9662615"/>
              <a:gd name="connsiteY68" fmla="*/ 1544815 h 1603753"/>
              <a:gd name="connsiteX69" fmla="*/ 3833906 w 9662615"/>
              <a:gd name="connsiteY69" fmla="*/ 1516637 h 1603753"/>
              <a:gd name="connsiteX70" fmla="*/ 3696258 w 9662615"/>
              <a:gd name="connsiteY70" fmla="*/ 1537563 h 1603753"/>
              <a:gd name="connsiteX71" fmla="*/ 3594070 w 9662615"/>
              <a:gd name="connsiteY71" fmla="*/ 1509422 h 1603753"/>
              <a:gd name="connsiteX72" fmla="*/ 3565233 w 9662615"/>
              <a:gd name="connsiteY72" fmla="*/ 1515122 h 1603753"/>
              <a:gd name="connsiteX73" fmla="*/ 3560267 w 9662615"/>
              <a:gd name="connsiteY73" fmla="*/ 1516288 h 1603753"/>
              <a:gd name="connsiteX74" fmla="*/ 3540258 w 9662615"/>
              <a:gd name="connsiteY74" fmla="*/ 1516976 h 1603753"/>
              <a:gd name="connsiteX75" fmla="*/ 3534780 w 9662615"/>
              <a:gd name="connsiteY75" fmla="*/ 1522141 h 1603753"/>
              <a:gd name="connsiteX76" fmla="*/ 3504783 w 9662615"/>
              <a:gd name="connsiteY76" fmla="*/ 1526739 h 1603753"/>
              <a:gd name="connsiteX77" fmla="*/ 3430805 w 9662615"/>
              <a:gd name="connsiteY77" fmla="*/ 1542521 h 1603753"/>
              <a:gd name="connsiteX78" fmla="*/ 3292707 w 9662615"/>
              <a:gd name="connsiteY78" fmla="*/ 1520490 h 1603753"/>
              <a:gd name="connsiteX79" fmla="*/ 3187872 w 9662615"/>
              <a:gd name="connsiteY79" fmla="*/ 1519991 h 1603753"/>
              <a:gd name="connsiteX80" fmla="*/ 3148026 w 9662615"/>
              <a:gd name="connsiteY80" fmla="*/ 1524777 h 1603753"/>
              <a:gd name="connsiteX81" fmla="*/ 3092394 w 9662615"/>
              <a:gd name="connsiteY81" fmla="*/ 1528115 h 1603753"/>
              <a:gd name="connsiteX82" fmla="*/ 2994200 w 9662615"/>
              <a:gd name="connsiteY82" fmla="*/ 1537857 h 1603753"/>
              <a:gd name="connsiteX83" fmla="*/ 2862301 w 9662615"/>
              <a:gd name="connsiteY83" fmla="*/ 1544250 h 1603753"/>
              <a:gd name="connsiteX84" fmla="*/ 2766335 w 9662615"/>
              <a:gd name="connsiteY84" fmla="*/ 1527662 h 1603753"/>
              <a:gd name="connsiteX85" fmla="*/ 2757836 w 9662615"/>
              <a:gd name="connsiteY85" fmla="*/ 1531371 h 1603753"/>
              <a:gd name="connsiteX86" fmla="*/ 2691555 w 9662615"/>
              <a:gd name="connsiteY86" fmla="*/ 1530283 h 1603753"/>
              <a:gd name="connsiteX87" fmla="*/ 2491676 w 9662615"/>
              <a:gd name="connsiteY87" fmla="*/ 1500859 h 1603753"/>
              <a:gd name="connsiteX88" fmla="*/ 2378036 w 9662615"/>
              <a:gd name="connsiteY88" fmla="*/ 1520645 h 1603753"/>
              <a:gd name="connsiteX89" fmla="*/ 2284269 w 9662615"/>
              <a:gd name="connsiteY89" fmla="*/ 1503068 h 1603753"/>
              <a:gd name="connsiteX90" fmla="*/ 2207104 w 9662615"/>
              <a:gd name="connsiteY90" fmla="*/ 1508888 h 1603753"/>
              <a:gd name="connsiteX91" fmla="*/ 2149226 w 9662615"/>
              <a:gd name="connsiteY91" fmla="*/ 1523409 h 1603753"/>
              <a:gd name="connsiteX92" fmla="*/ 2084783 w 9662615"/>
              <a:gd name="connsiteY92" fmla="*/ 1524245 h 1603753"/>
              <a:gd name="connsiteX93" fmla="*/ 2070075 w 9662615"/>
              <a:gd name="connsiteY93" fmla="*/ 1511285 h 1603753"/>
              <a:gd name="connsiteX94" fmla="*/ 2001057 w 9662615"/>
              <a:gd name="connsiteY94" fmla="*/ 1516449 h 1603753"/>
              <a:gd name="connsiteX95" fmla="*/ 1896330 w 9662615"/>
              <a:gd name="connsiteY95" fmla="*/ 1525725 h 1603753"/>
              <a:gd name="connsiteX96" fmla="*/ 1835994 w 9662615"/>
              <a:gd name="connsiteY96" fmla="*/ 1527678 h 1603753"/>
              <a:gd name="connsiteX97" fmla="*/ 1671119 w 9662615"/>
              <a:gd name="connsiteY97" fmla="*/ 1536701 h 1603753"/>
              <a:gd name="connsiteX98" fmla="*/ 1601337 w 9662615"/>
              <a:gd name="connsiteY98" fmla="*/ 1548552 h 1603753"/>
              <a:gd name="connsiteX99" fmla="*/ 1407755 w 9662615"/>
              <a:gd name="connsiteY99" fmla="*/ 1571444 h 1603753"/>
              <a:gd name="connsiteX100" fmla="*/ 1271994 w 9662615"/>
              <a:gd name="connsiteY100" fmla="*/ 1579471 h 1603753"/>
              <a:gd name="connsiteX101" fmla="*/ 1249226 w 9662615"/>
              <a:gd name="connsiteY101" fmla="*/ 1583140 h 1603753"/>
              <a:gd name="connsiteX102" fmla="*/ 1217719 w 9662615"/>
              <a:gd name="connsiteY102" fmla="*/ 1580863 h 1603753"/>
              <a:gd name="connsiteX103" fmla="*/ 1091432 w 9662615"/>
              <a:gd name="connsiteY103" fmla="*/ 1571003 h 1603753"/>
              <a:gd name="connsiteX104" fmla="*/ 992039 w 9662615"/>
              <a:gd name="connsiteY104" fmla="*/ 1556662 h 1603753"/>
              <a:gd name="connsiteX105" fmla="*/ 868264 w 9662615"/>
              <a:gd name="connsiteY105" fmla="*/ 1566392 h 1603753"/>
              <a:gd name="connsiteX106" fmla="*/ 792765 w 9662615"/>
              <a:gd name="connsiteY106" fmla="*/ 1563102 h 1603753"/>
              <a:gd name="connsiteX107" fmla="*/ 669055 w 9662615"/>
              <a:gd name="connsiteY107" fmla="*/ 1543638 h 1603753"/>
              <a:gd name="connsiteX108" fmla="*/ 506152 w 9662615"/>
              <a:gd name="connsiteY108" fmla="*/ 1549124 h 1603753"/>
              <a:gd name="connsiteX109" fmla="*/ 472797 w 9662615"/>
              <a:gd name="connsiteY109" fmla="*/ 1568904 h 1603753"/>
              <a:gd name="connsiteX110" fmla="*/ 427864 w 9662615"/>
              <a:gd name="connsiteY110" fmla="*/ 1580848 h 1603753"/>
              <a:gd name="connsiteX111" fmla="*/ 408381 w 9662615"/>
              <a:gd name="connsiteY111" fmla="*/ 1552940 h 1603753"/>
              <a:gd name="connsiteX112" fmla="*/ 267163 w 9662615"/>
              <a:gd name="connsiteY112" fmla="*/ 1531913 h 1603753"/>
              <a:gd name="connsiteX113" fmla="*/ 196644 w 9662615"/>
              <a:gd name="connsiteY113" fmla="*/ 1524565 h 1603753"/>
              <a:gd name="connsiteX114" fmla="*/ 86819 w 9662615"/>
              <a:gd name="connsiteY114" fmla="*/ 1519517 h 1603753"/>
              <a:gd name="connsiteX115" fmla="*/ 53369 w 9662615"/>
              <a:gd name="connsiteY115" fmla="*/ 1516853 h 1603753"/>
              <a:gd name="connsiteX116" fmla="*/ 2359 w 9662615"/>
              <a:gd name="connsiteY116" fmla="*/ 1515247 h 1603753"/>
              <a:gd name="connsiteX117" fmla="*/ 0 w 9662615"/>
              <a:gd name="connsiteY117" fmla="*/ 1514932 h 1603753"/>
              <a:gd name="connsiteX118" fmla="*/ 0 w 9662615"/>
              <a:gd name="connsiteY118" fmla="*/ 0 h 1603753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41612 w 9662615"/>
              <a:gd name="connsiteY64" fmla="*/ 1545262 h 1583140"/>
              <a:gd name="connsiteX65" fmla="*/ 4422155 w 9662615"/>
              <a:gd name="connsiteY65" fmla="*/ 1542059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41612 w 9662615"/>
              <a:gd name="connsiteY64" fmla="*/ 1545262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595077 w 9662615"/>
              <a:gd name="connsiteY63" fmla="*/ 1552918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595077 w 9662615"/>
              <a:gd name="connsiteY63" fmla="*/ 1552918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3966659 w 9662615"/>
              <a:gd name="connsiteY68" fmla="*/ 1528913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96499"/>
              <a:gd name="connsiteX1" fmla="*/ 9662615 w 9662615"/>
              <a:gd name="connsiteY1" fmla="*/ 0 h 1596499"/>
              <a:gd name="connsiteX2" fmla="*/ 9662615 w 9662615"/>
              <a:gd name="connsiteY2" fmla="*/ 1280346 h 1596499"/>
              <a:gd name="connsiteX3" fmla="*/ 9658420 w 9662615"/>
              <a:gd name="connsiteY3" fmla="*/ 1280106 h 1596499"/>
              <a:gd name="connsiteX4" fmla="*/ 9469546 w 9662615"/>
              <a:gd name="connsiteY4" fmla="*/ 1289837 h 1596499"/>
              <a:gd name="connsiteX5" fmla="*/ 9385895 w 9662615"/>
              <a:gd name="connsiteY5" fmla="*/ 1269203 h 1596499"/>
              <a:gd name="connsiteX6" fmla="*/ 9144767 w 9662615"/>
              <a:gd name="connsiteY6" fmla="*/ 1264120 h 1596499"/>
              <a:gd name="connsiteX7" fmla="*/ 8837252 w 9662615"/>
              <a:gd name="connsiteY7" fmla="*/ 1350515 h 1596499"/>
              <a:gd name="connsiteX8" fmla="*/ 8705466 w 9662615"/>
              <a:gd name="connsiteY8" fmla="*/ 1342419 h 1596499"/>
              <a:gd name="connsiteX9" fmla="*/ 8652221 w 9662615"/>
              <a:gd name="connsiteY9" fmla="*/ 1326906 h 1596499"/>
              <a:gd name="connsiteX10" fmla="*/ 8632312 w 9662615"/>
              <a:gd name="connsiteY10" fmla="*/ 1326025 h 1596499"/>
              <a:gd name="connsiteX11" fmla="*/ 8591582 w 9662615"/>
              <a:gd name="connsiteY11" fmla="*/ 1341666 h 1596499"/>
              <a:gd name="connsiteX12" fmla="*/ 8537336 w 9662615"/>
              <a:gd name="connsiteY12" fmla="*/ 1341684 h 1596499"/>
              <a:gd name="connsiteX13" fmla="*/ 8472508 w 9662615"/>
              <a:gd name="connsiteY13" fmla="*/ 1363109 h 1596499"/>
              <a:gd name="connsiteX14" fmla="*/ 8258477 w 9662615"/>
              <a:gd name="connsiteY14" fmla="*/ 1370666 h 1596499"/>
              <a:gd name="connsiteX15" fmla="*/ 8197961 w 9662615"/>
              <a:gd name="connsiteY15" fmla="*/ 1392804 h 1596499"/>
              <a:gd name="connsiteX16" fmla="*/ 8171196 w 9662615"/>
              <a:gd name="connsiteY16" fmla="*/ 1397216 h 1596499"/>
              <a:gd name="connsiteX17" fmla="*/ 8127667 w 9662615"/>
              <a:gd name="connsiteY17" fmla="*/ 1418254 h 1596499"/>
              <a:gd name="connsiteX18" fmla="*/ 7974579 w 9662615"/>
              <a:gd name="connsiteY18" fmla="*/ 1383439 h 1596499"/>
              <a:gd name="connsiteX19" fmla="*/ 7768351 w 9662615"/>
              <a:gd name="connsiteY19" fmla="*/ 1395051 h 1596499"/>
              <a:gd name="connsiteX20" fmla="*/ 7635985 w 9662615"/>
              <a:gd name="connsiteY20" fmla="*/ 1386363 h 1596499"/>
              <a:gd name="connsiteX21" fmla="*/ 7466069 w 9662615"/>
              <a:gd name="connsiteY21" fmla="*/ 1377654 h 1596499"/>
              <a:gd name="connsiteX22" fmla="*/ 7355642 w 9662615"/>
              <a:gd name="connsiteY22" fmla="*/ 1407761 h 1596499"/>
              <a:gd name="connsiteX23" fmla="*/ 7151610 w 9662615"/>
              <a:gd name="connsiteY23" fmla="*/ 1397856 h 1596499"/>
              <a:gd name="connsiteX24" fmla="*/ 7082147 w 9662615"/>
              <a:gd name="connsiteY24" fmla="*/ 1406113 h 1596499"/>
              <a:gd name="connsiteX25" fmla="*/ 7014958 w 9662615"/>
              <a:gd name="connsiteY25" fmla="*/ 1396883 h 1596499"/>
              <a:gd name="connsiteX26" fmla="*/ 6907567 w 9662615"/>
              <a:gd name="connsiteY26" fmla="*/ 1419149 h 1596499"/>
              <a:gd name="connsiteX27" fmla="*/ 6748428 w 9662615"/>
              <a:gd name="connsiteY27" fmla="*/ 1420308 h 1596499"/>
              <a:gd name="connsiteX28" fmla="*/ 6654257 w 9662615"/>
              <a:gd name="connsiteY28" fmla="*/ 1424143 h 1596499"/>
              <a:gd name="connsiteX29" fmla="*/ 6620123 w 9662615"/>
              <a:gd name="connsiteY29" fmla="*/ 1430535 h 1596499"/>
              <a:gd name="connsiteX30" fmla="*/ 6571355 w 9662615"/>
              <a:gd name="connsiteY30" fmla="*/ 1436144 h 1596499"/>
              <a:gd name="connsiteX31" fmla="*/ 6486557 w 9662615"/>
              <a:gd name="connsiteY31" fmla="*/ 1449861 h 1596499"/>
              <a:gd name="connsiteX32" fmla="*/ 6370419 w 9662615"/>
              <a:gd name="connsiteY32" fmla="*/ 1461649 h 1596499"/>
              <a:gd name="connsiteX33" fmla="*/ 6278839 w 9662615"/>
              <a:gd name="connsiteY33" fmla="*/ 1449160 h 1596499"/>
              <a:gd name="connsiteX34" fmla="*/ 6272455 w 9662615"/>
              <a:gd name="connsiteY34" fmla="*/ 1453191 h 1596499"/>
              <a:gd name="connsiteX35" fmla="*/ 6212659 w 9662615"/>
              <a:gd name="connsiteY35" fmla="*/ 1454850 h 1596499"/>
              <a:gd name="connsiteX36" fmla="*/ 6069317 w 9662615"/>
              <a:gd name="connsiteY36" fmla="*/ 1445838 h 1596499"/>
              <a:gd name="connsiteX37" fmla="*/ 5878477 w 9662615"/>
              <a:gd name="connsiteY37" fmla="*/ 1439180 h 1596499"/>
              <a:gd name="connsiteX38" fmla="*/ 5838387 w 9662615"/>
              <a:gd name="connsiteY38" fmla="*/ 1444679 h 1596499"/>
              <a:gd name="connsiteX39" fmla="*/ 5771136 w 9662615"/>
              <a:gd name="connsiteY39" fmla="*/ 1453639 h 1596499"/>
              <a:gd name="connsiteX40" fmla="*/ 5724081 w 9662615"/>
              <a:gd name="connsiteY40" fmla="*/ 1470431 h 1596499"/>
              <a:gd name="connsiteX41" fmla="*/ 5666577 w 9662615"/>
              <a:gd name="connsiteY41" fmla="*/ 1473921 h 1596499"/>
              <a:gd name="connsiteX42" fmla="*/ 5649068 w 9662615"/>
              <a:gd name="connsiteY42" fmla="*/ 1461676 h 1596499"/>
              <a:gd name="connsiteX43" fmla="*/ 5588902 w 9662615"/>
              <a:gd name="connsiteY43" fmla="*/ 1469647 h 1596499"/>
              <a:gd name="connsiteX44" fmla="*/ 5498090 w 9662615"/>
              <a:gd name="connsiteY44" fmla="*/ 1483173 h 1596499"/>
              <a:gd name="connsiteX45" fmla="*/ 5444641 w 9662615"/>
              <a:gd name="connsiteY45" fmla="*/ 1487602 h 1596499"/>
              <a:gd name="connsiteX46" fmla="*/ 5299812 w 9662615"/>
              <a:gd name="connsiteY46" fmla="*/ 1503362 h 1596499"/>
              <a:gd name="connsiteX47" fmla="*/ 5213947 w 9662615"/>
              <a:gd name="connsiteY47" fmla="*/ 1516637 h 1596499"/>
              <a:gd name="connsiteX48" fmla="*/ 5090342 w 9662615"/>
              <a:gd name="connsiteY48" fmla="*/ 1546680 h 1596499"/>
              <a:gd name="connsiteX49" fmla="*/ 5129812 w 9662615"/>
              <a:gd name="connsiteY49" fmla="*/ 1521277 h 1596499"/>
              <a:gd name="connsiteX50" fmla="*/ 5059484 w 9662615"/>
              <a:gd name="connsiteY50" fmla="*/ 1546802 h 1596499"/>
              <a:gd name="connsiteX51" fmla="*/ 5038524 w 9662615"/>
              <a:gd name="connsiteY51" fmla="*/ 1545675 h 1596499"/>
              <a:gd name="connsiteX52" fmla="*/ 5026564 w 9662615"/>
              <a:gd name="connsiteY52" fmla="*/ 1545376 h 1596499"/>
              <a:gd name="connsiteX53" fmla="*/ 4969433 w 9662615"/>
              <a:gd name="connsiteY53" fmla="*/ 1550865 h 1596499"/>
              <a:gd name="connsiteX54" fmla="*/ 4929254 w 9662615"/>
              <a:gd name="connsiteY54" fmla="*/ 1563452 h 1596499"/>
              <a:gd name="connsiteX55" fmla="*/ 4871726 w 9662615"/>
              <a:gd name="connsiteY55" fmla="*/ 1570584 h 1596499"/>
              <a:gd name="connsiteX56" fmla="*/ 4843267 w 9662615"/>
              <a:gd name="connsiteY56" fmla="*/ 1561459 h 1596499"/>
              <a:gd name="connsiteX57" fmla="*/ 4821058 w 9662615"/>
              <a:gd name="connsiteY57" fmla="*/ 1553078 h 1596499"/>
              <a:gd name="connsiteX58" fmla="*/ 4791466 w 9662615"/>
              <a:gd name="connsiteY58" fmla="*/ 1561324 h 1596499"/>
              <a:gd name="connsiteX59" fmla="*/ 4784247 w 9662615"/>
              <a:gd name="connsiteY59" fmla="*/ 1562342 h 1596499"/>
              <a:gd name="connsiteX60" fmla="*/ 4739309 w 9662615"/>
              <a:gd name="connsiteY60" fmla="*/ 1553948 h 1596499"/>
              <a:gd name="connsiteX61" fmla="*/ 4697562 w 9662615"/>
              <a:gd name="connsiteY61" fmla="*/ 1551206 h 1596499"/>
              <a:gd name="connsiteX62" fmla="*/ 4650737 w 9662615"/>
              <a:gd name="connsiteY62" fmla="*/ 1537381 h 1596499"/>
              <a:gd name="connsiteX63" fmla="*/ 4583150 w 9662615"/>
              <a:gd name="connsiteY63" fmla="*/ 1529064 h 1596499"/>
              <a:gd name="connsiteX64" fmla="*/ 4521734 w 9662615"/>
              <a:gd name="connsiteY64" fmla="*/ 1529359 h 1596499"/>
              <a:gd name="connsiteX65" fmla="*/ 4382398 w 9662615"/>
              <a:gd name="connsiteY65" fmla="*/ 1534108 h 1596499"/>
              <a:gd name="connsiteX66" fmla="*/ 4221826 w 9662615"/>
              <a:gd name="connsiteY66" fmla="*/ 1500972 h 1596499"/>
              <a:gd name="connsiteX67" fmla="*/ 4096601 w 9662615"/>
              <a:gd name="connsiteY67" fmla="*/ 1521563 h 1596499"/>
              <a:gd name="connsiteX68" fmla="*/ 3978586 w 9662615"/>
              <a:gd name="connsiteY68" fmla="*/ 1596499 h 1596499"/>
              <a:gd name="connsiteX69" fmla="*/ 3833906 w 9662615"/>
              <a:gd name="connsiteY69" fmla="*/ 1516637 h 1596499"/>
              <a:gd name="connsiteX70" fmla="*/ 3696258 w 9662615"/>
              <a:gd name="connsiteY70" fmla="*/ 1537563 h 1596499"/>
              <a:gd name="connsiteX71" fmla="*/ 3594070 w 9662615"/>
              <a:gd name="connsiteY71" fmla="*/ 1509422 h 1596499"/>
              <a:gd name="connsiteX72" fmla="*/ 3565233 w 9662615"/>
              <a:gd name="connsiteY72" fmla="*/ 1515122 h 1596499"/>
              <a:gd name="connsiteX73" fmla="*/ 3560267 w 9662615"/>
              <a:gd name="connsiteY73" fmla="*/ 1516288 h 1596499"/>
              <a:gd name="connsiteX74" fmla="*/ 3540258 w 9662615"/>
              <a:gd name="connsiteY74" fmla="*/ 1516976 h 1596499"/>
              <a:gd name="connsiteX75" fmla="*/ 3534780 w 9662615"/>
              <a:gd name="connsiteY75" fmla="*/ 1522141 h 1596499"/>
              <a:gd name="connsiteX76" fmla="*/ 3504783 w 9662615"/>
              <a:gd name="connsiteY76" fmla="*/ 1526739 h 1596499"/>
              <a:gd name="connsiteX77" fmla="*/ 3430805 w 9662615"/>
              <a:gd name="connsiteY77" fmla="*/ 1542521 h 1596499"/>
              <a:gd name="connsiteX78" fmla="*/ 3292707 w 9662615"/>
              <a:gd name="connsiteY78" fmla="*/ 1520490 h 1596499"/>
              <a:gd name="connsiteX79" fmla="*/ 3187872 w 9662615"/>
              <a:gd name="connsiteY79" fmla="*/ 1519991 h 1596499"/>
              <a:gd name="connsiteX80" fmla="*/ 3148026 w 9662615"/>
              <a:gd name="connsiteY80" fmla="*/ 1524777 h 1596499"/>
              <a:gd name="connsiteX81" fmla="*/ 3092394 w 9662615"/>
              <a:gd name="connsiteY81" fmla="*/ 1528115 h 1596499"/>
              <a:gd name="connsiteX82" fmla="*/ 2994200 w 9662615"/>
              <a:gd name="connsiteY82" fmla="*/ 1537857 h 1596499"/>
              <a:gd name="connsiteX83" fmla="*/ 2862301 w 9662615"/>
              <a:gd name="connsiteY83" fmla="*/ 1544250 h 1596499"/>
              <a:gd name="connsiteX84" fmla="*/ 2766335 w 9662615"/>
              <a:gd name="connsiteY84" fmla="*/ 1527662 h 1596499"/>
              <a:gd name="connsiteX85" fmla="*/ 2757836 w 9662615"/>
              <a:gd name="connsiteY85" fmla="*/ 1531371 h 1596499"/>
              <a:gd name="connsiteX86" fmla="*/ 2691555 w 9662615"/>
              <a:gd name="connsiteY86" fmla="*/ 1530283 h 1596499"/>
              <a:gd name="connsiteX87" fmla="*/ 2491676 w 9662615"/>
              <a:gd name="connsiteY87" fmla="*/ 1500859 h 1596499"/>
              <a:gd name="connsiteX88" fmla="*/ 2378036 w 9662615"/>
              <a:gd name="connsiteY88" fmla="*/ 1520645 h 1596499"/>
              <a:gd name="connsiteX89" fmla="*/ 2284269 w 9662615"/>
              <a:gd name="connsiteY89" fmla="*/ 1503068 h 1596499"/>
              <a:gd name="connsiteX90" fmla="*/ 2207104 w 9662615"/>
              <a:gd name="connsiteY90" fmla="*/ 1508888 h 1596499"/>
              <a:gd name="connsiteX91" fmla="*/ 2149226 w 9662615"/>
              <a:gd name="connsiteY91" fmla="*/ 1523409 h 1596499"/>
              <a:gd name="connsiteX92" fmla="*/ 2084783 w 9662615"/>
              <a:gd name="connsiteY92" fmla="*/ 1524245 h 1596499"/>
              <a:gd name="connsiteX93" fmla="*/ 2070075 w 9662615"/>
              <a:gd name="connsiteY93" fmla="*/ 1511285 h 1596499"/>
              <a:gd name="connsiteX94" fmla="*/ 2001057 w 9662615"/>
              <a:gd name="connsiteY94" fmla="*/ 1516449 h 1596499"/>
              <a:gd name="connsiteX95" fmla="*/ 1896330 w 9662615"/>
              <a:gd name="connsiteY95" fmla="*/ 1525725 h 1596499"/>
              <a:gd name="connsiteX96" fmla="*/ 1835994 w 9662615"/>
              <a:gd name="connsiteY96" fmla="*/ 1527678 h 1596499"/>
              <a:gd name="connsiteX97" fmla="*/ 1671119 w 9662615"/>
              <a:gd name="connsiteY97" fmla="*/ 1536701 h 1596499"/>
              <a:gd name="connsiteX98" fmla="*/ 1601337 w 9662615"/>
              <a:gd name="connsiteY98" fmla="*/ 1548552 h 1596499"/>
              <a:gd name="connsiteX99" fmla="*/ 1407755 w 9662615"/>
              <a:gd name="connsiteY99" fmla="*/ 1571444 h 1596499"/>
              <a:gd name="connsiteX100" fmla="*/ 1271994 w 9662615"/>
              <a:gd name="connsiteY100" fmla="*/ 1579471 h 1596499"/>
              <a:gd name="connsiteX101" fmla="*/ 1249226 w 9662615"/>
              <a:gd name="connsiteY101" fmla="*/ 1583140 h 1596499"/>
              <a:gd name="connsiteX102" fmla="*/ 1217719 w 9662615"/>
              <a:gd name="connsiteY102" fmla="*/ 1580863 h 1596499"/>
              <a:gd name="connsiteX103" fmla="*/ 1091432 w 9662615"/>
              <a:gd name="connsiteY103" fmla="*/ 1571003 h 1596499"/>
              <a:gd name="connsiteX104" fmla="*/ 992039 w 9662615"/>
              <a:gd name="connsiteY104" fmla="*/ 1556662 h 1596499"/>
              <a:gd name="connsiteX105" fmla="*/ 868264 w 9662615"/>
              <a:gd name="connsiteY105" fmla="*/ 1566392 h 1596499"/>
              <a:gd name="connsiteX106" fmla="*/ 792765 w 9662615"/>
              <a:gd name="connsiteY106" fmla="*/ 1563102 h 1596499"/>
              <a:gd name="connsiteX107" fmla="*/ 669055 w 9662615"/>
              <a:gd name="connsiteY107" fmla="*/ 1543638 h 1596499"/>
              <a:gd name="connsiteX108" fmla="*/ 506152 w 9662615"/>
              <a:gd name="connsiteY108" fmla="*/ 1549124 h 1596499"/>
              <a:gd name="connsiteX109" fmla="*/ 472797 w 9662615"/>
              <a:gd name="connsiteY109" fmla="*/ 1568904 h 1596499"/>
              <a:gd name="connsiteX110" fmla="*/ 427864 w 9662615"/>
              <a:gd name="connsiteY110" fmla="*/ 1580848 h 1596499"/>
              <a:gd name="connsiteX111" fmla="*/ 408381 w 9662615"/>
              <a:gd name="connsiteY111" fmla="*/ 1552940 h 1596499"/>
              <a:gd name="connsiteX112" fmla="*/ 267163 w 9662615"/>
              <a:gd name="connsiteY112" fmla="*/ 1531913 h 1596499"/>
              <a:gd name="connsiteX113" fmla="*/ 196644 w 9662615"/>
              <a:gd name="connsiteY113" fmla="*/ 1524565 h 1596499"/>
              <a:gd name="connsiteX114" fmla="*/ 86819 w 9662615"/>
              <a:gd name="connsiteY114" fmla="*/ 1519517 h 1596499"/>
              <a:gd name="connsiteX115" fmla="*/ 53369 w 9662615"/>
              <a:gd name="connsiteY115" fmla="*/ 1516853 h 1596499"/>
              <a:gd name="connsiteX116" fmla="*/ 2359 w 9662615"/>
              <a:gd name="connsiteY116" fmla="*/ 1515247 h 1596499"/>
              <a:gd name="connsiteX117" fmla="*/ 0 w 9662615"/>
              <a:gd name="connsiteY117" fmla="*/ 1514932 h 1596499"/>
              <a:gd name="connsiteX118" fmla="*/ 0 w 9662615"/>
              <a:gd name="connsiteY118" fmla="*/ 0 h 1596499"/>
              <a:gd name="connsiteX0" fmla="*/ 0 w 9662615"/>
              <a:gd name="connsiteY0" fmla="*/ 0 h 1600474"/>
              <a:gd name="connsiteX1" fmla="*/ 9662615 w 9662615"/>
              <a:gd name="connsiteY1" fmla="*/ 0 h 1600474"/>
              <a:gd name="connsiteX2" fmla="*/ 9662615 w 9662615"/>
              <a:gd name="connsiteY2" fmla="*/ 1280346 h 1600474"/>
              <a:gd name="connsiteX3" fmla="*/ 9658420 w 9662615"/>
              <a:gd name="connsiteY3" fmla="*/ 1280106 h 1600474"/>
              <a:gd name="connsiteX4" fmla="*/ 9469546 w 9662615"/>
              <a:gd name="connsiteY4" fmla="*/ 1289837 h 1600474"/>
              <a:gd name="connsiteX5" fmla="*/ 9385895 w 9662615"/>
              <a:gd name="connsiteY5" fmla="*/ 1269203 h 1600474"/>
              <a:gd name="connsiteX6" fmla="*/ 9144767 w 9662615"/>
              <a:gd name="connsiteY6" fmla="*/ 1264120 h 1600474"/>
              <a:gd name="connsiteX7" fmla="*/ 8837252 w 9662615"/>
              <a:gd name="connsiteY7" fmla="*/ 1350515 h 1600474"/>
              <a:gd name="connsiteX8" fmla="*/ 8705466 w 9662615"/>
              <a:gd name="connsiteY8" fmla="*/ 1342419 h 1600474"/>
              <a:gd name="connsiteX9" fmla="*/ 8652221 w 9662615"/>
              <a:gd name="connsiteY9" fmla="*/ 1326906 h 1600474"/>
              <a:gd name="connsiteX10" fmla="*/ 8632312 w 9662615"/>
              <a:gd name="connsiteY10" fmla="*/ 1326025 h 1600474"/>
              <a:gd name="connsiteX11" fmla="*/ 8591582 w 9662615"/>
              <a:gd name="connsiteY11" fmla="*/ 1341666 h 1600474"/>
              <a:gd name="connsiteX12" fmla="*/ 8537336 w 9662615"/>
              <a:gd name="connsiteY12" fmla="*/ 1341684 h 1600474"/>
              <a:gd name="connsiteX13" fmla="*/ 8472508 w 9662615"/>
              <a:gd name="connsiteY13" fmla="*/ 1363109 h 1600474"/>
              <a:gd name="connsiteX14" fmla="*/ 8258477 w 9662615"/>
              <a:gd name="connsiteY14" fmla="*/ 1370666 h 1600474"/>
              <a:gd name="connsiteX15" fmla="*/ 8197961 w 9662615"/>
              <a:gd name="connsiteY15" fmla="*/ 1392804 h 1600474"/>
              <a:gd name="connsiteX16" fmla="*/ 8171196 w 9662615"/>
              <a:gd name="connsiteY16" fmla="*/ 1397216 h 1600474"/>
              <a:gd name="connsiteX17" fmla="*/ 8127667 w 9662615"/>
              <a:gd name="connsiteY17" fmla="*/ 1418254 h 1600474"/>
              <a:gd name="connsiteX18" fmla="*/ 7974579 w 9662615"/>
              <a:gd name="connsiteY18" fmla="*/ 1383439 h 1600474"/>
              <a:gd name="connsiteX19" fmla="*/ 7768351 w 9662615"/>
              <a:gd name="connsiteY19" fmla="*/ 1395051 h 1600474"/>
              <a:gd name="connsiteX20" fmla="*/ 7635985 w 9662615"/>
              <a:gd name="connsiteY20" fmla="*/ 1386363 h 1600474"/>
              <a:gd name="connsiteX21" fmla="*/ 7466069 w 9662615"/>
              <a:gd name="connsiteY21" fmla="*/ 1377654 h 1600474"/>
              <a:gd name="connsiteX22" fmla="*/ 7355642 w 9662615"/>
              <a:gd name="connsiteY22" fmla="*/ 1407761 h 1600474"/>
              <a:gd name="connsiteX23" fmla="*/ 7151610 w 9662615"/>
              <a:gd name="connsiteY23" fmla="*/ 1397856 h 1600474"/>
              <a:gd name="connsiteX24" fmla="*/ 7082147 w 9662615"/>
              <a:gd name="connsiteY24" fmla="*/ 1406113 h 1600474"/>
              <a:gd name="connsiteX25" fmla="*/ 7014958 w 9662615"/>
              <a:gd name="connsiteY25" fmla="*/ 1396883 h 1600474"/>
              <a:gd name="connsiteX26" fmla="*/ 6907567 w 9662615"/>
              <a:gd name="connsiteY26" fmla="*/ 1419149 h 1600474"/>
              <a:gd name="connsiteX27" fmla="*/ 6748428 w 9662615"/>
              <a:gd name="connsiteY27" fmla="*/ 1420308 h 1600474"/>
              <a:gd name="connsiteX28" fmla="*/ 6654257 w 9662615"/>
              <a:gd name="connsiteY28" fmla="*/ 1424143 h 1600474"/>
              <a:gd name="connsiteX29" fmla="*/ 6620123 w 9662615"/>
              <a:gd name="connsiteY29" fmla="*/ 1430535 h 1600474"/>
              <a:gd name="connsiteX30" fmla="*/ 6571355 w 9662615"/>
              <a:gd name="connsiteY30" fmla="*/ 1436144 h 1600474"/>
              <a:gd name="connsiteX31" fmla="*/ 6486557 w 9662615"/>
              <a:gd name="connsiteY31" fmla="*/ 1449861 h 1600474"/>
              <a:gd name="connsiteX32" fmla="*/ 6370419 w 9662615"/>
              <a:gd name="connsiteY32" fmla="*/ 1461649 h 1600474"/>
              <a:gd name="connsiteX33" fmla="*/ 6278839 w 9662615"/>
              <a:gd name="connsiteY33" fmla="*/ 1449160 h 1600474"/>
              <a:gd name="connsiteX34" fmla="*/ 6272455 w 9662615"/>
              <a:gd name="connsiteY34" fmla="*/ 1453191 h 1600474"/>
              <a:gd name="connsiteX35" fmla="*/ 6212659 w 9662615"/>
              <a:gd name="connsiteY35" fmla="*/ 1454850 h 1600474"/>
              <a:gd name="connsiteX36" fmla="*/ 6069317 w 9662615"/>
              <a:gd name="connsiteY36" fmla="*/ 1445838 h 1600474"/>
              <a:gd name="connsiteX37" fmla="*/ 5878477 w 9662615"/>
              <a:gd name="connsiteY37" fmla="*/ 1439180 h 1600474"/>
              <a:gd name="connsiteX38" fmla="*/ 5838387 w 9662615"/>
              <a:gd name="connsiteY38" fmla="*/ 1444679 h 1600474"/>
              <a:gd name="connsiteX39" fmla="*/ 5771136 w 9662615"/>
              <a:gd name="connsiteY39" fmla="*/ 1453639 h 1600474"/>
              <a:gd name="connsiteX40" fmla="*/ 5724081 w 9662615"/>
              <a:gd name="connsiteY40" fmla="*/ 1470431 h 1600474"/>
              <a:gd name="connsiteX41" fmla="*/ 5666577 w 9662615"/>
              <a:gd name="connsiteY41" fmla="*/ 1473921 h 1600474"/>
              <a:gd name="connsiteX42" fmla="*/ 5649068 w 9662615"/>
              <a:gd name="connsiteY42" fmla="*/ 1461676 h 1600474"/>
              <a:gd name="connsiteX43" fmla="*/ 5588902 w 9662615"/>
              <a:gd name="connsiteY43" fmla="*/ 1469647 h 1600474"/>
              <a:gd name="connsiteX44" fmla="*/ 5498090 w 9662615"/>
              <a:gd name="connsiteY44" fmla="*/ 1483173 h 1600474"/>
              <a:gd name="connsiteX45" fmla="*/ 5444641 w 9662615"/>
              <a:gd name="connsiteY45" fmla="*/ 1487602 h 1600474"/>
              <a:gd name="connsiteX46" fmla="*/ 5299812 w 9662615"/>
              <a:gd name="connsiteY46" fmla="*/ 1503362 h 1600474"/>
              <a:gd name="connsiteX47" fmla="*/ 5213947 w 9662615"/>
              <a:gd name="connsiteY47" fmla="*/ 1516637 h 1600474"/>
              <a:gd name="connsiteX48" fmla="*/ 5090342 w 9662615"/>
              <a:gd name="connsiteY48" fmla="*/ 1546680 h 1600474"/>
              <a:gd name="connsiteX49" fmla="*/ 5129812 w 9662615"/>
              <a:gd name="connsiteY49" fmla="*/ 1521277 h 1600474"/>
              <a:gd name="connsiteX50" fmla="*/ 5059484 w 9662615"/>
              <a:gd name="connsiteY50" fmla="*/ 1546802 h 1600474"/>
              <a:gd name="connsiteX51" fmla="*/ 5038524 w 9662615"/>
              <a:gd name="connsiteY51" fmla="*/ 1545675 h 1600474"/>
              <a:gd name="connsiteX52" fmla="*/ 5026564 w 9662615"/>
              <a:gd name="connsiteY52" fmla="*/ 1545376 h 1600474"/>
              <a:gd name="connsiteX53" fmla="*/ 4969433 w 9662615"/>
              <a:gd name="connsiteY53" fmla="*/ 1550865 h 1600474"/>
              <a:gd name="connsiteX54" fmla="*/ 4929254 w 9662615"/>
              <a:gd name="connsiteY54" fmla="*/ 1563452 h 1600474"/>
              <a:gd name="connsiteX55" fmla="*/ 4871726 w 9662615"/>
              <a:gd name="connsiteY55" fmla="*/ 1570584 h 1600474"/>
              <a:gd name="connsiteX56" fmla="*/ 4843267 w 9662615"/>
              <a:gd name="connsiteY56" fmla="*/ 1561459 h 1600474"/>
              <a:gd name="connsiteX57" fmla="*/ 4821058 w 9662615"/>
              <a:gd name="connsiteY57" fmla="*/ 1553078 h 1600474"/>
              <a:gd name="connsiteX58" fmla="*/ 4791466 w 9662615"/>
              <a:gd name="connsiteY58" fmla="*/ 1561324 h 1600474"/>
              <a:gd name="connsiteX59" fmla="*/ 4784247 w 9662615"/>
              <a:gd name="connsiteY59" fmla="*/ 1562342 h 1600474"/>
              <a:gd name="connsiteX60" fmla="*/ 4739309 w 9662615"/>
              <a:gd name="connsiteY60" fmla="*/ 1553948 h 1600474"/>
              <a:gd name="connsiteX61" fmla="*/ 4697562 w 9662615"/>
              <a:gd name="connsiteY61" fmla="*/ 1551206 h 1600474"/>
              <a:gd name="connsiteX62" fmla="*/ 4650737 w 9662615"/>
              <a:gd name="connsiteY62" fmla="*/ 1537381 h 1600474"/>
              <a:gd name="connsiteX63" fmla="*/ 4583150 w 9662615"/>
              <a:gd name="connsiteY63" fmla="*/ 1529064 h 1600474"/>
              <a:gd name="connsiteX64" fmla="*/ 4521734 w 9662615"/>
              <a:gd name="connsiteY64" fmla="*/ 1529359 h 1600474"/>
              <a:gd name="connsiteX65" fmla="*/ 4382398 w 9662615"/>
              <a:gd name="connsiteY65" fmla="*/ 1534108 h 1600474"/>
              <a:gd name="connsiteX66" fmla="*/ 4221826 w 9662615"/>
              <a:gd name="connsiteY66" fmla="*/ 1500972 h 1600474"/>
              <a:gd name="connsiteX67" fmla="*/ 4096601 w 9662615"/>
              <a:gd name="connsiteY67" fmla="*/ 1521563 h 1600474"/>
              <a:gd name="connsiteX68" fmla="*/ 4046172 w 9662615"/>
              <a:gd name="connsiteY68" fmla="*/ 1600474 h 1600474"/>
              <a:gd name="connsiteX69" fmla="*/ 3833906 w 9662615"/>
              <a:gd name="connsiteY69" fmla="*/ 1516637 h 1600474"/>
              <a:gd name="connsiteX70" fmla="*/ 3696258 w 9662615"/>
              <a:gd name="connsiteY70" fmla="*/ 1537563 h 1600474"/>
              <a:gd name="connsiteX71" fmla="*/ 3594070 w 9662615"/>
              <a:gd name="connsiteY71" fmla="*/ 1509422 h 1600474"/>
              <a:gd name="connsiteX72" fmla="*/ 3565233 w 9662615"/>
              <a:gd name="connsiteY72" fmla="*/ 1515122 h 1600474"/>
              <a:gd name="connsiteX73" fmla="*/ 3560267 w 9662615"/>
              <a:gd name="connsiteY73" fmla="*/ 1516288 h 1600474"/>
              <a:gd name="connsiteX74" fmla="*/ 3540258 w 9662615"/>
              <a:gd name="connsiteY74" fmla="*/ 1516976 h 1600474"/>
              <a:gd name="connsiteX75" fmla="*/ 3534780 w 9662615"/>
              <a:gd name="connsiteY75" fmla="*/ 1522141 h 1600474"/>
              <a:gd name="connsiteX76" fmla="*/ 3504783 w 9662615"/>
              <a:gd name="connsiteY76" fmla="*/ 1526739 h 1600474"/>
              <a:gd name="connsiteX77" fmla="*/ 3430805 w 9662615"/>
              <a:gd name="connsiteY77" fmla="*/ 1542521 h 1600474"/>
              <a:gd name="connsiteX78" fmla="*/ 3292707 w 9662615"/>
              <a:gd name="connsiteY78" fmla="*/ 1520490 h 1600474"/>
              <a:gd name="connsiteX79" fmla="*/ 3187872 w 9662615"/>
              <a:gd name="connsiteY79" fmla="*/ 1519991 h 1600474"/>
              <a:gd name="connsiteX80" fmla="*/ 3148026 w 9662615"/>
              <a:gd name="connsiteY80" fmla="*/ 1524777 h 1600474"/>
              <a:gd name="connsiteX81" fmla="*/ 3092394 w 9662615"/>
              <a:gd name="connsiteY81" fmla="*/ 1528115 h 1600474"/>
              <a:gd name="connsiteX82" fmla="*/ 2994200 w 9662615"/>
              <a:gd name="connsiteY82" fmla="*/ 1537857 h 1600474"/>
              <a:gd name="connsiteX83" fmla="*/ 2862301 w 9662615"/>
              <a:gd name="connsiteY83" fmla="*/ 1544250 h 1600474"/>
              <a:gd name="connsiteX84" fmla="*/ 2766335 w 9662615"/>
              <a:gd name="connsiteY84" fmla="*/ 1527662 h 1600474"/>
              <a:gd name="connsiteX85" fmla="*/ 2757836 w 9662615"/>
              <a:gd name="connsiteY85" fmla="*/ 1531371 h 1600474"/>
              <a:gd name="connsiteX86" fmla="*/ 2691555 w 9662615"/>
              <a:gd name="connsiteY86" fmla="*/ 1530283 h 1600474"/>
              <a:gd name="connsiteX87" fmla="*/ 2491676 w 9662615"/>
              <a:gd name="connsiteY87" fmla="*/ 1500859 h 1600474"/>
              <a:gd name="connsiteX88" fmla="*/ 2378036 w 9662615"/>
              <a:gd name="connsiteY88" fmla="*/ 1520645 h 1600474"/>
              <a:gd name="connsiteX89" fmla="*/ 2284269 w 9662615"/>
              <a:gd name="connsiteY89" fmla="*/ 1503068 h 1600474"/>
              <a:gd name="connsiteX90" fmla="*/ 2207104 w 9662615"/>
              <a:gd name="connsiteY90" fmla="*/ 1508888 h 1600474"/>
              <a:gd name="connsiteX91" fmla="*/ 2149226 w 9662615"/>
              <a:gd name="connsiteY91" fmla="*/ 1523409 h 1600474"/>
              <a:gd name="connsiteX92" fmla="*/ 2084783 w 9662615"/>
              <a:gd name="connsiteY92" fmla="*/ 1524245 h 1600474"/>
              <a:gd name="connsiteX93" fmla="*/ 2070075 w 9662615"/>
              <a:gd name="connsiteY93" fmla="*/ 1511285 h 1600474"/>
              <a:gd name="connsiteX94" fmla="*/ 2001057 w 9662615"/>
              <a:gd name="connsiteY94" fmla="*/ 1516449 h 1600474"/>
              <a:gd name="connsiteX95" fmla="*/ 1896330 w 9662615"/>
              <a:gd name="connsiteY95" fmla="*/ 1525725 h 1600474"/>
              <a:gd name="connsiteX96" fmla="*/ 1835994 w 9662615"/>
              <a:gd name="connsiteY96" fmla="*/ 1527678 h 1600474"/>
              <a:gd name="connsiteX97" fmla="*/ 1671119 w 9662615"/>
              <a:gd name="connsiteY97" fmla="*/ 1536701 h 1600474"/>
              <a:gd name="connsiteX98" fmla="*/ 1601337 w 9662615"/>
              <a:gd name="connsiteY98" fmla="*/ 1548552 h 1600474"/>
              <a:gd name="connsiteX99" fmla="*/ 1407755 w 9662615"/>
              <a:gd name="connsiteY99" fmla="*/ 1571444 h 1600474"/>
              <a:gd name="connsiteX100" fmla="*/ 1271994 w 9662615"/>
              <a:gd name="connsiteY100" fmla="*/ 1579471 h 1600474"/>
              <a:gd name="connsiteX101" fmla="*/ 1249226 w 9662615"/>
              <a:gd name="connsiteY101" fmla="*/ 1583140 h 1600474"/>
              <a:gd name="connsiteX102" fmla="*/ 1217719 w 9662615"/>
              <a:gd name="connsiteY102" fmla="*/ 1580863 h 1600474"/>
              <a:gd name="connsiteX103" fmla="*/ 1091432 w 9662615"/>
              <a:gd name="connsiteY103" fmla="*/ 1571003 h 1600474"/>
              <a:gd name="connsiteX104" fmla="*/ 992039 w 9662615"/>
              <a:gd name="connsiteY104" fmla="*/ 1556662 h 1600474"/>
              <a:gd name="connsiteX105" fmla="*/ 868264 w 9662615"/>
              <a:gd name="connsiteY105" fmla="*/ 1566392 h 1600474"/>
              <a:gd name="connsiteX106" fmla="*/ 792765 w 9662615"/>
              <a:gd name="connsiteY106" fmla="*/ 1563102 h 1600474"/>
              <a:gd name="connsiteX107" fmla="*/ 669055 w 9662615"/>
              <a:gd name="connsiteY107" fmla="*/ 1543638 h 1600474"/>
              <a:gd name="connsiteX108" fmla="*/ 506152 w 9662615"/>
              <a:gd name="connsiteY108" fmla="*/ 1549124 h 1600474"/>
              <a:gd name="connsiteX109" fmla="*/ 472797 w 9662615"/>
              <a:gd name="connsiteY109" fmla="*/ 1568904 h 1600474"/>
              <a:gd name="connsiteX110" fmla="*/ 427864 w 9662615"/>
              <a:gd name="connsiteY110" fmla="*/ 1580848 h 1600474"/>
              <a:gd name="connsiteX111" fmla="*/ 408381 w 9662615"/>
              <a:gd name="connsiteY111" fmla="*/ 1552940 h 1600474"/>
              <a:gd name="connsiteX112" fmla="*/ 267163 w 9662615"/>
              <a:gd name="connsiteY112" fmla="*/ 1531913 h 1600474"/>
              <a:gd name="connsiteX113" fmla="*/ 196644 w 9662615"/>
              <a:gd name="connsiteY113" fmla="*/ 1524565 h 1600474"/>
              <a:gd name="connsiteX114" fmla="*/ 86819 w 9662615"/>
              <a:gd name="connsiteY114" fmla="*/ 1519517 h 1600474"/>
              <a:gd name="connsiteX115" fmla="*/ 53369 w 9662615"/>
              <a:gd name="connsiteY115" fmla="*/ 1516853 h 1600474"/>
              <a:gd name="connsiteX116" fmla="*/ 2359 w 9662615"/>
              <a:gd name="connsiteY116" fmla="*/ 1515247 h 1600474"/>
              <a:gd name="connsiteX117" fmla="*/ 0 w 9662615"/>
              <a:gd name="connsiteY117" fmla="*/ 1514932 h 1600474"/>
              <a:gd name="connsiteX118" fmla="*/ 0 w 9662615"/>
              <a:gd name="connsiteY118" fmla="*/ 0 h 1600474"/>
              <a:gd name="connsiteX0" fmla="*/ 0 w 9662615"/>
              <a:gd name="connsiteY0" fmla="*/ 0 h 1679987"/>
              <a:gd name="connsiteX1" fmla="*/ 9662615 w 9662615"/>
              <a:gd name="connsiteY1" fmla="*/ 0 h 1679987"/>
              <a:gd name="connsiteX2" fmla="*/ 9662615 w 9662615"/>
              <a:gd name="connsiteY2" fmla="*/ 1280346 h 1679987"/>
              <a:gd name="connsiteX3" fmla="*/ 9658420 w 9662615"/>
              <a:gd name="connsiteY3" fmla="*/ 1280106 h 1679987"/>
              <a:gd name="connsiteX4" fmla="*/ 9469546 w 9662615"/>
              <a:gd name="connsiteY4" fmla="*/ 1289837 h 1679987"/>
              <a:gd name="connsiteX5" fmla="*/ 9385895 w 9662615"/>
              <a:gd name="connsiteY5" fmla="*/ 1269203 h 1679987"/>
              <a:gd name="connsiteX6" fmla="*/ 9144767 w 9662615"/>
              <a:gd name="connsiteY6" fmla="*/ 1264120 h 1679987"/>
              <a:gd name="connsiteX7" fmla="*/ 8837252 w 9662615"/>
              <a:gd name="connsiteY7" fmla="*/ 1350515 h 1679987"/>
              <a:gd name="connsiteX8" fmla="*/ 8705466 w 9662615"/>
              <a:gd name="connsiteY8" fmla="*/ 1342419 h 1679987"/>
              <a:gd name="connsiteX9" fmla="*/ 8652221 w 9662615"/>
              <a:gd name="connsiteY9" fmla="*/ 1326906 h 1679987"/>
              <a:gd name="connsiteX10" fmla="*/ 8632312 w 9662615"/>
              <a:gd name="connsiteY10" fmla="*/ 1326025 h 1679987"/>
              <a:gd name="connsiteX11" fmla="*/ 8591582 w 9662615"/>
              <a:gd name="connsiteY11" fmla="*/ 1341666 h 1679987"/>
              <a:gd name="connsiteX12" fmla="*/ 8537336 w 9662615"/>
              <a:gd name="connsiteY12" fmla="*/ 1341684 h 1679987"/>
              <a:gd name="connsiteX13" fmla="*/ 8472508 w 9662615"/>
              <a:gd name="connsiteY13" fmla="*/ 1363109 h 1679987"/>
              <a:gd name="connsiteX14" fmla="*/ 8258477 w 9662615"/>
              <a:gd name="connsiteY14" fmla="*/ 1370666 h 1679987"/>
              <a:gd name="connsiteX15" fmla="*/ 8197961 w 9662615"/>
              <a:gd name="connsiteY15" fmla="*/ 1392804 h 1679987"/>
              <a:gd name="connsiteX16" fmla="*/ 8171196 w 9662615"/>
              <a:gd name="connsiteY16" fmla="*/ 1397216 h 1679987"/>
              <a:gd name="connsiteX17" fmla="*/ 8127667 w 9662615"/>
              <a:gd name="connsiteY17" fmla="*/ 1418254 h 1679987"/>
              <a:gd name="connsiteX18" fmla="*/ 7974579 w 9662615"/>
              <a:gd name="connsiteY18" fmla="*/ 1383439 h 1679987"/>
              <a:gd name="connsiteX19" fmla="*/ 7768351 w 9662615"/>
              <a:gd name="connsiteY19" fmla="*/ 1395051 h 1679987"/>
              <a:gd name="connsiteX20" fmla="*/ 7635985 w 9662615"/>
              <a:gd name="connsiteY20" fmla="*/ 1386363 h 1679987"/>
              <a:gd name="connsiteX21" fmla="*/ 7466069 w 9662615"/>
              <a:gd name="connsiteY21" fmla="*/ 1377654 h 1679987"/>
              <a:gd name="connsiteX22" fmla="*/ 7355642 w 9662615"/>
              <a:gd name="connsiteY22" fmla="*/ 1407761 h 1679987"/>
              <a:gd name="connsiteX23" fmla="*/ 7151610 w 9662615"/>
              <a:gd name="connsiteY23" fmla="*/ 1397856 h 1679987"/>
              <a:gd name="connsiteX24" fmla="*/ 7082147 w 9662615"/>
              <a:gd name="connsiteY24" fmla="*/ 1406113 h 1679987"/>
              <a:gd name="connsiteX25" fmla="*/ 7014958 w 9662615"/>
              <a:gd name="connsiteY25" fmla="*/ 1396883 h 1679987"/>
              <a:gd name="connsiteX26" fmla="*/ 6907567 w 9662615"/>
              <a:gd name="connsiteY26" fmla="*/ 1419149 h 1679987"/>
              <a:gd name="connsiteX27" fmla="*/ 6748428 w 9662615"/>
              <a:gd name="connsiteY27" fmla="*/ 1420308 h 1679987"/>
              <a:gd name="connsiteX28" fmla="*/ 6654257 w 9662615"/>
              <a:gd name="connsiteY28" fmla="*/ 1424143 h 1679987"/>
              <a:gd name="connsiteX29" fmla="*/ 6620123 w 9662615"/>
              <a:gd name="connsiteY29" fmla="*/ 1430535 h 1679987"/>
              <a:gd name="connsiteX30" fmla="*/ 6571355 w 9662615"/>
              <a:gd name="connsiteY30" fmla="*/ 1436144 h 1679987"/>
              <a:gd name="connsiteX31" fmla="*/ 6486557 w 9662615"/>
              <a:gd name="connsiteY31" fmla="*/ 1449861 h 1679987"/>
              <a:gd name="connsiteX32" fmla="*/ 6370419 w 9662615"/>
              <a:gd name="connsiteY32" fmla="*/ 1461649 h 1679987"/>
              <a:gd name="connsiteX33" fmla="*/ 6278839 w 9662615"/>
              <a:gd name="connsiteY33" fmla="*/ 1449160 h 1679987"/>
              <a:gd name="connsiteX34" fmla="*/ 6272455 w 9662615"/>
              <a:gd name="connsiteY34" fmla="*/ 1453191 h 1679987"/>
              <a:gd name="connsiteX35" fmla="*/ 6212659 w 9662615"/>
              <a:gd name="connsiteY35" fmla="*/ 1454850 h 1679987"/>
              <a:gd name="connsiteX36" fmla="*/ 6069317 w 9662615"/>
              <a:gd name="connsiteY36" fmla="*/ 1445838 h 1679987"/>
              <a:gd name="connsiteX37" fmla="*/ 5878477 w 9662615"/>
              <a:gd name="connsiteY37" fmla="*/ 1439180 h 1679987"/>
              <a:gd name="connsiteX38" fmla="*/ 5838387 w 9662615"/>
              <a:gd name="connsiteY38" fmla="*/ 1444679 h 1679987"/>
              <a:gd name="connsiteX39" fmla="*/ 5771136 w 9662615"/>
              <a:gd name="connsiteY39" fmla="*/ 1453639 h 1679987"/>
              <a:gd name="connsiteX40" fmla="*/ 5724081 w 9662615"/>
              <a:gd name="connsiteY40" fmla="*/ 1470431 h 1679987"/>
              <a:gd name="connsiteX41" fmla="*/ 5666577 w 9662615"/>
              <a:gd name="connsiteY41" fmla="*/ 1473921 h 1679987"/>
              <a:gd name="connsiteX42" fmla="*/ 5649068 w 9662615"/>
              <a:gd name="connsiteY42" fmla="*/ 1461676 h 1679987"/>
              <a:gd name="connsiteX43" fmla="*/ 5588902 w 9662615"/>
              <a:gd name="connsiteY43" fmla="*/ 1469647 h 1679987"/>
              <a:gd name="connsiteX44" fmla="*/ 5498090 w 9662615"/>
              <a:gd name="connsiteY44" fmla="*/ 1483173 h 1679987"/>
              <a:gd name="connsiteX45" fmla="*/ 5444641 w 9662615"/>
              <a:gd name="connsiteY45" fmla="*/ 1487602 h 1679987"/>
              <a:gd name="connsiteX46" fmla="*/ 5299812 w 9662615"/>
              <a:gd name="connsiteY46" fmla="*/ 1503362 h 1679987"/>
              <a:gd name="connsiteX47" fmla="*/ 5213947 w 9662615"/>
              <a:gd name="connsiteY47" fmla="*/ 1516637 h 1679987"/>
              <a:gd name="connsiteX48" fmla="*/ 5090342 w 9662615"/>
              <a:gd name="connsiteY48" fmla="*/ 1546680 h 1679987"/>
              <a:gd name="connsiteX49" fmla="*/ 5129812 w 9662615"/>
              <a:gd name="connsiteY49" fmla="*/ 1521277 h 1679987"/>
              <a:gd name="connsiteX50" fmla="*/ 5059484 w 9662615"/>
              <a:gd name="connsiteY50" fmla="*/ 1546802 h 1679987"/>
              <a:gd name="connsiteX51" fmla="*/ 5038524 w 9662615"/>
              <a:gd name="connsiteY51" fmla="*/ 1545675 h 1679987"/>
              <a:gd name="connsiteX52" fmla="*/ 5026564 w 9662615"/>
              <a:gd name="connsiteY52" fmla="*/ 1545376 h 1679987"/>
              <a:gd name="connsiteX53" fmla="*/ 4969433 w 9662615"/>
              <a:gd name="connsiteY53" fmla="*/ 1550865 h 1679987"/>
              <a:gd name="connsiteX54" fmla="*/ 4929254 w 9662615"/>
              <a:gd name="connsiteY54" fmla="*/ 1563452 h 1679987"/>
              <a:gd name="connsiteX55" fmla="*/ 4871726 w 9662615"/>
              <a:gd name="connsiteY55" fmla="*/ 1570584 h 1679987"/>
              <a:gd name="connsiteX56" fmla="*/ 4843267 w 9662615"/>
              <a:gd name="connsiteY56" fmla="*/ 1561459 h 1679987"/>
              <a:gd name="connsiteX57" fmla="*/ 4821058 w 9662615"/>
              <a:gd name="connsiteY57" fmla="*/ 1553078 h 1679987"/>
              <a:gd name="connsiteX58" fmla="*/ 4791466 w 9662615"/>
              <a:gd name="connsiteY58" fmla="*/ 1561324 h 1679987"/>
              <a:gd name="connsiteX59" fmla="*/ 4784247 w 9662615"/>
              <a:gd name="connsiteY59" fmla="*/ 1562342 h 1679987"/>
              <a:gd name="connsiteX60" fmla="*/ 4739309 w 9662615"/>
              <a:gd name="connsiteY60" fmla="*/ 1553948 h 1679987"/>
              <a:gd name="connsiteX61" fmla="*/ 4697562 w 9662615"/>
              <a:gd name="connsiteY61" fmla="*/ 1551206 h 1679987"/>
              <a:gd name="connsiteX62" fmla="*/ 4650737 w 9662615"/>
              <a:gd name="connsiteY62" fmla="*/ 1537381 h 1679987"/>
              <a:gd name="connsiteX63" fmla="*/ 4583150 w 9662615"/>
              <a:gd name="connsiteY63" fmla="*/ 1529064 h 1679987"/>
              <a:gd name="connsiteX64" fmla="*/ 4521734 w 9662615"/>
              <a:gd name="connsiteY64" fmla="*/ 1529359 h 1679987"/>
              <a:gd name="connsiteX65" fmla="*/ 4382398 w 9662615"/>
              <a:gd name="connsiteY65" fmla="*/ 1534108 h 1679987"/>
              <a:gd name="connsiteX66" fmla="*/ 4221826 w 9662615"/>
              <a:gd name="connsiteY66" fmla="*/ 1500972 h 1679987"/>
              <a:gd name="connsiteX67" fmla="*/ 4096601 w 9662615"/>
              <a:gd name="connsiteY67" fmla="*/ 1521563 h 1679987"/>
              <a:gd name="connsiteX68" fmla="*/ 3879195 w 9662615"/>
              <a:gd name="connsiteY68" fmla="*/ 1679987 h 1679987"/>
              <a:gd name="connsiteX69" fmla="*/ 3833906 w 9662615"/>
              <a:gd name="connsiteY69" fmla="*/ 1516637 h 1679987"/>
              <a:gd name="connsiteX70" fmla="*/ 3696258 w 9662615"/>
              <a:gd name="connsiteY70" fmla="*/ 1537563 h 1679987"/>
              <a:gd name="connsiteX71" fmla="*/ 3594070 w 9662615"/>
              <a:gd name="connsiteY71" fmla="*/ 1509422 h 1679987"/>
              <a:gd name="connsiteX72" fmla="*/ 3565233 w 9662615"/>
              <a:gd name="connsiteY72" fmla="*/ 1515122 h 1679987"/>
              <a:gd name="connsiteX73" fmla="*/ 3560267 w 9662615"/>
              <a:gd name="connsiteY73" fmla="*/ 1516288 h 1679987"/>
              <a:gd name="connsiteX74" fmla="*/ 3540258 w 9662615"/>
              <a:gd name="connsiteY74" fmla="*/ 1516976 h 1679987"/>
              <a:gd name="connsiteX75" fmla="*/ 3534780 w 9662615"/>
              <a:gd name="connsiteY75" fmla="*/ 1522141 h 1679987"/>
              <a:gd name="connsiteX76" fmla="*/ 3504783 w 9662615"/>
              <a:gd name="connsiteY76" fmla="*/ 1526739 h 1679987"/>
              <a:gd name="connsiteX77" fmla="*/ 3430805 w 9662615"/>
              <a:gd name="connsiteY77" fmla="*/ 1542521 h 1679987"/>
              <a:gd name="connsiteX78" fmla="*/ 3292707 w 9662615"/>
              <a:gd name="connsiteY78" fmla="*/ 1520490 h 1679987"/>
              <a:gd name="connsiteX79" fmla="*/ 3187872 w 9662615"/>
              <a:gd name="connsiteY79" fmla="*/ 1519991 h 1679987"/>
              <a:gd name="connsiteX80" fmla="*/ 3148026 w 9662615"/>
              <a:gd name="connsiteY80" fmla="*/ 1524777 h 1679987"/>
              <a:gd name="connsiteX81" fmla="*/ 3092394 w 9662615"/>
              <a:gd name="connsiteY81" fmla="*/ 1528115 h 1679987"/>
              <a:gd name="connsiteX82" fmla="*/ 2994200 w 9662615"/>
              <a:gd name="connsiteY82" fmla="*/ 1537857 h 1679987"/>
              <a:gd name="connsiteX83" fmla="*/ 2862301 w 9662615"/>
              <a:gd name="connsiteY83" fmla="*/ 1544250 h 1679987"/>
              <a:gd name="connsiteX84" fmla="*/ 2766335 w 9662615"/>
              <a:gd name="connsiteY84" fmla="*/ 1527662 h 1679987"/>
              <a:gd name="connsiteX85" fmla="*/ 2757836 w 9662615"/>
              <a:gd name="connsiteY85" fmla="*/ 1531371 h 1679987"/>
              <a:gd name="connsiteX86" fmla="*/ 2691555 w 9662615"/>
              <a:gd name="connsiteY86" fmla="*/ 1530283 h 1679987"/>
              <a:gd name="connsiteX87" fmla="*/ 2491676 w 9662615"/>
              <a:gd name="connsiteY87" fmla="*/ 1500859 h 1679987"/>
              <a:gd name="connsiteX88" fmla="*/ 2378036 w 9662615"/>
              <a:gd name="connsiteY88" fmla="*/ 1520645 h 1679987"/>
              <a:gd name="connsiteX89" fmla="*/ 2284269 w 9662615"/>
              <a:gd name="connsiteY89" fmla="*/ 1503068 h 1679987"/>
              <a:gd name="connsiteX90" fmla="*/ 2207104 w 9662615"/>
              <a:gd name="connsiteY90" fmla="*/ 1508888 h 1679987"/>
              <a:gd name="connsiteX91" fmla="*/ 2149226 w 9662615"/>
              <a:gd name="connsiteY91" fmla="*/ 1523409 h 1679987"/>
              <a:gd name="connsiteX92" fmla="*/ 2084783 w 9662615"/>
              <a:gd name="connsiteY92" fmla="*/ 1524245 h 1679987"/>
              <a:gd name="connsiteX93" fmla="*/ 2070075 w 9662615"/>
              <a:gd name="connsiteY93" fmla="*/ 1511285 h 1679987"/>
              <a:gd name="connsiteX94" fmla="*/ 2001057 w 9662615"/>
              <a:gd name="connsiteY94" fmla="*/ 1516449 h 1679987"/>
              <a:gd name="connsiteX95" fmla="*/ 1896330 w 9662615"/>
              <a:gd name="connsiteY95" fmla="*/ 1525725 h 1679987"/>
              <a:gd name="connsiteX96" fmla="*/ 1835994 w 9662615"/>
              <a:gd name="connsiteY96" fmla="*/ 1527678 h 1679987"/>
              <a:gd name="connsiteX97" fmla="*/ 1671119 w 9662615"/>
              <a:gd name="connsiteY97" fmla="*/ 1536701 h 1679987"/>
              <a:gd name="connsiteX98" fmla="*/ 1601337 w 9662615"/>
              <a:gd name="connsiteY98" fmla="*/ 1548552 h 1679987"/>
              <a:gd name="connsiteX99" fmla="*/ 1407755 w 9662615"/>
              <a:gd name="connsiteY99" fmla="*/ 1571444 h 1679987"/>
              <a:gd name="connsiteX100" fmla="*/ 1271994 w 9662615"/>
              <a:gd name="connsiteY100" fmla="*/ 1579471 h 1679987"/>
              <a:gd name="connsiteX101" fmla="*/ 1249226 w 9662615"/>
              <a:gd name="connsiteY101" fmla="*/ 1583140 h 1679987"/>
              <a:gd name="connsiteX102" fmla="*/ 1217719 w 9662615"/>
              <a:gd name="connsiteY102" fmla="*/ 1580863 h 1679987"/>
              <a:gd name="connsiteX103" fmla="*/ 1091432 w 9662615"/>
              <a:gd name="connsiteY103" fmla="*/ 1571003 h 1679987"/>
              <a:gd name="connsiteX104" fmla="*/ 992039 w 9662615"/>
              <a:gd name="connsiteY104" fmla="*/ 1556662 h 1679987"/>
              <a:gd name="connsiteX105" fmla="*/ 868264 w 9662615"/>
              <a:gd name="connsiteY105" fmla="*/ 1566392 h 1679987"/>
              <a:gd name="connsiteX106" fmla="*/ 792765 w 9662615"/>
              <a:gd name="connsiteY106" fmla="*/ 1563102 h 1679987"/>
              <a:gd name="connsiteX107" fmla="*/ 669055 w 9662615"/>
              <a:gd name="connsiteY107" fmla="*/ 1543638 h 1679987"/>
              <a:gd name="connsiteX108" fmla="*/ 506152 w 9662615"/>
              <a:gd name="connsiteY108" fmla="*/ 1549124 h 1679987"/>
              <a:gd name="connsiteX109" fmla="*/ 472797 w 9662615"/>
              <a:gd name="connsiteY109" fmla="*/ 1568904 h 1679987"/>
              <a:gd name="connsiteX110" fmla="*/ 427864 w 9662615"/>
              <a:gd name="connsiteY110" fmla="*/ 1580848 h 1679987"/>
              <a:gd name="connsiteX111" fmla="*/ 408381 w 9662615"/>
              <a:gd name="connsiteY111" fmla="*/ 1552940 h 1679987"/>
              <a:gd name="connsiteX112" fmla="*/ 267163 w 9662615"/>
              <a:gd name="connsiteY112" fmla="*/ 1531913 h 1679987"/>
              <a:gd name="connsiteX113" fmla="*/ 196644 w 9662615"/>
              <a:gd name="connsiteY113" fmla="*/ 1524565 h 1679987"/>
              <a:gd name="connsiteX114" fmla="*/ 86819 w 9662615"/>
              <a:gd name="connsiteY114" fmla="*/ 1519517 h 1679987"/>
              <a:gd name="connsiteX115" fmla="*/ 53369 w 9662615"/>
              <a:gd name="connsiteY115" fmla="*/ 1516853 h 1679987"/>
              <a:gd name="connsiteX116" fmla="*/ 2359 w 9662615"/>
              <a:gd name="connsiteY116" fmla="*/ 1515247 h 1679987"/>
              <a:gd name="connsiteX117" fmla="*/ 0 w 9662615"/>
              <a:gd name="connsiteY117" fmla="*/ 1514932 h 1679987"/>
              <a:gd name="connsiteX118" fmla="*/ 0 w 9662615"/>
              <a:gd name="connsiteY118" fmla="*/ 0 h 1679987"/>
              <a:gd name="connsiteX0" fmla="*/ 0 w 9662615"/>
              <a:gd name="connsiteY0" fmla="*/ 0 h 1648182"/>
              <a:gd name="connsiteX1" fmla="*/ 9662615 w 9662615"/>
              <a:gd name="connsiteY1" fmla="*/ 0 h 1648182"/>
              <a:gd name="connsiteX2" fmla="*/ 9662615 w 9662615"/>
              <a:gd name="connsiteY2" fmla="*/ 1280346 h 1648182"/>
              <a:gd name="connsiteX3" fmla="*/ 9658420 w 9662615"/>
              <a:gd name="connsiteY3" fmla="*/ 1280106 h 1648182"/>
              <a:gd name="connsiteX4" fmla="*/ 9469546 w 9662615"/>
              <a:gd name="connsiteY4" fmla="*/ 1289837 h 1648182"/>
              <a:gd name="connsiteX5" fmla="*/ 9385895 w 9662615"/>
              <a:gd name="connsiteY5" fmla="*/ 1269203 h 1648182"/>
              <a:gd name="connsiteX6" fmla="*/ 9144767 w 9662615"/>
              <a:gd name="connsiteY6" fmla="*/ 1264120 h 1648182"/>
              <a:gd name="connsiteX7" fmla="*/ 8837252 w 9662615"/>
              <a:gd name="connsiteY7" fmla="*/ 1350515 h 1648182"/>
              <a:gd name="connsiteX8" fmla="*/ 8705466 w 9662615"/>
              <a:gd name="connsiteY8" fmla="*/ 1342419 h 1648182"/>
              <a:gd name="connsiteX9" fmla="*/ 8652221 w 9662615"/>
              <a:gd name="connsiteY9" fmla="*/ 1326906 h 1648182"/>
              <a:gd name="connsiteX10" fmla="*/ 8632312 w 9662615"/>
              <a:gd name="connsiteY10" fmla="*/ 1326025 h 1648182"/>
              <a:gd name="connsiteX11" fmla="*/ 8591582 w 9662615"/>
              <a:gd name="connsiteY11" fmla="*/ 1341666 h 1648182"/>
              <a:gd name="connsiteX12" fmla="*/ 8537336 w 9662615"/>
              <a:gd name="connsiteY12" fmla="*/ 1341684 h 1648182"/>
              <a:gd name="connsiteX13" fmla="*/ 8472508 w 9662615"/>
              <a:gd name="connsiteY13" fmla="*/ 1363109 h 1648182"/>
              <a:gd name="connsiteX14" fmla="*/ 8258477 w 9662615"/>
              <a:gd name="connsiteY14" fmla="*/ 1370666 h 1648182"/>
              <a:gd name="connsiteX15" fmla="*/ 8197961 w 9662615"/>
              <a:gd name="connsiteY15" fmla="*/ 1392804 h 1648182"/>
              <a:gd name="connsiteX16" fmla="*/ 8171196 w 9662615"/>
              <a:gd name="connsiteY16" fmla="*/ 1397216 h 1648182"/>
              <a:gd name="connsiteX17" fmla="*/ 8127667 w 9662615"/>
              <a:gd name="connsiteY17" fmla="*/ 1418254 h 1648182"/>
              <a:gd name="connsiteX18" fmla="*/ 7974579 w 9662615"/>
              <a:gd name="connsiteY18" fmla="*/ 1383439 h 1648182"/>
              <a:gd name="connsiteX19" fmla="*/ 7768351 w 9662615"/>
              <a:gd name="connsiteY19" fmla="*/ 1395051 h 1648182"/>
              <a:gd name="connsiteX20" fmla="*/ 7635985 w 9662615"/>
              <a:gd name="connsiteY20" fmla="*/ 1386363 h 1648182"/>
              <a:gd name="connsiteX21" fmla="*/ 7466069 w 9662615"/>
              <a:gd name="connsiteY21" fmla="*/ 1377654 h 1648182"/>
              <a:gd name="connsiteX22" fmla="*/ 7355642 w 9662615"/>
              <a:gd name="connsiteY22" fmla="*/ 1407761 h 1648182"/>
              <a:gd name="connsiteX23" fmla="*/ 7151610 w 9662615"/>
              <a:gd name="connsiteY23" fmla="*/ 1397856 h 1648182"/>
              <a:gd name="connsiteX24" fmla="*/ 7082147 w 9662615"/>
              <a:gd name="connsiteY24" fmla="*/ 1406113 h 1648182"/>
              <a:gd name="connsiteX25" fmla="*/ 7014958 w 9662615"/>
              <a:gd name="connsiteY25" fmla="*/ 1396883 h 1648182"/>
              <a:gd name="connsiteX26" fmla="*/ 6907567 w 9662615"/>
              <a:gd name="connsiteY26" fmla="*/ 1419149 h 1648182"/>
              <a:gd name="connsiteX27" fmla="*/ 6748428 w 9662615"/>
              <a:gd name="connsiteY27" fmla="*/ 1420308 h 1648182"/>
              <a:gd name="connsiteX28" fmla="*/ 6654257 w 9662615"/>
              <a:gd name="connsiteY28" fmla="*/ 1424143 h 1648182"/>
              <a:gd name="connsiteX29" fmla="*/ 6620123 w 9662615"/>
              <a:gd name="connsiteY29" fmla="*/ 1430535 h 1648182"/>
              <a:gd name="connsiteX30" fmla="*/ 6571355 w 9662615"/>
              <a:gd name="connsiteY30" fmla="*/ 1436144 h 1648182"/>
              <a:gd name="connsiteX31" fmla="*/ 6486557 w 9662615"/>
              <a:gd name="connsiteY31" fmla="*/ 1449861 h 1648182"/>
              <a:gd name="connsiteX32" fmla="*/ 6370419 w 9662615"/>
              <a:gd name="connsiteY32" fmla="*/ 1461649 h 1648182"/>
              <a:gd name="connsiteX33" fmla="*/ 6278839 w 9662615"/>
              <a:gd name="connsiteY33" fmla="*/ 1449160 h 1648182"/>
              <a:gd name="connsiteX34" fmla="*/ 6272455 w 9662615"/>
              <a:gd name="connsiteY34" fmla="*/ 1453191 h 1648182"/>
              <a:gd name="connsiteX35" fmla="*/ 6212659 w 9662615"/>
              <a:gd name="connsiteY35" fmla="*/ 1454850 h 1648182"/>
              <a:gd name="connsiteX36" fmla="*/ 6069317 w 9662615"/>
              <a:gd name="connsiteY36" fmla="*/ 1445838 h 1648182"/>
              <a:gd name="connsiteX37" fmla="*/ 5878477 w 9662615"/>
              <a:gd name="connsiteY37" fmla="*/ 1439180 h 1648182"/>
              <a:gd name="connsiteX38" fmla="*/ 5838387 w 9662615"/>
              <a:gd name="connsiteY38" fmla="*/ 1444679 h 1648182"/>
              <a:gd name="connsiteX39" fmla="*/ 5771136 w 9662615"/>
              <a:gd name="connsiteY39" fmla="*/ 1453639 h 1648182"/>
              <a:gd name="connsiteX40" fmla="*/ 5724081 w 9662615"/>
              <a:gd name="connsiteY40" fmla="*/ 1470431 h 1648182"/>
              <a:gd name="connsiteX41" fmla="*/ 5666577 w 9662615"/>
              <a:gd name="connsiteY41" fmla="*/ 1473921 h 1648182"/>
              <a:gd name="connsiteX42" fmla="*/ 5649068 w 9662615"/>
              <a:gd name="connsiteY42" fmla="*/ 1461676 h 1648182"/>
              <a:gd name="connsiteX43" fmla="*/ 5588902 w 9662615"/>
              <a:gd name="connsiteY43" fmla="*/ 1469647 h 1648182"/>
              <a:gd name="connsiteX44" fmla="*/ 5498090 w 9662615"/>
              <a:gd name="connsiteY44" fmla="*/ 1483173 h 1648182"/>
              <a:gd name="connsiteX45" fmla="*/ 5444641 w 9662615"/>
              <a:gd name="connsiteY45" fmla="*/ 1487602 h 1648182"/>
              <a:gd name="connsiteX46" fmla="*/ 5299812 w 9662615"/>
              <a:gd name="connsiteY46" fmla="*/ 1503362 h 1648182"/>
              <a:gd name="connsiteX47" fmla="*/ 5213947 w 9662615"/>
              <a:gd name="connsiteY47" fmla="*/ 1516637 h 1648182"/>
              <a:gd name="connsiteX48" fmla="*/ 5090342 w 9662615"/>
              <a:gd name="connsiteY48" fmla="*/ 1546680 h 1648182"/>
              <a:gd name="connsiteX49" fmla="*/ 5129812 w 9662615"/>
              <a:gd name="connsiteY49" fmla="*/ 1521277 h 1648182"/>
              <a:gd name="connsiteX50" fmla="*/ 5059484 w 9662615"/>
              <a:gd name="connsiteY50" fmla="*/ 1546802 h 1648182"/>
              <a:gd name="connsiteX51" fmla="*/ 5038524 w 9662615"/>
              <a:gd name="connsiteY51" fmla="*/ 1545675 h 1648182"/>
              <a:gd name="connsiteX52" fmla="*/ 5026564 w 9662615"/>
              <a:gd name="connsiteY52" fmla="*/ 1545376 h 1648182"/>
              <a:gd name="connsiteX53" fmla="*/ 4969433 w 9662615"/>
              <a:gd name="connsiteY53" fmla="*/ 1550865 h 1648182"/>
              <a:gd name="connsiteX54" fmla="*/ 4929254 w 9662615"/>
              <a:gd name="connsiteY54" fmla="*/ 1563452 h 1648182"/>
              <a:gd name="connsiteX55" fmla="*/ 4871726 w 9662615"/>
              <a:gd name="connsiteY55" fmla="*/ 1570584 h 1648182"/>
              <a:gd name="connsiteX56" fmla="*/ 4843267 w 9662615"/>
              <a:gd name="connsiteY56" fmla="*/ 1561459 h 1648182"/>
              <a:gd name="connsiteX57" fmla="*/ 4821058 w 9662615"/>
              <a:gd name="connsiteY57" fmla="*/ 1553078 h 1648182"/>
              <a:gd name="connsiteX58" fmla="*/ 4791466 w 9662615"/>
              <a:gd name="connsiteY58" fmla="*/ 1561324 h 1648182"/>
              <a:gd name="connsiteX59" fmla="*/ 4784247 w 9662615"/>
              <a:gd name="connsiteY59" fmla="*/ 1562342 h 1648182"/>
              <a:gd name="connsiteX60" fmla="*/ 4739309 w 9662615"/>
              <a:gd name="connsiteY60" fmla="*/ 1553948 h 1648182"/>
              <a:gd name="connsiteX61" fmla="*/ 4697562 w 9662615"/>
              <a:gd name="connsiteY61" fmla="*/ 1551206 h 1648182"/>
              <a:gd name="connsiteX62" fmla="*/ 4650737 w 9662615"/>
              <a:gd name="connsiteY62" fmla="*/ 1537381 h 1648182"/>
              <a:gd name="connsiteX63" fmla="*/ 4583150 w 9662615"/>
              <a:gd name="connsiteY63" fmla="*/ 1529064 h 1648182"/>
              <a:gd name="connsiteX64" fmla="*/ 4521734 w 9662615"/>
              <a:gd name="connsiteY64" fmla="*/ 1529359 h 1648182"/>
              <a:gd name="connsiteX65" fmla="*/ 4382398 w 9662615"/>
              <a:gd name="connsiteY65" fmla="*/ 1534108 h 1648182"/>
              <a:gd name="connsiteX66" fmla="*/ 4221826 w 9662615"/>
              <a:gd name="connsiteY66" fmla="*/ 1500972 h 1648182"/>
              <a:gd name="connsiteX67" fmla="*/ 4096601 w 9662615"/>
              <a:gd name="connsiteY67" fmla="*/ 1521563 h 1648182"/>
              <a:gd name="connsiteX68" fmla="*/ 4058099 w 9662615"/>
              <a:gd name="connsiteY68" fmla="*/ 1648182 h 1648182"/>
              <a:gd name="connsiteX69" fmla="*/ 3833906 w 9662615"/>
              <a:gd name="connsiteY69" fmla="*/ 1516637 h 1648182"/>
              <a:gd name="connsiteX70" fmla="*/ 3696258 w 9662615"/>
              <a:gd name="connsiteY70" fmla="*/ 1537563 h 1648182"/>
              <a:gd name="connsiteX71" fmla="*/ 3594070 w 9662615"/>
              <a:gd name="connsiteY71" fmla="*/ 1509422 h 1648182"/>
              <a:gd name="connsiteX72" fmla="*/ 3565233 w 9662615"/>
              <a:gd name="connsiteY72" fmla="*/ 1515122 h 1648182"/>
              <a:gd name="connsiteX73" fmla="*/ 3560267 w 9662615"/>
              <a:gd name="connsiteY73" fmla="*/ 1516288 h 1648182"/>
              <a:gd name="connsiteX74" fmla="*/ 3540258 w 9662615"/>
              <a:gd name="connsiteY74" fmla="*/ 1516976 h 1648182"/>
              <a:gd name="connsiteX75" fmla="*/ 3534780 w 9662615"/>
              <a:gd name="connsiteY75" fmla="*/ 1522141 h 1648182"/>
              <a:gd name="connsiteX76" fmla="*/ 3504783 w 9662615"/>
              <a:gd name="connsiteY76" fmla="*/ 1526739 h 1648182"/>
              <a:gd name="connsiteX77" fmla="*/ 3430805 w 9662615"/>
              <a:gd name="connsiteY77" fmla="*/ 1542521 h 1648182"/>
              <a:gd name="connsiteX78" fmla="*/ 3292707 w 9662615"/>
              <a:gd name="connsiteY78" fmla="*/ 1520490 h 1648182"/>
              <a:gd name="connsiteX79" fmla="*/ 3187872 w 9662615"/>
              <a:gd name="connsiteY79" fmla="*/ 1519991 h 1648182"/>
              <a:gd name="connsiteX80" fmla="*/ 3148026 w 9662615"/>
              <a:gd name="connsiteY80" fmla="*/ 1524777 h 1648182"/>
              <a:gd name="connsiteX81" fmla="*/ 3092394 w 9662615"/>
              <a:gd name="connsiteY81" fmla="*/ 1528115 h 1648182"/>
              <a:gd name="connsiteX82" fmla="*/ 2994200 w 9662615"/>
              <a:gd name="connsiteY82" fmla="*/ 1537857 h 1648182"/>
              <a:gd name="connsiteX83" fmla="*/ 2862301 w 9662615"/>
              <a:gd name="connsiteY83" fmla="*/ 1544250 h 1648182"/>
              <a:gd name="connsiteX84" fmla="*/ 2766335 w 9662615"/>
              <a:gd name="connsiteY84" fmla="*/ 1527662 h 1648182"/>
              <a:gd name="connsiteX85" fmla="*/ 2757836 w 9662615"/>
              <a:gd name="connsiteY85" fmla="*/ 1531371 h 1648182"/>
              <a:gd name="connsiteX86" fmla="*/ 2691555 w 9662615"/>
              <a:gd name="connsiteY86" fmla="*/ 1530283 h 1648182"/>
              <a:gd name="connsiteX87" fmla="*/ 2491676 w 9662615"/>
              <a:gd name="connsiteY87" fmla="*/ 1500859 h 1648182"/>
              <a:gd name="connsiteX88" fmla="*/ 2378036 w 9662615"/>
              <a:gd name="connsiteY88" fmla="*/ 1520645 h 1648182"/>
              <a:gd name="connsiteX89" fmla="*/ 2284269 w 9662615"/>
              <a:gd name="connsiteY89" fmla="*/ 1503068 h 1648182"/>
              <a:gd name="connsiteX90" fmla="*/ 2207104 w 9662615"/>
              <a:gd name="connsiteY90" fmla="*/ 1508888 h 1648182"/>
              <a:gd name="connsiteX91" fmla="*/ 2149226 w 9662615"/>
              <a:gd name="connsiteY91" fmla="*/ 1523409 h 1648182"/>
              <a:gd name="connsiteX92" fmla="*/ 2084783 w 9662615"/>
              <a:gd name="connsiteY92" fmla="*/ 1524245 h 1648182"/>
              <a:gd name="connsiteX93" fmla="*/ 2070075 w 9662615"/>
              <a:gd name="connsiteY93" fmla="*/ 1511285 h 1648182"/>
              <a:gd name="connsiteX94" fmla="*/ 2001057 w 9662615"/>
              <a:gd name="connsiteY94" fmla="*/ 1516449 h 1648182"/>
              <a:gd name="connsiteX95" fmla="*/ 1896330 w 9662615"/>
              <a:gd name="connsiteY95" fmla="*/ 1525725 h 1648182"/>
              <a:gd name="connsiteX96" fmla="*/ 1835994 w 9662615"/>
              <a:gd name="connsiteY96" fmla="*/ 1527678 h 1648182"/>
              <a:gd name="connsiteX97" fmla="*/ 1671119 w 9662615"/>
              <a:gd name="connsiteY97" fmla="*/ 1536701 h 1648182"/>
              <a:gd name="connsiteX98" fmla="*/ 1601337 w 9662615"/>
              <a:gd name="connsiteY98" fmla="*/ 1548552 h 1648182"/>
              <a:gd name="connsiteX99" fmla="*/ 1407755 w 9662615"/>
              <a:gd name="connsiteY99" fmla="*/ 1571444 h 1648182"/>
              <a:gd name="connsiteX100" fmla="*/ 1271994 w 9662615"/>
              <a:gd name="connsiteY100" fmla="*/ 1579471 h 1648182"/>
              <a:gd name="connsiteX101" fmla="*/ 1249226 w 9662615"/>
              <a:gd name="connsiteY101" fmla="*/ 1583140 h 1648182"/>
              <a:gd name="connsiteX102" fmla="*/ 1217719 w 9662615"/>
              <a:gd name="connsiteY102" fmla="*/ 1580863 h 1648182"/>
              <a:gd name="connsiteX103" fmla="*/ 1091432 w 9662615"/>
              <a:gd name="connsiteY103" fmla="*/ 1571003 h 1648182"/>
              <a:gd name="connsiteX104" fmla="*/ 992039 w 9662615"/>
              <a:gd name="connsiteY104" fmla="*/ 1556662 h 1648182"/>
              <a:gd name="connsiteX105" fmla="*/ 868264 w 9662615"/>
              <a:gd name="connsiteY105" fmla="*/ 1566392 h 1648182"/>
              <a:gd name="connsiteX106" fmla="*/ 792765 w 9662615"/>
              <a:gd name="connsiteY106" fmla="*/ 1563102 h 1648182"/>
              <a:gd name="connsiteX107" fmla="*/ 669055 w 9662615"/>
              <a:gd name="connsiteY107" fmla="*/ 1543638 h 1648182"/>
              <a:gd name="connsiteX108" fmla="*/ 506152 w 9662615"/>
              <a:gd name="connsiteY108" fmla="*/ 1549124 h 1648182"/>
              <a:gd name="connsiteX109" fmla="*/ 472797 w 9662615"/>
              <a:gd name="connsiteY109" fmla="*/ 1568904 h 1648182"/>
              <a:gd name="connsiteX110" fmla="*/ 427864 w 9662615"/>
              <a:gd name="connsiteY110" fmla="*/ 1580848 h 1648182"/>
              <a:gd name="connsiteX111" fmla="*/ 408381 w 9662615"/>
              <a:gd name="connsiteY111" fmla="*/ 1552940 h 1648182"/>
              <a:gd name="connsiteX112" fmla="*/ 267163 w 9662615"/>
              <a:gd name="connsiteY112" fmla="*/ 1531913 h 1648182"/>
              <a:gd name="connsiteX113" fmla="*/ 196644 w 9662615"/>
              <a:gd name="connsiteY113" fmla="*/ 1524565 h 1648182"/>
              <a:gd name="connsiteX114" fmla="*/ 86819 w 9662615"/>
              <a:gd name="connsiteY114" fmla="*/ 1519517 h 1648182"/>
              <a:gd name="connsiteX115" fmla="*/ 53369 w 9662615"/>
              <a:gd name="connsiteY115" fmla="*/ 1516853 h 1648182"/>
              <a:gd name="connsiteX116" fmla="*/ 2359 w 9662615"/>
              <a:gd name="connsiteY116" fmla="*/ 1515247 h 1648182"/>
              <a:gd name="connsiteX117" fmla="*/ 0 w 9662615"/>
              <a:gd name="connsiteY117" fmla="*/ 1514932 h 1648182"/>
              <a:gd name="connsiteX118" fmla="*/ 0 w 9662615"/>
              <a:gd name="connsiteY118" fmla="*/ 0 h 1648182"/>
              <a:gd name="connsiteX0" fmla="*/ 0 w 9662615"/>
              <a:gd name="connsiteY0" fmla="*/ 0 h 1648182"/>
              <a:gd name="connsiteX1" fmla="*/ 9662615 w 9662615"/>
              <a:gd name="connsiteY1" fmla="*/ 0 h 1648182"/>
              <a:gd name="connsiteX2" fmla="*/ 9662615 w 9662615"/>
              <a:gd name="connsiteY2" fmla="*/ 1280346 h 1648182"/>
              <a:gd name="connsiteX3" fmla="*/ 9658420 w 9662615"/>
              <a:gd name="connsiteY3" fmla="*/ 1280106 h 1648182"/>
              <a:gd name="connsiteX4" fmla="*/ 9469546 w 9662615"/>
              <a:gd name="connsiteY4" fmla="*/ 1289837 h 1648182"/>
              <a:gd name="connsiteX5" fmla="*/ 9385895 w 9662615"/>
              <a:gd name="connsiteY5" fmla="*/ 1269203 h 1648182"/>
              <a:gd name="connsiteX6" fmla="*/ 9144767 w 9662615"/>
              <a:gd name="connsiteY6" fmla="*/ 1264120 h 1648182"/>
              <a:gd name="connsiteX7" fmla="*/ 8837252 w 9662615"/>
              <a:gd name="connsiteY7" fmla="*/ 1350515 h 1648182"/>
              <a:gd name="connsiteX8" fmla="*/ 8705466 w 9662615"/>
              <a:gd name="connsiteY8" fmla="*/ 1342419 h 1648182"/>
              <a:gd name="connsiteX9" fmla="*/ 8652221 w 9662615"/>
              <a:gd name="connsiteY9" fmla="*/ 1326906 h 1648182"/>
              <a:gd name="connsiteX10" fmla="*/ 8632312 w 9662615"/>
              <a:gd name="connsiteY10" fmla="*/ 1326025 h 1648182"/>
              <a:gd name="connsiteX11" fmla="*/ 8591582 w 9662615"/>
              <a:gd name="connsiteY11" fmla="*/ 1341666 h 1648182"/>
              <a:gd name="connsiteX12" fmla="*/ 8537336 w 9662615"/>
              <a:gd name="connsiteY12" fmla="*/ 1341684 h 1648182"/>
              <a:gd name="connsiteX13" fmla="*/ 8472508 w 9662615"/>
              <a:gd name="connsiteY13" fmla="*/ 1363109 h 1648182"/>
              <a:gd name="connsiteX14" fmla="*/ 8258477 w 9662615"/>
              <a:gd name="connsiteY14" fmla="*/ 1370666 h 1648182"/>
              <a:gd name="connsiteX15" fmla="*/ 8197961 w 9662615"/>
              <a:gd name="connsiteY15" fmla="*/ 1392804 h 1648182"/>
              <a:gd name="connsiteX16" fmla="*/ 8171196 w 9662615"/>
              <a:gd name="connsiteY16" fmla="*/ 1397216 h 1648182"/>
              <a:gd name="connsiteX17" fmla="*/ 8127667 w 9662615"/>
              <a:gd name="connsiteY17" fmla="*/ 1418254 h 1648182"/>
              <a:gd name="connsiteX18" fmla="*/ 7974579 w 9662615"/>
              <a:gd name="connsiteY18" fmla="*/ 1383439 h 1648182"/>
              <a:gd name="connsiteX19" fmla="*/ 7768351 w 9662615"/>
              <a:gd name="connsiteY19" fmla="*/ 1395051 h 1648182"/>
              <a:gd name="connsiteX20" fmla="*/ 7635985 w 9662615"/>
              <a:gd name="connsiteY20" fmla="*/ 1386363 h 1648182"/>
              <a:gd name="connsiteX21" fmla="*/ 7466069 w 9662615"/>
              <a:gd name="connsiteY21" fmla="*/ 1377654 h 1648182"/>
              <a:gd name="connsiteX22" fmla="*/ 7355642 w 9662615"/>
              <a:gd name="connsiteY22" fmla="*/ 1407761 h 1648182"/>
              <a:gd name="connsiteX23" fmla="*/ 7151610 w 9662615"/>
              <a:gd name="connsiteY23" fmla="*/ 1397856 h 1648182"/>
              <a:gd name="connsiteX24" fmla="*/ 7082147 w 9662615"/>
              <a:gd name="connsiteY24" fmla="*/ 1406113 h 1648182"/>
              <a:gd name="connsiteX25" fmla="*/ 7014958 w 9662615"/>
              <a:gd name="connsiteY25" fmla="*/ 1396883 h 1648182"/>
              <a:gd name="connsiteX26" fmla="*/ 6907567 w 9662615"/>
              <a:gd name="connsiteY26" fmla="*/ 1419149 h 1648182"/>
              <a:gd name="connsiteX27" fmla="*/ 6748428 w 9662615"/>
              <a:gd name="connsiteY27" fmla="*/ 1420308 h 1648182"/>
              <a:gd name="connsiteX28" fmla="*/ 6654257 w 9662615"/>
              <a:gd name="connsiteY28" fmla="*/ 1424143 h 1648182"/>
              <a:gd name="connsiteX29" fmla="*/ 6620123 w 9662615"/>
              <a:gd name="connsiteY29" fmla="*/ 1430535 h 1648182"/>
              <a:gd name="connsiteX30" fmla="*/ 6571355 w 9662615"/>
              <a:gd name="connsiteY30" fmla="*/ 1436144 h 1648182"/>
              <a:gd name="connsiteX31" fmla="*/ 6486557 w 9662615"/>
              <a:gd name="connsiteY31" fmla="*/ 1449861 h 1648182"/>
              <a:gd name="connsiteX32" fmla="*/ 6370419 w 9662615"/>
              <a:gd name="connsiteY32" fmla="*/ 1461649 h 1648182"/>
              <a:gd name="connsiteX33" fmla="*/ 6278839 w 9662615"/>
              <a:gd name="connsiteY33" fmla="*/ 1449160 h 1648182"/>
              <a:gd name="connsiteX34" fmla="*/ 6272455 w 9662615"/>
              <a:gd name="connsiteY34" fmla="*/ 1453191 h 1648182"/>
              <a:gd name="connsiteX35" fmla="*/ 6212659 w 9662615"/>
              <a:gd name="connsiteY35" fmla="*/ 1454850 h 1648182"/>
              <a:gd name="connsiteX36" fmla="*/ 6069317 w 9662615"/>
              <a:gd name="connsiteY36" fmla="*/ 1445838 h 1648182"/>
              <a:gd name="connsiteX37" fmla="*/ 5878477 w 9662615"/>
              <a:gd name="connsiteY37" fmla="*/ 1439180 h 1648182"/>
              <a:gd name="connsiteX38" fmla="*/ 5838387 w 9662615"/>
              <a:gd name="connsiteY38" fmla="*/ 1444679 h 1648182"/>
              <a:gd name="connsiteX39" fmla="*/ 5771136 w 9662615"/>
              <a:gd name="connsiteY39" fmla="*/ 1453639 h 1648182"/>
              <a:gd name="connsiteX40" fmla="*/ 5724081 w 9662615"/>
              <a:gd name="connsiteY40" fmla="*/ 1470431 h 1648182"/>
              <a:gd name="connsiteX41" fmla="*/ 5666577 w 9662615"/>
              <a:gd name="connsiteY41" fmla="*/ 1473921 h 1648182"/>
              <a:gd name="connsiteX42" fmla="*/ 5649068 w 9662615"/>
              <a:gd name="connsiteY42" fmla="*/ 1461676 h 1648182"/>
              <a:gd name="connsiteX43" fmla="*/ 5588902 w 9662615"/>
              <a:gd name="connsiteY43" fmla="*/ 1469647 h 1648182"/>
              <a:gd name="connsiteX44" fmla="*/ 5498090 w 9662615"/>
              <a:gd name="connsiteY44" fmla="*/ 1483173 h 1648182"/>
              <a:gd name="connsiteX45" fmla="*/ 5444641 w 9662615"/>
              <a:gd name="connsiteY45" fmla="*/ 1487602 h 1648182"/>
              <a:gd name="connsiteX46" fmla="*/ 5299812 w 9662615"/>
              <a:gd name="connsiteY46" fmla="*/ 1503362 h 1648182"/>
              <a:gd name="connsiteX47" fmla="*/ 5213947 w 9662615"/>
              <a:gd name="connsiteY47" fmla="*/ 1516637 h 1648182"/>
              <a:gd name="connsiteX48" fmla="*/ 5090342 w 9662615"/>
              <a:gd name="connsiteY48" fmla="*/ 1546680 h 1648182"/>
              <a:gd name="connsiteX49" fmla="*/ 5129812 w 9662615"/>
              <a:gd name="connsiteY49" fmla="*/ 1521277 h 1648182"/>
              <a:gd name="connsiteX50" fmla="*/ 5059484 w 9662615"/>
              <a:gd name="connsiteY50" fmla="*/ 1546802 h 1648182"/>
              <a:gd name="connsiteX51" fmla="*/ 5038524 w 9662615"/>
              <a:gd name="connsiteY51" fmla="*/ 1545675 h 1648182"/>
              <a:gd name="connsiteX52" fmla="*/ 5026564 w 9662615"/>
              <a:gd name="connsiteY52" fmla="*/ 1545376 h 1648182"/>
              <a:gd name="connsiteX53" fmla="*/ 4969433 w 9662615"/>
              <a:gd name="connsiteY53" fmla="*/ 1550865 h 1648182"/>
              <a:gd name="connsiteX54" fmla="*/ 4929254 w 9662615"/>
              <a:gd name="connsiteY54" fmla="*/ 1563452 h 1648182"/>
              <a:gd name="connsiteX55" fmla="*/ 4871726 w 9662615"/>
              <a:gd name="connsiteY55" fmla="*/ 1570584 h 1648182"/>
              <a:gd name="connsiteX56" fmla="*/ 4843267 w 9662615"/>
              <a:gd name="connsiteY56" fmla="*/ 1561459 h 1648182"/>
              <a:gd name="connsiteX57" fmla="*/ 4821058 w 9662615"/>
              <a:gd name="connsiteY57" fmla="*/ 1553078 h 1648182"/>
              <a:gd name="connsiteX58" fmla="*/ 4791466 w 9662615"/>
              <a:gd name="connsiteY58" fmla="*/ 1561324 h 1648182"/>
              <a:gd name="connsiteX59" fmla="*/ 4784247 w 9662615"/>
              <a:gd name="connsiteY59" fmla="*/ 1562342 h 1648182"/>
              <a:gd name="connsiteX60" fmla="*/ 4739309 w 9662615"/>
              <a:gd name="connsiteY60" fmla="*/ 1553948 h 1648182"/>
              <a:gd name="connsiteX61" fmla="*/ 4697562 w 9662615"/>
              <a:gd name="connsiteY61" fmla="*/ 1551206 h 1648182"/>
              <a:gd name="connsiteX62" fmla="*/ 4650737 w 9662615"/>
              <a:gd name="connsiteY62" fmla="*/ 1537381 h 1648182"/>
              <a:gd name="connsiteX63" fmla="*/ 4583150 w 9662615"/>
              <a:gd name="connsiteY63" fmla="*/ 1529064 h 1648182"/>
              <a:gd name="connsiteX64" fmla="*/ 4521734 w 9662615"/>
              <a:gd name="connsiteY64" fmla="*/ 1529359 h 1648182"/>
              <a:gd name="connsiteX65" fmla="*/ 4382398 w 9662615"/>
              <a:gd name="connsiteY65" fmla="*/ 1534108 h 1648182"/>
              <a:gd name="connsiteX66" fmla="*/ 4221826 w 9662615"/>
              <a:gd name="connsiteY66" fmla="*/ 1500972 h 1648182"/>
              <a:gd name="connsiteX67" fmla="*/ 4096601 w 9662615"/>
              <a:gd name="connsiteY67" fmla="*/ 1521563 h 1648182"/>
              <a:gd name="connsiteX68" fmla="*/ 4058099 w 9662615"/>
              <a:gd name="connsiteY68" fmla="*/ 1648182 h 1648182"/>
              <a:gd name="connsiteX69" fmla="*/ 3833906 w 9662615"/>
              <a:gd name="connsiteY69" fmla="*/ 1516637 h 1648182"/>
              <a:gd name="connsiteX70" fmla="*/ 3696258 w 9662615"/>
              <a:gd name="connsiteY70" fmla="*/ 1537563 h 1648182"/>
              <a:gd name="connsiteX71" fmla="*/ 3594070 w 9662615"/>
              <a:gd name="connsiteY71" fmla="*/ 1509422 h 1648182"/>
              <a:gd name="connsiteX72" fmla="*/ 3565233 w 9662615"/>
              <a:gd name="connsiteY72" fmla="*/ 1515122 h 1648182"/>
              <a:gd name="connsiteX73" fmla="*/ 3560267 w 9662615"/>
              <a:gd name="connsiteY73" fmla="*/ 1516288 h 1648182"/>
              <a:gd name="connsiteX74" fmla="*/ 3540258 w 9662615"/>
              <a:gd name="connsiteY74" fmla="*/ 1516976 h 1648182"/>
              <a:gd name="connsiteX75" fmla="*/ 3534780 w 9662615"/>
              <a:gd name="connsiteY75" fmla="*/ 1522141 h 1648182"/>
              <a:gd name="connsiteX76" fmla="*/ 3504783 w 9662615"/>
              <a:gd name="connsiteY76" fmla="*/ 1526739 h 1648182"/>
              <a:gd name="connsiteX77" fmla="*/ 3430805 w 9662615"/>
              <a:gd name="connsiteY77" fmla="*/ 1542521 h 1648182"/>
              <a:gd name="connsiteX78" fmla="*/ 3292707 w 9662615"/>
              <a:gd name="connsiteY78" fmla="*/ 1520490 h 1648182"/>
              <a:gd name="connsiteX79" fmla="*/ 3187872 w 9662615"/>
              <a:gd name="connsiteY79" fmla="*/ 1519991 h 1648182"/>
              <a:gd name="connsiteX80" fmla="*/ 3148026 w 9662615"/>
              <a:gd name="connsiteY80" fmla="*/ 1524777 h 1648182"/>
              <a:gd name="connsiteX81" fmla="*/ 3092394 w 9662615"/>
              <a:gd name="connsiteY81" fmla="*/ 1528115 h 1648182"/>
              <a:gd name="connsiteX82" fmla="*/ 2994200 w 9662615"/>
              <a:gd name="connsiteY82" fmla="*/ 1537857 h 1648182"/>
              <a:gd name="connsiteX83" fmla="*/ 2862301 w 9662615"/>
              <a:gd name="connsiteY83" fmla="*/ 1544250 h 1648182"/>
              <a:gd name="connsiteX84" fmla="*/ 2766335 w 9662615"/>
              <a:gd name="connsiteY84" fmla="*/ 1527662 h 1648182"/>
              <a:gd name="connsiteX85" fmla="*/ 2757836 w 9662615"/>
              <a:gd name="connsiteY85" fmla="*/ 1531371 h 1648182"/>
              <a:gd name="connsiteX86" fmla="*/ 2691555 w 9662615"/>
              <a:gd name="connsiteY86" fmla="*/ 1530283 h 1648182"/>
              <a:gd name="connsiteX87" fmla="*/ 2491676 w 9662615"/>
              <a:gd name="connsiteY87" fmla="*/ 1500859 h 1648182"/>
              <a:gd name="connsiteX88" fmla="*/ 2378036 w 9662615"/>
              <a:gd name="connsiteY88" fmla="*/ 1520645 h 1648182"/>
              <a:gd name="connsiteX89" fmla="*/ 2284269 w 9662615"/>
              <a:gd name="connsiteY89" fmla="*/ 1503068 h 1648182"/>
              <a:gd name="connsiteX90" fmla="*/ 2207104 w 9662615"/>
              <a:gd name="connsiteY90" fmla="*/ 1508888 h 1648182"/>
              <a:gd name="connsiteX91" fmla="*/ 2149226 w 9662615"/>
              <a:gd name="connsiteY91" fmla="*/ 1523409 h 1648182"/>
              <a:gd name="connsiteX92" fmla="*/ 2084783 w 9662615"/>
              <a:gd name="connsiteY92" fmla="*/ 1524245 h 1648182"/>
              <a:gd name="connsiteX93" fmla="*/ 2070075 w 9662615"/>
              <a:gd name="connsiteY93" fmla="*/ 1511285 h 1648182"/>
              <a:gd name="connsiteX94" fmla="*/ 2001057 w 9662615"/>
              <a:gd name="connsiteY94" fmla="*/ 1516449 h 1648182"/>
              <a:gd name="connsiteX95" fmla="*/ 1896330 w 9662615"/>
              <a:gd name="connsiteY95" fmla="*/ 1525725 h 1648182"/>
              <a:gd name="connsiteX96" fmla="*/ 1835994 w 9662615"/>
              <a:gd name="connsiteY96" fmla="*/ 1527678 h 1648182"/>
              <a:gd name="connsiteX97" fmla="*/ 1671119 w 9662615"/>
              <a:gd name="connsiteY97" fmla="*/ 1536701 h 1648182"/>
              <a:gd name="connsiteX98" fmla="*/ 1601337 w 9662615"/>
              <a:gd name="connsiteY98" fmla="*/ 1548552 h 1648182"/>
              <a:gd name="connsiteX99" fmla="*/ 1407755 w 9662615"/>
              <a:gd name="connsiteY99" fmla="*/ 1571444 h 1648182"/>
              <a:gd name="connsiteX100" fmla="*/ 1271994 w 9662615"/>
              <a:gd name="connsiteY100" fmla="*/ 1579471 h 1648182"/>
              <a:gd name="connsiteX101" fmla="*/ 1249226 w 9662615"/>
              <a:gd name="connsiteY101" fmla="*/ 1583140 h 1648182"/>
              <a:gd name="connsiteX102" fmla="*/ 1217719 w 9662615"/>
              <a:gd name="connsiteY102" fmla="*/ 1580863 h 1648182"/>
              <a:gd name="connsiteX103" fmla="*/ 1091432 w 9662615"/>
              <a:gd name="connsiteY103" fmla="*/ 1571003 h 1648182"/>
              <a:gd name="connsiteX104" fmla="*/ 992039 w 9662615"/>
              <a:gd name="connsiteY104" fmla="*/ 1556662 h 1648182"/>
              <a:gd name="connsiteX105" fmla="*/ 868264 w 9662615"/>
              <a:gd name="connsiteY105" fmla="*/ 1566392 h 1648182"/>
              <a:gd name="connsiteX106" fmla="*/ 792765 w 9662615"/>
              <a:gd name="connsiteY106" fmla="*/ 1563102 h 1648182"/>
              <a:gd name="connsiteX107" fmla="*/ 669055 w 9662615"/>
              <a:gd name="connsiteY107" fmla="*/ 1543638 h 1648182"/>
              <a:gd name="connsiteX108" fmla="*/ 506152 w 9662615"/>
              <a:gd name="connsiteY108" fmla="*/ 1549124 h 1648182"/>
              <a:gd name="connsiteX109" fmla="*/ 472797 w 9662615"/>
              <a:gd name="connsiteY109" fmla="*/ 1568904 h 1648182"/>
              <a:gd name="connsiteX110" fmla="*/ 427864 w 9662615"/>
              <a:gd name="connsiteY110" fmla="*/ 1580848 h 1648182"/>
              <a:gd name="connsiteX111" fmla="*/ 408381 w 9662615"/>
              <a:gd name="connsiteY111" fmla="*/ 1552940 h 1648182"/>
              <a:gd name="connsiteX112" fmla="*/ 267163 w 9662615"/>
              <a:gd name="connsiteY112" fmla="*/ 1531913 h 1648182"/>
              <a:gd name="connsiteX113" fmla="*/ 196644 w 9662615"/>
              <a:gd name="connsiteY113" fmla="*/ 1524565 h 1648182"/>
              <a:gd name="connsiteX114" fmla="*/ 86819 w 9662615"/>
              <a:gd name="connsiteY114" fmla="*/ 1519517 h 1648182"/>
              <a:gd name="connsiteX115" fmla="*/ 53369 w 9662615"/>
              <a:gd name="connsiteY115" fmla="*/ 1516853 h 1648182"/>
              <a:gd name="connsiteX116" fmla="*/ 2359 w 9662615"/>
              <a:gd name="connsiteY116" fmla="*/ 1515247 h 1648182"/>
              <a:gd name="connsiteX117" fmla="*/ 0 w 9662615"/>
              <a:gd name="connsiteY117" fmla="*/ 1514932 h 1648182"/>
              <a:gd name="connsiteX118" fmla="*/ 0 w 9662615"/>
              <a:gd name="connsiteY118" fmla="*/ 0 h 1648182"/>
              <a:gd name="connsiteX0" fmla="*/ 0 w 9662615"/>
              <a:gd name="connsiteY0" fmla="*/ 0 h 1723719"/>
              <a:gd name="connsiteX1" fmla="*/ 9662615 w 9662615"/>
              <a:gd name="connsiteY1" fmla="*/ 0 h 1723719"/>
              <a:gd name="connsiteX2" fmla="*/ 9662615 w 9662615"/>
              <a:gd name="connsiteY2" fmla="*/ 1280346 h 1723719"/>
              <a:gd name="connsiteX3" fmla="*/ 9658420 w 9662615"/>
              <a:gd name="connsiteY3" fmla="*/ 1280106 h 1723719"/>
              <a:gd name="connsiteX4" fmla="*/ 9469546 w 9662615"/>
              <a:gd name="connsiteY4" fmla="*/ 1289837 h 1723719"/>
              <a:gd name="connsiteX5" fmla="*/ 9385895 w 9662615"/>
              <a:gd name="connsiteY5" fmla="*/ 1269203 h 1723719"/>
              <a:gd name="connsiteX6" fmla="*/ 9144767 w 9662615"/>
              <a:gd name="connsiteY6" fmla="*/ 1264120 h 1723719"/>
              <a:gd name="connsiteX7" fmla="*/ 8837252 w 9662615"/>
              <a:gd name="connsiteY7" fmla="*/ 1350515 h 1723719"/>
              <a:gd name="connsiteX8" fmla="*/ 8705466 w 9662615"/>
              <a:gd name="connsiteY8" fmla="*/ 1342419 h 1723719"/>
              <a:gd name="connsiteX9" fmla="*/ 8652221 w 9662615"/>
              <a:gd name="connsiteY9" fmla="*/ 1326906 h 1723719"/>
              <a:gd name="connsiteX10" fmla="*/ 8632312 w 9662615"/>
              <a:gd name="connsiteY10" fmla="*/ 1326025 h 1723719"/>
              <a:gd name="connsiteX11" fmla="*/ 8591582 w 9662615"/>
              <a:gd name="connsiteY11" fmla="*/ 1341666 h 1723719"/>
              <a:gd name="connsiteX12" fmla="*/ 8537336 w 9662615"/>
              <a:gd name="connsiteY12" fmla="*/ 1341684 h 1723719"/>
              <a:gd name="connsiteX13" fmla="*/ 8472508 w 9662615"/>
              <a:gd name="connsiteY13" fmla="*/ 1363109 h 1723719"/>
              <a:gd name="connsiteX14" fmla="*/ 8258477 w 9662615"/>
              <a:gd name="connsiteY14" fmla="*/ 1370666 h 1723719"/>
              <a:gd name="connsiteX15" fmla="*/ 8197961 w 9662615"/>
              <a:gd name="connsiteY15" fmla="*/ 1392804 h 1723719"/>
              <a:gd name="connsiteX16" fmla="*/ 8171196 w 9662615"/>
              <a:gd name="connsiteY16" fmla="*/ 1397216 h 1723719"/>
              <a:gd name="connsiteX17" fmla="*/ 8127667 w 9662615"/>
              <a:gd name="connsiteY17" fmla="*/ 1418254 h 1723719"/>
              <a:gd name="connsiteX18" fmla="*/ 7974579 w 9662615"/>
              <a:gd name="connsiteY18" fmla="*/ 1383439 h 1723719"/>
              <a:gd name="connsiteX19" fmla="*/ 7768351 w 9662615"/>
              <a:gd name="connsiteY19" fmla="*/ 1395051 h 1723719"/>
              <a:gd name="connsiteX20" fmla="*/ 7635985 w 9662615"/>
              <a:gd name="connsiteY20" fmla="*/ 1386363 h 1723719"/>
              <a:gd name="connsiteX21" fmla="*/ 7466069 w 9662615"/>
              <a:gd name="connsiteY21" fmla="*/ 1377654 h 1723719"/>
              <a:gd name="connsiteX22" fmla="*/ 7355642 w 9662615"/>
              <a:gd name="connsiteY22" fmla="*/ 1407761 h 1723719"/>
              <a:gd name="connsiteX23" fmla="*/ 7151610 w 9662615"/>
              <a:gd name="connsiteY23" fmla="*/ 1397856 h 1723719"/>
              <a:gd name="connsiteX24" fmla="*/ 7082147 w 9662615"/>
              <a:gd name="connsiteY24" fmla="*/ 1406113 h 1723719"/>
              <a:gd name="connsiteX25" fmla="*/ 7014958 w 9662615"/>
              <a:gd name="connsiteY25" fmla="*/ 1396883 h 1723719"/>
              <a:gd name="connsiteX26" fmla="*/ 6907567 w 9662615"/>
              <a:gd name="connsiteY26" fmla="*/ 1419149 h 1723719"/>
              <a:gd name="connsiteX27" fmla="*/ 6748428 w 9662615"/>
              <a:gd name="connsiteY27" fmla="*/ 1420308 h 1723719"/>
              <a:gd name="connsiteX28" fmla="*/ 6654257 w 9662615"/>
              <a:gd name="connsiteY28" fmla="*/ 1424143 h 1723719"/>
              <a:gd name="connsiteX29" fmla="*/ 6620123 w 9662615"/>
              <a:gd name="connsiteY29" fmla="*/ 1430535 h 1723719"/>
              <a:gd name="connsiteX30" fmla="*/ 6571355 w 9662615"/>
              <a:gd name="connsiteY30" fmla="*/ 1436144 h 1723719"/>
              <a:gd name="connsiteX31" fmla="*/ 6486557 w 9662615"/>
              <a:gd name="connsiteY31" fmla="*/ 1449861 h 1723719"/>
              <a:gd name="connsiteX32" fmla="*/ 6370419 w 9662615"/>
              <a:gd name="connsiteY32" fmla="*/ 1461649 h 1723719"/>
              <a:gd name="connsiteX33" fmla="*/ 6278839 w 9662615"/>
              <a:gd name="connsiteY33" fmla="*/ 1449160 h 1723719"/>
              <a:gd name="connsiteX34" fmla="*/ 6272455 w 9662615"/>
              <a:gd name="connsiteY34" fmla="*/ 1453191 h 1723719"/>
              <a:gd name="connsiteX35" fmla="*/ 6212659 w 9662615"/>
              <a:gd name="connsiteY35" fmla="*/ 1454850 h 1723719"/>
              <a:gd name="connsiteX36" fmla="*/ 6069317 w 9662615"/>
              <a:gd name="connsiteY36" fmla="*/ 1445838 h 1723719"/>
              <a:gd name="connsiteX37" fmla="*/ 5878477 w 9662615"/>
              <a:gd name="connsiteY37" fmla="*/ 1439180 h 1723719"/>
              <a:gd name="connsiteX38" fmla="*/ 5838387 w 9662615"/>
              <a:gd name="connsiteY38" fmla="*/ 1444679 h 1723719"/>
              <a:gd name="connsiteX39" fmla="*/ 5771136 w 9662615"/>
              <a:gd name="connsiteY39" fmla="*/ 1453639 h 1723719"/>
              <a:gd name="connsiteX40" fmla="*/ 5724081 w 9662615"/>
              <a:gd name="connsiteY40" fmla="*/ 1470431 h 1723719"/>
              <a:gd name="connsiteX41" fmla="*/ 5666577 w 9662615"/>
              <a:gd name="connsiteY41" fmla="*/ 1473921 h 1723719"/>
              <a:gd name="connsiteX42" fmla="*/ 5649068 w 9662615"/>
              <a:gd name="connsiteY42" fmla="*/ 1461676 h 1723719"/>
              <a:gd name="connsiteX43" fmla="*/ 5588902 w 9662615"/>
              <a:gd name="connsiteY43" fmla="*/ 1469647 h 1723719"/>
              <a:gd name="connsiteX44" fmla="*/ 5498090 w 9662615"/>
              <a:gd name="connsiteY44" fmla="*/ 1483173 h 1723719"/>
              <a:gd name="connsiteX45" fmla="*/ 5444641 w 9662615"/>
              <a:gd name="connsiteY45" fmla="*/ 1487602 h 1723719"/>
              <a:gd name="connsiteX46" fmla="*/ 5299812 w 9662615"/>
              <a:gd name="connsiteY46" fmla="*/ 1503362 h 1723719"/>
              <a:gd name="connsiteX47" fmla="*/ 5213947 w 9662615"/>
              <a:gd name="connsiteY47" fmla="*/ 1516637 h 1723719"/>
              <a:gd name="connsiteX48" fmla="*/ 5090342 w 9662615"/>
              <a:gd name="connsiteY48" fmla="*/ 1546680 h 1723719"/>
              <a:gd name="connsiteX49" fmla="*/ 5129812 w 9662615"/>
              <a:gd name="connsiteY49" fmla="*/ 1521277 h 1723719"/>
              <a:gd name="connsiteX50" fmla="*/ 5059484 w 9662615"/>
              <a:gd name="connsiteY50" fmla="*/ 1546802 h 1723719"/>
              <a:gd name="connsiteX51" fmla="*/ 5038524 w 9662615"/>
              <a:gd name="connsiteY51" fmla="*/ 1545675 h 1723719"/>
              <a:gd name="connsiteX52" fmla="*/ 5026564 w 9662615"/>
              <a:gd name="connsiteY52" fmla="*/ 1545376 h 1723719"/>
              <a:gd name="connsiteX53" fmla="*/ 4969433 w 9662615"/>
              <a:gd name="connsiteY53" fmla="*/ 1550865 h 1723719"/>
              <a:gd name="connsiteX54" fmla="*/ 4929254 w 9662615"/>
              <a:gd name="connsiteY54" fmla="*/ 1563452 h 1723719"/>
              <a:gd name="connsiteX55" fmla="*/ 4871726 w 9662615"/>
              <a:gd name="connsiteY55" fmla="*/ 1570584 h 1723719"/>
              <a:gd name="connsiteX56" fmla="*/ 4843267 w 9662615"/>
              <a:gd name="connsiteY56" fmla="*/ 1561459 h 1723719"/>
              <a:gd name="connsiteX57" fmla="*/ 4821058 w 9662615"/>
              <a:gd name="connsiteY57" fmla="*/ 1553078 h 1723719"/>
              <a:gd name="connsiteX58" fmla="*/ 4791466 w 9662615"/>
              <a:gd name="connsiteY58" fmla="*/ 1561324 h 1723719"/>
              <a:gd name="connsiteX59" fmla="*/ 4784247 w 9662615"/>
              <a:gd name="connsiteY59" fmla="*/ 1562342 h 1723719"/>
              <a:gd name="connsiteX60" fmla="*/ 4739309 w 9662615"/>
              <a:gd name="connsiteY60" fmla="*/ 1553948 h 1723719"/>
              <a:gd name="connsiteX61" fmla="*/ 4697562 w 9662615"/>
              <a:gd name="connsiteY61" fmla="*/ 1551206 h 1723719"/>
              <a:gd name="connsiteX62" fmla="*/ 4650737 w 9662615"/>
              <a:gd name="connsiteY62" fmla="*/ 1537381 h 1723719"/>
              <a:gd name="connsiteX63" fmla="*/ 4583150 w 9662615"/>
              <a:gd name="connsiteY63" fmla="*/ 1529064 h 1723719"/>
              <a:gd name="connsiteX64" fmla="*/ 4521734 w 9662615"/>
              <a:gd name="connsiteY64" fmla="*/ 1529359 h 1723719"/>
              <a:gd name="connsiteX65" fmla="*/ 4382398 w 9662615"/>
              <a:gd name="connsiteY65" fmla="*/ 1534108 h 1723719"/>
              <a:gd name="connsiteX66" fmla="*/ 4221826 w 9662615"/>
              <a:gd name="connsiteY66" fmla="*/ 1500972 h 1723719"/>
              <a:gd name="connsiteX67" fmla="*/ 4096601 w 9662615"/>
              <a:gd name="connsiteY67" fmla="*/ 1521563 h 1723719"/>
              <a:gd name="connsiteX68" fmla="*/ 3970635 w 9662615"/>
              <a:gd name="connsiteY68" fmla="*/ 1723719 h 1723719"/>
              <a:gd name="connsiteX69" fmla="*/ 3833906 w 9662615"/>
              <a:gd name="connsiteY69" fmla="*/ 1516637 h 1723719"/>
              <a:gd name="connsiteX70" fmla="*/ 3696258 w 9662615"/>
              <a:gd name="connsiteY70" fmla="*/ 1537563 h 1723719"/>
              <a:gd name="connsiteX71" fmla="*/ 3594070 w 9662615"/>
              <a:gd name="connsiteY71" fmla="*/ 1509422 h 1723719"/>
              <a:gd name="connsiteX72" fmla="*/ 3565233 w 9662615"/>
              <a:gd name="connsiteY72" fmla="*/ 1515122 h 1723719"/>
              <a:gd name="connsiteX73" fmla="*/ 3560267 w 9662615"/>
              <a:gd name="connsiteY73" fmla="*/ 1516288 h 1723719"/>
              <a:gd name="connsiteX74" fmla="*/ 3540258 w 9662615"/>
              <a:gd name="connsiteY74" fmla="*/ 1516976 h 1723719"/>
              <a:gd name="connsiteX75" fmla="*/ 3534780 w 9662615"/>
              <a:gd name="connsiteY75" fmla="*/ 1522141 h 1723719"/>
              <a:gd name="connsiteX76" fmla="*/ 3504783 w 9662615"/>
              <a:gd name="connsiteY76" fmla="*/ 1526739 h 1723719"/>
              <a:gd name="connsiteX77" fmla="*/ 3430805 w 9662615"/>
              <a:gd name="connsiteY77" fmla="*/ 1542521 h 1723719"/>
              <a:gd name="connsiteX78" fmla="*/ 3292707 w 9662615"/>
              <a:gd name="connsiteY78" fmla="*/ 1520490 h 1723719"/>
              <a:gd name="connsiteX79" fmla="*/ 3187872 w 9662615"/>
              <a:gd name="connsiteY79" fmla="*/ 1519991 h 1723719"/>
              <a:gd name="connsiteX80" fmla="*/ 3148026 w 9662615"/>
              <a:gd name="connsiteY80" fmla="*/ 1524777 h 1723719"/>
              <a:gd name="connsiteX81" fmla="*/ 3092394 w 9662615"/>
              <a:gd name="connsiteY81" fmla="*/ 1528115 h 1723719"/>
              <a:gd name="connsiteX82" fmla="*/ 2994200 w 9662615"/>
              <a:gd name="connsiteY82" fmla="*/ 1537857 h 1723719"/>
              <a:gd name="connsiteX83" fmla="*/ 2862301 w 9662615"/>
              <a:gd name="connsiteY83" fmla="*/ 1544250 h 1723719"/>
              <a:gd name="connsiteX84" fmla="*/ 2766335 w 9662615"/>
              <a:gd name="connsiteY84" fmla="*/ 1527662 h 1723719"/>
              <a:gd name="connsiteX85" fmla="*/ 2757836 w 9662615"/>
              <a:gd name="connsiteY85" fmla="*/ 1531371 h 1723719"/>
              <a:gd name="connsiteX86" fmla="*/ 2691555 w 9662615"/>
              <a:gd name="connsiteY86" fmla="*/ 1530283 h 1723719"/>
              <a:gd name="connsiteX87" fmla="*/ 2491676 w 9662615"/>
              <a:gd name="connsiteY87" fmla="*/ 1500859 h 1723719"/>
              <a:gd name="connsiteX88" fmla="*/ 2378036 w 9662615"/>
              <a:gd name="connsiteY88" fmla="*/ 1520645 h 1723719"/>
              <a:gd name="connsiteX89" fmla="*/ 2284269 w 9662615"/>
              <a:gd name="connsiteY89" fmla="*/ 1503068 h 1723719"/>
              <a:gd name="connsiteX90" fmla="*/ 2207104 w 9662615"/>
              <a:gd name="connsiteY90" fmla="*/ 1508888 h 1723719"/>
              <a:gd name="connsiteX91" fmla="*/ 2149226 w 9662615"/>
              <a:gd name="connsiteY91" fmla="*/ 1523409 h 1723719"/>
              <a:gd name="connsiteX92" fmla="*/ 2084783 w 9662615"/>
              <a:gd name="connsiteY92" fmla="*/ 1524245 h 1723719"/>
              <a:gd name="connsiteX93" fmla="*/ 2070075 w 9662615"/>
              <a:gd name="connsiteY93" fmla="*/ 1511285 h 1723719"/>
              <a:gd name="connsiteX94" fmla="*/ 2001057 w 9662615"/>
              <a:gd name="connsiteY94" fmla="*/ 1516449 h 1723719"/>
              <a:gd name="connsiteX95" fmla="*/ 1896330 w 9662615"/>
              <a:gd name="connsiteY95" fmla="*/ 1525725 h 1723719"/>
              <a:gd name="connsiteX96" fmla="*/ 1835994 w 9662615"/>
              <a:gd name="connsiteY96" fmla="*/ 1527678 h 1723719"/>
              <a:gd name="connsiteX97" fmla="*/ 1671119 w 9662615"/>
              <a:gd name="connsiteY97" fmla="*/ 1536701 h 1723719"/>
              <a:gd name="connsiteX98" fmla="*/ 1601337 w 9662615"/>
              <a:gd name="connsiteY98" fmla="*/ 1548552 h 1723719"/>
              <a:gd name="connsiteX99" fmla="*/ 1407755 w 9662615"/>
              <a:gd name="connsiteY99" fmla="*/ 1571444 h 1723719"/>
              <a:gd name="connsiteX100" fmla="*/ 1271994 w 9662615"/>
              <a:gd name="connsiteY100" fmla="*/ 1579471 h 1723719"/>
              <a:gd name="connsiteX101" fmla="*/ 1249226 w 9662615"/>
              <a:gd name="connsiteY101" fmla="*/ 1583140 h 1723719"/>
              <a:gd name="connsiteX102" fmla="*/ 1217719 w 9662615"/>
              <a:gd name="connsiteY102" fmla="*/ 1580863 h 1723719"/>
              <a:gd name="connsiteX103" fmla="*/ 1091432 w 9662615"/>
              <a:gd name="connsiteY103" fmla="*/ 1571003 h 1723719"/>
              <a:gd name="connsiteX104" fmla="*/ 992039 w 9662615"/>
              <a:gd name="connsiteY104" fmla="*/ 1556662 h 1723719"/>
              <a:gd name="connsiteX105" fmla="*/ 868264 w 9662615"/>
              <a:gd name="connsiteY105" fmla="*/ 1566392 h 1723719"/>
              <a:gd name="connsiteX106" fmla="*/ 792765 w 9662615"/>
              <a:gd name="connsiteY106" fmla="*/ 1563102 h 1723719"/>
              <a:gd name="connsiteX107" fmla="*/ 669055 w 9662615"/>
              <a:gd name="connsiteY107" fmla="*/ 1543638 h 1723719"/>
              <a:gd name="connsiteX108" fmla="*/ 506152 w 9662615"/>
              <a:gd name="connsiteY108" fmla="*/ 1549124 h 1723719"/>
              <a:gd name="connsiteX109" fmla="*/ 472797 w 9662615"/>
              <a:gd name="connsiteY109" fmla="*/ 1568904 h 1723719"/>
              <a:gd name="connsiteX110" fmla="*/ 427864 w 9662615"/>
              <a:gd name="connsiteY110" fmla="*/ 1580848 h 1723719"/>
              <a:gd name="connsiteX111" fmla="*/ 408381 w 9662615"/>
              <a:gd name="connsiteY111" fmla="*/ 1552940 h 1723719"/>
              <a:gd name="connsiteX112" fmla="*/ 267163 w 9662615"/>
              <a:gd name="connsiteY112" fmla="*/ 1531913 h 1723719"/>
              <a:gd name="connsiteX113" fmla="*/ 196644 w 9662615"/>
              <a:gd name="connsiteY113" fmla="*/ 1524565 h 1723719"/>
              <a:gd name="connsiteX114" fmla="*/ 86819 w 9662615"/>
              <a:gd name="connsiteY114" fmla="*/ 1519517 h 1723719"/>
              <a:gd name="connsiteX115" fmla="*/ 53369 w 9662615"/>
              <a:gd name="connsiteY115" fmla="*/ 1516853 h 1723719"/>
              <a:gd name="connsiteX116" fmla="*/ 2359 w 9662615"/>
              <a:gd name="connsiteY116" fmla="*/ 1515247 h 1723719"/>
              <a:gd name="connsiteX117" fmla="*/ 0 w 9662615"/>
              <a:gd name="connsiteY117" fmla="*/ 1514932 h 1723719"/>
              <a:gd name="connsiteX118" fmla="*/ 0 w 9662615"/>
              <a:gd name="connsiteY118" fmla="*/ 0 h 1723719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37764 w 9662615"/>
              <a:gd name="connsiteY49" fmla="*/ 1481521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177807 w 9662615"/>
              <a:gd name="connsiteY48" fmla="*/ 1526802 h 1583140"/>
              <a:gd name="connsiteX49" fmla="*/ 5137764 w 9662615"/>
              <a:gd name="connsiteY49" fmla="*/ 1481521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18664 w 9662615"/>
              <a:gd name="connsiteY3" fmla="*/ 1331789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69055 w 9662615"/>
              <a:gd name="connsiteY106" fmla="*/ 1543638 h 1583140"/>
              <a:gd name="connsiteX107" fmla="*/ 506152 w 9662615"/>
              <a:gd name="connsiteY107" fmla="*/ 1549124 h 1583140"/>
              <a:gd name="connsiteX108" fmla="*/ 472797 w 9662615"/>
              <a:gd name="connsiteY108" fmla="*/ 1568904 h 1583140"/>
              <a:gd name="connsiteX109" fmla="*/ 427864 w 9662615"/>
              <a:gd name="connsiteY109" fmla="*/ 1580848 h 1583140"/>
              <a:gd name="connsiteX110" fmla="*/ 408381 w 9662615"/>
              <a:gd name="connsiteY110" fmla="*/ 1552940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69055 w 9662615"/>
              <a:gd name="connsiteY106" fmla="*/ 1543638 h 1583140"/>
              <a:gd name="connsiteX107" fmla="*/ 506152 w 9662615"/>
              <a:gd name="connsiteY107" fmla="*/ 1549124 h 1583140"/>
              <a:gd name="connsiteX108" fmla="*/ 472797 w 9662615"/>
              <a:gd name="connsiteY108" fmla="*/ 1568904 h 1583140"/>
              <a:gd name="connsiteX109" fmla="*/ 427864 w 9662615"/>
              <a:gd name="connsiteY109" fmla="*/ 1580848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69055 w 9662615"/>
              <a:gd name="connsiteY106" fmla="*/ 1543638 h 1583140"/>
              <a:gd name="connsiteX107" fmla="*/ 506152 w 9662615"/>
              <a:gd name="connsiteY107" fmla="*/ 1549124 h 1583140"/>
              <a:gd name="connsiteX108" fmla="*/ 472797 w 9662615"/>
              <a:gd name="connsiteY108" fmla="*/ 1568904 h 1583140"/>
              <a:gd name="connsiteX109" fmla="*/ 396059 w 9662615"/>
              <a:gd name="connsiteY109" fmla="*/ 1560970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69055 w 9662615"/>
              <a:gd name="connsiteY106" fmla="*/ 1543638 h 1583140"/>
              <a:gd name="connsiteX107" fmla="*/ 541933 w 9662615"/>
              <a:gd name="connsiteY107" fmla="*/ 1561051 h 1583140"/>
              <a:gd name="connsiteX108" fmla="*/ 472797 w 9662615"/>
              <a:gd name="connsiteY108" fmla="*/ 1568904 h 1583140"/>
              <a:gd name="connsiteX109" fmla="*/ 396059 w 9662615"/>
              <a:gd name="connsiteY109" fmla="*/ 1560970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53153 w 9662615"/>
              <a:gd name="connsiteY106" fmla="*/ 1563516 h 1583140"/>
              <a:gd name="connsiteX107" fmla="*/ 541933 w 9662615"/>
              <a:gd name="connsiteY107" fmla="*/ 1561051 h 1583140"/>
              <a:gd name="connsiteX108" fmla="*/ 472797 w 9662615"/>
              <a:gd name="connsiteY108" fmla="*/ 1568904 h 1583140"/>
              <a:gd name="connsiteX109" fmla="*/ 396059 w 9662615"/>
              <a:gd name="connsiteY109" fmla="*/ 1560970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40355 w 9662615"/>
              <a:gd name="connsiteY103" fmla="*/ 1560638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53153 w 9662615"/>
              <a:gd name="connsiteY106" fmla="*/ 1563516 h 1583140"/>
              <a:gd name="connsiteX107" fmla="*/ 541933 w 9662615"/>
              <a:gd name="connsiteY107" fmla="*/ 1561051 h 1583140"/>
              <a:gd name="connsiteX108" fmla="*/ 472797 w 9662615"/>
              <a:gd name="connsiteY108" fmla="*/ 1568904 h 1583140"/>
              <a:gd name="connsiteX109" fmla="*/ 396059 w 9662615"/>
              <a:gd name="connsiteY109" fmla="*/ 1560970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92811"/>
              <a:gd name="connsiteX1" fmla="*/ 9662615 w 9662615"/>
              <a:gd name="connsiteY1" fmla="*/ 0 h 1592811"/>
              <a:gd name="connsiteX2" fmla="*/ 9662615 w 9662615"/>
              <a:gd name="connsiteY2" fmla="*/ 1280346 h 1592811"/>
              <a:gd name="connsiteX3" fmla="*/ 9551077 w 9662615"/>
              <a:gd name="connsiteY3" fmla="*/ 1292033 h 1592811"/>
              <a:gd name="connsiteX4" fmla="*/ 9469546 w 9662615"/>
              <a:gd name="connsiteY4" fmla="*/ 1289837 h 1592811"/>
              <a:gd name="connsiteX5" fmla="*/ 9326260 w 9662615"/>
              <a:gd name="connsiteY5" fmla="*/ 1277155 h 1592811"/>
              <a:gd name="connsiteX6" fmla="*/ 9144767 w 9662615"/>
              <a:gd name="connsiteY6" fmla="*/ 1264120 h 1592811"/>
              <a:gd name="connsiteX7" fmla="*/ 8976400 w 9662615"/>
              <a:gd name="connsiteY7" fmla="*/ 1326661 h 1592811"/>
              <a:gd name="connsiteX8" fmla="*/ 8828711 w 9662615"/>
              <a:gd name="connsiteY8" fmla="*/ 1346394 h 1592811"/>
              <a:gd name="connsiteX9" fmla="*/ 8695953 w 9662615"/>
              <a:gd name="connsiteY9" fmla="*/ 1346784 h 1592811"/>
              <a:gd name="connsiteX10" fmla="*/ 8652191 w 9662615"/>
              <a:gd name="connsiteY10" fmla="*/ 1345903 h 1592811"/>
              <a:gd name="connsiteX11" fmla="*/ 8591582 w 9662615"/>
              <a:gd name="connsiteY11" fmla="*/ 1341666 h 1592811"/>
              <a:gd name="connsiteX12" fmla="*/ 8537336 w 9662615"/>
              <a:gd name="connsiteY12" fmla="*/ 1341684 h 1592811"/>
              <a:gd name="connsiteX13" fmla="*/ 8416849 w 9662615"/>
              <a:gd name="connsiteY13" fmla="*/ 1367085 h 1592811"/>
              <a:gd name="connsiteX14" fmla="*/ 8278355 w 9662615"/>
              <a:gd name="connsiteY14" fmla="*/ 1386569 h 1592811"/>
              <a:gd name="connsiteX15" fmla="*/ 8197961 w 9662615"/>
              <a:gd name="connsiteY15" fmla="*/ 1392804 h 1592811"/>
              <a:gd name="connsiteX16" fmla="*/ 8171196 w 9662615"/>
              <a:gd name="connsiteY16" fmla="*/ 1397216 h 1592811"/>
              <a:gd name="connsiteX17" fmla="*/ 8087910 w 9662615"/>
              <a:gd name="connsiteY17" fmla="*/ 1386449 h 1592811"/>
              <a:gd name="connsiteX18" fmla="*/ 7974579 w 9662615"/>
              <a:gd name="connsiteY18" fmla="*/ 1383439 h 1592811"/>
              <a:gd name="connsiteX19" fmla="*/ 7768351 w 9662615"/>
              <a:gd name="connsiteY19" fmla="*/ 1395051 h 1592811"/>
              <a:gd name="connsiteX20" fmla="*/ 7635985 w 9662615"/>
              <a:gd name="connsiteY20" fmla="*/ 1386363 h 1592811"/>
              <a:gd name="connsiteX21" fmla="*/ 7466069 w 9662615"/>
              <a:gd name="connsiteY21" fmla="*/ 1377654 h 1592811"/>
              <a:gd name="connsiteX22" fmla="*/ 7355642 w 9662615"/>
              <a:gd name="connsiteY22" fmla="*/ 1407761 h 1592811"/>
              <a:gd name="connsiteX23" fmla="*/ 7215220 w 9662615"/>
              <a:gd name="connsiteY23" fmla="*/ 1397856 h 1592811"/>
              <a:gd name="connsiteX24" fmla="*/ 7082147 w 9662615"/>
              <a:gd name="connsiteY24" fmla="*/ 1406113 h 1592811"/>
              <a:gd name="connsiteX25" fmla="*/ 6987129 w 9662615"/>
              <a:gd name="connsiteY25" fmla="*/ 1404834 h 1592811"/>
              <a:gd name="connsiteX26" fmla="*/ 6907567 w 9662615"/>
              <a:gd name="connsiteY26" fmla="*/ 1419149 h 1592811"/>
              <a:gd name="connsiteX27" fmla="*/ 6748428 w 9662615"/>
              <a:gd name="connsiteY27" fmla="*/ 1420308 h 1592811"/>
              <a:gd name="connsiteX28" fmla="*/ 6654257 w 9662615"/>
              <a:gd name="connsiteY28" fmla="*/ 1424143 h 1592811"/>
              <a:gd name="connsiteX29" fmla="*/ 6620123 w 9662615"/>
              <a:gd name="connsiteY29" fmla="*/ 1430535 h 1592811"/>
              <a:gd name="connsiteX30" fmla="*/ 6571355 w 9662615"/>
              <a:gd name="connsiteY30" fmla="*/ 1436144 h 1592811"/>
              <a:gd name="connsiteX31" fmla="*/ 6486557 w 9662615"/>
              <a:gd name="connsiteY31" fmla="*/ 1449861 h 1592811"/>
              <a:gd name="connsiteX32" fmla="*/ 6370419 w 9662615"/>
              <a:gd name="connsiteY32" fmla="*/ 1461649 h 1592811"/>
              <a:gd name="connsiteX33" fmla="*/ 6278839 w 9662615"/>
              <a:gd name="connsiteY33" fmla="*/ 1449160 h 1592811"/>
              <a:gd name="connsiteX34" fmla="*/ 6272455 w 9662615"/>
              <a:gd name="connsiteY34" fmla="*/ 1453191 h 1592811"/>
              <a:gd name="connsiteX35" fmla="*/ 6212659 w 9662615"/>
              <a:gd name="connsiteY35" fmla="*/ 1454850 h 1592811"/>
              <a:gd name="connsiteX36" fmla="*/ 6069317 w 9662615"/>
              <a:gd name="connsiteY36" fmla="*/ 1445838 h 1592811"/>
              <a:gd name="connsiteX37" fmla="*/ 5878477 w 9662615"/>
              <a:gd name="connsiteY37" fmla="*/ 1439180 h 1592811"/>
              <a:gd name="connsiteX38" fmla="*/ 5838387 w 9662615"/>
              <a:gd name="connsiteY38" fmla="*/ 1444679 h 1592811"/>
              <a:gd name="connsiteX39" fmla="*/ 5771136 w 9662615"/>
              <a:gd name="connsiteY39" fmla="*/ 1453639 h 1592811"/>
              <a:gd name="connsiteX40" fmla="*/ 5724081 w 9662615"/>
              <a:gd name="connsiteY40" fmla="*/ 1470431 h 1592811"/>
              <a:gd name="connsiteX41" fmla="*/ 5666577 w 9662615"/>
              <a:gd name="connsiteY41" fmla="*/ 1473921 h 1592811"/>
              <a:gd name="connsiteX42" fmla="*/ 5649068 w 9662615"/>
              <a:gd name="connsiteY42" fmla="*/ 1461676 h 1592811"/>
              <a:gd name="connsiteX43" fmla="*/ 5588902 w 9662615"/>
              <a:gd name="connsiteY43" fmla="*/ 1469647 h 1592811"/>
              <a:gd name="connsiteX44" fmla="*/ 5498090 w 9662615"/>
              <a:gd name="connsiteY44" fmla="*/ 1483173 h 1592811"/>
              <a:gd name="connsiteX45" fmla="*/ 5444641 w 9662615"/>
              <a:gd name="connsiteY45" fmla="*/ 1487602 h 1592811"/>
              <a:gd name="connsiteX46" fmla="*/ 5299812 w 9662615"/>
              <a:gd name="connsiteY46" fmla="*/ 1503362 h 1592811"/>
              <a:gd name="connsiteX47" fmla="*/ 5245752 w 9662615"/>
              <a:gd name="connsiteY47" fmla="*/ 1520612 h 1592811"/>
              <a:gd name="connsiteX48" fmla="*/ 5177807 w 9662615"/>
              <a:gd name="connsiteY48" fmla="*/ 1526802 h 1592811"/>
              <a:gd name="connsiteX49" fmla="*/ 5113910 w 9662615"/>
              <a:gd name="connsiteY49" fmla="*/ 1533205 h 1592811"/>
              <a:gd name="connsiteX50" fmla="*/ 5059484 w 9662615"/>
              <a:gd name="connsiteY50" fmla="*/ 1546802 h 1592811"/>
              <a:gd name="connsiteX51" fmla="*/ 5038524 w 9662615"/>
              <a:gd name="connsiteY51" fmla="*/ 1545675 h 1592811"/>
              <a:gd name="connsiteX52" fmla="*/ 5026564 w 9662615"/>
              <a:gd name="connsiteY52" fmla="*/ 1545376 h 1592811"/>
              <a:gd name="connsiteX53" fmla="*/ 4969433 w 9662615"/>
              <a:gd name="connsiteY53" fmla="*/ 1550865 h 1592811"/>
              <a:gd name="connsiteX54" fmla="*/ 4871726 w 9662615"/>
              <a:gd name="connsiteY54" fmla="*/ 1570584 h 1592811"/>
              <a:gd name="connsiteX55" fmla="*/ 4843267 w 9662615"/>
              <a:gd name="connsiteY55" fmla="*/ 1561459 h 1592811"/>
              <a:gd name="connsiteX56" fmla="*/ 4821058 w 9662615"/>
              <a:gd name="connsiteY56" fmla="*/ 1553078 h 1592811"/>
              <a:gd name="connsiteX57" fmla="*/ 4791466 w 9662615"/>
              <a:gd name="connsiteY57" fmla="*/ 1561324 h 1592811"/>
              <a:gd name="connsiteX58" fmla="*/ 4784247 w 9662615"/>
              <a:gd name="connsiteY58" fmla="*/ 1562342 h 1592811"/>
              <a:gd name="connsiteX59" fmla="*/ 4739309 w 9662615"/>
              <a:gd name="connsiteY59" fmla="*/ 1553948 h 1592811"/>
              <a:gd name="connsiteX60" fmla="*/ 4697562 w 9662615"/>
              <a:gd name="connsiteY60" fmla="*/ 1551206 h 1592811"/>
              <a:gd name="connsiteX61" fmla="*/ 4650737 w 9662615"/>
              <a:gd name="connsiteY61" fmla="*/ 1537381 h 1592811"/>
              <a:gd name="connsiteX62" fmla="*/ 4583150 w 9662615"/>
              <a:gd name="connsiteY62" fmla="*/ 1529064 h 1592811"/>
              <a:gd name="connsiteX63" fmla="*/ 4521734 w 9662615"/>
              <a:gd name="connsiteY63" fmla="*/ 1529359 h 1592811"/>
              <a:gd name="connsiteX64" fmla="*/ 4382398 w 9662615"/>
              <a:gd name="connsiteY64" fmla="*/ 1534108 h 1592811"/>
              <a:gd name="connsiteX65" fmla="*/ 4221826 w 9662615"/>
              <a:gd name="connsiteY65" fmla="*/ 1500972 h 1592811"/>
              <a:gd name="connsiteX66" fmla="*/ 4096601 w 9662615"/>
              <a:gd name="connsiteY66" fmla="*/ 1521563 h 1592811"/>
              <a:gd name="connsiteX67" fmla="*/ 4002441 w 9662615"/>
              <a:gd name="connsiteY67" fmla="*/ 1528912 h 1592811"/>
              <a:gd name="connsiteX68" fmla="*/ 3833906 w 9662615"/>
              <a:gd name="connsiteY68" fmla="*/ 1516637 h 1592811"/>
              <a:gd name="connsiteX69" fmla="*/ 3763845 w 9662615"/>
              <a:gd name="connsiteY69" fmla="*/ 1501782 h 1592811"/>
              <a:gd name="connsiteX70" fmla="*/ 3641778 w 9662615"/>
              <a:gd name="connsiteY70" fmla="*/ 1505446 h 1592811"/>
              <a:gd name="connsiteX71" fmla="*/ 3565233 w 9662615"/>
              <a:gd name="connsiteY71" fmla="*/ 1515122 h 1592811"/>
              <a:gd name="connsiteX72" fmla="*/ 3560267 w 9662615"/>
              <a:gd name="connsiteY72" fmla="*/ 1516288 h 1592811"/>
              <a:gd name="connsiteX73" fmla="*/ 3540258 w 9662615"/>
              <a:gd name="connsiteY73" fmla="*/ 1516976 h 1592811"/>
              <a:gd name="connsiteX74" fmla="*/ 3534780 w 9662615"/>
              <a:gd name="connsiteY74" fmla="*/ 1522141 h 1592811"/>
              <a:gd name="connsiteX75" fmla="*/ 3504783 w 9662615"/>
              <a:gd name="connsiteY75" fmla="*/ 1526739 h 1592811"/>
              <a:gd name="connsiteX76" fmla="*/ 3430805 w 9662615"/>
              <a:gd name="connsiteY76" fmla="*/ 1542521 h 1592811"/>
              <a:gd name="connsiteX77" fmla="*/ 3292707 w 9662615"/>
              <a:gd name="connsiteY77" fmla="*/ 1520490 h 1592811"/>
              <a:gd name="connsiteX78" fmla="*/ 3187872 w 9662615"/>
              <a:gd name="connsiteY78" fmla="*/ 1519991 h 1592811"/>
              <a:gd name="connsiteX79" fmla="*/ 3148026 w 9662615"/>
              <a:gd name="connsiteY79" fmla="*/ 1524777 h 1592811"/>
              <a:gd name="connsiteX80" fmla="*/ 3092394 w 9662615"/>
              <a:gd name="connsiteY80" fmla="*/ 1528115 h 1592811"/>
              <a:gd name="connsiteX81" fmla="*/ 2994200 w 9662615"/>
              <a:gd name="connsiteY81" fmla="*/ 1537857 h 1592811"/>
              <a:gd name="connsiteX82" fmla="*/ 2862301 w 9662615"/>
              <a:gd name="connsiteY82" fmla="*/ 1544250 h 1592811"/>
              <a:gd name="connsiteX83" fmla="*/ 2766335 w 9662615"/>
              <a:gd name="connsiteY83" fmla="*/ 1527662 h 1592811"/>
              <a:gd name="connsiteX84" fmla="*/ 2757836 w 9662615"/>
              <a:gd name="connsiteY84" fmla="*/ 1531371 h 1592811"/>
              <a:gd name="connsiteX85" fmla="*/ 2691555 w 9662615"/>
              <a:gd name="connsiteY85" fmla="*/ 1530283 h 1592811"/>
              <a:gd name="connsiteX86" fmla="*/ 2491676 w 9662615"/>
              <a:gd name="connsiteY86" fmla="*/ 1500859 h 1592811"/>
              <a:gd name="connsiteX87" fmla="*/ 2378036 w 9662615"/>
              <a:gd name="connsiteY87" fmla="*/ 1520645 h 1592811"/>
              <a:gd name="connsiteX88" fmla="*/ 2284269 w 9662615"/>
              <a:gd name="connsiteY88" fmla="*/ 1503068 h 1592811"/>
              <a:gd name="connsiteX89" fmla="*/ 2207104 w 9662615"/>
              <a:gd name="connsiteY89" fmla="*/ 1508888 h 1592811"/>
              <a:gd name="connsiteX90" fmla="*/ 2149226 w 9662615"/>
              <a:gd name="connsiteY90" fmla="*/ 1523409 h 1592811"/>
              <a:gd name="connsiteX91" fmla="*/ 2084783 w 9662615"/>
              <a:gd name="connsiteY91" fmla="*/ 1524245 h 1592811"/>
              <a:gd name="connsiteX92" fmla="*/ 2070075 w 9662615"/>
              <a:gd name="connsiteY92" fmla="*/ 1511285 h 1592811"/>
              <a:gd name="connsiteX93" fmla="*/ 2001057 w 9662615"/>
              <a:gd name="connsiteY93" fmla="*/ 1516449 h 1592811"/>
              <a:gd name="connsiteX94" fmla="*/ 1896330 w 9662615"/>
              <a:gd name="connsiteY94" fmla="*/ 1525725 h 1592811"/>
              <a:gd name="connsiteX95" fmla="*/ 1835994 w 9662615"/>
              <a:gd name="connsiteY95" fmla="*/ 1527678 h 1592811"/>
              <a:gd name="connsiteX96" fmla="*/ 1671119 w 9662615"/>
              <a:gd name="connsiteY96" fmla="*/ 1536701 h 1592811"/>
              <a:gd name="connsiteX97" fmla="*/ 1601337 w 9662615"/>
              <a:gd name="connsiteY97" fmla="*/ 1548552 h 1592811"/>
              <a:gd name="connsiteX98" fmla="*/ 1407755 w 9662615"/>
              <a:gd name="connsiteY98" fmla="*/ 1571444 h 1592811"/>
              <a:gd name="connsiteX99" fmla="*/ 1271994 w 9662615"/>
              <a:gd name="connsiteY99" fmla="*/ 1579471 h 1592811"/>
              <a:gd name="connsiteX100" fmla="*/ 1249226 w 9662615"/>
              <a:gd name="connsiteY100" fmla="*/ 1583140 h 1592811"/>
              <a:gd name="connsiteX101" fmla="*/ 1181938 w 9662615"/>
              <a:gd name="connsiteY101" fmla="*/ 1592789 h 1592811"/>
              <a:gd name="connsiteX102" fmla="*/ 1091432 w 9662615"/>
              <a:gd name="connsiteY102" fmla="*/ 1571003 h 1592811"/>
              <a:gd name="connsiteX103" fmla="*/ 940355 w 9662615"/>
              <a:gd name="connsiteY103" fmla="*/ 1560638 h 1592811"/>
              <a:gd name="connsiteX104" fmla="*/ 868264 w 9662615"/>
              <a:gd name="connsiteY104" fmla="*/ 1566392 h 1592811"/>
              <a:gd name="connsiteX105" fmla="*/ 792765 w 9662615"/>
              <a:gd name="connsiteY105" fmla="*/ 1563102 h 1592811"/>
              <a:gd name="connsiteX106" fmla="*/ 653153 w 9662615"/>
              <a:gd name="connsiteY106" fmla="*/ 1563516 h 1592811"/>
              <a:gd name="connsiteX107" fmla="*/ 541933 w 9662615"/>
              <a:gd name="connsiteY107" fmla="*/ 1561051 h 1592811"/>
              <a:gd name="connsiteX108" fmla="*/ 472797 w 9662615"/>
              <a:gd name="connsiteY108" fmla="*/ 1568904 h 1592811"/>
              <a:gd name="connsiteX109" fmla="*/ 396059 w 9662615"/>
              <a:gd name="connsiteY109" fmla="*/ 1560970 h 1592811"/>
              <a:gd name="connsiteX110" fmla="*/ 336819 w 9662615"/>
              <a:gd name="connsiteY110" fmla="*/ 1560892 h 1592811"/>
              <a:gd name="connsiteX111" fmla="*/ 267163 w 9662615"/>
              <a:gd name="connsiteY111" fmla="*/ 1531913 h 1592811"/>
              <a:gd name="connsiteX112" fmla="*/ 196644 w 9662615"/>
              <a:gd name="connsiteY112" fmla="*/ 1524565 h 1592811"/>
              <a:gd name="connsiteX113" fmla="*/ 86819 w 9662615"/>
              <a:gd name="connsiteY113" fmla="*/ 1519517 h 1592811"/>
              <a:gd name="connsiteX114" fmla="*/ 53369 w 9662615"/>
              <a:gd name="connsiteY114" fmla="*/ 1516853 h 1592811"/>
              <a:gd name="connsiteX115" fmla="*/ 2359 w 9662615"/>
              <a:gd name="connsiteY115" fmla="*/ 1515247 h 1592811"/>
              <a:gd name="connsiteX116" fmla="*/ 0 w 9662615"/>
              <a:gd name="connsiteY116" fmla="*/ 1514932 h 1592811"/>
              <a:gd name="connsiteX117" fmla="*/ 0 w 9662615"/>
              <a:gd name="connsiteY117" fmla="*/ 0 h 1592811"/>
              <a:gd name="connsiteX0" fmla="*/ 0 w 9662615"/>
              <a:gd name="connsiteY0" fmla="*/ 0 h 1592811"/>
              <a:gd name="connsiteX1" fmla="*/ 9662615 w 9662615"/>
              <a:gd name="connsiteY1" fmla="*/ 0 h 1592811"/>
              <a:gd name="connsiteX2" fmla="*/ 9662615 w 9662615"/>
              <a:gd name="connsiteY2" fmla="*/ 1280346 h 1592811"/>
              <a:gd name="connsiteX3" fmla="*/ 9551077 w 9662615"/>
              <a:gd name="connsiteY3" fmla="*/ 1292033 h 1592811"/>
              <a:gd name="connsiteX4" fmla="*/ 9469546 w 9662615"/>
              <a:gd name="connsiteY4" fmla="*/ 1289837 h 1592811"/>
              <a:gd name="connsiteX5" fmla="*/ 9326260 w 9662615"/>
              <a:gd name="connsiteY5" fmla="*/ 1277155 h 1592811"/>
              <a:gd name="connsiteX6" fmla="*/ 9144767 w 9662615"/>
              <a:gd name="connsiteY6" fmla="*/ 1264120 h 1592811"/>
              <a:gd name="connsiteX7" fmla="*/ 8976400 w 9662615"/>
              <a:gd name="connsiteY7" fmla="*/ 1326661 h 1592811"/>
              <a:gd name="connsiteX8" fmla="*/ 8828711 w 9662615"/>
              <a:gd name="connsiteY8" fmla="*/ 1346394 h 1592811"/>
              <a:gd name="connsiteX9" fmla="*/ 8695953 w 9662615"/>
              <a:gd name="connsiteY9" fmla="*/ 1346784 h 1592811"/>
              <a:gd name="connsiteX10" fmla="*/ 8652191 w 9662615"/>
              <a:gd name="connsiteY10" fmla="*/ 1345903 h 1592811"/>
              <a:gd name="connsiteX11" fmla="*/ 8591582 w 9662615"/>
              <a:gd name="connsiteY11" fmla="*/ 1341666 h 1592811"/>
              <a:gd name="connsiteX12" fmla="*/ 8537336 w 9662615"/>
              <a:gd name="connsiteY12" fmla="*/ 1341684 h 1592811"/>
              <a:gd name="connsiteX13" fmla="*/ 8416849 w 9662615"/>
              <a:gd name="connsiteY13" fmla="*/ 1367085 h 1592811"/>
              <a:gd name="connsiteX14" fmla="*/ 8278355 w 9662615"/>
              <a:gd name="connsiteY14" fmla="*/ 1386569 h 1592811"/>
              <a:gd name="connsiteX15" fmla="*/ 8197961 w 9662615"/>
              <a:gd name="connsiteY15" fmla="*/ 1392804 h 1592811"/>
              <a:gd name="connsiteX16" fmla="*/ 8171196 w 9662615"/>
              <a:gd name="connsiteY16" fmla="*/ 1397216 h 1592811"/>
              <a:gd name="connsiteX17" fmla="*/ 8087910 w 9662615"/>
              <a:gd name="connsiteY17" fmla="*/ 1386449 h 1592811"/>
              <a:gd name="connsiteX18" fmla="*/ 7974579 w 9662615"/>
              <a:gd name="connsiteY18" fmla="*/ 1383439 h 1592811"/>
              <a:gd name="connsiteX19" fmla="*/ 7768351 w 9662615"/>
              <a:gd name="connsiteY19" fmla="*/ 1395051 h 1592811"/>
              <a:gd name="connsiteX20" fmla="*/ 7635985 w 9662615"/>
              <a:gd name="connsiteY20" fmla="*/ 1386363 h 1592811"/>
              <a:gd name="connsiteX21" fmla="*/ 7466069 w 9662615"/>
              <a:gd name="connsiteY21" fmla="*/ 1377654 h 1592811"/>
              <a:gd name="connsiteX22" fmla="*/ 7355642 w 9662615"/>
              <a:gd name="connsiteY22" fmla="*/ 1407761 h 1592811"/>
              <a:gd name="connsiteX23" fmla="*/ 7215220 w 9662615"/>
              <a:gd name="connsiteY23" fmla="*/ 1397856 h 1592811"/>
              <a:gd name="connsiteX24" fmla="*/ 7082147 w 9662615"/>
              <a:gd name="connsiteY24" fmla="*/ 1406113 h 1592811"/>
              <a:gd name="connsiteX25" fmla="*/ 6987129 w 9662615"/>
              <a:gd name="connsiteY25" fmla="*/ 1404834 h 1592811"/>
              <a:gd name="connsiteX26" fmla="*/ 6907567 w 9662615"/>
              <a:gd name="connsiteY26" fmla="*/ 1419149 h 1592811"/>
              <a:gd name="connsiteX27" fmla="*/ 6748428 w 9662615"/>
              <a:gd name="connsiteY27" fmla="*/ 1420308 h 1592811"/>
              <a:gd name="connsiteX28" fmla="*/ 6654257 w 9662615"/>
              <a:gd name="connsiteY28" fmla="*/ 1424143 h 1592811"/>
              <a:gd name="connsiteX29" fmla="*/ 6620123 w 9662615"/>
              <a:gd name="connsiteY29" fmla="*/ 1430535 h 1592811"/>
              <a:gd name="connsiteX30" fmla="*/ 6571355 w 9662615"/>
              <a:gd name="connsiteY30" fmla="*/ 1436144 h 1592811"/>
              <a:gd name="connsiteX31" fmla="*/ 6486557 w 9662615"/>
              <a:gd name="connsiteY31" fmla="*/ 1449861 h 1592811"/>
              <a:gd name="connsiteX32" fmla="*/ 6370419 w 9662615"/>
              <a:gd name="connsiteY32" fmla="*/ 1461649 h 1592811"/>
              <a:gd name="connsiteX33" fmla="*/ 6278839 w 9662615"/>
              <a:gd name="connsiteY33" fmla="*/ 1449160 h 1592811"/>
              <a:gd name="connsiteX34" fmla="*/ 6272455 w 9662615"/>
              <a:gd name="connsiteY34" fmla="*/ 1453191 h 1592811"/>
              <a:gd name="connsiteX35" fmla="*/ 6212659 w 9662615"/>
              <a:gd name="connsiteY35" fmla="*/ 1454850 h 1592811"/>
              <a:gd name="connsiteX36" fmla="*/ 6069317 w 9662615"/>
              <a:gd name="connsiteY36" fmla="*/ 1445838 h 1592811"/>
              <a:gd name="connsiteX37" fmla="*/ 5878477 w 9662615"/>
              <a:gd name="connsiteY37" fmla="*/ 1439180 h 1592811"/>
              <a:gd name="connsiteX38" fmla="*/ 5838387 w 9662615"/>
              <a:gd name="connsiteY38" fmla="*/ 1444679 h 1592811"/>
              <a:gd name="connsiteX39" fmla="*/ 5771136 w 9662615"/>
              <a:gd name="connsiteY39" fmla="*/ 1453639 h 1592811"/>
              <a:gd name="connsiteX40" fmla="*/ 5724081 w 9662615"/>
              <a:gd name="connsiteY40" fmla="*/ 1470431 h 1592811"/>
              <a:gd name="connsiteX41" fmla="*/ 5666577 w 9662615"/>
              <a:gd name="connsiteY41" fmla="*/ 1473921 h 1592811"/>
              <a:gd name="connsiteX42" fmla="*/ 5649068 w 9662615"/>
              <a:gd name="connsiteY42" fmla="*/ 1461676 h 1592811"/>
              <a:gd name="connsiteX43" fmla="*/ 5588902 w 9662615"/>
              <a:gd name="connsiteY43" fmla="*/ 1469647 h 1592811"/>
              <a:gd name="connsiteX44" fmla="*/ 5498090 w 9662615"/>
              <a:gd name="connsiteY44" fmla="*/ 1483173 h 1592811"/>
              <a:gd name="connsiteX45" fmla="*/ 5444641 w 9662615"/>
              <a:gd name="connsiteY45" fmla="*/ 1487602 h 1592811"/>
              <a:gd name="connsiteX46" fmla="*/ 5299812 w 9662615"/>
              <a:gd name="connsiteY46" fmla="*/ 1503362 h 1592811"/>
              <a:gd name="connsiteX47" fmla="*/ 5245752 w 9662615"/>
              <a:gd name="connsiteY47" fmla="*/ 1520612 h 1592811"/>
              <a:gd name="connsiteX48" fmla="*/ 5177807 w 9662615"/>
              <a:gd name="connsiteY48" fmla="*/ 1526802 h 1592811"/>
              <a:gd name="connsiteX49" fmla="*/ 5113910 w 9662615"/>
              <a:gd name="connsiteY49" fmla="*/ 1533205 h 1592811"/>
              <a:gd name="connsiteX50" fmla="*/ 5059484 w 9662615"/>
              <a:gd name="connsiteY50" fmla="*/ 1546802 h 1592811"/>
              <a:gd name="connsiteX51" fmla="*/ 5038524 w 9662615"/>
              <a:gd name="connsiteY51" fmla="*/ 1545675 h 1592811"/>
              <a:gd name="connsiteX52" fmla="*/ 5026564 w 9662615"/>
              <a:gd name="connsiteY52" fmla="*/ 1545376 h 1592811"/>
              <a:gd name="connsiteX53" fmla="*/ 4969433 w 9662615"/>
              <a:gd name="connsiteY53" fmla="*/ 1550865 h 1592811"/>
              <a:gd name="connsiteX54" fmla="*/ 4871726 w 9662615"/>
              <a:gd name="connsiteY54" fmla="*/ 1570584 h 1592811"/>
              <a:gd name="connsiteX55" fmla="*/ 4843267 w 9662615"/>
              <a:gd name="connsiteY55" fmla="*/ 1561459 h 1592811"/>
              <a:gd name="connsiteX56" fmla="*/ 4821058 w 9662615"/>
              <a:gd name="connsiteY56" fmla="*/ 1553078 h 1592811"/>
              <a:gd name="connsiteX57" fmla="*/ 4791466 w 9662615"/>
              <a:gd name="connsiteY57" fmla="*/ 1561324 h 1592811"/>
              <a:gd name="connsiteX58" fmla="*/ 4784247 w 9662615"/>
              <a:gd name="connsiteY58" fmla="*/ 1562342 h 1592811"/>
              <a:gd name="connsiteX59" fmla="*/ 4739309 w 9662615"/>
              <a:gd name="connsiteY59" fmla="*/ 1553948 h 1592811"/>
              <a:gd name="connsiteX60" fmla="*/ 4697562 w 9662615"/>
              <a:gd name="connsiteY60" fmla="*/ 1551206 h 1592811"/>
              <a:gd name="connsiteX61" fmla="*/ 4650737 w 9662615"/>
              <a:gd name="connsiteY61" fmla="*/ 1537381 h 1592811"/>
              <a:gd name="connsiteX62" fmla="*/ 4583150 w 9662615"/>
              <a:gd name="connsiteY62" fmla="*/ 1529064 h 1592811"/>
              <a:gd name="connsiteX63" fmla="*/ 4521734 w 9662615"/>
              <a:gd name="connsiteY63" fmla="*/ 1529359 h 1592811"/>
              <a:gd name="connsiteX64" fmla="*/ 4382398 w 9662615"/>
              <a:gd name="connsiteY64" fmla="*/ 1534108 h 1592811"/>
              <a:gd name="connsiteX65" fmla="*/ 4221826 w 9662615"/>
              <a:gd name="connsiteY65" fmla="*/ 1500972 h 1592811"/>
              <a:gd name="connsiteX66" fmla="*/ 4096601 w 9662615"/>
              <a:gd name="connsiteY66" fmla="*/ 1521563 h 1592811"/>
              <a:gd name="connsiteX67" fmla="*/ 4002441 w 9662615"/>
              <a:gd name="connsiteY67" fmla="*/ 1528912 h 1592811"/>
              <a:gd name="connsiteX68" fmla="*/ 3833906 w 9662615"/>
              <a:gd name="connsiteY68" fmla="*/ 1516637 h 1592811"/>
              <a:gd name="connsiteX69" fmla="*/ 3763845 w 9662615"/>
              <a:gd name="connsiteY69" fmla="*/ 1501782 h 1592811"/>
              <a:gd name="connsiteX70" fmla="*/ 3641778 w 9662615"/>
              <a:gd name="connsiteY70" fmla="*/ 1505446 h 1592811"/>
              <a:gd name="connsiteX71" fmla="*/ 3565233 w 9662615"/>
              <a:gd name="connsiteY71" fmla="*/ 1515122 h 1592811"/>
              <a:gd name="connsiteX72" fmla="*/ 3560267 w 9662615"/>
              <a:gd name="connsiteY72" fmla="*/ 1516288 h 1592811"/>
              <a:gd name="connsiteX73" fmla="*/ 3540258 w 9662615"/>
              <a:gd name="connsiteY73" fmla="*/ 1516976 h 1592811"/>
              <a:gd name="connsiteX74" fmla="*/ 3534780 w 9662615"/>
              <a:gd name="connsiteY74" fmla="*/ 1522141 h 1592811"/>
              <a:gd name="connsiteX75" fmla="*/ 3504783 w 9662615"/>
              <a:gd name="connsiteY75" fmla="*/ 1526739 h 1592811"/>
              <a:gd name="connsiteX76" fmla="*/ 3430805 w 9662615"/>
              <a:gd name="connsiteY76" fmla="*/ 1542521 h 1592811"/>
              <a:gd name="connsiteX77" fmla="*/ 3292707 w 9662615"/>
              <a:gd name="connsiteY77" fmla="*/ 1520490 h 1592811"/>
              <a:gd name="connsiteX78" fmla="*/ 3187872 w 9662615"/>
              <a:gd name="connsiteY78" fmla="*/ 1519991 h 1592811"/>
              <a:gd name="connsiteX79" fmla="*/ 3148026 w 9662615"/>
              <a:gd name="connsiteY79" fmla="*/ 1524777 h 1592811"/>
              <a:gd name="connsiteX80" fmla="*/ 3092394 w 9662615"/>
              <a:gd name="connsiteY80" fmla="*/ 1528115 h 1592811"/>
              <a:gd name="connsiteX81" fmla="*/ 2994200 w 9662615"/>
              <a:gd name="connsiteY81" fmla="*/ 1537857 h 1592811"/>
              <a:gd name="connsiteX82" fmla="*/ 2862301 w 9662615"/>
              <a:gd name="connsiteY82" fmla="*/ 1544250 h 1592811"/>
              <a:gd name="connsiteX83" fmla="*/ 2766335 w 9662615"/>
              <a:gd name="connsiteY83" fmla="*/ 1527662 h 1592811"/>
              <a:gd name="connsiteX84" fmla="*/ 2757836 w 9662615"/>
              <a:gd name="connsiteY84" fmla="*/ 1531371 h 1592811"/>
              <a:gd name="connsiteX85" fmla="*/ 2691555 w 9662615"/>
              <a:gd name="connsiteY85" fmla="*/ 1530283 h 1592811"/>
              <a:gd name="connsiteX86" fmla="*/ 2491676 w 9662615"/>
              <a:gd name="connsiteY86" fmla="*/ 1500859 h 1592811"/>
              <a:gd name="connsiteX87" fmla="*/ 2378036 w 9662615"/>
              <a:gd name="connsiteY87" fmla="*/ 1520645 h 1592811"/>
              <a:gd name="connsiteX88" fmla="*/ 2284269 w 9662615"/>
              <a:gd name="connsiteY88" fmla="*/ 1503068 h 1592811"/>
              <a:gd name="connsiteX89" fmla="*/ 2207104 w 9662615"/>
              <a:gd name="connsiteY89" fmla="*/ 1508888 h 1592811"/>
              <a:gd name="connsiteX90" fmla="*/ 2149226 w 9662615"/>
              <a:gd name="connsiteY90" fmla="*/ 1523409 h 1592811"/>
              <a:gd name="connsiteX91" fmla="*/ 2084783 w 9662615"/>
              <a:gd name="connsiteY91" fmla="*/ 1524245 h 1592811"/>
              <a:gd name="connsiteX92" fmla="*/ 2070075 w 9662615"/>
              <a:gd name="connsiteY92" fmla="*/ 1511285 h 1592811"/>
              <a:gd name="connsiteX93" fmla="*/ 2001057 w 9662615"/>
              <a:gd name="connsiteY93" fmla="*/ 1516449 h 1592811"/>
              <a:gd name="connsiteX94" fmla="*/ 1896330 w 9662615"/>
              <a:gd name="connsiteY94" fmla="*/ 1525725 h 1592811"/>
              <a:gd name="connsiteX95" fmla="*/ 1835994 w 9662615"/>
              <a:gd name="connsiteY95" fmla="*/ 1527678 h 1592811"/>
              <a:gd name="connsiteX96" fmla="*/ 1671119 w 9662615"/>
              <a:gd name="connsiteY96" fmla="*/ 1536701 h 1592811"/>
              <a:gd name="connsiteX97" fmla="*/ 1601337 w 9662615"/>
              <a:gd name="connsiteY97" fmla="*/ 1548552 h 1592811"/>
              <a:gd name="connsiteX98" fmla="*/ 1407755 w 9662615"/>
              <a:gd name="connsiteY98" fmla="*/ 1571444 h 1592811"/>
              <a:gd name="connsiteX99" fmla="*/ 1291872 w 9662615"/>
              <a:gd name="connsiteY99" fmla="*/ 1579471 h 1592811"/>
              <a:gd name="connsiteX100" fmla="*/ 1249226 w 9662615"/>
              <a:gd name="connsiteY100" fmla="*/ 1583140 h 1592811"/>
              <a:gd name="connsiteX101" fmla="*/ 1181938 w 9662615"/>
              <a:gd name="connsiteY101" fmla="*/ 1592789 h 1592811"/>
              <a:gd name="connsiteX102" fmla="*/ 1091432 w 9662615"/>
              <a:gd name="connsiteY102" fmla="*/ 1571003 h 1592811"/>
              <a:gd name="connsiteX103" fmla="*/ 940355 w 9662615"/>
              <a:gd name="connsiteY103" fmla="*/ 1560638 h 1592811"/>
              <a:gd name="connsiteX104" fmla="*/ 868264 w 9662615"/>
              <a:gd name="connsiteY104" fmla="*/ 1566392 h 1592811"/>
              <a:gd name="connsiteX105" fmla="*/ 792765 w 9662615"/>
              <a:gd name="connsiteY105" fmla="*/ 1563102 h 1592811"/>
              <a:gd name="connsiteX106" fmla="*/ 653153 w 9662615"/>
              <a:gd name="connsiteY106" fmla="*/ 1563516 h 1592811"/>
              <a:gd name="connsiteX107" fmla="*/ 541933 w 9662615"/>
              <a:gd name="connsiteY107" fmla="*/ 1561051 h 1592811"/>
              <a:gd name="connsiteX108" fmla="*/ 472797 w 9662615"/>
              <a:gd name="connsiteY108" fmla="*/ 1568904 h 1592811"/>
              <a:gd name="connsiteX109" fmla="*/ 396059 w 9662615"/>
              <a:gd name="connsiteY109" fmla="*/ 1560970 h 1592811"/>
              <a:gd name="connsiteX110" fmla="*/ 336819 w 9662615"/>
              <a:gd name="connsiteY110" fmla="*/ 1560892 h 1592811"/>
              <a:gd name="connsiteX111" fmla="*/ 267163 w 9662615"/>
              <a:gd name="connsiteY111" fmla="*/ 1531913 h 1592811"/>
              <a:gd name="connsiteX112" fmla="*/ 196644 w 9662615"/>
              <a:gd name="connsiteY112" fmla="*/ 1524565 h 1592811"/>
              <a:gd name="connsiteX113" fmla="*/ 86819 w 9662615"/>
              <a:gd name="connsiteY113" fmla="*/ 1519517 h 1592811"/>
              <a:gd name="connsiteX114" fmla="*/ 53369 w 9662615"/>
              <a:gd name="connsiteY114" fmla="*/ 1516853 h 1592811"/>
              <a:gd name="connsiteX115" fmla="*/ 2359 w 9662615"/>
              <a:gd name="connsiteY115" fmla="*/ 1515247 h 1592811"/>
              <a:gd name="connsiteX116" fmla="*/ 0 w 9662615"/>
              <a:gd name="connsiteY116" fmla="*/ 1514932 h 1592811"/>
              <a:gd name="connsiteX117" fmla="*/ 0 w 9662615"/>
              <a:gd name="connsiteY117" fmla="*/ 0 h 1592811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565233 w 9662615"/>
              <a:gd name="connsiteY71" fmla="*/ 1515122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34780 w 9662615"/>
              <a:gd name="connsiteY74" fmla="*/ 1522141 h 1603018"/>
              <a:gd name="connsiteX75" fmla="*/ 3504783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601337 w 9662615"/>
              <a:gd name="connsiteY97" fmla="*/ 1548552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565233 w 9662615"/>
              <a:gd name="connsiteY71" fmla="*/ 1515122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34780 w 9662615"/>
              <a:gd name="connsiteY74" fmla="*/ 1522141 h 1603018"/>
              <a:gd name="connsiteX75" fmla="*/ 3504783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565233 w 9662615"/>
              <a:gd name="connsiteY71" fmla="*/ 1515122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34780 w 9662615"/>
              <a:gd name="connsiteY74" fmla="*/ 1522141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565233 w 9662615"/>
              <a:gd name="connsiteY71" fmla="*/ 1515122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612941 w 9662615"/>
              <a:gd name="connsiteY71" fmla="*/ 1411755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612941 w 9662615"/>
              <a:gd name="connsiteY71" fmla="*/ 141175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12941 w 9662615"/>
              <a:gd name="connsiteY71" fmla="*/ 141175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81031 w 9662615"/>
              <a:gd name="connsiteY90" fmla="*/ 1531361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81031 w 9662615"/>
              <a:gd name="connsiteY90" fmla="*/ 1531361 h 1603018"/>
              <a:gd name="connsiteX91" fmla="*/ 211261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81031 w 9662615"/>
              <a:gd name="connsiteY90" fmla="*/ 1531361 h 1603018"/>
              <a:gd name="connsiteX91" fmla="*/ 2112613 w 9662615"/>
              <a:gd name="connsiteY91" fmla="*/ 1524245 h 1603018"/>
              <a:gd name="connsiteX92" fmla="*/ 2046221 w 9662615"/>
              <a:gd name="connsiteY92" fmla="*/ 1523212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81031 w 9662615"/>
              <a:gd name="connsiteY90" fmla="*/ 1531361 h 1603018"/>
              <a:gd name="connsiteX91" fmla="*/ 2112613 w 9662615"/>
              <a:gd name="connsiteY91" fmla="*/ 1524245 h 1603018"/>
              <a:gd name="connsiteX92" fmla="*/ 2046221 w 9662615"/>
              <a:gd name="connsiteY92" fmla="*/ 1523212 h 1603018"/>
              <a:gd name="connsiteX93" fmla="*/ 2001057 w 9662615"/>
              <a:gd name="connsiteY93" fmla="*/ 1516449 h 1603018"/>
              <a:gd name="connsiteX94" fmla="*/ 1920184 w 9662615"/>
              <a:gd name="connsiteY94" fmla="*/ 1533676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</a:cxnLst>
            <a:rect l="l" t="t" r="r" b="b"/>
            <a:pathLst>
              <a:path w="9662615" h="1603018">
                <a:moveTo>
                  <a:pt x="0" y="0"/>
                </a:moveTo>
                <a:lnTo>
                  <a:pt x="9662615" y="0"/>
                </a:lnTo>
                <a:lnTo>
                  <a:pt x="9662615" y="1280346"/>
                </a:lnTo>
                <a:lnTo>
                  <a:pt x="9551077" y="1292033"/>
                </a:lnTo>
                <a:cubicBezTo>
                  <a:pt x="9489925" y="1291588"/>
                  <a:pt x="9543615" y="1296257"/>
                  <a:pt x="9469546" y="1289837"/>
                </a:cubicBezTo>
                <a:cubicBezTo>
                  <a:pt x="9413040" y="1331485"/>
                  <a:pt x="9340031" y="1268376"/>
                  <a:pt x="9326260" y="1277155"/>
                </a:cubicBezTo>
                <a:cubicBezTo>
                  <a:pt x="9234251" y="1284900"/>
                  <a:pt x="9225377" y="1258935"/>
                  <a:pt x="9144767" y="1264120"/>
                </a:cubicBezTo>
                <a:cubicBezTo>
                  <a:pt x="9159115" y="1310075"/>
                  <a:pt x="9066692" y="1304806"/>
                  <a:pt x="8976400" y="1326661"/>
                </a:cubicBezTo>
                <a:cubicBezTo>
                  <a:pt x="8931920" y="1325947"/>
                  <a:pt x="8871807" y="1351060"/>
                  <a:pt x="8828711" y="1346394"/>
                </a:cubicBezTo>
                <a:cubicBezTo>
                  <a:pt x="8809650" y="1326213"/>
                  <a:pt x="8718313" y="1358527"/>
                  <a:pt x="8695953" y="1346784"/>
                </a:cubicBezTo>
                <a:cubicBezTo>
                  <a:pt x="8694290" y="1355317"/>
                  <a:pt x="8661526" y="1349865"/>
                  <a:pt x="8652191" y="1345903"/>
                </a:cubicBezTo>
                <a:cubicBezTo>
                  <a:pt x="8641363" y="1349626"/>
                  <a:pt x="8603292" y="1341304"/>
                  <a:pt x="8591582" y="1341666"/>
                </a:cubicBezTo>
                <a:cubicBezTo>
                  <a:pt x="8568421" y="1323004"/>
                  <a:pt x="8565847" y="1352287"/>
                  <a:pt x="8537336" y="1341684"/>
                </a:cubicBezTo>
                <a:cubicBezTo>
                  <a:pt x="8524809" y="1348019"/>
                  <a:pt x="8445703" y="1377667"/>
                  <a:pt x="8416849" y="1367085"/>
                </a:cubicBezTo>
                <a:cubicBezTo>
                  <a:pt x="8350736" y="1379599"/>
                  <a:pt x="8346589" y="1391624"/>
                  <a:pt x="8278355" y="1386569"/>
                </a:cubicBezTo>
                <a:cubicBezTo>
                  <a:pt x="8268756" y="1398649"/>
                  <a:pt x="8183331" y="1371185"/>
                  <a:pt x="8197961" y="1392804"/>
                </a:cubicBezTo>
                <a:cubicBezTo>
                  <a:pt x="8175189" y="1391748"/>
                  <a:pt x="8158503" y="1383145"/>
                  <a:pt x="8171196" y="1397216"/>
                </a:cubicBezTo>
                <a:cubicBezTo>
                  <a:pt x="8141821" y="1397466"/>
                  <a:pt x="8125626" y="1386947"/>
                  <a:pt x="8087910" y="1386449"/>
                </a:cubicBezTo>
                <a:cubicBezTo>
                  <a:pt x="8029319" y="1362701"/>
                  <a:pt x="8020916" y="1407035"/>
                  <a:pt x="7974579" y="1383439"/>
                </a:cubicBezTo>
                <a:cubicBezTo>
                  <a:pt x="7912074" y="1402493"/>
                  <a:pt x="7841761" y="1389550"/>
                  <a:pt x="7768351" y="1395051"/>
                </a:cubicBezTo>
                <a:cubicBezTo>
                  <a:pt x="7741665" y="1390266"/>
                  <a:pt x="7663663" y="1410813"/>
                  <a:pt x="7635985" y="1386363"/>
                </a:cubicBezTo>
                <a:cubicBezTo>
                  <a:pt x="7646173" y="1415707"/>
                  <a:pt x="7542198" y="1378410"/>
                  <a:pt x="7466069" y="1377654"/>
                </a:cubicBezTo>
                <a:cubicBezTo>
                  <a:pt x="7427626" y="1403818"/>
                  <a:pt x="7337822" y="1398948"/>
                  <a:pt x="7355642" y="1407761"/>
                </a:cubicBezTo>
                <a:cubicBezTo>
                  <a:pt x="7270634" y="1390553"/>
                  <a:pt x="7306340" y="1403822"/>
                  <a:pt x="7215220" y="1397856"/>
                </a:cubicBezTo>
                <a:cubicBezTo>
                  <a:pt x="7175381" y="1421457"/>
                  <a:pt x="7122339" y="1428094"/>
                  <a:pt x="7082147" y="1406113"/>
                </a:cubicBezTo>
                <a:cubicBezTo>
                  <a:pt x="7040624" y="1425217"/>
                  <a:pt x="7029993" y="1391726"/>
                  <a:pt x="6987129" y="1404834"/>
                </a:cubicBezTo>
                <a:cubicBezTo>
                  <a:pt x="6953477" y="1411964"/>
                  <a:pt x="6957479" y="1421694"/>
                  <a:pt x="6907567" y="1419149"/>
                </a:cubicBezTo>
                <a:cubicBezTo>
                  <a:pt x="6863513" y="1408514"/>
                  <a:pt x="6803088" y="1434619"/>
                  <a:pt x="6748428" y="1420308"/>
                </a:cubicBezTo>
                <a:cubicBezTo>
                  <a:pt x="6728317" y="1416860"/>
                  <a:pt x="6666046" y="1417296"/>
                  <a:pt x="6654257" y="1424143"/>
                </a:cubicBezTo>
                <a:cubicBezTo>
                  <a:pt x="6641271" y="1425628"/>
                  <a:pt x="6626125" y="1423202"/>
                  <a:pt x="6620123" y="1430535"/>
                </a:cubicBezTo>
                <a:cubicBezTo>
                  <a:pt x="6610208" y="1439359"/>
                  <a:pt x="6564906" y="1425734"/>
                  <a:pt x="6571355" y="1436144"/>
                </a:cubicBezTo>
                <a:cubicBezTo>
                  <a:pt x="6539188" y="1426808"/>
                  <a:pt x="6513602" y="1445293"/>
                  <a:pt x="6486557" y="1449861"/>
                </a:cubicBezTo>
                <a:cubicBezTo>
                  <a:pt x="6461221" y="1440598"/>
                  <a:pt x="6429457" y="1459319"/>
                  <a:pt x="6370419" y="1461649"/>
                </a:cubicBezTo>
                <a:cubicBezTo>
                  <a:pt x="6342558" y="1450937"/>
                  <a:pt x="6330664" y="1463365"/>
                  <a:pt x="6278839" y="1449160"/>
                </a:cubicBezTo>
                <a:cubicBezTo>
                  <a:pt x="6277206" y="1450621"/>
                  <a:pt x="6275057" y="1451978"/>
                  <a:pt x="6272455" y="1453191"/>
                </a:cubicBezTo>
                <a:cubicBezTo>
                  <a:pt x="6257338" y="1460236"/>
                  <a:pt x="6230567" y="1460979"/>
                  <a:pt x="6212659" y="1454850"/>
                </a:cubicBezTo>
                <a:cubicBezTo>
                  <a:pt x="6130994" y="1436046"/>
                  <a:pt x="6135790" y="1448771"/>
                  <a:pt x="6069317" y="1445838"/>
                </a:cubicBezTo>
                <a:cubicBezTo>
                  <a:pt x="5994738" y="1444791"/>
                  <a:pt x="5975991" y="1456673"/>
                  <a:pt x="5878477" y="1439180"/>
                </a:cubicBezTo>
                <a:cubicBezTo>
                  <a:pt x="5870803" y="1447519"/>
                  <a:pt x="5859206" y="1448153"/>
                  <a:pt x="5838387" y="1444679"/>
                </a:cubicBezTo>
                <a:cubicBezTo>
                  <a:pt x="5802317" y="1444778"/>
                  <a:pt x="5810848" y="1465165"/>
                  <a:pt x="5771136" y="1453639"/>
                </a:cubicBezTo>
                <a:cubicBezTo>
                  <a:pt x="5780732" y="1464484"/>
                  <a:pt x="5704275" y="1459369"/>
                  <a:pt x="5724081" y="1470431"/>
                </a:cubicBezTo>
                <a:cubicBezTo>
                  <a:pt x="5703536" y="1480946"/>
                  <a:pt x="5687323" y="1464719"/>
                  <a:pt x="5666577" y="1473921"/>
                </a:cubicBezTo>
                <a:cubicBezTo>
                  <a:pt x="5640974" y="1476520"/>
                  <a:pt x="5678275" y="1461854"/>
                  <a:pt x="5649068" y="1461676"/>
                </a:cubicBezTo>
                <a:cubicBezTo>
                  <a:pt x="5614218" y="1463443"/>
                  <a:pt x="5608578" y="1443299"/>
                  <a:pt x="5588902" y="1469647"/>
                </a:cubicBezTo>
                <a:cubicBezTo>
                  <a:pt x="5550386" y="1464321"/>
                  <a:pt x="5546573" y="1476049"/>
                  <a:pt x="5498090" y="1483173"/>
                </a:cubicBezTo>
                <a:cubicBezTo>
                  <a:pt x="5475226" y="1477314"/>
                  <a:pt x="5459293" y="1480930"/>
                  <a:pt x="5444641" y="1487602"/>
                </a:cubicBezTo>
                <a:cubicBezTo>
                  <a:pt x="5395328" y="1487320"/>
                  <a:pt x="5353572" y="1498007"/>
                  <a:pt x="5299812" y="1503362"/>
                </a:cubicBezTo>
                <a:cubicBezTo>
                  <a:pt x="5238326" y="1497756"/>
                  <a:pt x="5303225" y="1514963"/>
                  <a:pt x="5245752" y="1520612"/>
                </a:cubicBezTo>
                <a:cubicBezTo>
                  <a:pt x="5190753" y="1507732"/>
                  <a:pt x="5205712" y="1518627"/>
                  <a:pt x="5177807" y="1526802"/>
                </a:cubicBezTo>
                <a:lnTo>
                  <a:pt x="5113910" y="1533205"/>
                </a:lnTo>
                <a:lnTo>
                  <a:pt x="5059484" y="1546802"/>
                </a:lnTo>
                <a:lnTo>
                  <a:pt x="5038524" y="1545675"/>
                </a:lnTo>
                <a:lnTo>
                  <a:pt x="5026564" y="1545376"/>
                </a:lnTo>
                <a:cubicBezTo>
                  <a:pt x="5006873" y="1544046"/>
                  <a:pt x="4987701" y="1552900"/>
                  <a:pt x="4969433" y="1550865"/>
                </a:cubicBezTo>
                <a:cubicBezTo>
                  <a:pt x="4943627" y="1555066"/>
                  <a:pt x="4892754" y="1568818"/>
                  <a:pt x="4871726" y="1570584"/>
                </a:cubicBezTo>
                <a:cubicBezTo>
                  <a:pt x="4863638" y="1570310"/>
                  <a:pt x="4846771" y="1559566"/>
                  <a:pt x="4843267" y="1561459"/>
                </a:cubicBezTo>
                <a:lnTo>
                  <a:pt x="4821058" y="1553078"/>
                </a:lnTo>
                <a:lnTo>
                  <a:pt x="4791466" y="1561324"/>
                </a:lnTo>
                <a:lnTo>
                  <a:pt x="4784247" y="1562342"/>
                </a:lnTo>
                <a:cubicBezTo>
                  <a:pt x="4770593" y="1574121"/>
                  <a:pt x="4776816" y="1558072"/>
                  <a:pt x="4739309" y="1553948"/>
                </a:cubicBezTo>
                <a:cubicBezTo>
                  <a:pt x="4684311" y="1578213"/>
                  <a:pt x="4712803" y="1566697"/>
                  <a:pt x="4697562" y="1551206"/>
                </a:cubicBezTo>
                <a:lnTo>
                  <a:pt x="4650737" y="1537381"/>
                </a:lnTo>
                <a:cubicBezTo>
                  <a:pt x="4628208" y="1530633"/>
                  <a:pt x="4609654" y="1567617"/>
                  <a:pt x="4583150" y="1529064"/>
                </a:cubicBezTo>
                <a:cubicBezTo>
                  <a:pt x="4575879" y="1527088"/>
                  <a:pt x="4527005" y="1532552"/>
                  <a:pt x="4521734" y="1529359"/>
                </a:cubicBezTo>
                <a:cubicBezTo>
                  <a:pt x="4457980" y="1517590"/>
                  <a:pt x="4465052" y="1532003"/>
                  <a:pt x="4382398" y="1534108"/>
                </a:cubicBezTo>
                <a:cubicBezTo>
                  <a:pt x="4347480" y="1506889"/>
                  <a:pt x="4310783" y="1494709"/>
                  <a:pt x="4221826" y="1500972"/>
                </a:cubicBezTo>
                <a:cubicBezTo>
                  <a:pt x="4174471" y="1526598"/>
                  <a:pt x="4136675" y="1542031"/>
                  <a:pt x="4096601" y="1521563"/>
                </a:cubicBezTo>
                <a:cubicBezTo>
                  <a:pt x="4015086" y="1550501"/>
                  <a:pt x="3986123" y="1519347"/>
                  <a:pt x="4002441" y="1528912"/>
                </a:cubicBezTo>
                <a:cubicBezTo>
                  <a:pt x="3967120" y="1539744"/>
                  <a:pt x="3931774" y="1526729"/>
                  <a:pt x="3833906" y="1516637"/>
                </a:cubicBezTo>
                <a:cubicBezTo>
                  <a:pt x="3781438" y="1538249"/>
                  <a:pt x="3822855" y="1526006"/>
                  <a:pt x="3763845" y="1501782"/>
                </a:cubicBezTo>
                <a:cubicBezTo>
                  <a:pt x="3734533" y="1525292"/>
                  <a:pt x="3677359" y="1524487"/>
                  <a:pt x="3673583" y="1501471"/>
                </a:cubicBezTo>
                <a:cubicBezTo>
                  <a:pt x="3663687" y="1502855"/>
                  <a:pt x="3650245" y="1528777"/>
                  <a:pt x="3640771" y="1531025"/>
                </a:cubicBezTo>
                <a:lnTo>
                  <a:pt x="3576170" y="1516288"/>
                </a:lnTo>
                <a:lnTo>
                  <a:pt x="3540258" y="1516976"/>
                </a:lnTo>
                <a:lnTo>
                  <a:pt x="3522853" y="1538044"/>
                </a:lnTo>
                <a:lnTo>
                  <a:pt x="3480929" y="1526739"/>
                </a:lnTo>
                <a:cubicBezTo>
                  <a:pt x="3469671" y="1527693"/>
                  <a:pt x="3444273" y="1543724"/>
                  <a:pt x="3430805" y="1542521"/>
                </a:cubicBezTo>
                <a:cubicBezTo>
                  <a:pt x="3386352" y="1529947"/>
                  <a:pt x="3347457" y="1537200"/>
                  <a:pt x="3292707" y="1520490"/>
                </a:cubicBezTo>
                <a:cubicBezTo>
                  <a:pt x="3271897" y="1516147"/>
                  <a:pt x="3203347" y="1513732"/>
                  <a:pt x="3187872" y="1519991"/>
                </a:cubicBezTo>
                <a:cubicBezTo>
                  <a:pt x="3173062" y="1520872"/>
                  <a:pt x="3157325" y="1517771"/>
                  <a:pt x="3148026" y="1524777"/>
                </a:cubicBezTo>
                <a:cubicBezTo>
                  <a:pt x="3133878" y="1533085"/>
                  <a:pt x="3089156" y="1517485"/>
                  <a:pt x="3092394" y="1528115"/>
                </a:cubicBezTo>
                <a:cubicBezTo>
                  <a:pt x="3060512" y="1517374"/>
                  <a:pt x="3025593" y="1534558"/>
                  <a:pt x="2994200" y="1537857"/>
                </a:cubicBezTo>
                <a:cubicBezTo>
                  <a:pt x="2969798" y="1527501"/>
                  <a:pt x="2927999" y="1544636"/>
                  <a:pt x="2862301" y="1544250"/>
                </a:cubicBezTo>
                <a:cubicBezTo>
                  <a:pt x="2835658" y="1532340"/>
                  <a:pt x="2818008" y="1544135"/>
                  <a:pt x="2766335" y="1527662"/>
                </a:cubicBezTo>
                <a:cubicBezTo>
                  <a:pt x="2764004" y="1529036"/>
                  <a:pt x="2761142" y="1530285"/>
                  <a:pt x="2757836" y="1531371"/>
                </a:cubicBezTo>
                <a:cubicBezTo>
                  <a:pt x="2738633" y="1537675"/>
                  <a:pt x="2708957" y="1537188"/>
                  <a:pt x="2691555" y="1530283"/>
                </a:cubicBezTo>
                <a:cubicBezTo>
                  <a:pt x="2608810" y="1507878"/>
                  <a:pt x="2611304" y="1510787"/>
                  <a:pt x="2539383" y="1504835"/>
                </a:cubicBezTo>
                <a:cubicBezTo>
                  <a:pt x="2457862" y="1500384"/>
                  <a:pt x="2478670" y="1542474"/>
                  <a:pt x="2378036" y="1520645"/>
                </a:cubicBezTo>
                <a:cubicBezTo>
                  <a:pt x="2366529" y="1528574"/>
                  <a:pt x="2341629" y="1515421"/>
                  <a:pt x="2320049" y="1511019"/>
                </a:cubicBezTo>
                <a:cubicBezTo>
                  <a:pt x="2280399" y="1509467"/>
                  <a:pt x="2278267" y="1522148"/>
                  <a:pt x="2238909" y="1508888"/>
                </a:cubicBezTo>
                <a:cubicBezTo>
                  <a:pt x="2245444" y="1520095"/>
                  <a:pt x="2163364" y="1519472"/>
                  <a:pt x="2181031" y="1531361"/>
                </a:cubicBezTo>
                <a:cubicBezTo>
                  <a:pt x="2154585" y="1540861"/>
                  <a:pt x="2138796" y="1516056"/>
                  <a:pt x="2112613" y="1524245"/>
                </a:cubicBezTo>
                <a:cubicBezTo>
                  <a:pt x="2083537" y="1525655"/>
                  <a:pt x="2078233" y="1524725"/>
                  <a:pt x="2046221" y="1523212"/>
                </a:cubicBezTo>
                <a:cubicBezTo>
                  <a:pt x="2007296" y="1523373"/>
                  <a:pt x="2032394" y="1491187"/>
                  <a:pt x="2001057" y="1516449"/>
                </a:cubicBezTo>
                <a:cubicBezTo>
                  <a:pt x="1960724" y="1509398"/>
                  <a:pt x="1976058" y="1528820"/>
                  <a:pt x="1920184" y="1533676"/>
                </a:cubicBezTo>
                <a:cubicBezTo>
                  <a:pt x="1897238" y="1526813"/>
                  <a:pt x="1877505" y="1527174"/>
                  <a:pt x="1835994" y="1527678"/>
                </a:cubicBezTo>
                <a:cubicBezTo>
                  <a:pt x="1794483" y="1528182"/>
                  <a:pt x="1726077" y="1533693"/>
                  <a:pt x="1671119" y="1536701"/>
                </a:cubicBezTo>
                <a:cubicBezTo>
                  <a:pt x="1605663" y="1528324"/>
                  <a:pt x="1630763" y="1553523"/>
                  <a:pt x="1565556" y="1556503"/>
                </a:cubicBezTo>
                <a:cubicBezTo>
                  <a:pt x="1501959" y="1539013"/>
                  <a:pt x="1462468" y="1572800"/>
                  <a:pt x="1407755" y="1571444"/>
                </a:cubicBezTo>
                <a:cubicBezTo>
                  <a:pt x="1319286" y="1555448"/>
                  <a:pt x="1429251" y="1585263"/>
                  <a:pt x="1291872" y="1579471"/>
                </a:cubicBezTo>
                <a:cubicBezTo>
                  <a:pt x="1284192" y="1576816"/>
                  <a:pt x="1243590" y="1599390"/>
                  <a:pt x="1245251" y="1603018"/>
                </a:cubicBezTo>
                <a:cubicBezTo>
                  <a:pt x="1236562" y="1601891"/>
                  <a:pt x="1184091" y="1586977"/>
                  <a:pt x="1181938" y="1592789"/>
                </a:cubicBezTo>
                <a:cubicBezTo>
                  <a:pt x="1138153" y="1593474"/>
                  <a:pt x="1130439" y="1578153"/>
                  <a:pt x="1091432" y="1571003"/>
                </a:cubicBezTo>
                <a:cubicBezTo>
                  <a:pt x="1007000" y="1580980"/>
                  <a:pt x="1001377" y="1557850"/>
                  <a:pt x="940355" y="1560638"/>
                </a:cubicBezTo>
                <a:cubicBezTo>
                  <a:pt x="891367" y="1572083"/>
                  <a:pt x="924846" y="1558773"/>
                  <a:pt x="868264" y="1566392"/>
                </a:cubicBezTo>
                <a:cubicBezTo>
                  <a:pt x="848640" y="1547574"/>
                  <a:pt x="814997" y="1568391"/>
                  <a:pt x="792765" y="1563102"/>
                </a:cubicBezTo>
                <a:cubicBezTo>
                  <a:pt x="758082" y="1585102"/>
                  <a:pt x="689950" y="1563038"/>
                  <a:pt x="653153" y="1563516"/>
                </a:cubicBezTo>
                <a:cubicBezTo>
                  <a:pt x="591300" y="1567692"/>
                  <a:pt x="576686" y="1582565"/>
                  <a:pt x="541933" y="1561051"/>
                </a:cubicBezTo>
                <a:cubicBezTo>
                  <a:pt x="537775" y="1570056"/>
                  <a:pt x="508236" y="1570304"/>
                  <a:pt x="472797" y="1568904"/>
                </a:cubicBezTo>
                <a:cubicBezTo>
                  <a:pt x="458898" y="1573560"/>
                  <a:pt x="425270" y="1567476"/>
                  <a:pt x="396059" y="1560970"/>
                </a:cubicBezTo>
                <a:cubicBezTo>
                  <a:pt x="431016" y="1548467"/>
                  <a:pt x="332180" y="1575204"/>
                  <a:pt x="336819" y="1560892"/>
                </a:cubicBezTo>
                <a:cubicBezTo>
                  <a:pt x="292157" y="1552383"/>
                  <a:pt x="263346" y="1557575"/>
                  <a:pt x="267163" y="1531913"/>
                </a:cubicBezTo>
                <a:cubicBezTo>
                  <a:pt x="253228" y="1516946"/>
                  <a:pt x="198100" y="1540864"/>
                  <a:pt x="196644" y="1524565"/>
                </a:cubicBezTo>
                <a:cubicBezTo>
                  <a:pt x="172602" y="1535342"/>
                  <a:pt x="127394" y="1518578"/>
                  <a:pt x="86819" y="1519517"/>
                </a:cubicBezTo>
                <a:cubicBezTo>
                  <a:pt x="78537" y="1512257"/>
                  <a:pt x="69224" y="1512723"/>
                  <a:pt x="53369" y="1516853"/>
                </a:cubicBezTo>
                <a:cubicBezTo>
                  <a:pt x="37131" y="1517503"/>
                  <a:pt x="19976" y="1516838"/>
                  <a:pt x="2359" y="1515247"/>
                </a:cubicBezTo>
                <a:lnTo>
                  <a:pt x="0" y="1514932"/>
                </a:lnTo>
                <a:lnTo>
                  <a:pt x="0" y="0"/>
                </a:lnTo>
                <a:close/>
              </a:path>
            </a:pathLst>
          </a:custGeom>
          <a:solidFill>
            <a:srgbClr val="82766A">
              <a:alpha val="15000"/>
            </a:srgb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A79EB1A9-C689-91C3-D626-8F2277B8D43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887968" y="818775"/>
            <a:ext cx="8423238" cy="705227"/>
          </a:xfrm>
        </p:spPr>
        <p:txBody>
          <a:bodyPr vert="horz" lIns="91440" tIns="45720" rIns="91440" bIns="45720" rtlCol="0" anchor="b">
            <a:normAutofit/>
          </a:bodyPr>
          <a:lstStyle/>
          <a:p>
            <a:pPr algn="ctr"/>
            <a:r>
              <a:rPr lang="en-US" sz="2500" b="1" dirty="0">
                <a:solidFill>
                  <a:schemeClr val="accent1">
                    <a:lumMod val="50000"/>
                  </a:schemeClr>
                </a:solidFill>
                <a:latin typeface="Lato Light"/>
              </a:rPr>
              <a:t>Eta </a:t>
            </a:r>
            <a:r>
              <a:rPr lang="en-US" sz="2500" b="1" dirty="0" err="1">
                <a:solidFill>
                  <a:schemeClr val="accent1">
                    <a:lumMod val="50000"/>
                  </a:schemeClr>
                </a:solidFill>
                <a:latin typeface="Lato Light"/>
              </a:rPr>
              <a:t>ez</a:t>
            </a:r>
            <a:r>
              <a:rPr lang="en-US" sz="2500" b="1" dirty="0">
                <a:solidFill>
                  <a:schemeClr val="accent1">
                    <a:lumMod val="50000"/>
                  </a:schemeClr>
                </a:solidFill>
                <a:latin typeface="Lato Light"/>
              </a:rPr>
              <a:t> </a:t>
            </a:r>
            <a:r>
              <a:rPr lang="en-US" sz="2500" b="1" dirty="0" err="1">
                <a:solidFill>
                  <a:schemeClr val="accent1">
                    <a:lumMod val="50000"/>
                  </a:schemeClr>
                </a:solidFill>
                <a:latin typeface="Lato Light"/>
              </a:rPr>
              <a:t>larrutu</a:t>
            </a:r>
            <a:r>
              <a:rPr lang="en-US" sz="2500" b="1" dirty="0">
                <a:solidFill>
                  <a:schemeClr val="accent1">
                    <a:lumMod val="50000"/>
                  </a:schemeClr>
                </a:solidFill>
                <a:latin typeface="Lato Light"/>
              </a:rPr>
              <a:t>, </a:t>
            </a:r>
            <a:r>
              <a:rPr lang="en-US" sz="2500" b="1" dirty="0" err="1">
                <a:solidFill>
                  <a:schemeClr val="accent1">
                    <a:lumMod val="50000"/>
                  </a:schemeClr>
                </a:solidFill>
                <a:latin typeface="Lato Light"/>
              </a:rPr>
              <a:t>ezkutatu</a:t>
            </a:r>
            <a:r>
              <a:rPr lang="en-US" sz="2500" b="1" dirty="0">
                <a:solidFill>
                  <a:schemeClr val="accent1">
                    <a:lumMod val="50000"/>
                  </a:schemeClr>
                </a:solidFill>
                <a:latin typeface="Lato Light"/>
              </a:rPr>
              <a:t> </a:t>
            </a:r>
            <a:r>
              <a:rPr lang="en-US" sz="2500" b="1" dirty="0" err="1">
                <a:solidFill>
                  <a:schemeClr val="accent1">
                    <a:lumMod val="50000"/>
                  </a:schemeClr>
                </a:solidFill>
                <a:latin typeface="Lato Light"/>
              </a:rPr>
              <a:t>nahi</a:t>
            </a:r>
            <a:r>
              <a:rPr lang="en-US" sz="2500" b="1" dirty="0">
                <a:solidFill>
                  <a:schemeClr val="accent1">
                    <a:lumMod val="50000"/>
                  </a:schemeClr>
                </a:solidFill>
                <a:latin typeface="Lato Light"/>
              </a:rPr>
              <a:t> </a:t>
            </a:r>
            <a:r>
              <a:rPr lang="en-US" sz="2500" b="1" dirty="0" err="1">
                <a:solidFill>
                  <a:schemeClr val="accent1">
                    <a:lumMod val="50000"/>
                  </a:schemeClr>
                </a:solidFill>
                <a:latin typeface="Lato Light"/>
              </a:rPr>
              <a:t>baditugu</a:t>
            </a:r>
            <a:r>
              <a:rPr lang="en-US" sz="2500" b="1" dirty="0">
                <a:solidFill>
                  <a:schemeClr val="accent1">
                    <a:lumMod val="50000"/>
                  </a:schemeClr>
                </a:solidFill>
                <a:latin typeface="Lato Light"/>
              </a:rPr>
              <a:t> ere...</a:t>
            </a:r>
          </a:p>
        </p:txBody>
      </p:sp>
      <p:sp>
        <p:nvSpPr>
          <p:cNvPr id="15" name="Rectangle 6">
            <a:extLst>
              <a:ext uri="{FF2B5EF4-FFF2-40B4-BE49-F238E27FC236}">
                <a16:creationId xmlns:a16="http://schemas.microsoft.com/office/drawing/2014/main" id="{DDCE5572-4319-4D42-813F-C8C69C08CAA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5096549" y="256355"/>
            <a:ext cx="1707751" cy="428984"/>
          </a:xfrm>
          <a:custGeom>
            <a:avLst/>
            <a:gdLst>
              <a:gd name="connsiteX0" fmla="*/ 0 w 2142503"/>
              <a:gd name="connsiteY0" fmla="*/ 0 h 571500"/>
              <a:gd name="connsiteX1" fmla="*/ 2142503 w 2142503"/>
              <a:gd name="connsiteY1" fmla="*/ 0 h 571500"/>
              <a:gd name="connsiteX2" fmla="*/ 2142503 w 2142503"/>
              <a:gd name="connsiteY2" fmla="*/ 571500 h 571500"/>
              <a:gd name="connsiteX3" fmla="*/ 0 w 2142503"/>
              <a:gd name="connsiteY3" fmla="*/ 571500 h 571500"/>
              <a:gd name="connsiteX4" fmla="*/ 0 w 2142503"/>
              <a:gd name="connsiteY4" fmla="*/ 0 h 571500"/>
              <a:gd name="connsiteX0" fmla="*/ 0 w 2142503"/>
              <a:gd name="connsiteY0" fmla="*/ 0 h 582145"/>
              <a:gd name="connsiteX1" fmla="*/ 2142503 w 2142503"/>
              <a:gd name="connsiteY1" fmla="*/ 0 h 582145"/>
              <a:gd name="connsiteX2" fmla="*/ 2142503 w 2142503"/>
              <a:gd name="connsiteY2" fmla="*/ 571500 h 582145"/>
              <a:gd name="connsiteX3" fmla="*/ 2050917 w 2142503"/>
              <a:gd name="connsiteY3" fmla="*/ 582088 h 582145"/>
              <a:gd name="connsiteX4" fmla="*/ 0 w 2142503"/>
              <a:gd name="connsiteY4" fmla="*/ 571500 h 582145"/>
              <a:gd name="connsiteX5" fmla="*/ 0 w 2142503"/>
              <a:gd name="connsiteY5" fmla="*/ 0 h 582145"/>
              <a:gd name="connsiteX0" fmla="*/ 0 w 2159832"/>
              <a:gd name="connsiteY0" fmla="*/ 0 h 582145"/>
              <a:gd name="connsiteX1" fmla="*/ 2142503 w 2159832"/>
              <a:gd name="connsiteY1" fmla="*/ 0 h 582145"/>
              <a:gd name="connsiteX2" fmla="*/ 2159829 w 2159832"/>
              <a:gd name="connsiteY2" fmla="*/ 96526 h 582145"/>
              <a:gd name="connsiteX3" fmla="*/ 2142503 w 2159832"/>
              <a:gd name="connsiteY3" fmla="*/ 571500 h 582145"/>
              <a:gd name="connsiteX4" fmla="*/ 2050917 w 2159832"/>
              <a:gd name="connsiteY4" fmla="*/ 582088 h 582145"/>
              <a:gd name="connsiteX5" fmla="*/ 0 w 2159832"/>
              <a:gd name="connsiteY5" fmla="*/ 571500 h 582145"/>
              <a:gd name="connsiteX6" fmla="*/ 0 w 2159832"/>
              <a:gd name="connsiteY6" fmla="*/ 0 h 582145"/>
              <a:gd name="connsiteX0" fmla="*/ 0 w 2159832"/>
              <a:gd name="connsiteY0" fmla="*/ 12386 h 594531"/>
              <a:gd name="connsiteX1" fmla="*/ 67826 w 2159832"/>
              <a:gd name="connsiteY1" fmla="*/ 0 h 594531"/>
              <a:gd name="connsiteX2" fmla="*/ 2142503 w 2159832"/>
              <a:gd name="connsiteY2" fmla="*/ 12386 h 594531"/>
              <a:gd name="connsiteX3" fmla="*/ 2159829 w 2159832"/>
              <a:gd name="connsiteY3" fmla="*/ 108912 h 594531"/>
              <a:gd name="connsiteX4" fmla="*/ 2142503 w 2159832"/>
              <a:gd name="connsiteY4" fmla="*/ 583886 h 594531"/>
              <a:gd name="connsiteX5" fmla="*/ 2050917 w 2159832"/>
              <a:gd name="connsiteY5" fmla="*/ 594474 h 594531"/>
              <a:gd name="connsiteX6" fmla="*/ 0 w 2159832"/>
              <a:gd name="connsiteY6" fmla="*/ 583886 h 594531"/>
              <a:gd name="connsiteX7" fmla="*/ 0 w 2159832"/>
              <a:gd name="connsiteY7" fmla="*/ 12386 h 594531"/>
              <a:gd name="connsiteX0" fmla="*/ 0 w 2168908"/>
              <a:gd name="connsiteY0" fmla="*/ 26000 h 594531"/>
              <a:gd name="connsiteX1" fmla="*/ 76902 w 2168908"/>
              <a:gd name="connsiteY1" fmla="*/ 0 h 594531"/>
              <a:gd name="connsiteX2" fmla="*/ 2151579 w 2168908"/>
              <a:gd name="connsiteY2" fmla="*/ 12386 h 594531"/>
              <a:gd name="connsiteX3" fmla="*/ 2168905 w 2168908"/>
              <a:gd name="connsiteY3" fmla="*/ 108912 h 594531"/>
              <a:gd name="connsiteX4" fmla="*/ 2151579 w 2168908"/>
              <a:gd name="connsiteY4" fmla="*/ 583886 h 594531"/>
              <a:gd name="connsiteX5" fmla="*/ 2059993 w 2168908"/>
              <a:gd name="connsiteY5" fmla="*/ 594474 h 594531"/>
              <a:gd name="connsiteX6" fmla="*/ 9076 w 2168908"/>
              <a:gd name="connsiteY6" fmla="*/ 583886 h 594531"/>
              <a:gd name="connsiteX7" fmla="*/ 0 w 2168908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147197 w 2316105"/>
              <a:gd name="connsiteY0" fmla="*/ 26000 h 594531"/>
              <a:gd name="connsiteX1" fmla="*/ 224099 w 2316105"/>
              <a:gd name="connsiteY1" fmla="*/ 0 h 594531"/>
              <a:gd name="connsiteX2" fmla="*/ 2298776 w 2316105"/>
              <a:gd name="connsiteY2" fmla="*/ 12386 h 594531"/>
              <a:gd name="connsiteX3" fmla="*/ 2316102 w 2316105"/>
              <a:gd name="connsiteY3" fmla="*/ 108912 h 594531"/>
              <a:gd name="connsiteX4" fmla="*/ 2298776 w 2316105"/>
              <a:gd name="connsiteY4" fmla="*/ 583886 h 594531"/>
              <a:gd name="connsiteX5" fmla="*/ 2207190 w 2316105"/>
              <a:gd name="connsiteY5" fmla="*/ 594474 h 594531"/>
              <a:gd name="connsiteX6" fmla="*/ 156273 w 2316105"/>
              <a:gd name="connsiteY6" fmla="*/ 583886 h 594531"/>
              <a:gd name="connsiteX7" fmla="*/ 142416 w 2316105"/>
              <a:gd name="connsiteY7" fmla="*/ 235975 h 594531"/>
              <a:gd name="connsiteX8" fmla="*/ 147197 w 2316105"/>
              <a:gd name="connsiteY8" fmla="*/ 26000 h 594531"/>
              <a:gd name="connsiteX0" fmla="*/ 154684 w 2323592"/>
              <a:gd name="connsiteY0" fmla="*/ 26000 h 594531"/>
              <a:gd name="connsiteX1" fmla="*/ 231586 w 2323592"/>
              <a:gd name="connsiteY1" fmla="*/ 0 h 594531"/>
              <a:gd name="connsiteX2" fmla="*/ 2306263 w 2323592"/>
              <a:gd name="connsiteY2" fmla="*/ 12386 h 594531"/>
              <a:gd name="connsiteX3" fmla="*/ 2323589 w 2323592"/>
              <a:gd name="connsiteY3" fmla="*/ 108912 h 594531"/>
              <a:gd name="connsiteX4" fmla="*/ 2306263 w 2323592"/>
              <a:gd name="connsiteY4" fmla="*/ 583886 h 594531"/>
              <a:gd name="connsiteX5" fmla="*/ 2214677 w 2323592"/>
              <a:gd name="connsiteY5" fmla="*/ 594474 h 594531"/>
              <a:gd name="connsiteX6" fmla="*/ 163760 w 2323592"/>
              <a:gd name="connsiteY6" fmla="*/ 583886 h 594531"/>
              <a:gd name="connsiteX7" fmla="*/ 158979 w 2323592"/>
              <a:gd name="connsiteY7" fmla="*/ 403879 h 594531"/>
              <a:gd name="connsiteX8" fmla="*/ 149903 w 2323592"/>
              <a:gd name="connsiteY8" fmla="*/ 235975 h 594531"/>
              <a:gd name="connsiteX9" fmla="*/ 154684 w 2323592"/>
              <a:gd name="connsiteY9" fmla="*/ 26000 h 594531"/>
              <a:gd name="connsiteX0" fmla="*/ 13665 w 2182573"/>
              <a:gd name="connsiteY0" fmla="*/ 26000 h 594531"/>
              <a:gd name="connsiteX1" fmla="*/ 90567 w 2182573"/>
              <a:gd name="connsiteY1" fmla="*/ 0 h 594531"/>
              <a:gd name="connsiteX2" fmla="*/ 2165244 w 2182573"/>
              <a:gd name="connsiteY2" fmla="*/ 12386 h 594531"/>
              <a:gd name="connsiteX3" fmla="*/ 2182570 w 2182573"/>
              <a:gd name="connsiteY3" fmla="*/ 108912 h 594531"/>
              <a:gd name="connsiteX4" fmla="*/ 2165244 w 2182573"/>
              <a:gd name="connsiteY4" fmla="*/ 583886 h 594531"/>
              <a:gd name="connsiteX5" fmla="*/ 2073658 w 2182573"/>
              <a:gd name="connsiteY5" fmla="*/ 594474 h 594531"/>
              <a:gd name="connsiteX6" fmla="*/ 22741 w 2182573"/>
              <a:gd name="connsiteY6" fmla="*/ 583886 h 594531"/>
              <a:gd name="connsiteX7" fmla="*/ 17960 w 2182573"/>
              <a:gd name="connsiteY7" fmla="*/ 403879 h 594531"/>
              <a:gd name="connsiteX8" fmla="*/ 8884 w 2182573"/>
              <a:gd name="connsiteY8" fmla="*/ 235975 h 594531"/>
              <a:gd name="connsiteX9" fmla="*/ 13665 w 2182573"/>
              <a:gd name="connsiteY9" fmla="*/ 26000 h 594531"/>
              <a:gd name="connsiteX0" fmla="*/ 13665 w 2202120"/>
              <a:gd name="connsiteY0" fmla="*/ 26000 h 594531"/>
              <a:gd name="connsiteX1" fmla="*/ 90567 w 2202120"/>
              <a:gd name="connsiteY1" fmla="*/ 0 h 594531"/>
              <a:gd name="connsiteX2" fmla="*/ 2165244 w 2202120"/>
              <a:gd name="connsiteY2" fmla="*/ 12386 h 594531"/>
              <a:gd name="connsiteX3" fmla="*/ 2182570 w 2202120"/>
              <a:gd name="connsiteY3" fmla="*/ 108912 h 594531"/>
              <a:gd name="connsiteX4" fmla="*/ 2192471 w 2202120"/>
              <a:gd name="connsiteY4" fmla="*/ 583886 h 594531"/>
              <a:gd name="connsiteX5" fmla="*/ 2073658 w 2202120"/>
              <a:gd name="connsiteY5" fmla="*/ 594474 h 594531"/>
              <a:gd name="connsiteX6" fmla="*/ 22741 w 2202120"/>
              <a:gd name="connsiteY6" fmla="*/ 583886 h 594531"/>
              <a:gd name="connsiteX7" fmla="*/ 17960 w 2202120"/>
              <a:gd name="connsiteY7" fmla="*/ 403879 h 594531"/>
              <a:gd name="connsiteX8" fmla="*/ 8884 w 2202120"/>
              <a:gd name="connsiteY8" fmla="*/ 235975 h 594531"/>
              <a:gd name="connsiteX9" fmla="*/ 13665 w 2202120"/>
              <a:gd name="connsiteY9" fmla="*/ 26000 h 594531"/>
              <a:gd name="connsiteX0" fmla="*/ 13665 w 2202036"/>
              <a:gd name="connsiteY0" fmla="*/ 26000 h 594531"/>
              <a:gd name="connsiteX1" fmla="*/ 90567 w 2202036"/>
              <a:gd name="connsiteY1" fmla="*/ 0 h 594531"/>
              <a:gd name="connsiteX2" fmla="*/ 2165244 w 2202036"/>
              <a:gd name="connsiteY2" fmla="*/ 12386 h 594531"/>
              <a:gd name="connsiteX3" fmla="*/ 2182570 w 2202036"/>
              <a:gd name="connsiteY3" fmla="*/ 108912 h 594531"/>
              <a:gd name="connsiteX4" fmla="*/ 2191645 w 2202036"/>
              <a:gd name="connsiteY4" fmla="*/ 422031 h 594531"/>
              <a:gd name="connsiteX5" fmla="*/ 2192471 w 2202036"/>
              <a:gd name="connsiteY5" fmla="*/ 583886 h 594531"/>
              <a:gd name="connsiteX6" fmla="*/ 2073658 w 2202036"/>
              <a:gd name="connsiteY6" fmla="*/ 594474 h 594531"/>
              <a:gd name="connsiteX7" fmla="*/ 22741 w 2202036"/>
              <a:gd name="connsiteY7" fmla="*/ 583886 h 594531"/>
              <a:gd name="connsiteX8" fmla="*/ 17960 w 2202036"/>
              <a:gd name="connsiteY8" fmla="*/ 403879 h 594531"/>
              <a:gd name="connsiteX9" fmla="*/ 8884 w 2202036"/>
              <a:gd name="connsiteY9" fmla="*/ 235975 h 594531"/>
              <a:gd name="connsiteX10" fmla="*/ 13665 w 2202036"/>
              <a:gd name="connsiteY10" fmla="*/ 26000 h 594531"/>
              <a:gd name="connsiteX0" fmla="*/ 142254 w 2330625"/>
              <a:gd name="connsiteY0" fmla="*/ 26000 h 594531"/>
              <a:gd name="connsiteX1" fmla="*/ 219156 w 2330625"/>
              <a:gd name="connsiteY1" fmla="*/ 0 h 594531"/>
              <a:gd name="connsiteX2" fmla="*/ 2293833 w 2330625"/>
              <a:gd name="connsiteY2" fmla="*/ 12386 h 594531"/>
              <a:gd name="connsiteX3" fmla="*/ 2311159 w 2330625"/>
              <a:gd name="connsiteY3" fmla="*/ 108912 h 594531"/>
              <a:gd name="connsiteX4" fmla="*/ 2320234 w 2330625"/>
              <a:gd name="connsiteY4" fmla="*/ 422031 h 594531"/>
              <a:gd name="connsiteX5" fmla="*/ 2321060 w 2330625"/>
              <a:gd name="connsiteY5" fmla="*/ 583886 h 594531"/>
              <a:gd name="connsiteX6" fmla="*/ 2202247 w 2330625"/>
              <a:gd name="connsiteY6" fmla="*/ 594474 h 594531"/>
              <a:gd name="connsiteX7" fmla="*/ 151330 w 2330625"/>
              <a:gd name="connsiteY7" fmla="*/ 583886 h 594531"/>
              <a:gd name="connsiteX8" fmla="*/ 155624 w 2330625"/>
              <a:gd name="connsiteY8" fmla="*/ 512790 h 594531"/>
              <a:gd name="connsiteX9" fmla="*/ 146549 w 2330625"/>
              <a:gd name="connsiteY9" fmla="*/ 403879 h 594531"/>
              <a:gd name="connsiteX10" fmla="*/ 137473 w 2330625"/>
              <a:gd name="connsiteY10" fmla="*/ 235975 h 594531"/>
              <a:gd name="connsiteX11" fmla="*/ 142254 w 2330625"/>
              <a:gd name="connsiteY11" fmla="*/ 26000 h 594531"/>
              <a:gd name="connsiteX0" fmla="*/ 13413 w 2201784"/>
              <a:gd name="connsiteY0" fmla="*/ 26000 h 594531"/>
              <a:gd name="connsiteX1" fmla="*/ 90315 w 2201784"/>
              <a:gd name="connsiteY1" fmla="*/ 0 h 594531"/>
              <a:gd name="connsiteX2" fmla="*/ 2164992 w 2201784"/>
              <a:gd name="connsiteY2" fmla="*/ 12386 h 594531"/>
              <a:gd name="connsiteX3" fmla="*/ 2182318 w 2201784"/>
              <a:gd name="connsiteY3" fmla="*/ 108912 h 594531"/>
              <a:gd name="connsiteX4" fmla="*/ 2191393 w 2201784"/>
              <a:gd name="connsiteY4" fmla="*/ 422031 h 594531"/>
              <a:gd name="connsiteX5" fmla="*/ 2192219 w 2201784"/>
              <a:gd name="connsiteY5" fmla="*/ 583886 h 594531"/>
              <a:gd name="connsiteX6" fmla="*/ 2073406 w 2201784"/>
              <a:gd name="connsiteY6" fmla="*/ 594474 h 594531"/>
              <a:gd name="connsiteX7" fmla="*/ 22489 w 2201784"/>
              <a:gd name="connsiteY7" fmla="*/ 583886 h 594531"/>
              <a:gd name="connsiteX8" fmla="*/ 26783 w 2201784"/>
              <a:gd name="connsiteY8" fmla="*/ 512790 h 594531"/>
              <a:gd name="connsiteX9" fmla="*/ 17708 w 2201784"/>
              <a:gd name="connsiteY9" fmla="*/ 403879 h 594531"/>
              <a:gd name="connsiteX10" fmla="*/ 8632 w 2201784"/>
              <a:gd name="connsiteY10" fmla="*/ 235975 h 594531"/>
              <a:gd name="connsiteX11" fmla="*/ 13413 w 2201784"/>
              <a:gd name="connsiteY11" fmla="*/ 26000 h 5945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201784" h="594531">
                <a:moveTo>
                  <a:pt x="13413" y="26000"/>
                </a:moveTo>
                <a:cubicBezTo>
                  <a:pt x="37534" y="24897"/>
                  <a:pt x="66194" y="1103"/>
                  <a:pt x="90315" y="0"/>
                </a:cubicBezTo>
                <a:lnTo>
                  <a:pt x="2164992" y="12386"/>
                </a:lnTo>
                <a:cubicBezTo>
                  <a:pt x="2164717" y="43049"/>
                  <a:pt x="2182593" y="78249"/>
                  <a:pt x="2182318" y="108912"/>
                </a:cubicBezTo>
                <a:cubicBezTo>
                  <a:pt x="2188231" y="177186"/>
                  <a:pt x="2189743" y="342869"/>
                  <a:pt x="2191393" y="422031"/>
                </a:cubicBezTo>
                <a:cubicBezTo>
                  <a:pt x="2193043" y="501193"/>
                  <a:pt x="2213396" y="555146"/>
                  <a:pt x="2192219" y="583886"/>
                </a:cubicBezTo>
                <a:cubicBezTo>
                  <a:pt x="2172279" y="582877"/>
                  <a:pt x="2093346" y="595483"/>
                  <a:pt x="2073406" y="594474"/>
                </a:cubicBezTo>
                <a:lnTo>
                  <a:pt x="22489" y="583886"/>
                </a:lnTo>
                <a:cubicBezTo>
                  <a:pt x="5849" y="592962"/>
                  <a:pt x="27580" y="542791"/>
                  <a:pt x="26783" y="512790"/>
                </a:cubicBezTo>
                <a:cubicBezTo>
                  <a:pt x="25986" y="482789"/>
                  <a:pt x="18464" y="450015"/>
                  <a:pt x="17708" y="403879"/>
                </a:cubicBezTo>
                <a:cubicBezTo>
                  <a:pt x="16952" y="357743"/>
                  <a:pt x="-14855" y="308787"/>
                  <a:pt x="8632" y="235975"/>
                </a:cubicBezTo>
                <a:cubicBezTo>
                  <a:pt x="7119" y="142994"/>
                  <a:pt x="-201" y="65329"/>
                  <a:pt x="13413" y="26000"/>
                </a:cubicBezTo>
                <a:close/>
              </a:path>
            </a:pathLst>
          </a:custGeom>
          <a:solidFill>
            <a:srgbClr val="D9D4D0">
              <a:alpha val="60000"/>
            </a:srgbClr>
          </a:solidFill>
          <a:ln>
            <a:noFill/>
          </a:ln>
          <a:effectLst>
            <a:softEdge rad="635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36529427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21" name="Rectangle 20">
            <a:extLst>
              <a:ext uri="{FF2B5EF4-FFF2-40B4-BE49-F238E27FC236}">
                <a16:creationId xmlns:a16="http://schemas.microsoft.com/office/drawing/2014/main" id="{6F828D28-8E09-41CC-8229-3070B5467A9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-1" y="0"/>
            <a:ext cx="12188952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5" name="Picture 1"/>
          <p:cNvPicPr>
            <a:picLocks noChangeAspect="1"/>
          </p:cNvPicPr>
          <p:nvPr/>
        </p:nvPicPr>
        <p:blipFill rotWithShape="1">
          <a:blip r:embed="rId3">
            <a:extLst>
              <a:ext uri="{837473B0-CC2E-450A-ABE3-18F120FF3D39}">
                <a1611:picAttrSrcUrl xmlns:a1611="http://schemas.microsoft.com/office/drawing/2016/11/main" r:id="rId4"/>
              </a:ext>
            </a:extLst>
          </a:blip>
          <a:srcRect t="7788" b="7788"/>
          <a:stretch/>
        </p:blipFill>
        <p:spPr>
          <a:xfrm>
            <a:off x="20" y="-22"/>
            <a:ext cx="12191977" cy="6858022"/>
          </a:xfrm>
          <a:prstGeom prst="rect">
            <a:avLst/>
          </a:prstGeom>
        </p:spPr>
      </p:pic>
      <p:sp>
        <p:nvSpPr>
          <p:cNvPr id="22" name="Rectangle 21">
            <a:extLst>
              <a:ext uri="{FF2B5EF4-FFF2-40B4-BE49-F238E27FC236}">
                <a16:creationId xmlns:a16="http://schemas.microsoft.com/office/drawing/2014/main" id="{D5B012D8-7F27-4758-9AC6-C889B154BD7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 rot="16200000">
            <a:off x="-1103377" y="1100316"/>
            <a:ext cx="6858003" cy="4657347"/>
          </a:xfrm>
          <a:prstGeom prst="rect">
            <a:avLst/>
          </a:prstGeom>
          <a:gradFill flip="none" rotWithShape="1">
            <a:gsLst>
              <a:gs pos="48000">
                <a:srgbClr val="000000">
                  <a:alpha val="24000"/>
                </a:srgbClr>
              </a:gs>
              <a:gs pos="85000">
                <a:srgbClr val="000000">
                  <a:alpha val="45000"/>
                </a:srgbClr>
              </a:gs>
              <a:gs pos="0">
                <a:srgbClr val="000000">
                  <a:alpha val="0"/>
                </a:srgbClr>
              </a:gs>
            </a:gsLst>
            <a:lin ang="162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" name="Rectangle 22">
            <a:extLst>
              <a:ext uri="{FF2B5EF4-FFF2-40B4-BE49-F238E27FC236}">
                <a16:creationId xmlns:a16="http://schemas.microsoft.com/office/drawing/2014/main" id="{4063B759-00FC-46D1-9898-8E8625268FA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 rot="5400000">
            <a:off x="7540187" y="2206184"/>
            <a:ext cx="6858003" cy="2445624"/>
          </a:xfrm>
          <a:prstGeom prst="rect">
            <a:avLst/>
          </a:prstGeom>
          <a:gradFill flip="none" rotWithShape="1">
            <a:gsLst>
              <a:gs pos="48000">
                <a:srgbClr val="000000">
                  <a:alpha val="24000"/>
                </a:srgbClr>
              </a:gs>
              <a:gs pos="85000">
                <a:srgbClr val="000000">
                  <a:alpha val="45000"/>
                </a:srgbClr>
              </a:gs>
              <a:gs pos="0">
                <a:srgbClr val="000000">
                  <a:alpha val="0"/>
                </a:srgbClr>
              </a:gs>
            </a:gsLst>
            <a:lin ang="162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6" name="Picture 5" descr="basuraleza-title-2.png">
            <a:extLst>
              <a:ext uri="{FF2B5EF4-FFF2-40B4-BE49-F238E27FC236}">
                <a16:creationId xmlns:a16="http://schemas.microsoft.com/office/drawing/2014/main" id="{F02FC7DC-FE2C-2DEF-48A9-4C77891AD887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 rot="300000">
            <a:off x="6359429" y="1312300"/>
            <a:ext cx="4887803" cy="802908"/>
          </a:xfrm>
          <a:prstGeom prst="rect">
            <a:avLst/>
          </a:prstGeom>
        </p:spPr>
      </p:pic>
      <p:sp>
        <p:nvSpPr>
          <p:cNvPr id="2" name="TextBox 1">
            <a:extLst>
              <a:ext uri="{FF2B5EF4-FFF2-40B4-BE49-F238E27FC236}">
                <a16:creationId xmlns:a16="http://schemas.microsoft.com/office/drawing/2014/main" id="{49F81986-3CA0-813B-CA2C-44546D095501}"/>
              </a:ext>
            </a:extLst>
          </p:cNvPr>
          <p:cNvSpPr txBox="1"/>
          <p:nvPr/>
        </p:nvSpPr>
        <p:spPr>
          <a:xfrm>
            <a:off x="0" y="6858000"/>
            <a:ext cx="12192000" cy="317500"/>
          </a:xfrm>
          <a:prstGeom prst="rect">
            <a:avLst/>
          </a:prstGeom>
        </p:spPr>
        <p:txBody>
          <a:bodyPr>
            <a:normAutofit fontScale="92500" lnSpcReduction="20000"/>
          </a:bodyPr>
          <a:lstStyle/>
          <a:p>
            <a:r>
              <a:rPr lang="en-US">
                <a:hlinkClick r:id="rId4"/>
              </a:rPr>
              <a:t>Esta foto</a:t>
            </a:r>
            <a:r>
              <a:rPr lang="en-US"/>
              <a:t> de Autor desconocido se concede bajo licencia de </a:t>
            </a:r>
            <a:r>
              <a:rPr lang="en-US">
                <a:hlinkClick r:id="rId6"/>
              </a:rPr>
              <a:t>CC BY</a:t>
            </a:r>
            <a:r>
              <a:rPr lang="en-US"/>
              <a:t>.</a:t>
            </a:r>
          </a:p>
        </p:txBody>
      </p:sp>
      <p:sp>
        <p:nvSpPr>
          <p:cNvPr id="3" name="CuadroTexto 2">
            <a:extLst>
              <a:ext uri="{FF2B5EF4-FFF2-40B4-BE49-F238E27FC236}">
                <a16:creationId xmlns:a16="http://schemas.microsoft.com/office/drawing/2014/main" id="{EE28EA16-13C8-BDBA-5003-E41B08BFDF1D}"/>
              </a:ext>
            </a:extLst>
          </p:cNvPr>
          <p:cNvSpPr txBox="1"/>
          <p:nvPr/>
        </p:nvSpPr>
        <p:spPr>
          <a:xfrm>
            <a:off x="561512" y="1128979"/>
            <a:ext cx="6174658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ES" sz="3200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Lato Black" panose="020F0A02020204030203" pitchFamily="34" charset="0"/>
              </a:rPr>
              <a:t>INGURUMENAREN GAINEKO</a:t>
            </a:r>
          </a:p>
        </p:txBody>
      </p:sp>
      <p:sp>
        <p:nvSpPr>
          <p:cNvPr id="4" name="CuadroTexto 3">
            <a:extLst>
              <a:ext uri="{FF2B5EF4-FFF2-40B4-BE49-F238E27FC236}">
                <a16:creationId xmlns:a16="http://schemas.microsoft.com/office/drawing/2014/main" id="{077667E6-A37F-A73F-AF3F-5D20F706B0D0}"/>
              </a:ext>
            </a:extLst>
          </p:cNvPr>
          <p:cNvSpPr txBox="1"/>
          <p:nvPr/>
        </p:nvSpPr>
        <p:spPr>
          <a:xfrm>
            <a:off x="8224222" y="2326681"/>
            <a:ext cx="3525326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ES" sz="4800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Lato Black" panose="020F0A02020204030203" pitchFamily="34" charset="0"/>
              </a:rPr>
              <a:t>MARINA</a:t>
            </a:r>
          </a:p>
        </p:txBody>
      </p:sp>
    </p:spTree>
    <p:extLst>
      <p:ext uri="{BB962C8B-B14F-4D97-AF65-F5344CB8AC3E}">
        <p14:creationId xmlns:p14="http://schemas.microsoft.com/office/powerpoint/2010/main" val="219296353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afterEffect">
                                  <p:stCondLst>
                                    <p:cond delay="590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124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58" name="Rectangle 57">
            <a:extLst>
              <a:ext uri="{FF2B5EF4-FFF2-40B4-BE49-F238E27FC236}">
                <a16:creationId xmlns:a16="http://schemas.microsoft.com/office/drawing/2014/main" id="{0E91F5CA-B392-444C-88E3-BF5BAAEBDEB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ln w="12700" cap="flat" cmpd="sng" algn="ctr">
            <a:noFill/>
            <a:prstDash val="solid"/>
            <a:miter lim="800000"/>
          </a:ln>
          <a:effectLst/>
          <a:extLs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30" name="Picture 7" descr="Fotos gratis : comida, pescar, Mariscos, Puerto, pescado, sardina ...">
            <a:extLst>
              <a:ext uri="{FF2B5EF4-FFF2-40B4-BE49-F238E27FC236}">
                <a16:creationId xmlns:a16="http://schemas.microsoft.com/office/drawing/2014/main" id="{0579BCB6-63FB-E583-89DE-F2B6A330AE12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/>
          <a:stretch/>
        </p:blipFill>
        <p:spPr>
          <a:xfrm>
            <a:off x="20" y="6"/>
            <a:ext cx="12191979" cy="6857988"/>
          </a:xfrm>
          <a:prstGeom prst="rect">
            <a:avLst/>
          </a:prstGeom>
        </p:spPr>
      </p:pic>
      <p:sp useBgFill="1">
        <p:nvSpPr>
          <p:cNvPr id="60" name="Freeform: Shape 59">
            <a:extLst>
              <a:ext uri="{FF2B5EF4-FFF2-40B4-BE49-F238E27FC236}">
                <a16:creationId xmlns:a16="http://schemas.microsoft.com/office/drawing/2014/main" id="{561308AD-F95B-4430-886C-40173A45B2E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1296538" y="470849"/>
            <a:ext cx="9662615" cy="1750949"/>
          </a:xfrm>
          <a:custGeom>
            <a:avLst/>
            <a:gdLst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4055448 w 9662615"/>
              <a:gd name="connsiteY72" fmla="*/ 1528913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86537 w 9662615"/>
              <a:gd name="connsiteY72" fmla="*/ 1523612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96258 w 9662615"/>
              <a:gd name="connsiteY74" fmla="*/ 1537563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96258 w 9662615"/>
              <a:gd name="connsiteY74" fmla="*/ 1537563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30805 w 9662615"/>
              <a:gd name="connsiteY81" fmla="*/ 1542521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96258 w 9662615"/>
              <a:gd name="connsiteY74" fmla="*/ 1537563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30805 w 9662615"/>
              <a:gd name="connsiteY81" fmla="*/ 1542521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91676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96258 w 9662615"/>
              <a:gd name="connsiteY74" fmla="*/ 1537563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30805 w 9662615"/>
              <a:gd name="connsiteY81" fmla="*/ 1542521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91676 w 9662615"/>
              <a:gd name="connsiteY91" fmla="*/ 1500859 h 1583140"/>
              <a:gd name="connsiteX92" fmla="*/ 2378036 w 9662615"/>
              <a:gd name="connsiteY92" fmla="*/ 1520645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894799 w 9662615"/>
              <a:gd name="connsiteY56" fmla="*/ 1559476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94469 w 9662615"/>
              <a:gd name="connsiteY66" fmla="*/ 1551958 h 1587534"/>
              <a:gd name="connsiteX67" fmla="*/ 4671940 w 9662615"/>
              <a:gd name="connsiteY67" fmla="*/ 1547617 h 1587534"/>
              <a:gd name="connsiteX68" fmla="*/ 4589320 w 9662615"/>
              <a:gd name="connsiteY68" fmla="*/ 1534660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894799 w 9662615"/>
              <a:gd name="connsiteY56" fmla="*/ 1559476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94469 w 9662615"/>
              <a:gd name="connsiteY66" fmla="*/ 1551958 h 1587534"/>
              <a:gd name="connsiteX67" fmla="*/ 4671940 w 9662615"/>
              <a:gd name="connsiteY67" fmla="*/ 1547617 h 1587534"/>
              <a:gd name="connsiteX68" fmla="*/ 4541612 w 9662615"/>
              <a:gd name="connsiteY68" fmla="*/ 1545262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894799 w 9662615"/>
              <a:gd name="connsiteY56" fmla="*/ 1559476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94469 w 9662615"/>
              <a:gd name="connsiteY66" fmla="*/ 1551958 h 1587534"/>
              <a:gd name="connsiteX67" fmla="*/ 4603028 w 9662615"/>
              <a:gd name="connsiteY67" fmla="*/ 1568821 h 1587534"/>
              <a:gd name="connsiteX68" fmla="*/ 4541612 w 9662615"/>
              <a:gd name="connsiteY68" fmla="*/ 1545262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894799 w 9662615"/>
              <a:gd name="connsiteY56" fmla="*/ 1559476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62664 w 9662615"/>
              <a:gd name="connsiteY66" fmla="*/ 1573162 h 1587534"/>
              <a:gd name="connsiteX67" fmla="*/ 4603028 w 9662615"/>
              <a:gd name="connsiteY67" fmla="*/ 1568821 h 1587534"/>
              <a:gd name="connsiteX68" fmla="*/ 4541612 w 9662615"/>
              <a:gd name="connsiteY68" fmla="*/ 1545262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921303 w 9662615"/>
              <a:gd name="connsiteY56" fmla="*/ 1575379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62664 w 9662615"/>
              <a:gd name="connsiteY66" fmla="*/ 1573162 h 1587534"/>
              <a:gd name="connsiteX67" fmla="*/ 4603028 w 9662615"/>
              <a:gd name="connsiteY67" fmla="*/ 1568821 h 1587534"/>
              <a:gd name="connsiteX68" fmla="*/ 4541612 w 9662615"/>
              <a:gd name="connsiteY68" fmla="*/ 1545262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082104 w 9662615"/>
              <a:gd name="connsiteY49" fmla="*/ 1547781 h 1598136"/>
              <a:gd name="connsiteX50" fmla="*/ 5059484 w 9662615"/>
              <a:gd name="connsiteY50" fmla="*/ 1546802 h 1598136"/>
              <a:gd name="connsiteX51" fmla="*/ 5050958 w 9662615"/>
              <a:gd name="connsiteY51" fmla="*/ 1545776 h 1598136"/>
              <a:gd name="connsiteX52" fmla="*/ 5038524 w 9662615"/>
              <a:gd name="connsiteY52" fmla="*/ 1545675 h 1598136"/>
              <a:gd name="connsiteX53" fmla="*/ 5038223 w 9662615"/>
              <a:gd name="connsiteY53" fmla="*/ 1545881 h 1598136"/>
              <a:gd name="connsiteX54" fmla="*/ 5026564 w 9662615"/>
              <a:gd name="connsiteY54" fmla="*/ 1545376 h 1598136"/>
              <a:gd name="connsiteX55" fmla="*/ 4969433 w 9662615"/>
              <a:gd name="connsiteY55" fmla="*/ 1540263 h 1598136"/>
              <a:gd name="connsiteX56" fmla="*/ 4921303 w 9662615"/>
              <a:gd name="connsiteY56" fmla="*/ 1575379 h 1598136"/>
              <a:gd name="connsiteX57" fmla="*/ 4863775 w 9662615"/>
              <a:gd name="connsiteY57" fmla="*/ 1562633 h 1598136"/>
              <a:gd name="connsiteX58" fmla="*/ 4847242 w 9662615"/>
              <a:gd name="connsiteY58" fmla="*/ 1565435 h 1598136"/>
              <a:gd name="connsiteX59" fmla="*/ 4856839 w 9662615"/>
              <a:gd name="connsiteY59" fmla="*/ 1598136 h 1598136"/>
              <a:gd name="connsiteX60" fmla="*/ 4791466 w 9662615"/>
              <a:gd name="connsiteY60" fmla="*/ 1561324 h 1598136"/>
              <a:gd name="connsiteX61" fmla="*/ 4784247 w 9662615"/>
              <a:gd name="connsiteY61" fmla="*/ 1562342 h 1598136"/>
              <a:gd name="connsiteX62" fmla="*/ 4748477 w 9662615"/>
              <a:gd name="connsiteY62" fmla="*/ 1556925 h 1598136"/>
              <a:gd name="connsiteX63" fmla="*/ 4730033 w 9662615"/>
              <a:gd name="connsiteY63" fmla="*/ 1555274 h 1598136"/>
              <a:gd name="connsiteX64" fmla="*/ 4724747 w 9662615"/>
              <a:gd name="connsiteY64" fmla="*/ 1552439 h 1598136"/>
              <a:gd name="connsiteX65" fmla="*/ 4697562 w 9662615"/>
              <a:gd name="connsiteY65" fmla="*/ 1551206 h 1598136"/>
              <a:gd name="connsiteX66" fmla="*/ 4662664 w 9662615"/>
              <a:gd name="connsiteY66" fmla="*/ 1573162 h 1598136"/>
              <a:gd name="connsiteX67" fmla="*/ 4603028 w 9662615"/>
              <a:gd name="connsiteY67" fmla="*/ 1568821 h 1598136"/>
              <a:gd name="connsiteX68" fmla="*/ 4541612 w 9662615"/>
              <a:gd name="connsiteY68" fmla="*/ 1545262 h 1598136"/>
              <a:gd name="connsiteX69" fmla="*/ 4422155 w 9662615"/>
              <a:gd name="connsiteY69" fmla="*/ 1542059 h 1598136"/>
              <a:gd name="connsiteX70" fmla="*/ 4221826 w 9662615"/>
              <a:gd name="connsiteY70" fmla="*/ 1508923 h 1598136"/>
              <a:gd name="connsiteX71" fmla="*/ 4096601 w 9662615"/>
              <a:gd name="connsiteY71" fmla="*/ 1521563 h 1598136"/>
              <a:gd name="connsiteX72" fmla="*/ 3970635 w 9662615"/>
              <a:gd name="connsiteY72" fmla="*/ 1544815 h 1598136"/>
              <a:gd name="connsiteX73" fmla="*/ 3833906 w 9662615"/>
              <a:gd name="connsiteY73" fmla="*/ 1516637 h 1598136"/>
              <a:gd name="connsiteX74" fmla="*/ 3696258 w 9662615"/>
              <a:gd name="connsiteY74" fmla="*/ 1537563 h 1598136"/>
              <a:gd name="connsiteX75" fmla="*/ 3594070 w 9662615"/>
              <a:gd name="connsiteY75" fmla="*/ 1509422 h 1598136"/>
              <a:gd name="connsiteX76" fmla="*/ 3565233 w 9662615"/>
              <a:gd name="connsiteY76" fmla="*/ 1515122 h 1598136"/>
              <a:gd name="connsiteX77" fmla="*/ 3560267 w 9662615"/>
              <a:gd name="connsiteY77" fmla="*/ 1516288 h 1598136"/>
              <a:gd name="connsiteX78" fmla="*/ 3540258 w 9662615"/>
              <a:gd name="connsiteY78" fmla="*/ 1516976 h 1598136"/>
              <a:gd name="connsiteX79" fmla="*/ 3534780 w 9662615"/>
              <a:gd name="connsiteY79" fmla="*/ 1522141 h 1598136"/>
              <a:gd name="connsiteX80" fmla="*/ 3504783 w 9662615"/>
              <a:gd name="connsiteY80" fmla="*/ 1526739 h 1598136"/>
              <a:gd name="connsiteX81" fmla="*/ 3430805 w 9662615"/>
              <a:gd name="connsiteY81" fmla="*/ 1542521 h 1598136"/>
              <a:gd name="connsiteX82" fmla="*/ 3292707 w 9662615"/>
              <a:gd name="connsiteY82" fmla="*/ 1520490 h 1598136"/>
              <a:gd name="connsiteX83" fmla="*/ 3187872 w 9662615"/>
              <a:gd name="connsiteY83" fmla="*/ 1519991 h 1598136"/>
              <a:gd name="connsiteX84" fmla="*/ 3148026 w 9662615"/>
              <a:gd name="connsiteY84" fmla="*/ 1524777 h 1598136"/>
              <a:gd name="connsiteX85" fmla="*/ 3092394 w 9662615"/>
              <a:gd name="connsiteY85" fmla="*/ 1528115 h 1598136"/>
              <a:gd name="connsiteX86" fmla="*/ 2994200 w 9662615"/>
              <a:gd name="connsiteY86" fmla="*/ 1537857 h 1598136"/>
              <a:gd name="connsiteX87" fmla="*/ 2862301 w 9662615"/>
              <a:gd name="connsiteY87" fmla="*/ 1544250 h 1598136"/>
              <a:gd name="connsiteX88" fmla="*/ 2766335 w 9662615"/>
              <a:gd name="connsiteY88" fmla="*/ 1527662 h 1598136"/>
              <a:gd name="connsiteX89" fmla="*/ 2757836 w 9662615"/>
              <a:gd name="connsiteY89" fmla="*/ 1531371 h 1598136"/>
              <a:gd name="connsiteX90" fmla="*/ 2691555 w 9662615"/>
              <a:gd name="connsiteY90" fmla="*/ 1530283 h 1598136"/>
              <a:gd name="connsiteX91" fmla="*/ 2491676 w 9662615"/>
              <a:gd name="connsiteY91" fmla="*/ 1500859 h 1598136"/>
              <a:gd name="connsiteX92" fmla="*/ 2378036 w 9662615"/>
              <a:gd name="connsiteY92" fmla="*/ 1520645 h 1598136"/>
              <a:gd name="connsiteX93" fmla="*/ 2284269 w 9662615"/>
              <a:gd name="connsiteY93" fmla="*/ 1503068 h 1598136"/>
              <a:gd name="connsiteX94" fmla="*/ 2207104 w 9662615"/>
              <a:gd name="connsiteY94" fmla="*/ 1508888 h 1598136"/>
              <a:gd name="connsiteX95" fmla="*/ 2149226 w 9662615"/>
              <a:gd name="connsiteY95" fmla="*/ 1523409 h 1598136"/>
              <a:gd name="connsiteX96" fmla="*/ 2084783 w 9662615"/>
              <a:gd name="connsiteY96" fmla="*/ 1524245 h 1598136"/>
              <a:gd name="connsiteX97" fmla="*/ 2070075 w 9662615"/>
              <a:gd name="connsiteY97" fmla="*/ 1511285 h 1598136"/>
              <a:gd name="connsiteX98" fmla="*/ 2001057 w 9662615"/>
              <a:gd name="connsiteY98" fmla="*/ 1516449 h 1598136"/>
              <a:gd name="connsiteX99" fmla="*/ 1896330 w 9662615"/>
              <a:gd name="connsiteY99" fmla="*/ 1525725 h 1598136"/>
              <a:gd name="connsiteX100" fmla="*/ 1835994 w 9662615"/>
              <a:gd name="connsiteY100" fmla="*/ 1527678 h 1598136"/>
              <a:gd name="connsiteX101" fmla="*/ 1671119 w 9662615"/>
              <a:gd name="connsiteY101" fmla="*/ 1536701 h 1598136"/>
              <a:gd name="connsiteX102" fmla="*/ 1601337 w 9662615"/>
              <a:gd name="connsiteY102" fmla="*/ 1548552 h 1598136"/>
              <a:gd name="connsiteX103" fmla="*/ 1407755 w 9662615"/>
              <a:gd name="connsiteY103" fmla="*/ 1571444 h 1598136"/>
              <a:gd name="connsiteX104" fmla="*/ 1271994 w 9662615"/>
              <a:gd name="connsiteY104" fmla="*/ 1579471 h 1598136"/>
              <a:gd name="connsiteX105" fmla="*/ 1249226 w 9662615"/>
              <a:gd name="connsiteY105" fmla="*/ 1583140 h 1598136"/>
              <a:gd name="connsiteX106" fmla="*/ 1217719 w 9662615"/>
              <a:gd name="connsiteY106" fmla="*/ 1580863 h 1598136"/>
              <a:gd name="connsiteX107" fmla="*/ 1091432 w 9662615"/>
              <a:gd name="connsiteY107" fmla="*/ 1571003 h 1598136"/>
              <a:gd name="connsiteX108" fmla="*/ 992039 w 9662615"/>
              <a:gd name="connsiteY108" fmla="*/ 1556662 h 1598136"/>
              <a:gd name="connsiteX109" fmla="*/ 868264 w 9662615"/>
              <a:gd name="connsiteY109" fmla="*/ 1566392 h 1598136"/>
              <a:gd name="connsiteX110" fmla="*/ 792765 w 9662615"/>
              <a:gd name="connsiteY110" fmla="*/ 1563102 h 1598136"/>
              <a:gd name="connsiteX111" fmla="*/ 669055 w 9662615"/>
              <a:gd name="connsiteY111" fmla="*/ 1543638 h 1598136"/>
              <a:gd name="connsiteX112" fmla="*/ 506152 w 9662615"/>
              <a:gd name="connsiteY112" fmla="*/ 1549124 h 1598136"/>
              <a:gd name="connsiteX113" fmla="*/ 472797 w 9662615"/>
              <a:gd name="connsiteY113" fmla="*/ 1568904 h 1598136"/>
              <a:gd name="connsiteX114" fmla="*/ 427864 w 9662615"/>
              <a:gd name="connsiteY114" fmla="*/ 1580848 h 1598136"/>
              <a:gd name="connsiteX115" fmla="*/ 408381 w 9662615"/>
              <a:gd name="connsiteY115" fmla="*/ 1552940 h 1598136"/>
              <a:gd name="connsiteX116" fmla="*/ 267163 w 9662615"/>
              <a:gd name="connsiteY116" fmla="*/ 1531913 h 1598136"/>
              <a:gd name="connsiteX117" fmla="*/ 196644 w 9662615"/>
              <a:gd name="connsiteY117" fmla="*/ 1524565 h 1598136"/>
              <a:gd name="connsiteX118" fmla="*/ 86819 w 9662615"/>
              <a:gd name="connsiteY118" fmla="*/ 1519517 h 1598136"/>
              <a:gd name="connsiteX119" fmla="*/ 53369 w 9662615"/>
              <a:gd name="connsiteY119" fmla="*/ 1516853 h 1598136"/>
              <a:gd name="connsiteX120" fmla="*/ 2359 w 9662615"/>
              <a:gd name="connsiteY120" fmla="*/ 1515247 h 1598136"/>
              <a:gd name="connsiteX121" fmla="*/ 0 w 9662615"/>
              <a:gd name="connsiteY121" fmla="*/ 1514932 h 1598136"/>
              <a:gd name="connsiteX122" fmla="*/ 0 w 9662615"/>
              <a:gd name="connsiteY122" fmla="*/ 0 h 1598136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129812 w 9662615"/>
              <a:gd name="connsiteY49" fmla="*/ 1521277 h 1598136"/>
              <a:gd name="connsiteX50" fmla="*/ 5059484 w 9662615"/>
              <a:gd name="connsiteY50" fmla="*/ 1546802 h 1598136"/>
              <a:gd name="connsiteX51" fmla="*/ 5050958 w 9662615"/>
              <a:gd name="connsiteY51" fmla="*/ 1545776 h 1598136"/>
              <a:gd name="connsiteX52" fmla="*/ 5038524 w 9662615"/>
              <a:gd name="connsiteY52" fmla="*/ 1545675 h 1598136"/>
              <a:gd name="connsiteX53" fmla="*/ 5038223 w 9662615"/>
              <a:gd name="connsiteY53" fmla="*/ 1545881 h 1598136"/>
              <a:gd name="connsiteX54" fmla="*/ 5026564 w 9662615"/>
              <a:gd name="connsiteY54" fmla="*/ 1545376 h 1598136"/>
              <a:gd name="connsiteX55" fmla="*/ 4969433 w 9662615"/>
              <a:gd name="connsiteY55" fmla="*/ 1540263 h 1598136"/>
              <a:gd name="connsiteX56" fmla="*/ 4921303 w 9662615"/>
              <a:gd name="connsiteY56" fmla="*/ 1575379 h 1598136"/>
              <a:gd name="connsiteX57" fmla="*/ 4863775 w 9662615"/>
              <a:gd name="connsiteY57" fmla="*/ 1562633 h 1598136"/>
              <a:gd name="connsiteX58" fmla="*/ 4847242 w 9662615"/>
              <a:gd name="connsiteY58" fmla="*/ 1565435 h 1598136"/>
              <a:gd name="connsiteX59" fmla="*/ 4856839 w 9662615"/>
              <a:gd name="connsiteY59" fmla="*/ 1598136 h 1598136"/>
              <a:gd name="connsiteX60" fmla="*/ 4791466 w 9662615"/>
              <a:gd name="connsiteY60" fmla="*/ 1561324 h 1598136"/>
              <a:gd name="connsiteX61" fmla="*/ 4784247 w 9662615"/>
              <a:gd name="connsiteY61" fmla="*/ 1562342 h 1598136"/>
              <a:gd name="connsiteX62" fmla="*/ 4748477 w 9662615"/>
              <a:gd name="connsiteY62" fmla="*/ 1556925 h 1598136"/>
              <a:gd name="connsiteX63" fmla="*/ 4730033 w 9662615"/>
              <a:gd name="connsiteY63" fmla="*/ 1555274 h 1598136"/>
              <a:gd name="connsiteX64" fmla="*/ 4724747 w 9662615"/>
              <a:gd name="connsiteY64" fmla="*/ 1552439 h 1598136"/>
              <a:gd name="connsiteX65" fmla="*/ 4697562 w 9662615"/>
              <a:gd name="connsiteY65" fmla="*/ 1551206 h 1598136"/>
              <a:gd name="connsiteX66" fmla="*/ 4662664 w 9662615"/>
              <a:gd name="connsiteY66" fmla="*/ 1573162 h 1598136"/>
              <a:gd name="connsiteX67" fmla="*/ 4603028 w 9662615"/>
              <a:gd name="connsiteY67" fmla="*/ 1568821 h 1598136"/>
              <a:gd name="connsiteX68" fmla="*/ 4541612 w 9662615"/>
              <a:gd name="connsiteY68" fmla="*/ 1545262 h 1598136"/>
              <a:gd name="connsiteX69" fmla="*/ 4422155 w 9662615"/>
              <a:gd name="connsiteY69" fmla="*/ 1542059 h 1598136"/>
              <a:gd name="connsiteX70" fmla="*/ 4221826 w 9662615"/>
              <a:gd name="connsiteY70" fmla="*/ 1508923 h 1598136"/>
              <a:gd name="connsiteX71" fmla="*/ 4096601 w 9662615"/>
              <a:gd name="connsiteY71" fmla="*/ 1521563 h 1598136"/>
              <a:gd name="connsiteX72" fmla="*/ 3970635 w 9662615"/>
              <a:gd name="connsiteY72" fmla="*/ 1544815 h 1598136"/>
              <a:gd name="connsiteX73" fmla="*/ 3833906 w 9662615"/>
              <a:gd name="connsiteY73" fmla="*/ 1516637 h 1598136"/>
              <a:gd name="connsiteX74" fmla="*/ 3696258 w 9662615"/>
              <a:gd name="connsiteY74" fmla="*/ 1537563 h 1598136"/>
              <a:gd name="connsiteX75" fmla="*/ 3594070 w 9662615"/>
              <a:gd name="connsiteY75" fmla="*/ 1509422 h 1598136"/>
              <a:gd name="connsiteX76" fmla="*/ 3565233 w 9662615"/>
              <a:gd name="connsiteY76" fmla="*/ 1515122 h 1598136"/>
              <a:gd name="connsiteX77" fmla="*/ 3560267 w 9662615"/>
              <a:gd name="connsiteY77" fmla="*/ 1516288 h 1598136"/>
              <a:gd name="connsiteX78" fmla="*/ 3540258 w 9662615"/>
              <a:gd name="connsiteY78" fmla="*/ 1516976 h 1598136"/>
              <a:gd name="connsiteX79" fmla="*/ 3534780 w 9662615"/>
              <a:gd name="connsiteY79" fmla="*/ 1522141 h 1598136"/>
              <a:gd name="connsiteX80" fmla="*/ 3504783 w 9662615"/>
              <a:gd name="connsiteY80" fmla="*/ 1526739 h 1598136"/>
              <a:gd name="connsiteX81" fmla="*/ 3430805 w 9662615"/>
              <a:gd name="connsiteY81" fmla="*/ 1542521 h 1598136"/>
              <a:gd name="connsiteX82" fmla="*/ 3292707 w 9662615"/>
              <a:gd name="connsiteY82" fmla="*/ 1520490 h 1598136"/>
              <a:gd name="connsiteX83" fmla="*/ 3187872 w 9662615"/>
              <a:gd name="connsiteY83" fmla="*/ 1519991 h 1598136"/>
              <a:gd name="connsiteX84" fmla="*/ 3148026 w 9662615"/>
              <a:gd name="connsiteY84" fmla="*/ 1524777 h 1598136"/>
              <a:gd name="connsiteX85" fmla="*/ 3092394 w 9662615"/>
              <a:gd name="connsiteY85" fmla="*/ 1528115 h 1598136"/>
              <a:gd name="connsiteX86" fmla="*/ 2994200 w 9662615"/>
              <a:gd name="connsiteY86" fmla="*/ 1537857 h 1598136"/>
              <a:gd name="connsiteX87" fmla="*/ 2862301 w 9662615"/>
              <a:gd name="connsiteY87" fmla="*/ 1544250 h 1598136"/>
              <a:gd name="connsiteX88" fmla="*/ 2766335 w 9662615"/>
              <a:gd name="connsiteY88" fmla="*/ 1527662 h 1598136"/>
              <a:gd name="connsiteX89" fmla="*/ 2757836 w 9662615"/>
              <a:gd name="connsiteY89" fmla="*/ 1531371 h 1598136"/>
              <a:gd name="connsiteX90" fmla="*/ 2691555 w 9662615"/>
              <a:gd name="connsiteY90" fmla="*/ 1530283 h 1598136"/>
              <a:gd name="connsiteX91" fmla="*/ 2491676 w 9662615"/>
              <a:gd name="connsiteY91" fmla="*/ 1500859 h 1598136"/>
              <a:gd name="connsiteX92" fmla="*/ 2378036 w 9662615"/>
              <a:gd name="connsiteY92" fmla="*/ 1520645 h 1598136"/>
              <a:gd name="connsiteX93" fmla="*/ 2284269 w 9662615"/>
              <a:gd name="connsiteY93" fmla="*/ 1503068 h 1598136"/>
              <a:gd name="connsiteX94" fmla="*/ 2207104 w 9662615"/>
              <a:gd name="connsiteY94" fmla="*/ 1508888 h 1598136"/>
              <a:gd name="connsiteX95" fmla="*/ 2149226 w 9662615"/>
              <a:gd name="connsiteY95" fmla="*/ 1523409 h 1598136"/>
              <a:gd name="connsiteX96" fmla="*/ 2084783 w 9662615"/>
              <a:gd name="connsiteY96" fmla="*/ 1524245 h 1598136"/>
              <a:gd name="connsiteX97" fmla="*/ 2070075 w 9662615"/>
              <a:gd name="connsiteY97" fmla="*/ 1511285 h 1598136"/>
              <a:gd name="connsiteX98" fmla="*/ 2001057 w 9662615"/>
              <a:gd name="connsiteY98" fmla="*/ 1516449 h 1598136"/>
              <a:gd name="connsiteX99" fmla="*/ 1896330 w 9662615"/>
              <a:gd name="connsiteY99" fmla="*/ 1525725 h 1598136"/>
              <a:gd name="connsiteX100" fmla="*/ 1835994 w 9662615"/>
              <a:gd name="connsiteY100" fmla="*/ 1527678 h 1598136"/>
              <a:gd name="connsiteX101" fmla="*/ 1671119 w 9662615"/>
              <a:gd name="connsiteY101" fmla="*/ 1536701 h 1598136"/>
              <a:gd name="connsiteX102" fmla="*/ 1601337 w 9662615"/>
              <a:gd name="connsiteY102" fmla="*/ 1548552 h 1598136"/>
              <a:gd name="connsiteX103" fmla="*/ 1407755 w 9662615"/>
              <a:gd name="connsiteY103" fmla="*/ 1571444 h 1598136"/>
              <a:gd name="connsiteX104" fmla="*/ 1271994 w 9662615"/>
              <a:gd name="connsiteY104" fmla="*/ 1579471 h 1598136"/>
              <a:gd name="connsiteX105" fmla="*/ 1249226 w 9662615"/>
              <a:gd name="connsiteY105" fmla="*/ 1583140 h 1598136"/>
              <a:gd name="connsiteX106" fmla="*/ 1217719 w 9662615"/>
              <a:gd name="connsiteY106" fmla="*/ 1580863 h 1598136"/>
              <a:gd name="connsiteX107" fmla="*/ 1091432 w 9662615"/>
              <a:gd name="connsiteY107" fmla="*/ 1571003 h 1598136"/>
              <a:gd name="connsiteX108" fmla="*/ 992039 w 9662615"/>
              <a:gd name="connsiteY108" fmla="*/ 1556662 h 1598136"/>
              <a:gd name="connsiteX109" fmla="*/ 868264 w 9662615"/>
              <a:gd name="connsiteY109" fmla="*/ 1566392 h 1598136"/>
              <a:gd name="connsiteX110" fmla="*/ 792765 w 9662615"/>
              <a:gd name="connsiteY110" fmla="*/ 1563102 h 1598136"/>
              <a:gd name="connsiteX111" fmla="*/ 669055 w 9662615"/>
              <a:gd name="connsiteY111" fmla="*/ 1543638 h 1598136"/>
              <a:gd name="connsiteX112" fmla="*/ 506152 w 9662615"/>
              <a:gd name="connsiteY112" fmla="*/ 1549124 h 1598136"/>
              <a:gd name="connsiteX113" fmla="*/ 472797 w 9662615"/>
              <a:gd name="connsiteY113" fmla="*/ 1568904 h 1598136"/>
              <a:gd name="connsiteX114" fmla="*/ 427864 w 9662615"/>
              <a:gd name="connsiteY114" fmla="*/ 1580848 h 1598136"/>
              <a:gd name="connsiteX115" fmla="*/ 408381 w 9662615"/>
              <a:gd name="connsiteY115" fmla="*/ 1552940 h 1598136"/>
              <a:gd name="connsiteX116" fmla="*/ 267163 w 9662615"/>
              <a:gd name="connsiteY116" fmla="*/ 1531913 h 1598136"/>
              <a:gd name="connsiteX117" fmla="*/ 196644 w 9662615"/>
              <a:gd name="connsiteY117" fmla="*/ 1524565 h 1598136"/>
              <a:gd name="connsiteX118" fmla="*/ 86819 w 9662615"/>
              <a:gd name="connsiteY118" fmla="*/ 1519517 h 1598136"/>
              <a:gd name="connsiteX119" fmla="*/ 53369 w 9662615"/>
              <a:gd name="connsiteY119" fmla="*/ 1516853 h 1598136"/>
              <a:gd name="connsiteX120" fmla="*/ 2359 w 9662615"/>
              <a:gd name="connsiteY120" fmla="*/ 1515247 h 1598136"/>
              <a:gd name="connsiteX121" fmla="*/ 0 w 9662615"/>
              <a:gd name="connsiteY121" fmla="*/ 1514932 h 1598136"/>
              <a:gd name="connsiteX122" fmla="*/ 0 w 9662615"/>
              <a:gd name="connsiteY122" fmla="*/ 0 h 1598136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129812 w 9662615"/>
              <a:gd name="connsiteY49" fmla="*/ 1521277 h 1598136"/>
              <a:gd name="connsiteX50" fmla="*/ 5059484 w 9662615"/>
              <a:gd name="connsiteY50" fmla="*/ 1546802 h 1598136"/>
              <a:gd name="connsiteX51" fmla="*/ 5050958 w 9662615"/>
              <a:gd name="connsiteY51" fmla="*/ 1545776 h 1598136"/>
              <a:gd name="connsiteX52" fmla="*/ 5038524 w 9662615"/>
              <a:gd name="connsiteY52" fmla="*/ 1545675 h 1598136"/>
              <a:gd name="connsiteX53" fmla="*/ 5026564 w 9662615"/>
              <a:gd name="connsiteY53" fmla="*/ 1545376 h 1598136"/>
              <a:gd name="connsiteX54" fmla="*/ 4969433 w 9662615"/>
              <a:gd name="connsiteY54" fmla="*/ 1540263 h 1598136"/>
              <a:gd name="connsiteX55" fmla="*/ 4921303 w 9662615"/>
              <a:gd name="connsiteY55" fmla="*/ 1575379 h 1598136"/>
              <a:gd name="connsiteX56" fmla="*/ 4863775 w 9662615"/>
              <a:gd name="connsiteY56" fmla="*/ 1562633 h 1598136"/>
              <a:gd name="connsiteX57" fmla="*/ 4847242 w 9662615"/>
              <a:gd name="connsiteY57" fmla="*/ 1565435 h 1598136"/>
              <a:gd name="connsiteX58" fmla="*/ 4856839 w 9662615"/>
              <a:gd name="connsiteY58" fmla="*/ 1598136 h 1598136"/>
              <a:gd name="connsiteX59" fmla="*/ 4791466 w 9662615"/>
              <a:gd name="connsiteY59" fmla="*/ 1561324 h 1598136"/>
              <a:gd name="connsiteX60" fmla="*/ 4784247 w 9662615"/>
              <a:gd name="connsiteY60" fmla="*/ 1562342 h 1598136"/>
              <a:gd name="connsiteX61" fmla="*/ 4748477 w 9662615"/>
              <a:gd name="connsiteY61" fmla="*/ 1556925 h 1598136"/>
              <a:gd name="connsiteX62" fmla="*/ 4730033 w 9662615"/>
              <a:gd name="connsiteY62" fmla="*/ 1555274 h 1598136"/>
              <a:gd name="connsiteX63" fmla="*/ 4724747 w 9662615"/>
              <a:gd name="connsiteY63" fmla="*/ 1552439 h 1598136"/>
              <a:gd name="connsiteX64" fmla="*/ 4697562 w 9662615"/>
              <a:gd name="connsiteY64" fmla="*/ 1551206 h 1598136"/>
              <a:gd name="connsiteX65" fmla="*/ 4662664 w 9662615"/>
              <a:gd name="connsiteY65" fmla="*/ 1573162 h 1598136"/>
              <a:gd name="connsiteX66" fmla="*/ 4603028 w 9662615"/>
              <a:gd name="connsiteY66" fmla="*/ 1568821 h 1598136"/>
              <a:gd name="connsiteX67" fmla="*/ 4541612 w 9662615"/>
              <a:gd name="connsiteY67" fmla="*/ 1545262 h 1598136"/>
              <a:gd name="connsiteX68" fmla="*/ 4422155 w 9662615"/>
              <a:gd name="connsiteY68" fmla="*/ 1542059 h 1598136"/>
              <a:gd name="connsiteX69" fmla="*/ 4221826 w 9662615"/>
              <a:gd name="connsiteY69" fmla="*/ 1508923 h 1598136"/>
              <a:gd name="connsiteX70" fmla="*/ 4096601 w 9662615"/>
              <a:gd name="connsiteY70" fmla="*/ 1521563 h 1598136"/>
              <a:gd name="connsiteX71" fmla="*/ 3970635 w 9662615"/>
              <a:gd name="connsiteY71" fmla="*/ 1544815 h 1598136"/>
              <a:gd name="connsiteX72" fmla="*/ 3833906 w 9662615"/>
              <a:gd name="connsiteY72" fmla="*/ 1516637 h 1598136"/>
              <a:gd name="connsiteX73" fmla="*/ 3696258 w 9662615"/>
              <a:gd name="connsiteY73" fmla="*/ 1537563 h 1598136"/>
              <a:gd name="connsiteX74" fmla="*/ 3594070 w 9662615"/>
              <a:gd name="connsiteY74" fmla="*/ 1509422 h 1598136"/>
              <a:gd name="connsiteX75" fmla="*/ 3565233 w 9662615"/>
              <a:gd name="connsiteY75" fmla="*/ 1515122 h 1598136"/>
              <a:gd name="connsiteX76" fmla="*/ 3560267 w 9662615"/>
              <a:gd name="connsiteY76" fmla="*/ 1516288 h 1598136"/>
              <a:gd name="connsiteX77" fmla="*/ 3540258 w 9662615"/>
              <a:gd name="connsiteY77" fmla="*/ 1516976 h 1598136"/>
              <a:gd name="connsiteX78" fmla="*/ 3534780 w 9662615"/>
              <a:gd name="connsiteY78" fmla="*/ 1522141 h 1598136"/>
              <a:gd name="connsiteX79" fmla="*/ 3504783 w 9662615"/>
              <a:gd name="connsiteY79" fmla="*/ 1526739 h 1598136"/>
              <a:gd name="connsiteX80" fmla="*/ 3430805 w 9662615"/>
              <a:gd name="connsiteY80" fmla="*/ 1542521 h 1598136"/>
              <a:gd name="connsiteX81" fmla="*/ 3292707 w 9662615"/>
              <a:gd name="connsiteY81" fmla="*/ 1520490 h 1598136"/>
              <a:gd name="connsiteX82" fmla="*/ 3187872 w 9662615"/>
              <a:gd name="connsiteY82" fmla="*/ 1519991 h 1598136"/>
              <a:gd name="connsiteX83" fmla="*/ 3148026 w 9662615"/>
              <a:gd name="connsiteY83" fmla="*/ 1524777 h 1598136"/>
              <a:gd name="connsiteX84" fmla="*/ 3092394 w 9662615"/>
              <a:gd name="connsiteY84" fmla="*/ 1528115 h 1598136"/>
              <a:gd name="connsiteX85" fmla="*/ 2994200 w 9662615"/>
              <a:gd name="connsiteY85" fmla="*/ 1537857 h 1598136"/>
              <a:gd name="connsiteX86" fmla="*/ 2862301 w 9662615"/>
              <a:gd name="connsiteY86" fmla="*/ 1544250 h 1598136"/>
              <a:gd name="connsiteX87" fmla="*/ 2766335 w 9662615"/>
              <a:gd name="connsiteY87" fmla="*/ 1527662 h 1598136"/>
              <a:gd name="connsiteX88" fmla="*/ 2757836 w 9662615"/>
              <a:gd name="connsiteY88" fmla="*/ 1531371 h 1598136"/>
              <a:gd name="connsiteX89" fmla="*/ 2691555 w 9662615"/>
              <a:gd name="connsiteY89" fmla="*/ 1530283 h 1598136"/>
              <a:gd name="connsiteX90" fmla="*/ 2491676 w 9662615"/>
              <a:gd name="connsiteY90" fmla="*/ 1500859 h 1598136"/>
              <a:gd name="connsiteX91" fmla="*/ 2378036 w 9662615"/>
              <a:gd name="connsiteY91" fmla="*/ 1520645 h 1598136"/>
              <a:gd name="connsiteX92" fmla="*/ 2284269 w 9662615"/>
              <a:gd name="connsiteY92" fmla="*/ 1503068 h 1598136"/>
              <a:gd name="connsiteX93" fmla="*/ 2207104 w 9662615"/>
              <a:gd name="connsiteY93" fmla="*/ 1508888 h 1598136"/>
              <a:gd name="connsiteX94" fmla="*/ 2149226 w 9662615"/>
              <a:gd name="connsiteY94" fmla="*/ 1523409 h 1598136"/>
              <a:gd name="connsiteX95" fmla="*/ 2084783 w 9662615"/>
              <a:gd name="connsiteY95" fmla="*/ 1524245 h 1598136"/>
              <a:gd name="connsiteX96" fmla="*/ 2070075 w 9662615"/>
              <a:gd name="connsiteY96" fmla="*/ 1511285 h 1598136"/>
              <a:gd name="connsiteX97" fmla="*/ 2001057 w 9662615"/>
              <a:gd name="connsiteY97" fmla="*/ 1516449 h 1598136"/>
              <a:gd name="connsiteX98" fmla="*/ 1896330 w 9662615"/>
              <a:gd name="connsiteY98" fmla="*/ 1525725 h 1598136"/>
              <a:gd name="connsiteX99" fmla="*/ 1835994 w 9662615"/>
              <a:gd name="connsiteY99" fmla="*/ 1527678 h 1598136"/>
              <a:gd name="connsiteX100" fmla="*/ 1671119 w 9662615"/>
              <a:gd name="connsiteY100" fmla="*/ 1536701 h 1598136"/>
              <a:gd name="connsiteX101" fmla="*/ 1601337 w 9662615"/>
              <a:gd name="connsiteY101" fmla="*/ 1548552 h 1598136"/>
              <a:gd name="connsiteX102" fmla="*/ 1407755 w 9662615"/>
              <a:gd name="connsiteY102" fmla="*/ 1571444 h 1598136"/>
              <a:gd name="connsiteX103" fmla="*/ 1271994 w 9662615"/>
              <a:gd name="connsiteY103" fmla="*/ 1579471 h 1598136"/>
              <a:gd name="connsiteX104" fmla="*/ 1249226 w 9662615"/>
              <a:gd name="connsiteY104" fmla="*/ 1583140 h 1598136"/>
              <a:gd name="connsiteX105" fmla="*/ 1217719 w 9662615"/>
              <a:gd name="connsiteY105" fmla="*/ 1580863 h 1598136"/>
              <a:gd name="connsiteX106" fmla="*/ 1091432 w 9662615"/>
              <a:gd name="connsiteY106" fmla="*/ 1571003 h 1598136"/>
              <a:gd name="connsiteX107" fmla="*/ 992039 w 9662615"/>
              <a:gd name="connsiteY107" fmla="*/ 1556662 h 1598136"/>
              <a:gd name="connsiteX108" fmla="*/ 868264 w 9662615"/>
              <a:gd name="connsiteY108" fmla="*/ 1566392 h 1598136"/>
              <a:gd name="connsiteX109" fmla="*/ 792765 w 9662615"/>
              <a:gd name="connsiteY109" fmla="*/ 1563102 h 1598136"/>
              <a:gd name="connsiteX110" fmla="*/ 669055 w 9662615"/>
              <a:gd name="connsiteY110" fmla="*/ 1543638 h 1598136"/>
              <a:gd name="connsiteX111" fmla="*/ 506152 w 9662615"/>
              <a:gd name="connsiteY111" fmla="*/ 1549124 h 1598136"/>
              <a:gd name="connsiteX112" fmla="*/ 472797 w 9662615"/>
              <a:gd name="connsiteY112" fmla="*/ 1568904 h 1598136"/>
              <a:gd name="connsiteX113" fmla="*/ 427864 w 9662615"/>
              <a:gd name="connsiteY113" fmla="*/ 1580848 h 1598136"/>
              <a:gd name="connsiteX114" fmla="*/ 408381 w 9662615"/>
              <a:gd name="connsiteY114" fmla="*/ 1552940 h 1598136"/>
              <a:gd name="connsiteX115" fmla="*/ 267163 w 9662615"/>
              <a:gd name="connsiteY115" fmla="*/ 1531913 h 1598136"/>
              <a:gd name="connsiteX116" fmla="*/ 196644 w 9662615"/>
              <a:gd name="connsiteY116" fmla="*/ 1524565 h 1598136"/>
              <a:gd name="connsiteX117" fmla="*/ 86819 w 9662615"/>
              <a:gd name="connsiteY117" fmla="*/ 1519517 h 1598136"/>
              <a:gd name="connsiteX118" fmla="*/ 53369 w 9662615"/>
              <a:gd name="connsiteY118" fmla="*/ 1516853 h 1598136"/>
              <a:gd name="connsiteX119" fmla="*/ 2359 w 9662615"/>
              <a:gd name="connsiteY119" fmla="*/ 1515247 h 1598136"/>
              <a:gd name="connsiteX120" fmla="*/ 0 w 9662615"/>
              <a:gd name="connsiteY120" fmla="*/ 1514932 h 1598136"/>
              <a:gd name="connsiteX121" fmla="*/ 0 w 9662615"/>
              <a:gd name="connsiteY121" fmla="*/ 0 h 1598136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129812 w 9662615"/>
              <a:gd name="connsiteY49" fmla="*/ 1521277 h 1598136"/>
              <a:gd name="connsiteX50" fmla="*/ 5059484 w 9662615"/>
              <a:gd name="connsiteY50" fmla="*/ 1546802 h 1598136"/>
              <a:gd name="connsiteX51" fmla="*/ 5038524 w 9662615"/>
              <a:gd name="connsiteY51" fmla="*/ 1545675 h 1598136"/>
              <a:gd name="connsiteX52" fmla="*/ 5026564 w 9662615"/>
              <a:gd name="connsiteY52" fmla="*/ 1545376 h 1598136"/>
              <a:gd name="connsiteX53" fmla="*/ 4969433 w 9662615"/>
              <a:gd name="connsiteY53" fmla="*/ 1540263 h 1598136"/>
              <a:gd name="connsiteX54" fmla="*/ 4921303 w 9662615"/>
              <a:gd name="connsiteY54" fmla="*/ 1575379 h 1598136"/>
              <a:gd name="connsiteX55" fmla="*/ 4863775 w 9662615"/>
              <a:gd name="connsiteY55" fmla="*/ 1562633 h 1598136"/>
              <a:gd name="connsiteX56" fmla="*/ 4847242 w 9662615"/>
              <a:gd name="connsiteY56" fmla="*/ 1565435 h 1598136"/>
              <a:gd name="connsiteX57" fmla="*/ 4856839 w 9662615"/>
              <a:gd name="connsiteY57" fmla="*/ 1598136 h 1598136"/>
              <a:gd name="connsiteX58" fmla="*/ 4791466 w 9662615"/>
              <a:gd name="connsiteY58" fmla="*/ 1561324 h 1598136"/>
              <a:gd name="connsiteX59" fmla="*/ 4784247 w 9662615"/>
              <a:gd name="connsiteY59" fmla="*/ 1562342 h 1598136"/>
              <a:gd name="connsiteX60" fmla="*/ 4748477 w 9662615"/>
              <a:gd name="connsiteY60" fmla="*/ 1556925 h 1598136"/>
              <a:gd name="connsiteX61" fmla="*/ 4730033 w 9662615"/>
              <a:gd name="connsiteY61" fmla="*/ 1555274 h 1598136"/>
              <a:gd name="connsiteX62" fmla="*/ 4724747 w 9662615"/>
              <a:gd name="connsiteY62" fmla="*/ 1552439 h 1598136"/>
              <a:gd name="connsiteX63" fmla="*/ 4697562 w 9662615"/>
              <a:gd name="connsiteY63" fmla="*/ 1551206 h 1598136"/>
              <a:gd name="connsiteX64" fmla="*/ 4662664 w 9662615"/>
              <a:gd name="connsiteY64" fmla="*/ 1573162 h 1598136"/>
              <a:gd name="connsiteX65" fmla="*/ 4603028 w 9662615"/>
              <a:gd name="connsiteY65" fmla="*/ 1568821 h 1598136"/>
              <a:gd name="connsiteX66" fmla="*/ 4541612 w 9662615"/>
              <a:gd name="connsiteY66" fmla="*/ 1545262 h 1598136"/>
              <a:gd name="connsiteX67" fmla="*/ 4422155 w 9662615"/>
              <a:gd name="connsiteY67" fmla="*/ 1542059 h 1598136"/>
              <a:gd name="connsiteX68" fmla="*/ 4221826 w 9662615"/>
              <a:gd name="connsiteY68" fmla="*/ 1508923 h 1598136"/>
              <a:gd name="connsiteX69" fmla="*/ 4096601 w 9662615"/>
              <a:gd name="connsiteY69" fmla="*/ 1521563 h 1598136"/>
              <a:gd name="connsiteX70" fmla="*/ 3970635 w 9662615"/>
              <a:gd name="connsiteY70" fmla="*/ 1544815 h 1598136"/>
              <a:gd name="connsiteX71" fmla="*/ 3833906 w 9662615"/>
              <a:gd name="connsiteY71" fmla="*/ 1516637 h 1598136"/>
              <a:gd name="connsiteX72" fmla="*/ 3696258 w 9662615"/>
              <a:gd name="connsiteY72" fmla="*/ 1537563 h 1598136"/>
              <a:gd name="connsiteX73" fmla="*/ 3594070 w 9662615"/>
              <a:gd name="connsiteY73" fmla="*/ 1509422 h 1598136"/>
              <a:gd name="connsiteX74" fmla="*/ 3565233 w 9662615"/>
              <a:gd name="connsiteY74" fmla="*/ 1515122 h 1598136"/>
              <a:gd name="connsiteX75" fmla="*/ 3560267 w 9662615"/>
              <a:gd name="connsiteY75" fmla="*/ 1516288 h 1598136"/>
              <a:gd name="connsiteX76" fmla="*/ 3540258 w 9662615"/>
              <a:gd name="connsiteY76" fmla="*/ 1516976 h 1598136"/>
              <a:gd name="connsiteX77" fmla="*/ 3534780 w 9662615"/>
              <a:gd name="connsiteY77" fmla="*/ 1522141 h 1598136"/>
              <a:gd name="connsiteX78" fmla="*/ 3504783 w 9662615"/>
              <a:gd name="connsiteY78" fmla="*/ 1526739 h 1598136"/>
              <a:gd name="connsiteX79" fmla="*/ 3430805 w 9662615"/>
              <a:gd name="connsiteY79" fmla="*/ 1542521 h 1598136"/>
              <a:gd name="connsiteX80" fmla="*/ 3292707 w 9662615"/>
              <a:gd name="connsiteY80" fmla="*/ 1520490 h 1598136"/>
              <a:gd name="connsiteX81" fmla="*/ 3187872 w 9662615"/>
              <a:gd name="connsiteY81" fmla="*/ 1519991 h 1598136"/>
              <a:gd name="connsiteX82" fmla="*/ 3148026 w 9662615"/>
              <a:gd name="connsiteY82" fmla="*/ 1524777 h 1598136"/>
              <a:gd name="connsiteX83" fmla="*/ 3092394 w 9662615"/>
              <a:gd name="connsiteY83" fmla="*/ 1528115 h 1598136"/>
              <a:gd name="connsiteX84" fmla="*/ 2994200 w 9662615"/>
              <a:gd name="connsiteY84" fmla="*/ 1537857 h 1598136"/>
              <a:gd name="connsiteX85" fmla="*/ 2862301 w 9662615"/>
              <a:gd name="connsiteY85" fmla="*/ 1544250 h 1598136"/>
              <a:gd name="connsiteX86" fmla="*/ 2766335 w 9662615"/>
              <a:gd name="connsiteY86" fmla="*/ 1527662 h 1598136"/>
              <a:gd name="connsiteX87" fmla="*/ 2757836 w 9662615"/>
              <a:gd name="connsiteY87" fmla="*/ 1531371 h 1598136"/>
              <a:gd name="connsiteX88" fmla="*/ 2691555 w 9662615"/>
              <a:gd name="connsiteY88" fmla="*/ 1530283 h 1598136"/>
              <a:gd name="connsiteX89" fmla="*/ 2491676 w 9662615"/>
              <a:gd name="connsiteY89" fmla="*/ 1500859 h 1598136"/>
              <a:gd name="connsiteX90" fmla="*/ 2378036 w 9662615"/>
              <a:gd name="connsiteY90" fmla="*/ 1520645 h 1598136"/>
              <a:gd name="connsiteX91" fmla="*/ 2284269 w 9662615"/>
              <a:gd name="connsiteY91" fmla="*/ 1503068 h 1598136"/>
              <a:gd name="connsiteX92" fmla="*/ 2207104 w 9662615"/>
              <a:gd name="connsiteY92" fmla="*/ 1508888 h 1598136"/>
              <a:gd name="connsiteX93" fmla="*/ 2149226 w 9662615"/>
              <a:gd name="connsiteY93" fmla="*/ 1523409 h 1598136"/>
              <a:gd name="connsiteX94" fmla="*/ 2084783 w 9662615"/>
              <a:gd name="connsiteY94" fmla="*/ 1524245 h 1598136"/>
              <a:gd name="connsiteX95" fmla="*/ 2070075 w 9662615"/>
              <a:gd name="connsiteY95" fmla="*/ 1511285 h 1598136"/>
              <a:gd name="connsiteX96" fmla="*/ 2001057 w 9662615"/>
              <a:gd name="connsiteY96" fmla="*/ 1516449 h 1598136"/>
              <a:gd name="connsiteX97" fmla="*/ 1896330 w 9662615"/>
              <a:gd name="connsiteY97" fmla="*/ 1525725 h 1598136"/>
              <a:gd name="connsiteX98" fmla="*/ 1835994 w 9662615"/>
              <a:gd name="connsiteY98" fmla="*/ 1527678 h 1598136"/>
              <a:gd name="connsiteX99" fmla="*/ 1671119 w 9662615"/>
              <a:gd name="connsiteY99" fmla="*/ 1536701 h 1598136"/>
              <a:gd name="connsiteX100" fmla="*/ 1601337 w 9662615"/>
              <a:gd name="connsiteY100" fmla="*/ 1548552 h 1598136"/>
              <a:gd name="connsiteX101" fmla="*/ 1407755 w 9662615"/>
              <a:gd name="connsiteY101" fmla="*/ 1571444 h 1598136"/>
              <a:gd name="connsiteX102" fmla="*/ 1271994 w 9662615"/>
              <a:gd name="connsiteY102" fmla="*/ 1579471 h 1598136"/>
              <a:gd name="connsiteX103" fmla="*/ 1249226 w 9662615"/>
              <a:gd name="connsiteY103" fmla="*/ 1583140 h 1598136"/>
              <a:gd name="connsiteX104" fmla="*/ 1217719 w 9662615"/>
              <a:gd name="connsiteY104" fmla="*/ 1580863 h 1598136"/>
              <a:gd name="connsiteX105" fmla="*/ 1091432 w 9662615"/>
              <a:gd name="connsiteY105" fmla="*/ 1571003 h 1598136"/>
              <a:gd name="connsiteX106" fmla="*/ 992039 w 9662615"/>
              <a:gd name="connsiteY106" fmla="*/ 1556662 h 1598136"/>
              <a:gd name="connsiteX107" fmla="*/ 868264 w 9662615"/>
              <a:gd name="connsiteY107" fmla="*/ 1566392 h 1598136"/>
              <a:gd name="connsiteX108" fmla="*/ 792765 w 9662615"/>
              <a:gd name="connsiteY108" fmla="*/ 1563102 h 1598136"/>
              <a:gd name="connsiteX109" fmla="*/ 669055 w 9662615"/>
              <a:gd name="connsiteY109" fmla="*/ 1543638 h 1598136"/>
              <a:gd name="connsiteX110" fmla="*/ 506152 w 9662615"/>
              <a:gd name="connsiteY110" fmla="*/ 1549124 h 1598136"/>
              <a:gd name="connsiteX111" fmla="*/ 472797 w 9662615"/>
              <a:gd name="connsiteY111" fmla="*/ 1568904 h 1598136"/>
              <a:gd name="connsiteX112" fmla="*/ 427864 w 9662615"/>
              <a:gd name="connsiteY112" fmla="*/ 1580848 h 1598136"/>
              <a:gd name="connsiteX113" fmla="*/ 408381 w 9662615"/>
              <a:gd name="connsiteY113" fmla="*/ 1552940 h 1598136"/>
              <a:gd name="connsiteX114" fmla="*/ 267163 w 9662615"/>
              <a:gd name="connsiteY114" fmla="*/ 1531913 h 1598136"/>
              <a:gd name="connsiteX115" fmla="*/ 196644 w 9662615"/>
              <a:gd name="connsiteY115" fmla="*/ 1524565 h 1598136"/>
              <a:gd name="connsiteX116" fmla="*/ 86819 w 9662615"/>
              <a:gd name="connsiteY116" fmla="*/ 1519517 h 1598136"/>
              <a:gd name="connsiteX117" fmla="*/ 53369 w 9662615"/>
              <a:gd name="connsiteY117" fmla="*/ 1516853 h 1598136"/>
              <a:gd name="connsiteX118" fmla="*/ 2359 w 9662615"/>
              <a:gd name="connsiteY118" fmla="*/ 1515247 h 1598136"/>
              <a:gd name="connsiteX119" fmla="*/ 0 w 9662615"/>
              <a:gd name="connsiteY119" fmla="*/ 1514932 h 1598136"/>
              <a:gd name="connsiteX120" fmla="*/ 0 w 9662615"/>
              <a:gd name="connsiteY120" fmla="*/ 0 h 1598136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129812 w 9662615"/>
              <a:gd name="connsiteY49" fmla="*/ 1521277 h 1598136"/>
              <a:gd name="connsiteX50" fmla="*/ 5059484 w 9662615"/>
              <a:gd name="connsiteY50" fmla="*/ 1546802 h 1598136"/>
              <a:gd name="connsiteX51" fmla="*/ 5038524 w 9662615"/>
              <a:gd name="connsiteY51" fmla="*/ 1545675 h 1598136"/>
              <a:gd name="connsiteX52" fmla="*/ 5026564 w 9662615"/>
              <a:gd name="connsiteY52" fmla="*/ 1545376 h 1598136"/>
              <a:gd name="connsiteX53" fmla="*/ 4969433 w 9662615"/>
              <a:gd name="connsiteY53" fmla="*/ 1550865 h 1598136"/>
              <a:gd name="connsiteX54" fmla="*/ 4921303 w 9662615"/>
              <a:gd name="connsiteY54" fmla="*/ 1575379 h 1598136"/>
              <a:gd name="connsiteX55" fmla="*/ 4863775 w 9662615"/>
              <a:gd name="connsiteY55" fmla="*/ 1562633 h 1598136"/>
              <a:gd name="connsiteX56" fmla="*/ 4847242 w 9662615"/>
              <a:gd name="connsiteY56" fmla="*/ 1565435 h 1598136"/>
              <a:gd name="connsiteX57" fmla="*/ 4856839 w 9662615"/>
              <a:gd name="connsiteY57" fmla="*/ 1598136 h 1598136"/>
              <a:gd name="connsiteX58" fmla="*/ 4791466 w 9662615"/>
              <a:gd name="connsiteY58" fmla="*/ 1561324 h 1598136"/>
              <a:gd name="connsiteX59" fmla="*/ 4784247 w 9662615"/>
              <a:gd name="connsiteY59" fmla="*/ 1562342 h 1598136"/>
              <a:gd name="connsiteX60" fmla="*/ 4748477 w 9662615"/>
              <a:gd name="connsiteY60" fmla="*/ 1556925 h 1598136"/>
              <a:gd name="connsiteX61" fmla="*/ 4730033 w 9662615"/>
              <a:gd name="connsiteY61" fmla="*/ 1555274 h 1598136"/>
              <a:gd name="connsiteX62" fmla="*/ 4724747 w 9662615"/>
              <a:gd name="connsiteY62" fmla="*/ 1552439 h 1598136"/>
              <a:gd name="connsiteX63" fmla="*/ 4697562 w 9662615"/>
              <a:gd name="connsiteY63" fmla="*/ 1551206 h 1598136"/>
              <a:gd name="connsiteX64" fmla="*/ 4662664 w 9662615"/>
              <a:gd name="connsiteY64" fmla="*/ 1573162 h 1598136"/>
              <a:gd name="connsiteX65" fmla="*/ 4603028 w 9662615"/>
              <a:gd name="connsiteY65" fmla="*/ 1568821 h 1598136"/>
              <a:gd name="connsiteX66" fmla="*/ 4541612 w 9662615"/>
              <a:gd name="connsiteY66" fmla="*/ 1545262 h 1598136"/>
              <a:gd name="connsiteX67" fmla="*/ 4422155 w 9662615"/>
              <a:gd name="connsiteY67" fmla="*/ 1542059 h 1598136"/>
              <a:gd name="connsiteX68" fmla="*/ 4221826 w 9662615"/>
              <a:gd name="connsiteY68" fmla="*/ 1508923 h 1598136"/>
              <a:gd name="connsiteX69" fmla="*/ 4096601 w 9662615"/>
              <a:gd name="connsiteY69" fmla="*/ 1521563 h 1598136"/>
              <a:gd name="connsiteX70" fmla="*/ 3970635 w 9662615"/>
              <a:gd name="connsiteY70" fmla="*/ 1544815 h 1598136"/>
              <a:gd name="connsiteX71" fmla="*/ 3833906 w 9662615"/>
              <a:gd name="connsiteY71" fmla="*/ 1516637 h 1598136"/>
              <a:gd name="connsiteX72" fmla="*/ 3696258 w 9662615"/>
              <a:gd name="connsiteY72" fmla="*/ 1537563 h 1598136"/>
              <a:gd name="connsiteX73" fmla="*/ 3594070 w 9662615"/>
              <a:gd name="connsiteY73" fmla="*/ 1509422 h 1598136"/>
              <a:gd name="connsiteX74" fmla="*/ 3565233 w 9662615"/>
              <a:gd name="connsiteY74" fmla="*/ 1515122 h 1598136"/>
              <a:gd name="connsiteX75" fmla="*/ 3560267 w 9662615"/>
              <a:gd name="connsiteY75" fmla="*/ 1516288 h 1598136"/>
              <a:gd name="connsiteX76" fmla="*/ 3540258 w 9662615"/>
              <a:gd name="connsiteY76" fmla="*/ 1516976 h 1598136"/>
              <a:gd name="connsiteX77" fmla="*/ 3534780 w 9662615"/>
              <a:gd name="connsiteY77" fmla="*/ 1522141 h 1598136"/>
              <a:gd name="connsiteX78" fmla="*/ 3504783 w 9662615"/>
              <a:gd name="connsiteY78" fmla="*/ 1526739 h 1598136"/>
              <a:gd name="connsiteX79" fmla="*/ 3430805 w 9662615"/>
              <a:gd name="connsiteY79" fmla="*/ 1542521 h 1598136"/>
              <a:gd name="connsiteX80" fmla="*/ 3292707 w 9662615"/>
              <a:gd name="connsiteY80" fmla="*/ 1520490 h 1598136"/>
              <a:gd name="connsiteX81" fmla="*/ 3187872 w 9662615"/>
              <a:gd name="connsiteY81" fmla="*/ 1519991 h 1598136"/>
              <a:gd name="connsiteX82" fmla="*/ 3148026 w 9662615"/>
              <a:gd name="connsiteY82" fmla="*/ 1524777 h 1598136"/>
              <a:gd name="connsiteX83" fmla="*/ 3092394 w 9662615"/>
              <a:gd name="connsiteY83" fmla="*/ 1528115 h 1598136"/>
              <a:gd name="connsiteX84" fmla="*/ 2994200 w 9662615"/>
              <a:gd name="connsiteY84" fmla="*/ 1537857 h 1598136"/>
              <a:gd name="connsiteX85" fmla="*/ 2862301 w 9662615"/>
              <a:gd name="connsiteY85" fmla="*/ 1544250 h 1598136"/>
              <a:gd name="connsiteX86" fmla="*/ 2766335 w 9662615"/>
              <a:gd name="connsiteY86" fmla="*/ 1527662 h 1598136"/>
              <a:gd name="connsiteX87" fmla="*/ 2757836 w 9662615"/>
              <a:gd name="connsiteY87" fmla="*/ 1531371 h 1598136"/>
              <a:gd name="connsiteX88" fmla="*/ 2691555 w 9662615"/>
              <a:gd name="connsiteY88" fmla="*/ 1530283 h 1598136"/>
              <a:gd name="connsiteX89" fmla="*/ 2491676 w 9662615"/>
              <a:gd name="connsiteY89" fmla="*/ 1500859 h 1598136"/>
              <a:gd name="connsiteX90" fmla="*/ 2378036 w 9662615"/>
              <a:gd name="connsiteY90" fmla="*/ 1520645 h 1598136"/>
              <a:gd name="connsiteX91" fmla="*/ 2284269 w 9662615"/>
              <a:gd name="connsiteY91" fmla="*/ 1503068 h 1598136"/>
              <a:gd name="connsiteX92" fmla="*/ 2207104 w 9662615"/>
              <a:gd name="connsiteY92" fmla="*/ 1508888 h 1598136"/>
              <a:gd name="connsiteX93" fmla="*/ 2149226 w 9662615"/>
              <a:gd name="connsiteY93" fmla="*/ 1523409 h 1598136"/>
              <a:gd name="connsiteX94" fmla="*/ 2084783 w 9662615"/>
              <a:gd name="connsiteY94" fmla="*/ 1524245 h 1598136"/>
              <a:gd name="connsiteX95" fmla="*/ 2070075 w 9662615"/>
              <a:gd name="connsiteY95" fmla="*/ 1511285 h 1598136"/>
              <a:gd name="connsiteX96" fmla="*/ 2001057 w 9662615"/>
              <a:gd name="connsiteY96" fmla="*/ 1516449 h 1598136"/>
              <a:gd name="connsiteX97" fmla="*/ 1896330 w 9662615"/>
              <a:gd name="connsiteY97" fmla="*/ 1525725 h 1598136"/>
              <a:gd name="connsiteX98" fmla="*/ 1835994 w 9662615"/>
              <a:gd name="connsiteY98" fmla="*/ 1527678 h 1598136"/>
              <a:gd name="connsiteX99" fmla="*/ 1671119 w 9662615"/>
              <a:gd name="connsiteY99" fmla="*/ 1536701 h 1598136"/>
              <a:gd name="connsiteX100" fmla="*/ 1601337 w 9662615"/>
              <a:gd name="connsiteY100" fmla="*/ 1548552 h 1598136"/>
              <a:gd name="connsiteX101" fmla="*/ 1407755 w 9662615"/>
              <a:gd name="connsiteY101" fmla="*/ 1571444 h 1598136"/>
              <a:gd name="connsiteX102" fmla="*/ 1271994 w 9662615"/>
              <a:gd name="connsiteY102" fmla="*/ 1579471 h 1598136"/>
              <a:gd name="connsiteX103" fmla="*/ 1249226 w 9662615"/>
              <a:gd name="connsiteY103" fmla="*/ 1583140 h 1598136"/>
              <a:gd name="connsiteX104" fmla="*/ 1217719 w 9662615"/>
              <a:gd name="connsiteY104" fmla="*/ 1580863 h 1598136"/>
              <a:gd name="connsiteX105" fmla="*/ 1091432 w 9662615"/>
              <a:gd name="connsiteY105" fmla="*/ 1571003 h 1598136"/>
              <a:gd name="connsiteX106" fmla="*/ 992039 w 9662615"/>
              <a:gd name="connsiteY106" fmla="*/ 1556662 h 1598136"/>
              <a:gd name="connsiteX107" fmla="*/ 868264 w 9662615"/>
              <a:gd name="connsiteY107" fmla="*/ 1566392 h 1598136"/>
              <a:gd name="connsiteX108" fmla="*/ 792765 w 9662615"/>
              <a:gd name="connsiteY108" fmla="*/ 1563102 h 1598136"/>
              <a:gd name="connsiteX109" fmla="*/ 669055 w 9662615"/>
              <a:gd name="connsiteY109" fmla="*/ 1543638 h 1598136"/>
              <a:gd name="connsiteX110" fmla="*/ 506152 w 9662615"/>
              <a:gd name="connsiteY110" fmla="*/ 1549124 h 1598136"/>
              <a:gd name="connsiteX111" fmla="*/ 472797 w 9662615"/>
              <a:gd name="connsiteY111" fmla="*/ 1568904 h 1598136"/>
              <a:gd name="connsiteX112" fmla="*/ 427864 w 9662615"/>
              <a:gd name="connsiteY112" fmla="*/ 1580848 h 1598136"/>
              <a:gd name="connsiteX113" fmla="*/ 408381 w 9662615"/>
              <a:gd name="connsiteY113" fmla="*/ 1552940 h 1598136"/>
              <a:gd name="connsiteX114" fmla="*/ 267163 w 9662615"/>
              <a:gd name="connsiteY114" fmla="*/ 1531913 h 1598136"/>
              <a:gd name="connsiteX115" fmla="*/ 196644 w 9662615"/>
              <a:gd name="connsiteY115" fmla="*/ 1524565 h 1598136"/>
              <a:gd name="connsiteX116" fmla="*/ 86819 w 9662615"/>
              <a:gd name="connsiteY116" fmla="*/ 1519517 h 1598136"/>
              <a:gd name="connsiteX117" fmla="*/ 53369 w 9662615"/>
              <a:gd name="connsiteY117" fmla="*/ 1516853 h 1598136"/>
              <a:gd name="connsiteX118" fmla="*/ 2359 w 9662615"/>
              <a:gd name="connsiteY118" fmla="*/ 1515247 h 1598136"/>
              <a:gd name="connsiteX119" fmla="*/ 0 w 9662615"/>
              <a:gd name="connsiteY119" fmla="*/ 1514932 h 1598136"/>
              <a:gd name="connsiteX120" fmla="*/ 0 w 9662615"/>
              <a:gd name="connsiteY120" fmla="*/ 0 h 1598136"/>
              <a:gd name="connsiteX0" fmla="*/ 0 w 9662615"/>
              <a:gd name="connsiteY0" fmla="*/ 0 h 1592835"/>
              <a:gd name="connsiteX1" fmla="*/ 9662615 w 9662615"/>
              <a:gd name="connsiteY1" fmla="*/ 0 h 1592835"/>
              <a:gd name="connsiteX2" fmla="*/ 9662615 w 9662615"/>
              <a:gd name="connsiteY2" fmla="*/ 1280346 h 1592835"/>
              <a:gd name="connsiteX3" fmla="*/ 9658420 w 9662615"/>
              <a:gd name="connsiteY3" fmla="*/ 1280106 h 1592835"/>
              <a:gd name="connsiteX4" fmla="*/ 9469546 w 9662615"/>
              <a:gd name="connsiteY4" fmla="*/ 1289837 h 1592835"/>
              <a:gd name="connsiteX5" fmla="*/ 9385895 w 9662615"/>
              <a:gd name="connsiteY5" fmla="*/ 1269203 h 1592835"/>
              <a:gd name="connsiteX6" fmla="*/ 9144767 w 9662615"/>
              <a:gd name="connsiteY6" fmla="*/ 1264120 h 1592835"/>
              <a:gd name="connsiteX7" fmla="*/ 8837252 w 9662615"/>
              <a:gd name="connsiteY7" fmla="*/ 1350515 h 1592835"/>
              <a:gd name="connsiteX8" fmla="*/ 8705466 w 9662615"/>
              <a:gd name="connsiteY8" fmla="*/ 1342419 h 1592835"/>
              <a:gd name="connsiteX9" fmla="*/ 8652221 w 9662615"/>
              <a:gd name="connsiteY9" fmla="*/ 1326906 h 1592835"/>
              <a:gd name="connsiteX10" fmla="*/ 8632312 w 9662615"/>
              <a:gd name="connsiteY10" fmla="*/ 1326025 h 1592835"/>
              <a:gd name="connsiteX11" fmla="*/ 8591582 w 9662615"/>
              <a:gd name="connsiteY11" fmla="*/ 1341666 h 1592835"/>
              <a:gd name="connsiteX12" fmla="*/ 8537336 w 9662615"/>
              <a:gd name="connsiteY12" fmla="*/ 1341684 h 1592835"/>
              <a:gd name="connsiteX13" fmla="*/ 8472508 w 9662615"/>
              <a:gd name="connsiteY13" fmla="*/ 1363109 h 1592835"/>
              <a:gd name="connsiteX14" fmla="*/ 8258477 w 9662615"/>
              <a:gd name="connsiteY14" fmla="*/ 1370666 h 1592835"/>
              <a:gd name="connsiteX15" fmla="*/ 8197961 w 9662615"/>
              <a:gd name="connsiteY15" fmla="*/ 1392804 h 1592835"/>
              <a:gd name="connsiteX16" fmla="*/ 8171196 w 9662615"/>
              <a:gd name="connsiteY16" fmla="*/ 1397216 h 1592835"/>
              <a:gd name="connsiteX17" fmla="*/ 8127667 w 9662615"/>
              <a:gd name="connsiteY17" fmla="*/ 1418254 h 1592835"/>
              <a:gd name="connsiteX18" fmla="*/ 7974579 w 9662615"/>
              <a:gd name="connsiteY18" fmla="*/ 1383439 h 1592835"/>
              <a:gd name="connsiteX19" fmla="*/ 7768351 w 9662615"/>
              <a:gd name="connsiteY19" fmla="*/ 1395051 h 1592835"/>
              <a:gd name="connsiteX20" fmla="*/ 7635985 w 9662615"/>
              <a:gd name="connsiteY20" fmla="*/ 1386363 h 1592835"/>
              <a:gd name="connsiteX21" fmla="*/ 7466069 w 9662615"/>
              <a:gd name="connsiteY21" fmla="*/ 1377654 h 1592835"/>
              <a:gd name="connsiteX22" fmla="*/ 7355642 w 9662615"/>
              <a:gd name="connsiteY22" fmla="*/ 1407761 h 1592835"/>
              <a:gd name="connsiteX23" fmla="*/ 7151610 w 9662615"/>
              <a:gd name="connsiteY23" fmla="*/ 1397856 h 1592835"/>
              <a:gd name="connsiteX24" fmla="*/ 7082147 w 9662615"/>
              <a:gd name="connsiteY24" fmla="*/ 1406113 h 1592835"/>
              <a:gd name="connsiteX25" fmla="*/ 7014958 w 9662615"/>
              <a:gd name="connsiteY25" fmla="*/ 1396883 h 1592835"/>
              <a:gd name="connsiteX26" fmla="*/ 6907567 w 9662615"/>
              <a:gd name="connsiteY26" fmla="*/ 1419149 h 1592835"/>
              <a:gd name="connsiteX27" fmla="*/ 6748428 w 9662615"/>
              <a:gd name="connsiteY27" fmla="*/ 1420308 h 1592835"/>
              <a:gd name="connsiteX28" fmla="*/ 6654257 w 9662615"/>
              <a:gd name="connsiteY28" fmla="*/ 1424143 h 1592835"/>
              <a:gd name="connsiteX29" fmla="*/ 6620123 w 9662615"/>
              <a:gd name="connsiteY29" fmla="*/ 1430535 h 1592835"/>
              <a:gd name="connsiteX30" fmla="*/ 6571355 w 9662615"/>
              <a:gd name="connsiteY30" fmla="*/ 1436144 h 1592835"/>
              <a:gd name="connsiteX31" fmla="*/ 6486557 w 9662615"/>
              <a:gd name="connsiteY31" fmla="*/ 1449861 h 1592835"/>
              <a:gd name="connsiteX32" fmla="*/ 6370419 w 9662615"/>
              <a:gd name="connsiteY32" fmla="*/ 1461649 h 1592835"/>
              <a:gd name="connsiteX33" fmla="*/ 6278839 w 9662615"/>
              <a:gd name="connsiteY33" fmla="*/ 1449160 h 1592835"/>
              <a:gd name="connsiteX34" fmla="*/ 6272455 w 9662615"/>
              <a:gd name="connsiteY34" fmla="*/ 1453191 h 1592835"/>
              <a:gd name="connsiteX35" fmla="*/ 6212659 w 9662615"/>
              <a:gd name="connsiteY35" fmla="*/ 1454850 h 1592835"/>
              <a:gd name="connsiteX36" fmla="*/ 6069317 w 9662615"/>
              <a:gd name="connsiteY36" fmla="*/ 1445838 h 1592835"/>
              <a:gd name="connsiteX37" fmla="*/ 5878477 w 9662615"/>
              <a:gd name="connsiteY37" fmla="*/ 1439180 h 1592835"/>
              <a:gd name="connsiteX38" fmla="*/ 5838387 w 9662615"/>
              <a:gd name="connsiteY38" fmla="*/ 1444679 h 1592835"/>
              <a:gd name="connsiteX39" fmla="*/ 5771136 w 9662615"/>
              <a:gd name="connsiteY39" fmla="*/ 1453639 h 1592835"/>
              <a:gd name="connsiteX40" fmla="*/ 5724081 w 9662615"/>
              <a:gd name="connsiteY40" fmla="*/ 1470431 h 1592835"/>
              <a:gd name="connsiteX41" fmla="*/ 5666577 w 9662615"/>
              <a:gd name="connsiteY41" fmla="*/ 1473921 h 1592835"/>
              <a:gd name="connsiteX42" fmla="*/ 5649068 w 9662615"/>
              <a:gd name="connsiteY42" fmla="*/ 1461676 h 1592835"/>
              <a:gd name="connsiteX43" fmla="*/ 5588902 w 9662615"/>
              <a:gd name="connsiteY43" fmla="*/ 1469647 h 1592835"/>
              <a:gd name="connsiteX44" fmla="*/ 5498090 w 9662615"/>
              <a:gd name="connsiteY44" fmla="*/ 1483173 h 1592835"/>
              <a:gd name="connsiteX45" fmla="*/ 5444641 w 9662615"/>
              <a:gd name="connsiteY45" fmla="*/ 1487602 h 1592835"/>
              <a:gd name="connsiteX46" fmla="*/ 5299812 w 9662615"/>
              <a:gd name="connsiteY46" fmla="*/ 1503362 h 1592835"/>
              <a:gd name="connsiteX47" fmla="*/ 5213947 w 9662615"/>
              <a:gd name="connsiteY47" fmla="*/ 1516637 h 1592835"/>
              <a:gd name="connsiteX48" fmla="*/ 5090342 w 9662615"/>
              <a:gd name="connsiteY48" fmla="*/ 1546680 h 1592835"/>
              <a:gd name="connsiteX49" fmla="*/ 5129812 w 9662615"/>
              <a:gd name="connsiteY49" fmla="*/ 1521277 h 1592835"/>
              <a:gd name="connsiteX50" fmla="*/ 5059484 w 9662615"/>
              <a:gd name="connsiteY50" fmla="*/ 1546802 h 1592835"/>
              <a:gd name="connsiteX51" fmla="*/ 5038524 w 9662615"/>
              <a:gd name="connsiteY51" fmla="*/ 1545675 h 1592835"/>
              <a:gd name="connsiteX52" fmla="*/ 5026564 w 9662615"/>
              <a:gd name="connsiteY52" fmla="*/ 1545376 h 1592835"/>
              <a:gd name="connsiteX53" fmla="*/ 4969433 w 9662615"/>
              <a:gd name="connsiteY53" fmla="*/ 1550865 h 1592835"/>
              <a:gd name="connsiteX54" fmla="*/ 4921303 w 9662615"/>
              <a:gd name="connsiteY54" fmla="*/ 1575379 h 1592835"/>
              <a:gd name="connsiteX55" fmla="*/ 4863775 w 9662615"/>
              <a:gd name="connsiteY55" fmla="*/ 1562633 h 1592835"/>
              <a:gd name="connsiteX56" fmla="*/ 4847242 w 9662615"/>
              <a:gd name="connsiteY56" fmla="*/ 1565435 h 1592835"/>
              <a:gd name="connsiteX57" fmla="*/ 4856839 w 9662615"/>
              <a:gd name="connsiteY57" fmla="*/ 1592835 h 1592835"/>
              <a:gd name="connsiteX58" fmla="*/ 4791466 w 9662615"/>
              <a:gd name="connsiteY58" fmla="*/ 1561324 h 1592835"/>
              <a:gd name="connsiteX59" fmla="*/ 4784247 w 9662615"/>
              <a:gd name="connsiteY59" fmla="*/ 1562342 h 1592835"/>
              <a:gd name="connsiteX60" fmla="*/ 4748477 w 9662615"/>
              <a:gd name="connsiteY60" fmla="*/ 1556925 h 1592835"/>
              <a:gd name="connsiteX61" fmla="*/ 4730033 w 9662615"/>
              <a:gd name="connsiteY61" fmla="*/ 1555274 h 1592835"/>
              <a:gd name="connsiteX62" fmla="*/ 4724747 w 9662615"/>
              <a:gd name="connsiteY62" fmla="*/ 1552439 h 1592835"/>
              <a:gd name="connsiteX63" fmla="*/ 4697562 w 9662615"/>
              <a:gd name="connsiteY63" fmla="*/ 1551206 h 1592835"/>
              <a:gd name="connsiteX64" fmla="*/ 4662664 w 9662615"/>
              <a:gd name="connsiteY64" fmla="*/ 1573162 h 1592835"/>
              <a:gd name="connsiteX65" fmla="*/ 4603028 w 9662615"/>
              <a:gd name="connsiteY65" fmla="*/ 1568821 h 1592835"/>
              <a:gd name="connsiteX66" fmla="*/ 4541612 w 9662615"/>
              <a:gd name="connsiteY66" fmla="*/ 1545262 h 1592835"/>
              <a:gd name="connsiteX67" fmla="*/ 4422155 w 9662615"/>
              <a:gd name="connsiteY67" fmla="*/ 1542059 h 1592835"/>
              <a:gd name="connsiteX68" fmla="*/ 4221826 w 9662615"/>
              <a:gd name="connsiteY68" fmla="*/ 1508923 h 1592835"/>
              <a:gd name="connsiteX69" fmla="*/ 4096601 w 9662615"/>
              <a:gd name="connsiteY69" fmla="*/ 1521563 h 1592835"/>
              <a:gd name="connsiteX70" fmla="*/ 3970635 w 9662615"/>
              <a:gd name="connsiteY70" fmla="*/ 1544815 h 1592835"/>
              <a:gd name="connsiteX71" fmla="*/ 3833906 w 9662615"/>
              <a:gd name="connsiteY71" fmla="*/ 1516637 h 1592835"/>
              <a:gd name="connsiteX72" fmla="*/ 3696258 w 9662615"/>
              <a:gd name="connsiteY72" fmla="*/ 1537563 h 1592835"/>
              <a:gd name="connsiteX73" fmla="*/ 3594070 w 9662615"/>
              <a:gd name="connsiteY73" fmla="*/ 1509422 h 1592835"/>
              <a:gd name="connsiteX74" fmla="*/ 3565233 w 9662615"/>
              <a:gd name="connsiteY74" fmla="*/ 1515122 h 1592835"/>
              <a:gd name="connsiteX75" fmla="*/ 3560267 w 9662615"/>
              <a:gd name="connsiteY75" fmla="*/ 1516288 h 1592835"/>
              <a:gd name="connsiteX76" fmla="*/ 3540258 w 9662615"/>
              <a:gd name="connsiteY76" fmla="*/ 1516976 h 1592835"/>
              <a:gd name="connsiteX77" fmla="*/ 3534780 w 9662615"/>
              <a:gd name="connsiteY77" fmla="*/ 1522141 h 1592835"/>
              <a:gd name="connsiteX78" fmla="*/ 3504783 w 9662615"/>
              <a:gd name="connsiteY78" fmla="*/ 1526739 h 1592835"/>
              <a:gd name="connsiteX79" fmla="*/ 3430805 w 9662615"/>
              <a:gd name="connsiteY79" fmla="*/ 1542521 h 1592835"/>
              <a:gd name="connsiteX80" fmla="*/ 3292707 w 9662615"/>
              <a:gd name="connsiteY80" fmla="*/ 1520490 h 1592835"/>
              <a:gd name="connsiteX81" fmla="*/ 3187872 w 9662615"/>
              <a:gd name="connsiteY81" fmla="*/ 1519991 h 1592835"/>
              <a:gd name="connsiteX82" fmla="*/ 3148026 w 9662615"/>
              <a:gd name="connsiteY82" fmla="*/ 1524777 h 1592835"/>
              <a:gd name="connsiteX83" fmla="*/ 3092394 w 9662615"/>
              <a:gd name="connsiteY83" fmla="*/ 1528115 h 1592835"/>
              <a:gd name="connsiteX84" fmla="*/ 2994200 w 9662615"/>
              <a:gd name="connsiteY84" fmla="*/ 1537857 h 1592835"/>
              <a:gd name="connsiteX85" fmla="*/ 2862301 w 9662615"/>
              <a:gd name="connsiteY85" fmla="*/ 1544250 h 1592835"/>
              <a:gd name="connsiteX86" fmla="*/ 2766335 w 9662615"/>
              <a:gd name="connsiteY86" fmla="*/ 1527662 h 1592835"/>
              <a:gd name="connsiteX87" fmla="*/ 2757836 w 9662615"/>
              <a:gd name="connsiteY87" fmla="*/ 1531371 h 1592835"/>
              <a:gd name="connsiteX88" fmla="*/ 2691555 w 9662615"/>
              <a:gd name="connsiteY88" fmla="*/ 1530283 h 1592835"/>
              <a:gd name="connsiteX89" fmla="*/ 2491676 w 9662615"/>
              <a:gd name="connsiteY89" fmla="*/ 1500859 h 1592835"/>
              <a:gd name="connsiteX90" fmla="*/ 2378036 w 9662615"/>
              <a:gd name="connsiteY90" fmla="*/ 1520645 h 1592835"/>
              <a:gd name="connsiteX91" fmla="*/ 2284269 w 9662615"/>
              <a:gd name="connsiteY91" fmla="*/ 1503068 h 1592835"/>
              <a:gd name="connsiteX92" fmla="*/ 2207104 w 9662615"/>
              <a:gd name="connsiteY92" fmla="*/ 1508888 h 1592835"/>
              <a:gd name="connsiteX93" fmla="*/ 2149226 w 9662615"/>
              <a:gd name="connsiteY93" fmla="*/ 1523409 h 1592835"/>
              <a:gd name="connsiteX94" fmla="*/ 2084783 w 9662615"/>
              <a:gd name="connsiteY94" fmla="*/ 1524245 h 1592835"/>
              <a:gd name="connsiteX95" fmla="*/ 2070075 w 9662615"/>
              <a:gd name="connsiteY95" fmla="*/ 1511285 h 1592835"/>
              <a:gd name="connsiteX96" fmla="*/ 2001057 w 9662615"/>
              <a:gd name="connsiteY96" fmla="*/ 1516449 h 1592835"/>
              <a:gd name="connsiteX97" fmla="*/ 1896330 w 9662615"/>
              <a:gd name="connsiteY97" fmla="*/ 1525725 h 1592835"/>
              <a:gd name="connsiteX98" fmla="*/ 1835994 w 9662615"/>
              <a:gd name="connsiteY98" fmla="*/ 1527678 h 1592835"/>
              <a:gd name="connsiteX99" fmla="*/ 1671119 w 9662615"/>
              <a:gd name="connsiteY99" fmla="*/ 1536701 h 1592835"/>
              <a:gd name="connsiteX100" fmla="*/ 1601337 w 9662615"/>
              <a:gd name="connsiteY100" fmla="*/ 1548552 h 1592835"/>
              <a:gd name="connsiteX101" fmla="*/ 1407755 w 9662615"/>
              <a:gd name="connsiteY101" fmla="*/ 1571444 h 1592835"/>
              <a:gd name="connsiteX102" fmla="*/ 1271994 w 9662615"/>
              <a:gd name="connsiteY102" fmla="*/ 1579471 h 1592835"/>
              <a:gd name="connsiteX103" fmla="*/ 1249226 w 9662615"/>
              <a:gd name="connsiteY103" fmla="*/ 1583140 h 1592835"/>
              <a:gd name="connsiteX104" fmla="*/ 1217719 w 9662615"/>
              <a:gd name="connsiteY104" fmla="*/ 1580863 h 1592835"/>
              <a:gd name="connsiteX105" fmla="*/ 1091432 w 9662615"/>
              <a:gd name="connsiteY105" fmla="*/ 1571003 h 1592835"/>
              <a:gd name="connsiteX106" fmla="*/ 992039 w 9662615"/>
              <a:gd name="connsiteY106" fmla="*/ 1556662 h 1592835"/>
              <a:gd name="connsiteX107" fmla="*/ 868264 w 9662615"/>
              <a:gd name="connsiteY107" fmla="*/ 1566392 h 1592835"/>
              <a:gd name="connsiteX108" fmla="*/ 792765 w 9662615"/>
              <a:gd name="connsiteY108" fmla="*/ 1563102 h 1592835"/>
              <a:gd name="connsiteX109" fmla="*/ 669055 w 9662615"/>
              <a:gd name="connsiteY109" fmla="*/ 1543638 h 1592835"/>
              <a:gd name="connsiteX110" fmla="*/ 506152 w 9662615"/>
              <a:gd name="connsiteY110" fmla="*/ 1549124 h 1592835"/>
              <a:gd name="connsiteX111" fmla="*/ 472797 w 9662615"/>
              <a:gd name="connsiteY111" fmla="*/ 1568904 h 1592835"/>
              <a:gd name="connsiteX112" fmla="*/ 427864 w 9662615"/>
              <a:gd name="connsiteY112" fmla="*/ 1580848 h 1592835"/>
              <a:gd name="connsiteX113" fmla="*/ 408381 w 9662615"/>
              <a:gd name="connsiteY113" fmla="*/ 1552940 h 1592835"/>
              <a:gd name="connsiteX114" fmla="*/ 267163 w 9662615"/>
              <a:gd name="connsiteY114" fmla="*/ 1531913 h 1592835"/>
              <a:gd name="connsiteX115" fmla="*/ 196644 w 9662615"/>
              <a:gd name="connsiteY115" fmla="*/ 1524565 h 1592835"/>
              <a:gd name="connsiteX116" fmla="*/ 86819 w 9662615"/>
              <a:gd name="connsiteY116" fmla="*/ 1519517 h 1592835"/>
              <a:gd name="connsiteX117" fmla="*/ 53369 w 9662615"/>
              <a:gd name="connsiteY117" fmla="*/ 1516853 h 1592835"/>
              <a:gd name="connsiteX118" fmla="*/ 2359 w 9662615"/>
              <a:gd name="connsiteY118" fmla="*/ 1515247 h 1592835"/>
              <a:gd name="connsiteX119" fmla="*/ 0 w 9662615"/>
              <a:gd name="connsiteY119" fmla="*/ 1514932 h 1592835"/>
              <a:gd name="connsiteX120" fmla="*/ 0 w 9662615"/>
              <a:gd name="connsiteY120" fmla="*/ 0 h 1592835"/>
              <a:gd name="connsiteX0" fmla="*/ 0 w 9662615"/>
              <a:gd name="connsiteY0" fmla="*/ 0 h 1592835"/>
              <a:gd name="connsiteX1" fmla="*/ 9662615 w 9662615"/>
              <a:gd name="connsiteY1" fmla="*/ 0 h 1592835"/>
              <a:gd name="connsiteX2" fmla="*/ 9662615 w 9662615"/>
              <a:gd name="connsiteY2" fmla="*/ 1280346 h 1592835"/>
              <a:gd name="connsiteX3" fmla="*/ 9658420 w 9662615"/>
              <a:gd name="connsiteY3" fmla="*/ 1280106 h 1592835"/>
              <a:gd name="connsiteX4" fmla="*/ 9469546 w 9662615"/>
              <a:gd name="connsiteY4" fmla="*/ 1289837 h 1592835"/>
              <a:gd name="connsiteX5" fmla="*/ 9385895 w 9662615"/>
              <a:gd name="connsiteY5" fmla="*/ 1269203 h 1592835"/>
              <a:gd name="connsiteX6" fmla="*/ 9144767 w 9662615"/>
              <a:gd name="connsiteY6" fmla="*/ 1264120 h 1592835"/>
              <a:gd name="connsiteX7" fmla="*/ 8837252 w 9662615"/>
              <a:gd name="connsiteY7" fmla="*/ 1350515 h 1592835"/>
              <a:gd name="connsiteX8" fmla="*/ 8705466 w 9662615"/>
              <a:gd name="connsiteY8" fmla="*/ 1342419 h 1592835"/>
              <a:gd name="connsiteX9" fmla="*/ 8652221 w 9662615"/>
              <a:gd name="connsiteY9" fmla="*/ 1326906 h 1592835"/>
              <a:gd name="connsiteX10" fmla="*/ 8632312 w 9662615"/>
              <a:gd name="connsiteY10" fmla="*/ 1326025 h 1592835"/>
              <a:gd name="connsiteX11" fmla="*/ 8591582 w 9662615"/>
              <a:gd name="connsiteY11" fmla="*/ 1341666 h 1592835"/>
              <a:gd name="connsiteX12" fmla="*/ 8537336 w 9662615"/>
              <a:gd name="connsiteY12" fmla="*/ 1341684 h 1592835"/>
              <a:gd name="connsiteX13" fmla="*/ 8472508 w 9662615"/>
              <a:gd name="connsiteY13" fmla="*/ 1363109 h 1592835"/>
              <a:gd name="connsiteX14" fmla="*/ 8258477 w 9662615"/>
              <a:gd name="connsiteY14" fmla="*/ 1370666 h 1592835"/>
              <a:gd name="connsiteX15" fmla="*/ 8197961 w 9662615"/>
              <a:gd name="connsiteY15" fmla="*/ 1392804 h 1592835"/>
              <a:gd name="connsiteX16" fmla="*/ 8171196 w 9662615"/>
              <a:gd name="connsiteY16" fmla="*/ 1397216 h 1592835"/>
              <a:gd name="connsiteX17" fmla="*/ 8127667 w 9662615"/>
              <a:gd name="connsiteY17" fmla="*/ 1418254 h 1592835"/>
              <a:gd name="connsiteX18" fmla="*/ 7974579 w 9662615"/>
              <a:gd name="connsiteY18" fmla="*/ 1383439 h 1592835"/>
              <a:gd name="connsiteX19" fmla="*/ 7768351 w 9662615"/>
              <a:gd name="connsiteY19" fmla="*/ 1395051 h 1592835"/>
              <a:gd name="connsiteX20" fmla="*/ 7635985 w 9662615"/>
              <a:gd name="connsiteY20" fmla="*/ 1386363 h 1592835"/>
              <a:gd name="connsiteX21" fmla="*/ 7466069 w 9662615"/>
              <a:gd name="connsiteY21" fmla="*/ 1377654 h 1592835"/>
              <a:gd name="connsiteX22" fmla="*/ 7355642 w 9662615"/>
              <a:gd name="connsiteY22" fmla="*/ 1407761 h 1592835"/>
              <a:gd name="connsiteX23" fmla="*/ 7151610 w 9662615"/>
              <a:gd name="connsiteY23" fmla="*/ 1397856 h 1592835"/>
              <a:gd name="connsiteX24" fmla="*/ 7082147 w 9662615"/>
              <a:gd name="connsiteY24" fmla="*/ 1406113 h 1592835"/>
              <a:gd name="connsiteX25" fmla="*/ 7014958 w 9662615"/>
              <a:gd name="connsiteY25" fmla="*/ 1396883 h 1592835"/>
              <a:gd name="connsiteX26" fmla="*/ 6907567 w 9662615"/>
              <a:gd name="connsiteY26" fmla="*/ 1419149 h 1592835"/>
              <a:gd name="connsiteX27" fmla="*/ 6748428 w 9662615"/>
              <a:gd name="connsiteY27" fmla="*/ 1420308 h 1592835"/>
              <a:gd name="connsiteX28" fmla="*/ 6654257 w 9662615"/>
              <a:gd name="connsiteY28" fmla="*/ 1424143 h 1592835"/>
              <a:gd name="connsiteX29" fmla="*/ 6620123 w 9662615"/>
              <a:gd name="connsiteY29" fmla="*/ 1430535 h 1592835"/>
              <a:gd name="connsiteX30" fmla="*/ 6571355 w 9662615"/>
              <a:gd name="connsiteY30" fmla="*/ 1436144 h 1592835"/>
              <a:gd name="connsiteX31" fmla="*/ 6486557 w 9662615"/>
              <a:gd name="connsiteY31" fmla="*/ 1449861 h 1592835"/>
              <a:gd name="connsiteX32" fmla="*/ 6370419 w 9662615"/>
              <a:gd name="connsiteY32" fmla="*/ 1461649 h 1592835"/>
              <a:gd name="connsiteX33" fmla="*/ 6278839 w 9662615"/>
              <a:gd name="connsiteY33" fmla="*/ 1449160 h 1592835"/>
              <a:gd name="connsiteX34" fmla="*/ 6272455 w 9662615"/>
              <a:gd name="connsiteY34" fmla="*/ 1453191 h 1592835"/>
              <a:gd name="connsiteX35" fmla="*/ 6212659 w 9662615"/>
              <a:gd name="connsiteY35" fmla="*/ 1454850 h 1592835"/>
              <a:gd name="connsiteX36" fmla="*/ 6069317 w 9662615"/>
              <a:gd name="connsiteY36" fmla="*/ 1445838 h 1592835"/>
              <a:gd name="connsiteX37" fmla="*/ 5878477 w 9662615"/>
              <a:gd name="connsiteY37" fmla="*/ 1439180 h 1592835"/>
              <a:gd name="connsiteX38" fmla="*/ 5838387 w 9662615"/>
              <a:gd name="connsiteY38" fmla="*/ 1444679 h 1592835"/>
              <a:gd name="connsiteX39" fmla="*/ 5771136 w 9662615"/>
              <a:gd name="connsiteY39" fmla="*/ 1453639 h 1592835"/>
              <a:gd name="connsiteX40" fmla="*/ 5724081 w 9662615"/>
              <a:gd name="connsiteY40" fmla="*/ 1470431 h 1592835"/>
              <a:gd name="connsiteX41" fmla="*/ 5666577 w 9662615"/>
              <a:gd name="connsiteY41" fmla="*/ 1473921 h 1592835"/>
              <a:gd name="connsiteX42" fmla="*/ 5649068 w 9662615"/>
              <a:gd name="connsiteY42" fmla="*/ 1461676 h 1592835"/>
              <a:gd name="connsiteX43" fmla="*/ 5588902 w 9662615"/>
              <a:gd name="connsiteY43" fmla="*/ 1469647 h 1592835"/>
              <a:gd name="connsiteX44" fmla="*/ 5498090 w 9662615"/>
              <a:gd name="connsiteY44" fmla="*/ 1483173 h 1592835"/>
              <a:gd name="connsiteX45" fmla="*/ 5444641 w 9662615"/>
              <a:gd name="connsiteY45" fmla="*/ 1487602 h 1592835"/>
              <a:gd name="connsiteX46" fmla="*/ 5299812 w 9662615"/>
              <a:gd name="connsiteY46" fmla="*/ 1503362 h 1592835"/>
              <a:gd name="connsiteX47" fmla="*/ 5213947 w 9662615"/>
              <a:gd name="connsiteY47" fmla="*/ 1516637 h 1592835"/>
              <a:gd name="connsiteX48" fmla="*/ 5090342 w 9662615"/>
              <a:gd name="connsiteY48" fmla="*/ 1546680 h 1592835"/>
              <a:gd name="connsiteX49" fmla="*/ 5129812 w 9662615"/>
              <a:gd name="connsiteY49" fmla="*/ 1521277 h 1592835"/>
              <a:gd name="connsiteX50" fmla="*/ 5059484 w 9662615"/>
              <a:gd name="connsiteY50" fmla="*/ 1546802 h 1592835"/>
              <a:gd name="connsiteX51" fmla="*/ 5038524 w 9662615"/>
              <a:gd name="connsiteY51" fmla="*/ 1545675 h 1592835"/>
              <a:gd name="connsiteX52" fmla="*/ 5026564 w 9662615"/>
              <a:gd name="connsiteY52" fmla="*/ 1545376 h 1592835"/>
              <a:gd name="connsiteX53" fmla="*/ 4969433 w 9662615"/>
              <a:gd name="connsiteY53" fmla="*/ 1550865 h 1592835"/>
              <a:gd name="connsiteX54" fmla="*/ 4921303 w 9662615"/>
              <a:gd name="connsiteY54" fmla="*/ 1575379 h 1592835"/>
              <a:gd name="connsiteX55" fmla="*/ 4863775 w 9662615"/>
              <a:gd name="connsiteY55" fmla="*/ 1562633 h 1592835"/>
              <a:gd name="connsiteX56" fmla="*/ 4847242 w 9662615"/>
              <a:gd name="connsiteY56" fmla="*/ 1565435 h 1592835"/>
              <a:gd name="connsiteX57" fmla="*/ 4856839 w 9662615"/>
              <a:gd name="connsiteY57" fmla="*/ 1592835 h 1592835"/>
              <a:gd name="connsiteX58" fmla="*/ 4791466 w 9662615"/>
              <a:gd name="connsiteY58" fmla="*/ 1561324 h 1592835"/>
              <a:gd name="connsiteX59" fmla="*/ 4784247 w 9662615"/>
              <a:gd name="connsiteY59" fmla="*/ 1562342 h 1592835"/>
              <a:gd name="connsiteX60" fmla="*/ 4748477 w 9662615"/>
              <a:gd name="connsiteY60" fmla="*/ 1556925 h 1592835"/>
              <a:gd name="connsiteX61" fmla="*/ 4730033 w 9662615"/>
              <a:gd name="connsiteY61" fmla="*/ 1555274 h 1592835"/>
              <a:gd name="connsiteX62" fmla="*/ 4697562 w 9662615"/>
              <a:gd name="connsiteY62" fmla="*/ 1551206 h 1592835"/>
              <a:gd name="connsiteX63" fmla="*/ 4662664 w 9662615"/>
              <a:gd name="connsiteY63" fmla="*/ 1573162 h 1592835"/>
              <a:gd name="connsiteX64" fmla="*/ 4603028 w 9662615"/>
              <a:gd name="connsiteY64" fmla="*/ 1568821 h 1592835"/>
              <a:gd name="connsiteX65" fmla="*/ 4541612 w 9662615"/>
              <a:gd name="connsiteY65" fmla="*/ 1545262 h 1592835"/>
              <a:gd name="connsiteX66" fmla="*/ 4422155 w 9662615"/>
              <a:gd name="connsiteY66" fmla="*/ 1542059 h 1592835"/>
              <a:gd name="connsiteX67" fmla="*/ 4221826 w 9662615"/>
              <a:gd name="connsiteY67" fmla="*/ 1508923 h 1592835"/>
              <a:gd name="connsiteX68" fmla="*/ 4096601 w 9662615"/>
              <a:gd name="connsiteY68" fmla="*/ 1521563 h 1592835"/>
              <a:gd name="connsiteX69" fmla="*/ 3970635 w 9662615"/>
              <a:gd name="connsiteY69" fmla="*/ 1544815 h 1592835"/>
              <a:gd name="connsiteX70" fmla="*/ 3833906 w 9662615"/>
              <a:gd name="connsiteY70" fmla="*/ 1516637 h 1592835"/>
              <a:gd name="connsiteX71" fmla="*/ 3696258 w 9662615"/>
              <a:gd name="connsiteY71" fmla="*/ 1537563 h 1592835"/>
              <a:gd name="connsiteX72" fmla="*/ 3594070 w 9662615"/>
              <a:gd name="connsiteY72" fmla="*/ 1509422 h 1592835"/>
              <a:gd name="connsiteX73" fmla="*/ 3565233 w 9662615"/>
              <a:gd name="connsiteY73" fmla="*/ 1515122 h 1592835"/>
              <a:gd name="connsiteX74" fmla="*/ 3560267 w 9662615"/>
              <a:gd name="connsiteY74" fmla="*/ 1516288 h 1592835"/>
              <a:gd name="connsiteX75" fmla="*/ 3540258 w 9662615"/>
              <a:gd name="connsiteY75" fmla="*/ 1516976 h 1592835"/>
              <a:gd name="connsiteX76" fmla="*/ 3534780 w 9662615"/>
              <a:gd name="connsiteY76" fmla="*/ 1522141 h 1592835"/>
              <a:gd name="connsiteX77" fmla="*/ 3504783 w 9662615"/>
              <a:gd name="connsiteY77" fmla="*/ 1526739 h 1592835"/>
              <a:gd name="connsiteX78" fmla="*/ 3430805 w 9662615"/>
              <a:gd name="connsiteY78" fmla="*/ 1542521 h 1592835"/>
              <a:gd name="connsiteX79" fmla="*/ 3292707 w 9662615"/>
              <a:gd name="connsiteY79" fmla="*/ 1520490 h 1592835"/>
              <a:gd name="connsiteX80" fmla="*/ 3187872 w 9662615"/>
              <a:gd name="connsiteY80" fmla="*/ 1519991 h 1592835"/>
              <a:gd name="connsiteX81" fmla="*/ 3148026 w 9662615"/>
              <a:gd name="connsiteY81" fmla="*/ 1524777 h 1592835"/>
              <a:gd name="connsiteX82" fmla="*/ 3092394 w 9662615"/>
              <a:gd name="connsiteY82" fmla="*/ 1528115 h 1592835"/>
              <a:gd name="connsiteX83" fmla="*/ 2994200 w 9662615"/>
              <a:gd name="connsiteY83" fmla="*/ 1537857 h 1592835"/>
              <a:gd name="connsiteX84" fmla="*/ 2862301 w 9662615"/>
              <a:gd name="connsiteY84" fmla="*/ 1544250 h 1592835"/>
              <a:gd name="connsiteX85" fmla="*/ 2766335 w 9662615"/>
              <a:gd name="connsiteY85" fmla="*/ 1527662 h 1592835"/>
              <a:gd name="connsiteX86" fmla="*/ 2757836 w 9662615"/>
              <a:gd name="connsiteY86" fmla="*/ 1531371 h 1592835"/>
              <a:gd name="connsiteX87" fmla="*/ 2691555 w 9662615"/>
              <a:gd name="connsiteY87" fmla="*/ 1530283 h 1592835"/>
              <a:gd name="connsiteX88" fmla="*/ 2491676 w 9662615"/>
              <a:gd name="connsiteY88" fmla="*/ 1500859 h 1592835"/>
              <a:gd name="connsiteX89" fmla="*/ 2378036 w 9662615"/>
              <a:gd name="connsiteY89" fmla="*/ 1520645 h 1592835"/>
              <a:gd name="connsiteX90" fmla="*/ 2284269 w 9662615"/>
              <a:gd name="connsiteY90" fmla="*/ 1503068 h 1592835"/>
              <a:gd name="connsiteX91" fmla="*/ 2207104 w 9662615"/>
              <a:gd name="connsiteY91" fmla="*/ 1508888 h 1592835"/>
              <a:gd name="connsiteX92" fmla="*/ 2149226 w 9662615"/>
              <a:gd name="connsiteY92" fmla="*/ 1523409 h 1592835"/>
              <a:gd name="connsiteX93" fmla="*/ 2084783 w 9662615"/>
              <a:gd name="connsiteY93" fmla="*/ 1524245 h 1592835"/>
              <a:gd name="connsiteX94" fmla="*/ 2070075 w 9662615"/>
              <a:gd name="connsiteY94" fmla="*/ 1511285 h 1592835"/>
              <a:gd name="connsiteX95" fmla="*/ 2001057 w 9662615"/>
              <a:gd name="connsiteY95" fmla="*/ 1516449 h 1592835"/>
              <a:gd name="connsiteX96" fmla="*/ 1896330 w 9662615"/>
              <a:gd name="connsiteY96" fmla="*/ 1525725 h 1592835"/>
              <a:gd name="connsiteX97" fmla="*/ 1835994 w 9662615"/>
              <a:gd name="connsiteY97" fmla="*/ 1527678 h 1592835"/>
              <a:gd name="connsiteX98" fmla="*/ 1671119 w 9662615"/>
              <a:gd name="connsiteY98" fmla="*/ 1536701 h 1592835"/>
              <a:gd name="connsiteX99" fmla="*/ 1601337 w 9662615"/>
              <a:gd name="connsiteY99" fmla="*/ 1548552 h 1592835"/>
              <a:gd name="connsiteX100" fmla="*/ 1407755 w 9662615"/>
              <a:gd name="connsiteY100" fmla="*/ 1571444 h 1592835"/>
              <a:gd name="connsiteX101" fmla="*/ 1271994 w 9662615"/>
              <a:gd name="connsiteY101" fmla="*/ 1579471 h 1592835"/>
              <a:gd name="connsiteX102" fmla="*/ 1249226 w 9662615"/>
              <a:gd name="connsiteY102" fmla="*/ 1583140 h 1592835"/>
              <a:gd name="connsiteX103" fmla="*/ 1217719 w 9662615"/>
              <a:gd name="connsiteY103" fmla="*/ 1580863 h 1592835"/>
              <a:gd name="connsiteX104" fmla="*/ 1091432 w 9662615"/>
              <a:gd name="connsiteY104" fmla="*/ 1571003 h 1592835"/>
              <a:gd name="connsiteX105" fmla="*/ 992039 w 9662615"/>
              <a:gd name="connsiteY105" fmla="*/ 1556662 h 1592835"/>
              <a:gd name="connsiteX106" fmla="*/ 868264 w 9662615"/>
              <a:gd name="connsiteY106" fmla="*/ 1566392 h 1592835"/>
              <a:gd name="connsiteX107" fmla="*/ 792765 w 9662615"/>
              <a:gd name="connsiteY107" fmla="*/ 1563102 h 1592835"/>
              <a:gd name="connsiteX108" fmla="*/ 669055 w 9662615"/>
              <a:gd name="connsiteY108" fmla="*/ 1543638 h 1592835"/>
              <a:gd name="connsiteX109" fmla="*/ 506152 w 9662615"/>
              <a:gd name="connsiteY109" fmla="*/ 1549124 h 1592835"/>
              <a:gd name="connsiteX110" fmla="*/ 472797 w 9662615"/>
              <a:gd name="connsiteY110" fmla="*/ 1568904 h 1592835"/>
              <a:gd name="connsiteX111" fmla="*/ 427864 w 9662615"/>
              <a:gd name="connsiteY111" fmla="*/ 1580848 h 1592835"/>
              <a:gd name="connsiteX112" fmla="*/ 408381 w 9662615"/>
              <a:gd name="connsiteY112" fmla="*/ 1552940 h 1592835"/>
              <a:gd name="connsiteX113" fmla="*/ 267163 w 9662615"/>
              <a:gd name="connsiteY113" fmla="*/ 1531913 h 1592835"/>
              <a:gd name="connsiteX114" fmla="*/ 196644 w 9662615"/>
              <a:gd name="connsiteY114" fmla="*/ 1524565 h 1592835"/>
              <a:gd name="connsiteX115" fmla="*/ 86819 w 9662615"/>
              <a:gd name="connsiteY115" fmla="*/ 1519517 h 1592835"/>
              <a:gd name="connsiteX116" fmla="*/ 53369 w 9662615"/>
              <a:gd name="connsiteY116" fmla="*/ 1516853 h 1592835"/>
              <a:gd name="connsiteX117" fmla="*/ 2359 w 9662615"/>
              <a:gd name="connsiteY117" fmla="*/ 1515247 h 1592835"/>
              <a:gd name="connsiteX118" fmla="*/ 0 w 9662615"/>
              <a:gd name="connsiteY118" fmla="*/ 1514932 h 1592835"/>
              <a:gd name="connsiteX119" fmla="*/ 0 w 9662615"/>
              <a:gd name="connsiteY119" fmla="*/ 0 h 1592835"/>
              <a:gd name="connsiteX0" fmla="*/ 0 w 9662615"/>
              <a:gd name="connsiteY0" fmla="*/ 0 h 1592835"/>
              <a:gd name="connsiteX1" fmla="*/ 9662615 w 9662615"/>
              <a:gd name="connsiteY1" fmla="*/ 0 h 1592835"/>
              <a:gd name="connsiteX2" fmla="*/ 9662615 w 9662615"/>
              <a:gd name="connsiteY2" fmla="*/ 1280346 h 1592835"/>
              <a:gd name="connsiteX3" fmla="*/ 9658420 w 9662615"/>
              <a:gd name="connsiteY3" fmla="*/ 1280106 h 1592835"/>
              <a:gd name="connsiteX4" fmla="*/ 9469546 w 9662615"/>
              <a:gd name="connsiteY4" fmla="*/ 1289837 h 1592835"/>
              <a:gd name="connsiteX5" fmla="*/ 9385895 w 9662615"/>
              <a:gd name="connsiteY5" fmla="*/ 1269203 h 1592835"/>
              <a:gd name="connsiteX6" fmla="*/ 9144767 w 9662615"/>
              <a:gd name="connsiteY6" fmla="*/ 1264120 h 1592835"/>
              <a:gd name="connsiteX7" fmla="*/ 8837252 w 9662615"/>
              <a:gd name="connsiteY7" fmla="*/ 1350515 h 1592835"/>
              <a:gd name="connsiteX8" fmla="*/ 8705466 w 9662615"/>
              <a:gd name="connsiteY8" fmla="*/ 1342419 h 1592835"/>
              <a:gd name="connsiteX9" fmla="*/ 8652221 w 9662615"/>
              <a:gd name="connsiteY9" fmla="*/ 1326906 h 1592835"/>
              <a:gd name="connsiteX10" fmla="*/ 8632312 w 9662615"/>
              <a:gd name="connsiteY10" fmla="*/ 1326025 h 1592835"/>
              <a:gd name="connsiteX11" fmla="*/ 8591582 w 9662615"/>
              <a:gd name="connsiteY11" fmla="*/ 1341666 h 1592835"/>
              <a:gd name="connsiteX12" fmla="*/ 8537336 w 9662615"/>
              <a:gd name="connsiteY12" fmla="*/ 1341684 h 1592835"/>
              <a:gd name="connsiteX13" fmla="*/ 8472508 w 9662615"/>
              <a:gd name="connsiteY13" fmla="*/ 1363109 h 1592835"/>
              <a:gd name="connsiteX14" fmla="*/ 8258477 w 9662615"/>
              <a:gd name="connsiteY14" fmla="*/ 1370666 h 1592835"/>
              <a:gd name="connsiteX15" fmla="*/ 8197961 w 9662615"/>
              <a:gd name="connsiteY15" fmla="*/ 1392804 h 1592835"/>
              <a:gd name="connsiteX16" fmla="*/ 8171196 w 9662615"/>
              <a:gd name="connsiteY16" fmla="*/ 1397216 h 1592835"/>
              <a:gd name="connsiteX17" fmla="*/ 8127667 w 9662615"/>
              <a:gd name="connsiteY17" fmla="*/ 1418254 h 1592835"/>
              <a:gd name="connsiteX18" fmla="*/ 7974579 w 9662615"/>
              <a:gd name="connsiteY18" fmla="*/ 1383439 h 1592835"/>
              <a:gd name="connsiteX19" fmla="*/ 7768351 w 9662615"/>
              <a:gd name="connsiteY19" fmla="*/ 1395051 h 1592835"/>
              <a:gd name="connsiteX20" fmla="*/ 7635985 w 9662615"/>
              <a:gd name="connsiteY20" fmla="*/ 1386363 h 1592835"/>
              <a:gd name="connsiteX21" fmla="*/ 7466069 w 9662615"/>
              <a:gd name="connsiteY21" fmla="*/ 1377654 h 1592835"/>
              <a:gd name="connsiteX22" fmla="*/ 7355642 w 9662615"/>
              <a:gd name="connsiteY22" fmla="*/ 1407761 h 1592835"/>
              <a:gd name="connsiteX23" fmla="*/ 7151610 w 9662615"/>
              <a:gd name="connsiteY23" fmla="*/ 1397856 h 1592835"/>
              <a:gd name="connsiteX24" fmla="*/ 7082147 w 9662615"/>
              <a:gd name="connsiteY24" fmla="*/ 1406113 h 1592835"/>
              <a:gd name="connsiteX25" fmla="*/ 7014958 w 9662615"/>
              <a:gd name="connsiteY25" fmla="*/ 1396883 h 1592835"/>
              <a:gd name="connsiteX26" fmla="*/ 6907567 w 9662615"/>
              <a:gd name="connsiteY26" fmla="*/ 1419149 h 1592835"/>
              <a:gd name="connsiteX27" fmla="*/ 6748428 w 9662615"/>
              <a:gd name="connsiteY27" fmla="*/ 1420308 h 1592835"/>
              <a:gd name="connsiteX28" fmla="*/ 6654257 w 9662615"/>
              <a:gd name="connsiteY28" fmla="*/ 1424143 h 1592835"/>
              <a:gd name="connsiteX29" fmla="*/ 6620123 w 9662615"/>
              <a:gd name="connsiteY29" fmla="*/ 1430535 h 1592835"/>
              <a:gd name="connsiteX30" fmla="*/ 6571355 w 9662615"/>
              <a:gd name="connsiteY30" fmla="*/ 1436144 h 1592835"/>
              <a:gd name="connsiteX31" fmla="*/ 6486557 w 9662615"/>
              <a:gd name="connsiteY31" fmla="*/ 1449861 h 1592835"/>
              <a:gd name="connsiteX32" fmla="*/ 6370419 w 9662615"/>
              <a:gd name="connsiteY32" fmla="*/ 1461649 h 1592835"/>
              <a:gd name="connsiteX33" fmla="*/ 6278839 w 9662615"/>
              <a:gd name="connsiteY33" fmla="*/ 1449160 h 1592835"/>
              <a:gd name="connsiteX34" fmla="*/ 6272455 w 9662615"/>
              <a:gd name="connsiteY34" fmla="*/ 1453191 h 1592835"/>
              <a:gd name="connsiteX35" fmla="*/ 6212659 w 9662615"/>
              <a:gd name="connsiteY35" fmla="*/ 1454850 h 1592835"/>
              <a:gd name="connsiteX36" fmla="*/ 6069317 w 9662615"/>
              <a:gd name="connsiteY36" fmla="*/ 1445838 h 1592835"/>
              <a:gd name="connsiteX37" fmla="*/ 5878477 w 9662615"/>
              <a:gd name="connsiteY37" fmla="*/ 1439180 h 1592835"/>
              <a:gd name="connsiteX38" fmla="*/ 5838387 w 9662615"/>
              <a:gd name="connsiteY38" fmla="*/ 1444679 h 1592835"/>
              <a:gd name="connsiteX39" fmla="*/ 5771136 w 9662615"/>
              <a:gd name="connsiteY39" fmla="*/ 1453639 h 1592835"/>
              <a:gd name="connsiteX40" fmla="*/ 5724081 w 9662615"/>
              <a:gd name="connsiteY40" fmla="*/ 1470431 h 1592835"/>
              <a:gd name="connsiteX41" fmla="*/ 5666577 w 9662615"/>
              <a:gd name="connsiteY41" fmla="*/ 1473921 h 1592835"/>
              <a:gd name="connsiteX42" fmla="*/ 5649068 w 9662615"/>
              <a:gd name="connsiteY42" fmla="*/ 1461676 h 1592835"/>
              <a:gd name="connsiteX43" fmla="*/ 5588902 w 9662615"/>
              <a:gd name="connsiteY43" fmla="*/ 1469647 h 1592835"/>
              <a:gd name="connsiteX44" fmla="*/ 5498090 w 9662615"/>
              <a:gd name="connsiteY44" fmla="*/ 1483173 h 1592835"/>
              <a:gd name="connsiteX45" fmla="*/ 5444641 w 9662615"/>
              <a:gd name="connsiteY45" fmla="*/ 1487602 h 1592835"/>
              <a:gd name="connsiteX46" fmla="*/ 5299812 w 9662615"/>
              <a:gd name="connsiteY46" fmla="*/ 1503362 h 1592835"/>
              <a:gd name="connsiteX47" fmla="*/ 5213947 w 9662615"/>
              <a:gd name="connsiteY47" fmla="*/ 1516637 h 1592835"/>
              <a:gd name="connsiteX48" fmla="*/ 5090342 w 9662615"/>
              <a:gd name="connsiteY48" fmla="*/ 1546680 h 1592835"/>
              <a:gd name="connsiteX49" fmla="*/ 5129812 w 9662615"/>
              <a:gd name="connsiteY49" fmla="*/ 1521277 h 1592835"/>
              <a:gd name="connsiteX50" fmla="*/ 5059484 w 9662615"/>
              <a:gd name="connsiteY50" fmla="*/ 1546802 h 1592835"/>
              <a:gd name="connsiteX51" fmla="*/ 5038524 w 9662615"/>
              <a:gd name="connsiteY51" fmla="*/ 1545675 h 1592835"/>
              <a:gd name="connsiteX52" fmla="*/ 5026564 w 9662615"/>
              <a:gd name="connsiteY52" fmla="*/ 1545376 h 1592835"/>
              <a:gd name="connsiteX53" fmla="*/ 4969433 w 9662615"/>
              <a:gd name="connsiteY53" fmla="*/ 1550865 h 1592835"/>
              <a:gd name="connsiteX54" fmla="*/ 4921303 w 9662615"/>
              <a:gd name="connsiteY54" fmla="*/ 1575379 h 1592835"/>
              <a:gd name="connsiteX55" fmla="*/ 4863775 w 9662615"/>
              <a:gd name="connsiteY55" fmla="*/ 1562633 h 1592835"/>
              <a:gd name="connsiteX56" fmla="*/ 4847242 w 9662615"/>
              <a:gd name="connsiteY56" fmla="*/ 1565435 h 1592835"/>
              <a:gd name="connsiteX57" fmla="*/ 4856839 w 9662615"/>
              <a:gd name="connsiteY57" fmla="*/ 1592835 h 1592835"/>
              <a:gd name="connsiteX58" fmla="*/ 4791466 w 9662615"/>
              <a:gd name="connsiteY58" fmla="*/ 1561324 h 1592835"/>
              <a:gd name="connsiteX59" fmla="*/ 4784247 w 9662615"/>
              <a:gd name="connsiteY59" fmla="*/ 1562342 h 1592835"/>
              <a:gd name="connsiteX60" fmla="*/ 4730033 w 9662615"/>
              <a:gd name="connsiteY60" fmla="*/ 1555274 h 1592835"/>
              <a:gd name="connsiteX61" fmla="*/ 4697562 w 9662615"/>
              <a:gd name="connsiteY61" fmla="*/ 1551206 h 1592835"/>
              <a:gd name="connsiteX62" fmla="*/ 4662664 w 9662615"/>
              <a:gd name="connsiteY62" fmla="*/ 1573162 h 1592835"/>
              <a:gd name="connsiteX63" fmla="*/ 4603028 w 9662615"/>
              <a:gd name="connsiteY63" fmla="*/ 1568821 h 1592835"/>
              <a:gd name="connsiteX64" fmla="*/ 4541612 w 9662615"/>
              <a:gd name="connsiteY64" fmla="*/ 1545262 h 1592835"/>
              <a:gd name="connsiteX65" fmla="*/ 4422155 w 9662615"/>
              <a:gd name="connsiteY65" fmla="*/ 1542059 h 1592835"/>
              <a:gd name="connsiteX66" fmla="*/ 4221826 w 9662615"/>
              <a:gd name="connsiteY66" fmla="*/ 1508923 h 1592835"/>
              <a:gd name="connsiteX67" fmla="*/ 4096601 w 9662615"/>
              <a:gd name="connsiteY67" fmla="*/ 1521563 h 1592835"/>
              <a:gd name="connsiteX68" fmla="*/ 3970635 w 9662615"/>
              <a:gd name="connsiteY68" fmla="*/ 1544815 h 1592835"/>
              <a:gd name="connsiteX69" fmla="*/ 3833906 w 9662615"/>
              <a:gd name="connsiteY69" fmla="*/ 1516637 h 1592835"/>
              <a:gd name="connsiteX70" fmla="*/ 3696258 w 9662615"/>
              <a:gd name="connsiteY70" fmla="*/ 1537563 h 1592835"/>
              <a:gd name="connsiteX71" fmla="*/ 3594070 w 9662615"/>
              <a:gd name="connsiteY71" fmla="*/ 1509422 h 1592835"/>
              <a:gd name="connsiteX72" fmla="*/ 3565233 w 9662615"/>
              <a:gd name="connsiteY72" fmla="*/ 1515122 h 1592835"/>
              <a:gd name="connsiteX73" fmla="*/ 3560267 w 9662615"/>
              <a:gd name="connsiteY73" fmla="*/ 1516288 h 1592835"/>
              <a:gd name="connsiteX74" fmla="*/ 3540258 w 9662615"/>
              <a:gd name="connsiteY74" fmla="*/ 1516976 h 1592835"/>
              <a:gd name="connsiteX75" fmla="*/ 3534780 w 9662615"/>
              <a:gd name="connsiteY75" fmla="*/ 1522141 h 1592835"/>
              <a:gd name="connsiteX76" fmla="*/ 3504783 w 9662615"/>
              <a:gd name="connsiteY76" fmla="*/ 1526739 h 1592835"/>
              <a:gd name="connsiteX77" fmla="*/ 3430805 w 9662615"/>
              <a:gd name="connsiteY77" fmla="*/ 1542521 h 1592835"/>
              <a:gd name="connsiteX78" fmla="*/ 3292707 w 9662615"/>
              <a:gd name="connsiteY78" fmla="*/ 1520490 h 1592835"/>
              <a:gd name="connsiteX79" fmla="*/ 3187872 w 9662615"/>
              <a:gd name="connsiteY79" fmla="*/ 1519991 h 1592835"/>
              <a:gd name="connsiteX80" fmla="*/ 3148026 w 9662615"/>
              <a:gd name="connsiteY80" fmla="*/ 1524777 h 1592835"/>
              <a:gd name="connsiteX81" fmla="*/ 3092394 w 9662615"/>
              <a:gd name="connsiteY81" fmla="*/ 1528115 h 1592835"/>
              <a:gd name="connsiteX82" fmla="*/ 2994200 w 9662615"/>
              <a:gd name="connsiteY82" fmla="*/ 1537857 h 1592835"/>
              <a:gd name="connsiteX83" fmla="*/ 2862301 w 9662615"/>
              <a:gd name="connsiteY83" fmla="*/ 1544250 h 1592835"/>
              <a:gd name="connsiteX84" fmla="*/ 2766335 w 9662615"/>
              <a:gd name="connsiteY84" fmla="*/ 1527662 h 1592835"/>
              <a:gd name="connsiteX85" fmla="*/ 2757836 w 9662615"/>
              <a:gd name="connsiteY85" fmla="*/ 1531371 h 1592835"/>
              <a:gd name="connsiteX86" fmla="*/ 2691555 w 9662615"/>
              <a:gd name="connsiteY86" fmla="*/ 1530283 h 1592835"/>
              <a:gd name="connsiteX87" fmla="*/ 2491676 w 9662615"/>
              <a:gd name="connsiteY87" fmla="*/ 1500859 h 1592835"/>
              <a:gd name="connsiteX88" fmla="*/ 2378036 w 9662615"/>
              <a:gd name="connsiteY88" fmla="*/ 1520645 h 1592835"/>
              <a:gd name="connsiteX89" fmla="*/ 2284269 w 9662615"/>
              <a:gd name="connsiteY89" fmla="*/ 1503068 h 1592835"/>
              <a:gd name="connsiteX90" fmla="*/ 2207104 w 9662615"/>
              <a:gd name="connsiteY90" fmla="*/ 1508888 h 1592835"/>
              <a:gd name="connsiteX91" fmla="*/ 2149226 w 9662615"/>
              <a:gd name="connsiteY91" fmla="*/ 1523409 h 1592835"/>
              <a:gd name="connsiteX92" fmla="*/ 2084783 w 9662615"/>
              <a:gd name="connsiteY92" fmla="*/ 1524245 h 1592835"/>
              <a:gd name="connsiteX93" fmla="*/ 2070075 w 9662615"/>
              <a:gd name="connsiteY93" fmla="*/ 1511285 h 1592835"/>
              <a:gd name="connsiteX94" fmla="*/ 2001057 w 9662615"/>
              <a:gd name="connsiteY94" fmla="*/ 1516449 h 1592835"/>
              <a:gd name="connsiteX95" fmla="*/ 1896330 w 9662615"/>
              <a:gd name="connsiteY95" fmla="*/ 1525725 h 1592835"/>
              <a:gd name="connsiteX96" fmla="*/ 1835994 w 9662615"/>
              <a:gd name="connsiteY96" fmla="*/ 1527678 h 1592835"/>
              <a:gd name="connsiteX97" fmla="*/ 1671119 w 9662615"/>
              <a:gd name="connsiteY97" fmla="*/ 1536701 h 1592835"/>
              <a:gd name="connsiteX98" fmla="*/ 1601337 w 9662615"/>
              <a:gd name="connsiteY98" fmla="*/ 1548552 h 1592835"/>
              <a:gd name="connsiteX99" fmla="*/ 1407755 w 9662615"/>
              <a:gd name="connsiteY99" fmla="*/ 1571444 h 1592835"/>
              <a:gd name="connsiteX100" fmla="*/ 1271994 w 9662615"/>
              <a:gd name="connsiteY100" fmla="*/ 1579471 h 1592835"/>
              <a:gd name="connsiteX101" fmla="*/ 1249226 w 9662615"/>
              <a:gd name="connsiteY101" fmla="*/ 1583140 h 1592835"/>
              <a:gd name="connsiteX102" fmla="*/ 1217719 w 9662615"/>
              <a:gd name="connsiteY102" fmla="*/ 1580863 h 1592835"/>
              <a:gd name="connsiteX103" fmla="*/ 1091432 w 9662615"/>
              <a:gd name="connsiteY103" fmla="*/ 1571003 h 1592835"/>
              <a:gd name="connsiteX104" fmla="*/ 992039 w 9662615"/>
              <a:gd name="connsiteY104" fmla="*/ 1556662 h 1592835"/>
              <a:gd name="connsiteX105" fmla="*/ 868264 w 9662615"/>
              <a:gd name="connsiteY105" fmla="*/ 1566392 h 1592835"/>
              <a:gd name="connsiteX106" fmla="*/ 792765 w 9662615"/>
              <a:gd name="connsiteY106" fmla="*/ 1563102 h 1592835"/>
              <a:gd name="connsiteX107" fmla="*/ 669055 w 9662615"/>
              <a:gd name="connsiteY107" fmla="*/ 1543638 h 1592835"/>
              <a:gd name="connsiteX108" fmla="*/ 506152 w 9662615"/>
              <a:gd name="connsiteY108" fmla="*/ 1549124 h 1592835"/>
              <a:gd name="connsiteX109" fmla="*/ 472797 w 9662615"/>
              <a:gd name="connsiteY109" fmla="*/ 1568904 h 1592835"/>
              <a:gd name="connsiteX110" fmla="*/ 427864 w 9662615"/>
              <a:gd name="connsiteY110" fmla="*/ 1580848 h 1592835"/>
              <a:gd name="connsiteX111" fmla="*/ 408381 w 9662615"/>
              <a:gd name="connsiteY111" fmla="*/ 1552940 h 1592835"/>
              <a:gd name="connsiteX112" fmla="*/ 267163 w 9662615"/>
              <a:gd name="connsiteY112" fmla="*/ 1531913 h 1592835"/>
              <a:gd name="connsiteX113" fmla="*/ 196644 w 9662615"/>
              <a:gd name="connsiteY113" fmla="*/ 1524565 h 1592835"/>
              <a:gd name="connsiteX114" fmla="*/ 86819 w 9662615"/>
              <a:gd name="connsiteY114" fmla="*/ 1519517 h 1592835"/>
              <a:gd name="connsiteX115" fmla="*/ 53369 w 9662615"/>
              <a:gd name="connsiteY115" fmla="*/ 1516853 h 1592835"/>
              <a:gd name="connsiteX116" fmla="*/ 2359 w 9662615"/>
              <a:gd name="connsiteY116" fmla="*/ 1515247 h 1592835"/>
              <a:gd name="connsiteX117" fmla="*/ 0 w 9662615"/>
              <a:gd name="connsiteY117" fmla="*/ 1514932 h 1592835"/>
              <a:gd name="connsiteX118" fmla="*/ 0 w 9662615"/>
              <a:gd name="connsiteY118" fmla="*/ 0 h 1592835"/>
              <a:gd name="connsiteX0" fmla="*/ 0 w 9662615"/>
              <a:gd name="connsiteY0" fmla="*/ 0 h 1592835"/>
              <a:gd name="connsiteX1" fmla="*/ 9662615 w 9662615"/>
              <a:gd name="connsiteY1" fmla="*/ 0 h 1592835"/>
              <a:gd name="connsiteX2" fmla="*/ 9662615 w 9662615"/>
              <a:gd name="connsiteY2" fmla="*/ 1280346 h 1592835"/>
              <a:gd name="connsiteX3" fmla="*/ 9658420 w 9662615"/>
              <a:gd name="connsiteY3" fmla="*/ 1280106 h 1592835"/>
              <a:gd name="connsiteX4" fmla="*/ 9469546 w 9662615"/>
              <a:gd name="connsiteY4" fmla="*/ 1289837 h 1592835"/>
              <a:gd name="connsiteX5" fmla="*/ 9385895 w 9662615"/>
              <a:gd name="connsiteY5" fmla="*/ 1269203 h 1592835"/>
              <a:gd name="connsiteX6" fmla="*/ 9144767 w 9662615"/>
              <a:gd name="connsiteY6" fmla="*/ 1264120 h 1592835"/>
              <a:gd name="connsiteX7" fmla="*/ 8837252 w 9662615"/>
              <a:gd name="connsiteY7" fmla="*/ 1350515 h 1592835"/>
              <a:gd name="connsiteX8" fmla="*/ 8705466 w 9662615"/>
              <a:gd name="connsiteY8" fmla="*/ 1342419 h 1592835"/>
              <a:gd name="connsiteX9" fmla="*/ 8652221 w 9662615"/>
              <a:gd name="connsiteY9" fmla="*/ 1326906 h 1592835"/>
              <a:gd name="connsiteX10" fmla="*/ 8632312 w 9662615"/>
              <a:gd name="connsiteY10" fmla="*/ 1326025 h 1592835"/>
              <a:gd name="connsiteX11" fmla="*/ 8591582 w 9662615"/>
              <a:gd name="connsiteY11" fmla="*/ 1341666 h 1592835"/>
              <a:gd name="connsiteX12" fmla="*/ 8537336 w 9662615"/>
              <a:gd name="connsiteY12" fmla="*/ 1341684 h 1592835"/>
              <a:gd name="connsiteX13" fmla="*/ 8472508 w 9662615"/>
              <a:gd name="connsiteY13" fmla="*/ 1363109 h 1592835"/>
              <a:gd name="connsiteX14" fmla="*/ 8258477 w 9662615"/>
              <a:gd name="connsiteY14" fmla="*/ 1370666 h 1592835"/>
              <a:gd name="connsiteX15" fmla="*/ 8197961 w 9662615"/>
              <a:gd name="connsiteY15" fmla="*/ 1392804 h 1592835"/>
              <a:gd name="connsiteX16" fmla="*/ 8171196 w 9662615"/>
              <a:gd name="connsiteY16" fmla="*/ 1397216 h 1592835"/>
              <a:gd name="connsiteX17" fmla="*/ 8127667 w 9662615"/>
              <a:gd name="connsiteY17" fmla="*/ 1418254 h 1592835"/>
              <a:gd name="connsiteX18" fmla="*/ 7974579 w 9662615"/>
              <a:gd name="connsiteY18" fmla="*/ 1383439 h 1592835"/>
              <a:gd name="connsiteX19" fmla="*/ 7768351 w 9662615"/>
              <a:gd name="connsiteY19" fmla="*/ 1395051 h 1592835"/>
              <a:gd name="connsiteX20" fmla="*/ 7635985 w 9662615"/>
              <a:gd name="connsiteY20" fmla="*/ 1386363 h 1592835"/>
              <a:gd name="connsiteX21" fmla="*/ 7466069 w 9662615"/>
              <a:gd name="connsiteY21" fmla="*/ 1377654 h 1592835"/>
              <a:gd name="connsiteX22" fmla="*/ 7355642 w 9662615"/>
              <a:gd name="connsiteY22" fmla="*/ 1407761 h 1592835"/>
              <a:gd name="connsiteX23" fmla="*/ 7151610 w 9662615"/>
              <a:gd name="connsiteY23" fmla="*/ 1397856 h 1592835"/>
              <a:gd name="connsiteX24" fmla="*/ 7082147 w 9662615"/>
              <a:gd name="connsiteY24" fmla="*/ 1406113 h 1592835"/>
              <a:gd name="connsiteX25" fmla="*/ 7014958 w 9662615"/>
              <a:gd name="connsiteY25" fmla="*/ 1396883 h 1592835"/>
              <a:gd name="connsiteX26" fmla="*/ 6907567 w 9662615"/>
              <a:gd name="connsiteY26" fmla="*/ 1419149 h 1592835"/>
              <a:gd name="connsiteX27" fmla="*/ 6748428 w 9662615"/>
              <a:gd name="connsiteY27" fmla="*/ 1420308 h 1592835"/>
              <a:gd name="connsiteX28" fmla="*/ 6654257 w 9662615"/>
              <a:gd name="connsiteY28" fmla="*/ 1424143 h 1592835"/>
              <a:gd name="connsiteX29" fmla="*/ 6620123 w 9662615"/>
              <a:gd name="connsiteY29" fmla="*/ 1430535 h 1592835"/>
              <a:gd name="connsiteX30" fmla="*/ 6571355 w 9662615"/>
              <a:gd name="connsiteY30" fmla="*/ 1436144 h 1592835"/>
              <a:gd name="connsiteX31" fmla="*/ 6486557 w 9662615"/>
              <a:gd name="connsiteY31" fmla="*/ 1449861 h 1592835"/>
              <a:gd name="connsiteX32" fmla="*/ 6370419 w 9662615"/>
              <a:gd name="connsiteY32" fmla="*/ 1461649 h 1592835"/>
              <a:gd name="connsiteX33" fmla="*/ 6278839 w 9662615"/>
              <a:gd name="connsiteY33" fmla="*/ 1449160 h 1592835"/>
              <a:gd name="connsiteX34" fmla="*/ 6272455 w 9662615"/>
              <a:gd name="connsiteY34" fmla="*/ 1453191 h 1592835"/>
              <a:gd name="connsiteX35" fmla="*/ 6212659 w 9662615"/>
              <a:gd name="connsiteY35" fmla="*/ 1454850 h 1592835"/>
              <a:gd name="connsiteX36" fmla="*/ 6069317 w 9662615"/>
              <a:gd name="connsiteY36" fmla="*/ 1445838 h 1592835"/>
              <a:gd name="connsiteX37" fmla="*/ 5878477 w 9662615"/>
              <a:gd name="connsiteY37" fmla="*/ 1439180 h 1592835"/>
              <a:gd name="connsiteX38" fmla="*/ 5838387 w 9662615"/>
              <a:gd name="connsiteY38" fmla="*/ 1444679 h 1592835"/>
              <a:gd name="connsiteX39" fmla="*/ 5771136 w 9662615"/>
              <a:gd name="connsiteY39" fmla="*/ 1453639 h 1592835"/>
              <a:gd name="connsiteX40" fmla="*/ 5724081 w 9662615"/>
              <a:gd name="connsiteY40" fmla="*/ 1470431 h 1592835"/>
              <a:gd name="connsiteX41" fmla="*/ 5666577 w 9662615"/>
              <a:gd name="connsiteY41" fmla="*/ 1473921 h 1592835"/>
              <a:gd name="connsiteX42" fmla="*/ 5649068 w 9662615"/>
              <a:gd name="connsiteY42" fmla="*/ 1461676 h 1592835"/>
              <a:gd name="connsiteX43" fmla="*/ 5588902 w 9662615"/>
              <a:gd name="connsiteY43" fmla="*/ 1469647 h 1592835"/>
              <a:gd name="connsiteX44" fmla="*/ 5498090 w 9662615"/>
              <a:gd name="connsiteY44" fmla="*/ 1483173 h 1592835"/>
              <a:gd name="connsiteX45" fmla="*/ 5444641 w 9662615"/>
              <a:gd name="connsiteY45" fmla="*/ 1487602 h 1592835"/>
              <a:gd name="connsiteX46" fmla="*/ 5299812 w 9662615"/>
              <a:gd name="connsiteY46" fmla="*/ 1503362 h 1592835"/>
              <a:gd name="connsiteX47" fmla="*/ 5213947 w 9662615"/>
              <a:gd name="connsiteY47" fmla="*/ 1516637 h 1592835"/>
              <a:gd name="connsiteX48" fmla="*/ 5090342 w 9662615"/>
              <a:gd name="connsiteY48" fmla="*/ 1546680 h 1592835"/>
              <a:gd name="connsiteX49" fmla="*/ 5129812 w 9662615"/>
              <a:gd name="connsiteY49" fmla="*/ 1521277 h 1592835"/>
              <a:gd name="connsiteX50" fmla="*/ 5059484 w 9662615"/>
              <a:gd name="connsiteY50" fmla="*/ 1546802 h 1592835"/>
              <a:gd name="connsiteX51" fmla="*/ 5038524 w 9662615"/>
              <a:gd name="connsiteY51" fmla="*/ 1545675 h 1592835"/>
              <a:gd name="connsiteX52" fmla="*/ 5026564 w 9662615"/>
              <a:gd name="connsiteY52" fmla="*/ 1545376 h 1592835"/>
              <a:gd name="connsiteX53" fmla="*/ 4969433 w 9662615"/>
              <a:gd name="connsiteY53" fmla="*/ 1550865 h 1592835"/>
              <a:gd name="connsiteX54" fmla="*/ 4921303 w 9662615"/>
              <a:gd name="connsiteY54" fmla="*/ 1575379 h 1592835"/>
              <a:gd name="connsiteX55" fmla="*/ 4863775 w 9662615"/>
              <a:gd name="connsiteY55" fmla="*/ 1562633 h 1592835"/>
              <a:gd name="connsiteX56" fmla="*/ 4847242 w 9662615"/>
              <a:gd name="connsiteY56" fmla="*/ 1565435 h 1592835"/>
              <a:gd name="connsiteX57" fmla="*/ 4856839 w 9662615"/>
              <a:gd name="connsiteY57" fmla="*/ 1592835 h 1592835"/>
              <a:gd name="connsiteX58" fmla="*/ 4791466 w 9662615"/>
              <a:gd name="connsiteY58" fmla="*/ 1561324 h 1592835"/>
              <a:gd name="connsiteX59" fmla="*/ 4784247 w 9662615"/>
              <a:gd name="connsiteY59" fmla="*/ 1562342 h 1592835"/>
              <a:gd name="connsiteX60" fmla="*/ 4735334 w 9662615"/>
              <a:gd name="connsiteY60" fmla="*/ 1581778 h 1592835"/>
              <a:gd name="connsiteX61" fmla="*/ 4697562 w 9662615"/>
              <a:gd name="connsiteY61" fmla="*/ 1551206 h 1592835"/>
              <a:gd name="connsiteX62" fmla="*/ 4662664 w 9662615"/>
              <a:gd name="connsiteY62" fmla="*/ 1573162 h 1592835"/>
              <a:gd name="connsiteX63" fmla="*/ 4603028 w 9662615"/>
              <a:gd name="connsiteY63" fmla="*/ 1568821 h 1592835"/>
              <a:gd name="connsiteX64" fmla="*/ 4541612 w 9662615"/>
              <a:gd name="connsiteY64" fmla="*/ 1545262 h 1592835"/>
              <a:gd name="connsiteX65" fmla="*/ 4422155 w 9662615"/>
              <a:gd name="connsiteY65" fmla="*/ 1542059 h 1592835"/>
              <a:gd name="connsiteX66" fmla="*/ 4221826 w 9662615"/>
              <a:gd name="connsiteY66" fmla="*/ 1508923 h 1592835"/>
              <a:gd name="connsiteX67" fmla="*/ 4096601 w 9662615"/>
              <a:gd name="connsiteY67" fmla="*/ 1521563 h 1592835"/>
              <a:gd name="connsiteX68" fmla="*/ 3970635 w 9662615"/>
              <a:gd name="connsiteY68" fmla="*/ 1544815 h 1592835"/>
              <a:gd name="connsiteX69" fmla="*/ 3833906 w 9662615"/>
              <a:gd name="connsiteY69" fmla="*/ 1516637 h 1592835"/>
              <a:gd name="connsiteX70" fmla="*/ 3696258 w 9662615"/>
              <a:gd name="connsiteY70" fmla="*/ 1537563 h 1592835"/>
              <a:gd name="connsiteX71" fmla="*/ 3594070 w 9662615"/>
              <a:gd name="connsiteY71" fmla="*/ 1509422 h 1592835"/>
              <a:gd name="connsiteX72" fmla="*/ 3565233 w 9662615"/>
              <a:gd name="connsiteY72" fmla="*/ 1515122 h 1592835"/>
              <a:gd name="connsiteX73" fmla="*/ 3560267 w 9662615"/>
              <a:gd name="connsiteY73" fmla="*/ 1516288 h 1592835"/>
              <a:gd name="connsiteX74" fmla="*/ 3540258 w 9662615"/>
              <a:gd name="connsiteY74" fmla="*/ 1516976 h 1592835"/>
              <a:gd name="connsiteX75" fmla="*/ 3534780 w 9662615"/>
              <a:gd name="connsiteY75" fmla="*/ 1522141 h 1592835"/>
              <a:gd name="connsiteX76" fmla="*/ 3504783 w 9662615"/>
              <a:gd name="connsiteY76" fmla="*/ 1526739 h 1592835"/>
              <a:gd name="connsiteX77" fmla="*/ 3430805 w 9662615"/>
              <a:gd name="connsiteY77" fmla="*/ 1542521 h 1592835"/>
              <a:gd name="connsiteX78" fmla="*/ 3292707 w 9662615"/>
              <a:gd name="connsiteY78" fmla="*/ 1520490 h 1592835"/>
              <a:gd name="connsiteX79" fmla="*/ 3187872 w 9662615"/>
              <a:gd name="connsiteY79" fmla="*/ 1519991 h 1592835"/>
              <a:gd name="connsiteX80" fmla="*/ 3148026 w 9662615"/>
              <a:gd name="connsiteY80" fmla="*/ 1524777 h 1592835"/>
              <a:gd name="connsiteX81" fmla="*/ 3092394 w 9662615"/>
              <a:gd name="connsiteY81" fmla="*/ 1528115 h 1592835"/>
              <a:gd name="connsiteX82" fmla="*/ 2994200 w 9662615"/>
              <a:gd name="connsiteY82" fmla="*/ 1537857 h 1592835"/>
              <a:gd name="connsiteX83" fmla="*/ 2862301 w 9662615"/>
              <a:gd name="connsiteY83" fmla="*/ 1544250 h 1592835"/>
              <a:gd name="connsiteX84" fmla="*/ 2766335 w 9662615"/>
              <a:gd name="connsiteY84" fmla="*/ 1527662 h 1592835"/>
              <a:gd name="connsiteX85" fmla="*/ 2757836 w 9662615"/>
              <a:gd name="connsiteY85" fmla="*/ 1531371 h 1592835"/>
              <a:gd name="connsiteX86" fmla="*/ 2691555 w 9662615"/>
              <a:gd name="connsiteY86" fmla="*/ 1530283 h 1592835"/>
              <a:gd name="connsiteX87" fmla="*/ 2491676 w 9662615"/>
              <a:gd name="connsiteY87" fmla="*/ 1500859 h 1592835"/>
              <a:gd name="connsiteX88" fmla="*/ 2378036 w 9662615"/>
              <a:gd name="connsiteY88" fmla="*/ 1520645 h 1592835"/>
              <a:gd name="connsiteX89" fmla="*/ 2284269 w 9662615"/>
              <a:gd name="connsiteY89" fmla="*/ 1503068 h 1592835"/>
              <a:gd name="connsiteX90" fmla="*/ 2207104 w 9662615"/>
              <a:gd name="connsiteY90" fmla="*/ 1508888 h 1592835"/>
              <a:gd name="connsiteX91" fmla="*/ 2149226 w 9662615"/>
              <a:gd name="connsiteY91" fmla="*/ 1523409 h 1592835"/>
              <a:gd name="connsiteX92" fmla="*/ 2084783 w 9662615"/>
              <a:gd name="connsiteY92" fmla="*/ 1524245 h 1592835"/>
              <a:gd name="connsiteX93" fmla="*/ 2070075 w 9662615"/>
              <a:gd name="connsiteY93" fmla="*/ 1511285 h 1592835"/>
              <a:gd name="connsiteX94" fmla="*/ 2001057 w 9662615"/>
              <a:gd name="connsiteY94" fmla="*/ 1516449 h 1592835"/>
              <a:gd name="connsiteX95" fmla="*/ 1896330 w 9662615"/>
              <a:gd name="connsiteY95" fmla="*/ 1525725 h 1592835"/>
              <a:gd name="connsiteX96" fmla="*/ 1835994 w 9662615"/>
              <a:gd name="connsiteY96" fmla="*/ 1527678 h 1592835"/>
              <a:gd name="connsiteX97" fmla="*/ 1671119 w 9662615"/>
              <a:gd name="connsiteY97" fmla="*/ 1536701 h 1592835"/>
              <a:gd name="connsiteX98" fmla="*/ 1601337 w 9662615"/>
              <a:gd name="connsiteY98" fmla="*/ 1548552 h 1592835"/>
              <a:gd name="connsiteX99" fmla="*/ 1407755 w 9662615"/>
              <a:gd name="connsiteY99" fmla="*/ 1571444 h 1592835"/>
              <a:gd name="connsiteX100" fmla="*/ 1271994 w 9662615"/>
              <a:gd name="connsiteY100" fmla="*/ 1579471 h 1592835"/>
              <a:gd name="connsiteX101" fmla="*/ 1249226 w 9662615"/>
              <a:gd name="connsiteY101" fmla="*/ 1583140 h 1592835"/>
              <a:gd name="connsiteX102" fmla="*/ 1217719 w 9662615"/>
              <a:gd name="connsiteY102" fmla="*/ 1580863 h 1592835"/>
              <a:gd name="connsiteX103" fmla="*/ 1091432 w 9662615"/>
              <a:gd name="connsiteY103" fmla="*/ 1571003 h 1592835"/>
              <a:gd name="connsiteX104" fmla="*/ 992039 w 9662615"/>
              <a:gd name="connsiteY104" fmla="*/ 1556662 h 1592835"/>
              <a:gd name="connsiteX105" fmla="*/ 868264 w 9662615"/>
              <a:gd name="connsiteY105" fmla="*/ 1566392 h 1592835"/>
              <a:gd name="connsiteX106" fmla="*/ 792765 w 9662615"/>
              <a:gd name="connsiteY106" fmla="*/ 1563102 h 1592835"/>
              <a:gd name="connsiteX107" fmla="*/ 669055 w 9662615"/>
              <a:gd name="connsiteY107" fmla="*/ 1543638 h 1592835"/>
              <a:gd name="connsiteX108" fmla="*/ 506152 w 9662615"/>
              <a:gd name="connsiteY108" fmla="*/ 1549124 h 1592835"/>
              <a:gd name="connsiteX109" fmla="*/ 472797 w 9662615"/>
              <a:gd name="connsiteY109" fmla="*/ 1568904 h 1592835"/>
              <a:gd name="connsiteX110" fmla="*/ 427864 w 9662615"/>
              <a:gd name="connsiteY110" fmla="*/ 1580848 h 1592835"/>
              <a:gd name="connsiteX111" fmla="*/ 408381 w 9662615"/>
              <a:gd name="connsiteY111" fmla="*/ 1552940 h 1592835"/>
              <a:gd name="connsiteX112" fmla="*/ 267163 w 9662615"/>
              <a:gd name="connsiteY112" fmla="*/ 1531913 h 1592835"/>
              <a:gd name="connsiteX113" fmla="*/ 196644 w 9662615"/>
              <a:gd name="connsiteY113" fmla="*/ 1524565 h 1592835"/>
              <a:gd name="connsiteX114" fmla="*/ 86819 w 9662615"/>
              <a:gd name="connsiteY114" fmla="*/ 1519517 h 1592835"/>
              <a:gd name="connsiteX115" fmla="*/ 53369 w 9662615"/>
              <a:gd name="connsiteY115" fmla="*/ 1516853 h 1592835"/>
              <a:gd name="connsiteX116" fmla="*/ 2359 w 9662615"/>
              <a:gd name="connsiteY116" fmla="*/ 1515247 h 1592835"/>
              <a:gd name="connsiteX117" fmla="*/ 0 w 9662615"/>
              <a:gd name="connsiteY117" fmla="*/ 1514932 h 1592835"/>
              <a:gd name="connsiteX118" fmla="*/ 0 w 9662615"/>
              <a:gd name="connsiteY118" fmla="*/ 0 h 1592835"/>
              <a:gd name="connsiteX0" fmla="*/ 0 w 9662615"/>
              <a:gd name="connsiteY0" fmla="*/ 0 h 1692226"/>
              <a:gd name="connsiteX1" fmla="*/ 9662615 w 9662615"/>
              <a:gd name="connsiteY1" fmla="*/ 0 h 1692226"/>
              <a:gd name="connsiteX2" fmla="*/ 9662615 w 9662615"/>
              <a:gd name="connsiteY2" fmla="*/ 1280346 h 1692226"/>
              <a:gd name="connsiteX3" fmla="*/ 9658420 w 9662615"/>
              <a:gd name="connsiteY3" fmla="*/ 1280106 h 1692226"/>
              <a:gd name="connsiteX4" fmla="*/ 9469546 w 9662615"/>
              <a:gd name="connsiteY4" fmla="*/ 1289837 h 1692226"/>
              <a:gd name="connsiteX5" fmla="*/ 9385895 w 9662615"/>
              <a:gd name="connsiteY5" fmla="*/ 1269203 h 1692226"/>
              <a:gd name="connsiteX6" fmla="*/ 9144767 w 9662615"/>
              <a:gd name="connsiteY6" fmla="*/ 1264120 h 1692226"/>
              <a:gd name="connsiteX7" fmla="*/ 8837252 w 9662615"/>
              <a:gd name="connsiteY7" fmla="*/ 1350515 h 1692226"/>
              <a:gd name="connsiteX8" fmla="*/ 8705466 w 9662615"/>
              <a:gd name="connsiteY8" fmla="*/ 1342419 h 1692226"/>
              <a:gd name="connsiteX9" fmla="*/ 8652221 w 9662615"/>
              <a:gd name="connsiteY9" fmla="*/ 1326906 h 1692226"/>
              <a:gd name="connsiteX10" fmla="*/ 8632312 w 9662615"/>
              <a:gd name="connsiteY10" fmla="*/ 1326025 h 1692226"/>
              <a:gd name="connsiteX11" fmla="*/ 8591582 w 9662615"/>
              <a:gd name="connsiteY11" fmla="*/ 1341666 h 1692226"/>
              <a:gd name="connsiteX12" fmla="*/ 8537336 w 9662615"/>
              <a:gd name="connsiteY12" fmla="*/ 1341684 h 1692226"/>
              <a:gd name="connsiteX13" fmla="*/ 8472508 w 9662615"/>
              <a:gd name="connsiteY13" fmla="*/ 1363109 h 1692226"/>
              <a:gd name="connsiteX14" fmla="*/ 8258477 w 9662615"/>
              <a:gd name="connsiteY14" fmla="*/ 1370666 h 1692226"/>
              <a:gd name="connsiteX15" fmla="*/ 8197961 w 9662615"/>
              <a:gd name="connsiteY15" fmla="*/ 1392804 h 1692226"/>
              <a:gd name="connsiteX16" fmla="*/ 8171196 w 9662615"/>
              <a:gd name="connsiteY16" fmla="*/ 1397216 h 1692226"/>
              <a:gd name="connsiteX17" fmla="*/ 8127667 w 9662615"/>
              <a:gd name="connsiteY17" fmla="*/ 1418254 h 1692226"/>
              <a:gd name="connsiteX18" fmla="*/ 7974579 w 9662615"/>
              <a:gd name="connsiteY18" fmla="*/ 1383439 h 1692226"/>
              <a:gd name="connsiteX19" fmla="*/ 7768351 w 9662615"/>
              <a:gd name="connsiteY19" fmla="*/ 1395051 h 1692226"/>
              <a:gd name="connsiteX20" fmla="*/ 7635985 w 9662615"/>
              <a:gd name="connsiteY20" fmla="*/ 1386363 h 1692226"/>
              <a:gd name="connsiteX21" fmla="*/ 7466069 w 9662615"/>
              <a:gd name="connsiteY21" fmla="*/ 1377654 h 1692226"/>
              <a:gd name="connsiteX22" fmla="*/ 7355642 w 9662615"/>
              <a:gd name="connsiteY22" fmla="*/ 1407761 h 1692226"/>
              <a:gd name="connsiteX23" fmla="*/ 7151610 w 9662615"/>
              <a:gd name="connsiteY23" fmla="*/ 1397856 h 1692226"/>
              <a:gd name="connsiteX24" fmla="*/ 7082147 w 9662615"/>
              <a:gd name="connsiteY24" fmla="*/ 1406113 h 1692226"/>
              <a:gd name="connsiteX25" fmla="*/ 7014958 w 9662615"/>
              <a:gd name="connsiteY25" fmla="*/ 1396883 h 1692226"/>
              <a:gd name="connsiteX26" fmla="*/ 6907567 w 9662615"/>
              <a:gd name="connsiteY26" fmla="*/ 1419149 h 1692226"/>
              <a:gd name="connsiteX27" fmla="*/ 6748428 w 9662615"/>
              <a:gd name="connsiteY27" fmla="*/ 1420308 h 1692226"/>
              <a:gd name="connsiteX28" fmla="*/ 6654257 w 9662615"/>
              <a:gd name="connsiteY28" fmla="*/ 1424143 h 1692226"/>
              <a:gd name="connsiteX29" fmla="*/ 6620123 w 9662615"/>
              <a:gd name="connsiteY29" fmla="*/ 1430535 h 1692226"/>
              <a:gd name="connsiteX30" fmla="*/ 6571355 w 9662615"/>
              <a:gd name="connsiteY30" fmla="*/ 1436144 h 1692226"/>
              <a:gd name="connsiteX31" fmla="*/ 6486557 w 9662615"/>
              <a:gd name="connsiteY31" fmla="*/ 1449861 h 1692226"/>
              <a:gd name="connsiteX32" fmla="*/ 6370419 w 9662615"/>
              <a:gd name="connsiteY32" fmla="*/ 1461649 h 1692226"/>
              <a:gd name="connsiteX33" fmla="*/ 6278839 w 9662615"/>
              <a:gd name="connsiteY33" fmla="*/ 1449160 h 1692226"/>
              <a:gd name="connsiteX34" fmla="*/ 6272455 w 9662615"/>
              <a:gd name="connsiteY34" fmla="*/ 1453191 h 1692226"/>
              <a:gd name="connsiteX35" fmla="*/ 6212659 w 9662615"/>
              <a:gd name="connsiteY35" fmla="*/ 1454850 h 1692226"/>
              <a:gd name="connsiteX36" fmla="*/ 6069317 w 9662615"/>
              <a:gd name="connsiteY36" fmla="*/ 1445838 h 1692226"/>
              <a:gd name="connsiteX37" fmla="*/ 5878477 w 9662615"/>
              <a:gd name="connsiteY37" fmla="*/ 1439180 h 1692226"/>
              <a:gd name="connsiteX38" fmla="*/ 5838387 w 9662615"/>
              <a:gd name="connsiteY38" fmla="*/ 1444679 h 1692226"/>
              <a:gd name="connsiteX39" fmla="*/ 5771136 w 9662615"/>
              <a:gd name="connsiteY39" fmla="*/ 1453639 h 1692226"/>
              <a:gd name="connsiteX40" fmla="*/ 5724081 w 9662615"/>
              <a:gd name="connsiteY40" fmla="*/ 1470431 h 1692226"/>
              <a:gd name="connsiteX41" fmla="*/ 5666577 w 9662615"/>
              <a:gd name="connsiteY41" fmla="*/ 1473921 h 1692226"/>
              <a:gd name="connsiteX42" fmla="*/ 5649068 w 9662615"/>
              <a:gd name="connsiteY42" fmla="*/ 1461676 h 1692226"/>
              <a:gd name="connsiteX43" fmla="*/ 5588902 w 9662615"/>
              <a:gd name="connsiteY43" fmla="*/ 1469647 h 1692226"/>
              <a:gd name="connsiteX44" fmla="*/ 5498090 w 9662615"/>
              <a:gd name="connsiteY44" fmla="*/ 1483173 h 1692226"/>
              <a:gd name="connsiteX45" fmla="*/ 5444641 w 9662615"/>
              <a:gd name="connsiteY45" fmla="*/ 1487602 h 1692226"/>
              <a:gd name="connsiteX46" fmla="*/ 5299812 w 9662615"/>
              <a:gd name="connsiteY46" fmla="*/ 1503362 h 1692226"/>
              <a:gd name="connsiteX47" fmla="*/ 5213947 w 9662615"/>
              <a:gd name="connsiteY47" fmla="*/ 1516637 h 1692226"/>
              <a:gd name="connsiteX48" fmla="*/ 5090342 w 9662615"/>
              <a:gd name="connsiteY48" fmla="*/ 1546680 h 1692226"/>
              <a:gd name="connsiteX49" fmla="*/ 5129812 w 9662615"/>
              <a:gd name="connsiteY49" fmla="*/ 1521277 h 1692226"/>
              <a:gd name="connsiteX50" fmla="*/ 5059484 w 9662615"/>
              <a:gd name="connsiteY50" fmla="*/ 1546802 h 1692226"/>
              <a:gd name="connsiteX51" fmla="*/ 5038524 w 9662615"/>
              <a:gd name="connsiteY51" fmla="*/ 1545675 h 1692226"/>
              <a:gd name="connsiteX52" fmla="*/ 5026564 w 9662615"/>
              <a:gd name="connsiteY52" fmla="*/ 1545376 h 1692226"/>
              <a:gd name="connsiteX53" fmla="*/ 4969433 w 9662615"/>
              <a:gd name="connsiteY53" fmla="*/ 1550865 h 1692226"/>
              <a:gd name="connsiteX54" fmla="*/ 4921303 w 9662615"/>
              <a:gd name="connsiteY54" fmla="*/ 1575379 h 1692226"/>
              <a:gd name="connsiteX55" fmla="*/ 4863775 w 9662615"/>
              <a:gd name="connsiteY55" fmla="*/ 1562633 h 1692226"/>
              <a:gd name="connsiteX56" fmla="*/ 4847242 w 9662615"/>
              <a:gd name="connsiteY56" fmla="*/ 1565435 h 1692226"/>
              <a:gd name="connsiteX57" fmla="*/ 4809131 w 9662615"/>
              <a:gd name="connsiteY57" fmla="*/ 1692226 h 1692226"/>
              <a:gd name="connsiteX58" fmla="*/ 4791466 w 9662615"/>
              <a:gd name="connsiteY58" fmla="*/ 1561324 h 1692226"/>
              <a:gd name="connsiteX59" fmla="*/ 4784247 w 9662615"/>
              <a:gd name="connsiteY59" fmla="*/ 1562342 h 1692226"/>
              <a:gd name="connsiteX60" fmla="*/ 4735334 w 9662615"/>
              <a:gd name="connsiteY60" fmla="*/ 1581778 h 1692226"/>
              <a:gd name="connsiteX61" fmla="*/ 4697562 w 9662615"/>
              <a:gd name="connsiteY61" fmla="*/ 1551206 h 1692226"/>
              <a:gd name="connsiteX62" fmla="*/ 4662664 w 9662615"/>
              <a:gd name="connsiteY62" fmla="*/ 1573162 h 1692226"/>
              <a:gd name="connsiteX63" fmla="*/ 4603028 w 9662615"/>
              <a:gd name="connsiteY63" fmla="*/ 1568821 h 1692226"/>
              <a:gd name="connsiteX64" fmla="*/ 4541612 w 9662615"/>
              <a:gd name="connsiteY64" fmla="*/ 1545262 h 1692226"/>
              <a:gd name="connsiteX65" fmla="*/ 4422155 w 9662615"/>
              <a:gd name="connsiteY65" fmla="*/ 1542059 h 1692226"/>
              <a:gd name="connsiteX66" fmla="*/ 4221826 w 9662615"/>
              <a:gd name="connsiteY66" fmla="*/ 1508923 h 1692226"/>
              <a:gd name="connsiteX67" fmla="*/ 4096601 w 9662615"/>
              <a:gd name="connsiteY67" fmla="*/ 1521563 h 1692226"/>
              <a:gd name="connsiteX68" fmla="*/ 3970635 w 9662615"/>
              <a:gd name="connsiteY68" fmla="*/ 1544815 h 1692226"/>
              <a:gd name="connsiteX69" fmla="*/ 3833906 w 9662615"/>
              <a:gd name="connsiteY69" fmla="*/ 1516637 h 1692226"/>
              <a:gd name="connsiteX70" fmla="*/ 3696258 w 9662615"/>
              <a:gd name="connsiteY70" fmla="*/ 1537563 h 1692226"/>
              <a:gd name="connsiteX71" fmla="*/ 3594070 w 9662615"/>
              <a:gd name="connsiteY71" fmla="*/ 1509422 h 1692226"/>
              <a:gd name="connsiteX72" fmla="*/ 3565233 w 9662615"/>
              <a:gd name="connsiteY72" fmla="*/ 1515122 h 1692226"/>
              <a:gd name="connsiteX73" fmla="*/ 3560267 w 9662615"/>
              <a:gd name="connsiteY73" fmla="*/ 1516288 h 1692226"/>
              <a:gd name="connsiteX74" fmla="*/ 3540258 w 9662615"/>
              <a:gd name="connsiteY74" fmla="*/ 1516976 h 1692226"/>
              <a:gd name="connsiteX75" fmla="*/ 3534780 w 9662615"/>
              <a:gd name="connsiteY75" fmla="*/ 1522141 h 1692226"/>
              <a:gd name="connsiteX76" fmla="*/ 3504783 w 9662615"/>
              <a:gd name="connsiteY76" fmla="*/ 1526739 h 1692226"/>
              <a:gd name="connsiteX77" fmla="*/ 3430805 w 9662615"/>
              <a:gd name="connsiteY77" fmla="*/ 1542521 h 1692226"/>
              <a:gd name="connsiteX78" fmla="*/ 3292707 w 9662615"/>
              <a:gd name="connsiteY78" fmla="*/ 1520490 h 1692226"/>
              <a:gd name="connsiteX79" fmla="*/ 3187872 w 9662615"/>
              <a:gd name="connsiteY79" fmla="*/ 1519991 h 1692226"/>
              <a:gd name="connsiteX80" fmla="*/ 3148026 w 9662615"/>
              <a:gd name="connsiteY80" fmla="*/ 1524777 h 1692226"/>
              <a:gd name="connsiteX81" fmla="*/ 3092394 w 9662615"/>
              <a:gd name="connsiteY81" fmla="*/ 1528115 h 1692226"/>
              <a:gd name="connsiteX82" fmla="*/ 2994200 w 9662615"/>
              <a:gd name="connsiteY82" fmla="*/ 1537857 h 1692226"/>
              <a:gd name="connsiteX83" fmla="*/ 2862301 w 9662615"/>
              <a:gd name="connsiteY83" fmla="*/ 1544250 h 1692226"/>
              <a:gd name="connsiteX84" fmla="*/ 2766335 w 9662615"/>
              <a:gd name="connsiteY84" fmla="*/ 1527662 h 1692226"/>
              <a:gd name="connsiteX85" fmla="*/ 2757836 w 9662615"/>
              <a:gd name="connsiteY85" fmla="*/ 1531371 h 1692226"/>
              <a:gd name="connsiteX86" fmla="*/ 2691555 w 9662615"/>
              <a:gd name="connsiteY86" fmla="*/ 1530283 h 1692226"/>
              <a:gd name="connsiteX87" fmla="*/ 2491676 w 9662615"/>
              <a:gd name="connsiteY87" fmla="*/ 1500859 h 1692226"/>
              <a:gd name="connsiteX88" fmla="*/ 2378036 w 9662615"/>
              <a:gd name="connsiteY88" fmla="*/ 1520645 h 1692226"/>
              <a:gd name="connsiteX89" fmla="*/ 2284269 w 9662615"/>
              <a:gd name="connsiteY89" fmla="*/ 1503068 h 1692226"/>
              <a:gd name="connsiteX90" fmla="*/ 2207104 w 9662615"/>
              <a:gd name="connsiteY90" fmla="*/ 1508888 h 1692226"/>
              <a:gd name="connsiteX91" fmla="*/ 2149226 w 9662615"/>
              <a:gd name="connsiteY91" fmla="*/ 1523409 h 1692226"/>
              <a:gd name="connsiteX92" fmla="*/ 2084783 w 9662615"/>
              <a:gd name="connsiteY92" fmla="*/ 1524245 h 1692226"/>
              <a:gd name="connsiteX93" fmla="*/ 2070075 w 9662615"/>
              <a:gd name="connsiteY93" fmla="*/ 1511285 h 1692226"/>
              <a:gd name="connsiteX94" fmla="*/ 2001057 w 9662615"/>
              <a:gd name="connsiteY94" fmla="*/ 1516449 h 1692226"/>
              <a:gd name="connsiteX95" fmla="*/ 1896330 w 9662615"/>
              <a:gd name="connsiteY95" fmla="*/ 1525725 h 1692226"/>
              <a:gd name="connsiteX96" fmla="*/ 1835994 w 9662615"/>
              <a:gd name="connsiteY96" fmla="*/ 1527678 h 1692226"/>
              <a:gd name="connsiteX97" fmla="*/ 1671119 w 9662615"/>
              <a:gd name="connsiteY97" fmla="*/ 1536701 h 1692226"/>
              <a:gd name="connsiteX98" fmla="*/ 1601337 w 9662615"/>
              <a:gd name="connsiteY98" fmla="*/ 1548552 h 1692226"/>
              <a:gd name="connsiteX99" fmla="*/ 1407755 w 9662615"/>
              <a:gd name="connsiteY99" fmla="*/ 1571444 h 1692226"/>
              <a:gd name="connsiteX100" fmla="*/ 1271994 w 9662615"/>
              <a:gd name="connsiteY100" fmla="*/ 1579471 h 1692226"/>
              <a:gd name="connsiteX101" fmla="*/ 1249226 w 9662615"/>
              <a:gd name="connsiteY101" fmla="*/ 1583140 h 1692226"/>
              <a:gd name="connsiteX102" fmla="*/ 1217719 w 9662615"/>
              <a:gd name="connsiteY102" fmla="*/ 1580863 h 1692226"/>
              <a:gd name="connsiteX103" fmla="*/ 1091432 w 9662615"/>
              <a:gd name="connsiteY103" fmla="*/ 1571003 h 1692226"/>
              <a:gd name="connsiteX104" fmla="*/ 992039 w 9662615"/>
              <a:gd name="connsiteY104" fmla="*/ 1556662 h 1692226"/>
              <a:gd name="connsiteX105" fmla="*/ 868264 w 9662615"/>
              <a:gd name="connsiteY105" fmla="*/ 1566392 h 1692226"/>
              <a:gd name="connsiteX106" fmla="*/ 792765 w 9662615"/>
              <a:gd name="connsiteY106" fmla="*/ 1563102 h 1692226"/>
              <a:gd name="connsiteX107" fmla="*/ 669055 w 9662615"/>
              <a:gd name="connsiteY107" fmla="*/ 1543638 h 1692226"/>
              <a:gd name="connsiteX108" fmla="*/ 506152 w 9662615"/>
              <a:gd name="connsiteY108" fmla="*/ 1549124 h 1692226"/>
              <a:gd name="connsiteX109" fmla="*/ 472797 w 9662615"/>
              <a:gd name="connsiteY109" fmla="*/ 1568904 h 1692226"/>
              <a:gd name="connsiteX110" fmla="*/ 427864 w 9662615"/>
              <a:gd name="connsiteY110" fmla="*/ 1580848 h 1692226"/>
              <a:gd name="connsiteX111" fmla="*/ 408381 w 9662615"/>
              <a:gd name="connsiteY111" fmla="*/ 1552940 h 1692226"/>
              <a:gd name="connsiteX112" fmla="*/ 267163 w 9662615"/>
              <a:gd name="connsiteY112" fmla="*/ 1531913 h 1692226"/>
              <a:gd name="connsiteX113" fmla="*/ 196644 w 9662615"/>
              <a:gd name="connsiteY113" fmla="*/ 1524565 h 1692226"/>
              <a:gd name="connsiteX114" fmla="*/ 86819 w 9662615"/>
              <a:gd name="connsiteY114" fmla="*/ 1519517 h 1692226"/>
              <a:gd name="connsiteX115" fmla="*/ 53369 w 9662615"/>
              <a:gd name="connsiteY115" fmla="*/ 1516853 h 1692226"/>
              <a:gd name="connsiteX116" fmla="*/ 2359 w 9662615"/>
              <a:gd name="connsiteY116" fmla="*/ 1515247 h 1692226"/>
              <a:gd name="connsiteX117" fmla="*/ 0 w 9662615"/>
              <a:gd name="connsiteY117" fmla="*/ 1514932 h 1692226"/>
              <a:gd name="connsiteX118" fmla="*/ 0 w 9662615"/>
              <a:gd name="connsiteY118" fmla="*/ 0 h 1692226"/>
              <a:gd name="connsiteX0" fmla="*/ 0 w 9662615"/>
              <a:gd name="connsiteY0" fmla="*/ 0 h 1692226"/>
              <a:gd name="connsiteX1" fmla="*/ 9662615 w 9662615"/>
              <a:gd name="connsiteY1" fmla="*/ 0 h 1692226"/>
              <a:gd name="connsiteX2" fmla="*/ 9662615 w 9662615"/>
              <a:gd name="connsiteY2" fmla="*/ 1280346 h 1692226"/>
              <a:gd name="connsiteX3" fmla="*/ 9658420 w 9662615"/>
              <a:gd name="connsiteY3" fmla="*/ 1280106 h 1692226"/>
              <a:gd name="connsiteX4" fmla="*/ 9469546 w 9662615"/>
              <a:gd name="connsiteY4" fmla="*/ 1289837 h 1692226"/>
              <a:gd name="connsiteX5" fmla="*/ 9385895 w 9662615"/>
              <a:gd name="connsiteY5" fmla="*/ 1269203 h 1692226"/>
              <a:gd name="connsiteX6" fmla="*/ 9144767 w 9662615"/>
              <a:gd name="connsiteY6" fmla="*/ 1264120 h 1692226"/>
              <a:gd name="connsiteX7" fmla="*/ 8837252 w 9662615"/>
              <a:gd name="connsiteY7" fmla="*/ 1350515 h 1692226"/>
              <a:gd name="connsiteX8" fmla="*/ 8705466 w 9662615"/>
              <a:gd name="connsiteY8" fmla="*/ 1342419 h 1692226"/>
              <a:gd name="connsiteX9" fmla="*/ 8652221 w 9662615"/>
              <a:gd name="connsiteY9" fmla="*/ 1326906 h 1692226"/>
              <a:gd name="connsiteX10" fmla="*/ 8632312 w 9662615"/>
              <a:gd name="connsiteY10" fmla="*/ 1326025 h 1692226"/>
              <a:gd name="connsiteX11" fmla="*/ 8591582 w 9662615"/>
              <a:gd name="connsiteY11" fmla="*/ 1341666 h 1692226"/>
              <a:gd name="connsiteX12" fmla="*/ 8537336 w 9662615"/>
              <a:gd name="connsiteY12" fmla="*/ 1341684 h 1692226"/>
              <a:gd name="connsiteX13" fmla="*/ 8472508 w 9662615"/>
              <a:gd name="connsiteY13" fmla="*/ 1363109 h 1692226"/>
              <a:gd name="connsiteX14" fmla="*/ 8258477 w 9662615"/>
              <a:gd name="connsiteY14" fmla="*/ 1370666 h 1692226"/>
              <a:gd name="connsiteX15" fmla="*/ 8197961 w 9662615"/>
              <a:gd name="connsiteY15" fmla="*/ 1392804 h 1692226"/>
              <a:gd name="connsiteX16" fmla="*/ 8171196 w 9662615"/>
              <a:gd name="connsiteY16" fmla="*/ 1397216 h 1692226"/>
              <a:gd name="connsiteX17" fmla="*/ 8127667 w 9662615"/>
              <a:gd name="connsiteY17" fmla="*/ 1418254 h 1692226"/>
              <a:gd name="connsiteX18" fmla="*/ 7974579 w 9662615"/>
              <a:gd name="connsiteY18" fmla="*/ 1383439 h 1692226"/>
              <a:gd name="connsiteX19" fmla="*/ 7768351 w 9662615"/>
              <a:gd name="connsiteY19" fmla="*/ 1395051 h 1692226"/>
              <a:gd name="connsiteX20" fmla="*/ 7635985 w 9662615"/>
              <a:gd name="connsiteY20" fmla="*/ 1386363 h 1692226"/>
              <a:gd name="connsiteX21" fmla="*/ 7466069 w 9662615"/>
              <a:gd name="connsiteY21" fmla="*/ 1377654 h 1692226"/>
              <a:gd name="connsiteX22" fmla="*/ 7355642 w 9662615"/>
              <a:gd name="connsiteY22" fmla="*/ 1407761 h 1692226"/>
              <a:gd name="connsiteX23" fmla="*/ 7151610 w 9662615"/>
              <a:gd name="connsiteY23" fmla="*/ 1397856 h 1692226"/>
              <a:gd name="connsiteX24" fmla="*/ 7082147 w 9662615"/>
              <a:gd name="connsiteY24" fmla="*/ 1406113 h 1692226"/>
              <a:gd name="connsiteX25" fmla="*/ 7014958 w 9662615"/>
              <a:gd name="connsiteY25" fmla="*/ 1396883 h 1692226"/>
              <a:gd name="connsiteX26" fmla="*/ 6907567 w 9662615"/>
              <a:gd name="connsiteY26" fmla="*/ 1419149 h 1692226"/>
              <a:gd name="connsiteX27" fmla="*/ 6748428 w 9662615"/>
              <a:gd name="connsiteY27" fmla="*/ 1420308 h 1692226"/>
              <a:gd name="connsiteX28" fmla="*/ 6654257 w 9662615"/>
              <a:gd name="connsiteY28" fmla="*/ 1424143 h 1692226"/>
              <a:gd name="connsiteX29" fmla="*/ 6620123 w 9662615"/>
              <a:gd name="connsiteY29" fmla="*/ 1430535 h 1692226"/>
              <a:gd name="connsiteX30" fmla="*/ 6571355 w 9662615"/>
              <a:gd name="connsiteY30" fmla="*/ 1436144 h 1692226"/>
              <a:gd name="connsiteX31" fmla="*/ 6486557 w 9662615"/>
              <a:gd name="connsiteY31" fmla="*/ 1449861 h 1692226"/>
              <a:gd name="connsiteX32" fmla="*/ 6370419 w 9662615"/>
              <a:gd name="connsiteY32" fmla="*/ 1461649 h 1692226"/>
              <a:gd name="connsiteX33" fmla="*/ 6278839 w 9662615"/>
              <a:gd name="connsiteY33" fmla="*/ 1449160 h 1692226"/>
              <a:gd name="connsiteX34" fmla="*/ 6272455 w 9662615"/>
              <a:gd name="connsiteY34" fmla="*/ 1453191 h 1692226"/>
              <a:gd name="connsiteX35" fmla="*/ 6212659 w 9662615"/>
              <a:gd name="connsiteY35" fmla="*/ 1454850 h 1692226"/>
              <a:gd name="connsiteX36" fmla="*/ 6069317 w 9662615"/>
              <a:gd name="connsiteY36" fmla="*/ 1445838 h 1692226"/>
              <a:gd name="connsiteX37" fmla="*/ 5878477 w 9662615"/>
              <a:gd name="connsiteY37" fmla="*/ 1439180 h 1692226"/>
              <a:gd name="connsiteX38" fmla="*/ 5838387 w 9662615"/>
              <a:gd name="connsiteY38" fmla="*/ 1444679 h 1692226"/>
              <a:gd name="connsiteX39" fmla="*/ 5771136 w 9662615"/>
              <a:gd name="connsiteY39" fmla="*/ 1453639 h 1692226"/>
              <a:gd name="connsiteX40" fmla="*/ 5724081 w 9662615"/>
              <a:gd name="connsiteY40" fmla="*/ 1470431 h 1692226"/>
              <a:gd name="connsiteX41" fmla="*/ 5666577 w 9662615"/>
              <a:gd name="connsiteY41" fmla="*/ 1473921 h 1692226"/>
              <a:gd name="connsiteX42" fmla="*/ 5649068 w 9662615"/>
              <a:gd name="connsiteY42" fmla="*/ 1461676 h 1692226"/>
              <a:gd name="connsiteX43" fmla="*/ 5588902 w 9662615"/>
              <a:gd name="connsiteY43" fmla="*/ 1469647 h 1692226"/>
              <a:gd name="connsiteX44" fmla="*/ 5498090 w 9662615"/>
              <a:gd name="connsiteY44" fmla="*/ 1483173 h 1692226"/>
              <a:gd name="connsiteX45" fmla="*/ 5444641 w 9662615"/>
              <a:gd name="connsiteY45" fmla="*/ 1487602 h 1692226"/>
              <a:gd name="connsiteX46" fmla="*/ 5299812 w 9662615"/>
              <a:gd name="connsiteY46" fmla="*/ 1503362 h 1692226"/>
              <a:gd name="connsiteX47" fmla="*/ 5213947 w 9662615"/>
              <a:gd name="connsiteY47" fmla="*/ 1516637 h 1692226"/>
              <a:gd name="connsiteX48" fmla="*/ 5090342 w 9662615"/>
              <a:gd name="connsiteY48" fmla="*/ 1546680 h 1692226"/>
              <a:gd name="connsiteX49" fmla="*/ 5129812 w 9662615"/>
              <a:gd name="connsiteY49" fmla="*/ 1521277 h 1692226"/>
              <a:gd name="connsiteX50" fmla="*/ 5059484 w 9662615"/>
              <a:gd name="connsiteY50" fmla="*/ 1546802 h 1692226"/>
              <a:gd name="connsiteX51" fmla="*/ 5038524 w 9662615"/>
              <a:gd name="connsiteY51" fmla="*/ 1545675 h 1692226"/>
              <a:gd name="connsiteX52" fmla="*/ 5026564 w 9662615"/>
              <a:gd name="connsiteY52" fmla="*/ 1545376 h 1692226"/>
              <a:gd name="connsiteX53" fmla="*/ 4969433 w 9662615"/>
              <a:gd name="connsiteY53" fmla="*/ 1550865 h 1692226"/>
              <a:gd name="connsiteX54" fmla="*/ 4921303 w 9662615"/>
              <a:gd name="connsiteY54" fmla="*/ 1575379 h 1692226"/>
              <a:gd name="connsiteX55" fmla="*/ 4863775 w 9662615"/>
              <a:gd name="connsiteY55" fmla="*/ 1562633 h 1692226"/>
              <a:gd name="connsiteX56" fmla="*/ 4847242 w 9662615"/>
              <a:gd name="connsiteY56" fmla="*/ 1664826 h 1692226"/>
              <a:gd name="connsiteX57" fmla="*/ 4809131 w 9662615"/>
              <a:gd name="connsiteY57" fmla="*/ 1692226 h 1692226"/>
              <a:gd name="connsiteX58" fmla="*/ 4791466 w 9662615"/>
              <a:gd name="connsiteY58" fmla="*/ 1561324 h 1692226"/>
              <a:gd name="connsiteX59" fmla="*/ 4784247 w 9662615"/>
              <a:gd name="connsiteY59" fmla="*/ 1562342 h 1692226"/>
              <a:gd name="connsiteX60" fmla="*/ 4735334 w 9662615"/>
              <a:gd name="connsiteY60" fmla="*/ 1581778 h 1692226"/>
              <a:gd name="connsiteX61" fmla="*/ 4697562 w 9662615"/>
              <a:gd name="connsiteY61" fmla="*/ 1551206 h 1692226"/>
              <a:gd name="connsiteX62" fmla="*/ 4662664 w 9662615"/>
              <a:gd name="connsiteY62" fmla="*/ 1573162 h 1692226"/>
              <a:gd name="connsiteX63" fmla="*/ 4603028 w 9662615"/>
              <a:gd name="connsiteY63" fmla="*/ 1568821 h 1692226"/>
              <a:gd name="connsiteX64" fmla="*/ 4541612 w 9662615"/>
              <a:gd name="connsiteY64" fmla="*/ 1545262 h 1692226"/>
              <a:gd name="connsiteX65" fmla="*/ 4422155 w 9662615"/>
              <a:gd name="connsiteY65" fmla="*/ 1542059 h 1692226"/>
              <a:gd name="connsiteX66" fmla="*/ 4221826 w 9662615"/>
              <a:gd name="connsiteY66" fmla="*/ 1508923 h 1692226"/>
              <a:gd name="connsiteX67" fmla="*/ 4096601 w 9662615"/>
              <a:gd name="connsiteY67" fmla="*/ 1521563 h 1692226"/>
              <a:gd name="connsiteX68" fmla="*/ 3970635 w 9662615"/>
              <a:gd name="connsiteY68" fmla="*/ 1544815 h 1692226"/>
              <a:gd name="connsiteX69" fmla="*/ 3833906 w 9662615"/>
              <a:gd name="connsiteY69" fmla="*/ 1516637 h 1692226"/>
              <a:gd name="connsiteX70" fmla="*/ 3696258 w 9662615"/>
              <a:gd name="connsiteY70" fmla="*/ 1537563 h 1692226"/>
              <a:gd name="connsiteX71" fmla="*/ 3594070 w 9662615"/>
              <a:gd name="connsiteY71" fmla="*/ 1509422 h 1692226"/>
              <a:gd name="connsiteX72" fmla="*/ 3565233 w 9662615"/>
              <a:gd name="connsiteY72" fmla="*/ 1515122 h 1692226"/>
              <a:gd name="connsiteX73" fmla="*/ 3560267 w 9662615"/>
              <a:gd name="connsiteY73" fmla="*/ 1516288 h 1692226"/>
              <a:gd name="connsiteX74" fmla="*/ 3540258 w 9662615"/>
              <a:gd name="connsiteY74" fmla="*/ 1516976 h 1692226"/>
              <a:gd name="connsiteX75" fmla="*/ 3534780 w 9662615"/>
              <a:gd name="connsiteY75" fmla="*/ 1522141 h 1692226"/>
              <a:gd name="connsiteX76" fmla="*/ 3504783 w 9662615"/>
              <a:gd name="connsiteY76" fmla="*/ 1526739 h 1692226"/>
              <a:gd name="connsiteX77" fmla="*/ 3430805 w 9662615"/>
              <a:gd name="connsiteY77" fmla="*/ 1542521 h 1692226"/>
              <a:gd name="connsiteX78" fmla="*/ 3292707 w 9662615"/>
              <a:gd name="connsiteY78" fmla="*/ 1520490 h 1692226"/>
              <a:gd name="connsiteX79" fmla="*/ 3187872 w 9662615"/>
              <a:gd name="connsiteY79" fmla="*/ 1519991 h 1692226"/>
              <a:gd name="connsiteX80" fmla="*/ 3148026 w 9662615"/>
              <a:gd name="connsiteY80" fmla="*/ 1524777 h 1692226"/>
              <a:gd name="connsiteX81" fmla="*/ 3092394 w 9662615"/>
              <a:gd name="connsiteY81" fmla="*/ 1528115 h 1692226"/>
              <a:gd name="connsiteX82" fmla="*/ 2994200 w 9662615"/>
              <a:gd name="connsiteY82" fmla="*/ 1537857 h 1692226"/>
              <a:gd name="connsiteX83" fmla="*/ 2862301 w 9662615"/>
              <a:gd name="connsiteY83" fmla="*/ 1544250 h 1692226"/>
              <a:gd name="connsiteX84" fmla="*/ 2766335 w 9662615"/>
              <a:gd name="connsiteY84" fmla="*/ 1527662 h 1692226"/>
              <a:gd name="connsiteX85" fmla="*/ 2757836 w 9662615"/>
              <a:gd name="connsiteY85" fmla="*/ 1531371 h 1692226"/>
              <a:gd name="connsiteX86" fmla="*/ 2691555 w 9662615"/>
              <a:gd name="connsiteY86" fmla="*/ 1530283 h 1692226"/>
              <a:gd name="connsiteX87" fmla="*/ 2491676 w 9662615"/>
              <a:gd name="connsiteY87" fmla="*/ 1500859 h 1692226"/>
              <a:gd name="connsiteX88" fmla="*/ 2378036 w 9662615"/>
              <a:gd name="connsiteY88" fmla="*/ 1520645 h 1692226"/>
              <a:gd name="connsiteX89" fmla="*/ 2284269 w 9662615"/>
              <a:gd name="connsiteY89" fmla="*/ 1503068 h 1692226"/>
              <a:gd name="connsiteX90" fmla="*/ 2207104 w 9662615"/>
              <a:gd name="connsiteY90" fmla="*/ 1508888 h 1692226"/>
              <a:gd name="connsiteX91" fmla="*/ 2149226 w 9662615"/>
              <a:gd name="connsiteY91" fmla="*/ 1523409 h 1692226"/>
              <a:gd name="connsiteX92" fmla="*/ 2084783 w 9662615"/>
              <a:gd name="connsiteY92" fmla="*/ 1524245 h 1692226"/>
              <a:gd name="connsiteX93" fmla="*/ 2070075 w 9662615"/>
              <a:gd name="connsiteY93" fmla="*/ 1511285 h 1692226"/>
              <a:gd name="connsiteX94" fmla="*/ 2001057 w 9662615"/>
              <a:gd name="connsiteY94" fmla="*/ 1516449 h 1692226"/>
              <a:gd name="connsiteX95" fmla="*/ 1896330 w 9662615"/>
              <a:gd name="connsiteY95" fmla="*/ 1525725 h 1692226"/>
              <a:gd name="connsiteX96" fmla="*/ 1835994 w 9662615"/>
              <a:gd name="connsiteY96" fmla="*/ 1527678 h 1692226"/>
              <a:gd name="connsiteX97" fmla="*/ 1671119 w 9662615"/>
              <a:gd name="connsiteY97" fmla="*/ 1536701 h 1692226"/>
              <a:gd name="connsiteX98" fmla="*/ 1601337 w 9662615"/>
              <a:gd name="connsiteY98" fmla="*/ 1548552 h 1692226"/>
              <a:gd name="connsiteX99" fmla="*/ 1407755 w 9662615"/>
              <a:gd name="connsiteY99" fmla="*/ 1571444 h 1692226"/>
              <a:gd name="connsiteX100" fmla="*/ 1271994 w 9662615"/>
              <a:gd name="connsiteY100" fmla="*/ 1579471 h 1692226"/>
              <a:gd name="connsiteX101" fmla="*/ 1249226 w 9662615"/>
              <a:gd name="connsiteY101" fmla="*/ 1583140 h 1692226"/>
              <a:gd name="connsiteX102" fmla="*/ 1217719 w 9662615"/>
              <a:gd name="connsiteY102" fmla="*/ 1580863 h 1692226"/>
              <a:gd name="connsiteX103" fmla="*/ 1091432 w 9662615"/>
              <a:gd name="connsiteY103" fmla="*/ 1571003 h 1692226"/>
              <a:gd name="connsiteX104" fmla="*/ 992039 w 9662615"/>
              <a:gd name="connsiteY104" fmla="*/ 1556662 h 1692226"/>
              <a:gd name="connsiteX105" fmla="*/ 868264 w 9662615"/>
              <a:gd name="connsiteY105" fmla="*/ 1566392 h 1692226"/>
              <a:gd name="connsiteX106" fmla="*/ 792765 w 9662615"/>
              <a:gd name="connsiteY106" fmla="*/ 1563102 h 1692226"/>
              <a:gd name="connsiteX107" fmla="*/ 669055 w 9662615"/>
              <a:gd name="connsiteY107" fmla="*/ 1543638 h 1692226"/>
              <a:gd name="connsiteX108" fmla="*/ 506152 w 9662615"/>
              <a:gd name="connsiteY108" fmla="*/ 1549124 h 1692226"/>
              <a:gd name="connsiteX109" fmla="*/ 472797 w 9662615"/>
              <a:gd name="connsiteY109" fmla="*/ 1568904 h 1692226"/>
              <a:gd name="connsiteX110" fmla="*/ 427864 w 9662615"/>
              <a:gd name="connsiteY110" fmla="*/ 1580848 h 1692226"/>
              <a:gd name="connsiteX111" fmla="*/ 408381 w 9662615"/>
              <a:gd name="connsiteY111" fmla="*/ 1552940 h 1692226"/>
              <a:gd name="connsiteX112" fmla="*/ 267163 w 9662615"/>
              <a:gd name="connsiteY112" fmla="*/ 1531913 h 1692226"/>
              <a:gd name="connsiteX113" fmla="*/ 196644 w 9662615"/>
              <a:gd name="connsiteY113" fmla="*/ 1524565 h 1692226"/>
              <a:gd name="connsiteX114" fmla="*/ 86819 w 9662615"/>
              <a:gd name="connsiteY114" fmla="*/ 1519517 h 1692226"/>
              <a:gd name="connsiteX115" fmla="*/ 53369 w 9662615"/>
              <a:gd name="connsiteY115" fmla="*/ 1516853 h 1692226"/>
              <a:gd name="connsiteX116" fmla="*/ 2359 w 9662615"/>
              <a:gd name="connsiteY116" fmla="*/ 1515247 h 1692226"/>
              <a:gd name="connsiteX117" fmla="*/ 0 w 9662615"/>
              <a:gd name="connsiteY117" fmla="*/ 1514932 h 1692226"/>
              <a:gd name="connsiteX118" fmla="*/ 0 w 9662615"/>
              <a:gd name="connsiteY118" fmla="*/ 0 h 1692226"/>
              <a:gd name="connsiteX0" fmla="*/ 0 w 9662615"/>
              <a:gd name="connsiteY0" fmla="*/ 0 h 1692226"/>
              <a:gd name="connsiteX1" fmla="*/ 9662615 w 9662615"/>
              <a:gd name="connsiteY1" fmla="*/ 0 h 1692226"/>
              <a:gd name="connsiteX2" fmla="*/ 9662615 w 9662615"/>
              <a:gd name="connsiteY2" fmla="*/ 1280346 h 1692226"/>
              <a:gd name="connsiteX3" fmla="*/ 9658420 w 9662615"/>
              <a:gd name="connsiteY3" fmla="*/ 1280106 h 1692226"/>
              <a:gd name="connsiteX4" fmla="*/ 9469546 w 9662615"/>
              <a:gd name="connsiteY4" fmla="*/ 1289837 h 1692226"/>
              <a:gd name="connsiteX5" fmla="*/ 9385895 w 9662615"/>
              <a:gd name="connsiteY5" fmla="*/ 1269203 h 1692226"/>
              <a:gd name="connsiteX6" fmla="*/ 9144767 w 9662615"/>
              <a:gd name="connsiteY6" fmla="*/ 1264120 h 1692226"/>
              <a:gd name="connsiteX7" fmla="*/ 8837252 w 9662615"/>
              <a:gd name="connsiteY7" fmla="*/ 1350515 h 1692226"/>
              <a:gd name="connsiteX8" fmla="*/ 8705466 w 9662615"/>
              <a:gd name="connsiteY8" fmla="*/ 1342419 h 1692226"/>
              <a:gd name="connsiteX9" fmla="*/ 8652221 w 9662615"/>
              <a:gd name="connsiteY9" fmla="*/ 1326906 h 1692226"/>
              <a:gd name="connsiteX10" fmla="*/ 8632312 w 9662615"/>
              <a:gd name="connsiteY10" fmla="*/ 1326025 h 1692226"/>
              <a:gd name="connsiteX11" fmla="*/ 8591582 w 9662615"/>
              <a:gd name="connsiteY11" fmla="*/ 1341666 h 1692226"/>
              <a:gd name="connsiteX12" fmla="*/ 8537336 w 9662615"/>
              <a:gd name="connsiteY12" fmla="*/ 1341684 h 1692226"/>
              <a:gd name="connsiteX13" fmla="*/ 8472508 w 9662615"/>
              <a:gd name="connsiteY13" fmla="*/ 1363109 h 1692226"/>
              <a:gd name="connsiteX14" fmla="*/ 8258477 w 9662615"/>
              <a:gd name="connsiteY14" fmla="*/ 1370666 h 1692226"/>
              <a:gd name="connsiteX15" fmla="*/ 8197961 w 9662615"/>
              <a:gd name="connsiteY15" fmla="*/ 1392804 h 1692226"/>
              <a:gd name="connsiteX16" fmla="*/ 8171196 w 9662615"/>
              <a:gd name="connsiteY16" fmla="*/ 1397216 h 1692226"/>
              <a:gd name="connsiteX17" fmla="*/ 8127667 w 9662615"/>
              <a:gd name="connsiteY17" fmla="*/ 1418254 h 1692226"/>
              <a:gd name="connsiteX18" fmla="*/ 7974579 w 9662615"/>
              <a:gd name="connsiteY18" fmla="*/ 1383439 h 1692226"/>
              <a:gd name="connsiteX19" fmla="*/ 7768351 w 9662615"/>
              <a:gd name="connsiteY19" fmla="*/ 1395051 h 1692226"/>
              <a:gd name="connsiteX20" fmla="*/ 7635985 w 9662615"/>
              <a:gd name="connsiteY20" fmla="*/ 1386363 h 1692226"/>
              <a:gd name="connsiteX21" fmla="*/ 7466069 w 9662615"/>
              <a:gd name="connsiteY21" fmla="*/ 1377654 h 1692226"/>
              <a:gd name="connsiteX22" fmla="*/ 7355642 w 9662615"/>
              <a:gd name="connsiteY22" fmla="*/ 1407761 h 1692226"/>
              <a:gd name="connsiteX23" fmla="*/ 7151610 w 9662615"/>
              <a:gd name="connsiteY23" fmla="*/ 1397856 h 1692226"/>
              <a:gd name="connsiteX24" fmla="*/ 7082147 w 9662615"/>
              <a:gd name="connsiteY24" fmla="*/ 1406113 h 1692226"/>
              <a:gd name="connsiteX25" fmla="*/ 7014958 w 9662615"/>
              <a:gd name="connsiteY25" fmla="*/ 1396883 h 1692226"/>
              <a:gd name="connsiteX26" fmla="*/ 6907567 w 9662615"/>
              <a:gd name="connsiteY26" fmla="*/ 1419149 h 1692226"/>
              <a:gd name="connsiteX27" fmla="*/ 6748428 w 9662615"/>
              <a:gd name="connsiteY27" fmla="*/ 1420308 h 1692226"/>
              <a:gd name="connsiteX28" fmla="*/ 6654257 w 9662615"/>
              <a:gd name="connsiteY28" fmla="*/ 1424143 h 1692226"/>
              <a:gd name="connsiteX29" fmla="*/ 6620123 w 9662615"/>
              <a:gd name="connsiteY29" fmla="*/ 1430535 h 1692226"/>
              <a:gd name="connsiteX30" fmla="*/ 6571355 w 9662615"/>
              <a:gd name="connsiteY30" fmla="*/ 1436144 h 1692226"/>
              <a:gd name="connsiteX31" fmla="*/ 6486557 w 9662615"/>
              <a:gd name="connsiteY31" fmla="*/ 1449861 h 1692226"/>
              <a:gd name="connsiteX32" fmla="*/ 6370419 w 9662615"/>
              <a:gd name="connsiteY32" fmla="*/ 1461649 h 1692226"/>
              <a:gd name="connsiteX33" fmla="*/ 6278839 w 9662615"/>
              <a:gd name="connsiteY33" fmla="*/ 1449160 h 1692226"/>
              <a:gd name="connsiteX34" fmla="*/ 6272455 w 9662615"/>
              <a:gd name="connsiteY34" fmla="*/ 1453191 h 1692226"/>
              <a:gd name="connsiteX35" fmla="*/ 6212659 w 9662615"/>
              <a:gd name="connsiteY35" fmla="*/ 1454850 h 1692226"/>
              <a:gd name="connsiteX36" fmla="*/ 6069317 w 9662615"/>
              <a:gd name="connsiteY36" fmla="*/ 1445838 h 1692226"/>
              <a:gd name="connsiteX37" fmla="*/ 5878477 w 9662615"/>
              <a:gd name="connsiteY37" fmla="*/ 1439180 h 1692226"/>
              <a:gd name="connsiteX38" fmla="*/ 5838387 w 9662615"/>
              <a:gd name="connsiteY38" fmla="*/ 1444679 h 1692226"/>
              <a:gd name="connsiteX39" fmla="*/ 5771136 w 9662615"/>
              <a:gd name="connsiteY39" fmla="*/ 1453639 h 1692226"/>
              <a:gd name="connsiteX40" fmla="*/ 5724081 w 9662615"/>
              <a:gd name="connsiteY40" fmla="*/ 1470431 h 1692226"/>
              <a:gd name="connsiteX41" fmla="*/ 5666577 w 9662615"/>
              <a:gd name="connsiteY41" fmla="*/ 1473921 h 1692226"/>
              <a:gd name="connsiteX42" fmla="*/ 5649068 w 9662615"/>
              <a:gd name="connsiteY42" fmla="*/ 1461676 h 1692226"/>
              <a:gd name="connsiteX43" fmla="*/ 5588902 w 9662615"/>
              <a:gd name="connsiteY43" fmla="*/ 1469647 h 1692226"/>
              <a:gd name="connsiteX44" fmla="*/ 5498090 w 9662615"/>
              <a:gd name="connsiteY44" fmla="*/ 1483173 h 1692226"/>
              <a:gd name="connsiteX45" fmla="*/ 5444641 w 9662615"/>
              <a:gd name="connsiteY45" fmla="*/ 1487602 h 1692226"/>
              <a:gd name="connsiteX46" fmla="*/ 5299812 w 9662615"/>
              <a:gd name="connsiteY46" fmla="*/ 1503362 h 1692226"/>
              <a:gd name="connsiteX47" fmla="*/ 5213947 w 9662615"/>
              <a:gd name="connsiteY47" fmla="*/ 1516637 h 1692226"/>
              <a:gd name="connsiteX48" fmla="*/ 5090342 w 9662615"/>
              <a:gd name="connsiteY48" fmla="*/ 1546680 h 1692226"/>
              <a:gd name="connsiteX49" fmla="*/ 5129812 w 9662615"/>
              <a:gd name="connsiteY49" fmla="*/ 1521277 h 1692226"/>
              <a:gd name="connsiteX50" fmla="*/ 5059484 w 9662615"/>
              <a:gd name="connsiteY50" fmla="*/ 1546802 h 1692226"/>
              <a:gd name="connsiteX51" fmla="*/ 5038524 w 9662615"/>
              <a:gd name="connsiteY51" fmla="*/ 1545675 h 1692226"/>
              <a:gd name="connsiteX52" fmla="*/ 5026564 w 9662615"/>
              <a:gd name="connsiteY52" fmla="*/ 1545376 h 1692226"/>
              <a:gd name="connsiteX53" fmla="*/ 4969433 w 9662615"/>
              <a:gd name="connsiteY53" fmla="*/ 1550865 h 1692226"/>
              <a:gd name="connsiteX54" fmla="*/ 4921303 w 9662615"/>
              <a:gd name="connsiteY54" fmla="*/ 1575379 h 1692226"/>
              <a:gd name="connsiteX55" fmla="*/ 4871726 w 9662615"/>
              <a:gd name="connsiteY55" fmla="*/ 1570584 h 1692226"/>
              <a:gd name="connsiteX56" fmla="*/ 4847242 w 9662615"/>
              <a:gd name="connsiteY56" fmla="*/ 1664826 h 1692226"/>
              <a:gd name="connsiteX57" fmla="*/ 4809131 w 9662615"/>
              <a:gd name="connsiteY57" fmla="*/ 1692226 h 1692226"/>
              <a:gd name="connsiteX58" fmla="*/ 4791466 w 9662615"/>
              <a:gd name="connsiteY58" fmla="*/ 1561324 h 1692226"/>
              <a:gd name="connsiteX59" fmla="*/ 4784247 w 9662615"/>
              <a:gd name="connsiteY59" fmla="*/ 1562342 h 1692226"/>
              <a:gd name="connsiteX60" fmla="*/ 4735334 w 9662615"/>
              <a:gd name="connsiteY60" fmla="*/ 1581778 h 1692226"/>
              <a:gd name="connsiteX61" fmla="*/ 4697562 w 9662615"/>
              <a:gd name="connsiteY61" fmla="*/ 1551206 h 1692226"/>
              <a:gd name="connsiteX62" fmla="*/ 4662664 w 9662615"/>
              <a:gd name="connsiteY62" fmla="*/ 1573162 h 1692226"/>
              <a:gd name="connsiteX63" fmla="*/ 4603028 w 9662615"/>
              <a:gd name="connsiteY63" fmla="*/ 1568821 h 1692226"/>
              <a:gd name="connsiteX64" fmla="*/ 4541612 w 9662615"/>
              <a:gd name="connsiteY64" fmla="*/ 1545262 h 1692226"/>
              <a:gd name="connsiteX65" fmla="*/ 4422155 w 9662615"/>
              <a:gd name="connsiteY65" fmla="*/ 1542059 h 1692226"/>
              <a:gd name="connsiteX66" fmla="*/ 4221826 w 9662615"/>
              <a:gd name="connsiteY66" fmla="*/ 1508923 h 1692226"/>
              <a:gd name="connsiteX67" fmla="*/ 4096601 w 9662615"/>
              <a:gd name="connsiteY67" fmla="*/ 1521563 h 1692226"/>
              <a:gd name="connsiteX68" fmla="*/ 3970635 w 9662615"/>
              <a:gd name="connsiteY68" fmla="*/ 1544815 h 1692226"/>
              <a:gd name="connsiteX69" fmla="*/ 3833906 w 9662615"/>
              <a:gd name="connsiteY69" fmla="*/ 1516637 h 1692226"/>
              <a:gd name="connsiteX70" fmla="*/ 3696258 w 9662615"/>
              <a:gd name="connsiteY70" fmla="*/ 1537563 h 1692226"/>
              <a:gd name="connsiteX71" fmla="*/ 3594070 w 9662615"/>
              <a:gd name="connsiteY71" fmla="*/ 1509422 h 1692226"/>
              <a:gd name="connsiteX72" fmla="*/ 3565233 w 9662615"/>
              <a:gd name="connsiteY72" fmla="*/ 1515122 h 1692226"/>
              <a:gd name="connsiteX73" fmla="*/ 3560267 w 9662615"/>
              <a:gd name="connsiteY73" fmla="*/ 1516288 h 1692226"/>
              <a:gd name="connsiteX74" fmla="*/ 3540258 w 9662615"/>
              <a:gd name="connsiteY74" fmla="*/ 1516976 h 1692226"/>
              <a:gd name="connsiteX75" fmla="*/ 3534780 w 9662615"/>
              <a:gd name="connsiteY75" fmla="*/ 1522141 h 1692226"/>
              <a:gd name="connsiteX76" fmla="*/ 3504783 w 9662615"/>
              <a:gd name="connsiteY76" fmla="*/ 1526739 h 1692226"/>
              <a:gd name="connsiteX77" fmla="*/ 3430805 w 9662615"/>
              <a:gd name="connsiteY77" fmla="*/ 1542521 h 1692226"/>
              <a:gd name="connsiteX78" fmla="*/ 3292707 w 9662615"/>
              <a:gd name="connsiteY78" fmla="*/ 1520490 h 1692226"/>
              <a:gd name="connsiteX79" fmla="*/ 3187872 w 9662615"/>
              <a:gd name="connsiteY79" fmla="*/ 1519991 h 1692226"/>
              <a:gd name="connsiteX80" fmla="*/ 3148026 w 9662615"/>
              <a:gd name="connsiteY80" fmla="*/ 1524777 h 1692226"/>
              <a:gd name="connsiteX81" fmla="*/ 3092394 w 9662615"/>
              <a:gd name="connsiteY81" fmla="*/ 1528115 h 1692226"/>
              <a:gd name="connsiteX82" fmla="*/ 2994200 w 9662615"/>
              <a:gd name="connsiteY82" fmla="*/ 1537857 h 1692226"/>
              <a:gd name="connsiteX83" fmla="*/ 2862301 w 9662615"/>
              <a:gd name="connsiteY83" fmla="*/ 1544250 h 1692226"/>
              <a:gd name="connsiteX84" fmla="*/ 2766335 w 9662615"/>
              <a:gd name="connsiteY84" fmla="*/ 1527662 h 1692226"/>
              <a:gd name="connsiteX85" fmla="*/ 2757836 w 9662615"/>
              <a:gd name="connsiteY85" fmla="*/ 1531371 h 1692226"/>
              <a:gd name="connsiteX86" fmla="*/ 2691555 w 9662615"/>
              <a:gd name="connsiteY86" fmla="*/ 1530283 h 1692226"/>
              <a:gd name="connsiteX87" fmla="*/ 2491676 w 9662615"/>
              <a:gd name="connsiteY87" fmla="*/ 1500859 h 1692226"/>
              <a:gd name="connsiteX88" fmla="*/ 2378036 w 9662615"/>
              <a:gd name="connsiteY88" fmla="*/ 1520645 h 1692226"/>
              <a:gd name="connsiteX89" fmla="*/ 2284269 w 9662615"/>
              <a:gd name="connsiteY89" fmla="*/ 1503068 h 1692226"/>
              <a:gd name="connsiteX90" fmla="*/ 2207104 w 9662615"/>
              <a:gd name="connsiteY90" fmla="*/ 1508888 h 1692226"/>
              <a:gd name="connsiteX91" fmla="*/ 2149226 w 9662615"/>
              <a:gd name="connsiteY91" fmla="*/ 1523409 h 1692226"/>
              <a:gd name="connsiteX92" fmla="*/ 2084783 w 9662615"/>
              <a:gd name="connsiteY92" fmla="*/ 1524245 h 1692226"/>
              <a:gd name="connsiteX93" fmla="*/ 2070075 w 9662615"/>
              <a:gd name="connsiteY93" fmla="*/ 1511285 h 1692226"/>
              <a:gd name="connsiteX94" fmla="*/ 2001057 w 9662615"/>
              <a:gd name="connsiteY94" fmla="*/ 1516449 h 1692226"/>
              <a:gd name="connsiteX95" fmla="*/ 1896330 w 9662615"/>
              <a:gd name="connsiteY95" fmla="*/ 1525725 h 1692226"/>
              <a:gd name="connsiteX96" fmla="*/ 1835994 w 9662615"/>
              <a:gd name="connsiteY96" fmla="*/ 1527678 h 1692226"/>
              <a:gd name="connsiteX97" fmla="*/ 1671119 w 9662615"/>
              <a:gd name="connsiteY97" fmla="*/ 1536701 h 1692226"/>
              <a:gd name="connsiteX98" fmla="*/ 1601337 w 9662615"/>
              <a:gd name="connsiteY98" fmla="*/ 1548552 h 1692226"/>
              <a:gd name="connsiteX99" fmla="*/ 1407755 w 9662615"/>
              <a:gd name="connsiteY99" fmla="*/ 1571444 h 1692226"/>
              <a:gd name="connsiteX100" fmla="*/ 1271994 w 9662615"/>
              <a:gd name="connsiteY100" fmla="*/ 1579471 h 1692226"/>
              <a:gd name="connsiteX101" fmla="*/ 1249226 w 9662615"/>
              <a:gd name="connsiteY101" fmla="*/ 1583140 h 1692226"/>
              <a:gd name="connsiteX102" fmla="*/ 1217719 w 9662615"/>
              <a:gd name="connsiteY102" fmla="*/ 1580863 h 1692226"/>
              <a:gd name="connsiteX103" fmla="*/ 1091432 w 9662615"/>
              <a:gd name="connsiteY103" fmla="*/ 1571003 h 1692226"/>
              <a:gd name="connsiteX104" fmla="*/ 992039 w 9662615"/>
              <a:gd name="connsiteY104" fmla="*/ 1556662 h 1692226"/>
              <a:gd name="connsiteX105" fmla="*/ 868264 w 9662615"/>
              <a:gd name="connsiteY105" fmla="*/ 1566392 h 1692226"/>
              <a:gd name="connsiteX106" fmla="*/ 792765 w 9662615"/>
              <a:gd name="connsiteY106" fmla="*/ 1563102 h 1692226"/>
              <a:gd name="connsiteX107" fmla="*/ 669055 w 9662615"/>
              <a:gd name="connsiteY107" fmla="*/ 1543638 h 1692226"/>
              <a:gd name="connsiteX108" fmla="*/ 506152 w 9662615"/>
              <a:gd name="connsiteY108" fmla="*/ 1549124 h 1692226"/>
              <a:gd name="connsiteX109" fmla="*/ 472797 w 9662615"/>
              <a:gd name="connsiteY109" fmla="*/ 1568904 h 1692226"/>
              <a:gd name="connsiteX110" fmla="*/ 427864 w 9662615"/>
              <a:gd name="connsiteY110" fmla="*/ 1580848 h 1692226"/>
              <a:gd name="connsiteX111" fmla="*/ 408381 w 9662615"/>
              <a:gd name="connsiteY111" fmla="*/ 1552940 h 1692226"/>
              <a:gd name="connsiteX112" fmla="*/ 267163 w 9662615"/>
              <a:gd name="connsiteY112" fmla="*/ 1531913 h 1692226"/>
              <a:gd name="connsiteX113" fmla="*/ 196644 w 9662615"/>
              <a:gd name="connsiteY113" fmla="*/ 1524565 h 1692226"/>
              <a:gd name="connsiteX114" fmla="*/ 86819 w 9662615"/>
              <a:gd name="connsiteY114" fmla="*/ 1519517 h 1692226"/>
              <a:gd name="connsiteX115" fmla="*/ 53369 w 9662615"/>
              <a:gd name="connsiteY115" fmla="*/ 1516853 h 1692226"/>
              <a:gd name="connsiteX116" fmla="*/ 2359 w 9662615"/>
              <a:gd name="connsiteY116" fmla="*/ 1515247 h 1692226"/>
              <a:gd name="connsiteX117" fmla="*/ 0 w 9662615"/>
              <a:gd name="connsiteY117" fmla="*/ 1514932 h 1692226"/>
              <a:gd name="connsiteX118" fmla="*/ 0 w 9662615"/>
              <a:gd name="connsiteY118" fmla="*/ 0 h 1692226"/>
              <a:gd name="connsiteX0" fmla="*/ 0 w 9662615"/>
              <a:gd name="connsiteY0" fmla="*/ 0 h 1692226"/>
              <a:gd name="connsiteX1" fmla="*/ 9662615 w 9662615"/>
              <a:gd name="connsiteY1" fmla="*/ 0 h 1692226"/>
              <a:gd name="connsiteX2" fmla="*/ 9662615 w 9662615"/>
              <a:gd name="connsiteY2" fmla="*/ 1280346 h 1692226"/>
              <a:gd name="connsiteX3" fmla="*/ 9658420 w 9662615"/>
              <a:gd name="connsiteY3" fmla="*/ 1280106 h 1692226"/>
              <a:gd name="connsiteX4" fmla="*/ 9469546 w 9662615"/>
              <a:gd name="connsiteY4" fmla="*/ 1289837 h 1692226"/>
              <a:gd name="connsiteX5" fmla="*/ 9385895 w 9662615"/>
              <a:gd name="connsiteY5" fmla="*/ 1269203 h 1692226"/>
              <a:gd name="connsiteX6" fmla="*/ 9144767 w 9662615"/>
              <a:gd name="connsiteY6" fmla="*/ 1264120 h 1692226"/>
              <a:gd name="connsiteX7" fmla="*/ 8837252 w 9662615"/>
              <a:gd name="connsiteY7" fmla="*/ 1350515 h 1692226"/>
              <a:gd name="connsiteX8" fmla="*/ 8705466 w 9662615"/>
              <a:gd name="connsiteY8" fmla="*/ 1342419 h 1692226"/>
              <a:gd name="connsiteX9" fmla="*/ 8652221 w 9662615"/>
              <a:gd name="connsiteY9" fmla="*/ 1326906 h 1692226"/>
              <a:gd name="connsiteX10" fmla="*/ 8632312 w 9662615"/>
              <a:gd name="connsiteY10" fmla="*/ 1326025 h 1692226"/>
              <a:gd name="connsiteX11" fmla="*/ 8591582 w 9662615"/>
              <a:gd name="connsiteY11" fmla="*/ 1341666 h 1692226"/>
              <a:gd name="connsiteX12" fmla="*/ 8537336 w 9662615"/>
              <a:gd name="connsiteY12" fmla="*/ 1341684 h 1692226"/>
              <a:gd name="connsiteX13" fmla="*/ 8472508 w 9662615"/>
              <a:gd name="connsiteY13" fmla="*/ 1363109 h 1692226"/>
              <a:gd name="connsiteX14" fmla="*/ 8258477 w 9662615"/>
              <a:gd name="connsiteY14" fmla="*/ 1370666 h 1692226"/>
              <a:gd name="connsiteX15" fmla="*/ 8197961 w 9662615"/>
              <a:gd name="connsiteY15" fmla="*/ 1392804 h 1692226"/>
              <a:gd name="connsiteX16" fmla="*/ 8171196 w 9662615"/>
              <a:gd name="connsiteY16" fmla="*/ 1397216 h 1692226"/>
              <a:gd name="connsiteX17" fmla="*/ 8127667 w 9662615"/>
              <a:gd name="connsiteY17" fmla="*/ 1418254 h 1692226"/>
              <a:gd name="connsiteX18" fmla="*/ 7974579 w 9662615"/>
              <a:gd name="connsiteY18" fmla="*/ 1383439 h 1692226"/>
              <a:gd name="connsiteX19" fmla="*/ 7768351 w 9662615"/>
              <a:gd name="connsiteY19" fmla="*/ 1395051 h 1692226"/>
              <a:gd name="connsiteX20" fmla="*/ 7635985 w 9662615"/>
              <a:gd name="connsiteY20" fmla="*/ 1386363 h 1692226"/>
              <a:gd name="connsiteX21" fmla="*/ 7466069 w 9662615"/>
              <a:gd name="connsiteY21" fmla="*/ 1377654 h 1692226"/>
              <a:gd name="connsiteX22" fmla="*/ 7355642 w 9662615"/>
              <a:gd name="connsiteY22" fmla="*/ 1407761 h 1692226"/>
              <a:gd name="connsiteX23" fmla="*/ 7151610 w 9662615"/>
              <a:gd name="connsiteY23" fmla="*/ 1397856 h 1692226"/>
              <a:gd name="connsiteX24" fmla="*/ 7082147 w 9662615"/>
              <a:gd name="connsiteY24" fmla="*/ 1406113 h 1692226"/>
              <a:gd name="connsiteX25" fmla="*/ 7014958 w 9662615"/>
              <a:gd name="connsiteY25" fmla="*/ 1396883 h 1692226"/>
              <a:gd name="connsiteX26" fmla="*/ 6907567 w 9662615"/>
              <a:gd name="connsiteY26" fmla="*/ 1419149 h 1692226"/>
              <a:gd name="connsiteX27" fmla="*/ 6748428 w 9662615"/>
              <a:gd name="connsiteY27" fmla="*/ 1420308 h 1692226"/>
              <a:gd name="connsiteX28" fmla="*/ 6654257 w 9662615"/>
              <a:gd name="connsiteY28" fmla="*/ 1424143 h 1692226"/>
              <a:gd name="connsiteX29" fmla="*/ 6620123 w 9662615"/>
              <a:gd name="connsiteY29" fmla="*/ 1430535 h 1692226"/>
              <a:gd name="connsiteX30" fmla="*/ 6571355 w 9662615"/>
              <a:gd name="connsiteY30" fmla="*/ 1436144 h 1692226"/>
              <a:gd name="connsiteX31" fmla="*/ 6486557 w 9662615"/>
              <a:gd name="connsiteY31" fmla="*/ 1449861 h 1692226"/>
              <a:gd name="connsiteX32" fmla="*/ 6370419 w 9662615"/>
              <a:gd name="connsiteY32" fmla="*/ 1461649 h 1692226"/>
              <a:gd name="connsiteX33" fmla="*/ 6278839 w 9662615"/>
              <a:gd name="connsiteY33" fmla="*/ 1449160 h 1692226"/>
              <a:gd name="connsiteX34" fmla="*/ 6272455 w 9662615"/>
              <a:gd name="connsiteY34" fmla="*/ 1453191 h 1692226"/>
              <a:gd name="connsiteX35" fmla="*/ 6212659 w 9662615"/>
              <a:gd name="connsiteY35" fmla="*/ 1454850 h 1692226"/>
              <a:gd name="connsiteX36" fmla="*/ 6069317 w 9662615"/>
              <a:gd name="connsiteY36" fmla="*/ 1445838 h 1692226"/>
              <a:gd name="connsiteX37" fmla="*/ 5878477 w 9662615"/>
              <a:gd name="connsiteY37" fmla="*/ 1439180 h 1692226"/>
              <a:gd name="connsiteX38" fmla="*/ 5838387 w 9662615"/>
              <a:gd name="connsiteY38" fmla="*/ 1444679 h 1692226"/>
              <a:gd name="connsiteX39" fmla="*/ 5771136 w 9662615"/>
              <a:gd name="connsiteY39" fmla="*/ 1453639 h 1692226"/>
              <a:gd name="connsiteX40" fmla="*/ 5724081 w 9662615"/>
              <a:gd name="connsiteY40" fmla="*/ 1470431 h 1692226"/>
              <a:gd name="connsiteX41" fmla="*/ 5666577 w 9662615"/>
              <a:gd name="connsiteY41" fmla="*/ 1473921 h 1692226"/>
              <a:gd name="connsiteX42" fmla="*/ 5649068 w 9662615"/>
              <a:gd name="connsiteY42" fmla="*/ 1461676 h 1692226"/>
              <a:gd name="connsiteX43" fmla="*/ 5588902 w 9662615"/>
              <a:gd name="connsiteY43" fmla="*/ 1469647 h 1692226"/>
              <a:gd name="connsiteX44" fmla="*/ 5498090 w 9662615"/>
              <a:gd name="connsiteY44" fmla="*/ 1483173 h 1692226"/>
              <a:gd name="connsiteX45" fmla="*/ 5444641 w 9662615"/>
              <a:gd name="connsiteY45" fmla="*/ 1487602 h 1692226"/>
              <a:gd name="connsiteX46" fmla="*/ 5299812 w 9662615"/>
              <a:gd name="connsiteY46" fmla="*/ 1503362 h 1692226"/>
              <a:gd name="connsiteX47" fmla="*/ 5213947 w 9662615"/>
              <a:gd name="connsiteY47" fmla="*/ 1516637 h 1692226"/>
              <a:gd name="connsiteX48" fmla="*/ 5090342 w 9662615"/>
              <a:gd name="connsiteY48" fmla="*/ 1546680 h 1692226"/>
              <a:gd name="connsiteX49" fmla="*/ 5129812 w 9662615"/>
              <a:gd name="connsiteY49" fmla="*/ 1521277 h 1692226"/>
              <a:gd name="connsiteX50" fmla="*/ 5059484 w 9662615"/>
              <a:gd name="connsiteY50" fmla="*/ 1546802 h 1692226"/>
              <a:gd name="connsiteX51" fmla="*/ 5038524 w 9662615"/>
              <a:gd name="connsiteY51" fmla="*/ 1545675 h 1692226"/>
              <a:gd name="connsiteX52" fmla="*/ 5026564 w 9662615"/>
              <a:gd name="connsiteY52" fmla="*/ 1545376 h 1692226"/>
              <a:gd name="connsiteX53" fmla="*/ 4969433 w 9662615"/>
              <a:gd name="connsiteY53" fmla="*/ 1550865 h 1692226"/>
              <a:gd name="connsiteX54" fmla="*/ 4921303 w 9662615"/>
              <a:gd name="connsiteY54" fmla="*/ 1575379 h 1692226"/>
              <a:gd name="connsiteX55" fmla="*/ 4871726 w 9662615"/>
              <a:gd name="connsiteY55" fmla="*/ 1570584 h 1692226"/>
              <a:gd name="connsiteX56" fmla="*/ 4847242 w 9662615"/>
              <a:gd name="connsiteY56" fmla="*/ 1621094 h 1692226"/>
              <a:gd name="connsiteX57" fmla="*/ 4809131 w 9662615"/>
              <a:gd name="connsiteY57" fmla="*/ 1692226 h 1692226"/>
              <a:gd name="connsiteX58" fmla="*/ 4791466 w 9662615"/>
              <a:gd name="connsiteY58" fmla="*/ 1561324 h 1692226"/>
              <a:gd name="connsiteX59" fmla="*/ 4784247 w 9662615"/>
              <a:gd name="connsiteY59" fmla="*/ 1562342 h 1692226"/>
              <a:gd name="connsiteX60" fmla="*/ 4735334 w 9662615"/>
              <a:gd name="connsiteY60" fmla="*/ 1581778 h 1692226"/>
              <a:gd name="connsiteX61" fmla="*/ 4697562 w 9662615"/>
              <a:gd name="connsiteY61" fmla="*/ 1551206 h 1692226"/>
              <a:gd name="connsiteX62" fmla="*/ 4662664 w 9662615"/>
              <a:gd name="connsiteY62" fmla="*/ 1573162 h 1692226"/>
              <a:gd name="connsiteX63" fmla="*/ 4603028 w 9662615"/>
              <a:gd name="connsiteY63" fmla="*/ 1568821 h 1692226"/>
              <a:gd name="connsiteX64" fmla="*/ 4541612 w 9662615"/>
              <a:gd name="connsiteY64" fmla="*/ 1545262 h 1692226"/>
              <a:gd name="connsiteX65" fmla="*/ 4422155 w 9662615"/>
              <a:gd name="connsiteY65" fmla="*/ 1542059 h 1692226"/>
              <a:gd name="connsiteX66" fmla="*/ 4221826 w 9662615"/>
              <a:gd name="connsiteY66" fmla="*/ 1508923 h 1692226"/>
              <a:gd name="connsiteX67" fmla="*/ 4096601 w 9662615"/>
              <a:gd name="connsiteY67" fmla="*/ 1521563 h 1692226"/>
              <a:gd name="connsiteX68" fmla="*/ 3970635 w 9662615"/>
              <a:gd name="connsiteY68" fmla="*/ 1544815 h 1692226"/>
              <a:gd name="connsiteX69" fmla="*/ 3833906 w 9662615"/>
              <a:gd name="connsiteY69" fmla="*/ 1516637 h 1692226"/>
              <a:gd name="connsiteX70" fmla="*/ 3696258 w 9662615"/>
              <a:gd name="connsiteY70" fmla="*/ 1537563 h 1692226"/>
              <a:gd name="connsiteX71" fmla="*/ 3594070 w 9662615"/>
              <a:gd name="connsiteY71" fmla="*/ 1509422 h 1692226"/>
              <a:gd name="connsiteX72" fmla="*/ 3565233 w 9662615"/>
              <a:gd name="connsiteY72" fmla="*/ 1515122 h 1692226"/>
              <a:gd name="connsiteX73" fmla="*/ 3560267 w 9662615"/>
              <a:gd name="connsiteY73" fmla="*/ 1516288 h 1692226"/>
              <a:gd name="connsiteX74" fmla="*/ 3540258 w 9662615"/>
              <a:gd name="connsiteY74" fmla="*/ 1516976 h 1692226"/>
              <a:gd name="connsiteX75" fmla="*/ 3534780 w 9662615"/>
              <a:gd name="connsiteY75" fmla="*/ 1522141 h 1692226"/>
              <a:gd name="connsiteX76" fmla="*/ 3504783 w 9662615"/>
              <a:gd name="connsiteY76" fmla="*/ 1526739 h 1692226"/>
              <a:gd name="connsiteX77" fmla="*/ 3430805 w 9662615"/>
              <a:gd name="connsiteY77" fmla="*/ 1542521 h 1692226"/>
              <a:gd name="connsiteX78" fmla="*/ 3292707 w 9662615"/>
              <a:gd name="connsiteY78" fmla="*/ 1520490 h 1692226"/>
              <a:gd name="connsiteX79" fmla="*/ 3187872 w 9662615"/>
              <a:gd name="connsiteY79" fmla="*/ 1519991 h 1692226"/>
              <a:gd name="connsiteX80" fmla="*/ 3148026 w 9662615"/>
              <a:gd name="connsiteY80" fmla="*/ 1524777 h 1692226"/>
              <a:gd name="connsiteX81" fmla="*/ 3092394 w 9662615"/>
              <a:gd name="connsiteY81" fmla="*/ 1528115 h 1692226"/>
              <a:gd name="connsiteX82" fmla="*/ 2994200 w 9662615"/>
              <a:gd name="connsiteY82" fmla="*/ 1537857 h 1692226"/>
              <a:gd name="connsiteX83" fmla="*/ 2862301 w 9662615"/>
              <a:gd name="connsiteY83" fmla="*/ 1544250 h 1692226"/>
              <a:gd name="connsiteX84" fmla="*/ 2766335 w 9662615"/>
              <a:gd name="connsiteY84" fmla="*/ 1527662 h 1692226"/>
              <a:gd name="connsiteX85" fmla="*/ 2757836 w 9662615"/>
              <a:gd name="connsiteY85" fmla="*/ 1531371 h 1692226"/>
              <a:gd name="connsiteX86" fmla="*/ 2691555 w 9662615"/>
              <a:gd name="connsiteY86" fmla="*/ 1530283 h 1692226"/>
              <a:gd name="connsiteX87" fmla="*/ 2491676 w 9662615"/>
              <a:gd name="connsiteY87" fmla="*/ 1500859 h 1692226"/>
              <a:gd name="connsiteX88" fmla="*/ 2378036 w 9662615"/>
              <a:gd name="connsiteY88" fmla="*/ 1520645 h 1692226"/>
              <a:gd name="connsiteX89" fmla="*/ 2284269 w 9662615"/>
              <a:gd name="connsiteY89" fmla="*/ 1503068 h 1692226"/>
              <a:gd name="connsiteX90" fmla="*/ 2207104 w 9662615"/>
              <a:gd name="connsiteY90" fmla="*/ 1508888 h 1692226"/>
              <a:gd name="connsiteX91" fmla="*/ 2149226 w 9662615"/>
              <a:gd name="connsiteY91" fmla="*/ 1523409 h 1692226"/>
              <a:gd name="connsiteX92" fmla="*/ 2084783 w 9662615"/>
              <a:gd name="connsiteY92" fmla="*/ 1524245 h 1692226"/>
              <a:gd name="connsiteX93" fmla="*/ 2070075 w 9662615"/>
              <a:gd name="connsiteY93" fmla="*/ 1511285 h 1692226"/>
              <a:gd name="connsiteX94" fmla="*/ 2001057 w 9662615"/>
              <a:gd name="connsiteY94" fmla="*/ 1516449 h 1692226"/>
              <a:gd name="connsiteX95" fmla="*/ 1896330 w 9662615"/>
              <a:gd name="connsiteY95" fmla="*/ 1525725 h 1692226"/>
              <a:gd name="connsiteX96" fmla="*/ 1835994 w 9662615"/>
              <a:gd name="connsiteY96" fmla="*/ 1527678 h 1692226"/>
              <a:gd name="connsiteX97" fmla="*/ 1671119 w 9662615"/>
              <a:gd name="connsiteY97" fmla="*/ 1536701 h 1692226"/>
              <a:gd name="connsiteX98" fmla="*/ 1601337 w 9662615"/>
              <a:gd name="connsiteY98" fmla="*/ 1548552 h 1692226"/>
              <a:gd name="connsiteX99" fmla="*/ 1407755 w 9662615"/>
              <a:gd name="connsiteY99" fmla="*/ 1571444 h 1692226"/>
              <a:gd name="connsiteX100" fmla="*/ 1271994 w 9662615"/>
              <a:gd name="connsiteY100" fmla="*/ 1579471 h 1692226"/>
              <a:gd name="connsiteX101" fmla="*/ 1249226 w 9662615"/>
              <a:gd name="connsiteY101" fmla="*/ 1583140 h 1692226"/>
              <a:gd name="connsiteX102" fmla="*/ 1217719 w 9662615"/>
              <a:gd name="connsiteY102" fmla="*/ 1580863 h 1692226"/>
              <a:gd name="connsiteX103" fmla="*/ 1091432 w 9662615"/>
              <a:gd name="connsiteY103" fmla="*/ 1571003 h 1692226"/>
              <a:gd name="connsiteX104" fmla="*/ 992039 w 9662615"/>
              <a:gd name="connsiteY104" fmla="*/ 1556662 h 1692226"/>
              <a:gd name="connsiteX105" fmla="*/ 868264 w 9662615"/>
              <a:gd name="connsiteY105" fmla="*/ 1566392 h 1692226"/>
              <a:gd name="connsiteX106" fmla="*/ 792765 w 9662615"/>
              <a:gd name="connsiteY106" fmla="*/ 1563102 h 1692226"/>
              <a:gd name="connsiteX107" fmla="*/ 669055 w 9662615"/>
              <a:gd name="connsiteY107" fmla="*/ 1543638 h 1692226"/>
              <a:gd name="connsiteX108" fmla="*/ 506152 w 9662615"/>
              <a:gd name="connsiteY108" fmla="*/ 1549124 h 1692226"/>
              <a:gd name="connsiteX109" fmla="*/ 472797 w 9662615"/>
              <a:gd name="connsiteY109" fmla="*/ 1568904 h 1692226"/>
              <a:gd name="connsiteX110" fmla="*/ 427864 w 9662615"/>
              <a:gd name="connsiteY110" fmla="*/ 1580848 h 1692226"/>
              <a:gd name="connsiteX111" fmla="*/ 408381 w 9662615"/>
              <a:gd name="connsiteY111" fmla="*/ 1552940 h 1692226"/>
              <a:gd name="connsiteX112" fmla="*/ 267163 w 9662615"/>
              <a:gd name="connsiteY112" fmla="*/ 1531913 h 1692226"/>
              <a:gd name="connsiteX113" fmla="*/ 196644 w 9662615"/>
              <a:gd name="connsiteY113" fmla="*/ 1524565 h 1692226"/>
              <a:gd name="connsiteX114" fmla="*/ 86819 w 9662615"/>
              <a:gd name="connsiteY114" fmla="*/ 1519517 h 1692226"/>
              <a:gd name="connsiteX115" fmla="*/ 53369 w 9662615"/>
              <a:gd name="connsiteY115" fmla="*/ 1516853 h 1692226"/>
              <a:gd name="connsiteX116" fmla="*/ 2359 w 9662615"/>
              <a:gd name="connsiteY116" fmla="*/ 1515247 h 1692226"/>
              <a:gd name="connsiteX117" fmla="*/ 0 w 9662615"/>
              <a:gd name="connsiteY117" fmla="*/ 1514932 h 1692226"/>
              <a:gd name="connsiteX118" fmla="*/ 0 w 9662615"/>
              <a:gd name="connsiteY118" fmla="*/ 0 h 1692226"/>
              <a:gd name="connsiteX0" fmla="*/ 0 w 9662615"/>
              <a:gd name="connsiteY0" fmla="*/ 0 h 1621094"/>
              <a:gd name="connsiteX1" fmla="*/ 9662615 w 9662615"/>
              <a:gd name="connsiteY1" fmla="*/ 0 h 1621094"/>
              <a:gd name="connsiteX2" fmla="*/ 9662615 w 9662615"/>
              <a:gd name="connsiteY2" fmla="*/ 1280346 h 1621094"/>
              <a:gd name="connsiteX3" fmla="*/ 9658420 w 9662615"/>
              <a:gd name="connsiteY3" fmla="*/ 1280106 h 1621094"/>
              <a:gd name="connsiteX4" fmla="*/ 9469546 w 9662615"/>
              <a:gd name="connsiteY4" fmla="*/ 1289837 h 1621094"/>
              <a:gd name="connsiteX5" fmla="*/ 9385895 w 9662615"/>
              <a:gd name="connsiteY5" fmla="*/ 1269203 h 1621094"/>
              <a:gd name="connsiteX6" fmla="*/ 9144767 w 9662615"/>
              <a:gd name="connsiteY6" fmla="*/ 1264120 h 1621094"/>
              <a:gd name="connsiteX7" fmla="*/ 8837252 w 9662615"/>
              <a:gd name="connsiteY7" fmla="*/ 1350515 h 1621094"/>
              <a:gd name="connsiteX8" fmla="*/ 8705466 w 9662615"/>
              <a:gd name="connsiteY8" fmla="*/ 1342419 h 1621094"/>
              <a:gd name="connsiteX9" fmla="*/ 8652221 w 9662615"/>
              <a:gd name="connsiteY9" fmla="*/ 1326906 h 1621094"/>
              <a:gd name="connsiteX10" fmla="*/ 8632312 w 9662615"/>
              <a:gd name="connsiteY10" fmla="*/ 1326025 h 1621094"/>
              <a:gd name="connsiteX11" fmla="*/ 8591582 w 9662615"/>
              <a:gd name="connsiteY11" fmla="*/ 1341666 h 1621094"/>
              <a:gd name="connsiteX12" fmla="*/ 8537336 w 9662615"/>
              <a:gd name="connsiteY12" fmla="*/ 1341684 h 1621094"/>
              <a:gd name="connsiteX13" fmla="*/ 8472508 w 9662615"/>
              <a:gd name="connsiteY13" fmla="*/ 1363109 h 1621094"/>
              <a:gd name="connsiteX14" fmla="*/ 8258477 w 9662615"/>
              <a:gd name="connsiteY14" fmla="*/ 1370666 h 1621094"/>
              <a:gd name="connsiteX15" fmla="*/ 8197961 w 9662615"/>
              <a:gd name="connsiteY15" fmla="*/ 1392804 h 1621094"/>
              <a:gd name="connsiteX16" fmla="*/ 8171196 w 9662615"/>
              <a:gd name="connsiteY16" fmla="*/ 1397216 h 1621094"/>
              <a:gd name="connsiteX17" fmla="*/ 8127667 w 9662615"/>
              <a:gd name="connsiteY17" fmla="*/ 1418254 h 1621094"/>
              <a:gd name="connsiteX18" fmla="*/ 7974579 w 9662615"/>
              <a:gd name="connsiteY18" fmla="*/ 1383439 h 1621094"/>
              <a:gd name="connsiteX19" fmla="*/ 7768351 w 9662615"/>
              <a:gd name="connsiteY19" fmla="*/ 1395051 h 1621094"/>
              <a:gd name="connsiteX20" fmla="*/ 7635985 w 9662615"/>
              <a:gd name="connsiteY20" fmla="*/ 1386363 h 1621094"/>
              <a:gd name="connsiteX21" fmla="*/ 7466069 w 9662615"/>
              <a:gd name="connsiteY21" fmla="*/ 1377654 h 1621094"/>
              <a:gd name="connsiteX22" fmla="*/ 7355642 w 9662615"/>
              <a:gd name="connsiteY22" fmla="*/ 1407761 h 1621094"/>
              <a:gd name="connsiteX23" fmla="*/ 7151610 w 9662615"/>
              <a:gd name="connsiteY23" fmla="*/ 1397856 h 1621094"/>
              <a:gd name="connsiteX24" fmla="*/ 7082147 w 9662615"/>
              <a:gd name="connsiteY24" fmla="*/ 1406113 h 1621094"/>
              <a:gd name="connsiteX25" fmla="*/ 7014958 w 9662615"/>
              <a:gd name="connsiteY25" fmla="*/ 1396883 h 1621094"/>
              <a:gd name="connsiteX26" fmla="*/ 6907567 w 9662615"/>
              <a:gd name="connsiteY26" fmla="*/ 1419149 h 1621094"/>
              <a:gd name="connsiteX27" fmla="*/ 6748428 w 9662615"/>
              <a:gd name="connsiteY27" fmla="*/ 1420308 h 1621094"/>
              <a:gd name="connsiteX28" fmla="*/ 6654257 w 9662615"/>
              <a:gd name="connsiteY28" fmla="*/ 1424143 h 1621094"/>
              <a:gd name="connsiteX29" fmla="*/ 6620123 w 9662615"/>
              <a:gd name="connsiteY29" fmla="*/ 1430535 h 1621094"/>
              <a:gd name="connsiteX30" fmla="*/ 6571355 w 9662615"/>
              <a:gd name="connsiteY30" fmla="*/ 1436144 h 1621094"/>
              <a:gd name="connsiteX31" fmla="*/ 6486557 w 9662615"/>
              <a:gd name="connsiteY31" fmla="*/ 1449861 h 1621094"/>
              <a:gd name="connsiteX32" fmla="*/ 6370419 w 9662615"/>
              <a:gd name="connsiteY32" fmla="*/ 1461649 h 1621094"/>
              <a:gd name="connsiteX33" fmla="*/ 6278839 w 9662615"/>
              <a:gd name="connsiteY33" fmla="*/ 1449160 h 1621094"/>
              <a:gd name="connsiteX34" fmla="*/ 6272455 w 9662615"/>
              <a:gd name="connsiteY34" fmla="*/ 1453191 h 1621094"/>
              <a:gd name="connsiteX35" fmla="*/ 6212659 w 9662615"/>
              <a:gd name="connsiteY35" fmla="*/ 1454850 h 1621094"/>
              <a:gd name="connsiteX36" fmla="*/ 6069317 w 9662615"/>
              <a:gd name="connsiteY36" fmla="*/ 1445838 h 1621094"/>
              <a:gd name="connsiteX37" fmla="*/ 5878477 w 9662615"/>
              <a:gd name="connsiteY37" fmla="*/ 1439180 h 1621094"/>
              <a:gd name="connsiteX38" fmla="*/ 5838387 w 9662615"/>
              <a:gd name="connsiteY38" fmla="*/ 1444679 h 1621094"/>
              <a:gd name="connsiteX39" fmla="*/ 5771136 w 9662615"/>
              <a:gd name="connsiteY39" fmla="*/ 1453639 h 1621094"/>
              <a:gd name="connsiteX40" fmla="*/ 5724081 w 9662615"/>
              <a:gd name="connsiteY40" fmla="*/ 1470431 h 1621094"/>
              <a:gd name="connsiteX41" fmla="*/ 5666577 w 9662615"/>
              <a:gd name="connsiteY41" fmla="*/ 1473921 h 1621094"/>
              <a:gd name="connsiteX42" fmla="*/ 5649068 w 9662615"/>
              <a:gd name="connsiteY42" fmla="*/ 1461676 h 1621094"/>
              <a:gd name="connsiteX43" fmla="*/ 5588902 w 9662615"/>
              <a:gd name="connsiteY43" fmla="*/ 1469647 h 1621094"/>
              <a:gd name="connsiteX44" fmla="*/ 5498090 w 9662615"/>
              <a:gd name="connsiteY44" fmla="*/ 1483173 h 1621094"/>
              <a:gd name="connsiteX45" fmla="*/ 5444641 w 9662615"/>
              <a:gd name="connsiteY45" fmla="*/ 1487602 h 1621094"/>
              <a:gd name="connsiteX46" fmla="*/ 5299812 w 9662615"/>
              <a:gd name="connsiteY46" fmla="*/ 1503362 h 1621094"/>
              <a:gd name="connsiteX47" fmla="*/ 5213947 w 9662615"/>
              <a:gd name="connsiteY47" fmla="*/ 1516637 h 1621094"/>
              <a:gd name="connsiteX48" fmla="*/ 5090342 w 9662615"/>
              <a:gd name="connsiteY48" fmla="*/ 1546680 h 1621094"/>
              <a:gd name="connsiteX49" fmla="*/ 5129812 w 9662615"/>
              <a:gd name="connsiteY49" fmla="*/ 1521277 h 1621094"/>
              <a:gd name="connsiteX50" fmla="*/ 5059484 w 9662615"/>
              <a:gd name="connsiteY50" fmla="*/ 1546802 h 1621094"/>
              <a:gd name="connsiteX51" fmla="*/ 5038524 w 9662615"/>
              <a:gd name="connsiteY51" fmla="*/ 1545675 h 1621094"/>
              <a:gd name="connsiteX52" fmla="*/ 5026564 w 9662615"/>
              <a:gd name="connsiteY52" fmla="*/ 1545376 h 1621094"/>
              <a:gd name="connsiteX53" fmla="*/ 4969433 w 9662615"/>
              <a:gd name="connsiteY53" fmla="*/ 1550865 h 1621094"/>
              <a:gd name="connsiteX54" fmla="*/ 4921303 w 9662615"/>
              <a:gd name="connsiteY54" fmla="*/ 1575379 h 1621094"/>
              <a:gd name="connsiteX55" fmla="*/ 4871726 w 9662615"/>
              <a:gd name="connsiteY55" fmla="*/ 1570584 h 1621094"/>
              <a:gd name="connsiteX56" fmla="*/ 4847242 w 9662615"/>
              <a:gd name="connsiteY56" fmla="*/ 1621094 h 1621094"/>
              <a:gd name="connsiteX57" fmla="*/ 4821058 w 9662615"/>
              <a:gd name="connsiteY57" fmla="*/ 1553078 h 1621094"/>
              <a:gd name="connsiteX58" fmla="*/ 4791466 w 9662615"/>
              <a:gd name="connsiteY58" fmla="*/ 1561324 h 1621094"/>
              <a:gd name="connsiteX59" fmla="*/ 4784247 w 9662615"/>
              <a:gd name="connsiteY59" fmla="*/ 1562342 h 1621094"/>
              <a:gd name="connsiteX60" fmla="*/ 4735334 w 9662615"/>
              <a:gd name="connsiteY60" fmla="*/ 1581778 h 1621094"/>
              <a:gd name="connsiteX61" fmla="*/ 4697562 w 9662615"/>
              <a:gd name="connsiteY61" fmla="*/ 1551206 h 1621094"/>
              <a:gd name="connsiteX62" fmla="*/ 4662664 w 9662615"/>
              <a:gd name="connsiteY62" fmla="*/ 1573162 h 1621094"/>
              <a:gd name="connsiteX63" fmla="*/ 4603028 w 9662615"/>
              <a:gd name="connsiteY63" fmla="*/ 1568821 h 1621094"/>
              <a:gd name="connsiteX64" fmla="*/ 4541612 w 9662615"/>
              <a:gd name="connsiteY64" fmla="*/ 1545262 h 1621094"/>
              <a:gd name="connsiteX65" fmla="*/ 4422155 w 9662615"/>
              <a:gd name="connsiteY65" fmla="*/ 1542059 h 1621094"/>
              <a:gd name="connsiteX66" fmla="*/ 4221826 w 9662615"/>
              <a:gd name="connsiteY66" fmla="*/ 1508923 h 1621094"/>
              <a:gd name="connsiteX67" fmla="*/ 4096601 w 9662615"/>
              <a:gd name="connsiteY67" fmla="*/ 1521563 h 1621094"/>
              <a:gd name="connsiteX68" fmla="*/ 3970635 w 9662615"/>
              <a:gd name="connsiteY68" fmla="*/ 1544815 h 1621094"/>
              <a:gd name="connsiteX69" fmla="*/ 3833906 w 9662615"/>
              <a:gd name="connsiteY69" fmla="*/ 1516637 h 1621094"/>
              <a:gd name="connsiteX70" fmla="*/ 3696258 w 9662615"/>
              <a:gd name="connsiteY70" fmla="*/ 1537563 h 1621094"/>
              <a:gd name="connsiteX71" fmla="*/ 3594070 w 9662615"/>
              <a:gd name="connsiteY71" fmla="*/ 1509422 h 1621094"/>
              <a:gd name="connsiteX72" fmla="*/ 3565233 w 9662615"/>
              <a:gd name="connsiteY72" fmla="*/ 1515122 h 1621094"/>
              <a:gd name="connsiteX73" fmla="*/ 3560267 w 9662615"/>
              <a:gd name="connsiteY73" fmla="*/ 1516288 h 1621094"/>
              <a:gd name="connsiteX74" fmla="*/ 3540258 w 9662615"/>
              <a:gd name="connsiteY74" fmla="*/ 1516976 h 1621094"/>
              <a:gd name="connsiteX75" fmla="*/ 3534780 w 9662615"/>
              <a:gd name="connsiteY75" fmla="*/ 1522141 h 1621094"/>
              <a:gd name="connsiteX76" fmla="*/ 3504783 w 9662615"/>
              <a:gd name="connsiteY76" fmla="*/ 1526739 h 1621094"/>
              <a:gd name="connsiteX77" fmla="*/ 3430805 w 9662615"/>
              <a:gd name="connsiteY77" fmla="*/ 1542521 h 1621094"/>
              <a:gd name="connsiteX78" fmla="*/ 3292707 w 9662615"/>
              <a:gd name="connsiteY78" fmla="*/ 1520490 h 1621094"/>
              <a:gd name="connsiteX79" fmla="*/ 3187872 w 9662615"/>
              <a:gd name="connsiteY79" fmla="*/ 1519991 h 1621094"/>
              <a:gd name="connsiteX80" fmla="*/ 3148026 w 9662615"/>
              <a:gd name="connsiteY80" fmla="*/ 1524777 h 1621094"/>
              <a:gd name="connsiteX81" fmla="*/ 3092394 w 9662615"/>
              <a:gd name="connsiteY81" fmla="*/ 1528115 h 1621094"/>
              <a:gd name="connsiteX82" fmla="*/ 2994200 w 9662615"/>
              <a:gd name="connsiteY82" fmla="*/ 1537857 h 1621094"/>
              <a:gd name="connsiteX83" fmla="*/ 2862301 w 9662615"/>
              <a:gd name="connsiteY83" fmla="*/ 1544250 h 1621094"/>
              <a:gd name="connsiteX84" fmla="*/ 2766335 w 9662615"/>
              <a:gd name="connsiteY84" fmla="*/ 1527662 h 1621094"/>
              <a:gd name="connsiteX85" fmla="*/ 2757836 w 9662615"/>
              <a:gd name="connsiteY85" fmla="*/ 1531371 h 1621094"/>
              <a:gd name="connsiteX86" fmla="*/ 2691555 w 9662615"/>
              <a:gd name="connsiteY86" fmla="*/ 1530283 h 1621094"/>
              <a:gd name="connsiteX87" fmla="*/ 2491676 w 9662615"/>
              <a:gd name="connsiteY87" fmla="*/ 1500859 h 1621094"/>
              <a:gd name="connsiteX88" fmla="*/ 2378036 w 9662615"/>
              <a:gd name="connsiteY88" fmla="*/ 1520645 h 1621094"/>
              <a:gd name="connsiteX89" fmla="*/ 2284269 w 9662615"/>
              <a:gd name="connsiteY89" fmla="*/ 1503068 h 1621094"/>
              <a:gd name="connsiteX90" fmla="*/ 2207104 w 9662615"/>
              <a:gd name="connsiteY90" fmla="*/ 1508888 h 1621094"/>
              <a:gd name="connsiteX91" fmla="*/ 2149226 w 9662615"/>
              <a:gd name="connsiteY91" fmla="*/ 1523409 h 1621094"/>
              <a:gd name="connsiteX92" fmla="*/ 2084783 w 9662615"/>
              <a:gd name="connsiteY92" fmla="*/ 1524245 h 1621094"/>
              <a:gd name="connsiteX93" fmla="*/ 2070075 w 9662615"/>
              <a:gd name="connsiteY93" fmla="*/ 1511285 h 1621094"/>
              <a:gd name="connsiteX94" fmla="*/ 2001057 w 9662615"/>
              <a:gd name="connsiteY94" fmla="*/ 1516449 h 1621094"/>
              <a:gd name="connsiteX95" fmla="*/ 1896330 w 9662615"/>
              <a:gd name="connsiteY95" fmla="*/ 1525725 h 1621094"/>
              <a:gd name="connsiteX96" fmla="*/ 1835994 w 9662615"/>
              <a:gd name="connsiteY96" fmla="*/ 1527678 h 1621094"/>
              <a:gd name="connsiteX97" fmla="*/ 1671119 w 9662615"/>
              <a:gd name="connsiteY97" fmla="*/ 1536701 h 1621094"/>
              <a:gd name="connsiteX98" fmla="*/ 1601337 w 9662615"/>
              <a:gd name="connsiteY98" fmla="*/ 1548552 h 1621094"/>
              <a:gd name="connsiteX99" fmla="*/ 1407755 w 9662615"/>
              <a:gd name="connsiteY99" fmla="*/ 1571444 h 1621094"/>
              <a:gd name="connsiteX100" fmla="*/ 1271994 w 9662615"/>
              <a:gd name="connsiteY100" fmla="*/ 1579471 h 1621094"/>
              <a:gd name="connsiteX101" fmla="*/ 1249226 w 9662615"/>
              <a:gd name="connsiteY101" fmla="*/ 1583140 h 1621094"/>
              <a:gd name="connsiteX102" fmla="*/ 1217719 w 9662615"/>
              <a:gd name="connsiteY102" fmla="*/ 1580863 h 1621094"/>
              <a:gd name="connsiteX103" fmla="*/ 1091432 w 9662615"/>
              <a:gd name="connsiteY103" fmla="*/ 1571003 h 1621094"/>
              <a:gd name="connsiteX104" fmla="*/ 992039 w 9662615"/>
              <a:gd name="connsiteY104" fmla="*/ 1556662 h 1621094"/>
              <a:gd name="connsiteX105" fmla="*/ 868264 w 9662615"/>
              <a:gd name="connsiteY105" fmla="*/ 1566392 h 1621094"/>
              <a:gd name="connsiteX106" fmla="*/ 792765 w 9662615"/>
              <a:gd name="connsiteY106" fmla="*/ 1563102 h 1621094"/>
              <a:gd name="connsiteX107" fmla="*/ 669055 w 9662615"/>
              <a:gd name="connsiteY107" fmla="*/ 1543638 h 1621094"/>
              <a:gd name="connsiteX108" fmla="*/ 506152 w 9662615"/>
              <a:gd name="connsiteY108" fmla="*/ 1549124 h 1621094"/>
              <a:gd name="connsiteX109" fmla="*/ 472797 w 9662615"/>
              <a:gd name="connsiteY109" fmla="*/ 1568904 h 1621094"/>
              <a:gd name="connsiteX110" fmla="*/ 427864 w 9662615"/>
              <a:gd name="connsiteY110" fmla="*/ 1580848 h 1621094"/>
              <a:gd name="connsiteX111" fmla="*/ 408381 w 9662615"/>
              <a:gd name="connsiteY111" fmla="*/ 1552940 h 1621094"/>
              <a:gd name="connsiteX112" fmla="*/ 267163 w 9662615"/>
              <a:gd name="connsiteY112" fmla="*/ 1531913 h 1621094"/>
              <a:gd name="connsiteX113" fmla="*/ 196644 w 9662615"/>
              <a:gd name="connsiteY113" fmla="*/ 1524565 h 1621094"/>
              <a:gd name="connsiteX114" fmla="*/ 86819 w 9662615"/>
              <a:gd name="connsiteY114" fmla="*/ 1519517 h 1621094"/>
              <a:gd name="connsiteX115" fmla="*/ 53369 w 9662615"/>
              <a:gd name="connsiteY115" fmla="*/ 1516853 h 1621094"/>
              <a:gd name="connsiteX116" fmla="*/ 2359 w 9662615"/>
              <a:gd name="connsiteY116" fmla="*/ 1515247 h 1621094"/>
              <a:gd name="connsiteX117" fmla="*/ 0 w 9662615"/>
              <a:gd name="connsiteY117" fmla="*/ 1514932 h 1621094"/>
              <a:gd name="connsiteX118" fmla="*/ 0 w 9662615"/>
              <a:gd name="connsiteY118" fmla="*/ 0 h 1621094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1303 w 9662615"/>
              <a:gd name="connsiteY54" fmla="*/ 1575379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5334 w 9662615"/>
              <a:gd name="connsiteY60" fmla="*/ 158177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41612 w 9662615"/>
              <a:gd name="connsiteY64" fmla="*/ 1545262 h 1583140"/>
              <a:gd name="connsiteX65" fmla="*/ 4422155 w 9662615"/>
              <a:gd name="connsiteY65" fmla="*/ 1542059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5334 w 9662615"/>
              <a:gd name="connsiteY60" fmla="*/ 158177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41612 w 9662615"/>
              <a:gd name="connsiteY64" fmla="*/ 1545262 h 1583140"/>
              <a:gd name="connsiteX65" fmla="*/ 4422155 w 9662615"/>
              <a:gd name="connsiteY65" fmla="*/ 1542059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97680"/>
              <a:gd name="connsiteX1" fmla="*/ 9662615 w 9662615"/>
              <a:gd name="connsiteY1" fmla="*/ 0 h 1597680"/>
              <a:gd name="connsiteX2" fmla="*/ 9662615 w 9662615"/>
              <a:gd name="connsiteY2" fmla="*/ 1280346 h 1597680"/>
              <a:gd name="connsiteX3" fmla="*/ 9658420 w 9662615"/>
              <a:gd name="connsiteY3" fmla="*/ 1280106 h 1597680"/>
              <a:gd name="connsiteX4" fmla="*/ 9469546 w 9662615"/>
              <a:gd name="connsiteY4" fmla="*/ 1289837 h 1597680"/>
              <a:gd name="connsiteX5" fmla="*/ 9385895 w 9662615"/>
              <a:gd name="connsiteY5" fmla="*/ 1269203 h 1597680"/>
              <a:gd name="connsiteX6" fmla="*/ 9144767 w 9662615"/>
              <a:gd name="connsiteY6" fmla="*/ 1264120 h 1597680"/>
              <a:gd name="connsiteX7" fmla="*/ 8837252 w 9662615"/>
              <a:gd name="connsiteY7" fmla="*/ 1350515 h 1597680"/>
              <a:gd name="connsiteX8" fmla="*/ 8705466 w 9662615"/>
              <a:gd name="connsiteY8" fmla="*/ 1342419 h 1597680"/>
              <a:gd name="connsiteX9" fmla="*/ 8652221 w 9662615"/>
              <a:gd name="connsiteY9" fmla="*/ 1326906 h 1597680"/>
              <a:gd name="connsiteX10" fmla="*/ 8632312 w 9662615"/>
              <a:gd name="connsiteY10" fmla="*/ 1326025 h 1597680"/>
              <a:gd name="connsiteX11" fmla="*/ 8591582 w 9662615"/>
              <a:gd name="connsiteY11" fmla="*/ 1341666 h 1597680"/>
              <a:gd name="connsiteX12" fmla="*/ 8537336 w 9662615"/>
              <a:gd name="connsiteY12" fmla="*/ 1341684 h 1597680"/>
              <a:gd name="connsiteX13" fmla="*/ 8472508 w 9662615"/>
              <a:gd name="connsiteY13" fmla="*/ 1363109 h 1597680"/>
              <a:gd name="connsiteX14" fmla="*/ 8258477 w 9662615"/>
              <a:gd name="connsiteY14" fmla="*/ 1370666 h 1597680"/>
              <a:gd name="connsiteX15" fmla="*/ 8197961 w 9662615"/>
              <a:gd name="connsiteY15" fmla="*/ 1392804 h 1597680"/>
              <a:gd name="connsiteX16" fmla="*/ 8171196 w 9662615"/>
              <a:gd name="connsiteY16" fmla="*/ 1397216 h 1597680"/>
              <a:gd name="connsiteX17" fmla="*/ 8127667 w 9662615"/>
              <a:gd name="connsiteY17" fmla="*/ 1418254 h 1597680"/>
              <a:gd name="connsiteX18" fmla="*/ 7974579 w 9662615"/>
              <a:gd name="connsiteY18" fmla="*/ 1383439 h 1597680"/>
              <a:gd name="connsiteX19" fmla="*/ 7768351 w 9662615"/>
              <a:gd name="connsiteY19" fmla="*/ 1395051 h 1597680"/>
              <a:gd name="connsiteX20" fmla="*/ 7635985 w 9662615"/>
              <a:gd name="connsiteY20" fmla="*/ 1386363 h 1597680"/>
              <a:gd name="connsiteX21" fmla="*/ 7466069 w 9662615"/>
              <a:gd name="connsiteY21" fmla="*/ 1377654 h 1597680"/>
              <a:gd name="connsiteX22" fmla="*/ 7355642 w 9662615"/>
              <a:gd name="connsiteY22" fmla="*/ 1407761 h 1597680"/>
              <a:gd name="connsiteX23" fmla="*/ 7151610 w 9662615"/>
              <a:gd name="connsiteY23" fmla="*/ 1397856 h 1597680"/>
              <a:gd name="connsiteX24" fmla="*/ 7082147 w 9662615"/>
              <a:gd name="connsiteY24" fmla="*/ 1406113 h 1597680"/>
              <a:gd name="connsiteX25" fmla="*/ 7014958 w 9662615"/>
              <a:gd name="connsiteY25" fmla="*/ 1396883 h 1597680"/>
              <a:gd name="connsiteX26" fmla="*/ 6907567 w 9662615"/>
              <a:gd name="connsiteY26" fmla="*/ 1419149 h 1597680"/>
              <a:gd name="connsiteX27" fmla="*/ 6748428 w 9662615"/>
              <a:gd name="connsiteY27" fmla="*/ 1420308 h 1597680"/>
              <a:gd name="connsiteX28" fmla="*/ 6654257 w 9662615"/>
              <a:gd name="connsiteY28" fmla="*/ 1424143 h 1597680"/>
              <a:gd name="connsiteX29" fmla="*/ 6620123 w 9662615"/>
              <a:gd name="connsiteY29" fmla="*/ 1430535 h 1597680"/>
              <a:gd name="connsiteX30" fmla="*/ 6571355 w 9662615"/>
              <a:gd name="connsiteY30" fmla="*/ 1436144 h 1597680"/>
              <a:gd name="connsiteX31" fmla="*/ 6486557 w 9662615"/>
              <a:gd name="connsiteY31" fmla="*/ 1449861 h 1597680"/>
              <a:gd name="connsiteX32" fmla="*/ 6370419 w 9662615"/>
              <a:gd name="connsiteY32" fmla="*/ 1461649 h 1597680"/>
              <a:gd name="connsiteX33" fmla="*/ 6278839 w 9662615"/>
              <a:gd name="connsiteY33" fmla="*/ 1449160 h 1597680"/>
              <a:gd name="connsiteX34" fmla="*/ 6272455 w 9662615"/>
              <a:gd name="connsiteY34" fmla="*/ 1453191 h 1597680"/>
              <a:gd name="connsiteX35" fmla="*/ 6212659 w 9662615"/>
              <a:gd name="connsiteY35" fmla="*/ 1454850 h 1597680"/>
              <a:gd name="connsiteX36" fmla="*/ 6069317 w 9662615"/>
              <a:gd name="connsiteY36" fmla="*/ 1445838 h 1597680"/>
              <a:gd name="connsiteX37" fmla="*/ 5878477 w 9662615"/>
              <a:gd name="connsiteY37" fmla="*/ 1439180 h 1597680"/>
              <a:gd name="connsiteX38" fmla="*/ 5838387 w 9662615"/>
              <a:gd name="connsiteY38" fmla="*/ 1444679 h 1597680"/>
              <a:gd name="connsiteX39" fmla="*/ 5771136 w 9662615"/>
              <a:gd name="connsiteY39" fmla="*/ 1453639 h 1597680"/>
              <a:gd name="connsiteX40" fmla="*/ 5724081 w 9662615"/>
              <a:gd name="connsiteY40" fmla="*/ 1470431 h 1597680"/>
              <a:gd name="connsiteX41" fmla="*/ 5666577 w 9662615"/>
              <a:gd name="connsiteY41" fmla="*/ 1473921 h 1597680"/>
              <a:gd name="connsiteX42" fmla="*/ 5649068 w 9662615"/>
              <a:gd name="connsiteY42" fmla="*/ 1461676 h 1597680"/>
              <a:gd name="connsiteX43" fmla="*/ 5588902 w 9662615"/>
              <a:gd name="connsiteY43" fmla="*/ 1469647 h 1597680"/>
              <a:gd name="connsiteX44" fmla="*/ 5498090 w 9662615"/>
              <a:gd name="connsiteY44" fmla="*/ 1483173 h 1597680"/>
              <a:gd name="connsiteX45" fmla="*/ 5444641 w 9662615"/>
              <a:gd name="connsiteY45" fmla="*/ 1487602 h 1597680"/>
              <a:gd name="connsiteX46" fmla="*/ 5299812 w 9662615"/>
              <a:gd name="connsiteY46" fmla="*/ 1503362 h 1597680"/>
              <a:gd name="connsiteX47" fmla="*/ 5213947 w 9662615"/>
              <a:gd name="connsiteY47" fmla="*/ 1516637 h 1597680"/>
              <a:gd name="connsiteX48" fmla="*/ 5090342 w 9662615"/>
              <a:gd name="connsiteY48" fmla="*/ 1546680 h 1597680"/>
              <a:gd name="connsiteX49" fmla="*/ 5129812 w 9662615"/>
              <a:gd name="connsiteY49" fmla="*/ 1521277 h 1597680"/>
              <a:gd name="connsiteX50" fmla="*/ 5059484 w 9662615"/>
              <a:gd name="connsiteY50" fmla="*/ 1546802 h 1597680"/>
              <a:gd name="connsiteX51" fmla="*/ 5038524 w 9662615"/>
              <a:gd name="connsiteY51" fmla="*/ 1545675 h 1597680"/>
              <a:gd name="connsiteX52" fmla="*/ 5026564 w 9662615"/>
              <a:gd name="connsiteY52" fmla="*/ 1545376 h 1597680"/>
              <a:gd name="connsiteX53" fmla="*/ 4969433 w 9662615"/>
              <a:gd name="connsiteY53" fmla="*/ 1550865 h 1597680"/>
              <a:gd name="connsiteX54" fmla="*/ 4929254 w 9662615"/>
              <a:gd name="connsiteY54" fmla="*/ 1563452 h 1597680"/>
              <a:gd name="connsiteX55" fmla="*/ 4871726 w 9662615"/>
              <a:gd name="connsiteY55" fmla="*/ 1570584 h 1597680"/>
              <a:gd name="connsiteX56" fmla="*/ 4843267 w 9662615"/>
              <a:gd name="connsiteY56" fmla="*/ 1561459 h 1597680"/>
              <a:gd name="connsiteX57" fmla="*/ 4821058 w 9662615"/>
              <a:gd name="connsiteY57" fmla="*/ 1553078 h 1597680"/>
              <a:gd name="connsiteX58" fmla="*/ 4791466 w 9662615"/>
              <a:gd name="connsiteY58" fmla="*/ 1561324 h 1597680"/>
              <a:gd name="connsiteX59" fmla="*/ 4784247 w 9662615"/>
              <a:gd name="connsiteY59" fmla="*/ 1562342 h 1597680"/>
              <a:gd name="connsiteX60" fmla="*/ 4743285 w 9662615"/>
              <a:gd name="connsiteY60" fmla="*/ 1597680 h 1597680"/>
              <a:gd name="connsiteX61" fmla="*/ 4697562 w 9662615"/>
              <a:gd name="connsiteY61" fmla="*/ 1551206 h 1597680"/>
              <a:gd name="connsiteX62" fmla="*/ 4662664 w 9662615"/>
              <a:gd name="connsiteY62" fmla="*/ 1573162 h 1597680"/>
              <a:gd name="connsiteX63" fmla="*/ 4603028 w 9662615"/>
              <a:gd name="connsiteY63" fmla="*/ 1568821 h 1597680"/>
              <a:gd name="connsiteX64" fmla="*/ 4541612 w 9662615"/>
              <a:gd name="connsiteY64" fmla="*/ 1545262 h 1597680"/>
              <a:gd name="connsiteX65" fmla="*/ 4422155 w 9662615"/>
              <a:gd name="connsiteY65" fmla="*/ 1542059 h 1597680"/>
              <a:gd name="connsiteX66" fmla="*/ 4221826 w 9662615"/>
              <a:gd name="connsiteY66" fmla="*/ 1508923 h 1597680"/>
              <a:gd name="connsiteX67" fmla="*/ 4096601 w 9662615"/>
              <a:gd name="connsiteY67" fmla="*/ 1521563 h 1597680"/>
              <a:gd name="connsiteX68" fmla="*/ 3970635 w 9662615"/>
              <a:gd name="connsiteY68" fmla="*/ 1544815 h 1597680"/>
              <a:gd name="connsiteX69" fmla="*/ 3833906 w 9662615"/>
              <a:gd name="connsiteY69" fmla="*/ 1516637 h 1597680"/>
              <a:gd name="connsiteX70" fmla="*/ 3696258 w 9662615"/>
              <a:gd name="connsiteY70" fmla="*/ 1537563 h 1597680"/>
              <a:gd name="connsiteX71" fmla="*/ 3594070 w 9662615"/>
              <a:gd name="connsiteY71" fmla="*/ 1509422 h 1597680"/>
              <a:gd name="connsiteX72" fmla="*/ 3565233 w 9662615"/>
              <a:gd name="connsiteY72" fmla="*/ 1515122 h 1597680"/>
              <a:gd name="connsiteX73" fmla="*/ 3560267 w 9662615"/>
              <a:gd name="connsiteY73" fmla="*/ 1516288 h 1597680"/>
              <a:gd name="connsiteX74" fmla="*/ 3540258 w 9662615"/>
              <a:gd name="connsiteY74" fmla="*/ 1516976 h 1597680"/>
              <a:gd name="connsiteX75" fmla="*/ 3534780 w 9662615"/>
              <a:gd name="connsiteY75" fmla="*/ 1522141 h 1597680"/>
              <a:gd name="connsiteX76" fmla="*/ 3504783 w 9662615"/>
              <a:gd name="connsiteY76" fmla="*/ 1526739 h 1597680"/>
              <a:gd name="connsiteX77" fmla="*/ 3430805 w 9662615"/>
              <a:gd name="connsiteY77" fmla="*/ 1542521 h 1597680"/>
              <a:gd name="connsiteX78" fmla="*/ 3292707 w 9662615"/>
              <a:gd name="connsiteY78" fmla="*/ 1520490 h 1597680"/>
              <a:gd name="connsiteX79" fmla="*/ 3187872 w 9662615"/>
              <a:gd name="connsiteY79" fmla="*/ 1519991 h 1597680"/>
              <a:gd name="connsiteX80" fmla="*/ 3148026 w 9662615"/>
              <a:gd name="connsiteY80" fmla="*/ 1524777 h 1597680"/>
              <a:gd name="connsiteX81" fmla="*/ 3092394 w 9662615"/>
              <a:gd name="connsiteY81" fmla="*/ 1528115 h 1597680"/>
              <a:gd name="connsiteX82" fmla="*/ 2994200 w 9662615"/>
              <a:gd name="connsiteY82" fmla="*/ 1537857 h 1597680"/>
              <a:gd name="connsiteX83" fmla="*/ 2862301 w 9662615"/>
              <a:gd name="connsiteY83" fmla="*/ 1544250 h 1597680"/>
              <a:gd name="connsiteX84" fmla="*/ 2766335 w 9662615"/>
              <a:gd name="connsiteY84" fmla="*/ 1527662 h 1597680"/>
              <a:gd name="connsiteX85" fmla="*/ 2757836 w 9662615"/>
              <a:gd name="connsiteY85" fmla="*/ 1531371 h 1597680"/>
              <a:gd name="connsiteX86" fmla="*/ 2691555 w 9662615"/>
              <a:gd name="connsiteY86" fmla="*/ 1530283 h 1597680"/>
              <a:gd name="connsiteX87" fmla="*/ 2491676 w 9662615"/>
              <a:gd name="connsiteY87" fmla="*/ 1500859 h 1597680"/>
              <a:gd name="connsiteX88" fmla="*/ 2378036 w 9662615"/>
              <a:gd name="connsiteY88" fmla="*/ 1520645 h 1597680"/>
              <a:gd name="connsiteX89" fmla="*/ 2284269 w 9662615"/>
              <a:gd name="connsiteY89" fmla="*/ 1503068 h 1597680"/>
              <a:gd name="connsiteX90" fmla="*/ 2207104 w 9662615"/>
              <a:gd name="connsiteY90" fmla="*/ 1508888 h 1597680"/>
              <a:gd name="connsiteX91" fmla="*/ 2149226 w 9662615"/>
              <a:gd name="connsiteY91" fmla="*/ 1523409 h 1597680"/>
              <a:gd name="connsiteX92" fmla="*/ 2084783 w 9662615"/>
              <a:gd name="connsiteY92" fmla="*/ 1524245 h 1597680"/>
              <a:gd name="connsiteX93" fmla="*/ 2070075 w 9662615"/>
              <a:gd name="connsiteY93" fmla="*/ 1511285 h 1597680"/>
              <a:gd name="connsiteX94" fmla="*/ 2001057 w 9662615"/>
              <a:gd name="connsiteY94" fmla="*/ 1516449 h 1597680"/>
              <a:gd name="connsiteX95" fmla="*/ 1896330 w 9662615"/>
              <a:gd name="connsiteY95" fmla="*/ 1525725 h 1597680"/>
              <a:gd name="connsiteX96" fmla="*/ 1835994 w 9662615"/>
              <a:gd name="connsiteY96" fmla="*/ 1527678 h 1597680"/>
              <a:gd name="connsiteX97" fmla="*/ 1671119 w 9662615"/>
              <a:gd name="connsiteY97" fmla="*/ 1536701 h 1597680"/>
              <a:gd name="connsiteX98" fmla="*/ 1601337 w 9662615"/>
              <a:gd name="connsiteY98" fmla="*/ 1548552 h 1597680"/>
              <a:gd name="connsiteX99" fmla="*/ 1407755 w 9662615"/>
              <a:gd name="connsiteY99" fmla="*/ 1571444 h 1597680"/>
              <a:gd name="connsiteX100" fmla="*/ 1271994 w 9662615"/>
              <a:gd name="connsiteY100" fmla="*/ 1579471 h 1597680"/>
              <a:gd name="connsiteX101" fmla="*/ 1249226 w 9662615"/>
              <a:gd name="connsiteY101" fmla="*/ 1583140 h 1597680"/>
              <a:gd name="connsiteX102" fmla="*/ 1217719 w 9662615"/>
              <a:gd name="connsiteY102" fmla="*/ 1580863 h 1597680"/>
              <a:gd name="connsiteX103" fmla="*/ 1091432 w 9662615"/>
              <a:gd name="connsiteY103" fmla="*/ 1571003 h 1597680"/>
              <a:gd name="connsiteX104" fmla="*/ 992039 w 9662615"/>
              <a:gd name="connsiteY104" fmla="*/ 1556662 h 1597680"/>
              <a:gd name="connsiteX105" fmla="*/ 868264 w 9662615"/>
              <a:gd name="connsiteY105" fmla="*/ 1566392 h 1597680"/>
              <a:gd name="connsiteX106" fmla="*/ 792765 w 9662615"/>
              <a:gd name="connsiteY106" fmla="*/ 1563102 h 1597680"/>
              <a:gd name="connsiteX107" fmla="*/ 669055 w 9662615"/>
              <a:gd name="connsiteY107" fmla="*/ 1543638 h 1597680"/>
              <a:gd name="connsiteX108" fmla="*/ 506152 w 9662615"/>
              <a:gd name="connsiteY108" fmla="*/ 1549124 h 1597680"/>
              <a:gd name="connsiteX109" fmla="*/ 472797 w 9662615"/>
              <a:gd name="connsiteY109" fmla="*/ 1568904 h 1597680"/>
              <a:gd name="connsiteX110" fmla="*/ 427864 w 9662615"/>
              <a:gd name="connsiteY110" fmla="*/ 1580848 h 1597680"/>
              <a:gd name="connsiteX111" fmla="*/ 408381 w 9662615"/>
              <a:gd name="connsiteY111" fmla="*/ 1552940 h 1597680"/>
              <a:gd name="connsiteX112" fmla="*/ 267163 w 9662615"/>
              <a:gd name="connsiteY112" fmla="*/ 1531913 h 1597680"/>
              <a:gd name="connsiteX113" fmla="*/ 196644 w 9662615"/>
              <a:gd name="connsiteY113" fmla="*/ 1524565 h 1597680"/>
              <a:gd name="connsiteX114" fmla="*/ 86819 w 9662615"/>
              <a:gd name="connsiteY114" fmla="*/ 1519517 h 1597680"/>
              <a:gd name="connsiteX115" fmla="*/ 53369 w 9662615"/>
              <a:gd name="connsiteY115" fmla="*/ 1516853 h 1597680"/>
              <a:gd name="connsiteX116" fmla="*/ 2359 w 9662615"/>
              <a:gd name="connsiteY116" fmla="*/ 1515247 h 1597680"/>
              <a:gd name="connsiteX117" fmla="*/ 0 w 9662615"/>
              <a:gd name="connsiteY117" fmla="*/ 1514932 h 1597680"/>
              <a:gd name="connsiteX118" fmla="*/ 0 w 9662615"/>
              <a:gd name="connsiteY118" fmla="*/ 0 h 1597680"/>
              <a:gd name="connsiteX0" fmla="*/ 0 w 9662615"/>
              <a:gd name="connsiteY0" fmla="*/ 0 h 1603753"/>
              <a:gd name="connsiteX1" fmla="*/ 9662615 w 9662615"/>
              <a:gd name="connsiteY1" fmla="*/ 0 h 1603753"/>
              <a:gd name="connsiteX2" fmla="*/ 9662615 w 9662615"/>
              <a:gd name="connsiteY2" fmla="*/ 1280346 h 1603753"/>
              <a:gd name="connsiteX3" fmla="*/ 9658420 w 9662615"/>
              <a:gd name="connsiteY3" fmla="*/ 1280106 h 1603753"/>
              <a:gd name="connsiteX4" fmla="*/ 9469546 w 9662615"/>
              <a:gd name="connsiteY4" fmla="*/ 1289837 h 1603753"/>
              <a:gd name="connsiteX5" fmla="*/ 9385895 w 9662615"/>
              <a:gd name="connsiteY5" fmla="*/ 1269203 h 1603753"/>
              <a:gd name="connsiteX6" fmla="*/ 9144767 w 9662615"/>
              <a:gd name="connsiteY6" fmla="*/ 1264120 h 1603753"/>
              <a:gd name="connsiteX7" fmla="*/ 8837252 w 9662615"/>
              <a:gd name="connsiteY7" fmla="*/ 1350515 h 1603753"/>
              <a:gd name="connsiteX8" fmla="*/ 8705466 w 9662615"/>
              <a:gd name="connsiteY8" fmla="*/ 1342419 h 1603753"/>
              <a:gd name="connsiteX9" fmla="*/ 8652221 w 9662615"/>
              <a:gd name="connsiteY9" fmla="*/ 1326906 h 1603753"/>
              <a:gd name="connsiteX10" fmla="*/ 8632312 w 9662615"/>
              <a:gd name="connsiteY10" fmla="*/ 1326025 h 1603753"/>
              <a:gd name="connsiteX11" fmla="*/ 8591582 w 9662615"/>
              <a:gd name="connsiteY11" fmla="*/ 1341666 h 1603753"/>
              <a:gd name="connsiteX12" fmla="*/ 8537336 w 9662615"/>
              <a:gd name="connsiteY12" fmla="*/ 1341684 h 1603753"/>
              <a:gd name="connsiteX13" fmla="*/ 8472508 w 9662615"/>
              <a:gd name="connsiteY13" fmla="*/ 1363109 h 1603753"/>
              <a:gd name="connsiteX14" fmla="*/ 8258477 w 9662615"/>
              <a:gd name="connsiteY14" fmla="*/ 1370666 h 1603753"/>
              <a:gd name="connsiteX15" fmla="*/ 8197961 w 9662615"/>
              <a:gd name="connsiteY15" fmla="*/ 1392804 h 1603753"/>
              <a:gd name="connsiteX16" fmla="*/ 8171196 w 9662615"/>
              <a:gd name="connsiteY16" fmla="*/ 1397216 h 1603753"/>
              <a:gd name="connsiteX17" fmla="*/ 8127667 w 9662615"/>
              <a:gd name="connsiteY17" fmla="*/ 1418254 h 1603753"/>
              <a:gd name="connsiteX18" fmla="*/ 7974579 w 9662615"/>
              <a:gd name="connsiteY18" fmla="*/ 1383439 h 1603753"/>
              <a:gd name="connsiteX19" fmla="*/ 7768351 w 9662615"/>
              <a:gd name="connsiteY19" fmla="*/ 1395051 h 1603753"/>
              <a:gd name="connsiteX20" fmla="*/ 7635985 w 9662615"/>
              <a:gd name="connsiteY20" fmla="*/ 1386363 h 1603753"/>
              <a:gd name="connsiteX21" fmla="*/ 7466069 w 9662615"/>
              <a:gd name="connsiteY21" fmla="*/ 1377654 h 1603753"/>
              <a:gd name="connsiteX22" fmla="*/ 7355642 w 9662615"/>
              <a:gd name="connsiteY22" fmla="*/ 1407761 h 1603753"/>
              <a:gd name="connsiteX23" fmla="*/ 7151610 w 9662615"/>
              <a:gd name="connsiteY23" fmla="*/ 1397856 h 1603753"/>
              <a:gd name="connsiteX24" fmla="*/ 7082147 w 9662615"/>
              <a:gd name="connsiteY24" fmla="*/ 1406113 h 1603753"/>
              <a:gd name="connsiteX25" fmla="*/ 7014958 w 9662615"/>
              <a:gd name="connsiteY25" fmla="*/ 1396883 h 1603753"/>
              <a:gd name="connsiteX26" fmla="*/ 6907567 w 9662615"/>
              <a:gd name="connsiteY26" fmla="*/ 1419149 h 1603753"/>
              <a:gd name="connsiteX27" fmla="*/ 6748428 w 9662615"/>
              <a:gd name="connsiteY27" fmla="*/ 1420308 h 1603753"/>
              <a:gd name="connsiteX28" fmla="*/ 6654257 w 9662615"/>
              <a:gd name="connsiteY28" fmla="*/ 1424143 h 1603753"/>
              <a:gd name="connsiteX29" fmla="*/ 6620123 w 9662615"/>
              <a:gd name="connsiteY29" fmla="*/ 1430535 h 1603753"/>
              <a:gd name="connsiteX30" fmla="*/ 6571355 w 9662615"/>
              <a:gd name="connsiteY30" fmla="*/ 1436144 h 1603753"/>
              <a:gd name="connsiteX31" fmla="*/ 6486557 w 9662615"/>
              <a:gd name="connsiteY31" fmla="*/ 1449861 h 1603753"/>
              <a:gd name="connsiteX32" fmla="*/ 6370419 w 9662615"/>
              <a:gd name="connsiteY32" fmla="*/ 1461649 h 1603753"/>
              <a:gd name="connsiteX33" fmla="*/ 6278839 w 9662615"/>
              <a:gd name="connsiteY33" fmla="*/ 1449160 h 1603753"/>
              <a:gd name="connsiteX34" fmla="*/ 6272455 w 9662615"/>
              <a:gd name="connsiteY34" fmla="*/ 1453191 h 1603753"/>
              <a:gd name="connsiteX35" fmla="*/ 6212659 w 9662615"/>
              <a:gd name="connsiteY35" fmla="*/ 1454850 h 1603753"/>
              <a:gd name="connsiteX36" fmla="*/ 6069317 w 9662615"/>
              <a:gd name="connsiteY36" fmla="*/ 1445838 h 1603753"/>
              <a:gd name="connsiteX37" fmla="*/ 5878477 w 9662615"/>
              <a:gd name="connsiteY37" fmla="*/ 1439180 h 1603753"/>
              <a:gd name="connsiteX38" fmla="*/ 5838387 w 9662615"/>
              <a:gd name="connsiteY38" fmla="*/ 1444679 h 1603753"/>
              <a:gd name="connsiteX39" fmla="*/ 5771136 w 9662615"/>
              <a:gd name="connsiteY39" fmla="*/ 1453639 h 1603753"/>
              <a:gd name="connsiteX40" fmla="*/ 5724081 w 9662615"/>
              <a:gd name="connsiteY40" fmla="*/ 1470431 h 1603753"/>
              <a:gd name="connsiteX41" fmla="*/ 5666577 w 9662615"/>
              <a:gd name="connsiteY41" fmla="*/ 1473921 h 1603753"/>
              <a:gd name="connsiteX42" fmla="*/ 5649068 w 9662615"/>
              <a:gd name="connsiteY42" fmla="*/ 1461676 h 1603753"/>
              <a:gd name="connsiteX43" fmla="*/ 5588902 w 9662615"/>
              <a:gd name="connsiteY43" fmla="*/ 1469647 h 1603753"/>
              <a:gd name="connsiteX44" fmla="*/ 5498090 w 9662615"/>
              <a:gd name="connsiteY44" fmla="*/ 1483173 h 1603753"/>
              <a:gd name="connsiteX45" fmla="*/ 5444641 w 9662615"/>
              <a:gd name="connsiteY45" fmla="*/ 1487602 h 1603753"/>
              <a:gd name="connsiteX46" fmla="*/ 5299812 w 9662615"/>
              <a:gd name="connsiteY46" fmla="*/ 1503362 h 1603753"/>
              <a:gd name="connsiteX47" fmla="*/ 5213947 w 9662615"/>
              <a:gd name="connsiteY47" fmla="*/ 1516637 h 1603753"/>
              <a:gd name="connsiteX48" fmla="*/ 5090342 w 9662615"/>
              <a:gd name="connsiteY48" fmla="*/ 1546680 h 1603753"/>
              <a:gd name="connsiteX49" fmla="*/ 5129812 w 9662615"/>
              <a:gd name="connsiteY49" fmla="*/ 1521277 h 1603753"/>
              <a:gd name="connsiteX50" fmla="*/ 5059484 w 9662615"/>
              <a:gd name="connsiteY50" fmla="*/ 1546802 h 1603753"/>
              <a:gd name="connsiteX51" fmla="*/ 5038524 w 9662615"/>
              <a:gd name="connsiteY51" fmla="*/ 1545675 h 1603753"/>
              <a:gd name="connsiteX52" fmla="*/ 5026564 w 9662615"/>
              <a:gd name="connsiteY52" fmla="*/ 1545376 h 1603753"/>
              <a:gd name="connsiteX53" fmla="*/ 4969433 w 9662615"/>
              <a:gd name="connsiteY53" fmla="*/ 1550865 h 1603753"/>
              <a:gd name="connsiteX54" fmla="*/ 4929254 w 9662615"/>
              <a:gd name="connsiteY54" fmla="*/ 1563452 h 1603753"/>
              <a:gd name="connsiteX55" fmla="*/ 4871726 w 9662615"/>
              <a:gd name="connsiteY55" fmla="*/ 1570584 h 1603753"/>
              <a:gd name="connsiteX56" fmla="*/ 4843267 w 9662615"/>
              <a:gd name="connsiteY56" fmla="*/ 1561459 h 1603753"/>
              <a:gd name="connsiteX57" fmla="*/ 4821058 w 9662615"/>
              <a:gd name="connsiteY57" fmla="*/ 1553078 h 1603753"/>
              <a:gd name="connsiteX58" fmla="*/ 4791466 w 9662615"/>
              <a:gd name="connsiteY58" fmla="*/ 1561324 h 1603753"/>
              <a:gd name="connsiteX59" fmla="*/ 4784247 w 9662615"/>
              <a:gd name="connsiteY59" fmla="*/ 1562342 h 1603753"/>
              <a:gd name="connsiteX60" fmla="*/ 4743285 w 9662615"/>
              <a:gd name="connsiteY60" fmla="*/ 1597680 h 1603753"/>
              <a:gd name="connsiteX61" fmla="*/ 4697562 w 9662615"/>
              <a:gd name="connsiteY61" fmla="*/ 1551206 h 1603753"/>
              <a:gd name="connsiteX62" fmla="*/ 4662664 w 9662615"/>
              <a:gd name="connsiteY62" fmla="*/ 1573162 h 1603753"/>
              <a:gd name="connsiteX63" fmla="*/ 4603028 w 9662615"/>
              <a:gd name="connsiteY63" fmla="*/ 1568821 h 1603753"/>
              <a:gd name="connsiteX64" fmla="*/ 4541612 w 9662615"/>
              <a:gd name="connsiteY64" fmla="*/ 1545262 h 1603753"/>
              <a:gd name="connsiteX65" fmla="*/ 4422155 w 9662615"/>
              <a:gd name="connsiteY65" fmla="*/ 1542059 h 1603753"/>
              <a:gd name="connsiteX66" fmla="*/ 4221826 w 9662615"/>
              <a:gd name="connsiteY66" fmla="*/ 1508923 h 1603753"/>
              <a:gd name="connsiteX67" fmla="*/ 4096601 w 9662615"/>
              <a:gd name="connsiteY67" fmla="*/ 1521563 h 1603753"/>
              <a:gd name="connsiteX68" fmla="*/ 3970635 w 9662615"/>
              <a:gd name="connsiteY68" fmla="*/ 1544815 h 1603753"/>
              <a:gd name="connsiteX69" fmla="*/ 3833906 w 9662615"/>
              <a:gd name="connsiteY69" fmla="*/ 1516637 h 1603753"/>
              <a:gd name="connsiteX70" fmla="*/ 3696258 w 9662615"/>
              <a:gd name="connsiteY70" fmla="*/ 1537563 h 1603753"/>
              <a:gd name="connsiteX71" fmla="*/ 3594070 w 9662615"/>
              <a:gd name="connsiteY71" fmla="*/ 1509422 h 1603753"/>
              <a:gd name="connsiteX72" fmla="*/ 3565233 w 9662615"/>
              <a:gd name="connsiteY72" fmla="*/ 1515122 h 1603753"/>
              <a:gd name="connsiteX73" fmla="*/ 3560267 w 9662615"/>
              <a:gd name="connsiteY73" fmla="*/ 1516288 h 1603753"/>
              <a:gd name="connsiteX74" fmla="*/ 3540258 w 9662615"/>
              <a:gd name="connsiteY74" fmla="*/ 1516976 h 1603753"/>
              <a:gd name="connsiteX75" fmla="*/ 3534780 w 9662615"/>
              <a:gd name="connsiteY75" fmla="*/ 1522141 h 1603753"/>
              <a:gd name="connsiteX76" fmla="*/ 3504783 w 9662615"/>
              <a:gd name="connsiteY76" fmla="*/ 1526739 h 1603753"/>
              <a:gd name="connsiteX77" fmla="*/ 3430805 w 9662615"/>
              <a:gd name="connsiteY77" fmla="*/ 1542521 h 1603753"/>
              <a:gd name="connsiteX78" fmla="*/ 3292707 w 9662615"/>
              <a:gd name="connsiteY78" fmla="*/ 1520490 h 1603753"/>
              <a:gd name="connsiteX79" fmla="*/ 3187872 w 9662615"/>
              <a:gd name="connsiteY79" fmla="*/ 1519991 h 1603753"/>
              <a:gd name="connsiteX80" fmla="*/ 3148026 w 9662615"/>
              <a:gd name="connsiteY80" fmla="*/ 1524777 h 1603753"/>
              <a:gd name="connsiteX81" fmla="*/ 3092394 w 9662615"/>
              <a:gd name="connsiteY81" fmla="*/ 1528115 h 1603753"/>
              <a:gd name="connsiteX82" fmla="*/ 2994200 w 9662615"/>
              <a:gd name="connsiteY82" fmla="*/ 1537857 h 1603753"/>
              <a:gd name="connsiteX83" fmla="*/ 2862301 w 9662615"/>
              <a:gd name="connsiteY83" fmla="*/ 1544250 h 1603753"/>
              <a:gd name="connsiteX84" fmla="*/ 2766335 w 9662615"/>
              <a:gd name="connsiteY84" fmla="*/ 1527662 h 1603753"/>
              <a:gd name="connsiteX85" fmla="*/ 2757836 w 9662615"/>
              <a:gd name="connsiteY85" fmla="*/ 1531371 h 1603753"/>
              <a:gd name="connsiteX86" fmla="*/ 2691555 w 9662615"/>
              <a:gd name="connsiteY86" fmla="*/ 1530283 h 1603753"/>
              <a:gd name="connsiteX87" fmla="*/ 2491676 w 9662615"/>
              <a:gd name="connsiteY87" fmla="*/ 1500859 h 1603753"/>
              <a:gd name="connsiteX88" fmla="*/ 2378036 w 9662615"/>
              <a:gd name="connsiteY88" fmla="*/ 1520645 h 1603753"/>
              <a:gd name="connsiteX89" fmla="*/ 2284269 w 9662615"/>
              <a:gd name="connsiteY89" fmla="*/ 1503068 h 1603753"/>
              <a:gd name="connsiteX90" fmla="*/ 2207104 w 9662615"/>
              <a:gd name="connsiteY90" fmla="*/ 1508888 h 1603753"/>
              <a:gd name="connsiteX91" fmla="*/ 2149226 w 9662615"/>
              <a:gd name="connsiteY91" fmla="*/ 1523409 h 1603753"/>
              <a:gd name="connsiteX92" fmla="*/ 2084783 w 9662615"/>
              <a:gd name="connsiteY92" fmla="*/ 1524245 h 1603753"/>
              <a:gd name="connsiteX93" fmla="*/ 2070075 w 9662615"/>
              <a:gd name="connsiteY93" fmla="*/ 1511285 h 1603753"/>
              <a:gd name="connsiteX94" fmla="*/ 2001057 w 9662615"/>
              <a:gd name="connsiteY94" fmla="*/ 1516449 h 1603753"/>
              <a:gd name="connsiteX95" fmla="*/ 1896330 w 9662615"/>
              <a:gd name="connsiteY95" fmla="*/ 1525725 h 1603753"/>
              <a:gd name="connsiteX96" fmla="*/ 1835994 w 9662615"/>
              <a:gd name="connsiteY96" fmla="*/ 1527678 h 1603753"/>
              <a:gd name="connsiteX97" fmla="*/ 1671119 w 9662615"/>
              <a:gd name="connsiteY97" fmla="*/ 1536701 h 1603753"/>
              <a:gd name="connsiteX98" fmla="*/ 1601337 w 9662615"/>
              <a:gd name="connsiteY98" fmla="*/ 1548552 h 1603753"/>
              <a:gd name="connsiteX99" fmla="*/ 1407755 w 9662615"/>
              <a:gd name="connsiteY99" fmla="*/ 1571444 h 1603753"/>
              <a:gd name="connsiteX100" fmla="*/ 1271994 w 9662615"/>
              <a:gd name="connsiteY100" fmla="*/ 1579471 h 1603753"/>
              <a:gd name="connsiteX101" fmla="*/ 1249226 w 9662615"/>
              <a:gd name="connsiteY101" fmla="*/ 1583140 h 1603753"/>
              <a:gd name="connsiteX102" fmla="*/ 1217719 w 9662615"/>
              <a:gd name="connsiteY102" fmla="*/ 1580863 h 1603753"/>
              <a:gd name="connsiteX103" fmla="*/ 1091432 w 9662615"/>
              <a:gd name="connsiteY103" fmla="*/ 1571003 h 1603753"/>
              <a:gd name="connsiteX104" fmla="*/ 992039 w 9662615"/>
              <a:gd name="connsiteY104" fmla="*/ 1556662 h 1603753"/>
              <a:gd name="connsiteX105" fmla="*/ 868264 w 9662615"/>
              <a:gd name="connsiteY105" fmla="*/ 1566392 h 1603753"/>
              <a:gd name="connsiteX106" fmla="*/ 792765 w 9662615"/>
              <a:gd name="connsiteY106" fmla="*/ 1563102 h 1603753"/>
              <a:gd name="connsiteX107" fmla="*/ 669055 w 9662615"/>
              <a:gd name="connsiteY107" fmla="*/ 1543638 h 1603753"/>
              <a:gd name="connsiteX108" fmla="*/ 506152 w 9662615"/>
              <a:gd name="connsiteY108" fmla="*/ 1549124 h 1603753"/>
              <a:gd name="connsiteX109" fmla="*/ 472797 w 9662615"/>
              <a:gd name="connsiteY109" fmla="*/ 1568904 h 1603753"/>
              <a:gd name="connsiteX110" fmla="*/ 427864 w 9662615"/>
              <a:gd name="connsiteY110" fmla="*/ 1580848 h 1603753"/>
              <a:gd name="connsiteX111" fmla="*/ 408381 w 9662615"/>
              <a:gd name="connsiteY111" fmla="*/ 1552940 h 1603753"/>
              <a:gd name="connsiteX112" fmla="*/ 267163 w 9662615"/>
              <a:gd name="connsiteY112" fmla="*/ 1531913 h 1603753"/>
              <a:gd name="connsiteX113" fmla="*/ 196644 w 9662615"/>
              <a:gd name="connsiteY113" fmla="*/ 1524565 h 1603753"/>
              <a:gd name="connsiteX114" fmla="*/ 86819 w 9662615"/>
              <a:gd name="connsiteY114" fmla="*/ 1519517 h 1603753"/>
              <a:gd name="connsiteX115" fmla="*/ 53369 w 9662615"/>
              <a:gd name="connsiteY115" fmla="*/ 1516853 h 1603753"/>
              <a:gd name="connsiteX116" fmla="*/ 2359 w 9662615"/>
              <a:gd name="connsiteY116" fmla="*/ 1515247 h 1603753"/>
              <a:gd name="connsiteX117" fmla="*/ 0 w 9662615"/>
              <a:gd name="connsiteY117" fmla="*/ 1514932 h 1603753"/>
              <a:gd name="connsiteX118" fmla="*/ 0 w 9662615"/>
              <a:gd name="connsiteY118" fmla="*/ 0 h 1603753"/>
              <a:gd name="connsiteX0" fmla="*/ 0 w 9662615"/>
              <a:gd name="connsiteY0" fmla="*/ 0 h 1603753"/>
              <a:gd name="connsiteX1" fmla="*/ 9662615 w 9662615"/>
              <a:gd name="connsiteY1" fmla="*/ 0 h 1603753"/>
              <a:gd name="connsiteX2" fmla="*/ 9662615 w 9662615"/>
              <a:gd name="connsiteY2" fmla="*/ 1280346 h 1603753"/>
              <a:gd name="connsiteX3" fmla="*/ 9658420 w 9662615"/>
              <a:gd name="connsiteY3" fmla="*/ 1280106 h 1603753"/>
              <a:gd name="connsiteX4" fmla="*/ 9469546 w 9662615"/>
              <a:gd name="connsiteY4" fmla="*/ 1289837 h 1603753"/>
              <a:gd name="connsiteX5" fmla="*/ 9385895 w 9662615"/>
              <a:gd name="connsiteY5" fmla="*/ 1269203 h 1603753"/>
              <a:gd name="connsiteX6" fmla="*/ 9144767 w 9662615"/>
              <a:gd name="connsiteY6" fmla="*/ 1264120 h 1603753"/>
              <a:gd name="connsiteX7" fmla="*/ 8837252 w 9662615"/>
              <a:gd name="connsiteY7" fmla="*/ 1350515 h 1603753"/>
              <a:gd name="connsiteX8" fmla="*/ 8705466 w 9662615"/>
              <a:gd name="connsiteY8" fmla="*/ 1342419 h 1603753"/>
              <a:gd name="connsiteX9" fmla="*/ 8652221 w 9662615"/>
              <a:gd name="connsiteY9" fmla="*/ 1326906 h 1603753"/>
              <a:gd name="connsiteX10" fmla="*/ 8632312 w 9662615"/>
              <a:gd name="connsiteY10" fmla="*/ 1326025 h 1603753"/>
              <a:gd name="connsiteX11" fmla="*/ 8591582 w 9662615"/>
              <a:gd name="connsiteY11" fmla="*/ 1341666 h 1603753"/>
              <a:gd name="connsiteX12" fmla="*/ 8537336 w 9662615"/>
              <a:gd name="connsiteY12" fmla="*/ 1341684 h 1603753"/>
              <a:gd name="connsiteX13" fmla="*/ 8472508 w 9662615"/>
              <a:gd name="connsiteY13" fmla="*/ 1363109 h 1603753"/>
              <a:gd name="connsiteX14" fmla="*/ 8258477 w 9662615"/>
              <a:gd name="connsiteY14" fmla="*/ 1370666 h 1603753"/>
              <a:gd name="connsiteX15" fmla="*/ 8197961 w 9662615"/>
              <a:gd name="connsiteY15" fmla="*/ 1392804 h 1603753"/>
              <a:gd name="connsiteX16" fmla="*/ 8171196 w 9662615"/>
              <a:gd name="connsiteY16" fmla="*/ 1397216 h 1603753"/>
              <a:gd name="connsiteX17" fmla="*/ 8127667 w 9662615"/>
              <a:gd name="connsiteY17" fmla="*/ 1418254 h 1603753"/>
              <a:gd name="connsiteX18" fmla="*/ 7974579 w 9662615"/>
              <a:gd name="connsiteY18" fmla="*/ 1383439 h 1603753"/>
              <a:gd name="connsiteX19" fmla="*/ 7768351 w 9662615"/>
              <a:gd name="connsiteY19" fmla="*/ 1395051 h 1603753"/>
              <a:gd name="connsiteX20" fmla="*/ 7635985 w 9662615"/>
              <a:gd name="connsiteY20" fmla="*/ 1386363 h 1603753"/>
              <a:gd name="connsiteX21" fmla="*/ 7466069 w 9662615"/>
              <a:gd name="connsiteY21" fmla="*/ 1377654 h 1603753"/>
              <a:gd name="connsiteX22" fmla="*/ 7355642 w 9662615"/>
              <a:gd name="connsiteY22" fmla="*/ 1407761 h 1603753"/>
              <a:gd name="connsiteX23" fmla="*/ 7151610 w 9662615"/>
              <a:gd name="connsiteY23" fmla="*/ 1397856 h 1603753"/>
              <a:gd name="connsiteX24" fmla="*/ 7082147 w 9662615"/>
              <a:gd name="connsiteY24" fmla="*/ 1406113 h 1603753"/>
              <a:gd name="connsiteX25" fmla="*/ 7014958 w 9662615"/>
              <a:gd name="connsiteY25" fmla="*/ 1396883 h 1603753"/>
              <a:gd name="connsiteX26" fmla="*/ 6907567 w 9662615"/>
              <a:gd name="connsiteY26" fmla="*/ 1419149 h 1603753"/>
              <a:gd name="connsiteX27" fmla="*/ 6748428 w 9662615"/>
              <a:gd name="connsiteY27" fmla="*/ 1420308 h 1603753"/>
              <a:gd name="connsiteX28" fmla="*/ 6654257 w 9662615"/>
              <a:gd name="connsiteY28" fmla="*/ 1424143 h 1603753"/>
              <a:gd name="connsiteX29" fmla="*/ 6620123 w 9662615"/>
              <a:gd name="connsiteY29" fmla="*/ 1430535 h 1603753"/>
              <a:gd name="connsiteX30" fmla="*/ 6571355 w 9662615"/>
              <a:gd name="connsiteY30" fmla="*/ 1436144 h 1603753"/>
              <a:gd name="connsiteX31" fmla="*/ 6486557 w 9662615"/>
              <a:gd name="connsiteY31" fmla="*/ 1449861 h 1603753"/>
              <a:gd name="connsiteX32" fmla="*/ 6370419 w 9662615"/>
              <a:gd name="connsiteY32" fmla="*/ 1461649 h 1603753"/>
              <a:gd name="connsiteX33" fmla="*/ 6278839 w 9662615"/>
              <a:gd name="connsiteY33" fmla="*/ 1449160 h 1603753"/>
              <a:gd name="connsiteX34" fmla="*/ 6272455 w 9662615"/>
              <a:gd name="connsiteY34" fmla="*/ 1453191 h 1603753"/>
              <a:gd name="connsiteX35" fmla="*/ 6212659 w 9662615"/>
              <a:gd name="connsiteY35" fmla="*/ 1454850 h 1603753"/>
              <a:gd name="connsiteX36" fmla="*/ 6069317 w 9662615"/>
              <a:gd name="connsiteY36" fmla="*/ 1445838 h 1603753"/>
              <a:gd name="connsiteX37" fmla="*/ 5878477 w 9662615"/>
              <a:gd name="connsiteY37" fmla="*/ 1439180 h 1603753"/>
              <a:gd name="connsiteX38" fmla="*/ 5838387 w 9662615"/>
              <a:gd name="connsiteY38" fmla="*/ 1444679 h 1603753"/>
              <a:gd name="connsiteX39" fmla="*/ 5771136 w 9662615"/>
              <a:gd name="connsiteY39" fmla="*/ 1453639 h 1603753"/>
              <a:gd name="connsiteX40" fmla="*/ 5724081 w 9662615"/>
              <a:gd name="connsiteY40" fmla="*/ 1470431 h 1603753"/>
              <a:gd name="connsiteX41" fmla="*/ 5666577 w 9662615"/>
              <a:gd name="connsiteY41" fmla="*/ 1473921 h 1603753"/>
              <a:gd name="connsiteX42" fmla="*/ 5649068 w 9662615"/>
              <a:gd name="connsiteY42" fmla="*/ 1461676 h 1603753"/>
              <a:gd name="connsiteX43" fmla="*/ 5588902 w 9662615"/>
              <a:gd name="connsiteY43" fmla="*/ 1469647 h 1603753"/>
              <a:gd name="connsiteX44" fmla="*/ 5498090 w 9662615"/>
              <a:gd name="connsiteY44" fmla="*/ 1483173 h 1603753"/>
              <a:gd name="connsiteX45" fmla="*/ 5444641 w 9662615"/>
              <a:gd name="connsiteY45" fmla="*/ 1487602 h 1603753"/>
              <a:gd name="connsiteX46" fmla="*/ 5299812 w 9662615"/>
              <a:gd name="connsiteY46" fmla="*/ 1503362 h 1603753"/>
              <a:gd name="connsiteX47" fmla="*/ 5213947 w 9662615"/>
              <a:gd name="connsiteY47" fmla="*/ 1516637 h 1603753"/>
              <a:gd name="connsiteX48" fmla="*/ 5090342 w 9662615"/>
              <a:gd name="connsiteY48" fmla="*/ 1546680 h 1603753"/>
              <a:gd name="connsiteX49" fmla="*/ 5129812 w 9662615"/>
              <a:gd name="connsiteY49" fmla="*/ 1521277 h 1603753"/>
              <a:gd name="connsiteX50" fmla="*/ 5059484 w 9662615"/>
              <a:gd name="connsiteY50" fmla="*/ 1546802 h 1603753"/>
              <a:gd name="connsiteX51" fmla="*/ 5038524 w 9662615"/>
              <a:gd name="connsiteY51" fmla="*/ 1545675 h 1603753"/>
              <a:gd name="connsiteX52" fmla="*/ 5026564 w 9662615"/>
              <a:gd name="connsiteY52" fmla="*/ 1545376 h 1603753"/>
              <a:gd name="connsiteX53" fmla="*/ 4969433 w 9662615"/>
              <a:gd name="connsiteY53" fmla="*/ 1550865 h 1603753"/>
              <a:gd name="connsiteX54" fmla="*/ 4929254 w 9662615"/>
              <a:gd name="connsiteY54" fmla="*/ 1563452 h 1603753"/>
              <a:gd name="connsiteX55" fmla="*/ 4871726 w 9662615"/>
              <a:gd name="connsiteY55" fmla="*/ 1570584 h 1603753"/>
              <a:gd name="connsiteX56" fmla="*/ 4843267 w 9662615"/>
              <a:gd name="connsiteY56" fmla="*/ 1561459 h 1603753"/>
              <a:gd name="connsiteX57" fmla="*/ 4821058 w 9662615"/>
              <a:gd name="connsiteY57" fmla="*/ 1553078 h 1603753"/>
              <a:gd name="connsiteX58" fmla="*/ 4791466 w 9662615"/>
              <a:gd name="connsiteY58" fmla="*/ 1561324 h 1603753"/>
              <a:gd name="connsiteX59" fmla="*/ 4784247 w 9662615"/>
              <a:gd name="connsiteY59" fmla="*/ 1562342 h 1603753"/>
              <a:gd name="connsiteX60" fmla="*/ 4743285 w 9662615"/>
              <a:gd name="connsiteY60" fmla="*/ 1597680 h 1603753"/>
              <a:gd name="connsiteX61" fmla="*/ 4697562 w 9662615"/>
              <a:gd name="connsiteY61" fmla="*/ 1551206 h 1603753"/>
              <a:gd name="connsiteX62" fmla="*/ 4662664 w 9662615"/>
              <a:gd name="connsiteY62" fmla="*/ 1573162 h 1603753"/>
              <a:gd name="connsiteX63" fmla="*/ 4603028 w 9662615"/>
              <a:gd name="connsiteY63" fmla="*/ 1568821 h 1603753"/>
              <a:gd name="connsiteX64" fmla="*/ 4541612 w 9662615"/>
              <a:gd name="connsiteY64" fmla="*/ 1545262 h 1603753"/>
              <a:gd name="connsiteX65" fmla="*/ 4422155 w 9662615"/>
              <a:gd name="connsiteY65" fmla="*/ 1542059 h 1603753"/>
              <a:gd name="connsiteX66" fmla="*/ 4221826 w 9662615"/>
              <a:gd name="connsiteY66" fmla="*/ 1508923 h 1603753"/>
              <a:gd name="connsiteX67" fmla="*/ 4096601 w 9662615"/>
              <a:gd name="connsiteY67" fmla="*/ 1521563 h 1603753"/>
              <a:gd name="connsiteX68" fmla="*/ 3970635 w 9662615"/>
              <a:gd name="connsiteY68" fmla="*/ 1544815 h 1603753"/>
              <a:gd name="connsiteX69" fmla="*/ 3833906 w 9662615"/>
              <a:gd name="connsiteY69" fmla="*/ 1516637 h 1603753"/>
              <a:gd name="connsiteX70" fmla="*/ 3696258 w 9662615"/>
              <a:gd name="connsiteY70" fmla="*/ 1537563 h 1603753"/>
              <a:gd name="connsiteX71" fmla="*/ 3594070 w 9662615"/>
              <a:gd name="connsiteY71" fmla="*/ 1509422 h 1603753"/>
              <a:gd name="connsiteX72" fmla="*/ 3565233 w 9662615"/>
              <a:gd name="connsiteY72" fmla="*/ 1515122 h 1603753"/>
              <a:gd name="connsiteX73" fmla="*/ 3560267 w 9662615"/>
              <a:gd name="connsiteY73" fmla="*/ 1516288 h 1603753"/>
              <a:gd name="connsiteX74" fmla="*/ 3540258 w 9662615"/>
              <a:gd name="connsiteY74" fmla="*/ 1516976 h 1603753"/>
              <a:gd name="connsiteX75" fmla="*/ 3534780 w 9662615"/>
              <a:gd name="connsiteY75" fmla="*/ 1522141 h 1603753"/>
              <a:gd name="connsiteX76" fmla="*/ 3504783 w 9662615"/>
              <a:gd name="connsiteY76" fmla="*/ 1526739 h 1603753"/>
              <a:gd name="connsiteX77" fmla="*/ 3430805 w 9662615"/>
              <a:gd name="connsiteY77" fmla="*/ 1542521 h 1603753"/>
              <a:gd name="connsiteX78" fmla="*/ 3292707 w 9662615"/>
              <a:gd name="connsiteY78" fmla="*/ 1520490 h 1603753"/>
              <a:gd name="connsiteX79" fmla="*/ 3187872 w 9662615"/>
              <a:gd name="connsiteY79" fmla="*/ 1519991 h 1603753"/>
              <a:gd name="connsiteX80" fmla="*/ 3148026 w 9662615"/>
              <a:gd name="connsiteY80" fmla="*/ 1524777 h 1603753"/>
              <a:gd name="connsiteX81" fmla="*/ 3092394 w 9662615"/>
              <a:gd name="connsiteY81" fmla="*/ 1528115 h 1603753"/>
              <a:gd name="connsiteX82" fmla="*/ 2994200 w 9662615"/>
              <a:gd name="connsiteY82" fmla="*/ 1537857 h 1603753"/>
              <a:gd name="connsiteX83" fmla="*/ 2862301 w 9662615"/>
              <a:gd name="connsiteY83" fmla="*/ 1544250 h 1603753"/>
              <a:gd name="connsiteX84" fmla="*/ 2766335 w 9662615"/>
              <a:gd name="connsiteY84" fmla="*/ 1527662 h 1603753"/>
              <a:gd name="connsiteX85" fmla="*/ 2757836 w 9662615"/>
              <a:gd name="connsiteY85" fmla="*/ 1531371 h 1603753"/>
              <a:gd name="connsiteX86" fmla="*/ 2691555 w 9662615"/>
              <a:gd name="connsiteY86" fmla="*/ 1530283 h 1603753"/>
              <a:gd name="connsiteX87" fmla="*/ 2491676 w 9662615"/>
              <a:gd name="connsiteY87" fmla="*/ 1500859 h 1603753"/>
              <a:gd name="connsiteX88" fmla="*/ 2378036 w 9662615"/>
              <a:gd name="connsiteY88" fmla="*/ 1520645 h 1603753"/>
              <a:gd name="connsiteX89" fmla="*/ 2284269 w 9662615"/>
              <a:gd name="connsiteY89" fmla="*/ 1503068 h 1603753"/>
              <a:gd name="connsiteX90" fmla="*/ 2207104 w 9662615"/>
              <a:gd name="connsiteY90" fmla="*/ 1508888 h 1603753"/>
              <a:gd name="connsiteX91" fmla="*/ 2149226 w 9662615"/>
              <a:gd name="connsiteY91" fmla="*/ 1523409 h 1603753"/>
              <a:gd name="connsiteX92" fmla="*/ 2084783 w 9662615"/>
              <a:gd name="connsiteY92" fmla="*/ 1524245 h 1603753"/>
              <a:gd name="connsiteX93" fmla="*/ 2070075 w 9662615"/>
              <a:gd name="connsiteY93" fmla="*/ 1511285 h 1603753"/>
              <a:gd name="connsiteX94" fmla="*/ 2001057 w 9662615"/>
              <a:gd name="connsiteY94" fmla="*/ 1516449 h 1603753"/>
              <a:gd name="connsiteX95" fmla="*/ 1896330 w 9662615"/>
              <a:gd name="connsiteY95" fmla="*/ 1525725 h 1603753"/>
              <a:gd name="connsiteX96" fmla="*/ 1835994 w 9662615"/>
              <a:gd name="connsiteY96" fmla="*/ 1527678 h 1603753"/>
              <a:gd name="connsiteX97" fmla="*/ 1671119 w 9662615"/>
              <a:gd name="connsiteY97" fmla="*/ 1536701 h 1603753"/>
              <a:gd name="connsiteX98" fmla="*/ 1601337 w 9662615"/>
              <a:gd name="connsiteY98" fmla="*/ 1548552 h 1603753"/>
              <a:gd name="connsiteX99" fmla="*/ 1407755 w 9662615"/>
              <a:gd name="connsiteY99" fmla="*/ 1571444 h 1603753"/>
              <a:gd name="connsiteX100" fmla="*/ 1271994 w 9662615"/>
              <a:gd name="connsiteY100" fmla="*/ 1579471 h 1603753"/>
              <a:gd name="connsiteX101" fmla="*/ 1249226 w 9662615"/>
              <a:gd name="connsiteY101" fmla="*/ 1583140 h 1603753"/>
              <a:gd name="connsiteX102" fmla="*/ 1217719 w 9662615"/>
              <a:gd name="connsiteY102" fmla="*/ 1580863 h 1603753"/>
              <a:gd name="connsiteX103" fmla="*/ 1091432 w 9662615"/>
              <a:gd name="connsiteY103" fmla="*/ 1571003 h 1603753"/>
              <a:gd name="connsiteX104" fmla="*/ 992039 w 9662615"/>
              <a:gd name="connsiteY104" fmla="*/ 1556662 h 1603753"/>
              <a:gd name="connsiteX105" fmla="*/ 868264 w 9662615"/>
              <a:gd name="connsiteY105" fmla="*/ 1566392 h 1603753"/>
              <a:gd name="connsiteX106" fmla="*/ 792765 w 9662615"/>
              <a:gd name="connsiteY106" fmla="*/ 1563102 h 1603753"/>
              <a:gd name="connsiteX107" fmla="*/ 669055 w 9662615"/>
              <a:gd name="connsiteY107" fmla="*/ 1543638 h 1603753"/>
              <a:gd name="connsiteX108" fmla="*/ 506152 w 9662615"/>
              <a:gd name="connsiteY108" fmla="*/ 1549124 h 1603753"/>
              <a:gd name="connsiteX109" fmla="*/ 472797 w 9662615"/>
              <a:gd name="connsiteY109" fmla="*/ 1568904 h 1603753"/>
              <a:gd name="connsiteX110" fmla="*/ 427864 w 9662615"/>
              <a:gd name="connsiteY110" fmla="*/ 1580848 h 1603753"/>
              <a:gd name="connsiteX111" fmla="*/ 408381 w 9662615"/>
              <a:gd name="connsiteY111" fmla="*/ 1552940 h 1603753"/>
              <a:gd name="connsiteX112" fmla="*/ 267163 w 9662615"/>
              <a:gd name="connsiteY112" fmla="*/ 1531913 h 1603753"/>
              <a:gd name="connsiteX113" fmla="*/ 196644 w 9662615"/>
              <a:gd name="connsiteY113" fmla="*/ 1524565 h 1603753"/>
              <a:gd name="connsiteX114" fmla="*/ 86819 w 9662615"/>
              <a:gd name="connsiteY114" fmla="*/ 1519517 h 1603753"/>
              <a:gd name="connsiteX115" fmla="*/ 53369 w 9662615"/>
              <a:gd name="connsiteY115" fmla="*/ 1516853 h 1603753"/>
              <a:gd name="connsiteX116" fmla="*/ 2359 w 9662615"/>
              <a:gd name="connsiteY116" fmla="*/ 1515247 h 1603753"/>
              <a:gd name="connsiteX117" fmla="*/ 0 w 9662615"/>
              <a:gd name="connsiteY117" fmla="*/ 1514932 h 1603753"/>
              <a:gd name="connsiteX118" fmla="*/ 0 w 9662615"/>
              <a:gd name="connsiteY118" fmla="*/ 0 h 1603753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41612 w 9662615"/>
              <a:gd name="connsiteY64" fmla="*/ 1545262 h 1583140"/>
              <a:gd name="connsiteX65" fmla="*/ 4422155 w 9662615"/>
              <a:gd name="connsiteY65" fmla="*/ 1542059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41612 w 9662615"/>
              <a:gd name="connsiteY64" fmla="*/ 1545262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595077 w 9662615"/>
              <a:gd name="connsiteY63" fmla="*/ 1552918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595077 w 9662615"/>
              <a:gd name="connsiteY63" fmla="*/ 1552918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3966659 w 9662615"/>
              <a:gd name="connsiteY68" fmla="*/ 1528913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96499"/>
              <a:gd name="connsiteX1" fmla="*/ 9662615 w 9662615"/>
              <a:gd name="connsiteY1" fmla="*/ 0 h 1596499"/>
              <a:gd name="connsiteX2" fmla="*/ 9662615 w 9662615"/>
              <a:gd name="connsiteY2" fmla="*/ 1280346 h 1596499"/>
              <a:gd name="connsiteX3" fmla="*/ 9658420 w 9662615"/>
              <a:gd name="connsiteY3" fmla="*/ 1280106 h 1596499"/>
              <a:gd name="connsiteX4" fmla="*/ 9469546 w 9662615"/>
              <a:gd name="connsiteY4" fmla="*/ 1289837 h 1596499"/>
              <a:gd name="connsiteX5" fmla="*/ 9385895 w 9662615"/>
              <a:gd name="connsiteY5" fmla="*/ 1269203 h 1596499"/>
              <a:gd name="connsiteX6" fmla="*/ 9144767 w 9662615"/>
              <a:gd name="connsiteY6" fmla="*/ 1264120 h 1596499"/>
              <a:gd name="connsiteX7" fmla="*/ 8837252 w 9662615"/>
              <a:gd name="connsiteY7" fmla="*/ 1350515 h 1596499"/>
              <a:gd name="connsiteX8" fmla="*/ 8705466 w 9662615"/>
              <a:gd name="connsiteY8" fmla="*/ 1342419 h 1596499"/>
              <a:gd name="connsiteX9" fmla="*/ 8652221 w 9662615"/>
              <a:gd name="connsiteY9" fmla="*/ 1326906 h 1596499"/>
              <a:gd name="connsiteX10" fmla="*/ 8632312 w 9662615"/>
              <a:gd name="connsiteY10" fmla="*/ 1326025 h 1596499"/>
              <a:gd name="connsiteX11" fmla="*/ 8591582 w 9662615"/>
              <a:gd name="connsiteY11" fmla="*/ 1341666 h 1596499"/>
              <a:gd name="connsiteX12" fmla="*/ 8537336 w 9662615"/>
              <a:gd name="connsiteY12" fmla="*/ 1341684 h 1596499"/>
              <a:gd name="connsiteX13" fmla="*/ 8472508 w 9662615"/>
              <a:gd name="connsiteY13" fmla="*/ 1363109 h 1596499"/>
              <a:gd name="connsiteX14" fmla="*/ 8258477 w 9662615"/>
              <a:gd name="connsiteY14" fmla="*/ 1370666 h 1596499"/>
              <a:gd name="connsiteX15" fmla="*/ 8197961 w 9662615"/>
              <a:gd name="connsiteY15" fmla="*/ 1392804 h 1596499"/>
              <a:gd name="connsiteX16" fmla="*/ 8171196 w 9662615"/>
              <a:gd name="connsiteY16" fmla="*/ 1397216 h 1596499"/>
              <a:gd name="connsiteX17" fmla="*/ 8127667 w 9662615"/>
              <a:gd name="connsiteY17" fmla="*/ 1418254 h 1596499"/>
              <a:gd name="connsiteX18" fmla="*/ 7974579 w 9662615"/>
              <a:gd name="connsiteY18" fmla="*/ 1383439 h 1596499"/>
              <a:gd name="connsiteX19" fmla="*/ 7768351 w 9662615"/>
              <a:gd name="connsiteY19" fmla="*/ 1395051 h 1596499"/>
              <a:gd name="connsiteX20" fmla="*/ 7635985 w 9662615"/>
              <a:gd name="connsiteY20" fmla="*/ 1386363 h 1596499"/>
              <a:gd name="connsiteX21" fmla="*/ 7466069 w 9662615"/>
              <a:gd name="connsiteY21" fmla="*/ 1377654 h 1596499"/>
              <a:gd name="connsiteX22" fmla="*/ 7355642 w 9662615"/>
              <a:gd name="connsiteY22" fmla="*/ 1407761 h 1596499"/>
              <a:gd name="connsiteX23" fmla="*/ 7151610 w 9662615"/>
              <a:gd name="connsiteY23" fmla="*/ 1397856 h 1596499"/>
              <a:gd name="connsiteX24" fmla="*/ 7082147 w 9662615"/>
              <a:gd name="connsiteY24" fmla="*/ 1406113 h 1596499"/>
              <a:gd name="connsiteX25" fmla="*/ 7014958 w 9662615"/>
              <a:gd name="connsiteY25" fmla="*/ 1396883 h 1596499"/>
              <a:gd name="connsiteX26" fmla="*/ 6907567 w 9662615"/>
              <a:gd name="connsiteY26" fmla="*/ 1419149 h 1596499"/>
              <a:gd name="connsiteX27" fmla="*/ 6748428 w 9662615"/>
              <a:gd name="connsiteY27" fmla="*/ 1420308 h 1596499"/>
              <a:gd name="connsiteX28" fmla="*/ 6654257 w 9662615"/>
              <a:gd name="connsiteY28" fmla="*/ 1424143 h 1596499"/>
              <a:gd name="connsiteX29" fmla="*/ 6620123 w 9662615"/>
              <a:gd name="connsiteY29" fmla="*/ 1430535 h 1596499"/>
              <a:gd name="connsiteX30" fmla="*/ 6571355 w 9662615"/>
              <a:gd name="connsiteY30" fmla="*/ 1436144 h 1596499"/>
              <a:gd name="connsiteX31" fmla="*/ 6486557 w 9662615"/>
              <a:gd name="connsiteY31" fmla="*/ 1449861 h 1596499"/>
              <a:gd name="connsiteX32" fmla="*/ 6370419 w 9662615"/>
              <a:gd name="connsiteY32" fmla="*/ 1461649 h 1596499"/>
              <a:gd name="connsiteX33" fmla="*/ 6278839 w 9662615"/>
              <a:gd name="connsiteY33" fmla="*/ 1449160 h 1596499"/>
              <a:gd name="connsiteX34" fmla="*/ 6272455 w 9662615"/>
              <a:gd name="connsiteY34" fmla="*/ 1453191 h 1596499"/>
              <a:gd name="connsiteX35" fmla="*/ 6212659 w 9662615"/>
              <a:gd name="connsiteY35" fmla="*/ 1454850 h 1596499"/>
              <a:gd name="connsiteX36" fmla="*/ 6069317 w 9662615"/>
              <a:gd name="connsiteY36" fmla="*/ 1445838 h 1596499"/>
              <a:gd name="connsiteX37" fmla="*/ 5878477 w 9662615"/>
              <a:gd name="connsiteY37" fmla="*/ 1439180 h 1596499"/>
              <a:gd name="connsiteX38" fmla="*/ 5838387 w 9662615"/>
              <a:gd name="connsiteY38" fmla="*/ 1444679 h 1596499"/>
              <a:gd name="connsiteX39" fmla="*/ 5771136 w 9662615"/>
              <a:gd name="connsiteY39" fmla="*/ 1453639 h 1596499"/>
              <a:gd name="connsiteX40" fmla="*/ 5724081 w 9662615"/>
              <a:gd name="connsiteY40" fmla="*/ 1470431 h 1596499"/>
              <a:gd name="connsiteX41" fmla="*/ 5666577 w 9662615"/>
              <a:gd name="connsiteY41" fmla="*/ 1473921 h 1596499"/>
              <a:gd name="connsiteX42" fmla="*/ 5649068 w 9662615"/>
              <a:gd name="connsiteY42" fmla="*/ 1461676 h 1596499"/>
              <a:gd name="connsiteX43" fmla="*/ 5588902 w 9662615"/>
              <a:gd name="connsiteY43" fmla="*/ 1469647 h 1596499"/>
              <a:gd name="connsiteX44" fmla="*/ 5498090 w 9662615"/>
              <a:gd name="connsiteY44" fmla="*/ 1483173 h 1596499"/>
              <a:gd name="connsiteX45" fmla="*/ 5444641 w 9662615"/>
              <a:gd name="connsiteY45" fmla="*/ 1487602 h 1596499"/>
              <a:gd name="connsiteX46" fmla="*/ 5299812 w 9662615"/>
              <a:gd name="connsiteY46" fmla="*/ 1503362 h 1596499"/>
              <a:gd name="connsiteX47" fmla="*/ 5213947 w 9662615"/>
              <a:gd name="connsiteY47" fmla="*/ 1516637 h 1596499"/>
              <a:gd name="connsiteX48" fmla="*/ 5090342 w 9662615"/>
              <a:gd name="connsiteY48" fmla="*/ 1546680 h 1596499"/>
              <a:gd name="connsiteX49" fmla="*/ 5129812 w 9662615"/>
              <a:gd name="connsiteY49" fmla="*/ 1521277 h 1596499"/>
              <a:gd name="connsiteX50" fmla="*/ 5059484 w 9662615"/>
              <a:gd name="connsiteY50" fmla="*/ 1546802 h 1596499"/>
              <a:gd name="connsiteX51" fmla="*/ 5038524 w 9662615"/>
              <a:gd name="connsiteY51" fmla="*/ 1545675 h 1596499"/>
              <a:gd name="connsiteX52" fmla="*/ 5026564 w 9662615"/>
              <a:gd name="connsiteY52" fmla="*/ 1545376 h 1596499"/>
              <a:gd name="connsiteX53" fmla="*/ 4969433 w 9662615"/>
              <a:gd name="connsiteY53" fmla="*/ 1550865 h 1596499"/>
              <a:gd name="connsiteX54" fmla="*/ 4929254 w 9662615"/>
              <a:gd name="connsiteY54" fmla="*/ 1563452 h 1596499"/>
              <a:gd name="connsiteX55" fmla="*/ 4871726 w 9662615"/>
              <a:gd name="connsiteY55" fmla="*/ 1570584 h 1596499"/>
              <a:gd name="connsiteX56" fmla="*/ 4843267 w 9662615"/>
              <a:gd name="connsiteY56" fmla="*/ 1561459 h 1596499"/>
              <a:gd name="connsiteX57" fmla="*/ 4821058 w 9662615"/>
              <a:gd name="connsiteY57" fmla="*/ 1553078 h 1596499"/>
              <a:gd name="connsiteX58" fmla="*/ 4791466 w 9662615"/>
              <a:gd name="connsiteY58" fmla="*/ 1561324 h 1596499"/>
              <a:gd name="connsiteX59" fmla="*/ 4784247 w 9662615"/>
              <a:gd name="connsiteY59" fmla="*/ 1562342 h 1596499"/>
              <a:gd name="connsiteX60" fmla="*/ 4739309 w 9662615"/>
              <a:gd name="connsiteY60" fmla="*/ 1553948 h 1596499"/>
              <a:gd name="connsiteX61" fmla="*/ 4697562 w 9662615"/>
              <a:gd name="connsiteY61" fmla="*/ 1551206 h 1596499"/>
              <a:gd name="connsiteX62" fmla="*/ 4650737 w 9662615"/>
              <a:gd name="connsiteY62" fmla="*/ 1537381 h 1596499"/>
              <a:gd name="connsiteX63" fmla="*/ 4583150 w 9662615"/>
              <a:gd name="connsiteY63" fmla="*/ 1529064 h 1596499"/>
              <a:gd name="connsiteX64" fmla="*/ 4521734 w 9662615"/>
              <a:gd name="connsiteY64" fmla="*/ 1529359 h 1596499"/>
              <a:gd name="connsiteX65" fmla="*/ 4382398 w 9662615"/>
              <a:gd name="connsiteY65" fmla="*/ 1534108 h 1596499"/>
              <a:gd name="connsiteX66" fmla="*/ 4221826 w 9662615"/>
              <a:gd name="connsiteY66" fmla="*/ 1500972 h 1596499"/>
              <a:gd name="connsiteX67" fmla="*/ 4096601 w 9662615"/>
              <a:gd name="connsiteY67" fmla="*/ 1521563 h 1596499"/>
              <a:gd name="connsiteX68" fmla="*/ 3978586 w 9662615"/>
              <a:gd name="connsiteY68" fmla="*/ 1596499 h 1596499"/>
              <a:gd name="connsiteX69" fmla="*/ 3833906 w 9662615"/>
              <a:gd name="connsiteY69" fmla="*/ 1516637 h 1596499"/>
              <a:gd name="connsiteX70" fmla="*/ 3696258 w 9662615"/>
              <a:gd name="connsiteY70" fmla="*/ 1537563 h 1596499"/>
              <a:gd name="connsiteX71" fmla="*/ 3594070 w 9662615"/>
              <a:gd name="connsiteY71" fmla="*/ 1509422 h 1596499"/>
              <a:gd name="connsiteX72" fmla="*/ 3565233 w 9662615"/>
              <a:gd name="connsiteY72" fmla="*/ 1515122 h 1596499"/>
              <a:gd name="connsiteX73" fmla="*/ 3560267 w 9662615"/>
              <a:gd name="connsiteY73" fmla="*/ 1516288 h 1596499"/>
              <a:gd name="connsiteX74" fmla="*/ 3540258 w 9662615"/>
              <a:gd name="connsiteY74" fmla="*/ 1516976 h 1596499"/>
              <a:gd name="connsiteX75" fmla="*/ 3534780 w 9662615"/>
              <a:gd name="connsiteY75" fmla="*/ 1522141 h 1596499"/>
              <a:gd name="connsiteX76" fmla="*/ 3504783 w 9662615"/>
              <a:gd name="connsiteY76" fmla="*/ 1526739 h 1596499"/>
              <a:gd name="connsiteX77" fmla="*/ 3430805 w 9662615"/>
              <a:gd name="connsiteY77" fmla="*/ 1542521 h 1596499"/>
              <a:gd name="connsiteX78" fmla="*/ 3292707 w 9662615"/>
              <a:gd name="connsiteY78" fmla="*/ 1520490 h 1596499"/>
              <a:gd name="connsiteX79" fmla="*/ 3187872 w 9662615"/>
              <a:gd name="connsiteY79" fmla="*/ 1519991 h 1596499"/>
              <a:gd name="connsiteX80" fmla="*/ 3148026 w 9662615"/>
              <a:gd name="connsiteY80" fmla="*/ 1524777 h 1596499"/>
              <a:gd name="connsiteX81" fmla="*/ 3092394 w 9662615"/>
              <a:gd name="connsiteY81" fmla="*/ 1528115 h 1596499"/>
              <a:gd name="connsiteX82" fmla="*/ 2994200 w 9662615"/>
              <a:gd name="connsiteY82" fmla="*/ 1537857 h 1596499"/>
              <a:gd name="connsiteX83" fmla="*/ 2862301 w 9662615"/>
              <a:gd name="connsiteY83" fmla="*/ 1544250 h 1596499"/>
              <a:gd name="connsiteX84" fmla="*/ 2766335 w 9662615"/>
              <a:gd name="connsiteY84" fmla="*/ 1527662 h 1596499"/>
              <a:gd name="connsiteX85" fmla="*/ 2757836 w 9662615"/>
              <a:gd name="connsiteY85" fmla="*/ 1531371 h 1596499"/>
              <a:gd name="connsiteX86" fmla="*/ 2691555 w 9662615"/>
              <a:gd name="connsiteY86" fmla="*/ 1530283 h 1596499"/>
              <a:gd name="connsiteX87" fmla="*/ 2491676 w 9662615"/>
              <a:gd name="connsiteY87" fmla="*/ 1500859 h 1596499"/>
              <a:gd name="connsiteX88" fmla="*/ 2378036 w 9662615"/>
              <a:gd name="connsiteY88" fmla="*/ 1520645 h 1596499"/>
              <a:gd name="connsiteX89" fmla="*/ 2284269 w 9662615"/>
              <a:gd name="connsiteY89" fmla="*/ 1503068 h 1596499"/>
              <a:gd name="connsiteX90" fmla="*/ 2207104 w 9662615"/>
              <a:gd name="connsiteY90" fmla="*/ 1508888 h 1596499"/>
              <a:gd name="connsiteX91" fmla="*/ 2149226 w 9662615"/>
              <a:gd name="connsiteY91" fmla="*/ 1523409 h 1596499"/>
              <a:gd name="connsiteX92" fmla="*/ 2084783 w 9662615"/>
              <a:gd name="connsiteY92" fmla="*/ 1524245 h 1596499"/>
              <a:gd name="connsiteX93" fmla="*/ 2070075 w 9662615"/>
              <a:gd name="connsiteY93" fmla="*/ 1511285 h 1596499"/>
              <a:gd name="connsiteX94" fmla="*/ 2001057 w 9662615"/>
              <a:gd name="connsiteY94" fmla="*/ 1516449 h 1596499"/>
              <a:gd name="connsiteX95" fmla="*/ 1896330 w 9662615"/>
              <a:gd name="connsiteY95" fmla="*/ 1525725 h 1596499"/>
              <a:gd name="connsiteX96" fmla="*/ 1835994 w 9662615"/>
              <a:gd name="connsiteY96" fmla="*/ 1527678 h 1596499"/>
              <a:gd name="connsiteX97" fmla="*/ 1671119 w 9662615"/>
              <a:gd name="connsiteY97" fmla="*/ 1536701 h 1596499"/>
              <a:gd name="connsiteX98" fmla="*/ 1601337 w 9662615"/>
              <a:gd name="connsiteY98" fmla="*/ 1548552 h 1596499"/>
              <a:gd name="connsiteX99" fmla="*/ 1407755 w 9662615"/>
              <a:gd name="connsiteY99" fmla="*/ 1571444 h 1596499"/>
              <a:gd name="connsiteX100" fmla="*/ 1271994 w 9662615"/>
              <a:gd name="connsiteY100" fmla="*/ 1579471 h 1596499"/>
              <a:gd name="connsiteX101" fmla="*/ 1249226 w 9662615"/>
              <a:gd name="connsiteY101" fmla="*/ 1583140 h 1596499"/>
              <a:gd name="connsiteX102" fmla="*/ 1217719 w 9662615"/>
              <a:gd name="connsiteY102" fmla="*/ 1580863 h 1596499"/>
              <a:gd name="connsiteX103" fmla="*/ 1091432 w 9662615"/>
              <a:gd name="connsiteY103" fmla="*/ 1571003 h 1596499"/>
              <a:gd name="connsiteX104" fmla="*/ 992039 w 9662615"/>
              <a:gd name="connsiteY104" fmla="*/ 1556662 h 1596499"/>
              <a:gd name="connsiteX105" fmla="*/ 868264 w 9662615"/>
              <a:gd name="connsiteY105" fmla="*/ 1566392 h 1596499"/>
              <a:gd name="connsiteX106" fmla="*/ 792765 w 9662615"/>
              <a:gd name="connsiteY106" fmla="*/ 1563102 h 1596499"/>
              <a:gd name="connsiteX107" fmla="*/ 669055 w 9662615"/>
              <a:gd name="connsiteY107" fmla="*/ 1543638 h 1596499"/>
              <a:gd name="connsiteX108" fmla="*/ 506152 w 9662615"/>
              <a:gd name="connsiteY108" fmla="*/ 1549124 h 1596499"/>
              <a:gd name="connsiteX109" fmla="*/ 472797 w 9662615"/>
              <a:gd name="connsiteY109" fmla="*/ 1568904 h 1596499"/>
              <a:gd name="connsiteX110" fmla="*/ 427864 w 9662615"/>
              <a:gd name="connsiteY110" fmla="*/ 1580848 h 1596499"/>
              <a:gd name="connsiteX111" fmla="*/ 408381 w 9662615"/>
              <a:gd name="connsiteY111" fmla="*/ 1552940 h 1596499"/>
              <a:gd name="connsiteX112" fmla="*/ 267163 w 9662615"/>
              <a:gd name="connsiteY112" fmla="*/ 1531913 h 1596499"/>
              <a:gd name="connsiteX113" fmla="*/ 196644 w 9662615"/>
              <a:gd name="connsiteY113" fmla="*/ 1524565 h 1596499"/>
              <a:gd name="connsiteX114" fmla="*/ 86819 w 9662615"/>
              <a:gd name="connsiteY114" fmla="*/ 1519517 h 1596499"/>
              <a:gd name="connsiteX115" fmla="*/ 53369 w 9662615"/>
              <a:gd name="connsiteY115" fmla="*/ 1516853 h 1596499"/>
              <a:gd name="connsiteX116" fmla="*/ 2359 w 9662615"/>
              <a:gd name="connsiteY116" fmla="*/ 1515247 h 1596499"/>
              <a:gd name="connsiteX117" fmla="*/ 0 w 9662615"/>
              <a:gd name="connsiteY117" fmla="*/ 1514932 h 1596499"/>
              <a:gd name="connsiteX118" fmla="*/ 0 w 9662615"/>
              <a:gd name="connsiteY118" fmla="*/ 0 h 1596499"/>
              <a:gd name="connsiteX0" fmla="*/ 0 w 9662615"/>
              <a:gd name="connsiteY0" fmla="*/ 0 h 1600474"/>
              <a:gd name="connsiteX1" fmla="*/ 9662615 w 9662615"/>
              <a:gd name="connsiteY1" fmla="*/ 0 h 1600474"/>
              <a:gd name="connsiteX2" fmla="*/ 9662615 w 9662615"/>
              <a:gd name="connsiteY2" fmla="*/ 1280346 h 1600474"/>
              <a:gd name="connsiteX3" fmla="*/ 9658420 w 9662615"/>
              <a:gd name="connsiteY3" fmla="*/ 1280106 h 1600474"/>
              <a:gd name="connsiteX4" fmla="*/ 9469546 w 9662615"/>
              <a:gd name="connsiteY4" fmla="*/ 1289837 h 1600474"/>
              <a:gd name="connsiteX5" fmla="*/ 9385895 w 9662615"/>
              <a:gd name="connsiteY5" fmla="*/ 1269203 h 1600474"/>
              <a:gd name="connsiteX6" fmla="*/ 9144767 w 9662615"/>
              <a:gd name="connsiteY6" fmla="*/ 1264120 h 1600474"/>
              <a:gd name="connsiteX7" fmla="*/ 8837252 w 9662615"/>
              <a:gd name="connsiteY7" fmla="*/ 1350515 h 1600474"/>
              <a:gd name="connsiteX8" fmla="*/ 8705466 w 9662615"/>
              <a:gd name="connsiteY8" fmla="*/ 1342419 h 1600474"/>
              <a:gd name="connsiteX9" fmla="*/ 8652221 w 9662615"/>
              <a:gd name="connsiteY9" fmla="*/ 1326906 h 1600474"/>
              <a:gd name="connsiteX10" fmla="*/ 8632312 w 9662615"/>
              <a:gd name="connsiteY10" fmla="*/ 1326025 h 1600474"/>
              <a:gd name="connsiteX11" fmla="*/ 8591582 w 9662615"/>
              <a:gd name="connsiteY11" fmla="*/ 1341666 h 1600474"/>
              <a:gd name="connsiteX12" fmla="*/ 8537336 w 9662615"/>
              <a:gd name="connsiteY12" fmla="*/ 1341684 h 1600474"/>
              <a:gd name="connsiteX13" fmla="*/ 8472508 w 9662615"/>
              <a:gd name="connsiteY13" fmla="*/ 1363109 h 1600474"/>
              <a:gd name="connsiteX14" fmla="*/ 8258477 w 9662615"/>
              <a:gd name="connsiteY14" fmla="*/ 1370666 h 1600474"/>
              <a:gd name="connsiteX15" fmla="*/ 8197961 w 9662615"/>
              <a:gd name="connsiteY15" fmla="*/ 1392804 h 1600474"/>
              <a:gd name="connsiteX16" fmla="*/ 8171196 w 9662615"/>
              <a:gd name="connsiteY16" fmla="*/ 1397216 h 1600474"/>
              <a:gd name="connsiteX17" fmla="*/ 8127667 w 9662615"/>
              <a:gd name="connsiteY17" fmla="*/ 1418254 h 1600474"/>
              <a:gd name="connsiteX18" fmla="*/ 7974579 w 9662615"/>
              <a:gd name="connsiteY18" fmla="*/ 1383439 h 1600474"/>
              <a:gd name="connsiteX19" fmla="*/ 7768351 w 9662615"/>
              <a:gd name="connsiteY19" fmla="*/ 1395051 h 1600474"/>
              <a:gd name="connsiteX20" fmla="*/ 7635985 w 9662615"/>
              <a:gd name="connsiteY20" fmla="*/ 1386363 h 1600474"/>
              <a:gd name="connsiteX21" fmla="*/ 7466069 w 9662615"/>
              <a:gd name="connsiteY21" fmla="*/ 1377654 h 1600474"/>
              <a:gd name="connsiteX22" fmla="*/ 7355642 w 9662615"/>
              <a:gd name="connsiteY22" fmla="*/ 1407761 h 1600474"/>
              <a:gd name="connsiteX23" fmla="*/ 7151610 w 9662615"/>
              <a:gd name="connsiteY23" fmla="*/ 1397856 h 1600474"/>
              <a:gd name="connsiteX24" fmla="*/ 7082147 w 9662615"/>
              <a:gd name="connsiteY24" fmla="*/ 1406113 h 1600474"/>
              <a:gd name="connsiteX25" fmla="*/ 7014958 w 9662615"/>
              <a:gd name="connsiteY25" fmla="*/ 1396883 h 1600474"/>
              <a:gd name="connsiteX26" fmla="*/ 6907567 w 9662615"/>
              <a:gd name="connsiteY26" fmla="*/ 1419149 h 1600474"/>
              <a:gd name="connsiteX27" fmla="*/ 6748428 w 9662615"/>
              <a:gd name="connsiteY27" fmla="*/ 1420308 h 1600474"/>
              <a:gd name="connsiteX28" fmla="*/ 6654257 w 9662615"/>
              <a:gd name="connsiteY28" fmla="*/ 1424143 h 1600474"/>
              <a:gd name="connsiteX29" fmla="*/ 6620123 w 9662615"/>
              <a:gd name="connsiteY29" fmla="*/ 1430535 h 1600474"/>
              <a:gd name="connsiteX30" fmla="*/ 6571355 w 9662615"/>
              <a:gd name="connsiteY30" fmla="*/ 1436144 h 1600474"/>
              <a:gd name="connsiteX31" fmla="*/ 6486557 w 9662615"/>
              <a:gd name="connsiteY31" fmla="*/ 1449861 h 1600474"/>
              <a:gd name="connsiteX32" fmla="*/ 6370419 w 9662615"/>
              <a:gd name="connsiteY32" fmla="*/ 1461649 h 1600474"/>
              <a:gd name="connsiteX33" fmla="*/ 6278839 w 9662615"/>
              <a:gd name="connsiteY33" fmla="*/ 1449160 h 1600474"/>
              <a:gd name="connsiteX34" fmla="*/ 6272455 w 9662615"/>
              <a:gd name="connsiteY34" fmla="*/ 1453191 h 1600474"/>
              <a:gd name="connsiteX35" fmla="*/ 6212659 w 9662615"/>
              <a:gd name="connsiteY35" fmla="*/ 1454850 h 1600474"/>
              <a:gd name="connsiteX36" fmla="*/ 6069317 w 9662615"/>
              <a:gd name="connsiteY36" fmla="*/ 1445838 h 1600474"/>
              <a:gd name="connsiteX37" fmla="*/ 5878477 w 9662615"/>
              <a:gd name="connsiteY37" fmla="*/ 1439180 h 1600474"/>
              <a:gd name="connsiteX38" fmla="*/ 5838387 w 9662615"/>
              <a:gd name="connsiteY38" fmla="*/ 1444679 h 1600474"/>
              <a:gd name="connsiteX39" fmla="*/ 5771136 w 9662615"/>
              <a:gd name="connsiteY39" fmla="*/ 1453639 h 1600474"/>
              <a:gd name="connsiteX40" fmla="*/ 5724081 w 9662615"/>
              <a:gd name="connsiteY40" fmla="*/ 1470431 h 1600474"/>
              <a:gd name="connsiteX41" fmla="*/ 5666577 w 9662615"/>
              <a:gd name="connsiteY41" fmla="*/ 1473921 h 1600474"/>
              <a:gd name="connsiteX42" fmla="*/ 5649068 w 9662615"/>
              <a:gd name="connsiteY42" fmla="*/ 1461676 h 1600474"/>
              <a:gd name="connsiteX43" fmla="*/ 5588902 w 9662615"/>
              <a:gd name="connsiteY43" fmla="*/ 1469647 h 1600474"/>
              <a:gd name="connsiteX44" fmla="*/ 5498090 w 9662615"/>
              <a:gd name="connsiteY44" fmla="*/ 1483173 h 1600474"/>
              <a:gd name="connsiteX45" fmla="*/ 5444641 w 9662615"/>
              <a:gd name="connsiteY45" fmla="*/ 1487602 h 1600474"/>
              <a:gd name="connsiteX46" fmla="*/ 5299812 w 9662615"/>
              <a:gd name="connsiteY46" fmla="*/ 1503362 h 1600474"/>
              <a:gd name="connsiteX47" fmla="*/ 5213947 w 9662615"/>
              <a:gd name="connsiteY47" fmla="*/ 1516637 h 1600474"/>
              <a:gd name="connsiteX48" fmla="*/ 5090342 w 9662615"/>
              <a:gd name="connsiteY48" fmla="*/ 1546680 h 1600474"/>
              <a:gd name="connsiteX49" fmla="*/ 5129812 w 9662615"/>
              <a:gd name="connsiteY49" fmla="*/ 1521277 h 1600474"/>
              <a:gd name="connsiteX50" fmla="*/ 5059484 w 9662615"/>
              <a:gd name="connsiteY50" fmla="*/ 1546802 h 1600474"/>
              <a:gd name="connsiteX51" fmla="*/ 5038524 w 9662615"/>
              <a:gd name="connsiteY51" fmla="*/ 1545675 h 1600474"/>
              <a:gd name="connsiteX52" fmla="*/ 5026564 w 9662615"/>
              <a:gd name="connsiteY52" fmla="*/ 1545376 h 1600474"/>
              <a:gd name="connsiteX53" fmla="*/ 4969433 w 9662615"/>
              <a:gd name="connsiteY53" fmla="*/ 1550865 h 1600474"/>
              <a:gd name="connsiteX54" fmla="*/ 4929254 w 9662615"/>
              <a:gd name="connsiteY54" fmla="*/ 1563452 h 1600474"/>
              <a:gd name="connsiteX55" fmla="*/ 4871726 w 9662615"/>
              <a:gd name="connsiteY55" fmla="*/ 1570584 h 1600474"/>
              <a:gd name="connsiteX56" fmla="*/ 4843267 w 9662615"/>
              <a:gd name="connsiteY56" fmla="*/ 1561459 h 1600474"/>
              <a:gd name="connsiteX57" fmla="*/ 4821058 w 9662615"/>
              <a:gd name="connsiteY57" fmla="*/ 1553078 h 1600474"/>
              <a:gd name="connsiteX58" fmla="*/ 4791466 w 9662615"/>
              <a:gd name="connsiteY58" fmla="*/ 1561324 h 1600474"/>
              <a:gd name="connsiteX59" fmla="*/ 4784247 w 9662615"/>
              <a:gd name="connsiteY59" fmla="*/ 1562342 h 1600474"/>
              <a:gd name="connsiteX60" fmla="*/ 4739309 w 9662615"/>
              <a:gd name="connsiteY60" fmla="*/ 1553948 h 1600474"/>
              <a:gd name="connsiteX61" fmla="*/ 4697562 w 9662615"/>
              <a:gd name="connsiteY61" fmla="*/ 1551206 h 1600474"/>
              <a:gd name="connsiteX62" fmla="*/ 4650737 w 9662615"/>
              <a:gd name="connsiteY62" fmla="*/ 1537381 h 1600474"/>
              <a:gd name="connsiteX63" fmla="*/ 4583150 w 9662615"/>
              <a:gd name="connsiteY63" fmla="*/ 1529064 h 1600474"/>
              <a:gd name="connsiteX64" fmla="*/ 4521734 w 9662615"/>
              <a:gd name="connsiteY64" fmla="*/ 1529359 h 1600474"/>
              <a:gd name="connsiteX65" fmla="*/ 4382398 w 9662615"/>
              <a:gd name="connsiteY65" fmla="*/ 1534108 h 1600474"/>
              <a:gd name="connsiteX66" fmla="*/ 4221826 w 9662615"/>
              <a:gd name="connsiteY66" fmla="*/ 1500972 h 1600474"/>
              <a:gd name="connsiteX67" fmla="*/ 4096601 w 9662615"/>
              <a:gd name="connsiteY67" fmla="*/ 1521563 h 1600474"/>
              <a:gd name="connsiteX68" fmla="*/ 4046172 w 9662615"/>
              <a:gd name="connsiteY68" fmla="*/ 1600474 h 1600474"/>
              <a:gd name="connsiteX69" fmla="*/ 3833906 w 9662615"/>
              <a:gd name="connsiteY69" fmla="*/ 1516637 h 1600474"/>
              <a:gd name="connsiteX70" fmla="*/ 3696258 w 9662615"/>
              <a:gd name="connsiteY70" fmla="*/ 1537563 h 1600474"/>
              <a:gd name="connsiteX71" fmla="*/ 3594070 w 9662615"/>
              <a:gd name="connsiteY71" fmla="*/ 1509422 h 1600474"/>
              <a:gd name="connsiteX72" fmla="*/ 3565233 w 9662615"/>
              <a:gd name="connsiteY72" fmla="*/ 1515122 h 1600474"/>
              <a:gd name="connsiteX73" fmla="*/ 3560267 w 9662615"/>
              <a:gd name="connsiteY73" fmla="*/ 1516288 h 1600474"/>
              <a:gd name="connsiteX74" fmla="*/ 3540258 w 9662615"/>
              <a:gd name="connsiteY74" fmla="*/ 1516976 h 1600474"/>
              <a:gd name="connsiteX75" fmla="*/ 3534780 w 9662615"/>
              <a:gd name="connsiteY75" fmla="*/ 1522141 h 1600474"/>
              <a:gd name="connsiteX76" fmla="*/ 3504783 w 9662615"/>
              <a:gd name="connsiteY76" fmla="*/ 1526739 h 1600474"/>
              <a:gd name="connsiteX77" fmla="*/ 3430805 w 9662615"/>
              <a:gd name="connsiteY77" fmla="*/ 1542521 h 1600474"/>
              <a:gd name="connsiteX78" fmla="*/ 3292707 w 9662615"/>
              <a:gd name="connsiteY78" fmla="*/ 1520490 h 1600474"/>
              <a:gd name="connsiteX79" fmla="*/ 3187872 w 9662615"/>
              <a:gd name="connsiteY79" fmla="*/ 1519991 h 1600474"/>
              <a:gd name="connsiteX80" fmla="*/ 3148026 w 9662615"/>
              <a:gd name="connsiteY80" fmla="*/ 1524777 h 1600474"/>
              <a:gd name="connsiteX81" fmla="*/ 3092394 w 9662615"/>
              <a:gd name="connsiteY81" fmla="*/ 1528115 h 1600474"/>
              <a:gd name="connsiteX82" fmla="*/ 2994200 w 9662615"/>
              <a:gd name="connsiteY82" fmla="*/ 1537857 h 1600474"/>
              <a:gd name="connsiteX83" fmla="*/ 2862301 w 9662615"/>
              <a:gd name="connsiteY83" fmla="*/ 1544250 h 1600474"/>
              <a:gd name="connsiteX84" fmla="*/ 2766335 w 9662615"/>
              <a:gd name="connsiteY84" fmla="*/ 1527662 h 1600474"/>
              <a:gd name="connsiteX85" fmla="*/ 2757836 w 9662615"/>
              <a:gd name="connsiteY85" fmla="*/ 1531371 h 1600474"/>
              <a:gd name="connsiteX86" fmla="*/ 2691555 w 9662615"/>
              <a:gd name="connsiteY86" fmla="*/ 1530283 h 1600474"/>
              <a:gd name="connsiteX87" fmla="*/ 2491676 w 9662615"/>
              <a:gd name="connsiteY87" fmla="*/ 1500859 h 1600474"/>
              <a:gd name="connsiteX88" fmla="*/ 2378036 w 9662615"/>
              <a:gd name="connsiteY88" fmla="*/ 1520645 h 1600474"/>
              <a:gd name="connsiteX89" fmla="*/ 2284269 w 9662615"/>
              <a:gd name="connsiteY89" fmla="*/ 1503068 h 1600474"/>
              <a:gd name="connsiteX90" fmla="*/ 2207104 w 9662615"/>
              <a:gd name="connsiteY90" fmla="*/ 1508888 h 1600474"/>
              <a:gd name="connsiteX91" fmla="*/ 2149226 w 9662615"/>
              <a:gd name="connsiteY91" fmla="*/ 1523409 h 1600474"/>
              <a:gd name="connsiteX92" fmla="*/ 2084783 w 9662615"/>
              <a:gd name="connsiteY92" fmla="*/ 1524245 h 1600474"/>
              <a:gd name="connsiteX93" fmla="*/ 2070075 w 9662615"/>
              <a:gd name="connsiteY93" fmla="*/ 1511285 h 1600474"/>
              <a:gd name="connsiteX94" fmla="*/ 2001057 w 9662615"/>
              <a:gd name="connsiteY94" fmla="*/ 1516449 h 1600474"/>
              <a:gd name="connsiteX95" fmla="*/ 1896330 w 9662615"/>
              <a:gd name="connsiteY95" fmla="*/ 1525725 h 1600474"/>
              <a:gd name="connsiteX96" fmla="*/ 1835994 w 9662615"/>
              <a:gd name="connsiteY96" fmla="*/ 1527678 h 1600474"/>
              <a:gd name="connsiteX97" fmla="*/ 1671119 w 9662615"/>
              <a:gd name="connsiteY97" fmla="*/ 1536701 h 1600474"/>
              <a:gd name="connsiteX98" fmla="*/ 1601337 w 9662615"/>
              <a:gd name="connsiteY98" fmla="*/ 1548552 h 1600474"/>
              <a:gd name="connsiteX99" fmla="*/ 1407755 w 9662615"/>
              <a:gd name="connsiteY99" fmla="*/ 1571444 h 1600474"/>
              <a:gd name="connsiteX100" fmla="*/ 1271994 w 9662615"/>
              <a:gd name="connsiteY100" fmla="*/ 1579471 h 1600474"/>
              <a:gd name="connsiteX101" fmla="*/ 1249226 w 9662615"/>
              <a:gd name="connsiteY101" fmla="*/ 1583140 h 1600474"/>
              <a:gd name="connsiteX102" fmla="*/ 1217719 w 9662615"/>
              <a:gd name="connsiteY102" fmla="*/ 1580863 h 1600474"/>
              <a:gd name="connsiteX103" fmla="*/ 1091432 w 9662615"/>
              <a:gd name="connsiteY103" fmla="*/ 1571003 h 1600474"/>
              <a:gd name="connsiteX104" fmla="*/ 992039 w 9662615"/>
              <a:gd name="connsiteY104" fmla="*/ 1556662 h 1600474"/>
              <a:gd name="connsiteX105" fmla="*/ 868264 w 9662615"/>
              <a:gd name="connsiteY105" fmla="*/ 1566392 h 1600474"/>
              <a:gd name="connsiteX106" fmla="*/ 792765 w 9662615"/>
              <a:gd name="connsiteY106" fmla="*/ 1563102 h 1600474"/>
              <a:gd name="connsiteX107" fmla="*/ 669055 w 9662615"/>
              <a:gd name="connsiteY107" fmla="*/ 1543638 h 1600474"/>
              <a:gd name="connsiteX108" fmla="*/ 506152 w 9662615"/>
              <a:gd name="connsiteY108" fmla="*/ 1549124 h 1600474"/>
              <a:gd name="connsiteX109" fmla="*/ 472797 w 9662615"/>
              <a:gd name="connsiteY109" fmla="*/ 1568904 h 1600474"/>
              <a:gd name="connsiteX110" fmla="*/ 427864 w 9662615"/>
              <a:gd name="connsiteY110" fmla="*/ 1580848 h 1600474"/>
              <a:gd name="connsiteX111" fmla="*/ 408381 w 9662615"/>
              <a:gd name="connsiteY111" fmla="*/ 1552940 h 1600474"/>
              <a:gd name="connsiteX112" fmla="*/ 267163 w 9662615"/>
              <a:gd name="connsiteY112" fmla="*/ 1531913 h 1600474"/>
              <a:gd name="connsiteX113" fmla="*/ 196644 w 9662615"/>
              <a:gd name="connsiteY113" fmla="*/ 1524565 h 1600474"/>
              <a:gd name="connsiteX114" fmla="*/ 86819 w 9662615"/>
              <a:gd name="connsiteY114" fmla="*/ 1519517 h 1600474"/>
              <a:gd name="connsiteX115" fmla="*/ 53369 w 9662615"/>
              <a:gd name="connsiteY115" fmla="*/ 1516853 h 1600474"/>
              <a:gd name="connsiteX116" fmla="*/ 2359 w 9662615"/>
              <a:gd name="connsiteY116" fmla="*/ 1515247 h 1600474"/>
              <a:gd name="connsiteX117" fmla="*/ 0 w 9662615"/>
              <a:gd name="connsiteY117" fmla="*/ 1514932 h 1600474"/>
              <a:gd name="connsiteX118" fmla="*/ 0 w 9662615"/>
              <a:gd name="connsiteY118" fmla="*/ 0 h 1600474"/>
              <a:gd name="connsiteX0" fmla="*/ 0 w 9662615"/>
              <a:gd name="connsiteY0" fmla="*/ 0 h 1679987"/>
              <a:gd name="connsiteX1" fmla="*/ 9662615 w 9662615"/>
              <a:gd name="connsiteY1" fmla="*/ 0 h 1679987"/>
              <a:gd name="connsiteX2" fmla="*/ 9662615 w 9662615"/>
              <a:gd name="connsiteY2" fmla="*/ 1280346 h 1679987"/>
              <a:gd name="connsiteX3" fmla="*/ 9658420 w 9662615"/>
              <a:gd name="connsiteY3" fmla="*/ 1280106 h 1679987"/>
              <a:gd name="connsiteX4" fmla="*/ 9469546 w 9662615"/>
              <a:gd name="connsiteY4" fmla="*/ 1289837 h 1679987"/>
              <a:gd name="connsiteX5" fmla="*/ 9385895 w 9662615"/>
              <a:gd name="connsiteY5" fmla="*/ 1269203 h 1679987"/>
              <a:gd name="connsiteX6" fmla="*/ 9144767 w 9662615"/>
              <a:gd name="connsiteY6" fmla="*/ 1264120 h 1679987"/>
              <a:gd name="connsiteX7" fmla="*/ 8837252 w 9662615"/>
              <a:gd name="connsiteY7" fmla="*/ 1350515 h 1679987"/>
              <a:gd name="connsiteX8" fmla="*/ 8705466 w 9662615"/>
              <a:gd name="connsiteY8" fmla="*/ 1342419 h 1679987"/>
              <a:gd name="connsiteX9" fmla="*/ 8652221 w 9662615"/>
              <a:gd name="connsiteY9" fmla="*/ 1326906 h 1679987"/>
              <a:gd name="connsiteX10" fmla="*/ 8632312 w 9662615"/>
              <a:gd name="connsiteY10" fmla="*/ 1326025 h 1679987"/>
              <a:gd name="connsiteX11" fmla="*/ 8591582 w 9662615"/>
              <a:gd name="connsiteY11" fmla="*/ 1341666 h 1679987"/>
              <a:gd name="connsiteX12" fmla="*/ 8537336 w 9662615"/>
              <a:gd name="connsiteY12" fmla="*/ 1341684 h 1679987"/>
              <a:gd name="connsiteX13" fmla="*/ 8472508 w 9662615"/>
              <a:gd name="connsiteY13" fmla="*/ 1363109 h 1679987"/>
              <a:gd name="connsiteX14" fmla="*/ 8258477 w 9662615"/>
              <a:gd name="connsiteY14" fmla="*/ 1370666 h 1679987"/>
              <a:gd name="connsiteX15" fmla="*/ 8197961 w 9662615"/>
              <a:gd name="connsiteY15" fmla="*/ 1392804 h 1679987"/>
              <a:gd name="connsiteX16" fmla="*/ 8171196 w 9662615"/>
              <a:gd name="connsiteY16" fmla="*/ 1397216 h 1679987"/>
              <a:gd name="connsiteX17" fmla="*/ 8127667 w 9662615"/>
              <a:gd name="connsiteY17" fmla="*/ 1418254 h 1679987"/>
              <a:gd name="connsiteX18" fmla="*/ 7974579 w 9662615"/>
              <a:gd name="connsiteY18" fmla="*/ 1383439 h 1679987"/>
              <a:gd name="connsiteX19" fmla="*/ 7768351 w 9662615"/>
              <a:gd name="connsiteY19" fmla="*/ 1395051 h 1679987"/>
              <a:gd name="connsiteX20" fmla="*/ 7635985 w 9662615"/>
              <a:gd name="connsiteY20" fmla="*/ 1386363 h 1679987"/>
              <a:gd name="connsiteX21" fmla="*/ 7466069 w 9662615"/>
              <a:gd name="connsiteY21" fmla="*/ 1377654 h 1679987"/>
              <a:gd name="connsiteX22" fmla="*/ 7355642 w 9662615"/>
              <a:gd name="connsiteY22" fmla="*/ 1407761 h 1679987"/>
              <a:gd name="connsiteX23" fmla="*/ 7151610 w 9662615"/>
              <a:gd name="connsiteY23" fmla="*/ 1397856 h 1679987"/>
              <a:gd name="connsiteX24" fmla="*/ 7082147 w 9662615"/>
              <a:gd name="connsiteY24" fmla="*/ 1406113 h 1679987"/>
              <a:gd name="connsiteX25" fmla="*/ 7014958 w 9662615"/>
              <a:gd name="connsiteY25" fmla="*/ 1396883 h 1679987"/>
              <a:gd name="connsiteX26" fmla="*/ 6907567 w 9662615"/>
              <a:gd name="connsiteY26" fmla="*/ 1419149 h 1679987"/>
              <a:gd name="connsiteX27" fmla="*/ 6748428 w 9662615"/>
              <a:gd name="connsiteY27" fmla="*/ 1420308 h 1679987"/>
              <a:gd name="connsiteX28" fmla="*/ 6654257 w 9662615"/>
              <a:gd name="connsiteY28" fmla="*/ 1424143 h 1679987"/>
              <a:gd name="connsiteX29" fmla="*/ 6620123 w 9662615"/>
              <a:gd name="connsiteY29" fmla="*/ 1430535 h 1679987"/>
              <a:gd name="connsiteX30" fmla="*/ 6571355 w 9662615"/>
              <a:gd name="connsiteY30" fmla="*/ 1436144 h 1679987"/>
              <a:gd name="connsiteX31" fmla="*/ 6486557 w 9662615"/>
              <a:gd name="connsiteY31" fmla="*/ 1449861 h 1679987"/>
              <a:gd name="connsiteX32" fmla="*/ 6370419 w 9662615"/>
              <a:gd name="connsiteY32" fmla="*/ 1461649 h 1679987"/>
              <a:gd name="connsiteX33" fmla="*/ 6278839 w 9662615"/>
              <a:gd name="connsiteY33" fmla="*/ 1449160 h 1679987"/>
              <a:gd name="connsiteX34" fmla="*/ 6272455 w 9662615"/>
              <a:gd name="connsiteY34" fmla="*/ 1453191 h 1679987"/>
              <a:gd name="connsiteX35" fmla="*/ 6212659 w 9662615"/>
              <a:gd name="connsiteY35" fmla="*/ 1454850 h 1679987"/>
              <a:gd name="connsiteX36" fmla="*/ 6069317 w 9662615"/>
              <a:gd name="connsiteY36" fmla="*/ 1445838 h 1679987"/>
              <a:gd name="connsiteX37" fmla="*/ 5878477 w 9662615"/>
              <a:gd name="connsiteY37" fmla="*/ 1439180 h 1679987"/>
              <a:gd name="connsiteX38" fmla="*/ 5838387 w 9662615"/>
              <a:gd name="connsiteY38" fmla="*/ 1444679 h 1679987"/>
              <a:gd name="connsiteX39" fmla="*/ 5771136 w 9662615"/>
              <a:gd name="connsiteY39" fmla="*/ 1453639 h 1679987"/>
              <a:gd name="connsiteX40" fmla="*/ 5724081 w 9662615"/>
              <a:gd name="connsiteY40" fmla="*/ 1470431 h 1679987"/>
              <a:gd name="connsiteX41" fmla="*/ 5666577 w 9662615"/>
              <a:gd name="connsiteY41" fmla="*/ 1473921 h 1679987"/>
              <a:gd name="connsiteX42" fmla="*/ 5649068 w 9662615"/>
              <a:gd name="connsiteY42" fmla="*/ 1461676 h 1679987"/>
              <a:gd name="connsiteX43" fmla="*/ 5588902 w 9662615"/>
              <a:gd name="connsiteY43" fmla="*/ 1469647 h 1679987"/>
              <a:gd name="connsiteX44" fmla="*/ 5498090 w 9662615"/>
              <a:gd name="connsiteY44" fmla="*/ 1483173 h 1679987"/>
              <a:gd name="connsiteX45" fmla="*/ 5444641 w 9662615"/>
              <a:gd name="connsiteY45" fmla="*/ 1487602 h 1679987"/>
              <a:gd name="connsiteX46" fmla="*/ 5299812 w 9662615"/>
              <a:gd name="connsiteY46" fmla="*/ 1503362 h 1679987"/>
              <a:gd name="connsiteX47" fmla="*/ 5213947 w 9662615"/>
              <a:gd name="connsiteY47" fmla="*/ 1516637 h 1679987"/>
              <a:gd name="connsiteX48" fmla="*/ 5090342 w 9662615"/>
              <a:gd name="connsiteY48" fmla="*/ 1546680 h 1679987"/>
              <a:gd name="connsiteX49" fmla="*/ 5129812 w 9662615"/>
              <a:gd name="connsiteY49" fmla="*/ 1521277 h 1679987"/>
              <a:gd name="connsiteX50" fmla="*/ 5059484 w 9662615"/>
              <a:gd name="connsiteY50" fmla="*/ 1546802 h 1679987"/>
              <a:gd name="connsiteX51" fmla="*/ 5038524 w 9662615"/>
              <a:gd name="connsiteY51" fmla="*/ 1545675 h 1679987"/>
              <a:gd name="connsiteX52" fmla="*/ 5026564 w 9662615"/>
              <a:gd name="connsiteY52" fmla="*/ 1545376 h 1679987"/>
              <a:gd name="connsiteX53" fmla="*/ 4969433 w 9662615"/>
              <a:gd name="connsiteY53" fmla="*/ 1550865 h 1679987"/>
              <a:gd name="connsiteX54" fmla="*/ 4929254 w 9662615"/>
              <a:gd name="connsiteY54" fmla="*/ 1563452 h 1679987"/>
              <a:gd name="connsiteX55" fmla="*/ 4871726 w 9662615"/>
              <a:gd name="connsiteY55" fmla="*/ 1570584 h 1679987"/>
              <a:gd name="connsiteX56" fmla="*/ 4843267 w 9662615"/>
              <a:gd name="connsiteY56" fmla="*/ 1561459 h 1679987"/>
              <a:gd name="connsiteX57" fmla="*/ 4821058 w 9662615"/>
              <a:gd name="connsiteY57" fmla="*/ 1553078 h 1679987"/>
              <a:gd name="connsiteX58" fmla="*/ 4791466 w 9662615"/>
              <a:gd name="connsiteY58" fmla="*/ 1561324 h 1679987"/>
              <a:gd name="connsiteX59" fmla="*/ 4784247 w 9662615"/>
              <a:gd name="connsiteY59" fmla="*/ 1562342 h 1679987"/>
              <a:gd name="connsiteX60" fmla="*/ 4739309 w 9662615"/>
              <a:gd name="connsiteY60" fmla="*/ 1553948 h 1679987"/>
              <a:gd name="connsiteX61" fmla="*/ 4697562 w 9662615"/>
              <a:gd name="connsiteY61" fmla="*/ 1551206 h 1679987"/>
              <a:gd name="connsiteX62" fmla="*/ 4650737 w 9662615"/>
              <a:gd name="connsiteY62" fmla="*/ 1537381 h 1679987"/>
              <a:gd name="connsiteX63" fmla="*/ 4583150 w 9662615"/>
              <a:gd name="connsiteY63" fmla="*/ 1529064 h 1679987"/>
              <a:gd name="connsiteX64" fmla="*/ 4521734 w 9662615"/>
              <a:gd name="connsiteY64" fmla="*/ 1529359 h 1679987"/>
              <a:gd name="connsiteX65" fmla="*/ 4382398 w 9662615"/>
              <a:gd name="connsiteY65" fmla="*/ 1534108 h 1679987"/>
              <a:gd name="connsiteX66" fmla="*/ 4221826 w 9662615"/>
              <a:gd name="connsiteY66" fmla="*/ 1500972 h 1679987"/>
              <a:gd name="connsiteX67" fmla="*/ 4096601 w 9662615"/>
              <a:gd name="connsiteY67" fmla="*/ 1521563 h 1679987"/>
              <a:gd name="connsiteX68" fmla="*/ 3879195 w 9662615"/>
              <a:gd name="connsiteY68" fmla="*/ 1679987 h 1679987"/>
              <a:gd name="connsiteX69" fmla="*/ 3833906 w 9662615"/>
              <a:gd name="connsiteY69" fmla="*/ 1516637 h 1679987"/>
              <a:gd name="connsiteX70" fmla="*/ 3696258 w 9662615"/>
              <a:gd name="connsiteY70" fmla="*/ 1537563 h 1679987"/>
              <a:gd name="connsiteX71" fmla="*/ 3594070 w 9662615"/>
              <a:gd name="connsiteY71" fmla="*/ 1509422 h 1679987"/>
              <a:gd name="connsiteX72" fmla="*/ 3565233 w 9662615"/>
              <a:gd name="connsiteY72" fmla="*/ 1515122 h 1679987"/>
              <a:gd name="connsiteX73" fmla="*/ 3560267 w 9662615"/>
              <a:gd name="connsiteY73" fmla="*/ 1516288 h 1679987"/>
              <a:gd name="connsiteX74" fmla="*/ 3540258 w 9662615"/>
              <a:gd name="connsiteY74" fmla="*/ 1516976 h 1679987"/>
              <a:gd name="connsiteX75" fmla="*/ 3534780 w 9662615"/>
              <a:gd name="connsiteY75" fmla="*/ 1522141 h 1679987"/>
              <a:gd name="connsiteX76" fmla="*/ 3504783 w 9662615"/>
              <a:gd name="connsiteY76" fmla="*/ 1526739 h 1679987"/>
              <a:gd name="connsiteX77" fmla="*/ 3430805 w 9662615"/>
              <a:gd name="connsiteY77" fmla="*/ 1542521 h 1679987"/>
              <a:gd name="connsiteX78" fmla="*/ 3292707 w 9662615"/>
              <a:gd name="connsiteY78" fmla="*/ 1520490 h 1679987"/>
              <a:gd name="connsiteX79" fmla="*/ 3187872 w 9662615"/>
              <a:gd name="connsiteY79" fmla="*/ 1519991 h 1679987"/>
              <a:gd name="connsiteX80" fmla="*/ 3148026 w 9662615"/>
              <a:gd name="connsiteY80" fmla="*/ 1524777 h 1679987"/>
              <a:gd name="connsiteX81" fmla="*/ 3092394 w 9662615"/>
              <a:gd name="connsiteY81" fmla="*/ 1528115 h 1679987"/>
              <a:gd name="connsiteX82" fmla="*/ 2994200 w 9662615"/>
              <a:gd name="connsiteY82" fmla="*/ 1537857 h 1679987"/>
              <a:gd name="connsiteX83" fmla="*/ 2862301 w 9662615"/>
              <a:gd name="connsiteY83" fmla="*/ 1544250 h 1679987"/>
              <a:gd name="connsiteX84" fmla="*/ 2766335 w 9662615"/>
              <a:gd name="connsiteY84" fmla="*/ 1527662 h 1679987"/>
              <a:gd name="connsiteX85" fmla="*/ 2757836 w 9662615"/>
              <a:gd name="connsiteY85" fmla="*/ 1531371 h 1679987"/>
              <a:gd name="connsiteX86" fmla="*/ 2691555 w 9662615"/>
              <a:gd name="connsiteY86" fmla="*/ 1530283 h 1679987"/>
              <a:gd name="connsiteX87" fmla="*/ 2491676 w 9662615"/>
              <a:gd name="connsiteY87" fmla="*/ 1500859 h 1679987"/>
              <a:gd name="connsiteX88" fmla="*/ 2378036 w 9662615"/>
              <a:gd name="connsiteY88" fmla="*/ 1520645 h 1679987"/>
              <a:gd name="connsiteX89" fmla="*/ 2284269 w 9662615"/>
              <a:gd name="connsiteY89" fmla="*/ 1503068 h 1679987"/>
              <a:gd name="connsiteX90" fmla="*/ 2207104 w 9662615"/>
              <a:gd name="connsiteY90" fmla="*/ 1508888 h 1679987"/>
              <a:gd name="connsiteX91" fmla="*/ 2149226 w 9662615"/>
              <a:gd name="connsiteY91" fmla="*/ 1523409 h 1679987"/>
              <a:gd name="connsiteX92" fmla="*/ 2084783 w 9662615"/>
              <a:gd name="connsiteY92" fmla="*/ 1524245 h 1679987"/>
              <a:gd name="connsiteX93" fmla="*/ 2070075 w 9662615"/>
              <a:gd name="connsiteY93" fmla="*/ 1511285 h 1679987"/>
              <a:gd name="connsiteX94" fmla="*/ 2001057 w 9662615"/>
              <a:gd name="connsiteY94" fmla="*/ 1516449 h 1679987"/>
              <a:gd name="connsiteX95" fmla="*/ 1896330 w 9662615"/>
              <a:gd name="connsiteY95" fmla="*/ 1525725 h 1679987"/>
              <a:gd name="connsiteX96" fmla="*/ 1835994 w 9662615"/>
              <a:gd name="connsiteY96" fmla="*/ 1527678 h 1679987"/>
              <a:gd name="connsiteX97" fmla="*/ 1671119 w 9662615"/>
              <a:gd name="connsiteY97" fmla="*/ 1536701 h 1679987"/>
              <a:gd name="connsiteX98" fmla="*/ 1601337 w 9662615"/>
              <a:gd name="connsiteY98" fmla="*/ 1548552 h 1679987"/>
              <a:gd name="connsiteX99" fmla="*/ 1407755 w 9662615"/>
              <a:gd name="connsiteY99" fmla="*/ 1571444 h 1679987"/>
              <a:gd name="connsiteX100" fmla="*/ 1271994 w 9662615"/>
              <a:gd name="connsiteY100" fmla="*/ 1579471 h 1679987"/>
              <a:gd name="connsiteX101" fmla="*/ 1249226 w 9662615"/>
              <a:gd name="connsiteY101" fmla="*/ 1583140 h 1679987"/>
              <a:gd name="connsiteX102" fmla="*/ 1217719 w 9662615"/>
              <a:gd name="connsiteY102" fmla="*/ 1580863 h 1679987"/>
              <a:gd name="connsiteX103" fmla="*/ 1091432 w 9662615"/>
              <a:gd name="connsiteY103" fmla="*/ 1571003 h 1679987"/>
              <a:gd name="connsiteX104" fmla="*/ 992039 w 9662615"/>
              <a:gd name="connsiteY104" fmla="*/ 1556662 h 1679987"/>
              <a:gd name="connsiteX105" fmla="*/ 868264 w 9662615"/>
              <a:gd name="connsiteY105" fmla="*/ 1566392 h 1679987"/>
              <a:gd name="connsiteX106" fmla="*/ 792765 w 9662615"/>
              <a:gd name="connsiteY106" fmla="*/ 1563102 h 1679987"/>
              <a:gd name="connsiteX107" fmla="*/ 669055 w 9662615"/>
              <a:gd name="connsiteY107" fmla="*/ 1543638 h 1679987"/>
              <a:gd name="connsiteX108" fmla="*/ 506152 w 9662615"/>
              <a:gd name="connsiteY108" fmla="*/ 1549124 h 1679987"/>
              <a:gd name="connsiteX109" fmla="*/ 472797 w 9662615"/>
              <a:gd name="connsiteY109" fmla="*/ 1568904 h 1679987"/>
              <a:gd name="connsiteX110" fmla="*/ 427864 w 9662615"/>
              <a:gd name="connsiteY110" fmla="*/ 1580848 h 1679987"/>
              <a:gd name="connsiteX111" fmla="*/ 408381 w 9662615"/>
              <a:gd name="connsiteY111" fmla="*/ 1552940 h 1679987"/>
              <a:gd name="connsiteX112" fmla="*/ 267163 w 9662615"/>
              <a:gd name="connsiteY112" fmla="*/ 1531913 h 1679987"/>
              <a:gd name="connsiteX113" fmla="*/ 196644 w 9662615"/>
              <a:gd name="connsiteY113" fmla="*/ 1524565 h 1679987"/>
              <a:gd name="connsiteX114" fmla="*/ 86819 w 9662615"/>
              <a:gd name="connsiteY114" fmla="*/ 1519517 h 1679987"/>
              <a:gd name="connsiteX115" fmla="*/ 53369 w 9662615"/>
              <a:gd name="connsiteY115" fmla="*/ 1516853 h 1679987"/>
              <a:gd name="connsiteX116" fmla="*/ 2359 w 9662615"/>
              <a:gd name="connsiteY116" fmla="*/ 1515247 h 1679987"/>
              <a:gd name="connsiteX117" fmla="*/ 0 w 9662615"/>
              <a:gd name="connsiteY117" fmla="*/ 1514932 h 1679987"/>
              <a:gd name="connsiteX118" fmla="*/ 0 w 9662615"/>
              <a:gd name="connsiteY118" fmla="*/ 0 h 1679987"/>
              <a:gd name="connsiteX0" fmla="*/ 0 w 9662615"/>
              <a:gd name="connsiteY0" fmla="*/ 0 h 1648182"/>
              <a:gd name="connsiteX1" fmla="*/ 9662615 w 9662615"/>
              <a:gd name="connsiteY1" fmla="*/ 0 h 1648182"/>
              <a:gd name="connsiteX2" fmla="*/ 9662615 w 9662615"/>
              <a:gd name="connsiteY2" fmla="*/ 1280346 h 1648182"/>
              <a:gd name="connsiteX3" fmla="*/ 9658420 w 9662615"/>
              <a:gd name="connsiteY3" fmla="*/ 1280106 h 1648182"/>
              <a:gd name="connsiteX4" fmla="*/ 9469546 w 9662615"/>
              <a:gd name="connsiteY4" fmla="*/ 1289837 h 1648182"/>
              <a:gd name="connsiteX5" fmla="*/ 9385895 w 9662615"/>
              <a:gd name="connsiteY5" fmla="*/ 1269203 h 1648182"/>
              <a:gd name="connsiteX6" fmla="*/ 9144767 w 9662615"/>
              <a:gd name="connsiteY6" fmla="*/ 1264120 h 1648182"/>
              <a:gd name="connsiteX7" fmla="*/ 8837252 w 9662615"/>
              <a:gd name="connsiteY7" fmla="*/ 1350515 h 1648182"/>
              <a:gd name="connsiteX8" fmla="*/ 8705466 w 9662615"/>
              <a:gd name="connsiteY8" fmla="*/ 1342419 h 1648182"/>
              <a:gd name="connsiteX9" fmla="*/ 8652221 w 9662615"/>
              <a:gd name="connsiteY9" fmla="*/ 1326906 h 1648182"/>
              <a:gd name="connsiteX10" fmla="*/ 8632312 w 9662615"/>
              <a:gd name="connsiteY10" fmla="*/ 1326025 h 1648182"/>
              <a:gd name="connsiteX11" fmla="*/ 8591582 w 9662615"/>
              <a:gd name="connsiteY11" fmla="*/ 1341666 h 1648182"/>
              <a:gd name="connsiteX12" fmla="*/ 8537336 w 9662615"/>
              <a:gd name="connsiteY12" fmla="*/ 1341684 h 1648182"/>
              <a:gd name="connsiteX13" fmla="*/ 8472508 w 9662615"/>
              <a:gd name="connsiteY13" fmla="*/ 1363109 h 1648182"/>
              <a:gd name="connsiteX14" fmla="*/ 8258477 w 9662615"/>
              <a:gd name="connsiteY14" fmla="*/ 1370666 h 1648182"/>
              <a:gd name="connsiteX15" fmla="*/ 8197961 w 9662615"/>
              <a:gd name="connsiteY15" fmla="*/ 1392804 h 1648182"/>
              <a:gd name="connsiteX16" fmla="*/ 8171196 w 9662615"/>
              <a:gd name="connsiteY16" fmla="*/ 1397216 h 1648182"/>
              <a:gd name="connsiteX17" fmla="*/ 8127667 w 9662615"/>
              <a:gd name="connsiteY17" fmla="*/ 1418254 h 1648182"/>
              <a:gd name="connsiteX18" fmla="*/ 7974579 w 9662615"/>
              <a:gd name="connsiteY18" fmla="*/ 1383439 h 1648182"/>
              <a:gd name="connsiteX19" fmla="*/ 7768351 w 9662615"/>
              <a:gd name="connsiteY19" fmla="*/ 1395051 h 1648182"/>
              <a:gd name="connsiteX20" fmla="*/ 7635985 w 9662615"/>
              <a:gd name="connsiteY20" fmla="*/ 1386363 h 1648182"/>
              <a:gd name="connsiteX21" fmla="*/ 7466069 w 9662615"/>
              <a:gd name="connsiteY21" fmla="*/ 1377654 h 1648182"/>
              <a:gd name="connsiteX22" fmla="*/ 7355642 w 9662615"/>
              <a:gd name="connsiteY22" fmla="*/ 1407761 h 1648182"/>
              <a:gd name="connsiteX23" fmla="*/ 7151610 w 9662615"/>
              <a:gd name="connsiteY23" fmla="*/ 1397856 h 1648182"/>
              <a:gd name="connsiteX24" fmla="*/ 7082147 w 9662615"/>
              <a:gd name="connsiteY24" fmla="*/ 1406113 h 1648182"/>
              <a:gd name="connsiteX25" fmla="*/ 7014958 w 9662615"/>
              <a:gd name="connsiteY25" fmla="*/ 1396883 h 1648182"/>
              <a:gd name="connsiteX26" fmla="*/ 6907567 w 9662615"/>
              <a:gd name="connsiteY26" fmla="*/ 1419149 h 1648182"/>
              <a:gd name="connsiteX27" fmla="*/ 6748428 w 9662615"/>
              <a:gd name="connsiteY27" fmla="*/ 1420308 h 1648182"/>
              <a:gd name="connsiteX28" fmla="*/ 6654257 w 9662615"/>
              <a:gd name="connsiteY28" fmla="*/ 1424143 h 1648182"/>
              <a:gd name="connsiteX29" fmla="*/ 6620123 w 9662615"/>
              <a:gd name="connsiteY29" fmla="*/ 1430535 h 1648182"/>
              <a:gd name="connsiteX30" fmla="*/ 6571355 w 9662615"/>
              <a:gd name="connsiteY30" fmla="*/ 1436144 h 1648182"/>
              <a:gd name="connsiteX31" fmla="*/ 6486557 w 9662615"/>
              <a:gd name="connsiteY31" fmla="*/ 1449861 h 1648182"/>
              <a:gd name="connsiteX32" fmla="*/ 6370419 w 9662615"/>
              <a:gd name="connsiteY32" fmla="*/ 1461649 h 1648182"/>
              <a:gd name="connsiteX33" fmla="*/ 6278839 w 9662615"/>
              <a:gd name="connsiteY33" fmla="*/ 1449160 h 1648182"/>
              <a:gd name="connsiteX34" fmla="*/ 6272455 w 9662615"/>
              <a:gd name="connsiteY34" fmla="*/ 1453191 h 1648182"/>
              <a:gd name="connsiteX35" fmla="*/ 6212659 w 9662615"/>
              <a:gd name="connsiteY35" fmla="*/ 1454850 h 1648182"/>
              <a:gd name="connsiteX36" fmla="*/ 6069317 w 9662615"/>
              <a:gd name="connsiteY36" fmla="*/ 1445838 h 1648182"/>
              <a:gd name="connsiteX37" fmla="*/ 5878477 w 9662615"/>
              <a:gd name="connsiteY37" fmla="*/ 1439180 h 1648182"/>
              <a:gd name="connsiteX38" fmla="*/ 5838387 w 9662615"/>
              <a:gd name="connsiteY38" fmla="*/ 1444679 h 1648182"/>
              <a:gd name="connsiteX39" fmla="*/ 5771136 w 9662615"/>
              <a:gd name="connsiteY39" fmla="*/ 1453639 h 1648182"/>
              <a:gd name="connsiteX40" fmla="*/ 5724081 w 9662615"/>
              <a:gd name="connsiteY40" fmla="*/ 1470431 h 1648182"/>
              <a:gd name="connsiteX41" fmla="*/ 5666577 w 9662615"/>
              <a:gd name="connsiteY41" fmla="*/ 1473921 h 1648182"/>
              <a:gd name="connsiteX42" fmla="*/ 5649068 w 9662615"/>
              <a:gd name="connsiteY42" fmla="*/ 1461676 h 1648182"/>
              <a:gd name="connsiteX43" fmla="*/ 5588902 w 9662615"/>
              <a:gd name="connsiteY43" fmla="*/ 1469647 h 1648182"/>
              <a:gd name="connsiteX44" fmla="*/ 5498090 w 9662615"/>
              <a:gd name="connsiteY44" fmla="*/ 1483173 h 1648182"/>
              <a:gd name="connsiteX45" fmla="*/ 5444641 w 9662615"/>
              <a:gd name="connsiteY45" fmla="*/ 1487602 h 1648182"/>
              <a:gd name="connsiteX46" fmla="*/ 5299812 w 9662615"/>
              <a:gd name="connsiteY46" fmla="*/ 1503362 h 1648182"/>
              <a:gd name="connsiteX47" fmla="*/ 5213947 w 9662615"/>
              <a:gd name="connsiteY47" fmla="*/ 1516637 h 1648182"/>
              <a:gd name="connsiteX48" fmla="*/ 5090342 w 9662615"/>
              <a:gd name="connsiteY48" fmla="*/ 1546680 h 1648182"/>
              <a:gd name="connsiteX49" fmla="*/ 5129812 w 9662615"/>
              <a:gd name="connsiteY49" fmla="*/ 1521277 h 1648182"/>
              <a:gd name="connsiteX50" fmla="*/ 5059484 w 9662615"/>
              <a:gd name="connsiteY50" fmla="*/ 1546802 h 1648182"/>
              <a:gd name="connsiteX51" fmla="*/ 5038524 w 9662615"/>
              <a:gd name="connsiteY51" fmla="*/ 1545675 h 1648182"/>
              <a:gd name="connsiteX52" fmla="*/ 5026564 w 9662615"/>
              <a:gd name="connsiteY52" fmla="*/ 1545376 h 1648182"/>
              <a:gd name="connsiteX53" fmla="*/ 4969433 w 9662615"/>
              <a:gd name="connsiteY53" fmla="*/ 1550865 h 1648182"/>
              <a:gd name="connsiteX54" fmla="*/ 4929254 w 9662615"/>
              <a:gd name="connsiteY54" fmla="*/ 1563452 h 1648182"/>
              <a:gd name="connsiteX55" fmla="*/ 4871726 w 9662615"/>
              <a:gd name="connsiteY55" fmla="*/ 1570584 h 1648182"/>
              <a:gd name="connsiteX56" fmla="*/ 4843267 w 9662615"/>
              <a:gd name="connsiteY56" fmla="*/ 1561459 h 1648182"/>
              <a:gd name="connsiteX57" fmla="*/ 4821058 w 9662615"/>
              <a:gd name="connsiteY57" fmla="*/ 1553078 h 1648182"/>
              <a:gd name="connsiteX58" fmla="*/ 4791466 w 9662615"/>
              <a:gd name="connsiteY58" fmla="*/ 1561324 h 1648182"/>
              <a:gd name="connsiteX59" fmla="*/ 4784247 w 9662615"/>
              <a:gd name="connsiteY59" fmla="*/ 1562342 h 1648182"/>
              <a:gd name="connsiteX60" fmla="*/ 4739309 w 9662615"/>
              <a:gd name="connsiteY60" fmla="*/ 1553948 h 1648182"/>
              <a:gd name="connsiteX61" fmla="*/ 4697562 w 9662615"/>
              <a:gd name="connsiteY61" fmla="*/ 1551206 h 1648182"/>
              <a:gd name="connsiteX62" fmla="*/ 4650737 w 9662615"/>
              <a:gd name="connsiteY62" fmla="*/ 1537381 h 1648182"/>
              <a:gd name="connsiteX63" fmla="*/ 4583150 w 9662615"/>
              <a:gd name="connsiteY63" fmla="*/ 1529064 h 1648182"/>
              <a:gd name="connsiteX64" fmla="*/ 4521734 w 9662615"/>
              <a:gd name="connsiteY64" fmla="*/ 1529359 h 1648182"/>
              <a:gd name="connsiteX65" fmla="*/ 4382398 w 9662615"/>
              <a:gd name="connsiteY65" fmla="*/ 1534108 h 1648182"/>
              <a:gd name="connsiteX66" fmla="*/ 4221826 w 9662615"/>
              <a:gd name="connsiteY66" fmla="*/ 1500972 h 1648182"/>
              <a:gd name="connsiteX67" fmla="*/ 4096601 w 9662615"/>
              <a:gd name="connsiteY67" fmla="*/ 1521563 h 1648182"/>
              <a:gd name="connsiteX68" fmla="*/ 4058099 w 9662615"/>
              <a:gd name="connsiteY68" fmla="*/ 1648182 h 1648182"/>
              <a:gd name="connsiteX69" fmla="*/ 3833906 w 9662615"/>
              <a:gd name="connsiteY69" fmla="*/ 1516637 h 1648182"/>
              <a:gd name="connsiteX70" fmla="*/ 3696258 w 9662615"/>
              <a:gd name="connsiteY70" fmla="*/ 1537563 h 1648182"/>
              <a:gd name="connsiteX71" fmla="*/ 3594070 w 9662615"/>
              <a:gd name="connsiteY71" fmla="*/ 1509422 h 1648182"/>
              <a:gd name="connsiteX72" fmla="*/ 3565233 w 9662615"/>
              <a:gd name="connsiteY72" fmla="*/ 1515122 h 1648182"/>
              <a:gd name="connsiteX73" fmla="*/ 3560267 w 9662615"/>
              <a:gd name="connsiteY73" fmla="*/ 1516288 h 1648182"/>
              <a:gd name="connsiteX74" fmla="*/ 3540258 w 9662615"/>
              <a:gd name="connsiteY74" fmla="*/ 1516976 h 1648182"/>
              <a:gd name="connsiteX75" fmla="*/ 3534780 w 9662615"/>
              <a:gd name="connsiteY75" fmla="*/ 1522141 h 1648182"/>
              <a:gd name="connsiteX76" fmla="*/ 3504783 w 9662615"/>
              <a:gd name="connsiteY76" fmla="*/ 1526739 h 1648182"/>
              <a:gd name="connsiteX77" fmla="*/ 3430805 w 9662615"/>
              <a:gd name="connsiteY77" fmla="*/ 1542521 h 1648182"/>
              <a:gd name="connsiteX78" fmla="*/ 3292707 w 9662615"/>
              <a:gd name="connsiteY78" fmla="*/ 1520490 h 1648182"/>
              <a:gd name="connsiteX79" fmla="*/ 3187872 w 9662615"/>
              <a:gd name="connsiteY79" fmla="*/ 1519991 h 1648182"/>
              <a:gd name="connsiteX80" fmla="*/ 3148026 w 9662615"/>
              <a:gd name="connsiteY80" fmla="*/ 1524777 h 1648182"/>
              <a:gd name="connsiteX81" fmla="*/ 3092394 w 9662615"/>
              <a:gd name="connsiteY81" fmla="*/ 1528115 h 1648182"/>
              <a:gd name="connsiteX82" fmla="*/ 2994200 w 9662615"/>
              <a:gd name="connsiteY82" fmla="*/ 1537857 h 1648182"/>
              <a:gd name="connsiteX83" fmla="*/ 2862301 w 9662615"/>
              <a:gd name="connsiteY83" fmla="*/ 1544250 h 1648182"/>
              <a:gd name="connsiteX84" fmla="*/ 2766335 w 9662615"/>
              <a:gd name="connsiteY84" fmla="*/ 1527662 h 1648182"/>
              <a:gd name="connsiteX85" fmla="*/ 2757836 w 9662615"/>
              <a:gd name="connsiteY85" fmla="*/ 1531371 h 1648182"/>
              <a:gd name="connsiteX86" fmla="*/ 2691555 w 9662615"/>
              <a:gd name="connsiteY86" fmla="*/ 1530283 h 1648182"/>
              <a:gd name="connsiteX87" fmla="*/ 2491676 w 9662615"/>
              <a:gd name="connsiteY87" fmla="*/ 1500859 h 1648182"/>
              <a:gd name="connsiteX88" fmla="*/ 2378036 w 9662615"/>
              <a:gd name="connsiteY88" fmla="*/ 1520645 h 1648182"/>
              <a:gd name="connsiteX89" fmla="*/ 2284269 w 9662615"/>
              <a:gd name="connsiteY89" fmla="*/ 1503068 h 1648182"/>
              <a:gd name="connsiteX90" fmla="*/ 2207104 w 9662615"/>
              <a:gd name="connsiteY90" fmla="*/ 1508888 h 1648182"/>
              <a:gd name="connsiteX91" fmla="*/ 2149226 w 9662615"/>
              <a:gd name="connsiteY91" fmla="*/ 1523409 h 1648182"/>
              <a:gd name="connsiteX92" fmla="*/ 2084783 w 9662615"/>
              <a:gd name="connsiteY92" fmla="*/ 1524245 h 1648182"/>
              <a:gd name="connsiteX93" fmla="*/ 2070075 w 9662615"/>
              <a:gd name="connsiteY93" fmla="*/ 1511285 h 1648182"/>
              <a:gd name="connsiteX94" fmla="*/ 2001057 w 9662615"/>
              <a:gd name="connsiteY94" fmla="*/ 1516449 h 1648182"/>
              <a:gd name="connsiteX95" fmla="*/ 1896330 w 9662615"/>
              <a:gd name="connsiteY95" fmla="*/ 1525725 h 1648182"/>
              <a:gd name="connsiteX96" fmla="*/ 1835994 w 9662615"/>
              <a:gd name="connsiteY96" fmla="*/ 1527678 h 1648182"/>
              <a:gd name="connsiteX97" fmla="*/ 1671119 w 9662615"/>
              <a:gd name="connsiteY97" fmla="*/ 1536701 h 1648182"/>
              <a:gd name="connsiteX98" fmla="*/ 1601337 w 9662615"/>
              <a:gd name="connsiteY98" fmla="*/ 1548552 h 1648182"/>
              <a:gd name="connsiteX99" fmla="*/ 1407755 w 9662615"/>
              <a:gd name="connsiteY99" fmla="*/ 1571444 h 1648182"/>
              <a:gd name="connsiteX100" fmla="*/ 1271994 w 9662615"/>
              <a:gd name="connsiteY100" fmla="*/ 1579471 h 1648182"/>
              <a:gd name="connsiteX101" fmla="*/ 1249226 w 9662615"/>
              <a:gd name="connsiteY101" fmla="*/ 1583140 h 1648182"/>
              <a:gd name="connsiteX102" fmla="*/ 1217719 w 9662615"/>
              <a:gd name="connsiteY102" fmla="*/ 1580863 h 1648182"/>
              <a:gd name="connsiteX103" fmla="*/ 1091432 w 9662615"/>
              <a:gd name="connsiteY103" fmla="*/ 1571003 h 1648182"/>
              <a:gd name="connsiteX104" fmla="*/ 992039 w 9662615"/>
              <a:gd name="connsiteY104" fmla="*/ 1556662 h 1648182"/>
              <a:gd name="connsiteX105" fmla="*/ 868264 w 9662615"/>
              <a:gd name="connsiteY105" fmla="*/ 1566392 h 1648182"/>
              <a:gd name="connsiteX106" fmla="*/ 792765 w 9662615"/>
              <a:gd name="connsiteY106" fmla="*/ 1563102 h 1648182"/>
              <a:gd name="connsiteX107" fmla="*/ 669055 w 9662615"/>
              <a:gd name="connsiteY107" fmla="*/ 1543638 h 1648182"/>
              <a:gd name="connsiteX108" fmla="*/ 506152 w 9662615"/>
              <a:gd name="connsiteY108" fmla="*/ 1549124 h 1648182"/>
              <a:gd name="connsiteX109" fmla="*/ 472797 w 9662615"/>
              <a:gd name="connsiteY109" fmla="*/ 1568904 h 1648182"/>
              <a:gd name="connsiteX110" fmla="*/ 427864 w 9662615"/>
              <a:gd name="connsiteY110" fmla="*/ 1580848 h 1648182"/>
              <a:gd name="connsiteX111" fmla="*/ 408381 w 9662615"/>
              <a:gd name="connsiteY111" fmla="*/ 1552940 h 1648182"/>
              <a:gd name="connsiteX112" fmla="*/ 267163 w 9662615"/>
              <a:gd name="connsiteY112" fmla="*/ 1531913 h 1648182"/>
              <a:gd name="connsiteX113" fmla="*/ 196644 w 9662615"/>
              <a:gd name="connsiteY113" fmla="*/ 1524565 h 1648182"/>
              <a:gd name="connsiteX114" fmla="*/ 86819 w 9662615"/>
              <a:gd name="connsiteY114" fmla="*/ 1519517 h 1648182"/>
              <a:gd name="connsiteX115" fmla="*/ 53369 w 9662615"/>
              <a:gd name="connsiteY115" fmla="*/ 1516853 h 1648182"/>
              <a:gd name="connsiteX116" fmla="*/ 2359 w 9662615"/>
              <a:gd name="connsiteY116" fmla="*/ 1515247 h 1648182"/>
              <a:gd name="connsiteX117" fmla="*/ 0 w 9662615"/>
              <a:gd name="connsiteY117" fmla="*/ 1514932 h 1648182"/>
              <a:gd name="connsiteX118" fmla="*/ 0 w 9662615"/>
              <a:gd name="connsiteY118" fmla="*/ 0 h 1648182"/>
              <a:gd name="connsiteX0" fmla="*/ 0 w 9662615"/>
              <a:gd name="connsiteY0" fmla="*/ 0 h 1648182"/>
              <a:gd name="connsiteX1" fmla="*/ 9662615 w 9662615"/>
              <a:gd name="connsiteY1" fmla="*/ 0 h 1648182"/>
              <a:gd name="connsiteX2" fmla="*/ 9662615 w 9662615"/>
              <a:gd name="connsiteY2" fmla="*/ 1280346 h 1648182"/>
              <a:gd name="connsiteX3" fmla="*/ 9658420 w 9662615"/>
              <a:gd name="connsiteY3" fmla="*/ 1280106 h 1648182"/>
              <a:gd name="connsiteX4" fmla="*/ 9469546 w 9662615"/>
              <a:gd name="connsiteY4" fmla="*/ 1289837 h 1648182"/>
              <a:gd name="connsiteX5" fmla="*/ 9385895 w 9662615"/>
              <a:gd name="connsiteY5" fmla="*/ 1269203 h 1648182"/>
              <a:gd name="connsiteX6" fmla="*/ 9144767 w 9662615"/>
              <a:gd name="connsiteY6" fmla="*/ 1264120 h 1648182"/>
              <a:gd name="connsiteX7" fmla="*/ 8837252 w 9662615"/>
              <a:gd name="connsiteY7" fmla="*/ 1350515 h 1648182"/>
              <a:gd name="connsiteX8" fmla="*/ 8705466 w 9662615"/>
              <a:gd name="connsiteY8" fmla="*/ 1342419 h 1648182"/>
              <a:gd name="connsiteX9" fmla="*/ 8652221 w 9662615"/>
              <a:gd name="connsiteY9" fmla="*/ 1326906 h 1648182"/>
              <a:gd name="connsiteX10" fmla="*/ 8632312 w 9662615"/>
              <a:gd name="connsiteY10" fmla="*/ 1326025 h 1648182"/>
              <a:gd name="connsiteX11" fmla="*/ 8591582 w 9662615"/>
              <a:gd name="connsiteY11" fmla="*/ 1341666 h 1648182"/>
              <a:gd name="connsiteX12" fmla="*/ 8537336 w 9662615"/>
              <a:gd name="connsiteY12" fmla="*/ 1341684 h 1648182"/>
              <a:gd name="connsiteX13" fmla="*/ 8472508 w 9662615"/>
              <a:gd name="connsiteY13" fmla="*/ 1363109 h 1648182"/>
              <a:gd name="connsiteX14" fmla="*/ 8258477 w 9662615"/>
              <a:gd name="connsiteY14" fmla="*/ 1370666 h 1648182"/>
              <a:gd name="connsiteX15" fmla="*/ 8197961 w 9662615"/>
              <a:gd name="connsiteY15" fmla="*/ 1392804 h 1648182"/>
              <a:gd name="connsiteX16" fmla="*/ 8171196 w 9662615"/>
              <a:gd name="connsiteY16" fmla="*/ 1397216 h 1648182"/>
              <a:gd name="connsiteX17" fmla="*/ 8127667 w 9662615"/>
              <a:gd name="connsiteY17" fmla="*/ 1418254 h 1648182"/>
              <a:gd name="connsiteX18" fmla="*/ 7974579 w 9662615"/>
              <a:gd name="connsiteY18" fmla="*/ 1383439 h 1648182"/>
              <a:gd name="connsiteX19" fmla="*/ 7768351 w 9662615"/>
              <a:gd name="connsiteY19" fmla="*/ 1395051 h 1648182"/>
              <a:gd name="connsiteX20" fmla="*/ 7635985 w 9662615"/>
              <a:gd name="connsiteY20" fmla="*/ 1386363 h 1648182"/>
              <a:gd name="connsiteX21" fmla="*/ 7466069 w 9662615"/>
              <a:gd name="connsiteY21" fmla="*/ 1377654 h 1648182"/>
              <a:gd name="connsiteX22" fmla="*/ 7355642 w 9662615"/>
              <a:gd name="connsiteY22" fmla="*/ 1407761 h 1648182"/>
              <a:gd name="connsiteX23" fmla="*/ 7151610 w 9662615"/>
              <a:gd name="connsiteY23" fmla="*/ 1397856 h 1648182"/>
              <a:gd name="connsiteX24" fmla="*/ 7082147 w 9662615"/>
              <a:gd name="connsiteY24" fmla="*/ 1406113 h 1648182"/>
              <a:gd name="connsiteX25" fmla="*/ 7014958 w 9662615"/>
              <a:gd name="connsiteY25" fmla="*/ 1396883 h 1648182"/>
              <a:gd name="connsiteX26" fmla="*/ 6907567 w 9662615"/>
              <a:gd name="connsiteY26" fmla="*/ 1419149 h 1648182"/>
              <a:gd name="connsiteX27" fmla="*/ 6748428 w 9662615"/>
              <a:gd name="connsiteY27" fmla="*/ 1420308 h 1648182"/>
              <a:gd name="connsiteX28" fmla="*/ 6654257 w 9662615"/>
              <a:gd name="connsiteY28" fmla="*/ 1424143 h 1648182"/>
              <a:gd name="connsiteX29" fmla="*/ 6620123 w 9662615"/>
              <a:gd name="connsiteY29" fmla="*/ 1430535 h 1648182"/>
              <a:gd name="connsiteX30" fmla="*/ 6571355 w 9662615"/>
              <a:gd name="connsiteY30" fmla="*/ 1436144 h 1648182"/>
              <a:gd name="connsiteX31" fmla="*/ 6486557 w 9662615"/>
              <a:gd name="connsiteY31" fmla="*/ 1449861 h 1648182"/>
              <a:gd name="connsiteX32" fmla="*/ 6370419 w 9662615"/>
              <a:gd name="connsiteY32" fmla="*/ 1461649 h 1648182"/>
              <a:gd name="connsiteX33" fmla="*/ 6278839 w 9662615"/>
              <a:gd name="connsiteY33" fmla="*/ 1449160 h 1648182"/>
              <a:gd name="connsiteX34" fmla="*/ 6272455 w 9662615"/>
              <a:gd name="connsiteY34" fmla="*/ 1453191 h 1648182"/>
              <a:gd name="connsiteX35" fmla="*/ 6212659 w 9662615"/>
              <a:gd name="connsiteY35" fmla="*/ 1454850 h 1648182"/>
              <a:gd name="connsiteX36" fmla="*/ 6069317 w 9662615"/>
              <a:gd name="connsiteY36" fmla="*/ 1445838 h 1648182"/>
              <a:gd name="connsiteX37" fmla="*/ 5878477 w 9662615"/>
              <a:gd name="connsiteY37" fmla="*/ 1439180 h 1648182"/>
              <a:gd name="connsiteX38" fmla="*/ 5838387 w 9662615"/>
              <a:gd name="connsiteY38" fmla="*/ 1444679 h 1648182"/>
              <a:gd name="connsiteX39" fmla="*/ 5771136 w 9662615"/>
              <a:gd name="connsiteY39" fmla="*/ 1453639 h 1648182"/>
              <a:gd name="connsiteX40" fmla="*/ 5724081 w 9662615"/>
              <a:gd name="connsiteY40" fmla="*/ 1470431 h 1648182"/>
              <a:gd name="connsiteX41" fmla="*/ 5666577 w 9662615"/>
              <a:gd name="connsiteY41" fmla="*/ 1473921 h 1648182"/>
              <a:gd name="connsiteX42" fmla="*/ 5649068 w 9662615"/>
              <a:gd name="connsiteY42" fmla="*/ 1461676 h 1648182"/>
              <a:gd name="connsiteX43" fmla="*/ 5588902 w 9662615"/>
              <a:gd name="connsiteY43" fmla="*/ 1469647 h 1648182"/>
              <a:gd name="connsiteX44" fmla="*/ 5498090 w 9662615"/>
              <a:gd name="connsiteY44" fmla="*/ 1483173 h 1648182"/>
              <a:gd name="connsiteX45" fmla="*/ 5444641 w 9662615"/>
              <a:gd name="connsiteY45" fmla="*/ 1487602 h 1648182"/>
              <a:gd name="connsiteX46" fmla="*/ 5299812 w 9662615"/>
              <a:gd name="connsiteY46" fmla="*/ 1503362 h 1648182"/>
              <a:gd name="connsiteX47" fmla="*/ 5213947 w 9662615"/>
              <a:gd name="connsiteY47" fmla="*/ 1516637 h 1648182"/>
              <a:gd name="connsiteX48" fmla="*/ 5090342 w 9662615"/>
              <a:gd name="connsiteY48" fmla="*/ 1546680 h 1648182"/>
              <a:gd name="connsiteX49" fmla="*/ 5129812 w 9662615"/>
              <a:gd name="connsiteY49" fmla="*/ 1521277 h 1648182"/>
              <a:gd name="connsiteX50" fmla="*/ 5059484 w 9662615"/>
              <a:gd name="connsiteY50" fmla="*/ 1546802 h 1648182"/>
              <a:gd name="connsiteX51" fmla="*/ 5038524 w 9662615"/>
              <a:gd name="connsiteY51" fmla="*/ 1545675 h 1648182"/>
              <a:gd name="connsiteX52" fmla="*/ 5026564 w 9662615"/>
              <a:gd name="connsiteY52" fmla="*/ 1545376 h 1648182"/>
              <a:gd name="connsiteX53" fmla="*/ 4969433 w 9662615"/>
              <a:gd name="connsiteY53" fmla="*/ 1550865 h 1648182"/>
              <a:gd name="connsiteX54" fmla="*/ 4929254 w 9662615"/>
              <a:gd name="connsiteY54" fmla="*/ 1563452 h 1648182"/>
              <a:gd name="connsiteX55" fmla="*/ 4871726 w 9662615"/>
              <a:gd name="connsiteY55" fmla="*/ 1570584 h 1648182"/>
              <a:gd name="connsiteX56" fmla="*/ 4843267 w 9662615"/>
              <a:gd name="connsiteY56" fmla="*/ 1561459 h 1648182"/>
              <a:gd name="connsiteX57" fmla="*/ 4821058 w 9662615"/>
              <a:gd name="connsiteY57" fmla="*/ 1553078 h 1648182"/>
              <a:gd name="connsiteX58" fmla="*/ 4791466 w 9662615"/>
              <a:gd name="connsiteY58" fmla="*/ 1561324 h 1648182"/>
              <a:gd name="connsiteX59" fmla="*/ 4784247 w 9662615"/>
              <a:gd name="connsiteY59" fmla="*/ 1562342 h 1648182"/>
              <a:gd name="connsiteX60" fmla="*/ 4739309 w 9662615"/>
              <a:gd name="connsiteY60" fmla="*/ 1553948 h 1648182"/>
              <a:gd name="connsiteX61" fmla="*/ 4697562 w 9662615"/>
              <a:gd name="connsiteY61" fmla="*/ 1551206 h 1648182"/>
              <a:gd name="connsiteX62" fmla="*/ 4650737 w 9662615"/>
              <a:gd name="connsiteY62" fmla="*/ 1537381 h 1648182"/>
              <a:gd name="connsiteX63" fmla="*/ 4583150 w 9662615"/>
              <a:gd name="connsiteY63" fmla="*/ 1529064 h 1648182"/>
              <a:gd name="connsiteX64" fmla="*/ 4521734 w 9662615"/>
              <a:gd name="connsiteY64" fmla="*/ 1529359 h 1648182"/>
              <a:gd name="connsiteX65" fmla="*/ 4382398 w 9662615"/>
              <a:gd name="connsiteY65" fmla="*/ 1534108 h 1648182"/>
              <a:gd name="connsiteX66" fmla="*/ 4221826 w 9662615"/>
              <a:gd name="connsiteY66" fmla="*/ 1500972 h 1648182"/>
              <a:gd name="connsiteX67" fmla="*/ 4096601 w 9662615"/>
              <a:gd name="connsiteY67" fmla="*/ 1521563 h 1648182"/>
              <a:gd name="connsiteX68" fmla="*/ 4058099 w 9662615"/>
              <a:gd name="connsiteY68" fmla="*/ 1648182 h 1648182"/>
              <a:gd name="connsiteX69" fmla="*/ 3833906 w 9662615"/>
              <a:gd name="connsiteY69" fmla="*/ 1516637 h 1648182"/>
              <a:gd name="connsiteX70" fmla="*/ 3696258 w 9662615"/>
              <a:gd name="connsiteY70" fmla="*/ 1537563 h 1648182"/>
              <a:gd name="connsiteX71" fmla="*/ 3594070 w 9662615"/>
              <a:gd name="connsiteY71" fmla="*/ 1509422 h 1648182"/>
              <a:gd name="connsiteX72" fmla="*/ 3565233 w 9662615"/>
              <a:gd name="connsiteY72" fmla="*/ 1515122 h 1648182"/>
              <a:gd name="connsiteX73" fmla="*/ 3560267 w 9662615"/>
              <a:gd name="connsiteY73" fmla="*/ 1516288 h 1648182"/>
              <a:gd name="connsiteX74" fmla="*/ 3540258 w 9662615"/>
              <a:gd name="connsiteY74" fmla="*/ 1516976 h 1648182"/>
              <a:gd name="connsiteX75" fmla="*/ 3534780 w 9662615"/>
              <a:gd name="connsiteY75" fmla="*/ 1522141 h 1648182"/>
              <a:gd name="connsiteX76" fmla="*/ 3504783 w 9662615"/>
              <a:gd name="connsiteY76" fmla="*/ 1526739 h 1648182"/>
              <a:gd name="connsiteX77" fmla="*/ 3430805 w 9662615"/>
              <a:gd name="connsiteY77" fmla="*/ 1542521 h 1648182"/>
              <a:gd name="connsiteX78" fmla="*/ 3292707 w 9662615"/>
              <a:gd name="connsiteY78" fmla="*/ 1520490 h 1648182"/>
              <a:gd name="connsiteX79" fmla="*/ 3187872 w 9662615"/>
              <a:gd name="connsiteY79" fmla="*/ 1519991 h 1648182"/>
              <a:gd name="connsiteX80" fmla="*/ 3148026 w 9662615"/>
              <a:gd name="connsiteY80" fmla="*/ 1524777 h 1648182"/>
              <a:gd name="connsiteX81" fmla="*/ 3092394 w 9662615"/>
              <a:gd name="connsiteY81" fmla="*/ 1528115 h 1648182"/>
              <a:gd name="connsiteX82" fmla="*/ 2994200 w 9662615"/>
              <a:gd name="connsiteY82" fmla="*/ 1537857 h 1648182"/>
              <a:gd name="connsiteX83" fmla="*/ 2862301 w 9662615"/>
              <a:gd name="connsiteY83" fmla="*/ 1544250 h 1648182"/>
              <a:gd name="connsiteX84" fmla="*/ 2766335 w 9662615"/>
              <a:gd name="connsiteY84" fmla="*/ 1527662 h 1648182"/>
              <a:gd name="connsiteX85" fmla="*/ 2757836 w 9662615"/>
              <a:gd name="connsiteY85" fmla="*/ 1531371 h 1648182"/>
              <a:gd name="connsiteX86" fmla="*/ 2691555 w 9662615"/>
              <a:gd name="connsiteY86" fmla="*/ 1530283 h 1648182"/>
              <a:gd name="connsiteX87" fmla="*/ 2491676 w 9662615"/>
              <a:gd name="connsiteY87" fmla="*/ 1500859 h 1648182"/>
              <a:gd name="connsiteX88" fmla="*/ 2378036 w 9662615"/>
              <a:gd name="connsiteY88" fmla="*/ 1520645 h 1648182"/>
              <a:gd name="connsiteX89" fmla="*/ 2284269 w 9662615"/>
              <a:gd name="connsiteY89" fmla="*/ 1503068 h 1648182"/>
              <a:gd name="connsiteX90" fmla="*/ 2207104 w 9662615"/>
              <a:gd name="connsiteY90" fmla="*/ 1508888 h 1648182"/>
              <a:gd name="connsiteX91" fmla="*/ 2149226 w 9662615"/>
              <a:gd name="connsiteY91" fmla="*/ 1523409 h 1648182"/>
              <a:gd name="connsiteX92" fmla="*/ 2084783 w 9662615"/>
              <a:gd name="connsiteY92" fmla="*/ 1524245 h 1648182"/>
              <a:gd name="connsiteX93" fmla="*/ 2070075 w 9662615"/>
              <a:gd name="connsiteY93" fmla="*/ 1511285 h 1648182"/>
              <a:gd name="connsiteX94" fmla="*/ 2001057 w 9662615"/>
              <a:gd name="connsiteY94" fmla="*/ 1516449 h 1648182"/>
              <a:gd name="connsiteX95" fmla="*/ 1896330 w 9662615"/>
              <a:gd name="connsiteY95" fmla="*/ 1525725 h 1648182"/>
              <a:gd name="connsiteX96" fmla="*/ 1835994 w 9662615"/>
              <a:gd name="connsiteY96" fmla="*/ 1527678 h 1648182"/>
              <a:gd name="connsiteX97" fmla="*/ 1671119 w 9662615"/>
              <a:gd name="connsiteY97" fmla="*/ 1536701 h 1648182"/>
              <a:gd name="connsiteX98" fmla="*/ 1601337 w 9662615"/>
              <a:gd name="connsiteY98" fmla="*/ 1548552 h 1648182"/>
              <a:gd name="connsiteX99" fmla="*/ 1407755 w 9662615"/>
              <a:gd name="connsiteY99" fmla="*/ 1571444 h 1648182"/>
              <a:gd name="connsiteX100" fmla="*/ 1271994 w 9662615"/>
              <a:gd name="connsiteY100" fmla="*/ 1579471 h 1648182"/>
              <a:gd name="connsiteX101" fmla="*/ 1249226 w 9662615"/>
              <a:gd name="connsiteY101" fmla="*/ 1583140 h 1648182"/>
              <a:gd name="connsiteX102" fmla="*/ 1217719 w 9662615"/>
              <a:gd name="connsiteY102" fmla="*/ 1580863 h 1648182"/>
              <a:gd name="connsiteX103" fmla="*/ 1091432 w 9662615"/>
              <a:gd name="connsiteY103" fmla="*/ 1571003 h 1648182"/>
              <a:gd name="connsiteX104" fmla="*/ 992039 w 9662615"/>
              <a:gd name="connsiteY104" fmla="*/ 1556662 h 1648182"/>
              <a:gd name="connsiteX105" fmla="*/ 868264 w 9662615"/>
              <a:gd name="connsiteY105" fmla="*/ 1566392 h 1648182"/>
              <a:gd name="connsiteX106" fmla="*/ 792765 w 9662615"/>
              <a:gd name="connsiteY106" fmla="*/ 1563102 h 1648182"/>
              <a:gd name="connsiteX107" fmla="*/ 669055 w 9662615"/>
              <a:gd name="connsiteY107" fmla="*/ 1543638 h 1648182"/>
              <a:gd name="connsiteX108" fmla="*/ 506152 w 9662615"/>
              <a:gd name="connsiteY108" fmla="*/ 1549124 h 1648182"/>
              <a:gd name="connsiteX109" fmla="*/ 472797 w 9662615"/>
              <a:gd name="connsiteY109" fmla="*/ 1568904 h 1648182"/>
              <a:gd name="connsiteX110" fmla="*/ 427864 w 9662615"/>
              <a:gd name="connsiteY110" fmla="*/ 1580848 h 1648182"/>
              <a:gd name="connsiteX111" fmla="*/ 408381 w 9662615"/>
              <a:gd name="connsiteY111" fmla="*/ 1552940 h 1648182"/>
              <a:gd name="connsiteX112" fmla="*/ 267163 w 9662615"/>
              <a:gd name="connsiteY112" fmla="*/ 1531913 h 1648182"/>
              <a:gd name="connsiteX113" fmla="*/ 196644 w 9662615"/>
              <a:gd name="connsiteY113" fmla="*/ 1524565 h 1648182"/>
              <a:gd name="connsiteX114" fmla="*/ 86819 w 9662615"/>
              <a:gd name="connsiteY114" fmla="*/ 1519517 h 1648182"/>
              <a:gd name="connsiteX115" fmla="*/ 53369 w 9662615"/>
              <a:gd name="connsiteY115" fmla="*/ 1516853 h 1648182"/>
              <a:gd name="connsiteX116" fmla="*/ 2359 w 9662615"/>
              <a:gd name="connsiteY116" fmla="*/ 1515247 h 1648182"/>
              <a:gd name="connsiteX117" fmla="*/ 0 w 9662615"/>
              <a:gd name="connsiteY117" fmla="*/ 1514932 h 1648182"/>
              <a:gd name="connsiteX118" fmla="*/ 0 w 9662615"/>
              <a:gd name="connsiteY118" fmla="*/ 0 h 1648182"/>
              <a:gd name="connsiteX0" fmla="*/ 0 w 9662615"/>
              <a:gd name="connsiteY0" fmla="*/ 0 h 1723719"/>
              <a:gd name="connsiteX1" fmla="*/ 9662615 w 9662615"/>
              <a:gd name="connsiteY1" fmla="*/ 0 h 1723719"/>
              <a:gd name="connsiteX2" fmla="*/ 9662615 w 9662615"/>
              <a:gd name="connsiteY2" fmla="*/ 1280346 h 1723719"/>
              <a:gd name="connsiteX3" fmla="*/ 9658420 w 9662615"/>
              <a:gd name="connsiteY3" fmla="*/ 1280106 h 1723719"/>
              <a:gd name="connsiteX4" fmla="*/ 9469546 w 9662615"/>
              <a:gd name="connsiteY4" fmla="*/ 1289837 h 1723719"/>
              <a:gd name="connsiteX5" fmla="*/ 9385895 w 9662615"/>
              <a:gd name="connsiteY5" fmla="*/ 1269203 h 1723719"/>
              <a:gd name="connsiteX6" fmla="*/ 9144767 w 9662615"/>
              <a:gd name="connsiteY6" fmla="*/ 1264120 h 1723719"/>
              <a:gd name="connsiteX7" fmla="*/ 8837252 w 9662615"/>
              <a:gd name="connsiteY7" fmla="*/ 1350515 h 1723719"/>
              <a:gd name="connsiteX8" fmla="*/ 8705466 w 9662615"/>
              <a:gd name="connsiteY8" fmla="*/ 1342419 h 1723719"/>
              <a:gd name="connsiteX9" fmla="*/ 8652221 w 9662615"/>
              <a:gd name="connsiteY9" fmla="*/ 1326906 h 1723719"/>
              <a:gd name="connsiteX10" fmla="*/ 8632312 w 9662615"/>
              <a:gd name="connsiteY10" fmla="*/ 1326025 h 1723719"/>
              <a:gd name="connsiteX11" fmla="*/ 8591582 w 9662615"/>
              <a:gd name="connsiteY11" fmla="*/ 1341666 h 1723719"/>
              <a:gd name="connsiteX12" fmla="*/ 8537336 w 9662615"/>
              <a:gd name="connsiteY12" fmla="*/ 1341684 h 1723719"/>
              <a:gd name="connsiteX13" fmla="*/ 8472508 w 9662615"/>
              <a:gd name="connsiteY13" fmla="*/ 1363109 h 1723719"/>
              <a:gd name="connsiteX14" fmla="*/ 8258477 w 9662615"/>
              <a:gd name="connsiteY14" fmla="*/ 1370666 h 1723719"/>
              <a:gd name="connsiteX15" fmla="*/ 8197961 w 9662615"/>
              <a:gd name="connsiteY15" fmla="*/ 1392804 h 1723719"/>
              <a:gd name="connsiteX16" fmla="*/ 8171196 w 9662615"/>
              <a:gd name="connsiteY16" fmla="*/ 1397216 h 1723719"/>
              <a:gd name="connsiteX17" fmla="*/ 8127667 w 9662615"/>
              <a:gd name="connsiteY17" fmla="*/ 1418254 h 1723719"/>
              <a:gd name="connsiteX18" fmla="*/ 7974579 w 9662615"/>
              <a:gd name="connsiteY18" fmla="*/ 1383439 h 1723719"/>
              <a:gd name="connsiteX19" fmla="*/ 7768351 w 9662615"/>
              <a:gd name="connsiteY19" fmla="*/ 1395051 h 1723719"/>
              <a:gd name="connsiteX20" fmla="*/ 7635985 w 9662615"/>
              <a:gd name="connsiteY20" fmla="*/ 1386363 h 1723719"/>
              <a:gd name="connsiteX21" fmla="*/ 7466069 w 9662615"/>
              <a:gd name="connsiteY21" fmla="*/ 1377654 h 1723719"/>
              <a:gd name="connsiteX22" fmla="*/ 7355642 w 9662615"/>
              <a:gd name="connsiteY22" fmla="*/ 1407761 h 1723719"/>
              <a:gd name="connsiteX23" fmla="*/ 7151610 w 9662615"/>
              <a:gd name="connsiteY23" fmla="*/ 1397856 h 1723719"/>
              <a:gd name="connsiteX24" fmla="*/ 7082147 w 9662615"/>
              <a:gd name="connsiteY24" fmla="*/ 1406113 h 1723719"/>
              <a:gd name="connsiteX25" fmla="*/ 7014958 w 9662615"/>
              <a:gd name="connsiteY25" fmla="*/ 1396883 h 1723719"/>
              <a:gd name="connsiteX26" fmla="*/ 6907567 w 9662615"/>
              <a:gd name="connsiteY26" fmla="*/ 1419149 h 1723719"/>
              <a:gd name="connsiteX27" fmla="*/ 6748428 w 9662615"/>
              <a:gd name="connsiteY27" fmla="*/ 1420308 h 1723719"/>
              <a:gd name="connsiteX28" fmla="*/ 6654257 w 9662615"/>
              <a:gd name="connsiteY28" fmla="*/ 1424143 h 1723719"/>
              <a:gd name="connsiteX29" fmla="*/ 6620123 w 9662615"/>
              <a:gd name="connsiteY29" fmla="*/ 1430535 h 1723719"/>
              <a:gd name="connsiteX30" fmla="*/ 6571355 w 9662615"/>
              <a:gd name="connsiteY30" fmla="*/ 1436144 h 1723719"/>
              <a:gd name="connsiteX31" fmla="*/ 6486557 w 9662615"/>
              <a:gd name="connsiteY31" fmla="*/ 1449861 h 1723719"/>
              <a:gd name="connsiteX32" fmla="*/ 6370419 w 9662615"/>
              <a:gd name="connsiteY32" fmla="*/ 1461649 h 1723719"/>
              <a:gd name="connsiteX33" fmla="*/ 6278839 w 9662615"/>
              <a:gd name="connsiteY33" fmla="*/ 1449160 h 1723719"/>
              <a:gd name="connsiteX34" fmla="*/ 6272455 w 9662615"/>
              <a:gd name="connsiteY34" fmla="*/ 1453191 h 1723719"/>
              <a:gd name="connsiteX35" fmla="*/ 6212659 w 9662615"/>
              <a:gd name="connsiteY35" fmla="*/ 1454850 h 1723719"/>
              <a:gd name="connsiteX36" fmla="*/ 6069317 w 9662615"/>
              <a:gd name="connsiteY36" fmla="*/ 1445838 h 1723719"/>
              <a:gd name="connsiteX37" fmla="*/ 5878477 w 9662615"/>
              <a:gd name="connsiteY37" fmla="*/ 1439180 h 1723719"/>
              <a:gd name="connsiteX38" fmla="*/ 5838387 w 9662615"/>
              <a:gd name="connsiteY38" fmla="*/ 1444679 h 1723719"/>
              <a:gd name="connsiteX39" fmla="*/ 5771136 w 9662615"/>
              <a:gd name="connsiteY39" fmla="*/ 1453639 h 1723719"/>
              <a:gd name="connsiteX40" fmla="*/ 5724081 w 9662615"/>
              <a:gd name="connsiteY40" fmla="*/ 1470431 h 1723719"/>
              <a:gd name="connsiteX41" fmla="*/ 5666577 w 9662615"/>
              <a:gd name="connsiteY41" fmla="*/ 1473921 h 1723719"/>
              <a:gd name="connsiteX42" fmla="*/ 5649068 w 9662615"/>
              <a:gd name="connsiteY42" fmla="*/ 1461676 h 1723719"/>
              <a:gd name="connsiteX43" fmla="*/ 5588902 w 9662615"/>
              <a:gd name="connsiteY43" fmla="*/ 1469647 h 1723719"/>
              <a:gd name="connsiteX44" fmla="*/ 5498090 w 9662615"/>
              <a:gd name="connsiteY44" fmla="*/ 1483173 h 1723719"/>
              <a:gd name="connsiteX45" fmla="*/ 5444641 w 9662615"/>
              <a:gd name="connsiteY45" fmla="*/ 1487602 h 1723719"/>
              <a:gd name="connsiteX46" fmla="*/ 5299812 w 9662615"/>
              <a:gd name="connsiteY46" fmla="*/ 1503362 h 1723719"/>
              <a:gd name="connsiteX47" fmla="*/ 5213947 w 9662615"/>
              <a:gd name="connsiteY47" fmla="*/ 1516637 h 1723719"/>
              <a:gd name="connsiteX48" fmla="*/ 5090342 w 9662615"/>
              <a:gd name="connsiteY48" fmla="*/ 1546680 h 1723719"/>
              <a:gd name="connsiteX49" fmla="*/ 5129812 w 9662615"/>
              <a:gd name="connsiteY49" fmla="*/ 1521277 h 1723719"/>
              <a:gd name="connsiteX50" fmla="*/ 5059484 w 9662615"/>
              <a:gd name="connsiteY50" fmla="*/ 1546802 h 1723719"/>
              <a:gd name="connsiteX51" fmla="*/ 5038524 w 9662615"/>
              <a:gd name="connsiteY51" fmla="*/ 1545675 h 1723719"/>
              <a:gd name="connsiteX52" fmla="*/ 5026564 w 9662615"/>
              <a:gd name="connsiteY52" fmla="*/ 1545376 h 1723719"/>
              <a:gd name="connsiteX53" fmla="*/ 4969433 w 9662615"/>
              <a:gd name="connsiteY53" fmla="*/ 1550865 h 1723719"/>
              <a:gd name="connsiteX54" fmla="*/ 4929254 w 9662615"/>
              <a:gd name="connsiteY54" fmla="*/ 1563452 h 1723719"/>
              <a:gd name="connsiteX55" fmla="*/ 4871726 w 9662615"/>
              <a:gd name="connsiteY55" fmla="*/ 1570584 h 1723719"/>
              <a:gd name="connsiteX56" fmla="*/ 4843267 w 9662615"/>
              <a:gd name="connsiteY56" fmla="*/ 1561459 h 1723719"/>
              <a:gd name="connsiteX57" fmla="*/ 4821058 w 9662615"/>
              <a:gd name="connsiteY57" fmla="*/ 1553078 h 1723719"/>
              <a:gd name="connsiteX58" fmla="*/ 4791466 w 9662615"/>
              <a:gd name="connsiteY58" fmla="*/ 1561324 h 1723719"/>
              <a:gd name="connsiteX59" fmla="*/ 4784247 w 9662615"/>
              <a:gd name="connsiteY59" fmla="*/ 1562342 h 1723719"/>
              <a:gd name="connsiteX60" fmla="*/ 4739309 w 9662615"/>
              <a:gd name="connsiteY60" fmla="*/ 1553948 h 1723719"/>
              <a:gd name="connsiteX61" fmla="*/ 4697562 w 9662615"/>
              <a:gd name="connsiteY61" fmla="*/ 1551206 h 1723719"/>
              <a:gd name="connsiteX62" fmla="*/ 4650737 w 9662615"/>
              <a:gd name="connsiteY62" fmla="*/ 1537381 h 1723719"/>
              <a:gd name="connsiteX63" fmla="*/ 4583150 w 9662615"/>
              <a:gd name="connsiteY63" fmla="*/ 1529064 h 1723719"/>
              <a:gd name="connsiteX64" fmla="*/ 4521734 w 9662615"/>
              <a:gd name="connsiteY64" fmla="*/ 1529359 h 1723719"/>
              <a:gd name="connsiteX65" fmla="*/ 4382398 w 9662615"/>
              <a:gd name="connsiteY65" fmla="*/ 1534108 h 1723719"/>
              <a:gd name="connsiteX66" fmla="*/ 4221826 w 9662615"/>
              <a:gd name="connsiteY66" fmla="*/ 1500972 h 1723719"/>
              <a:gd name="connsiteX67" fmla="*/ 4096601 w 9662615"/>
              <a:gd name="connsiteY67" fmla="*/ 1521563 h 1723719"/>
              <a:gd name="connsiteX68" fmla="*/ 3970635 w 9662615"/>
              <a:gd name="connsiteY68" fmla="*/ 1723719 h 1723719"/>
              <a:gd name="connsiteX69" fmla="*/ 3833906 w 9662615"/>
              <a:gd name="connsiteY69" fmla="*/ 1516637 h 1723719"/>
              <a:gd name="connsiteX70" fmla="*/ 3696258 w 9662615"/>
              <a:gd name="connsiteY70" fmla="*/ 1537563 h 1723719"/>
              <a:gd name="connsiteX71" fmla="*/ 3594070 w 9662615"/>
              <a:gd name="connsiteY71" fmla="*/ 1509422 h 1723719"/>
              <a:gd name="connsiteX72" fmla="*/ 3565233 w 9662615"/>
              <a:gd name="connsiteY72" fmla="*/ 1515122 h 1723719"/>
              <a:gd name="connsiteX73" fmla="*/ 3560267 w 9662615"/>
              <a:gd name="connsiteY73" fmla="*/ 1516288 h 1723719"/>
              <a:gd name="connsiteX74" fmla="*/ 3540258 w 9662615"/>
              <a:gd name="connsiteY74" fmla="*/ 1516976 h 1723719"/>
              <a:gd name="connsiteX75" fmla="*/ 3534780 w 9662615"/>
              <a:gd name="connsiteY75" fmla="*/ 1522141 h 1723719"/>
              <a:gd name="connsiteX76" fmla="*/ 3504783 w 9662615"/>
              <a:gd name="connsiteY76" fmla="*/ 1526739 h 1723719"/>
              <a:gd name="connsiteX77" fmla="*/ 3430805 w 9662615"/>
              <a:gd name="connsiteY77" fmla="*/ 1542521 h 1723719"/>
              <a:gd name="connsiteX78" fmla="*/ 3292707 w 9662615"/>
              <a:gd name="connsiteY78" fmla="*/ 1520490 h 1723719"/>
              <a:gd name="connsiteX79" fmla="*/ 3187872 w 9662615"/>
              <a:gd name="connsiteY79" fmla="*/ 1519991 h 1723719"/>
              <a:gd name="connsiteX80" fmla="*/ 3148026 w 9662615"/>
              <a:gd name="connsiteY80" fmla="*/ 1524777 h 1723719"/>
              <a:gd name="connsiteX81" fmla="*/ 3092394 w 9662615"/>
              <a:gd name="connsiteY81" fmla="*/ 1528115 h 1723719"/>
              <a:gd name="connsiteX82" fmla="*/ 2994200 w 9662615"/>
              <a:gd name="connsiteY82" fmla="*/ 1537857 h 1723719"/>
              <a:gd name="connsiteX83" fmla="*/ 2862301 w 9662615"/>
              <a:gd name="connsiteY83" fmla="*/ 1544250 h 1723719"/>
              <a:gd name="connsiteX84" fmla="*/ 2766335 w 9662615"/>
              <a:gd name="connsiteY84" fmla="*/ 1527662 h 1723719"/>
              <a:gd name="connsiteX85" fmla="*/ 2757836 w 9662615"/>
              <a:gd name="connsiteY85" fmla="*/ 1531371 h 1723719"/>
              <a:gd name="connsiteX86" fmla="*/ 2691555 w 9662615"/>
              <a:gd name="connsiteY86" fmla="*/ 1530283 h 1723719"/>
              <a:gd name="connsiteX87" fmla="*/ 2491676 w 9662615"/>
              <a:gd name="connsiteY87" fmla="*/ 1500859 h 1723719"/>
              <a:gd name="connsiteX88" fmla="*/ 2378036 w 9662615"/>
              <a:gd name="connsiteY88" fmla="*/ 1520645 h 1723719"/>
              <a:gd name="connsiteX89" fmla="*/ 2284269 w 9662615"/>
              <a:gd name="connsiteY89" fmla="*/ 1503068 h 1723719"/>
              <a:gd name="connsiteX90" fmla="*/ 2207104 w 9662615"/>
              <a:gd name="connsiteY90" fmla="*/ 1508888 h 1723719"/>
              <a:gd name="connsiteX91" fmla="*/ 2149226 w 9662615"/>
              <a:gd name="connsiteY91" fmla="*/ 1523409 h 1723719"/>
              <a:gd name="connsiteX92" fmla="*/ 2084783 w 9662615"/>
              <a:gd name="connsiteY92" fmla="*/ 1524245 h 1723719"/>
              <a:gd name="connsiteX93" fmla="*/ 2070075 w 9662615"/>
              <a:gd name="connsiteY93" fmla="*/ 1511285 h 1723719"/>
              <a:gd name="connsiteX94" fmla="*/ 2001057 w 9662615"/>
              <a:gd name="connsiteY94" fmla="*/ 1516449 h 1723719"/>
              <a:gd name="connsiteX95" fmla="*/ 1896330 w 9662615"/>
              <a:gd name="connsiteY95" fmla="*/ 1525725 h 1723719"/>
              <a:gd name="connsiteX96" fmla="*/ 1835994 w 9662615"/>
              <a:gd name="connsiteY96" fmla="*/ 1527678 h 1723719"/>
              <a:gd name="connsiteX97" fmla="*/ 1671119 w 9662615"/>
              <a:gd name="connsiteY97" fmla="*/ 1536701 h 1723719"/>
              <a:gd name="connsiteX98" fmla="*/ 1601337 w 9662615"/>
              <a:gd name="connsiteY98" fmla="*/ 1548552 h 1723719"/>
              <a:gd name="connsiteX99" fmla="*/ 1407755 w 9662615"/>
              <a:gd name="connsiteY99" fmla="*/ 1571444 h 1723719"/>
              <a:gd name="connsiteX100" fmla="*/ 1271994 w 9662615"/>
              <a:gd name="connsiteY100" fmla="*/ 1579471 h 1723719"/>
              <a:gd name="connsiteX101" fmla="*/ 1249226 w 9662615"/>
              <a:gd name="connsiteY101" fmla="*/ 1583140 h 1723719"/>
              <a:gd name="connsiteX102" fmla="*/ 1217719 w 9662615"/>
              <a:gd name="connsiteY102" fmla="*/ 1580863 h 1723719"/>
              <a:gd name="connsiteX103" fmla="*/ 1091432 w 9662615"/>
              <a:gd name="connsiteY103" fmla="*/ 1571003 h 1723719"/>
              <a:gd name="connsiteX104" fmla="*/ 992039 w 9662615"/>
              <a:gd name="connsiteY104" fmla="*/ 1556662 h 1723719"/>
              <a:gd name="connsiteX105" fmla="*/ 868264 w 9662615"/>
              <a:gd name="connsiteY105" fmla="*/ 1566392 h 1723719"/>
              <a:gd name="connsiteX106" fmla="*/ 792765 w 9662615"/>
              <a:gd name="connsiteY106" fmla="*/ 1563102 h 1723719"/>
              <a:gd name="connsiteX107" fmla="*/ 669055 w 9662615"/>
              <a:gd name="connsiteY107" fmla="*/ 1543638 h 1723719"/>
              <a:gd name="connsiteX108" fmla="*/ 506152 w 9662615"/>
              <a:gd name="connsiteY108" fmla="*/ 1549124 h 1723719"/>
              <a:gd name="connsiteX109" fmla="*/ 472797 w 9662615"/>
              <a:gd name="connsiteY109" fmla="*/ 1568904 h 1723719"/>
              <a:gd name="connsiteX110" fmla="*/ 427864 w 9662615"/>
              <a:gd name="connsiteY110" fmla="*/ 1580848 h 1723719"/>
              <a:gd name="connsiteX111" fmla="*/ 408381 w 9662615"/>
              <a:gd name="connsiteY111" fmla="*/ 1552940 h 1723719"/>
              <a:gd name="connsiteX112" fmla="*/ 267163 w 9662615"/>
              <a:gd name="connsiteY112" fmla="*/ 1531913 h 1723719"/>
              <a:gd name="connsiteX113" fmla="*/ 196644 w 9662615"/>
              <a:gd name="connsiteY113" fmla="*/ 1524565 h 1723719"/>
              <a:gd name="connsiteX114" fmla="*/ 86819 w 9662615"/>
              <a:gd name="connsiteY114" fmla="*/ 1519517 h 1723719"/>
              <a:gd name="connsiteX115" fmla="*/ 53369 w 9662615"/>
              <a:gd name="connsiteY115" fmla="*/ 1516853 h 1723719"/>
              <a:gd name="connsiteX116" fmla="*/ 2359 w 9662615"/>
              <a:gd name="connsiteY116" fmla="*/ 1515247 h 1723719"/>
              <a:gd name="connsiteX117" fmla="*/ 0 w 9662615"/>
              <a:gd name="connsiteY117" fmla="*/ 1514932 h 1723719"/>
              <a:gd name="connsiteX118" fmla="*/ 0 w 9662615"/>
              <a:gd name="connsiteY118" fmla="*/ 0 h 1723719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37764 w 9662615"/>
              <a:gd name="connsiteY49" fmla="*/ 1481521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177807 w 9662615"/>
              <a:gd name="connsiteY48" fmla="*/ 1526802 h 1583140"/>
              <a:gd name="connsiteX49" fmla="*/ 5137764 w 9662615"/>
              <a:gd name="connsiteY49" fmla="*/ 1481521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18664 w 9662615"/>
              <a:gd name="connsiteY3" fmla="*/ 1331789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69055 w 9662615"/>
              <a:gd name="connsiteY106" fmla="*/ 1543638 h 1583140"/>
              <a:gd name="connsiteX107" fmla="*/ 506152 w 9662615"/>
              <a:gd name="connsiteY107" fmla="*/ 1549124 h 1583140"/>
              <a:gd name="connsiteX108" fmla="*/ 472797 w 9662615"/>
              <a:gd name="connsiteY108" fmla="*/ 1568904 h 1583140"/>
              <a:gd name="connsiteX109" fmla="*/ 427864 w 9662615"/>
              <a:gd name="connsiteY109" fmla="*/ 1580848 h 1583140"/>
              <a:gd name="connsiteX110" fmla="*/ 408381 w 9662615"/>
              <a:gd name="connsiteY110" fmla="*/ 1552940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69055 w 9662615"/>
              <a:gd name="connsiteY106" fmla="*/ 1543638 h 1583140"/>
              <a:gd name="connsiteX107" fmla="*/ 506152 w 9662615"/>
              <a:gd name="connsiteY107" fmla="*/ 1549124 h 1583140"/>
              <a:gd name="connsiteX108" fmla="*/ 472797 w 9662615"/>
              <a:gd name="connsiteY108" fmla="*/ 1568904 h 1583140"/>
              <a:gd name="connsiteX109" fmla="*/ 427864 w 9662615"/>
              <a:gd name="connsiteY109" fmla="*/ 1580848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69055 w 9662615"/>
              <a:gd name="connsiteY106" fmla="*/ 1543638 h 1583140"/>
              <a:gd name="connsiteX107" fmla="*/ 506152 w 9662615"/>
              <a:gd name="connsiteY107" fmla="*/ 1549124 h 1583140"/>
              <a:gd name="connsiteX108" fmla="*/ 472797 w 9662615"/>
              <a:gd name="connsiteY108" fmla="*/ 1568904 h 1583140"/>
              <a:gd name="connsiteX109" fmla="*/ 396059 w 9662615"/>
              <a:gd name="connsiteY109" fmla="*/ 1560970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69055 w 9662615"/>
              <a:gd name="connsiteY106" fmla="*/ 1543638 h 1583140"/>
              <a:gd name="connsiteX107" fmla="*/ 541933 w 9662615"/>
              <a:gd name="connsiteY107" fmla="*/ 1561051 h 1583140"/>
              <a:gd name="connsiteX108" fmla="*/ 472797 w 9662615"/>
              <a:gd name="connsiteY108" fmla="*/ 1568904 h 1583140"/>
              <a:gd name="connsiteX109" fmla="*/ 396059 w 9662615"/>
              <a:gd name="connsiteY109" fmla="*/ 1560970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53153 w 9662615"/>
              <a:gd name="connsiteY106" fmla="*/ 1563516 h 1583140"/>
              <a:gd name="connsiteX107" fmla="*/ 541933 w 9662615"/>
              <a:gd name="connsiteY107" fmla="*/ 1561051 h 1583140"/>
              <a:gd name="connsiteX108" fmla="*/ 472797 w 9662615"/>
              <a:gd name="connsiteY108" fmla="*/ 1568904 h 1583140"/>
              <a:gd name="connsiteX109" fmla="*/ 396059 w 9662615"/>
              <a:gd name="connsiteY109" fmla="*/ 1560970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40355 w 9662615"/>
              <a:gd name="connsiteY103" fmla="*/ 1560638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53153 w 9662615"/>
              <a:gd name="connsiteY106" fmla="*/ 1563516 h 1583140"/>
              <a:gd name="connsiteX107" fmla="*/ 541933 w 9662615"/>
              <a:gd name="connsiteY107" fmla="*/ 1561051 h 1583140"/>
              <a:gd name="connsiteX108" fmla="*/ 472797 w 9662615"/>
              <a:gd name="connsiteY108" fmla="*/ 1568904 h 1583140"/>
              <a:gd name="connsiteX109" fmla="*/ 396059 w 9662615"/>
              <a:gd name="connsiteY109" fmla="*/ 1560970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92811"/>
              <a:gd name="connsiteX1" fmla="*/ 9662615 w 9662615"/>
              <a:gd name="connsiteY1" fmla="*/ 0 h 1592811"/>
              <a:gd name="connsiteX2" fmla="*/ 9662615 w 9662615"/>
              <a:gd name="connsiteY2" fmla="*/ 1280346 h 1592811"/>
              <a:gd name="connsiteX3" fmla="*/ 9551077 w 9662615"/>
              <a:gd name="connsiteY3" fmla="*/ 1292033 h 1592811"/>
              <a:gd name="connsiteX4" fmla="*/ 9469546 w 9662615"/>
              <a:gd name="connsiteY4" fmla="*/ 1289837 h 1592811"/>
              <a:gd name="connsiteX5" fmla="*/ 9326260 w 9662615"/>
              <a:gd name="connsiteY5" fmla="*/ 1277155 h 1592811"/>
              <a:gd name="connsiteX6" fmla="*/ 9144767 w 9662615"/>
              <a:gd name="connsiteY6" fmla="*/ 1264120 h 1592811"/>
              <a:gd name="connsiteX7" fmla="*/ 8976400 w 9662615"/>
              <a:gd name="connsiteY7" fmla="*/ 1326661 h 1592811"/>
              <a:gd name="connsiteX8" fmla="*/ 8828711 w 9662615"/>
              <a:gd name="connsiteY8" fmla="*/ 1346394 h 1592811"/>
              <a:gd name="connsiteX9" fmla="*/ 8695953 w 9662615"/>
              <a:gd name="connsiteY9" fmla="*/ 1346784 h 1592811"/>
              <a:gd name="connsiteX10" fmla="*/ 8652191 w 9662615"/>
              <a:gd name="connsiteY10" fmla="*/ 1345903 h 1592811"/>
              <a:gd name="connsiteX11" fmla="*/ 8591582 w 9662615"/>
              <a:gd name="connsiteY11" fmla="*/ 1341666 h 1592811"/>
              <a:gd name="connsiteX12" fmla="*/ 8537336 w 9662615"/>
              <a:gd name="connsiteY12" fmla="*/ 1341684 h 1592811"/>
              <a:gd name="connsiteX13" fmla="*/ 8416849 w 9662615"/>
              <a:gd name="connsiteY13" fmla="*/ 1367085 h 1592811"/>
              <a:gd name="connsiteX14" fmla="*/ 8278355 w 9662615"/>
              <a:gd name="connsiteY14" fmla="*/ 1386569 h 1592811"/>
              <a:gd name="connsiteX15" fmla="*/ 8197961 w 9662615"/>
              <a:gd name="connsiteY15" fmla="*/ 1392804 h 1592811"/>
              <a:gd name="connsiteX16" fmla="*/ 8171196 w 9662615"/>
              <a:gd name="connsiteY16" fmla="*/ 1397216 h 1592811"/>
              <a:gd name="connsiteX17" fmla="*/ 8087910 w 9662615"/>
              <a:gd name="connsiteY17" fmla="*/ 1386449 h 1592811"/>
              <a:gd name="connsiteX18" fmla="*/ 7974579 w 9662615"/>
              <a:gd name="connsiteY18" fmla="*/ 1383439 h 1592811"/>
              <a:gd name="connsiteX19" fmla="*/ 7768351 w 9662615"/>
              <a:gd name="connsiteY19" fmla="*/ 1395051 h 1592811"/>
              <a:gd name="connsiteX20" fmla="*/ 7635985 w 9662615"/>
              <a:gd name="connsiteY20" fmla="*/ 1386363 h 1592811"/>
              <a:gd name="connsiteX21" fmla="*/ 7466069 w 9662615"/>
              <a:gd name="connsiteY21" fmla="*/ 1377654 h 1592811"/>
              <a:gd name="connsiteX22" fmla="*/ 7355642 w 9662615"/>
              <a:gd name="connsiteY22" fmla="*/ 1407761 h 1592811"/>
              <a:gd name="connsiteX23" fmla="*/ 7215220 w 9662615"/>
              <a:gd name="connsiteY23" fmla="*/ 1397856 h 1592811"/>
              <a:gd name="connsiteX24" fmla="*/ 7082147 w 9662615"/>
              <a:gd name="connsiteY24" fmla="*/ 1406113 h 1592811"/>
              <a:gd name="connsiteX25" fmla="*/ 6987129 w 9662615"/>
              <a:gd name="connsiteY25" fmla="*/ 1404834 h 1592811"/>
              <a:gd name="connsiteX26" fmla="*/ 6907567 w 9662615"/>
              <a:gd name="connsiteY26" fmla="*/ 1419149 h 1592811"/>
              <a:gd name="connsiteX27" fmla="*/ 6748428 w 9662615"/>
              <a:gd name="connsiteY27" fmla="*/ 1420308 h 1592811"/>
              <a:gd name="connsiteX28" fmla="*/ 6654257 w 9662615"/>
              <a:gd name="connsiteY28" fmla="*/ 1424143 h 1592811"/>
              <a:gd name="connsiteX29" fmla="*/ 6620123 w 9662615"/>
              <a:gd name="connsiteY29" fmla="*/ 1430535 h 1592811"/>
              <a:gd name="connsiteX30" fmla="*/ 6571355 w 9662615"/>
              <a:gd name="connsiteY30" fmla="*/ 1436144 h 1592811"/>
              <a:gd name="connsiteX31" fmla="*/ 6486557 w 9662615"/>
              <a:gd name="connsiteY31" fmla="*/ 1449861 h 1592811"/>
              <a:gd name="connsiteX32" fmla="*/ 6370419 w 9662615"/>
              <a:gd name="connsiteY32" fmla="*/ 1461649 h 1592811"/>
              <a:gd name="connsiteX33" fmla="*/ 6278839 w 9662615"/>
              <a:gd name="connsiteY33" fmla="*/ 1449160 h 1592811"/>
              <a:gd name="connsiteX34" fmla="*/ 6272455 w 9662615"/>
              <a:gd name="connsiteY34" fmla="*/ 1453191 h 1592811"/>
              <a:gd name="connsiteX35" fmla="*/ 6212659 w 9662615"/>
              <a:gd name="connsiteY35" fmla="*/ 1454850 h 1592811"/>
              <a:gd name="connsiteX36" fmla="*/ 6069317 w 9662615"/>
              <a:gd name="connsiteY36" fmla="*/ 1445838 h 1592811"/>
              <a:gd name="connsiteX37" fmla="*/ 5878477 w 9662615"/>
              <a:gd name="connsiteY37" fmla="*/ 1439180 h 1592811"/>
              <a:gd name="connsiteX38" fmla="*/ 5838387 w 9662615"/>
              <a:gd name="connsiteY38" fmla="*/ 1444679 h 1592811"/>
              <a:gd name="connsiteX39" fmla="*/ 5771136 w 9662615"/>
              <a:gd name="connsiteY39" fmla="*/ 1453639 h 1592811"/>
              <a:gd name="connsiteX40" fmla="*/ 5724081 w 9662615"/>
              <a:gd name="connsiteY40" fmla="*/ 1470431 h 1592811"/>
              <a:gd name="connsiteX41" fmla="*/ 5666577 w 9662615"/>
              <a:gd name="connsiteY41" fmla="*/ 1473921 h 1592811"/>
              <a:gd name="connsiteX42" fmla="*/ 5649068 w 9662615"/>
              <a:gd name="connsiteY42" fmla="*/ 1461676 h 1592811"/>
              <a:gd name="connsiteX43" fmla="*/ 5588902 w 9662615"/>
              <a:gd name="connsiteY43" fmla="*/ 1469647 h 1592811"/>
              <a:gd name="connsiteX44" fmla="*/ 5498090 w 9662615"/>
              <a:gd name="connsiteY44" fmla="*/ 1483173 h 1592811"/>
              <a:gd name="connsiteX45" fmla="*/ 5444641 w 9662615"/>
              <a:gd name="connsiteY45" fmla="*/ 1487602 h 1592811"/>
              <a:gd name="connsiteX46" fmla="*/ 5299812 w 9662615"/>
              <a:gd name="connsiteY46" fmla="*/ 1503362 h 1592811"/>
              <a:gd name="connsiteX47" fmla="*/ 5245752 w 9662615"/>
              <a:gd name="connsiteY47" fmla="*/ 1520612 h 1592811"/>
              <a:gd name="connsiteX48" fmla="*/ 5177807 w 9662615"/>
              <a:gd name="connsiteY48" fmla="*/ 1526802 h 1592811"/>
              <a:gd name="connsiteX49" fmla="*/ 5113910 w 9662615"/>
              <a:gd name="connsiteY49" fmla="*/ 1533205 h 1592811"/>
              <a:gd name="connsiteX50" fmla="*/ 5059484 w 9662615"/>
              <a:gd name="connsiteY50" fmla="*/ 1546802 h 1592811"/>
              <a:gd name="connsiteX51" fmla="*/ 5038524 w 9662615"/>
              <a:gd name="connsiteY51" fmla="*/ 1545675 h 1592811"/>
              <a:gd name="connsiteX52" fmla="*/ 5026564 w 9662615"/>
              <a:gd name="connsiteY52" fmla="*/ 1545376 h 1592811"/>
              <a:gd name="connsiteX53" fmla="*/ 4969433 w 9662615"/>
              <a:gd name="connsiteY53" fmla="*/ 1550865 h 1592811"/>
              <a:gd name="connsiteX54" fmla="*/ 4871726 w 9662615"/>
              <a:gd name="connsiteY54" fmla="*/ 1570584 h 1592811"/>
              <a:gd name="connsiteX55" fmla="*/ 4843267 w 9662615"/>
              <a:gd name="connsiteY55" fmla="*/ 1561459 h 1592811"/>
              <a:gd name="connsiteX56" fmla="*/ 4821058 w 9662615"/>
              <a:gd name="connsiteY56" fmla="*/ 1553078 h 1592811"/>
              <a:gd name="connsiteX57" fmla="*/ 4791466 w 9662615"/>
              <a:gd name="connsiteY57" fmla="*/ 1561324 h 1592811"/>
              <a:gd name="connsiteX58" fmla="*/ 4784247 w 9662615"/>
              <a:gd name="connsiteY58" fmla="*/ 1562342 h 1592811"/>
              <a:gd name="connsiteX59" fmla="*/ 4739309 w 9662615"/>
              <a:gd name="connsiteY59" fmla="*/ 1553948 h 1592811"/>
              <a:gd name="connsiteX60" fmla="*/ 4697562 w 9662615"/>
              <a:gd name="connsiteY60" fmla="*/ 1551206 h 1592811"/>
              <a:gd name="connsiteX61" fmla="*/ 4650737 w 9662615"/>
              <a:gd name="connsiteY61" fmla="*/ 1537381 h 1592811"/>
              <a:gd name="connsiteX62" fmla="*/ 4583150 w 9662615"/>
              <a:gd name="connsiteY62" fmla="*/ 1529064 h 1592811"/>
              <a:gd name="connsiteX63" fmla="*/ 4521734 w 9662615"/>
              <a:gd name="connsiteY63" fmla="*/ 1529359 h 1592811"/>
              <a:gd name="connsiteX64" fmla="*/ 4382398 w 9662615"/>
              <a:gd name="connsiteY64" fmla="*/ 1534108 h 1592811"/>
              <a:gd name="connsiteX65" fmla="*/ 4221826 w 9662615"/>
              <a:gd name="connsiteY65" fmla="*/ 1500972 h 1592811"/>
              <a:gd name="connsiteX66" fmla="*/ 4096601 w 9662615"/>
              <a:gd name="connsiteY66" fmla="*/ 1521563 h 1592811"/>
              <a:gd name="connsiteX67" fmla="*/ 4002441 w 9662615"/>
              <a:gd name="connsiteY67" fmla="*/ 1528912 h 1592811"/>
              <a:gd name="connsiteX68" fmla="*/ 3833906 w 9662615"/>
              <a:gd name="connsiteY68" fmla="*/ 1516637 h 1592811"/>
              <a:gd name="connsiteX69" fmla="*/ 3763845 w 9662615"/>
              <a:gd name="connsiteY69" fmla="*/ 1501782 h 1592811"/>
              <a:gd name="connsiteX70" fmla="*/ 3641778 w 9662615"/>
              <a:gd name="connsiteY70" fmla="*/ 1505446 h 1592811"/>
              <a:gd name="connsiteX71" fmla="*/ 3565233 w 9662615"/>
              <a:gd name="connsiteY71" fmla="*/ 1515122 h 1592811"/>
              <a:gd name="connsiteX72" fmla="*/ 3560267 w 9662615"/>
              <a:gd name="connsiteY72" fmla="*/ 1516288 h 1592811"/>
              <a:gd name="connsiteX73" fmla="*/ 3540258 w 9662615"/>
              <a:gd name="connsiteY73" fmla="*/ 1516976 h 1592811"/>
              <a:gd name="connsiteX74" fmla="*/ 3534780 w 9662615"/>
              <a:gd name="connsiteY74" fmla="*/ 1522141 h 1592811"/>
              <a:gd name="connsiteX75" fmla="*/ 3504783 w 9662615"/>
              <a:gd name="connsiteY75" fmla="*/ 1526739 h 1592811"/>
              <a:gd name="connsiteX76" fmla="*/ 3430805 w 9662615"/>
              <a:gd name="connsiteY76" fmla="*/ 1542521 h 1592811"/>
              <a:gd name="connsiteX77" fmla="*/ 3292707 w 9662615"/>
              <a:gd name="connsiteY77" fmla="*/ 1520490 h 1592811"/>
              <a:gd name="connsiteX78" fmla="*/ 3187872 w 9662615"/>
              <a:gd name="connsiteY78" fmla="*/ 1519991 h 1592811"/>
              <a:gd name="connsiteX79" fmla="*/ 3148026 w 9662615"/>
              <a:gd name="connsiteY79" fmla="*/ 1524777 h 1592811"/>
              <a:gd name="connsiteX80" fmla="*/ 3092394 w 9662615"/>
              <a:gd name="connsiteY80" fmla="*/ 1528115 h 1592811"/>
              <a:gd name="connsiteX81" fmla="*/ 2994200 w 9662615"/>
              <a:gd name="connsiteY81" fmla="*/ 1537857 h 1592811"/>
              <a:gd name="connsiteX82" fmla="*/ 2862301 w 9662615"/>
              <a:gd name="connsiteY82" fmla="*/ 1544250 h 1592811"/>
              <a:gd name="connsiteX83" fmla="*/ 2766335 w 9662615"/>
              <a:gd name="connsiteY83" fmla="*/ 1527662 h 1592811"/>
              <a:gd name="connsiteX84" fmla="*/ 2757836 w 9662615"/>
              <a:gd name="connsiteY84" fmla="*/ 1531371 h 1592811"/>
              <a:gd name="connsiteX85" fmla="*/ 2691555 w 9662615"/>
              <a:gd name="connsiteY85" fmla="*/ 1530283 h 1592811"/>
              <a:gd name="connsiteX86" fmla="*/ 2491676 w 9662615"/>
              <a:gd name="connsiteY86" fmla="*/ 1500859 h 1592811"/>
              <a:gd name="connsiteX87" fmla="*/ 2378036 w 9662615"/>
              <a:gd name="connsiteY87" fmla="*/ 1520645 h 1592811"/>
              <a:gd name="connsiteX88" fmla="*/ 2284269 w 9662615"/>
              <a:gd name="connsiteY88" fmla="*/ 1503068 h 1592811"/>
              <a:gd name="connsiteX89" fmla="*/ 2207104 w 9662615"/>
              <a:gd name="connsiteY89" fmla="*/ 1508888 h 1592811"/>
              <a:gd name="connsiteX90" fmla="*/ 2149226 w 9662615"/>
              <a:gd name="connsiteY90" fmla="*/ 1523409 h 1592811"/>
              <a:gd name="connsiteX91" fmla="*/ 2084783 w 9662615"/>
              <a:gd name="connsiteY91" fmla="*/ 1524245 h 1592811"/>
              <a:gd name="connsiteX92" fmla="*/ 2070075 w 9662615"/>
              <a:gd name="connsiteY92" fmla="*/ 1511285 h 1592811"/>
              <a:gd name="connsiteX93" fmla="*/ 2001057 w 9662615"/>
              <a:gd name="connsiteY93" fmla="*/ 1516449 h 1592811"/>
              <a:gd name="connsiteX94" fmla="*/ 1896330 w 9662615"/>
              <a:gd name="connsiteY94" fmla="*/ 1525725 h 1592811"/>
              <a:gd name="connsiteX95" fmla="*/ 1835994 w 9662615"/>
              <a:gd name="connsiteY95" fmla="*/ 1527678 h 1592811"/>
              <a:gd name="connsiteX96" fmla="*/ 1671119 w 9662615"/>
              <a:gd name="connsiteY96" fmla="*/ 1536701 h 1592811"/>
              <a:gd name="connsiteX97" fmla="*/ 1601337 w 9662615"/>
              <a:gd name="connsiteY97" fmla="*/ 1548552 h 1592811"/>
              <a:gd name="connsiteX98" fmla="*/ 1407755 w 9662615"/>
              <a:gd name="connsiteY98" fmla="*/ 1571444 h 1592811"/>
              <a:gd name="connsiteX99" fmla="*/ 1271994 w 9662615"/>
              <a:gd name="connsiteY99" fmla="*/ 1579471 h 1592811"/>
              <a:gd name="connsiteX100" fmla="*/ 1249226 w 9662615"/>
              <a:gd name="connsiteY100" fmla="*/ 1583140 h 1592811"/>
              <a:gd name="connsiteX101" fmla="*/ 1181938 w 9662615"/>
              <a:gd name="connsiteY101" fmla="*/ 1592789 h 1592811"/>
              <a:gd name="connsiteX102" fmla="*/ 1091432 w 9662615"/>
              <a:gd name="connsiteY102" fmla="*/ 1571003 h 1592811"/>
              <a:gd name="connsiteX103" fmla="*/ 940355 w 9662615"/>
              <a:gd name="connsiteY103" fmla="*/ 1560638 h 1592811"/>
              <a:gd name="connsiteX104" fmla="*/ 868264 w 9662615"/>
              <a:gd name="connsiteY104" fmla="*/ 1566392 h 1592811"/>
              <a:gd name="connsiteX105" fmla="*/ 792765 w 9662615"/>
              <a:gd name="connsiteY105" fmla="*/ 1563102 h 1592811"/>
              <a:gd name="connsiteX106" fmla="*/ 653153 w 9662615"/>
              <a:gd name="connsiteY106" fmla="*/ 1563516 h 1592811"/>
              <a:gd name="connsiteX107" fmla="*/ 541933 w 9662615"/>
              <a:gd name="connsiteY107" fmla="*/ 1561051 h 1592811"/>
              <a:gd name="connsiteX108" fmla="*/ 472797 w 9662615"/>
              <a:gd name="connsiteY108" fmla="*/ 1568904 h 1592811"/>
              <a:gd name="connsiteX109" fmla="*/ 396059 w 9662615"/>
              <a:gd name="connsiteY109" fmla="*/ 1560970 h 1592811"/>
              <a:gd name="connsiteX110" fmla="*/ 336819 w 9662615"/>
              <a:gd name="connsiteY110" fmla="*/ 1560892 h 1592811"/>
              <a:gd name="connsiteX111" fmla="*/ 267163 w 9662615"/>
              <a:gd name="connsiteY111" fmla="*/ 1531913 h 1592811"/>
              <a:gd name="connsiteX112" fmla="*/ 196644 w 9662615"/>
              <a:gd name="connsiteY112" fmla="*/ 1524565 h 1592811"/>
              <a:gd name="connsiteX113" fmla="*/ 86819 w 9662615"/>
              <a:gd name="connsiteY113" fmla="*/ 1519517 h 1592811"/>
              <a:gd name="connsiteX114" fmla="*/ 53369 w 9662615"/>
              <a:gd name="connsiteY114" fmla="*/ 1516853 h 1592811"/>
              <a:gd name="connsiteX115" fmla="*/ 2359 w 9662615"/>
              <a:gd name="connsiteY115" fmla="*/ 1515247 h 1592811"/>
              <a:gd name="connsiteX116" fmla="*/ 0 w 9662615"/>
              <a:gd name="connsiteY116" fmla="*/ 1514932 h 1592811"/>
              <a:gd name="connsiteX117" fmla="*/ 0 w 9662615"/>
              <a:gd name="connsiteY117" fmla="*/ 0 h 1592811"/>
              <a:gd name="connsiteX0" fmla="*/ 0 w 9662615"/>
              <a:gd name="connsiteY0" fmla="*/ 0 h 1592811"/>
              <a:gd name="connsiteX1" fmla="*/ 9662615 w 9662615"/>
              <a:gd name="connsiteY1" fmla="*/ 0 h 1592811"/>
              <a:gd name="connsiteX2" fmla="*/ 9662615 w 9662615"/>
              <a:gd name="connsiteY2" fmla="*/ 1280346 h 1592811"/>
              <a:gd name="connsiteX3" fmla="*/ 9551077 w 9662615"/>
              <a:gd name="connsiteY3" fmla="*/ 1292033 h 1592811"/>
              <a:gd name="connsiteX4" fmla="*/ 9469546 w 9662615"/>
              <a:gd name="connsiteY4" fmla="*/ 1289837 h 1592811"/>
              <a:gd name="connsiteX5" fmla="*/ 9326260 w 9662615"/>
              <a:gd name="connsiteY5" fmla="*/ 1277155 h 1592811"/>
              <a:gd name="connsiteX6" fmla="*/ 9144767 w 9662615"/>
              <a:gd name="connsiteY6" fmla="*/ 1264120 h 1592811"/>
              <a:gd name="connsiteX7" fmla="*/ 8976400 w 9662615"/>
              <a:gd name="connsiteY7" fmla="*/ 1326661 h 1592811"/>
              <a:gd name="connsiteX8" fmla="*/ 8828711 w 9662615"/>
              <a:gd name="connsiteY8" fmla="*/ 1346394 h 1592811"/>
              <a:gd name="connsiteX9" fmla="*/ 8695953 w 9662615"/>
              <a:gd name="connsiteY9" fmla="*/ 1346784 h 1592811"/>
              <a:gd name="connsiteX10" fmla="*/ 8652191 w 9662615"/>
              <a:gd name="connsiteY10" fmla="*/ 1345903 h 1592811"/>
              <a:gd name="connsiteX11" fmla="*/ 8591582 w 9662615"/>
              <a:gd name="connsiteY11" fmla="*/ 1341666 h 1592811"/>
              <a:gd name="connsiteX12" fmla="*/ 8537336 w 9662615"/>
              <a:gd name="connsiteY12" fmla="*/ 1341684 h 1592811"/>
              <a:gd name="connsiteX13" fmla="*/ 8416849 w 9662615"/>
              <a:gd name="connsiteY13" fmla="*/ 1367085 h 1592811"/>
              <a:gd name="connsiteX14" fmla="*/ 8278355 w 9662615"/>
              <a:gd name="connsiteY14" fmla="*/ 1386569 h 1592811"/>
              <a:gd name="connsiteX15" fmla="*/ 8197961 w 9662615"/>
              <a:gd name="connsiteY15" fmla="*/ 1392804 h 1592811"/>
              <a:gd name="connsiteX16" fmla="*/ 8171196 w 9662615"/>
              <a:gd name="connsiteY16" fmla="*/ 1397216 h 1592811"/>
              <a:gd name="connsiteX17" fmla="*/ 8087910 w 9662615"/>
              <a:gd name="connsiteY17" fmla="*/ 1386449 h 1592811"/>
              <a:gd name="connsiteX18" fmla="*/ 7974579 w 9662615"/>
              <a:gd name="connsiteY18" fmla="*/ 1383439 h 1592811"/>
              <a:gd name="connsiteX19" fmla="*/ 7768351 w 9662615"/>
              <a:gd name="connsiteY19" fmla="*/ 1395051 h 1592811"/>
              <a:gd name="connsiteX20" fmla="*/ 7635985 w 9662615"/>
              <a:gd name="connsiteY20" fmla="*/ 1386363 h 1592811"/>
              <a:gd name="connsiteX21" fmla="*/ 7466069 w 9662615"/>
              <a:gd name="connsiteY21" fmla="*/ 1377654 h 1592811"/>
              <a:gd name="connsiteX22" fmla="*/ 7355642 w 9662615"/>
              <a:gd name="connsiteY22" fmla="*/ 1407761 h 1592811"/>
              <a:gd name="connsiteX23" fmla="*/ 7215220 w 9662615"/>
              <a:gd name="connsiteY23" fmla="*/ 1397856 h 1592811"/>
              <a:gd name="connsiteX24" fmla="*/ 7082147 w 9662615"/>
              <a:gd name="connsiteY24" fmla="*/ 1406113 h 1592811"/>
              <a:gd name="connsiteX25" fmla="*/ 6987129 w 9662615"/>
              <a:gd name="connsiteY25" fmla="*/ 1404834 h 1592811"/>
              <a:gd name="connsiteX26" fmla="*/ 6907567 w 9662615"/>
              <a:gd name="connsiteY26" fmla="*/ 1419149 h 1592811"/>
              <a:gd name="connsiteX27" fmla="*/ 6748428 w 9662615"/>
              <a:gd name="connsiteY27" fmla="*/ 1420308 h 1592811"/>
              <a:gd name="connsiteX28" fmla="*/ 6654257 w 9662615"/>
              <a:gd name="connsiteY28" fmla="*/ 1424143 h 1592811"/>
              <a:gd name="connsiteX29" fmla="*/ 6620123 w 9662615"/>
              <a:gd name="connsiteY29" fmla="*/ 1430535 h 1592811"/>
              <a:gd name="connsiteX30" fmla="*/ 6571355 w 9662615"/>
              <a:gd name="connsiteY30" fmla="*/ 1436144 h 1592811"/>
              <a:gd name="connsiteX31" fmla="*/ 6486557 w 9662615"/>
              <a:gd name="connsiteY31" fmla="*/ 1449861 h 1592811"/>
              <a:gd name="connsiteX32" fmla="*/ 6370419 w 9662615"/>
              <a:gd name="connsiteY32" fmla="*/ 1461649 h 1592811"/>
              <a:gd name="connsiteX33" fmla="*/ 6278839 w 9662615"/>
              <a:gd name="connsiteY33" fmla="*/ 1449160 h 1592811"/>
              <a:gd name="connsiteX34" fmla="*/ 6272455 w 9662615"/>
              <a:gd name="connsiteY34" fmla="*/ 1453191 h 1592811"/>
              <a:gd name="connsiteX35" fmla="*/ 6212659 w 9662615"/>
              <a:gd name="connsiteY35" fmla="*/ 1454850 h 1592811"/>
              <a:gd name="connsiteX36" fmla="*/ 6069317 w 9662615"/>
              <a:gd name="connsiteY36" fmla="*/ 1445838 h 1592811"/>
              <a:gd name="connsiteX37" fmla="*/ 5878477 w 9662615"/>
              <a:gd name="connsiteY37" fmla="*/ 1439180 h 1592811"/>
              <a:gd name="connsiteX38" fmla="*/ 5838387 w 9662615"/>
              <a:gd name="connsiteY38" fmla="*/ 1444679 h 1592811"/>
              <a:gd name="connsiteX39" fmla="*/ 5771136 w 9662615"/>
              <a:gd name="connsiteY39" fmla="*/ 1453639 h 1592811"/>
              <a:gd name="connsiteX40" fmla="*/ 5724081 w 9662615"/>
              <a:gd name="connsiteY40" fmla="*/ 1470431 h 1592811"/>
              <a:gd name="connsiteX41" fmla="*/ 5666577 w 9662615"/>
              <a:gd name="connsiteY41" fmla="*/ 1473921 h 1592811"/>
              <a:gd name="connsiteX42" fmla="*/ 5649068 w 9662615"/>
              <a:gd name="connsiteY42" fmla="*/ 1461676 h 1592811"/>
              <a:gd name="connsiteX43" fmla="*/ 5588902 w 9662615"/>
              <a:gd name="connsiteY43" fmla="*/ 1469647 h 1592811"/>
              <a:gd name="connsiteX44" fmla="*/ 5498090 w 9662615"/>
              <a:gd name="connsiteY44" fmla="*/ 1483173 h 1592811"/>
              <a:gd name="connsiteX45" fmla="*/ 5444641 w 9662615"/>
              <a:gd name="connsiteY45" fmla="*/ 1487602 h 1592811"/>
              <a:gd name="connsiteX46" fmla="*/ 5299812 w 9662615"/>
              <a:gd name="connsiteY46" fmla="*/ 1503362 h 1592811"/>
              <a:gd name="connsiteX47" fmla="*/ 5245752 w 9662615"/>
              <a:gd name="connsiteY47" fmla="*/ 1520612 h 1592811"/>
              <a:gd name="connsiteX48" fmla="*/ 5177807 w 9662615"/>
              <a:gd name="connsiteY48" fmla="*/ 1526802 h 1592811"/>
              <a:gd name="connsiteX49" fmla="*/ 5113910 w 9662615"/>
              <a:gd name="connsiteY49" fmla="*/ 1533205 h 1592811"/>
              <a:gd name="connsiteX50" fmla="*/ 5059484 w 9662615"/>
              <a:gd name="connsiteY50" fmla="*/ 1546802 h 1592811"/>
              <a:gd name="connsiteX51" fmla="*/ 5038524 w 9662615"/>
              <a:gd name="connsiteY51" fmla="*/ 1545675 h 1592811"/>
              <a:gd name="connsiteX52" fmla="*/ 5026564 w 9662615"/>
              <a:gd name="connsiteY52" fmla="*/ 1545376 h 1592811"/>
              <a:gd name="connsiteX53" fmla="*/ 4969433 w 9662615"/>
              <a:gd name="connsiteY53" fmla="*/ 1550865 h 1592811"/>
              <a:gd name="connsiteX54" fmla="*/ 4871726 w 9662615"/>
              <a:gd name="connsiteY54" fmla="*/ 1570584 h 1592811"/>
              <a:gd name="connsiteX55" fmla="*/ 4843267 w 9662615"/>
              <a:gd name="connsiteY55" fmla="*/ 1561459 h 1592811"/>
              <a:gd name="connsiteX56" fmla="*/ 4821058 w 9662615"/>
              <a:gd name="connsiteY56" fmla="*/ 1553078 h 1592811"/>
              <a:gd name="connsiteX57" fmla="*/ 4791466 w 9662615"/>
              <a:gd name="connsiteY57" fmla="*/ 1561324 h 1592811"/>
              <a:gd name="connsiteX58" fmla="*/ 4784247 w 9662615"/>
              <a:gd name="connsiteY58" fmla="*/ 1562342 h 1592811"/>
              <a:gd name="connsiteX59" fmla="*/ 4739309 w 9662615"/>
              <a:gd name="connsiteY59" fmla="*/ 1553948 h 1592811"/>
              <a:gd name="connsiteX60" fmla="*/ 4697562 w 9662615"/>
              <a:gd name="connsiteY60" fmla="*/ 1551206 h 1592811"/>
              <a:gd name="connsiteX61" fmla="*/ 4650737 w 9662615"/>
              <a:gd name="connsiteY61" fmla="*/ 1537381 h 1592811"/>
              <a:gd name="connsiteX62" fmla="*/ 4583150 w 9662615"/>
              <a:gd name="connsiteY62" fmla="*/ 1529064 h 1592811"/>
              <a:gd name="connsiteX63" fmla="*/ 4521734 w 9662615"/>
              <a:gd name="connsiteY63" fmla="*/ 1529359 h 1592811"/>
              <a:gd name="connsiteX64" fmla="*/ 4382398 w 9662615"/>
              <a:gd name="connsiteY64" fmla="*/ 1534108 h 1592811"/>
              <a:gd name="connsiteX65" fmla="*/ 4221826 w 9662615"/>
              <a:gd name="connsiteY65" fmla="*/ 1500972 h 1592811"/>
              <a:gd name="connsiteX66" fmla="*/ 4096601 w 9662615"/>
              <a:gd name="connsiteY66" fmla="*/ 1521563 h 1592811"/>
              <a:gd name="connsiteX67" fmla="*/ 4002441 w 9662615"/>
              <a:gd name="connsiteY67" fmla="*/ 1528912 h 1592811"/>
              <a:gd name="connsiteX68" fmla="*/ 3833906 w 9662615"/>
              <a:gd name="connsiteY68" fmla="*/ 1516637 h 1592811"/>
              <a:gd name="connsiteX69" fmla="*/ 3763845 w 9662615"/>
              <a:gd name="connsiteY69" fmla="*/ 1501782 h 1592811"/>
              <a:gd name="connsiteX70" fmla="*/ 3641778 w 9662615"/>
              <a:gd name="connsiteY70" fmla="*/ 1505446 h 1592811"/>
              <a:gd name="connsiteX71" fmla="*/ 3565233 w 9662615"/>
              <a:gd name="connsiteY71" fmla="*/ 1515122 h 1592811"/>
              <a:gd name="connsiteX72" fmla="*/ 3560267 w 9662615"/>
              <a:gd name="connsiteY72" fmla="*/ 1516288 h 1592811"/>
              <a:gd name="connsiteX73" fmla="*/ 3540258 w 9662615"/>
              <a:gd name="connsiteY73" fmla="*/ 1516976 h 1592811"/>
              <a:gd name="connsiteX74" fmla="*/ 3534780 w 9662615"/>
              <a:gd name="connsiteY74" fmla="*/ 1522141 h 1592811"/>
              <a:gd name="connsiteX75" fmla="*/ 3504783 w 9662615"/>
              <a:gd name="connsiteY75" fmla="*/ 1526739 h 1592811"/>
              <a:gd name="connsiteX76" fmla="*/ 3430805 w 9662615"/>
              <a:gd name="connsiteY76" fmla="*/ 1542521 h 1592811"/>
              <a:gd name="connsiteX77" fmla="*/ 3292707 w 9662615"/>
              <a:gd name="connsiteY77" fmla="*/ 1520490 h 1592811"/>
              <a:gd name="connsiteX78" fmla="*/ 3187872 w 9662615"/>
              <a:gd name="connsiteY78" fmla="*/ 1519991 h 1592811"/>
              <a:gd name="connsiteX79" fmla="*/ 3148026 w 9662615"/>
              <a:gd name="connsiteY79" fmla="*/ 1524777 h 1592811"/>
              <a:gd name="connsiteX80" fmla="*/ 3092394 w 9662615"/>
              <a:gd name="connsiteY80" fmla="*/ 1528115 h 1592811"/>
              <a:gd name="connsiteX81" fmla="*/ 2994200 w 9662615"/>
              <a:gd name="connsiteY81" fmla="*/ 1537857 h 1592811"/>
              <a:gd name="connsiteX82" fmla="*/ 2862301 w 9662615"/>
              <a:gd name="connsiteY82" fmla="*/ 1544250 h 1592811"/>
              <a:gd name="connsiteX83" fmla="*/ 2766335 w 9662615"/>
              <a:gd name="connsiteY83" fmla="*/ 1527662 h 1592811"/>
              <a:gd name="connsiteX84" fmla="*/ 2757836 w 9662615"/>
              <a:gd name="connsiteY84" fmla="*/ 1531371 h 1592811"/>
              <a:gd name="connsiteX85" fmla="*/ 2691555 w 9662615"/>
              <a:gd name="connsiteY85" fmla="*/ 1530283 h 1592811"/>
              <a:gd name="connsiteX86" fmla="*/ 2491676 w 9662615"/>
              <a:gd name="connsiteY86" fmla="*/ 1500859 h 1592811"/>
              <a:gd name="connsiteX87" fmla="*/ 2378036 w 9662615"/>
              <a:gd name="connsiteY87" fmla="*/ 1520645 h 1592811"/>
              <a:gd name="connsiteX88" fmla="*/ 2284269 w 9662615"/>
              <a:gd name="connsiteY88" fmla="*/ 1503068 h 1592811"/>
              <a:gd name="connsiteX89" fmla="*/ 2207104 w 9662615"/>
              <a:gd name="connsiteY89" fmla="*/ 1508888 h 1592811"/>
              <a:gd name="connsiteX90" fmla="*/ 2149226 w 9662615"/>
              <a:gd name="connsiteY90" fmla="*/ 1523409 h 1592811"/>
              <a:gd name="connsiteX91" fmla="*/ 2084783 w 9662615"/>
              <a:gd name="connsiteY91" fmla="*/ 1524245 h 1592811"/>
              <a:gd name="connsiteX92" fmla="*/ 2070075 w 9662615"/>
              <a:gd name="connsiteY92" fmla="*/ 1511285 h 1592811"/>
              <a:gd name="connsiteX93" fmla="*/ 2001057 w 9662615"/>
              <a:gd name="connsiteY93" fmla="*/ 1516449 h 1592811"/>
              <a:gd name="connsiteX94" fmla="*/ 1896330 w 9662615"/>
              <a:gd name="connsiteY94" fmla="*/ 1525725 h 1592811"/>
              <a:gd name="connsiteX95" fmla="*/ 1835994 w 9662615"/>
              <a:gd name="connsiteY95" fmla="*/ 1527678 h 1592811"/>
              <a:gd name="connsiteX96" fmla="*/ 1671119 w 9662615"/>
              <a:gd name="connsiteY96" fmla="*/ 1536701 h 1592811"/>
              <a:gd name="connsiteX97" fmla="*/ 1601337 w 9662615"/>
              <a:gd name="connsiteY97" fmla="*/ 1548552 h 1592811"/>
              <a:gd name="connsiteX98" fmla="*/ 1407755 w 9662615"/>
              <a:gd name="connsiteY98" fmla="*/ 1571444 h 1592811"/>
              <a:gd name="connsiteX99" fmla="*/ 1291872 w 9662615"/>
              <a:gd name="connsiteY99" fmla="*/ 1579471 h 1592811"/>
              <a:gd name="connsiteX100" fmla="*/ 1249226 w 9662615"/>
              <a:gd name="connsiteY100" fmla="*/ 1583140 h 1592811"/>
              <a:gd name="connsiteX101" fmla="*/ 1181938 w 9662615"/>
              <a:gd name="connsiteY101" fmla="*/ 1592789 h 1592811"/>
              <a:gd name="connsiteX102" fmla="*/ 1091432 w 9662615"/>
              <a:gd name="connsiteY102" fmla="*/ 1571003 h 1592811"/>
              <a:gd name="connsiteX103" fmla="*/ 940355 w 9662615"/>
              <a:gd name="connsiteY103" fmla="*/ 1560638 h 1592811"/>
              <a:gd name="connsiteX104" fmla="*/ 868264 w 9662615"/>
              <a:gd name="connsiteY104" fmla="*/ 1566392 h 1592811"/>
              <a:gd name="connsiteX105" fmla="*/ 792765 w 9662615"/>
              <a:gd name="connsiteY105" fmla="*/ 1563102 h 1592811"/>
              <a:gd name="connsiteX106" fmla="*/ 653153 w 9662615"/>
              <a:gd name="connsiteY106" fmla="*/ 1563516 h 1592811"/>
              <a:gd name="connsiteX107" fmla="*/ 541933 w 9662615"/>
              <a:gd name="connsiteY107" fmla="*/ 1561051 h 1592811"/>
              <a:gd name="connsiteX108" fmla="*/ 472797 w 9662615"/>
              <a:gd name="connsiteY108" fmla="*/ 1568904 h 1592811"/>
              <a:gd name="connsiteX109" fmla="*/ 396059 w 9662615"/>
              <a:gd name="connsiteY109" fmla="*/ 1560970 h 1592811"/>
              <a:gd name="connsiteX110" fmla="*/ 336819 w 9662615"/>
              <a:gd name="connsiteY110" fmla="*/ 1560892 h 1592811"/>
              <a:gd name="connsiteX111" fmla="*/ 267163 w 9662615"/>
              <a:gd name="connsiteY111" fmla="*/ 1531913 h 1592811"/>
              <a:gd name="connsiteX112" fmla="*/ 196644 w 9662615"/>
              <a:gd name="connsiteY112" fmla="*/ 1524565 h 1592811"/>
              <a:gd name="connsiteX113" fmla="*/ 86819 w 9662615"/>
              <a:gd name="connsiteY113" fmla="*/ 1519517 h 1592811"/>
              <a:gd name="connsiteX114" fmla="*/ 53369 w 9662615"/>
              <a:gd name="connsiteY114" fmla="*/ 1516853 h 1592811"/>
              <a:gd name="connsiteX115" fmla="*/ 2359 w 9662615"/>
              <a:gd name="connsiteY115" fmla="*/ 1515247 h 1592811"/>
              <a:gd name="connsiteX116" fmla="*/ 0 w 9662615"/>
              <a:gd name="connsiteY116" fmla="*/ 1514932 h 1592811"/>
              <a:gd name="connsiteX117" fmla="*/ 0 w 9662615"/>
              <a:gd name="connsiteY117" fmla="*/ 0 h 1592811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565233 w 9662615"/>
              <a:gd name="connsiteY71" fmla="*/ 1515122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34780 w 9662615"/>
              <a:gd name="connsiteY74" fmla="*/ 1522141 h 1603018"/>
              <a:gd name="connsiteX75" fmla="*/ 3504783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601337 w 9662615"/>
              <a:gd name="connsiteY97" fmla="*/ 1548552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565233 w 9662615"/>
              <a:gd name="connsiteY71" fmla="*/ 1515122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34780 w 9662615"/>
              <a:gd name="connsiteY74" fmla="*/ 1522141 h 1603018"/>
              <a:gd name="connsiteX75" fmla="*/ 3504783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565233 w 9662615"/>
              <a:gd name="connsiteY71" fmla="*/ 1515122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34780 w 9662615"/>
              <a:gd name="connsiteY74" fmla="*/ 1522141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565233 w 9662615"/>
              <a:gd name="connsiteY71" fmla="*/ 1515122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612941 w 9662615"/>
              <a:gd name="connsiteY71" fmla="*/ 1411755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612941 w 9662615"/>
              <a:gd name="connsiteY71" fmla="*/ 141175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12941 w 9662615"/>
              <a:gd name="connsiteY71" fmla="*/ 141175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81031 w 9662615"/>
              <a:gd name="connsiteY90" fmla="*/ 1531361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81031 w 9662615"/>
              <a:gd name="connsiteY90" fmla="*/ 1531361 h 1603018"/>
              <a:gd name="connsiteX91" fmla="*/ 211261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81031 w 9662615"/>
              <a:gd name="connsiteY90" fmla="*/ 1531361 h 1603018"/>
              <a:gd name="connsiteX91" fmla="*/ 2112613 w 9662615"/>
              <a:gd name="connsiteY91" fmla="*/ 1524245 h 1603018"/>
              <a:gd name="connsiteX92" fmla="*/ 2046221 w 9662615"/>
              <a:gd name="connsiteY92" fmla="*/ 1523212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81031 w 9662615"/>
              <a:gd name="connsiteY90" fmla="*/ 1531361 h 1603018"/>
              <a:gd name="connsiteX91" fmla="*/ 2112613 w 9662615"/>
              <a:gd name="connsiteY91" fmla="*/ 1524245 h 1603018"/>
              <a:gd name="connsiteX92" fmla="*/ 2046221 w 9662615"/>
              <a:gd name="connsiteY92" fmla="*/ 1523212 h 1603018"/>
              <a:gd name="connsiteX93" fmla="*/ 2001057 w 9662615"/>
              <a:gd name="connsiteY93" fmla="*/ 1516449 h 1603018"/>
              <a:gd name="connsiteX94" fmla="*/ 1920184 w 9662615"/>
              <a:gd name="connsiteY94" fmla="*/ 1533676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</a:cxnLst>
            <a:rect l="l" t="t" r="r" b="b"/>
            <a:pathLst>
              <a:path w="9662615" h="1603018">
                <a:moveTo>
                  <a:pt x="0" y="0"/>
                </a:moveTo>
                <a:lnTo>
                  <a:pt x="9662615" y="0"/>
                </a:lnTo>
                <a:lnTo>
                  <a:pt x="9662615" y="1280346"/>
                </a:lnTo>
                <a:lnTo>
                  <a:pt x="9551077" y="1292033"/>
                </a:lnTo>
                <a:cubicBezTo>
                  <a:pt x="9489925" y="1291588"/>
                  <a:pt x="9543615" y="1296257"/>
                  <a:pt x="9469546" y="1289837"/>
                </a:cubicBezTo>
                <a:cubicBezTo>
                  <a:pt x="9413040" y="1331485"/>
                  <a:pt x="9340031" y="1268376"/>
                  <a:pt x="9326260" y="1277155"/>
                </a:cubicBezTo>
                <a:cubicBezTo>
                  <a:pt x="9234251" y="1284900"/>
                  <a:pt x="9225377" y="1258935"/>
                  <a:pt x="9144767" y="1264120"/>
                </a:cubicBezTo>
                <a:cubicBezTo>
                  <a:pt x="9159115" y="1310075"/>
                  <a:pt x="9066692" y="1304806"/>
                  <a:pt x="8976400" y="1326661"/>
                </a:cubicBezTo>
                <a:cubicBezTo>
                  <a:pt x="8931920" y="1325947"/>
                  <a:pt x="8871807" y="1351060"/>
                  <a:pt x="8828711" y="1346394"/>
                </a:cubicBezTo>
                <a:cubicBezTo>
                  <a:pt x="8809650" y="1326213"/>
                  <a:pt x="8718313" y="1358527"/>
                  <a:pt x="8695953" y="1346784"/>
                </a:cubicBezTo>
                <a:cubicBezTo>
                  <a:pt x="8694290" y="1355317"/>
                  <a:pt x="8661526" y="1349865"/>
                  <a:pt x="8652191" y="1345903"/>
                </a:cubicBezTo>
                <a:cubicBezTo>
                  <a:pt x="8641363" y="1349626"/>
                  <a:pt x="8603292" y="1341304"/>
                  <a:pt x="8591582" y="1341666"/>
                </a:cubicBezTo>
                <a:cubicBezTo>
                  <a:pt x="8568421" y="1323004"/>
                  <a:pt x="8565847" y="1352287"/>
                  <a:pt x="8537336" y="1341684"/>
                </a:cubicBezTo>
                <a:cubicBezTo>
                  <a:pt x="8524809" y="1348019"/>
                  <a:pt x="8445703" y="1377667"/>
                  <a:pt x="8416849" y="1367085"/>
                </a:cubicBezTo>
                <a:cubicBezTo>
                  <a:pt x="8350736" y="1379599"/>
                  <a:pt x="8346589" y="1391624"/>
                  <a:pt x="8278355" y="1386569"/>
                </a:cubicBezTo>
                <a:cubicBezTo>
                  <a:pt x="8268756" y="1398649"/>
                  <a:pt x="8183331" y="1371185"/>
                  <a:pt x="8197961" y="1392804"/>
                </a:cubicBezTo>
                <a:cubicBezTo>
                  <a:pt x="8175189" y="1391748"/>
                  <a:pt x="8158503" y="1383145"/>
                  <a:pt x="8171196" y="1397216"/>
                </a:cubicBezTo>
                <a:cubicBezTo>
                  <a:pt x="8141821" y="1397466"/>
                  <a:pt x="8125626" y="1386947"/>
                  <a:pt x="8087910" y="1386449"/>
                </a:cubicBezTo>
                <a:cubicBezTo>
                  <a:pt x="8029319" y="1362701"/>
                  <a:pt x="8020916" y="1407035"/>
                  <a:pt x="7974579" y="1383439"/>
                </a:cubicBezTo>
                <a:cubicBezTo>
                  <a:pt x="7912074" y="1402493"/>
                  <a:pt x="7841761" y="1389550"/>
                  <a:pt x="7768351" y="1395051"/>
                </a:cubicBezTo>
                <a:cubicBezTo>
                  <a:pt x="7741665" y="1390266"/>
                  <a:pt x="7663663" y="1410813"/>
                  <a:pt x="7635985" y="1386363"/>
                </a:cubicBezTo>
                <a:cubicBezTo>
                  <a:pt x="7646173" y="1415707"/>
                  <a:pt x="7542198" y="1378410"/>
                  <a:pt x="7466069" y="1377654"/>
                </a:cubicBezTo>
                <a:cubicBezTo>
                  <a:pt x="7427626" y="1403818"/>
                  <a:pt x="7337822" y="1398948"/>
                  <a:pt x="7355642" y="1407761"/>
                </a:cubicBezTo>
                <a:cubicBezTo>
                  <a:pt x="7270634" y="1390553"/>
                  <a:pt x="7306340" y="1403822"/>
                  <a:pt x="7215220" y="1397856"/>
                </a:cubicBezTo>
                <a:cubicBezTo>
                  <a:pt x="7175381" y="1421457"/>
                  <a:pt x="7122339" y="1428094"/>
                  <a:pt x="7082147" y="1406113"/>
                </a:cubicBezTo>
                <a:cubicBezTo>
                  <a:pt x="7040624" y="1425217"/>
                  <a:pt x="7029993" y="1391726"/>
                  <a:pt x="6987129" y="1404834"/>
                </a:cubicBezTo>
                <a:cubicBezTo>
                  <a:pt x="6953477" y="1411964"/>
                  <a:pt x="6957479" y="1421694"/>
                  <a:pt x="6907567" y="1419149"/>
                </a:cubicBezTo>
                <a:cubicBezTo>
                  <a:pt x="6863513" y="1408514"/>
                  <a:pt x="6803088" y="1434619"/>
                  <a:pt x="6748428" y="1420308"/>
                </a:cubicBezTo>
                <a:cubicBezTo>
                  <a:pt x="6728317" y="1416860"/>
                  <a:pt x="6666046" y="1417296"/>
                  <a:pt x="6654257" y="1424143"/>
                </a:cubicBezTo>
                <a:cubicBezTo>
                  <a:pt x="6641271" y="1425628"/>
                  <a:pt x="6626125" y="1423202"/>
                  <a:pt x="6620123" y="1430535"/>
                </a:cubicBezTo>
                <a:cubicBezTo>
                  <a:pt x="6610208" y="1439359"/>
                  <a:pt x="6564906" y="1425734"/>
                  <a:pt x="6571355" y="1436144"/>
                </a:cubicBezTo>
                <a:cubicBezTo>
                  <a:pt x="6539188" y="1426808"/>
                  <a:pt x="6513602" y="1445293"/>
                  <a:pt x="6486557" y="1449861"/>
                </a:cubicBezTo>
                <a:cubicBezTo>
                  <a:pt x="6461221" y="1440598"/>
                  <a:pt x="6429457" y="1459319"/>
                  <a:pt x="6370419" y="1461649"/>
                </a:cubicBezTo>
                <a:cubicBezTo>
                  <a:pt x="6342558" y="1450937"/>
                  <a:pt x="6330664" y="1463365"/>
                  <a:pt x="6278839" y="1449160"/>
                </a:cubicBezTo>
                <a:cubicBezTo>
                  <a:pt x="6277206" y="1450621"/>
                  <a:pt x="6275057" y="1451978"/>
                  <a:pt x="6272455" y="1453191"/>
                </a:cubicBezTo>
                <a:cubicBezTo>
                  <a:pt x="6257338" y="1460236"/>
                  <a:pt x="6230567" y="1460979"/>
                  <a:pt x="6212659" y="1454850"/>
                </a:cubicBezTo>
                <a:cubicBezTo>
                  <a:pt x="6130994" y="1436046"/>
                  <a:pt x="6135790" y="1448771"/>
                  <a:pt x="6069317" y="1445838"/>
                </a:cubicBezTo>
                <a:cubicBezTo>
                  <a:pt x="5994738" y="1444791"/>
                  <a:pt x="5975991" y="1456673"/>
                  <a:pt x="5878477" y="1439180"/>
                </a:cubicBezTo>
                <a:cubicBezTo>
                  <a:pt x="5870803" y="1447519"/>
                  <a:pt x="5859206" y="1448153"/>
                  <a:pt x="5838387" y="1444679"/>
                </a:cubicBezTo>
                <a:cubicBezTo>
                  <a:pt x="5802317" y="1444778"/>
                  <a:pt x="5810848" y="1465165"/>
                  <a:pt x="5771136" y="1453639"/>
                </a:cubicBezTo>
                <a:cubicBezTo>
                  <a:pt x="5780732" y="1464484"/>
                  <a:pt x="5704275" y="1459369"/>
                  <a:pt x="5724081" y="1470431"/>
                </a:cubicBezTo>
                <a:cubicBezTo>
                  <a:pt x="5703536" y="1480946"/>
                  <a:pt x="5687323" y="1464719"/>
                  <a:pt x="5666577" y="1473921"/>
                </a:cubicBezTo>
                <a:cubicBezTo>
                  <a:pt x="5640974" y="1476520"/>
                  <a:pt x="5678275" y="1461854"/>
                  <a:pt x="5649068" y="1461676"/>
                </a:cubicBezTo>
                <a:cubicBezTo>
                  <a:pt x="5614218" y="1463443"/>
                  <a:pt x="5608578" y="1443299"/>
                  <a:pt x="5588902" y="1469647"/>
                </a:cubicBezTo>
                <a:cubicBezTo>
                  <a:pt x="5550386" y="1464321"/>
                  <a:pt x="5546573" y="1476049"/>
                  <a:pt x="5498090" y="1483173"/>
                </a:cubicBezTo>
                <a:cubicBezTo>
                  <a:pt x="5475226" y="1477314"/>
                  <a:pt x="5459293" y="1480930"/>
                  <a:pt x="5444641" y="1487602"/>
                </a:cubicBezTo>
                <a:cubicBezTo>
                  <a:pt x="5395328" y="1487320"/>
                  <a:pt x="5353572" y="1498007"/>
                  <a:pt x="5299812" y="1503362"/>
                </a:cubicBezTo>
                <a:cubicBezTo>
                  <a:pt x="5238326" y="1497756"/>
                  <a:pt x="5303225" y="1514963"/>
                  <a:pt x="5245752" y="1520612"/>
                </a:cubicBezTo>
                <a:cubicBezTo>
                  <a:pt x="5190753" y="1507732"/>
                  <a:pt x="5205712" y="1518627"/>
                  <a:pt x="5177807" y="1526802"/>
                </a:cubicBezTo>
                <a:lnTo>
                  <a:pt x="5113910" y="1533205"/>
                </a:lnTo>
                <a:lnTo>
                  <a:pt x="5059484" y="1546802"/>
                </a:lnTo>
                <a:lnTo>
                  <a:pt x="5038524" y="1545675"/>
                </a:lnTo>
                <a:lnTo>
                  <a:pt x="5026564" y="1545376"/>
                </a:lnTo>
                <a:cubicBezTo>
                  <a:pt x="5006873" y="1544046"/>
                  <a:pt x="4987701" y="1552900"/>
                  <a:pt x="4969433" y="1550865"/>
                </a:cubicBezTo>
                <a:cubicBezTo>
                  <a:pt x="4943627" y="1555066"/>
                  <a:pt x="4892754" y="1568818"/>
                  <a:pt x="4871726" y="1570584"/>
                </a:cubicBezTo>
                <a:cubicBezTo>
                  <a:pt x="4863638" y="1570310"/>
                  <a:pt x="4846771" y="1559566"/>
                  <a:pt x="4843267" y="1561459"/>
                </a:cubicBezTo>
                <a:lnTo>
                  <a:pt x="4821058" y="1553078"/>
                </a:lnTo>
                <a:lnTo>
                  <a:pt x="4791466" y="1561324"/>
                </a:lnTo>
                <a:lnTo>
                  <a:pt x="4784247" y="1562342"/>
                </a:lnTo>
                <a:cubicBezTo>
                  <a:pt x="4770593" y="1574121"/>
                  <a:pt x="4776816" y="1558072"/>
                  <a:pt x="4739309" y="1553948"/>
                </a:cubicBezTo>
                <a:cubicBezTo>
                  <a:pt x="4684311" y="1578213"/>
                  <a:pt x="4712803" y="1566697"/>
                  <a:pt x="4697562" y="1551206"/>
                </a:cubicBezTo>
                <a:lnTo>
                  <a:pt x="4650737" y="1537381"/>
                </a:lnTo>
                <a:cubicBezTo>
                  <a:pt x="4628208" y="1530633"/>
                  <a:pt x="4609654" y="1567617"/>
                  <a:pt x="4583150" y="1529064"/>
                </a:cubicBezTo>
                <a:cubicBezTo>
                  <a:pt x="4575879" y="1527088"/>
                  <a:pt x="4527005" y="1532552"/>
                  <a:pt x="4521734" y="1529359"/>
                </a:cubicBezTo>
                <a:cubicBezTo>
                  <a:pt x="4457980" y="1517590"/>
                  <a:pt x="4465052" y="1532003"/>
                  <a:pt x="4382398" y="1534108"/>
                </a:cubicBezTo>
                <a:cubicBezTo>
                  <a:pt x="4347480" y="1506889"/>
                  <a:pt x="4310783" y="1494709"/>
                  <a:pt x="4221826" y="1500972"/>
                </a:cubicBezTo>
                <a:cubicBezTo>
                  <a:pt x="4174471" y="1526598"/>
                  <a:pt x="4136675" y="1542031"/>
                  <a:pt x="4096601" y="1521563"/>
                </a:cubicBezTo>
                <a:cubicBezTo>
                  <a:pt x="4015086" y="1550501"/>
                  <a:pt x="3986123" y="1519347"/>
                  <a:pt x="4002441" y="1528912"/>
                </a:cubicBezTo>
                <a:cubicBezTo>
                  <a:pt x="3967120" y="1539744"/>
                  <a:pt x="3931774" y="1526729"/>
                  <a:pt x="3833906" y="1516637"/>
                </a:cubicBezTo>
                <a:cubicBezTo>
                  <a:pt x="3781438" y="1538249"/>
                  <a:pt x="3822855" y="1526006"/>
                  <a:pt x="3763845" y="1501782"/>
                </a:cubicBezTo>
                <a:cubicBezTo>
                  <a:pt x="3734533" y="1525292"/>
                  <a:pt x="3677359" y="1524487"/>
                  <a:pt x="3673583" y="1501471"/>
                </a:cubicBezTo>
                <a:cubicBezTo>
                  <a:pt x="3663687" y="1502855"/>
                  <a:pt x="3650245" y="1528777"/>
                  <a:pt x="3640771" y="1531025"/>
                </a:cubicBezTo>
                <a:lnTo>
                  <a:pt x="3576170" y="1516288"/>
                </a:lnTo>
                <a:lnTo>
                  <a:pt x="3540258" y="1516976"/>
                </a:lnTo>
                <a:lnTo>
                  <a:pt x="3522853" y="1538044"/>
                </a:lnTo>
                <a:lnTo>
                  <a:pt x="3480929" y="1526739"/>
                </a:lnTo>
                <a:cubicBezTo>
                  <a:pt x="3469671" y="1527693"/>
                  <a:pt x="3444273" y="1543724"/>
                  <a:pt x="3430805" y="1542521"/>
                </a:cubicBezTo>
                <a:cubicBezTo>
                  <a:pt x="3386352" y="1529947"/>
                  <a:pt x="3347457" y="1537200"/>
                  <a:pt x="3292707" y="1520490"/>
                </a:cubicBezTo>
                <a:cubicBezTo>
                  <a:pt x="3271897" y="1516147"/>
                  <a:pt x="3203347" y="1513732"/>
                  <a:pt x="3187872" y="1519991"/>
                </a:cubicBezTo>
                <a:cubicBezTo>
                  <a:pt x="3173062" y="1520872"/>
                  <a:pt x="3157325" y="1517771"/>
                  <a:pt x="3148026" y="1524777"/>
                </a:cubicBezTo>
                <a:cubicBezTo>
                  <a:pt x="3133878" y="1533085"/>
                  <a:pt x="3089156" y="1517485"/>
                  <a:pt x="3092394" y="1528115"/>
                </a:cubicBezTo>
                <a:cubicBezTo>
                  <a:pt x="3060512" y="1517374"/>
                  <a:pt x="3025593" y="1534558"/>
                  <a:pt x="2994200" y="1537857"/>
                </a:cubicBezTo>
                <a:cubicBezTo>
                  <a:pt x="2969798" y="1527501"/>
                  <a:pt x="2927999" y="1544636"/>
                  <a:pt x="2862301" y="1544250"/>
                </a:cubicBezTo>
                <a:cubicBezTo>
                  <a:pt x="2835658" y="1532340"/>
                  <a:pt x="2818008" y="1544135"/>
                  <a:pt x="2766335" y="1527662"/>
                </a:cubicBezTo>
                <a:cubicBezTo>
                  <a:pt x="2764004" y="1529036"/>
                  <a:pt x="2761142" y="1530285"/>
                  <a:pt x="2757836" y="1531371"/>
                </a:cubicBezTo>
                <a:cubicBezTo>
                  <a:pt x="2738633" y="1537675"/>
                  <a:pt x="2708957" y="1537188"/>
                  <a:pt x="2691555" y="1530283"/>
                </a:cubicBezTo>
                <a:cubicBezTo>
                  <a:pt x="2608810" y="1507878"/>
                  <a:pt x="2611304" y="1510787"/>
                  <a:pt x="2539383" y="1504835"/>
                </a:cubicBezTo>
                <a:cubicBezTo>
                  <a:pt x="2457862" y="1500384"/>
                  <a:pt x="2478670" y="1542474"/>
                  <a:pt x="2378036" y="1520645"/>
                </a:cubicBezTo>
                <a:cubicBezTo>
                  <a:pt x="2366529" y="1528574"/>
                  <a:pt x="2341629" y="1515421"/>
                  <a:pt x="2320049" y="1511019"/>
                </a:cubicBezTo>
                <a:cubicBezTo>
                  <a:pt x="2280399" y="1509467"/>
                  <a:pt x="2278267" y="1522148"/>
                  <a:pt x="2238909" y="1508888"/>
                </a:cubicBezTo>
                <a:cubicBezTo>
                  <a:pt x="2245444" y="1520095"/>
                  <a:pt x="2163364" y="1519472"/>
                  <a:pt x="2181031" y="1531361"/>
                </a:cubicBezTo>
                <a:cubicBezTo>
                  <a:pt x="2154585" y="1540861"/>
                  <a:pt x="2138796" y="1516056"/>
                  <a:pt x="2112613" y="1524245"/>
                </a:cubicBezTo>
                <a:cubicBezTo>
                  <a:pt x="2083537" y="1525655"/>
                  <a:pt x="2078233" y="1524725"/>
                  <a:pt x="2046221" y="1523212"/>
                </a:cubicBezTo>
                <a:cubicBezTo>
                  <a:pt x="2007296" y="1523373"/>
                  <a:pt x="2032394" y="1491187"/>
                  <a:pt x="2001057" y="1516449"/>
                </a:cubicBezTo>
                <a:cubicBezTo>
                  <a:pt x="1960724" y="1509398"/>
                  <a:pt x="1976058" y="1528820"/>
                  <a:pt x="1920184" y="1533676"/>
                </a:cubicBezTo>
                <a:cubicBezTo>
                  <a:pt x="1897238" y="1526813"/>
                  <a:pt x="1877505" y="1527174"/>
                  <a:pt x="1835994" y="1527678"/>
                </a:cubicBezTo>
                <a:cubicBezTo>
                  <a:pt x="1794483" y="1528182"/>
                  <a:pt x="1726077" y="1533693"/>
                  <a:pt x="1671119" y="1536701"/>
                </a:cubicBezTo>
                <a:cubicBezTo>
                  <a:pt x="1605663" y="1528324"/>
                  <a:pt x="1630763" y="1553523"/>
                  <a:pt x="1565556" y="1556503"/>
                </a:cubicBezTo>
                <a:cubicBezTo>
                  <a:pt x="1501959" y="1539013"/>
                  <a:pt x="1462468" y="1572800"/>
                  <a:pt x="1407755" y="1571444"/>
                </a:cubicBezTo>
                <a:cubicBezTo>
                  <a:pt x="1319286" y="1555448"/>
                  <a:pt x="1429251" y="1585263"/>
                  <a:pt x="1291872" y="1579471"/>
                </a:cubicBezTo>
                <a:cubicBezTo>
                  <a:pt x="1284192" y="1576816"/>
                  <a:pt x="1243590" y="1599390"/>
                  <a:pt x="1245251" y="1603018"/>
                </a:cubicBezTo>
                <a:cubicBezTo>
                  <a:pt x="1236562" y="1601891"/>
                  <a:pt x="1184091" y="1586977"/>
                  <a:pt x="1181938" y="1592789"/>
                </a:cubicBezTo>
                <a:cubicBezTo>
                  <a:pt x="1138153" y="1593474"/>
                  <a:pt x="1130439" y="1578153"/>
                  <a:pt x="1091432" y="1571003"/>
                </a:cubicBezTo>
                <a:cubicBezTo>
                  <a:pt x="1007000" y="1580980"/>
                  <a:pt x="1001377" y="1557850"/>
                  <a:pt x="940355" y="1560638"/>
                </a:cubicBezTo>
                <a:cubicBezTo>
                  <a:pt x="891367" y="1572083"/>
                  <a:pt x="924846" y="1558773"/>
                  <a:pt x="868264" y="1566392"/>
                </a:cubicBezTo>
                <a:cubicBezTo>
                  <a:pt x="848640" y="1547574"/>
                  <a:pt x="814997" y="1568391"/>
                  <a:pt x="792765" y="1563102"/>
                </a:cubicBezTo>
                <a:cubicBezTo>
                  <a:pt x="758082" y="1585102"/>
                  <a:pt x="689950" y="1563038"/>
                  <a:pt x="653153" y="1563516"/>
                </a:cubicBezTo>
                <a:cubicBezTo>
                  <a:pt x="591300" y="1567692"/>
                  <a:pt x="576686" y="1582565"/>
                  <a:pt x="541933" y="1561051"/>
                </a:cubicBezTo>
                <a:cubicBezTo>
                  <a:pt x="537775" y="1570056"/>
                  <a:pt x="508236" y="1570304"/>
                  <a:pt x="472797" y="1568904"/>
                </a:cubicBezTo>
                <a:cubicBezTo>
                  <a:pt x="458898" y="1573560"/>
                  <a:pt x="425270" y="1567476"/>
                  <a:pt x="396059" y="1560970"/>
                </a:cubicBezTo>
                <a:cubicBezTo>
                  <a:pt x="431016" y="1548467"/>
                  <a:pt x="332180" y="1575204"/>
                  <a:pt x="336819" y="1560892"/>
                </a:cubicBezTo>
                <a:cubicBezTo>
                  <a:pt x="292157" y="1552383"/>
                  <a:pt x="263346" y="1557575"/>
                  <a:pt x="267163" y="1531913"/>
                </a:cubicBezTo>
                <a:cubicBezTo>
                  <a:pt x="253228" y="1516946"/>
                  <a:pt x="198100" y="1540864"/>
                  <a:pt x="196644" y="1524565"/>
                </a:cubicBezTo>
                <a:cubicBezTo>
                  <a:pt x="172602" y="1535342"/>
                  <a:pt x="127394" y="1518578"/>
                  <a:pt x="86819" y="1519517"/>
                </a:cubicBezTo>
                <a:cubicBezTo>
                  <a:pt x="78537" y="1512257"/>
                  <a:pt x="69224" y="1512723"/>
                  <a:pt x="53369" y="1516853"/>
                </a:cubicBezTo>
                <a:cubicBezTo>
                  <a:pt x="37131" y="1517503"/>
                  <a:pt x="19976" y="1516838"/>
                  <a:pt x="2359" y="1515247"/>
                </a:cubicBezTo>
                <a:lnTo>
                  <a:pt x="0" y="1514932"/>
                </a:lnTo>
                <a:lnTo>
                  <a:pt x="0" y="0"/>
                </a:lnTo>
                <a:close/>
              </a:path>
            </a:pathLst>
          </a:custGeom>
          <a:ln>
            <a:noFill/>
          </a:ln>
          <a:effectLst>
            <a:outerShdw blurRad="63500" dist="12700" dir="2700000" algn="tl" rotWithShape="0">
              <a:prstClr val="black">
                <a:alpha val="21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62" name="Freeform: Shape 61">
            <a:extLst>
              <a:ext uri="{FF2B5EF4-FFF2-40B4-BE49-F238E27FC236}">
                <a16:creationId xmlns:a16="http://schemas.microsoft.com/office/drawing/2014/main" id="{DB8C0BEF-1AD9-4002-9C03-EBFDBBE574F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1296538" y="475883"/>
            <a:ext cx="9662615" cy="1750949"/>
          </a:xfrm>
          <a:custGeom>
            <a:avLst/>
            <a:gdLst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4055448 w 9662615"/>
              <a:gd name="connsiteY72" fmla="*/ 1528913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86537 w 9662615"/>
              <a:gd name="connsiteY72" fmla="*/ 1523612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96258 w 9662615"/>
              <a:gd name="connsiteY74" fmla="*/ 1537563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96258 w 9662615"/>
              <a:gd name="connsiteY74" fmla="*/ 1537563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30805 w 9662615"/>
              <a:gd name="connsiteY81" fmla="*/ 1542521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96258 w 9662615"/>
              <a:gd name="connsiteY74" fmla="*/ 1537563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30805 w 9662615"/>
              <a:gd name="connsiteY81" fmla="*/ 1542521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91676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96258 w 9662615"/>
              <a:gd name="connsiteY74" fmla="*/ 1537563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30805 w 9662615"/>
              <a:gd name="connsiteY81" fmla="*/ 1542521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91676 w 9662615"/>
              <a:gd name="connsiteY91" fmla="*/ 1500859 h 1583140"/>
              <a:gd name="connsiteX92" fmla="*/ 2378036 w 9662615"/>
              <a:gd name="connsiteY92" fmla="*/ 1520645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894799 w 9662615"/>
              <a:gd name="connsiteY56" fmla="*/ 1559476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94469 w 9662615"/>
              <a:gd name="connsiteY66" fmla="*/ 1551958 h 1587534"/>
              <a:gd name="connsiteX67" fmla="*/ 4671940 w 9662615"/>
              <a:gd name="connsiteY67" fmla="*/ 1547617 h 1587534"/>
              <a:gd name="connsiteX68" fmla="*/ 4589320 w 9662615"/>
              <a:gd name="connsiteY68" fmla="*/ 1534660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894799 w 9662615"/>
              <a:gd name="connsiteY56" fmla="*/ 1559476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94469 w 9662615"/>
              <a:gd name="connsiteY66" fmla="*/ 1551958 h 1587534"/>
              <a:gd name="connsiteX67" fmla="*/ 4671940 w 9662615"/>
              <a:gd name="connsiteY67" fmla="*/ 1547617 h 1587534"/>
              <a:gd name="connsiteX68" fmla="*/ 4541612 w 9662615"/>
              <a:gd name="connsiteY68" fmla="*/ 1545262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894799 w 9662615"/>
              <a:gd name="connsiteY56" fmla="*/ 1559476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94469 w 9662615"/>
              <a:gd name="connsiteY66" fmla="*/ 1551958 h 1587534"/>
              <a:gd name="connsiteX67" fmla="*/ 4603028 w 9662615"/>
              <a:gd name="connsiteY67" fmla="*/ 1568821 h 1587534"/>
              <a:gd name="connsiteX68" fmla="*/ 4541612 w 9662615"/>
              <a:gd name="connsiteY68" fmla="*/ 1545262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894799 w 9662615"/>
              <a:gd name="connsiteY56" fmla="*/ 1559476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62664 w 9662615"/>
              <a:gd name="connsiteY66" fmla="*/ 1573162 h 1587534"/>
              <a:gd name="connsiteX67" fmla="*/ 4603028 w 9662615"/>
              <a:gd name="connsiteY67" fmla="*/ 1568821 h 1587534"/>
              <a:gd name="connsiteX68" fmla="*/ 4541612 w 9662615"/>
              <a:gd name="connsiteY68" fmla="*/ 1545262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921303 w 9662615"/>
              <a:gd name="connsiteY56" fmla="*/ 1575379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62664 w 9662615"/>
              <a:gd name="connsiteY66" fmla="*/ 1573162 h 1587534"/>
              <a:gd name="connsiteX67" fmla="*/ 4603028 w 9662615"/>
              <a:gd name="connsiteY67" fmla="*/ 1568821 h 1587534"/>
              <a:gd name="connsiteX68" fmla="*/ 4541612 w 9662615"/>
              <a:gd name="connsiteY68" fmla="*/ 1545262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082104 w 9662615"/>
              <a:gd name="connsiteY49" fmla="*/ 1547781 h 1598136"/>
              <a:gd name="connsiteX50" fmla="*/ 5059484 w 9662615"/>
              <a:gd name="connsiteY50" fmla="*/ 1546802 h 1598136"/>
              <a:gd name="connsiteX51" fmla="*/ 5050958 w 9662615"/>
              <a:gd name="connsiteY51" fmla="*/ 1545776 h 1598136"/>
              <a:gd name="connsiteX52" fmla="*/ 5038524 w 9662615"/>
              <a:gd name="connsiteY52" fmla="*/ 1545675 h 1598136"/>
              <a:gd name="connsiteX53" fmla="*/ 5038223 w 9662615"/>
              <a:gd name="connsiteY53" fmla="*/ 1545881 h 1598136"/>
              <a:gd name="connsiteX54" fmla="*/ 5026564 w 9662615"/>
              <a:gd name="connsiteY54" fmla="*/ 1545376 h 1598136"/>
              <a:gd name="connsiteX55" fmla="*/ 4969433 w 9662615"/>
              <a:gd name="connsiteY55" fmla="*/ 1540263 h 1598136"/>
              <a:gd name="connsiteX56" fmla="*/ 4921303 w 9662615"/>
              <a:gd name="connsiteY56" fmla="*/ 1575379 h 1598136"/>
              <a:gd name="connsiteX57" fmla="*/ 4863775 w 9662615"/>
              <a:gd name="connsiteY57" fmla="*/ 1562633 h 1598136"/>
              <a:gd name="connsiteX58" fmla="*/ 4847242 w 9662615"/>
              <a:gd name="connsiteY58" fmla="*/ 1565435 h 1598136"/>
              <a:gd name="connsiteX59" fmla="*/ 4856839 w 9662615"/>
              <a:gd name="connsiteY59" fmla="*/ 1598136 h 1598136"/>
              <a:gd name="connsiteX60" fmla="*/ 4791466 w 9662615"/>
              <a:gd name="connsiteY60" fmla="*/ 1561324 h 1598136"/>
              <a:gd name="connsiteX61" fmla="*/ 4784247 w 9662615"/>
              <a:gd name="connsiteY61" fmla="*/ 1562342 h 1598136"/>
              <a:gd name="connsiteX62" fmla="*/ 4748477 w 9662615"/>
              <a:gd name="connsiteY62" fmla="*/ 1556925 h 1598136"/>
              <a:gd name="connsiteX63" fmla="*/ 4730033 w 9662615"/>
              <a:gd name="connsiteY63" fmla="*/ 1555274 h 1598136"/>
              <a:gd name="connsiteX64" fmla="*/ 4724747 w 9662615"/>
              <a:gd name="connsiteY64" fmla="*/ 1552439 h 1598136"/>
              <a:gd name="connsiteX65" fmla="*/ 4697562 w 9662615"/>
              <a:gd name="connsiteY65" fmla="*/ 1551206 h 1598136"/>
              <a:gd name="connsiteX66" fmla="*/ 4662664 w 9662615"/>
              <a:gd name="connsiteY66" fmla="*/ 1573162 h 1598136"/>
              <a:gd name="connsiteX67" fmla="*/ 4603028 w 9662615"/>
              <a:gd name="connsiteY67" fmla="*/ 1568821 h 1598136"/>
              <a:gd name="connsiteX68" fmla="*/ 4541612 w 9662615"/>
              <a:gd name="connsiteY68" fmla="*/ 1545262 h 1598136"/>
              <a:gd name="connsiteX69" fmla="*/ 4422155 w 9662615"/>
              <a:gd name="connsiteY69" fmla="*/ 1542059 h 1598136"/>
              <a:gd name="connsiteX70" fmla="*/ 4221826 w 9662615"/>
              <a:gd name="connsiteY70" fmla="*/ 1508923 h 1598136"/>
              <a:gd name="connsiteX71" fmla="*/ 4096601 w 9662615"/>
              <a:gd name="connsiteY71" fmla="*/ 1521563 h 1598136"/>
              <a:gd name="connsiteX72" fmla="*/ 3970635 w 9662615"/>
              <a:gd name="connsiteY72" fmla="*/ 1544815 h 1598136"/>
              <a:gd name="connsiteX73" fmla="*/ 3833906 w 9662615"/>
              <a:gd name="connsiteY73" fmla="*/ 1516637 h 1598136"/>
              <a:gd name="connsiteX74" fmla="*/ 3696258 w 9662615"/>
              <a:gd name="connsiteY74" fmla="*/ 1537563 h 1598136"/>
              <a:gd name="connsiteX75" fmla="*/ 3594070 w 9662615"/>
              <a:gd name="connsiteY75" fmla="*/ 1509422 h 1598136"/>
              <a:gd name="connsiteX76" fmla="*/ 3565233 w 9662615"/>
              <a:gd name="connsiteY76" fmla="*/ 1515122 h 1598136"/>
              <a:gd name="connsiteX77" fmla="*/ 3560267 w 9662615"/>
              <a:gd name="connsiteY77" fmla="*/ 1516288 h 1598136"/>
              <a:gd name="connsiteX78" fmla="*/ 3540258 w 9662615"/>
              <a:gd name="connsiteY78" fmla="*/ 1516976 h 1598136"/>
              <a:gd name="connsiteX79" fmla="*/ 3534780 w 9662615"/>
              <a:gd name="connsiteY79" fmla="*/ 1522141 h 1598136"/>
              <a:gd name="connsiteX80" fmla="*/ 3504783 w 9662615"/>
              <a:gd name="connsiteY80" fmla="*/ 1526739 h 1598136"/>
              <a:gd name="connsiteX81" fmla="*/ 3430805 w 9662615"/>
              <a:gd name="connsiteY81" fmla="*/ 1542521 h 1598136"/>
              <a:gd name="connsiteX82" fmla="*/ 3292707 w 9662615"/>
              <a:gd name="connsiteY82" fmla="*/ 1520490 h 1598136"/>
              <a:gd name="connsiteX83" fmla="*/ 3187872 w 9662615"/>
              <a:gd name="connsiteY83" fmla="*/ 1519991 h 1598136"/>
              <a:gd name="connsiteX84" fmla="*/ 3148026 w 9662615"/>
              <a:gd name="connsiteY84" fmla="*/ 1524777 h 1598136"/>
              <a:gd name="connsiteX85" fmla="*/ 3092394 w 9662615"/>
              <a:gd name="connsiteY85" fmla="*/ 1528115 h 1598136"/>
              <a:gd name="connsiteX86" fmla="*/ 2994200 w 9662615"/>
              <a:gd name="connsiteY86" fmla="*/ 1537857 h 1598136"/>
              <a:gd name="connsiteX87" fmla="*/ 2862301 w 9662615"/>
              <a:gd name="connsiteY87" fmla="*/ 1544250 h 1598136"/>
              <a:gd name="connsiteX88" fmla="*/ 2766335 w 9662615"/>
              <a:gd name="connsiteY88" fmla="*/ 1527662 h 1598136"/>
              <a:gd name="connsiteX89" fmla="*/ 2757836 w 9662615"/>
              <a:gd name="connsiteY89" fmla="*/ 1531371 h 1598136"/>
              <a:gd name="connsiteX90" fmla="*/ 2691555 w 9662615"/>
              <a:gd name="connsiteY90" fmla="*/ 1530283 h 1598136"/>
              <a:gd name="connsiteX91" fmla="*/ 2491676 w 9662615"/>
              <a:gd name="connsiteY91" fmla="*/ 1500859 h 1598136"/>
              <a:gd name="connsiteX92" fmla="*/ 2378036 w 9662615"/>
              <a:gd name="connsiteY92" fmla="*/ 1520645 h 1598136"/>
              <a:gd name="connsiteX93" fmla="*/ 2284269 w 9662615"/>
              <a:gd name="connsiteY93" fmla="*/ 1503068 h 1598136"/>
              <a:gd name="connsiteX94" fmla="*/ 2207104 w 9662615"/>
              <a:gd name="connsiteY94" fmla="*/ 1508888 h 1598136"/>
              <a:gd name="connsiteX95" fmla="*/ 2149226 w 9662615"/>
              <a:gd name="connsiteY95" fmla="*/ 1523409 h 1598136"/>
              <a:gd name="connsiteX96" fmla="*/ 2084783 w 9662615"/>
              <a:gd name="connsiteY96" fmla="*/ 1524245 h 1598136"/>
              <a:gd name="connsiteX97" fmla="*/ 2070075 w 9662615"/>
              <a:gd name="connsiteY97" fmla="*/ 1511285 h 1598136"/>
              <a:gd name="connsiteX98" fmla="*/ 2001057 w 9662615"/>
              <a:gd name="connsiteY98" fmla="*/ 1516449 h 1598136"/>
              <a:gd name="connsiteX99" fmla="*/ 1896330 w 9662615"/>
              <a:gd name="connsiteY99" fmla="*/ 1525725 h 1598136"/>
              <a:gd name="connsiteX100" fmla="*/ 1835994 w 9662615"/>
              <a:gd name="connsiteY100" fmla="*/ 1527678 h 1598136"/>
              <a:gd name="connsiteX101" fmla="*/ 1671119 w 9662615"/>
              <a:gd name="connsiteY101" fmla="*/ 1536701 h 1598136"/>
              <a:gd name="connsiteX102" fmla="*/ 1601337 w 9662615"/>
              <a:gd name="connsiteY102" fmla="*/ 1548552 h 1598136"/>
              <a:gd name="connsiteX103" fmla="*/ 1407755 w 9662615"/>
              <a:gd name="connsiteY103" fmla="*/ 1571444 h 1598136"/>
              <a:gd name="connsiteX104" fmla="*/ 1271994 w 9662615"/>
              <a:gd name="connsiteY104" fmla="*/ 1579471 h 1598136"/>
              <a:gd name="connsiteX105" fmla="*/ 1249226 w 9662615"/>
              <a:gd name="connsiteY105" fmla="*/ 1583140 h 1598136"/>
              <a:gd name="connsiteX106" fmla="*/ 1217719 w 9662615"/>
              <a:gd name="connsiteY106" fmla="*/ 1580863 h 1598136"/>
              <a:gd name="connsiteX107" fmla="*/ 1091432 w 9662615"/>
              <a:gd name="connsiteY107" fmla="*/ 1571003 h 1598136"/>
              <a:gd name="connsiteX108" fmla="*/ 992039 w 9662615"/>
              <a:gd name="connsiteY108" fmla="*/ 1556662 h 1598136"/>
              <a:gd name="connsiteX109" fmla="*/ 868264 w 9662615"/>
              <a:gd name="connsiteY109" fmla="*/ 1566392 h 1598136"/>
              <a:gd name="connsiteX110" fmla="*/ 792765 w 9662615"/>
              <a:gd name="connsiteY110" fmla="*/ 1563102 h 1598136"/>
              <a:gd name="connsiteX111" fmla="*/ 669055 w 9662615"/>
              <a:gd name="connsiteY111" fmla="*/ 1543638 h 1598136"/>
              <a:gd name="connsiteX112" fmla="*/ 506152 w 9662615"/>
              <a:gd name="connsiteY112" fmla="*/ 1549124 h 1598136"/>
              <a:gd name="connsiteX113" fmla="*/ 472797 w 9662615"/>
              <a:gd name="connsiteY113" fmla="*/ 1568904 h 1598136"/>
              <a:gd name="connsiteX114" fmla="*/ 427864 w 9662615"/>
              <a:gd name="connsiteY114" fmla="*/ 1580848 h 1598136"/>
              <a:gd name="connsiteX115" fmla="*/ 408381 w 9662615"/>
              <a:gd name="connsiteY115" fmla="*/ 1552940 h 1598136"/>
              <a:gd name="connsiteX116" fmla="*/ 267163 w 9662615"/>
              <a:gd name="connsiteY116" fmla="*/ 1531913 h 1598136"/>
              <a:gd name="connsiteX117" fmla="*/ 196644 w 9662615"/>
              <a:gd name="connsiteY117" fmla="*/ 1524565 h 1598136"/>
              <a:gd name="connsiteX118" fmla="*/ 86819 w 9662615"/>
              <a:gd name="connsiteY118" fmla="*/ 1519517 h 1598136"/>
              <a:gd name="connsiteX119" fmla="*/ 53369 w 9662615"/>
              <a:gd name="connsiteY119" fmla="*/ 1516853 h 1598136"/>
              <a:gd name="connsiteX120" fmla="*/ 2359 w 9662615"/>
              <a:gd name="connsiteY120" fmla="*/ 1515247 h 1598136"/>
              <a:gd name="connsiteX121" fmla="*/ 0 w 9662615"/>
              <a:gd name="connsiteY121" fmla="*/ 1514932 h 1598136"/>
              <a:gd name="connsiteX122" fmla="*/ 0 w 9662615"/>
              <a:gd name="connsiteY122" fmla="*/ 0 h 1598136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129812 w 9662615"/>
              <a:gd name="connsiteY49" fmla="*/ 1521277 h 1598136"/>
              <a:gd name="connsiteX50" fmla="*/ 5059484 w 9662615"/>
              <a:gd name="connsiteY50" fmla="*/ 1546802 h 1598136"/>
              <a:gd name="connsiteX51" fmla="*/ 5050958 w 9662615"/>
              <a:gd name="connsiteY51" fmla="*/ 1545776 h 1598136"/>
              <a:gd name="connsiteX52" fmla="*/ 5038524 w 9662615"/>
              <a:gd name="connsiteY52" fmla="*/ 1545675 h 1598136"/>
              <a:gd name="connsiteX53" fmla="*/ 5038223 w 9662615"/>
              <a:gd name="connsiteY53" fmla="*/ 1545881 h 1598136"/>
              <a:gd name="connsiteX54" fmla="*/ 5026564 w 9662615"/>
              <a:gd name="connsiteY54" fmla="*/ 1545376 h 1598136"/>
              <a:gd name="connsiteX55" fmla="*/ 4969433 w 9662615"/>
              <a:gd name="connsiteY55" fmla="*/ 1540263 h 1598136"/>
              <a:gd name="connsiteX56" fmla="*/ 4921303 w 9662615"/>
              <a:gd name="connsiteY56" fmla="*/ 1575379 h 1598136"/>
              <a:gd name="connsiteX57" fmla="*/ 4863775 w 9662615"/>
              <a:gd name="connsiteY57" fmla="*/ 1562633 h 1598136"/>
              <a:gd name="connsiteX58" fmla="*/ 4847242 w 9662615"/>
              <a:gd name="connsiteY58" fmla="*/ 1565435 h 1598136"/>
              <a:gd name="connsiteX59" fmla="*/ 4856839 w 9662615"/>
              <a:gd name="connsiteY59" fmla="*/ 1598136 h 1598136"/>
              <a:gd name="connsiteX60" fmla="*/ 4791466 w 9662615"/>
              <a:gd name="connsiteY60" fmla="*/ 1561324 h 1598136"/>
              <a:gd name="connsiteX61" fmla="*/ 4784247 w 9662615"/>
              <a:gd name="connsiteY61" fmla="*/ 1562342 h 1598136"/>
              <a:gd name="connsiteX62" fmla="*/ 4748477 w 9662615"/>
              <a:gd name="connsiteY62" fmla="*/ 1556925 h 1598136"/>
              <a:gd name="connsiteX63" fmla="*/ 4730033 w 9662615"/>
              <a:gd name="connsiteY63" fmla="*/ 1555274 h 1598136"/>
              <a:gd name="connsiteX64" fmla="*/ 4724747 w 9662615"/>
              <a:gd name="connsiteY64" fmla="*/ 1552439 h 1598136"/>
              <a:gd name="connsiteX65" fmla="*/ 4697562 w 9662615"/>
              <a:gd name="connsiteY65" fmla="*/ 1551206 h 1598136"/>
              <a:gd name="connsiteX66" fmla="*/ 4662664 w 9662615"/>
              <a:gd name="connsiteY66" fmla="*/ 1573162 h 1598136"/>
              <a:gd name="connsiteX67" fmla="*/ 4603028 w 9662615"/>
              <a:gd name="connsiteY67" fmla="*/ 1568821 h 1598136"/>
              <a:gd name="connsiteX68" fmla="*/ 4541612 w 9662615"/>
              <a:gd name="connsiteY68" fmla="*/ 1545262 h 1598136"/>
              <a:gd name="connsiteX69" fmla="*/ 4422155 w 9662615"/>
              <a:gd name="connsiteY69" fmla="*/ 1542059 h 1598136"/>
              <a:gd name="connsiteX70" fmla="*/ 4221826 w 9662615"/>
              <a:gd name="connsiteY70" fmla="*/ 1508923 h 1598136"/>
              <a:gd name="connsiteX71" fmla="*/ 4096601 w 9662615"/>
              <a:gd name="connsiteY71" fmla="*/ 1521563 h 1598136"/>
              <a:gd name="connsiteX72" fmla="*/ 3970635 w 9662615"/>
              <a:gd name="connsiteY72" fmla="*/ 1544815 h 1598136"/>
              <a:gd name="connsiteX73" fmla="*/ 3833906 w 9662615"/>
              <a:gd name="connsiteY73" fmla="*/ 1516637 h 1598136"/>
              <a:gd name="connsiteX74" fmla="*/ 3696258 w 9662615"/>
              <a:gd name="connsiteY74" fmla="*/ 1537563 h 1598136"/>
              <a:gd name="connsiteX75" fmla="*/ 3594070 w 9662615"/>
              <a:gd name="connsiteY75" fmla="*/ 1509422 h 1598136"/>
              <a:gd name="connsiteX76" fmla="*/ 3565233 w 9662615"/>
              <a:gd name="connsiteY76" fmla="*/ 1515122 h 1598136"/>
              <a:gd name="connsiteX77" fmla="*/ 3560267 w 9662615"/>
              <a:gd name="connsiteY77" fmla="*/ 1516288 h 1598136"/>
              <a:gd name="connsiteX78" fmla="*/ 3540258 w 9662615"/>
              <a:gd name="connsiteY78" fmla="*/ 1516976 h 1598136"/>
              <a:gd name="connsiteX79" fmla="*/ 3534780 w 9662615"/>
              <a:gd name="connsiteY79" fmla="*/ 1522141 h 1598136"/>
              <a:gd name="connsiteX80" fmla="*/ 3504783 w 9662615"/>
              <a:gd name="connsiteY80" fmla="*/ 1526739 h 1598136"/>
              <a:gd name="connsiteX81" fmla="*/ 3430805 w 9662615"/>
              <a:gd name="connsiteY81" fmla="*/ 1542521 h 1598136"/>
              <a:gd name="connsiteX82" fmla="*/ 3292707 w 9662615"/>
              <a:gd name="connsiteY82" fmla="*/ 1520490 h 1598136"/>
              <a:gd name="connsiteX83" fmla="*/ 3187872 w 9662615"/>
              <a:gd name="connsiteY83" fmla="*/ 1519991 h 1598136"/>
              <a:gd name="connsiteX84" fmla="*/ 3148026 w 9662615"/>
              <a:gd name="connsiteY84" fmla="*/ 1524777 h 1598136"/>
              <a:gd name="connsiteX85" fmla="*/ 3092394 w 9662615"/>
              <a:gd name="connsiteY85" fmla="*/ 1528115 h 1598136"/>
              <a:gd name="connsiteX86" fmla="*/ 2994200 w 9662615"/>
              <a:gd name="connsiteY86" fmla="*/ 1537857 h 1598136"/>
              <a:gd name="connsiteX87" fmla="*/ 2862301 w 9662615"/>
              <a:gd name="connsiteY87" fmla="*/ 1544250 h 1598136"/>
              <a:gd name="connsiteX88" fmla="*/ 2766335 w 9662615"/>
              <a:gd name="connsiteY88" fmla="*/ 1527662 h 1598136"/>
              <a:gd name="connsiteX89" fmla="*/ 2757836 w 9662615"/>
              <a:gd name="connsiteY89" fmla="*/ 1531371 h 1598136"/>
              <a:gd name="connsiteX90" fmla="*/ 2691555 w 9662615"/>
              <a:gd name="connsiteY90" fmla="*/ 1530283 h 1598136"/>
              <a:gd name="connsiteX91" fmla="*/ 2491676 w 9662615"/>
              <a:gd name="connsiteY91" fmla="*/ 1500859 h 1598136"/>
              <a:gd name="connsiteX92" fmla="*/ 2378036 w 9662615"/>
              <a:gd name="connsiteY92" fmla="*/ 1520645 h 1598136"/>
              <a:gd name="connsiteX93" fmla="*/ 2284269 w 9662615"/>
              <a:gd name="connsiteY93" fmla="*/ 1503068 h 1598136"/>
              <a:gd name="connsiteX94" fmla="*/ 2207104 w 9662615"/>
              <a:gd name="connsiteY94" fmla="*/ 1508888 h 1598136"/>
              <a:gd name="connsiteX95" fmla="*/ 2149226 w 9662615"/>
              <a:gd name="connsiteY95" fmla="*/ 1523409 h 1598136"/>
              <a:gd name="connsiteX96" fmla="*/ 2084783 w 9662615"/>
              <a:gd name="connsiteY96" fmla="*/ 1524245 h 1598136"/>
              <a:gd name="connsiteX97" fmla="*/ 2070075 w 9662615"/>
              <a:gd name="connsiteY97" fmla="*/ 1511285 h 1598136"/>
              <a:gd name="connsiteX98" fmla="*/ 2001057 w 9662615"/>
              <a:gd name="connsiteY98" fmla="*/ 1516449 h 1598136"/>
              <a:gd name="connsiteX99" fmla="*/ 1896330 w 9662615"/>
              <a:gd name="connsiteY99" fmla="*/ 1525725 h 1598136"/>
              <a:gd name="connsiteX100" fmla="*/ 1835994 w 9662615"/>
              <a:gd name="connsiteY100" fmla="*/ 1527678 h 1598136"/>
              <a:gd name="connsiteX101" fmla="*/ 1671119 w 9662615"/>
              <a:gd name="connsiteY101" fmla="*/ 1536701 h 1598136"/>
              <a:gd name="connsiteX102" fmla="*/ 1601337 w 9662615"/>
              <a:gd name="connsiteY102" fmla="*/ 1548552 h 1598136"/>
              <a:gd name="connsiteX103" fmla="*/ 1407755 w 9662615"/>
              <a:gd name="connsiteY103" fmla="*/ 1571444 h 1598136"/>
              <a:gd name="connsiteX104" fmla="*/ 1271994 w 9662615"/>
              <a:gd name="connsiteY104" fmla="*/ 1579471 h 1598136"/>
              <a:gd name="connsiteX105" fmla="*/ 1249226 w 9662615"/>
              <a:gd name="connsiteY105" fmla="*/ 1583140 h 1598136"/>
              <a:gd name="connsiteX106" fmla="*/ 1217719 w 9662615"/>
              <a:gd name="connsiteY106" fmla="*/ 1580863 h 1598136"/>
              <a:gd name="connsiteX107" fmla="*/ 1091432 w 9662615"/>
              <a:gd name="connsiteY107" fmla="*/ 1571003 h 1598136"/>
              <a:gd name="connsiteX108" fmla="*/ 992039 w 9662615"/>
              <a:gd name="connsiteY108" fmla="*/ 1556662 h 1598136"/>
              <a:gd name="connsiteX109" fmla="*/ 868264 w 9662615"/>
              <a:gd name="connsiteY109" fmla="*/ 1566392 h 1598136"/>
              <a:gd name="connsiteX110" fmla="*/ 792765 w 9662615"/>
              <a:gd name="connsiteY110" fmla="*/ 1563102 h 1598136"/>
              <a:gd name="connsiteX111" fmla="*/ 669055 w 9662615"/>
              <a:gd name="connsiteY111" fmla="*/ 1543638 h 1598136"/>
              <a:gd name="connsiteX112" fmla="*/ 506152 w 9662615"/>
              <a:gd name="connsiteY112" fmla="*/ 1549124 h 1598136"/>
              <a:gd name="connsiteX113" fmla="*/ 472797 w 9662615"/>
              <a:gd name="connsiteY113" fmla="*/ 1568904 h 1598136"/>
              <a:gd name="connsiteX114" fmla="*/ 427864 w 9662615"/>
              <a:gd name="connsiteY114" fmla="*/ 1580848 h 1598136"/>
              <a:gd name="connsiteX115" fmla="*/ 408381 w 9662615"/>
              <a:gd name="connsiteY115" fmla="*/ 1552940 h 1598136"/>
              <a:gd name="connsiteX116" fmla="*/ 267163 w 9662615"/>
              <a:gd name="connsiteY116" fmla="*/ 1531913 h 1598136"/>
              <a:gd name="connsiteX117" fmla="*/ 196644 w 9662615"/>
              <a:gd name="connsiteY117" fmla="*/ 1524565 h 1598136"/>
              <a:gd name="connsiteX118" fmla="*/ 86819 w 9662615"/>
              <a:gd name="connsiteY118" fmla="*/ 1519517 h 1598136"/>
              <a:gd name="connsiteX119" fmla="*/ 53369 w 9662615"/>
              <a:gd name="connsiteY119" fmla="*/ 1516853 h 1598136"/>
              <a:gd name="connsiteX120" fmla="*/ 2359 w 9662615"/>
              <a:gd name="connsiteY120" fmla="*/ 1515247 h 1598136"/>
              <a:gd name="connsiteX121" fmla="*/ 0 w 9662615"/>
              <a:gd name="connsiteY121" fmla="*/ 1514932 h 1598136"/>
              <a:gd name="connsiteX122" fmla="*/ 0 w 9662615"/>
              <a:gd name="connsiteY122" fmla="*/ 0 h 1598136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129812 w 9662615"/>
              <a:gd name="connsiteY49" fmla="*/ 1521277 h 1598136"/>
              <a:gd name="connsiteX50" fmla="*/ 5059484 w 9662615"/>
              <a:gd name="connsiteY50" fmla="*/ 1546802 h 1598136"/>
              <a:gd name="connsiteX51" fmla="*/ 5050958 w 9662615"/>
              <a:gd name="connsiteY51" fmla="*/ 1545776 h 1598136"/>
              <a:gd name="connsiteX52" fmla="*/ 5038524 w 9662615"/>
              <a:gd name="connsiteY52" fmla="*/ 1545675 h 1598136"/>
              <a:gd name="connsiteX53" fmla="*/ 5026564 w 9662615"/>
              <a:gd name="connsiteY53" fmla="*/ 1545376 h 1598136"/>
              <a:gd name="connsiteX54" fmla="*/ 4969433 w 9662615"/>
              <a:gd name="connsiteY54" fmla="*/ 1540263 h 1598136"/>
              <a:gd name="connsiteX55" fmla="*/ 4921303 w 9662615"/>
              <a:gd name="connsiteY55" fmla="*/ 1575379 h 1598136"/>
              <a:gd name="connsiteX56" fmla="*/ 4863775 w 9662615"/>
              <a:gd name="connsiteY56" fmla="*/ 1562633 h 1598136"/>
              <a:gd name="connsiteX57" fmla="*/ 4847242 w 9662615"/>
              <a:gd name="connsiteY57" fmla="*/ 1565435 h 1598136"/>
              <a:gd name="connsiteX58" fmla="*/ 4856839 w 9662615"/>
              <a:gd name="connsiteY58" fmla="*/ 1598136 h 1598136"/>
              <a:gd name="connsiteX59" fmla="*/ 4791466 w 9662615"/>
              <a:gd name="connsiteY59" fmla="*/ 1561324 h 1598136"/>
              <a:gd name="connsiteX60" fmla="*/ 4784247 w 9662615"/>
              <a:gd name="connsiteY60" fmla="*/ 1562342 h 1598136"/>
              <a:gd name="connsiteX61" fmla="*/ 4748477 w 9662615"/>
              <a:gd name="connsiteY61" fmla="*/ 1556925 h 1598136"/>
              <a:gd name="connsiteX62" fmla="*/ 4730033 w 9662615"/>
              <a:gd name="connsiteY62" fmla="*/ 1555274 h 1598136"/>
              <a:gd name="connsiteX63" fmla="*/ 4724747 w 9662615"/>
              <a:gd name="connsiteY63" fmla="*/ 1552439 h 1598136"/>
              <a:gd name="connsiteX64" fmla="*/ 4697562 w 9662615"/>
              <a:gd name="connsiteY64" fmla="*/ 1551206 h 1598136"/>
              <a:gd name="connsiteX65" fmla="*/ 4662664 w 9662615"/>
              <a:gd name="connsiteY65" fmla="*/ 1573162 h 1598136"/>
              <a:gd name="connsiteX66" fmla="*/ 4603028 w 9662615"/>
              <a:gd name="connsiteY66" fmla="*/ 1568821 h 1598136"/>
              <a:gd name="connsiteX67" fmla="*/ 4541612 w 9662615"/>
              <a:gd name="connsiteY67" fmla="*/ 1545262 h 1598136"/>
              <a:gd name="connsiteX68" fmla="*/ 4422155 w 9662615"/>
              <a:gd name="connsiteY68" fmla="*/ 1542059 h 1598136"/>
              <a:gd name="connsiteX69" fmla="*/ 4221826 w 9662615"/>
              <a:gd name="connsiteY69" fmla="*/ 1508923 h 1598136"/>
              <a:gd name="connsiteX70" fmla="*/ 4096601 w 9662615"/>
              <a:gd name="connsiteY70" fmla="*/ 1521563 h 1598136"/>
              <a:gd name="connsiteX71" fmla="*/ 3970635 w 9662615"/>
              <a:gd name="connsiteY71" fmla="*/ 1544815 h 1598136"/>
              <a:gd name="connsiteX72" fmla="*/ 3833906 w 9662615"/>
              <a:gd name="connsiteY72" fmla="*/ 1516637 h 1598136"/>
              <a:gd name="connsiteX73" fmla="*/ 3696258 w 9662615"/>
              <a:gd name="connsiteY73" fmla="*/ 1537563 h 1598136"/>
              <a:gd name="connsiteX74" fmla="*/ 3594070 w 9662615"/>
              <a:gd name="connsiteY74" fmla="*/ 1509422 h 1598136"/>
              <a:gd name="connsiteX75" fmla="*/ 3565233 w 9662615"/>
              <a:gd name="connsiteY75" fmla="*/ 1515122 h 1598136"/>
              <a:gd name="connsiteX76" fmla="*/ 3560267 w 9662615"/>
              <a:gd name="connsiteY76" fmla="*/ 1516288 h 1598136"/>
              <a:gd name="connsiteX77" fmla="*/ 3540258 w 9662615"/>
              <a:gd name="connsiteY77" fmla="*/ 1516976 h 1598136"/>
              <a:gd name="connsiteX78" fmla="*/ 3534780 w 9662615"/>
              <a:gd name="connsiteY78" fmla="*/ 1522141 h 1598136"/>
              <a:gd name="connsiteX79" fmla="*/ 3504783 w 9662615"/>
              <a:gd name="connsiteY79" fmla="*/ 1526739 h 1598136"/>
              <a:gd name="connsiteX80" fmla="*/ 3430805 w 9662615"/>
              <a:gd name="connsiteY80" fmla="*/ 1542521 h 1598136"/>
              <a:gd name="connsiteX81" fmla="*/ 3292707 w 9662615"/>
              <a:gd name="connsiteY81" fmla="*/ 1520490 h 1598136"/>
              <a:gd name="connsiteX82" fmla="*/ 3187872 w 9662615"/>
              <a:gd name="connsiteY82" fmla="*/ 1519991 h 1598136"/>
              <a:gd name="connsiteX83" fmla="*/ 3148026 w 9662615"/>
              <a:gd name="connsiteY83" fmla="*/ 1524777 h 1598136"/>
              <a:gd name="connsiteX84" fmla="*/ 3092394 w 9662615"/>
              <a:gd name="connsiteY84" fmla="*/ 1528115 h 1598136"/>
              <a:gd name="connsiteX85" fmla="*/ 2994200 w 9662615"/>
              <a:gd name="connsiteY85" fmla="*/ 1537857 h 1598136"/>
              <a:gd name="connsiteX86" fmla="*/ 2862301 w 9662615"/>
              <a:gd name="connsiteY86" fmla="*/ 1544250 h 1598136"/>
              <a:gd name="connsiteX87" fmla="*/ 2766335 w 9662615"/>
              <a:gd name="connsiteY87" fmla="*/ 1527662 h 1598136"/>
              <a:gd name="connsiteX88" fmla="*/ 2757836 w 9662615"/>
              <a:gd name="connsiteY88" fmla="*/ 1531371 h 1598136"/>
              <a:gd name="connsiteX89" fmla="*/ 2691555 w 9662615"/>
              <a:gd name="connsiteY89" fmla="*/ 1530283 h 1598136"/>
              <a:gd name="connsiteX90" fmla="*/ 2491676 w 9662615"/>
              <a:gd name="connsiteY90" fmla="*/ 1500859 h 1598136"/>
              <a:gd name="connsiteX91" fmla="*/ 2378036 w 9662615"/>
              <a:gd name="connsiteY91" fmla="*/ 1520645 h 1598136"/>
              <a:gd name="connsiteX92" fmla="*/ 2284269 w 9662615"/>
              <a:gd name="connsiteY92" fmla="*/ 1503068 h 1598136"/>
              <a:gd name="connsiteX93" fmla="*/ 2207104 w 9662615"/>
              <a:gd name="connsiteY93" fmla="*/ 1508888 h 1598136"/>
              <a:gd name="connsiteX94" fmla="*/ 2149226 w 9662615"/>
              <a:gd name="connsiteY94" fmla="*/ 1523409 h 1598136"/>
              <a:gd name="connsiteX95" fmla="*/ 2084783 w 9662615"/>
              <a:gd name="connsiteY95" fmla="*/ 1524245 h 1598136"/>
              <a:gd name="connsiteX96" fmla="*/ 2070075 w 9662615"/>
              <a:gd name="connsiteY96" fmla="*/ 1511285 h 1598136"/>
              <a:gd name="connsiteX97" fmla="*/ 2001057 w 9662615"/>
              <a:gd name="connsiteY97" fmla="*/ 1516449 h 1598136"/>
              <a:gd name="connsiteX98" fmla="*/ 1896330 w 9662615"/>
              <a:gd name="connsiteY98" fmla="*/ 1525725 h 1598136"/>
              <a:gd name="connsiteX99" fmla="*/ 1835994 w 9662615"/>
              <a:gd name="connsiteY99" fmla="*/ 1527678 h 1598136"/>
              <a:gd name="connsiteX100" fmla="*/ 1671119 w 9662615"/>
              <a:gd name="connsiteY100" fmla="*/ 1536701 h 1598136"/>
              <a:gd name="connsiteX101" fmla="*/ 1601337 w 9662615"/>
              <a:gd name="connsiteY101" fmla="*/ 1548552 h 1598136"/>
              <a:gd name="connsiteX102" fmla="*/ 1407755 w 9662615"/>
              <a:gd name="connsiteY102" fmla="*/ 1571444 h 1598136"/>
              <a:gd name="connsiteX103" fmla="*/ 1271994 w 9662615"/>
              <a:gd name="connsiteY103" fmla="*/ 1579471 h 1598136"/>
              <a:gd name="connsiteX104" fmla="*/ 1249226 w 9662615"/>
              <a:gd name="connsiteY104" fmla="*/ 1583140 h 1598136"/>
              <a:gd name="connsiteX105" fmla="*/ 1217719 w 9662615"/>
              <a:gd name="connsiteY105" fmla="*/ 1580863 h 1598136"/>
              <a:gd name="connsiteX106" fmla="*/ 1091432 w 9662615"/>
              <a:gd name="connsiteY106" fmla="*/ 1571003 h 1598136"/>
              <a:gd name="connsiteX107" fmla="*/ 992039 w 9662615"/>
              <a:gd name="connsiteY107" fmla="*/ 1556662 h 1598136"/>
              <a:gd name="connsiteX108" fmla="*/ 868264 w 9662615"/>
              <a:gd name="connsiteY108" fmla="*/ 1566392 h 1598136"/>
              <a:gd name="connsiteX109" fmla="*/ 792765 w 9662615"/>
              <a:gd name="connsiteY109" fmla="*/ 1563102 h 1598136"/>
              <a:gd name="connsiteX110" fmla="*/ 669055 w 9662615"/>
              <a:gd name="connsiteY110" fmla="*/ 1543638 h 1598136"/>
              <a:gd name="connsiteX111" fmla="*/ 506152 w 9662615"/>
              <a:gd name="connsiteY111" fmla="*/ 1549124 h 1598136"/>
              <a:gd name="connsiteX112" fmla="*/ 472797 w 9662615"/>
              <a:gd name="connsiteY112" fmla="*/ 1568904 h 1598136"/>
              <a:gd name="connsiteX113" fmla="*/ 427864 w 9662615"/>
              <a:gd name="connsiteY113" fmla="*/ 1580848 h 1598136"/>
              <a:gd name="connsiteX114" fmla="*/ 408381 w 9662615"/>
              <a:gd name="connsiteY114" fmla="*/ 1552940 h 1598136"/>
              <a:gd name="connsiteX115" fmla="*/ 267163 w 9662615"/>
              <a:gd name="connsiteY115" fmla="*/ 1531913 h 1598136"/>
              <a:gd name="connsiteX116" fmla="*/ 196644 w 9662615"/>
              <a:gd name="connsiteY116" fmla="*/ 1524565 h 1598136"/>
              <a:gd name="connsiteX117" fmla="*/ 86819 w 9662615"/>
              <a:gd name="connsiteY117" fmla="*/ 1519517 h 1598136"/>
              <a:gd name="connsiteX118" fmla="*/ 53369 w 9662615"/>
              <a:gd name="connsiteY118" fmla="*/ 1516853 h 1598136"/>
              <a:gd name="connsiteX119" fmla="*/ 2359 w 9662615"/>
              <a:gd name="connsiteY119" fmla="*/ 1515247 h 1598136"/>
              <a:gd name="connsiteX120" fmla="*/ 0 w 9662615"/>
              <a:gd name="connsiteY120" fmla="*/ 1514932 h 1598136"/>
              <a:gd name="connsiteX121" fmla="*/ 0 w 9662615"/>
              <a:gd name="connsiteY121" fmla="*/ 0 h 1598136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129812 w 9662615"/>
              <a:gd name="connsiteY49" fmla="*/ 1521277 h 1598136"/>
              <a:gd name="connsiteX50" fmla="*/ 5059484 w 9662615"/>
              <a:gd name="connsiteY50" fmla="*/ 1546802 h 1598136"/>
              <a:gd name="connsiteX51" fmla="*/ 5038524 w 9662615"/>
              <a:gd name="connsiteY51" fmla="*/ 1545675 h 1598136"/>
              <a:gd name="connsiteX52" fmla="*/ 5026564 w 9662615"/>
              <a:gd name="connsiteY52" fmla="*/ 1545376 h 1598136"/>
              <a:gd name="connsiteX53" fmla="*/ 4969433 w 9662615"/>
              <a:gd name="connsiteY53" fmla="*/ 1540263 h 1598136"/>
              <a:gd name="connsiteX54" fmla="*/ 4921303 w 9662615"/>
              <a:gd name="connsiteY54" fmla="*/ 1575379 h 1598136"/>
              <a:gd name="connsiteX55" fmla="*/ 4863775 w 9662615"/>
              <a:gd name="connsiteY55" fmla="*/ 1562633 h 1598136"/>
              <a:gd name="connsiteX56" fmla="*/ 4847242 w 9662615"/>
              <a:gd name="connsiteY56" fmla="*/ 1565435 h 1598136"/>
              <a:gd name="connsiteX57" fmla="*/ 4856839 w 9662615"/>
              <a:gd name="connsiteY57" fmla="*/ 1598136 h 1598136"/>
              <a:gd name="connsiteX58" fmla="*/ 4791466 w 9662615"/>
              <a:gd name="connsiteY58" fmla="*/ 1561324 h 1598136"/>
              <a:gd name="connsiteX59" fmla="*/ 4784247 w 9662615"/>
              <a:gd name="connsiteY59" fmla="*/ 1562342 h 1598136"/>
              <a:gd name="connsiteX60" fmla="*/ 4748477 w 9662615"/>
              <a:gd name="connsiteY60" fmla="*/ 1556925 h 1598136"/>
              <a:gd name="connsiteX61" fmla="*/ 4730033 w 9662615"/>
              <a:gd name="connsiteY61" fmla="*/ 1555274 h 1598136"/>
              <a:gd name="connsiteX62" fmla="*/ 4724747 w 9662615"/>
              <a:gd name="connsiteY62" fmla="*/ 1552439 h 1598136"/>
              <a:gd name="connsiteX63" fmla="*/ 4697562 w 9662615"/>
              <a:gd name="connsiteY63" fmla="*/ 1551206 h 1598136"/>
              <a:gd name="connsiteX64" fmla="*/ 4662664 w 9662615"/>
              <a:gd name="connsiteY64" fmla="*/ 1573162 h 1598136"/>
              <a:gd name="connsiteX65" fmla="*/ 4603028 w 9662615"/>
              <a:gd name="connsiteY65" fmla="*/ 1568821 h 1598136"/>
              <a:gd name="connsiteX66" fmla="*/ 4541612 w 9662615"/>
              <a:gd name="connsiteY66" fmla="*/ 1545262 h 1598136"/>
              <a:gd name="connsiteX67" fmla="*/ 4422155 w 9662615"/>
              <a:gd name="connsiteY67" fmla="*/ 1542059 h 1598136"/>
              <a:gd name="connsiteX68" fmla="*/ 4221826 w 9662615"/>
              <a:gd name="connsiteY68" fmla="*/ 1508923 h 1598136"/>
              <a:gd name="connsiteX69" fmla="*/ 4096601 w 9662615"/>
              <a:gd name="connsiteY69" fmla="*/ 1521563 h 1598136"/>
              <a:gd name="connsiteX70" fmla="*/ 3970635 w 9662615"/>
              <a:gd name="connsiteY70" fmla="*/ 1544815 h 1598136"/>
              <a:gd name="connsiteX71" fmla="*/ 3833906 w 9662615"/>
              <a:gd name="connsiteY71" fmla="*/ 1516637 h 1598136"/>
              <a:gd name="connsiteX72" fmla="*/ 3696258 w 9662615"/>
              <a:gd name="connsiteY72" fmla="*/ 1537563 h 1598136"/>
              <a:gd name="connsiteX73" fmla="*/ 3594070 w 9662615"/>
              <a:gd name="connsiteY73" fmla="*/ 1509422 h 1598136"/>
              <a:gd name="connsiteX74" fmla="*/ 3565233 w 9662615"/>
              <a:gd name="connsiteY74" fmla="*/ 1515122 h 1598136"/>
              <a:gd name="connsiteX75" fmla="*/ 3560267 w 9662615"/>
              <a:gd name="connsiteY75" fmla="*/ 1516288 h 1598136"/>
              <a:gd name="connsiteX76" fmla="*/ 3540258 w 9662615"/>
              <a:gd name="connsiteY76" fmla="*/ 1516976 h 1598136"/>
              <a:gd name="connsiteX77" fmla="*/ 3534780 w 9662615"/>
              <a:gd name="connsiteY77" fmla="*/ 1522141 h 1598136"/>
              <a:gd name="connsiteX78" fmla="*/ 3504783 w 9662615"/>
              <a:gd name="connsiteY78" fmla="*/ 1526739 h 1598136"/>
              <a:gd name="connsiteX79" fmla="*/ 3430805 w 9662615"/>
              <a:gd name="connsiteY79" fmla="*/ 1542521 h 1598136"/>
              <a:gd name="connsiteX80" fmla="*/ 3292707 w 9662615"/>
              <a:gd name="connsiteY80" fmla="*/ 1520490 h 1598136"/>
              <a:gd name="connsiteX81" fmla="*/ 3187872 w 9662615"/>
              <a:gd name="connsiteY81" fmla="*/ 1519991 h 1598136"/>
              <a:gd name="connsiteX82" fmla="*/ 3148026 w 9662615"/>
              <a:gd name="connsiteY82" fmla="*/ 1524777 h 1598136"/>
              <a:gd name="connsiteX83" fmla="*/ 3092394 w 9662615"/>
              <a:gd name="connsiteY83" fmla="*/ 1528115 h 1598136"/>
              <a:gd name="connsiteX84" fmla="*/ 2994200 w 9662615"/>
              <a:gd name="connsiteY84" fmla="*/ 1537857 h 1598136"/>
              <a:gd name="connsiteX85" fmla="*/ 2862301 w 9662615"/>
              <a:gd name="connsiteY85" fmla="*/ 1544250 h 1598136"/>
              <a:gd name="connsiteX86" fmla="*/ 2766335 w 9662615"/>
              <a:gd name="connsiteY86" fmla="*/ 1527662 h 1598136"/>
              <a:gd name="connsiteX87" fmla="*/ 2757836 w 9662615"/>
              <a:gd name="connsiteY87" fmla="*/ 1531371 h 1598136"/>
              <a:gd name="connsiteX88" fmla="*/ 2691555 w 9662615"/>
              <a:gd name="connsiteY88" fmla="*/ 1530283 h 1598136"/>
              <a:gd name="connsiteX89" fmla="*/ 2491676 w 9662615"/>
              <a:gd name="connsiteY89" fmla="*/ 1500859 h 1598136"/>
              <a:gd name="connsiteX90" fmla="*/ 2378036 w 9662615"/>
              <a:gd name="connsiteY90" fmla="*/ 1520645 h 1598136"/>
              <a:gd name="connsiteX91" fmla="*/ 2284269 w 9662615"/>
              <a:gd name="connsiteY91" fmla="*/ 1503068 h 1598136"/>
              <a:gd name="connsiteX92" fmla="*/ 2207104 w 9662615"/>
              <a:gd name="connsiteY92" fmla="*/ 1508888 h 1598136"/>
              <a:gd name="connsiteX93" fmla="*/ 2149226 w 9662615"/>
              <a:gd name="connsiteY93" fmla="*/ 1523409 h 1598136"/>
              <a:gd name="connsiteX94" fmla="*/ 2084783 w 9662615"/>
              <a:gd name="connsiteY94" fmla="*/ 1524245 h 1598136"/>
              <a:gd name="connsiteX95" fmla="*/ 2070075 w 9662615"/>
              <a:gd name="connsiteY95" fmla="*/ 1511285 h 1598136"/>
              <a:gd name="connsiteX96" fmla="*/ 2001057 w 9662615"/>
              <a:gd name="connsiteY96" fmla="*/ 1516449 h 1598136"/>
              <a:gd name="connsiteX97" fmla="*/ 1896330 w 9662615"/>
              <a:gd name="connsiteY97" fmla="*/ 1525725 h 1598136"/>
              <a:gd name="connsiteX98" fmla="*/ 1835994 w 9662615"/>
              <a:gd name="connsiteY98" fmla="*/ 1527678 h 1598136"/>
              <a:gd name="connsiteX99" fmla="*/ 1671119 w 9662615"/>
              <a:gd name="connsiteY99" fmla="*/ 1536701 h 1598136"/>
              <a:gd name="connsiteX100" fmla="*/ 1601337 w 9662615"/>
              <a:gd name="connsiteY100" fmla="*/ 1548552 h 1598136"/>
              <a:gd name="connsiteX101" fmla="*/ 1407755 w 9662615"/>
              <a:gd name="connsiteY101" fmla="*/ 1571444 h 1598136"/>
              <a:gd name="connsiteX102" fmla="*/ 1271994 w 9662615"/>
              <a:gd name="connsiteY102" fmla="*/ 1579471 h 1598136"/>
              <a:gd name="connsiteX103" fmla="*/ 1249226 w 9662615"/>
              <a:gd name="connsiteY103" fmla="*/ 1583140 h 1598136"/>
              <a:gd name="connsiteX104" fmla="*/ 1217719 w 9662615"/>
              <a:gd name="connsiteY104" fmla="*/ 1580863 h 1598136"/>
              <a:gd name="connsiteX105" fmla="*/ 1091432 w 9662615"/>
              <a:gd name="connsiteY105" fmla="*/ 1571003 h 1598136"/>
              <a:gd name="connsiteX106" fmla="*/ 992039 w 9662615"/>
              <a:gd name="connsiteY106" fmla="*/ 1556662 h 1598136"/>
              <a:gd name="connsiteX107" fmla="*/ 868264 w 9662615"/>
              <a:gd name="connsiteY107" fmla="*/ 1566392 h 1598136"/>
              <a:gd name="connsiteX108" fmla="*/ 792765 w 9662615"/>
              <a:gd name="connsiteY108" fmla="*/ 1563102 h 1598136"/>
              <a:gd name="connsiteX109" fmla="*/ 669055 w 9662615"/>
              <a:gd name="connsiteY109" fmla="*/ 1543638 h 1598136"/>
              <a:gd name="connsiteX110" fmla="*/ 506152 w 9662615"/>
              <a:gd name="connsiteY110" fmla="*/ 1549124 h 1598136"/>
              <a:gd name="connsiteX111" fmla="*/ 472797 w 9662615"/>
              <a:gd name="connsiteY111" fmla="*/ 1568904 h 1598136"/>
              <a:gd name="connsiteX112" fmla="*/ 427864 w 9662615"/>
              <a:gd name="connsiteY112" fmla="*/ 1580848 h 1598136"/>
              <a:gd name="connsiteX113" fmla="*/ 408381 w 9662615"/>
              <a:gd name="connsiteY113" fmla="*/ 1552940 h 1598136"/>
              <a:gd name="connsiteX114" fmla="*/ 267163 w 9662615"/>
              <a:gd name="connsiteY114" fmla="*/ 1531913 h 1598136"/>
              <a:gd name="connsiteX115" fmla="*/ 196644 w 9662615"/>
              <a:gd name="connsiteY115" fmla="*/ 1524565 h 1598136"/>
              <a:gd name="connsiteX116" fmla="*/ 86819 w 9662615"/>
              <a:gd name="connsiteY116" fmla="*/ 1519517 h 1598136"/>
              <a:gd name="connsiteX117" fmla="*/ 53369 w 9662615"/>
              <a:gd name="connsiteY117" fmla="*/ 1516853 h 1598136"/>
              <a:gd name="connsiteX118" fmla="*/ 2359 w 9662615"/>
              <a:gd name="connsiteY118" fmla="*/ 1515247 h 1598136"/>
              <a:gd name="connsiteX119" fmla="*/ 0 w 9662615"/>
              <a:gd name="connsiteY119" fmla="*/ 1514932 h 1598136"/>
              <a:gd name="connsiteX120" fmla="*/ 0 w 9662615"/>
              <a:gd name="connsiteY120" fmla="*/ 0 h 1598136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129812 w 9662615"/>
              <a:gd name="connsiteY49" fmla="*/ 1521277 h 1598136"/>
              <a:gd name="connsiteX50" fmla="*/ 5059484 w 9662615"/>
              <a:gd name="connsiteY50" fmla="*/ 1546802 h 1598136"/>
              <a:gd name="connsiteX51" fmla="*/ 5038524 w 9662615"/>
              <a:gd name="connsiteY51" fmla="*/ 1545675 h 1598136"/>
              <a:gd name="connsiteX52" fmla="*/ 5026564 w 9662615"/>
              <a:gd name="connsiteY52" fmla="*/ 1545376 h 1598136"/>
              <a:gd name="connsiteX53" fmla="*/ 4969433 w 9662615"/>
              <a:gd name="connsiteY53" fmla="*/ 1550865 h 1598136"/>
              <a:gd name="connsiteX54" fmla="*/ 4921303 w 9662615"/>
              <a:gd name="connsiteY54" fmla="*/ 1575379 h 1598136"/>
              <a:gd name="connsiteX55" fmla="*/ 4863775 w 9662615"/>
              <a:gd name="connsiteY55" fmla="*/ 1562633 h 1598136"/>
              <a:gd name="connsiteX56" fmla="*/ 4847242 w 9662615"/>
              <a:gd name="connsiteY56" fmla="*/ 1565435 h 1598136"/>
              <a:gd name="connsiteX57" fmla="*/ 4856839 w 9662615"/>
              <a:gd name="connsiteY57" fmla="*/ 1598136 h 1598136"/>
              <a:gd name="connsiteX58" fmla="*/ 4791466 w 9662615"/>
              <a:gd name="connsiteY58" fmla="*/ 1561324 h 1598136"/>
              <a:gd name="connsiteX59" fmla="*/ 4784247 w 9662615"/>
              <a:gd name="connsiteY59" fmla="*/ 1562342 h 1598136"/>
              <a:gd name="connsiteX60" fmla="*/ 4748477 w 9662615"/>
              <a:gd name="connsiteY60" fmla="*/ 1556925 h 1598136"/>
              <a:gd name="connsiteX61" fmla="*/ 4730033 w 9662615"/>
              <a:gd name="connsiteY61" fmla="*/ 1555274 h 1598136"/>
              <a:gd name="connsiteX62" fmla="*/ 4724747 w 9662615"/>
              <a:gd name="connsiteY62" fmla="*/ 1552439 h 1598136"/>
              <a:gd name="connsiteX63" fmla="*/ 4697562 w 9662615"/>
              <a:gd name="connsiteY63" fmla="*/ 1551206 h 1598136"/>
              <a:gd name="connsiteX64" fmla="*/ 4662664 w 9662615"/>
              <a:gd name="connsiteY64" fmla="*/ 1573162 h 1598136"/>
              <a:gd name="connsiteX65" fmla="*/ 4603028 w 9662615"/>
              <a:gd name="connsiteY65" fmla="*/ 1568821 h 1598136"/>
              <a:gd name="connsiteX66" fmla="*/ 4541612 w 9662615"/>
              <a:gd name="connsiteY66" fmla="*/ 1545262 h 1598136"/>
              <a:gd name="connsiteX67" fmla="*/ 4422155 w 9662615"/>
              <a:gd name="connsiteY67" fmla="*/ 1542059 h 1598136"/>
              <a:gd name="connsiteX68" fmla="*/ 4221826 w 9662615"/>
              <a:gd name="connsiteY68" fmla="*/ 1508923 h 1598136"/>
              <a:gd name="connsiteX69" fmla="*/ 4096601 w 9662615"/>
              <a:gd name="connsiteY69" fmla="*/ 1521563 h 1598136"/>
              <a:gd name="connsiteX70" fmla="*/ 3970635 w 9662615"/>
              <a:gd name="connsiteY70" fmla="*/ 1544815 h 1598136"/>
              <a:gd name="connsiteX71" fmla="*/ 3833906 w 9662615"/>
              <a:gd name="connsiteY71" fmla="*/ 1516637 h 1598136"/>
              <a:gd name="connsiteX72" fmla="*/ 3696258 w 9662615"/>
              <a:gd name="connsiteY72" fmla="*/ 1537563 h 1598136"/>
              <a:gd name="connsiteX73" fmla="*/ 3594070 w 9662615"/>
              <a:gd name="connsiteY73" fmla="*/ 1509422 h 1598136"/>
              <a:gd name="connsiteX74" fmla="*/ 3565233 w 9662615"/>
              <a:gd name="connsiteY74" fmla="*/ 1515122 h 1598136"/>
              <a:gd name="connsiteX75" fmla="*/ 3560267 w 9662615"/>
              <a:gd name="connsiteY75" fmla="*/ 1516288 h 1598136"/>
              <a:gd name="connsiteX76" fmla="*/ 3540258 w 9662615"/>
              <a:gd name="connsiteY76" fmla="*/ 1516976 h 1598136"/>
              <a:gd name="connsiteX77" fmla="*/ 3534780 w 9662615"/>
              <a:gd name="connsiteY77" fmla="*/ 1522141 h 1598136"/>
              <a:gd name="connsiteX78" fmla="*/ 3504783 w 9662615"/>
              <a:gd name="connsiteY78" fmla="*/ 1526739 h 1598136"/>
              <a:gd name="connsiteX79" fmla="*/ 3430805 w 9662615"/>
              <a:gd name="connsiteY79" fmla="*/ 1542521 h 1598136"/>
              <a:gd name="connsiteX80" fmla="*/ 3292707 w 9662615"/>
              <a:gd name="connsiteY80" fmla="*/ 1520490 h 1598136"/>
              <a:gd name="connsiteX81" fmla="*/ 3187872 w 9662615"/>
              <a:gd name="connsiteY81" fmla="*/ 1519991 h 1598136"/>
              <a:gd name="connsiteX82" fmla="*/ 3148026 w 9662615"/>
              <a:gd name="connsiteY82" fmla="*/ 1524777 h 1598136"/>
              <a:gd name="connsiteX83" fmla="*/ 3092394 w 9662615"/>
              <a:gd name="connsiteY83" fmla="*/ 1528115 h 1598136"/>
              <a:gd name="connsiteX84" fmla="*/ 2994200 w 9662615"/>
              <a:gd name="connsiteY84" fmla="*/ 1537857 h 1598136"/>
              <a:gd name="connsiteX85" fmla="*/ 2862301 w 9662615"/>
              <a:gd name="connsiteY85" fmla="*/ 1544250 h 1598136"/>
              <a:gd name="connsiteX86" fmla="*/ 2766335 w 9662615"/>
              <a:gd name="connsiteY86" fmla="*/ 1527662 h 1598136"/>
              <a:gd name="connsiteX87" fmla="*/ 2757836 w 9662615"/>
              <a:gd name="connsiteY87" fmla="*/ 1531371 h 1598136"/>
              <a:gd name="connsiteX88" fmla="*/ 2691555 w 9662615"/>
              <a:gd name="connsiteY88" fmla="*/ 1530283 h 1598136"/>
              <a:gd name="connsiteX89" fmla="*/ 2491676 w 9662615"/>
              <a:gd name="connsiteY89" fmla="*/ 1500859 h 1598136"/>
              <a:gd name="connsiteX90" fmla="*/ 2378036 w 9662615"/>
              <a:gd name="connsiteY90" fmla="*/ 1520645 h 1598136"/>
              <a:gd name="connsiteX91" fmla="*/ 2284269 w 9662615"/>
              <a:gd name="connsiteY91" fmla="*/ 1503068 h 1598136"/>
              <a:gd name="connsiteX92" fmla="*/ 2207104 w 9662615"/>
              <a:gd name="connsiteY92" fmla="*/ 1508888 h 1598136"/>
              <a:gd name="connsiteX93" fmla="*/ 2149226 w 9662615"/>
              <a:gd name="connsiteY93" fmla="*/ 1523409 h 1598136"/>
              <a:gd name="connsiteX94" fmla="*/ 2084783 w 9662615"/>
              <a:gd name="connsiteY94" fmla="*/ 1524245 h 1598136"/>
              <a:gd name="connsiteX95" fmla="*/ 2070075 w 9662615"/>
              <a:gd name="connsiteY95" fmla="*/ 1511285 h 1598136"/>
              <a:gd name="connsiteX96" fmla="*/ 2001057 w 9662615"/>
              <a:gd name="connsiteY96" fmla="*/ 1516449 h 1598136"/>
              <a:gd name="connsiteX97" fmla="*/ 1896330 w 9662615"/>
              <a:gd name="connsiteY97" fmla="*/ 1525725 h 1598136"/>
              <a:gd name="connsiteX98" fmla="*/ 1835994 w 9662615"/>
              <a:gd name="connsiteY98" fmla="*/ 1527678 h 1598136"/>
              <a:gd name="connsiteX99" fmla="*/ 1671119 w 9662615"/>
              <a:gd name="connsiteY99" fmla="*/ 1536701 h 1598136"/>
              <a:gd name="connsiteX100" fmla="*/ 1601337 w 9662615"/>
              <a:gd name="connsiteY100" fmla="*/ 1548552 h 1598136"/>
              <a:gd name="connsiteX101" fmla="*/ 1407755 w 9662615"/>
              <a:gd name="connsiteY101" fmla="*/ 1571444 h 1598136"/>
              <a:gd name="connsiteX102" fmla="*/ 1271994 w 9662615"/>
              <a:gd name="connsiteY102" fmla="*/ 1579471 h 1598136"/>
              <a:gd name="connsiteX103" fmla="*/ 1249226 w 9662615"/>
              <a:gd name="connsiteY103" fmla="*/ 1583140 h 1598136"/>
              <a:gd name="connsiteX104" fmla="*/ 1217719 w 9662615"/>
              <a:gd name="connsiteY104" fmla="*/ 1580863 h 1598136"/>
              <a:gd name="connsiteX105" fmla="*/ 1091432 w 9662615"/>
              <a:gd name="connsiteY105" fmla="*/ 1571003 h 1598136"/>
              <a:gd name="connsiteX106" fmla="*/ 992039 w 9662615"/>
              <a:gd name="connsiteY106" fmla="*/ 1556662 h 1598136"/>
              <a:gd name="connsiteX107" fmla="*/ 868264 w 9662615"/>
              <a:gd name="connsiteY107" fmla="*/ 1566392 h 1598136"/>
              <a:gd name="connsiteX108" fmla="*/ 792765 w 9662615"/>
              <a:gd name="connsiteY108" fmla="*/ 1563102 h 1598136"/>
              <a:gd name="connsiteX109" fmla="*/ 669055 w 9662615"/>
              <a:gd name="connsiteY109" fmla="*/ 1543638 h 1598136"/>
              <a:gd name="connsiteX110" fmla="*/ 506152 w 9662615"/>
              <a:gd name="connsiteY110" fmla="*/ 1549124 h 1598136"/>
              <a:gd name="connsiteX111" fmla="*/ 472797 w 9662615"/>
              <a:gd name="connsiteY111" fmla="*/ 1568904 h 1598136"/>
              <a:gd name="connsiteX112" fmla="*/ 427864 w 9662615"/>
              <a:gd name="connsiteY112" fmla="*/ 1580848 h 1598136"/>
              <a:gd name="connsiteX113" fmla="*/ 408381 w 9662615"/>
              <a:gd name="connsiteY113" fmla="*/ 1552940 h 1598136"/>
              <a:gd name="connsiteX114" fmla="*/ 267163 w 9662615"/>
              <a:gd name="connsiteY114" fmla="*/ 1531913 h 1598136"/>
              <a:gd name="connsiteX115" fmla="*/ 196644 w 9662615"/>
              <a:gd name="connsiteY115" fmla="*/ 1524565 h 1598136"/>
              <a:gd name="connsiteX116" fmla="*/ 86819 w 9662615"/>
              <a:gd name="connsiteY116" fmla="*/ 1519517 h 1598136"/>
              <a:gd name="connsiteX117" fmla="*/ 53369 w 9662615"/>
              <a:gd name="connsiteY117" fmla="*/ 1516853 h 1598136"/>
              <a:gd name="connsiteX118" fmla="*/ 2359 w 9662615"/>
              <a:gd name="connsiteY118" fmla="*/ 1515247 h 1598136"/>
              <a:gd name="connsiteX119" fmla="*/ 0 w 9662615"/>
              <a:gd name="connsiteY119" fmla="*/ 1514932 h 1598136"/>
              <a:gd name="connsiteX120" fmla="*/ 0 w 9662615"/>
              <a:gd name="connsiteY120" fmla="*/ 0 h 1598136"/>
              <a:gd name="connsiteX0" fmla="*/ 0 w 9662615"/>
              <a:gd name="connsiteY0" fmla="*/ 0 h 1592835"/>
              <a:gd name="connsiteX1" fmla="*/ 9662615 w 9662615"/>
              <a:gd name="connsiteY1" fmla="*/ 0 h 1592835"/>
              <a:gd name="connsiteX2" fmla="*/ 9662615 w 9662615"/>
              <a:gd name="connsiteY2" fmla="*/ 1280346 h 1592835"/>
              <a:gd name="connsiteX3" fmla="*/ 9658420 w 9662615"/>
              <a:gd name="connsiteY3" fmla="*/ 1280106 h 1592835"/>
              <a:gd name="connsiteX4" fmla="*/ 9469546 w 9662615"/>
              <a:gd name="connsiteY4" fmla="*/ 1289837 h 1592835"/>
              <a:gd name="connsiteX5" fmla="*/ 9385895 w 9662615"/>
              <a:gd name="connsiteY5" fmla="*/ 1269203 h 1592835"/>
              <a:gd name="connsiteX6" fmla="*/ 9144767 w 9662615"/>
              <a:gd name="connsiteY6" fmla="*/ 1264120 h 1592835"/>
              <a:gd name="connsiteX7" fmla="*/ 8837252 w 9662615"/>
              <a:gd name="connsiteY7" fmla="*/ 1350515 h 1592835"/>
              <a:gd name="connsiteX8" fmla="*/ 8705466 w 9662615"/>
              <a:gd name="connsiteY8" fmla="*/ 1342419 h 1592835"/>
              <a:gd name="connsiteX9" fmla="*/ 8652221 w 9662615"/>
              <a:gd name="connsiteY9" fmla="*/ 1326906 h 1592835"/>
              <a:gd name="connsiteX10" fmla="*/ 8632312 w 9662615"/>
              <a:gd name="connsiteY10" fmla="*/ 1326025 h 1592835"/>
              <a:gd name="connsiteX11" fmla="*/ 8591582 w 9662615"/>
              <a:gd name="connsiteY11" fmla="*/ 1341666 h 1592835"/>
              <a:gd name="connsiteX12" fmla="*/ 8537336 w 9662615"/>
              <a:gd name="connsiteY12" fmla="*/ 1341684 h 1592835"/>
              <a:gd name="connsiteX13" fmla="*/ 8472508 w 9662615"/>
              <a:gd name="connsiteY13" fmla="*/ 1363109 h 1592835"/>
              <a:gd name="connsiteX14" fmla="*/ 8258477 w 9662615"/>
              <a:gd name="connsiteY14" fmla="*/ 1370666 h 1592835"/>
              <a:gd name="connsiteX15" fmla="*/ 8197961 w 9662615"/>
              <a:gd name="connsiteY15" fmla="*/ 1392804 h 1592835"/>
              <a:gd name="connsiteX16" fmla="*/ 8171196 w 9662615"/>
              <a:gd name="connsiteY16" fmla="*/ 1397216 h 1592835"/>
              <a:gd name="connsiteX17" fmla="*/ 8127667 w 9662615"/>
              <a:gd name="connsiteY17" fmla="*/ 1418254 h 1592835"/>
              <a:gd name="connsiteX18" fmla="*/ 7974579 w 9662615"/>
              <a:gd name="connsiteY18" fmla="*/ 1383439 h 1592835"/>
              <a:gd name="connsiteX19" fmla="*/ 7768351 w 9662615"/>
              <a:gd name="connsiteY19" fmla="*/ 1395051 h 1592835"/>
              <a:gd name="connsiteX20" fmla="*/ 7635985 w 9662615"/>
              <a:gd name="connsiteY20" fmla="*/ 1386363 h 1592835"/>
              <a:gd name="connsiteX21" fmla="*/ 7466069 w 9662615"/>
              <a:gd name="connsiteY21" fmla="*/ 1377654 h 1592835"/>
              <a:gd name="connsiteX22" fmla="*/ 7355642 w 9662615"/>
              <a:gd name="connsiteY22" fmla="*/ 1407761 h 1592835"/>
              <a:gd name="connsiteX23" fmla="*/ 7151610 w 9662615"/>
              <a:gd name="connsiteY23" fmla="*/ 1397856 h 1592835"/>
              <a:gd name="connsiteX24" fmla="*/ 7082147 w 9662615"/>
              <a:gd name="connsiteY24" fmla="*/ 1406113 h 1592835"/>
              <a:gd name="connsiteX25" fmla="*/ 7014958 w 9662615"/>
              <a:gd name="connsiteY25" fmla="*/ 1396883 h 1592835"/>
              <a:gd name="connsiteX26" fmla="*/ 6907567 w 9662615"/>
              <a:gd name="connsiteY26" fmla="*/ 1419149 h 1592835"/>
              <a:gd name="connsiteX27" fmla="*/ 6748428 w 9662615"/>
              <a:gd name="connsiteY27" fmla="*/ 1420308 h 1592835"/>
              <a:gd name="connsiteX28" fmla="*/ 6654257 w 9662615"/>
              <a:gd name="connsiteY28" fmla="*/ 1424143 h 1592835"/>
              <a:gd name="connsiteX29" fmla="*/ 6620123 w 9662615"/>
              <a:gd name="connsiteY29" fmla="*/ 1430535 h 1592835"/>
              <a:gd name="connsiteX30" fmla="*/ 6571355 w 9662615"/>
              <a:gd name="connsiteY30" fmla="*/ 1436144 h 1592835"/>
              <a:gd name="connsiteX31" fmla="*/ 6486557 w 9662615"/>
              <a:gd name="connsiteY31" fmla="*/ 1449861 h 1592835"/>
              <a:gd name="connsiteX32" fmla="*/ 6370419 w 9662615"/>
              <a:gd name="connsiteY32" fmla="*/ 1461649 h 1592835"/>
              <a:gd name="connsiteX33" fmla="*/ 6278839 w 9662615"/>
              <a:gd name="connsiteY33" fmla="*/ 1449160 h 1592835"/>
              <a:gd name="connsiteX34" fmla="*/ 6272455 w 9662615"/>
              <a:gd name="connsiteY34" fmla="*/ 1453191 h 1592835"/>
              <a:gd name="connsiteX35" fmla="*/ 6212659 w 9662615"/>
              <a:gd name="connsiteY35" fmla="*/ 1454850 h 1592835"/>
              <a:gd name="connsiteX36" fmla="*/ 6069317 w 9662615"/>
              <a:gd name="connsiteY36" fmla="*/ 1445838 h 1592835"/>
              <a:gd name="connsiteX37" fmla="*/ 5878477 w 9662615"/>
              <a:gd name="connsiteY37" fmla="*/ 1439180 h 1592835"/>
              <a:gd name="connsiteX38" fmla="*/ 5838387 w 9662615"/>
              <a:gd name="connsiteY38" fmla="*/ 1444679 h 1592835"/>
              <a:gd name="connsiteX39" fmla="*/ 5771136 w 9662615"/>
              <a:gd name="connsiteY39" fmla="*/ 1453639 h 1592835"/>
              <a:gd name="connsiteX40" fmla="*/ 5724081 w 9662615"/>
              <a:gd name="connsiteY40" fmla="*/ 1470431 h 1592835"/>
              <a:gd name="connsiteX41" fmla="*/ 5666577 w 9662615"/>
              <a:gd name="connsiteY41" fmla="*/ 1473921 h 1592835"/>
              <a:gd name="connsiteX42" fmla="*/ 5649068 w 9662615"/>
              <a:gd name="connsiteY42" fmla="*/ 1461676 h 1592835"/>
              <a:gd name="connsiteX43" fmla="*/ 5588902 w 9662615"/>
              <a:gd name="connsiteY43" fmla="*/ 1469647 h 1592835"/>
              <a:gd name="connsiteX44" fmla="*/ 5498090 w 9662615"/>
              <a:gd name="connsiteY44" fmla="*/ 1483173 h 1592835"/>
              <a:gd name="connsiteX45" fmla="*/ 5444641 w 9662615"/>
              <a:gd name="connsiteY45" fmla="*/ 1487602 h 1592835"/>
              <a:gd name="connsiteX46" fmla="*/ 5299812 w 9662615"/>
              <a:gd name="connsiteY46" fmla="*/ 1503362 h 1592835"/>
              <a:gd name="connsiteX47" fmla="*/ 5213947 w 9662615"/>
              <a:gd name="connsiteY47" fmla="*/ 1516637 h 1592835"/>
              <a:gd name="connsiteX48" fmla="*/ 5090342 w 9662615"/>
              <a:gd name="connsiteY48" fmla="*/ 1546680 h 1592835"/>
              <a:gd name="connsiteX49" fmla="*/ 5129812 w 9662615"/>
              <a:gd name="connsiteY49" fmla="*/ 1521277 h 1592835"/>
              <a:gd name="connsiteX50" fmla="*/ 5059484 w 9662615"/>
              <a:gd name="connsiteY50" fmla="*/ 1546802 h 1592835"/>
              <a:gd name="connsiteX51" fmla="*/ 5038524 w 9662615"/>
              <a:gd name="connsiteY51" fmla="*/ 1545675 h 1592835"/>
              <a:gd name="connsiteX52" fmla="*/ 5026564 w 9662615"/>
              <a:gd name="connsiteY52" fmla="*/ 1545376 h 1592835"/>
              <a:gd name="connsiteX53" fmla="*/ 4969433 w 9662615"/>
              <a:gd name="connsiteY53" fmla="*/ 1550865 h 1592835"/>
              <a:gd name="connsiteX54" fmla="*/ 4921303 w 9662615"/>
              <a:gd name="connsiteY54" fmla="*/ 1575379 h 1592835"/>
              <a:gd name="connsiteX55" fmla="*/ 4863775 w 9662615"/>
              <a:gd name="connsiteY55" fmla="*/ 1562633 h 1592835"/>
              <a:gd name="connsiteX56" fmla="*/ 4847242 w 9662615"/>
              <a:gd name="connsiteY56" fmla="*/ 1565435 h 1592835"/>
              <a:gd name="connsiteX57" fmla="*/ 4856839 w 9662615"/>
              <a:gd name="connsiteY57" fmla="*/ 1592835 h 1592835"/>
              <a:gd name="connsiteX58" fmla="*/ 4791466 w 9662615"/>
              <a:gd name="connsiteY58" fmla="*/ 1561324 h 1592835"/>
              <a:gd name="connsiteX59" fmla="*/ 4784247 w 9662615"/>
              <a:gd name="connsiteY59" fmla="*/ 1562342 h 1592835"/>
              <a:gd name="connsiteX60" fmla="*/ 4748477 w 9662615"/>
              <a:gd name="connsiteY60" fmla="*/ 1556925 h 1592835"/>
              <a:gd name="connsiteX61" fmla="*/ 4730033 w 9662615"/>
              <a:gd name="connsiteY61" fmla="*/ 1555274 h 1592835"/>
              <a:gd name="connsiteX62" fmla="*/ 4724747 w 9662615"/>
              <a:gd name="connsiteY62" fmla="*/ 1552439 h 1592835"/>
              <a:gd name="connsiteX63" fmla="*/ 4697562 w 9662615"/>
              <a:gd name="connsiteY63" fmla="*/ 1551206 h 1592835"/>
              <a:gd name="connsiteX64" fmla="*/ 4662664 w 9662615"/>
              <a:gd name="connsiteY64" fmla="*/ 1573162 h 1592835"/>
              <a:gd name="connsiteX65" fmla="*/ 4603028 w 9662615"/>
              <a:gd name="connsiteY65" fmla="*/ 1568821 h 1592835"/>
              <a:gd name="connsiteX66" fmla="*/ 4541612 w 9662615"/>
              <a:gd name="connsiteY66" fmla="*/ 1545262 h 1592835"/>
              <a:gd name="connsiteX67" fmla="*/ 4422155 w 9662615"/>
              <a:gd name="connsiteY67" fmla="*/ 1542059 h 1592835"/>
              <a:gd name="connsiteX68" fmla="*/ 4221826 w 9662615"/>
              <a:gd name="connsiteY68" fmla="*/ 1508923 h 1592835"/>
              <a:gd name="connsiteX69" fmla="*/ 4096601 w 9662615"/>
              <a:gd name="connsiteY69" fmla="*/ 1521563 h 1592835"/>
              <a:gd name="connsiteX70" fmla="*/ 3970635 w 9662615"/>
              <a:gd name="connsiteY70" fmla="*/ 1544815 h 1592835"/>
              <a:gd name="connsiteX71" fmla="*/ 3833906 w 9662615"/>
              <a:gd name="connsiteY71" fmla="*/ 1516637 h 1592835"/>
              <a:gd name="connsiteX72" fmla="*/ 3696258 w 9662615"/>
              <a:gd name="connsiteY72" fmla="*/ 1537563 h 1592835"/>
              <a:gd name="connsiteX73" fmla="*/ 3594070 w 9662615"/>
              <a:gd name="connsiteY73" fmla="*/ 1509422 h 1592835"/>
              <a:gd name="connsiteX74" fmla="*/ 3565233 w 9662615"/>
              <a:gd name="connsiteY74" fmla="*/ 1515122 h 1592835"/>
              <a:gd name="connsiteX75" fmla="*/ 3560267 w 9662615"/>
              <a:gd name="connsiteY75" fmla="*/ 1516288 h 1592835"/>
              <a:gd name="connsiteX76" fmla="*/ 3540258 w 9662615"/>
              <a:gd name="connsiteY76" fmla="*/ 1516976 h 1592835"/>
              <a:gd name="connsiteX77" fmla="*/ 3534780 w 9662615"/>
              <a:gd name="connsiteY77" fmla="*/ 1522141 h 1592835"/>
              <a:gd name="connsiteX78" fmla="*/ 3504783 w 9662615"/>
              <a:gd name="connsiteY78" fmla="*/ 1526739 h 1592835"/>
              <a:gd name="connsiteX79" fmla="*/ 3430805 w 9662615"/>
              <a:gd name="connsiteY79" fmla="*/ 1542521 h 1592835"/>
              <a:gd name="connsiteX80" fmla="*/ 3292707 w 9662615"/>
              <a:gd name="connsiteY80" fmla="*/ 1520490 h 1592835"/>
              <a:gd name="connsiteX81" fmla="*/ 3187872 w 9662615"/>
              <a:gd name="connsiteY81" fmla="*/ 1519991 h 1592835"/>
              <a:gd name="connsiteX82" fmla="*/ 3148026 w 9662615"/>
              <a:gd name="connsiteY82" fmla="*/ 1524777 h 1592835"/>
              <a:gd name="connsiteX83" fmla="*/ 3092394 w 9662615"/>
              <a:gd name="connsiteY83" fmla="*/ 1528115 h 1592835"/>
              <a:gd name="connsiteX84" fmla="*/ 2994200 w 9662615"/>
              <a:gd name="connsiteY84" fmla="*/ 1537857 h 1592835"/>
              <a:gd name="connsiteX85" fmla="*/ 2862301 w 9662615"/>
              <a:gd name="connsiteY85" fmla="*/ 1544250 h 1592835"/>
              <a:gd name="connsiteX86" fmla="*/ 2766335 w 9662615"/>
              <a:gd name="connsiteY86" fmla="*/ 1527662 h 1592835"/>
              <a:gd name="connsiteX87" fmla="*/ 2757836 w 9662615"/>
              <a:gd name="connsiteY87" fmla="*/ 1531371 h 1592835"/>
              <a:gd name="connsiteX88" fmla="*/ 2691555 w 9662615"/>
              <a:gd name="connsiteY88" fmla="*/ 1530283 h 1592835"/>
              <a:gd name="connsiteX89" fmla="*/ 2491676 w 9662615"/>
              <a:gd name="connsiteY89" fmla="*/ 1500859 h 1592835"/>
              <a:gd name="connsiteX90" fmla="*/ 2378036 w 9662615"/>
              <a:gd name="connsiteY90" fmla="*/ 1520645 h 1592835"/>
              <a:gd name="connsiteX91" fmla="*/ 2284269 w 9662615"/>
              <a:gd name="connsiteY91" fmla="*/ 1503068 h 1592835"/>
              <a:gd name="connsiteX92" fmla="*/ 2207104 w 9662615"/>
              <a:gd name="connsiteY92" fmla="*/ 1508888 h 1592835"/>
              <a:gd name="connsiteX93" fmla="*/ 2149226 w 9662615"/>
              <a:gd name="connsiteY93" fmla="*/ 1523409 h 1592835"/>
              <a:gd name="connsiteX94" fmla="*/ 2084783 w 9662615"/>
              <a:gd name="connsiteY94" fmla="*/ 1524245 h 1592835"/>
              <a:gd name="connsiteX95" fmla="*/ 2070075 w 9662615"/>
              <a:gd name="connsiteY95" fmla="*/ 1511285 h 1592835"/>
              <a:gd name="connsiteX96" fmla="*/ 2001057 w 9662615"/>
              <a:gd name="connsiteY96" fmla="*/ 1516449 h 1592835"/>
              <a:gd name="connsiteX97" fmla="*/ 1896330 w 9662615"/>
              <a:gd name="connsiteY97" fmla="*/ 1525725 h 1592835"/>
              <a:gd name="connsiteX98" fmla="*/ 1835994 w 9662615"/>
              <a:gd name="connsiteY98" fmla="*/ 1527678 h 1592835"/>
              <a:gd name="connsiteX99" fmla="*/ 1671119 w 9662615"/>
              <a:gd name="connsiteY99" fmla="*/ 1536701 h 1592835"/>
              <a:gd name="connsiteX100" fmla="*/ 1601337 w 9662615"/>
              <a:gd name="connsiteY100" fmla="*/ 1548552 h 1592835"/>
              <a:gd name="connsiteX101" fmla="*/ 1407755 w 9662615"/>
              <a:gd name="connsiteY101" fmla="*/ 1571444 h 1592835"/>
              <a:gd name="connsiteX102" fmla="*/ 1271994 w 9662615"/>
              <a:gd name="connsiteY102" fmla="*/ 1579471 h 1592835"/>
              <a:gd name="connsiteX103" fmla="*/ 1249226 w 9662615"/>
              <a:gd name="connsiteY103" fmla="*/ 1583140 h 1592835"/>
              <a:gd name="connsiteX104" fmla="*/ 1217719 w 9662615"/>
              <a:gd name="connsiteY104" fmla="*/ 1580863 h 1592835"/>
              <a:gd name="connsiteX105" fmla="*/ 1091432 w 9662615"/>
              <a:gd name="connsiteY105" fmla="*/ 1571003 h 1592835"/>
              <a:gd name="connsiteX106" fmla="*/ 992039 w 9662615"/>
              <a:gd name="connsiteY106" fmla="*/ 1556662 h 1592835"/>
              <a:gd name="connsiteX107" fmla="*/ 868264 w 9662615"/>
              <a:gd name="connsiteY107" fmla="*/ 1566392 h 1592835"/>
              <a:gd name="connsiteX108" fmla="*/ 792765 w 9662615"/>
              <a:gd name="connsiteY108" fmla="*/ 1563102 h 1592835"/>
              <a:gd name="connsiteX109" fmla="*/ 669055 w 9662615"/>
              <a:gd name="connsiteY109" fmla="*/ 1543638 h 1592835"/>
              <a:gd name="connsiteX110" fmla="*/ 506152 w 9662615"/>
              <a:gd name="connsiteY110" fmla="*/ 1549124 h 1592835"/>
              <a:gd name="connsiteX111" fmla="*/ 472797 w 9662615"/>
              <a:gd name="connsiteY111" fmla="*/ 1568904 h 1592835"/>
              <a:gd name="connsiteX112" fmla="*/ 427864 w 9662615"/>
              <a:gd name="connsiteY112" fmla="*/ 1580848 h 1592835"/>
              <a:gd name="connsiteX113" fmla="*/ 408381 w 9662615"/>
              <a:gd name="connsiteY113" fmla="*/ 1552940 h 1592835"/>
              <a:gd name="connsiteX114" fmla="*/ 267163 w 9662615"/>
              <a:gd name="connsiteY114" fmla="*/ 1531913 h 1592835"/>
              <a:gd name="connsiteX115" fmla="*/ 196644 w 9662615"/>
              <a:gd name="connsiteY115" fmla="*/ 1524565 h 1592835"/>
              <a:gd name="connsiteX116" fmla="*/ 86819 w 9662615"/>
              <a:gd name="connsiteY116" fmla="*/ 1519517 h 1592835"/>
              <a:gd name="connsiteX117" fmla="*/ 53369 w 9662615"/>
              <a:gd name="connsiteY117" fmla="*/ 1516853 h 1592835"/>
              <a:gd name="connsiteX118" fmla="*/ 2359 w 9662615"/>
              <a:gd name="connsiteY118" fmla="*/ 1515247 h 1592835"/>
              <a:gd name="connsiteX119" fmla="*/ 0 w 9662615"/>
              <a:gd name="connsiteY119" fmla="*/ 1514932 h 1592835"/>
              <a:gd name="connsiteX120" fmla="*/ 0 w 9662615"/>
              <a:gd name="connsiteY120" fmla="*/ 0 h 1592835"/>
              <a:gd name="connsiteX0" fmla="*/ 0 w 9662615"/>
              <a:gd name="connsiteY0" fmla="*/ 0 h 1592835"/>
              <a:gd name="connsiteX1" fmla="*/ 9662615 w 9662615"/>
              <a:gd name="connsiteY1" fmla="*/ 0 h 1592835"/>
              <a:gd name="connsiteX2" fmla="*/ 9662615 w 9662615"/>
              <a:gd name="connsiteY2" fmla="*/ 1280346 h 1592835"/>
              <a:gd name="connsiteX3" fmla="*/ 9658420 w 9662615"/>
              <a:gd name="connsiteY3" fmla="*/ 1280106 h 1592835"/>
              <a:gd name="connsiteX4" fmla="*/ 9469546 w 9662615"/>
              <a:gd name="connsiteY4" fmla="*/ 1289837 h 1592835"/>
              <a:gd name="connsiteX5" fmla="*/ 9385895 w 9662615"/>
              <a:gd name="connsiteY5" fmla="*/ 1269203 h 1592835"/>
              <a:gd name="connsiteX6" fmla="*/ 9144767 w 9662615"/>
              <a:gd name="connsiteY6" fmla="*/ 1264120 h 1592835"/>
              <a:gd name="connsiteX7" fmla="*/ 8837252 w 9662615"/>
              <a:gd name="connsiteY7" fmla="*/ 1350515 h 1592835"/>
              <a:gd name="connsiteX8" fmla="*/ 8705466 w 9662615"/>
              <a:gd name="connsiteY8" fmla="*/ 1342419 h 1592835"/>
              <a:gd name="connsiteX9" fmla="*/ 8652221 w 9662615"/>
              <a:gd name="connsiteY9" fmla="*/ 1326906 h 1592835"/>
              <a:gd name="connsiteX10" fmla="*/ 8632312 w 9662615"/>
              <a:gd name="connsiteY10" fmla="*/ 1326025 h 1592835"/>
              <a:gd name="connsiteX11" fmla="*/ 8591582 w 9662615"/>
              <a:gd name="connsiteY11" fmla="*/ 1341666 h 1592835"/>
              <a:gd name="connsiteX12" fmla="*/ 8537336 w 9662615"/>
              <a:gd name="connsiteY12" fmla="*/ 1341684 h 1592835"/>
              <a:gd name="connsiteX13" fmla="*/ 8472508 w 9662615"/>
              <a:gd name="connsiteY13" fmla="*/ 1363109 h 1592835"/>
              <a:gd name="connsiteX14" fmla="*/ 8258477 w 9662615"/>
              <a:gd name="connsiteY14" fmla="*/ 1370666 h 1592835"/>
              <a:gd name="connsiteX15" fmla="*/ 8197961 w 9662615"/>
              <a:gd name="connsiteY15" fmla="*/ 1392804 h 1592835"/>
              <a:gd name="connsiteX16" fmla="*/ 8171196 w 9662615"/>
              <a:gd name="connsiteY16" fmla="*/ 1397216 h 1592835"/>
              <a:gd name="connsiteX17" fmla="*/ 8127667 w 9662615"/>
              <a:gd name="connsiteY17" fmla="*/ 1418254 h 1592835"/>
              <a:gd name="connsiteX18" fmla="*/ 7974579 w 9662615"/>
              <a:gd name="connsiteY18" fmla="*/ 1383439 h 1592835"/>
              <a:gd name="connsiteX19" fmla="*/ 7768351 w 9662615"/>
              <a:gd name="connsiteY19" fmla="*/ 1395051 h 1592835"/>
              <a:gd name="connsiteX20" fmla="*/ 7635985 w 9662615"/>
              <a:gd name="connsiteY20" fmla="*/ 1386363 h 1592835"/>
              <a:gd name="connsiteX21" fmla="*/ 7466069 w 9662615"/>
              <a:gd name="connsiteY21" fmla="*/ 1377654 h 1592835"/>
              <a:gd name="connsiteX22" fmla="*/ 7355642 w 9662615"/>
              <a:gd name="connsiteY22" fmla="*/ 1407761 h 1592835"/>
              <a:gd name="connsiteX23" fmla="*/ 7151610 w 9662615"/>
              <a:gd name="connsiteY23" fmla="*/ 1397856 h 1592835"/>
              <a:gd name="connsiteX24" fmla="*/ 7082147 w 9662615"/>
              <a:gd name="connsiteY24" fmla="*/ 1406113 h 1592835"/>
              <a:gd name="connsiteX25" fmla="*/ 7014958 w 9662615"/>
              <a:gd name="connsiteY25" fmla="*/ 1396883 h 1592835"/>
              <a:gd name="connsiteX26" fmla="*/ 6907567 w 9662615"/>
              <a:gd name="connsiteY26" fmla="*/ 1419149 h 1592835"/>
              <a:gd name="connsiteX27" fmla="*/ 6748428 w 9662615"/>
              <a:gd name="connsiteY27" fmla="*/ 1420308 h 1592835"/>
              <a:gd name="connsiteX28" fmla="*/ 6654257 w 9662615"/>
              <a:gd name="connsiteY28" fmla="*/ 1424143 h 1592835"/>
              <a:gd name="connsiteX29" fmla="*/ 6620123 w 9662615"/>
              <a:gd name="connsiteY29" fmla="*/ 1430535 h 1592835"/>
              <a:gd name="connsiteX30" fmla="*/ 6571355 w 9662615"/>
              <a:gd name="connsiteY30" fmla="*/ 1436144 h 1592835"/>
              <a:gd name="connsiteX31" fmla="*/ 6486557 w 9662615"/>
              <a:gd name="connsiteY31" fmla="*/ 1449861 h 1592835"/>
              <a:gd name="connsiteX32" fmla="*/ 6370419 w 9662615"/>
              <a:gd name="connsiteY32" fmla="*/ 1461649 h 1592835"/>
              <a:gd name="connsiteX33" fmla="*/ 6278839 w 9662615"/>
              <a:gd name="connsiteY33" fmla="*/ 1449160 h 1592835"/>
              <a:gd name="connsiteX34" fmla="*/ 6272455 w 9662615"/>
              <a:gd name="connsiteY34" fmla="*/ 1453191 h 1592835"/>
              <a:gd name="connsiteX35" fmla="*/ 6212659 w 9662615"/>
              <a:gd name="connsiteY35" fmla="*/ 1454850 h 1592835"/>
              <a:gd name="connsiteX36" fmla="*/ 6069317 w 9662615"/>
              <a:gd name="connsiteY36" fmla="*/ 1445838 h 1592835"/>
              <a:gd name="connsiteX37" fmla="*/ 5878477 w 9662615"/>
              <a:gd name="connsiteY37" fmla="*/ 1439180 h 1592835"/>
              <a:gd name="connsiteX38" fmla="*/ 5838387 w 9662615"/>
              <a:gd name="connsiteY38" fmla="*/ 1444679 h 1592835"/>
              <a:gd name="connsiteX39" fmla="*/ 5771136 w 9662615"/>
              <a:gd name="connsiteY39" fmla="*/ 1453639 h 1592835"/>
              <a:gd name="connsiteX40" fmla="*/ 5724081 w 9662615"/>
              <a:gd name="connsiteY40" fmla="*/ 1470431 h 1592835"/>
              <a:gd name="connsiteX41" fmla="*/ 5666577 w 9662615"/>
              <a:gd name="connsiteY41" fmla="*/ 1473921 h 1592835"/>
              <a:gd name="connsiteX42" fmla="*/ 5649068 w 9662615"/>
              <a:gd name="connsiteY42" fmla="*/ 1461676 h 1592835"/>
              <a:gd name="connsiteX43" fmla="*/ 5588902 w 9662615"/>
              <a:gd name="connsiteY43" fmla="*/ 1469647 h 1592835"/>
              <a:gd name="connsiteX44" fmla="*/ 5498090 w 9662615"/>
              <a:gd name="connsiteY44" fmla="*/ 1483173 h 1592835"/>
              <a:gd name="connsiteX45" fmla="*/ 5444641 w 9662615"/>
              <a:gd name="connsiteY45" fmla="*/ 1487602 h 1592835"/>
              <a:gd name="connsiteX46" fmla="*/ 5299812 w 9662615"/>
              <a:gd name="connsiteY46" fmla="*/ 1503362 h 1592835"/>
              <a:gd name="connsiteX47" fmla="*/ 5213947 w 9662615"/>
              <a:gd name="connsiteY47" fmla="*/ 1516637 h 1592835"/>
              <a:gd name="connsiteX48" fmla="*/ 5090342 w 9662615"/>
              <a:gd name="connsiteY48" fmla="*/ 1546680 h 1592835"/>
              <a:gd name="connsiteX49" fmla="*/ 5129812 w 9662615"/>
              <a:gd name="connsiteY49" fmla="*/ 1521277 h 1592835"/>
              <a:gd name="connsiteX50" fmla="*/ 5059484 w 9662615"/>
              <a:gd name="connsiteY50" fmla="*/ 1546802 h 1592835"/>
              <a:gd name="connsiteX51" fmla="*/ 5038524 w 9662615"/>
              <a:gd name="connsiteY51" fmla="*/ 1545675 h 1592835"/>
              <a:gd name="connsiteX52" fmla="*/ 5026564 w 9662615"/>
              <a:gd name="connsiteY52" fmla="*/ 1545376 h 1592835"/>
              <a:gd name="connsiteX53" fmla="*/ 4969433 w 9662615"/>
              <a:gd name="connsiteY53" fmla="*/ 1550865 h 1592835"/>
              <a:gd name="connsiteX54" fmla="*/ 4921303 w 9662615"/>
              <a:gd name="connsiteY54" fmla="*/ 1575379 h 1592835"/>
              <a:gd name="connsiteX55" fmla="*/ 4863775 w 9662615"/>
              <a:gd name="connsiteY55" fmla="*/ 1562633 h 1592835"/>
              <a:gd name="connsiteX56" fmla="*/ 4847242 w 9662615"/>
              <a:gd name="connsiteY56" fmla="*/ 1565435 h 1592835"/>
              <a:gd name="connsiteX57" fmla="*/ 4856839 w 9662615"/>
              <a:gd name="connsiteY57" fmla="*/ 1592835 h 1592835"/>
              <a:gd name="connsiteX58" fmla="*/ 4791466 w 9662615"/>
              <a:gd name="connsiteY58" fmla="*/ 1561324 h 1592835"/>
              <a:gd name="connsiteX59" fmla="*/ 4784247 w 9662615"/>
              <a:gd name="connsiteY59" fmla="*/ 1562342 h 1592835"/>
              <a:gd name="connsiteX60" fmla="*/ 4748477 w 9662615"/>
              <a:gd name="connsiteY60" fmla="*/ 1556925 h 1592835"/>
              <a:gd name="connsiteX61" fmla="*/ 4730033 w 9662615"/>
              <a:gd name="connsiteY61" fmla="*/ 1555274 h 1592835"/>
              <a:gd name="connsiteX62" fmla="*/ 4697562 w 9662615"/>
              <a:gd name="connsiteY62" fmla="*/ 1551206 h 1592835"/>
              <a:gd name="connsiteX63" fmla="*/ 4662664 w 9662615"/>
              <a:gd name="connsiteY63" fmla="*/ 1573162 h 1592835"/>
              <a:gd name="connsiteX64" fmla="*/ 4603028 w 9662615"/>
              <a:gd name="connsiteY64" fmla="*/ 1568821 h 1592835"/>
              <a:gd name="connsiteX65" fmla="*/ 4541612 w 9662615"/>
              <a:gd name="connsiteY65" fmla="*/ 1545262 h 1592835"/>
              <a:gd name="connsiteX66" fmla="*/ 4422155 w 9662615"/>
              <a:gd name="connsiteY66" fmla="*/ 1542059 h 1592835"/>
              <a:gd name="connsiteX67" fmla="*/ 4221826 w 9662615"/>
              <a:gd name="connsiteY67" fmla="*/ 1508923 h 1592835"/>
              <a:gd name="connsiteX68" fmla="*/ 4096601 w 9662615"/>
              <a:gd name="connsiteY68" fmla="*/ 1521563 h 1592835"/>
              <a:gd name="connsiteX69" fmla="*/ 3970635 w 9662615"/>
              <a:gd name="connsiteY69" fmla="*/ 1544815 h 1592835"/>
              <a:gd name="connsiteX70" fmla="*/ 3833906 w 9662615"/>
              <a:gd name="connsiteY70" fmla="*/ 1516637 h 1592835"/>
              <a:gd name="connsiteX71" fmla="*/ 3696258 w 9662615"/>
              <a:gd name="connsiteY71" fmla="*/ 1537563 h 1592835"/>
              <a:gd name="connsiteX72" fmla="*/ 3594070 w 9662615"/>
              <a:gd name="connsiteY72" fmla="*/ 1509422 h 1592835"/>
              <a:gd name="connsiteX73" fmla="*/ 3565233 w 9662615"/>
              <a:gd name="connsiteY73" fmla="*/ 1515122 h 1592835"/>
              <a:gd name="connsiteX74" fmla="*/ 3560267 w 9662615"/>
              <a:gd name="connsiteY74" fmla="*/ 1516288 h 1592835"/>
              <a:gd name="connsiteX75" fmla="*/ 3540258 w 9662615"/>
              <a:gd name="connsiteY75" fmla="*/ 1516976 h 1592835"/>
              <a:gd name="connsiteX76" fmla="*/ 3534780 w 9662615"/>
              <a:gd name="connsiteY76" fmla="*/ 1522141 h 1592835"/>
              <a:gd name="connsiteX77" fmla="*/ 3504783 w 9662615"/>
              <a:gd name="connsiteY77" fmla="*/ 1526739 h 1592835"/>
              <a:gd name="connsiteX78" fmla="*/ 3430805 w 9662615"/>
              <a:gd name="connsiteY78" fmla="*/ 1542521 h 1592835"/>
              <a:gd name="connsiteX79" fmla="*/ 3292707 w 9662615"/>
              <a:gd name="connsiteY79" fmla="*/ 1520490 h 1592835"/>
              <a:gd name="connsiteX80" fmla="*/ 3187872 w 9662615"/>
              <a:gd name="connsiteY80" fmla="*/ 1519991 h 1592835"/>
              <a:gd name="connsiteX81" fmla="*/ 3148026 w 9662615"/>
              <a:gd name="connsiteY81" fmla="*/ 1524777 h 1592835"/>
              <a:gd name="connsiteX82" fmla="*/ 3092394 w 9662615"/>
              <a:gd name="connsiteY82" fmla="*/ 1528115 h 1592835"/>
              <a:gd name="connsiteX83" fmla="*/ 2994200 w 9662615"/>
              <a:gd name="connsiteY83" fmla="*/ 1537857 h 1592835"/>
              <a:gd name="connsiteX84" fmla="*/ 2862301 w 9662615"/>
              <a:gd name="connsiteY84" fmla="*/ 1544250 h 1592835"/>
              <a:gd name="connsiteX85" fmla="*/ 2766335 w 9662615"/>
              <a:gd name="connsiteY85" fmla="*/ 1527662 h 1592835"/>
              <a:gd name="connsiteX86" fmla="*/ 2757836 w 9662615"/>
              <a:gd name="connsiteY86" fmla="*/ 1531371 h 1592835"/>
              <a:gd name="connsiteX87" fmla="*/ 2691555 w 9662615"/>
              <a:gd name="connsiteY87" fmla="*/ 1530283 h 1592835"/>
              <a:gd name="connsiteX88" fmla="*/ 2491676 w 9662615"/>
              <a:gd name="connsiteY88" fmla="*/ 1500859 h 1592835"/>
              <a:gd name="connsiteX89" fmla="*/ 2378036 w 9662615"/>
              <a:gd name="connsiteY89" fmla="*/ 1520645 h 1592835"/>
              <a:gd name="connsiteX90" fmla="*/ 2284269 w 9662615"/>
              <a:gd name="connsiteY90" fmla="*/ 1503068 h 1592835"/>
              <a:gd name="connsiteX91" fmla="*/ 2207104 w 9662615"/>
              <a:gd name="connsiteY91" fmla="*/ 1508888 h 1592835"/>
              <a:gd name="connsiteX92" fmla="*/ 2149226 w 9662615"/>
              <a:gd name="connsiteY92" fmla="*/ 1523409 h 1592835"/>
              <a:gd name="connsiteX93" fmla="*/ 2084783 w 9662615"/>
              <a:gd name="connsiteY93" fmla="*/ 1524245 h 1592835"/>
              <a:gd name="connsiteX94" fmla="*/ 2070075 w 9662615"/>
              <a:gd name="connsiteY94" fmla="*/ 1511285 h 1592835"/>
              <a:gd name="connsiteX95" fmla="*/ 2001057 w 9662615"/>
              <a:gd name="connsiteY95" fmla="*/ 1516449 h 1592835"/>
              <a:gd name="connsiteX96" fmla="*/ 1896330 w 9662615"/>
              <a:gd name="connsiteY96" fmla="*/ 1525725 h 1592835"/>
              <a:gd name="connsiteX97" fmla="*/ 1835994 w 9662615"/>
              <a:gd name="connsiteY97" fmla="*/ 1527678 h 1592835"/>
              <a:gd name="connsiteX98" fmla="*/ 1671119 w 9662615"/>
              <a:gd name="connsiteY98" fmla="*/ 1536701 h 1592835"/>
              <a:gd name="connsiteX99" fmla="*/ 1601337 w 9662615"/>
              <a:gd name="connsiteY99" fmla="*/ 1548552 h 1592835"/>
              <a:gd name="connsiteX100" fmla="*/ 1407755 w 9662615"/>
              <a:gd name="connsiteY100" fmla="*/ 1571444 h 1592835"/>
              <a:gd name="connsiteX101" fmla="*/ 1271994 w 9662615"/>
              <a:gd name="connsiteY101" fmla="*/ 1579471 h 1592835"/>
              <a:gd name="connsiteX102" fmla="*/ 1249226 w 9662615"/>
              <a:gd name="connsiteY102" fmla="*/ 1583140 h 1592835"/>
              <a:gd name="connsiteX103" fmla="*/ 1217719 w 9662615"/>
              <a:gd name="connsiteY103" fmla="*/ 1580863 h 1592835"/>
              <a:gd name="connsiteX104" fmla="*/ 1091432 w 9662615"/>
              <a:gd name="connsiteY104" fmla="*/ 1571003 h 1592835"/>
              <a:gd name="connsiteX105" fmla="*/ 992039 w 9662615"/>
              <a:gd name="connsiteY105" fmla="*/ 1556662 h 1592835"/>
              <a:gd name="connsiteX106" fmla="*/ 868264 w 9662615"/>
              <a:gd name="connsiteY106" fmla="*/ 1566392 h 1592835"/>
              <a:gd name="connsiteX107" fmla="*/ 792765 w 9662615"/>
              <a:gd name="connsiteY107" fmla="*/ 1563102 h 1592835"/>
              <a:gd name="connsiteX108" fmla="*/ 669055 w 9662615"/>
              <a:gd name="connsiteY108" fmla="*/ 1543638 h 1592835"/>
              <a:gd name="connsiteX109" fmla="*/ 506152 w 9662615"/>
              <a:gd name="connsiteY109" fmla="*/ 1549124 h 1592835"/>
              <a:gd name="connsiteX110" fmla="*/ 472797 w 9662615"/>
              <a:gd name="connsiteY110" fmla="*/ 1568904 h 1592835"/>
              <a:gd name="connsiteX111" fmla="*/ 427864 w 9662615"/>
              <a:gd name="connsiteY111" fmla="*/ 1580848 h 1592835"/>
              <a:gd name="connsiteX112" fmla="*/ 408381 w 9662615"/>
              <a:gd name="connsiteY112" fmla="*/ 1552940 h 1592835"/>
              <a:gd name="connsiteX113" fmla="*/ 267163 w 9662615"/>
              <a:gd name="connsiteY113" fmla="*/ 1531913 h 1592835"/>
              <a:gd name="connsiteX114" fmla="*/ 196644 w 9662615"/>
              <a:gd name="connsiteY114" fmla="*/ 1524565 h 1592835"/>
              <a:gd name="connsiteX115" fmla="*/ 86819 w 9662615"/>
              <a:gd name="connsiteY115" fmla="*/ 1519517 h 1592835"/>
              <a:gd name="connsiteX116" fmla="*/ 53369 w 9662615"/>
              <a:gd name="connsiteY116" fmla="*/ 1516853 h 1592835"/>
              <a:gd name="connsiteX117" fmla="*/ 2359 w 9662615"/>
              <a:gd name="connsiteY117" fmla="*/ 1515247 h 1592835"/>
              <a:gd name="connsiteX118" fmla="*/ 0 w 9662615"/>
              <a:gd name="connsiteY118" fmla="*/ 1514932 h 1592835"/>
              <a:gd name="connsiteX119" fmla="*/ 0 w 9662615"/>
              <a:gd name="connsiteY119" fmla="*/ 0 h 1592835"/>
              <a:gd name="connsiteX0" fmla="*/ 0 w 9662615"/>
              <a:gd name="connsiteY0" fmla="*/ 0 h 1592835"/>
              <a:gd name="connsiteX1" fmla="*/ 9662615 w 9662615"/>
              <a:gd name="connsiteY1" fmla="*/ 0 h 1592835"/>
              <a:gd name="connsiteX2" fmla="*/ 9662615 w 9662615"/>
              <a:gd name="connsiteY2" fmla="*/ 1280346 h 1592835"/>
              <a:gd name="connsiteX3" fmla="*/ 9658420 w 9662615"/>
              <a:gd name="connsiteY3" fmla="*/ 1280106 h 1592835"/>
              <a:gd name="connsiteX4" fmla="*/ 9469546 w 9662615"/>
              <a:gd name="connsiteY4" fmla="*/ 1289837 h 1592835"/>
              <a:gd name="connsiteX5" fmla="*/ 9385895 w 9662615"/>
              <a:gd name="connsiteY5" fmla="*/ 1269203 h 1592835"/>
              <a:gd name="connsiteX6" fmla="*/ 9144767 w 9662615"/>
              <a:gd name="connsiteY6" fmla="*/ 1264120 h 1592835"/>
              <a:gd name="connsiteX7" fmla="*/ 8837252 w 9662615"/>
              <a:gd name="connsiteY7" fmla="*/ 1350515 h 1592835"/>
              <a:gd name="connsiteX8" fmla="*/ 8705466 w 9662615"/>
              <a:gd name="connsiteY8" fmla="*/ 1342419 h 1592835"/>
              <a:gd name="connsiteX9" fmla="*/ 8652221 w 9662615"/>
              <a:gd name="connsiteY9" fmla="*/ 1326906 h 1592835"/>
              <a:gd name="connsiteX10" fmla="*/ 8632312 w 9662615"/>
              <a:gd name="connsiteY10" fmla="*/ 1326025 h 1592835"/>
              <a:gd name="connsiteX11" fmla="*/ 8591582 w 9662615"/>
              <a:gd name="connsiteY11" fmla="*/ 1341666 h 1592835"/>
              <a:gd name="connsiteX12" fmla="*/ 8537336 w 9662615"/>
              <a:gd name="connsiteY12" fmla="*/ 1341684 h 1592835"/>
              <a:gd name="connsiteX13" fmla="*/ 8472508 w 9662615"/>
              <a:gd name="connsiteY13" fmla="*/ 1363109 h 1592835"/>
              <a:gd name="connsiteX14" fmla="*/ 8258477 w 9662615"/>
              <a:gd name="connsiteY14" fmla="*/ 1370666 h 1592835"/>
              <a:gd name="connsiteX15" fmla="*/ 8197961 w 9662615"/>
              <a:gd name="connsiteY15" fmla="*/ 1392804 h 1592835"/>
              <a:gd name="connsiteX16" fmla="*/ 8171196 w 9662615"/>
              <a:gd name="connsiteY16" fmla="*/ 1397216 h 1592835"/>
              <a:gd name="connsiteX17" fmla="*/ 8127667 w 9662615"/>
              <a:gd name="connsiteY17" fmla="*/ 1418254 h 1592835"/>
              <a:gd name="connsiteX18" fmla="*/ 7974579 w 9662615"/>
              <a:gd name="connsiteY18" fmla="*/ 1383439 h 1592835"/>
              <a:gd name="connsiteX19" fmla="*/ 7768351 w 9662615"/>
              <a:gd name="connsiteY19" fmla="*/ 1395051 h 1592835"/>
              <a:gd name="connsiteX20" fmla="*/ 7635985 w 9662615"/>
              <a:gd name="connsiteY20" fmla="*/ 1386363 h 1592835"/>
              <a:gd name="connsiteX21" fmla="*/ 7466069 w 9662615"/>
              <a:gd name="connsiteY21" fmla="*/ 1377654 h 1592835"/>
              <a:gd name="connsiteX22" fmla="*/ 7355642 w 9662615"/>
              <a:gd name="connsiteY22" fmla="*/ 1407761 h 1592835"/>
              <a:gd name="connsiteX23" fmla="*/ 7151610 w 9662615"/>
              <a:gd name="connsiteY23" fmla="*/ 1397856 h 1592835"/>
              <a:gd name="connsiteX24" fmla="*/ 7082147 w 9662615"/>
              <a:gd name="connsiteY24" fmla="*/ 1406113 h 1592835"/>
              <a:gd name="connsiteX25" fmla="*/ 7014958 w 9662615"/>
              <a:gd name="connsiteY25" fmla="*/ 1396883 h 1592835"/>
              <a:gd name="connsiteX26" fmla="*/ 6907567 w 9662615"/>
              <a:gd name="connsiteY26" fmla="*/ 1419149 h 1592835"/>
              <a:gd name="connsiteX27" fmla="*/ 6748428 w 9662615"/>
              <a:gd name="connsiteY27" fmla="*/ 1420308 h 1592835"/>
              <a:gd name="connsiteX28" fmla="*/ 6654257 w 9662615"/>
              <a:gd name="connsiteY28" fmla="*/ 1424143 h 1592835"/>
              <a:gd name="connsiteX29" fmla="*/ 6620123 w 9662615"/>
              <a:gd name="connsiteY29" fmla="*/ 1430535 h 1592835"/>
              <a:gd name="connsiteX30" fmla="*/ 6571355 w 9662615"/>
              <a:gd name="connsiteY30" fmla="*/ 1436144 h 1592835"/>
              <a:gd name="connsiteX31" fmla="*/ 6486557 w 9662615"/>
              <a:gd name="connsiteY31" fmla="*/ 1449861 h 1592835"/>
              <a:gd name="connsiteX32" fmla="*/ 6370419 w 9662615"/>
              <a:gd name="connsiteY32" fmla="*/ 1461649 h 1592835"/>
              <a:gd name="connsiteX33" fmla="*/ 6278839 w 9662615"/>
              <a:gd name="connsiteY33" fmla="*/ 1449160 h 1592835"/>
              <a:gd name="connsiteX34" fmla="*/ 6272455 w 9662615"/>
              <a:gd name="connsiteY34" fmla="*/ 1453191 h 1592835"/>
              <a:gd name="connsiteX35" fmla="*/ 6212659 w 9662615"/>
              <a:gd name="connsiteY35" fmla="*/ 1454850 h 1592835"/>
              <a:gd name="connsiteX36" fmla="*/ 6069317 w 9662615"/>
              <a:gd name="connsiteY36" fmla="*/ 1445838 h 1592835"/>
              <a:gd name="connsiteX37" fmla="*/ 5878477 w 9662615"/>
              <a:gd name="connsiteY37" fmla="*/ 1439180 h 1592835"/>
              <a:gd name="connsiteX38" fmla="*/ 5838387 w 9662615"/>
              <a:gd name="connsiteY38" fmla="*/ 1444679 h 1592835"/>
              <a:gd name="connsiteX39" fmla="*/ 5771136 w 9662615"/>
              <a:gd name="connsiteY39" fmla="*/ 1453639 h 1592835"/>
              <a:gd name="connsiteX40" fmla="*/ 5724081 w 9662615"/>
              <a:gd name="connsiteY40" fmla="*/ 1470431 h 1592835"/>
              <a:gd name="connsiteX41" fmla="*/ 5666577 w 9662615"/>
              <a:gd name="connsiteY41" fmla="*/ 1473921 h 1592835"/>
              <a:gd name="connsiteX42" fmla="*/ 5649068 w 9662615"/>
              <a:gd name="connsiteY42" fmla="*/ 1461676 h 1592835"/>
              <a:gd name="connsiteX43" fmla="*/ 5588902 w 9662615"/>
              <a:gd name="connsiteY43" fmla="*/ 1469647 h 1592835"/>
              <a:gd name="connsiteX44" fmla="*/ 5498090 w 9662615"/>
              <a:gd name="connsiteY44" fmla="*/ 1483173 h 1592835"/>
              <a:gd name="connsiteX45" fmla="*/ 5444641 w 9662615"/>
              <a:gd name="connsiteY45" fmla="*/ 1487602 h 1592835"/>
              <a:gd name="connsiteX46" fmla="*/ 5299812 w 9662615"/>
              <a:gd name="connsiteY46" fmla="*/ 1503362 h 1592835"/>
              <a:gd name="connsiteX47" fmla="*/ 5213947 w 9662615"/>
              <a:gd name="connsiteY47" fmla="*/ 1516637 h 1592835"/>
              <a:gd name="connsiteX48" fmla="*/ 5090342 w 9662615"/>
              <a:gd name="connsiteY48" fmla="*/ 1546680 h 1592835"/>
              <a:gd name="connsiteX49" fmla="*/ 5129812 w 9662615"/>
              <a:gd name="connsiteY49" fmla="*/ 1521277 h 1592835"/>
              <a:gd name="connsiteX50" fmla="*/ 5059484 w 9662615"/>
              <a:gd name="connsiteY50" fmla="*/ 1546802 h 1592835"/>
              <a:gd name="connsiteX51" fmla="*/ 5038524 w 9662615"/>
              <a:gd name="connsiteY51" fmla="*/ 1545675 h 1592835"/>
              <a:gd name="connsiteX52" fmla="*/ 5026564 w 9662615"/>
              <a:gd name="connsiteY52" fmla="*/ 1545376 h 1592835"/>
              <a:gd name="connsiteX53" fmla="*/ 4969433 w 9662615"/>
              <a:gd name="connsiteY53" fmla="*/ 1550865 h 1592835"/>
              <a:gd name="connsiteX54" fmla="*/ 4921303 w 9662615"/>
              <a:gd name="connsiteY54" fmla="*/ 1575379 h 1592835"/>
              <a:gd name="connsiteX55" fmla="*/ 4863775 w 9662615"/>
              <a:gd name="connsiteY55" fmla="*/ 1562633 h 1592835"/>
              <a:gd name="connsiteX56" fmla="*/ 4847242 w 9662615"/>
              <a:gd name="connsiteY56" fmla="*/ 1565435 h 1592835"/>
              <a:gd name="connsiteX57" fmla="*/ 4856839 w 9662615"/>
              <a:gd name="connsiteY57" fmla="*/ 1592835 h 1592835"/>
              <a:gd name="connsiteX58" fmla="*/ 4791466 w 9662615"/>
              <a:gd name="connsiteY58" fmla="*/ 1561324 h 1592835"/>
              <a:gd name="connsiteX59" fmla="*/ 4784247 w 9662615"/>
              <a:gd name="connsiteY59" fmla="*/ 1562342 h 1592835"/>
              <a:gd name="connsiteX60" fmla="*/ 4730033 w 9662615"/>
              <a:gd name="connsiteY60" fmla="*/ 1555274 h 1592835"/>
              <a:gd name="connsiteX61" fmla="*/ 4697562 w 9662615"/>
              <a:gd name="connsiteY61" fmla="*/ 1551206 h 1592835"/>
              <a:gd name="connsiteX62" fmla="*/ 4662664 w 9662615"/>
              <a:gd name="connsiteY62" fmla="*/ 1573162 h 1592835"/>
              <a:gd name="connsiteX63" fmla="*/ 4603028 w 9662615"/>
              <a:gd name="connsiteY63" fmla="*/ 1568821 h 1592835"/>
              <a:gd name="connsiteX64" fmla="*/ 4541612 w 9662615"/>
              <a:gd name="connsiteY64" fmla="*/ 1545262 h 1592835"/>
              <a:gd name="connsiteX65" fmla="*/ 4422155 w 9662615"/>
              <a:gd name="connsiteY65" fmla="*/ 1542059 h 1592835"/>
              <a:gd name="connsiteX66" fmla="*/ 4221826 w 9662615"/>
              <a:gd name="connsiteY66" fmla="*/ 1508923 h 1592835"/>
              <a:gd name="connsiteX67" fmla="*/ 4096601 w 9662615"/>
              <a:gd name="connsiteY67" fmla="*/ 1521563 h 1592835"/>
              <a:gd name="connsiteX68" fmla="*/ 3970635 w 9662615"/>
              <a:gd name="connsiteY68" fmla="*/ 1544815 h 1592835"/>
              <a:gd name="connsiteX69" fmla="*/ 3833906 w 9662615"/>
              <a:gd name="connsiteY69" fmla="*/ 1516637 h 1592835"/>
              <a:gd name="connsiteX70" fmla="*/ 3696258 w 9662615"/>
              <a:gd name="connsiteY70" fmla="*/ 1537563 h 1592835"/>
              <a:gd name="connsiteX71" fmla="*/ 3594070 w 9662615"/>
              <a:gd name="connsiteY71" fmla="*/ 1509422 h 1592835"/>
              <a:gd name="connsiteX72" fmla="*/ 3565233 w 9662615"/>
              <a:gd name="connsiteY72" fmla="*/ 1515122 h 1592835"/>
              <a:gd name="connsiteX73" fmla="*/ 3560267 w 9662615"/>
              <a:gd name="connsiteY73" fmla="*/ 1516288 h 1592835"/>
              <a:gd name="connsiteX74" fmla="*/ 3540258 w 9662615"/>
              <a:gd name="connsiteY74" fmla="*/ 1516976 h 1592835"/>
              <a:gd name="connsiteX75" fmla="*/ 3534780 w 9662615"/>
              <a:gd name="connsiteY75" fmla="*/ 1522141 h 1592835"/>
              <a:gd name="connsiteX76" fmla="*/ 3504783 w 9662615"/>
              <a:gd name="connsiteY76" fmla="*/ 1526739 h 1592835"/>
              <a:gd name="connsiteX77" fmla="*/ 3430805 w 9662615"/>
              <a:gd name="connsiteY77" fmla="*/ 1542521 h 1592835"/>
              <a:gd name="connsiteX78" fmla="*/ 3292707 w 9662615"/>
              <a:gd name="connsiteY78" fmla="*/ 1520490 h 1592835"/>
              <a:gd name="connsiteX79" fmla="*/ 3187872 w 9662615"/>
              <a:gd name="connsiteY79" fmla="*/ 1519991 h 1592835"/>
              <a:gd name="connsiteX80" fmla="*/ 3148026 w 9662615"/>
              <a:gd name="connsiteY80" fmla="*/ 1524777 h 1592835"/>
              <a:gd name="connsiteX81" fmla="*/ 3092394 w 9662615"/>
              <a:gd name="connsiteY81" fmla="*/ 1528115 h 1592835"/>
              <a:gd name="connsiteX82" fmla="*/ 2994200 w 9662615"/>
              <a:gd name="connsiteY82" fmla="*/ 1537857 h 1592835"/>
              <a:gd name="connsiteX83" fmla="*/ 2862301 w 9662615"/>
              <a:gd name="connsiteY83" fmla="*/ 1544250 h 1592835"/>
              <a:gd name="connsiteX84" fmla="*/ 2766335 w 9662615"/>
              <a:gd name="connsiteY84" fmla="*/ 1527662 h 1592835"/>
              <a:gd name="connsiteX85" fmla="*/ 2757836 w 9662615"/>
              <a:gd name="connsiteY85" fmla="*/ 1531371 h 1592835"/>
              <a:gd name="connsiteX86" fmla="*/ 2691555 w 9662615"/>
              <a:gd name="connsiteY86" fmla="*/ 1530283 h 1592835"/>
              <a:gd name="connsiteX87" fmla="*/ 2491676 w 9662615"/>
              <a:gd name="connsiteY87" fmla="*/ 1500859 h 1592835"/>
              <a:gd name="connsiteX88" fmla="*/ 2378036 w 9662615"/>
              <a:gd name="connsiteY88" fmla="*/ 1520645 h 1592835"/>
              <a:gd name="connsiteX89" fmla="*/ 2284269 w 9662615"/>
              <a:gd name="connsiteY89" fmla="*/ 1503068 h 1592835"/>
              <a:gd name="connsiteX90" fmla="*/ 2207104 w 9662615"/>
              <a:gd name="connsiteY90" fmla="*/ 1508888 h 1592835"/>
              <a:gd name="connsiteX91" fmla="*/ 2149226 w 9662615"/>
              <a:gd name="connsiteY91" fmla="*/ 1523409 h 1592835"/>
              <a:gd name="connsiteX92" fmla="*/ 2084783 w 9662615"/>
              <a:gd name="connsiteY92" fmla="*/ 1524245 h 1592835"/>
              <a:gd name="connsiteX93" fmla="*/ 2070075 w 9662615"/>
              <a:gd name="connsiteY93" fmla="*/ 1511285 h 1592835"/>
              <a:gd name="connsiteX94" fmla="*/ 2001057 w 9662615"/>
              <a:gd name="connsiteY94" fmla="*/ 1516449 h 1592835"/>
              <a:gd name="connsiteX95" fmla="*/ 1896330 w 9662615"/>
              <a:gd name="connsiteY95" fmla="*/ 1525725 h 1592835"/>
              <a:gd name="connsiteX96" fmla="*/ 1835994 w 9662615"/>
              <a:gd name="connsiteY96" fmla="*/ 1527678 h 1592835"/>
              <a:gd name="connsiteX97" fmla="*/ 1671119 w 9662615"/>
              <a:gd name="connsiteY97" fmla="*/ 1536701 h 1592835"/>
              <a:gd name="connsiteX98" fmla="*/ 1601337 w 9662615"/>
              <a:gd name="connsiteY98" fmla="*/ 1548552 h 1592835"/>
              <a:gd name="connsiteX99" fmla="*/ 1407755 w 9662615"/>
              <a:gd name="connsiteY99" fmla="*/ 1571444 h 1592835"/>
              <a:gd name="connsiteX100" fmla="*/ 1271994 w 9662615"/>
              <a:gd name="connsiteY100" fmla="*/ 1579471 h 1592835"/>
              <a:gd name="connsiteX101" fmla="*/ 1249226 w 9662615"/>
              <a:gd name="connsiteY101" fmla="*/ 1583140 h 1592835"/>
              <a:gd name="connsiteX102" fmla="*/ 1217719 w 9662615"/>
              <a:gd name="connsiteY102" fmla="*/ 1580863 h 1592835"/>
              <a:gd name="connsiteX103" fmla="*/ 1091432 w 9662615"/>
              <a:gd name="connsiteY103" fmla="*/ 1571003 h 1592835"/>
              <a:gd name="connsiteX104" fmla="*/ 992039 w 9662615"/>
              <a:gd name="connsiteY104" fmla="*/ 1556662 h 1592835"/>
              <a:gd name="connsiteX105" fmla="*/ 868264 w 9662615"/>
              <a:gd name="connsiteY105" fmla="*/ 1566392 h 1592835"/>
              <a:gd name="connsiteX106" fmla="*/ 792765 w 9662615"/>
              <a:gd name="connsiteY106" fmla="*/ 1563102 h 1592835"/>
              <a:gd name="connsiteX107" fmla="*/ 669055 w 9662615"/>
              <a:gd name="connsiteY107" fmla="*/ 1543638 h 1592835"/>
              <a:gd name="connsiteX108" fmla="*/ 506152 w 9662615"/>
              <a:gd name="connsiteY108" fmla="*/ 1549124 h 1592835"/>
              <a:gd name="connsiteX109" fmla="*/ 472797 w 9662615"/>
              <a:gd name="connsiteY109" fmla="*/ 1568904 h 1592835"/>
              <a:gd name="connsiteX110" fmla="*/ 427864 w 9662615"/>
              <a:gd name="connsiteY110" fmla="*/ 1580848 h 1592835"/>
              <a:gd name="connsiteX111" fmla="*/ 408381 w 9662615"/>
              <a:gd name="connsiteY111" fmla="*/ 1552940 h 1592835"/>
              <a:gd name="connsiteX112" fmla="*/ 267163 w 9662615"/>
              <a:gd name="connsiteY112" fmla="*/ 1531913 h 1592835"/>
              <a:gd name="connsiteX113" fmla="*/ 196644 w 9662615"/>
              <a:gd name="connsiteY113" fmla="*/ 1524565 h 1592835"/>
              <a:gd name="connsiteX114" fmla="*/ 86819 w 9662615"/>
              <a:gd name="connsiteY114" fmla="*/ 1519517 h 1592835"/>
              <a:gd name="connsiteX115" fmla="*/ 53369 w 9662615"/>
              <a:gd name="connsiteY115" fmla="*/ 1516853 h 1592835"/>
              <a:gd name="connsiteX116" fmla="*/ 2359 w 9662615"/>
              <a:gd name="connsiteY116" fmla="*/ 1515247 h 1592835"/>
              <a:gd name="connsiteX117" fmla="*/ 0 w 9662615"/>
              <a:gd name="connsiteY117" fmla="*/ 1514932 h 1592835"/>
              <a:gd name="connsiteX118" fmla="*/ 0 w 9662615"/>
              <a:gd name="connsiteY118" fmla="*/ 0 h 1592835"/>
              <a:gd name="connsiteX0" fmla="*/ 0 w 9662615"/>
              <a:gd name="connsiteY0" fmla="*/ 0 h 1592835"/>
              <a:gd name="connsiteX1" fmla="*/ 9662615 w 9662615"/>
              <a:gd name="connsiteY1" fmla="*/ 0 h 1592835"/>
              <a:gd name="connsiteX2" fmla="*/ 9662615 w 9662615"/>
              <a:gd name="connsiteY2" fmla="*/ 1280346 h 1592835"/>
              <a:gd name="connsiteX3" fmla="*/ 9658420 w 9662615"/>
              <a:gd name="connsiteY3" fmla="*/ 1280106 h 1592835"/>
              <a:gd name="connsiteX4" fmla="*/ 9469546 w 9662615"/>
              <a:gd name="connsiteY4" fmla="*/ 1289837 h 1592835"/>
              <a:gd name="connsiteX5" fmla="*/ 9385895 w 9662615"/>
              <a:gd name="connsiteY5" fmla="*/ 1269203 h 1592835"/>
              <a:gd name="connsiteX6" fmla="*/ 9144767 w 9662615"/>
              <a:gd name="connsiteY6" fmla="*/ 1264120 h 1592835"/>
              <a:gd name="connsiteX7" fmla="*/ 8837252 w 9662615"/>
              <a:gd name="connsiteY7" fmla="*/ 1350515 h 1592835"/>
              <a:gd name="connsiteX8" fmla="*/ 8705466 w 9662615"/>
              <a:gd name="connsiteY8" fmla="*/ 1342419 h 1592835"/>
              <a:gd name="connsiteX9" fmla="*/ 8652221 w 9662615"/>
              <a:gd name="connsiteY9" fmla="*/ 1326906 h 1592835"/>
              <a:gd name="connsiteX10" fmla="*/ 8632312 w 9662615"/>
              <a:gd name="connsiteY10" fmla="*/ 1326025 h 1592835"/>
              <a:gd name="connsiteX11" fmla="*/ 8591582 w 9662615"/>
              <a:gd name="connsiteY11" fmla="*/ 1341666 h 1592835"/>
              <a:gd name="connsiteX12" fmla="*/ 8537336 w 9662615"/>
              <a:gd name="connsiteY12" fmla="*/ 1341684 h 1592835"/>
              <a:gd name="connsiteX13" fmla="*/ 8472508 w 9662615"/>
              <a:gd name="connsiteY13" fmla="*/ 1363109 h 1592835"/>
              <a:gd name="connsiteX14" fmla="*/ 8258477 w 9662615"/>
              <a:gd name="connsiteY14" fmla="*/ 1370666 h 1592835"/>
              <a:gd name="connsiteX15" fmla="*/ 8197961 w 9662615"/>
              <a:gd name="connsiteY15" fmla="*/ 1392804 h 1592835"/>
              <a:gd name="connsiteX16" fmla="*/ 8171196 w 9662615"/>
              <a:gd name="connsiteY16" fmla="*/ 1397216 h 1592835"/>
              <a:gd name="connsiteX17" fmla="*/ 8127667 w 9662615"/>
              <a:gd name="connsiteY17" fmla="*/ 1418254 h 1592835"/>
              <a:gd name="connsiteX18" fmla="*/ 7974579 w 9662615"/>
              <a:gd name="connsiteY18" fmla="*/ 1383439 h 1592835"/>
              <a:gd name="connsiteX19" fmla="*/ 7768351 w 9662615"/>
              <a:gd name="connsiteY19" fmla="*/ 1395051 h 1592835"/>
              <a:gd name="connsiteX20" fmla="*/ 7635985 w 9662615"/>
              <a:gd name="connsiteY20" fmla="*/ 1386363 h 1592835"/>
              <a:gd name="connsiteX21" fmla="*/ 7466069 w 9662615"/>
              <a:gd name="connsiteY21" fmla="*/ 1377654 h 1592835"/>
              <a:gd name="connsiteX22" fmla="*/ 7355642 w 9662615"/>
              <a:gd name="connsiteY22" fmla="*/ 1407761 h 1592835"/>
              <a:gd name="connsiteX23" fmla="*/ 7151610 w 9662615"/>
              <a:gd name="connsiteY23" fmla="*/ 1397856 h 1592835"/>
              <a:gd name="connsiteX24" fmla="*/ 7082147 w 9662615"/>
              <a:gd name="connsiteY24" fmla="*/ 1406113 h 1592835"/>
              <a:gd name="connsiteX25" fmla="*/ 7014958 w 9662615"/>
              <a:gd name="connsiteY25" fmla="*/ 1396883 h 1592835"/>
              <a:gd name="connsiteX26" fmla="*/ 6907567 w 9662615"/>
              <a:gd name="connsiteY26" fmla="*/ 1419149 h 1592835"/>
              <a:gd name="connsiteX27" fmla="*/ 6748428 w 9662615"/>
              <a:gd name="connsiteY27" fmla="*/ 1420308 h 1592835"/>
              <a:gd name="connsiteX28" fmla="*/ 6654257 w 9662615"/>
              <a:gd name="connsiteY28" fmla="*/ 1424143 h 1592835"/>
              <a:gd name="connsiteX29" fmla="*/ 6620123 w 9662615"/>
              <a:gd name="connsiteY29" fmla="*/ 1430535 h 1592835"/>
              <a:gd name="connsiteX30" fmla="*/ 6571355 w 9662615"/>
              <a:gd name="connsiteY30" fmla="*/ 1436144 h 1592835"/>
              <a:gd name="connsiteX31" fmla="*/ 6486557 w 9662615"/>
              <a:gd name="connsiteY31" fmla="*/ 1449861 h 1592835"/>
              <a:gd name="connsiteX32" fmla="*/ 6370419 w 9662615"/>
              <a:gd name="connsiteY32" fmla="*/ 1461649 h 1592835"/>
              <a:gd name="connsiteX33" fmla="*/ 6278839 w 9662615"/>
              <a:gd name="connsiteY33" fmla="*/ 1449160 h 1592835"/>
              <a:gd name="connsiteX34" fmla="*/ 6272455 w 9662615"/>
              <a:gd name="connsiteY34" fmla="*/ 1453191 h 1592835"/>
              <a:gd name="connsiteX35" fmla="*/ 6212659 w 9662615"/>
              <a:gd name="connsiteY35" fmla="*/ 1454850 h 1592835"/>
              <a:gd name="connsiteX36" fmla="*/ 6069317 w 9662615"/>
              <a:gd name="connsiteY36" fmla="*/ 1445838 h 1592835"/>
              <a:gd name="connsiteX37" fmla="*/ 5878477 w 9662615"/>
              <a:gd name="connsiteY37" fmla="*/ 1439180 h 1592835"/>
              <a:gd name="connsiteX38" fmla="*/ 5838387 w 9662615"/>
              <a:gd name="connsiteY38" fmla="*/ 1444679 h 1592835"/>
              <a:gd name="connsiteX39" fmla="*/ 5771136 w 9662615"/>
              <a:gd name="connsiteY39" fmla="*/ 1453639 h 1592835"/>
              <a:gd name="connsiteX40" fmla="*/ 5724081 w 9662615"/>
              <a:gd name="connsiteY40" fmla="*/ 1470431 h 1592835"/>
              <a:gd name="connsiteX41" fmla="*/ 5666577 w 9662615"/>
              <a:gd name="connsiteY41" fmla="*/ 1473921 h 1592835"/>
              <a:gd name="connsiteX42" fmla="*/ 5649068 w 9662615"/>
              <a:gd name="connsiteY42" fmla="*/ 1461676 h 1592835"/>
              <a:gd name="connsiteX43" fmla="*/ 5588902 w 9662615"/>
              <a:gd name="connsiteY43" fmla="*/ 1469647 h 1592835"/>
              <a:gd name="connsiteX44" fmla="*/ 5498090 w 9662615"/>
              <a:gd name="connsiteY44" fmla="*/ 1483173 h 1592835"/>
              <a:gd name="connsiteX45" fmla="*/ 5444641 w 9662615"/>
              <a:gd name="connsiteY45" fmla="*/ 1487602 h 1592835"/>
              <a:gd name="connsiteX46" fmla="*/ 5299812 w 9662615"/>
              <a:gd name="connsiteY46" fmla="*/ 1503362 h 1592835"/>
              <a:gd name="connsiteX47" fmla="*/ 5213947 w 9662615"/>
              <a:gd name="connsiteY47" fmla="*/ 1516637 h 1592835"/>
              <a:gd name="connsiteX48" fmla="*/ 5090342 w 9662615"/>
              <a:gd name="connsiteY48" fmla="*/ 1546680 h 1592835"/>
              <a:gd name="connsiteX49" fmla="*/ 5129812 w 9662615"/>
              <a:gd name="connsiteY49" fmla="*/ 1521277 h 1592835"/>
              <a:gd name="connsiteX50" fmla="*/ 5059484 w 9662615"/>
              <a:gd name="connsiteY50" fmla="*/ 1546802 h 1592835"/>
              <a:gd name="connsiteX51" fmla="*/ 5038524 w 9662615"/>
              <a:gd name="connsiteY51" fmla="*/ 1545675 h 1592835"/>
              <a:gd name="connsiteX52" fmla="*/ 5026564 w 9662615"/>
              <a:gd name="connsiteY52" fmla="*/ 1545376 h 1592835"/>
              <a:gd name="connsiteX53" fmla="*/ 4969433 w 9662615"/>
              <a:gd name="connsiteY53" fmla="*/ 1550865 h 1592835"/>
              <a:gd name="connsiteX54" fmla="*/ 4921303 w 9662615"/>
              <a:gd name="connsiteY54" fmla="*/ 1575379 h 1592835"/>
              <a:gd name="connsiteX55" fmla="*/ 4863775 w 9662615"/>
              <a:gd name="connsiteY55" fmla="*/ 1562633 h 1592835"/>
              <a:gd name="connsiteX56" fmla="*/ 4847242 w 9662615"/>
              <a:gd name="connsiteY56" fmla="*/ 1565435 h 1592835"/>
              <a:gd name="connsiteX57" fmla="*/ 4856839 w 9662615"/>
              <a:gd name="connsiteY57" fmla="*/ 1592835 h 1592835"/>
              <a:gd name="connsiteX58" fmla="*/ 4791466 w 9662615"/>
              <a:gd name="connsiteY58" fmla="*/ 1561324 h 1592835"/>
              <a:gd name="connsiteX59" fmla="*/ 4784247 w 9662615"/>
              <a:gd name="connsiteY59" fmla="*/ 1562342 h 1592835"/>
              <a:gd name="connsiteX60" fmla="*/ 4735334 w 9662615"/>
              <a:gd name="connsiteY60" fmla="*/ 1581778 h 1592835"/>
              <a:gd name="connsiteX61" fmla="*/ 4697562 w 9662615"/>
              <a:gd name="connsiteY61" fmla="*/ 1551206 h 1592835"/>
              <a:gd name="connsiteX62" fmla="*/ 4662664 w 9662615"/>
              <a:gd name="connsiteY62" fmla="*/ 1573162 h 1592835"/>
              <a:gd name="connsiteX63" fmla="*/ 4603028 w 9662615"/>
              <a:gd name="connsiteY63" fmla="*/ 1568821 h 1592835"/>
              <a:gd name="connsiteX64" fmla="*/ 4541612 w 9662615"/>
              <a:gd name="connsiteY64" fmla="*/ 1545262 h 1592835"/>
              <a:gd name="connsiteX65" fmla="*/ 4422155 w 9662615"/>
              <a:gd name="connsiteY65" fmla="*/ 1542059 h 1592835"/>
              <a:gd name="connsiteX66" fmla="*/ 4221826 w 9662615"/>
              <a:gd name="connsiteY66" fmla="*/ 1508923 h 1592835"/>
              <a:gd name="connsiteX67" fmla="*/ 4096601 w 9662615"/>
              <a:gd name="connsiteY67" fmla="*/ 1521563 h 1592835"/>
              <a:gd name="connsiteX68" fmla="*/ 3970635 w 9662615"/>
              <a:gd name="connsiteY68" fmla="*/ 1544815 h 1592835"/>
              <a:gd name="connsiteX69" fmla="*/ 3833906 w 9662615"/>
              <a:gd name="connsiteY69" fmla="*/ 1516637 h 1592835"/>
              <a:gd name="connsiteX70" fmla="*/ 3696258 w 9662615"/>
              <a:gd name="connsiteY70" fmla="*/ 1537563 h 1592835"/>
              <a:gd name="connsiteX71" fmla="*/ 3594070 w 9662615"/>
              <a:gd name="connsiteY71" fmla="*/ 1509422 h 1592835"/>
              <a:gd name="connsiteX72" fmla="*/ 3565233 w 9662615"/>
              <a:gd name="connsiteY72" fmla="*/ 1515122 h 1592835"/>
              <a:gd name="connsiteX73" fmla="*/ 3560267 w 9662615"/>
              <a:gd name="connsiteY73" fmla="*/ 1516288 h 1592835"/>
              <a:gd name="connsiteX74" fmla="*/ 3540258 w 9662615"/>
              <a:gd name="connsiteY74" fmla="*/ 1516976 h 1592835"/>
              <a:gd name="connsiteX75" fmla="*/ 3534780 w 9662615"/>
              <a:gd name="connsiteY75" fmla="*/ 1522141 h 1592835"/>
              <a:gd name="connsiteX76" fmla="*/ 3504783 w 9662615"/>
              <a:gd name="connsiteY76" fmla="*/ 1526739 h 1592835"/>
              <a:gd name="connsiteX77" fmla="*/ 3430805 w 9662615"/>
              <a:gd name="connsiteY77" fmla="*/ 1542521 h 1592835"/>
              <a:gd name="connsiteX78" fmla="*/ 3292707 w 9662615"/>
              <a:gd name="connsiteY78" fmla="*/ 1520490 h 1592835"/>
              <a:gd name="connsiteX79" fmla="*/ 3187872 w 9662615"/>
              <a:gd name="connsiteY79" fmla="*/ 1519991 h 1592835"/>
              <a:gd name="connsiteX80" fmla="*/ 3148026 w 9662615"/>
              <a:gd name="connsiteY80" fmla="*/ 1524777 h 1592835"/>
              <a:gd name="connsiteX81" fmla="*/ 3092394 w 9662615"/>
              <a:gd name="connsiteY81" fmla="*/ 1528115 h 1592835"/>
              <a:gd name="connsiteX82" fmla="*/ 2994200 w 9662615"/>
              <a:gd name="connsiteY82" fmla="*/ 1537857 h 1592835"/>
              <a:gd name="connsiteX83" fmla="*/ 2862301 w 9662615"/>
              <a:gd name="connsiteY83" fmla="*/ 1544250 h 1592835"/>
              <a:gd name="connsiteX84" fmla="*/ 2766335 w 9662615"/>
              <a:gd name="connsiteY84" fmla="*/ 1527662 h 1592835"/>
              <a:gd name="connsiteX85" fmla="*/ 2757836 w 9662615"/>
              <a:gd name="connsiteY85" fmla="*/ 1531371 h 1592835"/>
              <a:gd name="connsiteX86" fmla="*/ 2691555 w 9662615"/>
              <a:gd name="connsiteY86" fmla="*/ 1530283 h 1592835"/>
              <a:gd name="connsiteX87" fmla="*/ 2491676 w 9662615"/>
              <a:gd name="connsiteY87" fmla="*/ 1500859 h 1592835"/>
              <a:gd name="connsiteX88" fmla="*/ 2378036 w 9662615"/>
              <a:gd name="connsiteY88" fmla="*/ 1520645 h 1592835"/>
              <a:gd name="connsiteX89" fmla="*/ 2284269 w 9662615"/>
              <a:gd name="connsiteY89" fmla="*/ 1503068 h 1592835"/>
              <a:gd name="connsiteX90" fmla="*/ 2207104 w 9662615"/>
              <a:gd name="connsiteY90" fmla="*/ 1508888 h 1592835"/>
              <a:gd name="connsiteX91" fmla="*/ 2149226 w 9662615"/>
              <a:gd name="connsiteY91" fmla="*/ 1523409 h 1592835"/>
              <a:gd name="connsiteX92" fmla="*/ 2084783 w 9662615"/>
              <a:gd name="connsiteY92" fmla="*/ 1524245 h 1592835"/>
              <a:gd name="connsiteX93" fmla="*/ 2070075 w 9662615"/>
              <a:gd name="connsiteY93" fmla="*/ 1511285 h 1592835"/>
              <a:gd name="connsiteX94" fmla="*/ 2001057 w 9662615"/>
              <a:gd name="connsiteY94" fmla="*/ 1516449 h 1592835"/>
              <a:gd name="connsiteX95" fmla="*/ 1896330 w 9662615"/>
              <a:gd name="connsiteY95" fmla="*/ 1525725 h 1592835"/>
              <a:gd name="connsiteX96" fmla="*/ 1835994 w 9662615"/>
              <a:gd name="connsiteY96" fmla="*/ 1527678 h 1592835"/>
              <a:gd name="connsiteX97" fmla="*/ 1671119 w 9662615"/>
              <a:gd name="connsiteY97" fmla="*/ 1536701 h 1592835"/>
              <a:gd name="connsiteX98" fmla="*/ 1601337 w 9662615"/>
              <a:gd name="connsiteY98" fmla="*/ 1548552 h 1592835"/>
              <a:gd name="connsiteX99" fmla="*/ 1407755 w 9662615"/>
              <a:gd name="connsiteY99" fmla="*/ 1571444 h 1592835"/>
              <a:gd name="connsiteX100" fmla="*/ 1271994 w 9662615"/>
              <a:gd name="connsiteY100" fmla="*/ 1579471 h 1592835"/>
              <a:gd name="connsiteX101" fmla="*/ 1249226 w 9662615"/>
              <a:gd name="connsiteY101" fmla="*/ 1583140 h 1592835"/>
              <a:gd name="connsiteX102" fmla="*/ 1217719 w 9662615"/>
              <a:gd name="connsiteY102" fmla="*/ 1580863 h 1592835"/>
              <a:gd name="connsiteX103" fmla="*/ 1091432 w 9662615"/>
              <a:gd name="connsiteY103" fmla="*/ 1571003 h 1592835"/>
              <a:gd name="connsiteX104" fmla="*/ 992039 w 9662615"/>
              <a:gd name="connsiteY104" fmla="*/ 1556662 h 1592835"/>
              <a:gd name="connsiteX105" fmla="*/ 868264 w 9662615"/>
              <a:gd name="connsiteY105" fmla="*/ 1566392 h 1592835"/>
              <a:gd name="connsiteX106" fmla="*/ 792765 w 9662615"/>
              <a:gd name="connsiteY106" fmla="*/ 1563102 h 1592835"/>
              <a:gd name="connsiteX107" fmla="*/ 669055 w 9662615"/>
              <a:gd name="connsiteY107" fmla="*/ 1543638 h 1592835"/>
              <a:gd name="connsiteX108" fmla="*/ 506152 w 9662615"/>
              <a:gd name="connsiteY108" fmla="*/ 1549124 h 1592835"/>
              <a:gd name="connsiteX109" fmla="*/ 472797 w 9662615"/>
              <a:gd name="connsiteY109" fmla="*/ 1568904 h 1592835"/>
              <a:gd name="connsiteX110" fmla="*/ 427864 w 9662615"/>
              <a:gd name="connsiteY110" fmla="*/ 1580848 h 1592835"/>
              <a:gd name="connsiteX111" fmla="*/ 408381 w 9662615"/>
              <a:gd name="connsiteY111" fmla="*/ 1552940 h 1592835"/>
              <a:gd name="connsiteX112" fmla="*/ 267163 w 9662615"/>
              <a:gd name="connsiteY112" fmla="*/ 1531913 h 1592835"/>
              <a:gd name="connsiteX113" fmla="*/ 196644 w 9662615"/>
              <a:gd name="connsiteY113" fmla="*/ 1524565 h 1592835"/>
              <a:gd name="connsiteX114" fmla="*/ 86819 w 9662615"/>
              <a:gd name="connsiteY114" fmla="*/ 1519517 h 1592835"/>
              <a:gd name="connsiteX115" fmla="*/ 53369 w 9662615"/>
              <a:gd name="connsiteY115" fmla="*/ 1516853 h 1592835"/>
              <a:gd name="connsiteX116" fmla="*/ 2359 w 9662615"/>
              <a:gd name="connsiteY116" fmla="*/ 1515247 h 1592835"/>
              <a:gd name="connsiteX117" fmla="*/ 0 w 9662615"/>
              <a:gd name="connsiteY117" fmla="*/ 1514932 h 1592835"/>
              <a:gd name="connsiteX118" fmla="*/ 0 w 9662615"/>
              <a:gd name="connsiteY118" fmla="*/ 0 h 1592835"/>
              <a:gd name="connsiteX0" fmla="*/ 0 w 9662615"/>
              <a:gd name="connsiteY0" fmla="*/ 0 h 1692226"/>
              <a:gd name="connsiteX1" fmla="*/ 9662615 w 9662615"/>
              <a:gd name="connsiteY1" fmla="*/ 0 h 1692226"/>
              <a:gd name="connsiteX2" fmla="*/ 9662615 w 9662615"/>
              <a:gd name="connsiteY2" fmla="*/ 1280346 h 1692226"/>
              <a:gd name="connsiteX3" fmla="*/ 9658420 w 9662615"/>
              <a:gd name="connsiteY3" fmla="*/ 1280106 h 1692226"/>
              <a:gd name="connsiteX4" fmla="*/ 9469546 w 9662615"/>
              <a:gd name="connsiteY4" fmla="*/ 1289837 h 1692226"/>
              <a:gd name="connsiteX5" fmla="*/ 9385895 w 9662615"/>
              <a:gd name="connsiteY5" fmla="*/ 1269203 h 1692226"/>
              <a:gd name="connsiteX6" fmla="*/ 9144767 w 9662615"/>
              <a:gd name="connsiteY6" fmla="*/ 1264120 h 1692226"/>
              <a:gd name="connsiteX7" fmla="*/ 8837252 w 9662615"/>
              <a:gd name="connsiteY7" fmla="*/ 1350515 h 1692226"/>
              <a:gd name="connsiteX8" fmla="*/ 8705466 w 9662615"/>
              <a:gd name="connsiteY8" fmla="*/ 1342419 h 1692226"/>
              <a:gd name="connsiteX9" fmla="*/ 8652221 w 9662615"/>
              <a:gd name="connsiteY9" fmla="*/ 1326906 h 1692226"/>
              <a:gd name="connsiteX10" fmla="*/ 8632312 w 9662615"/>
              <a:gd name="connsiteY10" fmla="*/ 1326025 h 1692226"/>
              <a:gd name="connsiteX11" fmla="*/ 8591582 w 9662615"/>
              <a:gd name="connsiteY11" fmla="*/ 1341666 h 1692226"/>
              <a:gd name="connsiteX12" fmla="*/ 8537336 w 9662615"/>
              <a:gd name="connsiteY12" fmla="*/ 1341684 h 1692226"/>
              <a:gd name="connsiteX13" fmla="*/ 8472508 w 9662615"/>
              <a:gd name="connsiteY13" fmla="*/ 1363109 h 1692226"/>
              <a:gd name="connsiteX14" fmla="*/ 8258477 w 9662615"/>
              <a:gd name="connsiteY14" fmla="*/ 1370666 h 1692226"/>
              <a:gd name="connsiteX15" fmla="*/ 8197961 w 9662615"/>
              <a:gd name="connsiteY15" fmla="*/ 1392804 h 1692226"/>
              <a:gd name="connsiteX16" fmla="*/ 8171196 w 9662615"/>
              <a:gd name="connsiteY16" fmla="*/ 1397216 h 1692226"/>
              <a:gd name="connsiteX17" fmla="*/ 8127667 w 9662615"/>
              <a:gd name="connsiteY17" fmla="*/ 1418254 h 1692226"/>
              <a:gd name="connsiteX18" fmla="*/ 7974579 w 9662615"/>
              <a:gd name="connsiteY18" fmla="*/ 1383439 h 1692226"/>
              <a:gd name="connsiteX19" fmla="*/ 7768351 w 9662615"/>
              <a:gd name="connsiteY19" fmla="*/ 1395051 h 1692226"/>
              <a:gd name="connsiteX20" fmla="*/ 7635985 w 9662615"/>
              <a:gd name="connsiteY20" fmla="*/ 1386363 h 1692226"/>
              <a:gd name="connsiteX21" fmla="*/ 7466069 w 9662615"/>
              <a:gd name="connsiteY21" fmla="*/ 1377654 h 1692226"/>
              <a:gd name="connsiteX22" fmla="*/ 7355642 w 9662615"/>
              <a:gd name="connsiteY22" fmla="*/ 1407761 h 1692226"/>
              <a:gd name="connsiteX23" fmla="*/ 7151610 w 9662615"/>
              <a:gd name="connsiteY23" fmla="*/ 1397856 h 1692226"/>
              <a:gd name="connsiteX24" fmla="*/ 7082147 w 9662615"/>
              <a:gd name="connsiteY24" fmla="*/ 1406113 h 1692226"/>
              <a:gd name="connsiteX25" fmla="*/ 7014958 w 9662615"/>
              <a:gd name="connsiteY25" fmla="*/ 1396883 h 1692226"/>
              <a:gd name="connsiteX26" fmla="*/ 6907567 w 9662615"/>
              <a:gd name="connsiteY26" fmla="*/ 1419149 h 1692226"/>
              <a:gd name="connsiteX27" fmla="*/ 6748428 w 9662615"/>
              <a:gd name="connsiteY27" fmla="*/ 1420308 h 1692226"/>
              <a:gd name="connsiteX28" fmla="*/ 6654257 w 9662615"/>
              <a:gd name="connsiteY28" fmla="*/ 1424143 h 1692226"/>
              <a:gd name="connsiteX29" fmla="*/ 6620123 w 9662615"/>
              <a:gd name="connsiteY29" fmla="*/ 1430535 h 1692226"/>
              <a:gd name="connsiteX30" fmla="*/ 6571355 w 9662615"/>
              <a:gd name="connsiteY30" fmla="*/ 1436144 h 1692226"/>
              <a:gd name="connsiteX31" fmla="*/ 6486557 w 9662615"/>
              <a:gd name="connsiteY31" fmla="*/ 1449861 h 1692226"/>
              <a:gd name="connsiteX32" fmla="*/ 6370419 w 9662615"/>
              <a:gd name="connsiteY32" fmla="*/ 1461649 h 1692226"/>
              <a:gd name="connsiteX33" fmla="*/ 6278839 w 9662615"/>
              <a:gd name="connsiteY33" fmla="*/ 1449160 h 1692226"/>
              <a:gd name="connsiteX34" fmla="*/ 6272455 w 9662615"/>
              <a:gd name="connsiteY34" fmla="*/ 1453191 h 1692226"/>
              <a:gd name="connsiteX35" fmla="*/ 6212659 w 9662615"/>
              <a:gd name="connsiteY35" fmla="*/ 1454850 h 1692226"/>
              <a:gd name="connsiteX36" fmla="*/ 6069317 w 9662615"/>
              <a:gd name="connsiteY36" fmla="*/ 1445838 h 1692226"/>
              <a:gd name="connsiteX37" fmla="*/ 5878477 w 9662615"/>
              <a:gd name="connsiteY37" fmla="*/ 1439180 h 1692226"/>
              <a:gd name="connsiteX38" fmla="*/ 5838387 w 9662615"/>
              <a:gd name="connsiteY38" fmla="*/ 1444679 h 1692226"/>
              <a:gd name="connsiteX39" fmla="*/ 5771136 w 9662615"/>
              <a:gd name="connsiteY39" fmla="*/ 1453639 h 1692226"/>
              <a:gd name="connsiteX40" fmla="*/ 5724081 w 9662615"/>
              <a:gd name="connsiteY40" fmla="*/ 1470431 h 1692226"/>
              <a:gd name="connsiteX41" fmla="*/ 5666577 w 9662615"/>
              <a:gd name="connsiteY41" fmla="*/ 1473921 h 1692226"/>
              <a:gd name="connsiteX42" fmla="*/ 5649068 w 9662615"/>
              <a:gd name="connsiteY42" fmla="*/ 1461676 h 1692226"/>
              <a:gd name="connsiteX43" fmla="*/ 5588902 w 9662615"/>
              <a:gd name="connsiteY43" fmla="*/ 1469647 h 1692226"/>
              <a:gd name="connsiteX44" fmla="*/ 5498090 w 9662615"/>
              <a:gd name="connsiteY44" fmla="*/ 1483173 h 1692226"/>
              <a:gd name="connsiteX45" fmla="*/ 5444641 w 9662615"/>
              <a:gd name="connsiteY45" fmla="*/ 1487602 h 1692226"/>
              <a:gd name="connsiteX46" fmla="*/ 5299812 w 9662615"/>
              <a:gd name="connsiteY46" fmla="*/ 1503362 h 1692226"/>
              <a:gd name="connsiteX47" fmla="*/ 5213947 w 9662615"/>
              <a:gd name="connsiteY47" fmla="*/ 1516637 h 1692226"/>
              <a:gd name="connsiteX48" fmla="*/ 5090342 w 9662615"/>
              <a:gd name="connsiteY48" fmla="*/ 1546680 h 1692226"/>
              <a:gd name="connsiteX49" fmla="*/ 5129812 w 9662615"/>
              <a:gd name="connsiteY49" fmla="*/ 1521277 h 1692226"/>
              <a:gd name="connsiteX50" fmla="*/ 5059484 w 9662615"/>
              <a:gd name="connsiteY50" fmla="*/ 1546802 h 1692226"/>
              <a:gd name="connsiteX51" fmla="*/ 5038524 w 9662615"/>
              <a:gd name="connsiteY51" fmla="*/ 1545675 h 1692226"/>
              <a:gd name="connsiteX52" fmla="*/ 5026564 w 9662615"/>
              <a:gd name="connsiteY52" fmla="*/ 1545376 h 1692226"/>
              <a:gd name="connsiteX53" fmla="*/ 4969433 w 9662615"/>
              <a:gd name="connsiteY53" fmla="*/ 1550865 h 1692226"/>
              <a:gd name="connsiteX54" fmla="*/ 4921303 w 9662615"/>
              <a:gd name="connsiteY54" fmla="*/ 1575379 h 1692226"/>
              <a:gd name="connsiteX55" fmla="*/ 4863775 w 9662615"/>
              <a:gd name="connsiteY55" fmla="*/ 1562633 h 1692226"/>
              <a:gd name="connsiteX56" fmla="*/ 4847242 w 9662615"/>
              <a:gd name="connsiteY56" fmla="*/ 1565435 h 1692226"/>
              <a:gd name="connsiteX57" fmla="*/ 4809131 w 9662615"/>
              <a:gd name="connsiteY57" fmla="*/ 1692226 h 1692226"/>
              <a:gd name="connsiteX58" fmla="*/ 4791466 w 9662615"/>
              <a:gd name="connsiteY58" fmla="*/ 1561324 h 1692226"/>
              <a:gd name="connsiteX59" fmla="*/ 4784247 w 9662615"/>
              <a:gd name="connsiteY59" fmla="*/ 1562342 h 1692226"/>
              <a:gd name="connsiteX60" fmla="*/ 4735334 w 9662615"/>
              <a:gd name="connsiteY60" fmla="*/ 1581778 h 1692226"/>
              <a:gd name="connsiteX61" fmla="*/ 4697562 w 9662615"/>
              <a:gd name="connsiteY61" fmla="*/ 1551206 h 1692226"/>
              <a:gd name="connsiteX62" fmla="*/ 4662664 w 9662615"/>
              <a:gd name="connsiteY62" fmla="*/ 1573162 h 1692226"/>
              <a:gd name="connsiteX63" fmla="*/ 4603028 w 9662615"/>
              <a:gd name="connsiteY63" fmla="*/ 1568821 h 1692226"/>
              <a:gd name="connsiteX64" fmla="*/ 4541612 w 9662615"/>
              <a:gd name="connsiteY64" fmla="*/ 1545262 h 1692226"/>
              <a:gd name="connsiteX65" fmla="*/ 4422155 w 9662615"/>
              <a:gd name="connsiteY65" fmla="*/ 1542059 h 1692226"/>
              <a:gd name="connsiteX66" fmla="*/ 4221826 w 9662615"/>
              <a:gd name="connsiteY66" fmla="*/ 1508923 h 1692226"/>
              <a:gd name="connsiteX67" fmla="*/ 4096601 w 9662615"/>
              <a:gd name="connsiteY67" fmla="*/ 1521563 h 1692226"/>
              <a:gd name="connsiteX68" fmla="*/ 3970635 w 9662615"/>
              <a:gd name="connsiteY68" fmla="*/ 1544815 h 1692226"/>
              <a:gd name="connsiteX69" fmla="*/ 3833906 w 9662615"/>
              <a:gd name="connsiteY69" fmla="*/ 1516637 h 1692226"/>
              <a:gd name="connsiteX70" fmla="*/ 3696258 w 9662615"/>
              <a:gd name="connsiteY70" fmla="*/ 1537563 h 1692226"/>
              <a:gd name="connsiteX71" fmla="*/ 3594070 w 9662615"/>
              <a:gd name="connsiteY71" fmla="*/ 1509422 h 1692226"/>
              <a:gd name="connsiteX72" fmla="*/ 3565233 w 9662615"/>
              <a:gd name="connsiteY72" fmla="*/ 1515122 h 1692226"/>
              <a:gd name="connsiteX73" fmla="*/ 3560267 w 9662615"/>
              <a:gd name="connsiteY73" fmla="*/ 1516288 h 1692226"/>
              <a:gd name="connsiteX74" fmla="*/ 3540258 w 9662615"/>
              <a:gd name="connsiteY74" fmla="*/ 1516976 h 1692226"/>
              <a:gd name="connsiteX75" fmla="*/ 3534780 w 9662615"/>
              <a:gd name="connsiteY75" fmla="*/ 1522141 h 1692226"/>
              <a:gd name="connsiteX76" fmla="*/ 3504783 w 9662615"/>
              <a:gd name="connsiteY76" fmla="*/ 1526739 h 1692226"/>
              <a:gd name="connsiteX77" fmla="*/ 3430805 w 9662615"/>
              <a:gd name="connsiteY77" fmla="*/ 1542521 h 1692226"/>
              <a:gd name="connsiteX78" fmla="*/ 3292707 w 9662615"/>
              <a:gd name="connsiteY78" fmla="*/ 1520490 h 1692226"/>
              <a:gd name="connsiteX79" fmla="*/ 3187872 w 9662615"/>
              <a:gd name="connsiteY79" fmla="*/ 1519991 h 1692226"/>
              <a:gd name="connsiteX80" fmla="*/ 3148026 w 9662615"/>
              <a:gd name="connsiteY80" fmla="*/ 1524777 h 1692226"/>
              <a:gd name="connsiteX81" fmla="*/ 3092394 w 9662615"/>
              <a:gd name="connsiteY81" fmla="*/ 1528115 h 1692226"/>
              <a:gd name="connsiteX82" fmla="*/ 2994200 w 9662615"/>
              <a:gd name="connsiteY82" fmla="*/ 1537857 h 1692226"/>
              <a:gd name="connsiteX83" fmla="*/ 2862301 w 9662615"/>
              <a:gd name="connsiteY83" fmla="*/ 1544250 h 1692226"/>
              <a:gd name="connsiteX84" fmla="*/ 2766335 w 9662615"/>
              <a:gd name="connsiteY84" fmla="*/ 1527662 h 1692226"/>
              <a:gd name="connsiteX85" fmla="*/ 2757836 w 9662615"/>
              <a:gd name="connsiteY85" fmla="*/ 1531371 h 1692226"/>
              <a:gd name="connsiteX86" fmla="*/ 2691555 w 9662615"/>
              <a:gd name="connsiteY86" fmla="*/ 1530283 h 1692226"/>
              <a:gd name="connsiteX87" fmla="*/ 2491676 w 9662615"/>
              <a:gd name="connsiteY87" fmla="*/ 1500859 h 1692226"/>
              <a:gd name="connsiteX88" fmla="*/ 2378036 w 9662615"/>
              <a:gd name="connsiteY88" fmla="*/ 1520645 h 1692226"/>
              <a:gd name="connsiteX89" fmla="*/ 2284269 w 9662615"/>
              <a:gd name="connsiteY89" fmla="*/ 1503068 h 1692226"/>
              <a:gd name="connsiteX90" fmla="*/ 2207104 w 9662615"/>
              <a:gd name="connsiteY90" fmla="*/ 1508888 h 1692226"/>
              <a:gd name="connsiteX91" fmla="*/ 2149226 w 9662615"/>
              <a:gd name="connsiteY91" fmla="*/ 1523409 h 1692226"/>
              <a:gd name="connsiteX92" fmla="*/ 2084783 w 9662615"/>
              <a:gd name="connsiteY92" fmla="*/ 1524245 h 1692226"/>
              <a:gd name="connsiteX93" fmla="*/ 2070075 w 9662615"/>
              <a:gd name="connsiteY93" fmla="*/ 1511285 h 1692226"/>
              <a:gd name="connsiteX94" fmla="*/ 2001057 w 9662615"/>
              <a:gd name="connsiteY94" fmla="*/ 1516449 h 1692226"/>
              <a:gd name="connsiteX95" fmla="*/ 1896330 w 9662615"/>
              <a:gd name="connsiteY95" fmla="*/ 1525725 h 1692226"/>
              <a:gd name="connsiteX96" fmla="*/ 1835994 w 9662615"/>
              <a:gd name="connsiteY96" fmla="*/ 1527678 h 1692226"/>
              <a:gd name="connsiteX97" fmla="*/ 1671119 w 9662615"/>
              <a:gd name="connsiteY97" fmla="*/ 1536701 h 1692226"/>
              <a:gd name="connsiteX98" fmla="*/ 1601337 w 9662615"/>
              <a:gd name="connsiteY98" fmla="*/ 1548552 h 1692226"/>
              <a:gd name="connsiteX99" fmla="*/ 1407755 w 9662615"/>
              <a:gd name="connsiteY99" fmla="*/ 1571444 h 1692226"/>
              <a:gd name="connsiteX100" fmla="*/ 1271994 w 9662615"/>
              <a:gd name="connsiteY100" fmla="*/ 1579471 h 1692226"/>
              <a:gd name="connsiteX101" fmla="*/ 1249226 w 9662615"/>
              <a:gd name="connsiteY101" fmla="*/ 1583140 h 1692226"/>
              <a:gd name="connsiteX102" fmla="*/ 1217719 w 9662615"/>
              <a:gd name="connsiteY102" fmla="*/ 1580863 h 1692226"/>
              <a:gd name="connsiteX103" fmla="*/ 1091432 w 9662615"/>
              <a:gd name="connsiteY103" fmla="*/ 1571003 h 1692226"/>
              <a:gd name="connsiteX104" fmla="*/ 992039 w 9662615"/>
              <a:gd name="connsiteY104" fmla="*/ 1556662 h 1692226"/>
              <a:gd name="connsiteX105" fmla="*/ 868264 w 9662615"/>
              <a:gd name="connsiteY105" fmla="*/ 1566392 h 1692226"/>
              <a:gd name="connsiteX106" fmla="*/ 792765 w 9662615"/>
              <a:gd name="connsiteY106" fmla="*/ 1563102 h 1692226"/>
              <a:gd name="connsiteX107" fmla="*/ 669055 w 9662615"/>
              <a:gd name="connsiteY107" fmla="*/ 1543638 h 1692226"/>
              <a:gd name="connsiteX108" fmla="*/ 506152 w 9662615"/>
              <a:gd name="connsiteY108" fmla="*/ 1549124 h 1692226"/>
              <a:gd name="connsiteX109" fmla="*/ 472797 w 9662615"/>
              <a:gd name="connsiteY109" fmla="*/ 1568904 h 1692226"/>
              <a:gd name="connsiteX110" fmla="*/ 427864 w 9662615"/>
              <a:gd name="connsiteY110" fmla="*/ 1580848 h 1692226"/>
              <a:gd name="connsiteX111" fmla="*/ 408381 w 9662615"/>
              <a:gd name="connsiteY111" fmla="*/ 1552940 h 1692226"/>
              <a:gd name="connsiteX112" fmla="*/ 267163 w 9662615"/>
              <a:gd name="connsiteY112" fmla="*/ 1531913 h 1692226"/>
              <a:gd name="connsiteX113" fmla="*/ 196644 w 9662615"/>
              <a:gd name="connsiteY113" fmla="*/ 1524565 h 1692226"/>
              <a:gd name="connsiteX114" fmla="*/ 86819 w 9662615"/>
              <a:gd name="connsiteY114" fmla="*/ 1519517 h 1692226"/>
              <a:gd name="connsiteX115" fmla="*/ 53369 w 9662615"/>
              <a:gd name="connsiteY115" fmla="*/ 1516853 h 1692226"/>
              <a:gd name="connsiteX116" fmla="*/ 2359 w 9662615"/>
              <a:gd name="connsiteY116" fmla="*/ 1515247 h 1692226"/>
              <a:gd name="connsiteX117" fmla="*/ 0 w 9662615"/>
              <a:gd name="connsiteY117" fmla="*/ 1514932 h 1692226"/>
              <a:gd name="connsiteX118" fmla="*/ 0 w 9662615"/>
              <a:gd name="connsiteY118" fmla="*/ 0 h 1692226"/>
              <a:gd name="connsiteX0" fmla="*/ 0 w 9662615"/>
              <a:gd name="connsiteY0" fmla="*/ 0 h 1692226"/>
              <a:gd name="connsiteX1" fmla="*/ 9662615 w 9662615"/>
              <a:gd name="connsiteY1" fmla="*/ 0 h 1692226"/>
              <a:gd name="connsiteX2" fmla="*/ 9662615 w 9662615"/>
              <a:gd name="connsiteY2" fmla="*/ 1280346 h 1692226"/>
              <a:gd name="connsiteX3" fmla="*/ 9658420 w 9662615"/>
              <a:gd name="connsiteY3" fmla="*/ 1280106 h 1692226"/>
              <a:gd name="connsiteX4" fmla="*/ 9469546 w 9662615"/>
              <a:gd name="connsiteY4" fmla="*/ 1289837 h 1692226"/>
              <a:gd name="connsiteX5" fmla="*/ 9385895 w 9662615"/>
              <a:gd name="connsiteY5" fmla="*/ 1269203 h 1692226"/>
              <a:gd name="connsiteX6" fmla="*/ 9144767 w 9662615"/>
              <a:gd name="connsiteY6" fmla="*/ 1264120 h 1692226"/>
              <a:gd name="connsiteX7" fmla="*/ 8837252 w 9662615"/>
              <a:gd name="connsiteY7" fmla="*/ 1350515 h 1692226"/>
              <a:gd name="connsiteX8" fmla="*/ 8705466 w 9662615"/>
              <a:gd name="connsiteY8" fmla="*/ 1342419 h 1692226"/>
              <a:gd name="connsiteX9" fmla="*/ 8652221 w 9662615"/>
              <a:gd name="connsiteY9" fmla="*/ 1326906 h 1692226"/>
              <a:gd name="connsiteX10" fmla="*/ 8632312 w 9662615"/>
              <a:gd name="connsiteY10" fmla="*/ 1326025 h 1692226"/>
              <a:gd name="connsiteX11" fmla="*/ 8591582 w 9662615"/>
              <a:gd name="connsiteY11" fmla="*/ 1341666 h 1692226"/>
              <a:gd name="connsiteX12" fmla="*/ 8537336 w 9662615"/>
              <a:gd name="connsiteY12" fmla="*/ 1341684 h 1692226"/>
              <a:gd name="connsiteX13" fmla="*/ 8472508 w 9662615"/>
              <a:gd name="connsiteY13" fmla="*/ 1363109 h 1692226"/>
              <a:gd name="connsiteX14" fmla="*/ 8258477 w 9662615"/>
              <a:gd name="connsiteY14" fmla="*/ 1370666 h 1692226"/>
              <a:gd name="connsiteX15" fmla="*/ 8197961 w 9662615"/>
              <a:gd name="connsiteY15" fmla="*/ 1392804 h 1692226"/>
              <a:gd name="connsiteX16" fmla="*/ 8171196 w 9662615"/>
              <a:gd name="connsiteY16" fmla="*/ 1397216 h 1692226"/>
              <a:gd name="connsiteX17" fmla="*/ 8127667 w 9662615"/>
              <a:gd name="connsiteY17" fmla="*/ 1418254 h 1692226"/>
              <a:gd name="connsiteX18" fmla="*/ 7974579 w 9662615"/>
              <a:gd name="connsiteY18" fmla="*/ 1383439 h 1692226"/>
              <a:gd name="connsiteX19" fmla="*/ 7768351 w 9662615"/>
              <a:gd name="connsiteY19" fmla="*/ 1395051 h 1692226"/>
              <a:gd name="connsiteX20" fmla="*/ 7635985 w 9662615"/>
              <a:gd name="connsiteY20" fmla="*/ 1386363 h 1692226"/>
              <a:gd name="connsiteX21" fmla="*/ 7466069 w 9662615"/>
              <a:gd name="connsiteY21" fmla="*/ 1377654 h 1692226"/>
              <a:gd name="connsiteX22" fmla="*/ 7355642 w 9662615"/>
              <a:gd name="connsiteY22" fmla="*/ 1407761 h 1692226"/>
              <a:gd name="connsiteX23" fmla="*/ 7151610 w 9662615"/>
              <a:gd name="connsiteY23" fmla="*/ 1397856 h 1692226"/>
              <a:gd name="connsiteX24" fmla="*/ 7082147 w 9662615"/>
              <a:gd name="connsiteY24" fmla="*/ 1406113 h 1692226"/>
              <a:gd name="connsiteX25" fmla="*/ 7014958 w 9662615"/>
              <a:gd name="connsiteY25" fmla="*/ 1396883 h 1692226"/>
              <a:gd name="connsiteX26" fmla="*/ 6907567 w 9662615"/>
              <a:gd name="connsiteY26" fmla="*/ 1419149 h 1692226"/>
              <a:gd name="connsiteX27" fmla="*/ 6748428 w 9662615"/>
              <a:gd name="connsiteY27" fmla="*/ 1420308 h 1692226"/>
              <a:gd name="connsiteX28" fmla="*/ 6654257 w 9662615"/>
              <a:gd name="connsiteY28" fmla="*/ 1424143 h 1692226"/>
              <a:gd name="connsiteX29" fmla="*/ 6620123 w 9662615"/>
              <a:gd name="connsiteY29" fmla="*/ 1430535 h 1692226"/>
              <a:gd name="connsiteX30" fmla="*/ 6571355 w 9662615"/>
              <a:gd name="connsiteY30" fmla="*/ 1436144 h 1692226"/>
              <a:gd name="connsiteX31" fmla="*/ 6486557 w 9662615"/>
              <a:gd name="connsiteY31" fmla="*/ 1449861 h 1692226"/>
              <a:gd name="connsiteX32" fmla="*/ 6370419 w 9662615"/>
              <a:gd name="connsiteY32" fmla="*/ 1461649 h 1692226"/>
              <a:gd name="connsiteX33" fmla="*/ 6278839 w 9662615"/>
              <a:gd name="connsiteY33" fmla="*/ 1449160 h 1692226"/>
              <a:gd name="connsiteX34" fmla="*/ 6272455 w 9662615"/>
              <a:gd name="connsiteY34" fmla="*/ 1453191 h 1692226"/>
              <a:gd name="connsiteX35" fmla="*/ 6212659 w 9662615"/>
              <a:gd name="connsiteY35" fmla="*/ 1454850 h 1692226"/>
              <a:gd name="connsiteX36" fmla="*/ 6069317 w 9662615"/>
              <a:gd name="connsiteY36" fmla="*/ 1445838 h 1692226"/>
              <a:gd name="connsiteX37" fmla="*/ 5878477 w 9662615"/>
              <a:gd name="connsiteY37" fmla="*/ 1439180 h 1692226"/>
              <a:gd name="connsiteX38" fmla="*/ 5838387 w 9662615"/>
              <a:gd name="connsiteY38" fmla="*/ 1444679 h 1692226"/>
              <a:gd name="connsiteX39" fmla="*/ 5771136 w 9662615"/>
              <a:gd name="connsiteY39" fmla="*/ 1453639 h 1692226"/>
              <a:gd name="connsiteX40" fmla="*/ 5724081 w 9662615"/>
              <a:gd name="connsiteY40" fmla="*/ 1470431 h 1692226"/>
              <a:gd name="connsiteX41" fmla="*/ 5666577 w 9662615"/>
              <a:gd name="connsiteY41" fmla="*/ 1473921 h 1692226"/>
              <a:gd name="connsiteX42" fmla="*/ 5649068 w 9662615"/>
              <a:gd name="connsiteY42" fmla="*/ 1461676 h 1692226"/>
              <a:gd name="connsiteX43" fmla="*/ 5588902 w 9662615"/>
              <a:gd name="connsiteY43" fmla="*/ 1469647 h 1692226"/>
              <a:gd name="connsiteX44" fmla="*/ 5498090 w 9662615"/>
              <a:gd name="connsiteY44" fmla="*/ 1483173 h 1692226"/>
              <a:gd name="connsiteX45" fmla="*/ 5444641 w 9662615"/>
              <a:gd name="connsiteY45" fmla="*/ 1487602 h 1692226"/>
              <a:gd name="connsiteX46" fmla="*/ 5299812 w 9662615"/>
              <a:gd name="connsiteY46" fmla="*/ 1503362 h 1692226"/>
              <a:gd name="connsiteX47" fmla="*/ 5213947 w 9662615"/>
              <a:gd name="connsiteY47" fmla="*/ 1516637 h 1692226"/>
              <a:gd name="connsiteX48" fmla="*/ 5090342 w 9662615"/>
              <a:gd name="connsiteY48" fmla="*/ 1546680 h 1692226"/>
              <a:gd name="connsiteX49" fmla="*/ 5129812 w 9662615"/>
              <a:gd name="connsiteY49" fmla="*/ 1521277 h 1692226"/>
              <a:gd name="connsiteX50" fmla="*/ 5059484 w 9662615"/>
              <a:gd name="connsiteY50" fmla="*/ 1546802 h 1692226"/>
              <a:gd name="connsiteX51" fmla="*/ 5038524 w 9662615"/>
              <a:gd name="connsiteY51" fmla="*/ 1545675 h 1692226"/>
              <a:gd name="connsiteX52" fmla="*/ 5026564 w 9662615"/>
              <a:gd name="connsiteY52" fmla="*/ 1545376 h 1692226"/>
              <a:gd name="connsiteX53" fmla="*/ 4969433 w 9662615"/>
              <a:gd name="connsiteY53" fmla="*/ 1550865 h 1692226"/>
              <a:gd name="connsiteX54" fmla="*/ 4921303 w 9662615"/>
              <a:gd name="connsiteY54" fmla="*/ 1575379 h 1692226"/>
              <a:gd name="connsiteX55" fmla="*/ 4863775 w 9662615"/>
              <a:gd name="connsiteY55" fmla="*/ 1562633 h 1692226"/>
              <a:gd name="connsiteX56" fmla="*/ 4847242 w 9662615"/>
              <a:gd name="connsiteY56" fmla="*/ 1664826 h 1692226"/>
              <a:gd name="connsiteX57" fmla="*/ 4809131 w 9662615"/>
              <a:gd name="connsiteY57" fmla="*/ 1692226 h 1692226"/>
              <a:gd name="connsiteX58" fmla="*/ 4791466 w 9662615"/>
              <a:gd name="connsiteY58" fmla="*/ 1561324 h 1692226"/>
              <a:gd name="connsiteX59" fmla="*/ 4784247 w 9662615"/>
              <a:gd name="connsiteY59" fmla="*/ 1562342 h 1692226"/>
              <a:gd name="connsiteX60" fmla="*/ 4735334 w 9662615"/>
              <a:gd name="connsiteY60" fmla="*/ 1581778 h 1692226"/>
              <a:gd name="connsiteX61" fmla="*/ 4697562 w 9662615"/>
              <a:gd name="connsiteY61" fmla="*/ 1551206 h 1692226"/>
              <a:gd name="connsiteX62" fmla="*/ 4662664 w 9662615"/>
              <a:gd name="connsiteY62" fmla="*/ 1573162 h 1692226"/>
              <a:gd name="connsiteX63" fmla="*/ 4603028 w 9662615"/>
              <a:gd name="connsiteY63" fmla="*/ 1568821 h 1692226"/>
              <a:gd name="connsiteX64" fmla="*/ 4541612 w 9662615"/>
              <a:gd name="connsiteY64" fmla="*/ 1545262 h 1692226"/>
              <a:gd name="connsiteX65" fmla="*/ 4422155 w 9662615"/>
              <a:gd name="connsiteY65" fmla="*/ 1542059 h 1692226"/>
              <a:gd name="connsiteX66" fmla="*/ 4221826 w 9662615"/>
              <a:gd name="connsiteY66" fmla="*/ 1508923 h 1692226"/>
              <a:gd name="connsiteX67" fmla="*/ 4096601 w 9662615"/>
              <a:gd name="connsiteY67" fmla="*/ 1521563 h 1692226"/>
              <a:gd name="connsiteX68" fmla="*/ 3970635 w 9662615"/>
              <a:gd name="connsiteY68" fmla="*/ 1544815 h 1692226"/>
              <a:gd name="connsiteX69" fmla="*/ 3833906 w 9662615"/>
              <a:gd name="connsiteY69" fmla="*/ 1516637 h 1692226"/>
              <a:gd name="connsiteX70" fmla="*/ 3696258 w 9662615"/>
              <a:gd name="connsiteY70" fmla="*/ 1537563 h 1692226"/>
              <a:gd name="connsiteX71" fmla="*/ 3594070 w 9662615"/>
              <a:gd name="connsiteY71" fmla="*/ 1509422 h 1692226"/>
              <a:gd name="connsiteX72" fmla="*/ 3565233 w 9662615"/>
              <a:gd name="connsiteY72" fmla="*/ 1515122 h 1692226"/>
              <a:gd name="connsiteX73" fmla="*/ 3560267 w 9662615"/>
              <a:gd name="connsiteY73" fmla="*/ 1516288 h 1692226"/>
              <a:gd name="connsiteX74" fmla="*/ 3540258 w 9662615"/>
              <a:gd name="connsiteY74" fmla="*/ 1516976 h 1692226"/>
              <a:gd name="connsiteX75" fmla="*/ 3534780 w 9662615"/>
              <a:gd name="connsiteY75" fmla="*/ 1522141 h 1692226"/>
              <a:gd name="connsiteX76" fmla="*/ 3504783 w 9662615"/>
              <a:gd name="connsiteY76" fmla="*/ 1526739 h 1692226"/>
              <a:gd name="connsiteX77" fmla="*/ 3430805 w 9662615"/>
              <a:gd name="connsiteY77" fmla="*/ 1542521 h 1692226"/>
              <a:gd name="connsiteX78" fmla="*/ 3292707 w 9662615"/>
              <a:gd name="connsiteY78" fmla="*/ 1520490 h 1692226"/>
              <a:gd name="connsiteX79" fmla="*/ 3187872 w 9662615"/>
              <a:gd name="connsiteY79" fmla="*/ 1519991 h 1692226"/>
              <a:gd name="connsiteX80" fmla="*/ 3148026 w 9662615"/>
              <a:gd name="connsiteY80" fmla="*/ 1524777 h 1692226"/>
              <a:gd name="connsiteX81" fmla="*/ 3092394 w 9662615"/>
              <a:gd name="connsiteY81" fmla="*/ 1528115 h 1692226"/>
              <a:gd name="connsiteX82" fmla="*/ 2994200 w 9662615"/>
              <a:gd name="connsiteY82" fmla="*/ 1537857 h 1692226"/>
              <a:gd name="connsiteX83" fmla="*/ 2862301 w 9662615"/>
              <a:gd name="connsiteY83" fmla="*/ 1544250 h 1692226"/>
              <a:gd name="connsiteX84" fmla="*/ 2766335 w 9662615"/>
              <a:gd name="connsiteY84" fmla="*/ 1527662 h 1692226"/>
              <a:gd name="connsiteX85" fmla="*/ 2757836 w 9662615"/>
              <a:gd name="connsiteY85" fmla="*/ 1531371 h 1692226"/>
              <a:gd name="connsiteX86" fmla="*/ 2691555 w 9662615"/>
              <a:gd name="connsiteY86" fmla="*/ 1530283 h 1692226"/>
              <a:gd name="connsiteX87" fmla="*/ 2491676 w 9662615"/>
              <a:gd name="connsiteY87" fmla="*/ 1500859 h 1692226"/>
              <a:gd name="connsiteX88" fmla="*/ 2378036 w 9662615"/>
              <a:gd name="connsiteY88" fmla="*/ 1520645 h 1692226"/>
              <a:gd name="connsiteX89" fmla="*/ 2284269 w 9662615"/>
              <a:gd name="connsiteY89" fmla="*/ 1503068 h 1692226"/>
              <a:gd name="connsiteX90" fmla="*/ 2207104 w 9662615"/>
              <a:gd name="connsiteY90" fmla="*/ 1508888 h 1692226"/>
              <a:gd name="connsiteX91" fmla="*/ 2149226 w 9662615"/>
              <a:gd name="connsiteY91" fmla="*/ 1523409 h 1692226"/>
              <a:gd name="connsiteX92" fmla="*/ 2084783 w 9662615"/>
              <a:gd name="connsiteY92" fmla="*/ 1524245 h 1692226"/>
              <a:gd name="connsiteX93" fmla="*/ 2070075 w 9662615"/>
              <a:gd name="connsiteY93" fmla="*/ 1511285 h 1692226"/>
              <a:gd name="connsiteX94" fmla="*/ 2001057 w 9662615"/>
              <a:gd name="connsiteY94" fmla="*/ 1516449 h 1692226"/>
              <a:gd name="connsiteX95" fmla="*/ 1896330 w 9662615"/>
              <a:gd name="connsiteY95" fmla="*/ 1525725 h 1692226"/>
              <a:gd name="connsiteX96" fmla="*/ 1835994 w 9662615"/>
              <a:gd name="connsiteY96" fmla="*/ 1527678 h 1692226"/>
              <a:gd name="connsiteX97" fmla="*/ 1671119 w 9662615"/>
              <a:gd name="connsiteY97" fmla="*/ 1536701 h 1692226"/>
              <a:gd name="connsiteX98" fmla="*/ 1601337 w 9662615"/>
              <a:gd name="connsiteY98" fmla="*/ 1548552 h 1692226"/>
              <a:gd name="connsiteX99" fmla="*/ 1407755 w 9662615"/>
              <a:gd name="connsiteY99" fmla="*/ 1571444 h 1692226"/>
              <a:gd name="connsiteX100" fmla="*/ 1271994 w 9662615"/>
              <a:gd name="connsiteY100" fmla="*/ 1579471 h 1692226"/>
              <a:gd name="connsiteX101" fmla="*/ 1249226 w 9662615"/>
              <a:gd name="connsiteY101" fmla="*/ 1583140 h 1692226"/>
              <a:gd name="connsiteX102" fmla="*/ 1217719 w 9662615"/>
              <a:gd name="connsiteY102" fmla="*/ 1580863 h 1692226"/>
              <a:gd name="connsiteX103" fmla="*/ 1091432 w 9662615"/>
              <a:gd name="connsiteY103" fmla="*/ 1571003 h 1692226"/>
              <a:gd name="connsiteX104" fmla="*/ 992039 w 9662615"/>
              <a:gd name="connsiteY104" fmla="*/ 1556662 h 1692226"/>
              <a:gd name="connsiteX105" fmla="*/ 868264 w 9662615"/>
              <a:gd name="connsiteY105" fmla="*/ 1566392 h 1692226"/>
              <a:gd name="connsiteX106" fmla="*/ 792765 w 9662615"/>
              <a:gd name="connsiteY106" fmla="*/ 1563102 h 1692226"/>
              <a:gd name="connsiteX107" fmla="*/ 669055 w 9662615"/>
              <a:gd name="connsiteY107" fmla="*/ 1543638 h 1692226"/>
              <a:gd name="connsiteX108" fmla="*/ 506152 w 9662615"/>
              <a:gd name="connsiteY108" fmla="*/ 1549124 h 1692226"/>
              <a:gd name="connsiteX109" fmla="*/ 472797 w 9662615"/>
              <a:gd name="connsiteY109" fmla="*/ 1568904 h 1692226"/>
              <a:gd name="connsiteX110" fmla="*/ 427864 w 9662615"/>
              <a:gd name="connsiteY110" fmla="*/ 1580848 h 1692226"/>
              <a:gd name="connsiteX111" fmla="*/ 408381 w 9662615"/>
              <a:gd name="connsiteY111" fmla="*/ 1552940 h 1692226"/>
              <a:gd name="connsiteX112" fmla="*/ 267163 w 9662615"/>
              <a:gd name="connsiteY112" fmla="*/ 1531913 h 1692226"/>
              <a:gd name="connsiteX113" fmla="*/ 196644 w 9662615"/>
              <a:gd name="connsiteY113" fmla="*/ 1524565 h 1692226"/>
              <a:gd name="connsiteX114" fmla="*/ 86819 w 9662615"/>
              <a:gd name="connsiteY114" fmla="*/ 1519517 h 1692226"/>
              <a:gd name="connsiteX115" fmla="*/ 53369 w 9662615"/>
              <a:gd name="connsiteY115" fmla="*/ 1516853 h 1692226"/>
              <a:gd name="connsiteX116" fmla="*/ 2359 w 9662615"/>
              <a:gd name="connsiteY116" fmla="*/ 1515247 h 1692226"/>
              <a:gd name="connsiteX117" fmla="*/ 0 w 9662615"/>
              <a:gd name="connsiteY117" fmla="*/ 1514932 h 1692226"/>
              <a:gd name="connsiteX118" fmla="*/ 0 w 9662615"/>
              <a:gd name="connsiteY118" fmla="*/ 0 h 1692226"/>
              <a:gd name="connsiteX0" fmla="*/ 0 w 9662615"/>
              <a:gd name="connsiteY0" fmla="*/ 0 h 1692226"/>
              <a:gd name="connsiteX1" fmla="*/ 9662615 w 9662615"/>
              <a:gd name="connsiteY1" fmla="*/ 0 h 1692226"/>
              <a:gd name="connsiteX2" fmla="*/ 9662615 w 9662615"/>
              <a:gd name="connsiteY2" fmla="*/ 1280346 h 1692226"/>
              <a:gd name="connsiteX3" fmla="*/ 9658420 w 9662615"/>
              <a:gd name="connsiteY3" fmla="*/ 1280106 h 1692226"/>
              <a:gd name="connsiteX4" fmla="*/ 9469546 w 9662615"/>
              <a:gd name="connsiteY4" fmla="*/ 1289837 h 1692226"/>
              <a:gd name="connsiteX5" fmla="*/ 9385895 w 9662615"/>
              <a:gd name="connsiteY5" fmla="*/ 1269203 h 1692226"/>
              <a:gd name="connsiteX6" fmla="*/ 9144767 w 9662615"/>
              <a:gd name="connsiteY6" fmla="*/ 1264120 h 1692226"/>
              <a:gd name="connsiteX7" fmla="*/ 8837252 w 9662615"/>
              <a:gd name="connsiteY7" fmla="*/ 1350515 h 1692226"/>
              <a:gd name="connsiteX8" fmla="*/ 8705466 w 9662615"/>
              <a:gd name="connsiteY8" fmla="*/ 1342419 h 1692226"/>
              <a:gd name="connsiteX9" fmla="*/ 8652221 w 9662615"/>
              <a:gd name="connsiteY9" fmla="*/ 1326906 h 1692226"/>
              <a:gd name="connsiteX10" fmla="*/ 8632312 w 9662615"/>
              <a:gd name="connsiteY10" fmla="*/ 1326025 h 1692226"/>
              <a:gd name="connsiteX11" fmla="*/ 8591582 w 9662615"/>
              <a:gd name="connsiteY11" fmla="*/ 1341666 h 1692226"/>
              <a:gd name="connsiteX12" fmla="*/ 8537336 w 9662615"/>
              <a:gd name="connsiteY12" fmla="*/ 1341684 h 1692226"/>
              <a:gd name="connsiteX13" fmla="*/ 8472508 w 9662615"/>
              <a:gd name="connsiteY13" fmla="*/ 1363109 h 1692226"/>
              <a:gd name="connsiteX14" fmla="*/ 8258477 w 9662615"/>
              <a:gd name="connsiteY14" fmla="*/ 1370666 h 1692226"/>
              <a:gd name="connsiteX15" fmla="*/ 8197961 w 9662615"/>
              <a:gd name="connsiteY15" fmla="*/ 1392804 h 1692226"/>
              <a:gd name="connsiteX16" fmla="*/ 8171196 w 9662615"/>
              <a:gd name="connsiteY16" fmla="*/ 1397216 h 1692226"/>
              <a:gd name="connsiteX17" fmla="*/ 8127667 w 9662615"/>
              <a:gd name="connsiteY17" fmla="*/ 1418254 h 1692226"/>
              <a:gd name="connsiteX18" fmla="*/ 7974579 w 9662615"/>
              <a:gd name="connsiteY18" fmla="*/ 1383439 h 1692226"/>
              <a:gd name="connsiteX19" fmla="*/ 7768351 w 9662615"/>
              <a:gd name="connsiteY19" fmla="*/ 1395051 h 1692226"/>
              <a:gd name="connsiteX20" fmla="*/ 7635985 w 9662615"/>
              <a:gd name="connsiteY20" fmla="*/ 1386363 h 1692226"/>
              <a:gd name="connsiteX21" fmla="*/ 7466069 w 9662615"/>
              <a:gd name="connsiteY21" fmla="*/ 1377654 h 1692226"/>
              <a:gd name="connsiteX22" fmla="*/ 7355642 w 9662615"/>
              <a:gd name="connsiteY22" fmla="*/ 1407761 h 1692226"/>
              <a:gd name="connsiteX23" fmla="*/ 7151610 w 9662615"/>
              <a:gd name="connsiteY23" fmla="*/ 1397856 h 1692226"/>
              <a:gd name="connsiteX24" fmla="*/ 7082147 w 9662615"/>
              <a:gd name="connsiteY24" fmla="*/ 1406113 h 1692226"/>
              <a:gd name="connsiteX25" fmla="*/ 7014958 w 9662615"/>
              <a:gd name="connsiteY25" fmla="*/ 1396883 h 1692226"/>
              <a:gd name="connsiteX26" fmla="*/ 6907567 w 9662615"/>
              <a:gd name="connsiteY26" fmla="*/ 1419149 h 1692226"/>
              <a:gd name="connsiteX27" fmla="*/ 6748428 w 9662615"/>
              <a:gd name="connsiteY27" fmla="*/ 1420308 h 1692226"/>
              <a:gd name="connsiteX28" fmla="*/ 6654257 w 9662615"/>
              <a:gd name="connsiteY28" fmla="*/ 1424143 h 1692226"/>
              <a:gd name="connsiteX29" fmla="*/ 6620123 w 9662615"/>
              <a:gd name="connsiteY29" fmla="*/ 1430535 h 1692226"/>
              <a:gd name="connsiteX30" fmla="*/ 6571355 w 9662615"/>
              <a:gd name="connsiteY30" fmla="*/ 1436144 h 1692226"/>
              <a:gd name="connsiteX31" fmla="*/ 6486557 w 9662615"/>
              <a:gd name="connsiteY31" fmla="*/ 1449861 h 1692226"/>
              <a:gd name="connsiteX32" fmla="*/ 6370419 w 9662615"/>
              <a:gd name="connsiteY32" fmla="*/ 1461649 h 1692226"/>
              <a:gd name="connsiteX33" fmla="*/ 6278839 w 9662615"/>
              <a:gd name="connsiteY33" fmla="*/ 1449160 h 1692226"/>
              <a:gd name="connsiteX34" fmla="*/ 6272455 w 9662615"/>
              <a:gd name="connsiteY34" fmla="*/ 1453191 h 1692226"/>
              <a:gd name="connsiteX35" fmla="*/ 6212659 w 9662615"/>
              <a:gd name="connsiteY35" fmla="*/ 1454850 h 1692226"/>
              <a:gd name="connsiteX36" fmla="*/ 6069317 w 9662615"/>
              <a:gd name="connsiteY36" fmla="*/ 1445838 h 1692226"/>
              <a:gd name="connsiteX37" fmla="*/ 5878477 w 9662615"/>
              <a:gd name="connsiteY37" fmla="*/ 1439180 h 1692226"/>
              <a:gd name="connsiteX38" fmla="*/ 5838387 w 9662615"/>
              <a:gd name="connsiteY38" fmla="*/ 1444679 h 1692226"/>
              <a:gd name="connsiteX39" fmla="*/ 5771136 w 9662615"/>
              <a:gd name="connsiteY39" fmla="*/ 1453639 h 1692226"/>
              <a:gd name="connsiteX40" fmla="*/ 5724081 w 9662615"/>
              <a:gd name="connsiteY40" fmla="*/ 1470431 h 1692226"/>
              <a:gd name="connsiteX41" fmla="*/ 5666577 w 9662615"/>
              <a:gd name="connsiteY41" fmla="*/ 1473921 h 1692226"/>
              <a:gd name="connsiteX42" fmla="*/ 5649068 w 9662615"/>
              <a:gd name="connsiteY42" fmla="*/ 1461676 h 1692226"/>
              <a:gd name="connsiteX43" fmla="*/ 5588902 w 9662615"/>
              <a:gd name="connsiteY43" fmla="*/ 1469647 h 1692226"/>
              <a:gd name="connsiteX44" fmla="*/ 5498090 w 9662615"/>
              <a:gd name="connsiteY44" fmla="*/ 1483173 h 1692226"/>
              <a:gd name="connsiteX45" fmla="*/ 5444641 w 9662615"/>
              <a:gd name="connsiteY45" fmla="*/ 1487602 h 1692226"/>
              <a:gd name="connsiteX46" fmla="*/ 5299812 w 9662615"/>
              <a:gd name="connsiteY46" fmla="*/ 1503362 h 1692226"/>
              <a:gd name="connsiteX47" fmla="*/ 5213947 w 9662615"/>
              <a:gd name="connsiteY47" fmla="*/ 1516637 h 1692226"/>
              <a:gd name="connsiteX48" fmla="*/ 5090342 w 9662615"/>
              <a:gd name="connsiteY48" fmla="*/ 1546680 h 1692226"/>
              <a:gd name="connsiteX49" fmla="*/ 5129812 w 9662615"/>
              <a:gd name="connsiteY49" fmla="*/ 1521277 h 1692226"/>
              <a:gd name="connsiteX50" fmla="*/ 5059484 w 9662615"/>
              <a:gd name="connsiteY50" fmla="*/ 1546802 h 1692226"/>
              <a:gd name="connsiteX51" fmla="*/ 5038524 w 9662615"/>
              <a:gd name="connsiteY51" fmla="*/ 1545675 h 1692226"/>
              <a:gd name="connsiteX52" fmla="*/ 5026564 w 9662615"/>
              <a:gd name="connsiteY52" fmla="*/ 1545376 h 1692226"/>
              <a:gd name="connsiteX53" fmla="*/ 4969433 w 9662615"/>
              <a:gd name="connsiteY53" fmla="*/ 1550865 h 1692226"/>
              <a:gd name="connsiteX54" fmla="*/ 4921303 w 9662615"/>
              <a:gd name="connsiteY54" fmla="*/ 1575379 h 1692226"/>
              <a:gd name="connsiteX55" fmla="*/ 4871726 w 9662615"/>
              <a:gd name="connsiteY55" fmla="*/ 1570584 h 1692226"/>
              <a:gd name="connsiteX56" fmla="*/ 4847242 w 9662615"/>
              <a:gd name="connsiteY56" fmla="*/ 1664826 h 1692226"/>
              <a:gd name="connsiteX57" fmla="*/ 4809131 w 9662615"/>
              <a:gd name="connsiteY57" fmla="*/ 1692226 h 1692226"/>
              <a:gd name="connsiteX58" fmla="*/ 4791466 w 9662615"/>
              <a:gd name="connsiteY58" fmla="*/ 1561324 h 1692226"/>
              <a:gd name="connsiteX59" fmla="*/ 4784247 w 9662615"/>
              <a:gd name="connsiteY59" fmla="*/ 1562342 h 1692226"/>
              <a:gd name="connsiteX60" fmla="*/ 4735334 w 9662615"/>
              <a:gd name="connsiteY60" fmla="*/ 1581778 h 1692226"/>
              <a:gd name="connsiteX61" fmla="*/ 4697562 w 9662615"/>
              <a:gd name="connsiteY61" fmla="*/ 1551206 h 1692226"/>
              <a:gd name="connsiteX62" fmla="*/ 4662664 w 9662615"/>
              <a:gd name="connsiteY62" fmla="*/ 1573162 h 1692226"/>
              <a:gd name="connsiteX63" fmla="*/ 4603028 w 9662615"/>
              <a:gd name="connsiteY63" fmla="*/ 1568821 h 1692226"/>
              <a:gd name="connsiteX64" fmla="*/ 4541612 w 9662615"/>
              <a:gd name="connsiteY64" fmla="*/ 1545262 h 1692226"/>
              <a:gd name="connsiteX65" fmla="*/ 4422155 w 9662615"/>
              <a:gd name="connsiteY65" fmla="*/ 1542059 h 1692226"/>
              <a:gd name="connsiteX66" fmla="*/ 4221826 w 9662615"/>
              <a:gd name="connsiteY66" fmla="*/ 1508923 h 1692226"/>
              <a:gd name="connsiteX67" fmla="*/ 4096601 w 9662615"/>
              <a:gd name="connsiteY67" fmla="*/ 1521563 h 1692226"/>
              <a:gd name="connsiteX68" fmla="*/ 3970635 w 9662615"/>
              <a:gd name="connsiteY68" fmla="*/ 1544815 h 1692226"/>
              <a:gd name="connsiteX69" fmla="*/ 3833906 w 9662615"/>
              <a:gd name="connsiteY69" fmla="*/ 1516637 h 1692226"/>
              <a:gd name="connsiteX70" fmla="*/ 3696258 w 9662615"/>
              <a:gd name="connsiteY70" fmla="*/ 1537563 h 1692226"/>
              <a:gd name="connsiteX71" fmla="*/ 3594070 w 9662615"/>
              <a:gd name="connsiteY71" fmla="*/ 1509422 h 1692226"/>
              <a:gd name="connsiteX72" fmla="*/ 3565233 w 9662615"/>
              <a:gd name="connsiteY72" fmla="*/ 1515122 h 1692226"/>
              <a:gd name="connsiteX73" fmla="*/ 3560267 w 9662615"/>
              <a:gd name="connsiteY73" fmla="*/ 1516288 h 1692226"/>
              <a:gd name="connsiteX74" fmla="*/ 3540258 w 9662615"/>
              <a:gd name="connsiteY74" fmla="*/ 1516976 h 1692226"/>
              <a:gd name="connsiteX75" fmla="*/ 3534780 w 9662615"/>
              <a:gd name="connsiteY75" fmla="*/ 1522141 h 1692226"/>
              <a:gd name="connsiteX76" fmla="*/ 3504783 w 9662615"/>
              <a:gd name="connsiteY76" fmla="*/ 1526739 h 1692226"/>
              <a:gd name="connsiteX77" fmla="*/ 3430805 w 9662615"/>
              <a:gd name="connsiteY77" fmla="*/ 1542521 h 1692226"/>
              <a:gd name="connsiteX78" fmla="*/ 3292707 w 9662615"/>
              <a:gd name="connsiteY78" fmla="*/ 1520490 h 1692226"/>
              <a:gd name="connsiteX79" fmla="*/ 3187872 w 9662615"/>
              <a:gd name="connsiteY79" fmla="*/ 1519991 h 1692226"/>
              <a:gd name="connsiteX80" fmla="*/ 3148026 w 9662615"/>
              <a:gd name="connsiteY80" fmla="*/ 1524777 h 1692226"/>
              <a:gd name="connsiteX81" fmla="*/ 3092394 w 9662615"/>
              <a:gd name="connsiteY81" fmla="*/ 1528115 h 1692226"/>
              <a:gd name="connsiteX82" fmla="*/ 2994200 w 9662615"/>
              <a:gd name="connsiteY82" fmla="*/ 1537857 h 1692226"/>
              <a:gd name="connsiteX83" fmla="*/ 2862301 w 9662615"/>
              <a:gd name="connsiteY83" fmla="*/ 1544250 h 1692226"/>
              <a:gd name="connsiteX84" fmla="*/ 2766335 w 9662615"/>
              <a:gd name="connsiteY84" fmla="*/ 1527662 h 1692226"/>
              <a:gd name="connsiteX85" fmla="*/ 2757836 w 9662615"/>
              <a:gd name="connsiteY85" fmla="*/ 1531371 h 1692226"/>
              <a:gd name="connsiteX86" fmla="*/ 2691555 w 9662615"/>
              <a:gd name="connsiteY86" fmla="*/ 1530283 h 1692226"/>
              <a:gd name="connsiteX87" fmla="*/ 2491676 w 9662615"/>
              <a:gd name="connsiteY87" fmla="*/ 1500859 h 1692226"/>
              <a:gd name="connsiteX88" fmla="*/ 2378036 w 9662615"/>
              <a:gd name="connsiteY88" fmla="*/ 1520645 h 1692226"/>
              <a:gd name="connsiteX89" fmla="*/ 2284269 w 9662615"/>
              <a:gd name="connsiteY89" fmla="*/ 1503068 h 1692226"/>
              <a:gd name="connsiteX90" fmla="*/ 2207104 w 9662615"/>
              <a:gd name="connsiteY90" fmla="*/ 1508888 h 1692226"/>
              <a:gd name="connsiteX91" fmla="*/ 2149226 w 9662615"/>
              <a:gd name="connsiteY91" fmla="*/ 1523409 h 1692226"/>
              <a:gd name="connsiteX92" fmla="*/ 2084783 w 9662615"/>
              <a:gd name="connsiteY92" fmla="*/ 1524245 h 1692226"/>
              <a:gd name="connsiteX93" fmla="*/ 2070075 w 9662615"/>
              <a:gd name="connsiteY93" fmla="*/ 1511285 h 1692226"/>
              <a:gd name="connsiteX94" fmla="*/ 2001057 w 9662615"/>
              <a:gd name="connsiteY94" fmla="*/ 1516449 h 1692226"/>
              <a:gd name="connsiteX95" fmla="*/ 1896330 w 9662615"/>
              <a:gd name="connsiteY95" fmla="*/ 1525725 h 1692226"/>
              <a:gd name="connsiteX96" fmla="*/ 1835994 w 9662615"/>
              <a:gd name="connsiteY96" fmla="*/ 1527678 h 1692226"/>
              <a:gd name="connsiteX97" fmla="*/ 1671119 w 9662615"/>
              <a:gd name="connsiteY97" fmla="*/ 1536701 h 1692226"/>
              <a:gd name="connsiteX98" fmla="*/ 1601337 w 9662615"/>
              <a:gd name="connsiteY98" fmla="*/ 1548552 h 1692226"/>
              <a:gd name="connsiteX99" fmla="*/ 1407755 w 9662615"/>
              <a:gd name="connsiteY99" fmla="*/ 1571444 h 1692226"/>
              <a:gd name="connsiteX100" fmla="*/ 1271994 w 9662615"/>
              <a:gd name="connsiteY100" fmla="*/ 1579471 h 1692226"/>
              <a:gd name="connsiteX101" fmla="*/ 1249226 w 9662615"/>
              <a:gd name="connsiteY101" fmla="*/ 1583140 h 1692226"/>
              <a:gd name="connsiteX102" fmla="*/ 1217719 w 9662615"/>
              <a:gd name="connsiteY102" fmla="*/ 1580863 h 1692226"/>
              <a:gd name="connsiteX103" fmla="*/ 1091432 w 9662615"/>
              <a:gd name="connsiteY103" fmla="*/ 1571003 h 1692226"/>
              <a:gd name="connsiteX104" fmla="*/ 992039 w 9662615"/>
              <a:gd name="connsiteY104" fmla="*/ 1556662 h 1692226"/>
              <a:gd name="connsiteX105" fmla="*/ 868264 w 9662615"/>
              <a:gd name="connsiteY105" fmla="*/ 1566392 h 1692226"/>
              <a:gd name="connsiteX106" fmla="*/ 792765 w 9662615"/>
              <a:gd name="connsiteY106" fmla="*/ 1563102 h 1692226"/>
              <a:gd name="connsiteX107" fmla="*/ 669055 w 9662615"/>
              <a:gd name="connsiteY107" fmla="*/ 1543638 h 1692226"/>
              <a:gd name="connsiteX108" fmla="*/ 506152 w 9662615"/>
              <a:gd name="connsiteY108" fmla="*/ 1549124 h 1692226"/>
              <a:gd name="connsiteX109" fmla="*/ 472797 w 9662615"/>
              <a:gd name="connsiteY109" fmla="*/ 1568904 h 1692226"/>
              <a:gd name="connsiteX110" fmla="*/ 427864 w 9662615"/>
              <a:gd name="connsiteY110" fmla="*/ 1580848 h 1692226"/>
              <a:gd name="connsiteX111" fmla="*/ 408381 w 9662615"/>
              <a:gd name="connsiteY111" fmla="*/ 1552940 h 1692226"/>
              <a:gd name="connsiteX112" fmla="*/ 267163 w 9662615"/>
              <a:gd name="connsiteY112" fmla="*/ 1531913 h 1692226"/>
              <a:gd name="connsiteX113" fmla="*/ 196644 w 9662615"/>
              <a:gd name="connsiteY113" fmla="*/ 1524565 h 1692226"/>
              <a:gd name="connsiteX114" fmla="*/ 86819 w 9662615"/>
              <a:gd name="connsiteY114" fmla="*/ 1519517 h 1692226"/>
              <a:gd name="connsiteX115" fmla="*/ 53369 w 9662615"/>
              <a:gd name="connsiteY115" fmla="*/ 1516853 h 1692226"/>
              <a:gd name="connsiteX116" fmla="*/ 2359 w 9662615"/>
              <a:gd name="connsiteY116" fmla="*/ 1515247 h 1692226"/>
              <a:gd name="connsiteX117" fmla="*/ 0 w 9662615"/>
              <a:gd name="connsiteY117" fmla="*/ 1514932 h 1692226"/>
              <a:gd name="connsiteX118" fmla="*/ 0 w 9662615"/>
              <a:gd name="connsiteY118" fmla="*/ 0 h 1692226"/>
              <a:gd name="connsiteX0" fmla="*/ 0 w 9662615"/>
              <a:gd name="connsiteY0" fmla="*/ 0 h 1692226"/>
              <a:gd name="connsiteX1" fmla="*/ 9662615 w 9662615"/>
              <a:gd name="connsiteY1" fmla="*/ 0 h 1692226"/>
              <a:gd name="connsiteX2" fmla="*/ 9662615 w 9662615"/>
              <a:gd name="connsiteY2" fmla="*/ 1280346 h 1692226"/>
              <a:gd name="connsiteX3" fmla="*/ 9658420 w 9662615"/>
              <a:gd name="connsiteY3" fmla="*/ 1280106 h 1692226"/>
              <a:gd name="connsiteX4" fmla="*/ 9469546 w 9662615"/>
              <a:gd name="connsiteY4" fmla="*/ 1289837 h 1692226"/>
              <a:gd name="connsiteX5" fmla="*/ 9385895 w 9662615"/>
              <a:gd name="connsiteY5" fmla="*/ 1269203 h 1692226"/>
              <a:gd name="connsiteX6" fmla="*/ 9144767 w 9662615"/>
              <a:gd name="connsiteY6" fmla="*/ 1264120 h 1692226"/>
              <a:gd name="connsiteX7" fmla="*/ 8837252 w 9662615"/>
              <a:gd name="connsiteY7" fmla="*/ 1350515 h 1692226"/>
              <a:gd name="connsiteX8" fmla="*/ 8705466 w 9662615"/>
              <a:gd name="connsiteY8" fmla="*/ 1342419 h 1692226"/>
              <a:gd name="connsiteX9" fmla="*/ 8652221 w 9662615"/>
              <a:gd name="connsiteY9" fmla="*/ 1326906 h 1692226"/>
              <a:gd name="connsiteX10" fmla="*/ 8632312 w 9662615"/>
              <a:gd name="connsiteY10" fmla="*/ 1326025 h 1692226"/>
              <a:gd name="connsiteX11" fmla="*/ 8591582 w 9662615"/>
              <a:gd name="connsiteY11" fmla="*/ 1341666 h 1692226"/>
              <a:gd name="connsiteX12" fmla="*/ 8537336 w 9662615"/>
              <a:gd name="connsiteY12" fmla="*/ 1341684 h 1692226"/>
              <a:gd name="connsiteX13" fmla="*/ 8472508 w 9662615"/>
              <a:gd name="connsiteY13" fmla="*/ 1363109 h 1692226"/>
              <a:gd name="connsiteX14" fmla="*/ 8258477 w 9662615"/>
              <a:gd name="connsiteY14" fmla="*/ 1370666 h 1692226"/>
              <a:gd name="connsiteX15" fmla="*/ 8197961 w 9662615"/>
              <a:gd name="connsiteY15" fmla="*/ 1392804 h 1692226"/>
              <a:gd name="connsiteX16" fmla="*/ 8171196 w 9662615"/>
              <a:gd name="connsiteY16" fmla="*/ 1397216 h 1692226"/>
              <a:gd name="connsiteX17" fmla="*/ 8127667 w 9662615"/>
              <a:gd name="connsiteY17" fmla="*/ 1418254 h 1692226"/>
              <a:gd name="connsiteX18" fmla="*/ 7974579 w 9662615"/>
              <a:gd name="connsiteY18" fmla="*/ 1383439 h 1692226"/>
              <a:gd name="connsiteX19" fmla="*/ 7768351 w 9662615"/>
              <a:gd name="connsiteY19" fmla="*/ 1395051 h 1692226"/>
              <a:gd name="connsiteX20" fmla="*/ 7635985 w 9662615"/>
              <a:gd name="connsiteY20" fmla="*/ 1386363 h 1692226"/>
              <a:gd name="connsiteX21" fmla="*/ 7466069 w 9662615"/>
              <a:gd name="connsiteY21" fmla="*/ 1377654 h 1692226"/>
              <a:gd name="connsiteX22" fmla="*/ 7355642 w 9662615"/>
              <a:gd name="connsiteY22" fmla="*/ 1407761 h 1692226"/>
              <a:gd name="connsiteX23" fmla="*/ 7151610 w 9662615"/>
              <a:gd name="connsiteY23" fmla="*/ 1397856 h 1692226"/>
              <a:gd name="connsiteX24" fmla="*/ 7082147 w 9662615"/>
              <a:gd name="connsiteY24" fmla="*/ 1406113 h 1692226"/>
              <a:gd name="connsiteX25" fmla="*/ 7014958 w 9662615"/>
              <a:gd name="connsiteY25" fmla="*/ 1396883 h 1692226"/>
              <a:gd name="connsiteX26" fmla="*/ 6907567 w 9662615"/>
              <a:gd name="connsiteY26" fmla="*/ 1419149 h 1692226"/>
              <a:gd name="connsiteX27" fmla="*/ 6748428 w 9662615"/>
              <a:gd name="connsiteY27" fmla="*/ 1420308 h 1692226"/>
              <a:gd name="connsiteX28" fmla="*/ 6654257 w 9662615"/>
              <a:gd name="connsiteY28" fmla="*/ 1424143 h 1692226"/>
              <a:gd name="connsiteX29" fmla="*/ 6620123 w 9662615"/>
              <a:gd name="connsiteY29" fmla="*/ 1430535 h 1692226"/>
              <a:gd name="connsiteX30" fmla="*/ 6571355 w 9662615"/>
              <a:gd name="connsiteY30" fmla="*/ 1436144 h 1692226"/>
              <a:gd name="connsiteX31" fmla="*/ 6486557 w 9662615"/>
              <a:gd name="connsiteY31" fmla="*/ 1449861 h 1692226"/>
              <a:gd name="connsiteX32" fmla="*/ 6370419 w 9662615"/>
              <a:gd name="connsiteY32" fmla="*/ 1461649 h 1692226"/>
              <a:gd name="connsiteX33" fmla="*/ 6278839 w 9662615"/>
              <a:gd name="connsiteY33" fmla="*/ 1449160 h 1692226"/>
              <a:gd name="connsiteX34" fmla="*/ 6272455 w 9662615"/>
              <a:gd name="connsiteY34" fmla="*/ 1453191 h 1692226"/>
              <a:gd name="connsiteX35" fmla="*/ 6212659 w 9662615"/>
              <a:gd name="connsiteY35" fmla="*/ 1454850 h 1692226"/>
              <a:gd name="connsiteX36" fmla="*/ 6069317 w 9662615"/>
              <a:gd name="connsiteY36" fmla="*/ 1445838 h 1692226"/>
              <a:gd name="connsiteX37" fmla="*/ 5878477 w 9662615"/>
              <a:gd name="connsiteY37" fmla="*/ 1439180 h 1692226"/>
              <a:gd name="connsiteX38" fmla="*/ 5838387 w 9662615"/>
              <a:gd name="connsiteY38" fmla="*/ 1444679 h 1692226"/>
              <a:gd name="connsiteX39" fmla="*/ 5771136 w 9662615"/>
              <a:gd name="connsiteY39" fmla="*/ 1453639 h 1692226"/>
              <a:gd name="connsiteX40" fmla="*/ 5724081 w 9662615"/>
              <a:gd name="connsiteY40" fmla="*/ 1470431 h 1692226"/>
              <a:gd name="connsiteX41" fmla="*/ 5666577 w 9662615"/>
              <a:gd name="connsiteY41" fmla="*/ 1473921 h 1692226"/>
              <a:gd name="connsiteX42" fmla="*/ 5649068 w 9662615"/>
              <a:gd name="connsiteY42" fmla="*/ 1461676 h 1692226"/>
              <a:gd name="connsiteX43" fmla="*/ 5588902 w 9662615"/>
              <a:gd name="connsiteY43" fmla="*/ 1469647 h 1692226"/>
              <a:gd name="connsiteX44" fmla="*/ 5498090 w 9662615"/>
              <a:gd name="connsiteY44" fmla="*/ 1483173 h 1692226"/>
              <a:gd name="connsiteX45" fmla="*/ 5444641 w 9662615"/>
              <a:gd name="connsiteY45" fmla="*/ 1487602 h 1692226"/>
              <a:gd name="connsiteX46" fmla="*/ 5299812 w 9662615"/>
              <a:gd name="connsiteY46" fmla="*/ 1503362 h 1692226"/>
              <a:gd name="connsiteX47" fmla="*/ 5213947 w 9662615"/>
              <a:gd name="connsiteY47" fmla="*/ 1516637 h 1692226"/>
              <a:gd name="connsiteX48" fmla="*/ 5090342 w 9662615"/>
              <a:gd name="connsiteY48" fmla="*/ 1546680 h 1692226"/>
              <a:gd name="connsiteX49" fmla="*/ 5129812 w 9662615"/>
              <a:gd name="connsiteY49" fmla="*/ 1521277 h 1692226"/>
              <a:gd name="connsiteX50" fmla="*/ 5059484 w 9662615"/>
              <a:gd name="connsiteY50" fmla="*/ 1546802 h 1692226"/>
              <a:gd name="connsiteX51" fmla="*/ 5038524 w 9662615"/>
              <a:gd name="connsiteY51" fmla="*/ 1545675 h 1692226"/>
              <a:gd name="connsiteX52" fmla="*/ 5026564 w 9662615"/>
              <a:gd name="connsiteY52" fmla="*/ 1545376 h 1692226"/>
              <a:gd name="connsiteX53" fmla="*/ 4969433 w 9662615"/>
              <a:gd name="connsiteY53" fmla="*/ 1550865 h 1692226"/>
              <a:gd name="connsiteX54" fmla="*/ 4921303 w 9662615"/>
              <a:gd name="connsiteY54" fmla="*/ 1575379 h 1692226"/>
              <a:gd name="connsiteX55" fmla="*/ 4871726 w 9662615"/>
              <a:gd name="connsiteY55" fmla="*/ 1570584 h 1692226"/>
              <a:gd name="connsiteX56" fmla="*/ 4847242 w 9662615"/>
              <a:gd name="connsiteY56" fmla="*/ 1621094 h 1692226"/>
              <a:gd name="connsiteX57" fmla="*/ 4809131 w 9662615"/>
              <a:gd name="connsiteY57" fmla="*/ 1692226 h 1692226"/>
              <a:gd name="connsiteX58" fmla="*/ 4791466 w 9662615"/>
              <a:gd name="connsiteY58" fmla="*/ 1561324 h 1692226"/>
              <a:gd name="connsiteX59" fmla="*/ 4784247 w 9662615"/>
              <a:gd name="connsiteY59" fmla="*/ 1562342 h 1692226"/>
              <a:gd name="connsiteX60" fmla="*/ 4735334 w 9662615"/>
              <a:gd name="connsiteY60" fmla="*/ 1581778 h 1692226"/>
              <a:gd name="connsiteX61" fmla="*/ 4697562 w 9662615"/>
              <a:gd name="connsiteY61" fmla="*/ 1551206 h 1692226"/>
              <a:gd name="connsiteX62" fmla="*/ 4662664 w 9662615"/>
              <a:gd name="connsiteY62" fmla="*/ 1573162 h 1692226"/>
              <a:gd name="connsiteX63" fmla="*/ 4603028 w 9662615"/>
              <a:gd name="connsiteY63" fmla="*/ 1568821 h 1692226"/>
              <a:gd name="connsiteX64" fmla="*/ 4541612 w 9662615"/>
              <a:gd name="connsiteY64" fmla="*/ 1545262 h 1692226"/>
              <a:gd name="connsiteX65" fmla="*/ 4422155 w 9662615"/>
              <a:gd name="connsiteY65" fmla="*/ 1542059 h 1692226"/>
              <a:gd name="connsiteX66" fmla="*/ 4221826 w 9662615"/>
              <a:gd name="connsiteY66" fmla="*/ 1508923 h 1692226"/>
              <a:gd name="connsiteX67" fmla="*/ 4096601 w 9662615"/>
              <a:gd name="connsiteY67" fmla="*/ 1521563 h 1692226"/>
              <a:gd name="connsiteX68" fmla="*/ 3970635 w 9662615"/>
              <a:gd name="connsiteY68" fmla="*/ 1544815 h 1692226"/>
              <a:gd name="connsiteX69" fmla="*/ 3833906 w 9662615"/>
              <a:gd name="connsiteY69" fmla="*/ 1516637 h 1692226"/>
              <a:gd name="connsiteX70" fmla="*/ 3696258 w 9662615"/>
              <a:gd name="connsiteY70" fmla="*/ 1537563 h 1692226"/>
              <a:gd name="connsiteX71" fmla="*/ 3594070 w 9662615"/>
              <a:gd name="connsiteY71" fmla="*/ 1509422 h 1692226"/>
              <a:gd name="connsiteX72" fmla="*/ 3565233 w 9662615"/>
              <a:gd name="connsiteY72" fmla="*/ 1515122 h 1692226"/>
              <a:gd name="connsiteX73" fmla="*/ 3560267 w 9662615"/>
              <a:gd name="connsiteY73" fmla="*/ 1516288 h 1692226"/>
              <a:gd name="connsiteX74" fmla="*/ 3540258 w 9662615"/>
              <a:gd name="connsiteY74" fmla="*/ 1516976 h 1692226"/>
              <a:gd name="connsiteX75" fmla="*/ 3534780 w 9662615"/>
              <a:gd name="connsiteY75" fmla="*/ 1522141 h 1692226"/>
              <a:gd name="connsiteX76" fmla="*/ 3504783 w 9662615"/>
              <a:gd name="connsiteY76" fmla="*/ 1526739 h 1692226"/>
              <a:gd name="connsiteX77" fmla="*/ 3430805 w 9662615"/>
              <a:gd name="connsiteY77" fmla="*/ 1542521 h 1692226"/>
              <a:gd name="connsiteX78" fmla="*/ 3292707 w 9662615"/>
              <a:gd name="connsiteY78" fmla="*/ 1520490 h 1692226"/>
              <a:gd name="connsiteX79" fmla="*/ 3187872 w 9662615"/>
              <a:gd name="connsiteY79" fmla="*/ 1519991 h 1692226"/>
              <a:gd name="connsiteX80" fmla="*/ 3148026 w 9662615"/>
              <a:gd name="connsiteY80" fmla="*/ 1524777 h 1692226"/>
              <a:gd name="connsiteX81" fmla="*/ 3092394 w 9662615"/>
              <a:gd name="connsiteY81" fmla="*/ 1528115 h 1692226"/>
              <a:gd name="connsiteX82" fmla="*/ 2994200 w 9662615"/>
              <a:gd name="connsiteY82" fmla="*/ 1537857 h 1692226"/>
              <a:gd name="connsiteX83" fmla="*/ 2862301 w 9662615"/>
              <a:gd name="connsiteY83" fmla="*/ 1544250 h 1692226"/>
              <a:gd name="connsiteX84" fmla="*/ 2766335 w 9662615"/>
              <a:gd name="connsiteY84" fmla="*/ 1527662 h 1692226"/>
              <a:gd name="connsiteX85" fmla="*/ 2757836 w 9662615"/>
              <a:gd name="connsiteY85" fmla="*/ 1531371 h 1692226"/>
              <a:gd name="connsiteX86" fmla="*/ 2691555 w 9662615"/>
              <a:gd name="connsiteY86" fmla="*/ 1530283 h 1692226"/>
              <a:gd name="connsiteX87" fmla="*/ 2491676 w 9662615"/>
              <a:gd name="connsiteY87" fmla="*/ 1500859 h 1692226"/>
              <a:gd name="connsiteX88" fmla="*/ 2378036 w 9662615"/>
              <a:gd name="connsiteY88" fmla="*/ 1520645 h 1692226"/>
              <a:gd name="connsiteX89" fmla="*/ 2284269 w 9662615"/>
              <a:gd name="connsiteY89" fmla="*/ 1503068 h 1692226"/>
              <a:gd name="connsiteX90" fmla="*/ 2207104 w 9662615"/>
              <a:gd name="connsiteY90" fmla="*/ 1508888 h 1692226"/>
              <a:gd name="connsiteX91" fmla="*/ 2149226 w 9662615"/>
              <a:gd name="connsiteY91" fmla="*/ 1523409 h 1692226"/>
              <a:gd name="connsiteX92" fmla="*/ 2084783 w 9662615"/>
              <a:gd name="connsiteY92" fmla="*/ 1524245 h 1692226"/>
              <a:gd name="connsiteX93" fmla="*/ 2070075 w 9662615"/>
              <a:gd name="connsiteY93" fmla="*/ 1511285 h 1692226"/>
              <a:gd name="connsiteX94" fmla="*/ 2001057 w 9662615"/>
              <a:gd name="connsiteY94" fmla="*/ 1516449 h 1692226"/>
              <a:gd name="connsiteX95" fmla="*/ 1896330 w 9662615"/>
              <a:gd name="connsiteY95" fmla="*/ 1525725 h 1692226"/>
              <a:gd name="connsiteX96" fmla="*/ 1835994 w 9662615"/>
              <a:gd name="connsiteY96" fmla="*/ 1527678 h 1692226"/>
              <a:gd name="connsiteX97" fmla="*/ 1671119 w 9662615"/>
              <a:gd name="connsiteY97" fmla="*/ 1536701 h 1692226"/>
              <a:gd name="connsiteX98" fmla="*/ 1601337 w 9662615"/>
              <a:gd name="connsiteY98" fmla="*/ 1548552 h 1692226"/>
              <a:gd name="connsiteX99" fmla="*/ 1407755 w 9662615"/>
              <a:gd name="connsiteY99" fmla="*/ 1571444 h 1692226"/>
              <a:gd name="connsiteX100" fmla="*/ 1271994 w 9662615"/>
              <a:gd name="connsiteY100" fmla="*/ 1579471 h 1692226"/>
              <a:gd name="connsiteX101" fmla="*/ 1249226 w 9662615"/>
              <a:gd name="connsiteY101" fmla="*/ 1583140 h 1692226"/>
              <a:gd name="connsiteX102" fmla="*/ 1217719 w 9662615"/>
              <a:gd name="connsiteY102" fmla="*/ 1580863 h 1692226"/>
              <a:gd name="connsiteX103" fmla="*/ 1091432 w 9662615"/>
              <a:gd name="connsiteY103" fmla="*/ 1571003 h 1692226"/>
              <a:gd name="connsiteX104" fmla="*/ 992039 w 9662615"/>
              <a:gd name="connsiteY104" fmla="*/ 1556662 h 1692226"/>
              <a:gd name="connsiteX105" fmla="*/ 868264 w 9662615"/>
              <a:gd name="connsiteY105" fmla="*/ 1566392 h 1692226"/>
              <a:gd name="connsiteX106" fmla="*/ 792765 w 9662615"/>
              <a:gd name="connsiteY106" fmla="*/ 1563102 h 1692226"/>
              <a:gd name="connsiteX107" fmla="*/ 669055 w 9662615"/>
              <a:gd name="connsiteY107" fmla="*/ 1543638 h 1692226"/>
              <a:gd name="connsiteX108" fmla="*/ 506152 w 9662615"/>
              <a:gd name="connsiteY108" fmla="*/ 1549124 h 1692226"/>
              <a:gd name="connsiteX109" fmla="*/ 472797 w 9662615"/>
              <a:gd name="connsiteY109" fmla="*/ 1568904 h 1692226"/>
              <a:gd name="connsiteX110" fmla="*/ 427864 w 9662615"/>
              <a:gd name="connsiteY110" fmla="*/ 1580848 h 1692226"/>
              <a:gd name="connsiteX111" fmla="*/ 408381 w 9662615"/>
              <a:gd name="connsiteY111" fmla="*/ 1552940 h 1692226"/>
              <a:gd name="connsiteX112" fmla="*/ 267163 w 9662615"/>
              <a:gd name="connsiteY112" fmla="*/ 1531913 h 1692226"/>
              <a:gd name="connsiteX113" fmla="*/ 196644 w 9662615"/>
              <a:gd name="connsiteY113" fmla="*/ 1524565 h 1692226"/>
              <a:gd name="connsiteX114" fmla="*/ 86819 w 9662615"/>
              <a:gd name="connsiteY114" fmla="*/ 1519517 h 1692226"/>
              <a:gd name="connsiteX115" fmla="*/ 53369 w 9662615"/>
              <a:gd name="connsiteY115" fmla="*/ 1516853 h 1692226"/>
              <a:gd name="connsiteX116" fmla="*/ 2359 w 9662615"/>
              <a:gd name="connsiteY116" fmla="*/ 1515247 h 1692226"/>
              <a:gd name="connsiteX117" fmla="*/ 0 w 9662615"/>
              <a:gd name="connsiteY117" fmla="*/ 1514932 h 1692226"/>
              <a:gd name="connsiteX118" fmla="*/ 0 w 9662615"/>
              <a:gd name="connsiteY118" fmla="*/ 0 h 1692226"/>
              <a:gd name="connsiteX0" fmla="*/ 0 w 9662615"/>
              <a:gd name="connsiteY0" fmla="*/ 0 h 1621094"/>
              <a:gd name="connsiteX1" fmla="*/ 9662615 w 9662615"/>
              <a:gd name="connsiteY1" fmla="*/ 0 h 1621094"/>
              <a:gd name="connsiteX2" fmla="*/ 9662615 w 9662615"/>
              <a:gd name="connsiteY2" fmla="*/ 1280346 h 1621094"/>
              <a:gd name="connsiteX3" fmla="*/ 9658420 w 9662615"/>
              <a:gd name="connsiteY3" fmla="*/ 1280106 h 1621094"/>
              <a:gd name="connsiteX4" fmla="*/ 9469546 w 9662615"/>
              <a:gd name="connsiteY4" fmla="*/ 1289837 h 1621094"/>
              <a:gd name="connsiteX5" fmla="*/ 9385895 w 9662615"/>
              <a:gd name="connsiteY5" fmla="*/ 1269203 h 1621094"/>
              <a:gd name="connsiteX6" fmla="*/ 9144767 w 9662615"/>
              <a:gd name="connsiteY6" fmla="*/ 1264120 h 1621094"/>
              <a:gd name="connsiteX7" fmla="*/ 8837252 w 9662615"/>
              <a:gd name="connsiteY7" fmla="*/ 1350515 h 1621094"/>
              <a:gd name="connsiteX8" fmla="*/ 8705466 w 9662615"/>
              <a:gd name="connsiteY8" fmla="*/ 1342419 h 1621094"/>
              <a:gd name="connsiteX9" fmla="*/ 8652221 w 9662615"/>
              <a:gd name="connsiteY9" fmla="*/ 1326906 h 1621094"/>
              <a:gd name="connsiteX10" fmla="*/ 8632312 w 9662615"/>
              <a:gd name="connsiteY10" fmla="*/ 1326025 h 1621094"/>
              <a:gd name="connsiteX11" fmla="*/ 8591582 w 9662615"/>
              <a:gd name="connsiteY11" fmla="*/ 1341666 h 1621094"/>
              <a:gd name="connsiteX12" fmla="*/ 8537336 w 9662615"/>
              <a:gd name="connsiteY12" fmla="*/ 1341684 h 1621094"/>
              <a:gd name="connsiteX13" fmla="*/ 8472508 w 9662615"/>
              <a:gd name="connsiteY13" fmla="*/ 1363109 h 1621094"/>
              <a:gd name="connsiteX14" fmla="*/ 8258477 w 9662615"/>
              <a:gd name="connsiteY14" fmla="*/ 1370666 h 1621094"/>
              <a:gd name="connsiteX15" fmla="*/ 8197961 w 9662615"/>
              <a:gd name="connsiteY15" fmla="*/ 1392804 h 1621094"/>
              <a:gd name="connsiteX16" fmla="*/ 8171196 w 9662615"/>
              <a:gd name="connsiteY16" fmla="*/ 1397216 h 1621094"/>
              <a:gd name="connsiteX17" fmla="*/ 8127667 w 9662615"/>
              <a:gd name="connsiteY17" fmla="*/ 1418254 h 1621094"/>
              <a:gd name="connsiteX18" fmla="*/ 7974579 w 9662615"/>
              <a:gd name="connsiteY18" fmla="*/ 1383439 h 1621094"/>
              <a:gd name="connsiteX19" fmla="*/ 7768351 w 9662615"/>
              <a:gd name="connsiteY19" fmla="*/ 1395051 h 1621094"/>
              <a:gd name="connsiteX20" fmla="*/ 7635985 w 9662615"/>
              <a:gd name="connsiteY20" fmla="*/ 1386363 h 1621094"/>
              <a:gd name="connsiteX21" fmla="*/ 7466069 w 9662615"/>
              <a:gd name="connsiteY21" fmla="*/ 1377654 h 1621094"/>
              <a:gd name="connsiteX22" fmla="*/ 7355642 w 9662615"/>
              <a:gd name="connsiteY22" fmla="*/ 1407761 h 1621094"/>
              <a:gd name="connsiteX23" fmla="*/ 7151610 w 9662615"/>
              <a:gd name="connsiteY23" fmla="*/ 1397856 h 1621094"/>
              <a:gd name="connsiteX24" fmla="*/ 7082147 w 9662615"/>
              <a:gd name="connsiteY24" fmla="*/ 1406113 h 1621094"/>
              <a:gd name="connsiteX25" fmla="*/ 7014958 w 9662615"/>
              <a:gd name="connsiteY25" fmla="*/ 1396883 h 1621094"/>
              <a:gd name="connsiteX26" fmla="*/ 6907567 w 9662615"/>
              <a:gd name="connsiteY26" fmla="*/ 1419149 h 1621094"/>
              <a:gd name="connsiteX27" fmla="*/ 6748428 w 9662615"/>
              <a:gd name="connsiteY27" fmla="*/ 1420308 h 1621094"/>
              <a:gd name="connsiteX28" fmla="*/ 6654257 w 9662615"/>
              <a:gd name="connsiteY28" fmla="*/ 1424143 h 1621094"/>
              <a:gd name="connsiteX29" fmla="*/ 6620123 w 9662615"/>
              <a:gd name="connsiteY29" fmla="*/ 1430535 h 1621094"/>
              <a:gd name="connsiteX30" fmla="*/ 6571355 w 9662615"/>
              <a:gd name="connsiteY30" fmla="*/ 1436144 h 1621094"/>
              <a:gd name="connsiteX31" fmla="*/ 6486557 w 9662615"/>
              <a:gd name="connsiteY31" fmla="*/ 1449861 h 1621094"/>
              <a:gd name="connsiteX32" fmla="*/ 6370419 w 9662615"/>
              <a:gd name="connsiteY32" fmla="*/ 1461649 h 1621094"/>
              <a:gd name="connsiteX33" fmla="*/ 6278839 w 9662615"/>
              <a:gd name="connsiteY33" fmla="*/ 1449160 h 1621094"/>
              <a:gd name="connsiteX34" fmla="*/ 6272455 w 9662615"/>
              <a:gd name="connsiteY34" fmla="*/ 1453191 h 1621094"/>
              <a:gd name="connsiteX35" fmla="*/ 6212659 w 9662615"/>
              <a:gd name="connsiteY35" fmla="*/ 1454850 h 1621094"/>
              <a:gd name="connsiteX36" fmla="*/ 6069317 w 9662615"/>
              <a:gd name="connsiteY36" fmla="*/ 1445838 h 1621094"/>
              <a:gd name="connsiteX37" fmla="*/ 5878477 w 9662615"/>
              <a:gd name="connsiteY37" fmla="*/ 1439180 h 1621094"/>
              <a:gd name="connsiteX38" fmla="*/ 5838387 w 9662615"/>
              <a:gd name="connsiteY38" fmla="*/ 1444679 h 1621094"/>
              <a:gd name="connsiteX39" fmla="*/ 5771136 w 9662615"/>
              <a:gd name="connsiteY39" fmla="*/ 1453639 h 1621094"/>
              <a:gd name="connsiteX40" fmla="*/ 5724081 w 9662615"/>
              <a:gd name="connsiteY40" fmla="*/ 1470431 h 1621094"/>
              <a:gd name="connsiteX41" fmla="*/ 5666577 w 9662615"/>
              <a:gd name="connsiteY41" fmla="*/ 1473921 h 1621094"/>
              <a:gd name="connsiteX42" fmla="*/ 5649068 w 9662615"/>
              <a:gd name="connsiteY42" fmla="*/ 1461676 h 1621094"/>
              <a:gd name="connsiteX43" fmla="*/ 5588902 w 9662615"/>
              <a:gd name="connsiteY43" fmla="*/ 1469647 h 1621094"/>
              <a:gd name="connsiteX44" fmla="*/ 5498090 w 9662615"/>
              <a:gd name="connsiteY44" fmla="*/ 1483173 h 1621094"/>
              <a:gd name="connsiteX45" fmla="*/ 5444641 w 9662615"/>
              <a:gd name="connsiteY45" fmla="*/ 1487602 h 1621094"/>
              <a:gd name="connsiteX46" fmla="*/ 5299812 w 9662615"/>
              <a:gd name="connsiteY46" fmla="*/ 1503362 h 1621094"/>
              <a:gd name="connsiteX47" fmla="*/ 5213947 w 9662615"/>
              <a:gd name="connsiteY47" fmla="*/ 1516637 h 1621094"/>
              <a:gd name="connsiteX48" fmla="*/ 5090342 w 9662615"/>
              <a:gd name="connsiteY48" fmla="*/ 1546680 h 1621094"/>
              <a:gd name="connsiteX49" fmla="*/ 5129812 w 9662615"/>
              <a:gd name="connsiteY49" fmla="*/ 1521277 h 1621094"/>
              <a:gd name="connsiteX50" fmla="*/ 5059484 w 9662615"/>
              <a:gd name="connsiteY50" fmla="*/ 1546802 h 1621094"/>
              <a:gd name="connsiteX51" fmla="*/ 5038524 w 9662615"/>
              <a:gd name="connsiteY51" fmla="*/ 1545675 h 1621094"/>
              <a:gd name="connsiteX52" fmla="*/ 5026564 w 9662615"/>
              <a:gd name="connsiteY52" fmla="*/ 1545376 h 1621094"/>
              <a:gd name="connsiteX53" fmla="*/ 4969433 w 9662615"/>
              <a:gd name="connsiteY53" fmla="*/ 1550865 h 1621094"/>
              <a:gd name="connsiteX54" fmla="*/ 4921303 w 9662615"/>
              <a:gd name="connsiteY54" fmla="*/ 1575379 h 1621094"/>
              <a:gd name="connsiteX55" fmla="*/ 4871726 w 9662615"/>
              <a:gd name="connsiteY55" fmla="*/ 1570584 h 1621094"/>
              <a:gd name="connsiteX56" fmla="*/ 4847242 w 9662615"/>
              <a:gd name="connsiteY56" fmla="*/ 1621094 h 1621094"/>
              <a:gd name="connsiteX57" fmla="*/ 4821058 w 9662615"/>
              <a:gd name="connsiteY57" fmla="*/ 1553078 h 1621094"/>
              <a:gd name="connsiteX58" fmla="*/ 4791466 w 9662615"/>
              <a:gd name="connsiteY58" fmla="*/ 1561324 h 1621094"/>
              <a:gd name="connsiteX59" fmla="*/ 4784247 w 9662615"/>
              <a:gd name="connsiteY59" fmla="*/ 1562342 h 1621094"/>
              <a:gd name="connsiteX60" fmla="*/ 4735334 w 9662615"/>
              <a:gd name="connsiteY60" fmla="*/ 1581778 h 1621094"/>
              <a:gd name="connsiteX61" fmla="*/ 4697562 w 9662615"/>
              <a:gd name="connsiteY61" fmla="*/ 1551206 h 1621094"/>
              <a:gd name="connsiteX62" fmla="*/ 4662664 w 9662615"/>
              <a:gd name="connsiteY62" fmla="*/ 1573162 h 1621094"/>
              <a:gd name="connsiteX63" fmla="*/ 4603028 w 9662615"/>
              <a:gd name="connsiteY63" fmla="*/ 1568821 h 1621094"/>
              <a:gd name="connsiteX64" fmla="*/ 4541612 w 9662615"/>
              <a:gd name="connsiteY64" fmla="*/ 1545262 h 1621094"/>
              <a:gd name="connsiteX65" fmla="*/ 4422155 w 9662615"/>
              <a:gd name="connsiteY65" fmla="*/ 1542059 h 1621094"/>
              <a:gd name="connsiteX66" fmla="*/ 4221826 w 9662615"/>
              <a:gd name="connsiteY66" fmla="*/ 1508923 h 1621094"/>
              <a:gd name="connsiteX67" fmla="*/ 4096601 w 9662615"/>
              <a:gd name="connsiteY67" fmla="*/ 1521563 h 1621094"/>
              <a:gd name="connsiteX68" fmla="*/ 3970635 w 9662615"/>
              <a:gd name="connsiteY68" fmla="*/ 1544815 h 1621094"/>
              <a:gd name="connsiteX69" fmla="*/ 3833906 w 9662615"/>
              <a:gd name="connsiteY69" fmla="*/ 1516637 h 1621094"/>
              <a:gd name="connsiteX70" fmla="*/ 3696258 w 9662615"/>
              <a:gd name="connsiteY70" fmla="*/ 1537563 h 1621094"/>
              <a:gd name="connsiteX71" fmla="*/ 3594070 w 9662615"/>
              <a:gd name="connsiteY71" fmla="*/ 1509422 h 1621094"/>
              <a:gd name="connsiteX72" fmla="*/ 3565233 w 9662615"/>
              <a:gd name="connsiteY72" fmla="*/ 1515122 h 1621094"/>
              <a:gd name="connsiteX73" fmla="*/ 3560267 w 9662615"/>
              <a:gd name="connsiteY73" fmla="*/ 1516288 h 1621094"/>
              <a:gd name="connsiteX74" fmla="*/ 3540258 w 9662615"/>
              <a:gd name="connsiteY74" fmla="*/ 1516976 h 1621094"/>
              <a:gd name="connsiteX75" fmla="*/ 3534780 w 9662615"/>
              <a:gd name="connsiteY75" fmla="*/ 1522141 h 1621094"/>
              <a:gd name="connsiteX76" fmla="*/ 3504783 w 9662615"/>
              <a:gd name="connsiteY76" fmla="*/ 1526739 h 1621094"/>
              <a:gd name="connsiteX77" fmla="*/ 3430805 w 9662615"/>
              <a:gd name="connsiteY77" fmla="*/ 1542521 h 1621094"/>
              <a:gd name="connsiteX78" fmla="*/ 3292707 w 9662615"/>
              <a:gd name="connsiteY78" fmla="*/ 1520490 h 1621094"/>
              <a:gd name="connsiteX79" fmla="*/ 3187872 w 9662615"/>
              <a:gd name="connsiteY79" fmla="*/ 1519991 h 1621094"/>
              <a:gd name="connsiteX80" fmla="*/ 3148026 w 9662615"/>
              <a:gd name="connsiteY80" fmla="*/ 1524777 h 1621094"/>
              <a:gd name="connsiteX81" fmla="*/ 3092394 w 9662615"/>
              <a:gd name="connsiteY81" fmla="*/ 1528115 h 1621094"/>
              <a:gd name="connsiteX82" fmla="*/ 2994200 w 9662615"/>
              <a:gd name="connsiteY82" fmla="*/ 1537857 h 1621094"/>
              <a:gd name="connsiteX83" fmla="*/ 2862301 w 9662615"/>
              <a:gd name="connsiteY83" fmla="*/ 1544250 h 1621094"/>
              <a:gd name="connsiteX84" fmla="*/ 2766335 w 9662615"/>
              <a:gd name="connsiteY84" fmla="*/ 1527662 h 1621094"/>
              <a:gd name="connsiteX85" fmla="*/ 2757836 w 9662615"/>
              <a:gd name="connsiteY85" fmla="*/ 1531371 h 1621094"/>
              <a:gd name="connsiteX86" fmla="*/ 2691555 w 9662615"/>
              <a:gd name="connsiteY86" fmla="*/ 1530283 h 1621094"/>
              <a:gd name="connsiteX87" fmla="*/ 2491676 w 9662615"/>
              <a:gd name="connsiteY87" fmla="*/ 1500859 h 1621094"/>
              <a:gd name="connsiteX88" fmla="*/ 2378036 w 9662615"/>
              <a:gd name="connsiteY88" fmla="*/ 1520645 h 1621094"/>
              <a:gd name="connsiteX89" fmla="*/ 2284269 w 9662615"/>
              <a:gd name="connsiteY89" fmla="*/ 1503068 h 1621094"/>
              <a:gd name="connsiteX90" fmla="*/ 2207104 w 9662615"/>
              <a:gd name="connsiteY90" fmla="*/ 1508888 h 1621094"/>
              <a:gd name="connsiteX91" fmla="*/ 2149226 w 9662615"/>
              <a:gd name="connsiteY91" fmla="*/ 1523409 h 1621094"/>
              <a:gd name="connsiteX92" fmla="*/ 2084783 w 9662615"/>
              <a:gd name="connsiteY92" fmla="*/ 1524245 h 1621094"/>
              <a:gd name="connsiteX93" fmla="*/ 2070075 w 9662615"/>
              <a:gd name="connsiteY93" fmla="*/ 1511285 h 1621094"/>
              <a:gd name="connsiteX94" fmla="*/ 2001057 w 9662615"/>
              <a:gd name="connsiteY94" fmla="*/ 1516449 h 1621094"/>
              <a:gd name="connsiteX95" fmla="*/ 1896330 w 9662615"/>
              <a:gd name="connsiteY95" fmla="*/ 1525725 h 1621094"/>
              <a:gd name="connsiteX96" fmla="*/ 1835994 w 9662615"/>
              <a:gd name="connsiteY96" fmla="*/ 1527678 h 1621094"/>
              <a:gd name="connsiteX97" fmla="*/ 1671119 w 9662615"/>
              <a:gd name="connsiteY97" fmla="*/ 1536701 h 1621094"/>
              <a:gd name="connsiteX98" fmla="*/ 1601337 w 9662615"/>
              <a:gd name="connsiteY98" fmla="*/ 1548552 h 1621094"/>
              <a:gd name="connsiteX99" fmla="*/ 1407755 w 9662615"/>
              <a:gd name="connsiteY99" fmla="*/ 1571444 h 1621094"/>
              <a:gd name="connsiteX100" fmla="*/ 1271994 w 9662615"/>
              <a:gd name="connsiteY100" fmla="*/ 1579471 h 1621094"/>
              <a:gd name="connsiteX101" fmla="*/ 1249226 w 9662615"/>
              <a:gd name="connsiteY101" fmla="*/ 1583140 h 1621094"/>
              <a:gd name="connsiteX102" fmla="*/ 1217719 w 9662615"/>
              <a:gd name="connsiteY102" fmla="*/ 1580863 h 1621094"/>
              <a:gd name="connsiteX103" fmla="*/ 1091432 w 9662615"/>
              <a:gd name="connsiteY103" fmla="*/ 1571003 h 1621094"/>
              <a:gd name="connsiteX104" fmla="*/ 992039 w 9662615"/>
              <a:gd name="connsiteY104" fmla="*/ 1556662 h 1621094"/>
              <a:gd name="connsiteX105" fmla="*/ 868264 w 9662615"/>
              <a:gd name="connsiteY105" fmla="*/ 1566392 h 1621094"/>
              <a:gd name="connsiteX106" fmla="*/ 792765 w 9662615"/>
              <a:gd name="connsiteY106" fmla="*/ 1563102 h 1621094"/>
              <a:gd name="connsiteX107" fmla="*/ 669055 w 9662615"/>
              <a:gd name="connsiteY107" fmla="*/ 1543638 h 1621094"/>
              <a:gd name="connsiteX108" fmla="*/ 506152 w 9662615"/>
              <a:gd name="connsiteY108" fmla="*/ 1549124 h 1621094"/>
              <a:gd name="connsiteX109" fmla="*/ 472797 w 9662615"/>
              <a:gd name="connsiteY109" fmla="*/ 1568904 h 1621094"/>
              <a:gd name="connsiteX110" fmla="*/ 427864 w 9662615"/>
              <a:gd name="connsiteY110" fmla="*/ 1580848 h 1621094"/>
              <a:gd name="connsiteX111" fmla="*/ 408381 w 9662615"/>
              <a:gd name="connsiteY111" fmla="*/ 1552940 h 1621094"/>
              <a:gd name="connsiteX112" fmla="*/ 267163 w 9662615"/>
              <a:gd name="connsiteY112" fmla="*/ 1531913 h 1621094"/>
              <a:gd name="connsiteX113" fmla="*/ 196644 w 9662615"/>
              <a:gd name="connsiteY113" fmla="*/ 1524565 h 1621094"/>
              <a:gd name="connsiteX114" fmla="*/ 86819 w 9662615"/>
              <a:gd name="connsiteY114" fmla="*/ 1519517 h 1621094"/>
              <a:gd name="connsiteX115" fmla="*/ 53369 w 9662615"/>
              <a:gd name="connsiteY115" fmla="*/ 1516853 h 1621094"/>
              <a:gd name="connsiteX116" fmla="*/ 2359 w 9662615"/>
              <a:gd name="connsiteY116" fmla="*/ 1515247 h 1621094"/>
              <a:gd name="connsiteX117" fmla="*/ 0 w 9662615"/>
              <a:gd name="connsiteY117" fmla="*/ 1514932 h 1621094"/>
              <a:gd name="connsiteX118" fmla="*/ 0 w 9662615"/>
              <a:gd name="connsiteY118" fmla="*/ 0 h 1621094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1303 w 9662615"/>
              <a:gd name="connsiteY54" fmla="*/ 1575379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5334 w 9662615"/>
              <a:gd name="connsiteY60" fmla="*/ 158177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41612 w 9662615"/>
              <a:gd name="connsiteY64" fmla="*/ 1545262 h 1583140"/>
              <a:gd name="connsiteX65" fmla="*/ 4422155 w 9662615"/>
              <a:gd name="connsiteY65" fmla="*/ 1542059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5334 w 9662615"/>
              <a:gd name="connsiteY60" fmla="*/ 158177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41612 w 9662615"/>
              <a:gd name="connsiteY64" fmla="*/ 1545262 h 1583140"/>
              <a:gd name="connsiteX65" fmla="*/ 4422155 w 9662615"/>
              <a:gd name="connsiteY65" fmla="*/ 1542059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97680"/>
              <a:gd name="connsiteX1" fmla="*/ 9662615 w 9662615"/>
              <a:gd name="connsiteY1" fmla="*/ 0 h 1597680"/>
              <a:gd name="connsiteX2" fmla="*/ 9662615 w 9662615"/>
              <a:gd name="connsiteY2" fmla="*/ 1280346 h 1597680"/>
              <a:gd name="connsiteX3" fmla="*/ 9658420 w 9662615"/>
              <a:gd name="connsiteY3" fmla="*/ 1280106 h 1597680"/>
              <a:gd name="connsiteX4" fmla="*/ 9469546 w 9662615"/>
              <a:gd name="connsiteY4" fmla="*/ 1289837 h 1597680"/>
              <a:gd name="connsiteX5" fmla="*/ 9385895 w 9662615"/>
              <a:gd name="connsiteY5" fmla="*/ 1269203 h 1597680"/>
              <a:gd name="connsiteX6" fmla="*/ 9144767 w 9662615"/>
              <a:gd name="connsiteY6" fmla="*/ 1264120 h 1597680"/>
              <a:gd name="connsiteX7" fmla="*/ 8837252 w 9662615"/>
              <a:gd name="connsiteY7" fmla="*/ 1350515 h 1597680"/>
              <a:gd name="connsiteX8" fmla="*/ 8705466 w 9662615"/>
              <a:gd name="connsiteY8" fmla="*/ 1342419 h 1597680"/>
              <a:gd name="connsiteX9" fmla="*/ 8652221 w 9662615"/>
              <a:gd name="connsiteY9" fmla="*/ 1326906 h 1597680"/>
              <a:gd name="connsiteX10" fmla="*/ 8632312 w 9662615"/>
              <a:gd name="connsiteY10" fmla="*/ 1326025 h 1597680"/>
              <a:gd name="connsiteX11" fmla="*/ 8591582 w 9662615"/>
              <a:gd name="connsiteY11" fmla="*/ 1341666 h 1597680"/>
              <a:gd name="connsiteX12" fmla="*/ 8537336 w 9662615"/>
              <a:gd name="connsiteY12" fmla="*/ 1341684 h 1597680"/>
              <a:gd name="connsiteX13" fmla="*/ 8472508 w 9662615"/>
              <a:gd name="connsiteY13" fmla="*/ 1363109 h 1597680"/>
              <a:gd name="connsiteX14" fmla="*/ 8258477 w 9662615"/>
              <a:gd name="connsiteY14" fmla="*/ 1370666 h 1597680"/>
              <a:gd name="connsiteX15" fmla="*/ 8197961 w 9662615"/>
              <a:gd name="connsiteY15" fmla="*/ 1392804 h 1597680"/>
              <a:gd name="connsiteX16" fmla="*/ 8171196 w 9662615"/>
              <a:gd name="connsiteY16" fmla="*/ 1397216 h 1597680"/>
              <a:gd name="connsiteX17" fmla="*/ 8127667 w 9662615"/>
              <a:gd name="connsiteY17" fmla="*/ 1418254 h 1597680"/>
              <a:gd name="connsiteX18" fmla="*/ 7974579 w 9662615"/>
              <a:gd name="connsiteY18" fmla="*/ 1383439 h 1597680"/>
              <a:gd name="connsiteX19" fmla="*/ 7768351 w 9662615"/>
              <a:gd name="connsiteY19" fmla="*/ 1395051 h 1597680"/>
              <a:gd name="connsiteX20" fmla="*/ 7635985 w 9662615"/>
              <a:gd name="connsiteY20" fmla="*/ 1386363 h 1597680"/>
              <a:gd name="connsiteX21" fmla="*/ 7466069 w 9662615"/>
              <a:gd name="connsiteY21" fmla="*/ 1377654 h 1597680"/>
              <a:gd name="connsiteX22" fmla="*/ 7355642 w 9662615"/>
              <a:gd name="connsiteY22" fmla="*/ 1407761 h 1597680"/>
              <a:gd name="connsiteX23" fmla="*/ 7151610 w 9662615"/>
              <a:gd name="connsiteY23" fmla="*/ 1397856 h 1597680"/>
              <a:gd name="connsiteX24" fmla="*/ 7082147 w 9662615"/>
              <a:gd name="connsiteY24" fmla="*/ 1406113 h 1597680"/>
              <a:gd name="connsiteX25" fmla="*/ 7014958 w 9662615"/>
              <a:gd name="connsiteY25" fmla="*/ 1396883 h 1597680"/>
              <a:gd name="connsiteX26" fmla="*/ 6907567 w 9662615"/>
              <a:gd name="connsiteY26" fmla="*/ 1419149 h 1597680"/>
              <a:gd name="connsiteX27" fmla="*/ 6748428 w 9662615"/>
              <a:gd name="connsiteY27" fmla="*/ 1420308 h 1597680"/>
              <a:gd name="connsiteX28" fmla="*/ 6654257 w 9662615"/>
              <a:gd name="connsiteY28" fmla="*/ 1424143 h 1597680"/>
              <a:gd name="connsiteX29" fmla="*/ 6620123 w 9662615"/>
              <a:gd name="connsiteY29" fmla="*/ 1430535 h 1597680"/>
              <a:gd name="connsiteX30" fmla="*/ 6571355 w 9662615"/>
              <a:gd name="connsiteY30" fmla="*/ 1436144 h 1597680"/>
              <a:gd name="connsiteX31" fmla="*/ 6486557 w 9662615"/>
              <a:gd name="connsiteY31" fmla="*/ 1449861 h 1597680"/>
              <a:gd name="connsiteX32" fmla="*/ 6370419 w 9662615"/>
              <a:gd name="connsiteY32" fmla="*/ 1461649 h 1597680"/>
              <a:gd name="connsiteX33" fmla="*/ 6278839 w 9662615"/>
              <a:gd name="connsiteY33" fmla="*/ 1449160 h 1597680"/>
              <a:gd name="connsiteX34" fmla="*/ 6272455 w 9662615"/>
              <a:gd name="connsiteY34" fmla="*/ 1453191 h 1597680"/>
              <a:gd name="connsiteX35" fmla="*/ 6212659 w 9662615"/>
              <a:gd name="connsiteY35" fmla="*/ 1454850 h 1597680"/>
              <a:gd name="connsiteX36" fmla="*/ 6069317 w 9662615"/>
              <a:gd name="connsiteY36" fmla="*/ 1445838 h 1597680"/>
              <a:gd name="connsiteX37" fmla="*/ 5878477 w 9662615"/>
              <a:gd name="connsiteY37" fmla="*/ 1439180 h 1597680"/>
              <a:gd name="connsiteX38" fmla="*/ 5838387 w 9662615"/>
              <a:gd name="connsiteY38" fmla="*/ 1444679 h 1597680"/>
              <a:gd name="connsiteX39" fmla="*/ 5771136 w 9662615"/>
              <a:gd name="connsiteY39" fmla="*/ 1453639 h 1597680"/>
              <a:gd name="connsiteX40" fmla="*/ 5724081 w 9662615"/>
              <a:gd name="connsiteY40" fmla="*/ 1470431 h 1597680"/>
              <a:gd name="connsiteX41" fmla="*/ 5666577 w 9662615"/>
              <a:gd name="connsiteY41" fmla="*/ 1473921 h 1597680"/>
              <a:gd name="connsiteX42" fmla="*/ 5649068 w 9662615"/>
              <a:gd name="connsiteY42" fmla="*/ 1461676 h 1597680"/>
              <a:gd name="connsiteX43" fmla="*/ 5588902 w 9662615"/>
              <a:gd name="connsiteY43" fmla="*/ 1469647 h 1597680"/>
              <a:gd name="connsiteX44" fmla="*/ 5498090 w 9662615"/>
              <a:gd name="connsiteY44" fmla="*/ 1483173 h 1597680"/>
              <a:gd name="connsiteX45" fmla="*/ 5444641 w 9662615"/>
              <a:gd name="connsiteY45" fmla="*/ 1487602 h 1597680"/>
              <a:gd name="connsiteX46" fmla="*/ 5299812 w 9662615"/>
              <a:gd name="connsiteY46" fmla="*/ 1503362 h 1597680"/>
              <a:gd name="connsiteX47" fmla="*/ 5213947 w 9662615"/>
              <a:gd name="connsiteY47" fmla="*/ 1516637 h 1597680"/>
              <a:gd name="connsiteX48" fmla="*/ 5090342 w 9662615"/>
              <a:gd name="connsiteY48" fmla="*/ 1546680 h 1597680"/>
              <a:gd name="connsiteX49" fmla="*/ 5129812 w 9662615"/>
              <a:gd name="connsiteY49" fmla="*/ 1521277 h 1597680"/>
              <a:gd name="connsiteX50" fmla="*/ 5059484 w 9662615"/>
              <a:gd name="connsiteY50" fmla="*/ 1546802 h 1597680"/>
              <a:gd name="connsiteX51" fmla="*/ 5038524 w 9662615"/>
              <a:gd name="connsiteY51" fmla="*/ 1545675 h 1597680"/>
              <a:gd name="connsiteX52" fmla="*/ 5026564 w 9662615"/>
              <a:gd name="connsiteY52" fmla="*/ 1545376 h 1597680"/>
              <a:gd name="connsiteX53" fmla="*/ 4969433 w 9662615"/>
              <a:gd name="connsiteY53" fmla="*/ 1550865 h 1597680"/>
              <a:gd name="connsiteX54" fmla="*/ 4929254 w 9662615"/>
              <a:gd name="connsiteY54" fmla="*/ 1563452 h 1597680"/>
              <a:gd name="connsiteX55" fmla="*/ 4871726 w 9662615"/>
              <a:gd name="connsiteY55" fmla="*/ 1570584 h 1597680"/>
              <a:gd name="connsiteX56" fmla="*/ 4843267 w 9662615"/>
              <a:gd name="connsiteY56" fmla="*/ 1561459 h 1597680"/>
              <a:gd name="connsiteX57" fmla="*/ 4821058 w 9662615"/>
              <a:gd name="connsiteY57" fmla="*/ 1553078 h 1597680"/>
              <a:gd name="connsiteX58" fmla="*/ 4791466 w 9662615"/>
              <a:gd name="connsiteY58" fmla="*/ 1561324 h 1597680"/>
              <a:gd name="connsiteX59" fmla="*/ 4784247 w 9662615"/>
              <a:gd name="connsiteY59" fmla="*/ 1562342 h 1597680"/>
              <a:gd name="connsiteX60" fmla="*/ 4743285 w 9662615"/>
              <a:gd name="connsiteY60" fmla="*/ 1597680 h 1597680"/>
              <a:gd name="connsiteX61" fmla="*/ 4697562 w 9662615"/>
              <a:gd name="connsiteY61" fmla="*/ 1551206 h 1597680"/>
              <a:gd name="connsiteX62" fmla="*/ 4662664 w 9662615"/>
              <a:gd name="connsiteY62" fmla="*/ 1573162 h 1597680"/>
              <a:gd name="connsiteX63" fmla="*/ 4603028 w 9662615"/>
              <a:gd name="connsiteY63" fmla="*/ 1568821 h 1597680"/>
              <a:gd name="connsiteX64" fmla="*/ 4541612 w 9662615"/>
              <a:gd name="connsiteY64" fmla="*/ 1545262 h 1597680"/>
              <a:gd name="connsiteX65" fmla="*/ 4422155 w 9662615"/>
              <a:gd name="connsiteY65" fmla="*/ 1542059 h 1597680"/>
              <a:gd name="connsiteX66" fmla="*/ 4221826 w 9662615"/>
              <a:gd name="connsiteY66" fmla="*/ 1508923 h 1597680"/>
              <a:gd name="connsiteX67" fmla="*/ 4096601 w 9662615"/>
              <a:gd name="connsiteY67" fmla="*/ 1521563 h 1597680"/>
              <a:gd name="connsiteX68" fmla="*/ 3970635 w 9662615"/>
              <a:gd name="connsiteY68" fmla="*/ 1544815 h 1597680"/>
              <a:gd name="connsiteX69" fmla="*/ 3833906 w 9662615"/>
              <a:gd name="connsiteY69" fmla="*/ 1516637 h 1597680"/>
              <a:gd name="connsiteX70" fmla="*/ 3696258 w 9662615"/>
              <a:gd name="connsiteY70" fmla="*/ 1537563 h 1597680"/>
              <a:gd name="connsiteX71" fmla="*/ 3594070 w 9662615"/>
              <a:gd name="connsiteY71" fmla="*/ 1509422 h 1597680"/>
              <a:gd name="connsiteX72" fmla="*/ 3565233 w 9662615"/>
              <a:gd name="connsiteY72" fmla="*/ 1515122 h 1597680"/>
              <a:gd name="connsiteX73" fmla="*/ 3560267 w 9662615"/>
              <a:gd name="connsiteY73" fmla="*/ 1516288 h 1597680"/>
              <a:gd name="connsiteX74" fmla="*/ 3540258 w 9662615"/>
              <a:gd name="connsiteY74" fmla="*/ 1516976 h 1597680"/>
              <a:gd name="connsiteX75" fmla="*/ 3534780 w 9662615"/>
              <a:gd name="connsiteY75" fmla="*/ 1522141 h 1597680"/>
              <a:gd name="connsiteX76" fmla="*/ 3504783 w 9662615"/>
              <a:gd name="connsiteY76" fmla="*/ 1526739 h 1597680"/>
              <a:gd name="connsiteX77" fmla="*/ 3430805 w 9662615"/>
              <a:gd name="connsiteY77" fmla="*/ 1542521 h 1597680"/>
              <a:gd name="connsiteX78" fmla="*/ 3292707 w 9662615"/>
              <a:gd name="connsiteY78" fmla="*/ 1520490 h 1597680"/>
              <a:gd name="connsiteX79" fmla="*/ 3187872 w 9662615"/>
              <a:gd name="connsiteY79" fmla="*/ 1519991 h 1597680"/>
              <a:gd name="connsiteX80" fmla="*/ 3148026 w 9662615"/>
              <a:gd name="connsiteY80" fmla="*/ 1524777 h 1597680"/>
              <a:gd name="connsiteX81" fmla="*/ 3092394 w 9662615"/>
              <a:gd name="connsiteY81" fmla="*/ 1528115 h 1597680"/>
              <a:gd name="connsiteX82" fmla="*/ 2994200 w 9662615"/>
              <a:gd name="connsiteY82" fmla="*/ 1537857 h 1597680"/>
              <a:gd name="connsiteX83" fmla="*/ 2862301 w 9662615"/>
              <a:gd name="connsiteY83" fmla="*/ 1544250 h 1597680"/>
              <a:gd name="connsiteX84" fmla="*/ 2766335 w 9662615"/>
              <a:gd name="connsiteY84" fmla="*/ 1527662 h 1597680"/>
              <a:gd name="connsiteX85" fmla="*/ 2757836 w 9662615"/>
              <a:gd name="connsiteY85" fmla="*/ 1531371 h 1597680"/>
              <a:gd name="connsiteX86" fmla="*/ 2691555 w 9662615"/>
              <a:gd name="connsiteY86" fmla="*/ 1530283 h 1597680"/>
              <a:gd name="connsiteX87" fmla="*/ 2491676 w 9662615"/>
              <a:gd name="connsiteY87" fmla="*/ 1500859 h 1597680"/>
              <a:gd name="connsiteX88" fmla="*/ 2378036 w 9662615"/>
              <a:gd name="connsiteY88" fmla="*/ 1520645 h 1597680"/>
              <a:gd name="connsiteX89" fmla="*/ 2284269 w 9662615"/>
              <a:gd name="connsiteY89" fmla="*/ 1503068 h 1597680"/>
              <a:gd name="connsiteX90" fmla="*/ 2207104 w 9662615"/>
              <a:gd name="connsiteY90" fmla="*/ 1508888 h 1597680"/>
              <a:gd name="connsiteX91" fmla="*/ 2149226 w 9662615"/>
              <a:gd name="connsiteY91" fmla="*/ 1523409 h 1597680"/>
              <a:gd name="connsiteX92" fmla="*/ 2084783 w 9662615"/>
              <a:gd name="connsiteY92" fmla="*/ 1524245 h 1597680"/>
              <a:gd name="connsiteX93" fmla="*/ 2070075 w 9662615"/>
              <a:gd name="connsiteY93" fmla="*/ 1511285 h 1597680"/>
              <a:gd name="connsiteX94" fmla="*/ 2001057 w 9662615"/>
              <a:gd name="connsiteY94" fmla="*/ 1516449 h 1597680"/>
              <a:gd name="connsiteX95" fmla="*/ 1896330 w 9662615"/>
              <a:gd name="connsiteY95" fmla="*/ 1525725 h 1597680"/>
              <a:gd name="connsiteX96" fmla="*/ 1835994 w 9662615"/>
              <a:gd name="connsiteY96" fmla="*/ 1527678 h 1597680"/>
              <a:gd name="connsiteX97" fmla="*/ 1671119 w 9662615"/>
              <a:gd name="connsiteY97" fmla="*/ 1536701 h 1597680"/>
              <a:gd name="connsiteX98" fmla="*/ 1601337 w 9662615"/>
              <a:gd name="connsiteY98" fmla="*/ 1548552 h 1597680"/>
              <a:gd name="connsiteX99" fmla="*/ 1407755 w 9662615"/>
              <a:gd name="connsiteY99" fmla="*/ 1571444 h 1597680"/>
              <a:gd name="connsiteX100" fmla="*/ 1271994 w 9662615"/>
              <a:gd name="connsiteY100" fmla="*/ 1579471 h 1597680"/>
              <a:gd name="connsiteX101" fmla="*/ 1249226 w 9662615"/>
              <a:gd name="connsiteY101" fmla="*/ 1583140 h 1597680"/>
              <a:gd name="connsiteX102" fmla="*/ 1217719 w 9662615"/>
              <a:gd name="connsiteY102" fmla="*/ 1580863 h 1597680"/>
              <a:gd name="connsiteX103" fmla="*/ 1091432 w 9662615"/>
              <a:gd name="connsiteY103" fmla="*/ 1571003 h 1597680"/>
              <a:gd name="connsiteX104" fmla="*/ 992039 w 9662615"/>
              <a:gd name="connsiteY104" fmla="*/ 1556662 h 1597680"/>
              <a:gd name="connsiteX105" fmla="*/ 868264 w 9662615"/>
              <a:gd name="connsiteY105" fmla="*/ 1566392 h 1597680"/>
              <a:gd name="connsiteX106" fmla="*/ 792765 w 9662615"/>
              <a:gd name="connsiteY106" fmla="*/ 1563102 h 1597680"/>
              <a:gd name="connsiteX107" fmla="*/ 669055 w 9662615"/>
              <a:gd name="connsiteY107" fmla="*/ 1543638 h 1597680"/>
              <a:gd name="connsiteX108" fmla="*/ 506152 w 9662615"/>
              <a:gd name="connsiteY108" fmla="*/ 1549124 h 1597680"/>
              <a:gd name="connsiteX109" fmla="*/ 472797 w 9662615"/>
              <a:gd name="connsiteY109" fmla="*/ 1568904 h 1597680"/>
              <a:gd name="connsiteX110" fmla="*/ 427864 w 9662615"/>
              <a:gd name="connsiteY110" fmla="*/ 1580848 h 1597680"/>
              <a:gd name="connsiteX111" fmla="*/ 408381 w 9662615"/>
              <a:gd name="connsiteY111" fmla="*/ 1552940 h 1597680"/>
              <a:gd name="connsiteX112" fmla="*/ 267163 w 9662615"/>
              <a:gd name="connsiteY112" fmla="*/ 1531913 h 1597680"/>
              <a:gd name="connsiteX113" fmla="*/ 196644 w 9662615"/>
              <a:gd name="connsiteY113" fmla="*/ 1524565 h 1597680"/>
              <a:gd name="connsiteX114" fmla="*/ 86819 w 9662615"/>
              <a:gd name="connsiteY114" fmla="*/ 1519517 h 1597680"/>
              <a:gd name="connsiteX115" fmla="*/ 53369 w 9662615"/>
              <a:gd name="connsiteY115" fmla="*/ 1516853 h 1597680"/>
              <a:gd name="connsiteX116" fmla="*/ 2359 w 9662615"/>
              <a:gd name="connsiteY116" fmla="*/ 1515247 h 1597680"/>
              <a:gd name="connsiteX117" fmla="*/ 0 w 9662615"/>
              <a:gd name="connsiteY117" fmla="*/ 1514932 h 1597680"/>
              <a:gd name="connsiteX118" fmla="*/ 0 w 9662615"/>
              <a:gd name="connsiteY118" fmla="*/ 0 h 1597680"/>
              <a:gd name="connsiteX0" fmla="*/ 0 w 9662615"/>
              <a:gd name="connsiteY0" fmla="*/ 0 h 1603753"/>
              <a:gd name="connsiteX1" fmla="*/ 9662615 w 9662615"/>
              <a:gd name="connsiteY1" fmla="*/ 0 h 1603753"/>
              <a:gd name="connsiteX2" fmla="*/ 9662615 w 9662615"/>
              <a:gd name="connsiteY2" fmla="*/ 1280346 h 1603753"/>
              <a:gd name="connsiteX3" fmla="*/ 9658420 w 9662615"/>
              <a:gd name="connsiteY3" fmla="*/ 1280106 h 1603753"/>
              <a:gd name="connsiteX4" fmla="*/ 9469546 w 9662615"/>
              <a:gd name="connsiteY4" fmla="*/ 1289837 h 1603753"/>
              <a:gd name="connsiteX5" fmla="*/ 9385895 w 9662615"/>
              <a:gd name="connsiteY5" fmla="*/ 1269203 h 1603753"/>
              <a:gd name="connsiteX6" fmla="*/ 9144767 w 9662615"/>
              <a:gd name="connsiteY6" fmla="*/ 1264120 h 1603753"/>
              <a:gd name="connsiteX7" fmla="*/ 8837252 w 9662615"/>
              <a:gd name="connsiteY7" fmla="*/ 1350515 h 1603753"/>
              <a:gd name="connsiteX8" fmla="*/ 8705466 w 9662615"/>
              <a:gd name="connsiteY8" fmla="*/ 1342419 h 1603753"/>
              <a:gd name="connsiteX9" fmla="*/ 8652221 w 9662615"/>
              <a:gd name="connsiteY9" fmla="*/ 1326906 h 1603753"/>
              <a:gd name="connsiteX10" fmla="*/ 8632312 w 9662615"/>
              <a:gd name="connsiteY10" fmla="*/ 1326025 h 1603753"/>
              <a:gd name="connsiteX11" fmla="*/ 8591582 w 9662615"/>
              <a:gd name="connsiteY11" fmla="*/ 1341666 h 1603753"/>
              <a:gd name="connsiteX12" fmla="*/ 8537336 w 9662615"/>
              <a:gd name="connsiteY12" fmla="*/ 1341684 h 1603753"/>
              <a:gd name="connsiteX13" fmla="*/ 8472508 w 9662615"/>
              <a:gd name="connsiteY13" fmla="*/ 1363109 h 1603753"/>
              <a:gd name="connsiteX14" fmla="*/ 8258477 w 9662615"/>
              <a:gd name="connsiteY14" fmla="*/ 1370666 h 1603753"/>
              <a:gd name="connsiteX15" fmla="*/ 8197961 w 9662615"/>
              <a:gd name="connsiteY15" fmla="*/ 1392804 h 1603753"/>
              <a:gd name="connsiteX16" fmla="*/ 8171196 w 9662615"/>
              <a:gd name="connsiteY16" fmla="*/ 1397216 h 1603753"/>
              <a:gd name="connsiteX17" fmla="*/ 8127667 w 9662615"/>
              <a:gd name="connsiteY17" fmla="*/ 1418254 h 1603753"/>
              <a:gd name="connsiteX18" fmla="*/ 7974579 w 9662615"/>
              <a:gd name="connsiteY18" fmla="*/ 1383439 h 1603753"/>
              <a:gd name="connsiteX19" fmla="*/ 7768351 w 9662615"/>
              <a:gd name="connsiteY19" fmla="*/ 1395051 h 1603753"/>
              <a:gd name="connsiteX20" fmla="*/ 7635985 w 9662615"/>
              <a:gd name="connsiteY20" fmla="*/ 1386363 h 1603753"/>
              <a:gd name="connsiteX21" fmla="*/ 7466069 w 9662615"/>
              <a:gd name="connsiteY21" fmla="*/ 1377654 h 1603753"/>
              <a:gd name="connsiteX22" fmla="*/ 7355642 w 9662615"/>
              <a:gd name="connsiteY22" fmla="*/ 1407761 h 1603753"/>
              <a:gd name="connsiteX23" fmla="*/ 7151610 w 9662615"/>
              <a:gd name="connsiteY23" fmla="*/ 1397856 h 1603753"/>
              <a:gd name="connsiteX24" fmla="*/ 7082147 w 9662615"/>
              <a:gd name="connsiteY24" fmla="*/ 1406113 h 1603753"/>
              <a:gd name="connsiteX25" fmla="*/ 7014958 w 9662615"/>
              <a:gd name="connsiteY25" fmla="*/ 1396883 h 1603753"/>
              <a:gd name="connsiteX26" fmla="*/ 6907567 w 9662615"/>
              <a:gd name="connsiteY26" fmla="*/ 1419149 h 1603753"/>
              <a:gd name="connsiteX27" fmla="*/ 6748428 w 9662615"/>
              <a:gd name="connsiteY27" fmla="*/ 1420308 h 1603753"/>
              <a:gd name="connsiteX28" fmla="*/ 6654257 w 9662615"/>
              <a:gd name="connsiteY28" fmla="*/ 1424143 h 1603753"/>
              <a:gd name="connsiteX29" fmla="*/ 6620123 w 9662615"/>
              <a:gd name="connsiteY29" fmla="*/ 1430535 h 1603753"/>
              <a:gd name="connsiteX30" fmla="*/ 6571355 w 9662615"/>
              <a:gd name="connsiteY30" fmla="*/ 1436144 h 1603753"/>
              <a:gd name="connsiteX31" fmla="*/ 6486557 w 9662615"/>
              <a:gd name="connsiteY31" fmla="*/ 1449861 h 1603753"/>
              <a:gd name="connsiteX32" fmla="*/ 6370419 w 9662615"/>
              <a:gd name="connsiteY32" fmla="*/ 1461649 h 1603753"/>
              <a:gd name="connsiteX33" fmla="*/ 6278839 w 9662615"/>
              <a:gd name="connsiteY33" fmla="*/ 1449160 h 1603753"/>
              <a:gd name="connsiteX34" fmla="*/ 6272455 w 9662615"/>
              <a:gd name="connsiteY34" fmla="*/ 1453191 h 1603753"/>
              <a:gd name="connsiteX35" fmla="*/ 6212659 w 9662615"/>
              <a:gd name="connsiteY35" fmla="*/ 1454850 h 1603753"/>
              <a:gd name="connsiteX36" fmla="*/ 6069317 w 9662615"/>
              <a:gd name="connsiteY36" fmla="*/ 1445838 h 1603753"/>
              <a:gd name="connsiteX37" fmla="*/ 5878477 w 9662615"/>
              <a:gd name="connsiteY37" fmla="*/ 1439180 h 1603753"/>
              <a:gd name="connsiteX38" fmla="*/ 5838387 w 9662615"/>
              <a:gd name="connsiteY38" fmla="*/ 1444679 h 1603753"/>
              <a:gd name="connsiteX39" fmla="*/ 5771136 w 9662615"/>
              <a:gd name="connsiteY39" fmla="*/ 1453639 h 1603753"/>
              <a:gd name="connsiteX40" fmla="*/ 5724081 w 9662615"/>
              <a:gd name="connsiteY40" fmla="*/ 1470431 h 1603753"/>
              <a:gd name="connsiteX41" fmla="*/ 5666577 w 9662615"/>
              <a:gd name="connsiteY41" fmla="*/ 1473921 h 1603753"/>
              <a:gd name="connsiteX42" fmla="*/ 5649068 w 9662615"/>
              <a:gd name="connsiteY42" fmla="*/ 1461676 h 1603753"/>
              <a:gd name="connsiteX43" fmla="*/ 5588902 w 9662615"/>
              <a:gd name="connsiteY43" fmla="*/ 1469647 h 1603753"/>
              <a:gd name="connsiteX44" fmla="*/ 5498090 w 9662615"/>
              <a:gd name="connsiteY44" fmla="*/ 1483173 h 1603753"/>
              <a:gd name="connsiteX45" fmla="*/ 5444641 w 9662615"/>
              <a:gd name="connsiteY45" fmla="*/ 1487602 h 1603753"/>
              <a:gd name="connsiteX46" fmla="*/ 5299812 w 9662615"/>
              <a:gd name="connsiteY46" fmla="*/ 1503362 h 1603753"/>
              <a:gd name="connsiteX47" fmla="*/ 5213947 w 9662615"/>
              <a:gd name="connsiteY47" fmla="*/ 1516637 h 1603753"/>
              <a:gd name="connsiteX48" fmla="*/ 5090342 w 9662615"/>
              <a:gd name="connsiteY48" fmla="*/ 1546680 h 1603753"/>
              <a:gd name="connsiteX49" fmla="*/ 5129812 w 9662615"/>
              <a:gd name="connsiteY49" fmla="*/ 1521277 h 1603753"/>
              <a:gd name="connsiteX50" fmla="*/ 5059484 w 9662615"/>
              <a:gd name="connsiteY50" fmla="*/ 1546802 h 1603753"/>
              <a:gd name="connsiteX51" fmla="*/ 5038524 w 9662615"/>
              <a:gd name="connsiteY51" fmla="*/ 1545675 h 1603753"/>
              <a:gd name="connsiteX52" fmla="*/ 5026564 w 9662615"/>
              <a:gd name="connsiteY52" fmla="*/ 1545376 h 1603753"/>
              <a:gd name="connsiteX53" fmla="*/ 4969433 w 9662615"/>
              <a:gd name="connsiteY53" fmla="*/ 1550865 h 1603753"/>
              <a:gd name="connsiteX54" fmla="*/ 4929254 w 9662615"/>
              <a:gd name="connsiteY54" fmla="*/ 1563452 h 1603753"/>
              <a:gd name="connsiteX55" fmla="*/ 4871726 w 9662615"/>
              <a:gd name="connsiteY55" fmla="*/ 1570584 h 1603753"/>
              <a:gd name="connsiteX56" fmla="*/ 4843267 w 9662615"/>
              <a:gd name="connsiteY56" fmla="*/ 1561459 h 1603753"/>
              <a:gd name="connsiteX57" fmla="*/ 4821058 w 9662615"/>
              <a:gd name="connsiteY57" fmla="*/ 1553078 h 1603753"/>
              <a:gd name="connsiteX58" fmla="*/ 4791466 w 9662615"/>
              <a:gd name="connsiteY58" fmla="*/ 1561324 h 1603753"/>
              <a:gd name="connsiteX59" fmla="*/ 4784247 w 9662615"/>
              <a:gd name="connsiteY59" fmla="*/ 1562342 h 1603753"/>
              <a:gd name="connsiteX60" fmla="*/ 4743285 w 9662615"/>
              <a:gd name="connsiteY60" fmla="*/ 1597680 h 1603753"/>
              <a:gd name="connsiteX61" fmla="*/ 4697562 w 9662615"/>
              <a:gd name="connsiteY61" fmla="*/ 1551206 h 1603753"/>
              <a:gd name="connsiteX62" fmla="*/ 4662664 w 9662615"/>
              <a:gd name="connsiteY62" fmla="*/ 1573162 h 1603753"/>
              <a:gd name="connsiteX63" fmla="*/ 4603028 w 9662615"/>
              <a:gd name="connsiteY63" fmla="*/ 1568821 h 1603753"/>
              <a:gd name="connsiteX64" fmla="*/ 4541612 w 9662615"/>
              <a:gd name="connsiteY64" fmla="*/ 1545262 h 1603753"/>
              <a:gd name="connsiteX65" fmla="*/ 4422155 w 9662615"/>
              <a:gd name="connsiteY65" fmla="*/ 1542059 h 1603753"/>
              <a:gd name="connsiteX66" fmla="*/ 4221826 w 9662615"/>
              <a:gd name="connsiteY66" fmla="*/ 1508923 h 1603753"/>
              <a:gd name="connsiteX67" fmla="*/ 4096601 w 9662615"/>
              <a:gd name="connsiteY67" fmla="*/ 1521563 h 1603753"/>
              <a:gd name="connsiteX68" fmla="*/ 3970635 w 9662615"/>
              <a:gd name="connsiteY68" fmla="*/ 1544815 h 1603753"/>
              <a:gd name="connsiteX69" fmla="*/ 3833906 w 9662615"/>
              <a:gd name="connsiteY69" fmla="*/ 1516637 h 1603753"/>
              <a:gd name="connsiteX70" fmla="*/ 3696258 w 9662615"/>
              <a:gd name="connsiteY70" fmla="*/ 1537563 h 1603753"/>
              <a:gd name="connsiteX71" fmla="*/ 3594070 w 9662615"/>
              <a:gd name="connsiteY71" fmla="*/ 1509422 h 1603753"/>
              <a:gd name="connsiteX72" fmla="*/ 3565233 w 9662615"/>
              <a:gd name="connsiteY72" fmla="*/ 1515122 h 1603753"/>
              <a:gd name="connsiteX73" fmla="*/ 3560267 w 9662615"/>
              <a:gd name="connsiteY73" fmla="*/ 1516288 h 1603753"/>
              <a:gd name="connsiteX74" fmla="*/ 3540258 w 9662615"/>
              <a:gd name="connsiteY74" fmla="*/ 1516976 h 1603753"/>
              <a:gd name="connsiteX75" fmla="*/ 3534780 w 9662615"/>
              <a:gd name="connsiteY75" fmla="*/ 1522141 h 1603753"/>
              <a:gd name="connsiteX76" fmla="*/ 3504783 w 9662615"/>
              <a:gd name="connsiteY76" fmla="*/ 1526739 h 1603753"/>
              <a:gd name="connsiteX77" fmla="*/ 3430805 w 9662615"/>
              <a:gd name="connsiteY77" fmla="*/ 1542521 h 1603753"/>
              <a:gd name="connsiteX78" fmla="*/ 3292707 w 9662615"/>
              <a:gd name="connsiteY78" fmla="*/ 1520490 h 1603753"/>
              <a:gd name="connsiteX79" fmla="*/ 3187872 w 9662615"/>
              <a:gd name="connsiteY79" fmla="*/ 1519991 h 1603753"/>
              <a:gd name="connsiteX80" fmla="*/ 3148026 w 9662615"/>
              <a:gd name="connsiteY80" fmla="*/ 1524777 h 1603753"/>
              <a:gd name="connsiteX81" fmla="*/ 3092394 w 9662615"/>
              <a:gd name="connsiteY81" fmla="*/ 1528115 h 1603753"/>
              <a:gd name="connsiteX82" fmla="*/ 2994200 w 9662615"/>
              <a:gd name="connsiteY82" fmla="*/ 1537857 h 1603753"/>
              <a:gd name="connsiteX83" fmla="*/ 2862301 w 9662615"/>
              <a:gd name="connsiteY83" fmla="*/ 1544250 h 1603753"/>
              <a:gd name="connsiteX84" fmla="*/ 2766335 w 9662615"/>
              <a:gd name="connsiteY84" fmla="*/ 1527662 h 1603753"/>
              <a:gd name="connsiteX85" fmla="*/ 2757836 w 9662615"/>
              <a:gd name="connsiteY85" fmla="*/ 1531371 h 1603753"/>
              <a:gd name="connsiteX86" fmla="*/ 2691555 w 9662615"/>
              <a:gd name="connsiteY86" fmla="*/ 1530283 h 1603753"/>
              <a:gd name="connsiteX87" fmla="*/ 2491676 w 9662615"/>
              <a:gd name="connsiteY87" fmla="*/ 1500859 h 1603753"/>
              <a:gd name="connsiteX88" fmla="*/ 2378036 w 9662615"/>
              <a:gd name="connsiteY88" fmla="*/ 1520645 h 1603753"/>
              <a:gd name="connsiteX89" fmla="*/ 2284269 w 9662615"/>
              <a:gd name="connsiteY89" fmla="*/ 1503068 h 1603753"/>
              <a:gd name="connsiteX90" fmla="*/ 2207104 w 9662615"/>
              <a:gd name="connsiteY90" fmla="*/ 1508888 h 1603753"/>
              <a:gd name="connsiteX91" fmla="*/ 2149226 w 9662615"/>
              <a:gd name="connsiteY91" fmla="*/ 1523409 h 1603753"/>
              <a:gd name="connsiteX92" fmla="*/ 2084783 w 9662615"/>
              <a:gd name="connsiteY92" fmla="*/ 1524245 h 1603753"/>
              <a:gd name="connsiteX93" fmla="*/ 2070075 w 9662615"/>
              <a:gd name="connsiteY93" fmla="*/ 1511285 h 1603753"/>
              <a:gd name="connsiteX94" fmla="*/ 2001057 w 9662615"/>
              <a:gd name="connsiteY94" fmla="*/ 1516449 h 1603753"/>
              <a:gd name="connsiteX95" fmla="*/ 1896330 w 9662615"/>
              <a:gd name="connsiteY95" fmla="*/ 1525725 h 1603753"/>
              <a:gd name="connsiteX96" fmla="*/ 1835994 w 9662615"/>
              <a:gd name="connsiteY96" fmla="*/ 1527678 h 1603753"/>
              <a:gd name="connsiteX97" fmla="*/ 1671119 w 9662615"/>
              <a:gd name="connsiteY97" fmla="*/ 1536701 h 1603753"/>
              <a:gd name="connsiteX98" fmla="*/ 1601337 w 9662615"/>
              <a:gd name="connsiteY98" fmla="*/ 1548552 h 1603753"/>
              <a:gd name="connsiteX99" fmla="*/ 1407755 w 9662615"/>
              <a:gd name="connsiteY99" fmla="*/ 1571444 h 1603753"/>
              <a:gd name="connsiteX100" fmla="*/ 1271994 w 9662615"/>
              <a:gd name="connsiteY100" fmla="*/ 1579471 h 1603753"/>
              <a:gd name="connsiteX101" fmla="*/ 1249226 w 9662615"/>
              <a:gd name="connsiteY101" fmla="*/ 1583140 h 1603753"/>
              <a:gd name="connsiteX102" fmla="*/ 1217719 w 9662615"/>
              <a:gd name="connsiteY102" fmla="*/ 1580863 h 1603753"/>
              <a:gd name="connsiteX103" fmla="*/ 1091432 w 9662615"/>
              <a:gd name="connsiteY103" fmla="*/ 1571003 h 1603753"/>
              <a:gd name="connsiteX104" fmla="*/ 992039 w 9662615"/>
              <a:gd name="connsiteY104" fmla="*/ 1556662 h 1603753"/>
              <a:gd name="connsiteX105" fmla="*/ 868264 w 9662615"/>
              <a:gd name="connsiteY105" fmla="*/ 1566392 h 1603753"/>
              <a:gd name="connsiteX106" fmla="*/ 792765 w 9662615"/>
              <a:gd name="connsiteY106" fmla="*/ 1563102 h 1603753"/>
              <a:gd name="connsiteX107" fmla="*/ 669055 w 9662615"/>
              <a:gd name="connsiteY107" fmla="*/ 1543638 h 1603753"/>
              <a:gd name="connsiteX108" fmla="*/ 506152 w 9662615"/>
              <a:gd name="connsiteY108" fmla="*/ 1549124 h 1603753"/>
              <a:gd name="connsiteX109" fmla="*/ 472797 w 9662615"/>
              <a:gd name="connsiteY109" fmla="*/ 1568904 h 1603753"/>
              <a:gd name="connsiteX110" fmla="*/ 427864 w 9662615"/>
              <a:gd name="connsiteY110" fmla="*/ 1580848 h 1603753"/>
              <a:gd name="connsiteX111" fmla="*/ 408381 w 9662615"/>
              <a:gd name="connsiteY111" fmla="*/ 1552940 h 1603753"/>
              <a:gd name="connsiteX112" fmla="*/ 267163 w 9662615"/>
              <a:gd name="connsiteY112" fmla="*/ 1531913 h 1603753"/>
              <a:gd name="connsiteX113" fmla="*/ 196644 w 9662615"/>
              <a:gd name="connsiteY113" fmla="*/ 1524565 h 1603753"/>
              <a:gd name="connsiteX114" fmla="*/ 86819 w 9662615"/>
              <a:gd name="connsiteY114" fmla="*/ 1519517 h 1603753"/>
              <a:gd name="connsiteX115" fmla="*/ 53369 w 9662615"/>
              <a:gd name="connsiteY115" fmla="*/ 1516853 h 1603753"/>
              <a:gd name="connsiteX116" fmla="*/ 2359 w 9662615"/>
              <a:gd name="connsiteY116" fmla="*/ 1515247 h 1603753"/>
              <a:gd name="connsiteX117" fmla="*/ 0 w 9662615"/>
              <a:gd name="connsiteY117" fmla="*/ 1514932 h 1603753"/>
              <a:gd name="connsiteX118" fmla="*/ 0 w 9662615"/>
              <a:gd name="connsiteY118" fmla="*/ 0 h 1603753"/>
              <a:gd name="connsiteX0" fmla="*/ 0 w 9662615"/>
              <a:gd name="connsiteY0" fmla="*/ 0 h 1603753"/>
              <a:gd name="connsiteX1" fmla="*/ 9662615 w 9662615"/>
              <a:gd name="connsiteY1" fmla="*/ 0 h 1603753"/>
              <a:gd name="connsiteX2" fmla="*/ 9662615 w 9662615"/>
              <a:gd name="connsiteY2" fmla="*/ 1280346 h 1603753"/>
              <a:gd name="connsiteX3" fmla="*/ 9658420 w 9662615"/>
              <a:gd name="connsiteY3" fmla="*/ 1280106 h 1603753"/>
              <a:gd name="connsiteX4" fmla="*/ 9469546 w 9662615"/>
              <a:gd name="connsiteY4" fmla="*/ 1289837 h 1603753"/>
              <a:gd name="connsiteX5" fmla="*/ 9385895 w 9662615"/>
              <a:gd name="connsiteY5" fmla="*/ 1269203 h 1603753"/>
              <a:gd name="connsiteX6" fmla="*/ 9144767 w 9662615"/>
              <a:gd name="connsiteY6" fmla="*/ 1264120 h 1603753"/>
              <a:gd name="connsiteX7" fmla="*/ 8837252 w 9662615"/>
              <a:gd name="connsiteY7" fmla="*/ 1350515 h 1603753"/>
              <a:gd name="connsiteX8" fmla="*/ 8705466 w 9662615"/>
              <a:gd name="connsiteY8" fmla="*/ 1342419 h 1603753"/>
              <a:gd name="connsiteX9" fmla="*/ 8652221 w 9662615"/>
              <a:gd name="connsiteY9" fmla="*/ 1326906 h 1603753"/>
              <a:gd name="connsiteX10" fmla="*/ 8632312 w 9662615"/>
              <a:gd name="connsiteY10" fmla="*/ 1326025 h 1603753"/>
              <a:gd name="connsiteX11" fmla="*/ 8591582 w 9662615"/>
              <a:gd name="connsiteY11" fmla="*/ 1341666 h 1603753"/>
              <a:gd name="connsiteX12" fmla="*/ 8537336 w 9662615"/>
              <a:gd name="connsiteY12" fmla="*/ 1341684 h 1603753"/>
              <a:gd name="connsiteX13" fmla="*/ 8472508 w 9662615"/>
              <a:gd name="connsiteY13" fmla="*/ 1363109 h 1603753"/>
              <a:gd name="connsiteX14" fmla="*/ 8258477 w 9662615"/>
              <a:gd name="connsiteY14" fmla="*/ 1370666 h 1603753"/>
              <a:gd name="connsiteX15" fmla="*/ 8197961 w 9662615"/>
              <a:gd name="connsiteY15" fmla="*/ 1392804 h 1603753"/>
              <a:gd name="connsiteX16" fmla="*/ 8171196 w 9662615"/>
              <a:gd name="connsiteY16" fmla="*/ 1397216 h 1603753"/>
              <a:gd name="connsiteX17" fmla="*/ 8127667 w 9662615"/>
              <a:gd name="connsiteY17" fmla="*/ 1418254 h 1603753"/>
              <a:gd name="connsiteX18" fmla="*/ 7974579 w 9662615"/>
              <a:gd name="connsiteY18" fmla="*/ 1383439 h 1603753"/>
              <a:gd name="connsiteX19" fmla="*/ 7768351 w 9662615"/>
              <a:gd name="connsiteY19" fmla="*/ 1395051 h 1603753"/>
              <a:gd name="connsiteX20" fmla="*/ 7635985 w 9662615"/>
              <a:gd name="connsiteY20" fmla="*/ 1386363 h 1603753"/>
              <a:gd name="connsiteX21" fmla="*/ 7466069 w 9662615"/>
              <a:gd name="connsiteY21" fmla="*/ 1377654 h 1603753"/>
              <a:gd name="connsiteX22" fmla="*/ 7355642 w 9662615"/>
              <a:gd name="connsiteY22" fmla="*/ 1407761 h 1603753"/>
              <a:gd name="connsiteX23" fmla="*/ 7151610 w 9662615"/>
              <a:gd name="connsiteY23" fmla="*/ 1397856 h 1603753"/>
              <a:gd name="connsiteX24" fmla="*/ 7082147 w 9662615"/>
              <a:gd name="connsiteY24" fmla="*/ 1406113 h 1603753"/>
              <a:gd name="connsiteX25" fmla="*/ 7014958 w 9662615"/>
              <a:gd name="connsiteY25" fmla="*/ 1396883 h 1603753"/>
              <a:gd name="connsiteX26" fmla="*/ 6907567 w 9662615"/>
              <a:gd name="connsiteY26" fmla="*/ 1419149 h 1603753"/>
              <a:gd name="connsiteX27" fmla="*/ 6748428 w 9662615"/>
              <a:gd name="connsiteY27" fmla="*/ 1420308 h 1603753"/>
              <a:gd name="connsiteX28" fmla="*/ 6654257 w 9662615"/>
              <a:gd name="connsiteY28" fmla="*/ 1424143 h 1603753"/>
              <a:gd name="connsiteX29" fmla="*/ 6620123 w 9662615"/>
              <a:gd name="connsiteY29" fmla="*/ 1430535 h 1603753"/>
              <a:gd name="connsiteX30" fmla="*/ 6571355 w 9662615"/>
              <a:gd name="connsiteY30" fmla="*/ 1436144 h 1603753"/>
              <a:gd name="connsiteX31" fmla="*/ 6486557 w 9662615"/>
              <a:gd name="connsiteY31" fmla="*/ 1449861 h 1603753"/>
              <a:gd name="connsiteX32" fmla="*/ 6370419 w 9662615"/>
              <a:gd name="connsiteY32" fmla="*/ 1461649 h 1603753"/>
              <a:gd name="connsiteX33" fmla="*/ 6278839 w 9662615"/>
              <a:gd name="connsiteY33" fmla="*/ 1449160 h 1603753"/>
              <a:gd name="connsiteX34" fmla="*/ 6272455 w 9662615"/>
              <a:gd name="connsiteY34" fmla="*/ 1453191 h 1603753"/>
              <a:gd name="connsiteX35" fmla="*/ 6212659 w 9662615"/>
              <a:gd name="connsiteY35" fmla="*/ 1454850 h 1603753"/>
              <a:gd name="connsiteX36" fmla="*/ 6069317 w 9662615"/>
              <a:gd name="connsiteY36" fmla="*/ 1445838 h 1603753"/>
              <a:gd name="connsiteX37" fmla="*/ 5878477 w 9662615"/>
              <a:gd name="connsiteY37" fmla="*/ 1439180 h 1603753"/>
              <a:gd name="connsiteX38" fmla="*/ 5838387 w 9662615"/>
              <a:gd name="connsiteY38" fmla="*/ 1444679 h 1603753"/>
              <a:gd name="connsiteX39" fmla="*/ 5771136 w 9662615"/>
              <a:gd name="connsiteY39" fmla="*/ 1453639 h 1603753"/>
              <a:gd name="connsiteX40" fmla="*/ 5724081 w 9662615"/>
              <a:gd name="connsiteY40" fmla="*/ 1470431 h 1603753"/>
              <a:gd name="connsiteX41" fmla="*/ 5666577 w 9662615"/>
              <a:gd name="connsiteY41" fmla="*/ 1473921 h 1603753"/>
              <a:gd name="connsiteX42" fmla="*/ 5649068 w 9662615"/>
              <a:gd name="connsiteY42" fmla="*/ 1461676 h 1603753"/>
              <a:gd name="connsiteX43" fmla="*/ 5588902 w 9662615"/>
              <a:gd name="connsiteY43" fmla="*/ 1469647 h 1603753"/>
              <a:gd name="connsiteX44" fmla="*/ 5498090 w 9662615"/>
              <a:gd name="connsiteY44" fmla="*/ 1483173 h 1603753"/>
              <a:gd name="connsiteX45" fmla="*/ 5444641 w 9662615"/>
              <a:gd name="connsiteY45" fmla="*/ 1487602 h 1603753"/>
              <a:gd name="connsiteX46" fmla="*/ 5299812 w 9662615"/>
              <a:gd name="connsiteY46" fmla="*/ 1503362 h 1603753"/>
              <a:gd name="connsiteX47" fmla="*/ 5213947 w 9662615"/>
              <a:gd name="connsiteY47" fmla="*/ 1516637 h 1603753"/>
              <a:gd name="connsiteX48" fmla="*/ 5090342 w 9662615"/>
              <a:gd name="connsiteY48" fmla="*/ 1546680 h 1603753"/>
              <a:gd name="connsiteX49" fmla="*/ 5129812 w 9662615"/>
              <a:gd name="connsiteY49" fmla="*/ 1521277 h 1603753"/>
              <a:gd name="connsiteX50" fmla="*/ 5059484 w 9662615"/>
              <a:gd name="connsiteY50" fmla="*/ 1546802 h 1603753"/>
              <a:gd name="connsiteX51" fmla="*/ 5038524 w 9662615"/>
              <a:gd name="connsiteY51" fmla="*/ 1545675 h 1603753"/>
              <a:gd name="connsiteX52" fmla="*/ 5026564 w 9662615"/>
              <a:gd name="connsiteY52" fmla="*/ 1545376 h 1603753"/>
              <a:gd name="connsiteX53" fmla="*/ 4969433 w 9662615"/>
              <a:gd name="connsiteY53" fmla="*/ 1550865 h 1603753"/>
              <a:gd name="connsiteX54" fmla="*/ 4929254 w 9662615"/>
              <a:gd name="connsiteY54" fmla="*/ 1563452 h 1603753"/>
              <a:gd name="connsiteX55" fmla="*/ 4871726 w 9662615"/>
              <a:gd name="connsiteY55" fmla="*/ 1570584 h 1603753"/>
              <a:gd name="connsiteX56" fmla="*/ 4843267 w 9662615"/>
              <a:gd name="connsiteY56" fmla="*/ 1561459 h 1603753"/>
              <a:gd name="connsiteX57" fmla="*/ 4821058 w 9662615"/>
              <a:gd name="connsiteY57" fmla="*/ 1553078 h 1603753"/>
              <a:gd name="connsiteX58" fmla="*/ 4791466 w 9662615"/>
              <a:gd name="connsiteY58" fmla="*/ 1561324 h 1603753"/>
              <a:gd name="connsiteX59" fmla="*/ 4784247 w 9662615"/>
              <a:gd name="connsiteY59" fmla="*/ 1562342 h 1603753"/>
              <a:gd name="connsiteX60" fmla="*/ 4743285 w 9662615"/>
              <a:gd name="connsiteY60" fmla="*/ 1597680 h 1603753"/>
              <a:gd name="connsiteX61" fmla="*/ 4697562 w 9662615"/>
              <a:gd name="connsiteY61" fmla="*/ 1551206 h 1603753"/>
              <a:gd name="connsiteX62" fmla="*/ 4662664 w 9662615"/>
              <a:gd name="connsiteY62" fmla="*/ 1573162 h 1603753"/>
              <a:gd name="connsiteX63" fmla="*/ 4603028 w 9662615"/>
              <a:gd name="connsiteY63" fmla="*/ 1568821 h 1603753"/>
              <a:gd name="connsiteX64" fmla="*/ 4541612 w 9662615"/>
              <a:gd name="connsiteY64" fmla="*/ 1545262 h 1603753"/>
              <a:gd name="connsiteX65" fmla="*/ 4422155 w 9662615"/>
              <a:gd name="connsiteY65" fmla="*/ 1542059 h 1603753"/>
              <a:gd name="connsiteX66" fmla="*/ 4221826 w 9662615"/>
              <a:gd name="connsiteY66" fmla="*/ 1508923 h 1603753"/>
              <a:gd name="connsiteX67" fmla="*/ 4096601 w 9662615"/>
              <a:gd name="connsiteY67" fmla="*/ 1521563 h 1603753"/>
              <a:gd name="connsiteX68" fmla="*/ 3970635 w 9662615"/>
              <a:gd name="connsiteY68" fmla="*/ 1544815 h 1603753"/>
              <a:gd name="connsiteX69" fmla="*/ 3833906 w 9662615"/>
              <a:gd name="connsiteY69" fmla="*/ 1516637 h 1603753"/>
              <a:gd name="connsiteX70" fmla="*/ 3696258 w 9662615"/>
              <a:gd name="connsiteY70" fmla="*/ 1537563 h 1603753"/>
              <a:gd name="connsiteX71" fmla="*/ 3594070 w 9662615"/>
              <a:gd name="connsiteY71" fmla="*/ 1509422 h 1603753"/>
              <a:gd name="connsiteX72" fmla="*/ 3565233 w 9662615"/>
              <a:gd name="connsiteY72" fmla="*/ 1515122 h 1603753"/>
              <a:gd name="connsiteX73" fmla="*/ 3560267 w 9662615"/>
              <a:gd name="connsiteY73" fmla="*/ 1516288 h 1603753"/>
              <a:gd name="connsiteX74" fmla="*/ 3540258 w 9662615"/>
              <a:gd name="connsiteY74" fmla="*/ 1516976 h 1603753"/>
              <a:gd name="connsiteX75" fmla="*/ 3534780 w 9662615"/>
              <a:gd name="connsiteY75" fmla="*/ 1522141 h 1603753"/>
              <a:gd name="connsiteX76" fmla="*/ 3504783 w 9662615"/>
              <a:gd name="connsiteY76" fmla="*/ 1526739 h 1603753"/>
              <a:gd name="connsiteX77" fmla="*/ 3430805 w 9662615"/>
              <a:gd name="connsiteY77" fmla="*/ 1542521 h 1603753"/>
              <a:gd name="connsiteX78" fmla="*/ 3292707 w 9662615"/>
              <a:gd name="connsiteY78" fmla="*/ 1520490 h 1603753"/>
              <a:gd name="connsiteX79" fmla="*/ 3187872 w 9662615"/>
              <a:gd name="connsiteY79" fmla="*/ 1519991 h 1603753"/>
              <a:gd name="connsiteX80" fmla="*/ 3148026 w 9662615"/>
              <a:gd name="connsiteY80" fmla="*/ 1524777 h 1603753"/>
              <a:gd name="connsiteX81" fmla="*/ 3092394 w 9662615"/>
              <a:gd name="connsiteY81" fmla="*/ 1528115 h 1603753"/>
              <a:gd name="connsiteX82" fmla="*/ 2994200 w 9662615"/>
              <a:gd name="connsiteY82" fmla="*/ 1537857 h 1603753"/>
              <a:gd name="connsiteX83" fmla="*/ 2862301 w 9662615"/>
              <a:gd name="connsiteY83" fmla="*/ 1544250 h 1603753"/>
              <a:gd name="connsiteX84" fmla="*/ 2766335 w 9662615"/>
              <a:gd name="connsiteY84" fmla="*/ 1527662 h 1603753"/>
              <a:gd name="connsiteX85" fmla="*/ 2757836 w 9662615"/>
              <a:gd name="connsiteY85" fmla="*/ 1531371 h 1603753"/>
              <a:gd name="connsiteX86" fmla="*/ 2691555 w 9662615"/>
              <a:gd name="connsiteY86" fmla="*/ 1530283 h 1603753"/>
              <a:gd name="connsiteX87" fmla="*/ 2491676 w 9662615"/>
              <a:gd name="connsiteY87" fmla="*/ 1500859 h 1603753"/>
              <a:gd name="connsiteX88" fmla="*/ 2378036 w 9662615"/>
              <a:gd name="connsiteY88" fmla="*/ 1520645 h 1603753"/>
              <a:gd name="connsiteX89" fmla="*/ 2284269 w 9662615"/>
              <a:gd name="connsiteY89" fmla="*/ 1503068 h 1603753"/>
              <a:gd name="connsiteX90" fmla="*/ 2207104 w 9662615"/>
              <a:gd name="connsiteY90" fmla="*/ 1508888 h 1603753"/>
              <a:gd name="connsiteX91" fmla="*/ 2149226 w 9662615"/>
              <a:gd name="connsiteY91" fmla="*/ 1523409 h 1603753"/>
              <a:gd name="connsiteX92" fmla="*/ 2084783 w 9662615"/>
              <a:gd name="connsiteY92" fmla="*/ 1524245 h 1603753"/>
              <a:gd name="connsiteX93" fmla="*/ 2070075 w 9662615"/>
              <a:gd name="connsiteY93" fmla="*/ 1511285 h 1603753"/>
              <a:gd name="connsiteX94" fmla="*/ 2001057 w 9662615"/>
              <a:gd name="connsiteY94" fmla="*/ 1516449 h 1603753"/>
              <a:gd name="connsiteX95" fmla="*/ 1896330 w 9662615"/>
              <a:gd name="connsiteY95" fmla="*/ 1525725 h 1603753"/>
              <a:gd name="connsiteX96" fmla="*/ 1835994 w 9662615"/>
              <a:gd name="connsiteY96" fmla="*/ 1527678 h 1603753"/>
              <a:gd name="connsiteX97" fmla="*/ 1671119 w 9662615"/>
              <a:gd name="connsiteY97" fmla="*/ 1536701 h 1603753"/>
              <a:gd name="connsiteX98" fmla="*/ 1601337 w 9662615"/>
              <a:gd name="connsiteY98" fmla="*/ 1548552 h 1603753"/>
              <a:gd name="connsiteX99" fmla="*/ 1407755 w 9662615"/>
              <a:gd name="connsiteY99" fmla="*/ 1571444 h 1603753"/>
              <a:gd name="connsiteX100" fmla="*/ 1271994 w 9662615"/>
              <a:gd name="connsiteY100" fmla="*/ 1579471 h 1603753"/>
              <a:gd name="connsiteX101" fmla="*/ 1249226 w 9662615"/>
              <a:gd name="connsiteY101" fmla="*/ 1583140 h 1603753"/>
              <a:gd name="connsiteX102" fmla="*/ 1217719 w 9662615"/>
              <a:gd name="connsiteY102" fmla="*/ 1580863 h 1603753"/>
              <a:gd name="connsiteX103" fmla="*/ 1091432 w 9662615"/>
              <a:gd name="connsiteY103" fmla="*/ 1571003 h 1603753"/>
              <a:gd name="connsiteX104" fmla="*/ 992039 w 9662615"/>
              <a:gd name="connsiteY104" fmla="*/ 1556662 h 1603753"/>
              <a:gd name="connsiteX105" fmla="*/ 868264 w 9662615"/>
              <a:gd name="connsiteY105" fmla="*/ 1566392 h 1603753"/>
              <a:gd name="connsiteX106" fmla="*/ 792765 w 9662615"/>
              <a:gd name="connsiteY106" fmla="*/ 1563102 h 1603753"/>
              <a:gd name="connsiteX107" fmla="*/ 669055 w 9662615"/>
              <a:gd name="connsiteY107" fmla="*/ 1543638 h 1603753"/>
              <a:gd name="connsiteX108" fmla="*/ 506152 w 9662615"/>
              <a:gd name="connsiteY108" fmla="*/ 1549124 h 1603753"/>
              <a:gd name="connsiteX109" fmla="*/ 472797 w 9662615"/>
              <a:gd name="connsiteY109" fmla="*/ 1568904 h 1603753"/>
              <a:gd name="connsiteX110" fmla="*/ 427864 w 9662615"/>
              <a:gd name="connsiteY110" fmla="*/ 1580848 h 1603753"/>
              <a:gd name="connsiteX111" fmla="*/ 408381 w 9662615"/>
              <a:gd name="connsiteY111" fmla="*/ 1552940 h 1603753"/>
              <a:gd name="connsiteX112" fmla="*/ 267163 w 9662615"/>
              <a:gd name="connsiteY112" fmla="*/ 1531913 h 1603753"/>
              <a:gd name="connsiteX113" fmla="*/ 196644 w 9662615"/>
              <a:gd name="connsiteY113" fmla="*/ 1524565 h 1603753"/>
              <a:gd name="connsiteX114" fmla="*/ 86819 w 9662615"/>
              <a:gd name="connsiteY114" fmla="*/ 1519517 h 1603753"/>
              <a:gd name="connsiteX115" fmla="*/ 53369 w 9662615"/>
              <a:gd name="connsiteY115" fmla="*/ 1516853 h 1603753"/>
              <a:gd name="connsiteX116" fmla="*/ 2359 w 9662615"/>
              <a:gd name="connsiteY116" fmla="*/ 1515247 h 1603753"/>
              <a:gd name="connsiteX117" fmla="*/ 0 w 9662615"/>
              <a:gd name="connsiteY117" fmla="*/ 1514932 h 1603753"/>
              <a:gd name="connsiteX118" fmla="*/ 0 w 9662615"/>
              <a:gd name="connsiteY118" fmla="*/ 0 h 1603753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41612 w 9662615"/>
              <a:gd name="connsiteY64" fmla="*/ 1545262 h 1583140"/>
              <a:gd name="connsiteX65" fmla="*/ 4422155 w 9662615"/>
              <a:gd name="connsiteY65" fmla="*/ 1542059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41612 w 9662615"/>
              <a:gd name="connsiteY64" fmla="*/ 1545262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595077 w 9662615"/>
              <a:gd name="connsiteY63" fmla="*/ 1552918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595077 w 9662615"/>
              <a:gd name="connsiteY63" fmla="*/ 1552918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3966659 w 9662615"/>
              <a:gd name="connsiteY68" fmla="*/ 1528913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96499"/>
              <a:gd name="connsiteX1" fmla="*/ 9662615 w 9662615"/>
              <a:gd name="connsiteY1" fmla="*/ 0 h 1596499"/>
              <a:gd name="connsiteX2" fmla="*/ 9662615 w 9662615"/>
              <a:gd name="connsiteY2" fmla="*/ 1280346 h 1596499"/>
              <a:gd name="connsiteX3" fmla="*/ 9658420 w 9662615"/>
              <a:gd name="connsiteY3" fmla="*/ 1280106 h 1596499"/>
              <a:gd name="connsiteX4" fmla="*/ 9469546 w 9662615"/>
              <a:gd name="connsiteY4" fmla="*/ 1289837 h 1596499"/>
              <a:gd name="connsiteX5" fmla="*/ 9385895 w 9662615"/>
              <a:gd name="connsiteY5" fmla="*/ 1269203 h 1596499"/>
              <a:gd name="connsiteX6" fmla="*/ 9144767 w 9662615"/>
              <a:gd name="connsiteY6" fmla="*/ 1264120 h 1596499"/>
              <a:gd name="connsiteX7" fmla="*/ 8837252 w 9662615"/>
              <a:gd name="connsiteY7" fmla="*/ 1350515 h 1596499"/>
              <a:gd name="connsiteX8" fmla="*/ 8705466 w 9662615"/>
              <a:gd name="connsiteY8" fmla="*/ 1342419 h 1596499"/>
              <a:gd name="connsiteX9" fmla="*/ 8652221 w 9662615"/>
              <a:gd name="connsiteY9" fmla="*/ 1326906 h 1596499"/>
              <a:gd name="connsiteX10" fmla="*/ 8632312 w 9662615"/>
              <a:gd name="connsiteY10" fmla="*/ 1326025 h 1596499"/>
              <a:gd name="connsiteX11" fmla="*/ 8591582 w 9662615"/>
              <a:gd name="connsiteY11" fmla="*/ 1341666 h 1596499"/>
              <a:gd name="connsiteX12" fmla="*/ 8537336 w 9662615"/>
              <a:gd name="connsiteY12" fmla="*/ 1341684 h 1596499"/>
              <a:gd name="connsiteX13" fmla="*/ 8472508 w 9662615"/>
              <a:gd name="connsiteY13" fmla="*/ 1363109 h 1596499"/>
              <a:gd name="connsiteX14" fmla="*/ 8258477 w 9662615"/>
              <a:gd name="connsiteY14" fmla="*/ 1370666 h 1596499"/>
              <a:gd name="connsiteX15" fmla="*/ 8197961 w 9662615"/>
              <a:gd name="connsiteY15" fmla="*/ 1392804 h 1596499"/>
              <a:gd name="connsiteX16" fmla="*/ 8171196 w 9662615"/>
              <a:gd name="connsiteY16" fmla="*/ 1397216 h 1596499"/>
              <a:gd name="connsiteX17" fmla="*/ 8127667 w 9662615"/>
              <a:gd name="connsiteY17" fmla="*/ 1418254 h 1596499"/>
              <a:gd name="connsiteX18" fmla="*/ 7974579 w 9662615"/>
              <a:gd name="connsiteY18" fmla="*/ 1383439 h 1596499"/>
              <a:gd name="connsiteX19" fmla="*/ 7768351 w 9662615"/>
              <a:gd name="connsiteY19" fmla="*/ 1395051 h 1596499"/>
              <a:gd name="connsiteX20" fmla="*/ 7635985 w 9662615"/>
              <a:gd name="connsiteY20" fmla="*/ 1386363 h 1596499"/>
              <a:gd name="connsiteX21" fmla="*/ 7466069 w 9662615"/>
              <a:gd name="connsiteY21" fmla="*/ 1377654 h 1596499"/>
              <a:gd name="connsiteX22" fmla="*/ 7355642 w 9662615"/>
              <a:gd name="connsiteY22" fmla="*/ 1407761 h 1596499"/>
              <a:gd name="connsiteX23" fmla="*/ 7151610 w 9662615"/>
              <a:gd name="connsiteY23" fmla="*/ 1397856 h 1596499"/>
              <a:gd name="connsiteX24" fmla="*/ 7082147 w 9662615"/>
              <a:gd name="connsiteY24" fmla="*/ 1406113 h 1596499"/>
              <a:gd name="connsiteX25" fmla="*/ 7014958 w 9662615"/>
              <a:gd name="connsiteY25" fmla="*/ 1396883 h 1596499"/>
              <a:gd name="connsiteX26" fmla="*/ 6907567 w 9662615"/>
              <a:gd name="connsiteY26" fmla="*/ 1419149 h 1596499"/>
              <a:gd name="connsiteX27" fmla="*/ 6748428 w 9662615"/>
              <a:gd name="connsiteY27" fmla="*/ 1420308 h 1596499"/>
              <a:gd name="connsiteX28" fmla="*/ 6654257 w 9662615"/>
              <a:gd name="connsiteY28" fmla="*/ 1424143 h 1596499"/>
              <a:gd name="connsiteX29" fmla="*/ 6620123 w 9662615"/>
              <a:gd name="connsiteY29" fmla="*/ 1430535 h 1596499"/>
              <a:gd name="connsiteX30" fmla="*/ 6571355 w 9662615"/>
              <a:gd name="connsiteY30" fmla="*/ 1436144 h 1596499"/>
              <a:gd name="connsiteX31" fmla="*/ 6486557 w 9662615"/>
              <a:gd name="connsiteY31" fmla="*/ 1449861 h 1596499"/>
              <a:gd name="connsiteX32" fmla="*/ 6370419 w 9662615"/>
              <a:gd name="connsiteY32" fmla="*/ 1461649 h 1596499"/>
              <a:gd name="connsiteX33" fmla="*/ 6278839 w 9662615"/>
              <a:gd name="connsiteY33" fmla="*/ 1449160 h 1596499"/>
              <a:gd name="connsiteX34" fmla="*/ 6272455 w 9662615"/>
              <a:gd name="connsiteY34" fmla="*/ 1453191 h 1596499"/>
              <a:gd name="connsiteX35" fmla="*/ 6212659 w 9662615"/>
              <a:gd name="connsiteY35" fmla="*/ 1454850 h 1596499"/>
              <a:gd name="connsiteX36" fmla="*/ 6069317 w 9662615"/>
              <a:gd name="connsiteY36" fmla="*/ 1445838 h 1596499"/>
              <a:gd name="connsiteX37" fmla="*/ 5878477 w 9662615"/>
              <a:gd name="connsiteY37" fmla="*/ 1439180 h 1596499"/>
              <a:gd name="connsiteX38" fmla="*/ 5838387 w 9662615"/>
              <a:gd name="connsiteY38" fmla="*/ 1444679 h 1596499"/>
              <a:gd name="connsiteX39" fmla="*/ 5771136 w 9662615"/>
              <a:gd name="connsiteY39" fmla="*/ 1453639 h 1596499"/>
              <a:gd name="connsiteX40" fmla="*/ 5724081 w 9662615"/>
              <a:gd name="connsiteY40" fmla="*/ 1470431 h 1596499"/>
              <a:gd name="connsiteX41" fmla="*/ 5666577 w 9662615"/>
              <a:gd name="connsiteY41" fmla="*/ 1473921 h 1596499"/>
              <a:gd name="connsiteX42" fmla="*/ 5649068 w 9662615"/>
              <a:gd name="connsiteY42" fmla="*/ 1461676 h 1596499"/>
              <a:gd name="connsiteX43" fmla="*/ 5588902 w 9662615"/>
              <a:gd name="connsiteY43" fmla="*/ 1469647 h 1596499"/>
              <a:gd name="connsiteX44" fmla="*/ 5498090 w 9662615"/>
              <a:gd name="connsiteY44" fmla="*/ 1483173 h 1596499"/>
              <a:gd name="connsiteX45" fmla="*/ 5444641 w 9662615"/>
              <a:gd name="connsiteY45" fmla="*/ 1487602 h 1596499"/>
              <a:gd name="connsiteX46" fmla="*/ 5299812 w 9662615"/>
              <a:gd name="connsiteY46" fmla="*/ 1503362 h 1596499"/>
              <a:gd name="connsiteX47" fmla="*/ 5213947 w 9662615"/>
              <a:gd name="connsiteY47" fmla="*/ 1516637 h 1596499"/>
              <a:gd name="connsiteX48" fmla="*/ 5090342 w 9662615"/>
              <a:gd name="connsiteY48" fmla="*/ 1546680 h 1596499"/>
              <a:gd name="connsiteX49" fmla="*/ 5129812 w 9662615"/>
              <a:gd name="connsiteY49" fmla="*/ 1521277 h 1596499"/>
              <a:gd name="connsiteX50" fmla="*/ 5059484 w 9662615"/>
              <a:gd name="connsiteY50" fmla="*/ 1546802 h 1596499"/>
              <a:gd name="connsiteX51" fmla="*/ 5038524 w 9662615"/>
              <a:gd name="connsiteY51" fmla="*/ 1545675 h 1596499"/>
              <a:gd name="connsiteX52" fmla="*/ 5026564 w 9662615"/>
              <a:gd name="connsiteY52" fmla="*/ 1545376 h 1596499"/>
              <a:gd name="connsiteX53" fmla="*/ 4969433 w 9662615"/>
              <a:gd name="connsiteY53" fmla="*/ 1550865 h 1596499"/>
              <a:gd name="connsiteX54" fmla="*/ 4929254 w 9662615"/>
              <a:gd name="connsiteY54" fmla="*/ 1563452 h 1596499"/>
              <a:gd name="connsiteX55" fmla="*/ 4871726 w 9662615"/>
              <a:gd name="connsiteY55" fmla="*/ 1570584 h 1596499"/>
              <a:gd name="connsiteX56" fmla="*/ 4843267 w 9662615"/>
              <a:gd name="connsiteY56" fmla="*/ 1561459 h 1596499"/>
              <a:gd name="connsiteX57" fmla="*/ 4821058 w 9662615"/>
              <a:gd name="connsiteY57" fmla="*/ 1553078 h 1596499"/>
              <a:gd name="connsiteX58" fmla="*/ 4791466 w 9662615"/>
              <a:gd name="connsiteY58" fmla="*/ 1561324 h 1596499"/>
              <a:gd name="connsiteX59" fmla="*/ 4784247 w 9662615"/>
              <a:gd name="connsiteY59" fmla="*/ 1562342 h 1596499"/>
              <a:gd name="connsiteX60" fmla="*/ 4739309 w 9662615"/>
              <a:gd name="connsiteY60" fmla="*/ 1553948 h 1596499"/>
              <a:gd name="connsiteX61" fmla="*/ 4697562 w 9662615"/>
              <a:gd name="connsiteY61" fmla="*/ 1551206 h 1596499"/>
              <a:gd name="connsiteX62" fmla="*/ 4650737 w 9662615"/>
              <a:gd name="connsiteY62" fmla="*/ 1537381 h 1596499"/>
              <a:gd name="connsiteX63" fmla="*/ 4583150 w 9662615"/>
              <a:gd name="connsiteY63" fmla="*/ 1529064 h 1596499"/>
              <a:gd name="connsiteX64" fmla="*/ 4521734 w 9662615"/>
              <a:gd name="connsiteY64" fmla="*/ 1529359 h 1596499"/>
              <a:gd name="connsiteX65" fmla="*/ 4382398 w 9662615"/>
              <a:gd name="connsiteY65" fmla="*/ 1534108 h 1596499"/>
              <a:gd name="connsiteX66" fmla="*/ 4221826 w 9662615"/>
              <a:gd name="connsiteY66" fmla="*/ 1500972 h 1596499"/>
              <a:gd name="connsiteX67" fmla="*/ 4096601 w 9662615"/>
              <a:gd name="connsiteY67" fmla="*/ 1521563 h 1596499"/>
              <a:gd name="connsiteX68" fmla="*/ 3978586 w 9662615"/>
              <a:gd name="connsiteY68" fmla="*/ 1596499 h 1596499"/>
              <a:gd name="connsiteX69" fmla="*/ 3833906 w 9662615"/>
              <a:gd name="connsiteY69" fmla="*/ 1516637 h 1596499"/>
              <a:gd name="connsiteX70" fmla="*/ 3696258 w 9662615"/>
              <a:gd name="connsiteY70" fmla="*/ 1537563 h 1596499"/>
              <a:gd name="connsiteX71" fmla="*/ 3594070 w 9662615"/>
              <a:gd name="connsiteY71" fmla="*/ 1509422 h 1596499"/>
              <a:gd name="connsiteX72" fmla="*/ 3565233 w 9662615"/>
              <a:gd name="connsiteY72" fmla="*/ 1515122 h 1596499"/>
              <a:gd name="connsiteX73" fmla="*/ 3560267 w 9662615"/>
              <a:gd name="connsiteY73" fmla="*/ 1516288 h 1596499"/>
              <a:gd name="connsiteX74" fmla="*/ 3540258 w 9662615"/>
              <a:gd name="connsiteY74" fmla="*/ 1516976 h 1596499"/>
              <a:gd name="connsiteX75" fmla="*/ 3534780 w 9662615"/>
              <a:gd name="connsiteY75" fmla="*/ 1522141 h 1596499"/>
              <a:gd name="connsiteX76" fmla="*/ 3504783 w 9662615"/>
              <a:gd name="connsiteY76" fmla="*/ 1526739 h 1596499"/>
              <a:gd name="connsiteX77" fmla="*/ 3430805 w 9662615"/>
              <a:gd name="connsiteY77" fmla="*/ 1542521 h 1596499"/>
              <a:gd name="connsiteX78" fmla="*/ 3292707 w 9662615"/>
              <a:gd name="connsiteY78" fmla="*/ 1520490 h 1596499"/>
              <a:gd name="connsiteX79" fmla="*/ 3187872 w 9662615"/>
              <a:gd name="connsiteY79" fmla="*/ 1519991 h 1596499"/>
              <a:gd name="connsiteX80" fmla="*/ 3148026 w 9662615"/>
              <a:gd name="connsiteY80" fmla="*/ 1524777 h 1596499"/>
              <a:gd name="connsiteX81" fmla="*/ 3092394 w 9662615"/>
              <a:gd name="connsiteY81" fmla="*/ 1528115 h 1596499"/>
              <a:gd name="connsiteX82" fmla="*/ 2994200 w 9662615"/>
              <a:gd name="connsiteY82" fmla="*/ 1537857 h 1596499"/>
              <a:gd name="connsiteX83" fmla="*/ 2862301 w 9662615"/>
              <a:gd name="connsiteY83" fmla="*/ 1544250 h 1596499"/>
              <a:gd name="connsiteX84" fmla="*/ 2766335 w 9662615"/>
              <a:gd name="connsiteY84" fmla="*/ 1527662 h 1596499"/>
              <a:gd name="connsiteX85" fmla="*/ 2757836 w 9662615"/>
              <a:gd name="connsiteY85" fmla="*/ 1531371 h 1596499"/>
              <a:gd name="connsiteX86" fmla="*/ 2691555 w 9662615"/>
              <a:gd name="connsiteY86" fmla="*/ 1530283 h 1596499"/>
              <a:gd name="connsiteX87" fmla="*/ 2491676 w 9662615"/>
              <a:gd name="connsiteY87" fmla="*/ 1500859 h 1596499"/>
              <a:gd name="connsiteX88" fmla="*/ 2378036 w 9662615"/>
              <a:gd name="connsiteY88" fmla="*/ 1520645 h 1596499"/>
              <a:gd name="connsiteX89" fmla="*/ 2284269 w 9662615"/>
              <a:gd name="connsiteY89" fmla="*/ 1503068 h 1596499"/>
              <a:gd name="connsiteX90" fmla="*/ 2207104 w 9662615"/>
              <a:gd name="connsiteY90" fmla="*/ 1508888 h 1596499"/>
              <a:gd name="connsiteX91" fmla="*/ 2149226 w 9662615"/>
              <a:gd name="connsiteY91" fmla="*/ 1523409 h 1596499"/>
              <a:gd name="connsiteX92" fmla="*/ 2084783 w 9662615"/>
              <a:gd name="connsiteY92" fmla="*/ 1524245 h 1596499"/>
              <a:gd name="connsiteX93" fmla="*/ 2070075 w 9662615"/>
              <a:gd name="connsiteY93" fmla="*/ 1511285 h 1596499"/>
              <a:gd name="connsiteX94" fmla="*/ 2001057 w 9662615"/>
              <a:gd name="connsiteY94" fmla="*/ 1516449 h 1596499"/>
              <a:gd name="connsiteX95" fmla="*/ 1896330 w 9662615"/>
              <a:gd name="connsiteY95" fmla="*/ 1525725 h 1596499"/>
              <a:gd name="connsiteX96" fmla="*/ 1835994 w 9662615"/>
              <a:gd name="connsiteY96" fmla="*/ 1527678 h 1596499"/>
              <a:gd name="connsiteX97" fmla="*/ 1671119 w 9662615"/>
              <a:gd name="connsiteY97" fmla="*/ 1536701 h 1596499"/>
              <a:gd name="connsiteX98" fmla="*/ 1601337 w 9662615"/>
              <a:gd name="connsiteY98" fmla="*/ 1548552 h 1596499"/>
              <a:gd name="connsiteX99" fmla="*/ 1407755 w 9662615"/>
              <a:gd name="connsiteY99" fmla="*/ 1571444 h 1596499"/>
              <a:gd name="connsiteX100" fmla="*/ 1271994 w 9662615"/>
              <a:gd name="connsiteY100" fmla="*/ 1579471 h 1596499"/>
              <a:gd name="connsiteX101" fmla="*/ 1249226 w 9662615"/>
              <a:gd name="connsiteY101" fmla="*/ 1583140 h 1596499"/>
              <a:gd name="connsiteX102" fmla="*/ 1217719 w 9662615"/>
              <a:gd name="connsiteY102" fmla="*/ 1580863 h 1596499"/>
              <a:gd name="connsiteX103" fmla="*/ 1091432 w 9662615"/>
              <a:gd name="connsiteY103" fmla="*/ 1571003 h 1596499"/>
              <a:gd name="connsiteX104" fmla="*/ 992039 w 9662615"/>
              <a:gd name="connsiteY104" fmla="*/ 1556662 h 1596499"/>
              <a:gd name="connsiteX105" fmla="*/ 868264 w 9662615"/>
              <a:gd name="connsiteY105" fmla="*/ 1566392 h 1596499"/>
              <a:gd name="connsiteX106" fmla="*/ 792765 w 9662615"/>
              <a:gd name="connsiteY106" fmla="*/ 1563102 h 1596499"/>
              <a:gd name="connsiteX107" fmla="*/ 669055 w 9662615"/>
              <a:gd name="connsiteY107" fmla="*/ 1543638 h 1596499"/>
              <a:gd name="connsiteX108" fmla="*/ 506152 w 9662615"/>
              <a:gd name="connsiteY108" fmla="*/ 1549124 h 1596499"/>
              <a:gd name="connsiteX109" fmla="*/ 472797 w 9662615"/>
              <a:gd name="connsiteY109" fmla="*/ 1568904 h 1596499"/>
              <a:gd name="connsiteX110" fmla="*/ 427864 w 9662615"/>
              <a:gd name="connsiteY110" fmla="*/ 1580848 h 1596499"/>
              <a:gd name="connsiteX111" fmla="*/ 408381 w 9662615"/>
              <a:gd name="connsiteY111" fmla="*/ 1552940 h 1596499"/>
              <a:gd name="connsiteX112" fmla="*/ 267163 w 9662615"/>
              <a:gd name="connsiteY112" fmla="*/ 1531913 h 1596499"/>
              <a:gd name="connsiteX113" fmla="*/ 196644 w 9662615"/>
              <a:gd name="connsiteY113" fmla="*/ 1524565 h 1596499"/>
              <a:gd name="connsiteX114" fmla="*/ 86819 w 9662615"/>
              <a:gd name="connsiteY114" fmla="*/ 1519517 h 1596499"/>
              <a:gd name="connsiteX115" fmla="*/ 53369 w 9662615"/>
              <a:gd name="connsiteY115" fmla="*/ 1516853 h 1596499"/>
              <a:gd name="connsiteX116" fmla="*/ 2359 w 9662615"/>
              <a:gd name="connsiteY116" fmla="*/ 1515247 h 1596499"/>
              <a:gd name="connsiteX117" fmla="*/ 0 w 9662615"/>
              <a:gd name="connsiteY117" fmla="*/ 1514932 h 1596499"/>
              <a:gd name="connsiteX118" fmla="*/ 0 w 9662615"/>
              <a:gd name="connsiteY118" fmla="*/ 0 h 1596499"/>
              <a:gd name="connsiteX0" fmla="*/ 0 w 9662615"/>
              <a:gd name="connsiteY0" fmla="*/ 0 h 1600474"/>
              <a:gd name="connsiteX1" fmla="*/ 9662615 w 9662615"/>
              <a:gd name="connsiteY1" fmla="*/ 0 h 1600474"/>
              <a:gd name="connsiteX2" fmla="*/ 9662615 w 9662615"/>
              <a:gd name="connsiteY2" fmla="*/ 1280346 h 1600474"/>
              <a:gd name="connsiteX3" fmla="*/ 9658420 w 9662615"/>
              <a:gd name="connsiteY3" fmla="*/ 1280106 h 1600474"/>
              <a:gd name="connsiteX4" fmla="*/ 9469546 w 9662615"/>
              <a:gd name="connsiteY4" fmla="*/ 1289837 h 1600474"/>
              <a:gd name="connsiteX5" fmla="*/ 9385895 w 9662615"/>
              <a:gd name="connsiteY5" fmla="*/ 1269203 h 1600474"/>
              <a:gd name="connsiteX6" fmla="*/ 9144767 w 9662615"/>
              <a:gd name="connsiteY6" fmla="*/ 1264120 h 1600474"/>
              <a:gd name="connsiteX7" fmla="*/ 8837252 w 9662615"/>
              <a:gd name="connsiteY7" fmla="*/ 1350515 h 1600474"/>
              <a:gd name="connsiteX8" fmla="*/ 8705466 w 9662615"/>
              <a:gd name="connsiteY8" fmla="*/ 1342419 h 1600474"/>
              <a:gd name="connsiteX9" fmla="*/ 8652221 w 9662615"/>
              <a:gd name="connsiteY9" fmla="*/ 1326906 h 1600474"/>
              <a:gd name="connsiteX10" fmla="*/ 8632312 w 9662615"/>
              <a:gd name="connsiteY10" fmla="*/ 1326025 h 1600474"/>
              <a:gd name="connsiteX11" fmla="*/ 8591582 w 9662615"/>
              <a:gd name="connsiteY11" fmla="*/ 1341666 h 1600474"/>
              <a:gd name="connsiteX12" fmla="*/ 8537336 w 9662615"/>
              <a:gd name="connsiteY12" fmla="*/ 1341684 h 1600474"/>
              <a:gd name="connsiteX13" fmla="*/ 8472508 w 9662615"/>
              <a:gd name="connsiteY13" fmla="*/ 1363109 h 1600474"/>
              <a:gd name="connsiteX14" fmla="*/ 8258477 w 9662615"/>
              <a:gd name="connsiteY14" fmla="*/ 1370666 h 1600474"/>
              <a:gd name="connsiteX15" fmla="*/ 8197961 w 9662615"/>
              <a:gd name="connsiteY15" fmla="*/ 1392804 h 1600474"/>
              <a:gd name="connsiteX16" fmla="*/ 8171196 w 9662615"/>
              <a:gd name="connsiteY16" fmla="*/ 1397216 h 1600474"/>
              <a:gd name="connsiteX17" fmla="*/ 8127667 w 9662615"/>
              <a:gd name="connsiteY17" fmla="*/ 1418254 h 1600474"/>
              <a:gd name="connsiteX18" fmla="*/ 7974579 w 9662615"/>
              <a:gd name="connsiteY18" fmla="*/ 1383439 h 1600474"/>
              <a:gd name="connsiteX19" fmla="*/ 7768351 w 9662615"/>
              <a:gd name="connsiteY19" fmla="*/ 1395051 h 1600474"/>
              <a:gd name="connsiteX20" fmla="*/ 7635985 w 9662615"/>
              <a:gd name="connsiteY20" fmla="*/ 1386363 h 1600474"/>
              <a:gd name="connsiteX21" fmla="*/ 7466069 w 9662615"/>
              <a:gd name="connsiteY21" fmla="*/ 1377654 h 1600474"/>
              <a:gd name="connsiteX22" fmla="*/ 7355642 w 9662615"/>
              <a:gd name="connsiteY22" fmla="*/ 1407761 h 1600474"/>
              <a:gd name="connsiteX23" fmla="*/ 7151610 w 9662615"/>
              <a:gd name="connsiteY23" fmla="*/ 1397856 h 1600474"/>
              <a:gd name="connsiteX24" fmla="*/ 7082147 w 9662615"/>
              <a:gd name="connsiteY24" fmla="*/ 1406113 h 1600474"/>
              <a:gd name="connsiteX25" fmla="*/ 7014958 w 9662615"/>
              <a:gd name="connsiteY25" fmla="*/ 1396883 h 1600474"/>
              <a:gd name="connsiteX26" fmla="*/ 6907567 w 9662615"/>
              <a:gd name="connsiteY26" fmla="*/ 1419149 h 1600474"/>
              <a:gd name="connsiteX27" fmla="*/ 6748428 w 9662615"/>
              <a:gd name="connsiteY27" fmla="*/ 1420308 h 1600474"/>
              <a:gd name="connsiteX28" fmla="*/ 6654257 w 9662615"/>
              <a:gd name="connsiteY28" fmla="*/ 1424143 h 1600474"/>
              <a:gd name="connsiteX29" fmla="*/ 6620123 w 9662615"/>
              <a:gd name="connsiteY29" fmla="*/ 1430535 h 1600474"/>
              <a:gd name="connsiteX30" fmla="*/ 6571355 w 9662615"/>
              <a:gd name="connsiteY30" fmla="*/ 1436144 h 1600474"/>
              <a:gd name="connsiteX31" fmla="*/ 6486557 w 9662615"/>
              <a:gd name="connsiteY31" fmla="*/ 1449861 h 1600474"/>
              <a:gd name="connsiteX32" fmla="*/ 6370419 w 9662615"/>
              <a:gd name="connsiteY32" fmla="*/ 1461649 h 1600474"/>
              <a:gd name="connsiteX33" fmla="*/ 6278839 w 9662615"/>
              <a:gd name="connsiteY33" fmla="*/ 1449160 h 1600474"/>
              <a:gd name="connsiteX34" fmla="*/ 6272455 w 9662615"/>
              <a:gd name="connsiteY34" fmla="*/ 1453191 h 1600474"/>
              <a:gd name="connsiteX35" fmla="*/ 6212659 w 9662615"/>
              <a:gd name="connsiteY35" fmla="*/ 1454850 h 1600474"/>
              <a:gd name="connsiteX36" fmla="*/ 6069317 w 9662615"/>
              <a:gd name="connsiteY36" fmla="*/ 1445838 h 1600474"/>
              <a:gd name="connsiteX37" fmla="*/ 5878477 w 9662615"/>
              <a:gd name="connsiteY37" fmla="*/ 1439180 h 1600474"/>
              <a:gd name="connsiteX38" fmla="*/ 5838387 w 9662615"/>
              <a:gd name="connsiteY38" fmla="*/ 1444679 h 1600474"/>
              <a:gd name="connsiteX39" fmla="*/ 5771136 w 9662615"/>
              <a:gd name="connsiteY39" fmla="*/ 1453639 h 1600474"/>
              <a:gd name="connsiteX40" fmla="*/ 5724081 w 9662615"/>
              <a:gd name="connsiteY40" fmla="*/ 1470431 h 1600474"/>
              <a:gd name="connsiteX41" fmla="*/ 5666577 w 9662615"/>
              <a:gd name="connsiteY41" fmla="*/ 1473921 h 1600474"/>
              <a:gd name="connsiteX42" fmla="*/ 5649068 w 9662615"/>
              <a:gd name="connsiteY42" fmla="*/ 1461676 h 1600474"/>
              <a:gd name="connsiteX43" fmla="*/ 5588902 w 9662615"/>
              <a:gd name="connsiteY43" fmla="*/ 1469647 h 1600474"/>
              <a:gd name="connsiteX44" fmla="*/ 5498090 w 9662615"/>
              <a:gd name="connsiteY44" fmla="*/ 1483173 h 1600474"/>
              <a:gd name="connsiteX45" fmla="*/ 5444641 w 9662615"/>
              <a:gd name="connsiteY45" fmla="*/ 1487602 h 1600474"/>
              <a:gd name="connsiteX46" fmla="*/ 5299812 w 9662615"/>
              <a:gd name="connsiteY46" fmla="*/ 1503362 h 1600474"/>
              <a:gd name="connsiteX47" fmla="*/ 5213947 w 9662615"/>
              <a:gd name="connsiteY47" fmla="*/ 1516637 h 1600474"/>
              <a:gd name="connsiteX48" fmla="*/ 5090342 w 9662615"/>
              <a:gd name="connsiteY48" fmla="*/ 1546680 h 1600474"/>
              <a:gd name="connsiteX49" fmla="*/ 5129812 w 9662615"/>
              <a:gd name="connsiteY49" fmla="*/ 1521277 h 1600474"/>
              <a:gd name="connsiteX50" fmla="*/ 5059484 w 9662615"/>
              <a:gd name="connsiteY50" fmla="*/ 1546802 h 1600474"/>
              <a:gd name="connsiteX51" fmla="*/ 5038524 w 9662615"/>
              <a:gd name="connsiteY51" fmla="*/ 1545675 h 1600474"/>
              <a:gd name="connsiteX52" fmla="*/ 5026564 w 9662615"/>
              <a:gd name="connsiteY52" fmla="*/ 1545376 h 1600474"/>
              <a:gd name="connsiteX53" fmla="*/ 4969433 w 9662615"/>
              <a:gd name="connsiteY53" fmla="*/ 1550865 h 1600474"/>
              <a:gd name="connsiteX54" fmla="*/ 4929254 w 9662615"/>
              <a:gd name="connsiteY54" fmla="*/ 1563452 h 1600474"/>
              <a:gd name="connsiteX55" fmla="*/ 4871726 w 9662615"/>
              <a:gd name="connsiteY55" fmla="*/ 1570584 h 1600474"/>
              <a:gd name="connsiteX56" fmla="*/ 4843267 w 9662615"/>
              <a:gd name="connsiteY56" fmla="*/ 1561459 h 1600474"/>
              <a:gd name="connsiteX57" fmla="*/ 4821058 w 9662615"/>
              <a:gd name="connsiteY57" fmla="*/ 1553078 h 1600474"/>
              <a:gd name="connsiteX58" fmla="*/ 4791466 w 9662615"/>
              <a:gd name="connsiteY58" fmla="*/ 1561324 h 1600474"/>
              <a:gd name="connsiteX59" fmla="*/ 4784247 w 9662615"/>
              <a:gd name="connsiteY59" fmla="*/ 1562342 h 1600474"/>
              <a:gd name="connsiteX60" fmla="*/ 4739309 w 9662615"/>
              <a:gd name="connsiteY60" fmla="*/ 1553948 h 1600474"/>
              <a:gd name="connsiteX61" fmla="*/ 4697562 w 9662615"/>
              <a:gd name="connsiteY61" fmla="*/ 1551206 h 1600474"/>
              <a:gd name="connsiteX62" fmla="*/ 4650737 w 9662615"/>
              <a:gd name="connsiteY62" fmla="*/ 1537381 h 1600474"/>
              <a:gd name="connsiteX63" fmla="*/ 4583150 w 9662615"/>
              <a:gd name="connsiteY63" fmla="*/ 1529064 h 1600474"/>
              <a:gd name="connsiteX64" fmla="*/ 4521734 w 9662615"/>
              <a:gd name="connsiteY64" fmla="*/ 1529359 h 1600474"/>
              <a:gd name="connsiteX65" fmla="*/ 4382398 w 9662615"/>
              <a:gd name="connsiteY65" fmla="*/ 1534108 h 1600474"/>
              <a:gd name="connsiteX66" fmla="*/ 4221826 w 9662615"/>
              <a:gd name="connsiteY66" fmla="*/ 1500972 h 1600474"/>
              <a:gd name="connsiteX67" fmla="*/ 4096601 w 9662615"/>
              <a:gd name="connsiteY67" fmla="*/ 1521563 h 1600474"/>
              <a:gd name="connsiteX68" fmla="*/ 4046172 w 9662615"/>
              <a:gd name="connsiteY68" fmla="*/ 1600474 h 1600474"/>
              <a:gd name="connsiteX69" fmla="*/ 3833906 w 9662615"/>
              <a:gd name="connsiteY69" fmla="*/ 1516637 h 1600474"/>
              <a:gd name="connsiteX70" fmla="*/ 3696258 w 9662615"/>
              <a:gd name="connsiteY70" fmla="*/ 1537563 h 1600474"/>
              <a:gd name="connsiteX71" fmla="*/ 3594070 w 9662615"/>
              <a:gd name="connsiteY71" fmla="*/ 1509422 h 1600474"/>
              <a:gd name="connsiteX72" fmla="*/ 3565233 w 9662615"/>
              <a:gd name="connsiteY72" fmla="*/ 1515122 h 1600474"/>
              <a:gd name="connsiteX73" fmla="*/ 3560267 w 9662615"/>
              <a:gd name="connsiteY73" fmla="*/ 1516288 h 1600474"/>
              <a:gd name="connsiteX74" fmla="*/ 3540258 w 9662615"/>
              <a:gd name="connsiteY74" fmla="*/ 1516976 h 1600474"/>
              <a:gd name="connsiteX75" fmla="*/ 3534780 w 9662615"/>
              <a:gd name="connsiteY75" fmla="*/ 1522141 h 1600474"/>
              <a:gd name="connsiteX76" fmla="*/ 3504783 w 9662615"/>
              <a:gd name="connsiteY76" fmla="*/ 1526739 h 1600474"/>
              <a:gd name="connsiteX77" fmla="*/ 3430805 w 9662615"/>
              <a:gd name="connsiteY77" fmla="*/ 1542521 h 1600474"/>
              <a:gd name="connsiteX78" fmla="*/ 3292707 w 9662615"/>
              <a:gd name="connsiteY78" fmla="*/ 1520490 h 1600474"/>
              <a:gd name="connsiteX79" fmla="*/ 3187872 w 9662615"/>
              <a:gd name="connsiteY79" fmla="*/ 1519991 h 1600474"/>
              <a:gd name="connsiteX80" fmla="*/ 3148026 w 9662615"/>
              <a:gd name="connsiteY80" fmla="*/ 1524777 h 1600474"/>
              <a:gd name="connsiteX81" fmla="*/ 3092394 w 9662615"/>
              <a:gd name="connsiteY81" fmla="*/ 1528115 h 1600474"/>
              <a:gd name="connsiteX82" fmla="*/ 2994200 w 9662615"/>
              <a:gd name="connsiteY82" fmla="*/ 1537857 h 1600474"/>
              <a:gd name="connsiteX83" fmla="*/ 2862301 w 9662615"/>
              <a:gd name="connsiteY83" fmla="*/ 1544250 h 1600474"/>
              <a:gd name="connsiteX84" fmla="*/ 2766335 w 9662615"/>
              <a:gd name="connsiteY84" fmla="*/ 1527662 h 1600474"/>
              <a:gd name="connsiteX85" fmla="*/ 2757836 w 9662615"/>
              <a:gd name="connsiteY85" fmla="*/ 1531371 h 1600474"/>
              <a:gd name="connsiteX86" fmla="*/ 2691555 w 9662615"/>
              <a:gd name="connsiteY86" fmla="*/ 1530283 h 1600474"/>
              <a:gd name="connsiteX87" fmla="*/ 2491676 w 9662615"/>
              <a:gd name="connsiteY87" fmla="*/ 1500859 h 1600474"/>
              <a:gd name="connsiteX88" fmla="*/ 2378036 w 9662615"/>
              <a:gd name="connsiteY88" fmla="*/ 1520645 h 1600474"/>
              <a:gd name="connsiteX89" fmla="*/ 2284269 w 9662615"/>
              <a:gd name="connsiteY89" fmla="*/ 1503068 h 1600474"/>
              <a:gd name="connsiteX90" fmla="*/ 2207104 w 9662615"/>
              <a:gd name="connsiteY90" fmla="*/ 1508888 h 1600474"/>
              <a:gd name="connsiteX91" fmla="*/ 2149226 w 9662615"/>
              <a:gd name="connsiteY91" fmla="*/ 1523409 h 1600474"/>
              <a:gd name="connsiteX92" fmla="*/ 2084783 w 9662615"/>
              <a:gd name="connsiteY92" fmla="*/ 1524245 h 1600474"/>
              <a:gd name="connsiteX93" fmla="*/ 2070075 w 9662615"/>
              <a:gd name="connsiteY93" fmla="*/ 1511285 h 1600474"/>
              <a:gd name="connsiteX94" fmla="*/ 2001057 w 9662615"/>
              <a:gd name="connsiteY94" fmla="*/ 1516449 h 1600474"/>
              <a:gd name="connsiteX95" fmla="*/ 1896330 w 9662615"/>
              <a:gd name="connsiteY95" fmla="*/ 1525725 h 1600474"/>
              <a:gd name="connsiteX96" fmla="*/ 1835994 w 9662615"/>
              <a:gd name="connsiteY96" fmla="*/ 1527678 h 1600474"/>
              <a:gd name="connsiteX97" fmla="*/ 1671119 w 9662615"/>
              <a:gd name="connsiteY97" fmla="*/ 1536701 h 1600474"/>
              <a:gd name="connsiteX98" fmla="*/ 1601337 w 9662615"/>
              <a:gd name="connsiteY98" fmla="*/ 1548552 h 1600474"/>
              <a:gd name="connsiteX99" fmla="*/ 1407755 w 9662615"/>
              <a:gd name="connsiteY99" fmla="*/ 1571444 h 1600474"/>
              <a:gd name="connsiteX100" fmla="*/ 1271994 w 9662615"/>
              <a:gd name="connsiteY100" fmla="*/ 1579471 h 1600474"/>
              <a:gd name="connsiteX101" fmla="*/ 1249226 w 9662615"/>
              <a:gd name="connsiteY101" fmla="*/ 1583140 h 1600474"/>
              <a:gd name="connsiteX102" fmla="*/ 1217719 w 9662615"/>
              <a:gd name="connsiteY102" fmla="*/ 1580863 h 1600474"/>
              <a:gd name="connsiteX103" fmla="*/ 1091432 w 9662615"/>
              <a:gd name="connsiteY103" fmla="*/ 1571003 h 1600474"/>
              <a:gd name="connsiteX104" fmla="*/ 992039 w 9662615"/>
              <a:gd name="connsiteY104" fmla="*/ 1556662 h 1600474"/>
              <a:gd name="connsiteX105" fmla="*/ 868264 w 9662615"/>
              <a:gd name="connsiteY105" fmla="*/ 1566392 h 1600474"/>
              <a:gd name="connsiteX106" fmla="*/ 792765 w 9662615"/>
              <a:gd name="connsiteY106" fmla="*/ 1563102 h 1600474"/>
              <a:gd name="connsiteX107" fmla="*/ 669055 w 9662615"/>
              <a:gd name="connsiteY107" fmla="*/ 1543638 h 1600474"/>
              <a:gd name="connsiteX108" fmla="*/ 506152 w 9662615"/>
              <a:gd name="connsiteY108" fmla="*/ 1549124 h 1600474"/>
              <a:gd name="connsiteX109" fmla="*/ 472797 w 9662615"/>
              <a:gd name="connsiteY109" fmla="*/ 1568904 h 1600474"/>
              <a:gd name="connsiteX110" fmla="*/ 427864 w 9662615"/>
              <a:gd name="connsiteY110" fmla="*/ 1580848 h 1600474"/>
              <a:gd name="connsiteX111" fmla="*/ 408381 w 9662615"/>
              <a:gd name="connsiteY111" fmla="*/ 1552940 h 1600474"/>
              <a:gd name="connsiteX112" fmla="*/ 267163 w 9662615"/>
              <a:gd name="connsiteY112" fmla="*/ 1531913 h 1600474"/>
              <a:gd name="connsiteX113" fmla="*/ 196644 w 9662615"/>
              <a:gd name="connsiteY113" fmla="*/ 1524565 h 1600474"/>
              <a:gd name="connsiteX114" fmla="*/ 86819 w 9662615"/>
              <a:gd name="connsiteY114" fmla="*/ 1519517 h 1600474"/>
              <a:gd name="connsiteX115" fmla="*/ 53369 w 9662615"/>
              <a:gd name="connsiteY115" fmla="*/ 1516853 h 1600474"/>
              <a:gd name="connsiteX116" fmla="*/ 2359 w 9662615"/>
              <a:gd name="connsiteY116" fmla="*/ 1515247 h 1600474"/>
              <a:gd name="connsiteX117" fmla="*/ 0 w 9662615"/>
              <a:gd name="connsiteY117" fmla="*/ 1514932 h 1600474"/>
              <a:gd name="connsiteX118" fmla="*/ 0 w 9662615"/>
              <a:gd name="connsiteY118" fmla="*/ 0 h 1600474"/>
              <a:gd name="connsiteX0" fmla="*/ 0 w 9662615"/>
              <a:gd name="connsiteY0" fmla="*/ 0 h 1679987"/>
              <a:gd name="connsiteX1" fmla="*/ 9662615 w 9662615"/>
              <a:gd name="connsiteY1" fmla="*/ 0 h 1679987"/>
              <a:gd name="connsiteX2" fmla="*/ 9662615 w 9662615"/>
              <a:gd name="connsiteY2" fmla="*/ 1280346 h 1679987"/>
              <a:gd name="connsiteX3" fmla="*/ 9658420 w 9662615"/>
              <a:gd name="connsiteY3" fmla="*/ 1280106 h 1679987"/>
              <a:gd name="connsiteX4" fmla="*/ 9469546 w 9662615"/>
              <a:gd name="connsiteY4" fmla="*/ 1289837 h 1679987"/>
              <a:gd name="connsiteX5" fmla="*/ 9385895 w 9662615"/>
              <a:gd name="connsiteY5" fmla="*/ 1269203 h 1679987"/>
              <a:gd name="connsiteX6" fmla="*/ 9144767 w 9662615"/>
              <a:gd name="connsiteY6" fmla="*/ 1264120 h 1679987"/>
              <a:gd name="connsiteX7" fmla="*/ 8837252 w 9662615"/>
              <a:gd name="connsiteY7" fmla="*/ 1350515 h 1679987"/>
              <a:gd name="connsiteX8" fmla="*/ 8705466 w 9662615"/>
              <a:gd name="connsiteY8" fmla="*/ 1342419 h 1679987"/>
              <a:gd name="connsiteX9" fmla="*/ 8652221 w 9662615"/>
              <a:gd name="connsiteY9" fmla="*/ 1326906 h 1679987"/>
              <a:gd name="connsiteX10" fmla="*/ 8632312 w 9662615"/>
              <a:gd name="connsiteY10" fmla="*/ 1326025 h 1679987"/>
              <a:gd name="connsiteX11" fmla="*/ 8591582 w 9662615"/>
              <a:gd name="connsiteY11" fmla="*/ 1341666 h 1679987"/>
              <a:gd name="connsiteX12" fmla="*/ 8537336 w 9662615"/>
              <a:gd name="connsiteY12" fmla="*/ 1341684 h 1679987"/>
              <a:gd name="connsiteX13" fmla="*/ 8472508 w 9662615"/>
              <a:gd name="connsiteY13" fmla="*/ 1363109 h 1679987"/>
              <a:gd name="connsiteX14" fmla="*/ 8258477 w 9662615"/>
              <a:gd name="connsiteY14" fmla="*/ 1370666 h 1679987"/>
              <a:gd name="connsiteX15" fmla="*/ 8197961 w 9662615"/>
              <a:gd name="connsiteY15" fmla="*/ 1392804 h 1679987"/>
              <a:gd name="connsiteX16" fmla="*/ 8171196 w 9662615"/>
              <a:gd name="connsiteY16" fmla="*/ 1397216 h 1679987"/>
              <a:gd name="connsiteX17" fmla="*/ 8127667 w 9662615"/>
              <a:gd name="connsiteY17" fmla="*/ 1418254 h 1679987"/>
              <a:gd name="connsiteX18" fmla="*/ 7974579 w 9662615"/>
              <a:gd name="connsiteY18" fmla="*/ 1383439 h 1679987"/>
              <a:gd name="connsiteX19" fmla="*/ 7768351 w 9662615"/>
              <a:gd name="connsiteY19" fmla="*/ 1395051 h 1679987"/>
              <a:gd name="connsiteX20" fmla="*/ 7635985 w 9662615"/>
              <a:gd name="connsiteY20" fmla="*/ 1386363 h 1679987"/>
              <a:gd name="connsiteX21" fmla="*/ 7466069 w 9662615"/>
              <a:gd name="connsiteY21" fmla="*/ 1377654 h 1679987"/>
              <a:gd name="connsiteX22" fmla="*/ 7355642 w 9662615"/>
              <a:gd name="connsiteY22" fmla="*/ 1407761 h 1679987"/>
              <a:gd name="connsiteX23" fmla="*/ 7151610 w 9662615"/>
              <a:gd name="connsiteY23" fmla="*/ 1397856 h 1679987"/>
              <a:gd name="connsiteX24" fmla="*/ 7082147 w 9662615"/>
              <a:gd name="connsiteY24" fmla="*/ 1406113 h 1679987"/>
              <a:gd name="connsiteX25" fmla="*/ 7014958 w 9662615"/>
              <a:gd name="connsiteY25" fmla="*/ 1396883 h 1679987"/>
              <a:gd name="connsiteX26" fmla="*/ 6907567 w 9662615"/>
              <a:gd name="connsiteY26" fmla="*/ 1419149 h 1679987"/>
              <a:gd name="connsiteX27" fmla="*/ 6748428 w 9662615"/>
              <a:gd name="connsiteY27" fmla="*/ 1420308 h 1679987"/>
              <a:gd name="connsiteX28" fmla="*/ 6654257 w 9662615"/>
              <a:gd name="connsiteY28" fmla="*/ 1424143 h 1679987"/>
              <a:gd name="connsiteX29" fmla="*/ 6620123 w 9662615"/>
              <a:gd name="connsiteY29" fmla="*/ 1430535 h 1679987"/>
              <a:gd name="connsiteX30" fmla="*/ 6571355 w 9662615"/>
              <a:gd name="connsiteY30" fmla="*/ 1436144 h 1679987"/>
              <a:gd name="connsiteX31" fmla="*/ 6486557 w 9662615"/>
              <a:gd name="connsiteY31" fmla="*/ 1449861 h 1679987"/>
              <a:gd name="connsiteX32" fmla="*/ 6370419 w 9662615"/>
              <a:gd name="connsiteY32" fmla="*/ 1461649 h 1679987"/>
              <a:gd name="connsiteX33" fmla="*/ 6278839 w 9662615"/>
              <a:gd name="connsiteY33" fmla="*/ 1449160 h 1679987"/>
              <a:gd name="connsiteX34" fmla="*/ 6272455 w 9662615"/>
              <a:gd name="connsiteY34" fmla="*/ 1453191 h 1679987"/>
              <a:gd name="connsiteX35" fmla="*/ 6212659 w 9662615"/>
              <a:gd name="connsiteY35" fmla="*/ 1454850 h 1679987"/>
              <a:gd name="connsiteX36" fmla="*/ 6069317 w 9662615"/>
              <a:gd name="connsiteY36" fmla="*/ 1445838 h 1679987"/>
              <a:gd name="connsiteX37" fmla="*/ 5878477 w 9662615"/>
              <a:gd name="connsiteY37" fmla="*/ 1439180 h 1679987"/>
              <a:gd name="connsiteX38" fmla="*/ 5838387 w 9662615"/>
              <a:gd name="connsiteY38" fmla="*/ 1444679 h 1679987"/>
              <a:gd name="connsiteX39" fmla="*/ 5771136 w 9662615"/>
              <a:gd name="connsiteY39" fmla="*/ 1453639 h 1679987"/>
              <a:gd name="connsiteX40" fmla="*/ 5724081 w 9662615"/>
              <a:gd name="connsiteY40" fmla="*/ 1470431 h 1679987"/>
              <a:gd name="connsiteX41" fmla="*/ 5666577 w 9662615"/>
              <a:gd name="connsiteY41" fmla="*/ 1473921 h 1679987"/>
              <a:gd name="connsiteX42" fmla="*/ 5649068 w 9662615"/>
              <a:gd name="connsiteY42" fmla="*/ 1461676 h 1679987"/>
              <a:gd name="connsiteX43" fmla="*/ 5588902 w 9662615"/>
              <a:gd name="connsiteY43" fmla="*/ 1469647 h 1679987"/>
              <a:gd name="connsiteX44" fmla="*/ 5498090 w 9662615"/>
              <a:gd name="connsiteY44" fmla="*/ 1483173 h 1679987"/>
              <a:gd name="connsiteX45" fmla="*/ 5444641 w 9662615"/>
              <a:gd name="connsiteY45" fmla="*/ 1487602 h 1679987"/>
              <a:gd name="connsiteX46" fmla="*/ 5299812 w 9662615"/>
              <a:gd name="connsiteY46" fmla="*/ 1503362 h 1679987"/>
              <a:gd name="connsiteX47" fmla="*/ 5213947 w 9662615"/>
              <a:gd name="connsiteY47" fmla="*/ 1516637 h 1679987"/>
              <a:gd name="connsiteX48" fmla="*/ 5090342 w 9662615"/>
              <a:gd name="connsiteY48" fmla="*/ 1546680 h 1679987"/>
              <a:gd name="connsiteX49" fmla="*/ 5129812 w 9662615"/>
              <a:gd name="connsiteY49" fmla="*/ 1521277 h 1679987"/>
              <a:gd name="connsiteX50" fmla="*/ 5059484 w 9662615"/>
              <a:gd name="connsiteY50" fmla="*/ 1546802 h 1679987"/>
              <a:gd name="connsiteX51" fmla="*/ 5038524 w 9662615"/>
              <a:gd name="connsiteY51" fmla="*/ 1545675 h 1679987"/>
              <a:gd name="connsiteX52" fmla="*/ 5026564 w 9662615"/>
              <a:gd name="connsiteY52" fmla="*/ 1545376 h 1679987"/>
              <a:gd name="connsiteX53" fmla="*/ 4969433 w 9662615"/>
              <a:gd name="connsiteY53" fmla="*/ 1550865 h 1679987"/>
              <a:gd name="connsiteX54" fmla="*/ 4929254 w 9662615"/>
              <a:gd name="connsiteY54" fmla="*/ 1563452 h 1679987"/>
              <a:gd name="connsiteX55" fmla="*/ 4871726 w 9662615"/>
              <a:gd name="connsiteY55" fmla="*/ 1570584 h 1679987"/>
              <a:gd name="connsiteX56" fmla="*/ 4843267 w 9662615"/>
              <a:gd name="connsiteY56" fmla="*/ 1561459 h 1679987"/>
              <a:gd name="connsiteX57" fmla="*/ 4821058 w 9662615"/>
              <a:gd name="connsiteY57" fmla="*/ 1553078 h 1679987"/>
              <a:gd name="connsiteX58" fmla="*/ 4791466 w 9662615"/>
              <a:gd name="connsiteY58" fmla="*/ 1561324 h 1679987"/>
              <a:gd name="connsiteX59" fmla="*/ 4784247 w 9662615"/>
              <a:gd name="connsiteY59" fmla="*/ 1562342 h 1679987"/>
              <a:gd name="connsiteX60" fmla="*/ 4739309 w 9662615"/>
              <a:gd name="connsiteY60" fmla="*/ 1553948 h 1679987"/>
              <a:gd name="connsiteX61" fmla="*/ 4697562 w 9662615"/>
              <a:gd name="connsiteY61" fmla="*/ 1551206 h 1679987"/>
              <a:gd name="connsiteX62" fmla="*/ 4650737 w 9662615"/>
              <a:gd name="connsiteY62" fmla="*/ 1537381 h 1679987"/>
              <a:gd name="connsiteX63" fmla="*/ 4583150 w 9662615"/>
              <a:gd name="connsiteY63" fmla="*/ 1529064 h 1679987"/>
              <a:gd name="connsiteX64" fmla="*/ 4521734 w 9662615"/>
              <a:gd name="connsiteY64" fmla="*/ 1529359 h 1679987"/>
              <a:gd name="connsiteX65" fmla="*/ 4382398 w 9662615"/>
              <a:gd name="connsiteY65" fmla="*/ 1534108 h 1679987"/>
              <a:gd name="connsiteX66" fmla="*/ 4221826 w 9662615"/>
              <a:gd name="connsiteY66" fmla="*/ 1500972 h 1679987"/>
              <a:gd name="connsiteX67" fmla="*/ 4096601 w 9662615"/>
              <a:gd name="connsiteY67" fmla="*/ 1521563 h 1679987"/>
              <a:gd name="connsiteX68" fmla="*/ 3879195 w 9662615"/>
              <a:gd name="connsiteY68" fmla="*/ 1679987 h 1679987"/>
              <a:gd name="connsiteX69" fmla="*/ 3833906 w 9662615"/>
              <a:gd name="connsiteY69" fmla="*/ 1516637 h 1679987"/>
              <a:gd name="connsiteX70" fmla="*/ 3696258 w 9662615"/>
              <a:gd name="connsiteY70" fmla="*/ 1537563 h 1679987"/>
              <a:gd name="connsiteX71" fmla="*/ 3594070 w 9662615"/>
              <a:gd name="connsiteY71" fmla="*/ 1509422 h 1679987"/>
              <a:gd name="connsiteX72" fmla="*/ 3565233 w 9662615"/>
              <a:gd name="connsiteY72" fmla="*/ 1515122 h 1679987"/>
              <a:gd name="connsiteX73" fmla="*/ 3560267 w 9662615"/>
              <a:gd name="connsiteY73" fmla="*/ 1516288 h 1679987"/>
              <a:gd name="connsiteX74" fmla="*/ 3540258 w 9662615"/>
              <a:gd name="connsiteY74" fmla="*/ 1516976 h 1679987"/>
              <a:gd name="connsiteX75" fmla="*/ 3534780 w 9662615"/>
              <a:gd name="connsiteY75" fmla="*/ 1522141 h 1679987"/>
              <a:gd name="connsiteX76" fmla="*/ 3504783 w 9662615"/>
              <a:gd name="connsiteY76" fmla="*/ 1526739 h 1679987"/>
              <a:gd name="connsiteX77" fmla="*/ 3430805 w 9662615"/>
              <a:gd name="connsiteY77" fmla="*/ 1542521 h 1679987"/>
              <a:gd name="connsiteX78" fmla="*/ 3292707 w 9662615"/>
              <a:gd name="connsiteY78" fmla="*/ 1520490 h 1679987"/>
              <a:gd name="connsiteX79" fmla="*/ 3187872 w 9662615"/>
              <a:gd name="connsiteY79" fmla="*/ 1519991 h 1679987"/>
              <a:gd name="connsiteX80" fmla="*/ 3148026 w 9662615"/>
              <a:gd name="connsiteY80" fmla="*/ 1524777 h 1679987"/>
              <a:gd name="connsiteX81" fmla="*/ 3092394 w 9662615"/>
              <a:gd name="connsiteY81" fmla="*/ 1528115 h 1679987"/>
              <a:gd name="connsiteX82" fmla="*/ 2994200 w 9662615"/>
              <a:gd name="connsiteY82" fmla="*/ 1537857 h 1679987"/>
              <a:gd name="connsiteX83" fmla="*/ 2862301 w 9662615"/>
              <a:gd name="connsiteY83" fmla="*/ 1544250 h 1679987"/>
              <a:gd name="connsiteX84" fmla="*/ 2766335 w 9662615"/>
              <a:gd name="connsiteY84" fmla="*/ 1527662 h 1679987"/>
              <a:gd name="connsiteX85" fmla="*/ 2757836 w 9662615"/>
              <a:gd name="connsiteY85" fmla="*/ 1531371 h 1679987"/>
              <a:gd name="connsiteX86" fmla="*/ 2691555 w 9662615"/>
              <a:gd name="connsiteY86" fmla="*/ 1530283 h 1679987"/>
              <a:gd name="connsiteX87" fmla="*/ 2491676 w 9662615"/>
              <a:gd name="connsiteY87" fmla="*/ 1500859 h 1679987"/>
              <a:gd name="connsiteX88" fmla="*/ 2378036 w 9662615"/>
              <a:gd name="connsiteY88" fmla="*/ 1520645 h 1679987"/>
              <a:gd name="connsiteX89" fmla="*/ 2284269 w 9662615"/>
              <a:gd name="connsiteY89" fmla="*/ 1503068 h 1679987"/>
              <a:gd name="connsiteX90" fmla="*/ 2207104 w 9662615"/>
              <a:gd name="connsiteY90" fmla="*/ 1508888 h 1679987"/>
              <a:gd name="connsiteX91" fmla="*/ 2149226 w 9662615"/>
              <a:gd name="connsiteY91" fmla="*/ 1523409 h 1679987"/>
              <a:gd name="connsiteX92" fmla="*/ 2084783 w 9662615"/>
              <a:gd name="connsiteY92" fmla="*/ 1524245 h 1679987"/>
              <a:gd name="connsiteX93" fmla="*/ 2070075 w 9662615"/>
              <a:gd name="connsiteY93" fmla="*/ 1511285 h 1679987"/>
              <a:gd name="connsiteX94" fmla="*/ 2001057 w 9662615"/>
              <a:gd name="connsiteY94" fmla="*/ 1516449 h 1679987"/>
              <a:gd name="connsiteX95" fmla="*/ 1896330 w 9662615"/>
              <a:gd name="connsiteY95" fmla="*/ 1525725 h 1679987"/>
              <a:gd name="connsiteX96" fmla="*/ 1835994 w 9662615"/>
              <a:gd name="connsiteY96" fmla="*/ 1527678 h 1679987"/>
              <a:gd name="connsiteX97" fmla="*/ 1671119 w 9662615"/>
              <a:gd name="connsiteY97" fmla="*/ 1536701 h 1679987"/>
              <a:gd name="connsiteX98" fmla="*/ 1601337 w 9662615"/>
              <a:gd name="connsiteY98" fmla="*/ 1548552 h 1679987"/>
              <a:gd name="connsiteX99" fmla="*/ 1407755 w 9662615"/>
              <a:gd name="connsiteY99" fmla="*/ 1571444 h 1679987"/>
              <a:gd name="connsiteX100" fmla="*/ 1271994 w 9662615"/>
              <a:gd name="connsiteY100" fmla="*/ 1579471 h 1679987"/>
              <a:gd name="connsiteX101" fmla="*/ 1249226 w 9662615"/>
              <a:gd name="connsiteY101" fmla="*/ 1583140 h 1679987"/>
              <a:gd name="connsiteX102" fmla="*/ 1217719 w 9662615"/>
              <a:gd name="connsiteY102" fmla="*/ 1580863 h 1679987"/>
              <a:gd name="connsiteX103" fmla="*/ 1091432 w 9662615"/>
              <a:gd name="connsiteY103" fmla="*/ 1571003 h 1679987"/>
              <a:gd name="connsiteX104" fmla="*/ 992039 w 9662615"/>
              <a:gd name="connsiteY104" fmla="*/ 1556662 h 1679987"/>
              <a:gd name="connsiteX105" fmla="*/ 868264 w 9662615"/>
              <a:gd name="connsiteY105" fmla="*/ 1566392 h 1679987"/>
              <a:gd name="connsiteX106" fmla="*/ 792765 w 9662615"/>
              <a:gd name="connsiteY106" fmla="*/ 1563102 h 1679987"/>
              <a:gd name="connsiteX107" fmla="*/ 669055 w 9662615"/>
              <a:gd name="connsiteY107" fmla="*/ 1543638 h 1679987"/>
              <a:gd name="connsiteX108" fmla="*/ 506152 w 9662615"/>
              <a:gd name="connsiteY108" fmla="*/ 1549124 h 1679987"/>
              <a:gd name="connsiteX109" fmla="*/ 472797 w 9662615"/>
              <a:gd name="connsiteY109" fmla="*/ 1568904 h 1679987"/>
              <a:gd name="connsiteX110" fmla="*/ 427864 w 9662615"/>
              <a:gd name="connsiteY110" fmla="*/ 1580848 h 1679987"/>
              <a:gd name="connsiteX111" fmla="*/ 408381 w 9662615"/>
              <a:gd name="connsiteY111" fmla="*/ 1552940 h 1679987"/>
              <a:gd name="connsiteX112" fmla="*/ 267163 w 9662615"/>
              <a:gd name="connsiteY112" fmla="*/ 1531913 h 1679987"/>
              <a:gd name="connsiteX113" fmla="*/ 196644 w 9662615"/>
              <a:gd name="connsiteY113" fmla="*/ 1524565 h 1679987"/>
              <a:gd name="connsiteX114" fmla="*/ 86819 w 9662615"/>
              <a:gd name="connsiteY114" fmla="*/ 1519517 h 1679987"/>
              <a:gd name="connsiteX115" fmla="*/ 53369 w 9662615"/>
              <a:gd name="connsiteY115" fmla="*/ 1516853 h 1679987"/>
              <a:gd name="connsiteX116" fmla="*/ 2359 w 9662615"/>
              <a:gd name="connsiteY116" fmla="*/ 1515247 h 1679987"/>
              <a:gd name="connsiteX117" fmla="*/ 0 w 9662615"/>
              <a:gd name="connsiteY117" fmla="*/ 1514932 h 1679987"/>
              <a:gd name="connsiteX118" fmla="*/ 0 w 9662615"/>
              <a:gd name="connsiteY118" fmla="*/ 0 h 1679987"/>
              <a:gd name="connsiteX0" fmla="*/ 0 w 9662615"/>
              <a:gd name="connsiteY0" fmla="*/ 0 h 1648182"/>
              <a:gd name="connsiteX1" fmla="*/ 9662615 w 9662615"/>
              <a:gd name="connsiteY1" fmla="*/ 0 h 1648182"/>
              <a:gd name="connsiteX2" fmla="*/ 9662615 w 9662615"/>
              <a:gd name="connsiteY2" fmla="*/ 1280346 h 1648182"/>
              <a:gd name="connsiteX3" fmla="*/ 9658420 w 9662615"/>
              <a:gd name="connsiteY3" fmla="*/ 1280106 h 1648182"/>
              <a:gd name="connsiteX4" fmla="*/ 9469546 w 9662615"/>
              <a:gd name="connsiteY4" fmla="*/ 1289837 h 1648182"/>
              <a:gd name="connsiteX5" fmla="*/ 9385895 w 9662615"/>
              <a:gd name="connsiteY5" fmla="*/ 1269203 h 1648182"/>
              <a:gd name="connsiteX6" fmla="*/ 9144767 w 9662615"/>
              <a:gd name="connsiteY6" fmla="*/ 1264120 h 1648182"/>
              <a:gd name="connsiteX7" fmla="*/ 8837252 w 9662615"/>
              <a:gd name="connsiteY7" fmla="*/ 1350515 h 1648182"/>
              <a:gd name="connsiteX8" fmla="*/ 8705466 w 9662615"/>
              <a:gd name="connsiteY8" fmla="*/ 1342419 h 1648182"/>
              <a:gd name="connsiteX9" fmla="*/ 8652221 w 9662615"/>
              <a:gd name="connsiteY9" fmla="*/ 1326906 h 1648182"/>
              <a:gd name="connsiteX10" fmla="*/ 8632312 w 9662615"/>
              <a:gd name="connsiteY10" fmla="*/ 1326025 h 1648182"/>
              <a:gd name="connsiteX11" fmla="*/ 8591582 w 9662615"/>
              <a:gd name="connsiteY11" fmla="*/ 1341666 h 1648182"/>
              <a:gd name="connsiteX12" fmla="*/ 8537336 w 9662615"/>
              <a:gd name="connsiteY12" fmla="*/ 1341684 h 1648182"/>
              <a:gd name="connsiteX13" fmla="*/ 8472508 w 9662615"/>
              <a:gd name="connsiteY13" fmla="*/ 1363109 h 1648182"/>
              <a:gd name="connsiteX14" fmla="*/ 8258477 w 9662615"/>
              <a:gd name="connsiteY14" fmla="*/ 1370666 h 1648182"/>
              <a:gd name="connsiteX15" fmla="*/ 8197961 w 9662615"/>
              <a:gd name="connsiteY15" fmla="*/ 1392804 h 1648182"/>
              <a:gd name="connsiteX16" fmla="*/ 8171196 w 9662615"/>
              <a:gd name="connsiteY16" fmla="*/ 1397216 h 1648182"/>
              <a:gd name="connsiteX17" fmla="*/ 8127667 w 9662615"/>
              <a:gd name="connsiteY17" fmla="*/ 1418254 h 1648182"/>
              <a:gd name="connsiteX18" fmla="*/ 7974579 w 9662615"/>
              <a:gd name="connsiteY18" fmla="*/ 1383439 h 1648182"/>
              <a:gd name="connsiteX19" fmla="*/ 7768351 w 9662615"/>
              <a:gd name="connsiteY19" fmla="*/ 1395051 h 1648182"/>
              <a:gd name="connsiteX20" fmla="*/ 7635985 w 9662615"/>
              <a:gd name="connsiteY20" fmla="*/ 1386363 h 1648182"/>
              <a:gd name="connsiteX21" fmla="*/ 7466069 w 9662615"/>
              <a:gd name="connsiteY21" fmla="*/ 1377654 h 1648182"/>
              <a:gd name="connsiteX22" fmla="*/ 7355642 w 9662615"/>
              <a:gd name="connsiteY22" fmla="*/ 1407761 h 1648182"/>
              <a:gd name="connsiteX23" fmla="*/ 7151610 w 9662615"/>
              <a:gd name="connsiteY23" fmla="*/ 1397856 h 1648182"/>
              <a:gd name="connsiteX24" fmla="*/ 7082147 w 9662615"/>
              <a:gd name="connsiteY24" fmla="*/ 1406113 h 1648182"/>
              <a:gd name="connsiteX25" fmla="*/ 7014958 w 9662615"/>
              <a:gd name="connsiteY25" fmla="*/ 1396883 h 1648182"/>
              <a:gd name="connsiteX26" fmla="*/ 6907567 w 9662615"/>
              <a:gd name="connsiteY26" fmla="*/ 1419149 h 1648182"/>
              <a:gd name="connsiteX27" fmla="*/ 6748428 w 9662615"/>
              <a:gd name="connsiteY27" fmla="*/ 1420308 h 1648182"/>
              <a:gd name="connsiteX28" fmla="*/ 6654257 w 9662615"/>
              <a:gd name="connsiteY28" fmla="*/ 1424143 h 1648182"/>
              <a:gd name="connsiteX29" fmla="*/ 6620123 w 9662615"/>
              <a:gd name="connsiteY29" fmla="*/ 1430535 h 1648182"/>
              <a:gd name="connsiteX30" fmla="*/ 6571355 w 9662615"/>
              <a:gd name="connsiteY30" fmla="*/ 1436144 h 1648182"/>
              <a:gd name="connsiteX31" fmla="*/ 6486557 w 9662615"/>
              <a:gd name="connsiteY31" fmla="*/ 1449861 h 1648182"/>
              <a:gd name="connsiteX32" fmla="*/ 6370419 w 9662615"/>
              <a:gd name="connsiteY32" fmla="*/ 1461649 h 1648182"/>
              <a:gd name="connsiteX33" fmla="*/ 6278839 w 9662615"/>
              <a:gd name="connsiteY33" fmla="*/ 1449160 h 1648182"/>
              <a:gd name="connsiteX34" fmla="*/ 6272455 w 9662615"/>
              <a:gd name="connsiteY34" fmla="*/ 1453191 h 1648182"/>
              <a:gd name="connsiteX35" fmla="*/ 6212659 w 9662615"/>
              <a:gd name="connsiteY35" fmla="*/ 1454850 h 1648182"/>
              <a:gd name="connsiteX36" fmla="*/ 6069317 w 9662615"/>
              <a:gd name="connsiteY36" fmla="*/ 1445838 h 1648182"/>
              <a:gd name="connsiteX37" fmla="*/ 5878477 w 9662615"/>
              <a:gd name="connsiteY37" fmla="*/ 1439180 h 1648182"/>
              <a:gd name="connsiteX38" fmla="*/ 5838387 w 9662615"/>
              <a:gd name="connsiteY38" fmla="*/ 1444679 h 1648182"/>
              <a:gd name="connsiteX39" fmla="*/ 5771136 w 9662615"/>
              <a:gd name="connsiteY39" fmla="*/ 1453639 h 1648182"/>
              <a:gd name="connsiteX40" fmla="*/ 5724081 w 9662615"/>
              <a:gd name="connsiteY40" fmla="*/ 1470431 h 1648182"/>
              <a:gd name="connsiteX41" fmla="*/ 5666577 w 9662615"/>
              <a:gd name="connsiteY41" fmla="*/ 1473921 h 1648182"/>
              <a:gd name="connsiteX42" fmla="*/ 5649068 w 9662615"/>
              <a:gd name="connsiteY42" fmla="*/ 1461676 h 1648182"/>
              <a:gd name="connsiteX43" fmla="*/ 5588902 w 9662615"/>
              <a:gd name="connsiteY43" fmla="*/ 1469647 h 1648182"/>
              <a:gd name="connsiteX44" fmla="*/ 5498090 w 9662615"/>
              <a:gd name="connsiteY44" fmla="*/ 1483173 h 1648182"/>
              <a:gd name="connsiteX45" fmla="*/ 5444641 w 9662615"/>
              <a:gd name="connsiteY45" fmla="*/ 1487602 h 1648182"/>
              <a:gd name="connsiteX46" fmla="*/ 5299812 w 9662615"/>
              <a:gd name="connsiteY46" fmla="*/ 1503362 h 1648182"/>
              <a:gd name="connsiteX47" fmla="*/ 5213947 w 9662615"/>
              <a:gd name="connsiteY47" fmla="*/ 1516637 h 1648182"/>
              <a:gd name="connsiteX48" fmla="*/ 5090342 w 9662615"/>
              <a:gd name="connsiteY48" fmla="*/ 1546680 h 1648182"/>
              <a:gd name="connsiteX49" fmla="*/ 5129812 w 9662615"/>
              <a:gd name="connsiteY49" fmla="*/ 1521277 h 1648182"/>
              <a:gd name="connsiteX50" fmla="*/ 5059484 w 9662615"/>
              <a:gd name="connsiteY50" fmla="*/ 1546802 h 1648182"/>
              <a:gd name="connsiteX51" fmla="*/ 5038524 w 9662615"/>
              <a:gd name="connsiteY51" fmla="*/ 1545675 h 1648182"/>
              <a:gd name="connsiteX52" fmla="*/ 5026564 w 9662615"/>
              <a:gd name="connsiteY52" fmla="*/ 1545376 h 1648182"/>
              <a:gd name="connsiteX53" fmla="*/ 4969433 w 9662615"/>
              <a:gd name="connsiteY53" fmla="*/ 1550865 h 1648182"/>
              <a:gd name="connsiteX54" fmla="*/ 4929254 w 9662615"/>
              <a:gd name="connsiteY54" fmla="*/ 1563452 h 1648182"/>
              <a:gd name="connsiteX55" fmla="*/ 4871726 w 9662615"/>
              <a:gd name="connsiteY55" fmla="*/ 1570584 h 1648182"/>
              <a:gd name="connsiteX56" fmla="*/ 4843267 w 9662615"/>
              <a:gd name="connsiteY56" fmla="*/ 1561459 h 1648182"/>
              <a:gd name="connsiteX57" fmla="*/ 4821058 w 9662615"/>
              <a:gd name="connsiteY57" fmla="*/ 1553078 h 1648182"/>
              <a:gd name="connsiteX58" fmla="*/ 4791466 w 9662615"/>
              <a:gd name="connsiteY58" fmla="*/ 1561324 h 1648182"/>
              <a:gd name="connsiteX59" fmla="*/ 4784247 w 9662615"/>
              <a:gd name="connsiteY59" fmla="*/ 1562342 h 1648182"/>
              <a:gd name="connsiteX60" fmla="*/ 4739309 w 9662615"/>
              <a:gd name="connsiteY60" fmla="*/ 1553948 h 1648182"/>
              <a:gd name="connsiteX61" fmla="*/ 4697562 w 9662615"/>
              <a:gd name="connsiteY61" fmla="*/ 1551206 h 1648182"/>
              <a:gd name="connsiteX62" fmla="*/ 4650737 w 9662615"/>
              <a:gd name="connsiteY62" fmla="*/ 1537381 h 1648182"/>
              <a:gd name="connsiteX63" fmla="*/ 4583150 w 9662615"/>
              <a:gd name="connsiteY63" fmla="*/ 1529064 h 1648182"/>
              <a:gd name="connsiteX64" fmla="*/ 4521734 w 9662615"/>
              <a:gd name="connsiteY64" fmla="*/ 1529359 h 1648182"/>
              <a:gd name="connsiteX65" fmla="*/ 4382398 w 9662615"/>
              <a:gd name="connsiteY65" fmla="*/ 1534108 h 1648182"/>
              <a:gd name="connsiteX66" fmla="*/ 4221826 w 9662615"/>
              <a:gd name="connsiteY66" fmla="*/ 1500972 h 1648182"/>
              <a:gd name="connsiteX67" fmla="*/ 4096601 w 9662615"/>
              <a:gd name="connsiteY67" fmla="*/ 1521563 h 1648182"/>
              <a:gd name="connsiteX68" fmla="*/ 4058099 w 9662615"/>
              <a:gd name="connsiteY68" fmla="*/ 1648182 h 1648182"/>
              <a:gd name="connsiteX69" fmla="*/ 3833906 w 9662615"/>
              <a:gd name="connsiteY69" fmla="*/ 1516637 h 1648182"/>
              <a:gd name="connsiteX70" fmla="*/ 3696258 w 9662615"/>
              <a:gd name="connsiteY70" fmla="*/ 1537563 h 1648182"/>
              <a:gd name="connsiteX71" fmla="*/ 3594070 w 9662615"/>
              <a:gd name="connsiteY71" fmla="*/ 1509422 h 1648182"/>
              <a:gd name="connsiteX72" fmla="*/ 3565233 w 9662615"/>
              <a:gd name="connsiteY72" fmla="*/ 1515122 h 1648182"/>
              <a:gd name="connsiteX73" fmla="*/ 3560267 w 9662615"/>
              <a:gd name="connsiteY73" fmla="*/ 1516288 h 1648182"/>
              <a:gd name="connsiteX74" fmla="*/ 3540258 w 9662615"/>
              <a:gd name="connsiteY74" fmla="*/ 1516976 h 1648182"/>
              <a:gd name="connsiteX75" fmla="*/ 3534780 w 9662615"/>
              <a:gd name="connsiteY75" fmla="*/ 1522141 h 1648182"/>
              <a:gd name="connsiteX76" fmla="*/ 3504783 w 9662615"/>
              <a:gd name="connsiteY76" fmla="*/ 1526739 h 1648182"/>
              <a:gd name="connsiteX77" fmla="*/ 3430805 w 9662615"/>
              <a:gd name="connsiteY77" fmla="*/ 1542521 h 1648182"/>
              <a:gd name="connsiteX78" fmla="*/ 3292707 w 9662615"/>
              <a:gd name="connsiteY78" fmla="*/ 1520490 h 1648182"/>
              <a:gd name="connsiteX79" fmla="*/ 3187872 w 9662615"/>
              <a:gd name="connsiteY79" fmla="*/ 1519991 h 1648182"/>
              <a:gd name="connsiteX80" fmla="*/ 3148026 w 9662615"/>
              <a:gd name="connsiteY80" fmla="*/ 1524777 h 1648182"/>
              <a:gd name="connsiteX81" fmla="*/ 3092394 w 9662615"/>
              <a:gd name="connsiteY81" fmla="*/ 1528115 h 1648182"/>
              <a:gd name="connsiteX82" fmla="*/ 2994200 w 9662615"/>
              <a:gd name="connsiteY82" fmla="*/ 1537857 h 1648182"/>
              <a:gd name="connsiteX83" fmla="*/ 2862301 w 9662615"/>
              <a:gd name="connsiteY83" fmla="*/ 1544250 h 1648182"/>
              <a:gd name="connsiteX84" fmla="*/ 2766335 w 9662615"/>
              <a:gd name="connsiteY84" fmla="*/ 1527662 h 1648182"/>
              <a:gd name="connsiteX85" fmla="*/ 2757836 w 9662615"/>
              <a:gd name="connsiteY85" fmla="*/ 1531371 h 1648182"/>
              <a:gd name="connsiteX86" fmla="*/ 2691555 w 9662615"/>
              <a:gd name="connsiteY86" fmla="*/ 1530283 h 1648182"/>
              <a:gd name="connsiteX87" fmla="*/ 2491676 w 9662615"/>
              <a:gd name="connsiteY87" fmla="*/ 1500859 h 1648182"/>
              <a:gd name="connsiteX88" fmla="*/ 2378036 w 9662615"/>
              <a:gd name="connsiteY88" fmla="*/ 1520645 h 1648182"/>
              <a:gd name="connsiteX89" fmla="*/ 2284269 w 9662615"/>
              <a:gd name="connsiteY89" fmla="*/ 1503068 h 1648182"/>
              <a:gd name="connsiteX90" fmla="*/ 2207104 w 9662615"/>
              <a:gd name="connsiteY90" fmla="*/ 1508888 h 1648182"/>
              <a:gd name="connsiteX91" fmla="*/ 2149226 w 9662615"/>
              <a:gd name="connsiteY91" fmla="*/ 1523409 h 1648182"/>
              <a:gd name="connsiteX92" fmla="*/ 2084783 w 9662615"/>
              <a:gd name="connsiteY92" fmla="*/ 1524245 h 1648182"/>
              <a:gd name="connsiteX93" fmla="*/ 2070075 w 9662615"/>
              <a:gd name="connsiteY93" fmla="*/ 1511285 h 1648182"/>
              <a:gd name="connsiteX94" fmla="*/ 2001057 w 9662615"/>
              <a:gd name="connsiteY94" fmla="*/ 1516449 h 1648182"/>
              <a:gd name="connsiteX95" fmla="*/ 1896330 w 9662615"/>
              <a:gd name="connsiteY95" fmla="*/ 1525725 h 1648182"/>
              <a:gd name="connsiteX96" fmla="*/ 1835994 w 9662615"/>
              <a:gd name="connsiteY96" fmla="*/ 1527678 h 1648182"/>
              <a:gd name="connsiteX97" fmla="*/ 1671119 w 9662615"/>
              <a:gd name="connsiteY97" fmla="*/ 1536701 h 1648182"/>
              <a:gd name="connsiteX98" fmla="*/ 1601337 w 9662615"/>
              <a:gd name="connsiteY98" fmla="*/ 1548552 h 1648182"/>
              <a:gd name="connsiteX99" fmla="*/ 1407755 w 9662615"/>
              <a:gd name="connsiteY99" fmla="*/ 1571444 h 1648182"/>
              <a:gd name="connsiteX100" fmla="*/ 1271994 w 9662615"/>
              <a:gd name="connsiteY100" fmla="*/ 1579471 h 1648182"/>
              <a:gd name="connsiteX101" fmla="*/ 1249226 w 9662615"/>
              <a:gd name="connsiteY101" fmla="*/ 1583140 h 1648182"/>
              <a:gd name="connsiteX102" fmla="*/ 1217719 w 9662615"/>
              <a:gd name="connsiteY102" fmla="*/ 1580863 h 1648182"/>
              <a:gd name="connsiteX103" fmla="*/ 1091432 w 9662615"/>
              <a:gd name="connsiteY103" fmla="*/ 1571003 h 1648182"/>
              <a:gd name="connsiteX104" fmla="*/ 992039 w 9662615"/>
              <a:gd name="connsiteY104" fmla="*/ 1556662 h 1648182"/>
              <a:gd name="connsiteX105" fmla="*/ 868264 w 9662615"/>
              <a:gd name="connsiteY105" fmla="*/ 1566392 h 1648182"/>
              <a:gd name="connsiteX106" fmla="*/ 792765 w 9662615"/>
              <a:gd name="connsiteY106" fmla="*/ 1563102 h 1648182"/>
              <a:gd name="connsiteX107" fmla="*/ 669055 w 9662615"/>
              <a:gd name="connsiteY107" fmla="*/ 1543638 h 1648182"/>
              <a:gd name="connsiteX108" fmla="*/ 506152 w 9662615"/>
              <a:gd name="connsiteY108" fmla="*/ 1549124 h 1648182"/>
              <a:gd name="connsiteX109" fmla="*/ 472797 w 9662615"/>
              <a:gd name="connsiteY109" fmla="*/ 1568904 h 1648182"/>
              <a:gd name="connsiteX110" fmla="*/ 427864 w 9662615"/>
              <a:gd name="connsiteY110" fmla="*/ 1580848 h 1648182"/>
              <a:gd name="connsiteX111" fmla="*/ 408381 w 9662615"/>
              <a:gd name="connsiteY111" fmla="*/ 1552940 h 1648182"/>
              <a:gd name="connsiteX112" fmla="*/ 267163 w 9662615"/>
              <a:gd name="connsiteY112" fmla="*/ 1531913 h 1648182"/>
              <a:gd name="connsiteX113" fmla="*/ 196644 w 9662615"/>
              <a:gd name="connsiteY113" fmla="*/ 1524565 h 1648182"/>
              <a:gd name="connsiteX114" fmla="*/ 86819 w 9662615"/>
              <a:gd name="connsiteY114" fmla="*/ 1519517 h 1648182"/>
              <a:gd name="connsiteX115" fmla="*/ 53369 w 9662615"/>
              <a:gd name="connsiteY115" fmla="*/ 1516853 h 1648182"/>
              <a:gd name="connsiteX116" fmla="*/ 2359 w 9662615"/>
              <a:gd name="connsiteY116" fmla="*/ 1515247 h 1648182"/>
              <a:gd name="connsiteX117" fmla="*/ 0 w 9662615"/>
              <a:gd name="connsiteY117" fmla="*/ 1514932 h 1648182"/>
              <a:gd name="connsiteX118" fmla="*/ 0 w 9662615"/>
              <a:gd name="connsiteY118" fmla="*/ 0 h 1648182"/>
              <a:gd name="connsiteX0" fmla="*/ 0 w 9662615"/>
              <a:gd name="connsiteY0" fmla="*/ 0 h 1648182"/>
              <a:gd name="connsiteX1" fmla="*/ 9662615 w 9662615"/>
              <a:gd name="connsiteY1" fmla="*/ 0 h 1648182"/>
              <a:gd name="connsiteX2" fmla="*/ 9662615 w 9662615"/>
              <a:gd name="connsiteY2" fmla="*/ 1280346 h 1648182"/>
              <a:gd name="connsiteX3" fmla="*/ 9658420 w 9662615"/>
              <a:gd name="connsiteY3" fmla="*/ 1280106 h 1648182"/>
              <a:gd name="connsiteX4" fmla="*/ 9469546 w 9662615"/>
              <a:gd name="connsiteY4" fmla="*/ 1289837 h 1648182"/>
              <a:gd name="connsiteX5" fmla="*/ 9385895 w 9662615"/>
              <a:gd name="connsiteY5" fmla="*/ 1269203 h 1648182"/>
              <a:gd name="connsiteX6" fmla="*/ 9144767 w 9662615"/>
              <a:gd name="connsiteY6" fmla="*/ 1264120 h 1648182"/>
              <a:gd name="connsiteX7" fmla="*/ 8837252 w 9662615"/>
              <a:gd name="connsiteY7" fmla="*/ 1350515 h 1648182"/>
              <a:gd name="connsiteX8" fmla="*/ 8705466 w 9662615"/>
              <a:gd name="connsiteY8" fmla="*/ 1342419 h 1648182"/>
              <a:gd name="connsiteX9" fmla="*/ 8652221 w 9662615"/>
              <a:gd name="connsiteY9" fmla="*/ 1326906 h 1648182"/>
              <a:gd name="connsiteX10" fmla="*/ 8632312 w 9662615"/>
              <a:gd name="connsiteY10" fmla="*/ 1326025 h 1648182"/>
              <a:gd name="connsiteX11" fmla="*/ 8591582 w 9662615"/>
              <a:gd name="connsiteY11" fmla="*/ 1341666 h 1648182"/>
              <a:gd name="connsiteX12" fmla="*/ 8537336 w 9662615"/>
              <a:gd name="connsiteY12" fmla="*/ 1341684 h 1648182"/>
              <a:gd name="connsiteX13" fmla="*/ 8472508 w 9662615"/>
              <a:gd name="connsiteY13" fmla="*/ 1363109 h 1648182"/>
              <a:gd name="connsiteX14" fmla="*/ 8258477 w 9662615"/>
              <a:gd name="connsiteY14" fmla="*/ 1370666 h 1648182"/>
              <a:gd name="connsiteX15" fmla="*/ 8197961 w 9662615"/>
              <a:gd name="connsiteY15" fmla="*/ 1392804 h 1648182"/>
              <a:gd name="connsiteX16" fmla="*/ 8171196 w 9662615"/>
              <a:gd name="connsiteY16" fmla="*/ 1397216 h 1648182"/>
              <a:gd name="connsiteX17" fmla="*/ 8127667 w 9662615"/>
              <a:gd name="connsiteY17" fmla="*/ 1418254 h 1648182"/>
              <a:gd name="connsiteX18" fmla="*/ 7974579 w 9662615"/>
              <a:gd name="connsiteY18" fmla="*/ 1383439 h 1648182"/>
              <a:gd name="connsiteX19" fmla="*/ 7768351 w 9662615"/>
              <a:gd name="connsiteY19" fmla="*/ 1395051 h 1648182"/>
              <a:gd name="connsiteX20" fmla="*/ 7635985 w 9662615"/>
              <a:gd name="connsiteY20" fmla="*/ 1386363 h 1648182"/>
              <a:gd name="connsiteX21" fmla="*/ 7466069 w 9662615"/>
              <a:gd name="connsiteY21" fmla="*/ 1377654 h 1648182"/>
              <a:gd name="connsiteX22" fmla="*/ 7355642 w 9662615"/>
              <a:gd name="connsiteY22" fmla="*/ 1407761 h 1648182"/>
              <a:gd name="connsiteX23" fmla="*/ 7151610 w 9662615"/>
              <a:gd name="connsiteY23" fmla="*/ 1397856 h 1648182"/>
              <a:gd name="connsiteX24" fmla="*/ 7082147 w 9662615"/>
              <a:gd name="connsiteY24" fmla="*/ 1406113 h 1648182"/>
              <a:gd name="connsiteX25" fmla="*/ 7014958 w 9662615"/>
              <a:gd name="connsiteY25" fmla="*/ 1396883 h 1648182"/>
              <a:gd name="connsiteX26" fmla="*/ 6907567 w 9662615"/>
              <a:gd name="connsiteY26" fmla="*/ 1419149 h 1648182"/>
              <a:gd name="connsiteX27" fmla="*/ 6748428 w 9662615"/>
              <a:gd name="connsiteY27" fmla="*/ 1420308 h 1648182"/>
              <a:gd name="connsiteX28" fmla="*/ 6654257 w 9662615"/>
              <a:gd name="connsiteY28" fmla="*/ 1424143 h 1648182"/>
              <a:gd name="connsiteX29" fmla="*/ 6620123 w 9662615"/>
              <a:gd name="connsiteY29" fmla="*/ 1430535 h 1648182"/>
              <a:gd name="connsiteX30" fmla="*/ 6571355 w 9662615"/>
              <a:gd name="connsiteY30" fmla="*/ 1436144 h 1648182"/>
              <a:gd name="connsiteX31" fmla="*/ 6486557 w 9662615"/>
              <a:gd name="connsiteY31" fmla="*/ 1449861 h 1648182"/>
              <a:gd name="connsiteX32" fmla="*/ 6370419 w 9662615"/>
              <a:gd name="connsiteY32" fmla="*/ 1461649 h 1648182"/>
              <a:gd name="connsiteX33" fmla="*/ 6278839 w 9662615"/>
              <a:gd name="connsiteY33" fmla="*/ 1449160 h 1648182"/>
              <a:gd name="connsiteX34" fmla="*/ 6272455 w 9662615"/>
              <a:gd name="connsiteY34" fmla="*/ 1453191 h 1648182"/>
              <a:gd name="connsiteX35" fmla="*/ 6212659 w 9662615"/>
              <a:gd name="connsiteY35" fmla="*/ 1454850 h 1648182"/>
              <a:gd name="connsiteX36" fmla="*/ 6069317 w 9662615"/>
              <a:gd name="connsiteY36" fmla="*/ 1445838 h 1648182"/>
              <a:gd name="connsiteX37" fmla="*/ 5878477 w 9662615"/>
              <a:gd name="connsiteY37" fmla="*/ 1439180 h 1648182"/>
              <a:gd name="connsiteX38" fmla="*/ 5838387 w 9662615"/>
              <a:gd name="connsiteY38" fmla="*/ 1444679 h 1648182"/>
              <a:gd name="connsiteX39" fmla="*/ 5771136 w 9662615"/>
              <a:gd name="connsiteY39" fmla="*/ 1453639 h 1648182"/>
              <a:gd name="connsiteX40" fmla="*/ 5724081 w 9662615"/>
              <a:gd name="connsiteY40" fmla="*/ 1470431 h 1648182"/>
              <a:gd name="connsiteX41" fmla="*/ 5666577 w 9662615"/>
              <a:gd name="connsiteY41" fmla="*/ 1473921 h 1648182"/>
              <a:gd name="connsiteX42" fmla="*/ 5649068 w 9662615"/>
              <a:gd name="connsiteY42" fmla="*/ 1461676 h 1648182"/>
              <a:gd name="connsiteX43" fmla="*/ 5588902 w 9662615"/>
              <a:gd name="connsiteY43" fmla="*/ 1469647 h 1648182"/>
              <a:gd name="connsiteX44" fmla="*/ 5498090 w 9662615"/>
              <a:gd name="connsiteY44" fmla="*/ 1483173 h 1648182"/>
              <a:gd name="connsiteX45" fmla="*/ 5444641 w 9662615"/>
              <a:gd name="connsiteY45" fmla="*/ 1487602 h 1648182"/>
              <a:gd name="connsiteX46" fmla="*/ 5299812 w 9662615"/>
              <a:gd name="connsiteY46" fmla="*/ 1503362 h 1648182"/>
              <a:gd name="connsiteX47" fmla="*/ 5213947 w 9662615"/>
              <a:gd name="connsiteY47" fmla="*/ 1516637 h 1648182"/>
              <a:gd name="connsiteX48" fmla="*/ 5090342 w 9662615"/>
              <a:gd name="connsiteY48" fmla="*/ 1546680 h 1648182"/>
              <a:gd name="connsiteX49" fmla="*/ 5129812 w 9662615"/>
              <a:gd name="connsiteY49" fmla="*/ 1521277 h 1648182"/>
              <a:gd name="connsiteX50" fmla="*/ 5059484 w 9662615"/>
              <a:gd name="connsiteY50" fmla="*/ 1546802 h 1648182"/>
              <a:gd name="connsiteX51" fmla="*/ 5038524 w 9662615"/>
              <a:gd name="connsiteY51" fmla="*/ 1545675 h 1648182"/>
              <a:gd name="connsiteX52" fmla="*/ 5026564 w 9662615"/>
              <a:gd name="connsiteY52" fmla="*/ 1545376 h 1648182"/>
              <a:gd name="connsiteX53" fmla="*/ 4969433 w 9662615"/>
              <a:gd name="connsiteY53" fmla="*/ 1550865 h 1648182"/>
              <a:gd name="connsiteX54" fmla="*/ 4929254 w 9662615"/>
              <a:gd name="connsiteY54" fmla="*/ 1563452 h 1648182"/>
              <a:gd name="connsiteX55" fmla="*/ 4871726 w 9662615"/>
              <a:gd name="connsiteY55" fmla="*/ 1570584 h 1648182"/>
              <a:gd name="connsiteX56" fmla="*/ 4843267 w 9662615"/>
              <a:gd name="connsiteY56" fmla="*/ 1561459 h 1648182"/>
              <a:gd name="connsiteX57" fmla="*/ 4821058 w 9662615"/>
              <a:gd name="connsiteY57" fmla="*/ 1553078 h 1648182"/>
              <a:gd name="connsiteX58" fmla="*/ 4791466 w 9662615"/>
              <a:gd name="connsiteY58" fmla="*/ 1561324 h 1648182"/>
              <a:gd name="connsiteX59" fmla="*/ 4784247 w 9662615"/>
              <a:gd name="connsiteY59" fmla="*/ 1562342 h 1648182"/>
              <a:gd name="connsiteX60" fmla="*/ 4739309 w 9662615"/>
              <a:gd name="connsiteY60" fmla="*/ 1553948 h 1648182"/>
              <a:gd name="connsiteX61" fmla="*/ 4697562 w 9662615"/>
              <a:gd name="connsiteY61" fmla="*/ 1551206 h 1648182"/>
              <a:gd name="connsiteX62" fmla="*/ 4650737 w 9662615"/>
              <a:gd name="connsiteY62" fmla="*/ 1537381 h 1648182"/>
              <a:gd name="connsiteX63" fmla="*/ 4583150 w 9662615"/>
              <a:gd name="connsiteY63" fmla="*/ 1529064 h 1648182"/>
              <a:gd name="connsiteX64" fmla="*/ 4521734 w 9662615"/>
              <a:gd name="connsiteY64" fmla="*/ 1529359 h 1648182"/>
              <a:gd name="connsiteX65" fmla="*/ 4382398 w 9662615"/>
              <a:gd name="connsiteY65" fmla="*/ 1534108 h 1648182"/>
              <a:gd name="connsiteX66" fmla="*/ 4221826 w 9662615"/>
              <a:gd name="connsiteY66" fmla="*/ 1500972 h 1648182"/>
              <a:gd name="connsiteX67" fmla="*/ 4096601 w 9662615"/>
              <a:gd name="connsiteY67" fmla="*/ 1521563 h 1648182"/>
              <a:gd name="connsiteX68" fmla="*/ 4058099 w 9662615"/>
              <a:gd name="connsiteY68" fmla="*/ 1648182 h 1648182"/>
              <a:gd name="connsiteX69" fmla="*/ 3833906 w 9662615"/>
              <a:gd name="connsiteY69" fmla="*/ 1516637 h 1648182"/>
              <a:gd name="connsiteX70" fmla="*/ 3696258 w 9662615"/>
              <a:gd name="connsiteY70" fmla="*/ 1537563 h 1648182"/>
              <a:gd name="connsiteX71" fmla="*/ 3594070 w 9662615"/>
              <a:gd name="connsiteY71" fmla="*/ 1509422 h 1648182"/>
              <a:gd name="connsiteX72" fmla="*/ 3565233 w 9662615"/>
              <a:gd name="connsiteY72" fmla="*/ 1515122 h 1648182"/>
              <a:gd name="connsiteX73" fmla="*/ 3560267 w 9662615"/>
              <a:gd name="connsiteY73" fmla="*/ 1516288 h 1648182"/>
              <a:gd name="connsiteX74" fmla="*/ 3540258 w 9662615"/>
              <a:gd name="connsiteY74" fmla="*/ 1516976 h 1648182"/>
              <a:gd name="connsiteX75" fmla="*/ 3534780 w 9662615"/>
              <a:gd name="connsiteY75" fmla="*/ 1522141 h 1648182"/>
              <a:gd name="connsiteX76" fmla="*/ 3504783 w 9662615"/>
              <a:gd name="connsiteY76" fmla="*/ 1526739 h 1648182"/>
              <a:gd name="connsiteX77" fmla="*/ 3430805 w 9662615"/>
              <a:gd name="connsiteY77" fmla="*/ 1542521 h 1648182"/>
              <a:gd name="connsiteX78" fmla="*/ 3292707 w 9662615"/>
              <a:gd name="connsiteY78" fmla="*/ 1520490 h 1648182"/>
              <a:gd name="connsiteX79" fmla="*/ 3187872 w 9662615"/>
              <a:gd name="connsiteY79" fmla="*/ 1519991 h 1648182"/>
              <a:gd name="connsiteX80" fmla="*/ 3148026 w 9662615"/>
              <a:gd name="connsiteY80" fmla="*/ 1524777 h 1648182"/>
              <a:gd name="connsiteX81" fmla="*/ 3092394 w 9662615"/>
              <a:gd name="connsiteY81" fmla="*/ 1528115 h 1648182"/>
              <a:gd name="connsiteX82" fmla="*/ 2994200 w 9662615"/>
              <a:gd name="connsiteY82" fmla="*/ 1537857 h 1648182"/>
              <a:gd name="connsiteX83" fmla="*/ 2862301 w 9662615"/>
              <a:gd name="connsiteY83" fmla="*/ 1544250 h 1648182"/>
              <a:gd name="connsiteX84" fmla="*/ 2766335 w 9662615"/>
              <a:gd name="connsiteY84" fmla="*/ 1527662 h 1648182"/>
              <a:gd name="connsiteX85" fmla="*/ 2757836 w 9662615"/>
              <a:gd name="connsiteY85" fmla="*/ 1531371 h 1648182"/>
              <a:gd name="connsiteX86" fmla="*/ 2691555 w 9662615"/>
              <a:gd name="connsiteY86" fmla="*/ 1530283 h 1648182"/>
              <a:gd name="connsiteX87" fmla="*/ 2491676 w 9662615"/>
              <a:gd name="connsiteY87" fmla="*/ 1500859 h 1648182"/>
              <a:gd name="connsiteX88" fmla="*/ 2378036 w 9662615"/>
              <a:gd name="connsiteY88" fmla="*/ 1520645 h 1648182"/>
              <a:gd name="connsiteX89" fmla="*/ 2284269 w 9662615"/>
              <a:gd name="connsiteY89" fmla="*/ 1503068 h 1648182"/>
              <a:gd name="connsiteX90" fmla="*/ 2207104 w 9662615"/>
              <a:gd name="connsiteY90" fmla="*/ 1508888 h 1648182"/>
              <a:gd name="connsiteX91" fmla="*/ 2149226 w 9662615"/>
              <a:gd name="connsiteY91" fmla="*/ 1523409 h 1648182"/>
              <a:gd name="connsiteX92" fmla="*/ 2084783 w 9662615"/>
              <a:gd name="connsiteY92" fmla="*/ 1524245 h 1648182"/>
              <a:gd name="connsiteX93" fmla="*/ 2070075 w 9662615"/>
              <a:gd name="connsiteY93" fmla="*/ 1511285 h 1648182"/>
              <a:gd name="connsiteX94" fmla="*/ 2001057 w 9662615"/>
              <a:gd name="connsiteY94" fmla="*/ 1516449 h 1648182"/>
              <a:gd name="connsiteX95" fmla="*/ 1896330 w 9662615"/>
              <a:gd name="connsiteY95" fmla="*/ 1525725 h 1648182"/>
              <a:gd name="connsiteX96" fmla="*/ 1835994 w 9662615"/>
              <a:gd name="connsiteY96" fmla="*/ 1527678 h 1648182"/>
              <a:gd name="connsiteX97" fmla="*/ 1671119 w 9662615"/>
              <a:gd name="connsiteY97" fmla="*/ 1536701 h 1648182"/>
              <a:gd name="connsiteX98" fmla="*/ 1601337 w 9662615"/>
              <a:gd name="connsiteY98" fmla="*/ 1548552 h 1648182"/>
              <a:gd name="connsiteX99" fmla="*/ 1407755 w 9662615"/>
              <a:gd name="connsiteY99" fmla="*/ 1571444 h 1648182"/>
              <a:gd name="connsiteX100" fmla="*/ 1271994 w 9662615"/>
              <a:gd name="connsiteY100" fmla="*/ 1579471 h 1648182"/>
              <a:gd name="connsiteX101" fmla="*/ 1249226 w 9662615"/>
              <a:gd name="connsiteY101" fmla="*/ 1583140 h 1648182"/>
              <a:gd name="connsiteX102" fmla="*/ 1217719 w 9662615"/>
              <a:gd name="connsiteY102" fmla="*/ 1580863 h 1648182"/>
              <a:gd name="connsiteX103" fmla="*/ 1091432 w 9662615"/>
              <a:gd name="connsiteY103" fmla="*/ 1571003 h 1648182"/>
              <a:gd name="connsiteX104" fmla="*/ 992039 w 9662615"/>
              <a:gd name="connsiteY104" fmla="*/ 1556662 h 1648182"/>
              <a:gd name="connsiteX105" fmla="*/ 868264 w 9662615"/>
              <a:gd name="connsiteY105" fmla="*/ 1566392 h 1648182"/>
              <a:gd name="connsiteX106" fmla="*/ 792765 w 9662615"/>
              <a:gd name="connsiteY106" fmla="*/ 1563102 h 1648182"/>
              <a:gd name="connsiteX107" fmla="*/ 669055 w 9662615"/>
              <a:gd name="connsiteY107" fmla="*/ 1543638 h 1648182"/>
              <a:gd name="connsiteX108" fmla="*/ 506152 w 9662615"/>
              <a:gd name="connsiteY108" fmla="*/ 1549124 h 1648182"/>
              <a:gd name="connsiteX109" fmla="*/ 472797 w 9662615"/>
              <a:gd name="connsiteY109" fmla="*/ 1568904 h 1648182"/>
              <a:gd name="connsiteX110" fmla="*/ 427864 w 9662615"/>
              <a:gd name="connsiteY110" fmla="*/ 1580848 h 1648182"/>
              <a:gd name="connsiteX111" fmla="*/ 408381 w 9662615"/>
              <a:gd name="connsiteY111" fmla="*/ 1552940 h 1648182"/>
              <a:gd name="connsiteX112" fmla="*/ 267163 w 9662615"/>
              <a:gd name="connsiteY112" fmla="*/ 1531913 h 1648182"/>
              <a:gd name="connsiteX113" fmla="*/ 196644 w 9662615"/>
              <a:gd name="connsiteY113" fmla="*/ 1524565 h 1648182"/>
              <a:gd name="connsiteX114" fmla="*/ 86819 w 9662615"/>
              <a:gd name="connsiteY114" fmla="*/ 1519517 h 1648182"/>
              <a:gd name="connsiteX115" fmla="*/ 53369 w 9662615"/>
              <a:gd name="connsiteY115" fmla="*/ 1516853 h 1648182"/>
              <a:gd name="connsiteX116" fmla="*/ 2359 w 9662615"/>
              <a:gd name="connsiteY116" fmla="*/ 1515247 h 1648182"/>
              <a:gd name="connsiteX117" fmla="*/ 0 w 9662615"/>
              <a:gd name="connsiteY117" fmla="*/ 1514932 h 1648182"/>
              <a:gd name="connsiteX118" fmla="*/ 0 w 9662615"/>
              <a:gd name="connsiteY118" fmla="*/ 0 h 1648182"/>
              <a:gd name="connsiteX0" fmla="*/ 0 w 9662615"/>
              <a:gd name="connsiteY0" fmla="*/ 0 h 1723719"/>
              <a:gd name="connsiteX1" fmla="*/ 9662615 w 9662615"/>
              <a:gd name="connsiteY1" fmla="*/ 0 h 1723719"/>
              <a:gd name="connsiteX2" fmla="*/ 9662615 w 9662615"/>
              <a:gd name="connsiteY2" fmla="*/ 1280346 h 1723719"/>
              <a:gd name="connsiteX3" fmla="*/ 9658420 w 9662615"/>
              <a:gd name="connsiteY3" fmla="*/ 1280106 h 1723719"/>
              <a:gd name="connsiteX4" fmla="*/ 9469546 w 9662615"/>
              <a:gd name="connsiteY4" fmla="*/ 1289837 h 1723719"/>
              <a:gd name="connsiteX5" fmla="*/ 9385895 w 9662615"/>
              <a:gd name="connsiteY5" fmla="*/ 1269203 h 1723719"/>
              <a:gd name="connsiteX6" fmla="*/ 9144767 w 9662615"/>
              <a:gd name="connsiteY6" fmla="*/ 1264120 h 1723719"/>
              <a:gd name="connsiteX7" fmla="*/ 8837252 w 9662615"/>
              <a:gd name="connsiteY7" fmla="*/ 1350515 h 1723719"/>
              <a:gd name="connsiteX8" fmla="*/ 8705466 w 9662615"/>
              <a:gd name="connsiteY8" fmla="*/ 1342419 h 1723719"/>
              <a:gd name="connsiteX9" fmla="*/ 8652221 w 9662615"/>
              <a:gd name="connsiteY9" fmla="*/ 1326906 h 1723719"/>
              <a:gd name="connsiteX10" fmla="*/ 8632312 w 9662615"/>
              <a:gd name="connsiteY10" fmla="*/ 1326025 h 1723719"/>
              <a:gd name="connsiteX11" fmla="*/ 8591582 w 9662615"/>
              <a:gd name="connsiteY11" fmla="*/ 1341666 h 1723719"/>
              <a:gd name="connsiteX12" fmla="*/ 8537336 w 9662615"/>
              <a:gd name="connsiteY12" fmla="*/ 1341684 h 1723719"/>
              <a:gd name="connsiteX13" fmla="*/ 8472508 w 9662615"/>
              <a:gd name="connsiteY13" fmla="*/ 1363109 h 1723719"/>
              <a:gd name="connsiteX14" fmla="*/ 8258477 w 9662615"/>
              <a:gd name="connsiteY14" fmla="*/ 1370666 h 1723719"/>
              <a:gd name="connsiteX15" fmla="*/ 8197961 w 9662615"/>
              <a:gd name="connsiteY15" fmla="*/ 1392804 h 1723719"/>
              <a:gd name="connsiteX16" fmla="*/ 8171196 w 9662615"/>
              <a:gd name="connsiteY16" fmla="*/ 1397216 h 1723719"/>
              <a:gd name="connsiteX17" fmla="*/ 8127667 w 9662615"/>
              <a:gd name="connsiteY17" fmla="*/ 1418254 h 1723719"/>
              <a:gd name="connsiteX18" fmla="*/ 7974579 w 9662615"/>
              <a:gd name="connsiteY18" fmla="*/ 1383439 h 1723719"/>
              <a:gd name="connsiteX19" fmla="*/ 7768351 w 9662615"/>
              <a:gd name="connsiteY19" fmla="*/ 1395051 h 1723719"/>
              <a:gd name="connsiteX20" fmla="*/ 7635985 w 9662615"/>
              <a:gd name="connsiteY20" fmla="*/ 1386363 h 1723719"/>
              <a:gd name="connsiteX21" fmla="*/ 7466069 w 9662615"/>
              <a:gd name="connsiteY21" fmla="*/ 1377654 h 1723719"/>
              <a:gd name="connsiteX22" fmla="*/ 7355642 w 9662615"/>
              <a:gd name="connsiteY22" fmla="*/ 1407761 h 1723719"/>
              <a:gd name="connsiteX23" fmla="*/ 7151610 w 9662615"/>
              <a:gd name="connsiteY23" fmla="*/ 1397856 h 1723719"/>
              <a:gd name="connsiteX24" fmla="*/ 7082147 w 9662615"/>
              <a:gd name="connsiteY24" fmla="*/ 1406113 h 1723719"/>
              <a:gd name="connsiteX25" fmla="*/ 7014958 w 9662615"/>
              <a:gd name="connsiteY25" fmla="*/ 1396883 h 1723719"/>
              <a:gd name="connsiteX26" fmla="*/ 6907567 w 9662615"/>
              <a:gd name="connsiteY26" fmla="*/ 1419149 h 1723719"/>
              <a:gd name="connsiteX27" fmla="*/ 6748428 w 9662615"/>
              <a:gd name="connsiteY27" fmla="*/ 1420308 h 1723719"/>
              <a:gd name="connsiteX28" fmla="*/ 6654257 w 9662615"/>
              <a:gd name="connsiteY28" fmla="*/ 1424143 h 1723719"/>
              <a:gd name="connsiteX29" fmla="*/ 6620123 w 9662615"/>
              <a:gd name="connsiteY29" fmla="*/ 1430535 h 1723719"/>
              <a:gd name="connsiteX30" fmla="*/ 6571355 w 9662615"/>
              <a:gd name="connsiteY30" fmla="*/ 1436144 h 1723719"/>
              <a:gd name="connsiteX31" fmla="*/ 6486557 w 9662615"/>
              <a:gd name="connsiteY31" fmla="*/ 1449861 h 1723719"/>
              <a:gd name="connsiteX32" fmla="*/ 6370419 w 9662615"/>
              <a:gd name="connsiteY32" fmla="*/ 1461649 h 1723719"/>
              <a:gd name="connsiteX33" fmla="*/ 6278839 w 9662615"/>
              <a:gd name="connsiteY33" fmla="*/ 1449160 h 1723719"/>
              <a:gd name="connsiteX34" fmla="*/ 6272455 w 9662615"/>
              <a:gd name="connsiteY34" fmla="*/ 1453191 h 1723719"/>
              <a:gd name="connsiteX35" fmla="*/ 6212659 w 9662615"/>
              <a:gd name="connsiteY35" fmla="*/ 1454850 h 1723719"/>
              <a:gd name="connsiteX36" fmla="*/ 6069317 w 9662615"/>
              <a:gd name="connsiteY36" fmla="*/ 1445838 h 1723719"/>
              <a:gd name="connsiteX37" fmla="*/ 5878477 w 9662615"/>
              <a:gd name="connsiteY37" fmla="*/ 1439180 h 1723719"/>
              <a:gd name="connsiteX38" fmla="*/ 5838387 w 9662615"/>
              <a:gd name="connsiteY38" fmla="*/ 1444679 h 1723719"/>
              <a:gd name="connsiteX39" fmla="*/ 5771136 w 9662615"/>
              <a:gd name="connsiteY39" fmla="*/ 1453639 h 1723719"/>
              <a:gd name="connsiteX40" fmla="*/ 5724081 w 9662615"/>
              <a:gd name="connsiteY40" fmla="*/ 1470431 h 1723719"/>
              <a:gd name="connsiteX41" fmla="*/ 5666577 w 9662615"/>
              <a:gd name="connsiteY41" fmla="*/ 1473921 h 1723719"/>
              <a:gd name="connsiteX42" fmla="*/ 5649068 w 9662615"/>
              <a:gd name="connsiteY42" fmla="*/ 1461676 h 1723719"/>
              <a:gd name="connsiteX43" fmla="*/ 5588902 w 9662615"/>
              <a:gd name="connsiteY43" fmla="*/ 1469647 h 1723719"/>
              <a:gd name="connsiteX44" fmla="*/ 5498090 w 9662615"/>
              <a:gd name="connsiteY44" fmla="*/ 1483173 h 1723719"/>
              <a:gd name="connsiteX45" fmla="*/ 5444641 w 9662615"/>
              <a:gd name="connsiteY45" fmla="*/ 1487602 h 1723719"/>
              <a:gd name="connsiteX46" fmla="*/ 5299812 w 9662615"/>
              <a:gd name="connsiteY46" fmla="*/ 1503362 h 1723719"/>
              <a:gd name="connsiteX47" fmla="*/ 5213947 w 9662615"/>
              <a:gd name="connsiteY47" fmla="*/ 1516637 h 1723719"/>
              <a:gd name="connsiteX48" fmla="*/ 5090342 w 9662615"/>
              <a:gd name="connsiteY48" fmla="*/ 1546680 h 1723719"/>
              <a:gd name="connsiteX49" fmla="*/ 5129812 w 9662615"/>
              <a:gd name="connsiteY49" fmla="*/ 1521277 h 1723719"/>
              <a:gd name="connsiteX50" fmla="*/ 5059484 w 9662615"/>
              <a:gd name="connsiteY50" fmla="*/ 1546802 h 1723719"/>
              <a:gd name="connsiteX51" fmla="*/ 5038524 w 9662615"/>
              <a:gd name="connsiteY51" fmla="*/ 1545675 h 1723719"/>
              <a:gd name="connsiteX52" fmla="*/ 5026564 w 9662615"/>
              <a:gd name="connsiteY52" fmla="*/ 1545376 h 1723719"/>
              <a:gd name="connsiteX53" fmla="*/ 4969433 w 9662615"/>
              <a:gd name="connsiteY53" fmla="*/ 1550865 h 1723719"/>
              <a:gd name="connsiteX54" fmla="*/ 4929254 w 9662615"/>
              <a:gd name="connsiteY54" fmla="*/ 1563452 h 1723719"/>
              <a:gd name="connsiteX55" fmla="*/ 4871726 w 9662615"/>
              <a:gd name="connsiteY55" fmla="*/ 1570584 h 1723719"/>
              <a:gd name="connsiteX56" fmla="*/ 4843267 w 9662615"/>
              <a:gd name="connsiteY56" fmla="*/ 1561459 h 1723719"/>
              <a:gd name="connsiteX57" fmla="*/ 4821058 w 9662615"/>
              <a:gd name="connsiteY57" fmla="*/ 1553078 h 1723719"/>
              <a:gd name="connsiteX58" fmla="*/ 4791466 w 9662615"/>
              <a:gd name="connsiteY58" fmla="*/ 1561324 h 1723719"/>
              <a:gd name="connsiteX59" fmla="*/ 4784247 w 9662615"/>
              <a:gd name="connsiteY59" fmla="*/ 1562342 h 1723719"/>
              <a:gd name="connsiteX60" fmla="*/ 4739309 w 9662615"/>
              <a:gd name="connsiteY60" fmla="*/ 1553948 h 1723719"/>
              <a:gd name="connsiteX61" fmla="*/ 4697562 w 9662615"/>
              <a:gd name="connsiteY61" fmla="*/ 1551206 h 1723719"/>
              <a:gd name="connsiteX62" fmla="*/ 4650737 w 9662615"/>
              <a:gd name="connsiteY62" fmla="*/ 1537381 h 1723719"/>
              <a:gd name="connsiteX63" fmla="*/ 4583150 w 9662615"/>
              <a:gd name="connsiteY63" fmla="*/ 1529064 h 1723719"/>
              <a:gd name="connsiteX64" fmla="*/ 4521734 w 9662615"/>
              <a:gd name="connsiteY64" fmla="*/ 1529359 h 1723719"/>
              <a:gd name="connsiteX65" fmla="*/ 4382398 w 9662615"/>
              <a:gd name="connsiteY65" fmla="*/ 1534108 h 1723719"/>
              <a:gd name="connsiteX66" fmla="*/ 4221826 w 9662615"/>
              <a:gd name="connsiteY66" fmla="*/ 1500972 h 1723719"/>
              <a:gd name="connsiteX67" fmla="*/ 4096601 w 9662615"/>
              <a:gd name="connsiteY67" fmla="*/ 1521563 h 1723719"/>
              <a:gd name="connsiteX68" fmla="*/ 3970635 w 9662615"/>
              <a:gd name="connsiteY68" fmla="*/ 1723719 h 1723719"/>
              <a:gd name="connsiteX69" fmla="*/ 3833906 w 9662615"/>
              <a:gd name="connsiteY69" fmla="*/ 1516637 h 1723719"/>
              <a:gd name="connsiteX70" fmla="*/ 3696258 w 9662615"/>
              <a:gd name="connsiteY70" fmla="*/ 1537563 h 1723719"/>
              <a:gd name="connsiteX71" fmla="*/ 3594070 w 9662615"/>
              <a:gd name="connsiteY71" fmla="*/ 1509422 h 1723719"/>
              <a:gd name="connsiteX72" fmla="*/ 3565233 w 9662615"/>
              <a:gd name="connsiteY72" fmla="*/ 1515122 h 1723719"/>
              <a:gd name="connsiteX73" fmla="*/ 3560267 w 9662615"/>
              <a:gd name="connsiteY73" fmla="*/ 1516288 h 1723719"/>
              <a:gd name="connsiteX74" fmla="*/ 3540258 w 9662615"/>
              <a:gd name="connsiteY74" fmla="*/ 1516976 h 1723719"/>
              <a:gd name="connsiteX75" fmla="*/ 3534780 w 9662615"/>
              <a:gd name="connsiteY75" fmla="*/ 1522141 h 1723719"/>
              <a:gd name="connsiteX76" fmla="*/ 3504783 w 9662615"/>
              <a:gd name="connsiteY76" fmla="*/ 1526739 h 1723719"/>
              <a:gd name="connsiteX77" fmla="*/ 3430805 w 9662615"/>
              <a:gd name="connsiteY77" fmla="*/ 1542521 h 1723719"/>
              <a:gd name="connsiteX78" fmla="*/ 3292707 w 9662615"/>
              <a:gd name="connsiteY78" fmla="*/ 1520490 h 1723719"/>
              <a:gd name="connsiteX79" fmla="*/ 3187872 w 9662615"/>
              <a:gd name="connsiteY79" fmla="*/ 1519991 h 1723719"/>
              <a:gd name="connsiteX80" fmla="*/ 3148026 w 9662615"/>
              <a:gd name="connsiteY80" fmla="*/ 1524777 h 1723719"/>
              <a:gd name="connsiteX81" fmla="*/ 3092394 w 9662615"/>
              <a:gd name="connsiteY81" fmla="*/ 1528115 h 1723719"/>
              <a:gd name="connsiteX82" fmla="*/ 2994200 w 9662615"/>
              <a:gd name="connsiteY82" fmla="*/ 1537857 h 1723719"/>
              <a:gd name="connsiteX83" fmla="*/ 2862301 w 9662615"/>
              <a:gd name="connsiteY83" fmla="*/ 1544250 h 1723719"/>
              <a:gd name="connsiteX84" fmla="*/ 2766335 w 9662615"/>
              <a:gd name="connsiteY84" fmla="*/ 1527662 h 1723719"/>
              <a:gd name="connsiteX85" fmla="*/ 2757836 w 9662615"/>
              <a:gd name="connsiteY85" fmla="*/ 1531371 h 1723719"/>
              <a:gd name="connsiteX86" fmla="*/ 2691555 w 9662615"/>
              <a:gd name="connsiteY86" fmla="*/ 1530283 h 1723719"/>
              <a:gd name="connsiteX87" fmla="*/ 2491676 w 9662615"/>
              <a:gd name="connsiteY87" fmla="*/ 1500859 h 1723719"/>
              <a:gd name="connsiteX88" fmla="*/ 2378036 w 9662615"/>
              <a:gd name="connsiteY88" fmla="*/ 1520645 h 1723719"/>
              <a:gd name="connsiteX89" fmla="*/ 2284269 w 9662615"/>
              <a:gd name="connsiteY89" fmla="*/ 1503068 h 1723719"/>
              <a:gd name="connsiteX90" fmla="*/ 2207104 w 9662615"/>
              <a:gd name="connsiteY90" fmla="*/ 1508888 h 1723719"/>
              <a:gd name="connsiteX91" fmla="*/ 2149226 w 9662615"/>
              <a:gd name="connsiteY91" fmla="*/ 1523409 h 1723719"/>
              <a:gd name="connsiteX92" fmla="*/ 2084783 w 9662615"/>
              <a:gd name="connsiteY92" fmla="*/ 1524245 h 1723719"/>
              <a:gd name="connsiteX93" fmla="*/ 2070075 w 9662615"/>
              <a:gd name="connsiteY93" fmla="*/ 1511285 h 1723719"/>
              <a:gd name="connsiteX94" fmla="*/ 2001057 w 9662615"/>
              <a:gd name="connsiteY94" fmla="*/ 1516449 h 1723719"/>
              <a:gd name="connsiteX95" fmla="*/ 1896330 w 9662615"/>
              <a:gd name="connsiteY95" fmla="*/ 1525725 h 1723719"/>
              <a:gd name="connsiteX96" fmla="*/ 1835994 w 9662615"/>
              <a:gd name="connsiteY96" fmla="*/ 1527678 h 1723719"/>
              <a:gd name="connsiteX97" fmla="*/ 1671119 w 9662615"/>
              <a:gd name="connsiteY97" fmla="*/ 1536701 h 1723719"/>
              <a:gd name="connsiteX98" fmla="*/ 1601337 w 9662615"/>
              <a:gd name="connsiteY98" fmla="*/ 1548552 h 1723719"/>
              <a:gd name="connsiteX99" fmla="*/ 1407755 w 9662615"/>
              <a:gd name="connsiteY99" fmla="*/ 1571444 h 1723719"/>
              <a:gd name="connsiteX100" fmla="*/ 1271994 w 9662615"/>
              <a:gd name="connsiteY100" fmla="*/ 1579471 h 1723719"/>
              <a:gd name="connsiteX101" fmla="*/ 1249226 w 9662615"/>
              <a:gd name="connsiteY101" fmla="*/ 1583140 h 1723719"/>
              <a:gd name="connsiteX102" fmla="*/ 1217719 w 9662615"/>
              <a:gd name="connsiteY102" fmla="*/ 1580863 h 1723719"/>
              <a:gd name="connsiteX103" fmla="*/ 1091432 w 9662615"/>
              <a:gd name="connsiteY103" fmla="*/ 1571003 h 1723719"/>
              <a:gd name="connsiteX104" fmla="*/ 992039 w 9662615"/>
              <a:gd name="connsiteY104" fmla="*/ 1556662 h 1723719"/>
              <a:gd name="connsiteX105" fmla="*/ 868264 w 9662615"/>
              <a:gd name="connsiteY105" fmla="*/ 1566392 h 1723719"/>
              <a:gd name="connsiteX106" fmla="*/ 792765 w 9662615"/>
              <a:gd name="connsiteY106" fmla="*/ 1563102 h 1723719"/>
              <a:gd name="connsiteX107" fmla="*/ 669055 w 9662615"/>
              <a:gd name="connsiteY107" fmla="*/ 1543638 h 1723719"/>
              <a:gd name="connsiteX108" fmla="*/ 506152 w 9662615"/>
              <a:gd name="connsiteY108" fmla="*/ 1549124 h 1723719"/>
              <a:gd name="connsiteX109" fmla="*/ 472797 w 9662615"/>
              <a:gd name="connsiteY109" fmla="*/ 1568904 h 1723719"/>
              <a:gd name="connsiteX110" fmla="*/ 427864 w 9662615"/>
              <a:gd name="connsiteY110" fmla="*/ 1580848 h 1723719"/>
              <a:gd name="connsiteX111" fmla="*/ 408381 w 9662615"/>
              <a:gd name="connsiteY111" fmla="*/ 1552940 h 1723719"/>
              <a:gd name="connsiteX112" fmla="*/ 267163 w 9662615"/>
              <a:gd name="connsiteY112" fmla="*/ 1531913 h 1723719"/>
              <a:gd name="connsiteX113" fmla="*/ 196644 w 9662615"/>
              <a:gd name="connsiteY113" fmla="*/ 1524565 h 1723719"/>
              <a:gd name="connsiteX114" fmla="*/ 86819 w 9662615"/>
              <a:gd name="connsiteY114" fmla="*/ 1519517 h 1723719"/>
              <a:gd name="connsiteX115" fmla="*/ 53369 w 9662615"/>
              <a:gd name="connsiteY115" fmla="*/ 1516853 h 1723719"/>
              <a:gd name="connsiteX116" fmla="*/ 2359 w 9662615"/>
              <a:gd name="connsiteY116" fmla="*/ 1515247 h 1723719"/>
              <a:gd name="connsiteX117" fmla="*/ 0 w 9662615"/>
              <a:gd name="connsiteY117" fmla="*/ 1514932 h 1723719"/>
              <a:gd name="connsiteX118" fmla="*/ 0 w 9662615"/>
              <a:gd name="connsiteY118" fmla="*/ 0 h 1723719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37764 w 9662615"/>
              <a:gd name="connsiteY49" fmla="*/ 1481521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177807 w 9662615"/>
              <a:gd name="connsiteY48" fmla="*/ 1526802 h 1583140"/>
              <a:gd name="connsiteX49" fmla="*/ 5137764 w 9662615"/>
              <a:gd name="connsiteY49" fmla="*/ 1481521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18664 w 9662615"/>
              <a:gd name="connsiteY3" fmla="*/ 1331789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69055 w 9662615"/>
              <a:gd name="connsiteY106" fmla="*/ 1543638 h 1583140"/>
              <a:gd name="connsiteX107" fmla="*/ 506152 w 9662615"/>
              <a:gd name="connsiteY107" fmla="*/ 1549124 h 1583140"/>
              <a:gd name="connsiteX108" fmla="*/ 472797 w 9662615"/>
              <a:gd name="connsiteY108" fmla="*/ 1568904 h 1583140"/>
              <a:gd name="connsiteX109" fmla="*/ 427864 w 9662615"/>
              <a:gd name="connsiteY109" fmla="*/ 1580848 h 1583140"/>
              <a:gd name="connsiteX110" fmla="*/ 408381 w 9662615"/>
              <a:gd name="connsiteY110" fmla="*/ 1552940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69055 w 9662615"/>
              <a:gd name="connsiteY106" fmla="*/ 1543638 h 1583140"/>
              <a:gd name="connsiteX107" fmla="*/ 506152 w 9662615"/>
              <a:gd name="connsiteY107" fmla="*/ 1549124 h 1583140"/>
              <a:gd name="connsiteX108" fmla="*/ 472797 w 9662615"/>
              <a:gd name="connsiteY108" fmla="*/ 1568904 h 1583140"/>
              <a:gd name="connsiteX109" fmla="*/ 427864 w 9662615"/>
              <a:gd name="connsiteY109" fmla="*/ 1580848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69055 w 9662615"/>
              <a:gd name="connsiteY106" fmla="*/ 1543638 h 1583140"/>
              <a:gd name="connsiteX107" fmla="*/ 506152 w 9662615"/>
              <a:gd name="connsiteY107" fmla="*/ 1549124 h 1583140"/>
              <a:gd name="connsiteX108" fmla="*/ 472797 w 9662615"/>
              <a:gd name="connsiteY108" fmla="*/ 1568904 h 1583140"/>
              <a:gd name="connsiteX109" fmla="*/ 396059 w 9662615"/>
              <a:gd name="connsiteY109" fmla="*/ 1560970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69055 w 9662615"/>
              <a:gd name="connsiteY106" fmla="*/ 1543638 h 1583140"/>
              <a:gd name="connsiteX107" fmla="*/ 541933 w 9662615"/>
              <a:gd name="connsiteY107" fmla="*/ 1561051 h 1583140"/>
              <a:gd name="connsiteX108" fmla="*/ 472797 w 9662615"/>
              <a:gd name="connsiteY108" fmla="*/ 1568904 h 1583140"/>
              <a:gd name="connsiteX109" fmla="*/ 396059 w 9662615"/>
              <a:gd name="connsiteY109" fmla="*/ 1560970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53153 w 9662615"/>
              <a:gd name="connsiteY106" fmla="*/ 1563516 h 1583140"/>
              <a:gd name="connsiteX107" fmla="*/ 541933 w 9662615"/>
              <a:gd name="connsiteY107" fmla="*/ 1561051 h 1583140"/>
              <a:gd name="connsiteX108" fmla="*/ 472797 w 9662615"/>
              <a:gd name="connsiteY108" fmla="*/ 1568904 h 1583140"/>
              <a:gd name="connsiteX109" fmla="*/ 396059 w 9662615"/>
              <a:gd name="connsiteY109" fmla="*/ 1560970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40355 w 9662615"/>
              <a:gd name="connsiteY103" fmla="*/ 1560638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53153 w 9662615"/>
              <a:gd name="connsiteY106" fmla="*/ 1563516 h 1583140"/>
              <a:gd name="connsiteX107" fmla="*/ 541933 w 9662615"/>
              <a:gd name="connsiteY107" fmla="*/ 1561051 h 1583140"/>
              <a:gd name="connsiteX108" fmla="*/ 472797 w 9662615"/>
              <a:gd name="connsiteY108" fmla="*/ 1568904 h 1583140"/>
              <a:gd name="connsiteX109" fmla="*/ 396059 w 9662615"/>
              <a:gd name="connsiteY109" fmla="*/ 1560970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92811"/>
              <a:gd name="connsiteX1" fmla="*/ 9662615 w 9662615"/>
              <a:gd name="connsiteY1" fmla="*/ 0 h 1592811"/>
              <a:gd name="connsiteX2" fmla="*/ 9662615 w 9662615"/>
              <a:gd name="connsiteY2" fmla="*/ 1280346 h 1592811"/>
              <a:gd name="connsiteX3" fmla="*/ 9551077 w 9662615"/>
              <a:gd name="connsiteY3" fmla="*/ 1292033 h 1592811"/>
              <a:gd name="connsiteX4" fmla="*/ 9469546 w 9662615"/>
              <a:gd name="connsiteY4" fmla="*/ 1289837 h 1592811"/>
              <a:gd name="connsiteX5" fmla="*/ 9326260 w 9662615"/>
              <a:gd name="connsiteY5" fmla="*/ 1277155 h 1592811"/>
              <a:gd name="connsiteX6" fmla="*/ 9144767 w 9662615"/>
              <a:gd name="connsiteY6" fmla="*/ 1264120 h 1592811"/>
              <a:gd name="connsiteX7" fmla="*/ 8976400 w 9662615"/>
              <a:gd name="connsiteY7" fmla="*/ 1326661 h 1592811"/>
              <a:gd name="connsiteX8" fmla="*/ 8828711 w 9662615"/>
              <a:gd name="connsiteY8" fmla="*/ 1346394 h 1592811"/>
              <a:gd name="connsiteX9" fmla="*/ 8695953 w 9662615"/>
              <a:gd name="connsiteY9" fmla="*/ 1346784 h 1592811"/>
              <a:gd name="connsiteX10" fmla="*/ 8652191 w 9662615"/>
              <a:gd name="connsiteY10" fmla="*/ 1345903 h 1592811"/>
              <a:gd name="connsiteX11" fmla="*/ 8591582 w 9662615"/>
              <a:gd name="connsiteY11" fmla="*/ 1341666 h 1592811"/>
              <a:gd name="connsiteX12" fmla="*/ 8537336 w 9662615"/>
              <a:gd name="connsiteY12" fmla="*/ 1341684 h 1592811"/>
              <a:gd name="connsiteX13" fmla="*/ 8416849 w 9662615"/>
              <a:gd name="connsiteY13" fmla="*/ 1367085 h 1592811"/>
              <a:gd name="connsiteX14" fmla="*/ 8278355 w 9662615"/>
              <a:gd name="connsiteY14" fmla="*/ 1386569 h 1592811"/>
              <a:gd name="connsiteX15" fmla="*/ 8197961 w 9662615"/>
              <a:gd name="connsiteY15" fmla="*/ 1392804 h 1592811"/>
              <a:gd name="connsiteX16" fmla="*/ 8171196 w 9662615"/>
              <a:gd name="connsiteY16" fmla="*/ 1397216 h 1592811"/>
              <a:gd name="connsiteX17" fmla="*/ 8087910 w 9662615"/>
              <a:gd name="connsiteY17" fmla="*/ 1386449 h 1592811"/>
              <a:gd name="connsiteX18" fmla="*/ 7974579 w 9662615"/>
              <a:gd name="connsiteY18" fmla="*/ 1383439 h 1592811"/>
              <a:gd name="connsiteX19" fmla="*/ 7768351 w 9662615"/>
              <a:gd name="connsiteY19" fmla="*/ 1395051 h 1592811"/>
              <a:gd name="connsiteX20" fmla="*/ 7635985 w 9662615"/>
              <a:gd name="connsiteY20" fmla="*/ 1386363 h 1592811"/>
              <a:gd name="connsiteX21" fmla="*/ 7466069 w 9662615"/>
              <a:gd name="connsiteY21" fmla="*/ 1377654 h 1592811"/>
              <a:gd name="connsiteX22" fmla="*/ 7355642 w 9662615"/>
              <a:gd name="connsiteY22" fmla="*/ 1407761 h 1592811"/>
              <a:gd name="connsiteX23" fmla="*/ 7215220 w 9662615"/>
              <a:gd name="connsiteY23" fmla="*/ 1397856 h 1592811"/>
              <a:gd name="connsiteX24" fmla="*/ 7082147 w 9662615"/>
              <a:gd name="connsiteY24" fmla="*/ 1406113 h 1592811"/>
              <a:gd name="connsiteX25" fmla="*/ 6987129 w 9662615"/>
              <a:gd name="connsiteY25" fmla="*/ 1404834 h 1592811"/>
              <a:gd name="connsiteX26" fmla="*/ 6907567 w 9662615"/>
              <a:gd name="connsiteY26" fmla="*/ 1419149 h 1592811"/>
              <a:gd name="connsiteX27" fmla="*/ 6748428 w 9662615"/>
              <a:gd name="connsiteY27" fmla="*/ 1420308 h 1592811"/>
              <a:gd name="connsiteX28" fmla="*/ 6654257 w 9662615"/>
              <a:gd name="connsiteY28" fmla="*/ 1424143 h 1592811"/>
              <a:gd name="connsiteX29" fmla="*/ 6620123 w 9662615"/>
              <a:gd name="connsiteY29" fmla="*/ 1430535 h 1592811"/>
              <a:gd name="connsiteX30" fmla="*/ 6571355 w 9662615"/>
              <a:gd name="connsiteY30" fmla="*/ 1436144 h 1592811"/>
              <a:gd name="connsiteX31" fmla="*/ 6486557 w 9662615"/>
              <a:gd name="connsiteY31" fmla="*/ 1449861 h 1592811"/>
              <a:gd name="connsiteX32" fmla="*/ 6370419 w 9662615"/>
              <a:gd name="connsiteY32" fmla="*/ 1461649 h 1592811"/>
              <a:gd name="connsiteX33" fmla="*/ 6278839 w 9662615"/>
              <a:gd name="connsiteY33" fmla="*/ 1449160 h 1592811"/>
              <a:gd name="connsiteX34" fmla="*/ 6272455 w 9662615"/>
              <a:gd name="connsiteY34" fmla="*/ 1453191 h 1592811"/>
              <a:gd name="connsiteX35" fmla="*/ 6212659 w 9662615"/>
              <a:gd name="connsiteY35" fmla="*/ 1454850 h 1592811"/>
              <a:gd name="connsiteX36" fmla="*/ 6069317 w 9662615"/>
              <a:gd name="connsiteY36" fmla="*/ 1445838 h 1592811"/>
              <a:gd name="connsiteX37" fmla="*/ 5878477 w 9662615"/>
              <a:gd name="connsiteY37" fmla="*/ 1439180 h 1592811"/>
              <a:gd name="connsiteX38" fmla="*/ 5838387 w 9662615"/>
              <a:gd name="connsiteY38" fmla="*/ 1444679 h 1592811"/>
              <a:gd name="connsiteX39" fmla="*/ 5771136 w 9662615"/>
              <a:gd name="connsiteY39" fmla="*/ 1453639 h 1592811"/>
              <a:gd name="connsiteX40" fmla="*/ 5724081 w 9662615"/>
              <a:gd name="connsiteY40" fmla="*/ 1470431 h 1592811"/>
              <a:gd name="connsiteX41" fmla="*/ 5666577 w 9662615"/>
              <a:gd name="connsiteY41" fmla="*/ 1473921 h 1592811"/>
              <a:gd name="connsiteX42" fmla="*/ 5649068 w 9662615"/>
              <a:gd name="connsiteY42" fmla="*/ 1461676 h 1592811"/>
              <a:gd name="connsiteX43" fmla="*/ 5588902 w 9662615"/>
              <a:gd name="connsiteY43" fmla="*/ 1469647 h 1592811"/>
              <a:gd name="connsiteX44" fmla="*/ 5498090 w 9662615"/>
              <a:gd name="connsiteY44" fmla="*/ 1483173 h 1592811"/>
              <a:gd name="connsiteX45" fmla="*/ 5444641 w 9662615"/>
              <a:gd name="connsiteY45" fmla="*/ 1487602 h 1592811"/>
              <a:gd name="connsiteX46" fmla="*/ 5299812 w 9662615"/>
              <a:gd name="connsiteY46" fmla="*/ 1503362 h 1592811"/>
              <a:gd name="connsiteX47" fmla="*/ 5245752 w 9662615"/>
              <a:gd name="connsiteY47" fmla="*/ 1520612 h 1592811"/>
              <a:gd name="connsiteX48" fmla="*/ 5177807 w 9662615"/>
              <a:gd name="connsiteY48" fmla="*/ 1526802 h 1592811"/>
              <a:gd name="connsiteX49" fmla="*/ 5113910 w 9662615"/>
              <a:gd name="connsiteY49" fmla="*/ 1533205 h 1592811"/>
              <a:gd name="connsiteX50" fmla="*/ 5059484 w 9662615"/>
              <a:gd name="connsiteY50" fmla="*/ 1546802 h 1592811"/>
              <a:gd name="connsiteX51" fmla="*/ 5038524 w 9662615"/>
              <a:gd name="connsiteY51" fmla="*/ 1545675 h 1592811"/>
              <a:gd name="connsiteX52" fmla="*/ 5026564 w 9662615"/>
              <a:gd name="connsiteY52" fmla="*/ 1545376 h 1592811"/>
              <a:gd name="connsiteX53" fmla="*/ 4969433 w 9662615"/>
              <a:gd name="connsiteY53" fmla="*/ 1550865 h 1592811"/>
              <a:gd name="connsiteX54" fmla="*/ 4871726 w 9662615"/>
              <a:gd name="connsiteY54" fmla="*/ 1570584 h 1592811"/>
              <a:gd name="connsiteX55" fmla="*/ 4843267 w 9662615"/>
              <a:gd name="connsiteY55" fmla="*/ 1561459 h 1592811"/>
              <a:gd name="connsiteX56" fmla="*/ 4821058 w 9662615"/>
              <a:gd name="connsiteY56" fmla="*/ 1553078 h 1592811"/>
              <a:gd name="connsiteX57" fmla="*/ 4791466 w 9662615"/>
              <a:gd name="connsiteY57" fmla="*/ 1561324 h 1592811"/>
              <a:gd name="connsiteX58" fmla="*/ 4784247 w 9662615"/>
              <a:gd name="connsiteY58" fmla="*/ 1562342 h 1592811"/>
              <a:gd name="connsiteX59" fmla="*/ 4739309 w 9662615"/>
              <a:gd name="connsiteY59" fmla="*/ 1553948 h 1592811"/>
              <a:gd name="connsiteX60" fmla="*/ 4697562 w 9662615"/>
              <a:gd name="connsiteY60" fmla="*/ 1551206 h 1592811"/>
              <a:gd name="connsiteX61" fmla="*/ 4650737 w 9662615"/>
              <a:gd name="connsiteY61" fmla="*/ 1537381 h 1592811"/>
              <a:gd name="connsiteX62" fmla="*/ 4583150 w 9662615"/>
              <a:gd name="connsiteY62" fmla="*/ 1529064 h 1592811"/>
              <a:gd name="connsiteX63" fmla="*/ 4521734 w 9662615"/>
              <a:gd name="connsiteY63" fmla="*/ 1529359 h 1592811"/>
              <a:gd name="connsiteX64" fmla="*/ 4382398 w 9662615"/>
              <a:gd name="connsiteY64" fmla="*/ 1534108 h 1592811"/>
              <a:gd name="connsiteX65" fmla="*/ 4221826 w 9662615"/>
              <a:gd name="connsiteY65" fmla="*/ 1500972 h 1592811"/>
              <a:gd name="connsiteX66" fmla="*/ 4096601 w 9662615"/>
              <a:gd name="connsiteY66" fmla="*/ 1521563 h 1592811"/>
              <a:gd name="connsiteX67" fmla="*/ 4002441 w 9662615"/>
              <a:gd name="connsiteY67" fmla="*/ 1528912 h 1592811"/>
              <a:gd name="connsiteX68" fmla="*/ 3833906 w 9662615"/>
              <a:gd name="connsiteY68" fmla="*/ 1516637 h 1592811"/>
              <a:gd name="connsiteX69" fmla="*/ 3763845 w 9662615"/>
              <a:gd name="connsiteY69" fmla="*/ 1501782 h 1592811"/>
              <a:gd name="connsiteX70" fmla="*/ 3641778 w 9662615"/>
              <a:gd name="connsiteY70" fmla="*/ 1505446 h 1592811"/>
              <a:gd name="connsiteX71" fmla="*/ 3565233 w 9662615"/>
              <a:gd name="connsiteY71" fmla="*/ 1515122 h 1592811"/>
              <a:gd name="connsiteX72" fmla="*/ 3560267 w 9662615"/>
              <a:gd name="connsiteY72" fmla="*/ 1516288 h 1592811"/>
              <a:gd name="connsiteX73" fmla="*/ 3540258 w 9662615"/>
              <a:gd name="connsiteY73" fmla="*/ 1516976 h 1592811"/>
              <a:gd name="connsiteX74" fmla="*/ 3534780 w 9662615"/>
              <a:gd name="connsiteY74" fmla="*/ 1522141 h 1592811"/>
              <a:gd name="connsiteX75" fmla="*/ 3504783 w 9662615"/>
              <a:gd name="connsiteY75" fmla="*/ 1526739 h 1592811"/>
              <a:gd name="connsiteX76" fmla="*/ 3430805 w 9662615"/>
              <a:gd name="connsiteY76" fmla="*/ 1542521 h 1592811"/>
              <a:gd name="connsiteX77" fmla="*/ 3292707 w 9662615"/>
              <a:gd name="connsiteY77" fmla="*/ 1520490 h 1592811"/>
              <a:gd name="connsiteX78" fmla="*/ 3187872 w 9662615"/>
              <a:gd name="connsiteY78" fmla="*/ 1519991 h 1592811"/>
              <a:gd name="connsiteX79" fmla="*/ 3148026 w 9662615"/>
              <a:gd name="connsiteY79" fmla="*/ 1524777 h 1592811"/>
              <a:gd name="connsiteX80" fmla="*/ 3092394 w 9662615"/>
              <a:gd name="connsiteY80" fmla="*/ 1528115 h 1592811"/>
              <a:gd name="connsiteX81" fmla="*/ 2994200 w 9662615"/>
              <a:gd name="connsiteY81" fmla="*/ 1537857 h 1592811"/>
              <a:gd name="connsiteX82" fmla="*/ 2862301 w 9662615"/>
              <a:gd name="connsiteY82" fmla="*/ 1544250 h 1592811"/>
              <a:gd name="connsiteX83" fmla="*/ 2766335 w 9662615"/>
              <a:gd name="connsiteY83" fmla="*/ 1527662 h 1592811"/>
              <a:gd name="connsiteX84" fmla="*/ 2757836 w 9662615"/>
              <a:gd name="connsiteY84" fmla="*/ 1531371 h 1592811"/>
              <a:gd name="connsiteX85" fmla="*/ 2691555 w 9662615"/>
              <a:gd name="connsiteY85" fmla="*/ 1530283 h 1592811"/>
              <a:gd name="connsiteX86" fmla="*/ 2491676 w 9662615"/>
              <a:gd name="connsiteY86" fmla="*/ 1500859 h 1592811"/>
              <a:gd name="connsiteX87" fmla="*/ 2378036 w 9662615"/>
              <a:gd name="connsiteY87" fmla="*/ 1520645 h 1592811"/>
              <a:gd name="connsiteX88" fmla="*/ 2284269 w 9662615"/>
              <a:gd name="connsiteY88" fmla="*/ 1503068 h 1592811"/>
              <a:gd name="connsiteX89" fmla="*/ 2207104 w 9662615"/>
              <a:gd name="connsiteY89" fmla="*/ 1508888 h 1592811"/>
              <a:gd name="connsiteX90" fmla="*/ 2149226 w 9662615"/>
              <a:gd name="connsiteY90" fmla="*/ 1523409 h 1592811"/>
              <a:gd name="connsiteX91" fmla="*/ 2084783 w 9662615"/>
              <a:gd name="connsiteY91" fmla="*/ 1524245 h 1592811"/>
              <a:gd name="connsiteX92" fmla="*/ 2070075 w 9662615"/>
              <a:gd name="connsiteY92" fmla="*/ 1511285 h 1592811"/>
              <a:gd name="connsiteX93" fmla="*/ 2001057 w 9662615"/>
              <a:gd name="connsiteY93" fmla="*/ 1516449 h 1592811"/>
              <a:gd name="connsiteX94" fmla="*/ 1896330 w 9662615"/>
              <a:gd name="connsiteY94" fmla="*/ 1525725 h 1592811"/>
              <a:gd name="connsiteX95" fmla="*/ 1835994 w 9662615"/>
              <a:gd name="connsiteY95" fmla="*/ 1527678 h 1592811"/>
              <a:gd name="connsiteX96" fmla="*/ 1671119 w 9662615"/>
              <a:gd name="connsiteY96" fmla="*/ 1536701 h 1592811"/>
              <a:gd name="connsiteX97" fmla="*/ 1601337 w 9662615"/>
              <a:gd name="connsiteY97" fmla="*/ 1548552 h 1592811"/>
              <a:gd name="connsiteX98" fmla="*/ 1407755 w 9662615"/>
              <a:gd name="connsiteY98" fmla="*/ 1571444 h 1592811"/>
              <a:gd name="connsiteX99" fmla="*/ 1271994 w 9662615"/>
              <a:gd name="connsiteY99" fmla="*/ 1579471 h 1592811"/>
              <a:gd name="connsiteX100" fmla="*/ 1249226 w 9662615"/>
              <a:gd name="connsiteY100" fmla="*/ 1583140 h 1592811"/>
              <a:gd name="connsiteX101" fmla="*/ 1181938 w 9662615"/>
              <a:gd name="connsiteY101" fmla="*/ 1592789 h 1592811"/>
              <a:gd name="connsiteX102" fmla="*/ 1091432 w 9662615"/>
              <a:gd name="connsiteY102" fmla="*/ 1571003 h 1592811"/>
              <a:gd name="connsiteX103" fmla="*/ 940355 w 9662615"/>
              <a:gd name="connsiteY103" fmla="*/ 1560638 h 1592811"/>
              <a:gd name="connsiteX104" fmla="*/ 868264 w 9662615"/>
              <a:gd name="connsiteY104" fmla="*/ 1566392 h 1592811"/>
              <a:gd name="connsiteX105" fmla="*/ 792765 w 9662615"/>
              <a:gd name="connsiteY105" fmla="*/ 1563102 h 1592811"/>
              <a:gd name="connsiteX106" fmla="*/ 653153 w 9662615"/>
              <a:gd name="connsiteY106" fmla="*/ 1563516 h 1592811"/>
              <a:gd name="connsiteX107" fmla="*/ 541933 w 9662615"/>
              <a:gd name="connsiteY107" fmla="*/ 1561051 h 1592811"/>
              <a:gd name="connsiteX108" fmla="*/ 472797 w 9662615"/>
              <a:gd name="connsiteY108" fmla="*/ 1568904 h 1592811"/>
              <a:gd name="connsiteX109" fmla="*/ 396059 w 9662615"/>
              <a:gd name="connsiteY109" fmla="*/ 1560970 h 1592811"/>
              <a:gd name="connsiteX110" fmla="*/ 336819 w 9662615"/>
              <a:gd name="connsiteY110" fmla="*/ 1560892 h 1592811"/>
              <a:gd name="connsiteX111" fmla="*/ 267163 w 9662615"/>
              <a:gd name="connsiteY111" fmla="*/ 1531913 h 1592811"/>
              <a:gd name="connsiteX112" fmla="*/ 196644 w 9662615"/>
              <a:gd name="connsiteY112" fmla="*/ 1524565 h 1592811"/>
              <a:gd name="connsiteX113" fmla="*/ 86819 w 9662615"/>
              <a:gd name="connsiteY113" fmla="*/ 1519517 h 1592811"/>
              <a:gd name="connsiteX114" fmla="*/ 53369 w 9662615"/>
              <a:gd name="connsiteY114" fmla="*/ 1516853 h 1592811"/>
              <a:gd name="connsiteX115" fmla="*/ 2359 w 9662615"/>
              <a:gd name="connsiteY115" fmla="*/ 1515247 h 1592811"/>
              <a:gd name="connsiteX116" fmla="*/ 0 w 9662615"/>
              <a:gd name="connsiteY116" fmla="*/ 1514932 h 1592811"/>
              <a:gd name="connsiteX117" fmla="*/ 0 w 9662615"/>
              <a:gd name="connsiteY117" fmla="*/ 0 h 1592811"/>
              <a:gd name="connsiteX0" fmla="*/ 0 w 9662615"/>
              <a:gd name="connsiteY0" fmla="*/ 0 h 1592811"/>
              <a:gd name="connsiteX1" fmla="*/ 9662615 w 9662615"/>
              <a:gd name="connsiteY1" fmla="*/ 0 h 1592811"/>
              <a:gd name="connsiteX2" fmla="*/ 9662615 w 9662615"/>
              <a:gd name="connsiteY2" fmla="*/ 1280346 h 1592811"/>
              <a:gd name="connsiteX3" fmla="*/ 9551077 w 9662615"/>
              <a:gd name="connsiteY3" fmla="*/ 1292033 h 1592811"/>
              <a:gd name="connsiteX4" fmla="*/ 9469546 w 9662615"/>
              <a:gd name="connsiteY4" fmla="*/ 1289837 h 1592811"/>
              <a:gd name="connsiteX5" fmla="*/ 9326260 w 9662615"/>
              <a:gd name="connsiteY5" fmla="*/ 1277155 h 1592811"/>
              <a:gd name="connsiteX6" fmla="*/ 9144767 w 9662615"/>
              <a:gd name="connsiteY6" fmla="*/ 1264120 h 1592811"/>
              <a:gd name="connsiteX7" fmla="*/ 8976400 w 9662615"/>
              <a:gd name="connsiteY7" fmla="*/ 1326661 h 1592811"/>
              <a:gd name="connsiteX8" fmla="*/ 8828711 w 9662615"/>
              <a:gd name="connsiteY8" fmla="*/ 1346394 h 1592811"/>
              <a:gd name="connsiteX9" fmla="*/ 8695953 w 9662615"/>
              <a:gd name="connsiteY9" fmla="*/ 1346784 h 1592811"/>
              <a:gd name="connsiteX10" fmla="*/ 8652191 w 9662615"/>
              <a:gd name="connsiteY10" fmla="*/ 1345903 h 1592811"/>
              <a:gd name="connsiteX11" fmla="*/ 8591582 w 9662615"/>
              <a:gd name="connsiteY11" fmla="*/ 1341666 h 1592811"/>
              <a:gd name="connsiteX12" fmla="*/ 8537336 w 9662615"/>
              <a:gd name="connsiteY12" fmla="*/ 1341684 h 1592811"/>
              <a:gd name="connsiteX13" fmla="*/ 8416849 w 9662615"/>
              <a:gd name="connsiteY13" fmla="*/ 1367085 h 1592811"/>
              <a:gd name="connsiteX14" fmla="*/ 8278355 w 9662615"/>
              <a:gd name="connsiteY14" fmla="*/ 1386569 h 1592811"/>
              <a:gd name="connsiteX15" fmla="*/ 8197961 w 9662615"/>
              <a:gd name="connsiteY15" fmla="*/ 1392804 h 1592811"/>
              <a:gd name="connsiteX16" fmla="*/ 8171196 w 9662615"/>
              <a:gd name="connsiteY16" fmla="*/ 1397216 h 1592811"/>
              <a:gd name="connsiteX17" fmla="*/ 8087910 w 9662615"/>
              <a:gd name="connsiteY17" fmla="*/ 1386449 h 1592811"/>
              <a:gd name="connsiteX18" fmla="*/ 7974579 w 9662615"/>
              <a:gd name="connsiteY18" fmla="*/ 1383439 h 1592811"/>
              <a:gd name="connsiteX19" fmla="*/ 7768351 w 9662615"/>
              <a:gd name="connsiteY19" fmla="*/ 1395051 h 1592811"/>
              <a:gd name="connsiteX20" fmla="*/ 7635985 w 9662615"/>
              <a:gd name="connsiteY20" fmla="*/ 1386363 h 1592811"/>
              <a:gd name="connsiteX21" fmla="*/ 7466069 w 9662615"/>
              <a:gd name="connsiteY21" fmla="*/ 1377654 h 1592811"/>
              <a:gd name="connsiteX22" fmla="*/ 7355642 w 9662615"/>
              <a:gd name="connsiteY22" fmla="*/ 1407761 h 1592811"/>
              <a:gd name="connsiteX23" fmla="*/ 7215220 w 9662615"/>
              <a:gd name="connsiteY23" fmla="*/ 1397856 h 1592811"/>
              <a:gd name="connsiteX24" fmla="*/ 7082147 w 9662615"/>
              <a:gd name="connsiteY24" fmla="*/ 1406113 h 1592811"/>
              <a:gd name="connsiteX25" fmla="*/ 6987129 w 9662615"/>
              <a:gd name="connsiteY25" fmla="*/ 1404834 h 1592811"/>
              <a:gd name="connsiteX26" fmla="*/ 6907567 w 9662615"/>
              <a:gd name="connsiteY26" fmla="*/ 1419149 h 1592811"/>
              <a:gd name="connsiteX27" fmla="*/ 6748428 w 9662615"/>
              <a:gd name="connsiteY27" fmla="*/ 1420308 h 1592811"/>
              <a:gd name="connsiteX28" fmla="*/ 6654257 w 9662615"/>
              <a:gd name="connsiteY28" fmla="*/ 1424143 h 1592811"/>
              <a:gd name="connsiteX29" fmla="*/ 6620123 w 9662615"/>
              <a:gd name="connsiteY29" fmla="*/ 1430535 h 1592811"/>
              <a:gd name="connsiteX30" fmla="*/ 6571355 w 9662615"/>
              <a:gd name="connsiteY30" fmla="*/ 1436144 h 1592811"/>
              <a:gd name="connsiteX31" fmla="*/ 6486557 w 9662615"/>
              <a:gd name="connsiteY31" fmla="*/ 1449861 h 1592811"/>
              <a:gd name="connsiteX32" fmla="*/ 6370419 w 9662615"/>
              <a:gd name="connsiteY32" fmla="*/ 1461649 h 1592811"/>
              <a:gd name="connsiteX33" fmla="*/ 6278839 w 9662615"/>
              <a:gd name="connsiteY33" fmla="*/ 1449160 h 1592811"/>
              <a:gd name="connsiteX34" fmla="*/ 6272455 w 9662615"/>
              <a:gd name="connsiteY34" fmla="*/ 1453191 h 1592811"/>
              <a:gd name="connsiteX35" fmla="*/ 6212659 w 9662615"/>
              <a:gd name="connsiteY35" fmla="*/ 1454850 h 1592811"/>
              <a:gd name="connsiteX36" fmla="*/ 6069317 w 9662615"/>
              <a:gd name="connsiteY36" fmla="*/ 1445838 h 1592811"/>
              <a:gd name="connsiteX37" fmla="*/ 5878477 w 9662615"/>
              <a:gd name="connsiteY37" fmla="*/ 1439180 h 1592811"/>
              <a:gd name="connsiteX38" fmla="*/ 5838387 w 9662615"/>
              <a:gd name="connsiteY38" fmla="*/ 1444679 h 1592811"/>
              <a:gd name="connsiteX39" fmla="*/ 5771136 w 9662615"/>
              <a:gd name="connsiteY39" fmla="*/ 1453639 h 1592811"/>
              <a:gd name="connsiteX40" fmla="*/ 5724081 w 9662615"/>
              <a:gd name="connsiteY40" fmla="*/ 1470431 h 1592811"/>
              <a:gd name="connsiteX41" fmla="*/ 5666577 w 9662615"/>
              <a:gd name="connsiteY41" fmla="*/ 1473921 h 1592811"/>
              <a:gd name="connsiteX42" fmla="*/ 5649068 w 9662615"/>
              <a:gd name="connsiteY42" fmla="*/ 1461676 h 1592811"/>
              <a:gd name="connsiteX43" fmla="*/ 5588902 w 9662615"/>
              <a:gd name="connsiteY43" fmla="*/ 1469647 h 1592811"/>
              <a:gd name="connsiteX44" fmla="*/ 5498090 w 9662615"/>
              <a:gd name="connsiteY44" fmla="*/ 1483173 h 1592811"/>
              <a:gd name="connsiteX45" fmla="*/ 5444641 w 9662615"/>
              <a:gd name="connsiteY45" fmla="*/ 1487602 h 1592811"/>
              <a:gd name="connsiteX46" fmla="*/ 5299812 w 9662615"/>
              <a:gd name="connsiteY46" fmla="*/ 1503362 h 1592811"/>
              <a:gd name="connsiteX47" fmla="*/ 5245752 w 9662615"/>
              <a:gd name="connsiteY47" fmla="*/ 1520612 h 1592811"/>
              <a:gd name="connsiteX48" fmla="*/ 5177807 w 9662615"/>
              <a:gd name="connsiteY48" fmla="*/ 1526802 h 1592811"/>
              <a:gd name="connsiteX49" fmla="*/ 5113910 w 9662615"/>
              <a:gd name="connsiteY49" fmla="*/ 1533205 h 1592811"/>
              <a:gd name="connsiteX50" fmla="*/ 5059484 w 9662615"/>
              <a:gd name="connsiteY50" fmla="*/ 1546802 h 1592811"/>
              <a:gd name="connsiteX51" fmla="*/ 5038524 w 9662615"/>
              <a:gd name="connsiteY51" fmla="*/ 1545675 h 1592811"/>
              <a:gd name="connsiteX52" fmla="*/ 5026564 w 9662615"/>
              <a:gd name="connsiteY52" fmla="*/ 1545376 h 1592811"/>
              <a:gd name="connsiteX53" fmla="*/ 4969433 w 9662615"/>
              <a:gd name="connsiteY53" fmla="*/ 1550865 h 1592811"/>
              <a:gd name="connsiteX54" fmla="*/ 4871726 w 9662615"/>
              <a:gd name="connsiteY54" fmla="*/ 1570584 h 1592811"/>
              <a:gd name="connsiteX55" fmla="*/ 4843267 w 9662615"/>
              <a:gd name="connsiteY55" fmla="*/ 1561459 h 1592811"/>
              <a:gd name="connsiteX56" fmla="*/ 4821058 w 9662615"/>
              <a:gd name="connsiteY56" fmla="*/ 1553078 h 1592811"/>
              <a:gd name="connsiteX57" fmla="*/ 4791466 w 9662615"/>
              <a:gd name="connsiteY57" fmla="*/ 1561324 h 1592811"/>
              <a:gd name="connsiteX58" fmla="*/ 4784247 w 9662615"/>
              <a:gd name="connsiteY58" fmla="*/ 1562342 h 1592811"/>
              <a:gd name="connsiteX59" fmla="*/ 4739309 w 9662615"/>
              <a:gd name="connsiteY59" fmla="*/ 1553948 h 1592811"/>
              <a:gd name="connsiteX60" fmla="*/ 4697562 w 9662615"/>
              <a:gd name="connsiteY60" fmla="*/ 1551206 h 1592811"/>
              <a:gd name="connsiteX61" fmla="*/ 4650737 w 9662615"/>
              <a:gd name="connsiteY61" fmla="*/ 1537381 h 1592811"/>
              <a:gd name="connsiteX62" fmla="*/ 4583150 w 9662615"/>
              <a:gd name="connsiteY62" fmla="*/ 1529064 h 1592811"/>
              <a:gd name="connsiteX63" fmla="*/ 4521734 w 9662615"/>
              <a:gd name="connsiteY63" fmla="*/ 1529359 h 1592811"/>
              <a:gd name="connsiteX64" fmla="*/ 4382398 w 9662615"/>
              <a:gd name="connsiteY64" fmla="*/ 1534108 h 1592811"/>
              <a:gd name="connsiteX65" fmla="*/ 4221826 w 9662615"/>
              <a:gd name="connsiteY65" fmla="*/ 1500972 h 1592811"/>
              <a:gd name="connsiteX66" fmla="*/ 4096601 w 9662615"/>
              <a:gd name="connsiteY66" fmla="*/ 1521563 h 1592811"/>
              <a:gd name="connsiteX67" fmla="*/ 4002441 w 9662615"/>
              <a:gd name="connsiteY67" fmla="*/ 1528912 h 1592811"/>
              <a:gd name="connsiteX68" fmla="*/ 3833906 w 9662615"/>
              <a:gd name="connsiteY68" fmla="*/ 1516637 h 1592811"/>
              <a:gd name="connsiteX69" fmla="*/ 3763845 w 9662615"/>
              <a:gd name="connsiteY69" fmla="*/ 1501782 h 1592811"/>
              <a:gd name="connsiteX70" fmla="*/ 3641778 w 9662615"/>
              <a:gd name="connsiteY70" fmla="*/ 1505446 h 1592811"/>
              <a:gd name="connsiteX71" fmla="*/ 3565233 w 9662615"/>
              <a:gd name="connsiteY71" fmla="*/ 1515122 h 1592811"/>
              <a:gd name="connsiteX72" fmla="*/ 3560267 w 9662615"/>
              <a:gd name="connsiteY72" fmla="*/ 1516288 h 1592811"/>
              <a:gd name="connsiteX73" fmla="*/ 3540258 w 9662615"/>
              <a:gd name="connsiteY73" fmla="*/ 1516976 h 1592811"/>
              <a:gd name="connsiteX74" fmla="*/ 3534780 w 9662615"/>
              <a:gd name="connsiteY74" fmla="*/ 1522141 h 1592811"/>
              <a:gd name="connsiteX75" fmla="*/ 3504783 w 9662615"/>
              <a:gd name="connsiteY75" fmla="*/ 1526739 h 1592811"/>
              <a:gd name="connsiteX76" fmla="*/ 3430805 w 9662615"/>
              <a:gd name="connsiteY76" fmla="*/ 1542521 h 1592811"/>
              <a:gd name="connsiteX77" fmla="*/ 3292707 w 9662615"/>
              <a:gd name="connsiteY77" fmla="*/ 1520490 h 1592811"/>
              <a:gd name="connsiteX78" fmla="*/ 3187872 w 9662615"/>
              <a:gd name="connsiteY78" fmla="*/ 1519991 h 1592811"/>
              <a:gd name="connsiteX79" fmla="*/ 3148026 w 9662615"/>
              <a:gd name="connsiteY79" fmla="*/ 1524777 h 1592811"/>
              <a:gd name="connsiteX80" fmla="*/ 3092394 w 9662615"/>
              <a:gd name="connsiteY80" fmla="*/ 1528115 h 1592811"/>
              <a:gd name="connsiteX81" fmla="*/ 2994200 w 9662615"/>
              <a:gd name="connsiteY81" fmla="*/ 1537857 h 1592811"/>
              <a:gd name="connsiteX82" fmla="*/ 2862301 w 9662615"/>
              <a:gd name="connsiteY82" fmla="*/ 1544250 h 1592811"/>
              <a:gd name="connsiteX83" fmla="*/ 2766335 w 9662615"/>
              <a:gd name="connsiteY83" fmla="*/ 1527662 h 1592811"/>
              <a:gd name="connsiteX84" fmla="*/ 2757836 w 9662615"/>
              <a:gd name="connsiteY84" fmla="*/ 1531371 h 1592811"/>
              <a:gd name="connsiteX85" fmla="*/ 2691555 w 9662615"/>
              <a:gd name="connsiteY85" fmla="*/ 1530283 h 1592811"/>
              <a:gd name="connsiteX86" fmla="*/ 2491676 w 9662615"/>
              <a:gd name="connsiteY86" fmla="*/ 1500859 h 1592811"/>
              <a:gd name="connsiteX87" fmla="*/ 2378036 w 9662615"/>
              <a:gd name="connsiteY87" fmla="*/ 1520645 h 1592811"/>
              <a:gd name="connsiteX88" fmla="*/ 2284269 w 9662615"/>
              <a:gd name="connsiteY88" fmla="*/ 1503068 h 1592811"/>
              <a:gd name="connsiteX89" fmla="*/ 2207104 w 9662615"/>
              <a:gd name="connsiteY89" fmla="*/ 1508888 h 1592811"/>
              <a:gd name="connsiteX90" fmla="*/ 2149226 w 9662615"/>
              <a:gd name="connsiteY90" fmla="*/ 1523409 h 1592811"/>
              <a:gd name="connsiteX91" fmla="*/ 2084783 w 9662615"/>
              <a:gd name="connsiteY91" fmla="*/ 1524245 h 1592811"/>
              <a:gd name="connsiteX92" fmla="*/ 2070075 w 9662615"/>
              <a:gd name="connsiteY92" fmla="*/ 1511285 h 1592811"/>
              <a:gd name="connsiteX93" fmla="*/ 2001057 w 9662615"/>
              <a:gd name="connsiteY93" fmla="*/ 1516449 h 1592811"/>
              <a:gd name="connsiteX94" fmla="*/ 1896330 w 9662615"/>
              <a:gd name="connsiteY94" fmla="*/ 1525725 h 1592811"/>
              <a:gd name="connsiteX95" fmla="*/ 1835994 w 9662615"/>
              <a:gd name="connsiteY95" fmla="*/ 1527678 h 1592811"/>
              <a:gd name="connsiteX96" fmla="*/ 1671119 w 9662615"/>
              <a:gd name="connsiteY96" fmla="*/ 1536701 h 1592811"/>
              <a:gd name="connsiteX97" fmla="*/ 1601337 w 9662615"/>
              <a:gd name="connsiteY97" fmla="*/ 1548552 h 1592811"/>
              <a:gd name="connsiteX98" fmla="*/ 1407755 w 9662615"/>
              <a:gd name="connsiteY98" fmla="*/ 1571444 h 1592811"/>
              <a:gd name="connsiteX99" fmla="*/ 1291872 w 9662615"/>
              <a:gd name="connsiteY99" fmla="*/ 1579471 h 1592811"/>
              <a:gd name="connsiteX100" fmla="*/ 1249226 w 9662615"/>
              <a:gd name="connsiteY100" fmla="*/ 1583140 h 1592811"/>
              <a:gd name="connsiteX101" fmla="*/ 1181938 w 9662615"/>
              <a:gd name="connsiteY101" fmla="*/ 1592789 h 1592811"/>
              <a:gd name="connsiteX102" fmla="*/ 1091432 w 9662615"/>
              <a:gd name="connsiteY102" fmla="*/ 1571003 h 1592811"/>
              <a:gd name="connsiteX103" fmla="*/ 940355 w 9662615"/>
              <a:gd name="connsiteY103" fmla="*/ 1560638 h 1592811"/>
              <a:gd name="connsiteX104" fmla="*/ 868264 w 9662615"/>
              <a:gd name="connsiteY104" fmla="*/ 1566392 h 1592811"/>
              <a:gd name="connsiteX105" fmla="*/ 792765 w 9662615"/>
              <a:gd name="connsiteY105" fmla="*/ 1563102 h 1592811"/>
              <a:gd name="connsiteX106" fmla="*/ 653153 w 9662615"/>
              <a:gd name="connsiteY106" fmla="*/ 1563516 h 1592811"/>
              <a:gd name="connsiteX107" fmla="*/ 541933 w 9662615"/>
              <a:gd name="connsiteY107" fmla="*/ 1561051 h 1592811"/>
              <a:gd name="connsiteX108" fmla="*/ 472797 w 9662615"/>
              <a:gd name="connsiteY108" fmla="*/ 1568904 h 1592811"/>
              <a:gd name="connsiteX109" fmla="*/ 396059 w 9662615"/>
              <a:gd name="connsiteY109" fmla="*/ 1560970 h 1592811"/>
              <a:gd name="connsiteX110" fmla="*/ 336819 w 9662615"/>
              <a:gd name="connsiteY110" fmla="*/ 1560892 h 1592811"/>
              <a:gd name="connsiteX111" fmla="*/ 267163 w 9662615"/>
              <a:gd name="connsiteY111" fmla="*/ 1531913 h 1592811"/>
              <a:gd name="connsiteX112" fmla="*/ 196644 w 9662615"/>
              <a:gd name="connsiteY112" fmla="*/ 1524565 h 1592811"/>
              <a:gd name="connsiteX113" fmla="*/ 86819 w 9662615"/>
              <a:gd name="connsiteY113" fmla="*/ 1519517 h 1592811"/>
              <a:gd name="connsiteX114" fmla="*/ 53369 w 9662615"/>
              <a:gd name="connsiteY114" fmla="*/ 1516853 h 1592811"/>
              <a:gd name="connsiteX115" fmla="*/ 2359 w 9662615"/>
              <a:gd name="connsiteY115" fmla="*/ 1515247 h 1592811"/>
              <a:gd name="connsiteX116" fmla="*/ 0 w 9662615"/>
              <a:gd name="connsiteY116" fmla="*/ 1514932 h 1592811"/>
              <a:gd name="connsiteX117" fmla="*/ 0 w 9662615"/>
              <a:gd name="connsiteY117" fmla="*/ 0 h 1592811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565233 w 9662615"/>
              <a:gd name="connsiteY71" fmla="*/ 1515122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34780 w 9662615"/>
              <a:gd name="connsiteY74" fmla="*/ 1522141 h 1603018"/>
              <a:gd name="connsiteX75" fmla="*/ 3504783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601337 w 9662615"/>
              <a:gd name="connsiteY97" fmla="*/ 1548552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565233 w 9662615"/>
              <a:gd name="connsiteY71" fmla="*/ 1515122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34780 w 9662615"/>
              <a:gd name="connsiteY74" fmla="*/ 1522141 h 1603018"/>
              <a:gd name="connsiteX75" fmla="*/ 3504783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565233 w 9662615"/>
              <a:gd name="connsiteY71" fmla="*/ 1515122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34780 w 9662615"/>
              <a:gd name="connsiteY74" fmla="*/ 1522141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565233 w 9662615"/>
              <a:gd name="connsiteY71" fmla="*/ 1515122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612941 w 9662615"/>
              <a:gd name="connsiteY71" fmla="*/ 1411755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612941 w 9662615"/>
              <a:gd name="connsiteY71" fmla="*/ 141175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12941 w 9662615"/>
              <a:gd name="connsiteY71" fmla="*/ 141175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81031 w 9662615"/>
              <a:gd name="connsiteY90" fmla="*/ 1531361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81031 w 9662615"/>
              <a:gd name="connsiteY90" fmla="*/ 1531361 h 1603018"/>
              <a:gd name="connsiteX91" fmla="*/ 211261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81031 w 9662615"/>
              <a:gd name="connsiteY90" fmla="*/ 1531361 h 1603018"/>
              <a:gd name="connsiteX91" fmla="*/ 2112613 w 9662615"/>
              <a:gd name="connsiteY91" fmla="*/ 1524245 h 1603018"/>
              <a:gd name="connsiteX92" fmla="*/ 2046221 w 9662615"/>
              <a:gd name="connsiteY92" fmla="*/ 1523212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81031 w 9662615"/>
              <a:gd name="connsiteY90" fmla="*/ 1531361 h 1603018"/>
              <a:gd name="connsiteX91" fmla="*/ 2112613 w 9662615"/>
              <a:gd name="connsiteY91" fmla="*/ 1524245 h 1603018"/>
              <a:gd name="connsiteX92" fmla="*/ 2046221 w 9662615"/>
              <a:gd name="connsiteY92" fmla="*/ 1523212 h 1603018"/>
              <a:gd name="connsiteX93" fmla="*/ 2001057 w 9662615"/>
              <a:gd name="connsiteY93" fmla="*/ 1516449 h 1603018"/>
              <a:gd name="connsiteX94" fmla="*/ 1920184 w 9662615"/>
              <a:gd name="connsiteY94" fmla="*/ 1533676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</a:cxnLst>
            <a:rect l="l" t="t" r="r" b="b"/>
            <a:pathLst>
              <a:path w="9662615" h="1603018">
                <a:moveTo>
                  <a:pt x="0" y="0"/>
                </a:moveTo>
                <a:lnTo>
                  <a:pt x="9662615" y="0"/>
                </a:lnTo>
                <a:lnTo>
                  <a:pt x="9662615" y="1280346"/>
                </a:lnTo>
                <a:lnTo>
                  <a:pt x="9551077" y="1292033"/>
                </a:lnTo>
                <a:cubicBezTo>
                  <a:pt x="9489925" y="1291588"/>
                  <a:pt x="9543615" y="1296257"/>
                  <a:pt x="9469546" y="1289837"/>
                </a:cubicBezTo>
                <a:cubicBezTo>
                  <a:pt x="9413040" y="1331485"/>
                  <a:pt x="9340031" y="1268376"/>
                  <a:pt x="9326260" y="1277155"/>
                </a:cubicBezTo>
                <a:cubicBezTo>
                  <a:pt x="9234251" y="1284900"/>
                  <a:pt x="9225377" y="1258935"/>
                  <a:pt x="9144767" y="1264120"/>
                </a:cubicBezTo>
                <a:cubicBezTo>
                  <a:pt x="9159115" y="1310075"/>
                  <a:pt x="9066692" y="1304806"/>
                  <a:pt x="8976400" y="1326661"/>
                </a:cubicBezTo>
                <a:cubicBezTo>
                  <a:pt x="8931920" y="1325947"/>
                  <a:pt x="8871807" y="1351060"/>
                  <a:pt x="8828711" y="1346394"/>
                </a:cubicBezTo>
                <a:cubicBezTo>
                  <a:pt x="8809650" y="1326213"/>
                  <a:pt x="8718313" y="1358527"/>
                  <a:pt x="8695953" y="1346784"/>
                </a:cubicBezTo>
                <a:cubicBezTo>
                  <a:pt x="8694290" y="1355317"/>
                  <a:pt x="8661526" y="1349865"/>
                  <a:pt x="8652191" y="1345903"/>
                </a:cubicBezTo>
                <a:cubicBezTo>
                  <a:pt x="8641363" y="1349626"/>
                  <a:pt x="8603292" y="1341304"/>
                  <a:pt x="8591582" y="1341666"/>
                </a:cubicBezTo>
                <a:cubicBezTo>
                  <a:pt x="8568421" y="1323004"/>
                  <a:pt x="8565847" y="1352287"/>
                  <a:pt x="8537336" y="1341684"/>
                </a:cubicBezTo>
                <a:cubicBezTo>
                  <a:pt x="8524809" y="1348019"/>
                  <a:pt x="8445703" y="1377667"/>
                  <a:pt x="8416849" y="1367085"/>
                </a:cubicBezTo>
                <a:cubicBezTo>
                  <a:pt x="8350736" y="1379599"/>
                  <a:pt x="8346589" y="1391624"/>
                  <a:pt x="8278355" y="1386569"/>
                </a:cubicBezTo>
                <a:cubicBezTo>
                  <a:pt x="8268756" y="1398649"/>
                  <a:pt x="8183331" y="1371185"/>
                  <a:pt x="8197961" y="1392804"/>
                </a:cubicBezTo>
                <a:cubicBezTo>
                  <a:pt x="8175189" y="1391748"/>
                  <a:pt x="8158503" y="1383145"/>
                  <a:pt x="8171196" y="1397216"/>
                </a:cubicBezTo>
                <a:cubicBezTo>
                  <a:pt x="8141821" y="1397466"/>
                  <a:pt x="8125626" y="1386947"/>
                  <a:pt x="8087910" y="1386449"/>
                </a:cubicBezTo>
                <a:cubicBezTo>
                  <a:pt x="8029319" y="1362701"/>
                  <a:pt x="8020916" y="1407035"/>
                  <a:pt x="7974579" y="1383439"/>
                </a:cubicBezTo>
                <a:cubicBezTo>
                  <a:pt x="7912074" y="1402493"/>
                  <a:pt x="7841761" y="1389550"/>
                  <a:pt x="7768351" y="1395051"/>
                </a:cubicBezTo>
                <a:cubicBezTo>
                  <a:pt x="7741665" y="1390266"/>
                  <a:pt x="7663663" y="1410813"/>
                  <a:pt x="7635985" y="1386363"/>
                </a:cubicBezTo>
                <a:cubicBezTo>
                  <a:pt x="7646173" y="1415707"/>
                  <a:pt x="7542198" y="1378410"/>
                  <a:pt x="7466069" y="1377654"/>
                </a:cubicBezTo>
                <a:cubicBezTo>
                  <a:pt x="7427626" y="1403818"/>
                  <a:pt x="7337822" y="1398948"/>
                  <a:pt x="7355642" y="1407761"/>
                </a:cubicBezTo>
                <a:cubicBezTo>
                  <a:pt x="7270634" y="1390553"/>
                  <a:pt x="7306340" y="1403822"/>
                  <a:pt x="7215220" y="1397856"/>
                </a:cubicBezTo>
                <a:cubicBezTo>
                  <a:pt x="7175381" y="1421457"/>
                  <a:pt x="7122339" y="1428094"/>
                  <a:pt x="7082147" y="1406113"/>
                </a:cubicBezTo>
                <a:cubicBezTo>
                  <a:pt x="7040624" y="1425217"/>
                  <a:pt x="7029993" y="1391726"/>
                  <a:pt x="6987129" y="1404834"/>
                </a:cubicBezTo>
                <a:cubicBezTo>
                  <a:pt x="6953477" y="1411964"/>
                  <a:pt x="6957479" y="1421694"/>
                  <a:pt x="6907567" y="1419149"/>
                </a:cubicBezTo>
                <a:cubicBezTo>
                  <a:pt x="6863513" y="1408514"/>
                  <a:pt x="6803088" y="1434619"/>
                  <a:pt x="6748428" y="1420308"/>
                </a:cubicBezTo>
                <a:cubicBezTo>
                  <a:pt x="6728317" y="1416860"/>
                  <a:pt x="6666046" y="1417296"/>
                  <a:pt x="6654257" y="1424143"/>
                </a:cubicBezTo>
                <a:cubicBezTo>
                  <a:pt x="6641271" y="1425628"/>
                  <a:pt x="6626125" y="1423202"/>
                  <a:pt x="6620123" y="1430535"/>
                </a:cubicBezTo>
                <a:cubicBezTo>
                  <a:pt x="6610208" y="1439359"/>
                  <a:pt x="6564906" y="1425734"/>
                  <a:pt x="6571355" y="1436144"/>
                </a:cubicBezTo>
                <a:cubicBezTo>
                  <a:pt x="6539188" y="1426808"/>
                  <a:pt x="6513602" y="1445293"/>
                  <a:pt x="6486557" y="1449861"/>
                </a:cubicBezTo>
                <a:cubicBezTo>
                  <a:pt x="6461221" y="1440598"/>
                  <a:pt x="6429457" y="1459319"/>
                  <a:pt x="6370419" y="1461649"/>
                </a:cubicBezTo>
                <a:cubicBezTo>
                  <a:pt x="6342558" y="1450937"/>
                  <a:pt x="6330664" y="1463365"/>
                  <a:pt x="6278839" y="1449160"/>
                </a:cubicBezTo>
                <a:cubicBezTo>
                  <a:pt x="6277206" y="1450621"/>
                  <a:pt x="6275057" y="1451978"/>
                  <a:pt x="6272455" y="1453191"/>
                </a:cubicBezTo>
                <a:cubicBezTo>
                  <a:pt x="6257338" y="1460236"/>
                  <a:pt x="6230567" y="1460979"/>
                  <a:pt x="6212659" y="1454850"/>
                </a:cubicBezTo>
                <a:cubicBezTo>
                  <a:pt x="6130994" y="1436046"/>
                  <a:pt x="6135790" y="1448771"/>
                  <a:pt x="6069317" y="1445838"/>
                </a:cubicBezTo>
                <a:cubicBezTo>
                  <a:pt x="5994738" y="1444791"/>
                  <a:pt x="5975991" y="1456673"/>
                  <a:pt x="5878477" y="1439180"/>
                </a:cubicBezTo>
                <a:cubicBezTo>
                  <a:pt x="5870803" y="1447519"/>
                  <a:pt x="5859206" y="1448153"/>
                  <a:pt x="5838387" y="1444679"/>
                </a:cubicBezTo>
                <a:cubicBezTo>
                  <a:pt x="5802317" y="1444778"/>
                  <a:pt x="5810848" y="1465165"/>
                  <a:pt x="5771136" y="1453639"/>
                </a:cubicBezTo>
                <a:cubicBezTo>
                  <a:pt x="5780732" y="1464484"/>
                  <a:pt x="5704275" y="1459369"/>
                  <a:pt x="5724081" y="1470431"/>
                </a:cubicBezTo>
                <a:cubicBezTo>
                  <a:pt x="5703536" y="1480946"/>
                  <a:pt x="5687323" y="1464719"/>
                  <a:pt x="5666577" y="1473921"/>
                </a:cubicBezTo>
                <a:cubicBezTo>
                  <a:pt x="5640974" y="1476520"/>
                  <a:pt x="5678275" y="1461854"/>
                  <a:pt x="5649068" y="1461676"/>
                </a:cubicBezTo>
                <a:cubicBezTo>
                  <a:pt x="5614218" y="1463443"/>
                  <a:pt x="5608578" y="1443299"/>
                  <a:pt x="5588902" y="1469647"/>
                </a:cubicBezTo>
                <a:cubicBezTo>
                  <a:pt x="5550386" y="1464321"/>
                  <a:pt x="5546573" y="1476049"/>
                  <a:pt x="5498090" y="1483173"/>
                </a:cubicBezTo>
                <a:cubicBezTo>
                  <a:pt x="5475226" y="1477314"/>
                  <a:pt x="5459293" y="1480930"/>
                  <a:pt x="5444641" y="1487602"/>
                </a:cubicBezTo>
                <a:cubicBezTo>
                  <a:pt x="5395328" y="1487320"/>
                  <a:pt x="5353572" y="1498007"/>
                  <a:pt x="5299812" y="1503362"/>
                </a:cubicBezTo>
                <a:cubicBezTo>
                  <a:pt x="5238326" y="1497756"/>
                  <a:pt x="5303225" y="1514963"/>
                  <a:pt x="5245752" y="1520612"/>
                </a:cubicBezTo>
                <a:cubicBezTo>
                  <a:pt x="5190753" y="1507732"/>
                  <a:pt x="5205712" y="1518627"/>
                  <a:pt x="5177807" y="1526802"/>
                </a:cubicBezTo>
                <a:lnTo>
                  <a:pt x="5113910" y="1533205"/>
                </a:lnTo>
                <a:lnTo>
                  <a:pt x="5059484" y="1546802"/>
                </a:lnTo>
                <a:lnTo>
                  <a:pt x="5038524" y="1545675"/>
                </a:lnTo>
                <a:lnTo>
                  <a:pt x="5026564" y="1545376"/>
                </a:lnTo>
                <a:cubicBezTo>
                  <a:pt x="5006873" y="1544046"/>
                  <a:pt x="4987701" y="1552900"/>
                  <a:pt x="4969433" y="1550865"/>
                </a:cubicBezTo>
                <a:cubicBezTo>
                  <a:pt x="4943627" y="1555066"/>
                  <a:pt x="4892754" y="1568818"/>
                  <a:pt x="4871726" y="1570584"/>
                </a:cubicBezTo>
                <a:cubicBezTo>
                  <a:pt x="4863638" y="1570310"/>
                  <a:pt x="4846771" y="1559566"/>
                  <a:pt x="4843267" y="1561459"/>
                </a:cubicBezTo>
                <a:lnTo>
                  <a:pt x="4821058" y="1553078"/>
                </a:lnTo>
                <a:lnTo>
                  <a:pt x="4791466" y="1561324"/>
                </a:lnTo>
                <a:lnTo>
                  <a:pt x="4784247" y="1562342"/>
                </a:lnTo>
                <a:cubicBezTo>
                  <a:pt x="4770593" y="1574121"/>
                  <a:pt x="4776816" y="1558072"/>
                  <a:pt x="4739309" y="1553948"/>
                </a:cubicBezTo>
                <a:cubicBezTo>
                  <a:pt x="4684311" y="1578213"/>
                  <a:pt x="4712803" y="1566697"/>
                  <a:pt x="4697562" y="1551206"/>
                </a:cubicBezTo>
                <a:lnTo>
                  <a:pt x="4650737" y="1537381"/>
                </a:lnTo>
                <a:cubicBezTo>
                  <a:pt x="4628208" y="1530633"/>
                  <a:pt x="4609654" y="1567617"/>
                  <a:pt x="4583150" y="1529064"/>
                </a:cubicBezTo>
                <a:cubicBezTo>
                  <a:pt x="4575879" y="1527088"/>
                  <a:pt x="4527005" y="1532552"/>
                  <a:pt x="4521734" y="1529359"/>
                </a:cubicBezTo>
                <a:cubicBezTo>
                  <a:pt x="4457980" y="1517590"/>
                  <a:pt x="4465052" y="1532003"/>
                  <a:pt x="4382398" y="1534108"/>
                </a:cubicBezTo>
                <a:cubicBezTo>
                  <a:pt x="4347480" y="1506889"/>
                  <a:pt x="4310783" y="1494709"/>
                  <a:pt x="4221826" y="1500972"/>
                </a:cubicBezTo>
                <a:cubicBezTo>
                  <a:pt x="4174471" y="1526598"/>
                  <a:pt x="4136675" y="1542031"/>
                  <a:pt x="4096601" y="1521563"/>
                </a:cubicBezTo>
                <a:cubicBezTo>
                  <a:pt x="4015086" y="1550501"/>
                  <a:pt x="3986123" y="1519347"/>
                  <a:pt x="4002441" y="1528912"/>
                </a:cubicBezTo>
                <a:cubicBezTo>
                  <a:pt x="3967120" y="1539744"/>
                  <a:pt x="3931774" y="1526729"/>
                  <a:pt x="3833906" y="1516637"/>
                </a:cubicBezTo>
                <a:cubicBezTo>
                  <a:pt x="3781438" y="1538249"/>
                  <a:pt x="3822855" y="1526006"/>
                  <a:pt x="3763845" y="1501782"/>
                </a:cubicBezTo>
                <a:cubicBezTo>
                  <a:pt x="3734533" y="1525292"/>
                  <a:pt x="3677359" y="1524487"/>
                  <a:pt x="3673583" y="1501471"/>
                </a:cubicBezTo>
                <a:cubicBezTo>
                  <a:pt x="3663687" y="1502855"/>
                  <a:pt x="3650245" y="1528777"/>
                  <a:pt x="3640771" y="1531025"/>
                </a:cubicBezTo>
                <a:lnTo>
                  <a:pt x="3576170" y="1516288"/>
                </a:lnTo>
                <a:lnTo>
                  <a:pt x="3540258" y="1516976"/>
                </a:lnTo>
                <a:lnTo>
                  <a:pt x="3522853" y="1538044"/>
                </a:lnTo>
                <a:lnTo>
                  <a:pt x="3480929" y="1526739"/>
                </a:lnTo>
                <a:cubicBezTo>
                  <a:pt x="3469671" y="1527693"/>
                  <a:pt x="3444273" y="1543724"/>
                  <a:pt x="3430805" y="1542521"/>
                </a:cubicBezTo>
                <a:cubicBezTo>
                  <a:pt x="3386352" y="1529947"/>
                  <a:pt x="3347457" y="1537200"/>
                  <a:pt x="3292707" y="1520490"/>
                </a:cubicBezTo>
                <a:cubicBezTo>
                  <a:pt x="3271897" y="1516147"/>
                  <a:pt x="3203347" y="1513732"/>
                  <a:pt x="3187872" y="1519991"/>
                </a:cubicBezTo>
                <a:cubicBezTo>
                  <a:pt x="3173062" y="1520872"/>
                  <a:pt x="3157325" y="1517771"/>
                  <a:pt x="3148026" y="1524777"/>
                </a:cubicBezTo>
                <a:cubicBezTo>
                  <a:pt x="3133878" y="1533085"/>
                  <a:pt x="3089156" y="1517485"/>
                  <a:pt x="3092394" y="1528115"/>
                </a:cubicBezTo>
                <a:cubicBezTo>
                  <a:pt x="3060512" y="1517374"/>
                  <a:pt x="3025593" y="1534558"/>
                  <a:pt x="2994200" y="1537857"/>
                </a:cubicBezTo>
                <a:cubicBezTo>
                  <a:pt x="2969798" y="1527501"/>
                  <a:pt x="2927999" y="1544636"/>
                  <a:pt x="2862301" y="1544250"/>
                </a:cubicBezTo>
                <a:cubicBezTo>
                  <a:pt x="2835658" y="1532340"/>
                  <a:pt x="2818008" y="1544135"/>
                  <a:pt x="2766335" y="1527662"/>
                </a:cubicBezTo>
                <a:cubicBezTo>
                  <a:pt x="2764004" y="1529036"/>
                  <a:pt x="2761142" y="1530285"/>
                  <a:pt x="2757836" y="1531371"/>
                </a:cubicBezTo>
                <a:cubicBezTo>
                  <a:pt x="2738633" y="1537675"/>
                  <a:pt x="2708957" y="1537188"/>
                  <a:pt x="2691555" y="1530283"/>
                </a:cubicBezTo>
                <a:cubicBezTo>
                  <a:pt x="2608810" y="1507878"/>
                  <a:pt x="2611304" y="1510787"/>
                  <a:pt x="2539383" y="1504835"/>
                </a:cubicBezTo>
                <a:cubicBezTo>
                  <a:pt x="2457862" y="1500384"/>
                  <a:pt x="2478670" y="1542474"/>
                  <a:pt x="2378036" y="1520645"/>
                </a:cubicBezTo>
                <a:cubicBezTo>
                  <a:pt x="2366529" y="1528574"/>
                  <a:pt x="2341629" y="1515421"/>
                  <a:pt x="2320049" y="1511019"/>
                </a:cubicBezTo>
                <a:cubicBezTo>
                  <a:pt x="2280399" y="1509467"/>
                  <a:pt x="2278267" y="1522148"/>
                  <a:pt x="2238909" y="1508888"/>
                </a:cubicBezTo>
                <a:cubicBezTo>
                  <a:pt x="2245444" y="1520095"/>
                  <a:pt x="2163364" y="1519472"/>
                  <a:pt x="2181031" y="1531361"/>
                </a:cubicBezTo>
                <a:cubicBezTo>
                  <a:pt x="2154585" y="1540861"/>
                  <a:pt x="2138796" y="1516056"/>
                  <a:pt x="2112613" y="1524245"/>
                </a:cubicBezTo>
                <a:cubicBezTo>
                  <a:pt x="2083537" y="1525655"/>
                  <a:pt x="2078233" y="1524725"/>
                  <a:pt x="2046221" y="1523212"/>
                </a:cubicBezTo>
                <a:cubicBezTo>
                  <a:pt x="2007296" y="1523373"/>
                  <a:pt x="2032394" y="1491187"/>
                  <a:pt x="2001057" y="1516449"/>
                </a:cubicBezTo>
                <a:cubicBezTo>
                  <a:pt x="1960724" y="1509398"/>
                  <a:pt x="1976058" y="1528820"/>
                  <a:pt x="1920184" y="1533676"/>
                </a:cubicBezTo>
                <a:cubicBezTo>
                  <a:pt x="1897238" y="1526813"/>
                  <a:pt x="1877505" y="1527174"/>
                  <a:pt x="1835994" y="1527678"/>
                </a:cubicBezTo>
                <a:cubicBezTo>
                  <a:pt x="1794483" y="1528182"/>
                  <a:pt x="1726077" y="1533693"/>
                  <a:pt x="1671119" y="1536701"/>
                </a:cubicBezTo>
                <a:cubicBezTo>
                  <a:pt x="1605663" y="1528324"/>
                  <a:pt x="1630763" y="1553523"/>
                  <a:pt x="1565556" y="1556503"/>
                </a:cubicBezTo>
                <a:cubicBezTo>
                  <a:pt x="1501959" y="1539013"/>
                  <a:pt x="1462468" y="1572800"/>
                  <a:pt x="1407755" y="1571444"/>
                </a:cubicBezTo>
                <a:cubicBezTo>
                  <a:pt x="1319286" y="1555448"/>
                  <a:pt x="1429251" y="1585263"/>
                  <a:pt x="1291872" y="1579471"/>
                </a:cubicBezTo>
                <a:cubicBezTo>
                  <a:pt x="1284192" y="1576816"/>
                  <a:pt x="1243590" y="1599390"/>
                  <a:pt x="1245251" y="1603018"/>
                </a:cubicBezTo>
                <a:cubicBezTo>
                  <a:pt x="1236562" y="1601891"/>
                  <a:pt x="1184091" y="1586977"/>
                  <a:pt x="1181938" y="1592789"/>
                </a:cubicBezTo>
                <a:cubicBezTo>
                  <a:pt x="1138153" y="1593474"/>
                  <a:pt x="1130439" y="1578153"/>
                  <a:pt x="1091432" y="1571003"/>
                </a:cubicBezTo>
                <a:cubicBezTo>
                  <a:pt x="1007000" y="1580980"/>
                  <a:pt x="1001377" y="1557850"/>
                  <a:pt x="940355" y="1560638"/>
                </a:cubicBezTo>
                <a:cubicBezTo>
                  <a:pt x="891367" y="1572083"/>
                  <a:pt x="924846" y="1558773"/>
                  <a:pt x="868264" y="1566392"/>
                </a:cubicBezTo>
                <a:cubicBezTo>
                  <a:pt x="848640" y="1547574"/>
                  <a:pt x="814997" y="1568391"/>
                  <a:pt x="792765" y="1563102"/>
                </a:cubicBezTo>
                <a:cubicBezTo>
                  <a:pt x="758082" y="1585102"/>
                  <a:pt x="689950" y="1563038"/>
                  <a:pt x="653153" y="1563516"/>
                </a:cubicBezTo>
                <a:cubicBezTo>
                  <a:pt x="591300" y="1567692"/>
                  <a:pt x="576686" y="1582565"/>
                  <a:pt x="541933" y="1561051"/>
                </a:cubicBezTo>
                <a:cubicBezTo>
                  <a:pt x="537775" y="1570056"/>
                  <a:pt x="508236" y="1570304"/>
                  <a:pt x="472797" y="1568904"/>
                </a:cubicBezTo>
                <a:cubicBezTo>
                  <a:pt x="458898" y="1573560"/>
                  <a:pt x="425270" y="1567476"/>
                  <a:pt x="396059" y="1560970"/>
                </a:cubicBezTo>
                <a:cubicBezTo>
                  <a:pt x="431016" y="1548467"/>
                  <a:pt x="332180" y="1575204"/>
                  <a:pt x="336819" y="1560892"/>
                </a:cubicBezTo>
                <a:cubicBezTo>
                  <a:pt x="292157" y="1552383"/>
                  <a:pt x="263346" y="1557575"/>
                  <a:pt x="267163" y="1531913"/>
                </a:cubicBezTo>
                <a:cubicBezTo>
                  <a:pt x="253228" y="1516946"/>
                  <a:pt x="198100" y="1540864"/>
                  <a:pt x="196644" y="1524565"/>
                </a:cubicBezTo>
                <a:cubicBezTo>
                  <a:pt x="172602" y="1535342"/>
                  <a:pt x="127394" y="1518578"/>
                  <a:pt x="86819" y="1519517"/>
                </a:cubicBezTo>
                <a:cubicBezTo>
                  <a:pt x="78537" y="1512257"/>
                  <a:pt x="69224" y="1512723"/>
                  <a:pt x="53369" y="1516853"/>
                </a:cubicBezTo>
                <a:cubicBezTo>
                  <a:pt x="37131" y="1517503"/>
                  <a:pt x="19976" y="1516838"/>
                  <a:pt x="2359" y="1515247"/>
                </a:cubicBezTo>
                <a:lnTo>
                  <a:pt x="0" y="1514932"/>
                </a:lnTo>
                <a:lnTo>
                  <a:pt x="0" y="0"/>
                </a:lnTo>
                <a:close/>
              </a:path>
            </a:pathLst>
          </a:custGeom>
          <a:solidFill>
            <a:srgbClr val="82766A">
              <a:alpha val="15000"/>
            </a:srgb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2" name="CuadroTexto 1">
            <a:extLst>
              <a:ext uri="{FF2B5EF4-FFF2-40B4-BE49-F238E27FC236}">
                <a16:creationId xmlns:a16="http://schemas.microsoft.com/office/drawing/2014/main" id="{0BA2D27C-8669-05E1-AEDB-BDCF94B1ED97}"/>
              </a:ext>
            </a:extLst>
          </p:cNvPr>
          <p:cNvSpPr txBox="1"/>
          <p:nvPr/>
        </p:nvSpPr>
        <p:spPr>
          <a:xfrm>
            <a:off x="1738805" y="941688"/>
            <a:ext cx="8423238" cy="705227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/>
          <a:p>
            <a:pPr algn="ctr">
              <a:lnSpc>
                <a:spcPct val="90000"/>
              </a:lnSpc>
              <a:spcBef>
                <a:spcPct val="0"/>
              </a:spcBef>
              <a:spcAft>
                <a:spcPts val="600"/>
              </a:spcAft>
            </a:pPr>
            <a:r>
              <a:rPr lang="en-US" sz="32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j-lt"/>
                <a:ea typeface="+mj-ea"/>
                <a:cs typeface="+mj-cs"/>
              </a:rPr>
              <a:t>INPAKTU FISIKOAK OSASUNEAN</a:t>
            </a:r>
          </a:p>
        </p:txBody>
      </p:sp>
      <p:sp>
        <p:nvSpPr>
          <p:cNvPr id="64" name="Rectangle 6">
            <a:extLst>
              <a:ext uri="{FF2B5EF4-FFF2-40B4-BE49-F238E27FC236}">
                <a16:creationId xmlns:a16="http://schemas.microsoft.com/office/drawing/2014/main" id="{DDCE5572-4319-4D42-813F-C8C69C08CAA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5096549" y="256355"/>
            <a:ext cx="1707751" cy="428984"/>
          </a:xfrm>
          <a:custGeom>
            <a:avLst/>
            <a:gdLst>
              <a:gd name="connsiteX0" fmla="*/ 0 w 2142503"/>
              <a:gd name="connsiteY0" fmla="*/ 0 h 571500"/>
              <a:gd name="connsiteX1" fmla="*/ 2142503 w 2142503"/>
              <a:gd name="connsiteY1" fmla="*/ 0 h 571500"/>
              <a:gd name="connsiteX2" fmla="*/ 2142503 w 2142503"/>
              <a:gd name="connsiteY2" fmla="*/ 571500 h 571500"/>
              <a:gd name="connsiteX3" fmla="*/ 0 w 2142503"/>
              <a:gd name="connsiteY3" fmla="*/ 571500 h 571500"/>
              <a:gd name="connsiteX4" fmla="*/ 0 w 2142503"/>
              <a:gd name="connsiteY4" fmla="*/ 0 h 571500"/>
              <a:gd name="connsiteX0" fmla="*/ 0 w 2142503"/>
              <a:gd name="connsiteY0" fmla="*/ 0 h 582145"/>
              <a:gd name="connsiteX1" fmla="*/ 2142503 w 2142503"/>
              <a:gd name="connsiteY1" fmla="*/ 0 h 582145"/>
              <a:gd name="connsiteX2" fmla="*/ 2142503 w 2142503"/>
              <a:gd name="connsiteY2" fmla="*/ 571500 h 582145"/>
              <a:gd name="connsiteX3" fmla="*/ 2050917 w 2142503"/>
              <a:gd name="connsiteY3" fmla="*/ 582088 h 582145"/>
              <a:gd name="connsiteX4" fmla="*/ 0 w 2142503"/>
              <a:gd name="connsiteY4" fmla="*/ 571500 h 582145"/>
              <a:gd name="connsiteX5" fmla="*/ 0 w 2142503"/>
              <a:gd name="connsiteY5" fmla="*/ 0 h 582145"/>
              <a:gd name="connsiteX0" fmla="*/ 0 w 2159832"/>
              <a:gd name="connsiteY0" fmla="*/ 0 h 582145"/>
              <a:gd name="connsiteX1" fmla="*/ 2142503 w 2159832"/>
              <a:gd name="connsiteY1" fmla="*/ 0 h 582145"/>
              <a:gd name="connsiteX2" fmla="*/ 2159829 w 2159832"/>
              <a:gd name="connsiteY2" fmla="*/ 96526 h 582145"/>
              <a:gd name="connsiteX3" fmla="*/ 2142503 w 2159832"/>
              <a:gd name="connsiteY3" fmla="*/ 571500 h 582145"/>
              <a:gd name="connsiteX4" fmla="*/ 2050917 w 2159832"/>
              <a:gd name="connsiteY4" fmla="*/ 582088 h 582145"/>
              <a:gd name="connsiteX5" fmla="*/ 0 w 2159832"/>
              <a:gd name="connsiteY5" fmla="*/ 571500 h 582145"/>
              <a:gd name="connsiteX6" fmla="*/ 0 w 2159832"/>
              <a:gd name="connsiteY6" fmla="*/ 0 h 582145"/>
              <a:gd name="connsiteX0" fmla="*/ 0 w 2159832"/>
              <a:gd name="connsiteY0" fmla="*/ 12386 h 594531"/>
              <a:gd name="connsiteX1" fmla="*/ 67826 w 2159832"/>
              <a:gd name="connsiteY1" fmla="*/ 0 h 594531"/>
              <a:gd name="connsiteX2" fmla="*/ 2142503 w 2159832"/>
              <a:gd name="connsiteY2" fmla="*/ 12386 h 594531"/>
              <a:gd name="connsiteX3" fmla="*/ 2159829 w 2159832"/>
              <a:gd name="connsiteY3" fmla="*/ 108912 h 594531"/>
              <a:gd name="connsiteX4" fmla="*/ 2142503 w 2159832"/>
              <a:gd name="connsiteY4" fmla="*/ 583886 h 594531"/>
              <a:gd name="connsiteX5" fmla="*/ 2050917 w 2159832"/>
              <a:gd name="connsiteY5" fmla="*/ 594474 h 594531"/>
              <a:gd name="connsiteX6" fmla="*/ 0 w 2159832"/>
              <a:gd name="connsiteY6" fmla="*/ 583886 h 594531"/>
              <a:gd name="connsiteX7" fmla="*/ 0 w 2159832"/>
              <a:gd name="connsiteY7" fmla="*/ 12386 h 594531"/>
              <a:gd name="connsiteX0" fmla="*/ 0 w 2168908"/>
              <a:gd name="connsiteY0" fmla="*/ 26000 h 594531"/>
              <a:gd name="connsiteX1" fmla="*/ 76902 w 2168908"/>
              <a:gd name="connsiteY1" fmla="*/ 0 h 594531"/>
              <a:gd name="connsiteX2" fmla="*/ 2151579 w 2168908"/>
              <a:gd name="connsiteY2" fmla="*/ 12386 h 594531"/>
              <a:gd name="connsiteX3" fmla="*/ 2168905 w 2168908"/>
              <a:gd name="connsiteY3" fmla="*/ 108912 h 594531"/>
              <a:gd name="connsiteX4" fmla="*/ 2151579 w 2168908"/>
              <a:gd name="connsiteY4" fmla="*/ 583886 h 594531"/>
              <a:gd name="connsiteX5" fmla="*/ 2059993 w 2168908"/>
              <a:gd name="connsiteY5" fmla="*/ 594474 h 594531"/>
              <a:gd name="connsiteX6" fmla="*/ 9076 w 2168908"/>
              <a:gd name="connsiteY6" fmla="*/ 583886 h 594531"/>
              <a:gd name="connsiteX7" fmla="*/ 0 w 2168908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147197 w 2316105"/>
              <a:gd name="connsiteY0" fmla="*/ 26000 h 594531"/>
              <a:gd name="connsiteX1" fmla="*/ 224099 w 2316105"/>
              <a:gd name="connsiteY1" fmla="*/ 0 h 594531"/>
              <a:gd name="connsiteX2" fmla="*/ 2298776 w 2316105"/>
              <a:gd name="connsiteY2" fmla="*/ 12386 h 594531"/>
              <a:gd name="connsiteX3" fmla="*/ 2316102 w 2316105"/>
              <a:gd name="connsiteY3" fmla="*/ 108912 h 594531"/>
              <a:gd name="connsiteX4" fmla="*/ 2298776 w 2316105"/>
              <a:gd name="connsiteY4" fmla="*/ 583886 h 594531"/>
              <a:gd name="connsiteX5" fmla="*/ 2207190 w 2316105"/>
              <a:gd name="connsiteY5" fmla="*/ 594474 h 594531"/>
              <a:gd name="connsiteX6" fmla="*/ 156273 w 2316105"/>
              <a:gd name="connsiteY6" fmla="*/ 583886 h 594531"/>
              <a:gd name="connsiteX7" fmla="*/ 142416 w 2316105"/>
              <a:gd name="connsiteY7" fmla="*/ 235975 h 594531"/>
              <a:gd name="connsiteX8" fmla="*/ 147197 w 2316105"/>
              <a:gd name="connsiteY8" fmla="*/ 26000 h 594531"/>
              <a:gd name="connsiteX0" fmla="*/ 154684 w 2323592"/>
              <a:gd name="connsiteY0" fmla="*/ 26000 h 594531"/>
              <a:gd name="connsiteX1" fmla="*/ 231586 w 2323592"/>
              <a:gd name="connsiteY1" fmla="*/ 0 h 594531"/>
              <a:gd name="connsiteX2" fmla="*/ 2306263 w 2323592"/>
              <a:gd name="connsiteY2" fmla="*/ 12386 h 594531"/>
              <a:gd name="connsiteX3" fmla="*/ 2323589 w 2323592"/>
              <a:gd name="connsiteY3" fmla="*/ 108912 h 594531"/>
              <a:gd name="connsiteX4" fmla="*/ 2306263 w 2323592"/>
              <a:gd name="connsiteY4" fmla="*/ 583886 h 594531"/>
              <a:gd name="connsiteX5" fmla="*/ 2214677 w 2323592"/>
              <a:gd name="connsiteY5" fmla="*/ 594474 h 594531"/>
              <a:gd name="connsiteX6" fmla="*/ 163760 w 2323592"/>
              <a:gd name="connsiteY6" fmla="*/ 583886 h 594531"/>
              <a:gd name="connsiteX7" fmla="*/ 158979 w 2323592"/>
              <a:gd name="connsiteY7" fmla="*/ 403879 h 594531"/>
              <a:gd name="connsiteX8" fmla="*/ 149903 w 2323592"/>
              <a:gd name="connsiteY8" fmla="*/ 235975 h 594531"/>
              <a:gd name="connsiteX9" fmla="*/ 154684 w 2323592"/>
              <a:gd name="connsiteY9" fmla="*/ 26000 h 594531"/>
              <a:gd name="connsiteX0" fmla="*/ 13665 w 2182573"/>
              <a:gd name="connsiteY0" fmla="*/ 26000 h 594531"/>
              <a:gd name="connsiteX1" fmla="*/ 90567 w 2182573"/>
              <a:gd name="connsiteY1" fmla="*/ 0 h 594531"/>
              <a:gd name="connsiteX2" fmla="*/ 2165244 w 2182573"/>
              <a:gd name="connsiteY2" fmla="*/ 12386 h 594531"/>
              <a:gd name="connsiteX3" fmla="*/ 2182570 w 2182573"/>
              <a:gd name="connsiteY3" fmla="*/ 108912 h 594531"/>
              <a:gd name="connsiteX4" fmla="*/ 2165244 w 2182573"/>
              <a:gd name="connsiteY4" fmla="*/ 583886 h 594531"/>
              <a:gd name="connsiteX5" fmla="*/ 2073658 w 2182573"/>
              <a:gd name="connsiteY5" fmla="*/ 594474 h 594531"/>
              <a:gd name="connsiteX6" fmla="*/ 22741 w 2182573"/>
              <a:gd name="connsiteY6" fmla="*/ 583886 h 594531"/>
              <a:gd name="connsiteX7" fmla="*/ 17960 w 2182573"/>
              <a:gd name="connsiteY7" fmla="*/ 403879 h 594531"/>
              <a:gd name="connsiteX8" fmla="*/ 8884 w 2182573"/>
              <a:gd name="connsiteY8" fmla="*/ 235975 h 594531"/>
              <a:gd name="connsiteX9" fmla="*/ 13665 w 2182573"/>
              <a:gd name="connsiteY9" fmla="*/ 26000 h 594531"/>
              <a:gd name="connsiteX0" fmla="*/ 13665 w 2202120"/>
              <a:gd name="connsiteY0" fmla="*/ 26000 h 594531"/>
              <a:gd name="connsiteX1" fmla="*/ 90567 w 2202120"/>
              <a:gd name="connsiteY1" fmla="*/ 0 h 594531"/>
              <a:gd name="connsiteX2" fmla="*/ 2165244 w 2202120"/>
              <a:gd name="connsiteY2" fmla="*/ 12386 h 594531"/>
              <a:gd name="connsiteX3" fmla="*/ 2182570 w 2202120"/>
              <a:gd name="connsiteY3" fmla="*/ 108912 h 594531"/>
              <a:gd name="connsiteX4" fmla="*/ 2192471 w 2202120"/>
              <a:gd name="connsiteY4" fmla="*/ 583886 h 594531"/>
              <a:gd name="connsiteX5" fmla="*/ 2073658 w 2202120"/>
              <a:gd name="connsiteY5" fmla="*/ 594474 h 594531"/>
              <a:gd name="connsiteX6" fmla="*/ 22741 w 2202120"/>
              <a:gd name="connsiteY6" fmla="*/ 583886 h 594531"/>
              <a:gd name="connsiteX7" fmla="*/ 17960 w 2202120"/>
              <a:gd name="connsiteY7" fmla="*/ 403879 h 594531"/>
              <a:gd name="connsiteX8" fmla="*/ 8884 w 2202120"/>
              <a:gd name="connsiteY8" fmla="*/ 235975 h 594531"/>
              <a:gd name="connsiteX9" fmla="*/ 13665 w 2202120"/>
              <a:gd name="connsiteY9" fmla="*/ 26000 h 594531"/>
              <a:gd name="connsiteX0" fmla="*/ 13665 w 2202036"/>
              <a:gd name="connsiteY0" fmla="*/ 26000 h 594531"/>
              <a:gd name="connsiteX1" fmla="*/ 90567 w 2202036"/>
              <a:gd name="connsiteY1" fmla="*/ 0 h 594531"/>
              <a:gd name="connsiteX2" fmla="*/ 2165244 w 2202036"/>
              <a:gd name="connsiteY2" fmla="*/ 12386 h 594531"/>
              <a:gd name="connsiteX3" fmla="*/ 2182570 w 2202036"/>
              <a:gd name="connsiteY3" fmla="*/ 108912 h 594531"/>
              <a:gd name="connsiteX4" fmla="*/ 2191645 w 2202036"/>
              <a:gd name="connsiteY4" fmla="*/ 422031 h 594531"/>
              <a:gd name="connsiteX5" fmla="*/ 2192471 w 2202036"/>
              <a:gd name="connsiteY5" fmla="*/ 583886 h 594531"/>
              <a:gd name="connsiteX6" fmla="*/ 2073658 w 2202036"/>
              <a:gd name="connsiteY6" fmla="*/ 594474 h 594531"/>
              <a:gd name="connsiteX7" fmla="*/ 22741 w 2202036"/>
              <a:gd name="connsiteY7" fmla="*/ 583886 h 594531"/>
              <a:gd name="connsiteX8" fmla="*/ 17960 w 2202036"/>
              <a:gd name="connsiteY8" fmla="*/ 403879 h 594531"/>
              <a:gd name="connsiteX9" fmla="*/ 8884 w 2202036"/>
              <a:gd name="connsiteY9" fmla="*/ 235975 h 594531"/>
              <a:gd name="connsiteX10" fmla="*/ 13665 w 2202036"/>
              <a:gd name="connsiteY10" fmla="*/ 26000 h 594531"/>
              <a:gd name="connsiteX0" fmla="*/ 142254 w 2330625"/>
              <a:gd name="connsiteY0" fmla="*/ 26000 h 594531"/>
              <a:gd name="connsiteX1" fmla="*/ 219156 w 2330625"/>
              <a:gd name="connsiteY1" fmla="*/ 0 h 594531"/>
              <a:gd name="connsiteX2" fmla="*/ 2293833 w 2330625"/>
              <a:gd name="connsiteY2" fmla="*/ 12386 h 594531"/>
              <a:gd name="connsiteX3" fmla="*/ 2311159 w 2330625"/>
              <a:gd name="connsiteY3" fmla="*/ 108912 h 594531"/>
              <a:gd name="connsiteX4" fmla="*/ 2320234 w 2330625"/>
              <a:gd name="connsiteY4" fmla="*/ 422031 h 594531"/>
              <a:gd name="connsiteX5" fmla="*/ 2321060 w 2330625"/>
              <a:gd name="connsiteY5" fmla="*/ 583886 h 594531"/>
              <a:gd name="connsiteX6" fmla="*/ 2202247 w 2330625"/>
              <a:gd name="connsiteY6" fmla="*/ 594474 h 594531"/>
              <a:gd name="connsiteX7" fmla="*/ 151330 w 2330625"/>
              <a:gd name="connsiteY7" fmla="*/ 583886 h 594531"/>
              <a:gd name="connsiteX8" fmla="*/ 155624 w 2330625"/>
              <a:gd name="connsiteY8" fmla="*/ 512790 h 594531"/>
              <a:gd name="connsiteX9" fmla="*/ 146549 w 2330625"/>
              <a:gd name="connsiteY9" fmla="*/ 403879 h 594531"/>
              <a:gd name="connsiteX10" fmla="*/ 137473 w 2330625"/>
              <a:gd name="connsiteY10" fmla="*/ 235975 h 594531"/>
              <a:gd name="connsiteX11" fmla="*/ 142254 w 2330625"/>
              <a:gd name="connsiteY11" fmla="*/ 26000 h 594531"/>
              <a:gd name="connsiteX0" fmla="*/ 13413 w 2201784"/>
              <a:gd name="connsiteY0" fmla="*/ 26000 h 594531"/>
              <a:gd name="connsiteX1" fmla="*/ 90315 w 2201784"/>
              <a:gd name="connsiteY1" fmla="*/ 0 h 594531"/>
              <a:gd name="connsiteX2" fmla="*/ 2164992 w 2201784"/>
              <a:gd name="connsiteY2" fmla="*/ 12386 h 594531"/>
              <a:gd name="connsiteX3" fmla="*/ 2182318 w 2201784"/>
              <a:gd name="connsiteY3" fmla="*/ 108912 h 594531"/>
              <a:gd name="connsiteX4" fmla="*/ 2191393 w 2201784"/>
              <a:gd name="connsiteY4" fmla="*/ 422031 h 594531"/>
              <a:gd name="connsiteX5" fmla="*/ 2192219 w 2201784"/>
              <a:gd name="connsiteY5" fmla="*/ 583886 h 594531"/>
              <a:gd name="connsiteX6" fmla="*/ 2073406 w 2201784"/>
              <a:gd name="connsiteY6" fmla="*/ 594474 h 594531"/>
              <a:gd name="connsiteX7" fmla="*/ 22489 w 2201784"/>
              <a:gd name="connsiteY7" fmla="*/ 583886 h 594531"/>
              <a:gd name="connsiteX8" fmla="*/ 26783 w 2201784"/>
              <a:gd name="connsiteY8" fmla="*/ 512790 h 594531"/>
              <a:gd name="connsiteX9" fmla="*/ 17708 w 2201784"/>
              <a:gd name="connsiteY9" fmla="*/ 403879 h 594531"/>
              <a:gd name="connsiteX10" fmla="*/ 8632 w 2201784"/>
              <a:gd name="connsiteY10" fmla="*/ 235975 h 594531"/>
              <a:gd name="connsiteX11" fmla="*/ 13413 w 2201784"/>
              <a:gd name="connsiteY11" fmla="*/ 26000 h 5945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201784" h="594531">
                <a:moveTo>
                  <a:pt x="13413" y="26000"/>
                </a:moveTo>
                <a:cubicBezTo>
                  <a:pt x="37534" y="24897"/>
                  <a:pt x="66194" y="1103"/>
                  <a:pt x="90315" y="0"/>
                </a:cubicBezTo>
                <a:lnTo>
                  <a:pt x="2164992" y="12386"/>
                </a:lnTo>
                <a:cubicBezTo>
                  <a:pt x="2164717" y="43049"/>
                  <a:pt x="2182593" y="78249"/>
                  <a:pt x="2182318" y="108912"/>
                </a:cubicBezTo>
                <a:cubicBezTo>
                  <a:pt x="2188231" y="177186"/>
                  <a:pt x="2189743" y="342869"/>
                  <a:pt x="2191393" y="422031"/>
                </a:cubicBezTo>
                <a:cubicBezTo>
                  <a:pt x="2193043" y="501193"/>
                  <a:pt x="2213396" y="555146"/>
                  <a:pt x="2192219" y="583886"/>
                </a:cubicBezTo>
                <a:cubicBezTo>
                  <a:pt x="2172279" y="582877"/>
                  <a:pt x="2093346" y="595483"/>
                  <a:pt x="2073406" y="594474"/>
                </a:cubicBezTo>
                <a:lnTo>
                  <a:pt x="22489" y="583886"/>
                </a:lnTo>
                <a:cubicBezTo>
                  <a:pt x="5849" y="592962"/>
                  <a:pt x="27580" y="542791"/>
                  <a:pt x="26783" y="512790"/>
                </a:cubicBezTo>
                <a:cubicBezTo>
                  <a:pt x="25986" y="482789"/>
                  <a:pt x="18464" y="450015"/>
                  <a:pt x="17708" y="403879"/>
                </a:cubicBezTo>
                <a:cubicBezTo>
                  <a:pt x="16952" y="357743"/>
                  <a:pt x="-14855" y="308787"/>
                  <a:pt x="8632" y="235975"/>
                </a:cubicBezTo>
                <a:cubicBezTo>
                  <a:pt x="7119" y="142994"/>
                  <a:pt x="-201" y="65329"/>
                  <a:pt x="13413" y="26000"/>
                </a:cubicBezTo>
                <a:close/>
              </a:path>
            </a:pathLst>
          </a:custGeom>
          <a:solidFill>
            <a:srgbClr val="D9D4D0">
              <a:alpha val="60000"/>
            </a:srgbClr>
          </a:solidFill>
          <a:ln>
            <a:noFill/>
          </a:ln>
          <a:effectLst>
            <a:softEdge rad="635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Título 1"/>
          <p:cNvSpPr txBox="1">
            <a:spLocks/>
          </p:cNvSpPr>
          <p:nvPr/>
        </p:nvSpPr>
        <p:spPr>
          <a:xfrm>
            <a:off x="407368" y="4005064"/>
            <a:ext cx="10513168" cy="2232248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endParaRPr lang="es-ES_tradnl" sz="2400">
              <a:solidFill>
                <a:schemeClr val="bg1"/>
              </a:solidFill>
              <a:latin typeface="Helvetica Neue Medium"/>
              <a:ea typeface="Lato Light" charset="0"/>
              <a:cs typeface="Helvetica Neue Medium"/>
            </a:endParaRPr>
          </a:p>
        </p:txBody>
      </p:sp>
    </p:spTree>
    <p:extLst>
      <p:ext uri="{BB962C8B-B14F-4D97-AF65-F5344CB8AC3E}">
        <p14:creationId xmlns:p14="http://schemas.microsoft.com/office/powerpoint/2010/main" val="264219575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 advClick="0"/>
    </mc:Choice>
    <mc:Fallback xmlns="">
      <p:transition advClick="0"/>
    </mc:Fallback>
  </mc:AlternateContent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" name="Imagen 12">
            <a:extLst>
              <a:ext uri="{FF2B5EF4-FFF2-40B4-BE49-F238E27FC236}">
                <a16:creationId xmlns:a16="http://schemas.microsoft.com/office/drawing/2014/main" id="{89C49EC3-3791-48CB-90D6-B0CC4363DC49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3907507" y="5951379"/>
            <a:ext cx="4376986" cy="702051"/>
          </a:xfrm>
          <a:prstGeom prst="rect">
            <a:avLst/>
          </a:prstGeom>
        </p:spPr>
      </p:pic>
      <p:pic>
        <p:nvPicPr>
          <p:cNvPr id="2" name="Online Media 1" title="Agua | #TenemosUnProblema | Proyecto Libera">
            <a:hlinkClick r:id="" action="ppaction://media"/>
            <a:extLst>
              <a:ext uri="{FF2B5EF4-FFF2-40B4-BE49-F238E27FC236}">
                <a16:creationId xmlns:a16="http://schemas.microsoft.com/office/drawing/2014/main" id="{26986C26-D004-3FA9-1167-F5D9B4BEF2BB}"/>
              </a:ext>
            </a:extLst>
          </p:cNvPr>
          <p:cNvPicPr>
            <a:picLocks noRot="1" noChangeAspect="1"/>
          </p:cNvPicPr>
          <p:nvPr>
            <a:videoFile r:link="rId1"/>
          </p:nvPr>
        </p:nvPicPr>
        <p:blipFill>
          <a:blip r:embed="rId5"/>
          <a:stretch>
            <a:fillRect/>
          </a:stretch>
        </p:blipFill>
        <p:spPr>
          <a:xfrm>
            <a:off x="-3861" y="20200"/>
            <a:ext cx="12244707" cy="686224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4945304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10" name="Rectangle 9">
            <a:extLst>
              <a:ext uri="{FF2B5EF4-FFF2-40B4-BE49-F238E27FC236}">
                <a16:creationId xmlns:a16="http://schemas.microsoft.com/office/drawing/2014/main" id="{04C21BAE-6866-4C7A-A7EC-C1B2E572D5B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ln w="12700" cap="flat" cmpd="sng" algn="ctr">
            <a:noFill/>
            <a:prstDash val="solid"/>
            <a:miter lim="800000"/>
          </a:ln>
          <a:effectLst/>
          <a:extLs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Rectangle 14">
            <a:extLst>
              <a:ext uri="{FF2B5EF4-FFF2-40B4-BE49-F238E27FC236}">
                <a16:creationId xmlns:a16="http://schemas.microsoft.com/office/drawing/2014/main" id="{25825CDA-A423-D11D-4361-84D11A15CAFE}"/>
              </a:ext>
            </a:extLst>
          </p:cNvPr>
          <p:cNvSpPr/>
          <p:nvPr/>
        </p:nvSpPr>
        <p:spPr>
          <a:xfrm>
            <a:off x="1" y="0"/>
            <a:ext cx="12221305" cy="6857997"/>
          </a:xfrm>
          <a:prstGeom prst="rect">
            <a:avLst/>
          </a:prstGeom>
          <a:solidFill>
            <a:srgbClr val="00A199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 useBgFill="1">
        <p:nvSpPr>
          <p:cNvPr id="12" name="Freeform: Shape 11">
            <a:extLst>
              <a:ext uri="{FF2B5EF4-FFF2-40B4-BE49-F238E27FC236}">
                <a16:creationId xmlns:a16="http://schemas.microsoft.com/office/drawing/2014/main" id="{7E7D0C94-08B4-48AE-8813-CC4D60294F4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723899" y="609600"/>
            <a:ext cx="5372101" cy="5513767"/>
          </a:xfrm>
          <a:custGeom>
            <a:avLst/>
            <a:gdLst>
              <a:gd name="connsiteX0" fmla="*/ 0 w 5372101"/>
              <a:gd name="connsiteY0" fmla="*/ 0 h 5513767"/>
              <a:gd name="connsiteX1" fmla="*/ 5372101 w 5372101"/>
              <a:gd name="connsiteY1" fmla="*/ 0 h 5513767"/>
              <a:gd name="connsiteX2" fmla="*/ 5372101 w 5372101"/>
              <a:gd name="connsiteY2" fmla="*/ 5513767 h 5513767"/>
              <a:gd name="connsiteX3" fmla="*/ 5363126 w 5372101"/>
              <a:gd name="connsiteY3" fmla="*/ 5512835 h 5513767"/>
              <a:gd name="connsiteX4" fmla="*/ 5316714 w 5372101"/>
              <a:gd name="connsiteY4" fmla="*/ 5491247 h 5513767"/>
              <a:gd name="connsiteX5" fmla="*/ 5198331 w 5372101"/>
              <a:gd name="connsiteY5" fmla="*/ 5470092 h 5513767"/>
              <a:gd name="connsiteX6" fmla="*/ 5150428 w 5372101"/>
              <a:gd name="connsiteY6" fmla="*/ 5472506 h 5513767"/>
              <a:gd name="connsiteX7" fmla="*/ 5085506 w 5372101"/>
              <a:gd name="connsiteY7" fmla="*/ 5468851 h 5513767"/>
              <a:gd name="connsiteX8" fmla="*/ 4968663 w 5372101"/>
              <a:gd name="connsiteY8" fmla="*/ 5470487 h 5513767"/>
              <a:gd name="connsiteX9" fmla="*/ 4815623 w 5372101"/>
              <a:gd name="connsiteY9" fmla="*/ 5458622 h 5513767"/>
              <a:gd name="connsiteX10" fmla="*/ 4716679 w 5372101"/>
              <a:gd name="connsiteY10" fmla="*/ 5405365 h 5513767"/>
              <a:gd name="connsiteX11" fmla="*/ 4704891 w 5372101"/>
              <a:gd name="connsiteY11" fmla="*/ 5411529 h 5513767"/>
              <a:gd name="connsiteX12" fmla="*/ 4630496 w 5372101"/>
              <a:gd name="connsiteY12" fmla="*/ 5396532 h 5513767"/>
              <a:gd name="connsiteX13" fmla="*/ 4506964 w 5372101"/>
              <a:gd name="connsiteY13" fmla="*/ 5396685 h 5513767"/>
              <a:gd name="connsiteX14" fmla="*/ 4427135 w 5372101"/>
              <a:gd name="connsiteY14" fmla="*/ 5358585 h 5513767"/>
              <a:gd name="connsiteX15" fmla="*/ 4028338 w 5372101"/>
              <a:gd name="connsiteY15" fmla="*/ 5313494 h 5513767"/>
              <a:gd name="connsiteX16" fmla="*/ 4015367 w 5372101"/>
              <a:gd name="connsiteY16" fmla="*/ 5320766 h 5513767"/>
              <a:gd name="connsiteX17" fmla="*/ 4002837 w 5372101"/>
              <a:gd name="connsiteY17" fmla="*/ 5322294 h 5513767"/>
              <a:gd name="connsiteX18" fmla="*/ 3997650 w 5372101"/>
              <a:gd name="connsiteY18" fmla="*/ 5329513 h 5513767"/>
              <a:gd name="connsiteX19" fmla="*/ 3991991 w 5372101"/>
              <a:gd name="connsiteY19" fmla="*/ 5331908 h 5513767"/>
              <a:gd name="connsiteX20" fmla="*/ 3925210 w 5372101"/>
              <a:gd name="connsiteY20" fmla="*/ 5319395 h 5513767"/>
              <a:gd name="connsiteX21" fmla="*/ 3837014 w 5372101"/>
              <a:gd name="connsiteY21" fmla="*/ 5289023 h 5513767"/>
              <a:gd name="connsiteX22" fmla="*/ 3798765 w 5372101"/>
              <a:gd name="connsiteY22" fmla="*/ 5299431 h 5513767"/>
              <a:gd name="connsiteX23" fmla="*/ 3792144 w 5372101"/>
              <a:gd name="connsiteY23" fmla="*/ 5301616 h 5513767"/>
              <a:gd name="connsiteX24" fmla="*/ 3766249 w 5372101"/>
              <a:gd name="connsiteY24" fmla="*/ 5301869 h 5513767"/>
              <a:gd name="connsiteX25" fmla="*/ 3718651 w 5372101"/>
              <a:gd name="connsiteY25" fmla="*/ 5320541 h 5513767"/>
              <a:gd name="connsiteX26" fmla="*/ 3671207 w 5372101"/>
              <a:gd name="connsiteY26" fmla="*/ 5318046 h 5513767"/>
              <a:gd name="connsiteX27" fmla="*/ 3446863 w 5372101"/>
              <a:gd name="connsiteY27" fmla="*/ 5294348 h 5513767"/>
              <a:gd name="connsiteX28" fmla="*/ 3312000 w 5372101"/>
              <a:gd name="connsiteY28" fmla="*/ 5286923 h 5513767"/>
              <a:gd name="connsiteX29" fmla="*/ 3259756 w 5372101"/>
              <a:gd name="connsiteY29" fmla="*/ 5294712 h 5513767"/>
              <a:gd name="connsiteX30" fmla="*/ 3187481 w 5372101"/>
              <a:gd name="connsiteY30" fmla="*/ 5298457 h 5513767"/>
              <a:gd name="connsiteX31" fmla="*/ 3124115 w 5372101"/>
              <a:gd name="connsiteY31" fmla="*/ 5294626 h 5513767"/>
              <a:gd name="connsiteX32" fmla="*/ 3099907 w 5372101"/>
              <a:gd name="connsiteY32" fmla="*/ 5302443 h 5513767"/>
              <a:gd name="connsiteX33" fmla="*/ 3017494 w 5372101"/>
              <a:gd name="connsiteY33" fmla="*/ 5301439 h 5513767"/>
              <a:gd name="connsiteX34" fmla="*/ 3010848 w 5372101"/>
              <a:gd name="connsiteY34" fmla="*/ 5307225 h 5513767"/>
              <a:gd name="connsiteX35" fmla="*/ 2994286 w 5372101"/>
              <a:gd name="connsiteY35" fmla="*/ 5309060 h 5513767"/>
              <a:gd name="connsiteX36" fmla="*/ 2988160 w 5372101"/>
              <a:gd name="connsiteY36" fmla="*/ 5310041 h 5513767"/>
              <a:gd name="connsiteX37" fmla="*/ 2984260 w 5372101"/>
              <a:gd name="connsiteY37" fmla="*/ 5307528 h 5513767"/>
              <a:gd name="connsiteX38" fmla="*/ 2979127 w 5372101"/>
              <a:gd name="connsiteY38" fmla="*/ 5308389 h 5513767"/>
              <a:gd name="connsiteX39" fmla="*/ 2978660 w 5372101"/>
              <a:gd name="connsiteY39" fmla="*/ 5311563 h 5513767"/>
              <a:gd name="connsiteX40" fmla="*/ 2946326 w 5372101"/>
              <a:gd name="connsiteY40" fmla="*/ 5316745 h 5513767"/>
              <a:gd name="connsiteX41" fmla="*/ 2713134 w 5372101"/>
              <a:gd name="connsiteY41" fmla="*/ 5331381 h 5513767"/>
              <a:gd name="connsiteX42" fmla="*/ 2352072 w 5372101"/>
              <a:gd name="connsiteY42" fmla="*/ 5342761 h 5513767"/>
              <a:gd name="connsiteX43" fmla="*/ 2260922 w 5372101"/>
              <a:gd name="connsiteY43" fmla="*/ 5328122 h 5513767"/>
              <a:gd name="connsiteX44" fmla="*/ 2178497 w 5372101"/>
              <a:gd name="connsiteY44" fmla="*/ 5351065 h 5513767"/>
              <a:gd name="connsiteX45" fmla="*/ 2034408 w 5372101"/>
              <a:gd name="connsiteY45" fmla="*/ 5307958 h 5513767"/>
              <a:gd name="connsiteX46" fmla="*/ 1831505 w 5372101"/>
              <a:gd name="connsiteY46" fmla="*/ 5312691 h 5513767"/>
              <a:gd name="connsiteX47" fmla="*/ 1710387 w 5372101"/>
              <a:gd name="connsiteY47" fmla="*/ 5308705 h 5513767"/>
              <a:gd name="connsiteX48" fmla="*/ 1664816 w 5372101"/>
              <a:gd name="connsiteY48" fmla="*/ 5296479 h 5513767"/>
              <a:gd name="connsiteX49" fmla="*/ 1600883 w 5372101"/>
              <a:gd name="connsiteY49" fmla="*/ 5286607 h 5513767"/>
              <a:gd name="connsiteX50" fmla="*/ 1488397 w 5372101"/>
              <a:gd name="connsiteY50" fmla="*/ 5260898 h 5513767"/>
              <a:gd name="connsiteX51" fmla="*/ 1336670 w 5372101"/>
              <a:gd name="connsiteY51" fmla="*/ 5240770 h 5513767"/>
              <a:gd name="connsiteX52" fmla="*/ 1224297 w 5372101"/>
              <a:gd name="connsiteY52" fmla="*/ 5271845 h 5513767"/>
              <a:gd name="connsiteX53" fmla="*/ 1214830 w 5372101"/>
              <a:gd name="connsiteY53" fmla="*/ 5263450 h 5513767"/>
              <a:gd name="connsiteX54" fmla="*/ 1138181 w 5372101"/>
              <a:gd name="connsiteY54" fmla="*/ 5262590 h 5513767"/>
              <a:gd name="connsiteX55" fmla="*/ 943575 w 5372101"/>
              <a:gd name="connsiteY55" fmla="*/ 5290808 h 5513767"/>
              <a:gd name="connsiteX56" fmla="*/ 529813 w 5372101"/>
              <a:gd name="connsiteY56" fmla="*/ 5218555 h 5513767"/>
              <a:gd name="connsiteX57" fmla="*/ 519546 w 5372101"/>
              <a:gd name="connsiteY57" fmla="*/ 5208845 h 5513767"/>
              <a:gd name="connsiteX58" fmla="*/ 507906 w 5372101"/>
              <a:gd name="connsiteY58" fmla="*/ 5204779 h 5513767"/>
              <a:gd name="connsiteX59" fmla="*/ 505153 w 5372101"/>
              <a:gd name="connsiteY59" fmla="*/ 5196726 h 5513767"/>
              <a:gd name="connsiteX60" fmla="*/ 500429 w 5372101"/>
              <a:gd name="connsiteY60" fmla="*/ 5193241 h 5513767"/>
              <a:gd name="connsiteX61" fmla="*/ 431923 w 5372101"/>
              <a:gd name="connsiteY61" fmla="*/ 5191553 h 5513767"/>
              <a:gd name="connsiteX62" fmla="*/ 337115 w 5372101"/>
              <a:gd name="connsiteY62" fmla="*/ 5202714 h 5513767"/>
              <a:gd name="connsiteX63" fmla="*/ 303383 w 5372101"/>
              <a:gd name="connsiteY63" fmla="*/ 5184750 h 5513767"/>
              <a:gd name="connsiteX64" fmla="*/ 297664 w 5372101"/>
              <a:gd name="connsiteY64" fmla="*/ 5181269 h 5513767"/>
              <a:gd name="connsiteX65" fmla="*/ 272701 w 5372101"/>
              <a:gd name="connsiteY65" fmla="*/ 5175678 h 5513767"/>
              <a:gd name="connsiteX66" fmla="*/ 268242 w 5372101"/>
              <a:gd name="connsiteY66" fmla="*/ 5163678 h 5513767"/>
              <a:gd name="connsiteX67" fmla="*/ 232517 w 5372101"/>
              <a:gd name="connsiteY67" fmla="*/ 5147792 h 5513767"/>
              <a:gd name="connsiteX68" fmla="*/ 185851 w 5372101"/>
              <a:gd name="connsiteY68" fmla="*/ 5140408 h 5513767"/>
              <a:gd name="connsiteX69" fmla="*/ 20337 w 5372101"/>
              <a:gd name="connsiteY69" fmla="*/ 5113040 h 5513767"/>
              <a:gd name="connsiteX70" fmla="*/ 0 w 5372101"/>
              <a:gd name="connsiteY70" fmla="*/ 5112243 h 55137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</a:cxnLst>
            <a:rect l="l" t="t" r="r" b="b"/>
            <a:pathLst>
              <a:path w="5372101" h="5513767">
                <a:moveTo>
                  <a:pt x="0" y="0"/>
                </a:moveTo>
                <a:lnTo>
                  <a:pt x="5372101" y="0"/>
                </a:lnTo>
                <a:lnTo>
                  <a:pt x="5372101" y="5513767"/>
                </a:lnTo>
                <a:lnTo>
                  <a:pt x="5363126" y="5512835"/>
                </a:lnTo>
                <a:cubicBezTo>
                  <a:pt x="5345779" y="5509071"/>
                  <a:pt x="5329767" y="5502649"/>
                  <a:pt x="5316714" y="5491247"/>
                </a:cubicBezTo>
                <a:cubicBezTo>
                  <a:pt x="5295689" y="5478131"/>
                  <a:pt x="5219502" y="5459909"/>
                  <a:pt x="5198331" y="5470092"/>
                </a:cubicBezTo>
                <a:cubicBezTo>
                  <a:pt x="5181052" y="5469102"/>
                  <a:pt x="5165047" y="5459569"/>
                  <a:pt x="5150428" y="5472506"/>
                </a:cubicBezTo>
                <a:cubicBezTo>
                  <a:pt x="5129562" y="5487248"/>
                  <a:pt x="5088050" y="5445894"/>
                  <a:pt x="5085506" y="5468851"/>
                </a:cubicBezTo>
                <a:cubicBezTo>
                  <a:pt x="5055692" y="5440170"/>
                  <a:pt x="5006122" y="5469577"/>
                  <a:pt x="4968663" y="5470487"/>
                </a:cubicBezTo>
                <a:cubicBezTo>
                  <a:pt x="4947085" y="5444049"/>
                  <a:pt x="4889767" y="5472037"/>
                  <a:pt x="4815623" y="5458622"/>
                </a:cubicBezTo>
                <a:cubicBezTo>
                  <a:pt x="4792418" y="5428488"/>
                  <a:pt x="4765548" y="5449887"/>
                  <a:pt x="4716679" y="5405365"/>
                </a:cubicBezTo>
                <a:cubicBezTo>
                  <a:pt x="4713235" y="5407807"/>
                  <a:pt x="4709266" y="5409883"/>
                  <a:pt x="4704891" y="5411529"/>
                </a:cubicBezTo>
                <a:cubicBezTo>
                  <a:pt x="4679473" y="5421092"/>
                  <a:pt x="4646164" y="5414379"/>
                  <a:pt x="4630496" y="5396532"/>
                </a:cubicBezTo>
                <a:cubicBezTo>
                  <a:pt x="4590205" y="5365061"/>
                  <a:pt x="4548419" y="5412094"/>
                  <a:pt x="4506964" y="5396685"/>
                </a:cubicBezTo>
                <a:lnTo>
                  <a:pt x="4427135" y="5358585"/>
                </a:lnTo>
                <a:cubicBezTo>
                  <a:pt x="4319267" y="5308575"/>
                  <a:pt x="4152341" y="5340956"/>
                  <a:pt x="4028338" y="5313494"/>
                </a:cubicBezTo>
                <a:lnTo>
                  <a:pt x="4015367" y="5320766"/>
                </a:lnTo>
                <a:lnTo>
                  <a:pt x="4002837" y="5322294"/>
                </a:lnTo>
                <a:lnTo>
                  <a:pt x="3997650" y="5329513"/>
                </a:lnTo>
                <a:lnTo>
                  <a:pt x="3991991" y="5331908"/>
                </a:lnTo>
                <a:cubicBezTo>
                  <a:pt x="3969659" y="5338581"/>
                  <a:pt x="3978880" y="5316131"/>
                  <a:pt x="3925210" y="5319395"/>
                </a:cubicBezTo>
                <a:cubicBezTo>
                  <a:pt x="3947765" y="5277139"/>
                  <a:pt x="3837331" y="5338342"/>
                  <a:pt x="3837014" y="5289023"/>
                </a:cubicBezTo>
                <a:cubicBezTo>
                  <a:pt x="3824001" y="5291376"/>
                  <a:pt x="3811407" y="5295212"/>
                  <a:pt x="3798765" y="5299431"/>
                </a:cubicBezTo>
                <a:lnTo>
                  <a:pt x="3792144" y="5301616"/>
                </a:lnTo>
                <a:lnTo>
                  <a:pt x="3766249" y="5301869"/>
                </a:lnTo>
                <a:lnTo>
                  <a:pt x="3718651" y="5320541"/>
                </a:lnTo>
                <a:cubicBezTo>
                  <a:pt x="3703968" y="5321892"/>
                  <a:pt x="3688308" y="5321427"/>
                  <a:pt x="3671207" y="5318046"/>
                </a:cubicBezTo>
                <a:cubicBezTo>
                  <a:pt x="3616458" y="5288532"/>
                  <a:pt x="3514048" y="5333307"/>
                  <a:pt x="3446863" y="5294348"/>
                </a:cubicBezTo>
                <a:cubicBezTo>
                  <a:pt x="3420930" y="5283822"/>
                  <a:pt x="3333157" y="5274511"/>
                  <a:pt x="3312000" y="5286923"/>
                </a:cubicBezTo>
                <a:cubicBezTo>
                  <a:pt x="3292759" y="5287903"/>
                  <a:pt x="3273112" y="5280334"/>
                  <a:pt x="3259756" y="5294712"/>
                </a:cubicBezTo>
                <a:cubicBezTo>
                  <a:pt x="3239905" y="5311572"/>
                  <a:pt x="3185410" y="5275588"/>
                  <a:pt x="3187481" y="5298457"/>
                </a:cubicBezTo>
                <a:cubicBezTo>
                  <a:pt x="3168018" y="5286036"/>
                  <a:pt x="3146200" y="5288458"/>
                  <a:pt x="3124115" y="5294626"/>
                </a:cubicBezTo>
                <a:lnTo>
                  <a:pt x="3099907" y="5302443"/>
                </a:lnTo>
                <a:lnTo>
                  <a:pt x="3017494" y="5301439"/>
                </a:lnTo>
                <a:lnTo>
                  <a:pt x="3010848" y="5307225"/>
                </a:lnTo>
                <a:lnTo>
                  <a:pt x="2994286" y="5309060"/>
                </a:lnTo>
                <a:lnTo>
                  <a:pt x="2988160" y="5310041"/>
                </a:lnTo>
                <a:lnTo>
                  <a:pt x="2984260" y="5307528"/>
                </a:lnTo>
                <a:cubicBezTo>
                  <a:pt x="2981957" y="5306419"/>
                  <a:pt x="2980273" y="5306402"/>
                  <a:pt x="2979127" y="5308389"/>
                </a:cubicBezTo>
                <a:cubicBezTo>
                  <a:pt x="2978971" y="5309447"/>
                  <a:pt x="2978816" y="5310505"/>
                  <a:pt x="2978660" y="5311563"/>
                </a:cubicBezTo>
                <a:lnTo>
                  <a:pt x="2946326" y="5316745"/>
                </a:lnTo>
                <a:lnTo>
                  <a:pt x="2713134" y="5331381"/>
                </a:lnTo>
                <a:cubicBezTo>
                  <a:pt x="2610698" y="5372328"/>
                  <a:pt x="2466037" y="5325762"/>
                  <a:pt x="2352072" y="5342761"/>
                </a:cubicBezTo>
                <a:cubicBezTo>
                  <a:pt x="2293501" y="5293708"/>
                  <a:pt x="2324138" y="5338538"/>
                  <a:pt x="2260922" y="5328122"/>
                </a:cubicBezTo>
                <a:cubicBezTo>
                  <a:pt x="2275681" y="5372347"/>
                  <a:pt x="2185007" y="5301703"/>
                  <a:pt x="2178497" y="5351065"/>
                </a:cubicBezTo>
                <a:cubicBezTo>
                  <a:pt x="2133294" y="5337229"/>
                  <a:pt x="2097074" y="5300208"/>
                  <a:pt x="2034408" y="5307958"/>
                </a:cubicBezTo>
                <a:cubicBezTo>
                  <a:pt x="1981894" y="5332879"/>
                  <a:pt x="1896288" y="5279365"/>
                  <a:pt x="1831505" y="5312691"/>
                </a:cubicBezTo>
                <a:cubicBezTo>
                  <a:pt x="1807063" y="5321035"/>
                  <a:pt x="1727674" y="5322925"/>
                  <a:pt x="1710387" y="5308705"/>
                </a:cubicBezTo>
                <a:cubicBezTo>
                  <a:pt x="1693367" y="5306094"/>
                  <a:pt x="1674901" y="5312009"/>
                  <a:pt x="1664816" y="5296479"/>
                </a:cubicBezTo>
                <a:cubicBezTo>
                  <a:pt x="1649255" y="5277912"/>
                  <a:pt x="1596152" y="5309335"/>
                  <a:pt x="1600883" y="5286607"/>
                </a:cubicBezTo>
                <a:cubicBezTo>
                  <a:pt x="1563066" y="5308189"/>
                  <a:pt x="1524339" y="5269513"/>
                  <a:pt x="1488397" y="5260898"/>
                </a:cubicBezTo>
                <a:cubicBezTo>
                  <a:pt x="1459246" y="5282011"/>
                  <a:pt x="1412580" y="5243108"/>
                  <a:pt x="1336670" y="5240770"/>
                </a:cubicBezTo>
                <a:cubicBezTo>
                  <a:pt x="1304792" y="5265122"/>
                  <a:pt x="1285508" y="5238878"/>
                  <a:pt x="1224297" y="5271845"/>
                </a:cubicBezTo>
                <a:cubicBezTo>
                  <a:pt x="1221731" y="5268771"/>
                  <a:pt x="1218543" y="5265944"/>
                  <a:pt x="1214830" y="5263450"/>
                </a:cubicBezTo>
                <a:cubicBezTo>
                  <a:pt x="1193241" y="5248952"/>
                  <a:pt x="1158925" y="5248567"/>
                  <a:pt x="1138181" y="5262590"/>
                </a:cubicBezTo>
                <a:lnTo>
                  <a:pt x="943575" y="5290808"/>
                </a:lnTo>
                <a:cubicBezTo>
                  <a:pt x="823587" y="5316899"/>
                  <a:pt x="658340" y="5217603"/>
                  <a:pt x="529813" y="5218555"/>
                </a:cubicBezTo>
                <a:lnTo>
                  <a:pt x="519546" y="5208845"/>
                </a:lnTo>
                <a:lnTo>
                  <a:pt x="507906" y="5204779"/>
                </a:lnTo>
                <a:lnTo>
                  <a:pt x="505153" y="5196726"/>
                </a:lnTo>
                <a:lnTo>
                  <a:pt x="500429" y="5193241"/>
                </a:lnTo>
                <a:cubicBezTo>
                  <a:pt x="480923" y="5182176"/>
                  <a:pt x="482807" y="5205793"/>
                  <a:pt x="431923" y="5191553"/>
                </a:cubicBezTo>
                <a:cubicBezTo>
                  <a:pt x="440499" y="5237077"/>
                  <a:pt x="352872" y="5155083"/>
                  <a:pt x="337115" y="5202714"/>
                </a:cubicBezTo>
                <a:cubicBezTo>
                  <a:pt x="325265" y="5197752"/>
                  <a:pt x="314288" y="5191441"/>
                  <a:pt x="303383" y="5184750"/>
                </a:cubicBezTo>
                <a:lnTo>
                  <a:pt x="297664" y="5181269"/>
                </a:lnTo>
                <a:lnTo>
                  <a:pt x="272701" y="5175678"/>
                </a:lnTo>
                <a:lnTo>
                  <a:pt x="268242" y="5163678"/>
                </a:lnTo>
                <a:lnTo>
                  <a:pt x="232517" y="5147792"/>
                </a:lnTo>
                <a:cubicBezTo>
                  <a:pt x="218741" y="5143453"/>
                  <a:pt x="203450" y="5140668"/>
                  <a:pt x="185851" y="5140408"/>
                </a:cubicBezTo>
                <a:cubicBezTo>
                  <a:pt x="139207" y="5153337"/>
                  <a:pt x="79723" y="5120316"/>
                  <a:pt x="20337" y="5113040"/>
                </a:cubicBezTo>
                <a:lnTo>
                  <a:pt x="0" y="5112243"/>
                </a:lnTo>
                <a:close/>
              </a:path>
            </a:pathLst>
          </a:custGeom>
          <a:ln>
            <a:noFill/>
          </a:ln>
          <a:effectLst>
            <a:outerShdw blurRad="25400" dist="12700" dir="3000000" algn="tl" rotWithShape="0">
              <a:prstClr val="black">
                <a:alpha val="27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14" name="Rectangle 6">
            <a:extLst>
              <a:ext uri="{FF2B5EF4-FFF2-40B4-BE49-F238E27FC236}">
                <a16:creationId xmlns:a16="http://schemas.microsoft.com/office/drawing/2014/main" id="{F0C518C2-0AA4-470C-87B9-9CBF428FBA2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2564666" y="399531"/>
            <a:ext cx="1707751" cy="428984"/>
          </a:xfrm>
          <a:custGeom>
            <a:avLst/>
            <a:gdLst>
              <a:gd name="connsiteX0" fmla="*/ 0 w 2142503"/>
              <a:gd name="connsiteY0" fmla="*/ 0 h 571500"/>
              <a:gd name="connsiteX1" fmla="*/ 2142503 w 2142503"/>
              <a:gd name="connsiteY1" fmla="*/ 0 h 571500"/>
              <a:gd name="connsiteX2" fmla="*/ 2142503 w 2142503"/>
              <a:gd name="connsiteY2" fmla="*/ 571500 h 571500"/>
              <a:gd name="connsiteX3" fmla="*/ 0 w 2142503"/>
              <a:gd name="connsiteY3" fmla="*/ 571500 h 571500"/>
              <a:gd name="connsiteX4" fmla="*/ 0 w 2142503"/>
              <a:gd name="connsiteY4" fmla="*/ 0 h 571500"/>
              <a:gd name="connsiteX0" fmla="*/ 0 w 2142503"/>
              <a:gd name="connsiteY0" fmla="*/ 0 h 582145"/>
              <a:gd name="connsiteX1" fmla="*/ 2142503 w 2142503"/>
              <a:gd name="connsiteY1" fmla="*/ 0 h 582145"/>
              <a:gd name="connsiteX2" fmla="*/ 2142503 w 2142503"/>
              <a:gd name="connsiteY2" fmla="*/ 571500 h 582145"/>
              <a:gd name="connsiteX3" fmla="*/ 2050917 w 2142503"/>
              <a:gd name="connsiteY3" fmla="*/ 582088 h 582145"/>
              <a:gd name="connsiteX4" fmla="*/ 0 w 2142503"/>
              <a:gd name="connsiteY4" fmla="*/ 571500 h 582145"/>
              <a:gd name="connsiteX5" fmla="*/ 0 w 2142503"/>
              <a:gd name="connsiteY5" fmla="*/ 0 h 582145"/>
              <a:gd name="connsiteX0" fmla="*/ 0 w 2159832"/>
              <a:gd name="connsiteY0" fmla="*/ 0 h 582145"/>
              <a:gd name="connsiteX1" fmla="*/ 2142503 w 2159832"/>
              <a:gd name="connsiteY1" fmla="*/ 0 h 582145"/>
              <a:gd name="connsiteX2" fmla="*/ 2159829 w 2159832"/>
              <a:gd name="connsiteY2" fmla="*/ 96526 h 582145"/>
              <a:gd name="connsiteX3" fmla="*/ 2142503 w 2159832"/>
              <a:gd name="connsiteY3" fmla="*/ 571500 h 582145"/>
              <a:gd name="connsiteX4" fmla="*/ 2050917 w 2159832"/>
              <a:gd name="connsiteY4" fmla="*/ 582088 h 582145"/>
              <a:gd name="connsiteX5" fmla="*/ 0 w 2159832"/>
              <a:gd name="connsiteY5" fmla="*/ 571500 h 582145"/>
              <a:gd name="connsiteX6" fmla="*/ 0 w 2159832"/>
              <a:gd name="connsiteY6" fmla="*/ 0 h 582145"/>
              <a:gd name="connsiteX0" fmla="*/ 0 w 2159832"/>
              <a:gd name="connsiteY0" fmla="*/ 12386 h 594531"/>
              <a:gd name="connsiteX1" fmla="*/ 67826 w 2159832"/>
              <a:gd name="connsiteY1" fmla="*/ 0 h 594531"/>
              <a:gd name="connsiteX2" fmla="*/ 2142503 w 2159832"/>
              <a:gd name="connsiteY2" fmla="*/ 12386 h 594531"/>
              <a:gd name="connsiteX3" fmla="*/ 2159829 w 2159832"/>
              <a:gd name="connsiteY3" fmla="*/ 108912 h 594531"/>
              <a:gd name="connsiteX4" fmla="*/ 2142503 w 2159832"/>
              <a:gd name="connsiteY4" fmla="*/ 583886 h 594531"/>
              <a:gd name="connsiteX5" fmla="*/ 2050917 w 2159832"/>
              <a:gd name="connsiteY5" fmla="*/ 594474 h 594531"/>
              <a:gd name="connsiteX6" fmla="*/ 0 w 2159832"/>
              <a:gd name="connsiteY6" fmla="*/ 583886 h 594531"/>
              <a:gd name="connsiteX7" fmla="*/ 0 w 2159832"/>
              <a:gd name="connsiteY7" fmla="*/ 12386 h 594531"/>
              <a:gd name="connsiteX0" fmla="*/ 0 w 2168908"/>
              <a:gd name="connsiteY0" fmla="*/ 26000 h 594531"/>
              <a:gd name="connsiteX1" fmla="*/ 76902 w 2168908"/>
              <a:gd name="connsiteY1" fmla="*/ 0 h 594531"/>
              <a:gd name="connsiteX2" fmla="*/ 2151579 w 2168908"/>
              <a:gd name="connsiteY2" fmla="*/ 12386 h 594531"/>
              <a:gd name="connsiteX3" fmla="*/ 2168905 w 2168908"/>
              <a:gd name="connsiteY3" fmla="*/ 108912 h 594531"/>
              <a:gd name="connsiteX4" fmla="*/ 2151579 w 2168908"/>
              <a:gd name="connsiteY4" fmla="*/ 583886 h 594531"/>
              <a:gd name="connsiteX5" fmla="*/ 2059993 w 2168908"/>
              <a:gd name="connsiteY5" fmla="*/ 594474 h 594531"/>
              <a:gd name="connsiteX6" fmla="*/ 9076 w 2168908"/>
              <a:gd name="connsiteY6" fmla="*/ 583886 h 594531"/>
              <a:gd name="connsiteX7" fmla="*/ 0 w 2168908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147197 w 2316105"/>
              <a:gd name="connsiteY0" fmla="*/ 26000 h 594531"/>
              <a:gd name="connsiteX1" fmla="*/ 224099 w 2316105"/>
              <a:gd name="connsiteY1" fmla="*/ 0 h 594531"/>
              <a:gd name="connsiteX2" fmla="*/ 2298776 w 2316105"/>
              <a:gd name="connsiteY2" fmla="*/ 12386 h 594531"/>
              <a:gd name="connsiteX3" fmla="*/ 2316102 w 2316105"/>
              <a:gd name="connsiteY3" fmla="*/ 108912 h 594531"/>
              <a:gd name="connsiteX4" fmla="*/ 2298776 w 2316105"/>
              <a:gd name="connsiteY4" fmla="*/ 583886 h 594531"/>
              <a:gd name="connsiteX5" fmla="*/ 2207190 w 2316105"/>
              <a:gd name="connsiteY5" fmla="*/ 594474 h 594531"/>
              <a:gd name="connsiteX6" fmla="*/ 156273 w 2316105"/>
              <a:gd name="connsiteY6" fmla="*/ 583886 h 594531"/>
              <a:gd name="connsiteX7" fmla="*/ 142416 w 2316105"/>
              <a:gd name="connsiteY7" fmla="*/ 235975 h 594531"/>
              <a:gd name="connsiteX8" fmla="*/ 147197 w 2316105"/>
              <a:gd name="connsiteY8" fmla="*/ 26000 h 594531"/>
              <a:gd name="connsiteX0" fmla="*/ 154684 w 2323592"/>
              <a:gd name="connsiteY0" fmla="*/ 26000 h 594531"/>
              <a:gd name="connsiteX1" fmla="*/ 231586 w 2323592"/>
              <a:gd name="connsiteY1" fmla="*/ 0 h 594531"/>
              <a:gd name="connsiteX2" fmla="*/ 2306263 w 2323592"/>
              <a:gd name="connsiteY2" fmla="*/ 12386 h 594531"/>
              <a:gd name="connsiteX3" fmla="*/ 2323589 w 2323592"/>
              <a:gd name="connsiteY3" fmla="*/ 108912 h 594531"/>
              <a:gd name="connsiteX4" fmla="*/ 2306263 w 2323592"/>
              <a:gd name="connsiteY4" fmla="*/ 583886 h 594531"/>
              <a:gd name="connsiteX5" fmla="*/ 2214677 w 2323592"/>
              <a:gd name="connsiteY5" fmla="*/ 594474 h 594531"/>
              <a:gd name="connsiteX6" fmla="*/ 163760 w 2323592"/>
              <a:gd name="connsiteY6" fmla="*/ 583886 h 594531"/>
              <a:gd name="connsiteX7" fmla="*/ 158979 w 2323592"/>
              <a:gd name="connsiteY7" fmla="*/ 403879 h 594531"/>
              <a:gd name="connsiteX8" fmla="*/ 149903 w 2323592"/>
              <a:gd name="connsiteY8" fmla="*/ 235975 h 594531"/>
              <a:gd name="connsiteX9" fmla="*/ 154684 w 2323592"/>
              <a:gd name="connsiteY9" fmla="*/ 26000 h 594531"/>
              <a:gd name="connsiteX0" fmla="*/ 13665 w 2182573"/>
              <a:gd name="connsiteY0" fmla="*/ 26000 h 594531"/>
              <a:gd name="connsiteX1" fmla="*/ 90567 w 2182573"/>
              <a:gd name="connsiteY1" fmla="*/ 0 h 594531"/>
              <a:gd name="connsiteX2" fmla="*/ 2165244 w 2182573"/>
              <a:gd name="connsiteY2" fmla="*/ 12386 h 594531"/>
              <a:gd name="connsiteX3" fmla="*/ 2182570 w 2182573"/>
              <a:gd name="connsiteY3" fmla="*/ 108912 h 594531"/>
              <a:gd name="connsiteX4" fmla="*/ 2165244 w 2182573"/>
              <a:gd name="connsiteY4" fmla="*/ 583886 h 594531"/>
              <a:gd name="connsiteX5" fmla="*/ 2073658 w 2182573"/>
              <a:gd name="connsiteY5" fmla="*/ 594474 h 594531"/>
              <a:gd name="connsiteX6" fmla="*/ 22741 w 2182573"/>
              <a:gd name="connsiteY6" fmla="*/ 583886 h 594531"/>
              <a:gd name="connsiteX7" fmla="*/ 17960 w 2182573"/>
              <a:gd name="connsiteY7" fmla="*/ 403879 h 594531"/>
              <a:gd name="connsiteX8" fmla="*/ 8884 w 2182573"/>
              <a:gd name="connsiteY8" fmla="*/ 235975 h 594531"/>
              <a:gd name="connsiteX9" fmla="*/ 13665 w 2182573"/>
              <a:gd name="connsiteY9" fmla="*/ 26000 h 594531"/>
              <a:gd name="connsiteX0" fmla="*/ 13665 w 2202120"/>
              <a:gd name="connsiteY0" fmla="*/ 26000 h 594531"/>
              <a:gd name="connsiteX1" fmla="*/ 90567 w 2202120"/>
              <a:gd name="connsiteY1" fmla="*/ 0 h 594531"/>
              <a:gd name="connsiteX2" fmla="*/ 2165244 w 2202120"/>
              <a:gd name="connsiteY2" fmla="*/ 12386 h 594531"/>
              <a:gd name="connsiteX3" fmla="*/ 2182570 w 2202120"/>
              <a:gd name="connsiteY3" fmla="*/ 108912 h 594531"/>
              <a:gd name="connsiteX4" fmla="*/ 2192471 w 2202120"/>
              <a:gd name="connsiteY4" fmla="*/ 583886 h 594531"/>
              <a:gd name="connsiteX5" fmla="*/ 2073658 w 2202120"/>
              <a:gd name="connsiteY5" fmla="*/ 594474 h 594531"/>
              <a:gd name="connsiteX6" fmla="*/ 22741 w 2202120"/>
              <a:gd name="connsiteY6" fmla="*/ 583886 h 594531"/>
              <a:gd name="connsiteX7" fmla="*/ 17960 w 2202120"/>
              <a:gd name="connsiteY7" fmla="*/ 403879 h 594531"/>
              <a:gd name="connsiteX8" fmla="*/ 8884 w 2202120"/>
              <a:gd name="connsiteY8" fmla="*/ 235975 h 594531"/>
              <a:gd name="connsiteX9" fmla="*/ 13665 w 2202120"/>
              <a:gd name="connsiteY9" fmla="*/ 26000 h 594531"/>
              <a:gd name="connsiteX0" fmla="*/ 13665 w 2202036"/>
              <a:gd name="connsiteY0" fmla="*/ 26000 h 594531"/>
              <a:gd name="connsiteX1" fmla="*/ 90567 w 2202036"/>
              <a:gd name="connsiteY1" fmla="*/ 0 h 594531"/>
              <a:gd name="connsiteX2" fmla="*/ 2165244 w 2202036"/>
              <a:gd name="connsiteY2" fmla="*/ 12386 h 594531"/>
              <a:gd name="connsiteX3" fmla="*/ 2182570 w 2202036"/>
              <a:gd name="connsiteY3" fmla="*/ 108912 h 594531"/>
              <a:gd name="connsiteX4" fmla="*/ 2191645 w 2202036"/>
              <a:gd name="connsiteY4" fmla="*/ 422031 h 594531"/>
              <a:gd name="connsiteX5" fmla="*/ 2192471 w 2202036"/>
              <a:gd name="connsiteY5" fmla="*/ 583886 h 594531"/>
              <a:gd name="connsiteX6" fmla="*/ 2073658 w 2202036"/>
              <a:gd name="connsiteY6" fmla="*/ 594474 h 594531"/>
              <a:gd name="connsiteX7" fmla="*/ 22741 w 2202036"/>
              <a:gd name="connsiteY7" fmla="*/ 583886 h 594531"/>
              <a:gd name="connsiteX8" fmla="*/ 17960 w 2202036"/>
              <a:gd name="connsiteY8" fmla="*/ 403879 h 594531"/>
              <a:gd name="connsiteX9" fmla="*/ 8884 w 2202036"/>
              <a:gd name="connsiteY9" fmla="*/ 235975 h 594531"/>
              <a:gd name="connsiteX10" fmla="*/ 13665 w 2202036"/>
              <a:gd name="connsiteY10" fmla="*/ 26000 h 594531"/>
              <a:gd name="connsiteX0" fmla="*/ 142254 w 2330625"/>
              <a:gd name="connsiteY0" fmla="*/ 26000 h 594531"/>
              <a:gd name="connsiteX1" fmla="*/ 219156 w 2330625"/>
              <a:gd name="connsiteY1" fmla="*/ 0 h 594531"/>
              <a:gd name="connsiteX2" fmla="*/ 2293833 w 2330625"/>
              <a:gd name="connsiteY2" fmla="*/ 12386 h 594531"/>
              <a:gd name="connsiteX3" fmla="*/ 2311159 w 2330625"/>
              <a:gd name="connsiteY3" fmla="*/ 108912 h 594531"/>
              <a:gd name="connsiteX4" fmla="*/ 2320234 w 2330625"/>
              <a:gd name="connsiteY4" fmla="*/ 422031 h 594531"/>
              <a:gd name="connsiteX5" fmla="*/ 2321060 w 2330625"/>
              <a:gd name="connsiteY5" fmla="*/ 583886 h 594531"/>
              <a:gd name="connsiteX6" fmla="*/ 2202247 w 2330625"/>
              <a:gd name="connsiteY6" fmla="*/ 594474 h 594531"/>
              <a:gd name="connsiteX7" fmla="*/ 151330 w 2330625"/>
              <a:gd name="connsiteY7" fmla="*/ 583886 h 594531"/>
              <a:gd name="connsiteX8" fmla="*/ 155624 w 2330625"/>
              <a:gd name="connsiteY8" fmla="*/ 512790 h 594531"/>
              <a:gd name="connsiteX9" fmla="*/ 146549 w 2330625"/>
              <a:gd name="connsiteY9" fmla="*/ 403879 h 594531"/>
              <a:gd name="connsiteX10" fmla="*/ 137473 w 2330625"/>
              <a:gd name="connsiteY10" fmla="*/ 235975 h 594531"/>
              <a:gd name="connsiteX11" fmla="*/ 142254 w 2330625"/>
              <a:gd name="connsiteY11" fmla="*/ 26000 h 594531"/>
              <a:gd name="connsiteX0" fmla="*/ 13413 w 2201784"/>
              <a:gd name="connsiteY0" fmla="*/ 26000 h 594531"/>
              <a:gd name="connsiteX1" fmla="*/ 90315 w 2201784"/>
              <a:gd name="connsiteY1" fmla="*/ 0 h 594531"/>
              <a:gd name="connsiteX2" fmla="*/ 2164992 w 2201784"/>
              <a:gd name="connsiteY2" fmla="*/ 12386 h 594531"/>
              <a:gd name="connsiteX3" fmla="*/ 2182318 w 2201784"/>
              <a:gd name="connsiteY3" fmla="*/ 108912 h 594531"/>
              <a:gd name="connsiteX4" fmla="*/ 2191393 w 2201784"/>
              <a:gd name="connsiteY4" fmla="*/ 422031 h 594531"/>
              <a:gd name="connsiteX5" fmla="*/ 2192219 w 2201784"/>
              <a:gd name="connsiteY5" fmla="*/ 583886 h 594531"/>
              <a:gd name="connsiteX6" fmla="*/ 2073406 w 2201784"/>
              <a:gd name="connsiteY6" fmla="*/ 594474 h 594531"/>
              <a:gd name="connsiteX7" fmla="*/ 22489 w 2201784"/>
              <a:gd name="connsiteY7" fmla="*/ 583886 h 594531"/>
              <a:gd name="connsiteX8" fmla="*/ 26783 w 2201784"/>
              <a:gd name="connsiteY8" fmla="*/ 512790 h 594531"/>
              <a:gd name="connsiteX9" fmla="*/ 17708 w 2201784"/>
              <a:gd name="connsiteY9" fmla="*/ 403879 h 594531"/>
              <a:gd name="connsiteX10" fmla="*/ 8632 w 2201784"/>
              <a:gd name="connsiteY10" fmla="*/ 235975 h 594531"/>
              <a:gd name="connsiteX11" fmla="*/ 13413 w 2201784"/>
              <a:gd name="connsiteY11" fmla="*/ 26000 h 5945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201784" h="594531">
                <a:moveTo>
                  <a:pt x="13413" y="26000"/>
                </a:moveTo>
                <a:cubicBezTo>
                  <a:pt x="37534" y="24897"/>
                  <a:pt x="66194" y="1103"/>
                  <a:pt x="90315" y="0"/>
                </a:cubicBezTo>
                <a:lnTo>
                  <a:pt x="2164992" y="12386"/>
                </a:lnTo>
                <a:cubicBezTo>
                  <a:pt x="2164717" y="43049"/>
                  <a:pt x="2182593" y="78249"/>
                  <a:pt x="2182318" y="108912"/>
                </a:cubicBezTo>
                <a:cubicBezTo>
                  <a:pt x="2188231" y="177186"/>
                  <a:pt x="2189743" y="342869"/>
                  <a:pt x="2191393" y="422031"/>
                </a:cubicBezTo>
                <a:cubicBezTo>
                  <a:pt x="2193043" y="501193"/>
                  <a:pt x="2213396" y="555146"/>
                  <a:pt x="2192219" y="583886"/>
                </a:cubicBezTo>
                <a:cubicBezTo>
                  <a:pt x="2172279" y="582877"/>
                  <a:pt x="2093346" y="595483"/>
                  <a:pt x="2073406" y="594474"/>
                </a:cubicBezTo>
                <a:lnTo>
                  <a:pt x="22489" y="583886"/>
                </a:lnTo>
                <a:cubicBezTo>
                  <a:pt x="5849" y="592962"/>
                  <a:pt x="27580" y="542791"/>
                  <a:pt x="26783" y="512790"/>
                </a:cubicBezTo>
                <a:cubicBezTo>
                  <a:pt x="25986" y="482789"/>
                  <a:pt x="18464" y="450015"/>
                  <a:pt x="17708" y="403879"/>
                </a:cubicBezTo>
                <a:cubicBezTo>
                  <a:pt x="16952" y="357743"/>
                  <a:pt x="-14855" y="308787"/>
                  <a:pt x="8632" y="235975"/>
                </a:cubicBezTo>
                <a:cubicBezTo>
                  <a:pt x="7119" y="142994"/>
                  <a:pt x="-201" y="65329"/>
                  <a:pt x="13413" y="26000"/>
                </a:cubicBezTo>
                <a:close/>
              </a:path>
            </a:pathLst>
          </a:custGeom>
          <a:solidFill>
            <a:srgbClr val="D9D4D0">
              <a:alpha val="60000"/>
            </a:srgbClr>
          </a:solidFill>
          <a:ln>
            <a:noFill/>
          </a:ln>
          <a:effectLst>
            <a:softEdge rad="635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Marcador de contenido 2">
            <a:extLst>
              <a:ext uri="{FF2B5EF4-FFF2-40B4-BE49-F238E27FC236}">
                <a16:creationId xmlns:a16="http://schemas.microsoft.com/office/drawing/2014/main" id="{74CAE5DE-FEDD-0BE0-D078-070888BC4767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929079" y="2993060"/>
            <a:ext cx="4761292" cy="2193828"/>
          </a:xfr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sz="1800" dirty="0" err="1">
                <a:solidFill>
                  <a:srgbClr val="0C4378"/>
                </a:solidFill>
                <a:latin typeface="Lato Light"/>
                <a:ea typeface="+mn-lt"/>
                <a:cs typeface="+mn-lt"/>
              </a:rPr>
              <a:t>Mikroplastikoak</a:t>
            </a:r>
            <a:r>
              <a:rPr lang="en-US" sz="1800" dirty="0">
                <a:solidFill>
                  <a:srgbClr val="0C4378"/>
                </a:solidFill>
                <a:latin typeface="Lato Light"/>
                <a:ea typeface="+mn-lt"/>
                <a:cs typeface="+mn-lt"/>
              </a:rPr>
              <a:t> KATE TROFIKOETAN </a:t>
            </a:r>
            <a:r>
              <a:rPr lang="en-US" sz="1800" dirty="0" err="1">
                <a:solidFill>
                  <a:srgbClr val="0C4378"/>
                </a:solidFill>
                <a:latin typeface="Lato Light"/>
                <a:ea typeface="+mn-lt"/>
                <a:cs typeface="+mn-lt"/>
              </a:rPr>
              <a:t>sartzen</a:t>
            </a:r>
            <a:r>
              <a:rPr lang="en-US" sz="1800" dirty="0">
                <a:solidFill>
                  <a:srgbClr val="0C4378"/>
                </a:solidFill>
                <a:latin typeface="Lato Light"/>
                <a:ea typeface="+mn-lt"/>
                <a:cs typeface="+mn-lt"/>
              </a:rPr>
              <a:t> </a:t>
            </a:r>
            <a:r>
              <a:rPr lang="en-US" sz="1800" dirty="0" err="1">
                <a:solidFill>
                  <a:srgbClr val="0C4378"/>
                </a:solidFill>
                <a:latin typeface="Lato Light"/>
                <a:ea typeface="+mn-lt"/>
                <a:cs typeface="+mn-lt"/>
              </a:rPr>
              <a:t>dira</a:t>
            </a:r>
            <a:r>
              <a:rPr lang="en-US" sz="1800" dirty="0">
                <a:solidFill>
                  <a:srgbClr val="0C4378"/>
                </a:solidFill>
                <a:latin typeface="Lato Light"/>
                <a:ea typeface="+mn-lt"/>
                <a:cs typeface="+mn-lt"/>
              </a:rPr>
              <a:t>, eta, </a:t>
            </a:r>
            <a:r>
              <a:rPr lang="en-US" sz="1800" dirty="0" err="1">
                <a:solidFill>
                  <a:srgbClr val="0C4378"/>
                </a:solidFill>
                <a:latin typeface="Lato Light"/>
                <a:ea typeface="+mn-lt"/>
                <a:cs typeface="+mn-lt"/>
              </a:rPr>
              <a:t>biometaketa</a:t>
            </a:r>
            <a:r>
              <a:rPr lang="en-US" sz="1800" dirty="0">
                <a:solidFill>
                  <a:srgbClr val="0C4378"/>
                </a:solidFill>
                <a:latin typeface="Lato Light"/>
                <a:ea typeface="+mn-lt"/>
                <a:cs typeface="+mn-lt"/>
              </a:rPr>
              <a:t> eta </a:t>
            </a:r>
            <a:r>
              <a:rPr lang="en-US" sz="1800" dirty="0" err="1">
                <a:solidFill>
                  <a:srgbClr val="0C4378"/>
                </a:solidFill>
                <a:latin typeface="Lato Light"/>
                <a:ea typeface="+mn-lt"/>
                <a:cs typeface="+mn-lt"/>
              </a:rPr>
              <a:t>biokontzentrazioaren</a:t>
            </a:r>
            <a:r>
              <a:rPr lang="en-US" sz="1800" dirty="0">
                <a:solidFill>
                  <a:srgbClr val="0C4378"/>
                </a:solidFill>
                <a:latin typeface="Lato Light"/>
                <a:ea typeface="+mn-lt"/>
                <a:cs typeface="+mn-lt"/>
              </a:rPr>
              <a:t> </a:t>
            </a:r>
            <a:r>
              <a:rPr lang="en-US" sz="1800" dirty="0" err="1">
                <a:solidFill>
                  <a:srgbClr val="0C4378"/>
                </a:solidFill>
                <a:latin typeface="Lato Light"/>
                <a:ea typeface="+mn-lt"/>
                <a:cs typeface="+mn-lt"/>
              </a:rPr>
              <a:t>bidez</a:t>
            </a:r>
            <a:r>
              <a:rPr lang="en-US" sz="1800" dirty="0">
                <a:solidFill>
                  <a:srgbClr val="0C4378"/>
                </a:solidFill>
                <a:latin typeface="Lato Light"/>
                <a:ea typeface="+mn-lt"/>
                <a:cs typeface="+mn-lt"/>
              </a:rPr>
              <a:t>, </a:t>
            </a:r>
            <a:r>
              <a:rPr lang="en-US" sz="1800" dirty="0" err="1">
                <a:solidFill>
                  <a:srgbClr val="0C4378"/>
                </a:solidFill>
                <a:latin typeface="Lato Light"/>
                <a:ea typeface="+mn-lt"/>
                <a:cs typeface="+mn-lt"/>
              </a:rPr>
              <a:t>gure</a:t>
            </a:r>
            <a:r>
              <a:rPr lang="en-US" sz="1800" dirty="0">
                <a:solidFill>
                  <a:srgbClr val="0C4378"/>
                </a:solidFill>
                <a:latin typeface="Lato Light"/>
                <a:ea typeface="+mn-lt"/>
                <a:cs typeface="+mn-lt"/>
              </a:rPr>
              <a:t> </a:t>
            </a:r>
            <a:r>
              <a:rPr lang="en-US" sz="1800" dirty="0" err="1">
                <a:solidFill>
                  <a:srgbClr val="0C4378"/>
                </a:solidFill>
                <a:latin typeface="Lato Light"/>
                <a:ea typeface="+mn-lt"/>
                <a:cs typeface="+mn-lt"/>
              </a:rPr>
              <a:t>elikagaiek</a:t>
            </a:r>
            <a:r>
              <a:rPr lang="en-US" sz="1800" dirty="0">
                <a:solidFill>
                  <a:srgbClr val="0C4378"/>
                </a:solidFill>
                <a:latin typeface="Lato Light"/>
                <a:ea typeface="+mn-lt"/>
                <a:cs typeface="+mn-lt"/>
              </a:rPr>
              <a:t> </a:t>
            </a:r>
            <a:r>
              <a:rPr lang="en-US" sz="1800" dirty="0" err="1">
                <a:solidFill>
                  <a:srgbClr val="0C4378"/>
                </a:solidFill>
                <a:latin typeface="Lato Light"/>
                <a:ea typeface="+mn-lt"/>
                <a:cs typeface="+mn-lt"/>
              </a:rPr>
              <a:t>ohiko</a:t>
            </a:r>
            <a:r>
              <a:rPr lang="en-US" sz="1800" dirty="0">
                <a:solidFill>
                  <a:srgbClr val="0C4378"/>
                </a:solidFill>
                <a:latin typeface="Lato Light"/>
                <a:ea typeface="+mn-lt"/>
                <a:cs typeface="+mn-lt"/>
              </a:rPr>
              <a:t> </a:t>
            </a:r>
            <a:r>
              <a:rPr lang="en-US" sz="1800" dirty="0" err="1">
                <a:solidFill>
                  <a:srgbClr val="0C4378"/>
                </a:solidFill>
                <a:latin typeface="Lato Light"/>
                <a:ea typeface="+mn-lt"/>
                <a:cs typeface="+mn-lt"/>
              </a:rPr>
              <a:t>kontzentrazioetatik</a:t>
            </a:r>
            <a:r>
              <a:rPr lang="en-US" sz="1800" dirty="0">
                <a:solidFill>
                  <a:srgbClr val="0C4378"/>
                </a:solidFill>
                <a:latin typeface="Lato Light"/>
                <a:ea typeface="+mn-lt"/>
                <a:cs typeface="+mn-lt"/>
              </a:rPr>
              <a:t> </a:t>
            </a:r>
            <a:r>
              <a:rPr lang="en-US" sz="1800" dirty="0" err="1">
                <a:solidFill>
                  <a:srgbClr val="0C4378"/>
                </a:solidFill>
                <a:latin typeface="Lato Light"/>
                <a:ea typeface="+mn-lt"/>
                <a:cs typeface="+mn-lt"/>
              </a:rPr>
              <a:t>gorako</a:t>
            </a:r>
            <a:r>
              <a:rPr lang="en-US" sz="1800" dirty="0">
                <a:solidFill>
                  <a:srgbClr val="0C4378"/>
                </a:solidFill>
                <a:latin typeface="Lato Light"/>
                <a:ea typeface="+mn-lt"/>
                <a:cs typeface="+mn-lt"/>
              </a:rPr>
              <a:t> </a:t>
            </a:r>
            <a:r>
              <a:rPr lang="en-US" sz="1800" dirty="0" err="1">
                <a:solidFill>
                  <a:srgbClr val="0C4378"/>
                </a:solidFill>
                <a:latin typeface="Lato Light"/>
                <a:ea typeface="+mn-lt"/>
                <a:cs typeface="+mn-lt"/>
              </a:rPr>
              <a:t>kontzentrazioetan</a:t>
            </a:r>
            <a:r>
              <a:rPr lang="en-US" sz="1800" dirty="0">
                <a:solidFill>
                  <a:srgbClr val="0C4378"/>
                </a:solidFill>
                <a:latin typeface="Lato Light"/>
                <a:ea typeface="+mn-lt"/>
                <a:cs typeface="+mn-lt"/>
              </a:rPr>
              <a:t> </a:t>
            </a:r>
            <a:r>
              <a:rPr lang="en-US" sz="1800" dirty="0" err="1">
                <a:solidFill>
                  <a:srgbClr val="0C4378"/>
                </a:solidFill>
                <a:latin typeface="Lato Light"/>
                <a:ea typeface="+mn-lt"/>
                <a:cs typeface="+mn-lt"/>
              </a:rPr>
              <a:t>marrazten</a:t>
            </a:r>
            <a:r>
              <a:rPr lang="en-US" sz="1800" dirty="0">
                <a:solidFill>
                  <a:srgbClr val="0C4378"/>
                </a:solidFill>
                <a:latin typeface="Lato Light"/>
                <a:ea typeface="+mn-lt"/>
                <a:cs typeface="+mn-lt"/>
              </a:rPr>
              <a:t> </a:t>
            </a:r>
            <a:r>
              <a:rPr lang="en-US" sz="1800" dirty="0" err="1">
                <a:solidFill>
                  <a:srgbClr val="0C4378"/>
                </a:solidFill>
                <a:latin typeface="Lato Light"/>
                <a:ea typeface="+mn-lt"/>
                <a:cs typeface="+mn-lt"/>
              </a:rPr>
              <a:t>dituzte</a:t>
            </a:r>
            <a:r>
              <a:rPr lang="en-US" sz="1800" dirty="0">
                <a:solidFill>
                  <a:srgbClr val="0C4378"/>
                </a:solidFill>
                <a:latin typeface="Lato Light"/>
                <a:ea typeface="+mn-lt"/>
                <a:cs typeface="+mn-lt"/>
              </a:rPr>
              <a:t>. </a:t>
            </a:r>
            <a:r>
              <a:rPr lang="en-US" sz="1800" dirty="0" err="1">
                <a:solidFill>
                  <a:srgbClr val="0C4378"/>
                </a:solidFill>
                <a:latin typeface="Lato Light"/>
                <a:ea typeface="+mn-lt"/>
                <a:cs typeface="+mn-lt"/>
              </a:rPr>
              <a:t>Horrela</a:t>
            </a:r>
            <a:r>
              <a:rPr lang="en-US" sz="1800" dirty="0">
                <a:solidFill>
                  <a:srgbClr val="0C4378"/>
                </a:solidFill>
                <a:latin typeface="Lato Light"/>
                <a:ea typeface="+mn-lt"/>
                <a:cs typeface="+mn-lt"/>
              </a:rPr>
              <a:t>, </a:t>
            </a:r>
            <a:r>
              <a:rPr lang="en-US" sz="1800" dirty="0" err="1">
                <a:solidFill>
                  <a:srgbClr val="0C4378"/>
                </a:solidFill>
                <a:latin typeface="Lato Light"/>
                <a:ea typeface="+mn-lt"/>
                <a:cs typeface="+mn-lt"/>
              </a:rPr>
              <a:t>toxikoak</a:t>
            </a:r>
            <a:r>
              <a:rPr lang="en-US" sz="1800" dirty="0">
                <a:solidFill>
                  <a:srgbClr val="0C4378"/>
                </a:solidFill>
                <a:latin typeface="Lato Light"/>
                <a:ea typeface="+mn-lt"/>
                <a:cs typeface="+mn-lt"/>
              </a:rPr>
              <a:t> </a:t>
            </a:r>
            <a:r>
              <a:rPr lang="en-US" sz="1800" dirty="0" err="1">
                <a:solidFill>
                  <a:srgbClr val="0C4378"/>
                </a:solidFill>
                <a:latin typeface="Lato Light"/>
                <a:ea typeface="+mn-lt"/>
                <a:cs typeface="+mn-lt"/>
              </a:rPr>
              <a:t>izan</a:t>
            </a:r>
            <a:r>
              <a:rPr lang="en-US" sz="1800" dirty="0">
                <a:solidFill>
                  <a:srgbClr val="0C4378"/>
                </a:solidFill>
                <a:latin typeface="Lato Light"/>
                <a:ea typeface="+mn-lt"/>
                <a:cs typeface="+mn-lt"/>
              </a:rPr>
              <a:t> </a:t>
            </a:r>
            <a:r>
              <a:rPr lang="en-US" sz="1800" dirty="0" err="1">
                <a:solidFill>
                  <a:srgbClr val="0C4378"/>
                </a:solidFill>
                <a:latin typeface="Lato Light"/>
                <a:ea typeface="+mn-lt"/>
                <a:cs typeface="+mn-lt"/>
              </a:rPr>
              <a:t>daitezke</a:t>
            </a:r>
            <a:r>
              <a:rPr lang="en-US" sz="1800" dirty="0">
                <a:solidFill>
                  <a:srgbClr val="0C4378"/>
                </a:solidFill>
                <a:latin typeface="Lato Light"/>
                <a:ea typeface="+mn-lt"/>
                <a:cs typeface="+mn-lt"/>
              </a:rPr>
              <a:t> eta </a:t>
            </a:r>
            <a:r>
              <a:rPr lang="en-US" sz="1800" dirty="0" err="1">
                <a:solidFill>
                  <a:srgbClr val="0C4378"/>
                </a:solidFill>
                <a:latin typeface="Lato Light"/>
                <a:ea typeface="+mn-lt"/>
                <a:cs typeface="+mn-lt"/>
              </a:rPr>
              <a:t>gure</a:t>
            </a:r>
            <a:r>
              <a:rPr lang="en-US" sz="1800" dirty="0">
                <a:solidFill>
                  <a:srgbClr val="0C4378"/>
                </a:solidFill>
                <a:latin typeface="Lato Light"/>
                <a:ea typeface="+mn-lt"/>
                <a:cs typeface="+mn-lt"/>
              </a:rPr>
              <a:t> </a:t>
            </a:r>
            <a:r>
              <a:rPr lang="en-US" sz="1800" dirty="0" err="1">
                <a:solidFill>
                  <a:srgbClr val="0C4378"/>
                </a:solidFill>
                <a:latin typeface="Lato Light"/>
                <a:ea typeface="+mn-lt"/>
                <a:cs typeface="+mn-lt"/>
              </a:rPr>
              <a:t>osasunean</a:t>
            </a:r>
            <a:r>
              <a:rPr lang="en-US" sz="1800" dirty="0">
                <a:solidFill>
                  <a:srgbClr val="0C4378"/>
                </a:solidFill>
                <a:latin typeface="Lato Light"/>
                <a:ea typeface="+mn-lt"/>
                <a:cs typeface="+mn-lt"/>
              </a:rPr>
              <a:t> </a:t>
            </a:r>
            <a:r>
              <a:rPr lang="en-US" sz="1800" dirty="0" err="1">
                <a:solidFill>
                  <a:srgbClr val="0C4378"/>
                </a:solidFill>
                <a:latin typeface="Lato Light"/>
                <a:ea typeface="+mn-lt"/>
                <a:cs typeface="+mn-lt"/>
              </a:rPr>
              <a:t>eragina</a:t>
            </a:r>
            <a:r>
              <a:rPr lang="en-US" sz="1800" dirty="0">
                <a:solidFill>
                  <a:srgbClr val="0C4378"/>
                </a:solidFill>
                <a:latin typeface="Lato Light"/>
                <a:ea typeface="+mn-lt"/>
                <a:cs typeface="+mn-lt"/>
              </a:rPr>
              <a:t> </a:t>
            </a:r>
            <a:r>
              <a:rPr lang="en-US" sz="1800" dirty="0" err="1">
                <a:solidFill>
                  <a:srgbClr val="0C4378"/>
                </a:solidFill>
                <a:latin typeface="Lato Light"/>
                <a:ea typeface="+mn-lt"/>
                <a:cs typeface="+mn-lt"/>
              </a:rPr>
              <a:t>izan</a:t>
            </a:r>
            <a:r>
              <a:rPr lang="en-US" sz="1800" dirty="0">
                <a:solidFill>
                  <a:srgbClr val="0C4378"/>
                </a:solidFill>
                <a:latin typeface="Lato Light"/>
                <a:ea typeface="+mn-lt"/>
                <a:cs typeface="+mn-lt"/>
              </a:rPr>
              <a:t> </a:t>
            </a:r>
            <a:r>
              <a:rPr lang="en-US" sz="1800" dirty="0" err="1">
                <a:solidFill>
                  <a:srgbClr val="0C4378"/>
                </a:solidFill>
                <a:latin typeface="Lato Light"/>
                <a:ea typeface="+mn-lt"/>
                <a:cs typeface="+mn-lt"/>
              </a:rPr>
              <a:t>dezakete</a:t>
            </a:r>
            <a:r>
              <a:rPr lang="en-US" sz="1800" dirty="0">
                <a:solidFill>
                  <a:srgbClr val="0C4378"/>
                </a:solidFill>
                <a:latin typeface="Lato Light"/>
                <a:ea typeface="+mn-lt"/>
                <a:cs typeface="+mn-lt"/>
              </a:rPr>
              <a:t>.</a:t>
            </a:r>
            <a:endParaRPr lang="es-ES" sz="1800" dirty="0">
              <a:solidFill>
                <a:srgbClr val="0C4378"/>
              </a:solidFill>
              <a:latin typeface="Lato Light"/>
              <a:ea typeface="+mn-lt"/>
              <a:cs typeface="+mn-lt"/>
            </a:endParaRP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A43769AB-0F12-F37B-57C2-1027F6461974}"/>
              </a:ext>
            </a:extLst>
          </p:cNvPr>
          <p:cNvSpPr txBox="1"/>
          <p:nvPr/>
        </p:nvSpPr>
        <p:spPr>
          <a:xfrm>
            <a:off x="1129527" y="1837434"/>
            <a:ext cx="4560844" cy="707886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pPr algn="l"/>
            <a:r>
              <a:rPr lang="es-ES" sz="2000" dirty="0">
                <a:solidFill>
                  <a:srgbClr val="0C4378"/>
                </a:solidFill>
                <a:latin typeface="Lato Black"/>
              </a:rPr>
              <a:t>MIKROPLASTIKOAK; OSASUNERAKO OSASUN-ARAZOA</a:t>
            </a:r>
            <a:endParaRPr lang="en-US" dirty="0"/>
          </a:p>
        </p:txBody>
      </p:sp>
      <p:pic>
        <p:nvPicPr>
          <p:cNvPr id="22" name="Picture 21">
            <a:extLst>
              <a:ext uri="{FF2B5EF4-FFF2-40B4-BE49-F238E27FC236}">
                <a16:creationId xmlns:a16="http://schemas.microsoft.com/office/drawing/2014/main" id="{984FD7BF-69AF-0214-177A-AF3070F3002C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837473B0-CC2E-450A-ABE3-18F120FF3D39}">
                <a1611:picAttrSrcUrl xmlns:a1611="http://schemas.microsoft.com/office/drawing/2016/11/main" r:id="rId3"/>
              </a:ext>
            </a:extLst>
          </a:blip>
          <a:stretch>
            <a:fillRect/>
          </a:stretch>
        </p:blipFill>
        <p:spPr>
          <a:xfrm>
            <a:off x="5649685" y="876762"/>
            <a:ext cx="6139542" cy="3373646"/>
          </a:xfrm>
          <a:prstGeom prst="rect">
            <a:avLst/>
          </a:prstGeom>
          <a:solidFill>
            <a:srgbClr val="FFFFFF">
              <a:shade val="85000"/>
            </a:srgbClr>
          </a:solidFill>
          <a:ln w="190500" cap="sq">
            <a:solidFill>
              <a:srgbClr val="FFFFFF"/>
            </a:solidFill>
            <a:miter lim="800000"/>
          </a:ln>
          <a:effectLst>
            <a:outerShdw blurRad="65000" dist="50800" dir="12900000" kx="195000" ky="145000" algn="tl" rotWithShape="0">
              <a:srgbClr val="000000">
                <a:alpha val="30000"/>
              </a:srgbClr>
            </a:outerShdw>
          </a:effectLst>
          <a:scene3d>
            <a:camera prst="orthographicFront">
              <a:rot lat="0" lon="0" rev="360000"/>
            </a:camera>
            <a:lightRig rig="twoPt" dir="t">
              <a:rot lat="0" lon="0" rev="7200000"/>
            </a:lightRig>
          </a:scene3d>
          <a:sp3d contourW="12700">
            <a:bevelT w="25400" h="19050"/>
            <a:contourClr>
              <a:srgbClr val="969696"/>
            </a:contourClr>
          </a:sp3d>
        </p:spPr>
      </p:pic>
      <p:sp>
        <p:nvSpPr>
          <p:cNvPr id="23" name="TextBox 22">
            <a:extLst>
              <a:ext uri="{FF2B5EF4-FFF2-40B4-BE49-F238E27FC236}">
                <a16:creationId xmlns:a16="http://schemas.microsoft.com/office/drawing/2014/main" id="{8443F525-2414-0B8A-D678-200EB1E87ADE}"/>
              </a:ext>
            </a:extLst>
          </p:cNvPr>
          <p:cNvSpPr txBox="1"/>
          <p:nvPr/>
        </p:nvSpPr>
        <p:spPr>
          <a:xfrm rot="-5400000">
            <a:off x="10559142" y="5186136"/>
            <a:ext cx="3037114" cy="219529"/>
          </a:xfrm>
          <a:prstGeom prst="rect">
            <a:avLst/>
          </a:prstGeom>
        </p:spPr>
        <p:txBody>
          <a:bodyPr lIns="91440" tIns="45720" rIns="91440" bIns="45720" anchor="t">
            <a:normAutofit fontScale="47500" lnSpcReduction="20000"/>
          </a:bodyPr>
          <a:lstStyle/>
          <a:p>
            <a:r>
              <a:rPr lang="en-US">
                <a:hlinkClick r:id="rId3"/>
              </a:rPr>
              <a:t>Esta foto</a:t>
            </a:r>
            <a:r>
              <a:rPr lang="en-US"/>
              <a:t> de Jordi Cueva se </a:t>
            </a:r>
            <a:r>
              <a:rPr lang="en-US" err="1"/>
              <a:t>conede</a:t>
            </a:r>
            <a:r>
              <a:rPr lang="en-US"/>
              <a:t> bajo </a:t>
            </a:r>
            <a:r>
              <a:rPr lang="en-US" err="1"/>
              <a:t>licencia</a:t>
            </a:r>
            <a:r>
              <a:rPr lang="en-US"/>
              <a:t> de </a:t>
            </a:r>
            <a:r>
              <a:rPr lang="en-US">
                <a:hlinkClick r:id="rId4"/>
              </a:rPr>
              <a:t>CC BY-NC</a:t>
            </a:r>
            <a:r>
              <a:rPr lang="en-US"/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2095327438"/>
      </p:ext>
    </p:extLst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Content Placeholder 3">
            <a:extLst>
              <a:ext uri="{FF2B5EF4-FFF2-40B4-BE49-F238E27FC236}">
                <a16:creationId xmlns:a16="http://schemas.microsoft.com/office/drawing/2014/main" id="{D5E2676D-0955-C967-4A76-658750BF48CE}"/>
              </a:ext>
            </a:extLst>
          </p:cNvPr>
          <p:cNvPicPr>
            <a:picLocks noGrp="1" noChangeAspect="1"/>
          </p:cNvPicPr>
          <p:nvPr>
            <p:ph idx="1"/>
          </p:nvPr>
        </p:nvPicPr>
        <p:blipFill>
          <a:blip r:embed="rId2"/>
          <a:stretch>
            <a:fillRect/>
          </a:stretch>
        </p:blipFill>
        <p:spPr>
          <a:xfrm>
            <a:off x="1245474" y="-3175"/>
            <a:ext cx="9701050" cy="6865938"/>
          </a:xfrm>
          <a:prstGeom prst="rect">
            <a:avLst/>
          </a:prstGeom>
          <a:ln>
            <a:noFill/>
          </a:ln>
          <a:effectLst>
            <a:softEdge rad="112500"/>
          </a:effectLst>
        </p:spPr>
      </p:pic>
    </p:spTree>
    <p:extLst>
      <p:ext uri="{BB962C8B-B14F-4D97-AF65-F5344CB8AC3E}">
        <p14:creationId xmlns:p14="http://schemas.microsoft.com/office/powerpoint/2010/main" val="236752953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49" name="Rectangle 48">
            <a:extLst>
              <a:ext uri="{FF2B5EF4-FFF2-40B4-BE49-F238E27FC236}">
                <a16:creationId xmlns:a16="http://schemas.microsoft.com/office/drawing/2014/main" id="{0E91F5CA-B392-444C-88E3-BF5BAAEBDEB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ln w="12700" cap="flat" cmpd="sng" algn="ctr">
            <a:noFill/>
            <a:prstDash val="solid"/>
            <a:miter lim="800000"/>
          </a:ln>
          <a:effectLst/>
          <a:extLs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24" name="Picture 23">
            <a:extLst>
              <a:ext uri="{FF2B5EF4-FFF2-40B4-BE49-F238E27FC236}">
                <a16:creationId xmlns:a16="http://schemas.microsoft.com/office/drawing/2014/main" id="{0019DA96-9C58-DA53-1840-4B1AE9CB7185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837473B0-CC2E-450A-ABE3-18F120FF3D39}">
                <a1611:picAttrSrcUrl xmlns:a1611="http://schemas.microsoft.com/office/drawing/2016/11/main" r:id="rId3"/>
              </a:ext>
            </a:extLst>
          </a:blip>
          <a:srcRect/>
          <a:stretch/>
        </p:blipFill>
        <p:spPr>
          <a:xfrm>
            <a:off x="2659347" y="1"/>
            <a:ext cx="6873324" cy="6857999"/>
          </a:xfrm>
          <a:prstGeom prst="rect">
            <a:avLst/>
          </a:prstGeom>
        </p:spPr>
      </p:pic>
      <p:sp useBgFill="1">
        <p:nvSpPr>
          <p:cNvPr id="50" name="Freeform: Shape 49">
            <a:extLst>
              <a:ext uri="{FF2B5EF4-FFF2-40B4-BE49-F238E27FC236}">
                <a16:creationId xmlns:a16="http://schemas.microsoft.com/office/drawing/2014/main" id="{561308AD-F95B-4430-886C-40173A45B2E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1296538" y="470849"/>
            <a:ext cx="9662615" cy="1750949"/>
          </a:xfrm>
          <a:custGeom>
            <a:avLst/>
            <a:gdLst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4055448 w 9662615"/>
              <a:gd name="connsiteY72" fmla="*/ 1528913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86537 w 9662615"/>
              <a:gd name="connsiteY72" fmla="*/ 1523612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96258 w 9662615"/>
              <a:gd name="connsiteY74" fmla="*/ 1537563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96258 w 9662615"/>
              <a:gd name="connsiteY74" fmla="*/ 1537563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30805 w 9662615"/>
              <a:gd name="connsiteY81" fmla="*/ 1542521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96258 w 9662615"/>
              <a:gd name="connsiteY74" fmla="*/ 1537563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30805 w 9662615"/>
              <a:gd name="connsiteY81" fmla="*/ 1542521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91676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96258 w 9662615"/>
              <a:gd name="connsiteY74" fmla="*/ 1537563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30805 w 9662615"/>
              <a:gd name="connsiteY81" fmla="*/ 1542521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91676 w 9662615"/>
              <a:gd name="connsiteY91" fmla="*/ 1500859 h 1583140"/>
              <a:gd name="connsiteX92" fmla="*/ 2378036 w 9662615"/>
              <a:gd name="connsiteY92" fmla="*/ 1520645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894799 w 9662615"/>
              <a:gd name="connsiteY56" fmla="*/ 1559476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94469 w 9662615"/>
              <a:gd name="connsiteY66" fmla="*/ 1551958 h 1587534"/>
              <a:gd name="connsiteX67" fmla="*/ 4671940 w 9662615"/>
              <a:gd name="connsiteY67" fmla="*/ 1547617 h 1587534"/>
              <a:gd name="connsiteX68" fmla="*/ 4589320 w 9662615"/>
              <a:gd name="connsiteY68" fmla="*/ 1534660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894799 w 9662615"/>
              <a:gd name="connsiteY56" fmla="*/ 1559476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94469 w 9662615"/>
              <a:gd name="connsiteY66" fmla="*/ 1551958 h 1587534"/>
              <a:gd name="connsiteX67" fmla="*/ 4671940 w 9662615"/>
              <a:gd name="connsiteY67" fmla="*/ 1547617 h 1587534"/>
              <a:gd name="connsiteX68" fmla="*/ 4541612 w 9662615"/>
              <a:gd name="connsiteY68" fmla="*/ 1545262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894799 w 9662615"/>
              <a:gd name="connsiteY56" fmla="*/ 1559476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94469 w 9662615"/>
              <a:gd name="connsiteY66" fmla="*/ 1551958 h 1587534"/>
              <a:gd name="connsiteX67" fmla="*/ 4603028 w 9662615"/>
              <a:gd name="connsiteY67" fmla="*/ 1568821 h 1587534"/>
              <a:gd name="connsiteX68" fmla="*/ 4541612 w 9662615"/>
              <a:gd name="connsiteY68" fmla="*/ 1545262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894799 w 9662615"/>
              <a:gd name="connsiteY56" fmla="*/ 1559476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62664 w 9662615"/>
              <a:gd name="connsiteY66" fmla="*/ 1573162 h 1587534"/>
              <a:gd name="connsiteX67" fmla="*/ 4603028 w 9662615"/>
              <a:gd name="connsiteY67" fmla="*/ 1568821 h 1587534"/>
              <a:gd name="connsiteX68" fmla="*/ 4541612 w 9662615"/>
              <a:gd name="connsiteY68" fmla="*/ 1545262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921303 w 9662615"/>
              <a:gd name="connsiteY56" fmla="*/ 1575379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62664 w 9662615"/>
              <a:gd name="connsiteY66" fmla="*/ 1573162 h 1587534"/>
              <a:gd name="connsiteX67" fmla="*/ 4603028 w 9662615"/>
              <a:gd name="connsiteY67" fmla="*/ 1568821 h 1587534"/>
              <a:gd name="connsiteX68" fmla="*/ 4541612 w 9662615"/>
              <a:gd name="connsiteY68" fmla="*/ 1545262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082104 w 9662615"/>
              <a:gd name="connsiteY49" fmla="*/ 1547781 h 1598136"/>
              <a:gd name="connsiteX50" fmla="*/ 5059484 w 9662615"/>
              <a:gd name="connsiteY50" fmla="*/ 1546802 h 1598136"/>
              <a:gd name="connsiteX51" fmla="*/ 5050958 w 9662615"/>
              <a:gd name="connsiteY51" fmla="*/ 1545776 h 1598136"/>
              <a:gd name="connsiteX52" fmla="*/ 5038524 w 9662615"/>
              <a:gd name="connsiteY52" fmla="*/ 1545675 h 1598136"/>
              <a:gd name="connsiteX53" fmla="*/ 5038223 w 9662615"/>
              <a:gd name="connsiteY53" fmla="*/ 1545881 h 1598136"/>
              <a:gd name="connsiteX54" fmla="*/ 5026564 w 9662615"/>
              <a:gd name="connsiteY54" fmla="*/ 1545376 h 1598136"/>
              <a:gd name="connsiteX55" fmla="*/ 4969433 w 9662615"/>
              <a:gd name="connsiteY55" fmla="*/ 1540263 h 1598136"/>
              <a:gd name="connsiteX56" fmla="*/ 4921303 w 9662615"/>
              <a:gd name="connsiteY56" fmla="*/ 1575379 h 1598136"/>
              <a:gd name="connsiteX57" fmla="*/ 4863775 w 9662615"/>
              <a:gd name="connsiteY57" fmla="*/ 1562633 h 1598136"/>
              <a:gd name="connsiteX58" fmla="*/ 4847242 w 9662615"/>
              <a:gd name="connsiteY58" fmla="*/ 1565435 h 1598136"/>
              <a:gd name="connsiteX59" fmla="*/ 4856839 w 9662615"/>
              <a:gd name="connsiteY59" fmla="*/ 1598136 h 1598136"/>
              <a:gd name="connsiteX60" fmla="*/ 4791466 w 9662615"/>
              <a:gd name="connsiteY60" fmla="*/ 1561324 h 1598136"/>
              <a:gd name="connsiteX61" fmla="*/ 4784247 w 9662615"/>
              <a:gd name="connsiteY61" fmla="*/ 1562342 h 1598136"/>
              <a:gd name="connsiteX62" fmla="*/ 4748477 w 9662615"/>
              <a:gd name="connsiteY62" fmla="*/ 1556925 h 1598136"/>
              <a:gd name="connsiteX63" fmla="*/ 4730033 w 9662615"/>
              <a:gd name="connsiteY63" fmla="*/ 1555274 h 1598136"/>
              <a:gd name="connsiteX64" fmla="*/ 4724747 w 9662615"/>
              <a:gd name="connsiteY64" fmla="*/ 1552439 h 1598136"/>
              <a:gd name="connsiteX65" fmla="*/ 4697562 w 9662615"/>
              <a:gd name="connsiteY65" fmla="*/ 1551206 h 1598136"/>
              <a:gd name="connsiteX66" fmla="*/ 4662664 w 9662615"/>
              <a:gd name="connsiteY66" fmla="*/ 1573162 h 1598136"/>
              <a:gd name="connsiteX67" fmla="*/ 4603028 w 9662615"/>
              <a:gd name="connsiteY67" fmla="*/ 1568821 h 1598136"/>
              <a:gd name="connsiteX68" fmla="*/ 4541612 w 9662615"/>
              <a:gd name="connsiteY68" fmla="*/ 1545262 h 1598136"/>
              <a:gd name="connsiteX69" fmla="*/ 4422155 w 9662615"/>
              <a:gd name="connsiteY69" fmla="*/ 1542059 h 1598136"/>
              <a:gd name="connsiteX70" fmla="*/ 4221826 w 9662615"/>
              <a:gd name="connsiteY70" fmla="*/ 1508923 h 1598136"/>
              <a:gd name="connsiteX71" fmla="*/ 4096601 w 9662615"/>
              <a:gd name="connsiteY71" fmla="*/ 1521563 h 1598136"/>
              <a:gd name="connsiteX72" fmla="*/ 3970635 w 9662615"/>
              <a:gd name="connsiteY72" fmla="*/ 1544815 h 1598136"/>
              <a:gd name="connsiteX73" fmla="*/ 3833906 w 9662615"/>
              <a:gd name="connsiteY73" fmla="*/ 1516637 h 1598136"/>
              <a:gd name="connsiteX74" fmla="*/ 3696258 w 9662615"/>
              <a:gd name="connsiteY74" fmla="*/ 1537563 h 1598136"/>
              <a:gd name="connsiteX75" fmla="*/ 3594070 w 9662615"/>
              <a:gd name="connsiteY75" fmla="*/ 1509422 h 1598136"/>
              <a:gd name="connsiteX76" fmla="*/ 3565233 w 9662615"/>
              <a:gd name="connsiteY76" fmla="*/ 1515122 h 1598136"/>
              <a:gd name="connsiteX77" fmla="*/ 3560267 w 9662615"/>
              <a:gd name="connsiteY77" fmla="*/ 1516288 h 1598136"/>
              <a:gd name="connsiteX78" fmla="*/ 3540258 w 9662615"/>
              <a:gd name="connsiteY78" fmla="*/ 1516976 h 1598136"/>
              <a:gd name="connsiteX79" fmla="*/ 3534780 w 9662615"/>
              <a:gd name="connsiteY79" fmla="*/ 1522141 h 1598136"/>
              <a:gd name="connsiteX80" fmla="*/ 3504783 w 9662615"/>
              <a:gd name="connsiteY80" fmla="*/ 1526739 h 1598136"/>
              <a:gd name="connsiteX81" fmla="*/ 3430805 w 9662615"/>
              <a:gd name="connsiteY81" fmla="*/ 1542521 h 1598136"/>
              <a:gd name="connsiteX82" fmla="*/ 3292707 w 9662615"/>
              <a:gd name="connsiteY82" fmla="*/ 1520490 h 1598136"/>
              <a:gd name="connsiteX83" fmla="*/ 3187872 w 9662615"/>
              <a:gd name="connsiteY83" fmla="*/ 1519991 h 1598136"/>
              <a:gd name="connsiteX84" fmla="*/ 3148026 w 9662615"/>
              <a:gd name="connsiteY84" fmla="*/ 1524777 h 1598136"/>
              <a:gd name="connsiteX85" fmla="*/ 3092394 w 9662615"/>
              <a:gd name="connsiteY85" fmla="*/ 1528115 h 1598136"/>
              <a:gd name="connsiteX86" fmla="*/ 2994200 w 9662615"/>
              <a:gd name="connsiteY86" fmla="*/ 1537857 h 1598136"/>
              <a:gd name="connsiteX87" fmla="*/ 2862301 w 9662615"/>
              <a:gd name="connsiteY87" fmla="*/ 1544250 h 1598136"/>
              <a:gd name="connsiteX88" fmla="*/ 2766335 w 9662615"/>
              <a:gd name="connsiteY88" fmla="*/ 1527662 h 1598136"/>
              <a:gd name="connsiteX89" fmla="*/ 2757836 w 9662615"/>
              <a:gd name="connsiteY89" fmla="*/ 1531371 h 1598136"/>
              <a:gd name="connsiteX90" fmla="*/ 2691555 w 9662615"/>
              <a:gd name="connsiteY90" fmla="*/ 1530283 h 1598136"/>
              <a:gd name="connsiteX91" fmla="*/ 2491676 w 9662615"/>
              <a:gd name="connsiteY91" fmla="*/ 1500859 h 1598136"/>
              <a:gd name="connsiteX92" fmla="*/ 2378036 w 9662615"/>
              <a:gd name="connsiteY92" fmla="*/ 1520645 h 1598136"/>
              <a:gd name="connsiteX93" fmla="*/ 2284269 w 9662615"/>
              <a:gd name="connsiteY93" fmla="*/ 1503068 h 1598136"/>
              <a:gd name="connsiteX94" fmla="*/ 2207104 w 9662615"/>
              <a:gd name="connsiteY94" fmla="*/ 1508888 h 1598136"/>
              <a:gd name="connsiteX95" fmla="*/ 2149226 w 9662615"/>
              <a:gd name="connsiteY95" fmla="*/ 1523409 h 1598136"/>
              <a:gd name="connsiteX96" fmla="*/ 2084783 w 9662615"/>
              <a:gd name="connsiteY96" fmla="*/ 1524245 h 1598136"/>
              <a:gd name="connsiteX97" fmla="*/ 2070075 w 9662615"/>
              <a:gd name="connsiteY97" fmla="*/ 1511285 h 1598136"/>
              <a:gd name="connsiteX98" fmla="*/ 2001057 w 9662615"/>
              <a:gd name="connsiteY98" fmla="*/ 1516449 h 1598136"/>
              <a:gd name="connsiteX99" fmla="*/ 1896330 w 9662615"/>
              <a:gd name="connsiteY99" fmla="*/ 1525725 h 1598136"/>
              <a:gd name="connsiteX100" fmla="*/ 1835994 w 9662615"/>
              <a:gd name="connsiteY100" fmla="*/ 1527678 h 1598136"/>
              <a:gd name="connsiteX101" fmla="*/ 1671119 w 9662615"/>
              <a:gd name="connsiteY101" fmla="*/ 1536701 h 1598136"/>
              <a:gd name="connsiteX102" fmla="*/ 1601337 w 9662615"/>
              <a:gd name="connsiteY102" fmla="*/ 1548552 h 1598136"/>
              <a:gd name="connsiteX103" fmla="*/ 1407755 w 9662615"/>
              <a:gd name="connsiteY103" fmla="*/ 1571444 h 1598136"/>
              <a:gd name="connsiteX104" fmla="*/ 1271994 w 9662615"/>
              <a:gd name="connsiteY104" fmla="*/ 1579471 h 1598136"/>
              <a:gd name="connsiteX105" fmla="*/ 1249226 w 9662615"/>
              <a:gd name="connsiteY105" fmla="*/ 1583140 h 1598136"/>
              <a:gd name="connsiteX106" fmla="*/ 1217719 w 9662615"/>
              <a:gd name="connsiteY106" fmla="*/ 1580863 h 1598136"/>
              <a:gd name="connsiteX107" fmla="*/ 1091432 w 9662615"/>
              <a:gd name="connsiteY107" fmla="*/ 1571003 h 1598136"/>
              <a:gd name="connsiteX108" fmla="*/ 992039 w 9662615"/>
              <a:gd name="connsiteY108" fmla="*/ 1556662 h 1598136"/>
              <a:gd name="connsiteX109" fmla="*/ 868264 w 9662615"/>
              <a:gd name="connsiteY109" fmla="*/ 1566392 h 1598136"/>
              <a:gd name="connsiteX110" fmla="*/ 792765 w 9662615"/>
              <a:gd name="connsiteY110" fmla="*/ 1563102 h 1598136"/>
              <a:gd name="connsiteX111" fmla="*/ 669055 w 9662615"/>
              <a:gd name="connsiteY111" fmla="*/ 1543638 h 1598136"/>
              <a:gd name="connsiteX112" fmla="*/ 506152 w 9662615"/>
              <a:gd name="connsiteY112" fmla="*/ 1549124 h 1598136"/>
              <a:gd name="connsiteX113" fmla="*/ 472797 w 9662615"/>
              <a:gd name="connsiteY113" fmla="*/ 1568904 h 1598136"/>
              <a:gd name="connsiteX114" fmla="*/ 427864 w 9662615"/>
              <a:gd name="connsiteY114" fmla="*/ 1580848 h 1598136"/>
              <a:gd name="connsiteX115" fmla="*/ 408381 w 9662615"/>
              <a:gd name="connsiteY115" fmla="*/ 1552940 h 1598136"/>
              <a:gd name="connsiteX116" fmla="*/ 267163 w 9662615"/>
              <a:gd name="connsiteY116" fmla="*/ 1531913 h 1598136"/>
              <a:gd name="connsiteX117" fmla="*/ 196644 w 9662615"/>
              <a:gd name="connsiteY117" fmla="*/ 1524565 h 1598136"/>
              <a:gd name="connsiteX118" fmla="*/ 86819 w 9662615"/>
              <a:gd name="connsiteY118" fmla="*/ 1519517 h 1598136"/>
              <a:gd name="connsiteX119" fmla="*/ 53369 w 9662615"/>
              <a:gd name="connsiteY119" fmla="*/ 1516853 h 1598136"/>
              <a:gd name="connsiteX120" fmla="*/ 2359 w 9662615"/>
              <a:gd name="connsiteY120" fmla="*/ 1515247 h 1598136"/>
              <a:gd name="connsiteX121" fmla="*/ 0 w 9662615"/>
              <a:gd name="connsiteY121" fmla="*/ 1514932 h 1598136"/>
              <a:gd name="connsiteX122" fmla="*/ 0 w 9662615"/>
              <a:gd name="connsiteY122" fmla="*/ 0 h 1598136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129812 w 9662615"/>
              <a:gd name="connsiteY49" fmla="*/ 1521277 h 1598136"/>
              <a:gd name="connsiteX50" fmla="*/ 5059484 w 9662615"/>
              <a:gd name="connsiteY50" fmla="*/ 1546802 h 1598136"/>
              <a:gd name="connsiteX51" fmla="*/ 5050958 w 9662615"/>
              <a:gd name="connsiteY51" fmla="*/ 1545776 h 1598136"/>
              <a:gd name="connsiteX52" fmla="*/ 5038524 w 9662615"/>
              <a:gd name="connsiteY52" fmla="*/ 1545675 h 1598136"/>
              <a:gd name="connsiteX53" fmla="*/ 5038223 w 9662615"/>
              <a:gd name="connsiteY53" fmla="*/ 1545881 h 1598136"/>
              <a:gd name="connsiteX54" fmla="*/ 5026564 w 9662615"/>
              <a:gd name="connsiteY54" fmla="*/ 1545376 h 1598136"/>
              <a:gd name="connsiteX55" fmla="*/ 4969433 w 9662615"/>
              <a:gd name="connsiteY55" fmla="*/ 1540263 h 1598136"/>
              <a:gd name="connsiteX56" fmla="*/ 4921303 w 9662615"/>
              <a:gd name="connsiteY56" fmla="*/ 1575379 h 1598136"/>
              <a:gd name="connsiteX57" fmla="*/ 4863775 w 9662615"/>
              <a:gd name="connsiteY57" fmla="*/ 1562633 h 1598136"/>
              <a:gd name="connsiteX58" fmla="*/ 4847242 w 9662615"/>
              <a:gd name="connsiteY58" fmla="*/ 1565435 h 1598136"/>
              <a:gd name="connsiteX59" fmla="*/ 4856839 w 9662615"/>
              <a:gd name="connsiteY59" fmla="*/ 1598136 h 1598136"/>
              <a:gd name="connsiteX60" fmla="*/ 4791466 w 9662615"/>
              <a:gd name="connsiteY60" fmla="*/ 1561324 h 1598136"/>
              <a:gd name="connsiteX61" fmla="*/ 4784247 w 9662615"/>
              <a:gd name="connsiteY61" fmla="*/ 1562342 h 1598136"/>
              <a:gd name="connsiteX62" fmla="*/ 4748477 w 9662615"/>
              <a:gd name="connsiteY62" fmla="*/ 1556925 h 1598136"/>
              <a:gd name="connsiteX63" fmla="*/ 4730033 w 9662615"/>
              <a:gd name="connsiteY63" fmla="*/ 1555274 h 1598136"/>
              <a:gd name="connsiteX64" fmla="*/ 4724747 w 9662615"/>
              <a:gd name="connsiteY64" fmla="*/ 1552439 h 1598136"/>
              <a:gd name="connsiteX65" fmla="*/ 4697562 w 9662615"/>
              <a:gd name="connsiteY65" fmla="*/ 1551206 h 1598136"/>
              <a:gd name="connsiteX66" fmla="*/ 4662664 w 9662615"/>
              <a:gd name="connsiteY66" fmla="*/ 1573162 h 1598136"/>
              <a:gd name="connsiteX67" fmla="*/ 4603028 w 9662615"/>
              <a:gd name="connsiteY67" fmla="*/ 1568821 h 1598136"/>
              <a:gd name="connsiteX68" fmla="*/ 4541612 w 9662615"/>
              <a:gd name="connsiteY68" fmla="*/ 1545262 h 1598136"/>
              <a:gd name="connsiteX69" fmla="*/ 4422155 w 9662615"/>
              <a:gd name="connsiteY69" fmla="*/ 1542059 h 1598136"/>
              <a:gd name="connsiteX70" fmla="*/ 4221826 w 9662615"/>
              <a:gd name="connsiteY70" fmla="*/ 1508923 h 1598136"/>
              <a:gd name="connsiteX71" fmla="*/ 4096601 w 9662615"/>
              <a:gd name="connsiteY71" fmla="*/ 1521563 h 1598136"/>
              <a:gd name="connsiteX72" fmla="*/ 3970635 w 9662615"/>
              <a:gd name="connsiteY72" fmla="*/ 1544815 h 1598136"/>
              <a:gd name="connsiteX73" fmla="*/ 3833906 w 9662615"/>
              <a:gd name="connsiteY73" fmla="*/ 1516637 h 1598136"/>
              <a:gd name="connsiteX74" fmla="*/ 3696258 w 9662615"/>
              <a:gd name="connsiteY74" fmla="*/ 1537563 h 1598136"/>
              <a:gd name="connsiteX75" fmla="*/ 3594070 w 9662615"/>
              <a:gd name="connsiteY75" fmla="*/ 1509422 h 1598136"/>
              <a:gd name="connsiteX76" fmla="*/ 3565233 w 9662615"/>
              <a:gd name="connsiteY76" fmla="*/ 1515122 h 1598136"/>
              <a:gd name="connsiteX77" fmla="*/ 3560267 w 9662615"/>
              <a:gd name="connsiteY77" fmla="*/ 1516288 h 1598136"/>
              <a:gd name="connsiteX78" fmla="*/ 3540258 w 9662615"/>
              <a:gd name="connsiteY78" fmla="*/ 1516976 h 1598136"/>
              <a:gd name="connsiteX79" fmla="*/ 3534780 w 9662615"/>
              <a:gd name="connsiteY79" fmla="*/ 1522141 h 1598136"/>
              <a:gd name="connsiteX80" fmla="*/ 3504783 w 9662615"/>
              <a:gd name="connsiteY80" fmla="*/ 1526739 h 1598136"/>
              <a:gd name="connsiteX81" fmla="*/ 3430805 w 9662615"/>
              <a:gd name="connsiteY81" fmla="*/ 1542521 h 1598136"/>
              <a:gd name="connsiteX82" fmla="*/ 3292707 w 9662615"/>
              <a:gd name="connsiteY82" fmla="*/ 1520490 h 1598136"/>
              <a:gd name="connsiteX83" fmla="*/ 3187872 w 9662615"/>
              <a:gd name="connsiteY83" fmla="*/ 1519991 h 1598136"/>
              <a:gd name="connsiteX84" fmla="*/ 3148026 w 9662615"/>
              <a:gd name="connsiteY84" fmla="*/ 1524777 h 1598136"/>
              <a:gd name="connsiteX85" fmla="*/ 3092394 w 9662615"/>
              <a:gd name="connsiteY85" fmla="*/ 1528115 h 1598136"/>
              <a:gd name="connsiteX86" fmla="*/ 2994200 w 9662615"/>
              <a:gd name="connsiteY86" fmla="*/ 1537857 h 1598136"/>
              <a:gd name="connsiteX87" fmla="*/ 2862301 w 9662615"/>
              <a:gd name="connsiteY87" fmla="*/ 1544250 h 1598136"/>
              <a:gd name="connsiteX88" fmla="*/ 2766335 w 9662615"/>
              <a:gd name="connsiteY88" fmla="*/ 1527662 h 1598136"/>
              <a:gd name="connsiteX89" fmla="*/ 2757836 w 9662615"/>
              <a:gd name="connsiteY89" fmla="*/ 1531371 h 1598136"/>
              <a:gd name="connsiteX90" fmla="*/ 2691555 w 9662615"/>
              <a:gd name="connsiteY90" fmla="*/ 1530283 h 1598136"/>
              <a:gd name="connsiteX91" fmla="*/ 2491676 w 9662615"/>
              <a:gd name="connsiteY91" fmla="*/ 1500859 h 1598136"/>
              <a:gd name="connsiteX92" fmla="*/ 2378036 w 9662615"/>
              <a:gd name="connsiteY92" fmla="*/ 1520645 h 1598136"/>
              <a:gd name="connsiteX93" fmla="*/ 2284269 w 9662615"/>
              <a:gd name="connsiteY93" fmla="*/ 1503068 h 1598136"/>
              <a:gd name="connsiteX94" fmla="*/ 2207104 w 9662615"/>
              <a:gd name="connsiteY94" fmla="*/ 1508888 h 1598136"/>
              <a:gd name="connsiteX95" fmla="*/ 2149226 w 9662615"/>
              <a:gd name="connsiteY95" fmla="*/ 1523409 h 1598136"/>
              <a:gd name="connsiteX96" fmla="*/ 2084783 w 9662615"/>
              <a:gd name="connsiteY96" fmla="*/ 1524245 h 1598136"/>
              <a:gd name="connsiteX97" fmla="*/ 2070075 w 9662615"/>
              <a:gd name="connsiteY97" fmla="*/ 1511285 h 1598136"/>
              <a:gd name="connsiteX98" fmla="*/ 2001057 w 9662615"/>
              <a:gd name="connsiteY98" fmla="*/ 1516449 h 1598136"/>
              <a:gd name="connsiteX99" fmla="*/ 1896330 w 9662615"/>
              <a:gd name="connsiteY99" fmla="*/ 1525725 h 1598136"/>
              <a:gd name="connsiteX100" fmla="*/ 1835994 w 9662615"/>
              <a:gd name="connsiteY100" fmla="*/ 1527678 h 1598136"/>
              <a:gd name="connsiteX101" fmla="*/ 1671119 w 9662615"/>
              <a:gd name="connsiteY101" fmla="*/ 1536701 h 1598136"/>
              <a:gd name="connsiteX102" fmla="*/ 1601337 w 9662615"/>
              <a:gd name="connsiteY102" fmla="*/ 1548552 h 1598136"/>
              <a:gd name="connsiteX103" fmla="*/ 1407755 w 9662615"/>
              <a:gd name="connsiteY103" fmla="*/ 1571444 h 1598136"/>
              <a:gd name="connsiteX104" fmla="*/ 1271994 w 9662615"/>
              <a:gd name="connsiteY104" fmla="*/ 1579471 h 1598136"/>
              <a:gd name="connsiteX105" fmla="*/ 1249226 w 9662615"/>
              <a:gd name="connsiteY105" fmla="*/ 1583140 h 1598136"/>
              <a:gd name="connsiteX106" fmla="*/ 1217719 w 9662615"/>
              <a:gd name="connsiteY106" fmla="*/ 1580863 h 1598136"/>
              <a:gd name="connsiteX107" fmla="*/ 1091432 w 9662615"/>
              <a:gd name="connsiteY107" fmla="*/ 1571003 h 1598136"/>
              <a:gd name="connsiteX108" fmla="*/ 992039 w 9662615"/>
              <a:gd name="connsiteY108" fmla="*/ 1556662 h 1598136"/>
              <a:gd name="connsiteX109" fmla="*/ 868264 w 9662615"/>
              <a:gd name="connsiteY109" fmla="*/ 1566392 h 1598136"/>
              <a:gd name="connsiteX110" fmla="*/ 792765 w 9662615"/>
              <a:gd name="connsiteY110" fmla="*/ 1563102 h 1598136"/>
              <a:gd name="connsiteX111" fmla="*/ 669055 w 9662615"/>
              <a:gd name="connsiteY111" fmla="*/ 1543638 h 1598136"/>
              <a:gd name="connsiteX112" fmla="*/ 506152 w 9662615"/>
              <a:gd name="connsiteY112" fmla="*/ 1549124 h 1598136"/>
              <a:gd name="connsiteX113" fmla="*/ 472797 w 9662615"/>
              <a:gd name="connsiteY113" fmla="*/ 1568904 h 1598136"/>
              <a:gd name="connsiteX114" fmla="*/ 427864 w 9662615"/>
              <a:gd name="connsiteY114" fmla="*/ 1580848 h 1598136"/>
              <a:gd name="connsiteX115" fmla="*/ 408381 w 9662615"/>
              <a:gd name="connsiteY115" fmla="*/ 1552940 h 1598136"/>
              <a:gd name="connsiteX116" fmla="*/ 267163 w 9662615"/>
              <a:gd name="connsiteY116" fmla="*/ 1531913 h 1598136"/>
              <a:gd name="connsiteX117" fmla="*/ 196644 w 9662615"/>
              <a:gd name="connsiteY117" fmla="*/ 1524565 h 1598136"/>
              <a:gd name="connsiteX118" fmla="*/ 86819 w 9662615"/>
              <a:gd name="connsiteY118" fmla="*/ 1519517 h 1598136"/>
              <a:gd name="connsiteX119" fmla="*/ 53369 w 9662615"/>
              <a:gd name="connsiteY119" fmla="*/ 1516853 h 1598136"/>
              <a:gd name="connsiteX120" fmla="*/ 2359 w 9662615"/>
              <a:gd name="connsiteY120" fmla="*/ 1515247 h 1598136"/>
              <a:gd name="connsiteX121" fmla="*/ 0 w 9662615"/>
              <a:gd name="connsiteY121" fmla="*/ 1514932 h 1598136"/>
              <a:gd name="connsiteX122" fmla="*/ 0 w 9662615"/>
              <a:gd name="connsiteY122" fmla="*/ 0 h 1598136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129812 w 9662615"/>
              <a:gd name="connsiteY49" fmla="*/ 1521277 h 1598136"/>
              <a:gd name="connsiteX50" fmla="*/ 5059484 w 9662615"/>
              <a:gd name="connsiteY50" fmla="*/ 1546802 h 1598136"/>
              <a:gd name="connsiteX51" fmla="*/ 5050958 w 9662615"/>
              <a:gd name="connsiteY51" fmla="*/ 1545776 h 1598136"/>
              <a:gd name="connsiteX52" fmla="*/ 5038524 w 9662615"/>
              <a:gd name="connsiteY52" fmla="*/ 1545675 h 1598136"/>
              <a:gd name="connsiteX53" fmla="*/ 5026564 w 9662615"/>
              <a:gd name="connsiteY53" fmla="*/ 1545376 h 1598136"/>
              <a:gd name="connsiteX54" fmla="*/ 4969433 w 9662615"/>
              <a:gd name="connsiteY54" fmla="*/ 1540263 h 1598136"/>
              <a:gd name="connsiteX55" fmla="*/ 4921303 w 9662615"/>
              <a:gd name="connsiteY55" fmla="*/ 1575379 h 1598136"/>
              <a:gd name="connsiteX56" fmla="*/ 4863775 w 9662615"/>
              <a:gd name="connsiteY56" fmla="*/ 1562633 h 1598136"/>
              <a:gd name="connsiteX57" fmla="*/ 4847242 w 9662615"/>
              <a:gd name="connsiteY57" fmla="*/ 1565435 h 1598136"/>
              <a:gd name="connsiteX58" fmla="*/ 4856839 w 9662615"/>
              <a:gd name="connsiteY58" fmla="*/ 1598136 h 1598136"/>
              <a:gd name="connsiteX59" fmla="*/ 4791466 w 9662615"/>
              <a:gd name="connsiteY59" fmla="*/ 1561324 h 1598136"/>
              <a:gd name="connsiteX60" fmla="*/ 4784247 w 9662615"/>
              <a:gd name="connsiteY60" fmla="*/ 1562342 h 1598136"/>
              <a:gd name="connsiteX61" fmla="*/ 4748477 w 9662615"/>
              <a:gd name="connsiteY61" fmla="*/ 1556925 h 1598136"/>
              <a:gd name="connsiteX62" fmla="*/ 4730033 w 9662615"/>
              <a:gd name="connsiteY62" fmla="*/ 1555274 h 1598136"/>
              <a:gd name="connsiteX63" fmla="*/ 4724747 w 9662615"/>
              <a:gd name="connsiteY63" fmla="*/ 1552439 h 1598136"/>
              <a:gd name="connsiteX64" fmla="*/ 4697562 w 9662615"/>
              <a:gd name="connsiteY64" fmla="*/ 1551206 h 1598136"/>
              <a:gd name="connsiteX65" fmla="*/ 4662664 w 9662615"/>
              <a:gd name="connsiteY65" fmla="*/ 1573162 h 1598136"/>
              <a:gd name="connsiteX66" fmla="*/ 4603028 w 9662615"/>
              <a:gd name="connsiteY66" fmla="*/ 1568821 h 1598136"/>
              <a:gd name="connsiteX67" fmla="*/ 4541612 w 9662615"/>
              <a:gd name="connsiteY67" fmla="*/ 1545262 h 1598136"/>
              <a:gd name="connsiteX68" fmla="*/ 4422155 w 9662615"/>
              <a:gd name="connsiteY68" fmla="*/ 1542059 h 1598136"/>
              <a:gd name="connsiteX69" fmla="*/ 4221826 w 9662615"/>
              <a:gd name="connsiteY69" fmla="*/ 1508923 h 1598136"/>
              <a:gd name="connsiteX70" fmla="*/ 4096601 w 9662615"/>
              <a:gd name="connsiteY70" fmla="*/ 1521563 h 1598136"/>
              <a:gd name="connsiteX71" fmla="*/ 3970635 w 9662615"/>
              <a:gd name="connsiteY71" fmla="*/ 1544815 h 1598136"/>
              <a:gd name="connsiteX72" fmla="*/ 3833906 w 9662615"/>
              <a:gd name="connsiteY72" fmla="*/ 1516637 h 1598136"/>
              <a:gd name="connsiteX73" fmla="*/ 3696258 w 9662615"/>
              <a:gd name="connsiteY73" fmla="*/ 1537563 h 1598136"/>
              <a:gd name="connsiteX74" fmla="*/ 3594070 w 9662615"/>
              <a:gd name="connsiteY74" fmla="*/ 1509422 h 1598136"/>
              <a:gd name="connsiteX75" fmla="*/ 3565233 w 9662615"/>
              <a:gd name="connsiteY75" fmla="*/ 1515122 h 1598136"/>
              <a:gd name="connsiteX76" fmla="*/ 3560267 w 9662615"/>
              <a:gd name="connsiteY76" fmla="*/ 1516288 h 1598136"/>
              <a:gd name="connsiteX77" fmla="*/ 3540258 w 9662615"/>
              <a:gd name="connsiteY77" fmla="*/ 1516976 h 1598136"/>
              <a:gd name="connsiteX78" fmla="*/ 3534780 w 9662615"/>
              <a:gd name="connsiteY78" fmla="*/ 1522141 h 1598136"/>
              <a:gd name="connsiteX79" fmla="*/ 3504783 w 9662615"/>
              <a:gd name="connsiteY79" fmla="*/ 1526739 h 1598136"/>
              <a:gd name="connsiteX80" fmla="*/ 3430805 w 9662615"/>
              <a:gd name="connsiteY80" fmla="*/ 1542521 h 1598136"/>
              <a:gd name="connsiteX81" fmla="*/ 3292707 w 9662615"/>
              <a:gd name="connsiteY81" fmla="*/ 1520490 h 1598136"/>
              <a:gd name="connsiteX82" fmla="*/ 3187872 w 9662615"/>
              <a:gd name="connsiteY82" fmla="*/ 1519991 h 1598136"/>
              <a:gd name="connsiteX83" fmla="*/ 3148026 w 9662615"/>
              <a:gd name="connsiteY83" fmla="*/ 1524777 h 1598136"/>
              <a:gd name="connsiteX84" fmla="*/ 3092394 w 9662615"/>
              <a:gd name="connsiteY84" fmla="*/ 1528115 h 1598136"/>
              <a:gd name="connsiteX85" fmla="*/ 2994200 w 9662615"/>
              <a:gd name="connsiteY85" fmla="*/ 1537857 h 1598136"/>
              <a:gd name="connsiteX86" fmla="*/ 2862301 w 9662615"/>
              <a:gd name="connsiteY86" fmla="*/ 1544250 h 1598136"/>
              <a:gd name="connsiteX87" fmla="*/ 2766335 w 9662615"/>
              <a:gd name="connsiteY87" fmla="*/ 1527662 h 1598136"/>
              <a:gd name="connsiteX88" fmla="*/ 2757836 w 9662615"/>
              <a:gd name="connsiteY88" fmla="*/ 1531371 h 1598136"/>
              <a:gd name="connsiteX89" fmla="*/ 2691555 w 9662615"/>
              <a:gd name="connsiteY89" fmla="*/ 1530283 h 1598136"/>
              <a:gd name="connsiteX90" fmla="*/ 2491676 w 9662615"/>
              <a:gd name="connsiteY90" fmla="*/ 1500859 h 1598136"/>
              <a:gd name="connsiteX91" fmla="*/ 2378036 w 9662615"/>
              <a:gd name="connsiteY91" fmla="*/ 1520645 h 1598136"/>
              <a:gd name="connsiteX92" fmla="*/ 2284269 w 9662615"/>
              <a:gd name="connsiteY92" fmla="*/ 1503068 h 1598136"/>
              <a:gd name="connsiteX93" fmla="*/ 2207104 w 9662615"/>
              <a:gd name="connsiteY93" fmla="*/ 1508888 h 1598136"/>
              <a:gd name="connsiteX94" fmla="*/ 2149226 w 9662615"/>
              <a:gd name="connsiteY94" fmla="*/ 1523409 h 1598136"/>
              <a:gd name="connsiteX95" fmla="*/ 2084783 w 9662615"/>
              <a:gd name="connsiteY95" fmla="*/ 1524245 h 1598136"/>
              <a:gd name="connsiteX96" fmla="*/ 2070075 w 9662615"/>
              <a:gd name="connsiteY96" fmla="*/ 1511285 h 1598136"/>
              <a:gd name="connsiteX97" fmla="*/ 2001057 w 9662615"/>
              <a:gd name="connsiteY97" fmla="*/ 1516449 h 1598136"/>
              <a:gd name="connsiteX98" fmla="*/ 1896330 w 9662615"/>
              <a:gd name="connsiteY98" fmla="*/ 1525725 h 1598136"/>
              <a:gd name="connsiteX99" fmla="*/ 1835994 w 9662615"/>
              <a:gd name="connsiteY99" fmla="*/ 1527678 h 1598136"/>
              <a:gd name="connsiteX100" fmla="*/ 1671119 w 9662615"/>
              <a:gd name="connsiteY100" fmla="*/ 1536701 h 1598136"/>
              <a:gd name="connsiteX101" fmla="*/ 1601337 w 9662615"/>
              <a:gd name="connsiteY101" fmla="*/ 1548552 h 1598136"/>
              <a:gd name="connsiteX102" fmla="*/ 1407755 w 9662615"/>
              <a:gd name="connsiteY102" fmla="*/ 1571444 h 1598136"/>
              <a:gd name="connsiteX103" fmla="*/ 1271994 w 9662615"/>
              <a:gd name="connsiteY103" fmla="*/ 1579471 h 1598136"/>
              <a:gd name="connsiteX104" fmla="*/ 1249226 w 9662615"/>
              <a:gd name="connsiteY104" fmla="*/ 1583140 h 1598136"/>
              <a:gd name="connsiteX105" fmla="*/ 1217719 w 9662615"/>
              <a:gd name="connsiteY105" fmla="*/ 1580863 h 1598136"/>
              <a:gd name="connsiteX106" fmla="*/ 1091432 w 9662615"/>
              <a:gd name="connsiteY106" fmla="*/ 1571003 h 1598136"/>
              <a:gd name="connsiteX107" fmla="*/ 992039 w 9662615"/>
              <a:gd name="connsiteY107" fmla="*/ 1556662 h 1598136"/>
              <a:gd name="connsiteX108" fmla="*/ 868264 w 9662615"/>
              <a:gd name="connsiteY108" fmla="*/ 1566392 h 1598136"/>
              <a:gd name="connsiteX109" fmla="*/ 792765 w 9662615"/>
              <a:gd name="connsiteY109" fmla="*/ 1563102 h 1598136"/>
              <a:gd name="connsiteX110" fmla="*/ 669055 w 9662615"/>
              <a:gd name="connsiteY110" fmla="*/ 1543638 h 1598136"/>
              <a:gd name="connsiteX111" fmla="*/ 506152 w 9662615"/>
              <a:gd name="connsiteY111" fmla="*/ 1549124 h 1598136"/>
              <a:gd name="connsiteX112" fmla="*/ 472797 w 9662615"/>
              <a:gd name="connsiteY112" fmla="*/ 1568904 h 1598136"/>
              <a:gd name="connsiteX113" fmla="*/ 427864 w 9662615"/>
              <a:gd name="connsiteY113" fmla="*/ 1580848 h 1598136"/>
              <a:gd name="connsiteX114" fmla="*/ 408381 w 9662615"/>
              <a:gd name="connsiteY114" fmla="*/ 1552940 h 1598136"/>
              <a:gd name="connsiteX115" fmla="*/ 267163 w 9662615"/>
              <a:gd name="connsiteY115" fmla="*/ 1531913 h 1598136"/>
              <a:gd name="connsiteX116" fmla="*/ 196644 w 9662615"/>
              <a:gd name="connsiteY116" fmla="*/ 1524565 h 1598136"/>
              <a:gd name="connsiteX117" fmla="*/ 86819 w 9662615"/>
              <a:gd name="connsiteY117" fmla="*/ 1519517 h 1598136"/>
              <a:gd name="connsiteX118" fmla="*/ 53369 w 9662615"/>
              <a:gd name="connsiteY118" fmla="*/ 1516853 h 1598136"/>
              <a:gd name="connsiteX119" fmla="*/ 2359 w 9662615"/>
              <a:gd name="connsiteY119" fmla="*/ 1515247 h 1598136"/>
              <a:gd name="connsiteX120" fmla="*/ 0 w 9662615"/>
              <a:gd name="connsiteY120" fmla="*/ 1514932 h 1598136"/>
              <a:gd name="connsiteX121" fmla="*/ 0 w 9662615"/>
              <a:gd name="connsiteY121" fmla="*/ 0 h 1598136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129812 w 9662615"/>
              <a:gd name="connsiteY49" fmla="*/ 1521277 h 1598136"/>
              <a:gd name="connsiteX50" fmla="*/ 5059484 w 9662615"/>
              <a:gd name="connsiteY50" fmla="*/ 1546802 h 1598136"/>
              <a:gd name="connsiteX51" fmla="*/ 5038524 w 9662615"/>
              <a:gd name="connsiteY51" fmla="*/ 1545675 h 1598136"/>
              <a:gd name="connsiteX52" fmla="*/ 5026564 w 9662615"/>
              <a:gd name="connsiteY52" fmla="*/ 1545376 h 1598136"/>
              <a:gd name="connsiteX53" fmla="*/ 4969433 w 9662615"/>
              <a:gd name="connsiteY53" fmla="*/ 1540263 h 1598136"/>
              <a:gd name="connsiteX54" fmla="*/ 4921303 w 9662615"/>
              <a:gd name="connsiteY54" fmla="*/ 1575379 h 1598136"/>
              <a:gd name="connsiteX55" fmla="*/ 4863775 w 9662615"/>
              <a:gd name="connsiteY55" fmla="*/ 1562633 h 1598136"/>
              <a:gd name="connsiteX56" fmla="*/ 4847242 w 9662615"/>
              <a:gd name="connsiteY56" fmla="*/ 1565435 h 1598136"/>
              <a:gd name="connsiteX57" fmla="*/ 4856839 w 9662615"/>
              <a:gd name="connsiteY57" fmla="*/ 1598136 h 1598136"/>
              <a:gd name="connsiteX58" fmla="*/ 4791466 w 9662615"/>
              <a:gd name="connsiteY58" fmla="*/ 1561324 h 1598136"/>
              <a:gd name="connsiteX59" fmla="*/ 4784247 w 9662615"/>
              <a:gd name="connsiteY59" fmla="*/ 1562342 h 1598136"/>
              <a:gd name="connsiteX60" fmla="*/ 4748477 w 9662615"/>
              <a:gd name="connsiteY60" fmla="*/ 1556925 h 1598136"/>
              <a:gd name="connsiteX61" fmla="*/ 4730033 w 9662615"/>
              <a:gd name="connsiteY61" fmla="*/ 1555274 h 1598136"/>
              <a:gd name="connsiteX62" fmla="*/ 4724747 w 9662615"/>
              <a:gd name="connsiteY62" fmla="*/ 1552439 h 1598136"/>
              <a:gd name="connsiteX63" fmla="*/ 4697562 w 9662615"/>
              <a:gd name="connsiteY63" fmla="*/ 1551206 h 1598136"/>
              <a:gd name="connsiteX64" fmla="*/ 4662664 w 9662615"/>
              <a:gd name="connsiteY64" fmla="*/ 1573162 h 1598136"/>
              <a:gd name="connsiteX65" fmla="*/ 4603028 w 9662615"/>
              <a:gd name="connsiteY65" fmla="*/ 1568821 h 1598136"/>
              <a:gd name="connsiteX66" fmla="*/ 4541612 w 9662615"/>
              <a:gd name="connsiteY66" fmla="*/ 1545262 h 1598136"/>
              <a:gd name="connsiteX67" fmla="*/ 4422155 w 9662615"/>
              <a:gd name="connsiteY67" fmla="*/ 1542059 h 1598136"/>
              <a:gd name="connsiteX68" fmla="*/ 4221826 w 9662615"/>
              <a:gd name="connsiteY68" fmla="*/ 1508923 h 1598136"/>
              <a:gd name="connsiteX69" fmla="*/ 4096601 w 9662615"/>
              <a:gd name="connsiteY69" fmla="*/ 1521563 h 1598136"/>
              <a:gd name="connsiteX70" fmla="*/ 3970635 w 9662615"/>
              <a:gd name="connsiteY70" fmla="*/ 1544815 h 1598136"/>
              <a:gd name="connsiteX71" fmla="*/ 3833906 w 9662615"/>
              <a:gd name="connsiteY71" fmla="*/ 1516637 h 1598136"/>
              <a:gd name="connsiteX72" fmla="*/ 3696258 w 9662615"/>
              <a:gd name="connsiteY72" fmla="*/ 1537563 h 1598136"/>
              <a:gd name="connsiteX73" fmla="*/ 3594070 w 9662615"/>
              <a:gd name="connsiteY73" fmla="*/ 1509422 h 1598136"/>
              <a:gd name="connsiteX74" fmla="*/ 3565233 w 9662615"/>
              <a:gd name="connsiteY74" fmla="*/ 1515122 h 1598136"/>
              <a:gd name="connsiteX75" fmla="*/ 3560267 w 9662615"/>
              <a:gd name="connsiteY75" fmla="*/ 1516288 h 1598136"/>
              <a:gd name="connsiteX76" fmla="*/ 3540258 w 9662615"/>
              <a:gd name="connsiteY76" fmla="*/ 1516976 h 1598136"/>
              <a:gd name="connsiteX77" fmla="*/ 3534780 w 9662615"/>
              <a:gd name="connsiteY77" fmla="*/ 1522141 h 1598136"/>
              <a:gd name="connsiteX78" fmla="*/ 3504783 w 9662615"/>
              <a:gd name="connsiteY78" fmla="*/ 1526739 h 1598136"/>
              <a:gd name="connsiteX79" fmla="*/ 3430805 w 9662615"/>
              <a:gd name="connsiteY79" fmla="*/ 1542521 h 1598136"/>
              <a:gd name="connsiteX80" fmla="*/ 3292707 w 9662615"/>
              <a:gd name="connsiteY80" fmla="*/ 1520490 h 1598136"/>
              <a:gd name="connsiteX81" fmla="*/ 3187872 w 9662615"/>
              <a:gd name="connsiteY81" fmla="*/ 1519991 h 1598136"/>
              <a:gd name="connsiteX82" fmla="*/ 3148026 w 9662615"/>
              <a:gd name="connsiteY82" fmla="*/ 1524777 h 1598136"/>
              <a:gd name="connsiteX83" fmla="*/ 3092394 w 9662615"/>
              <a:gd name="connsiteY83" fmla="*/ 1528115 h 1598136"/>
              <a:gd name="connsiteX84" fmla="*/ 2994200 w 9662615"/>
              <a:gd name="connsiteY84" fmla="*/ 1537857 h 1598136"/>
              <a:gd name="connsiteX85" fmla="*/ 2862301 w 9662615"/>
              <a:gd name="connsiteY85" fmla="*/ 1544250 h 1598136"/>
              <a:gd name="connsiteX86" fmla="*/ 2766335 w 9662615"/>
              <a:gd name="connsiteY86" fmla="*/ 1527662 h 1598136"/>
              <a:gd name="connsiteX87" fmla="*/ 2757836 w 9662615"/>
              <a:gd name="connsiteY87" fmla="*/ 1531371 h 1598136"/>
              <a:gd name="connsiteX88" fmla="*/ 2691555 w 9662615"/>
              <a:gd name="connsiteY88" fmla="*/ 1530283 h 1598136"/>
              <a:gd name="connsiteX89" fmla="*/ 2491676 w 9662615"/>
              <a:gd name="connsiteY89" fmla="*/ 1500859 h 1598136"/>
              <a:gd name="connsiteX90" fmla="*/ 2378036 w 9662615"/>
              <a:gd name="connsiteY90" fmla="*/ 1520645 h 1598136"/>
              <a:gd name="connsiteX91" fmla="*/ 2284269 w 9662615"/>
              <a:gd name="connsiteY91" fmla="*/ 1503068 h 1598136"/>
              <a:gd name="connsiteX92" fmla="*/ 2207104 w 9662615"/>
              <a:gd name="connsiteY92" fmla="*/ 1508888 h 1598136"/>
              <a:gd name="connsiteX93" fmla="*/ 2149226 w 9662615"/>
              <a:gd name="connsiteY93" fmla="*/ 1523409 h 1598136"/>
              <a:gd name="connsiteX94" fmla="*/ 2084783 w 9662615"/>
              <a:gd name="connsiteY94" fmla="*/ 1524245 h 1598136"/>
              <a:gd name="connsiteX95" fmla="*/ 2070075 w 9662615"/>
              <a:gd name="connsiteY95" fmla="*/ 1511285 h 1598136"/>
              <a:gd name="connsiteX96" fmla="*/ 2001057 w 9662615"/>
              <a:gd name="connsiteY96" fmla="*/ 1516449 h 1598136"/>
              <a:gd name="connsiteX97" fmla="*/ 1896330 w 9662615"/>
              <a:gd name="connsiteY97" fmla="*/ 1525725 h 1598136"/>
              <a:gd name="connsiteX98" fmla="*/ 1835994 w 9662615"/>
              <a:gd name="connsiteY98" fmla="*/ 1527678 h 1598136"/>
              <a:gd name="connsiteX99" fmla="*/ 1671119 w 9662615"/>
              <a:gd name="connsiteY99" fmla="*/ 1536701 h 1598136"/>
              <a:gd name="connsiteX100" fmla="*/ 1601337 w 9662615"/>
              <a:gd name="connsiteY100" fmla="*/ 1548552 h 1598136"/>
              <a:gd name="connsiteX101" fmla="*/ 1407755 w 9662615"/>
              <a:gd name="connsiteY101" fmla="*/ 1571444 h 1598136"/>
              <a:gd name="connsiteX102" fmla="*/ 1271994 w 9662615"/>
              <a:gd name="connsiteY102" fmla="*/ 1579471 h 1598136"/>
              <a:gd name="connsiteX103" fmla="*/ 1249226 w 9662615"/>
              <a:gd name="connsiteY103" fmla="*/ 1583140 h 1598136"/>
              <a:gd name="connsiteX104" fmla="*/ 1217719 w 9662615"/>
              <a:gd name="connsiteY104" fmla="*/ 1580863 h 1598136"/>
              <a:gd name="connsiteX105" fmla="*/ 1091432 w 9662615"/>
              <a:gd name="connsiteY105" fmla="*/ 1571003 h 1598136"/>
              <a:gd name="connsiteX106" fmla="*/ 992039 w 9662615"/>
              <a:gd name="connsiteY106" fmla="*/ 1556662 h 1598136"/>
              <a:gd name="connsiteX107" fmla="*/ 868264 w 9662615"/>
              <a:gd name="connsiteY107" fmla="*/ 1566392 h 1598136"/>
              <a:gd name="connsiteX108" fmla="*/ 792765 w 9662615"/>
              <a:gd name="connsiteY108" fmla="*/ 1563102 h 1598136"/>
              <a:gd name="connsiteX109" fmla="*/ 669055 w 9662615"/>
              <a:gd name="connsiteY109" fmla="*/ 1543638 h 1598136"/>
              <a:gd name="connsiteX110" fmla="*/ 506152 w 9662615"/>
              <a:gd name="connsiteY110" fmla="*/ 1549124 h 1598136"/>
              <a:gd name="connsiteX111" fmla="*/ 472797 w 9662615"/>
              <a:gd name="connsiteY111" fmla="*/ 1568904 h 1598136"/>
              <a:gd name="connsiteX112" fmla="*/ 427864 w 9662615"/>
              <a:gd name="connsiteY112" fmla="*/ 1580848 h 1598136"/>
              <a:gd name="connsiteX113" fmla="*/ 408381 w 9662615"/>
              <a:gd name="connsiteY113" fmla="*/ 1552940 h 1598136"/>
              <a:gd name="connsiteX114" fmla="*/ 267163 w 9662615"/>
              <a:gd name="connsiteY114" fmla="*/ 1531913 h 1598136"/>
              <a:gd name="connsiteX115" fmla="*/ 196644 w 9662615"/>
              <a:gd name="connsiteY115" fmla="*/ 1524565 h 1598136"/>
              <a:gd name="connsiteX116" fmla="*/ 86819 w 9662615"/>
              <a:gd name="connsiteY116" fmla="*/ 1519517 h 1598136"/>
              <a:gd name="connsiteX117" fmla="*/ 53369 w 9662615"/>
              <a:gd name="connsiteY117" fmla="*/ 1516853 h 1598136"/>
              <a:gd name="connsiteX118" fmla="*/ 2359 w 9662615"/>
              <a:gd name="connsiteY118" fmla="*/ 1515247 h 1598136"/>
              <a:gd name="connsiteX119" fmla="*/ 0 w 9662615"/>
              <a:gd name="connsiteY119" fmla="*/ 1514932 h 1598136"/>
              <a:gd name="connsiteX120" fmla="*/ 0 w 9662615"/>
              <a:gd name="connsiteY120" fmla="*/ 0 h 1598136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129812 w 9662615"/>
              <a:gd name="connsiteY49" fmla="*/ 1521277 h 1598136"/>
              <a:gd name="connsiteX50" fmla="*/ 5059484 w 9662615"/>
              <a:gd name="connsiteY50" fmla="*/ 1546802 h 1598136"/>
              <a:gd name="connsiteX51" fmla="*/ 5038524 w 9662615"/>
              <a:gd name="connsiteY51" fmla="*/ 1545675 h 1598136"/>
              <a:gd name="connsiteX52" fmla="*/ 5026564 w 9662615"/>
              <a:gd name="connsiteY52" fmla="*/ 1545376 h 1598136"/>
              <a:gd name="connsiteX53" fmla="*/ 4969433 w 9662615"/>
              <a:gd name="connsiteY53" fmla="*/ 1550865 h 1598136"/>
              <a:gd name="connsiteX54" fmla="*/ 4921303 w 9662615"/>
              <a:gd name="connsiteY54" fmla="*/ 1575379 h 1598136"/>
              <a:gd name="connsiteX55" fmla="*/ 4863775 w 9662615"/>
              <a:gd name="connsiteY55" fmla="*/ 1562633 h 1598136"/>
              <a:gd name="connsiteX56" fmla="*/ 4847242 w 9662615"/>
              <a:gd name="connsiteY56" fmla="*/ 1565435 h 1598136"/>
              <a:gd name="connsiteX57" fmla="*/ 4856839 w 9662615"/>
              <a:gd name="connsiteY57" fmla="*/ 1598136 h 1598136"/>
              <a:gd name="connsiteX58" fmla="*/ 4791466 w 9662615"/>
              <a:gd name="connsiteY58" fmla="*/ 1561324 h 1598136"/>
              <a:gd name="connsiteX59" fmla="*/ 4784247 w 9662615"/>
              <a:gd name="connsiteY59" fmla="*/ 1562342 h 1598136"/>
              <a:gd name="connsiteX60" fmla="*/ 4748477 w 9662615"/>
              <a:gd name="connsiteY60" fmla="*/ 1556925 h 1598136"/>
              <a:gd name="connsiteX61" fmla="*/ 4730033 w 9662615"/>
              <a:gd name="connsiteY61" fmla="*/ 1555274 h 1598136"/>
              <a:gd name="connsiteX62" fmla="*/ 4724747 w 9662615"/>
              <a:gd name="connsiteY62" fmla="*/ 1552439 h 1598136"/>
              <a:gd name="connsiteX63" fmla="*/ 4697562 w 9662615"/>
              <a:gd name="connsiteY63" fmla="*/ 1551206 h 1598136"/>
              <a:gd name="connsiteX64" fmla="*/ 4662664 w 9662615"/>
              <a:gd name="connsiteY64" fmla="*/ 1573162 h 1598136"/>
              <a:gd name="connsiteX65" fmla="*/ 4603028 w 9662615"/>
              <a:gd name="connsiteY65" fmla="*/ 1568821 h 1598136"/>
              <a:gd name="connsiteX66" fmla="*/ 4541612 w 9662615"/>
              <a:gd name="connsiteY66" fmla="*/ 1545262 h 1598136"/>
              <a:gd name="connsiteX67" fmla="*/ 4422155 w 9662615"/>
              <a:gd name="connsiteY67" fmla="*/ 1542059 h 1598136"/>
              <a:gd name="connsiteX68" fmla="*/ 4221826 w 9662615"/>
              <a:gd name="connsiteY68" fmla="*/ 1508923 h 1598136"/>
              <a:gd name="connsiteX69" fmla="*/ 4096601 w 9662615"/>
              <a:gd name="connsiteY69" fmla="*/ 1521563 h 1598136"/>
              <a:gd name="connsiteX70" fmla="*/ 3970635 w 9662615"/>
              <a:gd name="connsiteY70" fmla="*/ 1544815 h 1598136"/>
              <a:gd name="connsiteX71" fmla="*/ 3833906 w 9662615"/>
              <a:gd name="connsiteY71" fmla="*/ 1516637 h 1598136"/>
              <a:gd name="connsiteX72" fmla="*/ 3696258 w 9662615"/>
              <a:gd name="connsiteY72" fmla="*/ 1537563 h 1598136"/>
              <a:gd name="connsiteX73" fmla="*/ 3594070 w 9662615"/>
              <a:gd name="connsiteY73" fmla="*/ 1509422 h 1598136"/>
              <a:gd name="connsiteX74" fmla="*/ 3565233 w 9662615"/>
              <a:gd name="connsiteY74" fmla="*/ 1515122 h 1598136"/>
              <a:gd name="connsiteX75" fmla="*/ 3560267 w 9662615"/>
              <a:gd name="connsiteY75" fmla="*/ 1516288 h 1598136"/>
              <a:gd name="connsiteX76" fmla="*/ 3540258 w 9662615"/>
              <a:gd name="connsiteY76" fmla="*/ 1516976 h 1598136"/>
              <a:gd name="connsiteX77" fmla="*/ 3534780 w 9662615"/>
              <a:gd name="connsiteY77" fmla="*/ 1522141 h 1598136"/>
              <a:gd name="connsiteX78" fmla="*/ 3504783 w 9662615"/>
              <a:gd name="connsiteY78" fmla="*/ 1526739 h 1598136"/>
              <a:gd name="connsiteX79" fmla="*/ 3430805 w 9662615"/>
              <a:gd name="connsiteY79" fmla="*/ 1542521 h 1598136"/>
              <a:gd name="connsiteX80" fmla="*/ 3292707 w 9662615"/>
              <a:gd name="connsiteY80" fmla="*/ 1520490 h 1598136"/>
              <a:gd name="connsiteX81" fmla="*/ 3187872 w 9662615"/>
              <a:gd name="connsiteY81" fmla="*/ 1519991 h 1598136"/>
              <a:gd name="connsiteX82" fmla="*/ 3148026 w 9662615"/>
              <a:gd name="connsiteY82" fmla="*/ 1524777 h 1598136"/>
              <a:gd name="connsiteX83" fmla="*/ 3092394 w 9662615"/>
              <a:gd name="connsiteY83" fmla="*/ 1528115 h 1598136"/>
              <a:gd name="connsiteX84" fmla="*/ 2994200 w 9662615"/>
              <a:gd name="connsiteY84" fmla="*/ 1537857 h 1598136"/>
              <a:gd name="connsiteX85" fmla="*/ 2862301 w 9662615"/>
              <a:gd name="connsiteY85" fmla="*/ 1544250 h 1598136"/>
              <a:gd name="connsiteX86" fmla="*/ 2766335 w 9662615"/>
              <a:gd name="connsiteY86" fmla="*/ 1527662 h 1598136"/>
              <a:gd name="connsiteX87" fmla="*/ 2757836 w 9662615"/>
              <a:gd name="connsiteY87" fmla="*/ 1531371 h 1598136"/>
              <a:gd name="connsiteX88" fmla="*/ 2691555 w 9662615"/>
              <a:gd name="connsiteY88" fmla="*/ 1530283 h 1598136"/>
              <a:gd name="connsiteX89" fmla="*/ 2491676 w 9662615"/>
              <a:gd name="connsiteY89" fmla="*/ 1500859 h 1598136"/>
              <a:gd name="connsiteX90" fmla="*/ 2378036 w 9662615"/>
              <a:gd name="connsiteY90" fmla="*/ 1520645 h 1598136"/>
              <a:gd name="connsiteX91" fmla="*/ 2284269 w 9662615"/>
              <a:gd name="connsiteY91" fmla="*/ 1503068 h 1598136"/>
              <a:gd name="connsiteX92" fmla="*/ 2207104 w 9662615"/>
              <a:gd name="connsiteY92" fmla="*/ 1508888 h 1598136"/>
              <a:gd name="connsiteX93" fmla="*/ 2149226 w 9662615"/>
              <a:gd name="connsiteY93" fmla="*/ 1523409 h 1598136"/>
              <a:gd name="connsiteX94" fmla="*/ 2084783 w 9662615"/>
              <a:gd name="connsiteY94" fmla="*/ 1524245 h 1598136"/>
              <a:gd name="connsiteX95" fmla="*/ 2070075 w 9662615"/>
              <a:gd name="connsiteY95" fmla="*/ 1511285 h 1598136"/>
              <a:gd name="connsiteX96" fmla="*/ 2001057 w 9662615"/>
              <a:gd name="connsiteY96" fmla="*/ 1516449 h 1598136"/>
              <a:gd name="connsiteX97" fmla="*/ 1896330 w 9662615"/>
              <a:gd name="connsiteY97" fmla="*/ 1525725 h 1598136"/>
              <a:gd name="connsiteX98" fmla="*/ 1835994 w 9662615"/>
              <a:gd name="connsiteY98" fmla="*/ 1527678 h 1598136"/>
              <a:gd name="connsiteX99" fmla="*/ 1671119 w 9662615"/>
              <a:gd name="connsiteY99" fmla="*/ 1536701 h 1598136"/>
              <a:gd name="connsiteX100" fmla="*/ 1601337 w 9662615"/>
              <a:gd name="connsiteY100" fmla="*/ 1548552 h 1598136"/>
              <a:gd name="connsiteX101" fmla="*/ 1407755 w 9662615"/>
              <a:gd name="connsiteY101" fmla="*/ 1571444 h 1598136"/>
              <a:gd name="connsiteX102" fmla="*/ 1271994 w 9662615"/>
              <a:gd name="connsiteY102" fmla="*/ 1579471 h 1598136"/>
              <a:gd name="connsiteX103" fmla="*/ 1249226 w 9662615"/>
              <a:gd name="connsiteY103" fmla="*/ 1583140 h 1598136"/>
              <a:gd name="connsiteX104" fmla="*/ 1217719 w 9662615"/>
              <a:gd name="connsiteY104" fmla="*/ 1580863 h 1598136"/>
              <a:gd name="connsiteX105" fmla="*/ 1091432 w 9662615"/>
              <a:gd name="connsiteY105" fmla="*/ 1571003 h 1598136"/>
              <a:gd name="connsiteX106" fmla="*/ 992039 w 9662615"/>
              <a:gd name="connsiteY106" fmla="*/ 1556662 h 1598136"/>
              <a:gd name="connsiteX107" fmla="*/ 868264 w 9662615"/>
              <a:gd name="connsiteY107" fmla="*/ 1566392 h 1598136"/>
              <a:gd name="connsiteX108" fmla="*/ 792765 w 9662615"/>
              <a:gd name="connsiteY108" fmla="*/ 1563102 h 1598136"/>
              <a:gd name="connsiteX109" fmla="*/ 669055 w 9662615"/>
              <a:gd name="connsiteY109" fmla="*/ 1543638 h 1598136"/>
              <a:gd name="connsiteX110" fmla="*/ 506152 w 9662615"/>
              <a:gd name="connsiteY110" fmla="*/ 1549124 h 1598136"/>
              <a:gd name="connsiteX111" fmla="*/ 472797 w 9662615"/>
              <a:gd name="connsiteY111" fmla="*/ 1568904 h 1598136"/>
              <a:gd name="connsiteX112" fmla="*/ 427864 w 9662615"/>
              <a:gd name="connsiteY112" fmla="*/ 1580848 h 1598136"/>
              <a:gd name="connsiteX113" fmla="*/ 408381 w 9662615"/>
              <a:gd name="connsiteY113" fmla="*/ 1552940 h 1598136"/>
              <a:gd name="connsiteX114" fmla="*/ 267163 w 9662615"/>
              <a:gd name="connsiteY114" fmla="*/ 1531913 h 1598136"/>
              <a:gd name="connsiteX115" fmla="*/ 196644 w 9662615"/>
              <a:gd name="connsiteY115" fmla="*/ 1524565 h 1598136"/>
              <a:gd name="connsiteX116" fmla="*/ 86819 w 9662615"/>
              <a:gd name="connsiteY116" fmla="*/ 1519517 h 1598136"/>
              <a:gd name="connsiteX117" fmla="*/ 53369 w 9662615"/>
              <a:gd name="connsiteY117" fmla="*/ 1516853 h 1598136"/>
              <a:gd name="connsiteX118" fmla="*/ 2359 w 9662615"/>
              <a:gd name="connsiteY118" fmla="*/ 1515247 h 1598136"/>
              <a:gd name="connsiteX119" fmla="*/ 0 w 9662615"/>
              <a:gd name="connsiteY119" fmla="*/ 1514932 h 1598136"/>
              <a:gd name="connsiteX120" fmla="*/ 0 w 9662615"/>
              <a:gd name="connsiteY120" fmla="*/ 0 h 1598136"/>
              <a:gd name="connsiteX0" fmla="*/ 0 w 9662615"/>
              <a:gd name="connsiteY0" fmla="*/ 0 h 1592835"/>
              <a:gd name="connsiteX1" fmla="*/ 9662615 w 9662615"/>
              <a:gd name="connsiteY1" fmla="*/ 0 h 1592835"/>
              <a:gd name="connsiteX2" fmla="*/ 9662615 w 9662615"/>
              <a:gd name="connsiteY2" fmla="*/ 1280346 h 1592835"/>
              <a:gd name="connsiteX3" fmla="*/ 9658420 w 9662615"/>
              <a:gd name="connsiteY3" fmla="*/ 1280106 h 1592835"/>
              <a:gd name="connsiteX4" fmla="*/ 9469546 w 9662615"/>
              <a:gd name="connsiteY4" fmla="*/ 1289837 h 1592835"/>
              <a:gd name="connsiteX5" fmla="*/ 9385895 w 9662615"/>
              <a:gd name="connsiteY5" fmla="*/ 1269203 h 1592835"/>
              <a:gd name="connsiteX6" fmla="*/ 9144767 w 9662615"/>
              <a:gd name="connsiteY6" fmla="*/ 1264120 h 1592835"/>
              <a:gd name="connsiteX7" fmla="*/ 8837252 w 9662615"/>
              <a:gd name="connsiteY7" fmla="*/ 1350515 h 1592835"/>
              <a:gd name="connsiteX8" fmla="*/ 8705466 w 9662615"/>
              <a:gd name="connsiteY8" fmla="*/ 1342419 h 1592835"/>
              <a:gd name="connsiteX9" fmla="*/ 8652221 w 9662615"/>
              <a:gd name="connsiteY9" fmla="*/ 1326906 h 1592835"/>
              <a:gd name="connsiteX10" fmla="*/ 8632312 w 9662615"/>
              <a:gd name="connsiteY10" fmla="*/ 1326025 h 1592835"/>
              <a:gd name="connsiteX11" fmla="*/ 8591582 w 9662615"/>
              <a:gd name="connsiteY11" fmla="*/ 1341666 h 1592835"/>
              <a:gd name="connsiteX12" fmla="*/ 8537336 w 9662615"/>
              <a:gd name="connsiteY12" fmla="*/ 1341684 h 1592835"/>
              <a:gd name="connsiteX13" fmla="*/ 8472508 w 9662615"/>
              <a:gd name="connsiteY13" fmla="*/ 1363109 h 1592835"/>
              <a:gd name="connsiteX14" fmla="*/ 8258477 w 9662615"/>
              <a:gd name="connsiteY14" fmla="*/ 1370666 h 1592835"/>
              <a:gd name="connsiteX15" fmla="*/ 8197961 w 9662615"/>
              <a:gd name="connsiteY15" fmla="*/ 1392804 h 1592835"/>
              <a:gd name="connsiteX16" fmla="*/ 8171196 w 9662615"/>
              <a:gd name="connsiteY16" fmla="*/ 1397216 h 1592835"/>
              <a:gd name="connsiteX17" fmla="*/ 8127667 w 9662615"/>
              <a:gd name="connsiteY17" fmla="*/ 1418254 h 1592835"/>
              <a:gd name="connsiteX18" fmla="*/ 7974579 w 9662615"/>
              <a:gd name="connsiteY18" fmla="*/ 1383439 h 1592835"/>
              <a:gd name="connsiteX19" fmla="*/ 7768351 w 9662615"/>
              <a:gd name="connsiteY19" fmla="*/ 1395051 h 1592835"/>
              <a:gd name="connsiteX20" fmla="*/ 7635985 w 9662615"/>
              <a:gd name="connsiteY20" fmla="*/ 1386363 h 1592835"/>
              <a:gd name="connsiteX21" fmla="*/ 7466069 w 9662615"/>
              <a:gd name="connsiteY21" fmla="*/ 1377654 h 1592835"/>
              <a:gd name="connsiteX22" fmla="*/ 7355642 w 9662615"/>
              <a:gd name="connsiteY22" fmla="*/ 1407761 h 1592835"/>
              <a:gd name="connsiteX23" fmla="*/ 7151610 w 9662615"/>
              <a:gd name="connsiteY23" fmla="*/ 1397856 h 1592835"/>
              <a:gd name="connsiteX24" fmla="*/ 7082147 w 9662615"/>
              <a:gd name="connsiteY24" fmla="*/ 1406113 h 1592835"/>
              <a:gd name="connsiteX25" fmla="*/ 7014958 w 9662615"/>
              <a:gd name="connsiteY25" fmla="*/ 1396883 h 1592835"/>
              <a:gd name="connsiteX26" fmla="*/ 6907567 w 9662615"/>
              <a:gd name="connsiteY26" fmla="*/ 1419149 h 1592835"/>
              <a:gd name="connsiteX27" fmla="*/ 6748428 w 9662615"/>
              <a:gd name="connsiteY27" fmla="*/ 1420308 h 1592835"/>
              <a:gd name="connsiteX28" fmla="*/ 6654257 w 9662615"/>
              <a:gd name="connsiteY28" fmla="*/ 1424143 h 1592835"/>
              <a:gd name="connsiteX29" fmla="*/ 6620123 w 9662615"/>
              <a:gd name="connsiteY29" fmla="*/ 1430535 h 1592835"/>
              <a:gd name="connsiteX30" fmla="*/ 6571355 w 9662615"/>
              <a:gd name="connsiteY30" fmla="*/ 1436144 h 1592835"/>
              <a:gd name="connsiteX31" fmla="*/ 6486557 w 9662615"/>
              <a:gd name="connsiteY31" fmla="*/ 1449861 h 1592835"/>
              <a:gd name="connsiteX32" fmla="*/ 6370419 w 9662615"/>
              <a:gd name="connsiteY32" fmla="*/ 1461649 h 1592835"/>
              <a:gd name="connsiteX33" fmla="*/ 6278839 w 9662615"/>
              <a:gd name="connsiteY33" fmla="*/ 1449160 h 1592835"/>
              <a:gd name="connsiteX34" fmla="*/ 6272455 w 9662615"/>
              <a:gd name="connsiteY34" fmla="*/ 1453191 h 1592835"/>
              <a:gd name="connsiteX35" fmla="*/ 6212659 w 9662615"/>
              <a:gd name="connsiteY35" fmla="*/ 1454850 h 1592835"/>
              <a:gd name="connsiteX36" fmla="*/ 6069317 w 9662615"/>
              <a:gd name="connsiteY36" fmla="*/ 1445838 h 1592835"/>
              <a:gd name="connsiteX37" fmla="*/ 5878477 w 9662615"/>
              <a:gd name="connsiteY37" fmla="*/ 1439180 h 1592835"/>
              <a:gd name="connsiteX38" fmla="*/ 5838387 w 9662615"/>
              <a:gd name="connsiteY38" fmla="*/ 1444679 h 1592835"/>
              <a:gd name="connsiteX39" fmla="*/ 5771136 w 9662615"/>
              <a:gd name="connsiteY39" fmla="*/ 1453639 h 1592835"/>
              <a:gd name="connsiteX40" fmla="*/ 5724081 w 9662615"/>
              <a:gd name="connsiteY40" fmla="*/ 1470431 h 1592835"/>
              <a:gd name="connsiteX41" fmla="*/ 5666577 w 9662615"/>
              <a:gd name="connsiteY41" fmla="*/ 1473921 h 1592835"/>
              <a:gd name="connsiteX42" fmla="*/ 5649068 w 9662615"/>
              <a:gd name="connsiteY42" fmla="*/ 1461676 h 1592835"/>
              <a:gd name="connsiteX43" fmla="*/ 5588902 w 9662615"/>
              <a:gd name="connsiteY43" fmla="*/ 1469647 h 1592835"/>
              <a:gd name="connsiteX44" fmla="*/ 5498090 w 9662615"/>
              <a:gd name="connsiteY44" fmla="*/ 1483173 h 1592835"/>
              <a:gd name="connsiteX45" fmla="*/ 5444641 w 9662615"/>
              <a:gd name="connsiteY45" fmla="*/ 1487602 h 1592835"/>
              <a:gd name="connsiteX46" fmla="*/ 5299812 w 9662615"/>
              <a:gd name="connsiteY46" fmla="*/ 1503362 h 1592835"/>
              <a:gd name="connsiteX47" fmla="*/ 5213947 w 9662615"/>
              <a:gd name="connsiteY47" fmla="*/ 1516637 h 1592835"/>
              <a:gd name="connsiteX48" fmla="*/ 5090342 w 9662615"/>
              <a:gd name="connsiteY48" fmla="*/ 1546680 h 1592835"/>
              <a:gd name="connsiteX49" fmla="*/ 5129812 w 9662615"/>
              <a:gd name="connsiteY49" fmla="*/ 1521277 h 1592835"/>
              <a:gd name="connsiteX50" fmla="*/ 5059484 w 9662615"/>
              <a:gd name="connsiteY50" fmla="*/ 1546802 h 1592835"/>
              <a:gd name="connsiteX51" fmla="*/ 5038524 w 9662615"/>
              <a:gd name="connsiteY51" fmla="*/ 1545675 h 1592835"/>
              <a:gd name="connsiteX52" fmla="*/ 5026564 w 9662615"/>
              <a:gd name="connsiteY52" fmla="*/ 1545376 h 1592835"/>
              <a:gd name="connsiteX53" fmla="*/ 4969433 w 9662615"/>
              <a:gd name="connsiteY53" fmla="*/ 1550865 h 1592835"/>
              <a:gd name="connsiteX54" fmla="*/ 4921303 w 9662615"/>
              <a:gd name="connsiteY54" fmla="*/ 1575379 h 1592835"/>
              <a:gd name="connsiteX55" fmla="*/ 4863775 w 9662615"/>
              <a:gd name="connsiteY55" fmla="*/ 1562633 h 1592835"/>
              <a:gd name="connsiteX56" fmla="*/ 4847242 w 9662615"/>
              <a:gd name="connsiteY56" fmla="*/ 1565435 h 1592835"/>
              <a:gd name="connsiteX57" fmla="*/ 4856839 w 9662615"/>
              <a:gd name="connsiteY57" fmla="*/ 1592835 h 1592835"/>
              <a:gd name="connsiteX58" fmla="*/ 4791466 w 9662615"/>
              <a:gd name="connsiteY58" fmla="*/ 1561324 h 1592835"/>
              <a:gd name="connsiteX59" fmla="*/ 4784247 w 9662615"/>
              <a:gd name="connsiteY59" fmla="*/ 1562342 h 1592835"/>
              <a:gd name="connsiteX60" fmla="*/ 4748477 w 9662615"/>
              <a:gd name="connsiteY60" fmla="*/ 1556925 h 1592835"/>
              <a:gd name="connsiteX61" fmla="*/ 4730033 w 9662615"/>
              <a:gd name="connsiteY61" fmla="*/ 1555274 h 1592835"/>
              <a:gd name="connsiteX62" fmla="*/ 4724747 w 9662615"/>
              <a:gd name="connsiteY62" fmla="*/ 1552439 h 1592835"/>
              <a:gd name="connsiteX63" fmla="*/ 4697562 w 9662615"/>
              <a:gd name="connsiteY63" fmla="*/ 1551206 h 1592835"/>
              <a:gd name="connsiteX64" fmla="*/ 4662664 w 9662615"/>
              <a:gd name="connsiteY64" fmla="*/ 1573162 h 1592835"/>
              <a:gd name="connsiteX65" fmla="*/ 4603028 w 9662615"/>
              <a:gd name="connsiteY65" fmla="*/ 1568821 h 1592835"/>
              <a:gd name="connsiteX66" fmla="*/ 4541612 w 9662615"/>
              <a:gd name="connsiteY66" fmla="*/ 1545262 h 1592835"/>
              <a:gd name="connsiteX67" fmla="*/ 4422155 w 9662615"/>
              <a:gd name="connsiteY67" fmla="*/ 1542059 h 1592835"/>
              <a:gd name="connsiteX68" fmla="*/ 4221826 w 9662615"/>
              <a:gd name="connsiteY68" fmla="*/ 1508923 h 1592835"/>
              <a:gd name="connsiteX69" fmla="*/ 4096601 w 9662615"/>
              <a:gd name="connsiteY69" fmla="*/ 1521563 h 1592835"/>
              <a:gd name="connsiteX70" fmla="*/ 3970635 w 9662615"/>
              <a:gd name="connsiteY70" fmla="*/ 1544815 h 1592835"/>
              <a:gd name="connsiteX71" fmla="*/ 3833906 w 9662615"/>
              <a:gd name="connsiteY71" fmla="*/ 1516637 h 1592835"/>
              <a:gd name="connsiteX72" fmla="*/ 3696258 w 9662615"/>
              <a:gd name="connsiteY72" fmla="*/ 1537563 h 1592835"/>
              <a:gd name="connsiteX73" fmla="*/ 3594070 w 9662615"/>
              <a:gd name="connsiteY73" fmla="*/ 1509422 h 1592835"/>
              <a:gd name="connsiteX74" fmla="*/ 3565233 w 9662615"/>
              <a:gd name="connsiteY74" fmla="*/ 1515122 h 1592835"/>
              <a:gd name="connsiteX75" fmla="*/ 3560267 w 9662615"/>
              <a:gd name="connsiteY75" fmla="*/ 1516288 h 1592835"/>
              <a:gd name="connsiteX76" fmla="*/ 3540258 w 9662615"/>
              <a:gd name="connsiteY76" fmla="*/ 1516976 h 1592835"/>
              <a:gd name="connsiteX77" fmla="*/ 3534780 w 9662615"/>
              <a:gd name="connsiteY77" fmla="*/ 1522141 h 1592835"/>
              <a:gd name="connsiteX78" fmla="*/ 3504783 w 9662615"/>
              <a:gd name="connsiteY78" fmla="*/ 1526739 h 1592835"/>
              <a:gd name="connsiteX79" fmla="*/ 3430805 w 9662615"/>
              <a:gd name="connsiteY79" fmla="*/ 1542521 h 1592835"/>
              <a:gd name="connsiteX80" fmla="*/ 3292707 w 9662615"/>
              <a:gd name="connsiteY80" fmla="*/ 1520490 h 1592835"/>
              <a:gd name="connsiteX81" fmla="*/ 3187872 w 9662615"/>
              <a:gd name="connsiteY81" fmla="*/ 1519991 h 1592835"/>
              <a:gd name="connsiteX82" fmla="*/ 3148026 w 9662615"/>
              <a:gd name="connsiteY82" fmla="*/ 1524777 h 1592835"/>
              <a:gd name="connsiteX83" fmla="*/ 3092394 w 9662615"/>
              <a:gd name="connsiteY83" fmla="*/ 1528115 h 1592835"/>
              <a:gd name="connsiteX84" fmla="*/ 2994200 w 9662615"/>
              <a:gd name="connsiteY84" fmla="*/ 1537857 h 1592835"/>
              <a:gd name="connsiteX85" fmla="*/ 2862301 w 9662615"/>
              <a:gd name="connsiteY85" fmla="*/ 1544250 h 1592835"/>
              <a:gd name="connsiteX86" fmla="*/ 2766335 w 9662615"/>
              <a:gd name="connsiteY86" fmla="*/ 1527662 h 1592835"/>
              <a:gd name="connsiteX87" fmla="*/ 2757836 w 9662615"/>
              <a:gd name="connsiteY87" fmla="*/ 1531371 h 1592835"/>
              <a:gd name="connsiteX88" fmla="*/ 2691555 w 9662615"/>
              <a:gd name="connsiteY88" fmla="*/ 1530283 h 1592835"/>
              <a:gd name="connsiteX89" fmla="*/ 2491676 w 9662615"/>
              <a:gd name="connsiteY89" fmla="*/ 1500859 h 1592835"/>
              <a:gd name="connsiteX90" fmla="*/ 2378036 w 9662615"/>
              <a:gd name="connsiteY90" fmla="*/ 1520645 h 1592835"/>
              <a:gd name="connsiteX91" fmla="*/ 2284269 w 9662615"/>
              <a:gd name="connsiteY91" fmla="*/ 1503068 h 1592835"/>
              <a:gd name="connsiteX92" fmla="*/ 2207104 w 9662615"/>
              <a:gd name="connsiteY92" fmla="*/ 1508888 h 1592835"/>
              <a:gd name="connsiteX93" fmla="*/ 2149226 w 9662615"/>
              <a:gd name="connsiteY93" fmla="*/ 1523409 h 1592835"/>
              <a:gd name="connsiteX94" fmla="*/ 2084783 w 9662615"/>
              <a:gd name="connsiteY94" fmla="*/ 1524245 h 1592835"/>
              <a:gd name="connsiteX95" fmla="*/ 2070075 w 9662615"/>
              <a:gd name="connsiteY95" fmla="*/ 1511285 h 1592835"/>
              <a:gd name="connsiteX96" fmla="*/ 2001057 w 9662615"/>
              <a:gd name="connsiteY96" fmla="*/ 1516449 h 1592835"/>
              <a:gd name="connsiteX97" fmla="*/ 1896330 w 9662615"/>
              <a:gd name="connsiteY97" fmla="*/ 1525725 h 1592835"/>
              <a:gd name="connsiteX98" fmla="*/ 1835994 w 9662615"/>
              <a:gd name="connsiteY98" fmla="*/ 1527678 h 1592835"/>
              <a:gd name="connsiteX99" fmla="*/ 1671119 w 9662615"/>
              <a:gd name="connsiteY99" fmla="*/ 1536701 h 1592835"/>
              <a:gd name="connsiteX100" fmla="*/ 1601337 w 9662615"/>
              <a:gd name="connsiteY100" fmla="*/ 1548552 h 1592835"/>
              <a:gd name="connsiteX101" fmla="*/ 1407755 w 9662615"/>
              <a:gd name="connsiteY101" fmla="*/ 1571444 h 1592835"/>
              <a:gd name="connsiteX102" fmla="*/ 1271994 w 9662615"/>
              <a:gd name="connsiteY102" fmla="*/ 1579471 h 1592835"/>
              <a:gd name="connsiteX103" fmla="*/ 1249226 w 9662615"/>
              <a:gd name="connsiteY103" fmla="*/ 1583140 h 1592835"/>
              <a:gd name="connsiteX104" fmla="*/ 1217719 w 9662615"/>
              <a:gd name="connsiteY104" fmla="*/ 1580863 h 1592835"/>
              <a:gd name="connsiteX105" fmla="*/ 1091432 w 9662615"/>
              <a:gd name="connsiteY105" fmla="*/ 1571003 h 1592835"/>
              <a:gd name="connsiteX106" fmla="*/ 992039 w 9662615"/>
              <a:gd name="connsiteY106" fmla="*/ 1556662 h 1592835"/>
              <a:gd name="connsiteX107" fmla="*/ 868264 w 9662615"/>
              <a:gd name="connsiteY107" fmla="*/ 1566392 h 1592835"/>
              <a:gd name="connsiteX108" fmla="*/ 792765 w 9662615"/>
              <a:gd name="connsiteY108" fmla="*/ 1563102 h 1592835"/>
              <a:gd name="connsiteX109" fmla="*/ 669055 w 9662615"/>
              <a:gd name="connsiteY109" fmla="*/ 1543638 h 1592835"/>
              <a:gd name="connsiteX110" fmla="*/ 506152 w 9662615"/>
              <a:gd name="connsiteY110" fmla="*/ 1549124 h 1592835"/>
              <a:gd name="connsiteX111" fmla="*/ 472797 w 9662615"/>
              <a:gd name="connsiteY111" fmla="*/ 1568904 h 1592835"/>
              <a:gd name="connsiteX112" fmla="*/ 427864 w 9662615"/>
              <a:gd name="connsiteY112" fmla="*/ 1580848 h 1592835"/>
              <a:gd name="connsiteX113" fmla="*/ 408381 w 9662615"/>
              <a:gd name="connsiteY113" fmla="*/ 1552940 h 1592835"/>
              <a:gd name="connsiteX114" fmla="*/ 267163 w 9662615"/>
              <a:gd name="connsiteY114" fmla="*/ 1531913 h 1592835"/>
              <a:gd name="connsiteX115" fmla="*/ 196644 w 9662615"/>
              <a:gd name="connsiteY115" fmla="*/ 1524565 h 1592835"/>
              <a:gd name="connsiteX116" fmla="*/ 86819 w 9662615"/>
              <a:gd name="connsiteY116" fmla="*/ 1519517 h 1592835"/>
              <a:gd name="connsiteX117" fmla="*/ 53369 w 9662615"/>
              <a:gd name="connsiteY117" fmla="*/ 1516853 h 1592835"/>
              <a:gd name="connsiteX118" fmla="*/ 2359 w 9662615"/>
              <a:gd name="connsiteY118" fmla="*/ 1515247 h 1592835"/>
              <a:gd name="connsiteX119" fmla="*/ 0 w 9662615"/>
              <a:gd name="connsiteY119" fmla="*/ 1514932 h 1592835"/>
              <a:gd name="connsiteX120" fmla="*/ 0 w 9662615"/>
              <a:gd name="connsiteY120" fmla="*/ 0 h 1592835"/>
              <a:gd name="connsiteX0" fmla="*/ 0 w 9662615"/>
              <a:gd name="connsiteY0" fmla="*/ 0 h 1592835"/>
              <a:gd name="connsiteX1" fmla="*/ 9662615 w 9662615"/>
              <a:gd name="connsiteY1" fmla="*/ 0 h 1592835"/>
              <a:gd name="connsiteX2" fmla="*/ 9662615 w 9662615"/>
              <a:gd name="connsiteY2" fmla="*/ 1280346 h 1592835"/>
              <a:gd name="connsiteX3" fmla="*/ 9658420 w 9662615"/>
              <a:gd name="connsiteY3" fmla="*/ 1280106 h 1592835"/>
              <a:gd name="connsiteX4" fmla="*/ 9469546 w 9662615"/>
              <a:gd name="connsiteY4" fmla="*/ 1289837 h 1592835"/>
              <a:gd name="connsiteX5" fmla="*/ 9385895 w 9662615"/>
              <a:gd name="connsiteY5" fmla="*/ 1269203 h 1592835"/>
              <a:gd name="connsiteX6" fmla="*/ 9144767 w 9662615"/>
              <a:gd name="connsiteY6" fmla="*/ 1264120 h 1592835"/>
              <a:gd name="connsiteX7" fmla="*/ 8837252 w 9662615"/>
              <a:gd name="connsiteY7" fmla="*/ 1350515 h 1592835"/>
              <a:gd name="connsiteX8" fmla="*/ 8705466 w 9662615"/>
              <a:gd name="connsiteY8" fmla="*/ 1342419 h 1592835"/>
              <a:gd name="connsiteX9" fmla="*/ 8652221 w 9662615"/>
              <a:gd name="connsiteY9" fmla="*/ 1326906 h 1592835"/>
              <a:gd name="connsiteX10" fmla="*/ 8632312 w 9662615"/>
              <a:gd name="connsiteY10" fmla="*/ 1326025 h 1592835"/>
              <a:gd name="connsiteX11" fmla="*/ 8591582 w 9662615"/>
              <a:gd name="connsiteY11" fmla="*/ 1341666 h 1592835"/>
              <a:gd name="connsiteX12" fmla="*/ 8537336 w 9662615"/>
              <a:gd name="connsiteY12" fmla="*/ 1341684 h 1592835"/>
              <a:gd name="connsiteX13" fmla="*/ 8472508 w 9662615"/>
              <a:gd name="connsiteY13" fmla="*/ 1363109 h 1592835"/>
              <a:gd name="connsiteX14" fmla="*/ 8258477 w 9662615"/>
              <a:gd name="connsiteY14" fmla="*/ 1370666 h 1592835"/>
              <a:gd name="connsiteX15" fmla="*/ 8197961 w 9662615"/>
              <a:gd name="connsiteY15" fmla="*/ 1392804 h 1592835"/>
              <a:gd name="connsiteX16" fmla="*/ 8171196 w 9662615"/>
              <a:gd name="connsiteY16" fmla="*/ 1397216 h 1592835"/>
              <a:gd name="connsiteX17" fmla="*/ 8127667 w 9662615"/>
              <a:gd name="connsiteY17" fmla="*/ 1418254 h 1592835"/>
              <a:gd name="connsiteX18" fmla="*/ 7974579 w 9662615"/>
              <a:gd name="connsiteY18" fmla="*/ 1383439 h 1592835"/>
              <a:gd name="connsiteX19" fmla="*/ 7768351 w 9662615"/>
              <a:gd name="connsiteY19" fmla="*/ 1395051 h 1592835"/>
              <a:gd name="connsiteX20" fmla="*/ 7635985 w 9662615"/>
              <a:gd name="connsiteY20" fmla="*/ 1386363 h 1592835"/>
              <a:gd name="connsiteX21" fmla="*/ 7466069 w 9662615"/>
              <a:gd name="connsiteY21" fmla="*/ 1377654 h 1592835"/>
              <a:gd name="connsiteX22" fmla="*/ 7355642 w 9662615"/>
              <a:gd name="connsiteY22" fmla="*/ 1407761 h 1592835"/>
              <a:gd name="connsiteX23" fmla="*/ 7151610 w 9662615"/>
              <a:gd name="connsiteY23" fmla="*/ 1397856 h 1592835"/>
              <a:gd name="connsiteX24" fmla="*/ 7082147 w 9662615"/>
              <a:gd name="connsiteY24" fmla="*/ 1406113 h 1592835"/>
              <a:gd name="connsiteX25" fmla="*/ 7014958 w 9662615"/>
              <a:gd name="connsiteY25" fmla="*/ 1396883 h 1592835"/>
              <a:gd name="connsiteX26" fmla="*/ 6907567 w 9662615"/>
              <a:gd name="connsiteY26" fmla="*/ 1419149 h 1592835"/>
              <a:gd name="connsiteX27" fmla="*/ 6748428 w 9662615"/>
              <a:gd name="connsiteY27" fmla="*/ 1420308 h 1592835"/>
              <a:gd name="connsiteX28" fmla="*/ 6654257 w 9662615"/>
              <a:gd name="connsiteY28" fmla="*/ 1424143 h 1592835"/>
              <a:gd name="connsiteX29" fmla="*/ 6620123 w 9662615"/>
              <a:gd name="connsiteY29" fmla="*/ 1430535 h 1592835"/>
              <a:gd name="connsiteX30" fmla="*/ 6571355 w 9662615"/>
              <a:gd name="connsiteY30" fmla="*/ 1436144 h 1592835"/>
              <a:gd name="connsiteX31" fmla="*/ 6486557 w 9662615"/>
              <a:gd name="connsiteY31" fmla="*/ 1449861 h 1592835"/>
              <a:gd name="connsiteX32" fmla="*/ 6370419 w 9662615"/>
              <a:gd name="connsiteY32" fmla="*/ 1461649 h 1592835"/>
              <a:gd name="connsiteX33" fmla="*/ 6278839 w 9662615"/>
              <a:gd name="connsiteY33" fmla="*/ 1449160 h 1592835"/>
              <a:gd name="connsiteX34" fmla="*/ 6272455 w 9662615"/>
              <a:gd name="connsiteY34" fmla="*/ 1453191 h 1592835"/>
              <a:gd name="connsiteX35" fmla="*/ 6212659 w 9662615"/>
              <a:gd name="connsiteY35" fmla="*/ 1454850 h 1592835"/>
              <a:gd name="connsiteX36" fmla="*/ 6069317 w 9662615"/>
              <a:gd name="connsiteY36" fmla="*/ 1445838 h 1592835"/>
              <a:gd name="connsiteX37" fmla="*/ 5878477 w 9662615"/>
              <a:gd name="connsiteY37" fmla="*/ 1439180 h 1592835"/>
              <a:gd name="connsiteX38" fmla="*/ 5838387 w 9662615"/>
              <a:gd name="connsiteY38" fmla="*/ 1444679 h 1592835"/>
              <a:gd name="connsiteX39" fmla="*/ 5771136 w 9662615"/>
              <a:gd name="connsiteY39" fmla="*/ 1453639 h 1592835"/>
              <a:gd name="connsiteX40" fmla="*/ 5724081 w 9662615"/>
              <a:gd name="connsiteY40" fmla="*/ 1470431 h 1592835"/>
              <a:gd name="connsiteX41" fmla="*/ 5666577 w 9662615"/>
              <a:gd name="connsiteY41" fmla="*/ 1473921 h 1592835"/>
              <a:gd name="connsiteX42" fmla="*/ 5649068 w 9662615"/>
              <a:gd name="connsiteY42" fmla="*/ 1461676 h 1592835"/>
              <a:gd name="connsiteX43" fmla="*/ 5588902 w 9662615"/>
              <a:gd name="connsiteY43" fmla="*/ 1469647 h 1592835"/>
              <a:gd name="connsiteX44" fmla="*/ 5498090 w 9662615"/>
              <a:gd name="connsiteY44" fmla="*/ 1483173 h 1592835"/>
              <a:gd name="connsiteX45" fmla="*/ 5444641 w 9662615"/>
              <a:gd name="connsiteY45" fmla="*/ 1487602 h 1592835"/>
              <a:gd name="connsiteX46" fmla="*/ 5299812 w 9662615"/>
              <a:gd name="connsiteY46" fmla="*/ 1503362 h 1592835"/>
              <a:gd name="connsiteX47" fmla="*/ 5213947 w 9662615"/>
              <a:gd name="connsiteY47" fmla="*/ 1516637 h 1592835"/>
              <a:gd name="connsiteX48" fmla="*/ 5090342 w 9662615"/>
              <a:gd name="connsiteY48" fmla="*/ 1546680 h 1592835"/>
              <a:gd name="connsiteX49" fmla="*/ 5129812 w 9662615"/>
              <a:gd name="connsiteY49" fmla="*/ 1521277 h 1592835"/>
              <a:gd name="connsiteX50" fmla="*/ 5059484 w 9662615"/>
              <a:gd name="connsiteY50" fmla="*/ 1546802 h 1592835"/>
              <a:gd name="connsiteX51" fmla="*/ 5038524 w 9662615"/>
              <a:gd name="connsiteY51" fmla="*/ 1545675 h 1592835"/>
              <a:gd name="connsiteX52" fmla="*/ 5026564 w 9662615"/>
              <a:gd name="connsiteY52" fmla="*/ 1545376 h 1592835"/>
              <a:gd name="connsiteX53" fmla="*/ 4969433 w 9662615"/>
              <a:gd name="connsiteY53" fmla="*/ 1550865 h 1592835"/>
              <a:gd name="connsiteX54" fmla="*/ 4921303 w 9662615"/>
              <a:gd name="connsiteY54" fmla="*/ 1575379 h 1592835"/>
              <a:gd name="connsiteX55" fmla="*/ 4863775 w 9662615"/>
              <a:gd name="connsiteY55" fmla="*/ 1562633 h 1592835"/>
              <a:gd name="connsiteX56" fmla="*/ 4847242 w 9662615"/>
              <a:gd name="connsiteY56" fmla="*/ 1565435 h 1592835"/>
              <a:gd name="connsiteX57" fmla="*/ 4856839 w 9662615"/>
              <a:gd name="connsiteY57" fmla="*/ 1592835 h 1592835"/>
              <a:gd name="connsiteX58" fmla="*/ 4791466 w 9662615"/>
              <a:gd name="connsiteY58" fmla="*/ 1561324 h 1592835"/>
              <a:gd name="connsiteX59" fmla="*/ 4784247 w 9662615"/>
              <a:gd name="connsiteY59" fmla="*/ 1562342 h 1592835"/>
              <a:gd name="connsiteX60" fmla="*/ 4748477 w 9662615"/>
              <a:gd name="connsiteY60" fmla="*/ 1556925 h 1592835"/>
              <a:gd name="connsiteX61" fmla="*/ 4730033 w 9662615"/>
              <a:gd name="connsiteY61" fmla="*/ 1555274 h 1592835"/>
              <a:gd name="connsiteX62" fmla="*/ 4697562 w 9662615"/>
              <a:gd name="connsiteY62" fmla="*/ 1551206 h 1592835"/>
              <a:gd name="connsiteX63" fmla="*/ 4662664 w 9662615"/>
              <a:gd name="connsiteY63" fmla="*/ 1573162 h 1592835"/>
              <a:gd name="connsiteX64" fmla="*/ 4603028 w 9662615"/>
              <a:gd name="connsiteY64" fmla="*/ 1568821 h 1592835"/>
              <a:gd name="connsiteX65" fmla="*/ 4541612 w 9662615"/>
              <a:gd name="connsiteY65" fmla="*/ 1545262 h 1592835"/>
              <a:gd name="connsiteX66" fmla="*/ 4422155 w 9662615"/>
              <a:gd name="connsiteY66" fmla="*/ 1542059 h 1592835"/>
              <a:gd name="connsiteX67" fmla="*/ 4221826 w 9662615"/>
              <a:gd name="connsiteY67" fmla="*/ 1508923 h 1592835"/>
              <a:gd name="connsiteX68" fmla="*/ 4096601 w 9662615"/>
              <a:gd name="connsiteY68" fmla="*/ 1521563 h 1592835"/>
              <a:gd name="connsiteX69" fmla="*/ 3970635 w 9662615"/>
              <a:gd name="connsiteY69" fmla="*/ 1544815 h 1592835"/>
              <a:gd name="connsiteX70" fmla="*/ 3833906 w 9662615"/>
              <a:gd name="connsiteY70" fmla="*/ 1516637 h 1592835"/>
              <a:gd name="connsiteX71" fmla="*/ 3696258 w 9662615"/>
              <a:gd name="connsiteY71" fmla="*/ 1537563 h 1592835"/>
              <a:gd name="connsiteX72" fmla="*/ 3594070 w 9662615"/>
              <a:gd name="connsiteY72" fmla="*/ 1509422 h 1592835"/>
              <a:gd name="connsiteX73" fmla="*/ 3565233 w 9662615"/>
              <a:gd name="connsiteY73" fmla="*/ 1515122 h 1592835"/>
              <a:gd name="connsiteX74" fmla="*/ 3560267 w 9662615"/>
              <a:gd name="connsiteY74" fmla="*/ 1516288 h 1592835"/>
              <a:gd name="connsiteX75" fmla="*/ 3540258 w 9662615"/>
              <a:gd name="connsiteY75" fmla="*/ 1516976 h 1592835"/>
              <a:gd name="connsiteX76" fmla="*/ 3534780 w 9662615"/>
              <a:gd name="connsiteY76" fmla="*/ 1522141 h 1592835"/>
              <a:gd name="connsiteX77" fmla="*/ 3504783 w 9662615"/>
              <a:gd name="connsiteY77" fmla="*/ 1526739 h 1592835"/>
              <a:gd name="connsiteX78" fmla="*/ 3430805 w 9662615"/>
              <a:gd name="connsiteY78" fmla="*/ 1542521 h 1592835"/>
              <a:gd name="connsiteX79" fmla="*/ 3292707 w 9662615"/>
              <a:gd name="connsiteY79" fmla="*/ 1520490 h 1592835"/>
              <a:gd name="connsiteX80" fmla="*/ 3187872 w 9662615"/>
              <a:gd name="connsiteY80" fmla="*/ 1519991 h 1592835"/>
              <a:gd name="connsiteX81" fmla="*/ 3148026 w 9662615"/>
              <a:gd name="connsiteY81" fmla="*/ 1524777 h 1592835"/>
              <a:gd name="connsiteX82" fmla="*/ 3092394 w 9662615"/>
              <a:gd name="connsiteY82" fmla="*/ 1528115 h 1592835"/>
              <a:gd name="connsiteX83" fmla="*/ 2994200 w 9662615"/>
              <a:gd name="connsiteY83" fmla="*/ 1537857 h 1592835"/>
              <a:gd name="connsiteX84" fmla="*/ 2862301 w 9662615"/>
              <a:gd name="connsiteY84" fmla="*/ 1544250 h 1592835"/>
              <a:gd name="connsiteX85" fmla="*/ 2766335 w 9662615"/>
              <a:gd name="connsiteY85" fmla="*/ 1527662 h 1592835"/>
              <a:gd name="connsiteX86" fmla="*/ 2757836 w 9662615"/>
              <a:gd name="connsiteY86" fmla="*/ 1531371 h 1592835"/>
              <a:gd name="connsiteX87" fmla="*/ 2691555 w 9662615"/>
              <a:gd name="connsiteY87" fmla="*/ 1530283 h 1592835"/>
              <a:gd name="connsiteX88" fmla="*/ 2491676 w 9662615"/>
              <a:gd name="connsiteY88" fmla="*/ 1500859 h 1592835"/>
              <a:gd name="connsiteX89" fmla="*/ 2378036 w 9662615"/>
              <a:gd name="connsiteY89" fmla="*/ 1520645 h 1592835"/>
              <a:gd name="connsiteX90" fmla="*/ 2284269 w 9662615"/>
              <a:gd name="connsiteY90" fmla="*/ 1503068 h 1592835"/>
              <a:gd name="connsiteX91" fmla="*/ 2207104 w 9662615"/>
              <a:gd name="connsiteY91" fmla="*/ 1508888 h 1592835"/>
              <a:gd name="connsiteX92" fmla="*/ 2149226 w 9662615"/>
              <a:gd name="connsiteY92" fmla="*/ 1523409 h 1592835"/>
              <a:gd name="connsiteX93" fmla="*/ 2084783 w 9662615"/>
              <a:gd name="connsiteY93" fmla="*/ 1524245 h 1592835"/>
              <a:gd name="connsiteX94" fmla="*/ 2070075 w 9662615"/>
              <a:gd name="connsiteY94" fmla="*/ 1511285 h 1592835"/>
              <a:gd name="connsiteX95" fmla="*/ 2001057 w 9662615"/>
              <a:gd name="connsiteY95" fmla="*/ 1516449 h 1592835"/>
              <a:gd name="connsiteX96" fmla="*/ 1896330 w 9662615"/>
              <a:gd name="connsiteY96" fmla="*/ 1525725 h 1592835"/>
              <a:gd name="connsiteX97" fmla="*/ 1835994 w 9662615"/>
              <a:gd name="connsiteY97" fmla="*/ 1527678 h 1592835"/>
              <a:gd name="connsiteX98" fmla="*/ 1671119 w 9662615"/>
              <a:gd name="connsiteY98" fmla="*/ 1536701 h 1592835"/>
              <a:gd name="connsiteX99" fmla="*/ 1601337 w 9662615"/>
              <a:gd name="connsiteY99" fmla="*/ 1548552 h 1592835"/>
              <a:gd name="connsiteX100" fmla="*/ 1407755 w 9662615"/>
              <a:gd name="connsiteY100" fmla="*/ 1571444 h 1592835"/>
              <a:gd name="connsiteX101" fmla="*/ 1271994 w 9662615"/>
              <a:gd name="connsiteY101" fmla="*/ 1579471 h 1592835"/>
              <a:gd name="connsiteX102" fmla="*/ 1249226 w 9662615"/>
              <a:gd name="connsiteY102" fmla="*/ 1583140 h 1592835"/>
              <a:gd name="connsiteX103" fmla="*/ 1217719 w 9662615"/>
              <a:gd name="connsiteY103" fmla="*/ 1580863 h 1592835"/>
              <a:gd name="connsiteX104" fmla="*/ 1091432 w 9662615"/>
              <a:gd name="connsiteY104" fmla="*/ 1571003 h 1592835"/>
              <a:gd name="connsiteX105" fmla="*/ 992039 w 9662615"/>
              <a:gd name="connsiteY105" fmla="*/ 1556662 h 1592835"/>
              <a:gd name="connsiteX106" fmla="*/ 868264 w 9662615"/>
              <a:gd name="connsiteY106" fmla="*/ 1566392 h 1592835"/>
              <a:gd name="connsiteX107" fmla="*/ 792765 w 9662615"/>
              <a:gd name="connsiteY107" fmla="*/ 1563102 h 1592835"/>
              <a:gd name="connsiteX108" fmla="*/ 669055 w 9662615"/>
              <a:gd name="connsiteY108" fmla="*/ 1543638 h 1592835"/>
              <a:gd name="connsiteX109" fmla="*/ 506152 w 9662615"/>
              <a:gd name="connsiteY109" fmla="*/ 1549124 h 1592835"/>
              <a:gd name="connsiteX110" fmla="*/ 472797 w 9662615"/>
              <a:gd name="connsiteY110" fmla="*/ 1568904 h 1592835"/>
              <a:gd name="connsiteX111" fmla="*/ 427864 w 9662615"/>
              <a:gd name="connsiteY111" fmla="*/ 1580848 h 1592835"/>
              <a:gd name="connsiteX112" fmla="*/ 408381 w 9662615"/>
              <a:gd name="connsiteY112" fmla="*/ 1552940 h 1592835"/>
              <a:gd name="connsiteX113" fmla="*/ 267163 w 9662615"/>
              <a:gd name="connsiteY113" fmla="*/ 1531913 h 1592835"/>
              <a:gd name="connsiteX114" fmla="*/ 196644 w 9662615"/>
              <a:gd name="connsiteY114" fmla="*/ 1524565 h 1592835"/>
              <a:gd name="connsiteX115" fmla="*/ 86819 w 9662615"/>
              <a:gd name="connsiteY115" fmla="*/ 1519517 h 1592835"/>
              <a:gd name="connsiteX116" fmla="*/ 53369 w 9662615"/>
              <a:gd name="connsiteY116" fmla="*/ 1516853 h 1592835"/>
              <a:gd name="connsiteX117" fmla="*/ 2359 w 9662615"/>
              <a:gd name="connsiteY117" fmla="*/ 1515247 h 1592835"/>
              <a:gd name="connsiteX118" fmla="*/ 0 w 9662615"/>
              <a:gd name="connsiteY118" fmla="*/ 1514932 h 1592835"/>
              <a:gd name="connsiteX119" fmla="*/ 0 w 9662615"/>
              <a:gd name="connsiteY119" fmla="*/ 0 h 1592835"/>
              <a:gd name="connsiteX0" fmla="*/ 0 w 9662615"/>
              <a:gd name="connsiteY0" fmla="*/ 0 h 1592835"/>
              <a:gd name="connsiteX1" fmla="*/ 9662615 w 9662615"/>
              <a:gd name="connsiteY1" fmla="*/ 0 h 1592835"/>
              <a:gd name="connsiteX2" fmla="*/ 9662615 w 9662615"/>
              <a:gd name="connsiteY2" fmla="*/ 1280346 h 1592835"/>
              <a:gd name="connsiteX3" fmla="*/ 9658420 w 9662615"/>
              <a:gd name="connsiteY3" fmla="*/ 1280106 h 1592835"/>
              <a:gd name="connsiteX4" fmla="*/ 9469546 w 9662615"/>
              <a:gd name="connsiteY4" fmla="*/ 1289837 h 1592835"/>
              <a:gd name="connsiteX5" fmla="*/ 9385895 w 9662615"/>
              <a:gd name="connsiteY5" fmla="*/ 1269203 h 1592835"/>
              <a:gd name="connsiteX6" fmla="*/ 9144767 w 9662615"/>
              <a:gd name="connsiteY6" fmla="*/ 1264120 h 1592835"/>
              <a:gd name="connsiteX7" fmla="*/ 8837252 w 9662615"/>
              <a:gd name="connsiteY7" fmla="*/ 1350515 h 1592835"/>
              <a:gd name="connsiteX8" fmla="*/ 8705466 w 9662615"/>
              <a:gd name="connsiteY8" fmla="*/ 1342419 h 1592835"/>
              <a:gd name="connsiteX9" fmla="*/ 8652221 w 9662615"/>
              <a:gd name="connsiteY9" fmla="*/ 1326906 h 1592835"/>
              <a:gd name="connsiteX10" fmla="*/ 8632312 w 9662615"/>
              <a:gd name="connsiteY10" fmla="*/ 1326025 h 1592835"/>
              <a:gd name="connsiteX11" fmla="*/ 8591582 w 9662615"/>
              <a:gd name="connsiteY11" fmla="*/ 1341666 h 1592835"/>
              <a:gd name="connsiteX12" fmla="*/ 8537336 w 9662615"/>
              <a:gd name="connsiteY12" fmla="*/ 1341684 h 1592835"/>
              <a:gd name="connsiteX13" fmla="*/ 8472508 w 9662615"/>
              <a:gd name="connsiteY13" fmla="*/ 1363109 h 1592835"/>
              <a:gd name="connsiteX14" fmla="*/ 8258477 w 9662615"/>
              <a:gd name="connsiteY14" fmla="*/ 1370666 h 1592835"/>
              <a:gd name="connsiteX15" fmla="*/ 8197961 w 9662615"/>
              <a:gd name="connsiteY15" fmla="*/ 1392804 h 1592835"/>
              <a:gd name="connsiteX16" fmla="*/ 8171196 w 9662615"/>
              <a:gd name="connsiteY16" fmla="*/ 1397216 h 1592835"/>
              <a:gd name="connsiteX17" fmla="*/ 8127667 w 9662615"/>
              <a:gd name="connsiteY17" fmla="*/ 1418254 h 1592835"/>
              <a:gd name="connsiteX18" fmla="*/ 7974579 w 9662615"/>
              <a:gd name="connsiteY18" fmla="*/ 1383439 h 1592835"/>
              <a:gd name="connsiteX19" fmla="*/ 7768351 w 9662615"/>
              <a:gd name="connsiteY19" fmla="*/ 1395051 h 1592835"/>
              <a:gd name="connsiteX20" fmla="*/ 7635985 w 9662615"/>
              <a:gd name="connsiteY20" fmla="*/ 1386363 h 1592835"/>
              <a:gd name="connsiteX21" fmla="*/ 7466069 w 9662615"/>
              <a:gd name="connsiteY21" fmla="*/ 1377654 h 1592835"/>
              <a:gd name="connsiteX22" fmla="*/ 7355642 w 9662615"/>
              <a:gd name="connsiteY22" fmla="*/ 1407761 h 1592835"/>
              <a:gd name="connsiteX23" fmla="*/ 7151610 w 9662615"/>
              <a:gd name="connsiteY23" fmla="*/ 1397856 h 1592835"/>
              <a:gd name="connsiteX24" fmla="*/ 7082147 w 9662615"/>
              <a:gd name="connsiteY24" fmla="*/ 1406113 h 1592835"/>
              <a:gd name="connsiteX25" fmla="*/ 7014958 w 9662615"/>
              <a:gd name="connsiteY25" fmla="*/ 1396883 h 1592835"/>
              <a:gd name="connsiteX26" fmla="*/ 6907567 w 9662615"/>
              <a:gd name="connsiteY26" fmla="*/ 1419149 h 1592835"/>
              <a:gd name="connsiteX27" fmla="*/ 6748428 w 9662615"/>
              <a:gd name="connsiteY27" fmla="*/ 1420308 h 1592835"/>
              <a:gd name="connsiteX28" fmla="*/ 6654257 w 9662615"/>
              <a:gd name="connsiteY28" fmla="*/ 1424143 h 1592835"/>
              <a:gd name="connsiteX29" fmla="*/ 6620123 w 9662615"/>
              <a:gd name="connsiteY29" fmla="*/ 1430535 h 1592835"/>
              <a:gd name="connsiteX30" fmla="*/ 6571355 w 9662615"/>
              <a:gd name="connsiteY30" fmla="*/ 1436144 h 1592835"/>
              <a:gd name="connsiteX31" fmla="*/ 6486557 w 9662615"/>
              <a:gd name="connsiteY31" fmla="*/ 1449861 h 1592835"/>
              <a:gd name="connsiteX32" fmla="*/ 6370419 w 9662615"/>
              <a:gd name="connsiteY32" fmla="*/ 1461649 h 1592835"/>
              <a:gd name="connsiteX33" fmla="*/ 6278839 w 9662615"/>
              <a:gd name="connsiteY33" fmla="*/ 1449160 h 1592835"/>
              <a:gd name="connsiteX34" fmla="*/ 6272455 w 9662615"/>
              <a:gd name="connsiteY34" fmla="*/ 1453191 h 1592835"/>
              <a:gd name="connsiteX35" fmla="*/ 6212659 w 9662615"/>
              <a:gd name="connsiteY35" fmla="*/ 1454850 h 1592835"/>
              <a:gd name="connsiteX36" fmla="*/ 6069317 w 9662615"/>
              <a:gd name="connsiteY36" fmla="*/ 1445838 h 1592835"/>
              <a:gd name="connsiteX37" fmla="*/ 5878477 w 9662615"/>
              <a:gd name="connsiteY37" fmla="*/ 1439180 h 1592835"/>
              <a:gd name="connsiteX38" fmla="*/ 5838387 w 9662615"/>
              <a:gd name="connsiteY38" fmla="*/ 1444679 h 1592835"/>
              <a:gd name="connsiteX39" fmla="*/ 5771136 w 9662615"/>
              <a:gd name="connsiteY39" fmla="*/ 1453639 h 1592835"/>
              <a:gd name="connsiteX40" fmla="*/ 5724081 w 9662615"/>
              <a:gd name="connsiteY40" fmla="*/ 1470431 h 1592835"/>
              <a:gd name="connsiteX41" fmla="*/ 5666577 w 9662615"/>
              <a:gd name="connsiteY41" fmla="*/ 1473921 h 1592835"/>
              <a:gd name="connsiteX42" fmla="*/ 5649068 w 9662615"/>
              <a:gd name="connsiteY42" fmla="*/ 1461676 h 1592835"/>
              <a:gd name="connsiteX43" fmla="*/ 5588902 w 9662615"/>
              <a:gd name="connsiteY43" fmla="*/ 1469647 h 1592835"/>
              <a:gd name="connsiteX44" fmla="*/ 5498090 w 9662615"/>
              <a:gd name="connsiteY44" fmla="*/ 1483173 h 1592835"/>
              <a:gd name="connsiteX45" fmla="*/ 5444641 w 9662615"/>
              <a:gd name="connsiteY45" fmla="*/ 1487602 h 1592835"/>
              <a:gd name="connsiteX46" fmla="*/ 5299812 w 9662615"/>
              <a:gd name="connsiteY46" fmla="*/ 1503362 h 1592835"/>
              <a:gd name="connsiteX47" fmla="*/ 5213947 w 9662615"/>
              <a:gd name="connsiteY47" fmla="*/ 1516637 h 1592835"/>
              <a:gd name="connsiteX48" fmla="*/ 5090342 w 9662615"/>
              <a:gd name="connsiteY48" fmla="*/ 1546680 h 1592835"/>
              <a:gd name="connsiteX49" fmla="*/ 5129812 w 9662615"/>
              <a:gd name="connsiteY49" fmla="*/ 1521277 h 1592835"/>
              <a:gd name="connsiteX50" fmla="*/ 5059484 w 9662615"/>
              <a:gd name="connsiteY50" fmla="*/ 1546802 h 1592835"/>
              <a:gd name="connsiteX51" fmla="*/ 5038524 w 9662615"/>
              <a:gd name="connsiteY51" fmla="*/ 1545675 h 1592835"/>
              <a:gd name="connsiteX52" fmla="*/ 5026564 w 9662615"/>
              <a:gd name="connsiteY52" fmla="*/ 1545376 h 1592835"/>
              <a:gd name="connsiteX53" fmla="*/ 4969433 w 9662615"/>
              <a:gd name="connsiteY53" fmla="*/ 1550865 h 1592835"/>
              <a:gd name="connsiteX54" fmla="*/ 4921303 w 9662615"/>
              <a:gd name="connsiteY54" fmla="*/ 1575379 h 1592835"/>
              <a:gd name="connsiteX55" fmla="*/ 4863775 w 9662615"/>
              <a:gd name="connsiteY55" fmla="*/ 1562633 h 1592835"/>
              <a:gd name="connsiteX56" fmla="*/ 4847242 w 9662615"/>
              <a:gd name="connsiteY56" fmla="*/ 1565435 h 1592835"/>
              <a:gd name="connsiteX57" fmla="*/ 4856839 w 9662615"/>
              <a:gd name="connsiteY57" fmla="*/ 1592835 h 1592835"/>
              <a:gd name="connsiteX58" fmla="*/ 4791466 w 9662615"/>
              <a:gd name="connsiteY58" fmla="*/ 1561324 h 1592835"/>
              <a:gd name="connsiteX59" fmla="*/ 4784247 w 9662615"/>
              <a:gd name="connsiteY59" fmla="*/ 1562342 h 1592835"/>
              <a:gd name="connsiteX60" fmla="*/ 4730033 w 9662615"/>
              <a:gd name="connsiteY60" fmla="*/ 1555274 h 1592835"/>
              <a:gd name="connsiteX61" fmla="*/ 4697562 w 9662615"/>
              <a:gd name="connsiteY61" fmla="*/ 1551206 h 1592835"/>
              <a:gd name="connsiteX62" fmla="*/ 4662664 w 9662615"/>
              <a:gd name="connsiteY62" fmla="*/ 1573162 h 1592835"/>
              <a:gd name="connsiteX63" fmla="*/ 4603028 w 9662615"/>
              <a:gd name="connsiteY63" fmla="*/ 1568821 h 1592835"/>
              <a:gd name="connsiteX64" fmla="*/ 4541612 w 9662615"/>
              <a:gd name="connsiteY64" fmla="*/ 1545262 h 1592835"/>
              <a:gd name="connsiteX65" fmla="*/ 4422155 w 9662615"/>
              <a:gd name="connsiteY65" fmla="*/ 1542059 h 1592835"/>
              <a:gd name="connsiteX66" fmla="*/ 4221826 w 9662615"/>
              <a:gd name="connsiteY66" fmla="*/ 1508923 h 1592835"/>
              <a:gd name="connsiteX67" fmla="*/ 4096601 w 9662615"/>
              <a:gd name="connsiteY67" fmla="*/ 1521563 h 1592835"/>
              <a:gd name="connsiteX68" fmla="*/ 3970635 w 9662615"/>
              <a:gd name="connsiteY68" fmla="*/ 1544815 h 1592835"/>
              <a:gd name="connsiteX69" fmla="*/ 3833906 w 9662615"/>
              <a:gd name="connsiteY69" fmla="*/ 1516637 h 1592835"/>
              <a:gd name="connsiteX70" fmla="*/ 3696258 w 9662615"/>
              <a:gd name="connsiteY70" fmla="*/ 1537563 h 1592835"/>
              <a:gd name="connsiteX71" fmla="*/ 3594070 w 9662615"/>
              <a:gd name="connsiteY71" fmla="*/ 1509422 h 1592835"/>
              <a:gd name="connsiteX72" fmla="*/ 3565233 w 9662615"/>
              <a:gd name="connsiteY72" fmla="*/ 1515122 h 1592835"/>
              <a:gd name="connsiteX73" fmla="*/ 3560267 w 9662615"/>
              <a:gd name="connsiteY73" fmla="*/ 1516288 h 1592835"/>
              <a:gd name="connsiteX74" fmla="*/ 3540258 w 9662615"/>
              <a:gd name="connsiteY74" fmla="*/ 1516976 h 1592835"/>
              <a:gd name="connsiteX75" fmla="*/ 3534780 w 9662615"/>
              <a:gd name="connsiteY75" fmla="*/ 1522141 h 1592835"/>
              <a:gd name="connsiteX76" fmla="*/ 3504783 w 9662615"/>
              <a:gd name="connsiteY76" fmla="*/ 1526739 h 1592835"/>
              <a:gd name="connsiteX77" fmla="*/ 3430805 w 9662615"/>
              <a:gd name="connsiteY77" fmla="*/ 1542521 h 1592835"/>
              <a:gd name="connsiteX78" fmla="*/ 3292707 w 9662615"/>
              <a:gd name="connsiteY78" fmla="*/ 1520490 h 1592835"/>
              <a:gd name="connsiteX79" fmla="*/ 3187872 w 9662615"/>
              <a:gd name="connsiteY79" fmla="*/ 1519991 h 1592835"/>
              <a:gd name="connsiteX80" fmla="*/ 3148026 w 9662615"/>
              <a:gd name="connsiteY80" fmla="*/ 1524777 h 1592835"/>
              <a:gd name="connsiteX81" fmla="*/ 3092394 w 9662615"/>
              <a:gd name="connsiteY81" fmla="*/ 1528115 h 1592835"/>
              <a:gd name="connsiteX82" fmla="*/ 2994200 w 9662615"/>
              <a:gd name="connsiteY82" fmla="*/ 1537857 h 1592835"/>
              <a:gd name="connsiteX83" fmla="*/ 2862301 w 9662615"/>
              <a:gd name="connsiteY83" fmla="*/ 1544250 h 1592835"/>
              <a:gd name="connsiteX84" fmla="*/ 2766335 w 9662615"/>
              <a:gd name="connsiteY84" fmla="*/ 1527662 h 1592835"/>
              <a:gd name="connsiteX85" fmla="*/ 2757836 w 9662615"/>
              <a:gd name="connsiteY85" fmla="*/ 1531371 h 1592835"/>
              <a:gd name="connsiteX86" fmla="*/ 2691555 w 9662615"/>
              <a:gd name="connsiteY86" fmla="*/ 1530283 h 1592835"/>
              <a:gd name="connsiteX87" fmla="*/ 2491676 w 9662615"/>
              <a:gd name="connsiteY87" fmla="*/ 1500859 h 1592835"/>
              <a:gd name="connsiteX88" fmla="*/ 2378036 w 9662615"/>
              <a:gd name="connsiteY88" fmla="*/ 1520645 h 1592835"/>
              <a:gd name="connsiteX89" fmla="*/ 2284269 w 9662615"/>
              <a:gd name="connsiteY89" fmla="*/ 1503068 h 1592835"/>
              <a:gd name="connsiteX90" fmla="*/ 2207104 w 9662615"/>
              <a:gd name="connsiteY90" fmla="*/ 1508888 h 1592835"/>
              <a:gd name="connsiteX91" fmla="*/ 2149226 w 9662615"/>
              <a:gd name="connsiteY91" fmla="*/ 1523409 h 1592835"/>
              <a:gd name="connsiteX92" fmla="*/ 2084783 w 9662615"/>
              <a:gd name="connsiteY92" fmla="*/ 1524245 h 1592835"/>
              <a:gd name="connsiteX93" fmla="*/ 2070075 w 9662615"/>
              <a:gd name="connsiteY93" fmla="*/ 1511285 h 1592835"/>
              <a:gd name="connsiteX94" fmla="*/ 2001057 w 9662615"/>
              <a:gd name="connsiteY94" fmla="*/ 1516449 h 1592835"/>
              <a:gd name="connsiteX95" fmla="*/ 1896330 w 9662615"/>
              <a:gd name="connsiteY95" fmla="*/ 1525725 h 1592835"/>
              <a:gd name="connsiteX96" fmla="*/ 1835994 w 9662615"/>
              <a:gd name="connsiteY96" fmla="*/ 1527678 h 1592835"/>
              <a:gd name="connsiteX97" fmla="*/ 1671119 w 9662615"/>
              <a:gd name="connsiteY97" fmla="*/ 1536701 h 1592835"/>
              <a:gd name="connsiteX98" fmla="*/ 1601337 w 9662615"/>
              <a:gd name="connsiteY98" fmla="*/ 1548552 h 1592835"/>
              <a:gd name="connsiteX99" fmla="*/ 1407755 w 9662615"/>
              <a:gd name="connsiteY99" fmla="*/ 1571444 h 1592835"/>
              <a:gd name="connsiteX100" fmla="*/ 1271994 w 9662615"/>
              <a:gd name="connsiteY100" fmla="*/ 1579471 h 1592835"/>
              <a:gd name="connsiteX101" fmla="*/ 1249226 w 9662615"/>
              <a:gd name="connsiteY101" fmla="*/ 1583140 h 1592835"/>
              <a:gd name="connsiteX102" fmla="*/ 1217719 w 9662615"/>
              <a:gd name="connsiteY102" fmla="*/ 1580863 h 1592835"/>
              <a:gd name="connsiteX103" fmla="*/ 1091432 w 9662615"/>
              <a:gd name="connsiteY103" fmla="*/ 1571003 h 1592835"/>
              <a:gd name="connsiteX104" fmla="*/ 992039 w 9662615"/>
              <a:gd name="connsiteY104" fmla="*/ 1556662 h 1592835"/>
              <a:gd name="connsiteX105" fmla="*/ 868264 w 9662615"/>
              <a:gd name="connsiteY105" fmla="*/ 1566392 h 1592835"/>
              <a:gd name="connsiteX106" fmla="*/ 792765 w 9662615"/>
              <a:gd name="connsiteY106" fmla="*/ 1563102 h 1592835"/>
              <a:gd name="connsiteX107" fmla="*/ 669055 w 9662615"/>
              <a:gd name="connsiteY107" fmla="*/ 1543638 h 1592835"/>
              <a:gd name="connsiteX108" fmla="*/ 506152 w 9662615"/>
              <a:gd name="connsiteY108" fmla="*/ 1549124 h 1592835"/>
              <a:gd name="connsiteX109" fmla="*/ 472797 w 9662615"/>
              <a:gd name="connsiteY109" fmla="*/ 1568904 h 1592835"/>
              <a:gd name="connsiteX110" fmla="*/ 427864 w 9662615"/>
              <a:gd name="connsiteY110" fmla="*/ 1580848 h 1592835"/>
              <a:gd name="connsiteX111" fmla="*/ 408381 w 9662615"/>
              <a:gd name="connsiteY111" fmla="*/ 1552940 h 1592835"/>
              <a:gd name="connsiteX112" fmla="*/ 267163 w 9662615"/>
              <a:gd name="connsiteY112" fmla="*/ 1531913 h 1592835"/>
              <a:gd name="connsiteX113" fmla="*/ 196644 w 9662615"/>
              <a:gd name="connsiteY113" fmla="*/ 1524565 h 1592835"/>
              <a:gd name="connsiteX114" fmla="*/ 86819 w 9662615"/>
              <a:gd name="connsiteY114" fmla="*/ 1519517 h 1592835"/>
              <a:gd name="connsiteX115" fmla="*/ 53369 w 9662615"/>
              <a:gd name="connsiteY115" fmla="*/ 1516853 h 1592835"/>
              <a:gd name="connsiteX116" fmla="*/ 2359 w 9662615"/>
              <a:gd name="connsiteY116" fmla="*/ 1515247 h 1592835"/>
              <a:gd name="connsiteX117" fmla="*/ 0 w 9662615"/>
              <a:gd name="connsiteY117" fmla="*/ 1514932 h 1592835"/>
              <a:gd name="connsiteX118" fmla="*/ 0 w 9662615"/>
              <a:gd name="connsiteY118" fmla="*/ 0 h 1592835"/>
              <a:gd name="connsiteX0" fmla="*/ 0 w 9662615"/>
              <a:gd name="connsiteY0" fmla="*/ 0 h 1592835"/>
              <a:gd name="connsiteX1" fmla="*/ 9662615 w 9662615"/>
              <a:gd name="connsiteY1" fmla="*/ 0 h 1592835"/>
              <a:gd name="connsiteX2" fmla="*/ 9662615 w 9662615"/>
              <a:gd name="connsiteY2" fmla="*/ 1280346 h 1592835"/>
              <a:gd name="connsiteX3" fmla="*/ 9658420 w 9662615"/>
              <a:gd name="connsiteY3" fmla="*/ 1280106 h 1592835"/>
              <a:gd name="connsiteX4" fmla="*/ 9469546 w 9662615"/>
              <a:gd name="connsiteY4" fmla="*/ 1289837 h 1592835"/>
              <a:gd name="connsiteX5" fmla="*/ 9385895 w 9662615"/>
              <a:gd name="connsiteY5" fmla="*/ 1269203 h 1592835"/>
              <a:gd name="connsiteX6" fmla="*/ 9144767 w 9662615"/>
              <a:gd name="connsiteY6" fmla="*/ 1264120 h 1592835"/>
              <a:gd name="connsiteX7" fmla="*/ 8837252 w 9662615"/>
              <a:gd name="connsiteY7" fmla="*/ 1350515 h 1592835"/>
              <a:gd name="connsiteX8" fmla="*/ 8705466 w 9662615"/>
              <a:gd name="connsiteY8" fmla="*/ 1342419 h 1592835"/>
              <a:gd name="connsiteX9" fmla="*/ 8652221 w 9662615"/>
              <a:gd name="connsiteY9" fmla="*/ 1326906 h 1592835"/>
              <a:gd name="connsiteX10" fmla="*/ 8632312 w 9662615"/>
              <a:gd name="connsiteY10" fmla="*/ 1326025 h 1592835"/>
              <a:gd name="connsiteX11" fmla="*/ 8591582 w 9662615"/>
              <a:gd name="connsiteY11" fmla="*/ 1341666 h 1592835"/>
              <a:gd name="connsiteX12" fmla="*/ 8537336 w 9662615"/>
              <a:gd name="connsiteY12" fmla="*/ 1341684 h 1592835"/>
              <a:gd name="connsiteX13" fmla="*/ 8472508 w 9662615"/>
              <a:gd name="connsiteY13" fmla="*/ 1363109 h 1592835"/>
              <a:gd name="connsiteX14" fmla="*/ 8258477 w 9662615"/>
              <a:gd name="connsiteY14" fmla="*/ 1370666 h 1592835"/>
              <a:gd name="connsiteX15" fmla="*/ 8197961 w 9662615"/>
              <a:gd name="connsiteY15" fmla="*/ 1392804 h 1592835"/>
              <a:gd name="connsiteX16" fmla="*/ 8171196 w 9662615"/>
              <a:gd name="connsiteY16" fmla="*/ 1397216 h 1592835"/>
              <a:gd name="connsiteX17" fmla="*/ 8127667 w 9662615"/>
              <a:gd name="connsiteY17" fmla="*/ 1418254 h 1592835"/>
              <a:gd name="connsiteX18" fmla="*/ 7974579 w 9662615"/>
              <a:gd name="connsiteY18" fmla="*/ 1383439 h 1592835"/>
              <a:gd name="connsiteX19" fmla="*/ 7768351 w 9662615"/>
              <a:gd name="connsiteY19" fmla="*/ 1395051 h 1592835"/>
              <a:gd name="connsiteX20" fmla="*/ 7635985 w 9662615"/>
              <a:gd name="connsiteY20" fmla="*/ 1386363 h 1592835"/>
              <a:gd name="connsiteX21" fmla="*/ 7466069 w 9662615"/>
              <a:gd name="connsiteY21" fmla="*/ 1377654 h 1592835"/>
              <a:gd name="connsiteX22" fmla="*/ 7355642 w 9662615"/>
              <a:gd name="connsiteY22" fmla="*/ 1407761 h 1592835"/>
              <a:gd name="connsiteX23" fmla="*/ 7151610 w 9662615"/>
              <a:gd name="connsiteY23" fmla="*/ 1397856 h 1592835"/>
              <a:gd name="connsiteX24" fmla="*/ 7082147 w 9662615"/>
              <a:gd name="connsiteY24" fmla="*/ 1406113 h 1592835"/>
              <a:gd name="connsiteX25" fmla="*/ 7014958 w 9662615"/>
              <a:gd name="connsiteY25" fmla="*/ 1396883 h 1592835"/>
              <a:gd name="connsiteX26" fmla="*/ 6907567 w 9662615"/>
              <a:gd name="connsiteY26" fmla="*/ 1419149 h 1592835"/>
              <a:gd name="connsiteX27" fmla="*/ 6748428 w 9662615"/>
              <a:gd name="connsiteY27" fmla="*/ 1420308 h 1592835"/>
              <a:gd name="connsiteX28" fmla="*/ 6654257 w 9662615"/>
              <a:gd name="connsiteY28" fmla="*/ 1424143 h 1592835"/>
              <a:gd name="connsiteX29" fmla="*/ 6620123 w 9662615"/>
              <a:gd name="connsiteY29" fmla="*/ 1430535 h 1592835"/>
              <a:gd name="connsiteX30" fmla="*/ 6571355 w 9662615"/>
              <a:gd name="connsiteY30" fmla="*/ 1436144 h 1592835"/>
              <a:gd name="connsiteX31" fmla="*/ 6486557 w 9662615"/>
              <a:gd name="connsiteY31" fmla="*/ 1449861 h 1592835"/>
              <a:gd name="connsiteX32" fmla="*/ 6370419 w 9662615"/>
              <a:gd name="connsiteY32" fmla="*/ 1461649 h 1592835"/>
              <a:gd name="connsiteX33" fmla="*/ 6278839 w 9662615"/>
              <a:gd name="connsiteY33" fmla="*/ 1449160 h 1592835"/>
              <a:gd name="connsiteX34" fmla="*/ 6272455 w 9662615"/>
              <a:gd name="connsiteY34" fmla="*/ 1453191 h 1592835"/>
              <a:gd name="connsiteX35" fmla="*/ 6212659 w 9662615"/>
              <a:gd name="connsiteY35" fmla="*/ 1454850 h 1592835"/>
              <a:gd name="connsiteX36" fmla="*/ 6069317 w 9662615"/>
              <a:gd name="connsiteY36" fmla="*/ 1445838 h 1592835"/>
              <a:gd name="connsiteX37" fmla="*/ 5878477 w 9662615"/>
              <a:gd name="connsiteY37" fmla="*/ 1439180 h 1592835"/>
              <a:gd name="connsiteX38" fmla="*/ 5838387 w 9662615"/>
              <a:gd name="connsiteY38" fmla="*/ 1444679 h 1592835"/>
              <a:gd name="connsiteX39" fmla="*/ 5771136 w 9662615"/>
              <a:gd name="connsiteY39" fmla="*/ 1453639 h 1592835"/>
              <a:gd name="connsiteX40" fmla="*/ 5724081 w 9662615"/>
              <a:gd name="connsiteY40" fmla="*/ 1470431 h 1592835"/>
              <a:gd name="connsiteX41" fmla="*/ 5666577 w 9662615"/>
              <a:gd name="connsiteY41" fmla="*/ 1473921 h 1592835"/>
              <a:gd name="connsiteX42" fmla="*/ 5649068 w 9662615"/>
              <a:gd name="connsiteY42" fmla="*/ 1461676 h 1592835"/>
              <a:gd name="connsiteX43" fmla="*/ 5588902 w 9662615"/>
              <a:gd name="connsiteY43" fmla="*/ 1469647 h 1592835"/>
              <a:gd name="connsiteX44" fmla="*/ 5498090 w 9662615"/>
              <a:gd name="connsiteY44" fmla="*/ 1483173 h 1592835"/>
              <a:gd name="connsiteX45" fmla="*/ 5444641 w 9662615"/>
              <a:gd name="connsiteY45" fmla="*/ 1487602 h 1592835"/>
              <a:gd name="connsiteX46" fmla="*/ 5299812 w 9662615"/>
              <a:gd name="connsiteY46" fmla="*/ 1503362 h 1592835"/>
              <a:gd name="connsiteX47" fmla="*/ 5213947 w 9662615"/>
              <a:gd name="connsiteY47" fmla="*/ 1516637 h 1592835"/>
              <a:gd name="connsiteX48" fmla="*/ 5090342 w 9662615"/>
              <a:gd name="connsiteY48" fmla="*/ 1546680 h 1592835"/>
              <a:gd name="connsiteX49" fmla="*/ 5129812 w 9662615"/>
              <a:gd name="connsiteY49" fmla="*/ 1521277 h 1592835"/>
              <a:gd name="connsiteX50" fmla="*/ 5059484 w 9662615"/>
              <a:gd name="connsiteY50" fmla="*/ 1546802 h 1592835"/>
              <a:gd name="connsiteX51" fmla="*/ 5038524 w 9662615"/>
              <a:gd name="connsiteY51" fmla="*/ 1545675 h 1592835"/>
              <a:gd name="connsiteX52" fmla="*/ 5026564 w 9662615"/>
              <a:gd name="connsiteY52" fmla="*/ 1545376 h 1592835"/>
              <a:gd name="connsiteX53" fmla="*/ 4969433 w 9662615"/>
              <a:gd name="connsiteY53" fmla="*/ 1550865 h 1592835"/>
              <a:gd name="connsiteX54" fmla="*/ 4921303 w 9662615"/>
              <a:gd name="connsiteY54" fmla="*/ 1575379 h 1592835"/>
              <a:gd name="connsiteX55" fmla="*/ 4863775 w 9662615"/>
              <a:gd name="connsiteY55" fmla="*/ 1562633 h 1592835"/>
              <a:gd name="connsiteX56" fmla="*/ 4847242 w 9662615"/>
              <a:gd name="connsiteY56" fmla="*/ 1565435 h 1592835"/>
              <a:gd name="connsiteX57" fmla="*/ 4856839 w 9662615"/>
              <a:gd name="connsiteY57" fmla="*/ 1592835 h 1592835"/>
              <a:gd name="connsiteX58" fmla="*/ 4791466 w 9662615"/>
              <a:gd name="connsiteY58" fmla="*/ 1561324 h 1592835"/>
              <a:gd name="connsiteX59" fmla="*/ 4784247 w 9662615"/>
              <a:gd name="connsiteY59" fmla="*/ 1562342 h 1592835"/>
              <a:gd name="connsiteX60" fmla="*/ 4735334 w 9662615"/>
              <a:gd name="connsiteY60" fmla="*/ 1581778 h 1592835"/>
              <a:gd name="connsiteX61" fmla="*/ 4697562 w 9662615"/>
              <a:gd name="connsiteY61" fmla="*/ 1551206 h 1592835"/>
              <a:gd name="connsiteX62" fmla="*/ 4662664 w 9662615"/>
              <a:gd name="connsiteY62" fmla="*/ 1573162 h 1592835"/>
              <a:gd name="connsiteX63" fmla="*/ 4603028 w 9662615"/>
              <a:gd name="connsiteY63" fmla="*/ 1568821 h 1592835"/>
              <a:gd name="connsiteX64" fmla="*/ 4541612 w 9662615"/>
              <a:gd name="connsiteY64" fmla="*/ 1545262 h 1592835"/>
              <a:gd name="connsiteX65" fmla="*/ 4422155 w 9662615"/>
              <a:gd name="connsiteY65" fmla="*/ 1542059 h 1592835"/>
              <a:gd name="connsiteX66" fmla="*/ 4221826 w 9662615"/>
              <a:gd name="connsiteY66" fmla="*/ 1508923 h 1592835"/>
              <a:gd name="connsiteX67" fmla="*/ 4096601 w 9662615"/>
              <a:gd name="connsiteY67" fmla="*/ 1521563 h 1592835"/>
              <a:gd name="connsiteX68" fmla="*/ 3970635 w 9662615"/>
              <a:gd name="connsiteY68" fmla="*/ 1544815 h 1592835"/>
              <a:gd name="connsiteX69" fmla="*/ 3833906 w 9662615"/>
              <a:gd name="connsiteY69" fmla="*/ 1516637 h 1592835"/>
              <a:gd name="connsiteX70" fmla="*/ 3696258 w 9662615"/>
              <a:gd name="connsiteY70" fmla="*/ 1537563 h 1592835"/>
              <a:gd name="connsiteX71" fmla="*/ 3594070 w 9662615"/>
              <a:gd name="connsiteY71" fmla="*/ 1509422 h 1592835"/>
              <a:gd name="connsiteX72" fmla="*/ 3565233 w 9662615"/>
              <a:gd name="connsiteY72" fmla="*/ 1515122 h 1592835"/>
              <a:gd name="connsiteX73" fmla="*/ 3560267 w 9662615"/>
              <a:gd name="connsiteY73" fmla="*/ 1516288 h 1592835"/>
              <a:gd name="connsiteX74" fmla="*/ 3540258 w 9662615"/>
              <a:gd name="connsiteY74" fmla="*/ 1516976 h 1592835"/>
              <a:gd name="connsiteX75" fmla="*/ 3534780 w 9662615"/>
              <a:gd name="connsiteY75" fmla="*/ 1522141 h 1592835"/>
              <a:gd name="connsiteX76" fmla="*/ 3504783 w 9662615"/>
              <a:gd name="connsiteY76" fmla="*/ 1526739 h 1592835"/>
              <a:gd name="connsiteX77" fmla="*/ 3430805 w 9662615"/>
              <a:gd name="connsiteY77" fmla="*/ 1542521 h 1592835"/>
              <a:gd name="connsiteX78" fmla="*/ 3292707 w 9662615"/>
              <a:gd name="connsiteY78" fmla="*/ 1520490 h 1592835"/>
              <a:gd name="connsiteX79" fmla="*/ 3187872 w 9662615"/>
              <a:gd name="connsiteY79" fmla="*/ 1519991 h 1592835"/>
              <a:gd name="connsiteX80" fmla="*/ 3148026 w 9662615"/>
              <a:gd name="connsiteY80" fmla="*/ 1524777 h 1592835"/>
              <a:gd name="connsiteX81" fmla="*/ 3092394 w 9662615"/>
              <a:gd name="connsiteY81" fmla="*/ 1528115 h 1592835"/>
              <a:gd name="connsiteX82" fmla="*/ 2994200 w 9662615"/>
              <a:gd name="connsiteY82" fmla="*/ 1537857 h 1592835"/>
              <a:gd name="connsiteX83" fmla="*/ 2862301 w 9662615"/>
              <a:gd name="connsiteY83" fmla="*/ 1544250 h 1592835"/>
              <a:gd name="connsiteX84" fmla="*/ 2766335 w 9662615"/>
              <a:gd name="connsiteY84" fmla="*/ 1527662 h 1592835"/>
              <a:gd name="connsiteX85" fmla="*/ 2757836 w 9662615"/>
              <a:gd name="connsiteY85" fmla="*/ 1531371 h 1592835"/>
              <a:gd name="connsiteX86" fmla="*/ 2691555 w 9662615"/>
              <a:gd name="connsiteY86" fmla="*/ 1530283 h 1592835"/>
              <a:gd name="connsiteX87" fmla="*/ 2491676 w 9662615"/>
              <a:gd name="connsiteY87" fmla="*/ 1500859 h 1592835"/>
              <a:gd name="connsiteX88" fmla="*/ 2378036 w 9662615"/>
              <a:gd name="connsiteY88" fmla="*/ 1520645 h 1592835"/>
              <a:gd name="connsiteX89" fmla="*/ 2284269 w 9662615"/>
              <a:gd name="connsiteY89" fmla="*/ 1503068 h 1592835"/>
              <a:gd name="connsiteX90" fmla="*/ 2207104 w 9662615"/>
              <a:gd name="connsiteY90" fmla="*/ 1508888 h 1592835"/>
              <a:gd name="connsiteX91" fmla="*/ 2149226 w 9662615"/>
              <a:gd name="connsiteY91" fmla="*/ 1523409 h 1592835"/>
              <a:gd name="connsiteX92" fmla="*/ 2084783 w 9662615"/>
              <a:gd name="connsiteY92" fmla="*/ 1524245 h 1592835"/>
              <a:gd name="connsiteX93" fmla="*/ 2070075 w 9662615"/>
              <a:gd name="connsiteY93" fmla="*/ 1511285 h 1592835"/>
              <a:gd name="connsiteX94" fmla="*/ 2001057 w 9662615"/>
              <a:gd name="connsiteY94" fmla="*/ 1516449 h 1592835"/>
              <a:gd name="connsiteX95" fmla="*/ 1896330 w 9662615"/>
              <a:gd name="connsiteY95" fmla="*/ 1525725 h 1592835"/>
              <a:gd name="connsiteX96" fmla="*/ 1835994 w 9662615"/>
              <a:gd name="connsiteY96" fmla="*/ 1527678 h 1592835"/>
              <a:gd name="connsiteX97" fmla="*/ 1671119 w 9662615"/>
              <a:gd name="connsiteY97" fmla="*/ 1536701 h 1592835"/>
              <a:gd name="connsiteX98" fmla="*/ 1601337 w 9662615"/>
              <a:gd name="connsiteY98" fmla="*/ 1548552 h 1592835"/>
              <a:gd name="connsiteX99" fmla="*/ 1407755 w 9662615"/>
              <a:gd name="connsiteY99" fmla="*/ 1571444 h 1592835"/>
              <a:gd name="connsiteX100" fmla="*/ 1271994 w 9662615"/>
              <a:gd name="connsiteY100" fmla="*/ 1579471 h 1592835"/>
              <a:gd name="connsiteX101" fmla="*/ 1249226 w 9662615"/>
              <a:gd name="connsiteY101" fmla="*/ 1583140 h 1592835"/>
              <a:gd name="connsiteX102" fmla="*/ 1217719 w 9662615"/>
              <a:gd name="connsiteY102" fmla="*/ 1580863 h 1592835"/>
              <a:gd name="connsiteX103" fmla="*/ 1091432 w 9662615"/>
              <a:gd name="connsiteY103" fmla="*/ 1571003 h 1592835"/>
              <a:gd name="connsiteX104" fmla="*/ 992039 w 9662615"/>
              <a:gd name="connsiteY104" fmla="*/ 1556662 h 1592835"/>
              <a:gd name="connsiteX105" fmla="*/ 868264 w 9662615"/>
              <a:gd name="connsiteY105" fmla="*/ 1566392 h 1592835"/>
              <a:gd name="connsiteX106" fmla="*/ 792765 w 9662615"/>
              <a:gd name="connsiteY106" fmla="*/ 1563102 h 1592835"/>
              <a:gd name="connsiteX107" fmla="*/ 669055 w 9662615"/>
              <a:gd name="connsiteY107" fmla="*/ 1543638 h 1592835"/>
              <a:gd name="connsiteX108" fmla="*/ 506152 w 9662615"/>
              <a:gd name="connsiteY108" fmla="*/ 1549124 h 1592835"/>
              <a:gd name="connsiteX109" fmla="*/ 472797 w 9662615"/>
              <a:gd name="connsiteY109" fmla="*/ 1568904 h 1592835"/>
              <a:gd name="connsiteX110" fmla="*/ 427864 w 9662615"/>
              <a:gd name="connsiteY110" fmla="*/ 1580848 h 1592835"/>
              <a:gd name="connsiteX111" fmla="*/ 408381 w 9662615"/>
              <a:gd name="connsiteY111" fmla="*/ 1552940 h 1592835"/>
              <a:gd name="connsiteX112" fmla="*/ 267163 w 9662615"/>
              <a:gd name="connsiteY112" fmla="*/ 1531913 h 1592835"/>
              <a:gd name="connsiteX113" fmla="*/ 196644 w 9662615"/>
              <a:gd name="connsiteY113" fmla="*/ 1524565 h 1592835"/>
              <a:gd name="connsiteX114" fmla="*/ 86819 w 9662615"/>
              <a:gd name="connsiteY114" fmla="*/ 1519517 h 1592835"/>
              <a:gd name="connsiteX115" fmla="*/ 53369 w 9662615"/>
              <a:gd name="connsiteY115" fmla="*/ 1516853 h 1592835"/>
              <a:gd name="connsiteX116" fmla="*/ 2359 w 9662615"/>
              <a:gd name="connsiteY116" fmla="*/ 1515247 h 1592835"/>
              <a:gd name="connsiteX117" fmla="*/ 0 w 9662615"/>
              <a:gd name="connsiteY117" fmla="*/ 1514932 h 1592835"/>
              <a:gd name="connsiteX118" fmla="*/ 0 w 9662615"/>
              <a:gd name="connsiteY118" fmla="*/ 0 h 1592835"/>
              <a:gd name="connsiteX0" fmla="*/ 0 w 9662615"/>
              <a:gd name="connsiteY0" fmla="*/ 0 h 1692226"/>
              <a:gd name="connsiteX1" fmla="*/ 9662615 w 9662615"/>
              <a:gd name="connsiteY1" fmla="*/ 0 h 1692226"/>
              <a:gd name="connsiteX2" fmla="*/ 9662615 w 9662615"/>
              <a:gd name="connsiteY2" fmla="*/ 1280346 h 1692226"/>
              <a:gd name="connsiteX3" fmla="*/ 9658420 w 9662615"/>
              <a:gd name="connsiteY3" fmla="*/ 1280106 h 1692226"/>
              <a:gd name="connsiteX4" fmla="*/ 9469546 w 9662615"/>
              <a:gd name="connsiteY4" fmla="*/ 1289837 h 1692226"/>
              <a:gd name="connsiteX5" fmla="*/ 9385895 w 9662615"/>
              <a:gd name="connsiteY5" fmla="*/ 1269203 h 1692226"/>
              <a:gd name="connsiteX6" fmla="*/ 9144767 w 9662615"/>
              <a:gd name="connsiteY6" fmla="*/ 1264120 h 1692226"/>
              <a:gd name="connsiteX7" fmla="*/ 8837252 w 9662615"/>
              <a:gd name="connsiteY7" fmla="*/ 1350515 h 1692226"/>
              <a:gd name="connsiteX8" fmla="*/ 8705466 w 9662615"/>
              <a:gd name="connsiteY8" fmla="*/ 1342419 h 1692226"/>
              <a:gd name="connsiteX9" fmla="*/ 8652221 w 9662615"/>
              <a:gd name="connsiteY9" fmla="*/ 1326906 h 1692226"/>
              <a:gd name="connsiteX10" fmla="*/ 8632312 w 9662615"/>
              <a:gd name="connsiteY10" fmla="*/ 1326025 h 1692226"/>
              <a:gd name="connsiteX11" fmla="*/ 8591582 w 9662615"/>
              <a:gd name="connsiteY11" fmla="*/ 1341666 h 1692226"/>
              <a:gd name="connsiteX12" fmla="*/ 8537336 w 9662615"/>
              <a:gd name="connsiteY12" fmla="*/ 1341684 h 1692226"/>
              <a:gd name="connsiteX13" fmla="*/ 8472508 w 9662615"/>
              <a:gd name="connsiteY13" fmla="*/ 1363109 h 1692226"/>
              <a:gd name="connsiteX14" fmla="*/ 8258477 w 9662615"/>
              <a:gd name="connsiteY14" fmla="*/ 1370666 h 1692226"/>
              <a:gd name="connsiteX15" fmla="*/ 8197961 w 9662615"/>
              <a:gd name="connsiteY15" fmla="*/ 1392804 h 1692226"/>
              <a:gd name="connsiteX16" fmla="*/ 8171196 w 9662615"/>
              <a:gd name="connsiteY16" fmla="*/ 1397216 h 1692226"/>
              <a:gd name="connsiteX17" fmla="*/ 8127667 w 9662615"/>
              <a:gd name="connsiteY17" fmla="*/ 1418254 h 1692226"/>
              <a:gd name="connsiteX18" fmla="*/ 7974579 w 9662615"/>
              <a:gd name="connsiteY18" fmla="*/ 1383439 h 1692226"/>
              <a:gd name="connsiteX19" fmla="*/ 7768351 w 9662615"/>
              <a:gd name="connsiteY19" fmla="*/ 1395051 h 1692226"/>
              <a:gd name="connsiteX20" fmla="*/ 7635985 w 9662615"/>
              <a:gd name="connsiteY20" fmla="*/ 1386363 h 1692226"/>
              <a:gd name="connsiteX21" fmla="*/ 7466069 w 9662615"/>
              <a:gd name="connsiteY21" fmla="*/ 1377654 h 1692226"/>
              <a:gd name="connsiteX22" fmla="*/ 7355642 w 9662615"/>
              <a:gd name="connsiteY22" fmla="*/ 1407761 h 1692226"/>
              <a:gd name="connsiteX23" fmla="*/ 7151610 w 9662615"/>
              <a:gd name="connsiteY23" fmla="*/ 1397856 h 1692226"/>
              <a:gd name="connsiteX24" fmla="*/ 7082147 w 9662615"/>
              <a:gd name="connsiteY24" fmla="*/ 1406113 h 1692226"/>
              <a:gd name="connsiteX25" fmla="*/ 7014958 w 9662615"/>
              <a:gd name="connsiteY25" fmla="*/ 1396883 h 1692226"/>
              <a:gd name="connsiteX26" fmla="*/ 6907567 w 9662615"/>
              <a:gd name="connsiteY26" fmla="*/ 1419149 h 1692226"/>
              <a:gd name="connsiteX27" fmla="*/ 6748428 w 9662615"/>
              <a:gd name="connsiteY27" fmla="*/ 1420308 h 1692226"/>
              <a:gd name="connsiteX28" fmla="*/ 6654257 w 9662615"/>
              <a:gd name="connsiteY28" fmla="*/ 1424143 h 1692226"/>
              <a:gd name="connsiteX29" fmla="*/ 6620123 w 9662615"/>
              <a:gd name="connsiteY29" fmla="*/ 1430535 h 1692226"/>
              <a:gd name="connsiteX30" fmla="*/ 6571355 w 9662615"/>
              <a:gd name="connsiteY30" fmla="*/ 1436144 h 1692226"/>
              <a:gd name="connsiteX31" fmla="*/ 6486557 w 9662615"/>
              <a:gd name="connsiteY31" fmla="*/ 1449861 h 1692226"/>
              <a:gd name="connsiteX32" fmla="*/ 6370419 w 9662615"/>
              <a:gd name="connsiteY32" fmla="*/ 1461649 h 1692226"/>
              <a:gd name="connsiteX33" fmla="*/ 6278839 w 9662615"/>
              <a:gd name="connsiteY33" fmla="*/ 1449160 h 1692226"/>
              <a:gd name="connsiteX34" fmla="*/ 6272455 w 9662615"/>
              <a:gd name="connsiteY34" fmla="*/ 1453191 h 1692226"/>
              <a:gd name="connsiteX35" fmla="*/ 6212659 w 9662615"/>
              <a:gd name="connsiteY35" fmla="*/ 1454850 h 1692226"/>
              <a:gd name="connsiteX36" fmla="*/ 6069317 w 9662615"/>
              <a:gd name="connsiteY36" fmla="*/ 1445838 h 1692226"/>
              <a:gd name="connsiteX37" fmla="*/ 5878477 w 9662615"/>
              <a:gd name="connsiteY37" fmla="*/ 1439180 h 1692226"/>
              <a:gd name="connsiteX38" fmla="*/ 5838387 w 9662615"/>
              <a:gd name="connsiteY38" fmla="*/ 1444679 h 1692226"/>
              <a:gd name="connsiteX39" fmla="*/ 5771136 w 9662615"/>
              <a:gd name="connsiteY39" fmla="*/ 1453639 h 1692226"/>
              <a:gd name="connsiteX40" fmla="*/ 5724081 w 9662615"/>
              <a:gd name="connsiteY40" fmla="*/ 1470431 h 1692226"/>
              <a:gd name="connsiteX41" fmla="*/ 5666577 w 9662615"/>
              <a:gd name="connsiteY41" fmla="*/ 1473921 h 1692226"/>
              <a:gd name="connsiteX42" fmla="*/ 5649068 w 9662615"/>
              <a:gd name="connsiteY42" fmla="*/ 1461676 h 1692226"/>
              <a:gd name="connsiteX43" fmla="*/ 5588902 w 9662615"/>
              <a:gd name="connsiteY43" fmla="*/ 1469647 h 1692226"/>
              <a:gd name="connsiteX44" fmla="*/ 5498090 w 9662615"/>
              <a:gd name="connsiteY44" fmla="*/ 1483173 h 1692226"/>
              <a:gd name="connsiteX45" fmla="*/ 5444641 w 9662615"/>
              <a:gd name="connsiteY45" fmla="*/ 1487602 h 1692226"/>
              <a:gd name="connsiteX46" fmla="*/ 5299812 w 9662615"/>
              <a:gd name="connsiteY46" fmla="*/ 1503362 h 1692226"/>
              <a:gd name="connsiteX47" fmla="*/ 5213947 w 9662615"/>
              <a:gd name="connsiteY47" fmla="*/ 1516637 h 1692226"/>
              <a:gd name="connsiteX48" fmla="*/ 5090342 w 9662615"/>
              <a:gd name="connsiteY48" fmla="*/ 1546680 h 1692226"/>
              <a:gd name="connsiteX49" fmla="*/ 5129812 w 9662615"/>
              <a:gd name="connsiteY49" fmla="*/ 1521277 h 1692226"/>
              <a:gd name="connsiteX50" fmla="*/ 5059484 w 9662615"/>
              <a:gd name="connsiteY50" fmla="*/ 1546802 h 1692226"/>
              <a:gd name="connsiteX51" fmla="*/ 5038524 w 9662615"/>
              <a:gd name="connsiteY51" fmla="*/ 1545675 h 1692226"/>
              <a:gd name="connsiteX52" fmla="*/ 5026564 w 9662615"/>
              <a:gd name="connsiteY52" fmla="*/ 1545376 h 1692226"/>
              <a:gd name="connsiteX53" fmla="*/ 4969433 w 9662615"/>
              <a:gd name="connsiteY53" fmla="*/ 1550865 h 1692226"/>
              <a:gd name="connsiteX54" fmla="*/ 4921303 w 9662615"/>
              <a:gd name="connsiteY54" fmla="*/ 1575379 h 1692226"/>
              <a:gd name="connsiteX55" fmla="*/ 4863775 w 9662615"/>
              <a:gd name="connsiteY55" fmla="*/ 1562633 h 1692226"/>
              <a:gd name="connsiteX56" fmla="*/ 4847242 w 9662615"/>
              <a:gd name="connsiteY56" fmla="*/ 1565435 h 1692226"/>
              <a:gd name="connsiteX57" fmla="*/ 4809131 w 9662615"/>
              <a:gd name="connsiteY57" fmla="*/ 1692226 h 1692226"/>
              <a:gd name="connsiteX58" fmla="*/ 4791466 w 9662615"/>
              <a:gd name="connsiteY58" fmla="*/ 1561324 h 1692226"/>
              <a:gd name="connsiteX59" fmla="*/ 4784247 w 9662615"/>
              <a:gd name="connsiteY59" fmla="*/ 1562342 h 1692226"/>
              <a:gd name="connsiteX60" fmla="*/ 4735334 w 9662615"/>
              <a:gd name="connsiteY60" fmla="*/ 1581778 h 1692226"/>
              <a:gd name="connsiteX61" fmla="*/ 4697562 w 9662615"/>
              <a:gd name="connsiteY61" fmla="*/ 1551206 h 1692226"/>
              <a:gd name="connsiteX62" fmla="*/ 4662664 w 9662615"/>
              <a:gd name="connsiteY62" fmla="*/ 1573162 h 1692226"/>
              <a:gd name="connsiteX63" fmla="*/ 4603028 w 9662615"/>
              <a:gd name="connsiteY63" fmla="*/ 1568821 h 1692226"/>
              <a:gd name="connsiteX64" fmla="*/ 4541612 w 9662615"/>
              <a:gd name="connsiteY64" fmla="*/ 1545262 h 1692226"/>
              <a:gd name="connsiteX65" fmla="*/ 4422155 w 9662615"/>
              <a:gd name="connsiteY65" fmla="*/ 1542059 h 1692226"/>
              <a:gd name="connsiteX66" fmla="*/ 4221826 w 9662615"/>
              <a:gd name="connsiteY66" fmla="*/ 1508923 h 1692226"/>
              <a:gd name="connsiteX67" fmla="*/ 4096601 w 9662615"/>
              <a:gd name="connsiteY67" fmla="*/ 1521563 h 1692226"/>
              <a:gd name="connsiteX68" fmla="*/ 3970635 w 9662615"/>
              <a:gd name="connsiteY68" fmla="*/ 1544815 h 1692226"/>
              <a:gd name="connsiteX69" fmla="*/ 3833906 w 9662615"/>
              <a:gd name="connsiteY69" fmla="*/ 1516637 h 1692226"/>
              <a:gd name="connsiteX70" fmla="*/ 3696258 w 9662615"/>
              <a:gd name="connsiteY70" fmla="*/ 1537563 h 1692226"/>
              <a:gd name="connsiteX71" fmla="*/ 3594070 w 9662615"/>
              <a:gd name="connsiteY71" fmla="*/ 1509422 h 1692226"/>
              <a:gd name="connsiteX72" fmla="*/ 3565233 w 9662615"/>
              <a:gd name="connsiteY72" fmla="*/ 1515122 h 1692226"/>
              <a:gd name="connsiteX73" fmla="*/ 3560267 w 9662615"/>
              <a:gd name="connsiteY73" fmla="*/ 1516288 h 1692226"/>
              <a:gd name="connsiteX74" fmla="*/ 3540258 w 9662615"/>
              <a:gd name="connsiteY74" fmla="*/ 1516976 h 1692226"/>
              <a:gd name="connsiteX75" fmla="*/ 3534780 w 9662615"/>
              <a:gd name="connsiteY75" fmla="*/ 1522141 h 1692226"/>
              <a:gd name="connsiteX76" fmla="*/ 3504783 w 9662615"/>
              <a:gd name="connsiteY76" fmla="*/ 1526739 h 1692226"/>
              <a:gd name="connsiteX77" fmla="*/ 3430805 w 9662615"/>
              <a:gd name="connsiteY77" fmla="*/ 1542521 h 1692226"/>
              <a:gd name="connsiteX78" fmla="*/ 3292707 w 9662615"/>
              <a:gd name="connsiteY78" fmla="*/ 1520490 h 1692226"/>
              <a:gd name="connsiteX79" fmla="*/ 3187872 w 9662615"/>
              <a:gd name="connsiteY79" fmla="*/ 1519991 h 1692226"/>
              <a:gd name="connsiteX80" fmla="*/ 3148026 w 9662615"/>
              <a:gd name="connsiteY80" fmla="*/ 1524777 h 1692226"/>
              <a:gd name="connsiteX81" fmla="*/ 3092394 w 9662615"/>
              <a:gd name="connsiteY81" fmla="*/ 1528115 h 1692226"/>
              <a:gd name="connsiteX82" fmla="*/ 2994200 w 9662615"/>
              <a:gd name="connsiteY82" fmla="*/ 1537857 h 1692226"/>
              <a:gd name="connsiteX83" fmla="*/ 2862301 w 9662615"/>
              <a:gd name="connsiteY83" fmla="*/ 1544250 h 1692226"/>
              <a:gd name="connsiteX84" fmla="*/ 2766335 w 9662615"/>
              <a:gd name="connsiteY84" fmla="*/ 1527662 h 1692226"/>
              <a:gd name="connsiteX85" fmla="*/ 2757836 w 9662615"/>
              <a:gd name="connsiteY85" fmla="*/ 1531371 h 1692226"/>
              <a:gd name="connsiteX86" fmla="*/ 2691555 w 9662615"/>
              <a:gd name="connsiteY86" fmla="*/ 1530283 h 1692226"/>
              <a:gd name="connsiteX87" fmla="*/ 2491676 w 9662615"/>
              <a:gd name="connsiteY87" fmla="*/ 1500859 h 1692226"/>
              <a:gd name="connsiteX88" fmla="*/ 2378036 w 9662615"/>
              <a:gd name="connsiteY88" fmla="*/ 1520645 h 1692226"/>
              <a:gd name="connsiteX89" fmla="*/ 2284269 w 9662615"/>
              <a:gd name="connsiteY89" fmla="*/ 1503068 h 1692226"/>
              <a:gd name="connsiteX90" fmla="*/ 2207104 w 9662615"/>
              <a:gd name="connsiteY90" fmla="*/ 1508888 h 1692226"/>
              <a:gd name="connsiteX91" fmla="*/ 2149226 w 9662615"/>
              <a:gd name="connsiteY91" fmla="*/ 1523409 h 1692226"/>
              <a:gd name="connsiteX92" fmla="*/ 2084783 w 9662615"/>
              <a:gd name="connsiteY92" fmla="*/ 1524245 h 1692226"/>
              <a:gd name="connsiteX93" fmla="*/ 2070075 w 9662615"/>
              <a:gd name="connsiteY93" fmla="*/ 1511285 h 1692226"/>
              <a:gd name="connsiteX94" fmla="*/ 2001057 w 9662615"/>
              <a:gd name="connsiteY94" fmla="*/ 1516449 h 1692226"/>
              <a:gd name="connsiteX95" fmla="*/ 1896330 w 9662615"/>
              <a:gd name="connsiteY95" fmla="*/ 1525725 h 1692226"/>
              <a:gd name="connsiteX96" fmla="*/ 1835994 w 9662615"/>
              <a:gd name="connsiteY96" fmla="*/ 1527678 h 1692226"/>
              <a:gd name="connsiteX97" fmla="*/ 1671119 w 9662615"/>
              <a:gd name="connsiteY97" fmla="*/ 1536701 h 1692226"/>
              <a:gd name="connsiteX98" fmla="*/ 1601337 w 9662615"/>
              <a:gd name="connsiteY98" fmla="*/ 1548552 h 1692226"/>
              <a:gd name="connsiteX99" fmla="*/ 1407755 w 9662615"/>
              <a:gd name="connsiteY99" fmla="*/ 1571444 h 1692226"/>
              <a:gd name="connsiteX100" fmla="*/ 1271994 w 9662615"/>
              <a:gd name="connsiteY100" fmla="*/ 1579471 h 1692226"/>
              <a:gd name="connsiteX101" fmla="*/ 1249226 w 9662615"/>
              <a:gd name="connsiteY101" fmla="*/ 1583140 h 1692226"/>
              <a:gd name="connsiteX102" fmla="*/ 1217719 w 9662615"/>
              <a:gd name="connsiteY102" fmla="*/ 1580863 h 1692226"/>
              <a:gd name="connsiteX103" fmla="*/ 1091432 w 9662615"/>
              <a:gd name="connsiteY103" fmla="*/ 1571003 h 1692226"/>
              <a:gd name="connsiteX104" fmla="*/ 992039 w 9662615"/>
              <a:gd name="connsiteY104" fmla="*/ 1556662 h 1692226"/>
              <a:gd name="connsiteX105" fmla="*/ 868264 w 9662615"/>
              <a:gd name="connsiteY105" fmla="*/ 1566392 h 1692226"/>
              <a:gd name="connsiteX106" fmla="*/ 792765 w 9662615"/>
              <a:gd name="connsiteY106" fmla="*/ 1563102 h 1692226"/>
              <a:gd name="connsiteX107" fmla="*/ 669055 w 9662615"/>
              <a:gd name="connsiteY107" fmla="*/ 1543638 h 1692226"/>
              <a:gd name="connsiteX108" fmla="*/ 506152 w 9662615"/>
              <a:gd name="connsiteY108" fmla="*/ 1549124 h 1692226"/>
              <a:gd name="connsiteX109" fmla="*/ 472797 w 9662615"/>
              <a:gd name="connsiteY109" fmla="*/ 1568904 h 1692226"/>
              <a:gd name="connsiteX110" fmla="*/ 427864 w 9662615"/>
              <a:gd name="connsiteY110" fmla="*/ 1580848 h 1692226"/>
              <a:gd name="connsiteX111" fmla="*/ 408381 w 9662615"/>
              <a:gd name="connsiteY111" fmla="*/ 1552940 h 1692226"/>
              <a:gd name="connsiteX112" fmla="*/ 267163 w 9662615"/>
              <a:gd name="connsiteY112" fmla="*/ 1531913 h 1692226"/>
              <a:gd name="connsiteX113" fmla="*/ 196644 w 9662615"/>
              <a:gd name="connsiteY113" fmla="*/ 1524565 h 1692226"/>
              <a:gd name="connsiteX114" fmla="*/ 86819 w 9662615"/>
              <a:gd name="connsiteY114" fmla="*/ 1519517 h 1692226"/>
              <a:gd name="connsiteX115" fmla="*/ 53369 w 9662615"/>
              <a:gd name="connsiteY115" fmla="*/ 1516853 h 1692226"/>
              <a:gd name="connsiteX116" fmla="*/ 2359 w 9662615"/>
              <a:gd name="connsiteY116" fmla="*/ 1515247 h 1692226"/>
              <a:gd name="connsiteX117" fmla="*/ 0 w 9662615"/>
              <a:gd name="connsiteY117" fmla="*/ 1514932 h 1692226"/>
              <a:gd name="connsiteX118" fmla="*/ 0 w 9662615"/>
              <a:gd name="connsiteY118" fmla="*/ 0 h 1692226"/>
              <a:gd name="connsiteX0" fmla="*/ 0 w 9662615"/>
              <a:gd name="connsiteY0" fmla="*/ 0 h 1692226"/>
              <a:gd name="connsiteX1" fmla="*/ 9662615 w 9662615"/>
              <a:gd name="connsiteY1" fmla="*/ 0 h 1692226"/>
              <a:gd name="connsiteX2" fmla="*/ 9662615 w 9662615"/>
              <a:gd name="connsiteY2" fmla="*/ 1280346 h 1692226"/>
              <a:gd name="connsiteX3" fmla="*/ 9658420 w 9662615"/>
              <a:gd name="connsiteY3" fmla="*/ 1280106 h 1692226"/>
              <a:gd name="connsiteX4" fmla="*/ 9469546 w 9662615"/>
              <a:gd name="connsiteY4" fmla="*/ 1289837 h 1692226"/>
              <a:gd name="connsiteX5" fmla="*/ 9385895 w 9662615"/>
              <a:gd name="connsiteY5" fmla="*/ 1269203 h 1692226"/>
              <a:gd name="connsiteX6" fmla="*/ 9144767 w 9662615"/>
              <a:gd name="connsiteY6" fmla="*/ 1264120 h 1692226"/>
              <a:gd name="connsiteX7" fmla="*/ 8837252 w 9662615"/>
              <a:gd name="connsiteY7" fmla="*/ 1350515 h 1692226"/>
              <a:gd name="connsiteX8" fmla="*/ 8705466 w 9662615"/>
              <a:gd name="connsiteY8" fmla="*/ 1342419 h 1692226"/>
              <a:gd name="connsiteX9" fmla="*/ 8652221 w 9662615"/>
              <a:gd name="connsiteY9" fmla="*/ 1326906 h 1692226"/>
              <a:gd name="connsiteX10" fmla="*/ 8632312 w 9662615"/>
              <a:gd name="connsiteY10" fmla="*/ 1326025 h 1692226"/>
              <a:gd name="connsiteX11" fmla="*/ 8591582 w 9662615"/>
              <a:gd name="connsiteY11" fmla="*/ 1341666 h 1692226"/>
              <a:gd name="connsiteX12" fmla="*/ 8537336 w 9662615"/>
              <a:gd name="connsiteY12" fmla="*/ 1341684 h 1692226"/>
              <a:gd name="connsiteX13" fmla="*/ 8472508 w 9662615"/>
              <a:gd name="connsiteY13" fmla="*/ 1363109 h 1692226"/>
              <a:gd name="connsiteX14" fmla="*/ 8258477 w 9662615"/>
              <a:gd name="connsiteY14" fmla="*/ 1370666 h 1692226"/>
              <a:gd name="connsiteX15" fmla="*/ 8197961 w 9662615"/>
              <a:gd name="connsiteY15" fmla="*/ 1392804 h 1692226"/>
              <a:gd name="connsiteX16" fmla="*/ 8171196 w 9662615"/>
              <a:gd name="connsiteY16" fmla="*/ 1397216 h 1692226"/>
              <a:gd name="connsiteX17" fmla="*/ 8127667 w 9662615"/>
              <a:gd name="connsiteY17" fmla="*/ 1418254 h 1692226"/>
              <a:gd name="connsiteX18" fmla="*/ 7974579 w 9662615"/>
              <a:gd name="connsiteY18" fmla="*/ 1383439 h 1692226"/>
              <a:gd name="connsiteX19" fmla="*/ 7768351 w 9662615"/>
              <a:gd name="connsiteY19" fmla="*/ 1395051 h 1692226"/>
              <a:gd name="connsiteX20" fmla="*/ 7635985 w 9662615"/>
              <a:gd name="connsiteY20" fmla="*/ 1386363 h 1692226"/>
              <a:gd name="connsiteX21" fmla="*/ 7466069 w 9662615"/>
              <a:gd name="connsiteY21" fmla="*/ 1377654 h 1692226"/>
              <a:gd name="connsiteX22" fmla="*/ 7355642 w 9662615"/>
              <a:gd name="connsiteY22" fmla="*/ 1407761 h 1692226"/>
              <a:gd name="connsiteX23" fmla="*/ 7151610 w 9662615"/>
              <a:gd name="connsiteY23" fmla="*/ 1397856 h 1692226"/>
              <a:gd name="connsiteX24" fmla="*/ 7082147 w 9662615"/>
              <a:gd name="connsiteY24" fmla="*/ 1406113 h 1692226"/>
              <a:gd name="connsiteX25" fmla="*/ 7014958 w 9662615"/>
              <a:gd name="connsiteY25" fmla="*/ 1396883 h 1692226"/>
              <a:gd name="connsiteX26" fmla="*/ 6907567 w 9662615"/>
              <a:gd name="connsiteY26" fmla="*/ 1419149 h 1692226"/>
              <a:gd name="connsiteX27" fmla="*/ 6748428 w 9662615"/>
              <a:gd name="connsiteY27" fmla="*/ 1420308 h 1692226"/>
              <a:gd name="connsiteX28" fmla="*/ 6654257 w 9662615"/>
              <a:gd name="connsiteY28" fmla="*/ 1424143 h 1692226"/>
              <a:gd name="connsiteX29" fmla="*/ 6620123 w 9662615"/>
              <a:gd name="connsiteY29" fmla="*/ 1430535 h 1692226"/>
              <a:gd name="connsiteX30" fmla="*/ 6571355 w 9662615"/>
              <a:gd name="connsiteY30" fmla="*/ 1436144 h 1692226"/>
              <a:gd name="connsiteX31" fmla="*/ 6486557 w 9662615"/>
              <a:gd name="connsiteY31" fmla="*/ 1449861 h 1692226"/>
              <a:gd name="connsiteX32" fmla="*/ 6370419 w 9662615"/>
              <a:gd name="connsiteY32" fmla="*/ 1461649 h 1692226"/>
              <a:gd name="connsiteX33" fmla="*/ 6278839 w 9662615"/>
              <a:gd name="connsiteY33" fmla="*/ 1449160 h 1692226"/>
              <a:gd name="connsiteX34" fmla="*/ 6272455 w 9662615"/>
              <a:gd name="connsiteY34" fmla="*/ 1453191 h 1692226"/>
              <a:gd name="connsiteX35" fmla="*/ 6212659 w 9662615"/>
              <a:gd name="connsiteY35" fmla="*/ 1454850 h 1692226"/>
              <a:gd name="connsiteX36" fmla="*/ 6069317 w 9662615"/>
              <a:gd name="connsiteY36" fmla="*/ 1445838 h 1692226"/>
              <a:gd name="connsiteX37" fmla="*/ 5878477 w 9662615"/>
              <a:gd name="connsiteY37" fmla="*/ 1439180 h 1692226"/>
              <a:gd name="connsiteX38" fmla="*/ 5838387 w 9662615"/>
              <a:gd name="connsiteY38" fmla="*/ 1444679 h 1692226"/>
              <a:gd name="connsiteX39" fmla="*/ 5771136 w 9662615"/>
              <a:gd name="connsiteY39" fmla="*/ 1453639 h 1692226"/>
              <a:gd name="connsiteX40" fmla="*/ 5724081 w 9662615"/>
              <a:gd name="connsiteY40" fmla="*/ 1470431 h 1692226"/>
              <a:gd name="connsiteX41" fmla="*/ 5666577 w 9662615"/>
              <a:gd name="connsiteY41" fmla="*/ 1473921 h 1692226"/>
              <a:gd name="connsiteX42" fmla="*/ 5649068 w 9662615"/>
              <a:gd name="connsiteY42" fmla="*/ 1461676 h 1692226"/>
              <a:gd name="connsiteX43" fmla="*/ 5588902 w 9662615"/>
              <a:gd name="connsiteY43" fmla="*/ 1469647 h 1692226"/>
              <a:gd name="connsiteX44" fmla="*/ 5498090 w 9662615"/>
              <a:gd name="connsiteY44" fmla="*/ 1483173 h 1692226"/>
              <a:gd name="connsiteX45" fmla="*/ 5444641 w 9662615"/>
              <a:gd name="connsiteY45" fmla="*/ 1487602 h 1692226"/>
              <a:gd name="connsiteX46" fmla="*/ 5299812 w 9662615"/>
              <a:gd name="connsiteY46" fmla="*/ 1503362 h 1692226"/>
              <a:gd name="connsiteX47" fmla="*/ 5213947 w 9662615"/>
              <a:gd name="connsiteY47" fmla="*/ 1516637 h 1692226"/>
              <a:gd name="connsiteX48" fmla="*/ 5090342 w 9662615"/>
              <a:gd name="connsiteY48" fmla="*/ 1546680 h 1692226"/>
              <a:gd name="connsiteX49" fmla="*/ 5129812 w 9662615"/>
              <a:gd name="connsiteY49" fmla="*/ 1521277 h 1692226"/>
              <a:gd name="connsiteX50" fmla="*/ 5059484 w 9662615"/>
              <a:gd name="connsiteY50" fmla="*/ 1546802 h 1692226"/>
              <a:gd name="connsiteX51" fmla="*/ 5038524 w 9662615"/>
              <a:gd name="connsiteY51" fmla="*/ 1545675 h 1692226"/>
              <a:gd name="connsiteX52" fmla="*/ 5026564 w 9662615"/>
              <a:gd name="connsiteY52" fmla="*/ 1545376 h 1692226"/>
              <a:gd name="connsiteX53" fmla="*/ 4969433 w 9662615"/>
              <a:gd name="connsiteY53" fmla="*/ 1550865 h 1692226"/>
              <a:gd name="connsiteX54" fmla="*/ 4921303 w 9662615"/>
              <a:gd name="connsiteY54" fmla="*/ 1575379 h 1692226"/>
              <a:gd name="connsiteX55" fmla="*/ 4863775 w 9662615"/>
              <a:gd name="connsiteY55" fmla="*/ 1562633 h 1692226"/>
              <a:gd name="connsiteX56" fmla="*/ 4847242 w 9662615"/>
              <a:gd name="connsiteY56" fmla="*/ 1664826 h 1692226"/>
              <a:gd name="connsiteX57" fmla="*/ 4809131 w 9662615"/>
              <a:gd name="connsiteY57" fmla="*/ 1692226 h 1692226"/>
              <a:gd name="connsiteX58" fmla="*/ 4791466 w 9662615"/>
              <a:gd name="connsiteY58" fmla="*/ 1561324 h 1692226"/>
              <a:gd name="connsiteX59" fmla="*/ 4784247 w 9662615"/>
              <a:gd name="connsiteY59" fmla="*/ 1562342 h 1692226"/>
              <a:gd name="connsiteX60" fmla="*/ 4735334 w 9662615"/>
              <a:gd name="connsiteY60" fmla="*/ 1581778 h 1692226"/>
              <a:gd name="connsiteX61" fmla="*/ 4697562 w 9662615"/>
              <a:gd name="connsiteY61" fmla="*/ 1551206 h 1692226"/>
              <a:gd name="connsiteX62" fmla="*/ 4662664 w 9662615"/>
              <a:gd name="connsiteY62" fmla="*/ 1573162 h 1692226"/>
              <a:gd name="connsiteX63" fmla="*/ 4603028 w 9662615"/>
              <a:gd name="connsiteY63" fmla="*/ 1568821 h 1692226"/>
              <a:gd name="connsiteX64" fmla="*/ 4541612 w 9662615"/>
              <a:gd name="connsiteY64" fmla="*/ 1545262 h 1692226"/>
              <a:gd name="connsiteX65" fmla="*/ 4422155 w 9662615"/>
              <a:gd name="connsiteY65" fmla="*/ 1542059 h 1692226"/>
              <a:gd name="connsiteX66" fmla="*/ 4221826 w 9662615"/>
              <a:gd name="connsiteY66" fmla="*/ 1508923 h 1692226"/>
              <a:gd name="connsiteX67" fmla="*/ 4096601 w 9662615"/>
              <a:gd name="connsiteY67" fmla="*/ 1521563 h 1692226"/>
              <a:gd name="connsiteX68" fmla="*/ 3970635 w 9662615"/>
              <a:gd name="connsiteY68" fmla="*/ 1544815 h 1692226"/>
              <a:gd name="connsiteX69" fmla="*/ 3833906 w 9662615"/>
              <a:gd name="connsiteY69" fmla="*/ 1516637 h 1692226"/>
              <a:gd name="connsiteX70" fmla="*/ 3696258 w 9662615"/>
              <a:gd name="connsiteY70" fmla="*/ 1537563 h 1692226"/>
              <a:gd name="connsiteX71" fmla="*/ 3594070 w 9662615"/>
              <a:gd name="connsiteY71" fmla="*/ 1509422 h 1692226"/>
              <a:gd name="connsiteX72" fmla="*/ 3565233 w 9662615"/>
              <a:gd name="connsiteY72" fmla="*/ 1515122 h 1692226"/>
              <a:gd name="connsiteX73" fmla="*/ 3560267 w 9662615"/>
              <a:gd name="connsiteY73" fmla="*/ 1516288 h 1692226"/>
              <a:gd name="connsiteX74" fmla="*/ 3540258 w 9662615"/>
              <a:gd name="connsiteY74" fmla="*/ 1516976 h 1692226"/>
              <a:gd name="connsiteX75" fmla="*/ 3534780 w 9662615"/>
              <a:gd name="connsiteY75" fmla="*/ 1522141 h 1692226"/>
              <a:gd name="connsiteX76" fmla="*/ 3504783 w 9662615"/>
              <a:gd name="connsiteY76" fmla="*/ 1526739 h 1692226"/>
              <a:gd name="connsiteX77" fmla="*/ 3430805 w 9662615"/>
              <a:gd name="connsiteY77" fmla="*/ 1542521 h 1692226"/>
              <a:gd name="connsiteX78" fmla="*/ 3292707 w 9662615"/>
              <a:gd name="connsiteY78" fmla="*/ 1520490 h 1692226"/>
              <a:gd name="connsiteX79" fmla="*/ 3187872 w 9662615"/>
              <a:gd name="connsiteY79" fmla="*/ 1519991 h 1692226"/>
              <a:gd name="connsiteX80" fmla="*/ 3148026 w 9662615"/>
              <a:gd name="connsiteY80" fmla="*/ 1524777 h 1692226"/>
              <a:gd name="connsiteX81" fmla="*/ 3092394 w 9662615"/>
              <a:gd name="connsiteY81" fmla="*/ 1528115 h 1692226"/>
              <a:gd name="connsiteX82" fmla="*/ 2994200 w 9662615"/>
              <a:gd name="connsiteY82" fmla="*/ 1537857 h 1692226"/>
              <a:gd name="connsiteX83" fmla="*/ 2862301 w 9662615"/>
              <a:gd name="connsiteY83" fmla="*/ 1544250 h 1692226"/>
              <a:gd name="connsiteX84" fmla="*/ 2766335 w 9662615"/>
              <a:gd name="connsiteY84" fmla="*/ 1527662 h 1692226"/>
              <a:gd name="connsiteX85" fmla="*/ 2757836 w 9662615"/>
              <a:gd name="connsiteY85" fmla="*/ 1531371 h 1692226"/>
              <a:gd name="connsiteX86" fmla="*/ 2691555 w 9662615"/>
              <a:gd name="connsiteY86" fmla="*/ 1530283 h 1692226"/>
              <a:gd name="connsiteX87" fmla="*/ 2491676 w 9662615"/>
              <a:gd name="connsiteY87" fmla="*/ 1500859 h 1692226"/>
              <a:gd name="connsiteX88" fmla="*/ 2378036 w 9662615"/>
              <a:gd name="connsiteY88" fmla="*/ 1520645 h 1692226"/>
              <a:gd name="connsiteX89" fmla="*/ 2284269 w 9662615"/>
              <a:gd name="connsiteY89" fmla="*/ 1503068 h 1692226"/>
              <a:gd name="connsiteX90" fmla="*/ 2207104 w 9662615"/>
              <a:gd name="connsiteY90" fmla="*/ 1508888 h 1692226"/>
              <a:gd name="connsiteX91" fmla="*/ 2149226 w 9662615"/>
              <a:gd name="connsiteY91" fmla="*/ 1523409 h 1692226"/>
              <a:gd name="connsiteX92" fmla="*/ 2084783 w 9662615"/>
              <a:gd name="connsiteY92" fmla="*/ 1524245 h 1692226"/>
              <a:gd name="connsiteX93" fmla="*/ 2070075 w 9662615"/>
              <a:gd name="connsiteY93" fmla="*/ 1511285 h 1692226"/>
              <a:gd name="connsiteX94" fmla="*/ 2001057 w 9662615"/>
              <a:gd name="connsiteY94" fmla="*/ 1516449 h 1692226"/>
              <a:gd name="connsiteX95" fmla="*/ 1896330 w 9662615"/>
              <a:gd name="connsiteY95" fmla="*/ 1525725 h 1692226"/>
              <a:gd name="connsiteX96" fmla="*/ 1835994 w 9662615"/>
              <a:gd name="connsiteY96" fmla="*/ 1527678 h 1692226"/>
              <a:gd name="connsiteX97" fmla="*/ 1671119 w 9662615"/>
              <a:gd name="connsiteY97" fmla="*/ 1536701 h 1692226"/>
              <a:gd name="connsiteX98" fmla="*/ 1601337 w 9662615"/>
              <a:gd name="connsiteY98" fmla="*/ 1548552 h 1692226"/>
              <a:gd name="connsiteX99" fmla="*/ 1407755 w 9662615"/>
              <a:gd name="connsiteY99" fmla="*/ 1571444 h 1692226"/>
              <a:gd name="connsiteX100" fmla="*/ 1271994 w 9662615"/>
              <a:gd name="connsiteY100" fmla="*/ 1579471 h 1692226"/>
              <a:gd name="connsiteX101" fmla="*/ 1249226 w 9662615"/>
              <a:gd name="connsiteY101" fmla="*/ 1583140 h 1692226"/>
              <a:gd name="connsiteX102" fmla="*/ 1217719 w 9662615"/>
              <a:gd name="connsiteY102" fmla="*/ 1580863 h 1692226"/>
              <a:gd name="connsiteX103" fmla="*/ 1091432 w 9662615"/>
              <a:gd name="connsiteY103" fmla="*/ 1571003 h 1692226"/>
              <a:gd name="connsiteX104" fmla="*/ 992039 w 9662615"/>
              <a:gd name="connsiteY104" fmla="*/ 1556662 h 1692226"/>
              <a:gd name="connsiteX105" fmla="*/ 868264 w 9662615"/>
              <a:gd name="connsiteY105" fmla="*/ 1566392 h 1692226"/>
              <a:gd name="connsiteX106" fmla="*/ 792765 w 9662615"/>
              <a:gd name="connsiteY106" fmla="*/ 1563102 h 1692226"/>
              <a:gd name="connsiteX107" fmla="*/ 669055 w 9662615"/>
              <a:gd name="connsiteY107" fmla="*/ 1543638 h 1692226"/>
              <a:gd name="connsiteX108" fmla="*/ 506152 w 9662615"/>
              <a:gd name="connsiteY108" fmla="*/ 1549124 h 1692226"/>
              <a:gd name="connsiteX109" fmla="*/ 472797 w 9662615"/>
              <a:gd name="connsiteY109" fmla="*/ 1568904 h 1692226"/>
              <a:gd name="connsiteX110" fmla="*/ 427864 w 9662615"/>
              <a:gd name="connsiteY110" fmla="*/ 1580848 h 1692226"/>
              <a:gd name="connsiteX111" fmla="*/ 408381 w 9662615"/>
              <a:gd name="connsiteY111" fmla="*/ 1552940 h 1692226"/>
              <a:gd name="connsiteX112" fmla="*/ 267163 w 9662615"/>
              <a:gd name="connsiteY112" fmla="*/ 1531913 h 1692226"/>
              <a:gd name="connsiteX113" fmla="*/ 196644 w 9662615"/>
              <a:gd name="connsiteY113" fmla="*/ 1524565 h 1692226"/>
              <a:gd name="connsiteX114" fmla="*/ 86819 w 9662615"/>
              <a:gd name="connsiteY114" fmla="*/ 1519517 h 1692226"/>
              <a:gd name="connsiteX115" fmla="*/ 53369 w 9662615"/>
              <a:gd name="connsiteY115" fmla="*/ 1516853 h 1692226"/>
              <a:gd name="connsiteX116" fmla="*/ 2359 w 9662615"/>
              <a:gd name="connsiteY116" fmla="*/ 1515247 h 1692226"/>
              <a:gd name="connsiteX117" fmla="*/ 0 w 9662615"/>
              <a:gd name="connsiteY117" fmla="*/ 1514932 h 1692226"/>
              <a:gd name="connsiteX118" fmla="*/ 0 w 9662615"/>
              <a:gd name="connsiteY118" fmla="*/ 0 h 1692226"/>
              <a:gd name="connsiteX0" fmla="*/ 0 w 9662615"/>
              <a:gd name="connsiteY0" fmla="*/ 0 h 1692226"/>
              <a:gd name="connsiteX1" fmla="*/ 9662615 w 9662615"/>
              <a:gd name="connsiteY1" fmla="*/ 0 h 1692226"/>
              <a:gd name="connsiteX2" fmla="*/ 9662615 w 9662615"/>
              <a:gd name="connsiteY2" fmla="*/ 1280346 h 1692226"/>
              <a:gd name="connsiteX3" fmla="*/ 9658420 w 9662615"/>
              <a:gd name="connsiteY3" fmla="*/ 1280106 h 1692226"/>
              <a:gd name="connsiteX4" fmla="*/ 9469546 w 9662615"/>
              <a:gd name="connsiteY4" fmla="*/ 1289837 h 1692226"/>
              <a:gd name="connsiteX5" fmla="*/ 9385895 w 9662615"/>
              <a:gd name="connsiteY5" fmla="*/ 1269203 h 1692226"/>
              <a:gd name="connsiteX6" fmla="*/ 9144767 w 9662615"/>
              <a:gd name="connsiteY6" fmla="*/ 1264120 h 1692226"/>
              <a:gd name="connsiteX7" fmla="*/ 8837252 w 9662615"/>
              <a:gd name="connsiteY7" fmla="*/ 1350515 h 1692226"/>
              <a:gd name="connsiteX8" fmla="*/ 8705466 w 9662615"/>
              <a:gd name="connsiteY8" fmla="*/ 1342419 h 1692226"/>
              <a:gd name="connsiteX9" fmla="*/ 8652221 w 9662615"/>
              <a:gd name="connsiteY9" fmla="*/ 1326906 h 1692226"/>
              <a:gd name="connsiteX10" fmla="*/ 8632312 w 9662615"/>
              <a:gd name="connsiteY10" fmla="*/ 1326025 h 1692226"/>
              <a:gd name="connsiteX11" fmla="*/ 8591582 w 9662615"/>
              <a:gd name="connsiteY11" fmla="*/ 1341666 h 1692226"/>
              <a:gd name="connsiteX12" fmla="*/ 8537336 w 9662615"/>
              <a:gd name="connsiteY12" fmla="*/ 1341684 h 1692226"/>
              <a:gd name="connsiteX13" fmla="*/ 8472508 w 9662615"/>
              <a:gd name="connsiteY13" fmla="*/ 1363109 h 1692226"/>
              <a:gd name="connsiteX14" fmla="*/ 8258477 w 9662615"/>
              <a:gd name="connsiteY14" fmla="*/ 1370666 h 1692226"/>
              <a:gd name="connsiteX15" fmla="*/ 8197961 w 9662615"/>
              <a:gd name="connsiteY15" fmla="*/ 1392804 h 1692226"/>
              <a:gd name="connsiteX16" fmla="*/ 8171196 w 9662615"/>
              <a:gd name="connsiteY16" fmla="*/ 1397216 h 1692226"/>
              <a:gd name="connsiteX17" fmla="*/ 8127667 w 9662615"/>
              <a:gd name="connsiteY17" fmla="*/ 1418254 h 1692226"/>
              <a:gd name="connsiteX18" fmla="*/ 7974579 w 9662615"/>
              <a:gd name="connsiteY18" fmla="*/ 1383439 h 1692226"/>
              <a:gd name="connsiteX19" fmla="*/ 7768351 w 9662615"/>
              <a:gd name="connsiteY19" fmla="*/ 1395051 h 1692226"/>
              <a:gd name="connsiteX20" fmla="*/ 7635985 w 9662615"/>
              <a:gd name="connsiteY20" fmla="*/ 1386363 h 1692226"/>
              <a:gd name="connsiteX21" fmla="*/ 7466069 w 9662615"/>
              <a:gd name="connsiteY21" fmla="*/ 1377654 h 1692226"/>
              <a:gd name="connsiteX22" fmla="*/ 7355642 w 9662615"/>
              <a:gd name="connsiteY22" fmla="*/ 1407761 h 1692226"/>
              <a:gd name="connsiteX23" fmla="*/ 7151610 w 9662615"/>
              <a:gd name="connsiteY23" fmla="*/ 1397856 h 1692226"/>
              <a:gd name="connsiteX24" fmla="*/ 7082147 w 9662615"/>
              <a:gd name="connsiteY24" fmla="*/ 1406113 h 1692226"/>
              <a:gd name="connsiteX25" fmla="*/ 7014958 w 9662615"/>
              <a:gd name="connsiteY25" fmla="*/ 1396883 h 1692226"/>
              <a:gd name="connsiteX26" fmla="*/ 6907567 w 9662615"/>
              <a:gd name="connsiteY26" fmla="*/ 1419149 h 1692226"/>
              <a:gd name="connsiteX27" fmla="*/ 6748428 w 9662615"/>
              <a:gd name="connsiteY27" fmla="*/ 1420308 h 1692226"/>
              <a:gd name="connsiteX28" fmla="*/ 6654257 w 9662615"/>
              <a:gd name="connsiteY28" fmla="*/ 1424143 h 1692226"/>
              <a:gd name="connsiteX29" fmla="*/ 6620123 w 9662615"/>
              <a:gd name="connsiteY29" fmla="*/ 1430535 h 1692226"/>
              <a:gd name="connsiteX30" fmla="*/ 6571355 w 9662615"/>
              <a:gd name="connsiteY30" fmla="*/ 1436144 h 1692226"/>
              <a:gd name="connsiteX31" fmla="*/ 6486557 w 9662615"/>
              <a:gd name="connsiteY31" fmla="*/ 1449861 h 1692226"/>
              <a:gd name="connsiteX32" fmla="*/ 6370419 w 9662615"/>
              <a:gd name="connsiteY32" fmla="*/ 1461649 h 1692226"/>
              <a:gd name="connsiteX33" fmla="*/ 6278839 w 9662615"/>
              <a:gd name="connsiteY33" fmla="*/ 1449160 h 1692226"/>
              <a:gd name="connsiteX34" fmla="*/ 6272455 w 9662615"/>
              <a:gd name="connsiteY34" fmla="*/ 1453191 h 1692226"/>
              <a:gd name="connsiteX35" fmla="*/ 6212659 w 9662615"/>
              <a:gd name="connsiteY35" fmla="*/ 1454850 h 1692226"/>
              <a:gd name="connsiteX36" fmla="*/ 6069317 w 9662615"/>
              <a:gd name="connsiteY36" fmla="*/ 1445838 h 1692226"/>
              <a:gd name="connsiteX37" fmla="*/ 5878477 w 9662615"/>
              <a:gd name="connsiteY37" fmla="*/ 1439180 h 1692226"/>
              <a:gd name="connsiteX38" fmla="*/ 5838387 w 9662615"/>
              <a:gd name="connsiteY38" fmla="*/ 1444679 h 1692226"/>
              <a:gd name="connsiteX39" fmla="*/ 5771136 w 9662615"/>
              <a:gd name="connsiteY39" fmla="*/ 1453639 h 1692226"/>
              <a:gd name="connsiteX40" fmla="*/ 5724081 w 9662615"/>
              <a:gd name="connsiteY40" fmla="*/ 1470431 h 1692226"/>
              <a:gd name="connsiteX41" fmla="*/ 5666577 w 9662615"/>
              <a:gd name="connsiteY41" fmla="*/ 1473921 h 1692226"/>
              <a:gd name="connsiteX42" fmla="*/ 5649068 w 9662615"/>
              <a:gd name="connsiteY42" fmla="*/ 1461676 h 1692226"/>
              <a:gd name="connsiteX43" fmla="*/ 5588902 w 9662615"/>
              <a:gd name="connsiteY43" fmla="*/ 1469647 h 1692226"/>
              <a:gd name="connsiteX44" fmla="*/ 5498090 w 9662615"/>
              <a:gd name="connsiteY44" fmla="*/ 1483173 h 1692226"/>
              <a:gd name="connsiteX45" fmla="*/ 5444641 w 9662615"/>
              <a:gd name="connsiteY45" fmla="*/ 1487602 h 1692226"/>
              <a:gd name="connsiteX46" fmla="*/ 5299812 w 9662615"/>
              <a:gd name="connsiteY46" fmla="*/ 1503362 h 1692226"/>
              <a:gd name="connsiteX47" fmla="*/ 5213947 w 9662615"/>
              <a:gd name="connsiteY47" fmla="*/ 1516637 h 1692226"/>
              <a:gd name="connsiteX48" fmla="*/ 5090342 w 9662615"/>
              <a:gd name="connsiteY48" fmla="*/ 1546680 h 1692226"/>
              <a:gd name="connsiteX49" fmla="*/ 5129812 w 9662615"/>
              <a:gd name="connsiteY49" fmla="*/ 1521277 h 1692226"/>
              <a:gd name="connsiteX50" fmla="*/ 5059484 w 9662615"/>
              <a:gd name="connsiteY50" fmla="*/ 1546802 h 1692226"/>
              <a:gd name="connsiteX51" fmla="*/ 5038524 w 9662615"/>
              <a:gd name="connsiteY51" fmla="*/ 1545675 h 1692226"/>
              <a:gd name="connsiteX52" fmla="*/ 5026564 w 9662615"/>
              <a:gd name="connsiteY52" fmla="*/ 1545376 h 1692226"/>
              <a:gd name="connsiteX53" fmla="*/ 4969433 w 9662615"/>
              <a:gd name="connsiteY53" fmla="*/ 1550865 h 1692226"/>
              <a:gd name="connsiteX54" fmla="*/ 4921303 w 9662615"/>
              <a:gd name="connsiteY54" fmla="*/ 1575379 h 1692226"/>
              <a:gd name="connsiteX55" fmla="*/ 4871726 w 9662615"/>
              <a:gd name="connsiteY55" fmla="*/ 1570584 h 1692226"/>
              <a:gd name="connsiteX56" fmla="*/ 4847242 w 9662615"/>
              <a:gd name="connsiteY56" fmla="*/ 1664826 h 1692226"/>
              <a:gd name="connsiteX57" fmla="*/ 4809131 w 9662615"/>
              <a:gd name="connsiteY57" fmla="*/ 1692226 h 1692226"/>
              <a:gd name="connsiteX58" fmla="*/ 4791466 w 9662615"/>
              <a:gd name="connsiteY58" fmla="*/ 1561324 h 1692226"/>
              <a:gd name="connsiteX59" fmla="*/ 4784247 w 9662615"/>
              <a:gd name="connsiteY59" fmla="*/ 1562342 h 1692226"/>
              <a:gd name="connsiteX60" fmla="*/ 4735334 w 9662615"/>
              <a:gd name="connsiteY60" fmla="*/ 1581778 h 1692226"/>
              <a:gd name="connsiteX61" fmla="*/ 4697562 w 9662615"/>
              <a:gd name="connsiteY61" fmla="*/ 1551206 h 1692226"/>
              <a:gd name="connsiteX62" fmla="*/ 4662664 w 9662615"/>
              <a:gd name="connsiteY62" fmla="*/ 1573162 h 1692226"/>
              <a:gd name="connsiteX63" fmla="*/ 4603028 w 9662615"/>
              <a:gd name="connsiteY63" fmla="*/ 1568821 h 1692226"/>
              <a:gd name="connsiteX64" fmla="*/ 4541612 w 9662615"/>
              <a:gd name="connsiteY64" fmla="*/ 1545262 h 1692226"/>
              <a:gd name="connsiteX65" fmla="*/ 4422155 w 9662615"/>
              <a:gd name="connsiteY65" fmla="*/ 1542059 h 1692226"/>
              <a:gd name="connsiteX66" fmla="*/ 4221826 w 9662615"/>
              <a:gd name="connsiteY66" fmla="*/ 1508923 h 1692226"/>
              <a:gd name="connsiteX67" fmla="*/ 4096601 w 9662615"/>
              <a:gd name="connsiteY67" fmla="*/ 1521563 h 1692226"/>
              <a:gd name="connsiteX68" fmla="*/ 3970635 w 9662615"/>
              <a:gd name="connsiteY68" fmla="*/ 1544815 h 1692226"/>
              <a:gd name="connsiteX69" fmla="*/ 3833906 w 9662615"/>
              <a:gd name="connsiteY69" fmla="*/ 1516637 h 1692226"/>
              <a:gd name="connsiteX70" fmla="*/ 3696258 w 9662615"/>
              <a:gd name="connsiteY70" fmla="*/ 1537563 h 1692226"/>
              <a:gd name="connsiteX71" fmla="*/ 3594070 w 9662615"/>
              <a:gd name="connsiteY71" fmla="*/ 1509422 h 1692226"/>
              <a:gd name="connsiteX72" fmla="*/ 3565233 w 9662615"/>
              <a:gd name="connsiteY72" fmla="*/ 1515122 h 1692226"/>
              <a:gd name="connsiteX73" fmla="*/ 3560267 w 9662615"/>
              <a:gd name="connsiteY73" fmla="*/ 1516288 h 1692226"/>
              <a:gd name="connsiteX74" fmla="*/ 3540258 w 9662615"/>
              <a:gd name="connsiteY74" fmla="*/ 1516976 h 1692226"/>
              <a:gd name="connsiteX75" fmla="*/ 3534780 w 9662615"/>
              <a:gd name="connsiteY75" fmla="*/ 1522141 h 1692226"/>
              <a:gd name="connsiteX76" fmla="*/ 3504783 w 9662615"/>
              <a:gd name="connsiteY76" fmla="*/ 1526739 h 1692226"/>
              <a:gd name="connsiteX77" fmla="*/ 3430805 w 9662615"/>
              <a:gd name="connsiteY77" fmla="*/ 1542521 h 1692226"/>
              <a:gd name="connsiteX78" fmla="*/ 3292707 w 9662615"/>
              <a:gd name="connsiteY78" fmla="*/ 1520490 h 1692226"/>
              <a:gd name="connsiteX79" fmla="*/ 3187872 w 9662615"/>
              <a:gd name="connsiteY79" fmla="*/ 1519991 h 1692226"/>
              <a:gd name="connsiteX80" fmla="*/ 3148026 w 9662615"/>
              <a:gd name="connsiteY80" fmla="*/ 1524777 h 1692226"/>
              <a:gd name="connsiteX81" fmla="*/ 3092394 w 9662615"/>
              <a:gd name="connsiteY81" fmla="*/ 1528115 h 1692226"/>
              <a:gd name="connsiteX82" fmla="*/ 2994200 w 9662615"/>
              <a:gd name="connsiteY82" fmla="*/ 1537857 h 1692226"/>
              <a:gd name="connsiteX83" fmla="*/ 2862301 w 9662615"/>
              <a:gd name="connsiteY83" fmla="*/ 1544250 h 1692226"/>
              <a:gd name="connsiteX84" fmla="*/ 2766335 w 9662615"/>
              <a:gd name="connsiteY84" fmla="*/ 1527662 h 1692226"/>
              <a:gd name="connsiteX85" fmla="*/ 2757836 w 9662615"/>
              <a:gd name="connsiteY85" fmla="*/ 1531371 h 1692226"/>
              <a:gd name="connsiteX86" fmla="*/ 2691555 w 9662615"/>
              <a:gd name="connsiteY86" fmla="*/ 1530283 h 1692226"/>
              <a:gd name="connsiteX87" fmla="*/ 2491676 w 9662615"/>
              <a:gd name="connsiteY87" fmla="*/ 1500859 h 1692226"/>
              <a:gd name="connsiteX88" fmla="*/ 2378036 w 9662615"/>
              <a:gd name="connsiteY88" fmla="*/ 1520645 h 1692226"/>
              <a:gd name="connsiteX89" fmla="*/ 2284269 w 9662615"/>
              <a:gd name="connsiteY89" fmla="*/ 1503068 h 1692226"/>
              <a:gd name="connsiteX90" fmla="*/ 2207104 w 9662615"/>
              <a:gd name="connsiteY90" fmla="*/ 1508888 h 1692226"/>
              <a:gd name="connsiteX91" fmla="*/ 2149226 w 9662615"/>
              <a:gd name="connsiteY91" fmla="*/ 1523409 h 1692226"/>
              <a:gd name="connsiteX92" fmla="*/ 2084783 w 9662615"/>
              <a:gd name="connsiteY92" fmla="*/ 1524245 h 1692226"/>
              <a:gd name="connsiteX93" fmla="*/ 2070075 w 9662615"/>
              <a:gd name="connsiteY93" fmla="*/ 1511285 h 1692226"/>
              <a:gd name="connsiteX94" fmla="*/ 2001057 w 9662615"/>
              <a:gd name="connsiteY94" fmla="*/ 1516449 h 1692226"/>
              <a:gd name="connsiteX95" fmla="*/ 1896330 w 9662615"/>
              <a:gd name="connsiteY95" fmla="*/ 1525725 h 1692226"/>
              <a:gd name="connsiteX96" fmla="*/ 1835994 w 9662615"/>
              <a:gd name="connsiteY96" fmla="*/ 1527678 h 1692226"/>
              <a:gd name="connsiteX97" fmla="*/ 1671119 w 9662615"/>
              <a:gd name="connsiteY97" fmla="*/ 1536701 h 1692226"/>
              <a:gd name="connsiteX98" fmla="*/ 1601337 w 9662615"/>
              <a:gd name="connsiteY98" fmla="*/ 1548552 h 1692226"/>
              <a:gd name="connsiteX99" fmla="*/ 1407755 w 9662615"/>
              <a:gd name="connsiteY99" fmla="*/ 1571444 h 1692226"/>
              <a:gd name="connsiteX100" fmla="*/ 1271994 w 9662615"/>
              <a:gd name="connsiteY100" fmla="*/ 1579471 h 1692226"/>
              <a:gd name="connsiteX101" fmla="*/ 1249226 w 9662615"/>
              <a:gd name="connsiteY101" fmla="*/ 1583140 h 1692226"/>
              <a:gd name="connsiteX102" fmla="*/ 1217719 w 9662615"/>
              <a:gd name="connsiteY102" fmla="*/ 1580863 h 1692226"/>
              <a:gd name="connsiteX103" fmla="*/ 1091432 w 9662615"/>
              <a:gd name="connsiteY103" fmla="*/ 1571003 h 1692226"/>
              <a:gd name="connsiteX104" fmla="*/ 992039 w 9662615"/>
              <a:gd name="connsiteY104" fmla="*/ 1556662 h 1692226"/>
              <a:gd name="connsiteX105" fmla="*/ 868264 w 9662615"/>
              <a:gd name="connsiteY105" fmla="*/ 1566392 h 1692226"/>
              <a:gd name="connsiteX106" fmla="*/ 792765 w 9662615"/>
              <a:gd name="connsiteY106" fmla="*/ 1563102 h 1692226"/>
              <a:gd name="connsiteX107" fmla="*/ 669055 w 9662615"/>
              <a:gd name="connsiteY107" fmla="*/ 1543638 h 1692226"/>
              <a:gd name="connsiteX108" fmla="*/ 506152 w 9662615"/>
              <a:gd name="connsiteY108" fmla="*/ 1549124 h 1692226"/>
              <a:gd name="connsiteX109" fmla="*/ 472797 w 9662615"/>
              <a:gd name="connsiteY109" fmla="*/ 1568904 h 1692226"/>
              <a:gd name="connsiteX110" fmla="*/ 427864 w 9662615"/>
              <a:gd name="connsiteY110" fmla="*/ 1580848 h 1692226"/>
              <a:gd name="connsiteX111" fmla="*/ 408381 w 9662615"/>
              <a:gd name="connsiteY111" fmla="*/ 1552940 h 1692226"/>
              <a:gd name="connsiteX112" fmla="*/ 267163 w 9662615"/>
              <a:gd name="connsiteY112" fmla="*/ 1531913 h 1692226"/>
              <a:gd name="connsiteX113" fmla="*/ 196644 w 9662615"/>
              <a:gd name="connsiteY113" fmla="*/ 1524565 h 1692226"/>
              <a:gd name="connsiteX114" fmla="*/ 86819 w 9662615"/>
              <a:gd name="connsiteY114" fmla="*/ 1519517 h 1692226"/>
              <a:gd name="connsiteX115" fmla="*/ 53369 w 9662615"/>
              <a:gd name="connsiteY115" fmla="*/ 1516853 h 1692226"/>
              <a:gd name="connsiteX116" fmla="*/ 2359 w 9662615"/>
              <a:gd name="connsiteY116" fmla="*/ 1515247 h 1692226"/>
              <a:gd name="connsiteX117" fmla="*/ 0 w 9662615"/>
              <a:gd name="connsiteY117" fmla="*/ 1514932 h 1692226"/>
              <a:gd name="connsiteX118" fmla="*/ 0 w 9662615"/>
              <a:gd name="connsiteY118" fmla="*/ 0 h 1692226"/>
              <a:gd name="connsiteX0" fmla="*/ 0 w 9662615"/>
              <a:gd name="connsiteY0" fmla="*/ 0 h 1692226"/>
              <a:gd name="connsiteX1" fmla="*/ 9662615 w 9662615"/>
              <a:gd name="connsiteY1" fmla="*/ 0 h 1692226"/>
              <a:gd name="connsiteX2" fmla="*/ 9662615 w 9662615"/>
              <a:gd name="connsiteY2" fmla="*/ 1280346 h 1692226"/>
              <a:gd name="connsiteX3" fmla="*/ 9658420 w 9662615"/>
              <a:gd name="connsiteY3" fmla="*/ 1280106 h 1692226"/>
              <a:gd name="connsiteX4" fmla="*/ 9469546 w 9662615"/>
              <a:gd name="connsiteY4" fmla="*/ 1289837 h 1692226"/>
              <a:gd name="connsiteX5" fmla="*/ 9385895 w 9662615"/>
              <a:gd name="connsiteY5" fmla="*/ 1269203 h 1692226"/>
              <a:gd name="connsiteX6" fmla="*/ 9144767 w 9662615"/>
              <a:gd name="connsiteY6" fmla="*/ 1264120 h 1692226"/>
              <a:gd name="connsiteX7" fmla="*/ 8837252 w 9662615"/>
              <a:gd name="connsiteY7" fmla="*/ 1350515 h 1692226"/>
              <a:gd name="connsiteX8" fmla="*/ 8705466 w 9662615"/>
              <a:gd name="connsiteY8" fmla="*/ 1342419 h 1692226"/>
              <a:gd name="connsiteX9" fmla="*/ 8652221 w 9662615"/>
              <a:gd name="connsiteY9" fmla="*/ 1326906 h 1692226"/>
              <a:gd name="connsiteX10" fmla="*/ 8632312 w 9662615"/>
              <a:gd name="connsiteY10" fmla="*/ 1326025 h 1692226"/>
              <a:gd name="connsiteX11" fmla="*/ 8591582 w 9662615"/>
              <a:gd name="connsiteY11" fmla="*/ 1341666 h 1692226"/>
              <a:gd name="connsiteX12" fmla="*/ 8537336 w 9662615"/>
              <a:gd name="connsiteY12" fmla="*/ 1341684 h 1692226"/>
              <a:gd name="connsiteX13" fmla="*/ 8472508 w 9662615"/>
              <a:gd name="connsiteY13" fmla="*/ 1363109 h 1692226"/>
              <a:gd name="connsiteX14" fmla="*/ 8258477 w 9662615"/>
              <a:gd name="connsiteY14" fmla="*/ 1370666 h 1692226"/>
              <a:gd name="connsiteX15" fmla="*/ 8197961 w 9662615"/>
              <a:gd name="connsiteY15" fmla="*/ 1392804 h 1692226"/>
              <a:gd name="connsiteX16" fmla="*/ 8171196 w 9662615"/>
              <a:gd name="connsiteY16" fmla="*/ 1397216 h 1692226"/>
              <a:gd name="connsiteX17" fmla="*/ 8127667 w 9662615"/>
              <a:gd name="connsiteY17" fmla="*/ 1418254 h 1692226"/>
              <a:gd name="connsiteX18" fmla="*/ 7974579 w 9662615"/>
              <a:gd name="connsiteY18" fmla="*/ 1383439 h 1692226"/>
              <a:gd name="connsiteX19" fmla="*/ 7768351 w 9662615"/>
              <a:gd name="connsiteY19" fmla="*/ 1395051 h 1692226"/>
              <a:gd name="connsiteX20" fmla="*/ 7635985 w 9662615"/>
              <a:gd name="connsiteY20" fmla="*/ 1386363 h 1692226"/>
              <a:gd name="connsiteX21" fmla="*/ 7466069 w 9662615"/>
              <a:gd name="connsiteY21" fmla="*/ 1377654 h 1692226"/>
              <a:gd name="connsiteX22" fmla="*/ 7355642 w 9662615"/>
              <a:gd name="connsiteY22" fmla="*/ 1407761 h 1692226"/>
              <a:gd name="connsiteX23" fmla="*/ 7151610 w 9662615"/>
              <a:gd name="connsiteY23" fmla="*/ 1397856 h 1692226"/>
              <a:gd name="connsiteX24" fmla="*/ 7082147 w 9662615"/>
              <a:gd name="connsiteY24" fmla="*/ 1406113 h 1692226"/>
              <a:gd name="connsiteX25" fmla="*/ 7014958 w 9662615"/>
              <a:gd name="connsiteY25" fmla="*/ 1396883 h 1692226"/>
              <a:gd name="connsiteX26" fmla="*/ 6907567 w 9662615"/>
              <a:gd name="connsiteY26" fmla="*/ 1419149 h 1692226"/>
              <a:gd name="connsiteX27" fmla="*/ 6748428 w 9662615"/>
              <a:gd name="connsiteY27" fmla="*/ 1420308 h 1692226"/>
              <a:gd name="connsiteX28" fmla="*/ 6654257 w 9662615"/>
              <a:gd name="connsiteY28" fmla="*/ 1424143 h 1692226"/>
              <a:gd name="connsiteX29" fmla="*/ 6620123 w 9662615"/>
              <a:gd name="connsiteY29" fmla="*/ 1430535 h 1692226"/>
              <a:gd name="connsiteX30" fmla="*/ 6571355 w 9662615"/>
              <a:gd name="connsiteY30" fmla="*/ 1436144 h 1692226"/>
              <a:gd name="connsiteX31" fmla="*/ 6486557 w 9662615"/>
              <a:gd name="connsiteY31" fmla="*/ 1449861 h 1692226"/>
              <a:gd name="connsiteX32" fmla="*/ 6370419 w 9662615"/>
              <a:gd name="connsiteY32" fmla="*/ 1461649 h 1692226"/>
              <a:gd name="connsiteX33" fmla="*/ 6278839 w 9662615"/>
              <a:gd name="connsiteY33" fmla="*/ 1449160 h 1692226"/>
              <a:gd name="connsiteX34" fmla="*/ 6272455 w 9662615"/>
              <a:gd name="connsiteY34" fmla="*/ 1453191 h 1692226"/>
              <a:gd name="connsiteX35" fmla="*/ 6212659 w 9662615"/>
              <a:gd name="connsiteY35" fmla="*/ 1454850 h 1692226"/>
              <a:gd name="connsiteX36" fmla="*/ 6069317 w 9662615"/>
              <a:gd name="connsiteY36" fmla="*/ 1445838 h 1692226"/>
              <a:gd name="connsiteX37" fmla="*/ 5878477 w 9662615"/>
              <a:gd name="connsiteY37" fmla="*/ 1439180 h 1692226"/>
              <a:gd name="connsiteX38" fmla="*/ 5838387 w 9662615"/>
              <a:gd name="connsiteY38" fmla="*/ 1444679 h 1692226"/>
              <a:gd name="connsiteX39" fmla="*/ 5771136 w 9662615"/>
              <a:gd name="connsiteY39" fmla="*/ 1453639 h 1692226"/>
              <a:gd name="connsiteX40" fmla="*/ 5724081 w 9662615"/>
              <a:gd name="connsiteY40" fmla="*/ 1470431 h 1692226"/>
              <a:gd name="connsiteX41" fmla="*/ 5666577 w 9662615"/>
              <a:gd name="connsiteY41" fmla="*/ 1473921 h 1692226"/>
              <a:gd name="connsiteX42" fmla="*/ 5649068 w 9662615"/>
              <a:gd name="connsiteY42" fmla="*/ 1461676 h 1692226"/>
              <a:gd name="connsiteX43" fmla="*/ 5588902 w 9662615"/>
              <a:gd name="connsiteY43" fmla="*/ 1469647 h 1692226"/>
              <a:gd name="connsiteX44" fmla="*/ 5498090 w 9662615"/>
              <a:gd name="connsiteY44" fmla="*/ 1483173 h 1692226"/>
              <a:gd name="connsiteX45" fmla="*/ 5444641 w 9662615"/>
              <a:gd name="connsiteY45" fmla="*/ 1487602 h 1692226"/>
              <a:gd name="connsiteX46" fmla="*/ 5299812 w 9662615"/>
              <a:gd name="connsiteY46" fmla="*/ 1503362 h 1692226"/>
              <a:gd name="connsiteX47" fmla="*/ 5213947 w 9662615"/>
              <a:gd name="connsiteY47" fmla="*/ 1516637 h 1692226"/>
              <a:gd name="connsiteX48" fmla="*/ 5090342 w 9662615"/>
              <a:gd name="connsiteY48" fmla="*/ 1546680 h 1692226"/>
              <a:gd name="connsiteX49" fmla="*/ 5129812 w 9662615"/>
              <a:gd name="connsiteY49" fmla="*/ 1521277 h 1692226"/>
              <a:gd name="connsiteX50" fmla="*/ 5059484 w 9662615"/>
              <a:gd name="connsiteY50" fmla="*/ 1546802 h 1692226"/>
              <a:gd name="connsiteX51" fmla="*/ 5038524 w 9662615"/>
              <a:gd name="connsiteY51" fmla="*/ 1545675 h 1692226"/>
              <a:gd name="connsiteX52" fmla="*/ 5026564 w 9662615"/>
              <a:gd name="connsiteY52" fmla="*/ 1545376 h 1692226"/>
              <a:gd name="connsiteX53" fmla="*/ 4969433 w 9662615"/>
              <a:gd name="connsiteY53" fmla="*/ 1550865 h 1692226"/>
              <a:gd name="connsiteX54" fmla="*/ 4921303 w 9662615"/>
              <a:gd name="connsiteY54" fmla="*/ 1575379 h 1692226"/>
              <a:gd name="connsiteX55" fmla="*/ 4871726 w 9662615"/>
              <a:gd name="connsiteY55" fmla="*/ 1570584 h 1692226"/>
              <a:gd name="connsiteX56" fmla="*/ 4847242 w 9662615"/>
              <a:gd name="connsiteY56" fmla="*/ 1621094 h 1692226"/>
              <a:gd name="connsiteX57" fmla="*/ 4809131 w 9662615"/>
              <a:gd name="connsiteY57" fmla="*/ 1692226 h 1692226"/>
              <a:gd name="connsiteX58" fmla="*/ 4791466 w 9662615"/>
              <a:gd name="connsiteY58" fmla="*/ 1561324 h 1692226"/>
              <a:gd name="connsiteX59" fmla="*/ 4784247 w 9662615"/>
              <a:gd name="connsiteY59" fmla="*/ 1562342 h 1692226"/>
              <a:gd name="connsiteX60" fmla="*/ 4735334 w 9662615"/>
              <a:gd name="connsiteY60" fmla="*/ 1581778 h 1692226"/>
              <a:gd name="connsiteX61" fmla="*/ 4697562 w 9662615"/>
              <a:gd name="connsiteY61" fmla="*/ 1551206 h 1692226"/>
              <a:gd name="connsiteX62" fmla="*/ 4662664 w 9662615"/>
              <a:gd name="connsiteY62" fmla="*/ 1573162 h 1692226"/>
              <a:gd name="connsiteX63" fmla="*/ 4603028 w 9662615"/>
              <a:gd name="connsiteY63" fmla="*/ 1568821 h 1692226"/>
              <a:gd name="connsiteX64" fmla="*/ 4541612 w 9662615"/>
              <a:gd name="connsiteY64" fmla="*/ 1545262 h 1692226"/>
              <a:gd name="connsiteX65" fmla="*/ 4422155 w 9662615"/>
              <a:gd name="connsiteY65" fmla="*/ 1542059 h 1692226"/>
              <a:gd name="connsiteX66" fmla="*/ 4221826 w 9662615"/>
              <a:gd name="connsiteY66" fmla="*/ 1508923 h 1692226"/>
              <a:gd name="connsiteX67" fmla="*/ 4096601 w 9662615"/>
              <a:gd name="connsiteY67" fmla="*/ 1521563 h 1692226"/>
              <a:gd name="connsiteX68" fmla="*/ 3970635 w 9662615"/>
              <a:gd name="connsiteY68" fmla="*/ 1544815 h 1692226"/>
              <a:gd name="connsiteX69" fmla="*/ 3833906 w 9662615"/>
              <a:gd name="connsiteY69" fmla="*/ 1516637 h 1692226"/>
              <a:gd name="connsiteX70" fmla="*/ 3696258 w 9662615"/>
              <a:gd name="connsiteY70" fmla="*/ 1537563 h 1692226"/>
              <a:gd name="connsiteX71" fmla="*/ 3594070 w 9662615"/>
              <a:gd name="connsiteY71" fmla="*/ 1509422 h 1692226"/>
              <a:gd name="connsiteX72" fmla="*/ 3565233 w 9662615"/>
              <a:gd name="connsiteY72" fmla="*/ 1515122 h 1692226"/>
              <a:gd name="connsiteX73" fmla="*/ 3560267 w 9662615"/>
              <a:gd name="connsiteY73" fmla="*/ 1516288 h 1692226"/>
              <a:gd name="connsiteX74" fmla="*/ 3540258 w 9662615"/>
              <a:gd name="connsiteY74" fmla="*/ 1516976 h 1692226"/>
              <a:gd name="connsiteX75" fmla="*/ 3534780 w 9662615"/>
              <a:gd name="connsiteY75" fmla="*/ 1522141 h 1692226"/>
              <a:gd name="connsiteX76" fmla="*/ 3504783 w 9662615"/>
              <a:gd name="connsiteY76" fmla="*/ 1526739 h 1692226"/>
              <a:gd name="connsiteX77" fmla="*/ 3430805 w 9662615"/>
              <a:gd name="connsiteY77" fmla="*/ 1542521 h 1692226"/>
              <a:gd name="connsiteX78" fmla="*/ 3292707 w 9662615"/>
              <a:gd name="connsiteY78" fmla="*/ 1520490 h 1692226"/>
              <a:gd name="connsiteX79" fmla="*/ 3187872 w 9662615"/>
              <a:gd name="connsiteY79" fmla="*/ 1519991 h 1692226"/>
              <a:gd name="connsiteX80" fmla="*/ 3148026 w 9662615"/>
              <a:gd name="connsiteY80" fmla="*/ 1524777 h 1692226"/>
              <a:gd name="connsiteX81" fmla="*/ 3092394 w 9662615"/>
              <a:gd name="connsiteY81" fmla="*/ 1528115 h 1692226"/>
              <a:gd name="connsiteX82" fmla="*/ 2994200 w 9662615"/>
              <a:gd name="connsiteY82" fmla="*/ 1537857 h 1692226"/>
              <a:gd name="connsiteX83" fmla="*/ 2862301 w 9662615"/>
              <a:gd name="connsiteY83" fmla="*/ 1544250 h 1692226"/>
              <a:gd name="connsiteX84" fmla="*/ 2766335 w 9662615"/>
              <a:gd name="connsiteY84" fmla="*/ 1527662 h 1692226"/>
              <a:gd name="connsiteX85" fmla="*/ 2757836 w 9662615"/>
              <a:gd name="connsiteY85" fmla="*/ 1531371 h 1692226"/>
              <a:gd name="connsiteX86" fmla="*/ 2691555 w 9662615"/>
              <a:gd name="connsiteY86" fmla="*/ 1530283 h 1692226"/>
              <a:gd name="connsiteX87" fmla="*/ 2491676 w 9662615"/>
              <a:gd name="connsiteY87" fmla="*/ 1500859 h 1692226"/>
              <a:gd name="connsiteX88" fmla="*/ 2378036 w 9662615"/>
              <a:gd name="connsiteY88" fmla="*/ 1520645 h 1692226"/>
              <a:gd name="connsiteX89" fmla="*/ 2284269 w 9662615"/>
              <a:gd name="connsiteY89" fmla="*/ 1503068 h 1692226"/>
              <a:gd name="connsiteX90" fmla="*/ 2207104 w 9662615"/>
              <a:gd name="connsiteY90" fmla="*/ 1508888 h 1692226"/>
              <a:gd name="connsiteX91" fmla="*/ 2149226 w 9662615"/>
              <a:gd name="connsiteY91" fmla="*/ 1523409 h 1692226"/>
              <a:gd name="connsiteX92" fmla="*/ 2084783 w 9662615"/>
              <a:gd name="connsiteY92" fmla="*/ 1524245 h 1692226"/>
              <a:gd name="connsiteX93" fmla="*/ 2070075 w 9662615"/>
              <a:gd name="connsiteY93" fmla="*/ 1511285 h 1692226"/>
              <a:gd name="connsiteX94" fmla="*/ 2001057 w 9662615"/>
              <a:gd name="connsiteY94" fmla="*/ 1516449 h 1692226"/>
              <a:gd name="connsiteX95" fmla="*/ 1896330 w 9662615"/>
              <a:gd name="connsiteY95" fmla="*/ 1525725 h 1692226"/>
              <a:gd name="connsiteX96" fmla="*/ 1835994 w 9662615"/>
              <a:gd name="connsiteY96" fmla="*/ 1527678 h 1692226"/>
              <a:gd name="connsiteX97" fmla="*/ 1671119 w 9662615"/>
              <a:gd name="connsiteY97" fmla="*/ 1536701 h 1692226"/>
              <a:gd name="connsiteX98" fmla="*/ 1601337 w 9662615"/>
              <a:gd name="connsiteY98" fmla="*/ 1548552 h 1692226"/>
              <a:gd name="connsiteX99" fmla="*/ 1407755 w 9662615"/>
              <a:gd name="connsiteY99" fmla="*/ 1571444 h 1692226"/>
              <a:gd name="connsiteX100" fmla="*/ 1271994 w 9662615"/>
              <a:gd name="connsiteY100" fmla="*/ 1579471 h 1692226"/>
              <a:gd name="connsiteX101" fmla="*/ 1249226 w 9662615"/>
              <a:gd name="connsiteY101" fmla="*/ 1583140 h 1692226"/>
              <a:gd name="connsiteX102" fmla="*/ 1217719 w 9662615"/>
              <a:gd name="connsiteY102" fmla="*/ 1580863 h 1692226"/>
              <a:gd name="connsiteX103" fmla="*/ 1091432 w 9662615"/>
              <a:gd name="connsiteY103" fmla="*/ 1571003 h 1692226"/>
              <a:gd name="connsiteX104" fmla="*/ 992039 w 9662615"/>
              <a:gd name="connsiteY104" fmla="*/ 1556662 h 1692226"/>
              <a:gd name="connsiteX105" fmla="*/ 868264 w 9662615"/>
              <a:gd name="connsiteY105" fmla="*/ 1566392 h 1692226"/>
              <a:gd name="connsiteX106" fmla="*/ 792765 w 9662615"/>
              <a:gd name="connsiteY106" fmla="*/ 1563102 h 1692226"/>
              <a:gd name="connsiteX107" fmla="*/ 669055 w 9662615"/>
              <a:gd name="connsiteY107" fmla="*/ 1543638 h 1692226"/>
              <a:gd name="connsiteX108" fmla="*/ 506152 w 9662615"/>
              <a:gd name="connsiteY108" fmla="*/ 1549124 h 1692226"/>
              <a:gd name="connsiteX109" fmla="*/ 472797 w 9662615"/>
              <a:gd name="connsiteY109" fmla="*/ 1568904 h 1692226"/>
              <a:gd name="connsiteX110" fmla="*/ 427864 w 9662615"/>
              <a:gd name="connsiteY110" fmla="*/ 1580848 h 1692226"/>
              <a:gd name="connsiteX111" fmla="*/ 408381 w 9662615"/>
              <a:gd name="connsiteY111" fmla="*/ 1552940 h 1692226"/>
              <a:gd name="connsiteX112" fmla="*/ 267163 w 9662615"/>
              <a:gd name="connsiteY112" fmla="*/ 1531913 h 1692226"/>
              <a:gd name="connsiteX113" fmla="*/ 196644 w 9662615"/>
              <a:gd name="connsiteY113" fmla="*/ 1524565 h 1692226"/>
              <a:gd name="connsiteX114" fmla="*/ 86819 w 9662615"/>
              <a:gd name="connsiteY114" fmla="*/ 1519517 h 1692226"/>
              <a:gd name="connsiteX115" fmla="*/ 53369 w 9662615"/>
              <a:gd name="connsiteY115" fmla="*/ 1516853 h 1692226"/>
              <a:gd name="connsiteX116" fmla="*/ 2359 w 9662615"/>
              <a:gd name="connsiteY116" fmla="*/ 1515247 h 1692226"/>
              <a:gd name="connsiteX117" fmla="*/ 0 w 9662615"/>
              <a:gd name="connsiteY117" fmla="*/ 1514932 h 1692226"/>
              <a:gd name="connsiteX118" fmla="*/ 0 w 9662615"/>
              <a:gd name="connsiteY118" fmla="*/ 0 h 1692226"/>
              <a:gd name="connsiteX0" fmla="*/ 0 w 9662615"/>
              <a:gd name="connsiteY0" fmla="*/ 0 h 1621094"/>
              <a:gd name="connsiteX1" fmla="*/ 9662615 w 9662615"/>
              <a:gd name="connsiteY1" fmla="*/ 0 h 1621094"/>
              <a:gd name="connsiteX2" fmla="*/ 9662615 w 9662615"/>
              <a:gd name="connsiteY2" fmla="*/ 1280346 h 1621094"/>
              <a:gd name="connsiteX3" fmla="*/ 9658420 w 9662615"/>
              <a:gd name="connsiteY3" fmla="*/ 1280106 h 1621094"/>
              <a:gd name="connsiteX4" fmla="*/ 9469546 w 9662615"/>
              <a:gd name="connsiteY4" fmla="*/ 1289837 h 1621094"/>
              <a:gd name="connsiteX5" fmla="*/ 9385895 w 9662615"/>
              <a:gd name="connsiteY5" fmla="*/ 1269203 h 1621094"/>
              <a:gd name="connsiteX6" fmla="*/ 9144767 w 9662615"/>
              <a:gd name="connsiteY6" fmla="*/ 1264120 h 1621094"/>
              <a:gd name="connsiteX7" fmla="*/ 8837252 w 9662615"/>
              <a:gd name="connsiteY7" fmla="*/ 1350515 h 1621094"/>
              <a:gd name="connsiteX8" fmla="*/ 8705466 w 9662615"/>
              <a:gd name="connsiteY8" fmla="*/ 1342419 h 1621094"/>
              <a:gd name="connsiteX9" fmla="*/ 8652221 w 9662615"/>
              <a:gd name="connsiteY9" fmla="*/ 1326906 h 1621094"/>
              <a:gd name="connsiteX10" fmla="*/ 8632312 w 9662615"/>
              <a:gd name="connsiteY10" fmla="*/ 1326025 h 1621094"/>
              <a:gd name="connsiteX11" fmla="*/ 8591582 w 9662615"/>
              <a:gd name="connsiteY11" fmla="*/ 1341666 h 1621094"/>
              <a:gd name="connsiteX12" fmla="*/ 8537336 w 9662615"/>
              <a:gd name="connsiteY12" fmla="*/ 1341684 h 1621094"/>
              <a:gd name="connsiteX13" fmla="*/ 8472508 w 9662615"/>
              <a:gd name="connsiteY13" fmla="*/ 1363109 h 1621094"/>
              <a:gd name="connsiteX14" fmla="*/ 8258477 w 9662615"/>
              <a:gd name="connsiteY14" fmla="*/ 1370666 h 1621094"/>
              <a:gd name="connsiteX15" fmla="*/ 8197961 w 9662615"/>
              <a:gd name="connsiteY15" fmla="*/ 1392804 h 1621094"/>
              <a:gd name="connsiteX16" fmla="*/ 8171196 w 9662615"/>
              <a:gd name="connsiteY16" fmla="*/ 1397216 h 1621094"/>
              <a:gd name="connsiteX17" fmla="*/ 8127667 w 9662615"/>
              <a:gd name="connsiteY17" fmla="*/ 1418254 h 1621094"/>
              <a:gd name="connsiteX18" fmla="*/ 7974579 w 9662615"/>
              <a:gd name="connsiteY18" fmla="*/ 1383439 h 1621094"/>
              <a:gd name="connsiteX19" fmla="*/ 7768351 w 9662615"/>
              <a:gd name="connsiteY19" fmla="*/ 1395051 h 1621094"/>
              <a:gd name="connsiteX20" fmla="*/ 7635985 w 9662615"/>
              <a:gd name="connsiteY20" fmla="*/ 1386363 h 1621094"/>
              <a:gd name="connsiteX21" fmla="*/ 7466069 w 9662615"/>
              <a:gd name="connsiteY21" fmla="*/ 1377654 h 1621094"/>
              <a:gd name="connsiteX22" fmla="*/ 7355642 w 9662615"/>
              <a:gd name="connsiteY22" fmla="*/ 1407761 h 1621094"/>
              <a:gd name="connsiteX23" fmla="*/ 7151610 w 9662615"/>
              <a:gd name="connsiteY23" fmla="*/ 1397856 h 1621094"/>
              <a:gd name="connsiteX24" fmla="*/ 7082147 w 9662615"/>
              <a:gd name="connsiteY24" fmla="*/ 1406113 h 1621094"/>
              <a:gd name="connsiteX25" fmla="*/ 7014958 w 9662615"/>
              <a:gd name="connsiteY25" fmla="*/ 1396883 h 1621094"/>
              <a:gd name="connsiteX26" fmla="*/ 6907567 w 9662615"/>
              <a:gd name="connsiteY26" fmla="*/ 1419149 h 1621094"/>
              <a:gd name="connsiteX27" fmla="*/ 6748428 w 9662615"/>
              <a:gd name="connsiteY27" fmla="*/ 1420308 h 1621094"/>
              <a:gd name="connsiteX28" fmla="*/ 6654257 w 9662615"/>
              <a:gd name="connsiteY28" fmla="*/ 1424143 h 1621094"/>
              <a:gd name="connsiteX29" fmla="*/ 6620123 w 9662615"/>
              <a:gd name="connsiteY29" fmla="*/ 1430535 h 1621094"/>
              <a:gd name="connsiteX30" fmla="*/ 6571355 w 9662615"/>
              <a:gd name="connsiteY30" fmla="*/ 1436144 h 1621094"/>
              <a:gd name="connsiteX31" fmla="*/ 6486557 w 9662615"/>
              <a:gd name="connsiteY31" fmla="*/ 1449861 h 1621094"/>
              <a:gd name="connsiteX32" fmla="*/ 6370419 w 9662615"/>
              <a:gd name="connsiteY32" fmla="*/ 1461649 h 1621094"/>
              <a:gd name="connsiteX33" fmla="*/ 6278839 w 9662615"/>
              <a:gd name="connsiteY33" fmla="*/ 1449160 h 1621094"/>
              <a:gd name="connsiteX34" fmla="*/ 6272455 w 9662615"/>
              <a:gd name="connsiteY34" fmla="*/ 1453191 h 1621094"/>
              <a:gd name="connsiteX35" fmla="*/ 6212659 w 9662615"/>
              <a:gd name="connsiteY35" fmla="*/ 1454850 h 1621094"/>
              <a:gd name="connsiteX36" fmla="*/ 6069317 w 9662615"/>
              <a:gd name="connsiteY36" fmla="*/ 1445838 h 1621094"/>
              <a:gd name="connsiteX37" fmla="*/ 5878477 w 9662615"/>
              <a:gd name="connsiteY37" fmla="*/ 1439180 h 1621094"/>
              <a:gd name="connsiteX38" fmla="*/ 5838387 w 9662615"/>
              <a:gd name="connsiteY38" fmla="*/ 1444679 h 1621094"/>
              <a:gd name="connsiteX39" fmla="*/ 5771136 w 9662615"/>
              <a:gd name="connsiteY39" fmla="*/ 1453639 h 1621094"/>
              <a:gd name="connsiteX40" fmla="*/ 5724081 w 9662615"/>
              <a:gd name="connsiteY40" fmla="*/ 1470431 h 1621094"/>
              <a:gd name="connsiteX41" fmla="*/ 5666577 w 9662615"/>
              <a:gd name="connsiteY41" fmla="*/ 1473921 h 1621094"/>
              <a:gd name="connsiteX42" fmla="*/ 5649068 w 9662615"/>
              <a:gd name="connsiteY42" fmla="*/ 1461676 h 1621094"/>
              <a:gd name="connsiteX43" fmla="*/ 5588902 w 9662615"/>
              <a:gd name="connsiteY43" fmla="*/ 1469647 h 1621094"/>
              <a:gd name="connsiteX44" fmla="*/ 5498090 w 9662615"/>
              <a:gd name="connsiteY44" fmla="*/ 1483173 h 1621094"/>
              <a:gd name="connsiteX45" fmla="*/ 5444641 w 9662615"/>
              <a:gd name="connsiteY45" fmla="*/ 1487602 h 1621094"/>
              <a:gd name="connsiteX46" fmla="*/ 5299812 w 9662615"/>
              <a:gd name="connsiteY46" fmla="*/ 1503362 h 1621094"/>
              <a:gd name="connsiteX47" fmla="*/ 5213947 w 9662615"/>
              <a:gd name="connsiteY47" fmla="*/ 1516637 h 1621094"/>
              <a:gd name="connsiteX48" fmla="*/ 5090342 w 9662615"/>
              <a:gd name="connsiteY48" fmla="*/ 1546680 h 1621094"/>
              <a:gd name="connsiteX49" fmla="*/ 5129812 w 9662615"/>
              <a:gd name="connsiteY49" fmla="*/ 1521277 h 1621094"/>
              <a:gd name="connsiteX50" fmla="*/ 5059484 w 9662615"/>
              <a:gd name="connsiteY50" fmla="*/ 1546802 h 1621094"/>
              <a:gd name="connsiteX51" fmla="*/ 5038524 w 9662615"/>
              <a:gd name="connsiteY51" fmla="*/ 1545675 h 1621094"/>
              <a:gd name="connsiteX52" fmla="*/ 5026564 w 9662615"/>
              <a:gd name="connsiteY52" fmla="*/ 1545376 h 1621094"/>
              <a:gd name="connsiteX53" fmla="*/ 4969433 w 9662615"/>
              <a:gd name="connsiteY53" fmla="*/ 1550865 h 1621094"/>
              <a:gd name="connsiteX54" fmla="*/ 4921303 w 9662615"/>
              <a:gd name="connsiteY54" fmla="*/ 1575379 h 1621094"/>
              <a:gd name="connsiteX55" fmla="*/ 4871726 w 9662615"/>
              <a:gd name="connsiteY55" fmla="*/ 1570584 h 1621094"/>
              <a:gd name="connsiteX56" fmla="*/ 4847242 w 9662615"/>
              <a:gd name="connsiteY56" fmla="*/ 1621094 h 1621094"/>
              <a:gd name="connsiteX57" fmla="*/ 4821058 w 9662615"/>
              <a:gd name="connsiteY57" fmla="*/ 1553078 h 1621094"/>
              <a:gd name="connsiteX58" fmla="*/ 4791466 w 9662615"/>
              <a:gd name="connsiteY58" fmla="*/ 1561324 h 1621094"/>
              <a:gd name="connsiteX59" fmla="*/ 4784247 w 9662615"/>
              <a:gd name="connsiteY59" fmla="*/ 1562342 h 1621094"/>
              <a:gd name="connsiteX60" fmla="*/ 4735334 w 9662615"/>
              <a:gd name="connsiteY60" fmla="*/ 1581778 h 1621094"/>
              <a:gd name="connsiteX61" fmla="*/ 4697562 w 9662615"/>
              <a:gd name="connsiteY61" fmla="*/ 1551206 h 1621094"/>
              <a:gd name="connsiteX62" fmla="*/ 4662664 w 9662615"/>
              <a:gd name="connsiteY62" fmla="*/ 1573162 h 1621094"/>
              <a:gd name="connsiteX63" fmla="*/ 4603028 w 9662615"/>
              <a:gd name="connsiteY63" fmla="*/ 1568821 h 1621094"/>
              <a:gd name="connsiteX64" fmla="*/ 4541612 w 9662615"/>
              <a:gd name="connsiteY64" fmla="*/ 1545262 h 1621094"/>
              <a:gd name="connsiteX65" fmla="*/ 4422155 w 9662615"/>
              <a:gd name="connsiteY65" fmla="*/ 1542059 h 1621094"/>
              <a:gd name="connsiteX66" fmla="*/ 4221826 w 9662615"/>
              <a:gd name="connsiteY66" fmla="*/ 1508923 h 1621094"/>
              <a:gd name="connsiteX67" fmla="*/ 4096601 w 9662615"/>
              <a:gd name="connsiteY67" fmla="*/ 1521563 h 1621094"/>
              <a:gd name="connsiteX68" fmla="*/ 3970635 w 9662615"/>
              <a:gd name="connsiteY68" fmla="*/ 1544815 h 1621094"/>
              <a:gd name="connsiteX69" fmla="*/ 3833906 w 9662615"/>
              <a:gd name="connsiteY69" fmla="*/ 1516637 h 1621094"/>
              <a:gd name="connsiteX70" fmla="*/ 3696258 w 9662615"/>
              <a:gd name="connsiteY70" fmla="*/ 1537563 h 1621094"/>
              <a:gd name="connsiteX71" fmla="*/ 3594070 w 9662615"/>
              <a:gd name="connsiteY71" fmla="*/ 1509422 h 1621094"/>
              <a:gd name="connsiteX72" fmla="*/ 3565233 w 9662615"/>
              <a:gd name="connsiteY72" fmla="*/ 1515122 h 1621094"/>
              <a:gd name="connsiteX73" fmla="*/ 3560267 w 9662615"/>
              <a:gd name="connsiteY73" fmla="*/ 1516288 h 1621094"/>
              <a:gd name="connsiteX74" fmla="*/ 3540258 w 9662615"/>
              <a:gd name="connsiteY74" fmla="*/ 1516976 h 1621094"/>
              <a:gd name="connsiteX75" fmla="*/ 3534780 w 9662615"/>
              <a:gd name="connsiteY75" fmla="*/ 1522141 h 1621094"/>
              <a:gd name="connsiteX76" fmla="*/ 3504783 w 9662615"/>
              <a:gd name="connsiteY76" fmla="*/ 1526739 h 1621094"/>
              <a:gd name="connsiteX77" fmla="*/ 3430805 w 9662615"/>
              <a:gd name="connsiteY77" fmla="*/ 1542521 h 1621094"/>
              <a:gd name="connsiteX78" fmla="*/ 3292707 w 9662615"/>
              <a:gd name="connsiteY78" fmla="*/ 1520490 h 1621094"/>
              <a:gd name="connsiteX79" fmla="*/ 3187872 w 9662615"/>
              <a:gd name="connsiteY79" fmla="*/ 1519991 h 1621094"/>
              <a:gd name="connsiteX80" fmla="*/ 3148026 w 9662615"/>
              <a:gd name="connsiteY80" fmla="*/ 1524777 h 1621094"/>
              <a:gd name="connsiteX81" fmla="*/ 3092394 w 9662615"/>
              <a:gd name="connsiteY81" fmla="*/ 1528115 h 1621094"/>
              <a:gd name="connsiteX82" fmla="*/ 2994200 w 9662615"/>
              <a:gd name="connsiteY82" fmla="*/ 1537857 h 1621094"/>
              <a:gd name="connsiteX83" fmla="*/ 2862301 w 9662615"/>
              <a:gd name="connsiteY83" fmla="*/ 1544250 h 1621094"/>
              <a:gd name="connsiteX84" fmla="*/ 2766335 w 9662615"/>
              <a:gd name="connsiteY84" fmla="*/ 1527662 h 1621094"/>
              <a:gd name="connsiteX85" fmla="*/ 2757836 w 9662615"/>
              <a:gd name="connsiteY85" fmla="*/ 1531371 h 1621094"/>
              <a:gd name="connsiteX86" fmla="*/ 2691555 w 9662615"/>
              <a:gd name="connsiteY86" fmla="*/ 1530283 h 1621094"/>
              <a:gd name="connsiteX87" fmla="*/ 2491676 w 9662615"/>
              <a:gd name="connsiteY87" fmla="*/ 1500859 h 1621094"/>
              <a:gd name="connsiteX88" fmla="*/ 2378036 w 9662615"/>
              <a:gd name="connsiteY88" fmla="*/ 1520645 h 1621094"/>
              <a:gd name="connsiteX89" fmla="*/ 2284269 w 9662615"/>
              <a:gd name="connsiteY89" fmla="*/ 1503068 h 1621094"/>
              <a:gd name="connsiteX90" fmla="*/ 2207104 w 9662615"/>
              <a:gd name="connsiteY90" fmla="*/ 1508888 h 1621094"/>
              <a:gd name="connsiteX91" fmla="*/ 2149226 w 9662615"/>
              <a:gd name="connsiteY91" fmla="*/ 1523409 h 1621094"/>
              <a:gd name="connsiteX92" fmla="*/ 2084783 w 9662615"/>
              <a:gd name="connsiteY92" fmla="*/ 1524245 h 1621094"/>
              <a:gd name="connsiteX93" fmla="*/ 2070075 w 9662615"/>
              <a:gd name="connsiteY93" fmla="*/ 1511285 h 1621094"/>
              <a:gd name="connsiteX94" fmla="*/ 2001057 w 9662615"/>
              <a:gd name="connsiteY94" fmla="*/ 1516449 h 1621094"/>
              <a:gd name="connsiteX95" fmla="*/ 1896330 w 9662615"/>
              <a:gd name="connsiteY95" fmla="*/ 1525725 h 1621094"/>
              <a:gd name="connsiteX96" fmla="*/ 1835994 w 9662615"/>
              <a:gd name="connsiteY96" fmla="*/ 1527678 h 1621094"/>
              <a:gd name="connsiteX97" fmla="*/ 1671119 w 9662615"/>
              <a:gd name="connsiteY97" fmla="*/ 1536701 h 1621094"/>
              <a:gd name="connsiteX98" fmla="*/ 1601337 w 9662615"/>
              <a:gd name="connsiteY98" fmla="*/ 1548552 h 1621094"/>
              <a:gd name="connsiteX99" fmla="*/ 1407755 w 9662615"/>
              <a:gd name="connsiteY99" fmla="*/ 1571444 h 1621094"/>
              <a:gd name="connsiteX100" fmla="*/ 1271994 w 9662615"/>
              <a:gd name="connsiteY100" fmla="*/ 1579471 h 1621094"/>
              <a:gd name="connsiteX101" fmla="*/ 1249226 w 9662615"/>
              <a:gd name="connsiteY101" fmla="*/ 1583140 h 1621094"/>
              <a:gd name="connsiteX102" fmla="*/ 1217719 w 9662615"/>
              <a:gd name="connsiteY102" fmla="*/ 1580863 h 1621094"/>
              <a:gd name="connsiteX103" fmla="*/ 1091432 w 9662615"/>
              <a:gd name="connsiteY103" fmla="*/ 1571003 h 1621094"/>
              <a:gd name="connsiteX104" fmla="*/ 992039 w 9662615"/>
              <a:gd name="connsiteY104" fmla="*/ 1556662 h 1621094"/>
              <a:gd name="connsiteX105" fmla="*/ 868264 w 9662615"/>
              <a:gd name="connsiteY105" fmla="*/ 1566392 h 1621094"/>
              <a:gd name="connsiteX106" fmla="*/ 792765 w 9662615"/>
              <a:gd name="connsiteY106" fmla="*/ 1563102 h 1621094"/>
              <a:gd name="connsiteX107" fmla="*/ 669055 w 9662615"/>
              <a:gd name="connsiteY107" fmla="*/ 1543638 h 1621094"/>
              <a:gd name="connsiteX108" fmla="*/ 506152 w 9662615"/>
              <a:gd name="connsiteY108" fmla="*/ 1549124 h 1621094"/>
              <a:gd name="connsiteX109" fmla="*/ 472797 w 9662615"/>
              <a:gd name="connsiteY109" fmla="*/ 1568904 h 1621094"/>
              <a:gd name="connsiteX110" fmla="*/ 427864 w 9662615"/>
              <a:gd name="connsiteY110" fmla="*/ 1580848 h 1621094"/>
              <a:gd name="connsiteX111" fmla="*/ 408381 w 9662615"/>
              <a:gd name="connsiteY111" fmla="*/ 1552940 h 1621094"/>
              <a:gd name="connsiteX112" fmla="*/ 267163 w 9662615"/>
              <a:gd name="connsiteY112" fmla="*/ 1531913 h 1621094"/>
              <a:gd name="connsiteX113" fmla="*/ 196644 w 9662615"/>
              <a:gd name="connsiteY113" fmla="*/ 1524565 h 1621094"/>
              <a:gd name="connsiteX114" fmla="*/ 86819 w 9662615"/>
              <a:gd name="connsiteY114" fmla="*/ 1519517 h 1621094"/>
              <a:gd name="connsiteX115" fmla="*/ 53369 w 9662615"/>
              <a:gd name="connsiteY115" fmla="*/ 1516853 h 1621094"/>
              <a:gd name="connsiteX116" fmla="*/ 2359 w 9662615"/>
              <a:gd name="connsiteY116" fmla="*/ 1515247 h 1621094"/>
              <a:gd name="connsiteX117" fmla="*/ 0 w 9662615"/>
              <a:gd name="connsiteY117" fmla="*/ 1514932 h 1621094"/>
              <a:gd name="connsiteX118" fmla="*/ 0 w 9662615"/>
              <a:gd name="connsiteY118" fmla="*/ 0 h 1621094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1303 w 9662615"/>
              <a:gd name="connsiteY54" fmla="*/ 1575379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5334 w 9662615"/>
              <a:gd name="connsiteY60" fmla="*/ 158177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41612 w 9662615"/>
              <a:gd name="connsiteY64" fmla="*/ 1545262 h 1583140"/>
              <a:gd name="connsiteX65" fmla="*/ 4422155 w 9662615"/>
              <a:gd name="connsiteY65" fmla="*/ 1542059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5334 w 9662615"/>
              <a:gd name="connsiteY60" fmla="*/ 158177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41612 w 9662615"/>
              <a:gd name="connsiteY64" fmla="*/ 1545262 h 1583140"/>
              <a:gd name="connsiteX65" fmla="*/ 4422155 w 9662615"/>
              <a:gd name="connsiteY65" fmla="*/ 1542059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97680"/>
              <a:gd name="connsiteX1" fmla="*/ 9662615 w 9662615"/>
              <a:gd name="connsiteY1" fmla="*/ 0 h 1597680"/>
              <a:gd name="connsiteX2" fmla="*/ 9662615 w 9662615"/>
              <a:gd name="connsiteY2" fmla="*/ 1280346 h 1597680"/>
              <a:gd name="connsiteX3" fmla="*/ 9658420 w 9662615"/>
              <a:gd name="connsiteY3" fmla="*/ 1280106 h 1597680"/>
              <a:gd name="connsiteX4" fmla="*/ 9469546 w 9662615"/>
              <a:gd name="connsiteY4" fmla="*/ 1289837 h 1597680"/>
              <a:gd name="connsiteX5" fmla="*/ 9385895 w 9662615"/>
              <a:gd name="connsiteY5" fmla="*/ 1269203 h 1597680"/>
              <a:gd name="connsiteX6" fmla="*/ 9144767 w 9662615"/>
              <a:gd name="connsiteY6" fmla="*/ 1264120 h 1597680"/>
              <a:gd name="connsiteX7" fmla="*/ 8837252 w 9662615"/>
              <a:gd name="connsiteY7" fmla="*/ 1350515 h 1597680"/>
              <a:gd name="connsiteX8" fmla="*/ 8705466 w 9662615"/>
              <a:gd name="connsiteY8" fmla="*/ 1342419 h 1597680"/>
              <a:gd name="connsiteX9" fmla="*/ 8652221 w 9662615"/>
              <a:gd name="connsiteY9" fmla="*/ 1326906 h 1597680"/>
              <a:gd name="connsiteX10" fmla="*/ 8632312 w 9662615"/>
              <a:gd name="connsiteY10" fmla="*/ 1326025 h 1597680"/>
              <a:gd name="connsiteX11" fmla="*/ 8591582 w 9662615"/>
              <a:gd name="connsiteY11" fmla="*/ 1341666 h 1597680"/>
              <a:gd name="connsiteX12" fmla="*/ 8537336 w 9662615"/>
              <a:gd name="connsiteY12" fmla="*/ 1341684 h 1597680"/>
              <a:gd name="connsiteX13" fmla="*/ 8472508 w 9662615"/>
              <a:gd name="connsiteY13" fmla="*/ 1363109 h 1597680"/>
              <a:gd name="connsiteX14" fmla="*/ 8258477 w 9662615"/>
              <a:gd name="connsiteY14" fmla="*/ 1370666 h 1597680"/>
              <a:gd name="connsiteX15" fmla="*/ 8197961 w 9662615"/>
              <a:gd name="connsiteY15" fmla="*/ 1392804 h 1597680"/>
              <a:gd name="connsiteX16" fmla="*/ 8171196 w 9662615"/>
              <a:gd name="connsiteY16" fmla="*/ 1397216 h 1597680"/>
              <a:gd name="connsiteX17" fmla="*/ 8127667 w 9662615"/>
              <a:gd name="connsiteY17" fmla="*/ 1418254 h 1597680"/>
              <a:gd name="connsiteX18" fmla="*/ 7974579 w 9662615"/>
              <a:gd name="connsiteY18" fmla="*/ 1383439 h 1597680"/>
              <a:gd name="connsiteX19" fmla="*/ 7768351 w 9662615"/>
              <a:gd name="connsiteY19" fmla="*/ 1395051 h 1597680"/>
              <a:gd name="connsiteX20" fmla="*/ 7635985 w 9662615"/>
              <a:gd name="connsiteY20" fmla="*/ 1386363 h 1597680"/>
              <a:gd name="connsiteX21" fmla="*/ 7466069 w 9662615"/>
              <a:gd name="connsiteY21" fmla="*/ 1377654 h 1597680"/>
              <a:gd name="connsiteX22" fmla="*/ 7355642 w 9662615"/>
              <a:gd name="connsiteY22" fmla="*/ 1407761 h 1597680"/>
              <a:gd name="connsiteX23" fmla="*/ 7151610 w 9662615"/>
              <a:gd name="connsiteY23" fmla="*/ 1397856 h 1597680"/>
              <a:gd name="connsiteX24" fmla="*/ 7082147 w 9662615"/>
              <a:gd name="connsiteY24" fmla="*/ 1406113 h 1597680"/>
              <a:gd name="connsiteX25" fmla="*/ 7014958 w 9662615"/>
              <a:gd name="connsiteY25" fmla="*/ 1396883 h 1597680"/>
              <a:gd name="connsiteX26" fmla="*/ 6907567 w 9662615"/>
              <a:gd name="connsiteY26" fmla="*/ 1419149 h 1597680"/>
              <a:gd name="connsiteX27" fmla="*/ 6748428 w 9662615"/>
              <a:gd name="connsiteY27" fmla="*/ 1420308 h 1597680"/>
              <a:gd name="connsiteX28" fmla="*/ 6654257 w 9662615"/>
              <a:gd name="connsiteY28" fmla="*/ 1424143 h 1597680"/>
              <a:gd name="connsiteX29" fmla="*/ 6620123 w 9662615"/>
              <a:gd name="connsiteY29" fmla="*/ 1430535 h 1597680"/>
              <a:gd name="connsiteX30" fmla="*/ 6571355 w 9662615"/>
              <a:gd name="connsiteY30" fmla="*/ 1436144 h 1597680"/>
              <a:gd name="connsiteX31" fmla="*/ 6486557 w 9662615"/>
              <a:gd name="connsiteY31" fmla="*/ 1449861 h 1597680"/>
              <a:gd name="connsiteX32" fmla="*/ 6370419 w 9662615"/>
              <a:gd name="connsiteY32" fmla="*/ 1461649 h 1597680"/>
              <a:gd name="connsiteX33" fmla="*/ 6278839 w 9662615"/>
              <a:gd name="connsiteY33" fmla="*/ 1449160 h 1597680"/>
              <a:gd name="connsiteX34" fmla="*/ 6272455 w 9662615"/>
              <a:gd name="connsiteY34" fmla="*/ 1453191 h 1597680"/>
              <a:gd name="connsiteX35" fmla="*/ 6212659 w 9662615"/>
              <a:gd name="connsiteY35" fmla="*/ 1454850 h 1597680"/>
              <a:gd name="connsiteX36" fmla="*/ 6069317 w 9662615"/>
              <a:gd name="connsiteY36" fmla="*/ 1445838 h 1597680"/>
              <a:gd name="connsiteX37" fmla="*/ 5878477 w 9662615"/>
              <a:gd name="connsiteY37" fmla="*/ 1439180 h 1597680"/>
              <a:gd name="connsiteX38" fmla="*/ 5838387 w 9662615"/>
              <a:gd name="connsiteY38" fmla="*/ 1444679 h 1597680"/>
              <a:gd name="connsiteX39" fmla="*/ 5771136 w 9662615"/>
              <a:gd name="connsiteY39" fmla="*/ 1453639 h 1597680"/>
              <a:gd name="connsiteX40" fmla="*/ 5724081 w 9662615"/>
              <a:gd name="connsiteY40" fmla="*/ 1470431 h 1597680"/>
              <a:gd name="connsiteX41" fmla="*/ 5666577 w 9662615"/>
              <a:gd name="connsiteY41" fmla="*/ 1473921 h 1597680"/>
              <a:gd name="connsiteX42" fmla="*/ 5649068 w 9662615"/>
              <a:gd name="connsiteY42" fmla="*/ 1461676 h 1597680"/>
              <a:gd name="connsiteX43" fmla="*/ 5588902 w 9662615"/>
              <a:gd name="connsiteY43" fmla="*/ 1469647 h 1597680"/>
              <a:gd name="connsiteX44" fmla="*/ 5498090 w 9662615"/>
              <a:gd name="connsiteY44" fmla="*/ 1483173 h 1597680"/>
              <a:gd name="connsiteX45" fmla="*/ 5444641 w 9662615"/>
              <a:gd name="connsiteY45" fmla="*/ 1487602 h 1597680"/>
              <a:gd name="connsiteX46" fmla="*/ 5299812 w 9662615"/>
              <a:gd name="connsiteY46" fmla="*/ 1503362 h 1597680"/>
              <a:gd name="connsiteX47" fmla="*/ 5213947 w 9662615"/>
              <a:gd name="connsiteY47" fmla="*/ 1516637 h 1597680"/>
              <a:gd name="connsiteX48" fmla="*/ 5090342 w 9662615"/>
              <a:gd name="connsiteY48" fmla="*/ 1546680 h 1597680"/>
              <a:gd name="connsiteX49" fmla="*/ 5129812 w 9662615"/>
              <a:gd name="connsiteY49" fmla="*/ 1521277 h 1597680"/>
              <a:gd name="connsiteX50" fmla="*/ 5059484 w 9662615"/>
              <a:gd name="connsiteY50" fmla="*/ 1546802 h 1597680"/>
              <a:gd name="connsiteX51" fmla="*/ 5038524 w 9662615"/>
              <a:gd name="connsiteY51" fmla="*/ 1545675 h 1597680"/>
              <a:gd name="connsiteX52" fmla="*/ 5026564 w 9662615"/>
              <a:gd name="connsiteY52" fmla="*/ 1545376 h 1597680"/>
              <a:gd name="connsiteX53" fmla="*/ 4969433 w 9662615"/>
              <a:gd name="connsiteY53" fmla="*/ 1550865 h 1597680"/>
              <a:gd name="connsiteX54" fmla="*/ 4929254 w 9662615"/>
              <a:gd name="connsiteY54" fmla="*/ 1563452 h 1597680"/>
              <a:gd name="connsiteX55" fmla="*/ 4871726 w 9662615"/>
              <a:gd name="connsiteY55" fmla="*/ 1570584 h 1597680"/>
              <a:gd name="connsiteX56" fmla="*/ 4843267 w 9662615"/>
              <a:gd name="connsiteY56" fmla="*/ 1561459 h 1597680"/>
              <a:gd name="connsiteX57" fmla="*/ 4821058 w 9662615"/>
              <a:gd name="connsiteY57" fmla="*/ 1553078 h 1597680"/>
              <a:gd name="connsiteX58" fmla="*/ 4791466 w 9662615"/>
              <a:gd name="connsiteY58" fmla="*/ 1561324 h 1597680"/>
              <a:gd name="connsiteX59" fmla="*/ 4784247 w 9662615"/>
              <a:gd name="connsiteY59" fmla="*/ 1562342 h 1597680"/>
              <a:gd name="connsiteX60" fmla="*/ 4743285 w 9662615"/>
              <a:gd name="connsiteY60" fmla="*/ 1597680 h 1597680"/>
              <a:gd name="connsiteX61" fmla="*/ 4697562 w 9662615"/>
              <a:gd name="connsiteY61" fmla="*/ 1551206 h 1597680"/>
              <a:gd name="connsiteX62" fmla="*/ 4662664 w 9662615"/>
              <a:gd name="connsiteY62" fmla="*/ 1573162 h 1597680"/>
              <a:gd name="connsiteX63" fmla="*/ 4603028 w 9662615"/>
              <a:gd name="connsiteY63" fmla="*/ 1568821 h 1597680"/>
              <a:gd name="connsiteX64" fmla="*/ 4541612 w 9662615"/>
              <a:gd name="connsiteY64" fmla="*/ 1545262 h 1597680"/>
              <a:gd name="connsiteX65" fmla="*/ 4422155 w 9662615"/>
              <a:gd name="connsiteY65" fmla="*/ 1542059 h 1597680"/>
              <a:gd name="connsiteX66" fmla="*/ 4221826 w 9662615"/>
              <a:gd name="connsiteY66" fmla="*/ 1508923 h 1597680"/>
              <a:gd name="connsiteX67" fmla="*/ 4096601 w 9662615"/>
              <a:gd name="connsiteY67" fmla="*/ 1521563 h 1597680"/>
              <a:gd name="connsiteX68" fmla="*/ 3970635 w 9662615"/>
              <a:gd name="connsiteY68" fmla="*/ 1544815 h 1597680"/>
              <a:gd name="connsiteX69" fmla="*/ 3833906 w 9662615"/>
              <a:gd name="connsiteY69" fmla="*/ 1516637 h 1597680"/>
              <a:gd name="connsiteX70" fmla="*/ 3696258 w 9662615"/>
              <a:gd name="connsiteY70" fmla="*/ 1537563 h 1597680"/>
              <a:gd name="connsiteX71" fmla="*/ 3594070 w 9662615"/>
              <a:gd name="connsiteY71" fmla="*/ 1509422 h 1597680"/>
              <a:gd name="connsiteX72" fmla="*/ 3565233 w 9662615"/>
              <a:gd name="connsiteY72" fmla="*/ 1515122 h 1597680"/>
              <a:gd name="connsiteX73" fmla="*/ 3560267 w 9662615"/>
              <a:gd name="connsiteY73" fmla="*/ 1516288 h 1597680"/>
              <a:gd name="connsiteX74" fmla="*/ 3540258 w 9662615"/>
              <a:gd name="connsiteY74" fmla="*/ 1516976 h 1597680"/>
              <a:gd name="connsiteX75" fmla="*/ 3534780 w 9662615"/>
              <a:gd name="connsiteY75" fmla="*/ 1522141 h 1597680"/>
              <a:gd name="connsiteX76" fmla="*/ 3504783 w 9662615"/>
              <a:gd name="connsiteY76" fmla="*/ 1526739 h 1597680"/>
              <a:gd name="connsiteX77" fmla="*/ 3430805 w 9662615"/>
              <a:gd name="connsiteY77" fmla="*/ 1542521 h 1597680"/>
              <a:gd name="connsiteX78" fmla="*/ 3292707 w 9662615"/>
              <a:gd name="connsiteY78" fmla="*/ 1520490 h 1597680"/>
              <a:gd name="connsiteX79" fmla="*/ 3187872 w 9662615"/>
              <a:gd name="connsiteY79" fmla="*/ 1519991 h 1597680"/>
              <a:gd name="connsiteX80" fmla="*/ 3148026 w 9662615"/>
              <a:gd name="connsiteY80" fmla="*/ 1524777 h 1597680"/>
              <a:gd name="connsiteX81" fmla="*/ 3092394 w 9662615"/>
              <a:gd name="connsiteY81" fmla="*/ 1528115 h 1597680"/>
              <a:gd name="connsiteX82" fmla="*/ 2994200 w 9662615"/>
              <a:gd name="connsiteY82" fmla="*/ 1537857 h 1597680"/>
              <a:gd name="connsiteX83" fmla="*/ 2862301 w 9662615"/>
              <a:gd name="connsiteY83" fmla="*/ 1544250 h 1597680"/>
              <a:gd name="connsiteX84" fmla="*/ 2766335 w 9662615"/>
              <a:gd name="connsiteY84" fmla="*/ 1527662 h 1597680"/>
              <a:gd name="connsiteX85" fmla="*/ 2757836 w 9662615"/>
              <a:gd name="connsiteY85" fmla="*/ 1531371 h 1597680"/>
              <a:gd name="connsiteX86" fmla="*/ 2691555 w 9662615"/>
              <a:gd name="connsiteY86" fmla="*/ 1530283 h 1597680"/>
              <a:gd name="connsiteX87" fmla="*/ 2491676 w 9662615"/>
              <a:gd name="connsiteY87" fmla="*/ 1500859 h 1597680"/>
              <a:gd name="connsiteX88" fmla="*/ 2378036 w 9662615"/>
              <a:gd name="connsiteY88" fmla="*/ 1520645 h 1597680"/>
              <a:gd name="connsiteX89" fmla="*/ 2284269 w 9662615"/>
              <a:gd name="connsiteY89" fmla="*/ 1503068 h 1597680"/>
              <a:gd name="connsiteX90" fmla="*/ 2207104 w 9662615"/>
              <a:gd name="connsiteY90" fmla="*/ 1508888 h 1597680"/>
              <a:gd name="connsiteX91" fmla="*/ 2149226 w 9662615"/>
              <a:gd name="connsiteY91" fmla="*/ 1523409 h 1597680"/>
              <a:gd name="connsiteX92" fmla="*/ 2084783 w 9662615"/>
              <a:gd name="connsiteY92" fmla="*/ 1524245 h 1597680"/>
              <a:gd name="connsiteX93" fmla="*/ 2070075 w 9662615"/>
              <a:gd name="connsiteY93" fmla="*/ 1511285 h 1597680"/>
              <a:gd name="connsiteX94" fmla="*/ 2001057 w 9662615"/>
              <a:gd name="connsiteY94" fmla="*/ 1516449 h 1597680"/>
              <a:gd name="connsiteX95" fmla="*/ 1896330 w 9662615"/>
              <a:gd name="connsiteY95" fmla="*/ 1525725 h 1597680"/>
              <a:gd name="connsiteX96" fmla="*/ 1835994 w 9662615"/>
              <a:gd name="connsiteY96" fmla="*/ 1527678 h 1597680"/>
              <a:gd name="connsiteX97" fmla="*/ 1671119 w 9662615"/>
              <a:gd name="connsiteY97" fmla="*/ 1536701 h 1597680"/>
              <a:gd name="connsiteX98" fmla="*/ 1601337 w 9662615"/>
              <a:gd name="connsiteY98" fmla="*/ 1548552 h 1597680"/>
              <a:gd name="connsiteX99" fmla="*/ 1407755 w 9662615"/>
              <a:gd name="connsiteY99" fmla="*/ 1571444 h 1597680"/>
              <a:gd name="connsiteX100" fmla="*/ 1271994 w 9662615"/>
              <a:gd name="connsiteY100" fmla="*/ 1579471 h 1597680"/>
              <a:gd name="connsiteX101" fmla="*/ 1249226 w 9662615"/>
              <a:gd name="connsiteY101" fmla="*/ 1583140 h 1597680"/>
              <a:gd name="connsiteX102" fmla="*/ 1217719 w 9662615"/>
              <a:gd name="connsiteY102" fmla="*/ 1580863 h 1597680"/>
              <a:gd name="connsiteX103" fmla="*/ 1091432 w 9662615"/>
              <a:gd name="connsiteY103" fmla="*/ 1571003 h 1597680"/>
              <a:gd name="connsiteX104" fmla="*/ 992039 w 9662615"/>
              <a:gd name="connsiteY104" fmla="*/ 1556662 h 1597680"/>
              <a:gd name="connsiteX105" fmla="*/ 868264 w 9662615"/>
              <a:gd name="connsiteY105" fmla="*/ 1566392 h 1597680"/>
              <a:gd name="connsiteX106" fmla="*/ 792765 w 9662615"/>
              <a:gd name="connsiteY106" fmla="*/ 1563102 h 1597680"/>
              <a:gd name="connsiteX107" fmla="*/ 669055 w 9662615"/>
              <a:gd name="connsiteY107" fmla="*/ 1543638 h 1597680"/>
              <a:gd name="connsiteX108" fmla="*/ 506152 w 9662615"/>
              <a:gd name="connsiteY108" fmla="*/ 1549124 h 1597680"/>
              <a:gd name="connsiteX109" fmla="*/ 472797 w 9662615"/>
              <a:gd name="connsiteY109" fmla="*/ 1568904 h 1597680"/>
              <a:gd name="connsiteX110" fmla="*/ 427864 w 9662615"/>
              <a:gd name="connsiteY110" fmla="*/ 1580848 h 1597680"/>
              <a:gd name="connsiteX111" fmla="*/ 408381 w 9662615"/>
              <a:gd name="connsiteY111" fmla="*/ 1552940 h 1597680"/>
              <a:gd name="connsiteX112" fmla="*/ 267163 w 9662615"/>
              <a:gd name="connsiteY112" fmla="*/ 1531913 h 1597680"/>
              <a:gd name="connsiteX113" fmla="*/ 196644 w 9662615"/>
              <a:gd name="connsiteY113" fmla="*/ 1524565 h 1597680"/>
              <a:gd name="connsiteX114" fmla="*/ 86819 w 9662615"/>
              <a:gd name="connsiteY114" fmla="*/ 1519517 h 1597680"/>
              <a:gd name="connsiteX115" fmla="*/ 53369 w 9662615"/>
              <a:gd name="connsiteY115" fmla="*/ 1516853 h 1597680"/>
              <a:gd name="connsiteX116" fmla="*/ 2359 w 9662615"/>
              <a:gd name="connsiteY116" fmla="*/ 1515247 h 1597680"/>
              <a:gd name="connsiteX117" fmla="*/ 0 w 9662615"/>
              <a:gd name="connsiteY117" fmla="*/ 1514932 h 1597680"/>
              <a:gd name="connsiteX118" fmla="*/ 0 w 9662615"/>
              <a:gd name="connsiteY118" fmla="*/ 0 h 1597680"/>
              <a:gd name="connsiteX0" fmla="*/ 0 w 9662615"/>
              <a:gd name="connsiteY0" fmla="*/ 0 h 1603753"/>
              <a:gd name="connsiteX1" fmla="*/ 9662615 w 9662615"/>
              <a:gd name="connsiteY1" fmla="*/ 0 h 1603753"/>
              <a:gd name="connsiteX2" fmla="*/ 9662615 w 9662615"/>
              <a:gd name="connsiteY2" fmla="*/ 1280346 h 1603753"/>
              <a:gd name="connsiteX3" fmla="*/ 9658420 w 9662615"/>
              <a:gd name="connsiteY3" fmla="*/ 1280106 h 1603753"/>
              <a:gd name="connsiteX4" fmla="*/ 9469546 w 9662615"/>
              <a:gd name="connsiteY4" fmla="*/ 1289837 h 1603753"/>
              <a:gd name="connsiteX5" fmla="*/ 9385895 w 9662615"/>
              <a:gd name="connsiteY5" fmla="*/ 1269203 h 1603753"/>
              <a:gd name="connsiteX6" fmla="*/ 9144767 w 9662615"/>
              <a:gd name="connsiteY6" fmla="*/ 1264120 h 1603753"/>
              <a:gd name="connsiteX7" fmla="*/ 8837252 w 9662615"/>
              <a:gd name="connsiteY7" fmla="*/ 1350515 h 1603753"/>
              <a:gd name="connsiteX8" fmla="*/ 8705466 w 9662615"/>
              <a:gd name="connsiteY8" fmla="*/ 1342419 h 1603753"/>
              <a:gd name="connsiteX9" fmla="*/ 8652221 w 9662615"/>
              <a:gd name="connsiteY9" fmla="*/ 1326906 h 1603753"/>
              <a:gd name="connsiteX10" fmla="*/ 8632312 w 9662615"/>
              <a:gd name="connsiteY10" fmla="*/ 1326025 h 1603753"/>
              <a:gd name="connsiteX11" fmla="*/ 8591582 w 9662615"/>
              <a:gd name="connsiteY11" fmla="*/ 1341666 h 1603753"/>
              <a:gd name="connsiteX12" fmla="*/ 8537336 w 9662615"/>
              <a:gd name="connsiteY12" fmla="*/ 1341684 h 1603753"/>
              <a:gd name="connsiteX13" fmla="*/ 8472508 w 9662615"/>
              <a:gd name="connsiteY13" fmla="*/ 1363109 h 1603753"/>
              <a:gd name="connsiteX14" fmla="*/ 8258477 w 9662615"/>
              <a:gd name="connsiteY14" fmla="*/ 1370666 h 1603753"/>
              <a:gd name="connsiteX15" fmla="*/ 8197961 w 9662615"/>
              <a:gd name="connsiteY15" fmla="*/ 1392804 h 1603753"/>
              <a:gd name="connsiteX16" fmla="*/ 8171196 w 9662615"/>
              <a:gd name="connsiteY16" fmla="*/ 1397216 h 1603753"/>
              <a:gd name="connsiteX17" fmla="*/ 8127667 w 9662615"/>
              <a:gd name="connsiteY17" fmla="*/ 1418254 h 1603753"/>
              <a:gd name="connsiteX18" fmla="*/ 7974579 w 9662615"/>
              <a:gd name="connsiteY18" fmla="*/ 1383439 h 1603753"/>
              <a:gd name="connsiteX19" fmla="*/ 7768351 w 9662615"/>
              <a:gd name="connsiteY19" fmla="*/ 1395051 h 1603753"/>
              <a:gd name="connsiteX20" fmla="*/ 7635985 w 9662615"/>
              <a:gd name="connsiteY20" fmla="*/ 1386363 h 1603753"/>
              <a:gd name="connsiteX21" fmla="*/ 7466069 w 9662615"/>
              <a:gd name="connsiteY21" fmla="*/ 1377654 h 1603753"/>
              <a:gd name="connsiteX22" fmla="*/ 7355642 w 9662615"/>
              <a:gd name="connsiteY22" fmla="*/ 1407761 h 1603753"/>
              <a:gd name="connsiteX23" fmla="*/ 7151610 w 9662615"/>
              <a:gd name="connsiteY23" fmla="*/ 1397856 h 1603753"/>
              <a:gd name="connsiteX24" fmla="*/ 7082147 w 9662615"/>
              <a:gd name="connsiteY24" fmla="*/ 1406113 h 1603753"/>
              <a:gd name="connsiteX25" fmla="*/ 7014958 w 9662615"/>
              <a:gd name="connsiteY25" fmla="*/ 1396883 h 1603753"/>
              <a:gd name="connsiteX26" fmla="*/ 6907567 w 9662615"/>
              <a:gd name="connsiteY26" fmla="*/ 1419149 h 1603753"/>
              <a:gd name="connsiteX27" fmla="*/ 6748428 w 9662615"/>
              <a:gd name="connsiteY27" fmla="*/ 1420308 h 1603753"/>
              <a:gd name="connsiteX28" fmla="*/ 6654257 w 9662615"/>
              <a:gd name="connsiteY28" fmla="*/ 1424143 h 1603753"/>
              <a:gd name="connsiteX29" fmla="*/ 6620123 w 9662615"/>
              <a:gd name="connsiteY29" fmla="*/ 1430535 h 1603753"/>
              <a:gd name="connsiteX30" fmla="*/ 6571355 w 9662615"/>
              <a:gd name="connsiteY30" fmla="*/ 1436144 h 1603753"/>
              <a:gd name="connsiteX31" fmla="*/ 6486557 w 9662615"/>
              <a:gd name="connsiteY31" fmla="*/ 1449861 h 1603753"/>
              <a:gd name="connsiteX32" fmla="*/ 6370419 w 9662615"/>
              <a:gd name="connsiteY32" fmla="*/ 1461649 h 1603753"/>
              <a:gd name="connsiteX33" fmla="*/ 6278839 w 9662615"/>
              <a:gd name="connsiteY33" fmla="*/ 1449160 h 1603753"/>
              <a:gd name="connsiteX34" fmla="*/ 6272455 w 9662615"/>
              <a:gd name="connsiteY34" fmla="*/ 1453191 h 1603753"/>
              <a:gd name="connsiteX35" fmla="*/ 6212659 w 9662615"/>
              <a:gd name="connsiteY35" fmla="*/ 1454850 h 1603753"/>
              <a:gd name="connsiteX36" fmla="*/ 6069317 w 9662615"/>
              <a:gd name="connsiteY36" fmla="*/ 1445838 h 1603753"/>
              <a:gd name="connsiteX37" fmla="*/ 5878477 w 9662615"/>
              <a:gd name="connsiteY37" fmla="*/ 1439180 h 1603753"/>
              <a:gd name="connsiteX38" fmla="*/ 5838387 w 9662615"/>
              <a:gd name="connsiteY38" fmla="*/ 1444679 h 1603753"/>
              <a:gd name="connsiteX39" fmla="*/ 5771136 w 9662615"/>
              <a:gd name="connsiteY39" fmla="*/ 1453639 h 1603753"/>
              <a:gd name="connsiteX40" fmla="*/ 5724081 w 9662615"/>
              <a:gd name="connsiteY40" fmla="*/ 1470431 h 1603753"/>
              <a:gd name="connsiteX41" fmla="*/ 5666577 w 9662615"/>
              <a:gd name="connsiteY41" fmla="*/ 1473921 h 1603753"/>
              <a:gd name="connsiteX42" fmla="*/ 5649068 w 9662615"/>
              <a:gd name="connsiteY42" fmla="*/ 1461676 h 1603753"/>
              <a:gd name="connsiteX43" fmla="*/ 5588902 w 9662615"/>
              <a:gd name="connsiteY43" fmla="*/ 1469647 h 1603753"/>
              <a:gd name="connsiteX44" fmla="*/ 5498090 w 9662615"/>
              <a:gd name="connsiteY44" fmla="*/ 1483173 h 1603753"/>
              <a:gd name="connsiteX45" fmla="*/ 5444641 w 9662615"/>
              <a:gd name="connsiteY45" fmla="*/ 1487602 h 1603753"/>
              <a:gd name="connsiteX46" fmla="*/ 5299812 w 9662615"/>
              <a:gd name="connsiteY46" fmla="*/ 1503362 h 1603753"/>
              <a:gd name="connsiteX47" fmla="*/ 5213947 w 9662615"/>
              <a:gd name="connsiteY47" fmla="*/ 1516637 h 1603753"/>
              <a:gd name="connsiteX48" fmla="*/ 5090342 w 9662615"/>
              <a:gd name="connsiteY48" fmla="*/ 1546680 h 1603753"/>
              <a:gd name="connsiteX49" fmla="*/ 5129812 w 9662615"/>
              <a:gd name="connsiteY49" fmla="*/ 1521277 h 1603753"/>
              <a:gd name="connsiteX50" fmla="*/ 5059484 w 9662615"/>
              <a:gd name="connsiteY50" fmla="*/ 1546802 h 1603753"/>
              <a:gd name="connsiteX51" fmla="*/ 5038524 w 9662615"/>
              <a:gd name="connsiteY51" fmla="*/ 1545675 h 1603753"/>
              <a:gd name="connsiteX52" fmla="*/ 5026564 w 9662615"/>
              <a:gd name="connsiteY52" fmla="*/ 1545376 h 1603753"/>
              <a:gd name="connsiteX53" fmla="*/ 4969433 w 9662615"/>
              <a:gd name="connsiteY53" fmla="*/ 1550865 h 1603753"/>
              <a:gd name="connsiteX54" fmla="*/ 4929254 w 9662615"/>
              <a:gd name="connsiteY54" fmla="*/ 1563452 h 1603753"/>
              <a:gd name="connsiteX55" fmla="*/ 4871726 w 9662615"/>
              <a:gd name="connsiteY55" fmla="*/ 1570584 h 1603753"/>
              <a:gd name="connsiteX56" fmla="*/ 4843267 w 9662615"/>
              <a:gd name="connsiteY56" fmla="*/ 1561459 h 1603753"/>
              <a:gd name="connsiteX57" fmla="*/ 4821058 w 9662615"/>
              <a:gd name="connsiteY57" fmla="*/ 1553078 h 1603753"/>
              <a:gd name="connsiteX58" fmla="*/ 4791466 w 9662615"/>
              <a:gd name="connsiteY58" fmla="*/ 1561324 h 1603753"/>
              <a:gd name="connsiteX59" fmla="*/ 4784247 w 9662615"/>
              <a:gd name="connsiteY59" fmla="*/ 1562342 h 1603753"/>
              <a:gd name="connsiteX60" fmla="*/ 4743285 w 9662615"/>
              <a:gd name="connsiteY60" fmla="*/ 1597680 h 1603753"/>
              <a:gd name="connsiteX61" fmla="*/ 4697562 w 9662615"/>
              <a:gd name="connsiteY61" fmla="*/ 1551206 h 1603753"/>
              <a:gd name="connsiteX62" fmla="*/ 4662664 w 9662615"/>
              <a:gd name="connsiteY62" fmla="*/ 1573162 h 1603753"/>
              <a:gd name="connsiteX63" fmla="*/ 4603028 w 9662615"/>
              <a:gd name="connsiteY63" fmla="*/ 1568821 h 1603753"/>
              <a:gd name="connsiteX64" fmla="*/ 4541612 w 9662615"/>
              <a:gd name="connsiteY64" fmla="*/ 1545262 h 1603753"/>
              <a:gd name="connsiteX65" fmla="*/ 4422155 w 9662615"/>
              <a:gd name="connsiteY65" fmla="*/ 1542059 h 1603753"/>
              <a:gd name="connsiteX66" fmla="*/ 4221826 w 9662615"/>
              <a:gd name="connsiteY66" fmla="*/ 1508923 h 1603753"/>
              <a:gd name="connsiteX67" fmla="*/ 4096601 w 9662615"/>
              <a:gd name="connsiteY67" fmla="*/ 1521563 h 1603753"/>
              <a:gd name="connsiteX68" fmla="*/ 3970635 w 9662615"/>
              <a:gd name="connsiteY68" fmla="*/ 1544815 h 1603753"/>
              <a:gd name="connsiteX69" fmla="*/ 3833906 w 9662615"/>
              <a:gd name="connsiteY69" fmla="*/ 1516637 h 1603753"/>
              <a:gd name="connsiteX70" fmla="*/ 3696258 w 9662615"/>
              <a:gd name="connsiteY70" fmla="*/ 1537563 h 1603753"/>
              <a:gd name="connsiteX71" fmla="*/ 3594070 w 9662615"/>
              <a:gd name="connsiteY71" fmla="*/ 1509422 h 1603753"/>
              <a:gd name="connsiteX72" fmla="*/ 3565233 w 9662615"/>
              <a:gd name="connsiteY72" fmla="*/ 1515122 h 1603753"/>
              <a:gd name="connsiteX73" fmla="*/ 3560267 w 9662615"/>
              <a:gd name="connsiteY73" fmla="*/ 1516288 h 1603753"/>
              <a:gd name="connsiteX74" fmla="*/ 3540258 w 9662615"/>
              <a:gd name="connsiteY74" fmla="*/ 1516976 h 1603753"/>
              <a:gd name="connsiteX75" fmla="*/ 3534780 w 9662615"/>
              <a:gd name="connsiteY75" fmla="*/ 1522141 h 1603753"/>
              <a:gd name="connsiteX76" fmla="*/ 3504783 w 9662615"/>
              <a:gd name="connsiteY76" fmla="*/ 1526739 h 1603753"/>
              <a:gd name="connsiteX77" fmla="*/ 3430805 w 9662615"/>
              <a:gd name="connsiteY77" fmla="*/ 1542521 h 1603753"/>
              <a:gd name="connsiteX78" fmla="*/ 3292707 w 9662615"/>
              <a:gd name="connsiteY78" fmla="*/ 1520490 h 1603753"/>
              <a:gd name="connsiteX79" fmla="*/ 3187872 w 9662615"/>
              <a:gd name="connsiteY79" fmla="*/ 1519991 h 1603753"/>
              <a:gd name="connsiteX80" fmla="*/ 3148026 w 9662615"/>
              <a:gd name="connsiteY80" fmla="*/ 1524777 h 1603753"/>
              <a:gd name="connsiteX81" fmla="*/ 3092394 w 9662615"/>
              <a:gd name="connsiteY81" fmla="*/ 1528115 h 1603753"/>
              <a:gd name="connsiteX82" fmla="*/ 2994200 w 9662615"/>
              <a:gd name="connsiteY82" fmla="*/ 1537857 h 1603753"/>
              <a:gd name="connsiteX83" fmla="*/ 2862301 w 9662615"/>
              <a:gd name="connsiteY83" fmla="*/ 1544250 h 1603753"/>
              <a:gd name="connsiteX84" fmla="*/ 2766335 w 9662615"/>
              <a:gd name="connsiteY84" fmla="*/ 1527662 h 1603753"/>
              <a:gd name="connsiteX85" fmla="*/ 2757836 w 9662615"/>
              <a:gd name="connsiteY85" fmla="*/ 1531371 h 1603753"/>
              <a:gd name="connsiteX86" fmla="*/ 2691555 w 9662615"/>
              <a:gd name="connsiteY86" fmla="*/ 1530283 h 1603753"/>
              <a:gd name="connsiteX87" fmla="*/ 2491676 w 9662615"/>
              <a:gd name="connsiteY87" fmla="*/ 1500859 h 1603753"/>
              <a:gd name="connsiteX88" fmla="*/ 2378036 w 9662615"/>
              <a:gd name="connsiteY88" fmla="*/ 1520645 h 1603753"/>
              <a:gd name="connsiteX89" fmla="*/ 2284269 w 9662615"/>
              <a:gd name="connsiteY89" fmla="*/ 1503068 h 1603753"/>
              <a:gd name="connsiteX90" fmla="*/ 2207104 w 9662615"/>
              <a:gd name="connsiteY90" fmla="*/ 1508888 h 1603753"/>
              <a:gd name="connsiteX91" fmla="*/ 2149226 w 9662615"/>
              <a:gd name="connsiteY91" fmla="*/ 1523409 h 1603753"/>
              <a:gd name="connsiteX92" fmla="*/ 2084783 w 9662615"/>
              <a:gd name="connsiteY92" fmla="*/ 1524245 h 1603753"/>
              <a:gd name="connsiteX93" fmla="*/ 2070075 w 9662615"/>
              <a:gd name="connsiteY93" fmla="*/ 1511285 h 1603753"/>
              <a:gd name="connsiteX94" fmla="*/ 2001057 w 9662615"/>
              <a:gd name="connsiteY94" fmla="*/ 1516449 h 1603753"/>
              <a:gd name="connsiteX95" fmla="*/ 1896330 w 9662615"/>
              <a:gd name="connsiteY95" fmla="*/ 1525725 h 1603753"/>
              <a:gd name="connsiteX96" fmla="*/ 1835994 w 9662615"/>
              <a:gd name="connsiteY96" fmla="*/ 1527678 h 1603753"/>
              <a:gd name="connsiteX97" fmla="*/ 1671119 w 9662615"/>
              <a:gd name="connsiteY97" fmla="*/ 1536701 h 1603753"/>
              <a:gd name="connsiteX98" fmla="*/ 1601337 w 9662615"/>
              <a:gd name="connsiteY98" fmla="*/ 1548552 h 1603753"/>
              <a:gd name="connsiteX99" fmla="*/ 1407755 w 9662615"/>
              <a:gd name="connsiteY99" fmla="*/ 1571444 h 1603753"/>
              <a:gd name="connsiteX100" fmla="*/ 1271994 w 9662615"/>
              <a:gd name="connsiteY100" fmla="*/ 1579471 h 1603753"/>
              <a:gd name="connsiteX101" fmla="*/ 1249226 w 9662615"/>
              <a:gd name="connsiteY101" fmla="*/ 1583140 h 1603753"/>
              <a:gd name="connsiteX102" fmla="*/ 1217719 w 9662615"/>
              <a:gd name="connsiteY102" fmla="*/ 1580863 h 1603753"/>
              <a:gd name="connsiteX103" fmla="*/ 1091432 w 9662615"/>
              <a:gd name="connsiteY103" fmla="*/ 1571003 h 1603753"/>
              <a:gd name="connsiteX104" fmla="*/ 992039 w 9662615"/>
              <a:gd name="connsiteY104" fmla="*/ 1556662 h 1603753"/>
              <a:gd name="connsiteX105" fmla="*/ 868264 w 9662615"/>
              <a:gd name="connsiteY105" fmla="*/ 1566392 h 1603753"/>
              <a:gd name="connsiteX106" fmla="*/ 792765 w 9662615"/>
              <a:gd name="connsiteY106" fmla="*/ 1563102 h 1603753"/>
              <a:gd name="connsiteX107" fmla="*/ 669055 w 9662615"/>
              <a:gd name="connsiteY107" fmla="*/ 1543638 h 1603753"/>
              <a:gd name="connsiteX108" fmla="*/ 506152 w 9662615"/>
              <a:gd name="connsiteY108" fmla="*/ 1549124 h 1603753"/>
              <a:gd name="connsiteX109" fmla="*/ 472797 w 9662615"/>
              <a:gd name="connsiteY109" fmla="*/ 1568904 h 1603753"/>
              <a:gd name="connsiteX110" fmla="*/ 427864 w 9662615"/>
              <a:gd name="connsiteY110" fmla="*/ 1580848 h 1603753"/>
              <a:gd name="connsiteX111" fmla="*/ 408381 w 9662615"/>
              <a:gd name="connsiteY111" fmla="*/ 1552940 h 1603753"/>
              <a:gd name="connsiteX112" fmla="*/ 267163 w 9662615"/>
              <a:gd name="connsiteY112" fmla="*/ 1531913 h 1603753"/>
              <a:gd name="connsiteX113" fmla="*/ 196644 w 9662615"/>
              <a:gd name="connsiteY113" fmla="*/ 1524565 h 1603753"/>
              <a:gd name="connsiteX114" fmla="*/ 86819 w 9662615"/>
              <a:gd name="connsiteY114" fmla="*/ 1519517 h 1603753"/>
              <a:gd name="connsiteX115" fmla="*/ 53369 w 9662615"/>
              <a:gd name="connsiteY115" fmla="*/ 1516853 h 1603753"/>
              <a:gd name="connsiteX116" fmla="*/ 2359 w 9662615"/>
              <a:gd name="connsiteY116" fmla="*/ 1515247 h 1603753"/>
              <a:gd name="connsiteX117" fmla="*/ 0 w 9662615"/>
              <a:gd name="connsiteY117" fmla="*/ 1514932 h 1603753"/>
              <a:gd name="connsiteX118" fmla="*/ 0 w 9662615"/>
              <a:gd name="connsiteY118" fmla="*/ 0 h 1603753"/>
              <a:gd name="connsiteX0" fmla="*/ 0 w 9662615"/>
              <a:gd name="connsiteY0" fmla="*/ 0 h 1603753"/>
              <a:gd name="connsiteX1" fmla="*/ 9662615 w 9662615"/>
              <a:gd name="connsiteY1" fmla="*/ 0 h 1603753"/>
              <a:gd name="connsiteX2" fmla="*/ 9662615 w 9662615"/>
              <a:gd name="connsiteY2" fmla="*/ 1280346 h 1603753"/>
              <a:gd name="connsiteX3" fmla="*/ 9658420 w 9662615"/>
              <a:gd name="connsiteY3" fmla="*/ 1280106 h 1603753"/>
              <a:gd name="connsiteX4" fmla="*/ 9469546 w 9662615"/>
              <a:gd name="connsiteY4" fmla="*/ 1289837 h 1603753"/>
              <a:gd name="connsiteX5" fmla="*/ 9385895 w 9662615"/>
              <a:gd name="connsiteY5" fmla="*/ 1269203 h 1603753"/>
              <a:gd name="connsiteX6" fmla="*/ 9144767 w 9662615"/>
              <a:gd name="connsiteY6" fmla="*/ 1264120 h 1603753"/>
              <a:gd name="connsiteX7" fmla="*/ 8837252 w 9662615"/>
              <a:gd name="connsiteY7" fmla="*/ 1350515 h 1603753"/>
              <a:gd name="connsiteX8" fmla="*/ 8705466 w 9662615"/>
              <a:gd name="connsiteY8" fmla="*/ 1342419 h 1603753"/>
              <a:gd name="connsiteX9" fmla="*/ 8652221 w 9662615"/>
              <a:gd name="connsiteY9" fmla="*/ 1326906 h 1603753"/>
              <a:gd name="connsiteX10" fmla="*/ 8632312 w 9662615"/>
              <a:gd name="connsiteY10" fmla="*/ 1326025 h 1603753"/>
              <a:gd name="connsiteX11" fmla="*/ 8591582 w 9662615"/>
              <a:gd name="connsiteY11" fmla="*/ 1341666 h 1603753"/>
              <a:gd name="connsiteX12" fmla="*/ 8537336 w 9662615"/>
              <a:gd name="connsiteY12" fmla="*/ 1341684 h 1603753"/>
              <a:gd name="connsiteX13" fmla="*/ 8472508 w 9662615"/>
              <a:gd name="connsiteY13" fmla="*/ 1363109 h 1603753"/>
              <a:gd name="connsiteX14" fmla="*/ 8258477 w 9662615"/>
              <a:gd name="connsiteY14" fmla="*/ 1370666 h 1603753"/>
              <a:gd name="connsiteX15" fmla="*/ 8197961 w 9662615"/>
              <a:gd name="connsiteY15" fmla="*/ 1392804 h 1603753"/>
              <a:gd name="connsiteX16" fmla="*/ 8171196 w 9662615"/>
              <a:gd name="connsiteY16" fmla="*/ 1397216 h 1603753"/>
              <a:gd name="connsiteX17" fmla="*/ 8127667 w 9662615"/>
              <a:gd name="connsiteY17" fmla="*/ 1418254 h 1603753"/>
              <a:gd name="connsiteX18" fmla="*/ 7974579 w 9662615"/>
              <a:gd name="connsiteY18" fmla="*/ 1383439 h 1603753"/>
              <a:gd name="connsiteX19" fmla="*/ 7768351 w 9662615"/>
              <a:gd name="connsiteY19" fmla="*/ 1395051 h 1603753"/>
              <a:gd name="connsiteX20" fmla="*/ 7635985 w 9662615"/>
              <a:gd name="connsiteY20" fmla="*/ 1386363 h 1603753"/>
              <a:gd name="connsiteX21" fmla="*/ 7466069 w 9662615"/>
              <a:gd name="connsiteY21" fmla="*/ 1377654 h 1603753"/>
              <a:gd name="connsiteX22" fmla="*/ 7355642 w 9662615"/>
              <a:gd name="connsiteY22" fmla="*/ 1407761 h 1603753"/>
              <a:gd name="connsiteX23" fmla="*/ 7151610 w 9662615"/>
              <a:gd name="connsiteY23" fmla="*/ 1397856 h 1603753"/>
              <a:gd name="connsiteX24" fmla="*/ 7082147 w 9662615"/>
              <a:gd name="connsiteY24" fmla="*/ 1406113 h 1603753"/>
              <a:gd name="connsiteX25" fmla="*/ 7014958 w 9662615"/>
              <a:gd name="connsiteY25" fmla="*/ 1396883 h 1603753"/>
              <a:gd name="connsiteX26" fmla="*/ 6907567 w 9662615"/>
              <a:gd name="connsiteY26" fmla="*/ 1419149 h 1603753"/>
              <a:gd name="connsiteX27" fmla="*/ 6748428 w 9662615"/>
              <a:gd name="connsiteY27" fmla="*/ 1420308 h 1603753"/>
              <a:gd name="connsiteX28" fmla="*/ 6654257 w 9662615"/>
              <a:gd name="connsiteY28" fmla="*/ 1424143 h 1603753"/>
              <a:gd name="connsiteX29" fmla="*/ 6620123 w 9662615"/>
              <a:gd name="connsiteY29" fmla="*/ 1430535 h 1603753"/>
              <a:gd name="connsiteX30" fmla="*/ 6571355 w 9662615"/>
              <a:gd name="connsiteY30" fmla="*/ 1436144 h 1603753"/>
              <a:gd name="connsiteX31" fmla="*/ 6486557 w 9662615"/>
              <a:gd name="connsiteY31" fmla="*/ 1449861 h 1603753"/>
              <a:gd name="connsiteX32" fmla="*/ 6370419 w 9662615"/>
              <a:gd name="connsiteY32" fmla="*/ 1461649 h 1603753"/>
              <a:gd name="connsiteX33" fmla="*/ 6278839 w 9662615"/>
              <a:gd name="connsiteY33" fmla="*/ 1449160 h 1603753"/>
              <a:gd name="connsiteX34" fmla="*/ 6272455 w 9662615"/>
              <a:gd name="connsiteY34" fmla="*/ 1453191 h 1603753"/>
              <a:gd name="connsiteX35" fmla="*/ 6212659 w 9662615"/>
              <a:gd name="connsiteY35" fmla="*/ 1454850 h 1603753"/>
              <a:gd name="connsiteX36" fmla="*/ 6069317 w 9662615"/>
              <a:gd name="connsiteY36" fmla="*/ 1445838 h 1603753"/>
              <a:gd name="connsiteX37" fmla="*/ 5878477 w 9662615"/>
              <a:gd name="connsiteY37" fmla="*/ 1439180 h 1603753"/>
              <a:gd name="connsiteX38" fmla="*/ 5838387 w 9662615"/>
              <a:gd name="connsiteY38" fmla="*/ 1444679 h 1603753"/>
              <a:gd name="connsiteX39" fmla="*/ 5771136 w 9662615"/>
              <a:gd name="connsiteY39" fmla="*/ 1453639 h 1603753"/>
              <a:gd name="connsiteX40" fmla="*/ 5724081 w 9662615"/>
              <a:gd name="connsiteY40" fmla="*/ 1470431 h 1603753"/>
              <a:gd name="connsiteX41" fmla="*/ 5666577 w 9662615"/>
              <a:gd name="connsiteY41" fmla="*/ 1473921 h 1603753"/>
              <a:gd name="connsiteX42" fmla="*/ 5649068 w 9662615"/>
              <a:gd name="connsiteY42" fmla="*/ 1461676 h 1603753"/>
              <a:gd name="connsiteX43" fmla="*/ 5588902 w 9662615"/>
              <a:gd name="connsiteY43" fmla="*/ 1469647 h 1603753"/>
              <a:gd name="connsiteX44" fmla="*/ 5498090 w 9662615"/>
              <a:gd name="connsiteY44" fmla="*/ 1483173 h 1603753"/>
              <a:gd name="connsiteX45" fmla="*/ 5444641 w 9662615"/>
              <a:gd name="connsiteY45" fmla="*/ 1487602 h 1603753"/>
              <a:gd name="connsiteX46" fmla="*/ 5299812 w 9662615"/>
              <a:gd name="connsiteY46" fmla="*/ 1503362 h 1603753"/>
              <a:gd name="connsiteX47" fmla="*/ 5213947 w 9662615"/>
              <a:gd name="connsiteY47" fmla="*/ 1516637 h 1603753"/>
              <a:gd name="connsiteX48" fmla="*/ 5090342 w 9662615"/>
              <a:gd name="connsiteY48" fmla="*/ 1546680 h 1603753"/>
              <a:gd name="connsiteX49" fmla="*/ 5129812 w 9662615"/>
              <a:gd name="connsiteY49" fmla="*/ 1521277 h 1603753"/>
              <a:gd name="connsiteX50" fmla="*/ 5059484 w 9662615"/>
              <a:gd name="connsiteY50" fmla="*/ 1546802 h 1603753"/>
              <a:gd name="connsiteX51" fmla="*/ 5038524 w 9662615"/>
              <a:gd name="connsiteY51" fmla="*/ 1545675 h 1603753"/>
              <a:gd name="connsiteX52" fmla="*/ 5026564 w 9662615"/>
              <a:gd name="connsiteY52" fmla="*/ 1545376 h 1603753"/>
              <a:gd name="connsiteX53" fmla="*/ 4969433 w 9662615"/>
              <a:gd name="connsiteY53" fmla="*/ 1550865 h 1603753"/>
              <a:gd name="connsiteX54" fmla="*/ 4929254 w 9662615"/>
              <a:gd name="connsiteY54" fmla="*/ 1563452 h 1603753"/>
              <a:gd name="connsiteX55" fmla="*/ 4871726 w 9662615"/>
              <a:gd name="connsiteY55" fmla="*/ 1570584 h 1603753"/>
              <a:gd name="connsiteX56" fmla="*/ 4843267 w 9662615"/>
              <a:gd name="connsiteY56" fmla="*/ 1561459 h 1603753"/>
              <a:gd name="connsiteX57" fmla="*/ 4821058 w 9662615"/>
              <a:gd name="connsiteY57" fmla="*/ 1553078 h 1603753"/>
              <a:gd name="connsiteX58" fmla="*/ 4791466 w 9662615"/>
              <a:gd name="connsiteY58" fmla="*/ 1561324 h 1603753"/>
              <a:gd name="connsiteX59" fmla="*/ 4784247 w 9662615"/>
              <a:gd name="connsiteY59" fmla="*/ 1562342 h 1603753"/>
              <a:gd name="connsiteX60" fmla="*/ 4743285 w 9662615"/>
              <a:gd name="connsiteY60" fmla="*/ 1597680 h 1603753"/>
              <a:gd name="connsiteX61" fmla="*/ 4697562 w 9662615"/>
              <a:gd name="connsiteY61" fmla="*/ 1551206 h 1603753"/>
              <a:gd name="connsiteX62" fmla="*/ 4662664 w 9662615"/>
              <a:gd name="connsiteY62" fmla="*/ 1573162 h 1603753"/>
              <a:gd name="connsiteX63" fmla="*/ 4603028 w 9662615"/>
              <a:gd name="connsiteY63" fmla="*/ 1568821 h 1603753"/>
              <a:gd name="connsiteX64" fmla="*/ 4541612 w 9662615"/>
              <a:gd name="connsiteY64" fmla="*/ 1545262 h 1603753"/>
              <a:gd name="connsiteX65" fmla="*/ 4422155 w 9662615"/>
              <a:gd name="connsiteY65" fmla="*/ 1542059 h 1603753"/>
              <a:gd name="connsiteX66" fmla="*/ 4221826 w 9662615"/>
              <a:gd name="connsiteY66" fmla="*/ 1508923 h 1603753"/>
              <a:gd name="connsiteX67" fmla="*/ 4096601 w 9662615"/>
              <a:gd name="connsiteY67" fmla="*/ 1521563 h 1603753"/>
              <a:gd name="connsiteX68" fmla="*/ 3970635 w 9662615"/>
              <a:gd name="connsiteY68" fmla="*/ 1544815 h 1603753"/>
              <a:gd name="connsiteX69" fmla="*/ 3833906 w 9662615"/>
              <a:gd name="connsiteY69" fmla="*/ 1516637 h 1603753"/>
              <a:gd name="connsiteX70" fmla="*/ 3696258 w 9662615"/>
              <a:gd name="connsiteY70" fmla="*/ 1537563 h 1603753"/>
              <a:gd name="connsiteX71" fmla="*/ 3594070 w 9662615"/>
              <a:gd name="connsiteY71" fmla="*/ 1509422 h 1603753"/>
              <a:gd name="connsiteX72" fmla="*/ 3565233 w 9662615"/>
              <a:gd name="connsiteY72" fmla="*/ 1515122 h 1603753"/>
              <a:gd name="connsiteX73" fmla="*/ 3560267 w 9662615"/>
              <a:gd name="connsiteY73" fmla="*/ 1516288 h 1603753"/>
              <a:gd name="connsiteX74" fmla="*/ 3540258 w 9662615"/>
              <a:gd name="connsiteY74" fmla="*/ 1516976 h 1603753"/>
              <a:gd name="connsiteX75" fmla="*/ 3534780 w 9662615"/>
              <a:gd name="connsiteY75" fmla="*/ 1522141 h 1603753"/>
              <a:gd name="connsiteX76" fmla="*/ 3504783 w 9662615"/>
              <a:gd name="connsiteY76" fmla="*/ 1526739 h 1603753"/>
              <a:gd name="connsiteX77" fmla="*/ 3430805 w 9662615"/>
              <a:gd name="connsiteY77" fmla="*/ 1542521 h 1603753"/>
              <a:gd name="connsiteX78" fmla="*/ 3292707 w 9662615"/>
              <a:gd name="connsiteY78" fmla="*/ 1520490 h 1603753"/>
              <a:gd name="connsiteX79" fmla="*/ 3187872 w 9662615"/>
              <a:gd name="connsiteY79" fmla="*/ 1519991 h 1603753"/>
              <a:gd name="connsiteX80" fmla="*/ 3148026 w 9662615"/>
              <a:gd name="connsiteY80" fmla="*/ 1524777 h 1603753"/>
              <a:gd name="connsiteX81" fmla="*/ 3092394 w 9662615"/>
              <a:gd name="connsiteY81" fmla="*/ 1528115 h 1603753"/>
              <a:gd name="connsiteX82" fmla="*/ 2994200 w 9662615"/>
              <a:gd name="connsiteY82" fmla="*/ 1537857 h 1603753"/>
              <a:gd name="connsiteX83" fmla="*/ 2862301 w 9662615"/>
              <a:gd name="connsiteY83" fmla="*/ 1544250 h 1603753"/>
              <a:gd name="connsiteX84" fmla="*/ 2766335 w 9662615"/>
              <a:gd name="connsiteY84" fmla="*/ 1527662 h 1603753"/>
              <a:gd name="connsiteX85" fmla="*/ 2757836 w 9662615"/>
              <a:gd name="connsiteY85" fmla="*/ 1531371 h 1603753"/>
              <a:gd name="connsiteX86" fmla="*/ 2691555 w 9662615"/>
              <a:gd name="connsiteY86" fmla="*/ 1530283 h 1603753"/>
              <a:gd name="connsiteX87" fmla="*/ 2491676 w 9662615"/>
              <a:gd name="connsiteY87" fmla="*/ 1500859 h 1603753"/>
              <a:gd name="connsiteX88" fmla="*/ 2378036 w 9662615"/>
              <a:gd name="connsiteY88" fmla="*/ 1520645 h 1603753"/>
              <a:gd name="connsiteX89" fmla="*/ 2284269 w 9662615"/>
              <a:gd name="connsiteY89" fmla="*/ 1503068 h 1603753"/>
              <a:gd name="connsiteX90" fmla="*/ 2207104 w 9662615"/>
              <a:gd name="connsiteY90" fmla="*/ 1508888 h 1603753"/>
              <a:gd name="connsiteX91" fmla="*/ 2149226 w 9662615"/>
              <a:gd name="connsiteY91" fmla="*/ 1523409 h 1603753"/>
              <a:gd name="connsiteX92" fmla="*/ 2084783 w 9662615"/>
              <a:gd name="connsiteY92" fmla="*/ 1524245 h 1603753"/>
              <a:gd name="connsiteX93" fmla="*/ 2070075 w 9662615"/>
              <a:gd name="connsiteY93" fmla="*/ 1511285 h 1603753"/>
              <a:gd name="connsiteX94" fmla="*/ 2001057 w 9662615"/>
              <a:gd name="connsiteY94" fmla="*/ 1516449 h 1603753"/>
              <a:gd name="connsiteX95" fmla="*/ 1896330 w 9662615"/>
              <a:gd name="connsiteY95" fmla="*/ 1525725 h 1603753"/>
              <a:gd name="connsiteX96" fmla="*/ 1835994 w 9662615"/>
              <a:gd name="connsiteY96" fmla="*/ 1527678 h 1603753"/>
              <a:gd name="connsiteX97" fmla="*/ 1671119 w 9662615"/>
              <a:gd name="connsiteY97" fmla="*/ 1536701 h 1603753"/>
              <a:gd name="connsiteX98" fmla="*/ 1601337 w 9662615"/>
              <a:gd name="connsiteY98" fmla="*/ 1548552 h 1603753"/>
              <a:gd name="connsiteX99" fmla="*/ 1407755 w 9662615"/>
              <a:gd name="connsiteY99" fmla="*/ 1571444 h 1603753"/>
              <a:gd name="connsiteX100" fmla="*/ 1271994 w 9662615"/>
              <a:gd name="connsiteY100" fmla="*/ 1579471 h 1603753"/>
              <a:gd name="connsiteX101" fmla="*/ 1249226 w 9662615"/>
              <a:gd name="connsiteY101" fmla="*/ 1583140 h 1603753"/>
              <a:gd name="connsiteX102" fmla="*/ 1217719 w 9662615"/>
              <a:gd name="connsiteY102" fmla="*/ 1580863 h 1603753"/>
              <a:gd name="connsiteX103" fmla="*/ 1091432 w 9662615"/>
              <a:gd name="connsiteY103" fmla="*/ 1571003 h 1603753"/>
              <a:gd name="connsiteX104" fmla="*/ 992039 w 9662615"/>
              <a:gd name="connsiteY104" fmla="*/ 1556662 h 1603753"/>
              <a:gd name="connsiteX105" fmla="*/ 868264 w 9662615"/>
              <a:gd name="connsiteY105" fmla="*/ 1566392 h 1603753"/>
              <a:gd name="connsiteX106" fmla="*/ 792765 w 9662615"/>
              <a:gd name="connsiteY106" fmla="*/ 1563102 h 1603753"/>
              <a:gd name="connsiteX107" fmla="*/ 669055 w 9662615"/>
              <a:gd name="connsiteY107" fmla="*/ 1543638 h 1603753"/>
              <a:gd name="connsiteX108" fmla="*/ 506152 w 9662615"/>
              <a:gd name="connsiteY108" fmla="*/ 1549124 h 1603753"/>
              <a:gd name="connsiteX109" fmla="*/ 472797 w 9662615"/>
              <a:gd name="connsiteY109" fmla="*/ 1568904 h 1603753"/>
              <a:gd name="connsiteX110" fmla="*/ 427864 w 9662615"/>
              <a:gd name="connsiteY110" fmla="*/ 1580848 h 1603753"/>
              <a:gd name="connsiteX111" fmla="*/ 408381 w 9662615"/>
              <a:gd name="connsiteY111" fmla="*/ 1552940 h 1603753"/>
              <a:gd name="connsiteX112" fmla="*/ 267163 w 9662615"/>
              <a:gd name="connsiteY112" fmla="*/ 1531913 h 1603753"/>
              <a:gd name="connsiteX113" fmla="*/ 196644 w 9662615"/>
              <a:gd name="connsiteY113" fmla="*/ 1524565 h 1603753"/>
              <a:gd name="connsiteX114" fmla="*/ 86819 w 9662615"/>
              <a:gd name="connsiteY114" fmla="*/ 1519517 h 1603753"/>
              <a:gd name="connsiteX115" fmla="*/ 53369 w 9662615"/>
              <a:gd name="connsiteY115" fmla="*/ 1516853 h 1603753"/>
              <a:gd name="connsiteX116" fmla="*/ 2359 w 9662615"/>
              <a:gd name="connsiteY116" fmla="*/ 1515247 h 1603753"/>
              <a:gd name="connsiteX117" fmla="*/ 0 w 9662615"/>
              <a:gd name="connsiteY117" fmla="*/ 1514932 h 1603753"/>
              <a:gd name="connsiteX118" fmla="*/ 0 w 9662615"/>
              <a:gd name="connsiteY118" fmla="*/ 0 h 1603753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41612 w 9662615"/>
              <a:gd name="connsiteY64" fmla="*/ 1545262 h 1583140"/>
              <a:gd name="connsiteX65" fmla="*/ 4422155 w 9662615"/>
              <a:gd name="connsiteY65" fmla="*/ 1542059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41612 w 9662615"/>
              <a:gd name="connsiteY64" fmla="*/ 1545262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595077 w 9662615"/>
              <a:gd name="connsiteY63" fmla="*/ 1552918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595077 w 9662615"/>
              <a:gd name="connsiteY63" fmla="*/ 1552918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3966659 w 9662615"/>
              <a:gd name="connsiteY68" fmla="*/ 1528913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96499"/>
              <a:gd name="connsiteX1" fmla="*/ 9662615 w 9662615"/>
              <a:gd name="connsiteY1" fmla="*/ 0 h 1596499"/>
              <a:gd name="connsiteX2" fmla="*/ 9662615 w 9662615"/>
              <a:gd name="connsiteY2" fmla="*/ 1280346 h 1596499"/>
              <a:gd name="connsiteX3" fmla="*/ 9658420 w 9662615"/>
              <a:gd name="connsiteY3" fmla="*/ 1280106 h 1596499"/>
              <a:gd name="connsiteX4" fmla="*/ 9469546 w 9662615"/>
              <a:gd name="connsiteY4" fmla="*/ 1289837 h 1596499"/>
              <a:gd name="connsiteX5" fmla="*/ 9385895 w 9662615"/>
              <a:gd name="connsiteY5" fmla="*/ 1269203 h 1596499"/>
              <a:gd name="connsiteX6" fmla="*/ 9144767 w 9662615"/>
              <a:gd name="connsiteY6" fmla="*/ 1264120 h 1596499"/>
              <a:gd name="connsiteX7" fmla="*/ 8837252 w 9662615"/>
              <a:gd name="connsiteY7" fmla="*/ 1350515 h 1596499"/>
              <a:gd name="connsiteX8" fmla="*/ 8705466 w 9662615"/>
              <a:gd name="connsiteY8" fmla="*/ 1342419 h 1596499"/>
              <a:gd name="connsiteX9" fmla="*/ 8652221 w 9662615"/>
              <a:gd name="connsiteY9" fmla="*/ 1326906 h 1596499"/>
              <a:gd name="connsiteX10" fmla="*/ 8632312 w 9662615"/>
              <a:gd name="connsiteY10" fmla="*/ 1326025 h 1596499"/>
              <a:gd name="connsiteX11" fmla="*/ 8591582 w 9662615"/>
              <a:gd name="connsiteY11" fmla="*/ 1341666 h 1596499"/>
              <a:gd name="connsiteX12" fmla="*/ 8537336 w 9662615"/>
              <a:gd name="connsiteY12" fmla="*/ 1341684 h 1596499"/>
              <a:gd name="connsiteX13" fmla="*/ 8472508 w 9662615"/>
              <a:gd name="connsiteY13" fmla="*/ 1363109 h 1596499"/>
              <a:gd name="connsiteX14" fmla="*/ 8258477 w 9662615"/>
              <a:gd name="connsiteY14" fmla="*/ 1370666 h 1596499"/>
              <a:gd name="connsiteX15" fmla="*/ 8197961 w 9662615"/>
              <a:gd name="connsiteY15" fmla="*/ 1392804 h 1596499"/>
              <a:gd name="connsiteX16" fmla="*/ 8171196 w 9662615"/>
              <a:gd name="connsiteY16" fmla="*/ 1397216 h 1596499"/>
              <a:gd name="connsiteX17" fmla="*/ 8127667 w 9662615"/>
              <a:gd name="connsiteY17" fmla="*/ 1418254 h 1596499"/>
              <a:gd name="connsiteX18" fmla="*/ 7974579 w 9662615"/>
              <a:gd name="connsiteY18" fmla="*/ 1383439 h 1596499"/>
              <a:gd name="connsiteX19" fmla="*/ 7768351 w 9662615"/>
              <a:gd name="connsiteY19" fmla="*/ 1395051 h 1596499"/>
              <a:gd name="connsiteX20" fmla="*/ 7635985 w 9662615"/>
              <a:gd name="connsiteY20" fmla="*/ 1386363 h 1596499"/>
              <a:gd name="connsiteX21" fmla="*/ 7466069 w 9662615"/>
              <a:gd name="connsiteY21" fmla="*/ 1377654 h 1596499"/>
              <a:gd name="connsiteX22" fmla="*/ 7355642 w 9662615"/>
              <a:gd name="connsiteY22" fmla="*/ 1407761 h 1596499"/>
              <a:gd name="connsiteX23" fmla="*/ 7151610 w 9662615"/>
              <a:gd name="connsiteY23" fmla="*/ 1397856 h 1596499"/>
              <a:gd name="connsiteX24" fmla="*/ 7082147 w 9662615"/>
              <a:gd name="connsiteY24" fmla="*/ 1406113 h 1596499"/>
              <a:gd name="connsiteX25" fmla="*/ 7014958 w 9662615"/>
              <a:gd name="connsiteY25" fmla="*/ 1396883 h 1596499"/>
              <a:gd name="connsiteX26" fmla="*/ 6907567 w 9662615"/>
              <a:gd name="connsiteY26" fmla="*/ 1419149 h 1596499"/>
              <a:gd name="connsiteX27" fmla="*/ 6748428 w 9662615"/>
              <a:gd name="connsiteY27" fmla="*/ 1420308 h 1596499"/>
              <a:gd name="connsiteX28" fmla="*/ 6654257 w 9662615"/>
              <a:gd name="connsiteY28" fmla="*/ 1424143 h 1596499"/>
              <a:gd name="connsiteX29" fmla="*/ 6620123 w 9662615"/>
              <a:gd name="connsiteY29" fmla="*/ 1430535 h 1596499"/>
              <a:gd name="connsiteX30" fmla="*/ 6571355 w 9662615"/>
              <a:gd name="connsiteY30" fmla="*/ 1436144 h 1596499"/>
              <a:gd name="connsiteX31" fmla="*/ 6486557 w 9662615"/>
              <a:gd name="connsiteY31" fmla="*/ 1449861 h 1596499"/>
              <a:gd name="connsiteX32" fmla="*/ 6370419 w 9662615"/>
              <a:gd name="connsiteY32" fmla="*/ 1461649 h 1596499"/>
              <a:gd name="connsiteX33" fmla="*/ 6278839 w 9662615"/>
              <a:gd name="connsiteY33" fmla="*/ 1449160 h 1596499"/>
              <a:gd name="connsiteX34" fmla="*/ 6272455 w 9662615"/>
              <a:gd name="connsiteY34" fmla="*/ 1453191 h 1596499"/>
              <a:gd name="connsiteX35" fmla="*/ 6212659 w 9662615"/>
              <a:gd name="connsiteY35" fmla="*/ 1454850 h 1596499"/>
              <a:gd name="connsiteX36" fmla="*/ 6069317 w 9662615"/>
              <a:gd name="connsiteY36" fmla="*/ 1445838 h 1596499"/>
              <a:gd name="connsiteX37" fmla="*/ 5878477 w 9662615"/>
              <a:gd name="connsiteY37" fmla="*/ 1439180 h 1596499"/>
              <a:gd name="connsiteX38" fmla="*/ 5838387 w 9662615"/>
              <a:gd name="connsiteY38" fmla="*/ 1444679 h 1596499"/>
              <a:gd name="connsiteX39" fmla="*/ 5771136 w 9662615"/>
              <a:gd name="connsiteY39" fmla="*/ 1453639 h 1596499"/>
              <a:gd name="connsiteX40" fmla="*/ 5724081 w 9662615"/>
              <a:gd name="connsiteY40" fmla="*/ 1470431 h 1596499"/>
              <a:gd name="connsiteX41" fmla="*/ 5666577 w 9662615"/>
              <a:gd name="connsiteY41" fmla="*/ 1473921 h 1596499"/>
              <a:gd name="connsiteX42" fmla="*/ 5649068 w 9662615"/>
              <a:gd name="connsiteY42" fmla="*/ 1461676 h 1596499"/>
              <a:gd name="connsiteX43" fmla="*/ 5588902 w 9662615"/>
              <a:gd name="connsiteY43" fmla="*/ 1469647 h 1596499"/>
              <a:gd name="connsiteX44" fmla="*/ 5498090 w 9662615"/>
              <a:gd name="connsiteY44" fmla="*/ 1483173 h 1596499"/>
              <a:gd name="connsiteX45" fmla="*/ 5444641 w 9662615"/>
              <a:gd name="connsiteY45" fmla="*/ 1487602 h 1596499"/>
              <a:gd name="connsiteX46" fmla="*/ 5299812 w 9662615"/>
              <a:gd name="connsiteY46" fmla="*/ 1503362 h 1596499"/>
              <a:gd name="connsiteX47" fmla="*/ 5213947 w 9662615"/>
              <a:gd name="connsiteY47" fmla="*/ 1516637 h 1596499"/>
              <a:gd name="connsiteX48" fmla="*/ 5090342 w 9662615"/>
              <a:gd name="connsiteY48" fmla="*/ 1546680 h 1596499"/>
              <a:gd name="connsiteX49" fmla="*/ 5129812 w 9662615"/>
              <a:gd name="connsiteY49" fmla="*/ 1521277 h 1596499"/>
              <a:gd name="connsiteX50" fmla="*/ 5059484 w 9662615"/>
              <a:gd name="connsiteY50" fmla="*/ 1546802 h 1596499"/>
              <a:gd name="connsiteX51" fmla="*/ 5038524 w 9662615"/>
              <a:gd name="connsiteY51" fmla="*/ 1545675 h 1596499"/>
              <a:gd name="connsiteX52" fmla="*/ 5026564 w 9662615"/>
              <a:gd name="connsiteY52" fmla="*/ 1545376 h 1596499"/>
              <a:gd name="connsiteX53" fmla="*/ 4969433 w 9662615"/>
              <a:gd name="connsiteY53" fmla="*/ 1550865 h 1596499"/>
              <a:gd name="connsiteX54" fmla="*/ 4929254 w 9662615"/>
              <a:gd name="connsiteY54" fmla="*/ 1563452 h 1596499"/>
              <a:gd name="connsiteX55" fmla="*/ 4871726 w 9662615"/>
              <a:gd name="connsiteY55" fmla="*/ 1570584 h 1596499"/>
              <a:gd name="connsiteX56" fmla="*/ 4843267 w 9662615"/>
              <a:gd name="connsiteY56" fmla="*/ 1561459 h 1596499"/>
              <a:gd name="connsiteX57" fmla="*/ 4821058 w 9662615"/>
              <a:gd name="connsiteY57" fmla="*/ 1553078 h 1596499"/>
              <a:gd name="connsiteX58" fmla="*/ 4791466 w 9662615"/>
              <a:gd name="connsiteY58" fmla="*/ 1561324 h 1596499"/>
              <a:gd name="connsiteX59" fmla="*/ 4784247 w 9662615"/>
              <a:gd name="connsiteY59" fmla="*/ 1562342 h 1596499"/>
              <a:gd name="connsiteX60" fmla="*/ 4739309 w 9662615"/>
              <a:gd name="connsiteY60" fmla="*/ 1553948 h 1596499"/>
              <a:gd name="connsiteX61" fmla="*/ 4697562 w 9662615"/>
              <a:gd name="connsiteY61" fmla="*/ 1551206 h 1596499"/>
              <a:gd name="connsiteX62" fmla="*/ 4650737 w 9662615"/>
              <a:gd name="connsiteY62" fmla="*/ 1537381 h 1596499"/>
              <a:gd name="connsiteX63" fmla="*/ 4583150 w 9662615"/>
              <a:gd name="connsiteY63" fmla="*/ 1529064 h 1596499"/>
              <a:gd name="connsiteX64" fmla="*/ 4521734 w 9662615"/>
              <a:gd name="connsiteY64" fmla="*/ 1529359 h 1596499"/>
              <a:gd name="connsiteX65" fmla="*/ 4382398 w 9662615"/>
              <a:gd name="connsiteY65" fmla="*/ 1534108 h 1596499"/>
              <a:gd name="connsiteX66" fmla="*/ 4221826 w 9662615"/>
              <a:gd name="connsiteY66" fmla="*/ 1500972 h 1596499"/>
              <a:gd name="connsiteX67" fmla="*/ 4096601 w 9662615"/>
              <a:gd name="connsiteY67" fmla="*/ 1521563 h 1596499"/>
              <a:gd name="connsiteX68" fmla="*/ 3978586 w 9662615"/>
              <a:gd name="connsiteY68" fmla="*/ 1596499 h 1596499"/>
              <a:gd name="connsiteX69" fmla="*/ 3833906 w 9662615"/>
              <a:gd name="connsiteY69" fmla="*/ 1516637 h 1596499"/>
              <a:gd name="connsiteX70" fmla="*/ 3696258 w 9662615"/>
              <a:gd name="connsiteY70" fmla="*/ 1537563 h 1596499"/>
              <a:gd name="connsiteX71" fmla="*/ 3594070 w 9662615"/>
              <a:gd name="connsiteY71" fmla="*/ 1509422 h 1596499"/>
              <a:gd name="connsiteX72" fmla="*/ 3565233 w 9662615"/>
              <a:gd name="connsiteY72" fmla="*/ 1515122 h 1596499"/>
              <a:gd name="connsiteX73" fmla="*/ 3560267 w 9662615"/>
              <a:gd name="connsiteY73" fmla="*/ 1516288 h 1596499"/>
              <a:gd name="connsiteX74" fmla="*/ 3540258 w 9662615"/>
              <a:gd name="connsiteY74" fmla="*/ 1516976 h 1596499"/>
              <a:gd name="connsiteX75" fmla="*/ 3534780 w 9662615"/>
              <a:gd name="connsiteY75" fmla="*/ 1522141 h 1596499"/>
              <a:gd name="connsiteX76" fmla="*/ 3504783 w 9662615"/>
              <a:gd name="connsiteY76" fmla="*/ 1526739 h 1596499"/>
              <a:gd name="connsiteX77" fmla="*/ 3430805 w 9662615"/>
              <a:gd name="connsiteY77" fmla="*/ 1542521 h 1596499"/>
              <a:gd name="connsiteX78" fmla="*/ 3292707 w 9662615"/>
              <a:gd name="connsiteY78" fmla="*/ 1520490 h 1596499"/>
              <a:gd name="connsiteX79" fmla="*/ 3187872 w 9662615"/>
              <a:gd name="connsiteY79" fmla="*/ 1519991 h 1596499"/>
              <a:gd name="connsiteX80" fmla="*/ 3148026 w 9662615"/>
              <a:gd name="connsiteY80" fmla="*/ 1524777 h 1596499"/>
              <a:gd name="connsiteX81" fmla="*/ 3092394 w 9662615"/>
              <a:gd name="connsiteY81" fmla="*/ 1528115 h 1596499"/>
              <a:gd name="connsiteX82" fmla="*/ 2994200 w 9662615"/>
              <a:gd name="connsiteY82" fmla="*/ 1537857 h 1596499"/>
              <a:gd name="connsiteX83" fmla="*/ 2862301 w 9662615"/>
              <a:gd name="connsiteY83" fmla="*/ 1544250 h 1596499"/>
              <a:gd name="connsiteX84" fmla="*/ 2766335 w 9662615"/>
              <a:gd name="connsiteY84" fmla="*/ 1527662 h 1596499"/>
              <a:gd name="connsiteX85" fmla="*/ 2757836 w 9662615"/>
              <a:gd name="connsiteY85" fmla="*/ 1531371 h 1596499"/>
              <a:gd name="connsiteX86" fmla="*/ 2691555 w 9662615"/>
              <a:gd name="connsiteY86" fmla="*/ 1530283 h 1596499"/>
              <a:gd name="connsiteX87" fmla="*/ 2491676 w 9662615"/>
              <a:gd name="connsiteY87" fmla="*/ 1500859 h 1596499"/>
              <a:gd name="connsiteX88" fmla="*/ 2378036 w 9662615"/>
              <a:gd name="connsiteY88" fmla="*/ 1520645 h 1596499"/>
              <a:gd name="connsiteX89" fmla="*/ 2284269 w 9662615"/>
              <a:gd name="connsiteY89" fmla="*/ 1503068 h 1596499"/>
              <a:gd name="connsiteX90" fmla="*/ 2207104 w 9662615"/>
              <a:gd name="connsiteY90" fmla="*/ 1508888 h 1596499"/>
              <a:gd name="connsiteX91" fmla="*/ 2149226 w 9662615"/>
              <a:gd name="connsiteY91" fmla="*/ 1523409 h 1596499"/>
              <a:gd name="connsiteX92" fmla="*/ 2084783 w 9662615"/>
              <a:gd name="connsiteY92" fmla="*/ 1524245 h 1596499"/>
              <a:gd name="connsiteX93" fmla="*/ 2070075 w 9662615"/>
              <a:gd name="connsiteY93" fmla="*/ 1511285 h 1596499"/>
              <a:gd name="connsiteX94" fmla="*/ 2001057 w 9662615"/>
              <a:gd name="connsiteY94" fmla="*/ 1516449 h 1596499"/>
              <a:gd name="connsiteX95" fmla="*/ 1896330 w 9662615"/>
              <a:gd name="connsiteY95" fmla="*/ 1525725 h 1596499"/>
              <a:gd name="connsiteX96" fmla="*/ 1835994 w 9662615"/>
              <a:gd name="connsiteY96" fmla="*/ 1527678 h 1596499"/>
              <a:gd name="connsiteX97" fmla="*/ 1671119 w 9662615"/>
              <a:gd name="connsiteY97" fmla="*/ 1536701 h 1596499"/>
              <a:gd name="connsiteX98" fmla="*/ 1601337 w 9662615"/>
              <a:gd name="connsiteY98" fmla="*/ 1548552 h 1596499"/>
              <a:gd name="connsiteX99" fmla="*/ 1407755 w 9662615"/>
              <a:gd name="connsiteY99" fmla="*/ 1571444 h 1596499"/>
              <a:gd name="connsiteX100" fmla="*/ 1271994 w 9662615"/>
              <a:gd name="connsiteY100" fmla="*/ 1579471 h 1596499"/>
              <a:gd name="connsiteX101" fmla="*/ 1249226 w 9662615"/>
              <a:gd name="connsiteY101" fmla="*/ 1583140 h 1596499"/>
              <a:gd name="connsiteX102" fmla="*/ 1217719 w 9662615"/>
              <a:gd name="connsiteY102" fmla="*/ 1580863 h 1596499"/>
              <a:gd name="connsiteX103" fmla="*/ 1091432 w 9662615"/>
              <a:gd name="connsiteY103" fmla="*/ 1571003 h 1596499"/>
              <a:gd name="connsiteX104" fmla="*/ 992039 w 9662615"/>
              <a:gd name="connsiteY104" fmla="*/ 1556662 h 1596499"/>
              <a:gd name="connsiteX105" fmla="*/ 868264 w 9662615"/>
              <a:gd name="connsiteY105" fmla="*/ 1566392 h 1596499"/>
              <a:gd name="connsiteX106" fmla="*/ 792765 w 9662615"/>
              <a:gd name="connsiteY106" fmla="*/ 1563102 h 1596499"/>
              <a:gd name="connsiteX107" fmla="*/ 669055 w 9662615"/>
              <a:gd name="connsiteY107" fmla="*/ 1543638 h 1596499"/>
              <a:gd name="connsiteX108" fmla="*/ 506152 w 9662615"/>
              <a:gd name="connsiteY108" fmla="*/ 1549124 h 1596499"/>
              <a:gd name="connsiteX109" fmla="*/ 472797 w 9662615"/>
              <a:gd name="connsiteY109" fmla="*/ 1568904 h 1596499"/>
              <a:gd name="connsiteX110" fmla="*/ 427864 w 9662615"/>
              <a:gd name="connsiteY110" fmla="*/ 1580848 h 1596499"/>
              <a:gd name="connsiteX111" fmla="*/ 408381 w 9662615"/>
              <a:gd name="connsiteY111" fmla="*/ 1552940 h 1596499"/>
              <a:gd name="connsiteX112" fmla="*/ 267163 w 9662615"/>
              <a:gd name="connsiteY112" fmla="*/ 1531913 h 1596499"/>
              <a:gd name="connsiteX113" fmla="*/ 196644 w 9662615"/>
              <a:gd name="connsiteY113" fmla="*/ 1524565 h 1596499"/>
              <a:gd name="connsiteX114" fmla="*/ 86819 w 9662615"/>
              <a:gd name="connsiteY114" fmla="*/ 1519517 h 1596499"/>
              <a:gd name="connsiteX115" fmla="*/ 53369 w 9662615"/>
              <a:gd name="connsiteY115" fmla="*/ 1516853 h 1596499"/>
              <a:gd name="connsiteX116" fmla="*/ 2359 w 9662615"/>
              <a:gd name="connsiteY116" fmla="*/ 1515247 h 1596499"/>
              <a:gd name="connsiteX117" fmla="*/ 0 w 9662615"/>
              <a:gd name="connsiteY117" fmla="*/ 1514932 h 1596499"/>
              <a:gd name="connsiteX118" fmla="*/ 0 w 9662615"/>
              <a:gd name="connsiteY118" fmla="*/ 0 h 1596499"/>
              <a:gd name="connsiteX0" fmla="*/ 0 w 9662615"/>
              <a:gd name="connsiteY0" fmla="*/ 0 h 1600474"/>
              <a:gd name="connsiteX1" fmla="*/ 9662615 w 9662615"/>
              <a:gd name="connsiteY1" fmla="*/ 0 h 1600474"/>
              <a:gd name="connsiteX2" fmla="*/ 9662615 w 9662615"/>
              <a:gd name="connsiteY2" fmla="*/ 1280346 h 1600474"/>
              <a:gd name="connsiteX3" fmla="*/ 9658420 w 9662615"/>
              <a:gd name="connsiteY3" fmla="*/ 1280106 h 1600474"/>
              <a:gd name="connsiteX4" fmla="*/ 9469546 w 9662615"/>
              <a:gd name="connsiteY4" fmla="*/ 1289837 h 1600474"/>
              <a:gd name="connsiteX5" fmla="*/ 9385895 w 9662615"/>
              <a:gd name="connsiteY5" fmla="*/ 1269203 h 1600474"/>
              <a:gd name="connsiteX6" fmla="*/ 9144767 w 9662615"/>
              <a:gd name="connsiteY6" fmla="*/ 1264120 h 1600474"/>
              <a:gd name="connsiteX7" fmla="*/ 8837252 w 9662615"/>
              <a:gd name="connsiteY7" fmla="*/ 1350515 h 1600474"/>
              <a:gd name="connsiteX8" fmla="*/ 8705466 w 9662615"/>
              <a:gd name="connsiteY8" fmla="*/ 1342419 h 1600474"/>
              <a:gd name="connsiteX9" fmla="*/ 8652221 w 9662615"/>
              <a:gd name="connsiteY9" fmla="*/ 1326906 h 1600474"/>
              <a:gd name="connsiteX10" fmla="*/ 8632312 w 9662615"/>
              <a:gd name="connsiteY10" fmla="*/ 1326025 h 1600474"/>
              <a:gd name="connsiteX11" fmla="*/ 8591582 w 9662615"/>
              <a:gd name="connsiteY11" fmla="*/ 1341666 h 1600474"/>
              <a:gd name="connsiteX12" fmla="*/ 8537336 w 9662615"/>
              <a:gd name="connsiteY12" fmla="*/ 1341684 h 1600474"/>
              <a:gd name="connsiteX13" fmla="*/ 8472508 w 9662615"/>
              <a:gd name="connsiteY13" fmla="*/ 1363109 h 1600474"/>
              <a:gd name="connsiteX14" fmla="*/ 8258477 w 9662615"/>
              <a:gd name="connsiteY14" fmla="*/ 1370666 h 1600474"/>
              <a:gd name="connsiteX15" fmla="*/ 8197961 w 9662615"/>
              <a:gd name="connsiteY15" fmla="*/ 1392804 h 1600474"/>
              <a:gd name="connsiteX16" fmla="*/ 8171196 w 9662615"/>
              <a:gd name="connsiteY16" fmla="*/ 1397216 h 1600474"/>
              <a:gd name="connsiteX17" fmla="*/ 8127667 w 9662615"/>
              <a:gd name="connsiteY17" fmla="*/ 1418254 h 1600474"/>
              <a:gd name="connsiteX18" fmla="*/ 7974579 w 9662615"/>
              <a:gd name="connsiteY18" fmla="*/ 1383439 h 1600474"/>
              <a:gd name="connsiteX19" fmla="*/ 7768351 w 9662615"/>
              <a:gd name="connsiteY19" fmla="*/ 1395051 h 1600474"/>
              <a:gd name="connsiteX20" fmla="*/ 7635985 w 9662615"/>
              <a:gd name="connsiteY20" fmla="*/ 1386363 h 1600474"/>
              <a:gd name="connsiteX21" fmla="*/ 7466069 w 9662615"/>
              <a:gd name="connsiteY21" fmla="*/ 1377654 h 1600474"/>
              <a:gd name="connsiteX22" fmla="*/ 7355642 w 9662615"/>
              <a:gd name="connsiteY22" fmla="*/ 1407761 h 1600474"/>
              <a:gd name="connsiteX23" fmla="*/ 7151610 w 9662615"/>
              <a:gd name="connsiteY23" fmla="*/ 1397856 h 1600474"/>
              <a:gd name="connsiteX24" fmla="*/ 7082147 w 9662615"/>
              <a:gd name="connsiteY24" fmla="*/ 1406113 h 1600474"/>
              <a:gd name="connsiteX25" fmla="*/ 7014958 w 9662615"/>
              <a:gd name="connsiteY25" fmla="*/ 1396883 h 1600474"/>
              <a:gd name="connsiteX26" fmla="*/ 6907567 w 9662615"/>
              <a:gd name="connsiteY26" fmla="*/ 1419149 h 1600474"/>
              <a:gd name="connsiteX27" fmla="*/ 6748428 w 9662615"/>
              <a:gd name="connsiteY27" fmla="*/ 1420308 h 1600474"/>
              <a:gd name="connsiteX28" fmla="*/ 6654257 w 9662615"/>
              <a:gd name="connsiteY28" fmla="*/ 1424143 h 1600474"/>
              <a:gd name="connsiteX29" fmla="*/ 6620123 w 9662615"/>
              <a:gd name="connsiteY29" fmla="*/ 1430535 h 1600474"/>
              <a:gd name="connsiteX30" fmla="*/ 6571355 w 9662615"/>
              <a:gd name="connsiteY30" fmla="*/ 1436144 h 1600474"/>
              <a:gd name="connsiteX31" fmla="*/ 6486557 w 9662615"/>
              <a:gd name="connsiteY31" fmla="*/ 1449861 h 1600474"/>
              <a:gd name="connsiteX32" fmla="*/ 6370419 w 9662615"/>
              <a:gd name="connsiteY32" fmla="*/ 1461649 h 1600474"/>
              <a:gd name="connsiteX33" fmla="*/ 6278839 w 9662615"/>
              <a:gd name="connsiteY33" fmla="*/ 1449160 h 1600474"/>
              <a:gd name="connsiteX34" fmla="*/ 6272455 w 9662615"/>
              <a:gd name="connsiteY34" fmla="*/ 1453191 h 1600474"/>
              <a:gd name="connsiteX35" fmla="*/ 6212659 w 9662615"/>
              <a:gd name="connsiteY35" fmla="*/ 1454850 h 1600474"/>
              <a:gd name="connsiteX36" fmla="*/ 6069317 w 9662615"/>
              <a:gd name="connsiteY36" fmla="*/ 1445838 h 1600474"/>
              <a:gd name="connsiteX37" fmla="*/ 5878477 w 9662615"/>
              <a:gd name="connsiteY37" fmla="*/ 1439180 h 1600474"/>
              <a:gd name="connsiteX38" fmla="*/ 5838387 w 9662615"/>
              <a:gd name="connsiteY38" fmla="*/ 1444679 h 1600474"/>
              <a:gd name="connsiteX39" fmla="*/ 5771136 w 9662615"/>
              <a:gd name="connsiteY39" fmla="*/ 1453639 h 1600474"/>
              <a:gd name="connsiteX40" fmla="*/ 5724081 w 9662615"/>
              <a:gd name="connsiteY40" fmla="*/ 1470431 h 1600474"/>
              <a:gd name="connsiteX41" fmla="*/ 5666577 w 9662615"/>
              <a:gd name="connsiteY41" fmla="*/ 1473921 h 1600474"/>
              <a:gd name="connsiteX42" fmla="*/ 5649068 w 9662615"/>
              <a:gd name="connsiteY42" fmla="*/ 1461676 h 1600474"/>
              <a:gd name="connsiteX43" fmla="*/ 5588902 w 9662615"/>
              <a:gd name="connsiteY43" fmla="*/ 1469647 h 1600474"/>
              <a:gd name="connsiteX44" fmla="*/ 5498090 w 9662615"/>
              <a:gd name="connsiteY44" fmla="*/ 1483173 h 1600474"/>
              <a:gd name="connsiteX45" fmla="*/ 5444641 w 9662615"/>
              <a:gd name="connsiteY45" fmla="*/ 1487602 h 1600474"/>
              <a:gd name="connsiteX46" fmla="*/ 5299812 w 9662615"/>
              <a:gd name="connsiteY46" fmla="*/ 1503362 h 1600474"/>
              <a:gd name="connsiteX47" fmla="*/ 5213947 w 9662615"/>
              <a:gd name="connsiteY47" fmla="*/ 1516637 h 1600474"/>
              <a:gd name="connsiteX48" fmla="*/ 5090342 w 9662615"/>
              <a:gd name="connsiteY48" fmla="*/ 1546680 h 1600474"/>
              <a:gd name="connsiteX49" fmla="*/ 5129812 w 9662615"/>
              <a:gd name="connsiteY49" fmla="*/ 1521277 h 1600474"/>
              <a:gd name="connsiteX50" fmla="*/ 5059484 w 9662615"/>
              <a:gd name="connsiteY50" fmla="*/ 1546802 h 1600474"/>
              <a:gd name="connsiteX51" fmla="*/ 5038524 w 9662615"/>
              <a:gd name="connsiteY51" fmla="*/ 1545675 h 1600474"/>
              <a:gd name="connsiteX52" fmla="*/ 5026564 w 9662615"/>
              <a:gd name="connsiteY52" fmla="*/ 1545376 h 1600474"/>
              <a:gd name="connsiteX53" fmla="*/ 4969433 w 9662615"/>
              <a:gd name="connsiteY53" fmla="*/ 1550865 h 1600474"/>
              <a:gd name="connsiteX54" fmla="*/ 4929254 w 9662615"/>
              <a:gd name="connsiteY54" fmla="*/ 1563452 h 1600474"/>
              <a:gd name="connsiteX55" fmla="*/ 4871726 w 9662615"/>
              <a:gd name="connsiteY55" fmla="*/ 1570584 h 1600474"/>
              <a:gd name="connsiteX56" fmla="*/ 4843267 w 9662615"/>
              <a:gd name="connsiteY56" fmla="*/ 1561459 h 1600474"/>
              <a:gd name="connsiteX57" fmla="*/ 4821058 w 9662615"/>
              <a:gd name="connsiteY57" fmla="*/ 1553078 h 1600474"/>
              <a:gd name="connsiteX58" fmla="*/ 4791466 w 9662615"/>
              <a:gd name="connsiteY58" fmla="*/ 1561324 h 1600474"/>
              <a:gd name="connsiteX59" fmla="*/ 4784247 w 9662615"/>
              <a:gd name="connsiteY59" fmla="*/ 1562342 h 1600474"/>
              <a:gd name="connsiteX60" fmla="*/ 4739309 w 9662615"/>
              <a:gd name="connsiteY60" fmla="*/ 1553948 h 1600474"/>
              <a:gd name="connsiteX61" fmla="*/ 4697562 w 9662615"/>
              <a:gd name="connsiteY61" fmla="*/ 1551206 h 1600474"/>
              <a:gd name="connsiteX62" fmla="*/ 4650737 w 9662615"/>
              <a:gd name="connsiteY62" fmla="*/ 1537381 h 1600474"/>
              <a:gd name="connsiteX63" fmla="*/ 4583150 w 9662615"/>
              <a:gd name="connsiteY63" fmla="*/ 1529064 h 1600474"/>
              <a:gd name="connsiteX64" fmla="*/ 4521734 w 9662615"/>
              <a:gd name="connsiteY64" fmla="*/ 1529359 h 1600474"/>
              <a:gd name="connsiteX65" fmla="*/ 4382398 w 9662615"/>
              <a:gd name="connsiteY65" fmla="*/ 1534108 h 1600474"/>
              <a:gd name="connsiteX66" fmla="*/ 4221826 w 9662615"/>
              <a:gd name="connsiteY66" fmla="*/ 1500972 h 1600474"/>
              <a:gd name="connsiteX67" fmla="*/ 4096601 w 9662615"/>
              <a:gd name="connsiteY67" fmla="*/ 1521563 h 1600474"/>
              <a:gd name="connsiteX68" fmla="*/ 4046172 w 9662615"/>
              <a:gd name="connsiteY68" fmla="*/ 1600474 h 1600474"/>
              <a:gd name="connsiteX69" fmla="*/ 3833906 w 9662615"/>
              <a:gd name="connsiteY69" fmla="*/ 1516637 h 1600474"/>
              <a:gd name="connsiteX70" fmla="*/ 3696258 w 9662615"/>
              <a:gd name="connsiteY70" fmla="*/ 1537563 h 1600474"/>
              <a:gd name="connsiteX71" fmla="*/ 3594070 w 9662615"/>
              <a:gd name="connsiteY71" fmla="*/ 1509422 h 1600474"/>
              <a:gd name="connsiteX72" fmla="*/ 3565233 w 9662615"/>
              <a:gd name="connsiteY72" fmla="*/ 1515122 h 1600474"/>
              <a:gd name="connsiteX73" fmla="*/ 3560267 w 9662615"/>
              <a:gd name="connsiteY73" fmla="*/ 1516288 h 1600474"/>
              <a:gd name="connsiteX74" fmla="*/ 3540258 w 9662615"/>
              <a:gd name="connsiteY74" fmla="*/ 1516976 h 1600474"/>
              <a:gd name="connsiteX75" fmla="*/ 3534780 w 9662615"/>
              <a:gd name="connsiteY75" fmla="*/ 1522141 h 1600474"/>
              <a:gd name="connsiteX76" fmla="*/ 3504783 w 9662615"/>
              <a:gd name="connsiteY76" fmla="*/ 1526739 h 1600474"/>
              <a:gd name="connsiteX77" fmla="*/ 3430805 w 9662615"/>
              <a:gd name="connsiteY77" fmla="*/ 1542521 h 1600474"/>
              <a:gd name="connsiteX78" fmla="*/ 3292707 w 9662615"/>
              <a:gd name="connsiteY78" fmla="*/ 1520490 h 1600474"/>
              <a:gd name="connsiteX79" fmla="*/ 3187872 w 9662615"/>
              <a:gd name="connsiteY79" fmla="*/ 1519991 h 1600474"/>
              <a:gd name="connsiteX80" fmla="*/ 3148026 w 9662615"/>
              <a:gd name="connsiteY80" fmla="*/ 1524777 h 1600474"/>
              <a:gd name="connsiteX81" fmla="*/ 3092394 w 9662615"/>
              <a:gd name="connsiteY81" fmla="*/ 1528115 h 1600474"/>
              <a:gd name="connsiteX82" fmla="*/ 2994200 w 9662615"/>
              <a:gd name="connsiteY82" fmla="*/ 1537857 h 1600474"/>
              <a:gd name="connsiteX83" fmla="*/ 2862301 w 9662615"/>
              <a:gd name="connsiteY83" fmla="*/ 1544250 h 1600474"/>
              <a:gd name="connsiteX84" fmla="*/ 2766335 w 9662615"/>
              <a:gd name="connsiteY84" fmla="*/ 1527662 h 1600474"/>
              <a:gd name="connsiteX85" fmla="*/ 2757836 w 9662615"/>
              <a:gd name="connsiteY85" fmla="*/ 1531371 h 1600474"/>
              <a:gd name="connsiteX86" fmla="*/ 2691555 w 9662615"/>
              <a:gd name="connsiteY86" fmla="*/ 1530283 h 1600474"/>
              <a:gd name="connsiteX87" fmla="*/ 2491676 w 9662615"/>
              <a:gd name="connsiteY87" fmla="*/ 1500859 h 1600474"/>
              <a:gd name="connsiteX88" fmla="*/ 2378036 w 9662615"/>
              <a:gd name="connsiteY88" fmla="*/ 1520645 h 1600474"/>
              <a:gd name="connsiteX89" fmla="*/ 2284269 w 9662615"/>
              <a:gd name="connsiteY89" fmla="*/ 1503068 h 1600474"/>
              <a:gd name="connsiteX90" fmla="*/ 2207104 w 9662615"/>
              <a:gd name="connsiteY90" fmla="*/ 1508888 h 1600474"/>
              <a:gd name="connsiteX91" fmla="*/ 2149226 w 9662615"/>
              <a:gd name="connsiteY91" fmla="*/ 1523409 h 1600474"/>
              <a:gd name="connsiteX92" fmla="*/ 2084783 w 9662615"/>
              <a:gd name="connsiteY92" fmla="*/ 1524245 h 1600474"/>
              <a:gd name="connsiteX93" fmla="*/ 2070075 w 9662615"/>
              <a:gd name="connsiteY93" fmla="*/ 1511285 h 1600474"/>
              <a:gd name="connsiteX94" fmla="*/ 2001057 w 9662615"/>
              <a:gd name="connsiteY94" fmla="*/ 1516449 h 1600474"/>
              <a:gd name="connsiteX95" fmla="*/ 1896330 w 9662615"/>
              <a:gd name="connsiteY95" fmla="*/ 1525725 h 1600474"/>
              <a:gd name="connsiteX96" fmla="*/ 1835994 w 9662615"/>
              <a:gd name="connsiteY96" fmla="*/ 1527678 h 1600474"/>
              <a:gd name="connsiteX97" fmla="*/ 1671119 w 9662615"/>
              <a:gd name="connsiteY97" fmla="*/ 1536701 h 1600474"/>
              <a:gd name="connsiteX98" fmla="*/ 1601337 w 9662615"/>
              <a:gd name="connsiteY98" fmla="*/ 1548552 h 1600474"/>
              <a:gd name="connsiteX99" fmla="*/ 1407755 w 9662615"/>
              <a:gd name="connsiteY99" fmla="*/ 1571444 h 1600474"/>
              <a:gd name="connsiteX100" fmla="*/ 1271994 w 9662615"/>
              <a:gd name="connsiteY100" fmla="*/ 1579471 h 1600474"/>
              <a:gd name="connsiteX101" fmla="*/ 1249226 w 9662615"/>
              <a:gd name="connsiteY101" fmla="*/ 1583140 h 1600474"/>
              <a:gd name="connsiteX102" fmla="*/ 1217719 w 9662615"/>
              <a:gd name="connsiteY102" fmla="*/ 1580863 h 1600474"/>
              <a:gd name="connsiteX103" fmla="*/ 1091432 w 9662615"/>
              <a:gd name="connsiteY103" fmla="*/ 1571003 h 1600474"/>
              <a:gd name="connsiteX104" fmla="*/ 992039 w 9662615"/>
              <a:gd name="connsiteY104" fmla="*/ 1556662 h 1600474"/>
              <a:gd name="connsiteX105" fmla="*/ 868264 w 9662615"/>
              <a:gd name="connsiteY105" fmla="*/ 1566392 h 1600474"/>
              <a:gd name="connsiteX106" fmla="*/ 792765 w 9662615"/>
              <a:gd name="connsiteY106" fmla="*/ 1563102 h 1600474"/>
              <a:gd name="connsiteX107" fmla="*/ 669055 w 9662615"/>
              <a:gd name="connsiteY107" fmla="*/ 1543638 h 1600474"/>
              <a:gd name="connsiteX108" fmla="*/ 506152 w 9662615"/>
              <a:gd name="connsiteY108" fmla="*/ 1549124 h 1600474"/>
              <a:gd name="connsiteX109" fmla="*/ 472797 w 9662615"/>
              <a:gd name="connsiteY109" fmla="*/ 1568904 h 1600474"/>
              <a:gd name="connsiteX110" fmla="*/ 427864 w 9662615"/>
              <a:gd name="connsiteY110" fmla="*/ 1580848 h 1600474"/>
              <a:gd name="connsiteX111" fmla="*/ 408381 w 9662615"/>
              <a:gd name="connsiteY111" fmla="*/ 1552940 h 1600474"/>
              <a:gd name="connsiteX112" fmla="*/ 267163 w 9662615"/>
              <a:gd name="connsiteY112" fmla="*/ 1531913 h 1600474"/>
              <a:gd name="connsiteX113" fmla="*/ 196644 w 9662615"/>
              <a:gd name="connsiteY113" fmla="*/ 1524565 h 1600474"/>
              <a:gd name="connsiteX114" fmla="*/ 86819 w 9662615"/>
              <a:gd name="connsiteY114" fmla="*/ 1519517 h 1600474"/>
              <a:gd name="connsiteX115" fmla="*/ 53369 w 9662615"/>
              <a:gd name="connsiteY115" fmla="*/ 1516853 h 1600474"/>
              <a:gd name="connsiteX116" fmla="*/ 2359 w 9662615"/>
              <a:gd name="connsiteY116" fmla="*/ 1515247 h 1600474"/>
              <a:gd name="connsiteX117" fmla="*/ 0 w 9662615"/>
              <a:gd name="connsiteY117" fmla="*/ 1514932 h 1600474"/>
              <a:gd name="connsiteX118" fmla="*/ 0 w 9662615"/>
              <a:gd name="connsiteY118" fmla="*/ 0 h 1600474"/>
              <a:gd name="connsiteX0" fmla="*/ 0 w 9662615"/>
              <a:gd name="connsiteY0" fmla="*/ 0 h 1679987"/>
              <a:gd name="connsiteX1" fmla="*/ 9662615 w 9662615"/>
              <a:gd name="connsiteY1" fmla="*/ 0 h 1679987"/>
              <a:gd name="connsiteX2" fmla="*/ 9662615 w 9662615"/>
              <a:gd name="connsiteY2" fmla="*/ 1280346 h 1679987"/>
              <a:gd name="connsiteX3" fmla="*/ 9658420 w 9662615"/>
              <a:gd name="connsiteY3" fmla="*/ 1280106 h 1679987"/>
              <a:gd name="connsiteX4" fmla="*/ 9469546 w 9662615"/>
              <a:gd name="connsiteY4" fmla="*/ 1289837 h 1679987"/>
              <a:gd name="connsiteX5" fmla="*/ 9385895 w 9662615"/>
              <a:gd name="connsiteY5" fmla="*/ 1269203 h 1679987"/>
              <a:gd name="connsiteX6" fmla="*/ 9144767 w 9662615"/>
              <a:gd name="connsiteY6" fmla="*/ 1264120 h 1679987"/>
              <a:gd name="connsiteX7" fmla="*/ 8837252 w 9662615"/>
              <a:gd name="connsiteY7" fmla="*/ 1350515 h 1679987"/>
              <a:gd name="connsiteX8" fmla="*/ 8705466 w 9662615"/>
              <a:gd name="connsiteY8" fmla="*/ 1342419 h 1679987"/>
              <a:gd name="connsiteX9" fmla="*/ 8652221 w 9662615"/>
              <a:gd name="connsiteY9" fmla="*/ 1326906 h 1679987"/>
              <a:gd name="connsiteX10" fmla="*/ 8632312 w 9662615"/>
              <a:gd name="connsiteY10" fmla="*/ 1326025 h 1679987"/>
              <a:gd name="connsiteX11" fmla="*/ 8591582 w 9662615"/>
              <a:gd name="connsiteY11" fmla="*/ 1341666 h 1679987"/>
              <a:gd name="connsiteX12" fmla="*/ 8537336 w 9662615"/>
              <a:gd name="connsiteY12" fmla="*/ 1341684 h 1679987"/>
              <a:gd name="connsiteX13" fmla="*/ 8472508 w 9662615"/>
              <a:gd name="connsiteY13" fmla="*/ 1363109 h 1679987"/>
              <a:gd name="connsiteX14" fmla="*/ 8258477 w 9662615"/>
              <a:gd name="connsiteY14" fmla="*/ 1370666 h 1679987"/>
              <a:gd name="connsiteX15" fmla="*/ 8197961 w 9662615"/>
              <a:gd name="connsiteY15" fmla="*/ 1392804 h 1679987"/>
              <a:gd name="connsiteX16" fmla="*/ 8171196 w 9662615"/>
              <a:gd name="connsiteY16" fmla="*/ 1397216 h 1679987"/>
              <a:gd name="connsiteX17" fmla="*/ 8127667 w 9662615"/>
              <a:gd name="connsiteY17" fmla="*/ 1418254 h 1679987"/>
              <a:gd name="connsiteX18" fmla="*/ 7974579 w 9662615"/>
              <a:gd name="connsiteY18" fmla="*/ 1383439 h 1679987"/>
              <a:gd name="connsiteX19" fmla="*/ 7768351 w 9662615"/>
              <a:gd name="connsiteY19" fmla="*/ 1395051 h 1679987"/>
              <a:gd name="connsiteX20" fmla="*/ 7635985 w 9662615"/>
              <a:gd name="connsiteY20" fmla="*/ 1386363 h 1679987"/>
              <a:gd name="connsiteX21" fmla="*/ 7466069 w 9662615"/>
              <a:gd name="connsiteY21" fmla="*/ 1377654 h 1679987"/>
              <a:gd name="connsiteX22" fmla="*/ 7355642 w 9662615"/>
              <a:gd name="connsiteY22" fmla="*/ 1407761 h 1679987"/>
              <a:gd name="connsiteX23" fmla="*/ 7151610 w 9662615"/>
              <a:gd name="connsiteY23" fmla="*/ 1397856 h 1679987"/>
              <a:gd name="connsiteX24" fmla="*/ 7082147 w 9662615"/>
              <a:gd name="connsiteY24" fmla="*/ 1406113 h 1679987"/>
              <a:gd name="connsiteX25" fmla="*/ 7014958 w 9662615"/>
              <a:gd name="connsiteY25" fmla="*/ 1396883 h 1679987"/>
              <a:gd name="connsiteX26" fmla="*/ 6907567 w 9662615"/>
              <a:gd name="connsiteY26" fmla="*/ 1419149 h 1679987"/>
              <a:gd name="connsiteX27" fmla="*/ 6748428 w 9662615"/>
              <a:gd name="connsiteY27" fmla="*/ 1420308 h 1679987"/>
              <a:gd name="connsiteX28" fmla="*/ 6654257 w 9662615"/>
              <a:gd name="connsiteY28" fmla="*/ 1424143 h 1679987"/>
              <a:gd name="connsiteX29" fmla="*/ 6620123 w 9662615"/>
              <a:gd name="connsiteY29" fmla="*/ 1430535 h 1679987"/>
              <a:gd name="connsiteX30" fmla="*/ 6571355 w 9662615"/>
              <a:gd name="connsiteY30" fmla="*/ 1436144 h 1679987"/>
              <a:gd name="connsiteX31" fmla="*/ 6486557 w 9662615"/>
              <a:gd name="connsiteY31" fmla="*/ 1449861 h 1679987"/>
              <a:gd name="connsiteX32" fmla="*/ 6370419 w 9662615"/>
              <a:gd name="connsiteY32" fmla="*/ 1461649 h 1679987"/>
              <a:gd name="connsiteX33" fmla="*/ 6278839 w 9662615"/>
              <a:gd name="connsiteY33" fmla="*/ 1449160 h 1679987"/>
              <a:gd name="connsiteX34" fmla="*/ 6272455 w 9662615"/>
              <a:gd name="connsiteY34" fmla="*/ 1453191 h 1679987"/>
              <a:gd name="connsiteX35" fmla="*/ 6212659 w 9662615"/>
              <a:gd name="connsiteY35" fmla="*/ 1454850 h 1679987"/>
              <a:gd name="connsiteX36" fmla="*/ 6069317 w 9662615"/>
              <a:gd name="connsiteY36" fmla="*/ 1445838 h 1679987"/>
              <a:gd name="connsiteX37" fmla="*/ 5878477 w 9662615"/>
              <a:gd name="connsiteY37" fmla="*/ 1439180 h 1679987"/>
              <a:gd name="connsiteX38" fmla="*/ 5838387 w 9662615"/>
              <a:gd name="connsiteY38" fmla="*/ 1444679 h 1679987"/>
              <a:gd name="connsiteX39" fmla="*/ 5771136 w 9662615"/>
              <a:gd name="connsiteY39" fmla="*/ 1453639 h 1679987"/>
              <a:gd name="connsiteX40" fmla="*/ 5724081 w 9662615"/>
              <a:gd name="connsiteY40" fmla="*/ 1470431 h 1679987"/>
              <a:gd name="connsiteX41" fmla="*/ 5666577 w 9662615"/>
              <a:gd name="connsiteY41" fmla="*/ 1473921 h 1679987"/>
              <a:gd name="connsiteX42" fmla="*/ 5649068 w 9662615"/>
              <a:gd name="connsiteY42" fmla="*/ 1461676 h 1679987"/>
              <a:gd name="connsiteX43" fmla="*/ 5588902 w 9662615"/>
              <a:gd name="connsiteY43" fmla="*/ 1469647 h 1679987"/>
              <a:gd name="connsiteX44" fmla="*/ 5498090 w 9662615"/>
              <a:gd name="connsiteY44" fmla="*/ 1483173 h 1679987"/>
              <a:gd name="connsiteX45" fmla="*/ 5444641 w 9662615"/>
              <a:gd name="connsiteY45" fmla="*/ 1487602 h 1679987"/>
              <a:gd name="connsiteX46" fmla="*/ 5299812 w 9662615"/>
              <a:gd name="connsiteY46" fmla="*/ 1503362 h 1679987"/>
              <a:gd name="connsiteX47" fmla="*/ 5213947 w 9662615"/>
              <a:gd name="connsiteY47" fmla="*/ 1516637 h 1679987"/>
              <a:gd name="connsiteX48" fmla="*/ 5090342 w 9662615"/>
              <a:gd name="connsiteY48" fmla="*/ 1546680 h 1679987"/>
              <a:gd name="connsiteX49" fmla="*/ 5129812 w 9662615"/>
              <a:gd name="connsiteY49" fmla="*/ 1521277 h 1679987"/>
              <a:gd name="connsiteX50" fmla="*/ 5059484 w 9662615"/>
              <a:gd name="connsiteY50" fmla="*/ 1546802 h 1679987"/>
              <a:gd name="connsiteX51" fmla="*/ 5038524 w 9662615"/>
              <a:gd name="connsiteY51" fmla="*/ 1545675 h 1679987"/>
              <a:gd name="connsiteX52" fmla="*/ 5026564 w 9662615"/>
              <a:gd name="connsiteY52" fmla="*/ 1545376 h 1679987"/>
              <a:gd name="connsiteX53" fmla="*/ 4969433 w 9662615"/>
              <a:gd name="connsiteY53" fmla="*/ 1550865 h 1679987"/>
              <a:gd name="connsiteX54" fmla="*/ 4929254 w 9662615"/>
              <a:gd name="connsiteY54" fmla="*/ 1563452 h 1679987"/>
              <a:gd name="connsiteX55" fmla="*/ 4871726 w 9662615"/>
              <a:gd name="connsiteY55" fmla="*/ 1570584 h 1679987"/>
              <a:gd name="connsiteX56" fmla="*/ 4843267 w 9662615"/>
              <a:gd name="connsiteY56" fmla="*/ 1561459 h 1679987"/>
              <a:gd name="connsiteX57" fmla="*/ 4821058 w 9662615"/>
              <a:gd name="connsiteY57" fmla="*/ 1553078 h 1679987"/>
              <a:gd name="connsiteX58" fmla="*/ 4791466 w 9662615"/>
              <a:gd name="connsiteY58" fmla="*/ 1561324 h 1679987"/>
              <a:gd name="connsiteX59" fmla="*/ 4784247 w 9662615"/>
              <a:gd name="connsiteY59" fmla="*/ 1562342 h 1679987"/>
              <a:gd name="connsiteX60" fmla="*/ 4739309 w 9662615"/>
              <a:gd name="connsiteY60" fmla="*/ 1553948 h 1679987"/>
              <a:gd name="connsiteX61" fmla="*/ 4697562 w 9662615"/>
              <a:gd name="connsiteY61" fmla="*/ 1551206 h 1679987"/>
              <a:gd name="connsiteX62" fmla="*/ 4650737 w 9662615"/>
              <a:gd name="connsiteY62" fmla="*/ 1537381 h 1679987"/>
              <a:gd name="connsiteX63" fmla="*/ 4583150 w 9662615"/>
              <a:gd name="connsiteY63" fmla="*/ 1529064 h 1679987"/>
              <a:gd name="connsiteX64" fmla="*/ 4521734 w 9662615"/>
              <a:gd name="connsiteY64" fmla="*/ 1529359 h 1679987"/>
              <a:gd name="connsiteX65" fmla="*/ 4382398 w 9662615"/>
              <a:gd name="connsiteY65" fmla="*/ 1534108 h 1679987"/>
              <a:gd name="connsiteX66" fmla="*/ 4221826 w 9662615"/>
              <a:gd name="connsiteY66" fmla="*/ 1500972 h 1679987"/>
              <a:gd name="connsiteX67" fmla="*/ 4096601 w 9662615"/>
              <a:gd name="connsiteY67" fmla="*/ 1521563 h 1679987"/>
              <a:gd name="connsiteX68" fmla="*/ 3879195 w 9662615"/>
              <a:gd name="connsiteY68" fmla="*/ 1679987 h 1679987"/>
              <a:gd name="connsiteX69" fmla="*/ 3833906 w 9662615"/>
              <a:gd name="connsiteY69" fmla="*/ 1516637 h 1679987"/>
              <a:gd name="connsiteX70" fmla="*/ 3696258 w 9662615"/>
              <a:gd name="connsiteY70" fmla="*/ 1537563 h 1679987"/>
              <a:gd name="connsiteX71" fmla="*/ 3594070 w 9662615"/>
              <a:gd name="connsiteY71" fmla="*/ 1509422 h 1679987"/>
              <a:gd name="connsiteX72" fmla="*/ 3565233 w 9662615"/>
              <a:gd name="connsiteY72" fmla="*/ 1515122 h 1679987"/>
              <a:gd name="connsiteX73" fmla="*/ 3560267 w 9662615"/>
              <a:gd name="connsiteY73" fmla="*/ 1516288 h 1679987"/>
              <a:gd name="connsiteX74" fmla="*/ 3540258 w 9662615"/>
              <a:gd name="connsiteY74" fmla="*/ 1516976 h 1679987"/>
              <a:gd name="connsiteX75" fmla="*/ 3534780 w 9662615"/>
              <a:gd name="connsiteY75" fmla="*/ 1522141 h 1679987"/>
              <a:gd name="connsiteX76" fmla="*/ 3504783 w 9662615"/>
              <a:gd name="connsiteY76" fmla="*/ 1526739 h 1679987"/>
              <a:gd name="connsiteX77" fmla="*/ 3430805 w 9662615"/>
              <a:gd name="connsiteY77" fmla="*/ 1542521 h 1679987"/>
              <a:gd name="connsiteX78" fmla="*/ 3292707 w 9662615"/>
              <a:gd name="connsiteY78" fmla="*/ 1520490 h 1679987"/>
              <a:gd name="connsiteX79" fmla="*/ 3187872 w 9662615"/>
              <a:gd name="connsiteY79" fmla="*/ 1519991 h 1679987"/>
              <a:gd name="connsiteX80" fmla="*/ 3148026 w 9662615"/>
              <a:gd name="connsiteY80" fmla="*/ 1524777 h 1679987"/>
              <a:gd name="connsiteX81" fmla="*/ 3092394 w 9662615"/>
              <a:gd name="connsiteY81" fmla="*/ 1528115 h 1679987"/>
              <a:gd name="connsiteX82" fmla="*/ 2994200 w 9662615"/>
              <a:gd name="connsiteY82" fmla="*/ 1537857 h 1679987"/>
              <a:gd name="connsiteX83" fmla="*/ 2862301 w 9662615"/>
              <a:gd name="connsiteY83" fmla="*/ 1544250 h 1679987"/>
              <a:gd name="connsiteX84" fmla="*/ 2766335 w 9662615"/>
              <a:gd name="connsiteY84" fmla="*/ 1527662 h 1679987"/>
              <a:gd name="connsiteX85" fmla="*/ 2757836 w 9662615"/>
              <a:gd name="connsiteY85" fmla="*/ 1531371 h 1679987"/>
              <a:gd name="connsiteX86" fmla="*/ 2691555 w 9662615"/>
              <a:gd name="connsiteY86" fmla="*/ 1530283 h 1679987"/>
              <a:gd name="connsiteX87" fmla="*/ 2491676 w 9662615"/>
              <a:gd name="connsiteY87" fmla="*/ 1500859 h 1679987"/>
              <a:gd name="connsiteX88" fmla="*/ 2378036 w 9662615"/>
              <a:gd name="connsiteY88" fmla="*/ 1520645 h 1679987"/>
              <a:gd name="connsiteX89" fmla="*/ 2284269 w 9662615"/>
              <a:gd name="connsiteY89" fmla="*/ 1503068 h 1679987"/>
              <a:gd name="connsiteX90" fmla="*/ 2207104 w 9662615"/>
              <a:gd name="connsiteY90" fmla="*/ 1508888 h 1679987"/>
              <a:gd name="connsiteX91" fmla="*/ 2149226 w 9662615"/>
              <a:gd name="connsiteY91" fmla="*/ 1523409 h 1679987"/>
              <a:gd name="connsiteX92" fmla="*/ 2084783 w 9662615"/>
              <a:gd name="connsiteY92" fmla="*/ 1524245 h 1679987"/>
              <a:gd name="connsiteX93" fmla="*/ 2070075 w 9662615"/>
              <a:gd name="connsiteY93" fmla="*/ 1511285 h 1679987"/>
              <a:gd name="connsiteX94" fmla="*/ 2001057 w 9662615"/>
              <a:gd name="connsiteY94" fmla="*/ 1516449 h 1679987"/>
              <a:gd name="connsiteX95" fmla="*/ 1896330 w 9662615"/>
              <a:gd name="connsiteY95" fmla="*/ 1525725 h 1679987"/>
              <a:gd name="connsiteX96" fmla="*/ 1835994 w 9662615"/>
              <a:gd name="connsiteY96" fmla="*/ 1527678 h 1679987"/>
              <a:gd name="connsiteX97" fmla="*/ 1671119 w 9662615"/>
              <a:gd name="connsiteY97" fmla="*/ 1536701 h 1679987"/>
              <a:gd name="connsiteX98" fmla="*/ 1601337 w 9662615"/>
              <a:gd name="connsiteY98" fmla="*/ 1548552 h 1679987"/>
              <a:gd name="connsiteX99" fmla="*/ 1407755 w 9662615"/>
              <a:gd name="connsiteY99" fmla="*/ 1571444 h 1679987"/>
              <a:gd name="connsiteX100" fmla="*/ 1271994 w 9662615"/>
              <a:gd name="connsiteY100" fmla="*/ 1579471 h 1679987"/>
              <a:gd name="connsiteX101" fmla="*/ 1249226 w 9662615"/>
              <a:gd name="connsiteY101" fmla="*/ 1583140 h 1679987"/>
              <a:gd name="connsiteX102" fmla="*/ 1217719 w 9662615"/>
              <a:gd name="connsiteY102" fmla="*/ 1580863 h 1679987"/>
              <a:gd name="connsiteX103" fmla="*/ 1091432 w 9662615"/>
              <a:gd name="connsiteY103" fmla="*/ 1571003 h 1679987"/>
              <a:gd name="connsiteX104" fmla="*/ 992039 w 9662615"/>
              <a:gd name="connsiteY104" fmla="*/ 1556662 h 1679987"/>
              <a:gd name="connsiteX105" fmla="*/ 868264 w 9662615"/>
              <a:gd name="connsiteY105" fmla="*/ 1566392 h 1679987"/>
              <a:gd name="connsiteX106" fmla="*/ 792765 w 9662615"/>
              <a:gd name="connsiteY106" fmla="*/ 1563102 h 1679987"/>
              <a:gd name="connsiteX107" fmla="*/ 669055 w 9662615"/>
              <a:gd name="connsiteY107" fmla="*/ 1543638 h 1679987"/>
              <a:gd name="connsiteX108" fmla="*/ 506152 w 9662615"/>
              <a:gd name="connsiteY108" fmla="*/ 1549124 h 1679987"/>
              <a:gd name="connsiteX109" fmla="*/ 472797 w 9662615"/>
              <a:gd name="connsiteY109" fmla="*/ 1568904 h 1679987"/>
              <a:gd name="connsiteX110" fmla="*/ 427864 w 9662615"/>
              <a:gd name="connsiteY110" fmla="*/ 1580848 h 1679987"/>
              <a:gd name="connsiteX111" fmla="*/ 408381 w 9662615"/>
              <a:gd name="connsiteY111" fmla="*/ 1552940 h 1679987"/>
              <a:gd name="connsiteX112" fmla="*/ 267163 w 9662615"/>
              <a:gd name="connsiteY112" fmla="*/ 1531913 h 1679987"/>
              <a:gd name="connsiteX113" fmla="*/ 196644 w 9662615"/>
              <a:gd name="connsiteY113" fmla="*/ 1524565 h 1679987"/>
              <a:gd name="connsiteX114" fmla="*/ 86819 w 9662615"/>
              <a:gd name="connsiteY114" fmla="*/ 1519517 h 1679987"/>
              <a:gd name="connsiteX115" fmla="*/ 53369 w 9662615"/>
              <a:gd name="connsiteY115" fmla="*/ 1516853 h 1679987"/>
              <a:gd name="connsiteX116" fmla="*/ 2359 w 9662615"/>
              <a:gd name="connsiteY116" fmla="*/ 1515247 h 1679987"/>
              <a:gd name="connsiteX117" fmla="*/ 0 w 9662615"/>
              <a:gd name="connsiteY117" fmla="*/ 1514932 h 1679987"/>
              <a:gd name="connsiteX118" fmla="*/ 0 w 9662615"/>
              <a:gd name="connsiteY118" fmla="*/ 0 h 1679987"/>
              <a:gd name="connsiteX0" fmla="*/ 0 w 9662615"/>
              <a:gd name="connsiteY0" fmla="*/ 0 h 1648182"/>
              <a:gd name="connsiteX1" fmla="*/ 9662615 w 9662615"/>
              <a:gd name="connsiteY1" fmla="*/ 0 h 1648182"/>
              <a:gd name="connsiteX2" fmla="*/ 9662615 w 9662615"/>
              <a:gd name="connsiteY2" fmla="*/ 1280346 h 1648182"/>
              <a:gd name="connsiteX3" fmla="*/ 9658420 w 9662615"/>
              <a:gd name="connsiteY3" fmla="*/ 1280106 h 1648182"/>
              <a:gd name="connsiteX4" fmla="*/ 9469546 w 9662615"/>
              <a:gd name="connsiteY4" fmla="*/ 1289837 h 1648182"/>
              <a:gd name="connsiteX5" fmla="*/ 9385895 w 9662615"/>
              <a:gd name="connsiteY5" fmla="*/ 1269203 h 1648182"/>
              <a:gd name="connsiteX6" fmla="*/ 9144767 w 9662615"/>
              <a:gd name="connsiteY6" fmla="*/ 1264120 h 1648182"/>
              <a:gd name="connsiteX7" fmla="*/ 8837252 w 9662615"/>
              <a:gd name="connsiteY7" fmla="*/ 1350515 h 1648182"/>
              <a:gd name="connsiteX8" fmla="*/ 8705466 w 9662615"/>
              <a:gd name="connsiteY8" fmla="*/ 1342419 h 1648182"/>
              <a:gd name="connsiteX9" fmla="*/ 8652221 w 9662615"/>
              <a:gd name="connsiteY9" fmla="*/ 1326906 h 1648182"/>
              <a:gd name="connsiteX10" fmla="*/ 8632312 w 9662615"/>
              <a:gd name="connsiteY10" fmla="*/ 1326025 h 1648182"/>
              <a:gd name="connsiteX11" fmla="*/ 8591582 w 9662615"/>
              <a:gd name="connsiteY11" fmla="*/ 1341666 h 1648182"/>
              <a:gd name="connsiteX12" fmla="*/ 8537336 w 9662615"/>
              <a:gd name="connsiteY12" fmla="*/ 1341684 h 1648182"/>
              <a:gd name="connsiteX13" fmla="*/ 8472508 w 9662615"/>
              <a:gd name="connsiteY13" fmla="*/ 1363109 h 1648182"/>
              <a:gd name="connsiteX14" fmla="*/ 8258477 w 9662615"/>
              <a:gd name="connsiteY14" fmla="*/ 1370666 h 1648182"/>
              <a:gd name="connsiteX15" fmla="*/ 8197961 w 9662615"/>
              <a:gd name="connsiteY15" fmla="*/ 1392804 h 1648182"/>
              <a:gd name="connsiteX16" fmla="*/ 8171196 w 9662615"/>
              <a:gd name="connsiteY16" fmla="*/ 1397216 h 1648182"/>
              <a:gd name="connsiteX17" fmla="*/ 8127667 w 9662615"/>
              <a:gd name="connsiteY17" fmla="*/ 1418254 h 1648182"/>
              <a:gd name="connsiteX18" fmla="*/ 7974579 w 9662615"/>
              <a:gd name="connsiteY18" fmla="*/ 1383439 h 1648182"/>
              <a:gd name="connsiteX19" fmla="*/ 7768351 w 9662615"/>
              <a:gd name="connsiteY19" fmla="*/ 1395051 h 1648182"/>
              <a:gd name="connsiteX20" fmla="*/ 7635985 w 9662615"/>
              <a:gd name="connsiteY20" fmla="*/ 1386363 h 1648182"/>
              <a:gd name="connsiteX21" fmla="*/ 7466069 w 9662615"/>
              <a:gd name="connsiteY21" fmla="*/ 1377654 h 1648182"/>
              <a:gd name="connsiteX22" fmla="*/ 7355642 w 9662615"/>
              <a:gd name="connsiteY22" fmla="*/ 1407761 h 1648182"/>
              <a:gd name="connsiteX23" fmla="*/ 7151610 w 9662615"/>
              <a:gd name="connsiteY23" fmla="*/ 1397856 h 1648182"/>
              <a:gd name="connsiteX24" fmla="*/ 7082147 w 9662615"/>
              <a:gd name="connsiteY24" fmla="*/ 1406113 h 1648182"/>
              <a:gd name="connsiteX25" fmla="*/ 7014958 w 9662615"/>
              <a:gd name="connsiteY25" fmla="*/ 1396883 h 1648182"/>
              <a:gd name="connsiteX26" fmla="*/ 6907567 w 9662615"/>
              <a:gd name="connsiteY26" fmla="*/ 1419149 h 1648182"/>
              <a:gd name="connsiteX27" fmla="*/ 6748428 w 9662615"/>
              <a:gd name="connsiteY27" fmla="*/ 1420308 h 1648182"/>
              <a:gd name="connsiteX28" fmla="*/ 6654257 w 9662615"/>
              <a:gd name="connsiteY28" fmla="*/ 1424143 h 1648182"/>
              <a:gd name="connsiteX29" fmla="*/ 6620123 w 9662615"/>
              <a:gd name="connsiteY29" fmla="*/ 1430535 h 1648182"/>
              <a:gd name="connsiteX30" fmla="*/ 6571355 w 9662615"/>
              <a:gd name="connsiteY30" fmla="*/ 1436144 h 1648182"/>
              <a:gd name="connsiteX31" fmla="*/ 6486557 w 9662615"/>
              <a:gd name="connsiteY31" fmla="*/ 1449861 h 1648182"/>
              <a:gd name="connsiteX32" fmla="*/ 6370419 w 9662615"/>
              <a:gd name="connsiteY32" fmla="*/ 1461649 h 1648182"/>
              <a:gd name="connsiteX33" fmla="*/ 6278839 w 9662615"/>
              <a:gd name="connsiteY33" fmla="*/ 1449160 h 1648182"/>
              <a:gd name="connsiteX34" fmla="*/ 6272455 w 9662615"/>
              <a:gd name="connsiteY34" fmla="*/ 1453191 h 1648182"/>
              <a:gd name="connsiteX35" fmla="*/ 6212659 w 9662615"/>
              <a:gd name="connsiteY35" fmla="*/ 1454850 h 1648182"/>
              <a:gd name="connsiteX36" fmla="*/ 6069317 w 9662615"/>
              <a:gd name="connsiteY36" fmla="*/ 1445838 h 1648182"/>
              <a:gd name="connsiteX37" fmla="*/ 5878477 w 9662615"/>
              <a:gd name="connsiteY37" fmla="*/ 1439180 h 1648182"/>
              <a:gd name="connsiteX38" fmla="*/ 5838387 w 9662615"/>
              <a:gd name="connsiteY38" fmla="*/ 1444679 h 1648182"/>
              <a:gd name="connsiteX39" fmla="*/ 5771136 w 9662615"/>
              <a:gd name="connsiteY39" fmla="*/ 1453639 h 1648182"/>
              <a:gd name="connsiteX40" fmla="*/ 5724081 w 9662615"/>
              <a:gd name="connsiteY40" fmla="*/ 1470431 h 1648182"/>
              <a:gd name="connsiteX41" fmla="*/ 5666577 w 9662615"/>
              <a:gd name="connsiteY41" fmla="*/ 1473921 h 1648182"/>
              <a:gd name="connsiteX42" fmla="*/ 5649068 w 9662615"/>
              <a:gd name="connsiteY42" fmla="*/ 1461676 h 1648182"/>
              <a:gd name="connsiteX43" fmla="*/ 5588902 w 9662615"/>
              <a:gd name="connsiteY43" fmla="*/ 1469647 h 1648182"/>
              <a:gd name="connsiteX44" fmla="*/ 5498090 w 9662615"/>
              <a:gd name="connsiteY44" fmla="*/ 1483173 h 1648182"/>
              <a:gd name="connsiteX45" fmla="*/ 5444641 w 9662615"/>
              <a:gd name="connsiteY45" fmla="*/ 1487602 h 1648182"/>
              <a:gd name="connsiteX46" fmla="*/ 5299812 w 9662615"/>
              <a:gd name="connsiteY46" fmla="*/ 1503362 h 1648182"/>
              <a:gd name="connsiteX47" fmla="*/ 5213947 w 9662615"/>
              <a:gd name="connsiteY47" fmla="*/ 1516637 h 1648182"/>
              <a:gd name="connsiteX48" fmla="*/ 5090342 w 9662615"/>
              <a:gd name="connsiteY48" fmla="*/ 1546680 h 1648182"/>
              <a:gd name="connsiteX49" fmla="*/ 5129812 w 9662615"/>
              <a:gd name="connsiteY49" fmla="*/ 1521277 h 1648182"/>
              <a:gd name="connsiteX50" fmla="*/ 5059484 w 9662615"/>
              <a:gd name="connsiteY50" fmla="*/ 1546802 h 1648182"/>
              <a:gd name="connsiteX51" fmla="*/ 5038524 w 9662615"/>
              <a:gd name="connsiteY51" fmla="*/ 1545675 h 1648182"/>
              <a:gd name="connsiteX52" fmla="*/ 5026564 w 9662615"/>
              <a:gd name="connsiteY52" fmla="*/ 1545376 h 1648182"/>
              <a:gd name="connsiteX53" fmla="*/ 4969433 w 9662615"/>
              <a:gd name="connsiteY53" fmla="*/ 1550865 h 1648182"/>
              <a:gd name="connsiteX54" fmla="*/ 4929254 w 9662615"/>
              <a:gd name="connsiteY54" fmla="*/ 1563452 h 1648182"/>
              <a:gd name="connsiteX55" fmla="*/ 4871726 w 9662615"/>
              <a:gd name="connsiteY55" fmla="*/ 1570584 h 1648182"/>
              <a:gd name="connsiteX56" fmla="*/ 4843267 w 9662615"/>
              <a:gd name="connsiteY56" fmla="*/ 1561459 h 1648182"/>
              <a:gd name="connsiteX57" fmla="*/ 4821058 w 9662615"/>
              <a:gd name="connsiteY57" fmla="*/ 1553078 h 1648182"/>
              <a:gd name="connsiteX58" fmla="*/ 4791466 w 9662615"/>
              <a:gd name="connsiteY58" fmla="*/ 1561324 h 1648182"/>
              <a:gd name="connsiteX59" fmla="*/ 4784247 w 9662615"/>
              <a:gd name="connsiteY59" fmla="*/ 1562342 h 1648182"/>
              <a:gd name="connsiteX60" fmla="*/ 4739309 w 9662615"/>
              <a:gd name="connsiteY60" fmla="*/ 1553948 h 1648182"/>
              <a:gd name="connsiteX61" fmla="*/ 4697562 w 9662615"/>
              <a:gd name="connsiteY61" fmla="*/ 1551206 h 1648182"/>
              <a:gd name="connsiteX62" fmla="*/ 4650737 w 9662615"/>
              <a:gd name="connsiteY62" fmla="*/ 1537381 h 1648182"/>
              <a:gd name="connsiteX63" fmla="*/ 4583150 w 9662615"/>
              <a:gd name="connsiteY63" fmla="*/ 1529064 h 1648182"/>
              <a:gd name="connsiteX64" fmla="*/ 4521734 w 9662615"/>
              <a:gd name="connsiteY64" fmla="*/ 1529359 h 1648182"/>
              <a:gd name="connsiteX65" fmla="*/ 4382398 w 9662615"/>
              <a:gd name="connsiteY65" fmla="*/ 1534108 h 1648182"/>
              <a:gd name="connsiteX66" fmla="*/ 4221826 w 9662615"/>
              <a:gd name="connsiteY66" fmla="*/ 1500972 h 1648182"/>
              <a:gd name="connsiteX67" fmla="*/ 4096601 w 9662615"/>
              <a:gd name="connsiteY67" fmla="*/ 1521563 h 1648182"/>
              <a:gd name="connsiteX68" fmla="*/ 4058099 w 9662615"/>
              <a:gd name="connsiteY68" fmla="*/ 1648182 h 1648182"/>
              <a:gd name="connsiteX69" fmla="*/ 3833906 w 9662615"/>
              <a:gd name="connsiteY69" fmla="*/ 1516637 h 1648182"/>
              <a:gd name="connsiteX70" fmla="*/ 3696258 w 9662615"/>
              <a:gd name="connsiteY70" fmla="*/ 1537563 h 1648182"/>
              <a:gd name="connsiteX71" fmla="*/ 3594070 w 9662615"/>
              <a:gd name="connsiteY71" fmla="*/ 1509422 h 1648182"/>
              <a:gd name="connsiteX72" fmla="*/ 3565233 w 9662615"/>
              <a:gd name="connsiteY72" fmla="*/ 1515122 h 1648182"/>
              <a:gd name="connsiteX73" fmla="*/ 3560267 w 9662615"/>
              <a:gd name="connsiteY73" fmla="*/ 1516288 h 1648182"/>
              <a:gd name="connsiteX74" fmla="*/ 3540258 w 9662615"/>
              <a:gd name="connsiteY74" fmla="*/ 1516976 h 1648182"/>
              <a:gd name="connsiteX75" fmla="*/ 3534780 w 9662615"/>
              <a:gd name="connsiteY75" fmla="*/ 1522141 h 1648182"/>
              <a:gd name="connsiteX76" fmla="*/ 3504783 w 9662615"/>
              <a:gd name="connsiteY76" fmla="*/ 1526739 h 1648182"/>
              <a:gd name="connsiteX77" fmla="*/ 3430805 w 9662615"/>
              <a:gd name="connsiteY77" fmla="*/ 1542521 h 1648182"/>
              <a:gd name="connsiteX78" fmla="*/ 3292707 w 9662615"/>
              <a:gd name="connsiteY78" fmla="*/ 1520490 h 1648182"/>
              <a:gd name="connsiteX79" fmla="*/ 3187872 w 9662615"/>
              <a:gd name="connsiteY79" fmla="*/ 1519991 h 1648182"/>
              <a:gd name="connsiteX80" fmla="*/ 3148026 w 9662615"/>
              <a:gd name="connsiteY80" fmla="*/ 1524777 h 1648182"/>
              <a:gd name="connsiteX81" fmla="*/ 3092394 w 9662615"/>
              <a:gd name="connsiteY81" fmla="*/ 1528115 h 1648182"/>
              <a:gd name="connsiteX82" fmla="*/ 2994200 w 9662615"/>
              <a:gd name="connsiteY82" fmla="*/ 1537857 h 1648182"/>
              <a:gd name="connsiteX83" fmla="*/ 2862301 w 9662615"/>
              <a:gd name="connsiteY83" fmla="*/ 1544250 h 1648182"/>
              <a:gd name="connsiteX84" fmla="*/ 2766335 w 9662615"/>
              <a:gd name="connsiteY84" fmla="*/ 1527662 h 1648182"/>
              <a:gd name="connsiteX85" fmla="*/ 2757836 w 9662615"/>
              <a:gd name="connsiteY85" fmla="*/ 1531371 h 1648182"/>
              <a:gd name="connsiteX86" fmla="*/ 2691555 w 9662615"/>
              <a:gd name="connsiteY86" fmla="*/ 1530283 h 1648182"/>
              <a:gd name="connsiteX87" fmla="*/ 2491676 w 9662615"/>
              <a:gd name="connsiteY87" fmla="*/ 1500859 h 1648182"/>
              <a:gd name="connsiteX88" fmla="*/ 2378036 w 9662615"/>
              <a:gd name="connsiteY88" fmla="*/ 1520645 h 1648182"/>
              <a:gd name="connsiteX89" fmla="*/ 2284269 w 9662615"/>
              <a:gd name="connsiteY89" fmla="*/ 1503068 h 1648182"/>
              <a:gd name="connsiteX90" fmla="*/ 2207104 w 9662615"/>
              <a:gd name="connsiteY90" fmla="*/ 1508888 h 1648182"/>
              <a:gd name="connsiteX91" fmla="*/ 2149226 w 9662615"/>
              <a:gd name="connsiteY91" fmla="*/ 1523409 h 1648182"/>
              <a:gd name="connsiteX92" fmla="*/ 2084783 w 9662615"/>
              <a:gd name="connsiteY92" fmla="*/ 1524245 h 1648182"/>
              <a:gd name="connsiteX93" fmla="*/ 2070075 w 9662615"/>
              <a:gd name="connsiteY93" fmla="*/ 1511285 h 1648182"/>
              <a:gd name="connsiteX94" fmla="*/ 2001057 w 9662615"/>
              <a:gd name="connsiteY94" fmla="*/ 1516449 h 1648182"/>
              <a:gd name="connsiteX95" fmla="*/ 1896330 w 9662615"/>
              <a:gd name="connsiteY95" fmla="*/ 1525725 h 1648182"/>
              <a:gd name="connsiteX96" fmla="*/ 1835994 w 9662615"/>
              <a:gd name="connsiteY96" fmla="*/ 1527678 h 1648182"/>
              <a:gd name="connsiteX97" fmla="*/ 1671119 w 9662615"/>
              <a:gd name="connsiteY97" fmla="*/ 1536701 h 1648182"/>
              <a:gd name="connsiteX98" fmla="*/ 1601337 w 9662615"/>
              <a:gd name="connsiteY98" fmla="*/ 1548552 h 1648182"/>
              <a:gd name="connsiteX99" fmla="*/ 1407755 w 9662615"/>
              <a:gd name="connsiteY99" fmla="*/ 1571444 h 1648182"/>
              <a:gd name="connsiteX100" fmla="*/ 1271994 w 9662615"/>
              <a:gd name="connsiteY100" fmla="*/ 1579471 h 1648182"/>
              <a:gd name="connsiteX101" fmla="*/ 1249226 w 9662615"/>
              <a:gd name="connsiteY101" fmla="*/ 1583140 h 1648182"/>
              <a:gd name="connsiteX102" fmla="*/ 1217719 w 9662615"/>
              <a:gd name="connsiteY102" fmla="*/ 1580863 h 1648182"/>
              <a:gd name="connsiteX103" fmla="*/ 1091432 w 9662615"/>
              <a:gd name="connsiteY103" fmla="*/ 1571003 h 1648182"/>
              <a:gd name="connsiteX104" fmla="*/ 992039 w 9662615"/>
              <a:gd name="connsiteY104" fmla="*/ 1556662 h 1648182"/>
              <a:gd name="connsiteX105" fmla="*/ 868264 w 9662615"/>
              <a:gd name="connsiteY105" fmla="*/ 1566392 h 1648182"/>
              <a:gd name="connsiteX106" fmla="*/ 792765 w 9662615"/>
              <a:gd name="connsiteY106" fmla="*/ 1563102 h 1648182"/>
              <a:gd name="connsiteX107" fmla="*/ 669055 w 9662615"/>
              <a:gd name="connsiteY107" fmla="*/ 1543638 h 1648182"/>
              <a:gd name="connsiteX108" fmla="*/ 506152 w 9662615"/>
              <a:gd name="connsiteY108" fmla="*/ 1549124 h 1648182"/>
              <a:gd name="connsiteX109" fmla="*/ 472797 w 9662615"/>
              <a:gd name="connsiteY109" fmla="*/ 1568904 h 1648182"/>
              <a:gd name="connsiteX110" fmla="*/ 427864 w 9662615"/>
              <a:gd name="connsiteY110" fmla="*/ 1580848 h 1648182"/>
              <a:gd name="connsiteX111" fmla="*/ 408381 w 9662615"/>
              <a:gd name="connsiteY111" fmla="*/ 1552940 h 1648182"/>
              <a:gd name="connsiteX112" fmla="*/ 267163 w 9662615"/>
              <a:gd name="connsiteY112" fmla="*/ 1531913 h 1648182"/>
              <a:gd name="connsiteX113" fmla="*/ 196644 w 9662615"/>
              <a:gd name="connsiteY113" fmla="*/ 1524565 h 1648182"/>
              <a:gd name="connsiteX114" fmla="*/ 86819 w 9662615"/>
              <a:gd name="connsiteY114" fmla="*/ 1519517 h 1648182"/>
              <a:gd name="connsiteX115" fmla="*/ 53369 w 9662615"/>
              <a:gd name="connsiteY115" fmla="*/ 1516853 h 1648182"/>
              <a:gd name="connsiteX116" fmla="*/ 2359 w 9662615"/>
              <a:gd name="connsiteY116" fmla="*/ 1515247 h 1648182"/>
              <a:gd name="connsiteX117" fmla="*/ 0 w 9662615"/>
              <a:gd name="connsiteY117" fmla="*/ 1514932 h 1648182"/>
              <a:gd name="connsiteX118" fmla="*/ 0 w 9662615"/>
              <a:gd name="connsiteY118" fmla="*/ 0 h 1648182"/>
              <a:gd name="connsiteX0" fmla="*/ 0 w 9662615"/>
              <a:gd name="connsiteY0" fmla="*/ 0 h 1648182"/>
              <a:gd name="connsiteX1" fmla="*/ 9662615 w 9662615"/>
              <a:gd name="connsiteY1" fmla="*/ 0 h 1648182"/>
              <a:gd name="connsiteX2" fmla="*/ 9662615 w 9662615"/>
              <a:gd name="connsiteY2" fmla="*/ 1280346 h 1648182"/>
              <a:gd name="connsiteX3" fmla="*/ 9658420 w 9662615"/>
              <a:gd name="connsiteY3" fmla="*/ 1280106 h 1648182"/>
              <a:gd name="connsiteX4" fmla="*/ 9469546 w 9662615"/>
              <a:gd name="connsiteY4" fmla="*/ 1289837 h 1648182"/>
              <a:gd name="connsiteX5" fmla="*/ 9385895 w 9662615"/>
              <a:gd name="connsiteY5" fmla="*/ 1269203 h 1648182"/>
              <a:gd name="connsiteX6" fmla="*/ 9144767 w 9662615"/>
              <a:gd name="connsiteY6" fmla="*/ 1264120 h 1648182"/>
              <a:gd name="connsiteX7" fmla="*/ 8837252 w 9662615"/>
              <a:gd name="connsiteY7" fmla="*/ 1350515 h 1648182"/>
              <a:gd name="connsiteX8" fmla="*/ 8705466 w 9662615"/>
              <a:gd name="connsiteY8" fmla="*/ 1342419 h 1648182"/>
              <a:gd name="connsiteX9" fmla="*/ 8652221 w 9662615"/>
              <a:gd name="connsiteY9" fmla="*/ 1326906 h 1648182"/>
              <a:gd name="connsiteX10" fmla="*/ 8632312 w 9662615"/>
              <a:gd name="connsiteY10" fmla="*/ 1326025 h 1648182"/>
              <a:gd name="connsiteX11" fmla="*/ 8591582 w 9662615"/>
              <a:gd name="connsiteY11" fmla="*/ 1341666 h 1648182"/>
              <a:gd name="connsiteX12" fmla="*/ 8537336 w 9662615"/>
              <a:gd name="connsiteY12" fmla="*/ 1341684 h 1648182"/>
              <a:gd name="connsiteX13" fmla="*/ 8472508 w 9662615"/>
              <a:gd name="connsiteY13" fmla="*/ 1363109 h 1648182"/>
              <a:gd name="connsiteX14" fmla="*/ 8258477 w 9662615"/>
              <a:gd name="connsiteY14" fmla="*/ 1370666 h 1648182"/>
              <a:gd name="connsiteX15" fmla="*/ 8197961 w 9662615"/>
              <a:gd name="connsiteY15" fmla="*/ 1392804 h 1648182"/>
              <a:gd name="connsiteX16" fmla="*/ 8171196 w 9662615"/>
              <a:gd name="connsiteY16" fmla="*/ 1397216 h 1648182"/>
              <a:gd name="connsiteX17" fmla="*/ 8127667 w 9662615"/>
              <a:gd name="connsiteY17" fmla="*/ 1418254 h 1648182"/>
              <a:gd name="connsiteX18" fmla="*/ 7974579 w 9662615"/>
              <a:gd name="connsiteY18" fmla="*/ 1383439 h 1648182"/>
              <a:gd name="connsiteX19" fmla="*/ 7768351 w 9662615"/>
              <a:gd name="connsiteY19" fmla="*/ 1395051 h 1648182"/>
              <a:gd name="connsiteX20" fmla="*/ 7635985 w 9662615"/>
              <a:gd name="connsiteY20" fmla="*/ 1386363 h 1648182"/>
              <a:gd name="connsiteX21" fmla="*/ 7466069 w 9662615"/>
              <a:gd name="connsiteY21" fmla="*/ 1377654 h 1648182"/>
              <a:gd name="connsiteX22" fmla="*/ 7355642 w 9662615"/>
              <a:gd name="connsiteY22" fmla="*/ 1407761 h 1648182"/>
              <a:gd name="connsiteX23" fmla="*/ 7151610 w 9662615"/>
              <a:gd name="connsiteY23" fmla="*/ 1397856 h 1648182"/>
              <a:gd name="connsiteX24" fmla="*/ 7082147 w 9662615"/>
              <a:gd name="connsiteY24" fmla="*/ 1406113 h 1648182"/>
              <a:gd name="connsiteX25" fmla="*/ 7014958 w 9662615"/>
              <a:gd name="connsiteY25" fmla="*/ 1396883 h 1648182"/>
              <a:gd name="connsiteX26" fmla="*/ 6907567 w 9662615"/>
              <a:gd name="connsiteY26" fmla="*/ 1419149 h 1648182"/>
              <a:gd name="connsiteX27" fmla="*/ 6748428 w 9662615"/>
              <a:gd name="connsiteY27" fmla="*/ 1420308 h 1648182"/>
              <a:gd name="connsiteX28" fmla="*/ 6654257 w 9662615"/>
              <a:gd name="connsiteY28" fmla="*/ 1424143 h 1648182"/>
              <a:gd name="connsiteX29" fmla="*/ 6620123 w 9662615"/>
              <a:gd name="connsiteY29" fmla="*/ 1430535 h 1648182"/>
              <a:gd name="connsiteX30" fmla="*/ 6571355 w 9662615"/>
              <a:gd name="connsiteY30" fmla="*/ 1436144 h 1648182"/>
              <a:gd name="connsiteX31" fmla="*/ 6486557 w 9662615"/>
              <a:gd name="connsiteY31" fmla="*/ 1449861 h 1648182"/>
              <a:gd name="connsiteX32" fmla="*/ 6370419 w 9662615"/>
              <a:gd name="connsiteY32" fmla="*/ 1461649 h 1648182"/>
              <a:gd name="connsiteX33" fmla="*/ 6278839 w 9662615"/>
              <a:gd name="connsiteY33" fmla="*/ 1449160 h 1648182"/>
              <a:gd name="connsiteX34" fmla="*/ 6272455 w 9662615"/>
              <a:gd name="connsiteY34" fmla="*/ 1453191 h 1648182"/>
              <a:gd name="connsiteX35" fmla="*/ 6212659 w 9662615"/>
              <a:gd name="connsiteY35" fmla="*/ 1454850 h 1648182"/>
              <a:gd name="connsiteX36" fmla="*/ 6069317 w 9662615"/>
              <a:gd name="connsiteY36" fmla="*/ 1445838 h 1648182"/>
              <a:gd name="connsiteX37" fmla="*/ 5878477 w 9662615"/>
              <a:gd name="connsiteY37" fmla="*/ 1439180 h 1648182"/>
              <a:gd name="connsiteX38" fmla="*/ 5838387 w 9662615"/>
              <a:gd name="connsiteY38" fmla="*/ 1444679 h 1648182"/>
              <a:gd name="connsiteX39" fmla="*/ 5771136 w 9662615"/>
              <a:gd name="connsiteY39" fmla="*/ 1453639 h 1648182"/>
              <a:gd name="connsiteX40" fmla="*/ 5724081 w 9662615"/>
              <a:gd name="connsiteY40" fmla="*/ 1470431 h 1648182"/>
              <a:gd name="connsiteX41" fmla="*/ 5666577 w 9662615"/>
              <a:gd name="connsiteY41" fmla="*/ 1473921 h 1648182"/>
              <a:gd name="connsiteX42" fmla="*/ 5649068 w 9662615"/>
              <a:gd name="connsiteY42" fmla="*/ 1461676 h 1648182"/>
              <a:gd name="connsiteX43" fmla="*/ 5588902 w 9662615"/>
              <a:gd name="connsiteY43" fmla="*/ 1469647 h 1648182"/>
              <a:gd name="connsiteX44" fmla="*/ 5498090 w 9662615"/>
              <a:gd name="connsiteY44" fmla="*/ 1483173 h 1648182"/>
              <a:gd name="connsiteX45" fmla="*/ 5444641 w 9662615"/>
              <a:gd name="connsiteY45" fmla="*/ 1487602 h 1648182"/>
              <a:gd name="connsiteX46" fmla="*/ 5299812 w 9662615"/>
              <a:gd name="connsiteY46" fmla="*/ 1503362 h 1648182"/>
              <a:gd name="connsiteX47" fmla="*/ 5213947 w 9662615"/>
              <a:gd name="connsiteY47" fmla="*/ 1516637 h 1648182"/>
              <a:gd name="connsiteX48" fmla="*/ 5090342 w 9662615"/>
              <a:gd name="connsiteY48" fmla="*/ 1546680 h 1648182"/>
              <a:gd name="connsiteX49" fmla="*/ 5129812 w 9662615"/>
              <a:gd name="connsiteY49" fmla="*/ 1521277 h 1648182"/>
              <a:gd name="connsiteX50" fmla="*/ 5059484 w 9662615"/>
              <a:gd name="connsiteY50" fmla="*/ 1546802 h 1648182"/>
              <a:gd name="connsiteX51" fmla="*/ 5038524 w 9662615"/>
              <a:gd name="connsiteY51" fmla="*/ 1545675 h 1648182"/>
              <a:gd name="connsiteX52" fmla="*/ 5026564 w 9662615"/>
              <a:gd name="connsiteY52" fmla="*/ 1545376 h 1648182"/>
              <a:gd name="connsiteX53" fmla="*/ 4969433 w 9662615"/>
              <a:gd name="connsiteY53" fmla="*/ 1550865 h 1648182"/>
              <a:gd name="connsiteX54" fmla="*/ 4929254 w 9662615"/>
              <a:gd name="connsiteY54" fmla="*/ 1563452 h 1648182"/>
              <a:gd name="connsiteX55" fmla="*/ 4871726 w 9662615"/>
              <a:gd name="connsiteY55" fmla="*/ 1570584 h 1648182"/>
              <a:gd name="connsiteX56" fmla="*/ 4843267 w 9662615"/>
              <a:gd name="connsiteY56" fmla="*/ 1561459 h 1648182"/>
              <a:gd name="connsiteX57" fmla="*/ 4821058 w 9662615"/>
              <a:gd name="connsiteY57" fmla="*/ 1553078 h 1648182"/>
              <a:gd name="connsiteX58" fmla="*/ 4791466 w 9662615"/>
              <a:gd name="connsiteY58" fmla="*/ 1561324 h 1648182"/>
              <a:gd name="connsiteX59" fmla="*/ 4784247 w 9662615"/>
              <a:gd name="connsiteY59" fmla="*/ 1562342 h 1648182"/>
              <a:gd name="connsiteX60" fmla="*/ 4739309 w 9662615"/>
              <a:gd name="connsiteY60" fmla="*/ 1553948 h 1648182"/>
              <a:gd name="connsiteX61" fmla="*/ 4697562 w 9662615"/>
              <a:gd name="connsiteY61" fmla="*/ 1551206 h 1648182"/>
              <a:gd name="connsiteX62" fmla="*/ 4650737 w 9662615"/>
              <a:gd name="connsiteY62" fmla="*/ 1537381 h 1648182"/>
              <a:gd name="connsiteX63" fmla="*/ 4583150 w 9662615"/>
              <a:gd name="connsiteY63" fmla="*/ 1529064 h 1648182"/>
              <a:gd name="connsiteX64" fmla="*/ 4521734 w 9662615"/>
              <a:gd name="connsiteY64" fmla="*/ 1529359 h 1648182"/>
              <a:gd name="connsiteX65" fmla="*/ 4382398 w 9662615"/>
              <a:gd name="connsiteY65" fmla="*/ 1534108 h 1648182"/>
              <a:gd name="connsiteX66" fmla="*/ 4221826 w 9662615"/>
              <a:gd name="connsiteY66" fmla="*/ 1500972 h 1648182"/>
              <a:gd name="connsiteX67" fmla="*/ 4096601 w 9662615"/>
              <a:gd name="connsiteY67" fmla="*/ 1521563 h 1648182"/>
              <a:gd name="connsiteX68" fmla="*/ 4058099 w 9662615"/>
              <a:gd name="connsiteY68" fmla="*/ 1648182 h 1648182"/>
              <a:gd name="connsiteX69" fmla="*/ 3833906 w 9662615"/>
              <a:gd name="connsiteY69" fmla="*/ 1516637 h 1648182"/>
              <a:gd name="connsiteX70" fmla="*/ 3696258 w 9662615"/>
              <a:gd name="connsiteY70" fmla="*/ 1537563 h 1648182"/>
              <a:gd name="connsiteX71" fmla="*/ 3594070 w 9662615"/>
              <a:gd name="connsiteY71" fmla="*/ 1509422 h 1648182"/>
              <a:gd name="connsiteX72" fmla="*/ 3565233 w 9662615"/>
              <a:gd name="connsiteY72" fmla="*/ 1515122 h 1648182"/>
              <a:gd name="connsiteX73" fmla="*/ 3560267 w 9662615"/>
              <a:gd name="connsiteY73" fmla="*/ 1516288 h 1648182"/>
              <a:gd name="connsiteX74" fmla="*/ 3540258 w 9662615"/>
              <a:gd name="connsiteY74" fmla="*/ 1516976 h 1648182"/>
              <a:gd name="connsiteX75" fmla="*/ 3534780 w 9662615"/>
              <a:gd name="connsiteY75" fmla="*/ 1522141 h 1648182"/>
              <a:gd name="connsiteX76" fmla="*/ 3504783 w 9662615"/>
              <a:gd name="connsiteY76" fmla="*/ 1526739 h 1648182"/>
              <a:gd name="connsiteX77" fmla="*/ 3430805 w 9662615"/>
              <a:gd name="connsiteY77" fmla="*/ 1542521 h 1648182"/>
              <a:gd name="connsiteX78" fmla="*/ 3292707 w 9662615"/>
              <a:gd name="connsiteY78" fmla="*/ 1520490 h 1648182"/>
              <a:gd name="connsiteX79" fmla="*/ 3187872 w 9662615"/>
              <a:gd name="connsiteY79" fmla="*/ 1519991 h 1648182"/>
              <a:gd name="connsiteX80" fmla="*/ 3148026 w 9662615"/>
              <a:gd name="connsiteY80" fmla="*/ 1524777 h 1648182"/>
              <a:gd name="connsiteX81" fmla="*/ 3092394 w 9662615"/>
              <a:gd name="connsiteY81" fmla="*/ 1528115 h 1648182"/>
              <a:gd name="connsiteX82" fmla="*/ 2994200 w 9662615"/>
              <a:gd name="connsiteY82" fmla="*/ 1537857 h 1648182"/>
              <a:gd name="connsiteX83" fmla="*/ 2862301 w 9662615"/>
              <a:gd name="connsiteY83" fmla="*/ 1544250 h 1648182"/>
              <a:gd name="connsiteX84" fmla="*/ 2766335 w 9662615"/>
              <a:gd name="connsiteY84" fmla="*/ 1527662 h 1648182"/>
              <a:gd name="connsiteX85" fmla="*/ 2757836 w 9662615"/>
              <a:gd name="connsiteY85" fmla="*/ 1531371 h 1648182"/>
              <a:gd name="connsiteX86" fmla="*/ 2691555 w 9662615"/>
              <a:gd name="connsiteY86" fmla="*/ 1530283 h 1648182"/>
              <a:gd name="connsiteX87" fmla="*/ 2491676 w 9662615"/>
              <a:gd name="connsiteY87" fmla="*/ 1500859 h 1648182"/>
              <a:gd name="connsiteX88" fmla="*/ 2378036 w 9662615"/>
              <a:gd name="connsiteY88" fmla="*/ 1520645 h 1648182"/>
              <a:gd name="connsiteX89" fmla="*/ 2284269 w 9662615"/>
              <a:gd name="connsiteY89" fmla="*/ 1503068 h 1648182"/>
              <a:gd name="connsiteX90" fmla="*/ 2207104 w 9662615"/>
              <a:gd name="connsiteY90" fmla="*/ 1508888 h 1648182"/>
              <a:gd name="connsiteX91" fmla="*/ 2149226 w 9662615"/>
              <a:gd name="connsiteY91" fmla="*/ 1523409 h 1648182"/>
              <a:gd name="connsiteX92" fmla="*/ 2084783 w 9662615"/>
              <a:gd name="connsiteY92" fmla="*/ 1524245 h 1648182"/>
              <a:gd name="connsiteX93" fmla="*/ 2070075 w 9662615"/>
              <a:gd name="connsiteY93" fmla="*/ 1511285 h 1648182"/>
              <a:gd name="connsiteX94" fmla="*/ 2001057 w 9662615"/>
              <a:gd name="connsiteY94" fmla="*/ 1516449 h 1648182"/>
              <a:gd name="connsiteX95" fmla="*/ 1896330 w 9662615"/>
              <a:gd name="connsiteY95" fmla="*/ 1525725 h 1648182"/>
              <a:gd name="connsiteX96" fmla="*/ 1835994 w 9662615"/>
              <a:gd name="connsiteY96" fmla="*/ 1527678 h 1648182"/>
              <a:gd name="connsiteX97" fmla="*/ 1671119 w 9662615"/>
              <a:gd name="connsiteY97" fmla="*/ 1536701 h 1648182"/>
              <a:gd name="connsiteX98" fmla="*/ 1601337 w 9662615"/>
              <a:gd name="connsiteY98" fmla="*/ 1548552 h 1648182"/>
              <a:gd name="connsiteX99" fmla="*/ 1407755 w 9662615"/>
              <a:gd name="connsiteY99" fmla="*/ 1571444 h 1648182"/>
              <a:gd name="connsiteX100" fmla="*/ 1271994 w 9662615"/>
              <a:gd name="connsiteY100" fmla="*/ 1579471 h 1648182"/>
              <a:gd name="connsiteX101" fmla="*/ 1249226 w 9662615"/>
              <a:gd name="connsiteY101" fmla="*/ 1583140 h 1648182"/>
              <a:gd name="connsiteX102" fmla="*/ 1217719 w 9662615"/>
              <a:gd name="connsiteY102" fmla="*/ 1580863 h 1648182"/>
              <a:gd name="connsiteX103" fmla="*/ 1091432 w 9662615"/>
              <a:gd name="connsiteY103" fmla="*/ 1571003 h 1648182"/>
              <a:gd name="connsiteX104" fmla="*/ 992039 w 9662615"/>
              <a:gd name="connsiteY104" fmla="*/ 1556662 h 1648182"/>
              <a:gd name="connsiteX105" fmla="*/ 868264 w 9662615"/>
              <a:gd name="connsiteY105" fmla="*/ 1566392 h 1648182"/>
              <a:gd name="connsiteX106" fmla="*/ 792765 w 9662615"/>
              <a:gd name="connsiteY106" fmla="*/ 1563102 h 1648182"/>
              <a:gd name="connsiteX107" fmla="*/ 669055 w 9662615"/>
              <a:gd name="connsiteY107" fmla="*/ 1543638 h 1648182"/>
              <a:gd name="connsiteX108" fmla="*/ 506152 w 9662615"/>
              <a:gd name="connsiteY108" fmla="*/ 1549124 h 1648182"/>
              <a:gd name="connsiteX109" fmla="*/ 472797 w 9662615"/>
              <a:gd name="connsiteY109" fmla="*/ 1568904 h 1648182"/>
              <a:gd name="connsiteX110" fmla="*/ 427864 w 9662615"/>
              <a:gd name="connsiteY110" fmla="*/ 1580848 h 1648182"/>
              <a:gd name="connsiteX111" fmla="*/ 408381 w 9662615"/>
              <a:gd name="connsiteY111" fmla="*/ 1552940 h 1648182"/>
              <a:gd name="connsiteX112" fmla="*/ 267163 w 9662615"/>
              <a:gd name="connsiteY112" fmla="*/ 1531913 h 1648182"/>
              <a:gd name="connsiteX113" fmla="*/ 196644 w 9662615"/>
              <a:gd name="connsiteY113" fmla="*/ 1524565 h 1648182"/>
              <a:gd name="connsiteX114" fmla="*/ 86819 w 9662615"/>
              <a:gd name="connsiteY114" fmla="*/ 1519517 h 1648182"/>
              <a:gd name="connsiteX115" fmla="*/ 53369 w 9662615"/>
              <a:gd name="connsiteY115" fmla="*/ 1516853 h 1648182"/>
              <a:gd name="connsiteX116" fmla="*/ 2359 w 9662615"/>
              <a:gd name="connsiteY116" fmla="*/ 1515247 h 1648182"/>
              <a:gd name="connsiteX117" fmla="*/ 0 w 9662615"/>
              <a:gd name="connsiteY117" fmla="*/ 1514932 h 1648182"/>
              <a:gd name="connsiteX118" fmla="*/ 0 w 9662615"/>
              <a:gd name="connsiteY118" fmla="*/ 0 h 1648182"/>
              <a:gd name="connsiteX0" fmla="*/ 0 w 9662615"/>
              <a:gd name="connsiteY0" fmla="*/ 0 h 1723719"/>
              <a:gd name="connsiteX1" fmla="*/ 9662615 w 9662615"/>
              <a:gd name="connsiteY1" fmla="*/ 0 h 1723719"/>
              <a:gd name="connsiteX2" fmla="*/ 9662615 w 9662615"/>
              <a:gd name="connsiteY2" fmla="*/ 1280346 h 1723719"/>
              <a:gd name="connsiteX3" fmla="*/ 9658420 w 9662615"/>
              <a:gd name="connsiteY3" fmla="*/ 1280106 h 1723719"/>
              <a:gd name="connsiteX4" fmla="*/ 9469546 w 9662615"/>
              <a:gd name="connsiteY4" fmla="*/ 1289837 h 1723719"/>
              <a:gd name="connsiteX5" fmla="*/ 9385895 w 9662615"/>
              <a:gd name="connsiteY5" fmla="*/ 1269203 h 1723719"/>
              <a:gd name="connsiteX6" fmla="*/ 9144767 w 9662615"/>
              <a:gd name="connsiteY6" fmla="*/ 1264120 h 1723719"/>
              <a:gd name="connsiteX7" fmla="*/ 8837252 w 9662615"/>
              <a:gd name="connsiteY7" fmla="*/ 1350515 h 1723719"/>
              <a:gd name="connsiteX8" fmla="*/ 8705466 w 9662615"/>
              <a:gd name="connsiteY8" fmla="*/ 1342419 h 1723719"/>
              <a:gd name="connsiteX9" fmla="*/ 8652221 w 9662615"/>
              <a:gd name="connsiteY9" fmla="*/ 1326906 h 1723719"/>
              <a:gd name="connsiteX10" fmla="*/ 8632312 w 9662615"/>
              <a:gd name="connsiteY10" fmla="*/ 1326025 h 1723719"/>
              <a:gd name="connsiteX11" fmla="*/ 8591582 w 9662615"/>
              <a:gd name="connsiteY11" fmla="*/ 1341666 h 1723719"/>
              <a:gd name="connsiteX12" fmla="*/ 8537336 w 9662615"/>
              <a:gd name="connsiteY12" fmla="*/ 1341684 h 1723719"/>
              <a:gd name="connsiteX13" fmla="*/ 8472508 w 9662615"/>
              <a:gd name="connsiteY13" fmla="*/ 1363109 h 1723719"/>
              <a:gd name="connsiteX14" fmla="*/ 8258477 w 9662615"/>
              <a:gd name="connsiteY14" fmla="*/ 1370666 h 1723719"/>
              <a:gd name="connsiteX15" fmla="*/ 8197961 w 9662615"/>
              <a:gd name="connsiteY15" fmla="*/ 1392804 h 1723719"/>
              <a:gd name="connsiteX16" fmla="*/ 8171196 w 9662615"/>
              <a:gd name="connsiteY16" fmla="*/ 1397216 h 1723719"/>
              <a:gd name="connsiteX17" fmla="*/ 8127667 w 9662615"/>
              <a:gd name="connsiteY17" fmla="*/ 1418254 h 1723719"/>
              <a:gd name="connsiteX18" fmla="*/ 7974579 w 9662615"/>
              <a:gd name="connsiteY18" fmla="*/ 1383439 h 1723719"/>
              <a:gd name="connsiteX19" fmla="*/ 7768351 w 9662615"/>
              <a:gd name="connsiteY19" fmla="*/ 1395051 h 1723719"/>
              <a:gd name="connsiteX20" fmla="*/ 7635985 w 9662615"/>
              <a:gd name="connsiteY20" fmla="*/ 1386363 h 1723719"/>
              <a:gd name="connsiteX21" fmla="*/ 7466069 w 9662615"/>
              <a:gd name="connsiteY21" fmla="*/ 1377654 h 1723719"/>
              <a:gd name="connsiteX22" fmla="*/ 7355642 w 9662615"/>
              <a:gd name="connsiteY22" fmla="*/ 1407761 h 1723719"/>
              <a:gd name="connsiteX23" fmla="*/ 7151610 w 9662615"/>
              <a:gd name="connsiteY23" fmla="*/ 1397856 h 1723719"/>
              <a:gd name="connsiteX24" fmla="*/ 7082147 w 9662615"/>
              <a:gd name="connsiteY24" fmla="*/ 1406113 h 1723719"/>
              <a:gd name="connsiteX25" fmla="*/ 7014958 w 9662615"/>
              <a:gd name="connsiteY25" fmla="*/ 1396883 h 1723719"/>
              <a:gd name="connsiteX26" fmla="*/ 6907567 w 9662615"/>
              <a:gd name="connsiteY26" fmla="*/ 1419149 h 1723719"/>
              <a:gd name="connsiteX27" fmla="*/ 6748428 w 9662615"/>
              <a:gd name="connsiteY27" fmla="*/ 1420308 h 1723719"/>
              <a:gd name="connsiteX28" fmla="*/ 6654257 w 9662615"/>
              <a:gd name="connsiteY28" fmla="*/ 1424143 h 1723719"/>
              <a:gd name="connsiteX29" fmla="*/ 6620123 w 9662615"/>
              <a:gd name="connsiteY29" fmla="*/ 1430535 h 1723719"/>
              <a:gd name="connsiteX30" fmla="*/ 6571355 w 9662615"/>
              <a:gd name="connsiteY30" fmla="*/ 1436144 h 1723719"/>
              <a:gd name="connsiteX31" fmla="*/ 6486557 w 9662615"/>
              <a:gd name="connsiteY31" fmla="*/ 1449861 h 1723719"/>
              <a:gd name="connsiteX32" fmla="*/ 6370419 w 9662615"/>
              <a:gd name="connsiteY32" fmla="*/ 1461649 h 1723719"/>
              <a:gd name="connsiteX33" fmla="*/ 6278839 w 9662615"/>
              <a:gd name="connsiteY33" fmla="*/ 1449160 h 1723719"/>
              <a:gd name="connsiteX34" fmla="*/ 6272455 w 9662615"/>
              <a:gd name="connsiteY34" fmla="*/ 1453191 h 1723719"/>
              <a:gd name="connsiteX35" fmla="*/ 6212659 w 9662615"/>
              <a:gd name="connsiteY35" fmla="*/ 1454850 h 1723719"/>
              <a:gd name="connsiteX36" fmla="*/ 6069317 w 9662615"/>
              <a:gd name="connsiteY36" fmla="*/ 1445838 h 1723719"/>
              <a:gd name="connsiteX37" fmla="*/ 5878477 w 9662615"/>
              <a:gd name="connsiteY37" fmla="*/ 1439180 h 1723719"/>
              <a:gd name="connsiteX38" fmla="*/ 5838387 w 9662615"/>
              <a:gd name="connsiteY38" fmla="*/ 1444679 h 1723719"/>
              <a:gd name="connsiteX39" fmla="*/ 5771136 w 9662615"/>
              <a:gd name="connsiteY39" fmla="*/ 1453639 h 1723719"/>
              <a:gd name="connsiteX40" fmla="*/ 5724081 w 9662615"/>
              <a:gd name="connsiteY40" fmla="*/ 1470431 h 1723719"/>
              <a:gd name="connsiteX41" fmla="*/ 5666577 w 9662615"/>
              <a:gd name="connsiteY41" fmla="*/ 1473921 h 1723719"/>
              <a:gd name="connsiteX42" fmla="*/ 5649068 w 9662615"/>
              <a:gd name="connsiteY42" fmla="*/ 1461676 h 1723719"/>
              <a:gd name="connsiteX43" fmla="*/ 5588902 w 9662615"/>
              <a:gd name="connsiteY43" fmla="*/ 1469647 h 1723719"/>
              <a:gd name="connsiteX44" fmla="*/ 5498090 w 9662615"/>
              <a:gd name="connsiteY44" fmla="*/ 1483173 h 1723719"/>
              <a:gd name="connsiteX45" fmla="*/ 5444641 w 9662615"/>
              <a:gd name="connsiteY45" fmla="*/ 1487602 h 1723719"/>
              <a:gd name="connsiteX46" fmla="*/ 5299812 w 9662615"/>
              <a:gd name="connsiteY46" fmla="*/ 1503362 h 1723719"/>
              <a:gd name="connsiteX47" fmla="*/ 5213947 w 9662615"/>
              <a:gd name="connsiteY47" fmla="*/ 1516637 h 1723719"/>
              <a:gd name="connsiteX48" fmla="*/ 5090342 w 9662615"/>
              <a:gd name="connsiteY48" fmla="*/ 1546680 h 1723719"/>
              <a:gd name="connsiteX49" fmla="*/ 5129812 w 9662615"/>
              <a:gd name="connsiteY49" fmla="*/ 1521277 h 1723719"/>
              <a:gd name="connsiteX50" fmla="*/ 5059484 w 9662615"/>
              <a:gd name="connsiteY50" fmla="*/ 1546802 h 1723719"/>
              <a:gd name="connsiteX51" fmla="*/ 5038524 w 9662615"/>
              <a:gd name="connsiteY51" fmla="*/ 1545675 h 1723719"/>
              <a:gd name="connsiteX52" fmla="*/ 5026564 w 9662615"/>
              <a:gd name="connsiteY52" fmla="*/ 1545376 h 1723719"/>
              <a:gd name="connsiteX53" fmla="*/ 4969433 w 9662615"/>
              <a:gd name="connsiteY53" fmla="*/ 1550865 h 1723719"/>
              <a:gd name="connsiteX54" fmla="*/ 4929254 w 9662615"/>
              <a:gd name="connsiteY54" fmla="*/ 1563452 h 1723719"/>
              <a:gd name="connsiteX55" fmla="*/ 4871726 w 9662615"/>
              <a:gd name="connsiteY55" fmla="*/ 1570584 h 1723719"/>
              <a:gd name="connsiteX56" fmla="*/ 4843267 w 9662615"/>
              <a:gd name="connsiteY56" fmla="*/ 1561459 h 1723719"/>
              <a:gd name="connsiteX57" fmla="*/ 4821058 w 9662615"/>
              <a:gd name="connsiteY57" fmla="*/ 1553078 h 1723719"/>
              <a:gd name="connsiteX58" fmla="*/ 4791466 w 9662615"/>
              <a:gd name="connsiteY58" fmla="*/ 1561324 h 1723719"/>
              <a:gd name="connsiteX59" fmla="*/ 4784247 w 9662615"/>
              <a:gd name="connsiteY59" fmla="*/ 1562342 h 1723719"/>
              <a:gd name="connsiteX60" fmla="*/ 4739309 w 9662615"/>
              <a:gd name="connsiteY60" fmla="*/ 1553948 h 1723719"/>
              <a:gd name="connsiteX61" fmla="*/ 4697562 w 9662615"/>
              <a:gd name="connsiteY61" fmla="*/ 1551206 h 1723719"/>
              <a:gd name="connsiteX62" fmla="*/ 4650737 w 9662615"/>
              <a:gd name="connsiteY62" fmla="*/ 1537381 h 1723719"/>
              <a:gd name="connsiteX63" fmla="*/ 4583150 w 9662615"/>
              <a:gd name="connsiteY63" fmla="*/ 1529064 h 1723719"/>
              <a:gd name="connsiteX64" fmla="*/ 4521734 w 9662615"/>
              <a:gd name="connsiteY64" fmla="*/ 1529359 h 1723719"/>
              <a:gd name="connsiteX65" fmla="*/ 4382398 w 9662615"/>
              <a:gd name="connsiteY65" fmla="*/ 1534108 h 1723719"/>
              <a:gd name="connsiteX66" fmla="*/ 4221826 w 9662615"/>
              <a:gd name="connsiteY66" fmla="*/ 1500972 h 1723719"/>
              <a:gd name="connsiteX67" fmla="*/ 4096601 w 9662615"/>
              <a:gd name="connsiteY67" fmla="*/ 1521563 h 1723719"/>
              <a:gd name="connsiteX68" fmla="*/ 3970635 w 9662615"/>
              <a:gd name="connsiteY68" fmla="*/ 1723719 h 1723719"/>
              <a:gd name="connsiteX69" fmla="*/ 3833906 w 9662615"/>
              <a:gd name="connsiteY69" fmla="*/ 1516637 h 1723719"/>
              <a:gd name="connsiteX70" fmla="*/ 3696258 w 9662615"/>
              <a:gd name="connsiteY70" fmla="*/ 1537563 h 1723719"/>
              <a:gd name="connsiteX71" fmla="*/ 3594070 w 9662615"/>
              <a:gd name="connsiteY71" fmla="*/ 1509422 h 1723719"/>
              <a:gd name="connsiteX72" fmla="*/ 3565233 w 9662615"/>
              <a:gd name="connsiteY72" fmla="*/ 1515122 h 1723719"/>
              <a:gd name="connsiteX73" fmla="*/ 3560267 w 9662615"/>
              <a:gd name="connsiteY73" fmla="*/ 1516288 h 1723719"/>
              <a:gd name="connsiteX74" fmla="*/ 3540258 w 9662615"/>
              <a:gd name="connsiteY74" fmla="*/ 1516976 h 1723719"/>
              <a:gd name="connsiteX75" fmla="*/ 3534780 w 9662615"/>
              <a:gd name="connsiteY75" fmla="*/ 1522141 h 1723719"/>
              <a:gd name="connsiteX76" fmla="*/ 3504783 w 9662615"/>
              <a:gd name="connsiteY76" fmla="*/ 1526739 h 1723719"/>
              <a:gd name="connsiteX77" fmla="*/ 3430805 w 9662615"/>
              <a:gd name="connsiteY77" fmla="*/ 1542521 h 1723719"/>
              <a:gd name="connsiteX78" fmla="*/ 3292707 w 9662615"/>
              <a:gd name="connsiteY78" fmla="*/ 1520490 h 1723719"/>
              <a:gd name="connsiteX79" fmla="*/ 3187872 w 9662615"/>
              <a:gd name="connsiteY79" fmla="*/ 1519991 h 1723719"/>
              <a:gd name="connsiteX80" fmla="*/ 3148026 w 9662615"/>
              <a:gd name="connsiteY80" fmla="*/ 1524777 h 1723719"/>
              <a:gd name="connsiteX81" fmla="*/ 3092394 w 9662615"/>
              <a:gd name="connsiteY81" fmla="*/ 1528115 h 1723719"/>
              <a:gd name="connsiteX82" fmla="*/ 2994200 w 9662615"/>
              <a:gd name="connsiteY82" fmla="*/ 1537857 h 1723719"/>
              <a:gd name="connsiteX83" fmla="*/ 2862301 w 9662615"/>
              <a:gd name="connsiteY83" fmla="*/ 1544250 h 1723719"/>
              <a:gd name="connsiteX84" fmla="*/ 2766335 w 9662615"/>
              <a:gd name="connsiteY84" fmla="*/ 1527662 h 1723719"/>
              <a:gd name="connsiteX85" fmla="*/ 2757836 w 9662615"/>
              <a:gd name="connsiteY85" fmla="*/ 1531371 h 1723719"/>
              <a:gd name="connsiteX86" fmla="*/ 2691555 w 9662615"/>
              <a:gd name="connsiteY86" fmla="*/ 1530283 h 1723719"/>
              <a:gd name="connsiteX87" fmla="*/ 2491676 w 9662615"/>
              <a:gd name="connsiteY87" fmla="*/ 1500859 h 1723719"/>
              <a:gd name="connsiteX88" fmla="*/ 2378036 w 9662615"/>
              <a:gd name="connsiteY88" fmla="*/ 1520645 h 1723719"/>
              <a:gd name="connsiteX89" fmla="*/ 2284269 w 9662615"/>
              <a:gd name="connsiteY89" fmla="*/ 1503068 h 1723719"/>
              <a:gd name="connsiteX90" fmla="*/ 2207104 w 9662615"/>
              <a:gd name="connsiteY90" fmla="*/ 1508888 h 1723719"/>
              <a:gd name="connsiteX91" fmla="*/ 2149226 w 9662615"/>
              <a:gd name="connsiteY91" fmla="*/ 1523409 h 1723719"/>
              <a:gd name="connsiteX92" fmla="*/ 2084783 w 9662615"/>
              <a:gd name="connsiteY92" fmla="*/ 1524245 h 1723719"/>
              <a:gd name="connsiteX93" fmla="*/ 2070075 w 9662615"/>
              <a:gd name="connsiteY93" fmla="*/ 1511285 h 1723719"/>
              <a:gd name="connsiteX94" fmla="*/ 2001057 w 9662615"/>
              <a:gd name="connsiteY94" fmla="*/ 1516449 h 1723719"/>
              <a:gd name="connsiteX95" fmla="*/ 1896330 w 9662615"/>
              <a:gd name="connsiteY95" fmla="*/ 1525725 h 1723719"/>
              <a:gd name="connsiteX96" fmla="*/ 1835994 w 9662615"/>
              <a:gd name="connsiteY96" fmla="*/ 1527678 h 1723719"/>
              <a:gd name="connsiteX97" fmla="*/ 1671119 w 9662615"/>
              <a:gd name="connsiteY97" fmla="*/ 1536701 h 1723719"/>
              <a:gd name="connsiteX98" fmla="*/ 1601337 w 9662615"/>
              <a:gd name="connsiteY98" fmla="*/ 1548552 h 1723719"/>
              <a:gd name="connsiteX99" fmla="*/ 1407755 w 9662615"/>
              <a:gd name="connsiteY99" fmla="*/ 1571444 h 1723719"/>
              <a:gd name="connsiteX100" fmla="*/ 1271994 w 9662615"/>
              <a:gd name="connsiteY100" fmla="*/ 1579471 h 1723719"/>
              <a:gd name="connsiteX101" fmla="*/ 1249226 w 9662615"/>
              <a:gd name="connsiteY101" fmla="*/ 1583140 h 1723719"/>
              <a:gd name="connsiteX102" fmla="*/ 1217719 w 9662615"/>
              <a:gd name="connsiteY102" fmla="*/ 1580863 h 1723719"/>
              <a:gd name="connsiteX103" fmla="*/ 1091432 w 9662615"/>
              <a:gd name="connsiteY103" fmla="*/ 1571003 h 1723719"/>
              <a:gd name="connsiteX104" fmla="*/ 992039 w 9662615"/>
              <a:gd name="connsiteY104" fmla="*/ 1556662 h 1723719"/>
              <a:gd name="connsiteX105" fmla="*/ 868264 w 9662615"/>
              <a:gd name="connsiteY105" fmla="*/ 1566392 h 1723719"/>
              <a:gd name="connsiteX106" fmla="*/ 792765 w 9662615"/>
              <a:gd name="connsiteY106" fmla="*/ 1563102 h 1723719"/>
              <a:gd name="connsiteX107" fmla="*/ 669055 w 9662615"/>
              <a:gd name="connsiteY107" fmla="*/ 1543638 h 1723719"/>
              <a:gd name="connsiteX108" fmla="*/ 506152 w 9662615"/>
              <a:gd name="connsiteY108" fmla="*/ 1549124 h 1723719"/>
              <a:gd name="connsiteX109" fmla="*/ 472797 w 9662615"/>
              <a:gd name="connsiteY109" fmla="*/ 1568904 h 1723719"/>
              <a:gd name="connsiteX110" fmla="*/ 427864 w 9662615"/>
              <a:gd name="connsiteY110" fmla="*/ 1580848 h 1723719"/>
              <a:gd name="connsiteX111" fmla="*/ 408381 w 9662615"/>
              <a:gd name="connsiteY111" fmla="*/ 1552940 h 1723719"/>
              <a:gd name="connsiteX112" fmla="*/ 267163 w 9662615"/>
              <a:gd name="connsiteY112" fmla="*/ 1531913 h 1723719"/>
              <a:gd name="connsiteX113" fmla="*/ 196644 w 9662615"/>
              <a:gd name="connsiteY113" fmla="*/ 1524565 h 1723719"/>
              <a:gd name="connsiteX114" fmla="*/ 86819 w 9662615"/>
              <a:gd name="connsiteY114" fmla="*/ 1519517 h 1723719"/>
              <a:gd name="connsiteX115" fmla="*/ 53369 w 9662615"/>
              <a:gd name="connsiteY115" fmla="*/ 1516853 h 1723719"/>
              <a:gd name="connsiteX116" fmla="*/ 2359 w 9662615"/>
              <a:gd name="connsiteY116" fmla="*/ 1515247 h 1723719"/>
              <a:gd name="connsiteX117" fmla="*/ 0 w 9662615"/>
              <a:gd name="connsiteY117" fmla="*/ 1514932 h 1723719"/>
              <a:gd name="connsiteX118" fmla="*/ 0 w 9662615"/>
              <a:gd name="connsiteY118" fmla="*/ 0 h 1723719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37764 w 9662615"/>
              <a:gd name="connsiteY49" fmla="*/ 1481521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177807 w 9662615"/>
              <a:gd name="connsiteY48" fmla="*/ 1526802 h 1583140"/>
              <a:gd name="connsiteX49" fmla="*/ 5137764 w 9662615"/>
              <a:gd name="connsiteY49" fmla="*/ 1481521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18664 w 9662615"/>
              <a:gd name="connsiteY3" fmla="*/ 1331789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69055 w 9662615"/>
              <a:gd name="connsiteY106" fmla="*/ 1543638 h 1583140"/>
              <a:gd name="connsiteX107" fmla="*/ 506152 w 9662615"/>
              <a:gd name="connsiteY107" fmla="*/ 1549124 h 1583140"/>
              <a:gd name="connsiteX108" fmla="*/ 472797 w 9662615"/>
              <a:gd name="connsiteY108" fmla="*/ 1568904 h 1583140"/>
              <a:gd name="connsiteX109" fmla="*/ 427864 w 9662615"/>
              <a:gd name="connsiteY109" fmla="*/ 1580848 h 1583140"/>
              <a:gd name="connsiteX110" fmla="*/ 408381 w 9662615"/>
              <a:gd name="connsiteY110" fmla="*/ 1552940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69055 w 9662615"/>
              <a:gd name="connsiteY106" fmla="*/ 1543638 h 1583140"/>
              <a:gd name="connsiteX107" fmla="*/ 506152 w 9662615"/>
              <a:gd name="connsiteY107" fmla="*/ 1549124 h 1583140"/>
              <a:gd name="connsiteX108" fmla="*/ 472797 w 9662615"/>
              <a:gd name="connsiteY108" fmla="*/ 1568904 h 1583140"/>
              <a:gd name="connsiteX109" fmla="*/ 427864 w 9662615"/>
              <a:gd name="connsiteY109" fmla="*/ 1580848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69055 w 9662615"/>
              <a:gd name="connsiteY106" fmla="*/ 1543638 h 1583140"/>
              <a:gd name="connsiteX107" fmla="*/ 506152 w 9662615"/>
              <a:gd name="connsiteY107" fmla="*/ 1549124 h 1583140"/>
              <a:gd name="connsiteX108" fmla="*/ 472797 w 9662615"/>
              <a:gd name="connsiteY108" fmla="*/ 1568904 h 1583140"/>
              <a:gd name="connsiteX109" fmla="*/ 396059 w 9662615"/>
              <a:gd name="connsiteY109" fmla="*/ 1560970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69055 w 9662615"/>
              <a:gd name="connsiteY106" fmla="*/ 1543638 h 1583140"/>
              <a:gd name="connsiteX107" fmla="*/ 541933 w 9662615"/>
              <a:gd name="connsiteY107" fmla="*/ 1561051 h 1583140"/>
              <a:gd name="connsiteX108" fmla="*/ 472797 w 9662615"/>
              <a:gd name="connsiteY108" fmla="*/ 1568904 h 1583140"/>
              <a:gd name="connsiteX109" fmla="*/ 396059 w 9662615"/>
              <a:gd name="connsiteY109" fmla="*/ 1560970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53153 w 9662615"/>
              <a:gd name="connsiteY106" fmla="*/ 1563516 h 1583140"/>
              <a:gd name="connsiteX107" fmla="*/ 541933 w 9662615"/>
              <a:gd name="connsiteY107" fmla="*/ 1561051 h 1583140"/>
              <a:gd name="connsiteX108" fmla="*/ 472797 w 9662615"/>
              <a:gd name="connsiteY108" fmla="*/ 1568904 h 1583140"/>
              <a:gd name="connsiteX109" fmla="*/ 396059 w 9662615"/>
              <a:gd name="connsiteY109" fmla="*/ 1560970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40355 w 9662615"/>
              <a:gd name="connsiteY103" fmla="*/ 1560638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53153 w 9662615"/>
              <a:gd name="connsiteY106" fmla="*/ 1563516 h 1583140"/>
              <a:gd name="connsiteX107" fmla="*/ 541933 w 9662615"/>
              <a:gd name="connsiteY107" fmla="*/ 1561051 h 1583140"/>
              <a:gd name="connsiteX108" fmla="*/ 472797 w 9662615"/>
              <a:gd name="connsiteY108" fmla="*/ 1568904 h 1583140"/>
              <a:gd name="connsiteX109" fmla="*/ 396059 w 9662615"/>
              <a:gd name="connsiteY109" fmla="*/ 1560970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92811"/>
              <a:gd name="connsiteX1" fmla="*/ 9662615 w 9662615"/>
              <a:gd name="connsiteY1" fmla="*/ 0 h 1592811"/>
              <a:gd name="connsiteX2" fmla="*/ 9662615 w 9662615"/>
              <a:gd name="connsiteY2" fmla="*/ 1280346 h 1592811"/>
              <a:gd name="connsiteX3" fmla="*/ 9551077 w 9662615"/>
              <a:gd name="connsiteY3" fmla="*/ 1292033 h 1592811"/>
              <a:gd name="connsiteX4" fmla="*/ 9469546 w 9662615"/>
              <a:gd name="connsiteY4" fmla="*/ 1289837 h 1592811"/>
              <a:gd name="connsiteX5" fmla="*/ 9326260 w 9662615"/>
              <a:gd name="connsiteY5" fmla="*/ 1277155 h 1592811"/>
              <a:gd name="connsiteX6" fmla="*/ 9144767 w 9662615"/>
              <a:gd name="connsiteY6" fmla="*/ 1264120 h 1592811"/>
              <a:gd name="connsiteX7" fmla="*/ 8976400 w 9662615"/>
              <a:gd name="connsiteY7" fmla="*/ 1326661 h 1592811"/>
              <a:gd name="connsiteX8" fmla="*/ 8828711 w 9662615"/>
              <a:gd name="connsiteY8" fmla="*/ 1346394 h 1592811"/>
              <a:gd name="connsiteX9" fmla="*/ 8695953 w 9662615"/>
              <a:gd name="connsiteY9" fmla="*/ 1346784 h 1592811"/>
              <a:gd name="connsiteX10" fmla="*/ 8652191 w 9662615"/>
              <a:gd name="connsiteY10" fmla="*/ 1345903 h 1592811"/>
              <a:gd name="connsiteX11" fmla="*/ 8591582 w 9662615"/>
              <a:gd name="connsiteY11" fmla="*/ 1341666 h 1592811"/>
              <a:gd name="connsiteX12" fmla="*/ 8537336 w 9662615"/>
              <a:gd name="connsiteY12" fmla="*/ 1341684 h 1592811"/>
              <a:gd name="connsiteX13" fmla="*/ 8416849 w 9662615"/>
              <a:gd name="connsiteY13" fmla="*/ 1367085 h 1592811"/>
              <a:gd name="connsiteX14" fmla="*/ 8278355 w 9662615"/>
              <a:gd name="connsiteY14" fmla="*/ 1386569 h 1592811"/>
              <a:gd name="connsiteX15" fmla="*/ 8197961 w 9662615"/>
              <a:gd name="connsiteY15" fmla="*/ 1392804 h 1592811"/>
              <a:gd name="connsiteX16" fmla="*/ 8171196 w 9662615"/>
              <a:gd name="connsiteY16" fmla="*/ 1397216 h 1592811"/>
              <a:gd name="connsiteX17" fmla="*/ 8087910 w 9662615"/>
              <a:gd name="connsiteY17" fmla="*/ 1386449 h 1592811"/>
              <a:gd name="connsiteX18" fmla="*/ 7974579 w 9662615"/>
              <a:gd name="connsiteY18" fmla="*/ 1383439 h 1592811"/>
              <a:gd name="connsiteX19" fmla="*/ 7768351 w 9662615"/>
              <a:gd name="connsiteY19" fmla="*/ 1395051 h 1592811"/>
              <a:gd name="connsiteX20" fmla="*/ 7635985 w 9662615"/>
              <a:gd name="connsiteY20" fmla="*/ 1386363 h 1592811"/>
              <a:gd name="connsiteX21" fmla="*/ 7466069 w 9662615"/>
              <a:gd name="connsiteY21" fmla="*/ 1377654 h 1592811"/>
              <a:gd name="connsiteX22" fmla="*/ 7355642 w 9662615"/>
              <a:gd name="connsiteY22" fmla="*/ 1407761 h 1592811"/>
              <a:gd name="connsiteX23" fmla="*/ 7215220 w 9662615"/>
              <a:gd name="connsiteY23" fmla="*/ 1397856 h 1592811"/>
              <a:gd name="connsiteX24" fmla="*/ 7082147 w 9662615"/>
              <a:gd name="connsiteY24" fmla="*/ 1406113 h 1592811"/>
              <a:gd name="connsiteX25" fmla="*/ 6987129 w 9662615"/>
              <a:gd name="connsiteY25" fmla="*/ 1404834 h 1592811"/>
              <a:gd name="connsiteX26" fmla="*/ 6907567 w 9662615"/>
              <a:gd name="connsiteY26" fmla="*/ 1419149 h 1592811"/>
              <a:gd name="connsiteX27" fmla="*/ 6748428 w 9662615"/>
              <a:gd name="connsiteY27" fmla="*/ 1420308 h 1592811"/>
              <a:gd name="connsiteX28" fmla="*/ 6654257 w 9662615"/>
              <a:gd name="connsiteY28" fmla="*/ 1424143 h 1592811"/>
              <a:gd name="connsiteX29" fmla="*/ 6620123 w 9662615"/>
              <a:gd name="connsiteY29" fmla="*/ 1430535 h 1592811"/>
              <a:gd name="connsiteX30" fmla="*/ 6571355 w 9662615"/>
              <a:gd name="connsiteY30" fmla="*/ 1436144 h 1592811"/>
              <a:gd name="connsiteX31" fmla="*/ 6486557 w 9662615"/>
              <a:gd name="connsiteY31" fmla="*/ 1449861 h 1592811"/>
              <a:gd name="connsiteX32" fmla="*/ 6370419 w 9662615"/>
              <a:gd name="connsiteY32" fmla="*/ 1461649 h 1592811"/>
              <a:gd name="connsiteX33" fmla="*/ 6278839 w 9662615"/>
              <a:gd name="connsiteY33" fmla="*/ 1449160 h 1592811"/>
              <a:gd name="connsiteX34" fmla="*/ 6272455 w 9662615"/>
              <a:gd name="connsiteY34" fmla="*/ 1453191 h 1592811"/>
              <a:gd name="connsiteX35" fmla="*/ 6212659 w 9662615"/>
              <a:gd name="connsiteY35" fmla="*/ 1454850 h 1592811"/>
              <a:gd name="connsiteX36" fmla="*/ 6069317 w 9662615"/>
              <a:gd name="connsiteY36" fmla="*/ 1445838 h 1592811"/>
              <a:gd name="connsiteX37" fmla="*/ 5878477 w 9662615"/>
              <a:gd name="connsiteY37" fmla="*/ 1439180 h 1592811"/>
              <a:gd name="connsiteX38" fmla="*/ 5838387 w 9662615"/>
              <a:gd name="connsiteY38" fmla="*/ 1444679 h 1592811"/>
              <a:gd name="connsiteX39" fmla="*/ 5771136 w 9662615"/>
              <a:gd name="connsiteY39" fmla="*/ 1453639 h 1592811"/>
              <a:gd name="connsiteX40" fmla="*/ 5724081 w 9662615"/>
              <a:gd name="connsiteY40" fmla="*/ 1470431 h 1592811"/>
              <a:gd name="connsiteX41" fmla="*/ 5666577 w 9662615"/>
              <a:gd name="connsiteY41" fmla="*/ 1473921 h 1592811"/>
              <a:gd name="connsiteX42" fmla="*/ 5649068 w 9662615"/>
              <a:gd name="connsiteY42" fmla="*/ 1461676 h 1592811"/>
              <a:gd name="connsiteX43" fmla="*/ 5588902 w 9662615"/>
              <a:gd name="connsiteY43" fmla="*/ 1469647 h 1592811"/>
              <a:gd name="connsiteX44" fmla="*/ 5498090 w 9662615"/>
              <a:gd name="connsiteY44" fmla="*/ 1483173 h 1592811"/>
              <a:gd name="connsiteX45" fmla="*/ 5444641 w 9662615"/>
              <a:gd name="connsiteY45" fmla="*/ 1487602 h 1592811"/>
              <a:gd name="connsiteX46" fmla="*/ 5299812 w 9662615"/>
              <a:gd name="connsiteY46" fmla="*/ 1503362 h 1592811"/>
              <a:gd name="connsiteX47" fmla="*/ 5245752 w 9662615"/>
              <a:gd name="connsiteY47" fmla="*/ 1520612 h 1592811"/>
              <a:gd name="connsiteX48" fmla="*/ 5177807 w 9662615"/>
              <a:gd name="connsiteY48" fmla="*/ 1526802 h 1592811"/>
              <a:gd name="connsiteX49" fmla="*/ 5113910 w 9662615"/>
              <a:gd name="connsiteY49" fmla="*/ 1533205 h 1592811"/>
              <a:gd name="connsiteX50" fmla="*/ 5059484 w 9662615"/>
              <a:gd name="connsiteY50" fmla="*/ 1546802 h 1592811"/>
              <a:gd name="connsiteX51" fmla="*/ 5038524 w 9662615"/>
              <a:gd name="connsiteY51" fmla="*/ 1545675 h 1592811"/>
              <a:gd name="connsiteX52" fmla="*/ 5026564 w 9662615"/>
              <a:gd name="connsiteY52" fmla="*/ 1545376 h 1592811"/>
              <a:gd name="connsiteX53" fmla="*/ 4969433 w 9662615"/>
              <a:gd name="connsiteY53" fmla="*/ 1550865 h 1592811"/>
              <a:gd name="connsiteX54" fmla="*/ 4871726 w 9662615"/>
              <a:gd name="connsiteY54" fmla="*/ 1570584 h 1592811"/>
              <a:gd name="connsiteX55" fmla="*/ 4843267 w 9662615"/>
              <a:gd name="connsiteY55" fmla="*/ 1561459 h 1592811"/>
              <a:gd name="connsiteX56" fmla="*/ 4821058 w 9662615"/>
              <a:gd name="connsiteY56" fmla="*/ 1553078 h 1592811"/>
              <a:gd name="connsiteX57" fmla="*/ 4791466 w 9662615"/>
              <a:gd name="connsiteY57" fmla="*/ 1561324 h 1592811"/>
              <a:gd name="connsiteX58" fmla="*/ 4784247 w 9662615"/>
              <a:gd name="connsiteY58" fmla="*/ 1562342 h 1592811"/>
              <a:gd name="connsiteX59" fmla="*/ 4739309 w 9662615"/>
              <a:gd name="connsiteY59" fmla="*/ 1553948 h 1592811"/>
              <a:gd name="connsiteX60" fmla="*/ 4697562 w 9662615"/>
              <a:gd name="connsiteY60" fmla="*/ 1551206 h 1592811"/>
              <a:gd name="connsiteX61" fmla="*/ 4650737 w 9662615"/>
              <a:gd name="connsiteY61" fmla="*/ 1537381 h 1592811"/>
              <a:gd name="connsiteX62" fmla="*/ 4583150 w 9662615"/>
              <a:gd name="connsiteY62" fmla="*/ 1529064 h 1592811"/>
              <a:gd name="connsiteX63" fmla="*/ 4521734 w 9662615"/>
              <a:gd name="connsiteY63" fmla="*/ 1529359 h 1592811"/>
              <a:gd name="connsiteX64" fmla="*/ 4382398 w 9662615"/>
              <a:gd name="connsiteY64" fmla="*/ 1534108 h 1592811"/>
              <a:gd name="connsiteX65" fmla="*/ 4221826 w 9662615"/>
              <a:gd name="connsiteY65" fmla="*/ 1500972 h 1592811"/>
              <a:gd name="connsiteX66" fmla="*/ 4096601 w 9662615"/>
              <a:gd name="connsiteY66" fmla="*/ 1521563 h 1592811"/>
              <a:gd name="connsiteX67" fmla="*/ 4002441 w 9662615"/>
              <a:gd name="connsiteY67" fmla="*/ 1528912 h 1592811"/>
              <a:gd name="connsiteX68" fmla="*/ 3833906 w 9662615"/>
              <a:gd name="connsiteY68" fmla="*/ 1516637 h 1592811"/>
              <a:gd name="connsiteX69" fmla="*/ 3763845 w 9662615"/>
              <a:gd name="connsiteY69" fmla="*/ 1501782 h 1592811"/>
              <a:gd name="connsiteX70" fmla="*/ 3641778 w 9662615"/>
              <a:gd name="connsiteY70" fmla="*/ 1505446 h 1592811"/>
              <a:gd name="connsiteX71" fmla="*/ 3565233 w 9662615"/>
              <a:gd name="connsiteY71" fmla="*/ 1515122 h 1592811"/>
              <a:gd name="connsiteX72" fmla="*/ 3560267 w 9662615"/>
              <a:gd name="connsiteY72" fmla="*/ 1516288 h 1592811"/>
              <a:gd name="connsiteX73" fmla="*/ 3540258 w 9662615"/>
              <a:gd name="connsiteY73" fmla="*/ 1516976 h 1592811"/>
              <a:gd name="connsiteX74" fmla="*/ 3534780 w 9662615"/>
              <a:gd name="connsiteY74" fmla="*/ 1522141 h 1592811"/>
              <a:gd name="connsiteX75" fmla="*/ 3504783 w 9662615"/>
              <a:gd name="connsiteY75" fmla="*/ 1526739 h 1592811"/>
              <a:gd name="connsiteX76" fmla="*/ 3430805 w 9662615"/>
              <a:gd name="connsiteY76" fmla="*/ 1542521 h 1592811"/>
              <a:gd name="connsiteX77" fmla="*/ 3292707 w 9662615"/>
              <a:gd name="connsiteY77" fmla="*/ 1520490 h 1592811"/>
              <a:gd name="connsiteX78" fmla="*/ 3187872 w 9662615"/>
              <a:gd name="connsiteY78" fmla="*/ 1519991 h 1592811"/>
              <a:gd name="connsiteX79" fmla="*/ 3148026 w 9662615"/>
              <a:gd name="connsiteY79" fmla="*/ 1524777 h 1592811"/>
              <a:gd name="connsiteX80" fmla="*/ 3092394 w 9662615"/>
              <a:gd name="connsiteY80" fmla="*/ 1528115 h 1592811"/>
              <a:gd name="connsiteX81" fmla="*/ 2994200 w 9662615"/>
              <a:gd name="connsiteY81" fmla="*/ 1537857 h 1592811"/>
              <a:gd name="connsiteX82" fmla="*/ 2862301 w 9662615"/>
              <a:gd name="connsiteY82" fmla="*/ 1544250 h 1592811"/>
              <a:gd name="connsiteX83" fmla="*/ 2766335 w 9662615"/>
              <a:gd name="connsiteY83" fmla="*/ 1527662 h 1592811"/>
              <a:gd name="connsiteX84" fmla="*/ 2757836 w 9662615"/>
              <a:gd name="connsiteY84" fmla="*/ 1531371 h 1592811"/>
              <a:gd name="connsiteX85" fmla="*/ 2691555 w 9662615"/>
              <a:gd name="connsiteY85" fmla="*/ 1530283 h 1592811"/>
              <a:gd name="connsiteX86" fmla="*/ 2491676 w 9662615"/>
              <a:gd name="connsiteY86" fmla="*/ 1500859 h 1592811"/>
              <a:gd name="connsiteX87" fmla="*/ 2378036 w 9662615"/>
              <a:gd name="connsiteY87" fmla="*/ 1520645 h 1592811"/>
              <a:gd name="connsiteX88" fmla="*/ 2284269 w 9662615"/>
              <a:gd name="connsiteY88" fmla="*/ 1503068 h 1592811"/>
              <a:gd name="connsiteX89" fmla="*/ 2207104 w 9662615"/>
              <a:gd name="connsiteY89" fmla="*/ 1508888 h 1592811"/>
              <a:gd name="connsiteX90" fmla="*/ 2149226 w 9662615"/>
              <a:gd name="connsiteY90" fmla="*/ 1523409 h 1592811"/>
              <a:gd name="connsiteX91" fmla="*/ 2084783 w 9662615"/>
              <a:gd name="connsiteY91" fmla="*/ 1524245 h 1592811"/>
              <a:gd name="connsiteX92" fmla="*/ 2070075 w 9662615"/>
              <a:gd name="connsiteY92" fmla="*/ 1511285 h 1592811"/>
              <a:gd name="connsiteX93" fmla="*/ 2001057 w 9662615"/>
              <a:gd name="connsiteY93" fmla="*/ 1516449 h 1592811"/>
              <a:gd name="connsiteX94" fmla="*/ 1896330 w 9662615"/>
              <a:gd name="connsiteY94" fmla="*/ 1525725 h 1592811"/>
              <a:gd name="connsiteX95" fmla="*/ 1835994 w 9662615"/>
              <a:gd name="connsiteY95" fmla="*/ 1527678 h 1592811"/>
              <a:gd name="connsiteX96" fmla="*/ 1671119 w 9662615"/>
              <a:gd name="connsiteY96" fmla="*/ 1536701 h 1592811"/>
              <a:gd name="connsiteX97" fmla="*/ 1601337 w 9662615"/>
              <a:gd name="connsiteY97" fmla="*/ 1548552 h 1592811"/>
              <a:gd name="connsiteX98" fmla="*/ 1407755 w 9662615"/>
              <a:gd name="connsiteY98" fmla="*/ 1571444 h 1592811"/>
              <a:gd name="connsiteX99" fmla="*/ 1271994 w 9662615"/>
              <a:gd name="connsiteY99" fmla="*/ 1579471 h 1592811"/>
              <a:gd name="connsiteX100" fmla="*/ 1249226 w 9662615"/>
              <a:gd name="connsiteY100" fmla="*/ 1583140 h 1592811"/>
              <a:gd name="connsiteX101" fmla="*/ 1181938 w 9662615"/>
              <a:gd name="connsiteY101" fmla="*/ 1592789 h 1592811"/>
              <a:gd name="connsiteX102" fmla="*/ 1091432 w 9662615"/>
              <a:gd name="connsiteY102" fmla="*/ 1571003 h 1592811"/>
              <a:gd name="connsiteX103" fmla="*/ 940355 w 9662615"/>
              <a:gd name="connsiteY103" fmla="*/ 1560638 h 1592811"/>
              <a:gd name="connsiteX104" fmla="*/ 868264 w 9662615"/>
              <a:gd name="connsiteY104" fmla="*/ 1566392 h 1592811"/>
              <a:gd name="connsiteX105" fmla="*/ 792765 w 9662615"/>
              <a:gd name="connsiteY105" fmla="*/ 1563102 h 1592811"/>
              <a:gd name="connsiteX106" fmla="*/ 653153 w 9662615"/>
              <a:gd name="connsiteY106" fmla="*/ 1563516 h 1592811"/>
              <a:gd name="connsiteX107" fmla="*/ 541933 w 9662615"/>
              <a:gd name="connsiteY107" fmla="*/ 1561051 h 1592811"/>
              <a:gd name="connsiteX108" fmla="*/ 472797 w 9662615"/>
              <a:gd name="connsiteY108" fmla="*/ 1568904 h 1592811"/>
              <a:gd name="connsiteX109" fmla="*/ 396059 w 9662615"/>
              <a:gd name="connsiteY109" fmla="*/ 1560970 h 1592811"/>
              <a:gd name="connsiteX110" fmla="*/ 336819 w 9662615"/>
              <a:gd name="connsiteY110" fmla="*/ 1560892 h 1592811"/>
              <a:gd name="connsiteX111" fmla="*/ 267163 w 9662615"/>
              <a:gd name="connsiteY111" fmla="*/ 1531913 h 1592811"/>
              <a:gd name="connsiteX112" fmla="*/ 196644 w 9662615"/>
              <a:gd name="connsiteY112" fmla="*/ 1524565 h 1592811"/>
              <a:gd name="connsiteX113" fmla="*/ 86819 w 9662615"/>
              <a:gd name="connsiteY113" fmla="*/ 1519517 h 1592811"/>
              <a:gd name="connsiteX114" fmla="*/ 53369 w 9662615"/>
              <a:gd name="connsiteY114" fmla="*/ 1516853 h 1592811"/>
              <a:gd name="connsiteX115" fmla="*/ 2359 w 9662615"/>
              <a:gd name="connsiteY115" fmla="*/ 1515247 h 1592811"/>
              <a:gd name="connsiteX116" fmla="*/ 0 w 9662615"/>
              <a:gd name="connsiteY116" fmla="*/ 1514932 h 1592811"/>
              <a:gd name="connsiteX117" fmla="*/ 0 w 9662615"/>
              <a:gd name="connsiteY117" fmla="*/ 0 h 1592811"/>
              <a:gd name="connsiteX0" fmla="*/ 0 w 9662615"/>
              <a:gd name="connsiteY0" fmla="*/ 0 h 1592811"/>
              <a:gd name="connsiteX1" fmla="*/ 9662615 w 9662615"/>
              <a:gd name="connsiteY1" fmla="*/ 0 h 1592811"/>
              <a:gd name="connsiteX2" fmla="*/ 9662615 w 9662615"/>
              <a:gd name="connsiteY2" fmla="*/ 1280346 h 1592811"/>
              <a:gd name="connsiteX3" fmla="*/ 9551077 w 9662615"/>
              <a:gd name="connsiteY3" fmla="*/ 1292033 h 1592811"/>
              <a:gd name="connsiteX4" fmla="*/ 9469546 w 9662615"/>
              <a:gd name="connsiteY4" fmla="*/ 1289837 h 1592811"/>
              <a:gd name="connsiteX5" fmla="*/ 9326260 w 9662615"/>
              <a:gd name="connsiteY5" fmla="*/ 1277155 h 1592811"/>
              <a:gd name="connsiteX6" fmla="*/ 9144767 w 9662615"/>
              <a:gd name="connsiteY6" fmla="*/ 1264120 h 1592811"/>
              <a:gd name="connsiteX7" fmla="*/ 8976400 w 9662615"/>
              <a:gd name="connsiteY7" fmla="*/ 1326661 h 1592811"/>
              <a:gd name="connsiteX8" fmla="*/ 8828711 w 9662615"/>
              <a:gd name="connsiteY8" fmla="*/ 1346394 h 1592811"/>
              <a:gd name="connsiteX9" fmla="*/ 8695953 w 9662615"/>
              <a:gd name="connsiteY9" fmla="*/ 1346784 h 1592811"/>
              <a:gd name="connsiteX10" fmla="*/ 8652191 w 9662615"/>
              <a:gd name="connsiteY10" fmla="*/ 1345903 h 1592811"/>
              <a:gd name="connsiteX11" fmla="*/ 8591582 w 9662615"/>
              <a:gd name="connsiteY11" fmla="*/ 1341666 h 1592811"/>
              <a:gd name="connsiteX12" fmla="*/ 8537336 w 9662615"/>
              <a:gd name="connsiteY12" fmla="*/ 1341684 h 1592811"/>
              <a:gd name="connsiteX13" fmla="*/ 8416849 w 9662615"/>
              <a:gd name="connsiteY13" fmla="*/ 1367085 h 1592811"/>
              <a:gd name="connsiteX14" fmla="*/ 8278355 w 9662615"/>
              <a:gd name="connsiteY14" fmla="*/ 1386569 h 1592811"/>
              <a:gd name="connsiteX15" fmla="*/ 8197961 w 9662615"/>
              <a:gd name="connsiteY15" fmla="*/ 1392804 h 1592811"/>
              <a:gd name="connsiteX16" fmla="*/ 8171196 w 9662615"/>
              <a:gd name="connsiteY16" fmla="*/ 1397216 h 1592811"/>
              <a:gd name="connsiteX17" fmla="*/ 8087910 w 9662615"/>
              <a:gd name="connsiteY17" fmla="*/ 1386449 h 1592811"/>
              <a:gd name="connsiteX18" fmla="*/ 7974579 w 9662615"/>
              <a:gd name="connsiteY18" fmla="*/ 1383439 h 1592811"/>
              <a:gd name="connsiteX19" fmla="*/ 7768351 w 9662615"/>
              <a:gd name="connsiteY19" fmla="*/ 1395051 h 1592811"/>
              <a:gd name="connsiteX20" fmla="*/ 7635985 w 9662615"/>
              <a:gd name="connsiteY20" fmla="*/ 1386363 h 1592811"/>
              <a:gd name="connsiteX21" fmla="*/ 7466069 w 9662615"/>
              <a:gd name="connsiteY21" fmla="*/ 1377654 h 1592811"/>
              <a:gd name="connsiteX22" fmla="*/ 7355642 w 9662615"/>
              <a:gd name="connsiteY22" fmla="*/ 1407761 h 1592811"/>
              <a:gd name="connsiteX23" fmla="*/ 7215220 w 9662615"/>
              <a:gd name="connsiteY23" fmla="*/ 1397856 h 1592811"/>
              <a:gd name="connsiteX24" fmla="*/ 7082147 w 9662615"/>
              <a:gd name="connsiteY24" fmla="*/ 1406113 h 1592811"/>
              <a:gd name="connsiteX25" fmla="*/ 6987129 w 9662615"/>
              <a:gd name="connsiteY25" fmla="*/ 1404834 h 1592811"/>
              <a:gd name="connsiteX26" fmla="*/ 6907567 w 9662615"/>
              <a:gd name="connsiteY26" fmla="*/ 1419149 h 1592811"/>
              <a:gd name="connsiteX27" fmla="*/ 6748428 w 9662615"/>
              <a:gd name="connsiteY27" fmla="*/ 1420308 h 1592811"/>
              <a:gd name="connsiteX28" fmla="*/ 6654257 w 9662615"/>
              <a:gd name="connsiteY28" fmla="*/ 1424143 h 1592811"/>
              <a:gd name="connsiteX29" fmla="*/ 6620123 w 9662615"/>
              <a:gd name="connsiteY29" fmla="*/ 1430535 h 1592811"/>
              <a:gd name="connsiteX30" fmla="*/ 6571355 w 9662615"/>
              <a:gd name="connsiteY30" fmla="*/ 1436144 h 1592811"/>
              <a:gd name="connsiteX31" fmla="*/ 6486557 w 9662615"/>
              <a:gd name="connsiteY31" fmla="*/ 1449861 h 1592811"/>
              <a:gd name="connsiteX32" fmla="*/ 6370419 w 9662615"/>
              <a:gd name="connsiteY32" fmla="*/ 1461649 h 1592811"/>
              <a:gd name="connsiteX33" fmla="*/ 6278839 w 9662615"/>
              <a:gd name="connsiteY33" fmla="*/ 1449160 h 1592811"/>
              <a:gd name="connsiteX34" fmla="*/ 6272455 w 9662615"/>
              <a:gd name="connsiteY34" fmla="*/ 1453191 h 1592811"/>
              <a:gd name="connsiteX35" fmla="*/ 6212659 w 9662615"/>
              <a:gd name="connsiteY35" fmla="*/ 1454850 h 1592811"/>
              <a:gd name="connsiteX36" fmla="*/ 6069317 w 9662615"/>
              <a:gd name="connsiteY36" fmla="*/ 1445838 h 1592811"/>
              <a:gd name="connsiteX37" fmla="*/ 5878477 w 9662615"/>
              <a:gd name="connsiteY37" fmla="*/ 1439180 h 1592811"/>
              <a:gd name="connsiteX38" fmla="*/ 5838387 w 9662615"/>
              <a:gd name="connsiteY38" fmla="*/ 1444679 h 1592811"/>
              <a:gd name="connsiteX39" fmla="*/ 5771136 w 9662615"/>
              <a:gd name="connsiteY39" fmla="*/ 1453639 h 1592811"/>
              <a:gd name="connsiteX40" fmla="*/ 5724081 w 9662615"/>
              <a:gd name="connsiteY40" fmla="*/ 1470431 h 1592811"/>
              <a:gd name="connsiteX41" fmla="*/ 5666577 w 9662615"/>
              <a:gd name="connsiteY41" fmla="*/ 1473921 h 1592811"/>
              <a:gd name="connsiteX42" fmla="*/ 5649068 w 9662615"/>
              <a:gd name="connsiteY42" fmla="*/ 1461676 h 1592811"/>
              <a:gd name="connsiteX43" fmla="*/ 5588902 w 9662615"/>
              <a:gd name="connsiteY43" fmla="*/ 1469647 h 1592811"/>
              <a:gd name="connsiteX44" fmla="*/ 5498090 w 9662615"/>
              <a:gd name="connsiteY44" fmla="*/ 1483173 h 1592811"/>
              <a:gd name="connsiteX45" fmla="*/ 5444641 w 9662615"/>
              <a:gd name="connsiteY45" fmla="*/ 1487602 h 1592811"/>
              <a:gd name="connsiteX46" fmla="*/ 5299812 w 9662615"/>
              <a:gd name="connsiteY46" fmla="*/ 1503362 h 1592811"/>
              <a:gd name="connsiteX47" fmla="*/ 5245752 w 9662615"/>
              <a:gd name="connsiteY47" fmla="*/ 1520612 h 1592811"/>
              <a:gd name="connsiteX48" fmla="*/ 5177807 w 9662615"/>
              <a:gd name="connsiteY48" fmla="*/ 1526802 h 1592811"/>
              <a:gd name="connsiteX49" fmla="*/ 5113910 w 9662615"/>
              <a:gd name="connsiteY49" fmla="*/ 1533205 h 1592811"/>
              <a:gd name="connsiteX50" fmla="*/ 5059484 w 9662615"/>
              <a:gd name="connsiteY50" fmla="*/ 1546802 h 1592811"/>
              <a:gd name="connsiteX51" fmla="*/ 5038524 w 9662615"/>
              <a:gd name="connsiteY51" fmla="*/ 1545675 h 1592811"/>
              <a:gd name="connsiteX52" fmla="*/ 5026564 w 9662615"/>
              <a:gd name="connsiteY52" fmla="*/ 1545376 h 1592811"/>
              <a:gd name="connsiteX53" fmla="*/ 4969433 w 9662615"/>
              <a:gd name="connsiteY53" fmla="*/ 1550865 h 1592811"/>
              <a:gd name="connsiteX54" fmla="*/ 4871726 w 9662615"/>
              <a:gd name="connsiteY54" fmla="*/ 1570584 h 1592811"/>
              <a:gd name="connsiteX55" fmla="*/ 4843267 w 9662615"/>
              <a:gd name="connsiteY55" fmla="*/ 1561459 h 1592811"/>
              <a:gd name="connsiteX56" fmla="*/ 4821058 w 9662615"/>
              <a:gd name="connsiteY56" fmla="*/ 1553078 h 1592811"/>
              <a:gd name="connsiteX57" fmla="*/ 4791466 w 9662615"/>
              <a:gd name="connsiteY57" fmla="*/ 1561324 h 1592811"/>
              <a:gd name="connsiteX58" fmla="*/ 4784247 w 9662615"/>
              <a:gd name="connsiteY58" fmla="*/ 1562342 h 1592811"/>
              <a:gd name="connsiteX59" fmla="*/ 4739309 w 9662615"/>
              <a:gd name="connsiteY59" fmla="*/ 1553948 h 1592811"/>
              <a:gd name="connsiteX60" fmla="*/ 4697562 w 9662615"/>
              <a:gd name="connsiteY60" fmla="*/ 1551206 h 1592811"/>
              <a:gd name="connsiteX61" fmla="*/ 4650737 w 9662615"/>
              <a:gd name="connsiteY61" fmla="*/ 1537381 h 1592811"/>
              <a:gd name="connsiteX62" fmla="*/ 4583150 w 9662615"/>
              <a:gd name="connsiteY62" fmla="*/ 1529064 h 1592811"/>
              <a:gd name="connsiteX63" fmla="*/ 4521734 w 9662615"/>
              <a:gd name="connsiteY63" fmla="*/ 1529359 h 1592811"/>
              <a:gd name="connsiteX64" fmla="*/ 4382398 w 9662615"/>
              <a:gd name="connsiteY64" fmla="*/ 1534108 h 1592811"/>
              <a:gd name="connsiteX65" fmla="*/ 4221826 w 9662615"/>
              <a:gd name="connsiteY65" fmla="*/ 1500972 h 1592811"/>
              <a:gd name="connsiteX66" fmla="*/ 4096601 w 9662615"/>
              <a:gd name="connsiteY66" fmla="*/ 1521563 h 1592811"/>
              <a:gd name="connsiteX67" fmla="*/ 4002441 w 9662615"/>
              <a:gd name="connsiteY67" fmla="*/ 1528912 h 1592811"/>
              <a:gd name="connsiteX68" fmla="*/ 3833906 w 9662615"/>
              <a:gd name="connsiteY68" fmla="*/ 1516637 h 1592811"/>
              <a:gd name="connsiteX69" fmla="*/ 3763845 w 9662615"/>
              <a:gd name="connsiteY69" fmla="*/ 1501782 h 1592811"/>
              <a:gd name="connsiteX70" fmla="*/ 3641778 w 9662615"/>
              <a:gd name="connsiteY70" fmla="*/ 1505446 h 1592811"/>
              <a:gd name="connsiteX71" fmla="*/ 3565233 w 9662615"/>
              <a:gd name="connsiteY71" fmla="*/ 1515122 h 1592811"/>
              <a:gd name="connsiteX72" fmla="*/ 3560267 w 9662615"/>
              <a:gd name="connsiteY72" fmla="*/ 1516288 h 1592811"/>
              <a:gd name="connsiteX73" fmla="*/ 3540258 w 9662615"/>
              <a:gd name="connsiteY73" fmla="*/ 1516976 h 1592811"/>
              <a:gd name="connsiteX74" fmla="*/ 3534780 w 9662615"/>
              <a:gd name="connsiteY74" fmla="*/ 1522141 h 1592811"/>
              <a:gd name="connsiteX75" fmla="*/ 3504783 w 9662615"/>
              <a:gd name="connsiteY75" fmla="*/ 1526739 h 1592811"/>
              <a:gd name="connsiteX76" fmla="*/ 3430805 w 9662615"/>
              <a:gd name="connsiteY76" fmla="*/ 1542521 h 1592811"/>
              <a:gd name="connsiteX77" fmla="*/ 3292707 w 9662615"/>
              <a:gd name="connsiteY77" fmla="*/ 1520490 h 1592811"/>
              <a:gd name="connsiteX78" fmla="*/ 3187872 w 9662615"/>
              <a:gd name="connsiteY78" fmla="*/ 1519991 h 1592811"/>
              <a:gd name="connsiteX79" fmla="*/ 3148026 w 9662615"/>
              <a:gd name="connsiteY79" fmla="*/ 1524777 h 1592811"/>
              <a:gd name="connsiteX80" fmla="*/ 3092394 w 9662615"/>
              <a:gd name="connsiteY80" fmla="*/ 1528115 h 1592811"/>
              <a:gd name="connsiteX81" fmla="*/ 2994200 w 9662615"/>
              <a:gd name="connsiteY81" fmla="*/ 1537857 h 1592811"/>
              <a:gd name="connsiteX82" fmla="*/ 2862301 w 9662615"/>
              <a:gd name="connsiteY82" fmla="*/ 1544250 h 1592811"/>
              <a:gd name="connsiteX83" fmla="*/ 2766335 w 9662615"/>
              <a:gd name="connsiteY83" fmla="*/ 1527662 h 1592811"/>
              <a:gd name="connsiteX84" fmla="*/ 2757836 w 9662615"/>
              <a:gd name="connsiteY84" fmla="*/ 1531371 h 1592811"/>
              <a:gd name="connsiteX85" fmla="*/ 2691555 w 9662615"/>
              <a:gd name="connsiteY85" fmla="*/ 1530283 h 1592811"/>
              <a:gd name="connsiteX86" fmla="*/ 2491676 w 9662615"/>
              <a:gd name="connsiteY86" fmla="*/ 1500859 h 1592811"/>
              <a:gd name="connsiteX87" fmla="*/ 2378036 w 9662615"/>
              <a:gd name="connsiteY87" fmla="*/ 1520645 h 1592811"/>
              <a:gd name="connsiteX88" fmla="*/ 2284269 w 9662615"/>
              <a:gd name="connsiteY88" fmla="*/ 1503068 h 1592811"/>
              <a:gd name="connsiteX89" fmla="*/ 2207104 w 9662615"/>
              <a:gd name="connsiteY89" fmla="*/ 1508888 h 1592811"/>
              <a:gd name="connsiteX90" fmla="*/ 2149226 w 9662615"/>
              <a:gd name="connsiteY90" fmla="*/ 1523409 h 1592811"/>
              <a:gd name="connsiteX91" fmla="*/ 2084783 w 9662615"/>
              <a:gd name="connsiteY91" fmla="*/ 1524245 h 1592811"/>
              <a:gd name="connsiteX92" fmla="*/ 2070075 w 9662615"/>
              <a:gd name="connsiteY92" fmla="*/ 1511285 h 1592811"/>
              <a:gd name="connsiteX93" fmla="*/ 2001057 w 9662615"/>
              <a:gd name="connsiteY93" fmla="*/ 1516449 h 1592811"/>
              <a:gd name="connsiteX94" fmla="*/ 1896330 w 9662615"/>
              <a:gd name="connsiteY94" fmla="*/ 1525725 h 1592811"/>
              <a:gd name="connsiteX95" fmla="*/ 1835994 w 9662615"/>
              <a:gd name="connsiteY95" fmla="*/ 1527678 h 1592811"/>
              <a:gd name="connsiteX96" fmla="*/ 1671119 w 9662615"/>
              <a:gd name="connsiteY96" fmla="*/ 1536701 h 1592811"/>
              <a:gd name="connsiteX97" fmla="*/ 1601337 w 9662615"/>
              <a:gd name="connsiteY97" fmla="*/ 1548552 h 1592811"/>
              <a:gd name="connsiteX98" fmla="*/ 1407755 w 9662615"/>
              <a:gd name="connsiteY98" fmla="*/ 1571444 h 1592811"/>
              <a:gd name="connsiteX99" fmla="*/ 1291872 w 9662615"/>
              <a:gd name="connsiteY99" fmla="*/ 1579471 h 1592811"/>
              <a:gd name="connsiteX100" fmla="*/ 1249226 w 9662615"/>
              <a:gd name="connsiteY100" fmla="*/ 1583140 h 1592811"/>
              <a:gd name="connsiteX101" fmla="*/ 1181938 w 9662615"/>
              <a:gd name="connsiteY101" fmla="*/ 1592789 h 1592811"/>
              <a:gd name="connsiteX102" fmla="*/ 1091432 w 9662615"/>
              <a:gd name="connsiteY102" fmla="*/ 1571003 h 1592811"/>
              <a:gd name="connsiteX103" fmla="*/ 940355 w 9662615"/>
              <a:gd name="connsiteY103" fmla="*/ 1560638 h 1592811"/>
              <a:gd name="connsiteX104" fmla="*/ 868264 w 9662615"/>
              <a:gd name="connsiteY104" fmla="*/ 1566392 h 1592811"/>
              <a:gd name="connsiteX105" fmla="*/ 792765 w 9662615"/>
              <a:gd name="connsiteY105" fmla="*/ 1563102 h 1592811"/>
              <a:gd name="connsiteX106" fmla="*/ 653153 w 9662615"/>
              <a:gd name="connsiteY106" fmla="*/ 1563516 h 1592811"/>
              <a:gd name="connsiteX107" fmla="*/ 541933 w 9662615"/>
              <a:gd name="connsiteY107" fmla="*/ 1561051 h 1592811"/>
              <a:gd name="connsiteX108" fmla="*/ 472797 w 9662615"/>
              <a:gd name="connsiteY108" fmla="*/ 1568904 h 1592811"/>
              <a:gd name="connsiteX109" fmla="*/ 396059 w 9662615"/>
              <a:gd name="connsiteY109" fmla="*/ 1560970 h 1592811"/>
              <a:gd name="connsiteX110" fmla="*/ 336819 w 9662615"/>
              <a:gd name="connsiteY110" fmla="*/ 1560892 h 1592811"/>
              <a:gd name="connsiteX111" fmla="*/ 267163 w 9662615"/>
              <a:gd name="connsiteY111" fmla="*/ 1531913 h 1592811"/>
              <a:gd name="connsiteX112" fmla="*/ 196644 w 9662615"/>
              <a:gd name="connsiteY112" fmla="*/ 1524565 h 1592811"/>
              <a:gd name="connsiteX113" fmla="*/ 86819 w 9662615"/>
              <a:gd name="connsiteY113" fmla="*/ 1519517 h 1592811"/>
              <a:gd name="connsiteX114" fmla="*/ 53369 w 9662615"/>
              <a:gd name="connsiteY114" fmla="*/ 1516853 h 1592811"/>
              <a:gd name="connsiteX115" fmla="*/ 2359 w 9662615"/>
              <a:gd name="connsiteY115" fmla="*/ 1515247 h 1592811"/>
              <a:gd name="connsiteX116" fmla="*/ 0 w 9662615"/>
              <a:gd name="connsiteY116" fmla="*/ 1514932 h 1592811"/>
              <a:gd name="connsiteX117" fmla="*/ 0 w 9662615"/>
              <a:gd name="connsiteY117" fmla="*/ 0 h 1592811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565233 w 9662615"/>
              <a:gd name="connsiteY71" fmla="*/ 1515122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34780 w 9662615"/>
              <a:gd name="connsiteY74" fmla="*/ 1522141 h 1603018"/>
              <a:gd name="connsiteX75" fmla="*/ 3504783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601337 w 9662615"/>
              <a:gd name="connsiteY97" fmla="*/ 1548552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565233 w 9662615"/>
              <a:gd name="connsiteY71" fmla="*/ 1515122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34780 w 9662615"/>
              <a:gd name="connsiteY74" fmla="*/ 1522141 h 1603018"/>
              <a:gd name="connsiteX75" fmla="*/ 3504783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565233 w 9662615"/>
              <a:gd name="connsiteY71" fmla="*/ 1515122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34780 w 9662615"/>
              <a:gd name="connsiteY74" fmla="*/ 1522141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565233 w 9662615"/>
              <a:gd name="connsiteY71" fmla="*/ 1515122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612941 w 9662615"/>
              <a:gd name="connsiteY71" fmla="*/ 1411755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612941 w 9662615"/>
              <a:gd name="connsiteY71" fmla="*/ 141175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12941 w 9662615"/>
              <a:gd name="connsiteY71" fmla="*/ 141175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81031 w 9662615"/>
              <a:gd name="connsiteY90" fmla="*/ 1531361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81031 w 9662615"/>
              <a:gd name="connsiteY90" fmla="*/ 1531361 h 1603018"/>
              <a:gd name="connsiteX91" fmla="*/ 211261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81031 w 9662615"/>
              <a:gd name="connsiteY90" fmla="*/ 1531361 h 1603018"/>
              <a:gd name="connsiteX91" fmla="*/ 2112613 w 9662615"/>
              <a:gd name="connsiteY91" fmla="*/ 1524245 h 1603018"/>
              <a:gd name="connsiteX92" fmla="*/ 2046221 w 9662615"/>
              <a:gd name="connsiteY92" fmla="*/ 1523212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81031 w 9662615"/>
              <a:gd name="connsiteY90" fmla="*/ 1531361 h 1603018"/>
              <a:gd name="connsiteX91" fmla="*/ 2112613 w 9662615"/>
              <a:gd name="connsiteY91" fmla="*/ 1524245 h 1603018"/>
              <a:gd name="connsiteX92" fmla="*/ 2046221 w 9662615"/>
              <a:gd name="connsiteY92" fmla="*/ 1523212 h 1603018"/>
              <a:gd name="connsiteX93" fmla="*/ 2001057 w 9662615"/>
              <a:gd name="connsiteY93" fmla="*/ 1516449 h 1603018"/>
              <a:gd name="connsiteX94" fmla="*/ 1920184 w 9662615"/>
              <a:gd name="connsiteY94" fmla="*/ 1533676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</a:cxnLst>
            <a:rect l="l" t="t" r="r" b="b"/>
            <a:pathLst>
              <a:path w="9662615" h="1603018">
                <a:moveTo>
                  <a:pt x="0" y="0"/>
                </a:moveTo>
                <a:lnTo>
                  <a:pt x="9662615" y="0"/>
                </a:lnTo>
                <a:lnTo>
                  <a:pt x="9662615" y="1280346"/>
                </a:lnTo>
                <a:lnTo>
                  <a:pt x="9551077" y="1292033"/>
                </a:lnTo>
                <a:cubicBezTo>
                  <a:pt x="9489925" y="1291588"/>
                  <a:pt x="9543615" y="1296257"/>
                  <a:pt x="9469546" y="1289837"/>
                </a:cubicBezTo>
                <a:cubicBezTo>
                  <a:pt x="9413040" y="1331485"/>
                  <a:pt x="9340031" y="1268376"/>
                  <a:pt x="9326260" y="1277155"/>
                </a:cubicBezTo>
                <a:cubicBezTo>
                  <a:pt x="9234251" y="1284900"/>
                  <a:pt x="9225377" y="1258935"/>
                  <a:pt x="9144767" y="1264120"/>
                </a:cubicBezTo>
                <a:cubicBezTo>
                  <a:pt x="9159115" y="1310075"/>
                  <a:pt x="9066692" y="1304806"/>
                  <a:pt x="8976400" y="1326661"/>
                </a:cubicBezTo>
                <a:cubicBezTo>
                  <a:pt x="8931920" y="1325947"/>
                  <a:pt x="8871807" y="1351060"/>
                  <a:pt x="8828711" y="1346394"/>
                </a:cubicBezTo>
                <a:cubicBezTo>
                  <a:pt x="8809650" y="1326213"/>
                  <a:pt x="8718313" y="1358527"/>
                  <a:pt x="8695953" y="1346784"/>
                </a:cubicBezTo>
                <a:cubicBezTo>
                  <a:pt x="8694290" y="1355317"/>
                  <a:pt x="8661526" y="1349865"/>
                  <a:pt x="8652191" y="1345903"/>
                </a:cubicBezTo>
                <a:cubicBezTo>
                  <a:pt x="8641363" y="1349626"/>
                  <a:pt x="8603292" y="1341304"/>
                  <a:pt x="8591582" y="1341666"/>
                </a:cubicBezTo>
                <a:cubicBezTo>
                  <a:pt x="8568421" y="1323004"/>
                  <a:pt x="8565847" y="1352287"/>
                  <a:pt x="8537336" y="1341684"/>
                </a:cubicBezTo>
                <a:cubicBezTo>
                  <a:pt x="8524809" y="1348019"/>
                  <a:pt x="8445703" y="1377667"/>
                  <a:pt x="8416849" y="1367085"/>
                </a:cubicBezTo>
                <a:cubicBezTo>
                  <a:pt x="8350736" y="1379599"/>
                  <a:pt x="8346589" y="1391624"/>
                  <a:pt x="8278355" y="1386569"/>
                </a:cubicBezTo>
                <a:cubicBezTo>
                  <a:pt x="8268756" y="1398649"/>
                  <a:pt x="8183331" y="1371185"/>
                  <a:pt x="8197961" y="1392804"/>
                </a:cubicBezTo>
                <a:cubicBezTo>
                  <a:pt x="8175189" y="1391748"/>
                  <a:pt x="8158503" y="1383145"/>
                  <a:pt x="8171196" y="1397216"/>
                </a:cubicBezTo>
                <a:cubicBezTo>
                  <a:pt x="8141821" y="1397466"/>
                  <a:pt x="8125626" y="1386947"/>
                  <a:pt x="8087910" y="1386449"/>
                </a:cubicBezTo>
                <a:cubicBezTo>
                  <a:pt x="8029319" y="1362701"/>
                  <a:pt x="8020916" y="1407035"/>
                  <a:pt x="7974579" y="1383439"/>
                </a:cubicBezTo>
                <a:cubicBezTo>
                  <a:pt x="7912074" y="1402493"/>
                  <a:pt x="7841761" y="1389550"/>
                  <a:pt x="7768351" y="1395051"/>
                </a:cubicBezTo>
                <a:cubicBezTo>
                  <a:pt x="7741665" y="1390266"/>
                  <a:pt x="7663663" y="1410813"/>
                  <a:pt x="7635985" y="1386363"/>
                </a:cubicBezTo>
                <a:cubicBezTo>
                  <a:pt x="7646173" y="1415707"/>
                  <a:pt x="7542198" y="1378410"/>
                  <a:pt x="7466069" y="1377654"/>
                </a:cubicBezTo>
                <a:cubicBezTo>
                  <a:pt x="7427626" y="1403818"/>
                  <a:pt x="7337822" y="1398948"/>
                  <a:pt x="7355642" y="1407761"/>
                </a:cubicBezTo>
                <a:cubicBezTo>
                  <a:pt x="7270634" y="1390553"/>
                  <a:pt x="7306340" y="1403822"/>
                  <a:pt x="7215220" y="1397856"/>
                </a:cubicBezTo>
                <a:cubicBezTo>
                  <a:pt x="7175381" y="1421457"/>
                  <a:pt x="7122339" y="1428094"/>
                  <a:pt x="7082147" y="1406113"/>
                </a:cubicBezTo>
                <a:cubicBezTo>
                  <a:pt x="7040624" y="1425217"/>
                  <a:pt x="7029993" y="1391726"/>
                  <a:pt x="6987129" y="1404834"/>
                </a:cubicBezTo>
                <a:cubicBezTo>
                  <a:pt x="6953477" y="1411964"/>
                  <a:pt x="6957479" y="1421694"/>
                  <a:pt x="6907567" y="1419149"/>
                </a:cubicBezTo>
                <a:cubicBezTo>
                  <a:pt x="6863513" y="1408514"/>
                  <a:pt x="6803088" y="1434619"/>
                  <a:pt x="6748428" y="1420308"/>
                </a:cubicBezTo>
                <a:cubicBezTo>
                  <a:pt x="6728317" y="1416860"/>
                  <a:pt x="6666046" y="1417296"/>
                  <a:pt x="6654257" y="1424143"/>
                </a:cubicBezTo>
                <a:cubicBezTo>
                  <a:pt x="6641271" y="1425628"/>
                  <a:pt x="6626125" y="1423202"/>
                  <a:pt x="6620123" y="1430535"/>
                </a:cubicBezTo>
                <a:cubicBezTo>
                  <a:pt x="6610208" y="1439359"/>
                  <a:pt x="6564906" y="1425734"/>
                  <a:pt x="6571355" y="1436144"/>
                </a:cubicBezTo>
                <a:cubicBezTo>
                  <a:pt x="6539188" y="1426808"/>
                  <a:pt x="6513602" y="1445293"/>
                  <a:pt x="6486557" y="1449861"/>
                </a:cubicBezTo>
                <a:cubicBezTo>
                  <a:pt x="6461221" y="1440598"/>
                  <a:pt x="6429457" y="1459319"/>
                  <a:pt x="6370419" y="1461649"/>
                </a:cubicBezTo>
                <a:cubicBezTo>
                  <a:pt x="6342558" y="1450937"/>
                  <a:pt x="6330664" y="1463365"/>
                  <a:pt x="6278839" y="1449160"/>
                </a:cubicBezTo>
                <a:cubicBezTo>
                  <a:pt x="6277206" y="1450621"/>
                  <a:pt x="6275057" y="1451978"/>
                  <a:pt x="6272455" y="1453191"/>
                </a:cubicBezTo>
                <a:cubicBezTo>
                  <a:pt x="6257338" y="1460236"/>
                  <a:pt x="6230567" y="1460979"/>
                  <a:pt x="6212659" y="1454850"/>
                </a:cubicBezTo>
                <a:cubicBezTo>
                  <a:pt x="6130994" y="1436046"/>
                  <a:pt x="6135790" y="1448771"/>
                  <a:pt x="6069317" y="1445838"/>
                </a:cubicBezTo>
                <a:cubicBezTo>
                  <a:pt x="5994738" y="1444791"/>
                  <a:pt x="5975991" y="1456673"/>
                  <a:pt x="5878477" y="1439180"/>
                </a:cubicBezTo>
                <a:cubicBezTo>
                  <a:pt x="5870803" y="1447519"/>
                  <a:pt x="5859206" y="1448153"/>
                  <a:pt x="5838387" y="1444679"/>
                </a:cubicBezTo>
                <a:cubicBezTo>
                  <a:pt x="5802317" y="1444778"/>
                  <a:pt x="5810848" y="1465165"/>
                  <a:pt x="5771136" y="1453639"/>
                </a:cubicBezTo>
                <a:cubicBezTo>
                  <a:pt x="5780732" y="1464484"/>
                  <a:pt x="5704275" y="1459369"/>
                  <a:pt x="5724081" y="1470431"/>
                </a:cubicBezTo>
                <a:cubicBezTo>
                  <a:pt x="5703536" y="1480946"/>
                  <a:pt x="5687323" y="1464719"/>
                  <a:pt x="5666577" y="1473921"/>
                </a:cubicBezTo>
                <a:cubicBezTo>
                  <a:pt x="5640974" y="1476520"/>
                  <a:pt x="5678275" y="1461854"/>
                  <a:pt x="5649068" y="1461676"/>
                </a:cubicBezTo>
                <a:cubicBezTo>
                  <a:pt x="5614218" y="1463443"/>
                  <a:pt x="5608578" y="1443299"/>
                  <a:pt x="5588902" y="1469647"/>
                </a:cubicBezTo>
                <a:cubicBezTo>
                  <a:pt x="5550386" y="1464321"/>
                  <a:pt x="5546573" y="1476049"/>
                  <a:pt x="5498090" y="1483173"/>
                </a:cubicBezTo>
                <a:cubicBezTo>
                  <a:pt x="5475226" y="1477314"/>
                  <a:pt x="5459293" y="1480930"/>
                  <a:pt x="5444641" y="1487602"/>
                </a:cubicBezTo>
                <a:cubicBezTo>
                  <a:pt x="5395328" y="1487320"/>
                  <a:pt x="5353572" y="1498007"/>
                  <a:pt x="5299812" y="1503362"/>
                </a:cubicBezTo>
                <a:cubicBezTo>
                  <a:pt x="5238326" y="1497756"/>
                  <a:pt x="5303225" y="1514963"/>
                  <a:pt x="5245752" y="1520612"/>
                </a:cubicBezTo>
                <a:cubicBezTo>
                  <a:pt x="5190753" y="1507732"/>
                  <a:pt x="5205712" y="1518627"/>
                  <a:pt x="5177807" y="1526802"/>
                </a:cubicBezTo>
                <a:lnTo>
                  <a:pt x="5113910" y="1533205"/>
                </a:lnTo>
                <a:lnTo>
                  <a:pt x="5059484" y="1546802"/>
                </a:lnTo>
                <a:lnTo>
                  <a:pt x="5038524" y="1545675"/>
                </a:lnTo>
                <a:lnTo>
                  <a:pt x="5026564" y="1545376"/>
                </a:lnTo>
                <a:cubicBezTo>
                  <a:pt x="5006873" y="1544046"/>
                  <a:pt x="4987701" y="1552900"/>
                  <a:pt x="4969433" y="1550865"/>
                </a:cubicBezTo>
                <a:cubicBezTo>
                  <a:pt x="4943627" y="1555066"/>
                  <a:pt x="4892754" y="1568818"/>
                  <a:pt x="4871726" y="1570584"/>
                </a:cubicBezTo>
                <a:cubicBezTo>
                  <a:pt x="4863638" y="1570310"/>
                  <a:pt x="4846771" y="1559566"/>
                  <a:pt x="4843267" y="1561459"/>
                </a:cubicBezTo>
                <a:lnTo>
                  <a:pt x="4821058" y="1553078"/>
                </a:lnTo>
                <a:lnTo>
                  <a:pt x="4791466" y="1561324"/>
                </a:lnTo>
                <a:lnTo>
                  <a:pt x="4784247" y="1562342"/>
                </a:lnTo>
                <a:cubicBezTo>
                  <a:pt x="4770593" y="1574121"/>
                  <a:pt x="4776816" y="1558072"/>
                  <a:pt x="4739309" y="1553948"/>
                </a:cubicBezTo>
                <a:cubicBezTo>
                  <a:pt x="4684311" y="1578213"/>
                  <a:pt x="4712803" y="1566697"/>
                  <a:pt x="4697562" y="1551206"/>
                </a:cubicBezTo>
                <a:lnTo>
                  <a:pt x="4650737" y="1537381"/>
                </a:lnTo>
                <a:cubicBezTo>
                  <a:pt x="4628208" y="1530633"/>
                  <a:pt x="4609654" y="1567617"/>
                  <a:pt x="4583150" y="1529064"/>
                </a:cubicBezTo>
                <a:cubicBezTo>
                  <a:pt x="4575879" y="1527088"/>
                  <a:pt x="4527005" y="1532552"/>
                  <a:pt x="4521734" y="1529359"/>
                </a:cubicBezTo>
                <a:cubicBezTo>
                  <a:pt x="4457980" y="1517590"/>
                  <a:pt x="4465052" y="1532003"/>
                  <a:pt x="4382398" y="1534108"/>
                </a:cubicBezTo>
                <a:cubicBezTo>
                  <a:pt x="4347480" y="1506889"/>
                  <a:pt x="4310783" y="1494709"/>
                  <a:pt x="4221826" y="1500972"/>
                </a:cubicBezTo>
                <a:cubicBezTo>
                  <a:pt x="4174471" y="1526598"/>
                  <a:pt x="4136675" y="1542031"/>
                  <a:pt x="4096601" y="1521563"/>
                </a:cubicBezTo>
                <a:cubicBezTo>
                  <a:pt x="4015086" y="1550501"/>
                  <a:pt x="3986123" y="1519347"/>
                  <a:pt x="4002441" y="1528912"/>
                </a:cubicBezTo>
                <a:cubicBezTo>
                  <a:pt x="3967120" y="1539744"/>
                  <a:pt x="3931774" y="1526729"/>
                  <a:pt x="3833906" y="1516637"/>
                </a:cubicBezTo>
                <a:cubicBezTo>
                  <a:pt x="3781438" y="1538249"/>
                  <a:pt x="3822855" y="1526006"/>
                  <a:pt x="3763845" y="1501782"/>
                </a:cubicBezTo>
                <a:cubicBezTo>
                  <a:pt x="3734533" y="1525292"/>
                  <a:pt x="3677359" y="1524487"/>
                  <a:pt x="3673583" y="1501471"/>
                </a:cubicBezTo>
                <a:cubicBezTo>
                  <a:pt x="3663687" y="1502855"/>
                  <a:pt x="3650245" y="1528777"/>
                  <a:pt x="3640771" y="1531025"/>
                </a:cubicBezTo>
                <a:lnTo>
                  <a:pt x="3576170" y="1516288"/>
                </a:lnTo>
                <a:lnTo>
                  <a:pt x="3540258" y="1516976"/>
                </a:lnTo>
                <a:lnTo>
                  <a:pt x="3522853" y="1538044"/>
                </a:lnTo>
                <a:lnTo>
                  <a:pt x="3480929" y="1526739"/>
                </a:lnTo>
                <a:cubicBezTo>
                  <a:pt x="3469671" y="1527693"/>
                  <a:pt x="3444273" y="1543724"/>
                  <a:pt x="3430805" y="1542521"/>
                </a:cubicBezTo>
                <a:cubicBezTo>
                  <a:pt x="3386352" y="1529947"/>
                  <a:pt x="3347457" y="1537200"/>
                  <a:pt x="3292707" y="1520490"/>
                </a:cubicBezTo>
                <a:cubicBezTo>
                  <a:pt x="3271897" y="1516147"/>
                  <a:pt x="3203347" y="1513732"/>
                  <a:pt x="3187872" y="1519991"/>
                </a:cubicBezTo>
                <a:cubicBezTo>
                  <a:pt x="3173062" y="1520872"/>
                  <a:pt x="3157325" y="1517771"/>
                  <a:pt x="3148026" y="1524777"/>
                </a:cubicBezTo>
                <a:cubicBezTo>
                  <a:pt x="3133878" y="1533085"/>
                  <a:pt x="3089156" y="1517485"/>
                  <a:pt x="3092394" y="1528115"/>
                </a:cubicBezTo>
                <a:cubicBezTo>
                  <a:pt x="3060512" y="1517374"/>
                  <a:pt x="3025593" y="1534558"/>
                  <a:pt x="2994200" y="1537857"/>
                </a:cubicBezTo>
                <a:cubicBezTo>
                  <a:pt x="2969798" y="1527501"/>
                  <a:pt x="2927999" y="1544636"/>
                  <a:pt x="2862301" y="1544250"/>
                </a:cubicBezTo>
                <a:cubicBezTo>
                  <a:pt x="2835658" y="1532340"/>
                  <a:pt x="2818008" y="1544135"/>
                  <a:pt x="2766335" y="1527662"/>
                </a:cubicBezTo>
                <a:cubicBezTo>
                  <a:pt x="2764004" y="1529036"/>
                  <a:pt x="2761142" y="1530285"/>
                  <a:pt x="2757836" y="1531371"/>
                </a:cubicBezTo>
                <a:cubicBezTo>
                  <a:pt x="2738633" y="1537675"/>
                  <a:pt x="2708957" y="1537188"/>
                  <a:pt x="2691555" y="1530283"/>
                </a:cubicBezTo>
                <a:cubicBezTo>
                  <a:pt x="2608810" y="1507878"/>
                  <a:pt x="2611304" y="1510787"/>
                  <a:pt x="2539383" y="1504835"/>
                </a:cubicBezTo>
                <a:cubicBezTo>
                  <a:pt x="2457862" y="1500384"/>
                  <a:pt x="2478670" y="1542474"/>
                  <a:pt x="2378036" y="1520645"/>
                </a:cubicBezTo>
                <a:cubicBezTo>
                  <a:pt x="2366529" y="1528574"/>
                  <a:pt x="2341629" y="1515421"/>
                  <a:pt x="2320049" y="1511019"/>
                </a:cubicBezTo>
                <a:cubicBezTo>
                  <a:pt x="2280399" y="1509467"/>
                  <a:pt x="2278267" y="1522148"/>
                  <a:pt x="2238909" y="1508888"/>
                </a:cubicBezTo>
                <a:cubicBezTo>
                  <a:pt x="2245444" y="1520095"/>
                  <a:pt x="2163364" y="1519472"/>
                  <a:pt x="2181031" y="1531361"/>
                </a:cubicBezTo>
                <a:cubicBezTo>
                  <a:pt x="2154585" y="1540861"/>
                  <a:pt x="2138796" y="1516056"/>
                  <a:pt x="2112613" y="1524245"/>
                </a:cubicBezTo>
                <a:cubicBezTo>
                  <a:pt x="2083537" y="1525655"/>
                  <a:pt x="2078233" y="1524725"/>
                  <a:pt x="2046221" y="1523212"/>
                </a:cubicBezTo>
                <a:cubicBezTo>
                  <a:pt x="2007296" y="1523373"/>
                  <a:pt x="2032394" y="1491187"/>
                  <a:pt x="2001057" y="1516449"/>
                </a:cubicBezTo>
                <a:cubicBezTo>
                  <a:pt x="1960724" y="1509398"/>
                  <a:pt x="1976058" y="1528820"/>
                  <a:pt x="1920184" y="1533676"/>
                </a:cubicBezTo>
                <a:cubicBezTo>
                  <a:pt x="1897238" y="1526813"/>
                  <a:pt x="1877505" y="1527174"/>
                  <a:pt x="1835994" y="1527678"/>
                </a:cubicBezTo>
                <a:cubicBezTo>
                  <a:pt x="1794483" y="1528182"/>
                  <a:pt x="1726077" y="1533693"/>
                  <a:pt x="1671119" y="1536701"/>
                </a:cubicBezTo>
                <a:cubicBezTo>
                  <a:pt x="1605663" y="1528324"/>
                  <a:pt x="1630763" y="1553523"/>
                  <a:pt x="1565556" y="1556503"/>
                </a:cubicBezTo>
                <a:cubicBezTo>
                  <a:pt x="1501959" y="1539013"/>
                  <a:pt x="1462468" y="1572800"/>
                  <a:pt x="1407755" y="1571444"/>
                </a:cubicBezTo>
                <a:cubicBezTo>
                  <a:pt x="1319286" y="1555448"/>
                  <a:pt x="1429251" y="1585263"/>
                  <a:pt x="1291872" y="1579471"/>
                </a:cubicBezTo>
                <a:cubicBezTo>
                  <a:pt x="1284192" y="1576816"/>
                  <a:pt x="1243590" y="1599390"/>
                  <a:pt x="1245251" y="1603018"/>
                </a:cubicBezTo>
                <a:cubicBezTo>
                  <a:pt x="1236562" y="1601891"/>
                  <a:pt x="1184091" y="1586977"/>
                  <a:pt x="1181938" y="1592789"/>
                </a:cubicBezTo>
                <a:cubicBezTo>
                  <a:pt x="1138153" y="1593474"/>
                  <a:pt x="1130439" y="1578153"/>
                  <a:pt x="1091432" y="1571003"/>
                </a:cubicBezTo>
                <a:cubicBezTo>
                  <a:pt x="1007000" y="1580980"/>
                  <a:pt x="1001377" y="1557850"/>
                  <a:pt x="940355" y="1560638"/>
                </a:cubicBezTo>
                <a:cubicBezTo>
                  <a:pt x="891367" y="1572083"/>
                  <a:pt x="924846" y="1558773"/>
                  <a:pt x="868264" y="1566392"/>
                </a:cubicBezTo>
                <a:cubicBezTo>
                  <a:pt x="848640" y="1547574"/>
                  <a:pt x="814997" y="1568391"/>
                  <a:pt x="792765" y="1563102"/>
                </a:cubicBezTo>
                <a:cubicBezTo>
                  <a:pt x="758082" y="1585102"/>
                  <a:pt x="689950" y="1563038"/>
                  <a:pt x="653153" y="1563516"/>
                </a:cubicBezTo>
                <a:cubicBezTo>
                  <a:pt x="591300" y="1567692"/>
                  <a:pt x="576686" y="1582565"/>
                  <a:pt x="541933" y="1561051"/>
                </a:cubicBezTo>
                <a:cubicBezTo>
                  <a:pt x="537775" y="1570056"/>
                  <a:pt x="508236" y="1570304"/>
                  <a:pt x="472797" y="1568904"/>
                </a:cubicBezTo>
                <a:cubicBezTo>
                  <a:pt x="458898" y="1573560"/>
                  <a:pt x="425270" y="1567476"/>
                  <a:pt x="396059" y="1560970"/>
                </a:cubicBezTo>
                <a:cubicBezTo>
                  <a:pt x="431016" y="1548467"/>
                  <a:pt x="332180" y="1575204"/>
                  <a:pt x="336819" y="1560892"/>
                </a:cubicBezTo>
                <a:cubicBezTo>
                  <a:pt x="292157" y="1552383"/>
                  <a:pt x="263346" y="1557575"/>
                  <a:pt x="267163" y="1531913"/>
                </a:cubicBezTo>
                <a:cubicBezTo>
                  <a:pt x="253228" y="1516946"/>
                  <a:pt x="198100" y="1540864"/>
                  <a:pt x="196644" y="1524565"/>
                </a:cubicBezTo>
                <a:cubicBezTo>
                  <a:pt x="172602" y="1535342"/>
                  <a:pt x="127394" y="1518578"/>
                  <a:pt x="86819" y="1519517"/>
                </a:cubicBezTo>
                <a:cubicBezTo>
                  <a:pt x="78537" y="1512257"/>
                  <a:pt x="69224" y="1512723"/>
                  <a:pt x="53369" y="1516853"/>
                </a:cubicBezTo>
                <a:cubicBezTo>
                  <a:pt x="37131" y="1517503"/>
                  <a:pt x="19976" y="1516838"/>
                  <a:pt x="2359" y="1515247"/>
                </a:cubicBezTo>
                <a:lnTo>
                  <a:pt x="0" y="1514932"/>
                </a:lnTo>
                <a:lnTo>
                  <a:pt x="0" y="0"/>
                </a:lnTo>
                <a:close/>
              </a:path>
            </a:pathLst>
          </a:custGeom>
          <a:ln>
            <a:noFill/>
          </a:ln>
          <a:effectLst>
            <a:outerShdw blurRad="63500" dist="12700" dir="2700000" algn="tl" rotWithShape="0">
              <a:prstClr val="black">
                <a:alpha val="21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51" name="Freeform: Shape 50">
            <a:extLst>
              <a:ext uri="{FF2B5EF4-FFF2-40B4-BE49-F238E27FC236}">
                <a16:creationId xmlns:a16="http://schemas.microsoft.com/office/drawing/2014/main" id="{DB8C0BEF-1AD9-4002-9C03-EBFDBBE574F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1296538" y="475883"/>
            <a:ext cx="9662615" cy="1750949"/>
          </a:xfrm>
          <a:custGeom>
            <a:avLst/>
            <a:gdLst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4055448 w 9662615"/>
              <a:gd name="connsiteY72" fmla="*/ 1528913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86537 w 9662615"/>
              <a:gd name="connsiteY72" fmla="*/ 1523612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96258 w 9662615"/>
              <a:gd name="connsiteY74" fmla="*/ 1537563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96258 w 9662615"/>
              <a:gd name="connsiteY74" fmla="*/ 1537563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30805 w 9662615"/>
              <a:gd name="connsiteY81" fmla="*/ 1542521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96258 w 9662615"/>
              <a:gd name="connsiteY74" fmla="*/ 1537563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30805 w 9662615"/>
              <a:gd name="connsiteY81" fmla="*/ 1542521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91676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96258 w 9662615"/>
              <a:gd name="connsiteY74" fmla="*/ 1537563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30805 w 9662615"/>
              <a:gd name="connsiteY81" fmla="*/ 1542521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91676 w 9662615"/>
              <a:gd name="connsiteY91" fmla="*/ 1500859 h 1583140"/>
              <a:gd name="connsiteX92" fmla="*/ 2378036 w 9662615"/>
              <a:gd name="connsiteY92" fmla="*/ 1520645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894799 w 9662615"/>
              <a:gd name="connsiteY56" fmla="*/ 1559476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94469 w 9662615"/>
              <a:gd name="connsiteY66" fmla="*/ 1551958 h 1587534"/>
              <a:gd name="connsiteX67" fmla="*/ 4671940 w 9662615"/>
              <a:gd name="connsiteY67" fmla="*/ 1547617 h 1587534"/>
              <a:gd name="connsiteX68" fmla="*/ 4589320 w 9662615"/>
              <a:gd name="connsiteY68" fmla="*/ 1534660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894799 w 9662615"/>
              <a:gd name="connsiteY56" fmla="*/ 1559476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94469 w 9662615"/>
              <a:gd name="connsiteY66" fmla="*/ 1551958 h 1587534"/>
              <a:gd name="connsiteX67" fmla="*/ 4671940 w 9662615"/>
              <a:gd name="connsiteY67" fmla="*/ 1547617 h 1587534"/>
              <a:gd name="connsiteX68" fmla="*/ 4541612 w 9662615"/>
              <a:gd name="connsiteY68" fmla="*/ 1545262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894799 w 9662615"/>
              <a:gd name="connsiteY56" fmla="*/ 1559476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94469 w 9662615"/>
              <a:gd name="connsiteY66" fmla="*/ 1551958 h 1587534"/>
              <a:gd name="connsiteX67" fmla="*/ 4603028 w 9662615"/>
              <a:gd name="connsiteY67" fmla="*/ 1568821 h 1587534"/>
              <a:gd name="connsiteX68" fmla="*/ 4541612 w 9662615"/>
              <a:gd name="connsiteY68" fmla="*/ 1545262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894799 w 9662615"/>
              <a:gd name="connsiteY56" fmla="*/ 1559476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62664 w 9662615"/>
              <a:gd name="connsiteY66" fmla="*/ 1573162 h 1587534"/>
              <a:gd name="connsiteX67" fmla="*/ 4603028 w 9662615"/>
              <a:gd name="connsiteY67" fmla="*/ 1568821 h 1587534"/>
              <a:gd name="connsiteX68" fmla="*/ 4541612 w 9662615"/>
              <a:gd name="connsiteY68" fmla="*/ 1545262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921303 w 9662615"/>
              <a:gd name="connsiteY56" fmla="*/ 1575379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62664 w 9662615"/>
              <a:gd name="connsiteY66" fmla="*/ 1573162 h 1587534"/>
              <a:gd name="connsiteX67" fmla="*/ 4603028 w 9662615"/>
              <a:gd name="connsiteY67" fmla="*/ 1568821 h 1587534"/>
              <a:gd name="connsiteX68" fmla="*/ 4541612 w 9662615"/>
              <a:gd name="connsiteY68" fmla="*/ 1545262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082104 w 9662615"/>
              <a:gd name="connsiteY49" fmla="*/ 1547781 h 1598136"/>
              <a:gd name="connsiteX50" fmla="*/ 5059484 w 9662615"/>
              <a:gd name="connsiteY50" fmla="*/ 1546802 h 1598136"/>
              <a:gd name="connsiteX51" fmla="*/ 5050958 w 9662615"/>
              <a:gd name="connsiteY51" fmla="*/ 1545776 h 1598136"/>
              <a:gd name="connsiteX52" fmla="*/ 5038524 w 9662615"/>
              <a:gd name="connsiteY52" fmla="*/ 1545675 h 1598136"/>
              <a:gd name="connsiteX53" fmla="*/ 5038223 w 9662615"/>
              <a:gd name="connsiteY53" fmla="*/ 1545881 h 1598136"/>
              <a:gd name="connsiteX54" fmla="*/ 5026564 w 9662615"/>
              <a:gd name="connsiteY54" fmla="*/ 1545376 h 1598136"/>
              <a:gd name="connsiteX55" fmla="*/ 4969433 w 9662615"/>
              <a:gd name="connsiteY55" fmla="*/ 1540263 h 1598136"/>
              <a:gd name="connsiteX56" fmla="*/ 4921303 w 9662615"/>
              <a:gd name="connsiteY56" fmla="*/ 1575379 h 1598136"/>
              <a:gd name="connsiteX57" fmla="*/ 4863775 w 9662615"/>
              <a:gd name="connsiteY57" fmla="*/ 1562633 h 1598136"/>
              <a:gd name="connsiteX58" fmla="*/ 4847242 w 9662615"/>
              <a:gd name="connsiteY58" fmla="*/ 1565435 h 1598136"/>
              <a:gd name="connsiteX59" fmla="*/ 4856839 w 9662615"/>
              <a:gd name="connsiteY59" fmla="*/ 1598136 h 1598136"/>
              <a:gd name="connsiteX60" fmla="*/ 4791466 w 9662615"/>
              <a:gd name="connsiteY60" fmla="*/ 1561324 h 1598136"/>
              <a:gd name="connsiteX61" fmla="*/ 4784247 w 9662615"/>
              <a:gd name="connsiteY61" fmla="*/ 1562342 h 1598136"/>
              <a:gd name="connsiteX62" fmla="*/ 4748477 w 9662615"/>
              <a:gd name="connsiteY62" fmla="*/ 1556925 h 1598136"/>
              <a:gd name="connsiteX63" fmla="*/ 4730033 w 9662615"/>
              <a:gd name="connsiteY63" fmla="*/ 1555274 h 1598136"/>
              <a:gd name="connsiteX64" fmla="*/ 4724747 w 9662615"/>
              <a:gd name="connsiteY64" fmla="*/ 1552439 h 1598136"/>
              <a:gd name="connsiteX65" fmla="*/ 4697562 w 9662615"/>
              <a:gd name="connsiteY65" fmla="*/ 1551206 h 1598136"/>
              <a:gd name="connsiteX66" fmla="*/ 4662664 w 9662615"/>
              <a:gd name="connsiteY66" fmla="*/ 1573162 h 1598136"/>
              <a:gd name="connsiteX67" fmla="*/ 4603028 w 9662615"/>
              <a:gd name="connsiteY67" fmla="*/ 1568821 h 1598136"/>
              <a:gd name="connsiteX68" fmla="*/ 4541612 w 9662615"/>
              <a:gd name="connsiteY68" fmla="*/ 1545262 h 1598136"/>
              <a:gd name="connsiteX69" fmla="*/ 4422155 w 9662615"/>
              <a:gd name="connsiteY69" fmla="*/ 1542059 h 1598136"/>
              <a:gd name="connsiteX70" fmla="*/ 4221826 w 9662615"/>
              <a:gd name="connsiteY70" fmla="*/ 1508923 h 1598136"/>
              <a:gd name="connsiteX71" fmla="*/ 4096601 w 9662615"/>
              <a:gd name="connsiteY71" fmla="*/ 1521563 h 1598136"/>
              <a:gd name="connsiteX72" fmla="*/ 3970635 w 9662615"/>
              <a:gd name="connsiteY72" fmla="*/ 1544815 h 1598136"/>
              <a:gd name="connsiteX73" fmla="*/ 3833906 w 9662615"/>
              <a:gd name="connsiteY73" fmla="*/ 1516637 h 1598136"/>
              <a:gd name="connsiteX74" fmla="*/ 3696258 w 9662615"/>
              <a:gd name="connsiteY74" fmla="*/ 1537563 h 1598136"/>
              <a:gd name="connsiteX75" fmla="*/ 3594070 w 9662615"/>
              <a:gd name="connsiteY75" fmla="*/ 1509422 h 1598136"/>
              <a:gd name="connsiteX76" fmla="*/ 3565233 w 9662615"/>
              <a:gd name="connsiteY76" fmla="*/ 1515122 h 1598136"/>
              <a:gd name="connsiteX77" fmla="*/ 3560267 w 9662615"/>
              <a:gd name="connsiteY77" fmla="*/ 1516288 h 1598136"/>
              <a:gd name="connsiteX78" fmla="*/ 3540258 w 9662615"/>
              <a:gd name="connsiteY78" fmla="*/ 1516976 h 1598136"/>
              <a:gd name="connsiteX79" fmla="*/ 3534780 w 9662615"/>
              <a:gd name="connsiteY79" fmla="*/ 1522141 h 1598136"/>
              <a:gd name="connsiteX80" fmla="*/ 3504783 w 9662615"/>
              <a:gd name="connsiteY80" fmla="*/ 1526739 h 1598136"/>
              <a:gd name="connsiteX81" fmla="*/ 3430805 w 9662615"/>
              <a:gd name="connsiteY81" fmla="*/ 1542521 h 1598136"/>
              <a:gd name="connsiteX82" fmla="*/ 3292707 w 9662615"/>
              <a:gd name="connsiteY82" fmla="*/ 1520490 h 1598136"/>
              <a:gd name="connsiteX83" fmla="*/ 3187872 w 9662615"/>
              <a:gd name="connsiteY83" fmla="*/ 1519991 h 1598136"/>
              <a:gd name="connsiteX84" fmla="*/ 3148026 w 9662615"/>
              <a:gd name="connsiteY84" fmla="*/ 1524777 h 1598136"/>
              <a:gd name="connsiteX85" fmla="*/ 3092394 w 9662615"/>
              <a:gd name="connsiteY85" fmla="*/ 1528115 h 1598136"/>
              <a:gd name="connsiteX86" fmla="*/ 2994200 w 9662615"/>
              <a:gd name="connsiteY86" fmla="*/ 1537857 h 1598136"/>
              <a:gd name="connsiteX87" fmla="*/ 2862301 w 9662615"/>
              <a:gd name="connsiteY87" fmla="*/ 1544250 h 1598136"/>
              <a:gd name="connsiteX88" fmla="*/ 2766335 w 9662615"/>
              <a:gd name="connsiteY88" fmla="*/ 1527662 h 1598136"/>
              <a:gd name="connsiteX89" fmla="*/ 2757836 w 9662615"/>
              <a:gd name="connsiteY89" fmla="*/ 1531371 h 1598136"/>
              <a:gd name="connsiteX90" fmla="*/ 2691555 w 9662615"/>
              <a:gd name="connsiteY90" fmla="*/ 1530283 h 1598136"/>
              <a:gd name="connsiteX91" fmla="*/ 2491676 w 9662615"/>
              <a:gd name="connsiteY91" fmla="*/ 1500859 h 1598136"/>
              <a:gd name="connsiteX92" fmla="*/ 2378036 w 9662615"/>
              <a:gd name="connsiteY92" fmla="*/ 1520645 h 1598136"/>
              <a:gd name="connsiteX93" fmla="*/ 2284269 w 9662615"/>
              <a:gd name="connsiteY93" fmla="*/ 1503068 h 1598136"/>
              <a:gd name="connsiteX94" fmla="*/ 2207104 w 9662615"/>
              <a:gd name="connsiteY94" fmla="*/ 1508888 h 1598136"/>
              <a:gd name="connsiteX95" fmla="*/ 2149226 w 9662615"/>
              <a:gd name="connsiteY95" fmla="*/ 1523409 h 1598136"/>
              <a:gd name="connsiteX96" fmla="*/ 2084783 w 9662615"/>
              <a:gd name="connsiteY96" fmla="*/ 1524245 h 1598136"/>
              <a:gd name="connsiteX97" fmla="*/ 2070075 w 9662615"/>
              <a:gd name="connsiteY97" fmla="*/ 1511285 h 1598136"/>
              <a:gd name="connsiteX98" fmla="*/ 2001057 w 9662615"/>
              <a:gd name="connsiteY98" fmla="*/ 1516449 h 1598136"/>
              <a:gd name="connsiteX99" fmla="*/ 1896330 w 9662615"/>
              <a:gd name="connsiteY99" fmla="*/ 1525725 h 1598136"/>
              <a:gd name="connsiteX100" fmla="*/ 1835994 w 9662615"/>
              <a:gd name="connsiteY100" fmla="*/ 1527678 h 1598136"/>
              <a:gd name="connsiteX101" fmla="*/ 1671119 w 9662615"/>
              <a:gd name="connsiteY101" fmla="*/ 1536701 h 1598136"/>
              <a:gd name="connsiteX102" fmla="*/ 1601337 w 9662615"/>
              <a:gd name="connsiteY102" fmla="*/ 1548552 h 1598136"/>
              <a:gd name="connsiteX103" fmla="*/ 1407755 w 9662615"/>
              <a:gd name="connsiteY103" fmla="*/ 1571444 h 1598136"/>
              <a:gd name="connsiteX104" fmla="*/ 1271994 w 9662615"/>
              <a:gd name="connsiteY104" fmla="*/ 1579471 h 1598136"/>
              <a:gd name="connsiteX105" fmla="*/ 1249226 w 9662615"/>
              <a:gd name="connsiteY105" fmla="*/ 1583140 h 1598136"/>
              <a:gd name="connsiteX106" fmla="*/ 1217719 w 9662615"/>
              <a:gd name="connsiteY106" fmla="*/ 1580863 h 1598136"/>
              <a:gd name="connsiteX107" fmla="*/ 1091432 w 9662615"/>
              <a:gd name="connsiteY107" fmla="*/ 1571003 h 1598136"/>
              <a:gd name="connsiteX108" fmla="*/ 992039 w 9662615"/>
              <a:gd name="connsiteY108" fmla="*/ 1556662 h 1598136"/>
              <a:gd name="connsiteX109" fmla="*/ 868264 w 9662615"/>
              <a:gd name="connsiteY109" fmla="*/ 1566392 h 1598136"/>
              <a:gd name="connsiteX110" fmla="*/ 792765 w 9662615"/>
              <a:gd name="connsiteY110" fmla="*/ 1563102 h 1598136"/>
              <a:gd name="connsiteX111" fmla="*/ 669055 w 9662615"/>
              <a:gd name="connsiteY111" fmla="*/ 1543638 h 1598136"/>
              <a:gd name="connsiteX112" fmla="*/ 506152 w 9662615"/>
              <a:gd name="connsiteY112" fmla="*/ 1549124 h 1598136"/>
              <a:gd name="connsiteX113" fmla="*/ 472797 w 9662615"/>
              <a:gd name="connsiteY113" fmla="*/ 1568904 h 1598136"/>
              <a:gd name="connsiteX114" fmla="*/ 427864 w 9662615"/>
              <a:gd name="connsiteY114" fmla="*/ 1580848 h 1598136"/>
              <a:gd name="connsiteX115" fmla="*/ 408381 w 9662615"/>
              <a:gd name="connsiteY115" fmla="*/ 1552940 h 1598136"/>
              <a:gd name="connsiteX116" fmla="*/ 267163 w 9662615"/>
              <a:gd name="connsiteY116" fmla="*/ 1531913 h 1598136"/>
              <a:gd name="connsiteX117" fmla="*/ 196644 w 9662615"/>
              <a:gd name="connsiteY117" fmla="*/ 1524565 h 1598136"/>
              <a:gd name="connsiteX118" fmla="*/ 86819 w 9662615"/>
              <a:gd name="connsiteY118" fmla="*/ 1519517 h 1598136"/>
              <a:gd name="connsiteX119" fmla="*/ 53369 w 9662615"/>
              <a:gd name="connsiteY119" fmla="*/ 1516853 h 1598136"/>
              <a:gd name="connsiteX120" fmla="*/ 2359 w 9662615"/>
              <a:gd name="connsiteY120" fmla="*/ 1515247 h 1598136"/>
              <a:gd name="connsiteX121" fmla="*/ 0 w 9662615"/>
              <a:gd name="connsiteY121" fmla="*/ 1514932 h 1598136"/>
              <a:gd name="connsiteX122" fmla="*/ 0 w 9662615"/>
              <a:gd name="connsiteY122" fmla="*/ 0 h 1598136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129812 w 9662615"/>
              <a:gd name="connsiteY49" fmla="*/ 1521277 h 1598136"/>
              <a:gd name="connsiteX50" fmla="*/ 5059484 w 9662615"/>
              <a:gd name="connsiteY50" fmla="*/ 1546802 h 1598136"/>
              <a:gd name="connsiteX51" fmla="*/ 5050958 w 9662615"/>
              <a:gd name="connsiteY51" fmla="*/ 1545776 h 1598136"/>
              <a:gd name="connsiteX52" fmla="*/ 5038524 w 9662615"/>
              <a:gd name="connsiteY52" fmla="*/ 1545675 h 1598136"/>
              <a:gd name="connsiteX53" fmla="*/ 5038223 w 9662615"/>
              <a:gd name="connsiteY53" fmla="*/ 1545881 h 1598136"/>
              <a:gd name="connsiteX54" fmla="*/ 5026564 w 9662615"/>
              <a:gd name="connsiteY54" fmla="*/ 1545376 h 1598136"/>
              <a:gd name="connsiteX55" fmla="*/ 4969433 w 9662615"/>
              <a:gd name="connsiteY55" fmla="*/ 1540263 h 1598136"/>
              <a:gd name="connsiteX56" fmla="*/ 4921303 w 9662615"/>
              <a:gd name="connsiteY56" fmla="*/ 1575379 h 1598136"/>
              <a:gd name="connsiteX57" fmla="*/ 4863775 w 9662615"/>
              <a:gd name="connsiteY57" fmla="*/ 1562633 h 1598136"/>
              <a:gd name="connsiteX58" fmla="*/ 4847242 w 9662615"/>
              <a:gd name="connsiteY58" fmla="*/ 1565435 h 1598136"/>
              <a:gd name="connsiteX59" fmla="*/ 4856839 w 9662615"/>
              <a:gd name="connsiteY59" fmla="*/ 1598136 h 1598136"/>
              <a:gd name="connsiteX60" fmla="*/ 4791466 w 9662615"/>
              <a:gd name="connsiteY60" fmla="*/ 1561324 h 1598136"/>
              <a:gd name="connsiteX61" fmla="*/ 4784247 w 9662615"/>
              <a:gd name="connsiteY61" fmla="*/ 1562342 h 1598136"/>
              <a:gd name="connsiteX62" fmla="*/ 4748477 w 9662615"/>
              <a:gd name="connsiteY62" fmla="*/ 1556925 h 1598136"/>
              <a:gd name="connsiteX63" fmla="*/ 4730033 w 9662615"/>
              <a:gd name="connsiteY63" fmla="*/ 1555274 h 1598136"/>
              <a:gd name="connsiteX64" fmla="*/ 4724747 w 9662615"/>
              <a:gd name="connsiteY64" fmla="*/ 1552439 h 1598136"/>
              <a:gd name="connsiteX65" fmla="*/ 4697562 w 9662615"/>
              <a:gd name="connsiteY65" fmla="*/ 1551206 h 1598136"/>
              <a:gd name="connsiteX66" fmla="*/ 4662664 w 9662615"/>
              <a:gd name="connsiteY66" fmla="*/ 1573162 h 1598136"/>
              <a:gd name="connsiteX67" fmla="*/ 4603028 w 9662615"/>
              <a:gd name="connsiteY67" fmla="*/ 1568821 h 1598136"/>
              <a:gd name="connsiteX68" fmla="*/ 4541612 w 9662615"/>
              <a:gd name="connsiteY68" fmla="*/ 1545262 h 1598136"/>
              <a:gd name="connsiteX69" fmla="*/ 4422155 w 9662615"/>
              <a:gd name="connsiteY69" fmla="*/ 1542059 h 1598136"/>
              <a:gd name="connsiteX70" fmla="*/ 4221826 w 9662615"/>
              <a:gd name="connsiteY70" fmla="*/ 1508923 h 1598136"/>
              <a:gd name="connsiteX71" fmla="*/ 4096601 w 9662615"/>
              <a:gd name="connsiteY71" fmla="*/ 1521563 h 1598136"/>
              <a:gd name="connsiteX72" fmla="*/ 3970635 w 9662615"/>
              <a:gd name="connsiteY72" fmla="*/ 1544815 h 1598136"/>
              <a:gd name="connsiteX73" fmla="*/ 3833906 w 9662615"/>
              <a:gd name="connsiteY73" fmla="*/ 1516637 h 1598136"/>
              <a:gd name="connsiteX74" fmla="*/ 3696258 w 9662615"/>
              <a:gd name="connsiteY74" fmla="*/ 1537563 h 1598136"/>
              <a:gd name="connsiteX75" fmla="*/ 3594070 w 9662615"/>
              <a:gd name="connsiteY75" fmla="*/ 1509422 h 1598136"/>
              <a:gd name="connsiteX76" fmla="*/ 3565233 w 9662615"/>
              <a:gd name="connsiteY76" fmla="*/ 1515122 h 1598136"/>
              <a:gd name="connsiteX77" fmla="*/ 3560267 w 9662615"/>
              <a:gd name="connsiteY77" fmla="*/ 1516288 h 1598136"/>
              <a:gd name="connsiteX78" fmla="*/ 3540258 w 9662615"/>
              <a:gd name="connsiteY78" fmla="*/ 1516976 h 1598136"/>
              <a:gd name="connsiteX79" fmla="*/ 3534780 w 9662615"/>
              <a:gd name="connsiteY79" fmla="*/ 1522141 h 1598136"/>
              <a:gd name="connsiteX80" fmla="*/ 3504783 w 9662615"/>
              <a:gd name="connsiteY80" fmla="*/ 1526739 h 1598136"/>
              <a:gd name="connsiteX81" fmla="*/ 3430805 w 9662615"/>
              <a:gd name="connsiteY81" fmla="*/ 1542521 h 1598136"/>
              <a:gd name="connsiteX82" fmla="*/ 3292707 w 9662615"/>
              <a:gd name="connsiteY82" fmla="*/ 1520490 h 1598136"/>
              <a:gd name="connsiteX83" fmla="*/ 3187872 w 9662615"/>
              <a:gd name="connsiteY83" fmla="*/ 1519991 h 1598136"/>
              <a:gd name="connsiteX84" fmla="*/ 3148026 w 9662615"/>
              <a:gd name="connsiteY84" fmla="*/ 1524777 h 1598136"/>
              <a:gd name="connsiteX85" fmla="*/ 3092394 w 9662615"/>
              <a:gd name="connsiteY85" fmla="*/ 1528115 h 1598136"/>
              <a:gd name="connsiteX86" fmla="*/ 2994200 w 9662615"/>
              <a:gd name="connsiteY86" fmla="*/ 1537857 h 1598136"/>
              <a:gd name="connsiteX87" fmla="*/ 2862301 w 9662615"/>
              <a:gd name="connsiteY87" fmla="*/ 1544250 h 1598136"/>
              <a:gd name="connsiteX88" fmla="*/ 2766335 w 9662615"/>
              <a:gd name="connsiteY88" fmla="*/ 1527662 h 1598136"/>
              <a:gd name="connsiteX89" fmla="*/ 2757836 w 9662615"/>
              <a:gd name="connsiteY89" fmla="*/ 1531371 h 1598136"/>
              <a:gd name="connsiteX90" fmla="*/ 2691555 w 9662615"/>
              <a:gd name="connsiteY90" fmla="*/ 1530283 h 1598136"/>
              <a:gd name="connsiteX91" fmla="*/ 2491676 w 9662615"/>
              <a:gd name="connsiteY91" fmla="*/ 1500859 h 1598136"/>
              <a:gd name="connsiteX92" fmla="*/ 2378036 w 9662615"/>
              <a:gd name="connsiteY92" fmla="*/ 1520645 h 1598136"/>
              <a:gd name="connsiteX93" fmla="*/ 2284269 w 9662615"/>
              <a:gd name="connsiteY93" fmla="*/ 1503068 h 1598136"/>
              <a:gd name="connsiteX94" fmla="*/ 2207104 w 9662615"/>
              <a:gd name="connsiteY94" fmla="*/ 1508888 h 1598136"/>
              <a:gd name="connsiteX95" fmla="*/ 2149226 w 9662615"/>
              <a:gd name="connsiteY95" fmla="*/ 1523409 h 1598136"/>
              <a:gd name="connsiteX96" fmla="*/ 2084783 w 9662615"/>
              <a:gd name="connsiteY96" fmla="*/ 1524245 h 1598136"/>
              <a:gd name="connsiteX97" fmla="*/ 2070075 w 9662615"/>
              <a:gd name="connsiteY97" fmla="*/ 1511285 h 1598136"/>
              <a:gd name="connsiteX98" fmla="*/ 2001057 w 9662615"/>
              <a:gd name="connsiteY98" fmla="*/ 1516449 h 1598136"/>
              <a:gd name="connsiteX99" fmla="*/ 1896330 w 9662615"/>
              <a:gd name="connsiteY99" fmla="*/ 1525725 h 1598136"/>
              <a:gd name="connsiteX100" fmla="*/ 1835994 w 9662615"/>
              <a:gd name="connsiteY100" fmla="*/ 1527678 h 1598136"/>
              <a:gd name="connsiteX101" fmla="*/ 1671119 w 9662615"/>
              <a:gd name="connsiteY101" fmla="*/ 1536701 h 1598136"/>
              <a:gd name="connsiteX102" fmla="*/ 1601337 w 9662615"/>
              <a:gd name="connsiteY102" fmla="*/ 1548552 h 1598136"/>
              <a:gd name="connsiteX103" fmla="*/ 1407755 w 9662615"/>
              <a:gd name="connsiteY103" fmla="*/ 1571444 h 1598136"/>
              <a:gd name="connsiteX104" fmla="*/ 1271994 w 9662615"/>
              <a:gd name="connsiteY104" fmla="*/ 1579471 h 1598136"/>
              <a:gd name="connsiteX105" fmla="*/ 1249226 w 9662615"/>
              <a:gd name="connsiteY105" fmla="*/ 1583140 h 1598136"/>
              <a:gd name="connsiteX106" fmla="*/ 1217719 w 9662615"/>
              <a:gd name="connsiteY106" fmla="*/ 1580863 h 1598136"/>
              <a:gd name="connsiteX107" fmla="*/ 1091432 w 9662615"/>
              <a:gd name="connsiteY107" fmla="*/ 1571003 h 1598136"/>
              <a:gd name="connsiteX108" fmla="*/ 992039 w 9662615"/>
              <a:gd name="connsiteY108" fmla="*/ 1556662 h 1598136"/>
              <a:gd name="connsiteX109" fmla="*/ 868264 w 9662615"/>
              <a:gd name="connsiteY109" fmla="*/ 1566392 h 1598136"/>
              <a:gd name="connsiteX110" fmla="*/ 792765 w 9662615"/>
              <a:gd name="connsiteY110" fmla="*/ 1563102 h 1598136"/>
              <a:gd name="connsiteX111" fmla="*/ 669055 w 9662615"/>
              <a:gd name="connsiteY111" fmla="*/ 1543638 h 1598136"/>
              <a:gd name="connsiteX112" fmla="*/ 506152 w 9662615"/>
              <a:gd name="connsiteY112" fmla="*/ 1549124 h 1598136"/>
              <a:gd name="connsiteX113" fmla="*/ 472797 w 9662615"/>
              <a:gd name="connsiteY113" fmla="*/ 1568904 h 1598136"/>
              <a:gd name="connsiteX114" fmla="*/ 427864 w 9662615"/>
              <a:gd name="connsiteY114" fmla="*/ 1580848 h 1598136"/>
              <a:gd name="connsiteX115" fmla="*/ 408381 w 9662615"/>
              <a:gd name="connsiteY115" fmla="*/ 1552940 h 1598136"/>
              <a:gd name="connsiteX116" fmla="*/ 267163 w 9662615"/>
              <a:gd name="connsiteY116" fmla="*/ 1531913 h 1598136"/>
              <a:gd name="connsiteX117" fmla="*/ 196644 w 9662615"/>
              <a:gd name="connsiteY117" fmla="*/ 1524565 h 1598136"/>
              <a:gd name="connsiteX118" fmla="*/ 86819 w 9662615"/>
              <a:gd name="connsiteY118" fmla="*/ 1519517 h 1598136"/>
              <a:gd name="connsiteX119" fmla="*/ 53369 w 9662615"/>
              <a:gd name="connsiteY119" fmla="*/ 1516853 h 1598136"/>
              <a:gd name="connsiteX120" fmla="*/ 2359 w 9662615"/>
              <a:gd name="connsiteY120" fmla="*/ 1515247 h 1598136"/>
              <a:gd name="connsiteX121" fmla="*/ 0 w 9662615"/>
              <a:gd name="connsiteY121" fmla="*/ 1514932 h 1598136"/>
              <a:gd name="connsiteX122" fmla="*/ 0 w 9662615"/>
              <a:gd name="connsiteY122" fmla="*/ 0 h 1598136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129812 w 9662615"/>
              <a:gd name="connsiteY49" fmla="*/ 1521277 h 1598136"/>
              <a:gd name="connsiteX50" fmla="*/ 5059484 w 9662615"/>
              <a:gd name="connsiteY50" fmla="*/ 1546802 h 1598136"/>
              <a:gd name="connsiteX51" fmla="*/ 5050958 w 9662615"/>
              <a:gd name="connsiteY51" fmla="*/ 1545776 h 1598136"/>
              <a:gd name="connsiteX52" fmla="*/ 5038524 w 9662615"/>
              <a:gd name="connsiteY52" fmla="*/ 1545675 h 1598136"/>
              <a:gd name="connsiteX53" fmla="*/ 5026564 w 9662615"/>
              <a:gd name="connsiteY53" fmla="*/ 1545376 h 1598136"/>
              <a:gd name="connsiteX54" fmla="*/ 4969433 w 9662615"/>
              <a:gd name="connsiteY54" fmla="*/ 1540263 h 1598136"/>
              <a:gd name="connsiteX55" fmla="*/ 4921303 w 9662615"/>
              <a:gd name="connsiteY55" fmla="*/ 1575379 h 1598136"/>
              <a:gd name="connsiteX56" fmla="*/ 4863775 w 9662615"/>
              <a:gd name="connsiteY56" fmla="*/ 1562633 h 1598136"/>
              <a:gd name="connsiteX57" fmla="*/ 4847242 w 9662615"/>
              <a:gd name="connsiteY57" fmla="*/ 1565435 h 1598136"/>
              <a:gd name="connsiteX58" fmla="*/ 4856839 w 9662615"/>
              <a:gd name="connsiteY58" fmla="*/ 1598136 h 1598136"/>
              <a:gd name="connsiteX59" fmla="*/ 4791466 w 9662615"/>
              <a:gd name="connsiteY59" fmla="*/ 1561324 h 1598136"/>
              <a:gd name="connsiteX60" fmla="*/ 4784247 w 9662615"/>
              <a:gd name="connsiteY60" fmla="*/ 1562342 h 1598136"/>
              <a:gd name="connsiteX61" fmla="*/ 4748477 w 9662615"/>
              <a:gd name="connsiteY61" fmla="*/ 1556925 h 1598136"/>
              <a:gd name="connsiteX62" fmla="*/ 4730033 w 9662615"/>
              <a:gd name="connsiteY62" fmla="*/ 1555274 h 1598136"/>
              <a:gd name="connsiteX63" fmla="*/ 4724747 w 9662615"/>
              <a:gd name="connsiteY63" fmla="*/ 1552439 h 1598136"/>
              <a:gd name="connsiteX64" fmla="*/ 4697562 w 9662615"/>
              <a:gd name="connsiteY64" fmla="*/ 1551206 h 1598136"/>
              <a:gd name="connsiteX65" fmla="*/ 4662664 w 9662615"/>
              <a:gd name="connsiteY65" fmla="*/ 1573162 h 1598136"/>
              <a:gd name="connsiteX66" fmla="*/ 4603028 w 9662615"/>
              <a:gd name="connsiteY66" fmla="*/ 1568821 h 1598136"/>
              <a:gd name="connsiteX67" fmla="*/ 4541612 w 9662615"/>
              <a:gd name="connsiteY67" fmla="*/ 1545262 h 1598136"/>
              <a:gd name="connsiteX68" fmla="*/ 4422155 w 9662615"/>
              <a:gd name="connsiteY68" fmla="*/ 1542059 h 1598136"/>
              <a:gd name="connsiteX69" fmla="*/ 4221826 w 9662615"/>
              <a:gd name="connsiteY69" fmla="*/ 1508923 h 1598136"/>
              <a:gd name="connsiteX70" fmla="*/ 4096601 w 9662615"/>
              <a:gd name="connsiteY70" fmla="*/ 1521563 h 1598136"/>
              <a:gd name="connsiteX71" fmla="*/ 3970635 w 9662615"/>
              <a:gd name="connsiteY71" fmla="*/ 1544815 h 1598136"/>
              <a:gd name="connsiteX72" fmla="*/ 3833906 w 9662615"/>
              <a:gd name="connsiteY72" fmla="*/ 1516637 h 1598136"/>
              <a:gd name="connsiteX73" fmla="*/ 3696258 w 9662615"/>
              <a:gd name="connsiteY73" fmla="*/ 1537563 h 1598136"/>
              <a:gd name="connsiteX74" fmla="*/ 3594070 w 9662615"/>
              <a:gd name="connsiteY74" fmla="*/ 1509422 h 1598136"/>
              <a:gd name="connsiteX75" fmla="*/ 3565233 w 9662615"/>
              <a:gd name="connsiteY75" fmla="*/ 1515122 h 1598136"/>
              <a:gd name="connsiteX76" fmla="*/ 3560267 w 9662615"/>
              <a:gd name="connsiteY76" fmla="*/ 1516288 h 1598136"/>
              <a:gd name="connsiteX77" fmla="*/ 3540258 w 9662615"/>
              <a:gd name="connsiteY77" fmla="*/ 1516976 h 1598136"/>
              <a:gd name="connsiteX78" fmla="*/ 3534780 w 9662615"/>
              <a:gd name="connsiteY78" fmla="*/ 1522141 h 1598136"/>
              <a:gd name="connsiteX79" fmla="*/ 3504783 w 9662615"/>
              <a:gd name="connsiteY79" fmla="*/ 1526739 h 1598136"/>
              <a:gd name="connsiteX80" fmla="*/ 3430805 w 9662615"/>
              <a:gd name="connsiteY80" fmla="*/ 1542521 h 1598136"/>
              <a:gd name="connsiteX81" fmla="*/ 3292707 w 9662615"/>
              <a:gd name="connsiteY81" fmla="*/ 1520490 h 1598136"/>
              <a:gd name="connsiteX82" fmla="*/ 3187872 w 9662615"/>
              <a:gd name="connsiteY82" fmla="*/ 1519991 h 1598136"/>
              <a:gd name="connsiteX83" fmla="*/ 3148026 w 9662615"/>
              <a:gd name="connsiteY83" fmla="*/ 1524777 h 1598136"/>
              <a:gd name="connsiteX84" fmla="*/ 3092394 w 9662615"/>
              <a:gd name="connsiteY84" fmla="*/ 1528115 h 1598136"/>
              <a:gd name="connsiteX85" fmla="*/ 2994200 w 9662615"/>
              <a:gd name="connsiteY85" fmla="*/ 1537857 h 1598136"/>
              <a:gd name="connsiteX86" fmla="*/ 2862301 w 9662615"/>
              <a:gd name="connsiteY86" fmla="*/ 1544250 h 1598136"/>
              <a:gd name="connsiteX87" fmla="*/ 2766335 w 9662615"/>
              <a:gd name="connsiteY87" fmla="*/ 1527662 h 1598136"/>
              <a:gd name="connsiteX88" fmla="*/ 2757836 w 9662615"/>
              <a:gd name="connsiteY88" fmla="*/ 1531371 h 1598136"/>
              <a:gd name="connsiteX89" fmla="*/ 2691555 w 9662615"/>
              <a:gd name="connsiteY89" fmla="*/ 1530283 h 1598136"/>
              <a:gd name="connsiteX90" fmla="*/ 2491676 w 9662615"/>
              <a:gd name="connsiteY90" fmla="*/ 1500859 h 1598136"/>
              <a:gd name="connsiteX91" fmla="*/ 2378036 w 9662615"/>
              <a:gd name="connsiteY91" fmla="*/ 1520645 h 1598136"/>
              <a:gd name="connsiteX92" fmla="*/ 2284269 w 9662615"/>
              <a:gd name="connsiteY92" fmla="*/ 1503068 h 1598136"/>
              <a:gd name="connsiteX93" fmla="*/ 2207104 w 9662615"/>
              <a:gd name="connsiteY93" fmla="*/ 1508888 h 1598136"/>
              <a:gd name="connsiteX94" fmla="*/ 2149226 w 9662615"/>
              <a:gd name="connsiteY94" fmla="*/ 1523409 h 1598136"/>
              <a:gd name="connsiteX95" fmla="*/ 2084783 w 9662615"/>
              <a:gd name="connsiteY95" fmla="*/ 1524245 h 1598136"/>
              <a:gd name="connsiteX96" fmla="*/ 2070075 w 9662615"/>
              <a:gd name="connsiteY96" fmla="*/ 1511285 h 1598136"/>
              <a:gd name="connsiteX97" fmla="*/ 2001057 w 9662615"/>
              <a:gd name="connsiteY97" fmla="*/ 1516449 h 1598136"/>
              <a:gd name="connsiteX98" fmla="*/ 1896330 w 9662615"/>
              <a:gd name="connsiteY98" fmla="*/ 1525725 h 1598136"/>
              <a:gd name="connsiteX99" fmla="*/ 1835994 w 9662615"/>
              <a:gd name="connsiteY99" fmla="*/ 1527678 h 1598136"/>
              <a:gd name="connsiteX100" fmla="*/ 1671119 w 9662615"/>
              <a:gd name="connsiteY100" fmla="*/ 1536701 h 1598136"/>
              <a:gd name="connsiteX101" fmla="*/ 1601337 w 9662615"/>
              <a:gd name="connsiteY101" fmla="*/ 1548552 h 1598136"/>
              <a:gd name="connsiteX102" fmla="*/ 1407755 w 9662615"/>
              <a:gd name="connsiteY102" fmla="*/ 1571444 h 1598136"/>
              <a:gd name="connsiteX103" fmla="*/ 1271994 w 9662615"/>
              <a:gd name="connsiteY103" fmla="*/ 1579471 h 1598136"/>
              <a:gd name="connsiteX104" fmla="*/ 1249226 w 9662615"/>
              <a:gd name="connsiteY104" fmla="*/ 1583140 h 1598136"/>
              <a:gd name="connsiteX105" fmla="*/ 1217719 w 9662615"/>
              <a:gd name="connsiteY105" fmla="*/ 1580863 h 1598136"/>
              <a:gd name="connsiteX106" fmla="*/ 1091432 w 9662615"/>
              <a:gd name="connsiteY106" fmla="*/ 1571003 h 1598136"/>
              <a:gd name="connsiteX107" fmla="*/ 992039 w 9662615"/>
              <a:gd name="connsiteY107" fmla="*/ 1556662 h 1598136"/>
              <a:gd name="connsiteX108" fmla="*/ 868264 w 9662615"/>
              <a:gd name="connsiteY108" fmla="*/ 1566392 h 1598136"/>
              <a:gd name="connsiteX109" fmla="*/ 792765 w 9662615"/>
              <a:gd name="connsiteY109" fmla="*/ 1563102 h 1598136"/>
              <a:gd name="connsiteX110" fmla="*/ 669055 w 9662615"/>
              <a:gd name="connsiteY110" fmla="*/ 1543638 h 1598136"/>
              <a:gd name="connsiteX111" fmla="*/ 506152 w 9662615"/>
              <a:gd name="connsiteY111" fmla="*/ 1549124 h 1598136"/>
              <a:gd name="connsiteX112" fmla="*/ 472797 w 9662615"/>
              <a:gd name="connsiteY112" fmla="*/ 1568904 h 1598136"/>
              <a:gd name="connsiteX113" fmla="*/ 427864 w 9662615"/>
              <a:gd name="connsiteY113" fmla="*/ 1580848 h 1598136"/>
              <a:gd name="connsiteX114" fmla="*/ 408381 w 9662615"/>
              <a:gd name="connsiteY114" fmla="*/ 1552940 h 1598136"/>
              <a:gd name="connsiteX115" fmla="*/ 267163 w 9662615"/>
              <a:gd name="connsiteY115" fmla="*/ 1531913 h 1598136"/>
              <a:gd name="connsiteX116" fmla="*/ 196644 w 9662615"/>
              <a:gd name="connsiteY116" fmla="*/ 1524565 h 1598136"/>
              <a:gd name="connsiteX117" fmla="*/ 86819 w 9662615"/>
              <a:gd name="connsiteY117" fmla="*/ 1519517 h 1598136"/>
              <a:gd name="connsiteX118" fmla="*/ 53369 w 9662615"/>
              <a:gd name="connsiteY118" fmla="*/ 1516853 h 1598136"/>
              <a:gd name="connsiteX119" fmla="*/ 2359 w 9662615"/>
              <a:gd name="connsiteY119" fmla="*/ 1515247 h 1598136"/>
              <a:gd name="connsiteX120" fmla="*/ 0 w 9662615"/>
              <a:gd name="connsiteY120" fmla="*/ 1514932 h 1598136"/>
              <a:gd name="connsiteX121" fmla="*/ 0 w 9662615"/>
              <a:gd name="connsiteY121" fmla="*/ 0 h 1598136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129812 w 9662615"/>
              <a:gd name="connsiteY49" fmla="*/ 1521277 h 1598136"/>
              <a:gd name="connsiteX50" fmla="*/ 5059484 w 9662615"/>
              <a:gd name="connsiteY50" fmla="*/ 1546802 h 1598136"/>
              <a:gd name="connsiteX51" fmla="*/ 5038524 w 9662615"/>
              <a:gd name="connsiteY51" fmla="*/ 1545675 h 1598136"/>
              <a:gd name="connsiteX52" fmla="*/ 5026564 w 9662615"/>
              <a:gd name="connsiteY52" fmla="*/ 1545376 h 1598136"/>
              <a:gd name="connsiteX53" fmla="*/ 4969433 w 9662615"/>
              <a:gd name="connsiteY53" fmla="*/ 1540263 h 1598136"/>
              <a:gd name="connsiteX54" fmla="*/ 4921303 w 9662615"/>
              <a:gd name="connsiteY54" fmla="*/ 1575379 h 1598136"/>
              <a:gd name="connsiteX55" fmla="*/ 4863775 w 9662615"/>
              <a:gd name="connsiteY55" fmla="*/ 1562633 h 1598136"/>
              <a:gd name="connsiteX56" fmla="*/ 4847242 w 9662615"/>
              <a:gd name="connsiteY56" fmla="*/ 1565435 h 1598136"/>
              <a:gd name="connsiteX57" fmla="*/ 4856839 w 9662615"/>
              <a:gd name="connsiteY57" fmla="*/ 1598136 h 1598136"/>
              <a:gd name="connsiteX58" fmla="*/ 4791466 w 9662615"/>
              <a:gd name="connsiteY58" fmla="*/ 1561324 h 1598136"/>
              <a:gd name="connsiteX59" fmla="*/ 4784247 w 9662615"/>
              <a:gd name="connsiteY59" fmla="*/ 1562342 h 1598136"/>
              <a:gd name="connsiteX60" fmla="*/ 4748477 w 9662615"/>
              <a:gd name="connsiteY60" fmla="*/ 1556925 h 1598136"/>
              <a:gd name="connsiteX61" fmla="*/ 4730033 w 9662615"/>
              <a:gd name="connsiteY61" fmla="*/ 1555274 h 1598136"/>
              <a:gd name="connsiteX62" fmla="*/ 4724747 w 9662615"/>
              <a:gd name="connsiteY62" fmla="*/ 1552439 h 1598136"/>
              <a:gd name="connsiteX63" fmla="*/ 4697562 w 9662615"/>
              <a:gd name="connsiteY63" fmla="*/ 1551206 h 1598136"/>
              <a:gd name="connsiteX64" fmla="*/ 4662664 w 9662615"/>
              <a:gd name="connsiteY64" fmla="*/ 1573162 h 1598136"/>
              <a:gd name="connsiteX65" fmla="*/ 4603028 w 9662615"/>
              <a:gd name="connsiteY65" fmla="*/ 1568821 h 1598136"/>
              <a:gd name="connsiteX66" fmla="*/ 4541612 w 9662615"/>
              <a:gd name="connsiteY66" fmla="*/ 1545262 h 1598136"/>
              <a:gd name="connsiteX67" fmla="*/ 4422155 w 9662615"/>
              <a:gd name="connsiteY67" fmla="*/ 1542059 h 1598136"/>
              <a:gd name="connsiteX68" fmla="*/ 4221826 w 9662615"/>
              <a:gd name="connsiteY68" fmla="*/ 1508923 h 1598136"/>
              <a:gd name="connsiteX69" fmla="*/ 4096601 w 9662615"/>
              <a:gd name="connsiteY69" fmla="*/ 1521563 h 1598136"/>
              <a:gd name="connsiteX70" fmla="*/ 3970635 w 9662615"/>
              <a:gd name="connsiteY70" fmla="*/ 1544815 h 1598136"/>
              <a:gd name="connsiteX71" fmla="*/ 3833906 w 9662615"/>
              <a:gd name="connsiteY71" fmla="*/ 1516637 h 1598136"/>
              <a:gd name="connsiteX72" fmla="*/ 3696258 w 9662615"/>
              <a:gd name="connsiteY72" fmla="*/ 1537563 h 1598136"/>
              <a:gd name="connsiteX73" fmla="*/ 3594070 w 9662615"/>
              <a:gd name="connsiteY73" fmla="*/ 1509422 h 1598136"/>
              <a:gd name="connsiteX74" fmla="*/ 3565233 w 9662615"/>
              <a:gd name="connsiteY74" fmla="*/ 1515122 h 1598136"/>
              <a:gd name="connsiteX75" fmla="*/ 3560267 w 9662615"/>
              <a:gd name="connsiteY75" fmla="*/ 1516288 h 1598136"/>
              <a:gd name="connsiteX76" fmla="*/ 3540258 w 9662615"/>
              <a:gd name="connsiteY76" fmla="*/ 1516976 h 1598136"/>
              <a:gd name="connsiteX77" fmla="*/ 3534780 w 9662615"/>
              <a:gd name="connsiteY77" fmla="*/ 1522141 h 1598136"/>
              <a:gd name="connsiteX78" fmla="*/ 3504783 w 9662615"/>
              <a:gd name="connsiteY78" fmla="*/ 1526739 h 1598136"/>
              <a:gd name="connsiteX79" fmla="*/ 3430805 w 9662615"/>
              <a:gd name="connsiteY79" fmla="*/ 1542521 h 1598136"/>
              <a:gd name="connsiteX80" fmla="*/ 3292707 w 9662615"/>
              <a:gd name="connsiteY80" fmla="*/ 1520490 h 1598136"/>
              <a:gd name="connsiteX81" fmla="*/ 3187872 w 9662615"/>
              <a:gd name="connsiteY81" fmla="*/ 1519991 h 1598136"/>
              <a:gd name="connsiteX82" fmla="*/ 3148026 w 9662615"/>
              <a:gd name="connsiteY82" fmla="*/ 1524777 h 1598136"/>
              <a:gd name="connsiteX83" fmla="*/ 3092394 w 9662615"/>
              <a:gd name="connsiteY83" fmla="*/ 1528115 h 1598136"/>
              <a:gd name="connsiteX84" fmla="*/ 2994200 w 9662615"/>
              <a:gd name="connsiteY84" fmla="*/ 1537857 h 1598136"/>
              <a:gd name="connsiteX85" fmla="*/ 2862301 w 9662615"/>
              <a:gd name="connsiteY85" fmla="*/ 1544250 h 1598136"/>
              <a:gd name="connsiteX86" fmla="*/ 2766335 w 9662615"/>
              <a:gd name="connsiteY86" fmla="*/ 1527662 h 1598136"/>
              <a:gd name="connsiteX87" fmla="*/ 2757836 w 9662615"/>
              <a:gd name="connsiteY87" fmla="*/ 1531371 h 1598136"/>
              <a:gd name="connsiteX88" fmla="*/ 2691555 w 9662615"/>
              <a:gd name="connsiteY88" fmla="*/ 1530283 h 1598136"/>
              <a:gd name="connsiteX89" fmla="*/ 2491676 w 9662615"/>
              <a:gd name="connsiteY89" fmla="*/ 1500859 h 1598136"/>
              <a:gd name="connsiteX90" fmla="*/ 2378036 w 9662615"/>
              <a:gd name="connsiteY90" fmla="*/ 1520645 h 1598136"/>
              <a:gd name="connsiteX91" fmla="*/ 2284269 w 9662615"/>
              <a:gd name="connsiteY91" fmla="*/ 1503068 h 1598136"/>
              <a:gd name="connsiteX92" fmla="*/ 2207104 w 9662615"/>
              <a:gd name="connsiteY92" fmla="*/ 1508888 h 1598136"/>
              <a:gd name="connsiteX93" fmla="*/ 2149226 w 9662615"/>
              <a:gd name="connsiteY93" fmla="*/ 1523409 h 1598136"/>
              <a:gd name="connsiteX94" fmla="*/ 2084783 w 9662615"/>
              <a:gd name="connsiteY94" fmla="*/ 1524245 h 1598136"/>
              <a:gd name="connsiteX95" fmla="*/ 2070075 w 9662615"/>
              <a:gd name="connsiteY95" fmla="*/ 1511285 h 1598136"/>
              <a:gd name="connsiteX96" fmla="*/ 2001057 w 9662615"/>
              <a:gd name="connsiteY96" fmla="*/ 1516449 h 1598136"/>
              <a:gd name="connsiteX97" fmla="*/ 1896330 w 9662615"/>
              <a:gd name="connsiteY97" fmla="*/ 1525725 h 1598136"/>
              <a:gd name="connsiteX98" fmla="*/ 1835994 w 9662615"/>
              <a:gd name="connsiteY98" fmla="*/ 1527678 h 1598136"/>
              <a:gd name="connsiteX99" fmla="*/ 1671119 w 9662615"/>
              <a:gd name="connsiteY99" fmla="*/ 1536701 h 1598136"/>
              <a:gd name="connsiteX100" fmla="*/ 1601337 w 9662615"/>
              <a:gd name="connsiteY100" fmla="*/ 1548552 h 1598136"/>
              <a:gd name="connsiteX101" fmla="*/ 1407755 w 9662615"/>
              <a:gd name="connsiteY101" fmla="*/ 1571444 h 1598136"/>
              <a:gd name="connsiteX102" fmla="*/ 1271994 w 9662615"/>
              <a:gd name="connsiteY102" fmla="*/ 1579471 h 1598136"/>
              <a:gd name="connsiteX103" fmla="*/ 1249226 w 9662615"/>
              <a:gd name="connsiteY103" fmla="*/ 1583140 h 1598136"/>
              <a:gd name="connsiteX104" fmla="*/ 1217719 w 9662615"/>
              <a:gd name="connsiteY104" fmla="*/ 1580863 h 1598136"/>
              <a:gd name="connsiteX105" fmla="*/ 1091432 w 9662615"/>
              <a:gd name="connsiteY105" fmla="*/ 1571003 h 1598136"/>
              <a:gd name="connsiteX106" fmla="*/ 992039 w 9662615"/>
              <a:gd name="connsiteY106" fmla="*/ 1556662 h 1598136"/>
              <a:gd name="connsiteX107" fmla="*/ 868264 w 9662615"/>
              <a:gd name="connsiteY107" fmla="*/ 1566392 h 1598136"/>
              <a:gd name="connsiteX108" fmla="*/ 792765 w 9662615"/>
              <a:gd name="connsiteY108" fmla="*/ 1563102 h 1598136"/>
              <a:gd name="connsiteX109" fmla="*/ 669055 w 9662615"/>
              <a:gd name="connsiteY109" fmla="*/ 1543638 h 1598136"/>
              <a:gd name="connsiteX110" fmla="*/ 506152 w 9662615"/>
              <a:gd name="connsiteY110" fmla="*/ 1549124 h 1598136"/>
              <a:gd name="connsiteX111" fmla="*/ 472797 w 9662615"/>
              <a:gd name="connsiteY111" fmla="*/ 1568904 h 1598136"/>
              <a:gd name="connsiteX112" fmla="*/ 427864 w 9662615"/>
              <a:gd name="connsiteY112" fmla="*/ 1580848 h 1598136"/>
              <a:gd name="connsiteX113" fmla="*/ 408381 w 9662615"/>
              <a:gd name="connsiteY113" fmla="*/ 1552940 h 1598136"/>
              <a:gd name="connsiteX114" fmla="*/ 267163 w 9662615"/>
              <a:gd name="connsiteY114" fmla="*/ 1531913 h 1598136"/>
              <a:gd name="connsiteX115" fmla="*/ 196644 w 9662615"/>
              <a:gd name="connsiteY115" fmla="*/ 1524565 h 1598136"/>
              <a:gd name="connsiteX116" fmla="*/ 86819 w 9662615"/>
              <a:gd name="connsiteY116" fmla="*/ 1519517 h 1598136"/>
              <a:gd name="connsiteX117" fmla="*/ 53369 w 9662615"/>
              <a:gd name="connsiteY117" fmla="*/ 1516853 h 1598136"/>
              <a:gd name="connsiteX118" fmla="*/ 2359 w 9662615"/>
              <a:gd name="connsiteY118" fmla="*/ 1515247 h 1598136"/>
              <a:gd name="connsiteX119" fmla="*/ 0 w 9662615"/>
              <a:gd name="connsiteY119" fmla="*/ 1514932 h 1598136"/>
              <a:gd name="connsiteX120" fmla="*/ 0 w 9662615"/>
              <a:gd name="connsiteY120" fmla="*/ 0 h 1598136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129812 w 9662615"/>
              <a:gd name="connsiteY49" fmla="*/ 1521277 h 1598136"/>
              <a:gd name="connsiteX50" fmla="*/ 5059484 w 9662615"/>
              <a:gd name="connsiteY50" fmla="*/ 1546802 h 1598136"/>
              <a:gd name="connsiteX51" fmla="*/ 5038524 w 9662615"/>
              <a:gd name="connsiteY51" fmla="*/ 1545675 h 1598136"/>
              <a:gd name="connsiteX52" fmla="*/ 5026564 w 9662615"/>
              <a:gd name="connsiteY52" fmla="*/ 1545376 h 1598136"/>
              <a:gd name="connsiteX53" fmla="*/ 4969433 w 9662615"/>
              <a:gd name="connsiteY53" fmla="*/ 1550865 h 1598136"/>
              <a:gd name="connsiteX54" fmla="*/ 4921303 w 9662615"/>
              <a:gd name="connsiteY54" fmla="*/ 1575379 h 1598136"/>
              <a:gd name="connsiteX55" fmla="*/ 4863775 w 9662615"/>
              <a:gd name="connsiteY55" fmla="*/ 1562633 h 1598136"/>
              <a:gd name="connsiteX56" fmla="*/ 4847242 w 9662615"/>
              <a:gd name="connsiteY56" fmla="*/ 1565435 h 1598136"/>
              <a:gd name="connsiteX57" fmla="*/ 4856839 w 9662615"/>
              <a:gd name="connsiteY57" fmla="*/ 1598136 h 1598136"/>
              <a:gd name="connsiteX58" fmla="*/ 4791466 w 9662615"/>
              <a:gd name="connsiteY58" fmla="*/ 1561324 h 1598136"/>
              <a:gd name="connsiteX59" fmla="*/ 4784247 w 9662615"/>
              <a:gd name="connsiteY59" fmla="*/ 1562342 h 1598136"/>
              <a:gd name="connsiteX60" fmla="*/ 4748477 w 9662615"/>
              <a:gd name="connsiteY60" fmla="*/ 1556925 h 1598136"/>
              <a:gd name="connsiteX61" fmla="*/ 4730033 w 9662615"/>
              <a:gd name="connsiteY61" fmla="*/ 1555274 h 1598136"/>
              <a:gd name="connsiteX62" fmla="*/ 4724747 w 9662615"/>
              <a:gd name="connsiteY62" fmla="*/ 1552439 h 1598136"/>
              <a:gd name="connsiteX63" fmla="*/ 4697562 w 9662615"/>
              <a:gd name="connsiteY63" fmla="*/ 1551206 h 1598136"/>
              <a:gd name="connsiteX64" fmla="*/ 4662664 w 9662615"/>
              <a:gd name="connsiteY64" fmla="*/ 1573162 h 1598136"/>
              <a:gd name="connsiteX65" fmla="*/ 4603028 w 9662615"/>
              <a:gd name="connsiteY65" fmla="*/ 1568821 h 1598136"/>
              <a:gd name="connsiteX66" fmla="*/ 4541612 w 9662615"/>
              <a:gd name="connsiteY66" fmla="*/ 1545262 h 1598136"/>
              <a:gd name="connsiteX67" fmla="*/ 4422155 w 9662615"/>
              <a:gd name="connsiteY67" fmla="*/ 1542059 h 1598136"/>
              <a:gd name="connsiteX68" fmla="*/ 4221826 w 9662615"/>
              <a:gd name="connsiteY68" fmla="*/ 1508923 h 1598136"/>
              <a:gd name="connsiteX69" fmla="*/ 4096601 w 9662615"/>
              <a:gd name="connsiteY69" fmla="*/ 1521563 h 1598136"/>
              <a:gd name="connsiteX70" fmla="*/ 3970635 w 9662615"/>
              <a:gd name="connsiteY70" fmla="*/ 1544815 h 1598136"/>
              <a:gd name="connsiteX71" fmla="*/ 3833906 w 9662615"/>
              <a:gd name="connsiteY71" fmla="*/ 1516637 h 1598136"/>
              <a:gd name="connsiteX72" fmla="*/ 3696258 w 9662615"/>
              <a:gd name="connsiteY72" fmla="*/ 1537563 h 1598136"/>
              <a:gd name="connsiteX73" fmla="*/ 3594070 w 9662615"/>
              <a:gd name="connsiteY73" fmla="*/ 1509422 h 1598136"/>
              <a:gd name="connsiteX74" fmla="*/ 3565233 w 9662615"/>
              <a:gd name="connsiteY74" fmla="*/ 1515122 h 1598136"/>
              <a:gd name="connsiteX75" fmla="*/ 3560267 w 9662615"/>
              <a:gd name="connsiteY75" fmla="*/ 1516288 h 1598136"/>
              <a:gd name="connsiteX76" fmla="*/ 3540258 w 9662615"/>
              <a:gd name="connsiteY76" fmla="*/ 1516976 h 1598136"/>
              <a:gd name="connsiteX77" fmla="*/ 3534780 w 9662615"/>
              <a:gd name="connsiteY77" fmla="*/ 1522141 h 1598136"/>
              <a:gd name="connsiteX78" fmla="*/ 3504783 w 9662615"/>
              <a:gd name="connsiteY78" fmla="*/ 1526739 h 1598136"/>
              <a:gd name="connsiteX79" fmla="*/ 3430805 w 9662615"/>
              <a:gd name="connsiteY79" fmla="*/ 1542521 h 1598136"/>
              <a:gd name="connsiteX80" fmla="*/ 3292707 w 9662615"/>
              <a:gd name="connsiteY80" fmla="*/ 1520490 h 1598136"/>
              <a:gd name="connsiteX81" fmla="*/ 3187872 w 9662615"/>
              <a:gd name="connsiteY81" fmla="*/ 1519991 h 1598136"/>
              <a:gd name="connsiteX82" fmla="*/ 3148026 w 9662615"/>
              <a:gd name="connsiteY82" fmla="*/ 1524777 h 1598136"/>
              <a:gd name="connsiteX83" fmla="*/ 3092394 w 9662615"/>
              <a:gd name="connsiteY83" fmla="*/ 1528115 h 1598136"/>
              <a:gd name="connsiteX84" fmla="*/ 2994200 w 9662615"/>
              <a:gd name="connsiteY84" fmla="*/ 1537857 h 1598136"/>
              <a:gd name="connsiteX85" fmla="*/ 2862301 w 9662615"/>
              <a:gd name="connsiteY85" fmla="*/ 1544250 h 1598136"/>
              <a:gd name="connsiteX86" fmla="*/ 2766335 w 9662615"/>
              <a:gd name="connsiteY86" fmla="*/ 1527662 h 1598136"/>
              <a:gd name="connsiteX87" fmla="*/ 2757836 w 9662615"/>
              <a:gd name="connsiteY87" fmla="*/ 1531371 h 1598136"/>
              <a:gd name="connsiteX88" fmla="*/ 2691555 w 9662615"/>
              <a:gd name="connsiteY88" fmla="*/ 1530283 h 1598136"/>
              <a:gd name="connsiteX89" fmla="*/ 2491676 w 9662615"/>
              <a:gd name="connsiteY89" fmla="*/ 1500859 h 1598136"/>
              <a:gd name="connsiteX90" fmla="*/ 2378036 w 9662615"/>
              <a:gd name="connsiteY90" fmla="*/ 1520645 h 1598136"/>
              <a:gd name="connsiteX91" fmla="*/ 2284269 w 9662615"/>
              <a:gd name="connsiteY91" fmla="*/ 1503068 h 1598136"/>
              <a:gd name="connsiteX92" fmla="*/ 2207104 w 9662615"/>
              <a:gd name="connsiteY92" fmla="*/ 1508888 h 1598136"/>
              <a:gd name="connsiteX93" fmla="*/ 2149226 w 9662615"/>
              <a:gd name="connsiteY93" fmla="*/ 1523409 h 1598136"/>
              <a:gd name="connsiteX94" fmla="*/ 2084783 w 9662615"/>
              <a:gd name="connsiteY94" fmla="*/ 1524245 h 1598136"/>
              <a:gd name="connsiteX95" fmla="*/ 2070075 w 9662615"/>
              <a:gd name="connsiteY95" fmla="*/ 1511285 h 1598136"/>
              <a:gd name="connsiteX96" fmla="*/ 2001057 w 9662615"/>
              <a:gd name="connsiteY96" fmla="*/ 1516449 h 1598136"/>
              <a:gd name="connsiteX97" fmla="*/ 1896330 w 9662615"/>
              <a:gd name="connsiteY97" fmla="*/ 1525725 h 1598136"/>
              <a:gd name="connsiteX98" fmla="*/ 1835994 w 9662615"/>
              <a:gd name="connsiteY98" fmla="*/ 1527678 h 1598136"/>
              <a:gd name="connsiteX99" fmla="*/ 1671119 w 9662615"/>
              <a:gd name="connsiteY99" fmla="*/ 1536701 h 1598136"/>
              <a:gd name="connsiteX100" fmla="*/ 1601337 w 9662615"/>
              <a:gd name="connsiteY100" fmla="*/ 1548552 h 1598136"/>
              <a:gd name="connsiteX101" fmla="*/ 1407755 w 9662615"/>
              <a:gd name="connsiteY101" fmla="*/ 1571444 h 1598136"/>
              <a:gd name="connsiteX102" fmla="*/ 1271994 w 9662615"/>
              <a:gd name="connsiteY102" fmla="*/ 1579471 h 1598136"/>
              <a:gd name="connsiteX103" fmla="*/ 1249226 w 9662615"/>
              <a:gd name="connsiteY103" fmla="*/ 1583140 h 1598136"/>
              <a:gd name="connsiteX104" fmla="*/ 1217719 w 9662615"/>
              <a:gd name="connsiteY104" fmla="*/ 1580863 h 1598136"/>
              <a:gd name="connsiteX105" fmla="*/ 1091432 w 9662615"/>
              <a:gd name="connsiteY105" fmla="*/ 1571003 h 1598136"/>
              <a:gd name="connsiteX106" fmla="*/ 992039 w 9662615"/>
              <a:gd name="connsiteY106" fmla="*/ 1556662 h 1598136"/>
              <a:gd name="connsiteX107" fmla="*/ 868264 w 9662615"/>
              <a:gd name="connsiteY107" fmla="*/ 1566392 h 1598136"/>
              <a:gd name="connsiteX108" fmla="*/ 792765 w 9662615"/>
              <a:gd name="connsiteY108" fmla="*/ 1563102 h 1598136"/>
              <a:gd name="connsiteX109" fmla="*/ 669055 w 9662615"/>
              <a:gd name="connsiteY109" fmla="*/ 1543638 h 1598136"/>
              <a:gd name="connsiteX110" fmla="*/ 506152 w 9662615"/>
              <a:gd name="connsiteY110" fmla="*/ 1549124 h 1598136"/>
              <a:gd name="connsiteX111" fmla="*/ 472797 w 9662615"/>
              <a:gd name="connsiteY111" fmla="*/ 1568904 h 1598136"/>
              <a:gd name="connsiteX112" fmla="*/ 427864 w 9662615"/>
              <a:gd name="connsiteY112" fmla="*/ 1580848 h 1598136"/>
              <a:gd name="connsiteX113" fmla="*/ 408381 w 9662615"/>
              <a:gd name="connsiteY113" fmla="*/ 1552940 h 1598136"/>
              <a:gd name="connsiteX114" fmla="*/ 267163 w 9662615"/>
              <a:gd name="connsiteY114" fmla="*/ 1531913 h 1598136"/>
              <a:gd name="connsiteX115" fmla="*/ 196644 w 9662615"/>
              <a:gd name="connsiteY115" fmla="*/ 1524565 h 1598136"/>
              <a:gd name="connsiteX116" fmla="*/ 86819 w 9662615"/>
              <a:gd name="connsiteY116" fmla="*/ 1519517 h 1598136"/>
              <a:gd name="connsiteX117" fmla="*/ 53369 w 9662615"/>
              <a:gd name="connsiteY117" fmla="*/ 1516853 h 1598136"/>
              <a:gd name="connsiteX118" fmla="*/ 2359 w 9662615"/>
              <a:gd name="connsiteY118" fmla="*/ 1515247 h 1598136"/>
              <a:gd name="connsiteX119" fmla="*/ 0 w 9662615"/>
              <a:gd name="connsiteY119" fmla="*/ 1514932 h 1598136"/>
              <a:gd name="connsiteX120" fmla="*/ 0 w 9662615"/>
              <a:gd name="connsiteY120" fmla="*/ 0 h 1598136"/>
              <a:gd name="connsiteX0" fmla="*/ 0 w 9662615"/>
              <a:gd name="connsiteY0" fmla="*/ 0 h 1592835"/>
              <a:gd name="connsiteX1" fmla="*/ 9662615 w 9662615"/>
              <a:gd name="connsiteY1" fmla="*/ 0 h 1592835"/>
              <a:gd name="connsiteX2" fmla="*/ 9662615 w 9662615"/>
              <a:gd name="connsiteY2" fmla="*/ 1280346 h 1592835"/>
              <a:gd name="connsiteX3" fmla="*/ 9658420 w 9662615"/>
              <a:gd name="connsiteY3" fmla="*/ 1280106 h 1592835"/>
              <a:gd name="connsiteX4" fmla="*/ 9469546 w 9662615"/>
              <a:gd name="connsiteY4" fmla="*/ 1289837 h 1592835"/>
              <a:gd name="connsiteX5" fmla="*/ 9385895 w 9662615"/>
              <a:gd name="connsiteY5" fmla="*/ 1269203 h 1592835"/>
              <a:gd name="connsiteX6" fmla="*/ 9144767 w 9662615"/>
              <a:gd name="connsiteY6" fmla="*/ 1264120 h 1592835"/>
              <a:gd name="connsiteX7" fmla="*/ 8837252 w 9662615"/>
              <a:gd name="connsiteY7" fmla="*/ 1350515 h 1592835"/>
              <a:gd name="connsiteX8" fmla="*/ 8705466 w 9662615"/>
              <a:gd name="connsiteY8" fmla="*/ 1342419 h 1592835"/>
              <a:gd name="connsiteX9" fmla="*/ 8652221 w 9662615"/>
              <a:gd name="connsiteY9" fmla="*/ 1326906 h 1592835"/>
              <a:gd name="connsiteX10" fmla="*/ 8632312 w 9662615"/>
              <a:gd name="connsiteY10" fmla="*/ 1326025 h 1592835"/>
              <a:gd name="connsiteX11" fmla="*/ 8591582 w 9662615"/>
              <a:gd name="connsiteY11" fmla="*/ 1341666 h 1592835"/>
              <a:gd name="connsiteX12" fmla="*/ 8537336 w 9662615"/>
              <a:gd name="connsiteY12" fmla="*/ 1341684 h 1592835"/>
              <a:gd name="connsiteX13" fmla="*/ 8472508 w 9662615"/>
              <a:gd name="connsiteY13" fmla="*/ 1363109 h 1592835"/>
              <a:gd name="connsiteX14" fmla="*/ 8258477 w 9662615"/>
              <a:gd name="connsiteY14" fmla="*/ 1370666 h 1592835"/>
              <a:gd name="connsiteX15" fmla="*/ 8197961 w 9662615"/>
              <a:gd name="connsiteY15" fmla="*/ 1392804 h 1592835"/>
              <a:gd name="connsiteX16" fmla="*/ 8171196 w 9662615"/>
              <a:gd name="connsiteY16" fmla="*/ 1397216 h 1592835"/>
              <a:gd name="connsiteX17" fmla="*/ 8127667 w 9662615"/>
              <a:gd name="connsiteY17" fmla="*/ 1418254 h 1592835"/>
              <a:gd name="connsiteX18" fmla="*/ 7974579 w 9662615"/>
              <a:gd name="connsiteY18" fmla="*/ 1383439 h 1592835"/>
              <a:gd name="connsiteX19" fmla="*/ 7768351 w 9662615"/>
              <a:gd name="connsiteY19" fmla="*/ 1395051 h 1592835"/>
              <a:gd name="connsiteX20" fmla="*/ 7635985 w 9662615"/>
              <a:gd name="connsiteY20" fmla="*/ 1386363 h 1592835"/>
              <a:gd name="connsiteX21" fmla="*/ 7466069 w 9662615"/>
              <a:gd name="connsiteY21" fmla="*/ 1377654 h 1592835"/>
              <a:gd name="connsiteX22" fmla="*/ 7355642 w 9662615"/>
              <a:gd name="connsiteY22" fmla="*/ 1407761 h 1592835"/>
              <a:gd name="connsiteX23" fmla="*/ 7151610 w 9662615"/>
              <a:gd name="connsiteY23" fmla="*/ 1397856 h 1592835"/>
              <a:gd name="connsiteX24" fmla="*/ 7082147 w 9662615"/>
              <a:gd name="connsiteY24" fmla="*/ 1406113 h 1592835"/>
              <a:gd name="connsiteX25" fmla="*/ 7014958 w 9662615"/>
              <a:gd name="connsiteY25" fmla="*/ 1396883 h 1592835"/>
              <a:gd name="connsiteX26" fmla="*/ 6907567 w 9662615"/>
              <a:gd name="connsiteY26" fmla="*/ 1419149 h 1592835"/>
              <a:gd name="connsiteX27" fmla="*/ 6748428 w 9662615"/>
              <a:gd name="connsiteY27" fmla="*/ 1420308 h 1592835"/>
              <a:gd name="connsiteX28" fmla="*/ 6654257 w 9662615"/>
              <a:gd name="connsiteY28" fmla="*/ 1424143 h 1592835"/>
              <a:gd name="connsiteX29" fmla="*/ 6620123 w 9662615"/>
              <a:gd name="connsiteY29" fmla="*/ 1430535 h 1592835"/>
              <a:gd name="connsiteX30" fmla="*/ 6571355 w 9662615"/>
              <a:gd name="connsiteY30" fmla="*/ 1436144 h 1592835"/>
              <a:gd name="connsiteX31" fmla="*/ 6486557 w 9662615"/>
              <a:gd name="connsiteY31" fmla="*/ 1449861 h 1592835"/>
              <a:gd name="connsiteX32" fmla="*/ 6370419 w 9662615"/>
              <a:gd name="connsiteY32" fmla="*/ 1461649 h 1592835"/>
              <a:gd name="connsiteX33" fmla="*/ 6278839 w 9662615"/>
              <a:gd name="connsiteY33" fmla="*/ 1449160 h 1592835"/>
              <a:gd name="connsiteX34" fmla="*/ 6272455 w 9662615"/>
              <a:gd name="connsiteY34" fmla="*/ 1453191 h 1592835"/>
              <a:gd name="connsiteX35" fmla="*/ 6212659 w 9662615"/>
              <a:gd name="connsiteY35" fmla="*/ 1454850 h 1592835"/>
              <a:gd name="connsiteX36" fmla="*/ 6069317 w 9662615"/>
              <a:gd name="connsiteY36" fmla="*/ 1445838 h 1592835"/>
              <a:gd name="connsiteX37" fmla="*/ 5878477 w 9662615"/>
              <a:gd name="connsiteY37" fmla="*/ 1439180 h 1592835"/>
              <a:gd name="connsiteX38" fmla="*/ 5838387 w 9662615"/>
              <a:gd name="connsiteY38" fmla="*/ 1444679 h 1592835"/>
              <a:gd name="connsiteX39" fmla="*/ 5771136 w 9662615"/>
              <a:gd name="connsiteY39" fmla="*/ 1453639 h 1592835"/>
              <a:gd name="connsiteX40" fmla="*/ 5724081 w 9662615"/>
              <a:gd name="connsiteY40" fmla="*/ 1470431 h 1592835"/>
              <a:gd name="connsiteX41" fmla="*/ 5666577 w 9662615"/>
              <a:gd name="connsiteY41" fmla="*/ 1473921 h 1592835"/>
              <a:gd name="connsiteX42" fmla="*/ 5649068 w 9662615"/>
              <a:gd name="connsiteY42" fmla="*/ 1461676 h 1592835"/>
              <a:gd name="connsiteX43" fmla="*/ 5588902 w 9662615"/>
              <a:gd name="connsiteY43" fmla="*/ 1469647 h 1592835"/>
              <a:gd name="connsiteX44" fmla="*/ 5498090 w 9662615"/>
              <a:gd name="connsiteY44" fmla="*/ 1483173 h 1592835"/>
              <a:gd name="connsiteX45" fmla="*/ 5444641 w 9662615"/>
              <a:gd name="connsiteY45" fmla="*/ 1487602 h 1592835"/>
              <a:gd name="connsiteX46" fmla="*/ 5299812 w 9662615"/>
              <a:gd name="connsiteY46" fmla="*/ 1503362 h 1592835"/>
              <a:gd name="connsiteX47" fmla="*/ 5213947 w 9662615"/>
              <a:gd name="connsiteY47" fmla="*/ 1516637 h 1592835"/>
              <a:gd name="connsiteX48" fmla="*/ 5090342 w 9662615"/>
              <a:gd name="connsiteY48" fmla="*/ 1546680 h 1592835"/>
              <a:gd name="connsiteX49" fmla="*/ 5129812 w 9662615"/>
              <a:gd name="connsiteY49" fmla="*/ 1521277 h 1592835"/>
              <a:gd name="connsiteX50" fmla="*/ 5059484 w 9662615"/>
              <a:gd name="connsiteY50" fmla="*/ 1546802 h 1592835"/>
              <a:gd name="connsiteX51" fmla="*/ 5038524 w 9662615"/>
              <a:gd name="connsiteY51" fmla="*/ 1545675 h 1592835"/>
              <a:gd name="connsiteX52" fmla="*/ 5026564 w 9662615"/>
              <a:gd name="connsiteY52" fmla="*/ 1545376 h 1592835"/>
              <a:gd name="connsiteX53" fmla="*/ 4969433 w 9662615"/>
              <a:gd name="connsiteY53" fmla="*/ 1550865 h 1592835"/>
              <a:gd name="connsiteX54" fmla="*/ 4921303 w 9662615"/>
              <a:gd name="connsiteY54" fmla="*/ 1575379 h 1592835"/>
              <a:gd name="connsiteX55" fmla="*/ 4863775 w 9662615"/>
              <a:gd name="connsiteY55" fmla="*/ 1562633 h 1592835"/>
              <a:gd name="connsiteX56" fmla="*/ 4847242 w 9662615"/>
              <a:gd name="connsiteY56" fmla="*/ 1565435 h 1592835"/>
              <a:gd name="connsiteX57" fmla="*/ 4856839 w 9662615"/>
              <a:gd name="connsiteY57" fmla="*/ 1592835 h 1592835"/>
              <a:gd name="connsiteX58" fmla="*/ 4791466 w 9662615"/>
              <a:gd name="connsiteY58" fmla="*/ 1561324 h 1592835"/>
              <a:gd name="connsiteX59" fmla="*/ 4784247 w 9662615"/>
              <a:gd name="connsiteY59" fmla="*/ 1562342 h 1592835"/>
              <a:gd name="connsiteX60" fmla="*/ 4748477 w 9662615"/>
              <a:gd name="connsiteY60" fmla="*/ 1556925 h 1592835"/>
              <a:gd name="connsiteX61" fmla="*/ 4730033 w 9662615"/>
              <a:gd name="connsiteY61" fmla="*/ 1555274 h 1592835"/>
              <a:gd name="connsiteX62" fmla="*/ 4724747 w 9662615"/>
              <a:gd name="connsiteY62" fmla="*/ 1552439 h 1592835"/>
              <a:gd name="connsiteX63" fmla="*/ 4697562 w 9662615"/>
              <a:gd name="connsiteY63" fmla="*/ 1551206 h 1592835"/>
              <a:gd name="connsiteX64" fmla="*/ 4662664 w 9662615"/>
              <a:gd name="connsiteY64" fmla="*/ 1573162 h 1592835"/>
              <a:gd name="connsiteX65" fmla="*/ 4603028 w 9662615"/>
              <a:gd name="connsiteY65" fmla="*/ 1568821 h 1592835"/>
              <a:gd name="connsiteX66" fmla="*/ 4541612 w 9662615"/>
              <a:gd name="connsiteY66" fmla="*/ 1545262 h 1592835"/>
              <a:gd name="connsiteX67" fmla="*/ 4422155 w 9662615"/>
              <a:gd name="connsiteY67" fmla="*/ 1542059 h 1592835"/>
              <a:gd name="connsiteX68" fmla="*/ 4221826 w 9662615"/>
              <a:gd name="connsiteY68" fmla="*/ 1508923 h 1592835"/>
              <a:gd name="connsiteX69" fmla="*/ 4096601 w 9662615"/>
              <a:gd name="connsiteY69" fmla="*/ 1521563 h 1592835"/>
              <a:gd name="connsiteX70" fmla="*/ 3970635 w 9662615"/>
              <a:gd name="connsiteY70" fmla="*/ 1544815 h 1592835"/>
              <a:gd name="connsiteX71" fmla="*/ 3833906 w 9662615"/>
              <a:gd name="connsiteY71" fmla="*/ 1516637 h 1592835"/>
              <a:gd name="connsiteX72" fmla="*/ 3696258 w 9662615"/>
              <a:gd name="connsiteY72" fmla="*/ 1537563 h 1592835"/>
              <a:gd name="connsiteX73" fmla="*/ 3594070 w 9662615"/>
              <a:gd name="connsiteY73" fmla="*/ 1509422 h 1592835"/>
              <a:gd name="connsiteX74" fmla="*/ 3565233 w 9662615"/>
              <a:gd name="connsiteY74" fmla="*/ 1515122 h 1592835"/>
              <a:gd name="connsiteX75" fmla="*/ 3560267 w 9662615"/>
              <a:gd name="connsiteY75" fmla="*/ 1516288 h 1592835"/>
              <a:gd name="connsiteX76" fmla="*/ 3540258 w 9662615"/>
              <a:gd name="connsiteY76" fmla="*/ 1516976 h 1592835"/>
              <a:gd name="connsiteX77" fmla="*/ 3534780 w 9662615"/>
              <a:gd name="connsiteY77" fmla="*/ 1522141 h 1592835"/>
              <a:gd name="connsiteX78" fmla="*/ 3504783 w 9662615"/>
              <a:gd name="connsiteY78" fmla="*/ 1526739 h 1592835"/>
              <a:gd name="connsiteX79" fmla="*/ 3430805 w 9662615"/>
              <a:gd name="connsiteY79" fmla="*/ 1542521 h 1592835"/>
              <a:gd name="connsiteX80" fmla="*/ 3292707 w 9662615"/>
              <a:gd name="connsiteY80" fmla="*/ 1520490 h 1592835"/>
              <a:gd name="connsiteX81" fmla="*/ 3187872 w 9662615"/>
              <a:gd name="connsiteY81" fmla="*/ 1519991 h 1592835"/>
              <a:gd name="connsiteX82" fmla="*/ 3148026 w 9662615"/>
              <a:gd name="connsiteY82" fmla="*/ 1524777 h 1592835"/>
              <a:gd name="connsiteX83" fmla="*/ 3092394 w 9662615"/>
              <a:gd name="connsiteY83" fmla="*/ 1528115 h 1592835"/>
              <a:gd name="connsiteX84" fmla="*/ 2994200 w 9662615"/>
              <a:gd name="connsiteY84" fmla="*/ 1537857 h 1592835"/>
              <a:gd name="connsiteX85" fmla="*/ 2862301 w 9662615"/>
              <a:gd name="connsiteY85" fmla="*/ 1544250 h 1592835"/>
              <a:gd name="connsiteX86" fmla="*/ 2766335 w 9662615"/>
              <a:gd name="connsiteY86" fmla="*/ 1527662 h 1592835"/>
              <a:gd name="connsiteX87" fmla="*/ 2757836 w 9662615"/>
              <a:gd name="connsiteY87" fmla="*/ 1531371 h 1592835"/>
              <a:gd name="connsiteX88" fmla="*/ 2691555 w 9662615"/>
              <a:gd name="connsiteY88" fmla="*/ 1530283 h 1592835"/>
              <a:gd name="connsiteX89" fmla="*/ 2491676 w 9662615"/>
              <a:gd name="connsiteY89" fmla="*/ 1500859 h 1592835"/>
              <a:gd name="connsiteX90" fmla="*/ 2378036 w 9662615"/>
              <a:gd name="connsiteY90" fmla="*/ 1520645 h 1592835"/>
              <a:gd name="connsiteX91" fmla="*/ 2284269 w 9662615"/>
              <a:gd name="connsiteY91" fmla="*/ 1503068 h 1592835"/>
              <a:gd name="connsiteX92" fmla="*/ 2207104 w 9662615"/>
              <a:gd name="connsiteY92" fmla="*/ 1508888 h 1592835"/>
              <a:gd name="connsiteX93" fmla="*/ 2149226 w 9662615"/>
              <a:gd name="connsiteY93" fmla="*/ 1523409 h 1592835"/>
              <a:gd name="connsiteX94" fmla="*/ 2084783 w 9662615"/>
              <a:gd name="connsiteY94" fmla="*/ 1524245 h 1592835"/>
              <a:gd name="connsiteX95" fmla="*/ 2070075 w 9662615"/>
              <a:gd name="connsiteY95" fmla="*/ 1511285 h 1592835"/>
              <a:gd name="connsiteX96" fmla="*/ 2001057 w 9662615"/>
              <a:gd name="connsiteY96" fmla="*/ 1516449 h 1592835"/>
              <a:gd name="connsiteX97" fmla="*/ 1896330 w 9662615"/>
              <a:gd name="connsiteY97" fmla="*/ 1525725 h 1592835"/>
              <a:gd name="connsiteX98" fmla="*/ 1835994 w 9662615"/>
              <a:gd name="connsiteY98" fmla="*/ 1527678 h 1592835"/>
              <a:gd name="connsiteX99" fmla="*/ 1671119 w 9662615"/>
              <a:gd name="connsiteY99" fmla="*/ 1536701 h 1592835"/>
              <a:gd name="connsiteX100" fmla="*/ 1601337 w 9662615"/>
              <a:gd name="connsiteY100" fmla="*/ 1548552 h 1592835"/>
              <a:gd name="connsiteX101" fmla="*/ 1407755 w 9662615"/>
              <a:gd name="connsiteY101" fmla="*/ 1571444 h 1592835"/>
              <a:gd name="connsiteX102" fmla="*/ 1271994 w 9662615"/>
              <a:gd name="connsiteY102" fmla="*/ 1579471 h 1592835"/>
              <a:gd name="connsiteX103" fmla="*/ 1249226 w 9662615"/>
              <a:gd name="connsiteY103" fmla="*/ 1583140 h 1592835"/>
              <a:gd name="connsiteX104" fmla="*/ 1217719 w 9662615"/>
              <a:gd name="connsiteY104" fmla="*/ 1580863 h 1592835"/>
              <a:gd name="connsiteX105" fmla="*/ 1091432 w 9662615"/>
              <a:gd name="connsiteY105" fmla="*/ 1571003 h 1592835"/>
              <a:gd name="connsiteX106" fmla="*/ 992039 w 9662615"/>
              <a:gd name="connsiteY106" fmla="*/ 1556662 h 1592835"/>
              <a:gd name="connsiteX107" fmla="*/ 868264 w 9662615"/>
              <a:gd name="connsiteY107" fmla="*/ 1566392 h 1592835"/>
              <a:gd name="connsiteX108" fmla="*/ 792765 w 9662615"/>
              <a:gd name="connsiteY108" fmla="*/ 1563102 h 1592835"/>
              <a:gd name="connsiteX109" fmla="*/ 669055 w 9662615"/>
              <a:gd name="connsiteY109" fmla="*/ 1543638 h 1592835"/>
              <a:gd name="connsiteX110" fmla="*/ 506152 w 9662615"/>
              <a:gd name="connsiteY110" fmla="*/ 1549124 h 1592835"/>
              <a:gd name="connsiteX111" fmla="*/ 472797 w 9662615"/>
              <a:gd name="connsiteY111" fmla="*/ 1568904 h 1592835"/>
              <a:gd name="connsiteX112" fmla="*/ 427864 w 9662615"/>
              <a:gd name="connsiteY112" fmla="*/ 1580848 h 1592835"/>
              <a:gd name="connsiteX113" fmla="*/ 408381 w 9662615"/>
              <a:gd name="connsiteY113" fmla="*/ 1552940 h 1592835"/>
              <a:gd name="connsiteX114" fmla="*/ 267163 w 9662615"/>
              <a:gd name="connsiteY114" fmla="*/ 1531913 h 1592835"/>
              <a:gd name="connsiteX115" fmla="*/ 196644 w 9662615"/>
              <a:gd name="connsiteY115" fmla="*/ 1524565 h 1592835"/>
              <a:gd name="connsiteX116" fmla="*/ 86819 w 9662615"/>
              <a:gd name="connsiteY116" fmla="*/ 1519517 h 1592835"/>
              <a:gd name="connsiteX117" fmla="*/ 53369 w 9662615"/>
              <a:gd name="connsiteY117" fmla="*/ 1516853 h 1592835"/>
              <a:gd name="connsiteX118" fmla="*/ 2359 w 9662615"/>
              <a:gd name="connsiteY118" fmla="*/ 1515247 h 1592835"/>
              <a:gd name="connsiteX119" fmla="*/ 0 w 9662615"/>
              <a:gd name="connsiteY119" fmla="*/ 1514932 h 1592835"/>
              <a:gd name="connsiteX120" fmla="*/ 0 w 9662615"/>
              <a:gd name="connsiteY120" fmla="*/ 0 h 1592835"/>
              <a:gd name="connsiteX0" fmla="*/ 0 w 9662615"/>
              <a:gd name="connsiteY0" fmla="*/ 0 h 1592835"/>
              <a:gd name="connsiteX1" fmla="*/ 9662615 w 9662615"/>
              <a:gd name="connsiteY1" fmla="*/ 0 h 1592835"/>
              <a:gd name="connsiteX2" fmla="*/ 9662615 w 9662615"/>
              <a:gd name="connsiteY2" fmla="*/ 1280346 h 1592835"/>
              <a:gd name="connsiteX3" fmla="*/ 9658420 w 9662615"/>
              <a:gd name="connsiteY3" fmla="*/ 1280106 h 1592835"/>
              <a:gd name="connsiteX4" fmla="*/ 9469546 w 9662615"/>
              <a:gd name="connsiteY4" fmla="*/ 1289837 h 1592835"/>
              <a:gd name="connsiteX5" fmla="*/ 9385895 w 9662615"/>
              <a:gd name="connsiteY5" fmla="*/ 1269203 h 1592835"/>
              <a:gd name="connsiteX6" fmla="*/ 9144767 w 9662615"/>
              <a:gd name="connsiteY6" fmla="*/ 1264120 h 1592835"/>
              <a:gd name="connsiteX7" fmla="*/ 8837252 w 9662615"/>
              <a:gd name="connsiteY7" fmla="*/ 1350515 h 1592835"/>
              <a:gd name="connsiteX8" fmla="*/ 8705466 w 9662615"/>
              <a:gd name="connsiteY8" fmla="*/ 1342419 h 1592835"/>
              <a:gd name="connsiteX9" fmla="*/ 8652221 w 9662615"/>
              <a:gd name="connsiteY9" fmla="*/ 1326906 h 1592835"/>
              <a:gd name="connsiteX10" fmla="*/ 8632312 w 9662615"/>
              <a:gd name="connsiteY10" fmla="*/ 1326025 h 1592835"/>
              <a:gd name="connsiteX11" fmla="*/ 8591582 w 9662615"/>
              <a:gd name="connsiteY11" fmla="*/ 1341666 h 1592835"/>
              <a:gd name="connsiteX12" fmla="*/ 8537336 w 9662615"/>
              <a:gd name="connsiteY12" fmla="*/ 1341684 h 1592835"/>
              <a:gd name="connsiteX13" fmla="*/ 8472508 w 9662615"/>
              <a:gd name="connsiteY13" fmla="*/ 1363109 h 1592835"/>
              <a:gd name="connsiteX14" fmla="*/ 8258477 w 9662615"/>
              <a:gd name="connsiteY14" fmla="*/ 1370666 h 1592835"/>
              <a:gd name="connsiteX15" fmla="*/ 8197961 w 9662615"/>
              <a:gd name="connsiteY15" fmla="*/ 1392804 h 1592835"/>
              <a:gd name="connsiteX16" fmla="*/ 8171196 w 9662615"/>
              <a:gd name="connsiteY16" fmla="*/ 1397216 h 1592835"/>
              <a:gd name="connsiteX17" fmla="*/ 8127667 w 9662615"/>
              <a:gd name="connsiteY17" fmla="*/ 1418254 h 1592835"/>
              <a:gd name="connsiteX18" fmla="*/ 7974579 w 9662615"/>
              <a:gd name="connsiteY18" fmla="*/ 1383439 h 1592835"/>
              <a:gd name="connsiteX19" fmla="*/ 7768351 w 9662615"/>
              <a:gd name="connsiteY19" fmla="*/ 1395051 h 1592835"/>
              <a:gd name="connsiteX20" fmla="*/ 7635985 w 9662615"/>
              <a:gd name="connsiteY20" fmla="*/ 1386363 h 1592835"/>
              <a:gd name="connsiteX21" fmla="*/ 7466069 w 9662615"/>
              <a:gd name="connsiteY21" fmla="*/ 1377654 h 1592835"/>
              <a:gd name="connsiteX22" fmla="*/ 7355642 w 9662615"/>
              <a:gd name="connsiteY22" fmla="*/ 1407761 h 1592835"/>
              <a:gd name="connsiteX23" fmla="*/ 7151610 w 9662615"/>
              <a:gd name="connsiteY23" fmla="*/ 1397856 h 1592835"/>
              <a:gd name="connsiteX24" fmla="*/ 7082147 w 9662615"/>
              <a:gd name="connsiteY24" fmla="*/ 1406113 h 1592835"/>
              <a:gd name="connsiteX25" fmla="*/ 7014958 w 9662615"/>
              <a:gd name="connsiteY25" fmla="*/ 1396883 h 1592835"/>
              <a:gd name="connsiteX26" fmla="*/ 6907567 w 9662615"/>
              <a:gd name="connsiteY26" fmla="*/ 1419149 h 1592835"/>
              <a:gd name="connsiteX27" fmla="*/ 6748428 w 9662615"/>
              <a:gd name="connsiteY27" fmla="*/ 1420308 h 1592835"/>
              <a:gd name="connsiteX28" fmla="*/ 6654257 w 9662615"/>
              <a:gd name="connsiteY28" fmla="*/ 1424143 h 1592835"/>
              <a:gd name="connsiteX29" fmla="*/ 6620123 w 9662615"/>
              <a:gd name="connsiteY29" fmla="*/ 1430535 h 1592835"/>
              <a:gd name="connsiteX30" fmla="*/ 6571355 w 9662615"/>
              <a:gd name="connsiteY30" fmla="*/ 1436144 h 1592835"/>
              <a:gd name="connsiteX31" fmla="*/ 6486557 w 9662615"/>
              <a:gd name="connsiteY31" fmla="*/ 1449861 h 1592835"/>
              <a:gd name="connsiteX32" fmla="*/ 6370419 w 9662615"/>
              <a:gd name="connsiteY32" fmla="*/ 1461649 h 1592835"/>
              <a:gd name="connsiteX33" fmla="*/ 6278839 w 9662615"/>
              <a:gd name="connsiteY33" fmla="*/ 1449160 h 1592835"/>
              <a:gd name="connsiteX34" fmla="*/ 6272455 w 9662615"/>
              <a:gd name="connsiteY34" fmla="*/ 1453191 h 1592835"/>
              <a:gd name="connsiteX35" fmla="*/ 6212659 w 9662615"/>
              <a:gd name="connsiteY35" fmla="*/ 1454850 h 1592835"/>
              <a:gd name="connsiteX36" fmla="*/ 6069317 w 9662615"/>
              <a:gd name="connsiteY36" fmla="*/ 1445838 h 1592835"/>
              <a:gd name="connsiteX37" fmla="*/ 5878477 w 9662615"/>
              <a:gd name="connsiteY37" fmla="*/ 1439180 h 1592835"/>
              <a:gd name="connsiteX38" fmla="*/ 5838387 w 9662615"/>
              <a:gd name="connsiteY38" fmla="*/ 1444679 h 1592835"/>
              <a:gd name="connsiteX39" fmla="*/ 5771136 w 9662615"/>
              <a:gd name="connsiteY39" fmla="*/ 1453639 h 1592835"/>
              <a:gd name="connsiteX40" fmla="*/ 5724081 w 9662615"/>
              <a:gd name="connsiteY40" fmla="*/ 1470431 h 1592835"/>
              <a:gd name="connsiteX41" fmla="*/ 5666577 w 9662615"/>
              <a:gd name="connsiteY41" fmla="*/ 1473921 h 1592835"/>
              <a:gd name="connsiteX42" fmla="*/ 5649068 w 9662615"/>
              <a:gd name="connsiteY42" fmla="*/ 1461676 h 1592835"/>
              <a:gd name="connsiteX43" fmla="*/ 5588902 w 9662615"/>
              <a:gd name="connsiteY43" fmla="*/ 1469647 h 1592835"/>
              <a:gd name="connsiteX44" fmla="*/ 5498090 w 9662615"/>
              <a:gd name="connsiteY44" fmla="*/ 1483173 h 1592835"/>
              <a:gd name="connsiteX45" fmla="*/ 5444641 w 9662615"/>
              <a:gd name="connsiteY45" fmla="*/ 1487602 h 1592835"/>
              <a:gd name="connsiteX46" fmla="*/ 5299812 w 9662615"/>
              <a:gd name="connsiteY46" fmla="*/ 1503362 h 1592835"/>
              <a:gd name="connsiteX47" fmla="*/ 5213947 w 9662615"/>
              <a:gd name="connsiteY47" fmla="*/ 1516637 h 1592835"/>
              <a:gd name="connsiteX48" fmla="*/ 5090342 w 9662615"/>
              <a:gd name="connsiteY48" fmla="*/ 1546680 h 1592835"/>
              <a:gd name="connsiteX49" fmla="*/ 5129812 w 9662615"/>
              <a:gd name="connsiteY49" fmla="*/ 1521277 h 1592835"/>
              <a:gd name="connsiteX50" fmla="*/ 5059484 w 9662615"/>
              <a:gd name="connsiteY50" fmla="*/ 1546802 h 1592835"/>
              <a:gd name="connsiteX51" fmla="*/ 5038524 w 9662615"/>
              <a:gd name="connsiteY51" fmla="*/ 1545675 h 1592835"/>
              <a:gd name="connsiteX52" fmla="*/ 5026564 w 9662615"/>
              <a:gd name="connsiteY52" fmla="*/ 1545376 h 1592835"/>
              <a:gd name="connsiteX53" fmla="*/ 4969433 w 9662615"/>
              <a:gd name="connsiteY53" fmla="*/ 1550865 h 1592835"/>
              <a:gd name="connsiteX54" fmla="*/ 4921303 w 9662615"/>
              <a:gd name="connsiteY54" fmla="*/ 1575379 h 1592835"/>
              <a:gd name="connsiteX55" fmla="*/ 4863775 w 9662615"/>
              <a:gd name="connsiteY55" fmla="*/ 1562633 h 1592835"/>
              <a:gd name="connsiteX56" fmla="*/ 4847242 w 9662615"/>
              <a:gd name="connsiteY56" fmla="*/ 1565435 h 1592835"/>
              <a:gd name="connsiteX57" fmla="*/ 4856839 w 9662615"/>
              <a:gd name="connsiteY57" fmla="*/ 1592835 h 1592835"/>
              <a:gd name="connsiteX58" fmla="*/ 4791466 w 9662615"/>
              <a:gd name="connsiteY58" fmla="*/ 1561324 h 1592835"/>
              <a:gd name="connsiteX59" fmla="*/ 4784247 w 9662615"/>
              <a:gd name="connsiteY59" fmla="*/ 1562342 h 1592835"/>
              <a:gd name="connsiteX60" fmla="*/ 4748477 w 9662615"/>
              <a:gd name="connsiteY60" fmla="*/ 1556925 h 1592835"/>
              <a:gd name="connsiteX61" fmla="*/ 4730033 w 9662615"/>
              <a:gd name="connsiteY61" fmla="*/ 1555274 h 1592835"/>
              <a:gd name="connsiteX62" fmla="*/ 4697562 w 9662615"/>
              <a:gd name="connsiteY62" fmla="*/ 1551206 h 1592835"/>
              <a:gd name="connsiteX63" fmla="*/ 4662664 w 9662615"/>
              <a:gd name="connsiteY63" fmla="*/ 1573162 h 1592835"/>
              <a:gd name="connsiteX64" fmla="*/ 4603028 w 9662615"/>
              <a:gd name="connsiteY64" fmla="*/ 1568821 h 1592835"/>
              <a:gd name="connsiteX65" fmla="*/ 4541612 w 9662615"/>
              <a:gd name="connsiteY65" fmla="*/ 1545262 h 1592835"/>
              <a:gd name="connsiteX66" fmla="*/ 4422155 w 9662615"/>
              <a:gd name="connsiteY66" fmla="*/ 1542059 h 1592835"/>
              <a:gd name="connsiteX67" fmla="*/ 4221826 w 9662615"/>
              <a:gd name="connsiteY67" fmla="*/ 1508923 h 1592835"/>
              <a:gd name="connsiteX68" fmla="*/ 4096601 w 9662615"/>
              <a:gd name="connsiteY68" fmla="*/ 1521563 h 1592835"/>
              <a:gd name="connsiteX69" fmla="*/ 3970635 w 9662615"/>
              <a:gd name="connsiteY69" fmla="*/ 1544815 h 1592835"/>
              <a:gd name="connsiteX70" fmla="*/ 3833906 w 9662615"/>
              <a:gd name="connsiteY70" fmla="*/ 1516637 h 1592835"/>
              <a:gd name="connsiteX71" fmla="*/ 3696258 w 9662615"/>
              <a:gd name="connsiteY71" fmla="*/ 1537563 h 1592835"/>
              <a:gd name="connsiteX72" fmla="*/ 3594070 w 9662615"/>
              <a:gd name="connsiteY72" fmla="*/ 1509422 h 1592835"/>
              <a:gd name="connsiteX73" fmla="*/ 3565233 w 9662615"/>
              <a:gd name="connsiteY73" fmla="*/ 1515122 h 1592835"/>
              <a:gd name="connsiteX74" fmla="*/ 3560267 w 9662615"/>
              <a:gd name="connsiteY74" fmla="*/ 1516288 h 1592835"/>
              <a:gd name="connsiteX75" fmla="*/ 3540258 w 9662615"/>
              <a:gd name="connsiteY75" fmla="*/ 1516976 h 1592835"/>
              <a:gd name="connsiteX76" fmla="*/ 3534780 w 9662615"/>
              <a:gd name="connsiteY76" fmla="*/ 1522141 h 1592835"/>
              <a:gd name="connsiteX77" fmla="*/ 3504783 w 9662615"/>
              <a:gd name="connsiteY77" fmla="*/ 1526739 h 1592835"/>
              <a:gd name="connsiteX78" fmla="*/ 3430805 w 9662615"/>
              <a:gd name="connsiteY78" fmla="*/ 1542521 h 1592835"/>
              <a:gd name="connsiteX79" fmla="*/ 3292707 w 9662615"/>
              <a:gd name="connsiteY79" fmla="*/ 1520490 h 1592835"/>
              <a:gd name="connsiteX80" fmla="*/ 3187872 w 9662615"/>
              <a:gd name="connsiteY80" fmla="*/ 1519991 h 1592835"/>
              <a:gd name="connsiteX81" fmla="*/ 3148026 w 9662615"/>
              <a:gd name="connsiteY81" fmla="*/ 1524777 h 1592835"/>
              <a:gd name="connsiteX82" fmla="*/ 3092394 w 9662615"/>
              <a:gd name="connsiteY82" fmla="*/ 1528115 h 1592835"/>
              <a:gd name="connsiteX83" fmla="*/ 2994200 w 9662615"/>
              <a:gd name="connsiteY83" fmla="*/ 1537857 h 1592835"/>
              <a:gd name="connsiteX84" fmla="*/ 2862301 w 9662615"/>
              <a:gd name="connsiteY84" fmla="*/ 1544250 h 1592835"/>
              <a:gd name="connsiteX85" fmla="*/ 2766335 w 9662615"/>
              <a:gd name="connsiteY85" fmla="*/ 1527662 h 1592835"/>
              <a:gd name="connsiteX86" fmla="*/ 2757836 w 9662615"/>
              <a:gd name="connsiteY86" fmla="*/ 1531371 h 1592835"/>
              <a:gd name="connsiteX87" fmla="*/ 2691555 w 9662615"/>
              <a:gd name="connsiteY87" fmla="*/ 1530283 h 1592835"/>
              <a:gd name="connsiteX88" fmla="*/ 2491676 w 9662615"/>
              <a:gd name="connsiteY88" fmla="*/ 1500859 h 1592835"/>
              <a:gd name="connsiteX89" fmla="*/ 2378036 w 9662615"/>
              <a:gd name="connsiteY89" fmla="*/ 1520645 h 1592835"/>
              <a:gd name="connsiteX90" fmla="*/ 2284269 w 9662615"/>
              <a:gd name="connsiteY90" fmla="*/ 1503068 h 1592835"/>
              <a:gd name="connsiteX91" fmla="*/ 2207104 w 9662615"/>
              <a:gd name="connsiteY91" fmla="*/ 1508888 h 1592835"/>
              <a:gd name="connsiteX92" fmla="*/ 2149226 w 9662615"/>
              <a:gd name="connsiteY92" fmla="*/ 1523409 h 1592835"/>
              <a:gd name="connsiteX93" fmla="*/ 2084783 w 9662615"/>
              <a:gd name="connsiteY93" fmla="*/ 1524245 h 1592835"/>
              <a:gd name="connsiteX94" fmla="*/ 2070075 w 9662615"/>
              <a:gd name="connsiteY94" fmla="*/ 1511285 h 1592835"/>
              <a:gd name="connsiteX95" fmla="*/ 2001057 w 9662615"/>
              <a:gd name="connsiteY95" fmla="*/ 1516449 h 1592835"/>
              <a:gd name="connsiteX96" fmla="*/ 1896330 w 9662615"/>
              <a:gd name="connsiteY96" fmla="*/ 1525725 h 1592835"/>
              <a:gd name="connsiteX97" fmla="*/ 1835994 w 9662615"/>
              <a:gd name="connsiteY97" fmla="*/ 1527678 h 1592835"/>
              <a:gd name="connsiteX98" fmla="*/ 1671119 w 9662615"/>
              <a:gd name="connsiteY98" fmla="*/ 1536701 h 1592835"/>
              <a:gd name="connsiteX99" fmla="*/ 1601337 w 9662615"/>
              <a:gd name="connsiteY99" fmla="*/ 1548552 h 1592835"/>
              <a:gd name="connsiteX100" fmla="*/ 1407755 w 9662615"/>
              <a:gd name="connsiteY100" fmla="*/ 1571444 h 1592835"/>
              <a:gd name="connsiteX101" fmla="*/ 1271994 w 9662615"/>
              <a:gd name="connsiteY101" fmla="*/ 1579471 h 1592835"/>
              <a:gd name="connsiteX102" fmla="*/ 1249226 w 9662615"/>
              <a:gd name="connsiteY102" fmla="*/ 1583140 h 1592835"/>
              <a:gd name="connsiteX103" fmla="*/ 1217719 w 9662615"/>
              <a:gd name="connsiteY103" fmla="*/ 1580863 h 1592835"/>
              <a:gd name="connsiteX104" fmla="*/ 1091432 w 9662615"/>
              <a:gd name="connsiteY104" fmla="*/ 1571003 h 1592835"/>
              <a:gd name="connsiteX105" fmla="*/ 992039 w 9662615"/>
              <a:gd name="connsiteY105" fmla="*/ 1556662 h 1592835"/>
              <a:gd name="connsiteX106" fmla="*/ 868264 w 9662615"/>
              <a:gd name="connsiteY106" fmla="*/ 1566392 h 1592835"/>
              <a:gd name="connsiteX107" fmla="*/ 792765 w 9662615"/>
              <a:gd name="connsiteY107" fmla="*/ 1563102 h 1592835"/>
              <a:gd name="connsiteX108" fmla="*/ 669055 w 9662615"/>
              <a:gd name="connsiteY108" fmla="*/ 1543638 h 1592835"/>
              <a:gd name="connsiteX109" fmla="*/ 506152 w 9662615"/>
              <a:gd name="connsiteY109" fmla="*/ 1549124 h 1592835"/>
              <a:gd name="connsiteX110" fmla="*/ 472797 w 9662615"/>
              <a:gd name="connsiteY110" fmla="*/ 1568904 h 1592835"/>
              <a:gd name="connsiteX111" fmla="*/ 427864 w 9662615"/>
              <a:gd name="connsiteY111" fmla="*/ 1580848 h 1592835"/>
              <a:gd name="connsiteX112" fmla="*/ 408381 w 9662615"/>
              <a:gd name="connsiteY112" fmla="*/ 1552940 h 1592835"/>
              <a:gd name="connsiteX113" fmla="*/ 267163 w 9662615"/>
              <a:gd name="connsiteY113" fmla="*/ 1531913 h 1592835"/>
              <a:gd name="connsiteX114" fmla="*/ 196644 w 9662615"/>
              <a:gd name="connsiteY114" fmla="*/ 1524565 h 1592835"/>
              <a:gd name="connsiteX115" fmla="*/ 86819 w 9662615"/>
              <a:gd name="connsiteY115" fmla="*/ 1519517 h 1592835"/>
              <a:gd name="connsiteX116" fmla="*/ 53369 w 9662615"/>
              <a:gd name="connsiteY116" fmla="*/ 1516853 h 1592835"/>
              <a:gd name="connsiteX117" fmla="*/ 2359 w 9662615"/>
              <a:gd name="connsiteY117" fmla="*/ 1515247 h 1592835"/>
              <a:gd name="connsiteX118" fmla="*/ 0 w 9662615"/>
              <a:gd name="connsiteY118" fmla="*/ 1514932 h 1592835"/>
              <a:gd name="connsiteX119" fmla="*/ 0 w 9662615"/>
              <a:gd name="connsiteY119" fmla="*/ 0 h 1592835"/>
              <a:gd name="connsiteX0" fmla="*/ 0 w 9662615"/>
              <a:gd name="connsiteY0" fmla="*/ 0 h 1592835"/>
              <a:gd name="connsiteX1" fmla="*/ 9662615 w 9662615"/>
              <a:gd name="connsiteY1" fmla="*/ 0 h 1592835"/>
              <a:gd name="connsiteX2" fmla="*/ 9662615 w 9662615"/>
              <a:gd name="connsiteY2" fmla="*/ 1280346 h 1592835"/>
              <a:gd name="connsiteX3" fmla="*/ 9658420 w 9662615"/>
              <a:gd name="connsiteY3" fmla="*/ 1280106 h 1592835"/>
              <a:gd name="connsiteX4" fmla="*/ 9469546 w 9662615"/>
              <a:gd name="connsiteY4" fmla="*/ 1289837 h 1592835"/>
              <a:gd name="connsiteX5" fmla="*/ 9385895 w 9662615"/>
              <a:gd name="connsiteY5" fmla="*/ 1269203 h 1592835"/>
              <a:gd name="connsiteX6" fmla="*/ 9144767 w 9662615"/>
              <a:gd name="connsiteY6" fmla="*/ 1264120 h 1592835"/>
              <a:gd name="connsiteX7" fmla="*/ 8837252 w 9662615"/>
              <a:gd name="connsiteY7" fmla="*/ 1350515 h 1592835"/>
              <a:gd name="connsiteX8" fmla="*/ 8705466 w 9662615"/>
              <a:gd name="connsiteY8" fmla="*/ 1342419 h 1592835"/>
              <a:gd name="connsiteX9" fmla="*/ 8652221 w 9662615"/>
              <a:gd name="connsiteY9" fmla="*/ 1326906 h 1592835"/>
              <a:gd name="connsiteX10" fmla="*/ 8632312 w 9662615"/>
              <a:gd name="connsiteY10" fmla="*/ 1326025 h 1592835"/>
              <a:gd name="connsiteX11" fmla="*/ 8591582 w 9662615"/>
              <a:gd name="connsiteY11" fmla="*/ 1341666 h 1592835"/>
              <a:gd name="connsiteX12" fmla="*/ 8537336 w 9662615"/>
              <a:gd name="connsiteY12" fmla="*/ 1341684 h 1592835"/>
              <a:gd name="connsiteX13" fmla="*/ 8472508 w 9662615"/>
              <a:gd name="connsiteY13" fmla="*/ 1363109 h 1592835"/>
              <a:gd name="connsiteX14" fmla="*/ 8258477 w 9662615"/>
              <a:gd name="connsiteY14" fmla="*/ 1370666 h 1592835"/>
              <a:gd name="connsiteX15" fmla="*/ 8197961 w 9662615"/>
              <a:gd name="connsiteY15" fmla="*/ 1392804 h 1592835"/>
              <a:gd name="connsiteX16" fmla="*/ 8171196 w 9662615"/>
              <a:gd name="connsiteY16" fmla="*/ 1397216 h 1592835"/>
              <a:gd name="connsiteX17" fmla="*/ 8127667 w 9662615"/>
              <a:gd name="connsiteY17" fmla="*/ 1418254 h 1592835"/>
              <a:gd name="connsiteX18" fmla="*/ 7974579 w 9662615"/>
              <a:gd name="connsiteY18" fmla="*/ 1383439 h 1592835"/>
              <a:gd name="connsiteX19" fmla="*/ 7768351 w 9662615"/>
              <a:gd name="connsiteY19" fmla="*/ 1395051 h 1592835"/>
              <a:gd name="connsiteX20" fmla="*/ 7635985 w 9662615"/>
              <a:gd name="connsiteY20" fmla="*/ 1386363 h 1592835"/>
              <a:gd name="connsiteX21" fmla="*/ 7466069 w 9662615"/>
              <a:gd name="connsiteY21" fmla="*/ 1377654 h 1592835"/>
              <a:gd name="connsiteX22" fmla="*/ 7355642 w 9662615"/>
              <a:gd name="connsiteY22" fmla="*/ 1407761 h 1592835"/>
              <a:gd name="connsiteX23" fmla="*/ 7151610 w 9662615"/>
              <a:gd name="connsiteY23" fmla="*/ 1397856 h 1592835"/>
              <a:gd name="connsiteX24" fmla="*/ 7082147 w 9662615"/>
              <a:gd name="connsiteY24" fmla="*/ 1406113 h 1592835"/>
              <a:gd name="connsiteX25" fmla="*/ 7014958 w 9662615"/>
              <a:gd name="connsiteY25" fmla="*/ 1396883 h 1592835"/>
              <a:gd name="connsiteX26" fmla="*/ 6907567 w 9662615"/>
              <a:gd name="connsiteY26" fmla="*/ 1419149 h 1592835"/>
              <a:gd name="connsiteX27" fmla="*/ 6748428 w 9662615"/>
              <a:gd name="connsiteY27" fmla="*/ 1420308 h 1592835"/>
              <a:gd name="connsiteX28" fmla="*/ 6654257 w 9662615"/>
              <a:gd name="connsiteY28" fmla="*/ 1424143 h 1592835"/>
              <a:gd name="connsiteX29" fmla="*/ 6620123 w 9662615"/>
              <a:gd name="connsiteY29" fmla="*/ 1430535 h 1592835"/>
              <a:gd name="connsiteX30" fmla="*/ 6571355 w 9662615"/>
              <a:gd name="connsiteY30" fmla="*/ 1436144 h 1592835"/>
              <a:gd name="connsiteX31" fmla="*/ 6486557 w 9662615"/>
              <a:gd name="connsiteY31" fmla="*/ 1449861 h 1592835"/>
              <a:gd name="connsiteX32" fmla="*/ 6370419 w 9662615"/>
              <a:gd name="connsiteY32" fmla="*/ 1461649 h 1592835"/>
              <a:gd name="connsiteX33" fmla="*/ 6278839 w 9662615"/>
              <a:gd name="connsiteY33" fmla="*/ 1449160 h 1592835"/>
              <a:gd name="connsiteX34" fmla="*/ 6272455 w 9662615"/>
              <a:gd name="connsiteY34" fmla="*/ 1453191 h 1592835"/>
              <a:gd name="connsiteX35" fmla="*/ 6212659 w 9662615"/>
              <a:gd name="connsiteY35" fmla="*/ 1454850 h 1592835"/>
              <a:gd name="connsiteX36" fmla="*/ 6069317 w 9662615"/>
              <a:gd name="connsiteY36" fmla="*/ 1445838 h 1592835"/>
              <a:gd name="connsiteX37" fmla="*/ 5878477 w 9662615"/>
              <a:gd name="connsiteY37" fmla="*/ 1439180 h 1592835"/>
              <a:gd name="connsiteX38" fmla="*/ 5838387 w 9662615"/>
              <a:gd name="connsiteY38" fmla="*/ 1444679 h 1592835"/>
              <a:gd name="connsiteX39" fmla="*/ 5771136 w 9662615"/>
              <a:gd name="connsiteY39" fmla="*/ 1453639 h 1592835"/>
              <a:gd name="connsiteX40" fmla="*/ 5724081 w 9662615"/>
              <a:gd name="connsiteY40" fmla="*/ 1470431 h 1592835"/>
              <a:gd name="connsiteX41" fmla="*/ 5666577 w 9662615"/>
              <a:gd name="connsiteY41" fmla="*/ 1473921 h 1592835"/>
              <a:gd name="connsiteX42" fmla="*/ 5649068 w 9662615"/>
              <a:gd name="connsiteY42" fmla="*/ 1461676 h 1592835"/>
              <a:gd name="connsiteX43" fmla="*/ 5588902 w 9662615"/>
              <a:gd name="connsiteY43" fmla="*/ 1469647 h 1592835"/>
              <a:gd name="connsiteX44" fmla="*/ 5498090 w 9662615"/>
              <a:gd name="connsiteY44" fmla="*/ 1483173 h 1592835"/>
              <a:gd name="connsiteX45" fmla="*/ 5444641 w 9662615"/>
              <a:gd name="connsiteY45" fmla="*/ 1487602 h 1592835"/>
              <a:gd name="connsiteX46" fmla="*/ 5299812 w 9662615"/>
              <a:gd name="connsiteY46" fmla="*/ 1503362 h 1592835"/>
              <a:gd name="connsiteX47" fmla="*/ 5213947 w 9662615"/>
              <a:gd name="connsiteY47" fmla="*/ 1516637 h 1592835"/>
              <a:gd name="connsiteX48" fmla="*/ 5090342 w 9662615"/>
              <a:gd name="connsiteY48" fmla="*/ 1546680 h 1592835"/>
              <a:gd name="connsiteX49" fmla="*/ 5129812 w 9662615"/>
              <a:gd name="connsiteY49" fmla="*/ 1521277 h 1592835"/>
              <a:gd name="connsiteX50" fmla="*/ 5059484 w 9662615"/>
              <a:gd name="connsiteY50" fmla="*/ 1546802 h 1592835"/>
              <a:gd name="connsiteX51" fmla="*/ 5038524 w 9662615"/>
              <a:gd name="connsiteY51" fmla="*/ 1545675 h 1592835"/>
              <a:gd name="connsiteX52" fmla="*/ 5026564 w 9662615"/>
              <a:gd name="connsiteY52" fmla="*/ 1545376 h 1592835"/>
              <a:gd name="connsiteX53" fmla="*/ 4969433 w 9662615"/>
              <a:gd name="connsiteY53" fmla="*/ 1550865 h 1592835"/>
              <a:gd name="connsiteX54" fmla="*/ 4921303 w 9662615"/>
              <a:gd name="connsiteY54" fmla="*/ 1575379 h 1592835"/>
              <a:gd name="connsiteX55" fmla="*/ 4863775 w 9662615"/>
              <a:gd name="connsiteY55" fmla="*/ 1562633 h 1592835"/>
              <a:gd name="connsiteX56" fmla="*/ 4847242 w 9662615"/>
              <a:gd name="connsiteY56" fmla="*/ 1565435 h 1592835"/>
              <a:gd name="connsiteX57" fmla="*/ 4856839 w 9662615"/>
              <a:gd name="connsiteY57" fmla="*/ 1592835 h 1592835"/>
              <a:gd name="connsiteX58" fmla="*/ 4791466 w 9662615"/>
              <a:gd name="connsiteY58" fmla="*/ 1561324 h 1592835"/>
              <a:gd name="connsiteX59" fmla="*/ 4784247 w 9662615"/>
              <a:gd name="connsiteY59" fmla="*/ 1562342 h 1592835"/>
              <a:gd name="connsiteX60" fmla="*/ 4730033 w 9662615"/>
              <a:gd name="connsiteY60" fmla="*/ 1555274 h 1592835"/>
              <a:gd name="connsiteX61" fmla="*/ 4697562 w 9662615"/>
              <a:gd name="connsiteY61" fmla="*/ 1551206 h 1592835"/>
              <a:gd name="connsiteX62" fmla="*/ 4662664 w 9662615"/>
              <a:gd name="connsiteY62" fmla="*/ 1573162 h 1592835"/>
              <a:gd name="connsiteX63" fmla="*/ 4603028 w 9662615"/>
              <a:gd name="connsiteY63" fmla="*/ 1568821 h 1592835"/>
              <a:gd name="connsiteX64" fmla="*/ 4541612 w 9662615"/>
              <a:gd name="connsiteY64" fmla="*/ 1545262 h 1592835"/>
              <a:gd name="connsiteX65" fmla="*/ 4422155 w 9662615"/>
              <a:gd name="connsiteY65" fmla="*/ 1542059 h 1592835"/>
              <a:gd name="connsiteX66" fmla="*/ 4221826 w 9662615"/>
              <a:gd name="connsiteY66" fmla="*/ 1508923 h 1592835"/>
              <a:gd name="connsiteX67" fmla="*/ 4096601 w 9662615"/>
              <a:gd name="connsiteY67" fmla="*/ 1521563 h 1592835"/>
              <a:gd name="connsiteX68" fmla="*/ 3970635 w 9662615"/>
              <a:gd name="connsiteY68" fmla="*/ 1544815 h 1592835"/>
              <a:gd name="connsiteX69" fmla="*/ 3833906 w 9662615"/>
              <a:gd name="connsiteY69" fmla="*/ 1516637 h 1592835"/>
              <a:gd name="connsiteX70" fmla="*/ 3696258 w 9662615"/>
              <a:gd name="connsiteY70" fmla="*/ 1537563 h 1592835"/>
              <a:gd name="connsiteX71" fmla="*/ 3594070 w 9662615"/>
              <a:gd name="connsiteY71" fmla="*/ 1509422 h 1592835"/>
              <a:gd name="connsiteX72" fmla="*/ 3565233 w 9662615"/>
              <a:gd name="connsiteY72" fmla="*/ 1515122 h 1592835"/>
              <a:gd name="connsiteX73" fmla="*/ 3560267 w 9662615"/>
              <a:gd name="connsiteY73" fmla="*/ 1516288 h 1592835"/>
              <a:gd name="connsiteX74" fmla="*/ 3540258 w 9662615"/>
              <a:gd name="connsiteY74" fmla="*/ 1516976 h 1592835"/>
              <a:gd name="connsiteX75" fmla="*/ 3534780 w 9662615"/>
              <a:gd name="connsiteY75" fmla="*/ 1522141 h 1592835"/>
              <a:gd name="connsiteX76" fmla="*/ 3504783 w 9662615"/>
              <a:gd name="connsiteY76" fmla="*/ 1526739 h 1592835"/>
              <a:gd name="connsiteX77" fmla="*/ 3430805 w 9662615"/>
              <a:gd name="connsiteY77" fmla="*/ 1542521 h 1592835"/>
              <a:gd name="connsiteX78" fmla="*/ 3292707 w 9662615"/>
              <a:gd name="connsiteY78" fmla="*/ 1520490 h 1592835"/>
              <a:gd name="connsiteX79" fmla="*/ 3187872 w 9662615"/>
              <a:gd name="connsiteY79" fmla="*/ 1519991 h 1592835"/>
              <a:gd name="connsiteX80" fmla="*/ 3148026 w 9662615"/>
              <a:gd name="connsiteY80" fmla="*/ 1524777 h 1592835"/>
              <a:gd name="connsiteX81" fmla="*/ 3092394 w 9662615"/>
              <a:gd name="connsiteY81" fmla="*/ 1528115 h 1592835"/>
              <a:gd name="connsiteX82" fmla="*/ 2994200 w 9662615"/>
              <a:gd name="connsiteY82" fmla="*/ 1537857 h 1592835"/>
              <a:gd name="connsiteX83" fmla="*/ 2862301 w 9662615"/>
              <a:gd name="connsiteY83" fmla="*/ 1544250 h 1592835"/>
              <a:gd name="connsiteX84" fmla="*/ 2766335 w 9662615"/>
              <a:gd name="connsiteY84" fmla="*/ 1527662 h 1592835"/>
              <a:gd name="connsiteX85" fmla="*/ 2757836 w 9662615"/>
              <a:gd name="connsiteY85" fmla="*/ 1531371 h 1592835"/>
              <a:gd name="connsiteX86" fmla="*/ 2691555 w 9662615"/>
              <a:gd name="connsiteY86" fmla="*/ 1530283 h 1592835"/>
              <a:gd name="connsiteX87" fmla="*/ 2491676 w 9662615"/>
              <a:gd name="connsiteY87" fmla="*/ 1500859 h 1592835"/>
              <a:gd name="connsiteX88" fmla="*/ 2378036 w 9662615"/>
              <a:gd name="connsiteY88" fmla="*/ 1520645 h 1592835"/>
              <a:gd name="connsiteX89" fmla="*/ 2284269 w 9662615"/>
              <a:gd name="connsiteY89" fmla="*/ 1503068 h 1592835"/>
              <a:gd name="connsiteX90" fmla="*/ 2207104 w 9662615"/>
              <a:gd name="connsiteY90" fmla="*/ 1508888 h 1592835"/>
              <a:gd name="connsiteX91" fmla="*/ 2149226 w 9662615"/>
              <a:gd name="connsiteY91" fmla="*/ 1523409 h 1592835"/>
              <a:gd name="connsiteX92" fmla="*/ 2084783 w 9662615"/>
              <a:gd name="connsiteY92" fmla="*/ 1524245 h 1592835"/>
              <a:gd name="connsiteX93" fmla="*/ 2070075 w 9662615"/>
              <a:gd name="connsiteY93" fmla="*/ 1511285 h 1592835"/>
              <a:gd name="connsiteX94" fmla="*/ 2001057 w 9662615"/>
              <a:gd name="connsiteY94" fmla="*/ 1516449 h 1592835"/>
              <a:gd name="connsiteX95" fmla="*/ 1896330 w 9662615"/>
              <a:gd name="connsiteY95" fmla="*/ 1525725 h 1592835"/>
              <a:gd name="connsiteX96" fmla="*/ 1835994 w 9662615"/>
              <a:gd name="connsiteY96" fmla="*/ 1527678 h 1592835"/>
              <a:gd name="connsiteX97" fmla="*/ 1671119 w 9662615"/>
              <a:gd name="connsiteY97" fmla="*/ 1536701 h 1592835"/>
              <a:gd name="connsiteX98" fmla="*/ 1601337 w 9662615"/>
              <a:gd name="connsiteY98" fmla="*/ 1548552 h 1592835"/>
              <a:gd name="connsiteX99" fmla="*/ 1407755 w 9662615"/>
              <a:gd name="connsiteY99" fmla="*/ 1571444 h 1592835"/>
              <a:gd name="connsiteX100" fmla="*/ 1271994 w 9662615"/>
              <a:gd name="connsiteY100" fmla="*/ 1579471 h 1592835"/>
              <a:gd name="connsiteX101" fmla="*/ 1249226 w 9662615"/>
              <a:gd name="connsiteY101" fmla="*/ 1583140 h 1592835"/>
              <a:gd name="connsiteX102" fmla="*/ 1217719 w 9662615"/>
              <a:gd name="connsiteY102" fmla="*/ 1580863 h 1592835"/>
              <a:gd name="connsiteX103" fmla="*/ 1091432 w 9662615"/>
              <a:gd name="connsiteY103" fmla="*/ 1571003 h 1592835"/>
              <a:gd name="connsiteX104" fmla="*/ 992039 w 9662615"/>
              <a:gd name="connsiteY104" fmla="*/ 1556662 h 1592835"/>
              <a:gd name="connsiteX105" fmla="*/ 868264 w 9662615"/>
              <a:gd name="connsiteY105" fmla="*/ 1566392 h 1592835"/>
              <a:gd name="connsiteX106" fmla="*/ 792765 w 9662615"/>
              <a:gd name="connsiteY106" fmla="*/ 1563102 h 1592835"/>
              <a:gd name="connsiteX107" fmla="*/ 669055 w 9662615"/>
              <a:gd name="connsiteY107" fmla="*/ 1543638 h 1592835"/>
              <a:gd name="connsiteX108" fmla="*/ 506152 w 9662615"/>
              <a:gd name="connsiteY108" fmla="*/ 1549124 h 1592835"/>
              <a:gd name="connsiteX109" fmla="*/ 472797 w 9662615"/>
              <a:gd name="connsiteY109" fmla="*/ 1568904 h 1592835"/>
              <a:gd name="connsiteX110" fmla="*/ 427864 w 9662615"/>
              <a:gd name="connsiteY110" fmla="*/ 1580848 h 1592835"/>
              <a:gd name="connsiteX111" fmla="*/ 408381 w 9662615"/>
              <a:gd name="connsiteY111" fmla="*/ 1552940 h 1592835"/>
              <a:gd name="connsiteX112" fmla="*/ 267163 w 9662615"/>
              <a:gd name="connsiteY112" fmla="*/ 1531913 h 1592835"/>
              <a:gd name="connsiteX113" fmla="*/ 196644 w 9662615"/>
              <a:gd name="connsiteY113" fmla="*/ 1524565 h 1592835"/>
              <a:gd name="connsiteX114" fmla="*/ 86819 w 9662615"/>
              <a:gd name="connsiteY114" fmla="*/ 1519517 h 1592835"/>
              <a:gd name="connsiteX115" fmla="*/ 53369 w 9662615"/>
              <a:gd name="connsiteY115" fmla="*/ 1516853 h 1592835"/>
              <a:gd name="connsiteX116" fmla="*/ 2359 w 9662615"/>
              <a:gd name="connsiteY116" fmla="*/ 1515247 h 1592835"/>
              <a:gd name="connsiteX117" fmla="*/ 0 w 9662615"/>
              <a:gd name="connsiteY117" fmla="*/ 1514932 h 1592835"/>
              <a:gd name="connsiteX118" fmla="*/ 0 w 9662615"/>
              <a:gd name="connsiteY118" fmla="*/ 0 h 1592835"/>
              <a:gd name="connsiteX0" fmla="*/ 0 w 9662615"/>
              <a:gd name="connsiteY0" fmla="*/ 0 h 1592835"/>
              <a:gd name="connsiteX1" fmla="*/ 9662615 w 9662615"/>
              <a:gd name="connsiteY1" fmla="*/ 0 h 1592835"/>
              <a:gd name="connsiteX2" fmla="*/ 9662615 w 9662615"/>
              <a:gd name="connsiteY2" fmla="*/ 1280346 h 1592835"/>
              <a:gd name="connsiteX3" fmla="*/ 9658420 w 9662615"/>
              <a:gd name="connsiteY3" fmla="*/ 1280106 h 1592835"/>
              <a:gd name="connsiteX4" fmla="*/ 9469546 w 9662615"/>
              <a:gd name="connsiteY4" fmla="*/ 1289837 h 1592835"/>
              <a:gd name="connsiteX5" fmla="*/ 9385895 w 9662615"/>
              <a:gd name="connsiteY5" fmla="*/ 1269203 h 1592835"/>
              <a:gd name="connsiteX6" fmla="*/ 9144767 w 9662615"/>
              <a:gd name="connsiteY6" fmla="*/ 1264120 h 1592835"/>
              <a:gd name="connsiteX7" fmla="*/ 8837252 w 9662615"/>
              <a:gd name="connsiteY7" fmla="*/ 1350515 h 1592835"/>
              <a:gd name="connsiteX8" fmla="*/ 8705466 w 9662615"/>
              <a:gd name="connsiteY8" fmla="*/ 1342419 h 1592835"/>
              <a:gd name="connsiteX9" fmla="*/ 8652221 w 9662615"/>
              <a:gd name="connsiteY9" fmla="*/ 1326906 h 1592835"/>
              <a:gd name="connsiteX10" fmla="*/ 8632312 w 9662615"/>
              <a:gd name="connsiteY10" fmla="*/ 1326025 h 1592835"/>
              <a:gd name="connsiteX11" fmla="*/ 8591582 w 9662615"/>
              <a:gd name="connsiteY11" fmla="*/ 1341666 h 1592835"/>
              <a:gd name="connsiteX12" fmla="*/ 8537336 w 9662615"/>
              <a:gd name="connsiteY12" fmla="*/ 1341684 h 1592835"/>
              <a:gd name="connsiteX13" fmla="*/ 8472508 w 9662615"/>
              <a:gd name="connsiteY13" fmla="*/ 1363109 h 1592835"/>
              <a:gd name="connsiteX14" fmla="*/ 8258477 w 9662615"/>
              <a:gd name="connsiteY14" fmla="*/ 1370666 h 1592835"/>
              <a:gd name="connsiteX15" fmla="*/ 8197961 w 9662615"/>
              <a:gd name="connsiteY15" fmla="*/ 1392804 h 1592835"/>
              <a:gd name="connsiteX16" fmla="*/ 8171196 w 9662615"/>
              <a:gd name="connsiteY16" fmla="*/ 1397216 h 1592835"/>
              <a:gd name="connsiteX17" fmla="*/ 8127667 w 9662615"/>
              <a:gd name="connsiteY17" fmla="*/ 1418254 h 1592835"/>
              <a:gd name="connsiteX18" fmla="*/ 7974579 w 9662615"/>
              <a:gd name="connsiteY18" fmla="*/ 1383439 h 1592835"/>
              <a:gd name="connsiteX19" fmla="*/ 7768351 w 9662615"/>
              <a:gd name="connsiteY19" fmla="*/ 1395051 h 1592835"/>
              <a:gd name="connsiteX20" fmla="*/ 7635985 w 9662615"/>
              <a:gd name="connsiteY20" fmla="*/ 1386363 h 1592835"/>
              <a:gd name="connsiteX21" fmla="*/ 7466069 w 9662615"/>
              <a:gd name="connsiteY21" fmla="*/ 1377654 h 1592835"/>
              <a:gd name="connsiteX22" fmla="*/ 7355642 w 9662615"/>
              <a:gd name="connsiteY22" fmla="*/ 1407761 h 1592835"/>
              <a:gd name="connsiteX23" fmla="*/ 7151610 w 9662615"/>
              <a:gd name="connsiteY23" fmla="*/ 1397856 h 1592835"/>
              <a:gd name="connsiteX24" fmla="*/ 7082147 w 9662615"/>
              <a:gd name="connsiteY24" fmla="*/ 1406113 h 1592835"/>
              <a:gd name="connsiteX25" fmla="*/ 7014958 w 9662615"/>
              <a:gd name="connsiteY25" fmla="*/ 1396883 h 1592835"/>
              <a:gd name="connsiteX26" fmla="*/ 6907567 w 9662615"/>
              <a:gd name="connsiteY26" fmla="*/ 1419149 h 1592835"/>
              <a:gd name="connsiteX27" fmla="*/ 6748428 w 9662615"/>
              <a:gd name="connsiteY27" fmla="*/ 1420308 h 1592835"/>
              <a:gd name="connsiteX28" fmla="*/ 6654257 w 9662615"/>
              <a:gd name="connsiteY28" fmla="*/ 1424143 h 1592835"/>
              <a:gd name="connsiteX29" fmla="*/ 6620123 w 9662615"/>
              <a:gd name="connsiteY29" fmla="*/ 1430535 h 1592835"/>
              <a:gd name="connsiteX30" fmla="*/ 6571355 w 9662615"/>
              <a:gd name="connsiteY30" fmla="*/ 1436144 h 1592835"/>
              <a:gd name="connsiteX31" fmla="*/ 6486557 w 9662615"/>
              <a:gd name="connsiteY31" fmla="*/ 1449861 h 1592835"/>
              <a:gd name="connsiteX32" fmla="*/ 6370419 w 9662615"/>
              <a:gd name="connsiteY32" fmla="*/ 1461649 h 1592835"/>
              <a:gd name="connsiteX33" fmla="*/ 6278839 w 9662615"/>
              <a:gd name="connsiteY33" fmla="*/ 1449160 h 1592835"/>
              <a:gd name="connsiteX34" fmla="*/ 6272455 w 9662615"/>
              <a:gd name="connsiteY34" fmla="*/ 1453191 h 1592835"/>
              <a:gd name="connsiteX35" fmla="*/ 6212659 w 9662615"/>
              <a:gd name="connsiteY35" fmla="*/ 1454850 h 1592835"/>
              <a:gd name="connsiteX36" fmla="*/ 6069317 w 9662615"/>
              <a:gd name="connsiteY36" fmla="*/ 1445838 h 1592835"/>
              <a:gd name="connsiteX37" fmla="*/ 5878477 w 9662615"/>
              <a:gd name="connsiteY37" fmla="*/ 1439180 h 1592835"/>
              <a:gd name="connsiteX38" fmla="*/ 5838387 w 9662615"/>
              <a:gd name="connsiteY38" fmla="*/ 1444679 h 1592835"/>
              <a:gd name="connsiteX39" fmla="*/ 5771136 w 9662615"/>
              <a:gd name="connsiteY39" fmla="*/ 1453639 h 1592835"/>
              <a:gd name="connsiteX40" fmla="*/ 5724081 w 9662615"/>
              <a:gd name="connsiteY40" fmla="*/ 1470431 h 1592835"/>
              <a:gd name="connsiteX41" fmla="*/ 5666577 w 9662615"/>
              <a:gd name="connsiteY41" fmla="*/ 1473921 h 1592835"/>
              <a:gd name="connsiteX42" fmla="*/ 5649068 w 9662615"/>
              <a:gd name="connsiteY42" fmla="*/ 1461676 h 1592835"/>
              <a:gd name="connsiteX43" fmla="*/ 5588902 w 9662615"/>
              <a:gd name="connsiteY43" fmla="*/ 1469647 h 1592835"/>
              <a:gd name="connsiteX44" fmla="*/ 5498090 w 9662615"/>
              <a:gd name="connsiteY44" fmla="*/ 1483173 h 1592835"/>
              <a:gd name="connsiteX45" fmla="*/ 5444641 w 9662615"/>
              <a:gd name="connsiteY45" fmla="*/ 1487602 h 1592835"/>
              <a:gd name="connsiteX46" fmla="*/ 5299812 w 9662615"/>
              <a:gd name="connsiteY46" fmla="*/ 1503362 h 1592835"/>
              <a:gd name="connsiteX47" fmla="*/ 5213947 w 9662615"/>
              <a:gd name="connsiteY47" fmla="*/ 1516637 h 1592835"/>
              <a:gd name="connsiteX48" fmla="*/ 5090342 w 9662615"/>
              <a:gd name="connsiteY48" fmla="*/ 1546680 h 1592835"/>
              <a:gd name="connsiteX49" fmla="*/ 5129812 w 9662615"/>
              <a:gd name="connsiteY49" fmla="*/ 1521277 h 1592835"/>
              <a:gd name="connsiteX50" fmla="*/ 5059484 w 9662615"/>
              <a:gd name="connsiteY50" fmla="*/ 1546802 h 1592835"/>
              <a:gd name="connsiteX51" fmla="*/ 5038524 w 9662615"/>
              <a:gd name="connsiteY51" fmla="*/ 1545675 h 1592835"/>
              <a:gd name="connsiteX52" fmla="*/ 5026564 w 9662615"/>
              <a:gd name="connsiteY52" fmla="*/ 1545376 h 1592835"/>
              <a:gd name="connsiteX53" fmla="*/ 4969433 w 9662615"/>
              <a:gd name="connsiteY53" fmla="*/ 1550865 h 1592835"/>
              <a:gd name="connsiteX54" fmla="*/ 4921303 w 9662615"/>
              <a:gd name="connsiteY54" fmla="*/ 1575379 h 1592835"/>
              <a:gd name="connsiteX55" fmla="*/ 4863775 w 9662615"/>
              <a:gd name="connsiteY55" fmla="*/ 1562633 h 1592835"/>
              <a:gd name="connsiteX56" fmla="*/ 4847242 w 9662615"/>
              <a:gd name="connsiteY56" fmla="*/ 1565435 h 1592835"/>
              <a:gd name="connsiteX57" fmla="*/ 4856839 w 9662615"/>
              <a:gd name="connsiteY57" fmla="*/ 1592835 h 1592835"/>
              <a:gd name="connsiteX58" fmla="*/ 4791466 w 9662615"/>
              <a:gd name="connsiteY58" fmla="*/ 1561324 h 1592835"/>
              <a:gd name="connsiteX59" fmla="*/ 4784247 w 9662615"/>
              <a:gd name="connsiteY59" fmla="*/ 1562342 h 1592835"/>
              <a:gd name="connsiteX60" fmla="*/ 4735334 w 9662615"/>
              <a:gd name="connsiteY60" fmla="*/ 1581778 h 1592835"/>
              <a:gd name="connsiteX61" fmla="*/ 4697562 w 9662615"/>
              <a:gd name="connsiteY61" fmla="*/ 1551206 h 1592835"/>
              <a:gd name="connsiteX62" fmla="*/ 4662664 w 9662615"/>
              <a:gd name="connsiteY62" fmla="*/ 1573162 h 1592835"/>
              <a:gd name="connsiteX63" fmla="*/ 4603028 w 9662615"/>
              <a:gd name="connsiteY63" fmla="*/ 1568821 h 1592835"/>
              <a:gd name="connsiteX64" fmla="*/ 4541612 w 9662615"/>
              <a:gd name="connsiteY64" fmla="*/ 1545262 h 1592835"/>
              <a:gd name="connsiteX65" fmla="*/ 4422155 w 9662615"/>
              <a:gd name="connsiteY65" fmla="*/ 1542059 h 1592835"/>
              <a:gd name="connsiteX66" fmla="*/ 4221826 w 9662615"/>
              <a:gd name="connsiteY66" fmla="*/ 1508923 h 1592835"/>
              <a:gd name="connsiteX67" fmla="*/ 4096601 w 9662615"/>
              <a:gd name="connsiteY67" fmla="*/ 1521563 h 1592835"/>
              <a:gd name="connsiteX68" fmla="*/ 3970635 w 9662615"/>
              <a:gd name="connsiteY68" fmla="*/ 1544815 h 1592835"/>
              <a:gd name="connsiteX69" fmla="*/ 3833906 w 9662615"/>
              <a:gd name="connsiteY69" fmla="*/ 1516637 h 1592835"/>
              <a:gd name="connsiteX70" fmla="*/ 3696258 w 9662615"/>
              <a:gd name="connsiteY70" fmla="*/ 1537563 h 1592835"/>
              <a:gd name="connsiteX71" fmla="*/ 3594070 w 9662615"/>
              <a:gd name="connsiteY71" fmla="*/ 1509422 h 1592835"/>
              <a:gd name="connsiteX72" fmla="*/ 3565233 w 9662615"/>
              <a:gd name="connsiteY72" fmla="*/ 1515122 h 1592835"/>
              <a:gd name="connsiteX73" fmla="*/ 3560267 w 9662615"/>
              <a:gd name="connsiteY73" fmla="*/ 1516288 h 1592835"/>
              <a:gd name="connsiteX74" fmla="*/ 3540258 w 9662615"/>
              <a:gd name="connsiteY74" fmla="*/ 1516976 h 1592835"/>
              <a:gd name="connsiteX75" fmla="*/ 3534780 w 9662615"/>
              <a:gd name="connsiteY75" fmla="*/ 1522141 h 1592835"/>
              <a:gd name="connsiteX76" fmla="*/ 3504783 w 9662615"/>
              <a:gd name="connsiteY76" fmla="*/ 1526739 h 1592835"/>
              <a:gd name="connsiteX77" fmla="*/ 3430805 w 9662615"/>
              <a:gd name="connsiteY77" fmla="*/ 1542521 h 1592835"/>
              <a:gd name="connsiteX78" fmla="*/ 3292707 w 9662615"/>
              <a:gd name="connsiteY78" fmla="*/ 1520490 h 1592835"/>
              <a:gd name="connsiteX79" fmla="*/ 3187872 w 9662615"/>
              <a:gd name="connsiteY79" fmla="*/ 1519991 h 1592835"/>
              <a:gd name="connsiteX80" fmla="*/ 3148026 w 9662615"/>
              <a:gd name="connsiteY80" fmla="*/ 1524777 h 1592835"/>
              <a:gd name="connsiteX81" fmla="*/ 3092394 w 9662615"/>
              <a:gd name="connsiteY81" fmla="*/ 1528115 h 1592835"/>
              <a:gd name="connsiteX82" fmla="*/ 2994200 w 9662615"/>
              <a:gd name="connsiteY82" fmla="*/ 1537857 h 1592835"/>
              <a:gd name="connsiteX83" fmla="*/ 2862301 w 9662615"/>
              <a:gd name="connsiteY83" fmla="*/ 1544250 h 1592835"/>
              <a:gd name="connsiteX84" fmla="*/ 2766335 w 9662615"/>
              <a:gd name="connsiteY84" fmla="*/ 1527662 h 1592835"/>
              <a:gd name="connsiteX85" fmla="*/ 2757836 w 9662615"/>
              <a:gd name="connsiteY85" fmla="*/ 1531371 h 1592835"/>
              <a:gd name="connsiteX86" fmla="*/ 2691555 w 9662615"/>
              <a:gd name="connsiteY86" fmla="*/ 1530283 h 1592835"/>
              <a:gd name="connsiteX87" fmla="*/ 2491676 w 9662615"/>
              <a:gd name="connsiteY87" fmla="*/ 1500859 h 1592835"/>
              <a:gd name="connsiteX88" fmla="*/ 2378036 w 9662615"/>
              <a:gd name="connsiteY88" fmla="*/ 1520645 h 1592835"/>
              <a:gd name="connsiteX89" fmla="*/ 2284269 w 9662615"/>
              <a:gd name="connsiteY89" fmla="*/ 1503068 h 1592835"/>
              <a:gd name="connsiteX90" fmla="*/ 2207104 w 9662615"/>
              <a:gd name="connsiteY90" fmla="*/ 1508888 h 1592835"/>
              <a:gd name="connsiteX91" fmla="*/ 2149226 w 9662615"/>
              <a:gd name="connsiteY91" fmla="*/ 1523409 h 1592835"/>
              <a:gd name="connsiteX92" fmla="*/ 2084783 w 9662615"/>
              <a:gd name="connsiteY92" fmla="*/ 1524245 h 1592835"/>
              <a:gd name="connsiteX93" fmla="*/ 2070075 w 9662615"/>
              <a:gd name="connsiteY93" fmla="*/ 1511285 h 1592835"/>
              <a:gd name="connsiteX94" fmla="*/ 2001057 w 9662615"/>
              <a:gd name="connsiteY94" fmla="*/ 1516449 h 1592835"/>
              <a:gd name="connsiteX95" fmla="*/ 1896330 w 9662615"/>
              <a:gd name="connsiteY95" fmla="*/ 1525725 h 1592835"/>
              <a:gd name="connsiteX96" fmla="*/ 1835994 w 9662615"/>
              <a:gd name="connsiteY96" fmla="*/ 1527678 h 1592835"/>
              <a:gd name="connsiteX97" fmla="*/ 1671119 w 9662615"/>
              <a:gd name="connsiteY97" fmla="*/ 1536701 h 1592835"/>
              <a:gd name="connsiteX98" fmla="*/ 1601337 w 9662615"/>
              <a:gd name="connsiteY98" fmla="*/ 1548552 h 1592835"/>
              <a:gd name="connsiteX99" fmla="*/ 1407755 w 9662615"/>
              <a:gd name="connsiteY99" fmla="*/ 1571444 h 1592835"/>
              <a:gd name="connsiteX100" fmla="*/ 1271994 w 9662615"/>
              <a:gd name="connsiteY100" fmla="*/ 1579471 h 1592835"/>
              <a:gd name="connsiteX101" fmla="*/ 1249226 w 9662615"/>
              <a:gd name="connsiteY101" fmla="*/ 1583140 h 1592835"/>
              <a:gd name="connsiteX102" fmla="*/ 1217719 w 9662615"/>
              <a:gd name="connsiteY102" fmla="*/ 1580863 h 1592835"/>
              <a:gd name="connsiteX103" fmla="*/ 1091432 w 9662615"/>
              <a:gd name="connsiteY103" fmla="*/ 1571003 h 1592835"/>
              <a:gd name="connsiteX104" fmla="*/ 992039 w 9662615"/>
              <a:gd name="connsiteY104" fmla="*/ 1556662 h 1592835"/>
              <a:gd name="connsiteX105" fmla="*/ 868264 w 9662615"/>
              <a:gd name="connsiteY105" fmla="*/ 1566392 h 1592835"/>
              <a:gd name="connsiteX106" fmla="*/ 792765 w 9662615"/>
              <a:gd name="connsiteY106" fmla="*/ 1563102 h 1592835"/>
              <a:gd name="connsiteX107" fmla="*/ 669055 w 9662615"/>
              <a:gd name="connsiteY107" fmla="*/ 1543638 h 1592835"/>
              <a:gd name="connsiteX108" fmla="*/ 506152 w 9662615"/>
              <a:gd name="connsiteY108" fmla="*/ 1549124 h 1592835"/>
              <a:gd name="connsiteX109" fmla="*/ 472797 w 9662615"/>
              <a:gd name="connsiteY109" fmla="*/ 1568904 h 1592835"/>
              <a:gd name="connsiteX110" fmla="*/ 427864 w 9662615"/>
              <a:gd name="connsiteY110" fmla="*/ 1580848 h 1592835"/>
              <a:gd name="connsiteX111" fmla="*/ 408381 w 9662615"/>
              <a:gd name="connsiteY111" fmla="*/ 1552940 h 1592835"/>
              <a:gd name="connsiteX112" fmla="*/ 267163 w 9662615"/>
              <a:gd name="connsiteY112" fmla="*/ 1531913 h 1592835"/>
              <a:gd name="connsiteX113" fmla="*/ 196644 w 9662615"/>
              <a:gd name="connsiteY113" fmla="*/ 1524565 h 1592835"/>
              <a:gd name="connsiteX114" fmla="*/ 86819 w 9662615"/>
              <a:gd name="connsiteY114" fmla="*/ 1519517 h 1592835"/>
              <a:gd name="connsiteX115" fmla="*/ 53369 w 9662615"/>
              <a:gd name="connsiteY115" fmla="*/ 1516853 h 1592835"/>
              <a:gd name="connsiteX116" fmla="*/ 2359 w 9662615"/>
              <a:gd name="connsiteY116" fmla="*/ 1515247 h 1592835"/>
              <a:gd name="connsiteX117" fmla="*/ 0 w 9662615"/>
              <a:gd name="connsiteY117" fmla="*/ 1514932 h 1592835"/>
              <a:gd name="connsiteX118" fmla="*/ 0 w 9662615"/>
              <a:gd name="connsiteY118" fmla="*/ 0 h 1592835"/>
              <a:gd name="connsiteX0" fmla="*/ 0 w 9662615"/>
              <a:gd name="connsiteY0" fmla="*/ 0 h 1692226"/>
              <a:gd name="connsiteX1" fmla="*/ 9662615 w 9662615"/>
              <a:gd name="connsiteY1" fmla="*/ 0 h 1692226"/>
              <a:gd name="connsiteX2" fmla="*/ 9662615 w 9662615"/>
              <a:gd name="connsiteY2" fmla="*/ 1280346 h 1692226"/>
              <a:gd name="connsiteX3" fmla="*/ 9658420 w 9662615"/>
              <a:gd name="connsiteY3" fmla="*/ 1280106 h 1692226"/>
              <a:gd name="connsiteX4" fmla="*/ 9469546 w 9662615"/>
              <a:gd name="connsiteY4" fmla="*/ 1289837 h 1692226"/>
              <a:gd name="connsiteX5" fmla="*/ 9385895 w 9662615"/>
              <a:gd name="connsiteY5" fmla="*/ 1269203 h 1692226"/>
              <a:gd name="connsiteX6" fmla="*/ 9144767 w 9662615"/>
              <a:gd name="connsiteY6" fmla="*/ 1264120 h 1692226"/>
              <a:gd name="connsiteX7" fmla="*/ 8837252 w 9662615"/>
              <a:gd name="connsiteY7" fmla="*/ 1350515 h 1692226"/>
              <a:gd name="connsiteX8" fmla="*/ 8705466 w 9662615"/>
              <a:gd name="connsiteY8" fmla="*/ 1342419 h 1692226"/>
              <a:gd name="connsiteX9" fmla="*/ 8652221 w 9662615"/>
              <a:gd name="connsiteY9" fmla="*/ 1326906 h 1692226"/>
              <a:gd name="connsiteX10" fmla="*/ 8632312 w 9662615"/>
              <a:gd name="connsiteY10" fmla="*/ 1326025 h 1692226"/>
              <a:gd name="connsiteX11" fmla="*/ 8591582 w 9662615"/>
              <a:gd name="connsiteY11" fmla="*/ 1341666 h 1692226"/>
              <a:gd name="connsiteX12" fmla="*/ 8537336 w 9662615"/>
              <a:gd name="connsiteY12" fmla="*/ 1341684 h 1692226"/>
              <a:gd name="connsiteX13" fmla="*/ 8472508 w 9662615"/>
              <a:gd name="connsiteY13" fmla="*/ 1363109 h 1692226"/>
              <a:gd name="connsiteX14" fmla="*/ 8258477 w 9662615"/>
              <a:gd name="connsiteY14" fmla="*/ 1370666 h 1692226"/>
              <a:gd name="connsiteX15" fmla="*/ 8197961 w 9662615"/>
              <a:gd name="connsiteY15" fmla="*/ 1392804 h 1692226"/>
              <a:gd name="connsiteX16" fmla="*/ 8171196 w 9662615"/>
              <a:gd name="connsiteY16" fmla="*/ 1397216 h 1692226"/>
              <a:gd name="connsiteX17" fmla="*/ 8127667 w 9662615"/>
              <a:gd name="connsiteY17" fmla="*/ 1418254 h 1692226"/>
              <a:gd name="connsiteX18" fmla="*/ 7974579 w 9662615"/>
              <a:gd name="connsiteY18" fmla="*/ 1383439 h 1692226"/>
              <a:gd name="connsiteX19" fmla="*/ 7768351 w 9662615"/>
              <a:gd name="connsiteY19" fmla="*/ 1395051 h 1692226"/>
              <a:gd name="connsiteX20" fmla="*/ 7635985 w 9662615"/>
              <a:gd name="connsiteY20" fmla="*/ 1386363 h 1692226"/>
              <a:gd name="connsiteX21" fmla="*/ 7466069 w 9662615"/>
              <a:gd name="connsiteY21" fmla="*/ 1377654 h 1692226"/>
              <a:gd name="connsiteX22" fmla="*/ 7355642 w 9662615"/>
              <a:gd name="connsiteY22" fmla="*/ 1407761 h 1692226"/>
              <a:gd name="connsiteX23" fmla="*/ 7151610 w 9662615"/>
              <a:gd name="connsiteY23" fmla="*/ 1397856 h 1692226"/>
              <a:gd name="connsiteX24" fmla="*/ 7082147 w 9662615"/>
              <a:gd name="connsiteY24" fmla="*/ 1406113 h 1692226"/>
              <a:gd name="connsiteX25" fmla="*/ 7014958 w 9662615"/>
              <a:gd name="connsiteY25" fmla="*/ 1396883 h 1692226"/>
              <a:gd name="connsiteX26" fmla="*/ 6907567 w 9662615"/>
              <a:gd name="connsiteY26" fmla="*/ 1419149 h 1692226"/>
              <a:gd name="connsiteX27" fmla="*/ 6748428 w 9662615"/>
              <a:gd name="connsiteY27" fmla="*/ 1420308 h 1692226"/>
              <a:gd name="connsiteX28" fmla="*/ 6654257 w 9662615"/>
              <a:gd name="connsiteY28" fmla="*/ 1424143 h 1692226"/>
              <a:gd name="connsiteX29" fmla="*/ 6620123 w 9662615"/>
              <a:gd name="connsiteY29" fmla="*/ 1430535 h 1692226"/>
              <a:gd name="connsiteX30" fmla="*/ 6571355 w 9662615"/>
              <a:gd name="connsiteY30" fmla="*/ 1436144 h 1692226"/>
              <a:gd name="connsiteX31" fmla="*/ 6486557 w 9662615"/>
              <a:gd name="connsiteY31" fmla="*/ 1449861 h 1692226"/>
              <a:gd name="connsiteX32" fmla="*/ 6370419 w 9662615"/>
              <a:gd name="connsiteY32" fmla="*/ 1461649 h 1692226"/>
              <a:gd name="connsiteX33" fmla="*/ 6278839 w 9662615"/>
              <a:gd name="connsiteY33" fmla="*/ 1449160 h 1692226"/>
              <a:gd name="connsiteX34" fmla="*/ 6272455 w 9662615"/>
              <a:gd name="connsiteY34" fmla="*/ 1453191 h 1692226"/>
              <a:gd name="connsiteX35" fmla="*/ 6212659 w 9662615"/>
              <a:gd name="connsiteY35" fmla="*/ 1454850 h 1692226"/>
              <a:gd name="connsiteX36" fmla="*/ 6069317 w 9662615"/>
              <a:gd name="connsiteY36" fmla="*/ 1445838 h 1692226"/>
              <a:gd name="connsiteX37" fmla="*/ 5878477 w 9662615"/>
              <a:gd name="connsiteY37" fmla="*/ 1439180 h 1692226"/>
              <a:gd name="connsiteX38" fmla="*/ 5838387 w 9662615"/>
              <a:gd name="connsiteY38" fmla="*/ 1444679 h 1692226"/>
              <a:gd name="connsiteX39" fmla="*/ 5771136 w 9662615"/>
              <a:gd name="connsiteY39" fmla="*/ 1453639 h 1692226"/>
              <a:gd name="connsiteX40" fmla="*/ 5724081 w 9662615"/>
              <a:gd name="connsiteY40" fmla="*/ 1470431 h 1692226"/>
              <a:gd name="connsiteX41" fmla="*/ 5666577 w 9662615"/>
              <a:gd name="connsiteY41" fmla="*/ 1473921 h 1692226"/>
              <a:gd name="connsiteX42" fmla="*/ 5649068 w 9662615"/>
              <a:gd name="connsiteY42" fmla="*/ 1461676 h 1692226"/>
              <a:gd name="connsiteX43" fmla="*/ 5588902 w 9662615"/>
              <a:gd name="connsiteY43" fmla="*/ 1469647 h 1692226"/>
              <a:gd name="connsiteX44" fmla="*/ 5498090 w 9662615"/>
              <a:gd name="connsiteY44" fmla="*/ 1483173 h 1692226"/>
              <a:gd name="connsiteX45" fmla="*/ 5444641 w 9662615"/>
              <a:gd name="connsiteY45" fmla="*/ 1487602 h 1692226"/>
              <a:gd name="connsiteX46" fmla="*/ 5299812 w 9662615"/>
              <a:gd name="connsiteY46" fmla="*/ 1503362 h 1692226"/>
              <a:gd name="connsiteX47" fmla="*/ 5213947 w 9662615"/>
              <a:gd name="connsiteY47" fmla="*/ 1516637 h 1692226"/>
              <a:gd name="connsiteX48" fmla="*/ 5090342 w 9662615"/>
              <a:gd name="connsiteY48" fmla="*/ 1546680 h 1692226"/>
              <a:gd name="connsiteX49" fmla="*/ 5129812 w 9662615"/>
              <a:gd name="connsiteY49" fmla="*/ 1521277 h 1692226"/>
              <a:gd name="connsiteX50" fmla="*/ 5059484 w 9662615"/>
              <a:gd name="connsiteY50" fmla="*/ 1546802 h 1692226"/>
              <a:gd name="connsiteX51" fmla="*/ 5038524 w 9662615"/>
              <a:gd name="connsiteY51" fmla="*/ 1545675 h 1692226"/>
              <a:gd name="connsiteX52" fmla="*/ 5026564 w 9662615"/>
              <a:gd name="connsiteY52" fmla="*/ 1545376 h 1692226"/>
              <a:gd name="connsiteX53" fmla="*/ 4969433 w 9662615"/>
              <a:gd name="connsiteY53" fmla="*/ 1550865 h 1692226"/>
              <a:gd name="connsiteX54" fmla="*/ 4921303 w 9662615"/>
              <a:gd name="connsiteY54" fmla="*/ 1575379 h 1692226"/>
              <a:gd name="connsiteX55" fmla="*/ 4863775 w 9662615"/>
              <a:gd name="connsiteY55" fmla="*/ 1562633 h 1692226"/>
              <a:gd name="connsiteX56" fmla="*/ 4847242 w 9662615"/>
              <a:gd name="connsiteY56" fmla="*/ 1565435 h 1692226"/>
              <a:gd name="connsiteX57" fmla="*/ 4809131 w 9662615"/>
              <a:gd name="connsiteY57" fmla="*/ 1692226 h 1692226"/>
              <a:gd name="connsiteX58" fmla="*/ 4791466 w 9662615"/>
              <a:gd name="connsiteY58" fmla="*/ 1561324 h 1692226"/>
              <a:gd name="connsiteX59" fmla="*/ 4784247 w 9662615"/>
              <a:gd name="connsiteY59" fmla="*/ 1562342 h 1692226"/>
              <a:gd name="connsiteX60" fmla="*/ 4735334 w 9662615"/>
              <a:gd name="connsiteY60" fmla="*/ 1581778 h 1692226"/>
              <a:gd name="connsiteX61" fmla="*/ 4697562 w 9662615"/>
              <a:gd name="connsiteY61" fmla="*/ 1551206 h 1692226"/>
              <a:gd name="connsiteX62" fmla="*/ 4662664 w 9662615"/>
              <a:gd name="connsiteY62" fmla="*/ 1573162 h 1692226"/>
              <a:gd name="connsiteX63" fmla="*/ 4603028 w 9662615"/>
              <a:gd name="connsiteY63" fmla="*/ 1568821 h 1692226"/>
              <a:gd name="connsiteX64" fmla="*/ 4541612 w 9662615"/>
              <a:gd name="connsiteY64" fmla="*/ 1545262 h 1692226"/>
              <a:gd name="connsiteX65" fmla="*/ 4422155 w 9662615"/>
              <a:gd name="connsiteY65" fmla="*/ 1542059 h 1692226"/>
              <a:gd name="connsiteX66" fmla="*/ 4221826 w 9662615"/>
              <a:gd name="connsiteY66" fmla="*/ 1508923 h 1692226"/>
              <a:gd name="connsiteX67" fmla="*/ 4096601 w 9662615"/>
              <a:gd name="connsiteY67" fmla="*/ 1521563 h 1692226"/>
              <a:gd name="connsiteX68" fmla="*/ 3970635 w 9662615"/>
              <a:gd name="connsiteY68" fmla="*/ 1544815 h 1692226"/>
              <a:gd name="connsiteX69" fmla="*/ 3833906 w 9662615"/>
              <a:gd name="connsiteY69" fmla="*/ 1516637 h 1692226"/>
              <a:gd name="connsiteX70" fmla="*/ 3696258 w 9662615"/>
              <a:gd name="connsiteY70" fmla="*/ 1537563 h 1692226"/>
              <a:gd name="connsiteX71" fmla="*/ 3594070 w 9662615"/>
              <a:gd name="connsiteY71" fmla="*/ 1509422 h 1692226"/>
              <a:gd name="connsiteX72" fmla="*/ 3565233 w 9662615"/>
              <a:gd name="connsiteY72" fmla="*/ 1515122 h 1692226"/>
              <a:gd name="connsiteX73" fmla="*/ 3560267 w 9662615"/>
              <a:gd name="connsiteY73" fmla="*/ 1516288 h 1692226"/>
              <a:gd name="connsiteX74" fmla="*/ 3540258 w 9662615"/>
              <a:gd name="connsiteY74" fmla="*/ 1516976 h 1692226"/>
              <a:gd name="connsiteX75" fmla="*/ 3534780 w 9662615"/>
              <a:gd name="connsiteY75" fmla="*/ 1522141 h 1692226"/>
              <a:gd name="connsiteX76" fmla="*/ 3504783 w 9662615"/>
              <a:gd name="connsiteY76" fmla="*/ 1526739 h 1692226"/>
              <a:gd name="connsiteX77" fmla="*/ 3430805 w 9662615"/>
              <a:gd name="connsiteY77" fmla="*/ 1542521 h 1692226"/>
              <a:gd name="connsiteX78" fmla="*/ 3292707 w 9662615"/>
              <a:gd name="connsiteY78" fmla="*/ 1520490 h 1692226"/>
              <a:gd name="connsiteX79" fmla="*/ 3187872 w 9662615"/>
              <a:gd name="connsiteY79" fmla="*/ 1519991 h 1692226"/>
              <a:gd name="connsiteX80" fmla="*/ 3148026 w 9662615"/>
              <a:gd name="connsiteY80" fmla="*/ 1524777 h 1692226"/>
              <a:gd name="connsiteX81" fmla="*/ 3092394 w 9662615"/>
              <a:gd name="connsiteY81" fmla="*/ 1528115 h 1692226"/>
              <a:gd name="connsiteX82" fmla="*/ 2994200 w 9662615"/>
              <a:gd name="connsiteY82" fmla="*/ 1537857 h 1692226"/>
              <a:gd name="connsiteX83" fmla="*/ 2862301 w 9662615"/>
              <a:gd name="connsiteY83" fmla="*/ 1544250 h 1692226"/>
              <a:gd name="connsiteX84" fmla="*/ 2766335 w 9662615"/>
              <a:gd name="connsiteY84" fmla="*/ 1527662 h 1692226"/>
              <a:gd name="connsiteX85" fmla="*/ 2757836 w 9662615"/>
              <a:gd name="connsiteY85" fmla="*/ 1531371 h 1692226"/>
              <a:gd name="connsiteX86" fmla="*/ 2691555 w 9662615"/>
              <a:gd name="connsiteY86" fmla="*/ 1530283 h 1692226"/>
              <a:gd name="connsiteX87" fmla="*/ 2491676 w 9662615"/>
              <a:gd name="connsiteY87" fmla="*/ 1500859 h 1692226"/>
              <a:gd name="connsiteX88" fmla="*/ 2378036 w 9662615"/>
              <a:gd name="connsiteY88" fmla="*/ 1520645 h 1692226"/>
              <a:gd name="connsiteX89" fmla="*/ 2284269 w 9662615"/>
              <a:gd name="connsiteY89" fmla="*/ 1503068 h 1692226"/>
              <a:gd name="connsiteX90" fmla="*/ 2207104 w 9662615"/>
              <a:gd name="connsiteY90" fmla="*/ 1508888 h 1692226"/>
              <a:gd name="connsiteX91" fmla="*/ 2149226 w 9662615"/>
              <a:gd name="connsiteY91" fmla="*/ 1523409 h 1692226"/>
              <a:gd name="connsiteX92" fmla="*/ 2084783 w 9662615"/>
              <a:gd name="connsiteY92" fmla="*/ 1524245 h 1692226"/>
              <a:gd name="connsiteX93" fmla="*/ 2070075 w 9662615"/>
              <a:gd name="connsiteY93" fmla="*/ 1511285 h 1692226"/>
              <a:gd name="connsiteX94" fmla="*/ 2001057 w 9662615"/>
              <a:gd name="connsiteY94" fmla="*/ 1516449 h 1692226"/>
              <a:gd name="connsiteX95" fmla="*/ 1896330 w 9662615"/>
              <a:gd name="connsiteY95" fmla="*/ 1525725 h 1692226"/>
              <a:gd name="connsiteX96" fmla="*/ 1835994 w 9662615"/>
              <a:gd name="connsiteY96" fmla="*/ 1527678 h 1692226"/>
              <a:gd name="connsiteX97" fmla="*/ 1671119 w 9662615"/>
              <a:gd name="connsiteY97" fmla="*/ 1536701 h 1692226"/>
              <a:gd name="connsiteX98" fmla="*/ 1601337 w 9662615"/>
              <a:gd name="connsiteY98" fmla="*/ 1548552 h 1692226"/>
              <a:gd name="connsiteX99" fmla="*/ 1407755 w 9662615"/>
              <a:gd name="connsiteY99" fmla="*/ 1571444 h 1692226"/>
              <a:gd name="connsiteX100" fmla="*/ 1271994 w 9662615"/>
              <a:gd name="connsiteY100" fmla="*/ 1579471 h 1692226"/>
              <a:gd name="connsiteX101" fmla="*/ 1249226 w 9662615"/>
              <a:gd name="connsiteY101" fmla="*/ 1583140 h 1692226"/>
              <a:gd name="connsiteX102" fmla="*/ 1217719 w 9662615"/>
              <a:gd name="connsiteY102" fmla="*/ 1580863 h 1692226"/>
              <a:gd name="connsiteX103" fmla="*/ 1091432 w 9662615"/>
              <a:gd name="connsiteY103" fmla="*/ 1571003 h 1692226"/>
              <a:gd name="connsiteX104" fmla="*/ 992039 w 9662615"/>
              <a:gd name="connsiteY104" fmla="*/ 1556662 h 1692226"/>
              <a:gd name="connsiteX105" fmla="*/ 868264 w 9662615"/>
              <a:gd name="connsiteY105" fmla="*/ 1566392 h 1692226"/>
              <a:gd name="connsiteX106" fmla="*/ 792765 w 9662615"/>
              <a:gd name="connsiteY106" fmla="*/ 1563102 h 1692226"/>
              <a:gd name="connsiteX107" fmla="*/ 669055 w 9662615"/>
              <a:gd name="connsiteY107" fmla="*/ 1543638 h 1692226"/>
              <a:gd name="connsiteX108" fmla="*/ 506152 w 9662615"/>
              <a:gd name="connsiteY108" fmla="*/ 1549124 h 1692226"/>
              <a:gd name="connsiteX109" fmla="*/ 472797 w 9662615"/>
              <a:gd name="connsiteY109" fmla="*/ 1568904 h 1692226"/>
              <a:gd name="connsiteX110" fmla="*/ 427864 w 9662615"/>
              <a:gd name="connsiteY110" fmla="*/ 1580848 h 1692226"/>
              <a:gd name="connsiteX111" fmla="*/ 408381 w 9662615"/>
              <a:gd name="connsiteY111" fmla="*/ 1552940 h 1692226"/>
              <a:gd name="connsiteX112" fmla="*/ 267163 w 9662615"/>
              <a:gd name="connsiteY112" fmla="*/ 1531913 h 1692226"/>
              <a:gd name="connsiteX113" fmla="*/ 196644 w 9662615"/>
              <a:gd name="connsiteY113" fmla="*/ 1524565 h 1692226"/>
              <a:gd name="connsiteX114" fmla="*/ 86819 w 9662615"/>
              <a:gd name="connsiteY114" fmla="*/ 1519517 h 1692226"/>
              <a:gd name="connsiteX115" fmla="*/ 53369 w 9662615"/>
              <a:gd name="connsiteY115" fmla="*/ 1516853 h 1692226"/>
              <a:gd name="connsiteX116" fmla="*/ 2359 w 9662615"/>
              <a:gd name="connsiteY116" fmla="*/ 1515247 h 1692226"/>
              <a:gd name="connsiteX117" fmla="*/ 0 w 9662615"/>
              <a:gd name="connsiteY117" fmla="*/ 1514932 h 1692226"/>
              <a:gd name="connsiteX118" fmla="*/ 0 w 9662615"/>
              <a:gd name="connsiteY118" fmla="*/ 0 h 1692226"/>
              <a:gd name="connsiteX0" fmla="*/ 0 w 9662615"/>
              <a:gd name="connsiteY0" fmla="*/ 0 h 1692226"/>
              <a:gd name="connsiteX1" fmla="*/ 9662615 w 9662615"/>
              <a:gd name="connsiteY1" fmla="*/ 0 h 1692226"/>
              <a:gd name="connsiteX2" fmla="*/ 9662615 w 9662615"/>
              <a:gd name="connsiteY2" fmla="*/ 1280346 h 1692226"/>
              <a:gd name="connsiteX3" fmla="*/ 9658420 w 9662615"/>
              <a:gd name="connsiteY3" fmla="*/ 1280106 h 1692226"/>
              <a:gd name="connsiteX4" fmla="*/ 9469546 w 9662615"/>
              <a:gd name="connsiteY4" fmla="*/ 1289837 h 1692226"/>
              <a:gd name="connsiteX5" fmla="*/ 9385895 w 9662615"/>
              <a:gd name="connsiteY5" fmla="*/ 1269203 h 1692226"/>
              <a:gd name="connsiteX6" fmla="*/ 9144767 w 9662615"/>
              <a:gd name="connsiteY6" fmla="*/ 1264120 h 1692226"/>
              <a:gd name="connsiteX7" fmla="*/ 8837252 w 9662615"/>
              <a:gd name="connsiteY7" fmla="*/ 1350515 h 1692226"/>
              <a:gd name="connsiteX8" fmla="*/ 8705466 w 9662615"/>
              <a:gd name="connsiteY8" fmla="*/ 1342419 h 1692226"/>
              <a:gd name="connsiteX9" fmla="*/ 8652221 w 9662615"/>
              <a:gd name="connsiteY9" fmla="*/ 1326906 h 1692226"/>
              <a:gd name="connsiteX10" fmla="*/ 8632312 w 9662615"/>
              <a:gd name="connsiteY10" fmla="*/ 1326025 h 1692226"/>
              <a:gd name="connsiteX11" fmla="*/ 8591582 w 9662615"/>
              <a:gd name="connsiteY11" fmla="*/ 1341666 h 1692226"/>
              <a:gd name="connsiteX12" fmla="*/ 8537336 w 9662615"/>
              <a:gd name="connsiteY12" fmla="*/ 1341684 h 1692226"/>
              <a:gd name="connsiteX13" fmla="*/ 8472508 w 9662615"/>
              <a:gd name="connsiteY13" fmla="*/ 1363109 h 1692226"/>
              <a:gd name="connsiteX14" fmla="*/ 8258477 w 9662615"/>
              <a:gd name="connsiteY14" fmla="*/ 1370666 h 1692226"/>
              <a:gd name="connsiteX15" fmla="*/ 8197961 w 9662615"/>
              <a:gd name="connsiteY15" fmla="*/ 1392804 h 1692226"/>
              <a:gd name="connsiteX16" fmla="*/ 8171196 w 9662615"/>
              <a:gd name="connsiteY16" fmla="*/ 1397216 h 1692226"/>
              <a:gd name="connsiteX17" fmla="*/ 8127667 w 9662615"/>
              <a:gd name="connsiteY17" fmla="*/ 1418254 h 1692226"/>
              <a:gd name="connsiteX18" fmla="*/ 7974579 w 9662615"/>
              <a:gd name="connsiteY18" fmla="*/ 1383439 h 1692226"/>
              <a:gd name="connsiteX19" fmla="*/ 7768351 w 9662615"/>
              <a:gd name="connsiteY19" fmla="*/ 1395051 h 1692226"/>
              <a:gd name="connsiteX20" fmla="*/ 7635985 w 9662615"/>
              <a:gd name="connsiteY20" fmla="*/ 1386363 h 1692226"/>
              <a:gd name="connsiteX21" fmla="*/ 7466069 w 9662615"/>
              <a:gd name="connsiteY21" fmla="*/ 1377654 h 1692226"/>
              <a:gd name="connsiteX22" fmla="*/ 7355642 w 9662615"/>
              <a:gd name="connsiteY22" fmla="*/ 1407761 h 1692226"/>
              <a:gd name="connsiteX23" fmla="*/ 7151610 w 9662615"/>
              <a:gd name="connsiteY23" fmla="*/ 1397856 h 1692226"/>
              <a:gd name="connsiteX24" fmla="*/ 7082147 w 9662615"/>
              <a:gd name="connsiteY24" fmla="*/ 1406113 h 1692226"/>
              <a:gd name="connsiteX25" fmla="*/ 7014958 w 9662615"/>
              <a:gd name="connsiteY25" fmla="*/ 1396883 h 1692226"/>
              <a:gd name="connsiteX26" fmla="*/ 6907567 w 9662615"/>
              <a:gd name="connsiteY26" fmla="*/ 1419149 h 1692226"/>
              <a:gd name="connsiteX27" fmla="*/ 6748428 w 9662615"/>
              <a:gd name="connsiteY27" fmla="*/ 1420308 h 1692226"/>
              <a:gd name="connsiteX28" fmla="*/ 6654257 w 9662615"/>
              <a:gd name="connsiteY28" fmla="*/ 1424143 h 1692226"/>
              <a:gd name="connsiteX29" fmla="*/ 6620123 w 9662615"/>
              <a:gd name="connsiteY29" fmla="*/ 1430535 h 1692226"/>
              <a:gd name="connsiteX30" fmla="*/ 6571355 w 9662615"/>
              <a:gd name="connsiteY30" fmla="*/ 1436144 h 1692226"/>
              <a:gd name="connsiteX31" fmla="*/ 6486557 w 9662615"/>
              <a:gd name="connsiteY31" fmla="*/ 1449861 h 1692226"/>
              <a:gd name="connsiteX32" fmla="*/ 6370419 w 9662615"/>
              <a:gd name="connsiteY32" fmla="*/ 1461649 h 1692226"/>
              <a:gd name="connsiteX33" fmla="*/ 6278839 w 9662615"/>
              <a:gd name="connsiteY33" fmla="*/ 1449160 h 1692226"/>
              <a:gd name="connsiteX34" fmla="*/ 6272455 w 9662615"/>
              <a:gd name="connsiteY34" fmla="*/ 1453191 h 1692226"/>
              <a:gd name="connsiteX35" fmla="*/ 6212659 w 9662615"/>
              <a:gd name="connsiteY35" fmla="*/ 1454850 h 1692226"/>
              <a:gd name="connsiteX36" fmla="*/ 6069317 w 9662615"/>
              <a:gd name="connsiteY36" fmla="*/ 1445838 h 1692226"/>
              <a:gd name="connsiteX37" fmla="*/ 5878477 w 9662615"/>
              <a:gd name="connsiteY37" fmla="*/ 1439180 h 1692226"/>
              <a:gd name="connsiteX38" fmla="*/ 5838387 w 9662615"/>
              <a:gd name="connsiteY38" fmla="*/ 1444679 h 1692226"/>
              <a:gd name="connsiteX39" fmla="*/ 5771136 w 9662615"/>
              <a:gd name="connsiteY39" fmla="*/ 1453639 h 1692226"/>
              <a:gd name="connsiteX40" fmla="*/ 5724081 w 9662615"/>
              <a:gd name="connsiteY40" fmla="*/ 1470431 h 1692226"/>
              <a:gd name="connsiteX41" fmla="*/ 5666577 w 9662615"/>
              <a:gd name="connsiteY41" fmla="*/ 1473921 h 1692226"/>
              <a:gd name="connsiteX42" fmla="*/ 5649068 w 9662615"/>
              <a:gd name="connsiteY42" fmla="*/ 1461676 h 1692226"/>
              <a:gd name="connsiteX43" fmla="*/ 5588902 w 9662615"/>
              <a:gd name="connsiteY43" fmla="*/ 1469647 h 1692226"/>
              <a:gd name="connsiteX44" fmla="*/ 5498090 w 9662615"/>
              <a:gd name="connsiteY44" fmla="*/ 1483173 h 1692226"/>
              <a:gd name="connsiteX45" fmla="*/ 5444641 w 9662615"/>
              <a:gd name="connsiteY45" fmla="*/ 1487602 h 1692226"/>
              <a:gd name="connsiteX46" fmla="*/ 5299812 w 9662615"/>
              <a:gd name="connsiteY46" fmla="*/ 1503362 h 1692226"/>
              <a:gd name="connsiteX47" fmla="*/ 5213947 w 9662615"/>
              <a:gd name="connsiteY47" fmla="*/ 1516637 h 1692226"/>
              <a:gd name="connsiteX48" fmla="*/ 5090342 w 9662615"/>
              <a:gd name="connsiteY48" fmla="*/ 1546680 h 1692226"/>
              <a:gd name="connsiteX49" fmla="*/ 5129812 w 9662615"/>
              <a:gd name="connsiteY49" fmla="*/ 1521277 h 1692226"/>
              <a:gd name="connsiteX50" fmla="*/ 5059484 w 9662615"/>
              <a:gd name="connsiteY50" fmla="*/ 1546802 h 1692226"/>
              <a:gd name="connsiteX51" fmla="*/ 5038524 w 9662615"/>
              <a:gd name="connsiteY51" fmla="*/ 1545675 h 1692226"/>
              <a:gd name="connsiteX52" fmla="*/ 5026564 w 9662615"/>
              <a:gd name="connsiteY52" fmla="*/ 1545376 h 1692226"/>
              <a:gd name="connsiteX53" fmla="*/ 4969433 w 9662615"/>
              <a:gd name="connsiteY53" fmla="*/ 1550865 h 1692226"/>
              <a:gd name="connsiteX54" fmla="*/ 4921303 w 9662615"/>
              <a:gd name="connsiteY54" fmla="*/ 1575379 h 1692226"/>
              <a:gd name="connsiteX55" fmla="*/ 4863775 w 9662615"/>
              <a:gd name="connsiteY55" fmla="*/ 1562633 h 1692226"/>
              <a:gd name="connsiteX56" fmla="*/ 4847242 w 9662615"/>
              <a:gd name="connsiteY56" fmla="*/ 1664826 h 1692226"/>
              <a:gd name="connsiteX57" fmla="*/ 4809131 w 9662615"/>
              <a:gd name="connsiteY57" fmla="*/ 1692226 h 1692226"/>
              <a:gd name="connsiteX58" fmla="*/ 4791466 w 9662615"/>
              <a:gd name="connsiteY58" fmla="*/ 1561324 h 1692226"/>
              <a:gd name="connsiteX59" fmla="*/ 4784247 w 9662615"/>
              <a:gd name="connsiteY59" fmla="*/ 1562342 h 1692226"/>
              <a:gd name="connsiteX60" fmla="*/ 4735334 w 9662615"/>
              <a:gd name="connsiteY60" fmla="*/ 1581778 h 1692226"/>
              <a:gd name="connsiteX61" fmla="*/ 4697562 w 9662615"/>
              <a:gd name="connsiteY61" fmla="*/ 1551206 h 1692226"/>
              <a:gd name="connsiteX62" fmla="*/ 4662664 w 9662615"/>
              <a:gd name="connsiteY62" fmla="*/ 1573162 h 1692226"/>
              <a:gd name="connsiteX63" fmla="*/ 4603028 w 9662615"/>
              <a:gd name="connsiteY63" fmla="*/ 1568821 h 1692226"/>
              <a:gd name="connsiteX64" fmla="*/ 4541612 w 9662615"/>
              <a:gd name="connsiteY64" fmla="*/ 1545262 h 1692226"/>
              <a:gd name="connsiteX65" fmla="*/ 4422155 w 9662615"/>
              <a:gd name="connsiteY65" fmla="*/ 1542059 h 1692226"/>
              <a:gd name="connsiteX66" fmla="*/ 4221826 w 9662615"/>
              <a:gd name="connsiteY66" fmla="*/ 1508923 h 1692226"/>
              <a:gd name="connsiteX67" fmla="*/ 4096601 w 9662615"/>
              <a:gd name="connsiteY67" fmla="*/ 1521563 h 1692226"/>
              <a:gd name="connsiteX68" fmla="*/ 3970635 w 9662615"/>
              <a:gd name="connsiteY68" fmla="*/ 1544815 h 1692226"/>
              <a:gd name="connsiteX69" fmla="*/ 3833906 w 9662615"/>
              <a:gd name="connsiteY69" fmla="*/ 1516637 h 1692226"/>
              <a:gd name="connsiteX70" fmla="*/ 3696258 w 9662615"/>
              <a:gd name="connsiteY70" fmla="*/ 1537563 h 1692226"/>
              <a:gd name="connsiteX71" fmla="*/ 3594070 w 9662615"/>
              <a:gd name="connsiteY71" fmla="*/ 1509422 h 1692226"/>
              <a:gd name="connsiteX72" fmla="*/ 3565233 w 9662615"/>
              <a:gd name="connsiteY72" fmla="*/ 1515122 h 1692226"/>
              <a:gd name="connsiteX73" fmla="*/ 3560267 w 9662615"/>
              <a:gd name="connsiteY73" fmla="*/ 1516288 h 1692226"/>
              <a:gd name="connsiteX74" fmla="*/ 3540258 w 9662615"/>
              <a:gd name="connsiteY74" fmla="*/ 1516976 h 1692226"/>
              <a:gd name="connsiteX75" fmla="*/ 3534780 w 9662615"/>
              <a:gd name="connsiteY75" fmla="*/ 1522141 h 1692226"/>
              <a:gd name="connsiteX76" fmla="*/ 3504783 w 9662615"/>
              <a:gd name="connsiteY76" fmla="*/ 1526739 h 1692226"/>
              <a:gd name="connsiteX77" fmla="*/ 3430805 w 9662615"/>
              <a:gd name="connsiteY77" fmla="*/ 1542521 h 1692226"/>
              <a:gd name="connsiteX78" fmla="*/ 3292707 w 9662615"/>
              <a:gd name="connsiteY78" fmla="*/ 1520490 h 1692226"/>
              <a:gd name="connsiteX79" fmla="*/ 3187872 w 9662615"/>
              <a:gd name="connsiteY79" fmla="*/ 1519991 h 1692226"/>
              <a:gd name="connsiteX80" fmla="*/ 3148026 w 9662615"/>
              <a:gd name="connsiteY80" fmla="*/ 1524777 h 1692226"/>
              <a:gd name="connsiteX81" fmla="*/ 3092394 w 9662615"/>
              <a:gd name="connsiteY81" fmla="*/ 1528115 h 1692226"/>
              <a:gd name="connsiteX82" fmla="*/ 2994200 w 9662615"/>
              <a:gd name="connsiteY82" fmla="*/ 1537857 h 1692226"/>
              <a:gd name="connsiteX83" fmla="*/ 2862301 w 9662615"/>
              <a:gd name="connsiteY83" fmla="*/ 1544250 h 1692226"/>
              <a:gd name="connsiteX84" fmla="*/ 2766335 w 9662615"/>
              <a:gd name="connsiteY84" fmla="*/ 1527662 h 1692226"/>
              <a:gd name="connsiteX85" fmla="*/ 2757836 w 9662615"/>
              <a:gd name="connsiteY85" fmla="*/ 1531371 h 1692226"/>
              <a:gd name="connsiteX86" fmla="*/ 2691555 w 9662615"/>
              <a:gd name="connsiteY86" fmla="*/ 1530283 h 1692226"/>
              <a:gd name="connsiteX87" fmla="*/ 2491676 w 9662615"/>
              <a:gd name="connsiteY87" fmla="*/ 1500859 h 1692226"/>
              <a:gd name="connsiteX88" fmla="*/ 2378036 w 9662615"/>
              <a:gd name="connsiteY88" fmla="*/ 1520645 h 1692226"/>
              <a:gd name="connsiteX89" fmla="*/ 2284269 w 9662615"/>
              <a:gd name="connsiteY89" fmla="*/ 1503068 h 1692226"/>
              <a:gd name="connsiteX90" fmla="*/ 2207104 w 9662615"/>
              <a:gd name="connsiteY90" fmla="*/ 1508888 h 1692226"/>
              <a:gd name="connsiteX91" fmla="*/ 2149226 w 9662615"/>
              <a:gd name="connsiteY91" fmla="*/ 1523409 h 1692226"/>
              <a:gd name="connsiteX92" fmla="*/ 2084783 w 9662615"/>
              <a:gd name="connsiteY92" fmla="*/ 1524245 h 1692226"/>
              <a:gd name="connsiteX93" fmla="*/ 2070075 w 9662615"/>
              <a:gd name="connsiteY93" fmla="*/ 1511285 h 1692226"/>
              <a:gd name="connsiteX94" fmla="*/ 2001057 w 9662615"/>
              <a:gd name="connsiteY94" fmla="*/ 1516449 h 1692226"/>
              <a:gd name="connsiteX95" fmla="*/ 1896330 w 9662615"/>
              <a:gd name="connsiteY95" fmla="*/ 1525725 h 1692226"/>
              <a:gd name="connsiteX96" fmla="*/ 1835994 w 9662615"/>
              <a:gd name="connsiteY96" fmla="*/ 1527678 h 1692226"/>
              <a:gd name="connsiteX97" fmla="*/ 1671119 w 9662615"/>
              <a:gd name="connsiteY97" fmla="*/ 1536701 h 1692226"/>
              <a:gd name="connsiteX98" fmla="*/ 1601337 w 9662615"/>
              <a:gd name="connsiteY98" fmla="*/ 1548552 h 1692226"/>
              <a:gd name="connsiteX99" fmla="*/ 1407755 w 9662615"/>
              <a:gd name="connsiteY99" fmla="*/ 1571444 h 1692226"/>
              <a:gd name="connsiteX100" fmla="*/ 1271994 w 9662615"/>
              <a:gd name="connsiteY100" fmla="*/ 1579471 h 1692226"/>
              <a:gd name="connsiteX101" fmla="*/ 1249226 w 9662615"/>
              <a:gd name="connsiteY101" fmla="*/ 1583140 h 1692226"/>
              <a:gd name="connsiteX102" fmla="*/ 1217719 w 9662615"/>
              <a:gd name="connsiteY102" fmla="*/ 1580863 h 1692226"/>
              <a:gd name="connsiteX103" fmla="*/ 1091432 w 9662615"/>
              <a:gd name="connsiteY103" fmla="*/ 1571003 h 1692226"/>
              <a:gd name="connsiteX104" fmla="*/ 992039 w 9662615"/>
              <a:gd name="connsiteY104" fmla="*/ 1556662 h 1692226"/>
              <a:gd name="connsiteX105" fmla="*/ 868264 w 9662615"/>
              <a:gd name="connsiteY105" fmla="*/ 1566392 h 1692226"/>
              <a:gd name="connsiteX106" fmla="*/ 792765 w 9662615"/>
              <a:gd name="connsiteY106" fmla="*/ 1563102 h 1692226"/>
              <a:gd name="connsiteX107" fmla="*/ 669055 w 9662615"/>
              <a:gd name="connsiteY107" fmla="*/ 1543638 h 1692226"/>
              <a:gd name="connsiteX108" fmla="*/ 506152 w 9662615"/>
              <a:gd name="connsiteY108" fmla="*/ 1549124 h 1692226"/>
              <a:gd name="connsiteX109" fmla="*/ 472797 w 9662615"/>
              <a:gd name="connsiteY109" fmla="*/ 1568904 h 1692226"/>
              <a:gd name="connsiteX110" fmla="*/ 427864 w 9662615"/>
              <a:gd name="connsiteY110" fmla="*/ 1580848 h 1692226"/>
              <a:gd name="connsiteX111" fmla="*/ 408381 w 9662615"/>
              <a:gd name="connsiteY111" fmla="*/ 1552940 h 1692226"/>
              <a:gd name="connsiteX112" fmla="*/ 267163 w 9662615"/>
              <a:gd name="connsiteY112" fmla="*/ 1531913 h 1692226"/>
              <a:gd name="connsiteX113" fmla="*/ 196644 w 9662615"/>
              <a:gd name="connsiteY113" fmla="*/ 1524565 h 1692226"/>
              <a:gd name="connsiteX114" fmla="*/ 86819 w 9662615"/>
              <a:gd name="connsiteY114" fmla="*/ 1519517 h 1692226"/>
              <a:gd name="connsiteX115" fmla="*/ 53369 w 9662615"/>
              <a:gd name="connsiteY115" fmla="*/ 1516853 h 1692226"/>
              <a:gd name="connsiteX116" fmla="*/ 2359 w 9662615"/>
              <a:gd name="connsiteY116" fmla="*/ 1515247 h 1692226"/>
              <a:gd name="connsiteX117" fmla="*/ 0 w 9662615"/>
              <a:gd name="connsiteY117" fmla="*/ 1514932 h 1692226"/>
              <a:gd name="connsiteX118" fmla="*/ 0 w 9662615"/>
              <a:gd name="connsiteY118" fmla="*/ 0 h 1692226"/>
              <a:gd name="connsiteX0" fmla="*/ 0 w 9662615"/>
              <a:gd name="connsiteY0" fmla="*/ 0 h 1692226"/>
              <a:gd name="connsiteX1" fmla="*/ 9662615 w 9662615"/>
              <a:gd name="connsiteY1" fmla="*/ 0 h 1692226"/>
              <a:gd name="connsiteX2" fmla="*/ 9662615 w 9662615"/>
              <a:gd name="connsiteY2" fmla="*/ 1280346 h 1692226"/>
              <a:gd name="connsiteX3" fmla="*/ 9658420 w 9662615"/>
              <a:gd name="connsiteY3" fmla="*/ 1280106 h 1692226"/>
              <a:gd name="connsiteX4" fmla="*/ 9469546 w 9662615"/>
              <a:gd name="connsiteY4" fmla="*/ 1289837 h 1692226"/>
              <a:gd name="connsiteX5" fmla="*/ 9385895 w 9662615"/>
              <a:gd name="connsiteY5" fmla="*/ 1269203 h 1692226"/>
              <a:gd name="connsiteX6" fmla="*/ 9144767 w 9662615"/>
              <a:gd name="connsiteY6" fmla="*/ 1264120 h 1692226"/>
              <a:gd name="connsiteX7" fmla="*/ 8837252 w 9662615"/>
              <a:gd name="connsiteY7" fmla="*/ 1350515 h 1692226"/>
              <a:gd name="connsiteX8" fmla="*/ 8705466 w 9662615"/>
              <a:gd name="connsiteY8" fmla="*/ 1342419 h 1692226"/>
              <a:gd name="connsiteX9" fmla="*/ 8652221 w 9662615"/>
              <a:gd name="connsiteY9" fmla="*/ 1326906 h 1692226"/>
              <a:gd name="connsiteX10" fmla="*/ 8632312 w 9662615"/>
              <a:gd name="connsiteY10" fmla="*/ 1326025 h 1692226"/>
              <a:gd name="connsiteX11" fmla="*/ 8591582 w 9662615"/>
              <a:gd name="connsiteY11" fmla="*/ 1341666 h 1692226"/>
              <a:gd name="connsiteX12" fmla="*/ 8537336 w 9662615"/>
              <a:gd name="connsiteY12" fmla="*/ 1341684 h 1692226"/>
              <a:gd name="connsiteX13" fmla="*/ 8472508 w 9662615"/>
              <a:gd name="connsiteY13" fmla="*/ 1363109 h 1692226"/>
              <a:gd name="connsiteX14" fmla="*/ 8258477 w 9662615"/>
              <a:gd name="connsiteY14" fmla="*/ 1370666 h 1692226"/>
              <a:gd name="connsiteX15" fmla="*/ 8197961 w 9662615"/>
              <a:gd name="connsiteY15" fmla="*/ 1392804 h 1692226"/>
              <a:gd name="connsiteX16" fmla="*/ 8171196 w 9662615"/>
              <a:gd name="connsiteY16" fmla="*/ 1397216 h 1692226"/>
              <a:gd name="connsiteX17" fmla="*/ 8127667 w 9662615"/>
              <a:gd name="connsiteY17" fmla="*/ 1418254 h 1692226"/>
              <a:gd name="connsiteX18" fmla="*/ 7974579 w 9662615"/>
              <a:gd name="connsiteY18" fmla="*/ 1383439 h 1692226"/>
              <a:gd name="connsiteX19" fmla="*/ 7768351 w 9662615"/>
              <a:gd name="connsiteY19" fmla="*/ 1395051 h 1692226"/>
              <a:gd name="connsiteX20" fmla="*/ 7635985 w 9662615"/>
              <a:gd name="connsiteY20" fmla="*/ 1386363 h 1692226"/>
              <a:gd name="connsiteX21" fmla="*/ 7466069 w 9662615"/>
              <a:gd name="connsiteY21" fmla="*/ 1377654 h 1692226"/>
              <a:gd name="connsiteX22" fmla="*/ 7355642 w 9662615"/>
              <a:gd name="connsiteY22" fmla="*/ 1407761 h 1692226"/>
              <a:gd name="connsiteX23" fmla="*/ 7151610 w 9662615"/>
              <a:gd name="connsiteY23" fmla="*/ 1397856 h 1692226"/>
              <a:gd name="connsiteX24" fmla="*/ 7082147 w 9662615"/>
              <a:gd name="connsiteY24" fmla="*/ 1406113 h 1692226"/>
              <a:gd name="connsiteX25" fmla="*/ 7014958 w 9662615"/>
              <a:gd name="connsiteY25" fmla="*/ 1396883 h 1692226"/>
              <a:gd name="connsiteX26" fmla="*/ 6907567 w 9662615"/>
              <a:gd name="connsiteY26" fmla="*/ 1419149 h 1692226"/>
              <a:gd name="connsiteX27" fmla="*/ 6748428 w 9662615"/>
              <a:gd name="connsiteY27" fmla="*/ 1420308 h 1692226"/>
              <a:gd name="connsiteX28" fmla="*/ 6654257 w 9662615"/>
              <a:gd name="connsiteY28" fmla="*/ 1424143 h 1692226"/>
              <a:gd name="connsiteX29" fmla="*/ 6620123 w 9662615"/>
              <a:gd name="connsiteY29" fmla="*/ 1430535 h 1692226"/>
              <a:gd name="connsiteX30" fmla="*/ 6571355 w 9662615"/>
              <a:gd name="connsiteY30" fmla="*/ 1436144 h 1692226"/>
              <a:gd name="connsiteX31" fmla="*/ 6486557 w 9662615"/>
              <a:gd name="connsiteY31" fmla="*/ 1449861 h 1692226"/>
              <a:gd name="connsiteX32" fmla="*/ 6370419 w 9662615"/>
              <a:gd name="connsiteY32" fmla="*/ 1461649 h 1692226"/>
              <a:gd name="connsiteX33" fmla="*/ 6278839 w 9662615"/>
              <a:gd name="connsiteY33" fmla="*/ 1449160 h 1692226"/>
              <a:gd name="connsiteX34" fmla="*/ 6272455 w 9662615"/>
              <a:gd name="connsiteY34" fmla="*/ 1453191 h 1692226"/>
              <a:gd name="connsiteX35" fmla="*/ 6212659 w 9662615"/>
              <a:gd name="connsiteY35" fmla="*/ 1454850 h 1692226"/>
              <a:gd name="connsiteX36" fmla="*/ 6069317 w 9662615"/>
              <a:gd name="connsiteY36" fmla="*/ 1445838 h 1692226"/>
              <a:gd name="connsiteX37" fmla="*/ 5878477 w 9662615"/>
              <a:gd name="connsiteY37" fmla="*/ 1439180 h 1692226"/>
              <a:gd name="connsiteX38" fmla="*/ 5838387 w 9662615"/>
              <a:gd name="connsiteY38" fmla="*/ 1444679 h 1692226"/>
              <a:gd name="connsiteX39" fmla="*/ 5771136 w 9662615"/>
              <a:gd name="connsiteY39" fmla="*/ 1453639 h 1692226"/>
              <a:gd name="connsiteX40" fmla="*/ 5724081 w 9662615"/>
              <a:gd name="connsiteY40" fmla="*/ 1470431 h 1692226"/>
              <a:gd name="connsiteX41" fmla="*/ 5666577 w 9662615"/>
              <a:gd name="connsiteY41" fmla="*/ 1473921 h 1692226"/>
              <a:gd name="connsiteX42" fmla="*/ 5649068 w 9662615"/>
              <a:gd name="connsiteY42" fmla="*/ 1461676 h 1692226"/>
              <a:gd name="connsiteX43" fmla="*/ 5588902 w 9662615"/>
              <a:gd name="connsiteY43" fmla="*/ 1469647 h 1692226"/>
              <a:gd name="connsiteX44" fmla="*/ 5498090 w 9662615"/>
              <a:gd name="connsiteY44" fmla="*/ 1483173 h 1692226"/>
              <a:gd name="connsiteX45" fmla="*/ 5444641 w 9662615"/>
              <a:gd name="connsiteY45" fmla="*/ 1487602 h 1692226"/>
              <a:gd name="connsiteX46" fmla="*/ 5299812 w 9662615"/>
              <a:gd name="connsiteY46" fmla="*/ 1503362 h 1692226"/>
              <a:gd name="connsiteX47" fmla="*/ 5213947 w 9662615"/>
              <a:gd name="connsiteY47" fmla="*/ 1516637 h 1692226"/>
              <a:gd name="connsiteX48" fmla="*/ 5090342 w 9662615"/>
              <a:gd name="connsiteY48" fmla="*/ 1546680 h 1692226"/>
              <a:gd name="connsiteX49" fmla="*/ 5129812 w 9662615"/>
              <a:gd name="connsiteY49" fmla="*/ 1521277 h 1692226"/>
              <a:gd name="connsiteX50" fmla="*/ 5059484 w 9662615"/>
              <a:gd name="connsiteY50" fmla="*/ 1546802 h 1692226"/>
              <a:gd name="connsiteX51" fmla="*/ 5038524 w 9662615"/>
              <a:gd name="connsiteY51" fmla="*/ 1545675 h 1692226"/>
              <a:gd name="connsiteX52" fmla="*/ 5026564 w 9662615"/>
              <a:gd name="connsiteY52" fmla="*/ 1545376 h 1692226"/>
              <a:gd name="connsiteX53" fmla="*/ 4969433 w 9662615"/>
              <a:gd name="connsiteY53" fmla="*/ 1550865 h 1692226"/>
              <a:gd name="connsiteX54" fmla="*/ 4921303 w 9662615"/>
              <a:gd name="connsiteY54" fmla="*/ 1575379 h 1692226"/>
              <a:gd name="connsiteX55" fmla="*/ 4871726 w 9662615"/>
              <a:gd name="connsiteY55" fmla="*/ 1570584 h 1692226"/>
              <a:gd name="connsiteX56" fmla="*/ 4847242 w 9662615"/>
              <a:gd name="connsiteY56" fmla="*/ 1664826 h 1692226"/>
              <a:gd name="connsiteX57" fmla="*/ 4809131 w 9662615"/>
              <a:gd name="connsiteY57" fmla="*/ 1692226 h 1692226"/>
              <a:gd name="connsiteX58" fmla="*/ 4791466 w 9662615"/>
              <a:gd name="connsiteY58" fmla="*/ 1561324 h 1692226"/>
              <a:gd name="connsiteX59" fmla="*/ 4784247 w 9662615"/>
              <a:gd name="connsiteY59" fmla="*/ 1562342 h 1692226"/>
              <a:gd name="connsiteX60" fmla="*/ 4735334 w 9662615"/>
              <a:gd name="connsiteY60" fmla="*/ 1581778 h 1692226"/>
              <a:gd name="connsiteX61" fmla="*/ 4697562 w 9662615"/>
              <a:gd name="connsiteY61" fmla="*/ 1551206 h 1692226"/>
              <a:gd name="connsiteX62" fmla="*/ 4662664 w 9662615"/>
              <a:gd name="connsiteY62" fmla="*/ 1573162 h 1692226"/>
              <a:gd name="connsiteX63" fmla="*/ 4603028 w 9662615"/>
              <a:gd name="connsiteY63" fmla="*/ 1568821 h 1692226"/>
              <a:gd name="connsiteX64" fmla="*/ 4541612 w 9662615"/>
              <a:gd name="connsiteY64" fmla="*/ 1545262 h 1692226"/>
              <a:gd name="connsiteX65" fmla="*/ 4422155 w 9662615"/>
              <a:gd name="connsiteY65" fmla="*/ 1542059 h 1692226"/>
              <a:gd name="connsiteX66" fmla="*/ 4221826 w 9662615"/>
              <a:gd name="connsiteY66" fmla="*/ 1508923 h 1692226"/>
              <a:gd name="connsiteX67" fmla="*/ 4096601 w 9662615"/>
              <a:gd name="connsiteY67" fmla="*/ 1521563 h 1692226"/>
              <a:gd name="connsiteX68" fmla="*/ 3970635 w 9662615"/>
              <a:gd name="connsiteY68" fmla="*/ 1544815 h 1692226"/>
              <a:gd name="connsiteX69" fmla="*/ 3833906 w 9662615"/>
              <a:gd name="connsiteY69" fmla="*/ 1516637 h 1692226"/>
              <a:gd name="connsiteX70" fmla="*/ 3696258 w 9662615"/>
              <a:gd name="connsiteY70" fmla="*/ 1537563 h 1692226"/>
              <a:gd name="connsiteX71" fmla="*/ 3594070 w 9662615"/>
              <a:gd name="connsiteY71" fmla="*/ 1509422 h 1692226"/>
              <a:gd name="connsiteX72" fmla="*/ 3565233 w 9662615"/>
              <a:gd name="connsiteY72" fmla="*/ 1515122 h 1692226"/>
              <a:gd name="connsiteX73" fmla="*/ 3560267 w 9662615"/>
              <a:gd name="connsiteY73" fmla="*/ 1516288 h 1692226"/>
              <a:gd name="connsiteX74" fmla="*/ 3540258 w 9662615"/>
              <a:gd name="connsiteY74" fmla="*/ 1516976 h 1692226"/>
              <a:gd name="connsiteX75" fmla="*/ 3534780 w 9662615"/>
              <a:gd name="connsiteY75" fmla="*/ 1522141 h 1692226"/>
              <a:gd name="connsiteX76" fmla="*/ 3504783 w 9662615"/>
              <a:gd name="connsiteY76" fmla="*/ 1526739 h 1692226"/>
              <a:gd name="connsiteX77" fmla="*/ 3430805 w 9662615"/>
              <a:gd name="connsiteY77" fmla="*/ 1542521 h 1692226"/>
              <a:gd name="connsiteX78" fmla="*/ 3292707 w 9662615"/>
              <a:gd name="connsiteY78" fmla="*/ 1520490 h 1692226"/>
              <a:gd name="connsiteX79" fmla="*/ 3187872 w 9662615"/>
              <a:gd name="connsiteY79" fmla="*/ 1519991 h 1692226"/>
              <a:gd name="connsiteX80" fmla="*/ 3148026 w 9662615"/>
              <a:gd name="connsiteY80" fmla="*/ 1524777 h 1692226"/>
              <a:gd name="connsiteX81" fmla="*/ 3092394 w 9662615"/>
              <a:gd name="connsiteY81" fmla="*/ 1528115 h 1692226"/>
              <a:gd name="connsiteX82" fmla="*/ 2994200 w 9662615"/>
              <a:gd name="connsiteY82" fmla="*/ 1537857 h 1692226"/>
              <a:gd name="connsiteX83" fmla="*/ 2862301 w 9662615"/>
              <a:gd name="connsiteY83" fmla="*/ 1544250 h 1692226"/>
              <a:gd name="connsiteX84" fmla="*/ 2766335 w 9662615"/>
              <a:gd name="connsiteY84" fmla="*/ 1527662 h 1692226"/>
              <a:gd name="connsiteX85" fmla="*/ 2757836 w 9662615"/>
              <a:gd name="connsiteY85" fmla="*/ 1531371 h 1692226"/>
              <a:gd name="connsiteX86" fmla="*/ 2691555 w 9662615"/>
              <a:gd name="connsiteY86" fmla="*/ 1530283 h 1692226"/>
              <a:gd name="connsiteX87" fmla="*/ 2491676 w 9662615"/>
              <a:gd name="connsiteY87" fmla="*/ 1500859 h 1692226"/>
              <a:gd name="connsiteX88" fmla="*/ 2378036 w 9662615"/>
              <a:gd name="connsiteY88" fmla="*/ 1520645 h 1692226"/>
              <a:gd name="connsiteX89" fmla="*/ 2284269 w 9662615"/>
              <a:gd name="connsiteY89" fmla="*/ 1503068 h 1692226"/>
              <a:gd name="connsiteX90" fmla="*/ 2207104 w 9662615"/>
              <a:gd name="connsiteY90" fmla="*/ 1508888 h 1692226"/>
              <a:gd name="connsiteX91" fmla="*/ 2149226 w 9662615"/>
              <a:gd name="connsiteY91" fmla="*/ 1523409 h 1692226"/>
              <a:gd name="connsiteX92" fmla="*/ 2084783 w 9662615"/>
              <a:gd name="connsiteY92" fmla="*/ 1524245 h 1692226"/>
              <a:gd name="connsiteX93" fmla="*/ 2070075 w 9662615"/>
              <a:gd name="connsiteY93" fmla="*/ 1511285 h 1692226"/>
              <a:gd name="connsiteX94" fmla="*/ 2001057 w 9662615"/>
              <a:gd name="connsiteY94" fmla="*/ 1516449 h 1692226"/>
              <a:gd name="connsiteX95" fmla="*/ 1896330 w 9662615"/>
              <a:gd name="connsiteY95" fmla="*/ 1525725 h 1692226"/>
              <a:gd name="connsiteX96" fmla="*/ 1835994 w 9662615"/>
              <a:gd name="connsiteY96" fmla="*/ 1527678 h 1692226"/>
              <a:gd name="connsiteX97" fmla="*/ 1671119 w 9662615"/>
              <a:gd name="connsiteY97" fmla="*/ 1536701 h 1692226"/>
              <a:gd name="connsiteX98" fmla="*/ 1601337 w 9662615"/>
              <a:gd name="connsiteY98" fmla="*/ 1548552 h 1692226"/>
              <a:gd name="connsiteX99" fmla="*/ 1407755 w 9662615"/>
              <a:gd name="connsiteY99" fmla="*/ 1571444 h 1692226"/>
              <a:gd name="connsiteX100" fmla="*/ 1271994 w 9662615"/>
              <a:gd name="connsiteY100" fmla="*/ 1579471 h 1692226"/>
              <a:gd name="connsiteX101" fmla="*/ 1249226 w 9662615"/>
              <a:gd name="connsiteY101" fmla="*/ 1583140 h 1692226"/>
              <a:gd name="connsiteX102" fmla="*/ 1217719 w 9662615"/>
              <a:gd name="connsiteY102" fmla="*/ 1580863 h 1692226"/>
              <a:gd name="connsiteX103" fmla="*/ 1091432 w 9662615"/>
              <a:gd name="connsiteY103" fmla="*/ 1571003 h 1692226"/>
              <a:gd name="connsiteX104" fmla="*/ 992039 w 9662615"/>
              <a:gd name="connsiteY104" fmla="*/ 1556662 h 1692226"/>
              <a:gd name="connsiteX105" fmla="*/ 868264 w 9662615"/>
              <a:gd name="connsiteY105" fmla="*/ 1566392 h 1692226"/>
              <a:gd name="connsiteX106" fmla="*/ 792765 w 9662615"/>
              <a:gd name="connsiteY106" fmla="*/ 1563102 h 1692226"/>
              <a:gd name="connsiteX107" fmla="*/ 669055 w 9662615"/>
              <a:gd name="connsiteY107" fmla="*/ 1543638 h 1692226"/>
              <a:gd name="connsiteX108" fmla="*/ 506152 w 9662615"/>
              <a:gd name="connsiteY108" fmla="*/ 1549124 h 1692226"/>
              <a:gd name="connsiteX109" fmla="*/ 472797 w 9662615"/>
              <a:gd name="connsiteY109" fmla="*/ 1568904 h 1692226"/>
              <a:gd name="connsiteX110" fmla="*/ 427864 w 9662615"/>
              <a:gd name="connsiteY110" fmla="*/ 1580848 h 1692226"/>
              <a:gd name="connsiteX111" fmla="*/ 408381 w 9662615"/>
              <a:gd name="connsiteY111" fmla="*/ 1552940 h 1692226"/>
              <a:gd name="connsiteX112" fmla="*/ 267163 w 9662615"/>
              <a:gd name="connsiteY112" fmla="*/ 1531913 h 1692226"/>
              <a:gd name="connsiteX113" fmla="*/ 196644 w 9662615"/>
              <a:gd name="connsiteY113" fmla="*/ 1524565 h 1692226"/>
              <a:gd name="connsiteX114" fmla="*/ 86819 w 9662615"/>
              <a:gd name="connsiteY114" fmla="*/ 1519517 h 1692226"/>
              <a:gd name="connsiteX115" fmla="*/ 53369 w 9662615"/>
              <a:gd name="connsiteY115" fmla="*/ 1516853 h 1692226"/>
              <a:gd name="connsiteX116" fmla="*/ 2359 w 9662615"/>
              <a:gd name="connsiteY116" fmla="*/ 1515247 h 1692226"/>
              <a:gd name="connsiteX117" fmla="*/ 0 w 9662615"/>
              <a:gd name="connsiteY117" fmla="*/ 1514932 h 1692226"/>
              <a:gd name="connsiteX118" fmla="*/ 0 w 9662615"/>
              <a:gd name="connsiteY118" fmla="*/ 0 h 1692226"/>
              <a:gd name="connsiteX0" fmla="*/ 0 w 9662615"/>
              <a:gd name="connsiteY0" fmla="*/ 0 h 1692226"/>
              <a:gd name="connsiteX1" fmla="*/ 9662615 w 9662615"/>
              <a:gd name="connsiteY1" fmla="*/ 0 h 1692226"/>
              <a:gd name="connsiteX2" fmla="*/ 9662615 w 9662615"/>
              <a:gd name="connsiteY2" fmla="*/ 1280346 h 1692226"/>
              <a:gd name="connsiteX3" fmla="*/ 9658420 w 9662615"/>
              <a:gd name="connsiteY3" fmla="*/ 1280106 h 1692226"/>
              <a:gd name="connsiteX4" fmla="*/ 9469546 w 9662615"/>
              <a:gd name="connsiteY4" fmla="*/ 1289837 h 1692226"/>
              <a:gd name="connsiteX5" fmla="*/ 9385895 w 9662615"/>
              <a:gd name="connsiteY5" fmla="*/ 1269203 h 1692226"/>
              <a:gd name="connsiteX6" fmla="*/ 9144767 w 9662615"/>
              <a:gd name="connsiteY6" fmla="*/ 1264120 h 1692226"/>
              <a:gd name="connsiteX7" fmla="*/ 8837252 w 9662615"/>
              <a:gd name="connsiteY7" fmla="*/ 1350515 h 1692226"/>
              <a:gd name="connsiteX8" fmla="*/ 8705466 w 9662615"/>
              <a:gd name="connsiteY8" fmla="*/ 1342419 h 1692226"/>
              <a:gd name="connsiteX9" fmla="*/ 8652221 w 9662615"/>
              <a:gd name="connsiteY9" fmla="*/ 1326906 h 1692226"/>
              <a:gd name="connsiteX10" fmla="*/ 8632312 w 9662615"/>
              <a:gd name="connsiteY10" fmla="*/ 1326025 h 1692226"/>
              <a:gd name="connsiteX11" fmla="*/ 8591582 w 9662615"/>
              <a:gd name="connsiteY11" fmla="*/ 1341666 h 1692226"/>
              <a:gd name="connsiteX12" fmla="*/ 8537336 w 9662615"/>
              <a:gd name="connsiteY12" fmla="*/ 1341684 h 1692226"/>
              <a:gd name="connsiteX13" fmla="*/ 8472508 w 9662615"/>
              <a:gd name="connsiteY13" fmla="*/ 1363109 h 1692226"/>
              <a:gd name="connsiteX14" fmla="*/ 8258477 w 9662615"/>
              <a:gd name="connsiteY14" fmla="*/ 1370666 h 1692226"/>
              <a:gd name="connsiteX15" fmla="*/ 8197961 w 9662615"/>
              <a:gd name="connsiteY15" fmla="*/ 1392804 h 1692226"/>
              <a:gd name="connsiteX16" fmla="*/ 8171196 w 9662615"/>
              <a:gd name="connsiteY16" fmla="*/ 1397216 h 1692226"/>
              <a:gd name="connsiteX17" fmla="*/ 8127667 w 9662615"/>
              <a:gd name="connsiteY17" fmla="*/ 1418254 h 1692226"/>
              <a:gd name="connsiteX18" fmla="*/ 7974579 w 9662615"/>
              <a:gd name="connsiteY18" fmla="*/ 1383439 h 1692226"/>
              <a:gd name="connsiteX19" fmla="*/ 7768351 w 9662615"/>
              <a:gd name="connsiteY19" fmla="*/ 1395051 h 1692226"/>
              <a:gd name="connsiteX20" fmla="*/ 7635985 w 9662615"/>
              <a:gd name="connsiteY20" fmla="*/ 1386363 h 1692226"/>
              <a:gd name="connsiteX21" fmla="*/ 7466069 w 9662615"/>
              <a:gd name="connsiteY21" fmla="*/ 1377654 h 1692226"/>
              <a:gd name="connsiteX22" fmla="*/ 7355642 w 9662615"/>
              <a:gd name="connsiteY22" fmla="*/ 1407761 h 1692226"/>
              <a:gd name="connsiteX23" fmla="*/ 7151610 w 9662615"/>
              <a:gd name="connsiteY23" fmla="*/ 1397856 h 1692226"/>
              <a:gd name="connsiteX24" fmla="*/ 7082147 w 9662615"/>
              <a:gd name="connsiteY24" fmla="*/ 1406113 h 1692226"/>
              <a:gd name="connsiteX25" fmla="*/ 7014958 w 9662615"/>
              <a:gd name="connsiteY25" fmla="*/ 1396883 h 1692226"/>
              <a:gd name="connsiteX26" fmla="*/ 6907567 w 9662615"/>
              <a:gd name="connsiteY26" fmla="*/ 1419149 h 1692226"/>
              <a:gd name="connsiteX27" fmla="*/ 6748428 w 9662615"/>
              <a:gd name="connsiteY27" fmla="*/ 1420308 h 1692226"/>
              <a:gd name="connsiteX28" fmla="*/ 6654257 w 9662615"/>
              <a:gd name="connsiteY28" fmla="*/ 1424143 h 1692226"/>
              <a:gd name="connsiteX29" fmla="*/ 6620123 w 9662615"/>
              <a:gd name="connsiteY29" fmla="*/ 1430535 h 1692226"/>
              <a:gd name="connsiteX30" fmla="*/ 6571355 w 9662615"/>
              <a:gd name="connsiteY30" fmla="*/ 1436144 h 1692226"/>
              <a:gd name="connsiteX31" fmla="*/ 6486557 w 9662615"/>
              <a:gd name="connsiteY31" fmla="*/ 1449861 h 1692226"/>
              <a:gd name="connsiteX32" fmla="*/ 6370419 w 9662615"/>
              <a:gd name="connsiteY32" fmla="*/ 1461649 h 1692226"/>
              <a:gd name="connsiteX33" fmla="*/ 6278839 w 9662615"/>
              <a:gd name="connsiteY33" fmla="*/ 1449160 h 1692226"/>
              <a:gd name="connsiteX34" fmla="*/ 6272455 w 9662615"/>
              <a:gd name="connsiteY34" fmla="*/ 1453191 h 1692226"/>
              <a:gd name="connsiteX35" fmla="*/ 6212659 w 9662615"/>
              <a:gd name="connsiteY35" fmla="*/ 1454850 h 1692226"/>
              <a:gd name="connsiteX36" fmla="*/ 6069317 w 9662615"/>
              <a:gd name="connsiteY36" fmla="*/ 1445838 h 1692226"/>
              <a:gd name="connsiteX37" fmla="*/ 5878477 w 9662615"/>
              <a:gd name="connsiteY37" fmla="*/ 1439180 h 1692226"/>
              <a:gd name="connsiteX38" fmla="*/ 5838387 w 9662615"/>
              <a:gd name="connsiteY38" fmla="*/ 1444679 h 1692226"/>
              <a:gd name="connsiteX39" fmla="*/ 5771136 w 9662615"/>
              <a:gd name="connsiteY39" fmla="*/ 1453639 h 1692226"/>
              <a:gd name="connsiteX40" fmla="*/ 5724081 w 9662615"/>
              <a:gd name="connsiteY40" fmla="*/ 1470431 h 1692226"/>
              <a:gd name="connsiteX41" fmla="*/ 5666577 w 9662615"/>
              <a:gd name="connsiteY41" fmla="*/ 1473921 h 1692226"/>
              <a:gd name="connsiteX42" fmla="*/ 5649068 w 9662615"/>
              <a:gd name="connsiteY42" fmla="*/ 1461676 h 1692226"/>
              <a:gd name="connsiteX43" fmla="*/ 5588902 w 9662615"/>
              <a:gd name="connsiteY43" fmla="*/ 1469647 h 1692226"/>
              <a:gd name="connsiteX44" fmla="*/ 5498090 w 9662615"/>
              <a:gd name="connsiteY44" fmla="*/ 1483173 h 1692226"/>
              <a:gd name="connsiteX45" fmla="*/ 5444641 w 9662615"/>
              <a:gd name="connsiteY45" fmla="*/ 1487602 h 1692226"/>
              <a:gd name="connsiteX46" fmla="*/ 5299812 w 9662615"/>
              <a:gd name="connsiteY46" fmla="*/ 1503362 h 1692226"/>
              <a:gd name="connsiteX47" fmla="*/ 5213947 w 9662615"/>
              <a:gd name="connsiteY47" fmla="*/ 1516637 h 1692226"/>
              <a:gd name="connsiteX48" fmla="*/ 5090342 w 9662615"/>
              <a:gd name="connsiteY48" fmla="*/ 1546680 h 1692226"/>
              <a:gd name="connsiteX49" fmla="*/ 5129812 w 9662615"/>
              <a:gd name="connsiteY49" fmla="*/ 1521277 h 1692226"/>
              <a:gd name="connsiteX50" fmla="*/ 5059484 w 9662615"/>
              <a:gd name="connsiteY50" fmla="*/ 1546802 h 1692226"/>
              <a:gd name="connsiteX51" fmla="*/ 5038524 w 9662615"/>
              <a:gd name="connsiteY51" fmla="*/ 1545675 h 1692226"/>
              <a:gd name="connsiteX52" fmla="*/ 5026564 w 9662615"/>
              <a:gd name="connsiteY52" fmla="*/ 1545376 h 1692226"/>
              <a:gd name="connsiteX53" fmla="*/ 4969433 w 9662615"/>
              <a:gd name="connsiteY53" fmla="*/ 1550865 h 1692226"/>
              <a:gd name="connsiteX54" fmla="*/ 4921303 w 9662615"/>
              <a:gd name="connsiteY54" fmla="*/ 1575379 h 1692226"/>
              <a:gd name="connsiteX55" fmla="*/ 4871726 w 9662615"/>
              <a:gd name="connsiteY55" fmla="*/ 1570584 h 1692226"/>
              <a:gd name="connsiteX56" fmla="*/ 4847242 w 9662615"/>
              <a:gd name="connsiteY56" fmla="*/ 1621094 h 1692226"/>
              <a:gd name="connsiteX57" fmla="*/ 4809131 w 9662615"/>
              <a:gd name="connsiteY57" fmla="*/ 1692226 h 1692226"/>
              <a:gd name="connsiteX58" fmla="*/ 4791466 w 9662615"/>
              <a:gd name="connsiteY58" fmla="*/ 1561324 h 1692226"/>
              <a:gd name="connsiteX59" fmla="*/ 4784247 w 9662615"/>
              <a:gd name="connsiteY59" fmla="*/ 1562342 h 1692226"/>
              <a:gd name="connsiteX60" fmla="*/ 4735334 w 9662615"/>
              <a:gd name="connsiteY60" fmla="*/ 1581778 h 1692226"/>
              <a:gd name="connsiteX61" fmla="*/ 4697562 w 9662615"/>
              <a:gd name="connsiteY61" fmla="*/ 1551206 h 1692226"/>
              <a:gd name="connsiteX62" fmla="*/ 4662664 w 9662615"/>
              <a:gd name="connsiteY62" fmla="*/ 1573162 h 1692226"/>
              <a:gd name="connsiteX63" fmla="*/ 4603028 w 9662615"/>
              <a:gd name="connsiteY63" fmla="*/ 1568821 h 1692226"/>
              <a:gd name="connsiteX64" fmla="*/ 4541612 w 9662615"/>
              <a:gd name="connsiteY64" fmla="*/ 1545262 h 1692226"/>
              <a:gd name="connsiteX65" fmla="*/ 4422155 w 9662615"/>
              <a:gd name="connsiteY65" fmla="*/ 1542059 h 1692226"/>
              <a:gd name="connsiteX66" fmla="*/ 4221826 w 9662615"/>
              <a:gd name="connsiteY66" fmla="*/ 1508923 h 1692226"/>
              <a:gd name="connsiteX67" fmla="*/ 4096601 w 9662615"/>
              <a:gd name="connsiteY67" fmla="*/ 1521563 h 1692226"/>
              <a:gd name="connsiteX68" fmla="*/ 3970635 w 9662615"/>
              <a:gd name="connsiteY68" fmla="*/ 1544815 h 1692226"/>
              <a:gd name="connsiteX69" fmla="*/ 3833906 w 9662615"/>
              <a:gd name="connsiteY69" fmla="*/ 1516637 h 1692226"/>
              <a:gd name="connsiteX70" fmla="*/ 3696258 w 9662615"/>
              <a:gd name="connsiteY70" fmla="*/ 1537563 h 1692226"/>
              <a:gd name="connsiteX71" fmla="*/ 3594070 w 9662615"/>
              <a:gd name="connsiteY71" fmla="*/ 1509422 h 1692226"/>
              <a:gd name="connsiteX72" fmla="*/ 3565233 w 9662615"/>
              <a:gd name="connsiteY72" fmla="*/ 1515122 h 1692226"/>
              <a:gd name="connsiteX73" fmla="*/ 3560267 w 9662615"/>
              <a:gd name="connsiteY73" fmla="*/ 1516288 h 1692226"/>
              <a:gd name="connsiteX74" fmla="*/ 3540258 w 9662615"/>
              <a:gd name="connsiteY74" fmla="*/ 1516976 h 1692226"/>
              <a:gd name="connsiteX75" fmla="*/ 3534780 w 9662615"/>
              <a:gd name="connsiteY75" fmla="*/ 1522141 h 1692226"/>
              <a:gd name="connsiteX76" fmla="*/ 3504783 w 9662615"/>
              <a:gd name="connsiteY76" fmla="*/ 1526739 h 1692226"/>
              <a:gd name="connsiteX77" fmla="*/ 3430805 w 9662615"/>
              <a:gd name="connsiteY77" fmla="*/ 1542521 h 1692226"/>
              <a:gd name="connsiteX78" fmla="*/ 3292707 w 9662615"/>
              <a:gd name="connsiteY78" fmla="*/ 1520490 h 1692226"/>
              <a:gd name="connsiteX79" fmla="*/ 3187872 w 9662615"/>
              <a:gd name="connsiteY79" fmla="*/ 1519991 h 1692226"/>
              <a:gd name="connsiteX80" fmla="*/ 3148026 w 9662615"/>
              <a:gd name="connsiteY80" fmla="*/ 1524777 h 1692226"/>
              <a:gd name="connsiteX81" fmla="*/ 3092394 w 9662615"/>
              <a:gd name="connsiteY81" fmla="*/ 1528115 h 1692226"/>
              <a:gd name="connsiteX82" fmla="*/ 2994200 w 9662615"/>
              <a:gd name="connsiteY82" fmla="*/ 1537857 h 1692226"/>
              <a:gd name="connsiteX83" fmla="*/ 2862301 w 9662615"/>
              <a:gd name="connsiteY83" fmla="*/ 1544250 h 1692226"/>
              <a:gd name="connsiteX84" fmla="*/ 2766335 w 9662615"/>
              <a:gd name="connsiteY84" fmla="*/ 1527662 h 1692226"/>
              <a:gd name="connsiteX85" fmla="*/ 2757836 w 9662615"/>
              <a:gd name="connsiteY85" fmla="*/ 1531371 h 1692226"/>
              <a:gd name="connsiteX86" fmla="*/ 2691555 w 9662615"/>
              <a:gd name="connsiteY86" fmla="*/ 1530283 h 1692226"/>
              <a:gd name="connsiteX87" fmla="*/ 2491676 w 9662615"/>
              <a:gd name="connsiteY87" fmla="*/ 1500859 h 1692226"/>
              <a:gd name="connsiteX88" fmla="*/ 2378036 w 9662615"/>
              <a:gd name="connsiteY88" fmla="*/ 1520645 h 1692226"/>
              <a:gd name="connsiteX89" fmla="*/ 2284269 w 9662615"/>
              <a:gd name="connsiteY89" fmla="*/ 1503068 h 1692226"/>
              <a:gd name="connsiteX90" fmla="*/ 2207104 w 9662615"/>
              <a:gd name="connsiteY90" fmla="*/ 1508888 h 1692226"/>
              <a:gd name="connsiteX91" fmla="*/ 2149226 w 9662615"/>
              <a:gd name="connsiteY91" fmla="*/ 1523409 h 1692226"/>
              <a:gd name="connsiteX92" fmla="*/ 2084783 w 9662615"/>
              <a:gd name="connsiteY92" fmla="*/ 1524245 h 1692226"/>
              <a:gd name="connsiteX93" fmla="*/ 2070075 w 9662615"/>
              <a:gd name="connsiteY93" fmla="*/ 1511285 h 1692226"/>
              <a:gd name="connsiteX94" fmla="*/ 2001057 w 9662615"/>
              <a:gd name="connsiteY94" fmla="*/ 1516449 h 1692226"/>
              <a:gd name="connsiteX95" fmla="*/ 1896330 w 9662615"/>
              <a:gd name="connsiteY95" fmla="*/ 1525725 h 1692226"/>
              <a:gd name="connsiteX96" fmla="*/ 1835994 w 9662615"/>
              <a:gd name="connsiteY96" fmla="*/ 1527678 h 1692226"/>
              <a:gd name="connsiteX97" fmla="*/ 1671119 w 9662615"/>
              <a:gd name="connsiteY97" fmla="*/ 1536701 h 1692226"/>
              <a:gd name="connsiteX98" fmla="*/ 1601337 w 9662615"/>
              <a:gd name="connsiteY98" fmla="*/ 1548552 h 1692226"/>
              <a:gd name="connsiteX99" fmla="*/ 1407755 w 9662615"/>
              <a:gd name="connsiteY99" fmla="*/ 1571444 h 1692226"/>
              <a:gd name="connsiteX100" fmla="*/ 1271994 w 9662615"/>
              <a:gd name="connsiteY100" fmla="*/ 1579471 h 1692226"/>
              <a:gd name="connsiteX101" fmla="*/ 1249226 w 9662615"/>
              <a:gd name="connsiteY101" fmla="*/ 1583140 h 1692226"/>
              <a:gd name="connsiteX102" fmla="*/ 1217719 w 9662615"/>
              <a:gd name="connsiteY102" fmla="*/ 1580863 h 1692226"/>
              <a:gd name="connsiteX103" fmla="*/ 1091432 w 9662615"/>
              <a:gd name="connsiteY103" fmla="*/ 1571003 h 1692226"/>
              <a:gd name="connsiteX104" fmla="*/ 992039 w 9662615"/>
              <a:gd name="connsiteY104" fmla="*/ 1556662 h 1692226"/>
              <a:gd name="connsiteX105" fmla="*/ 868264 w 9662615"/>
              <a:gd name="connsiteY105" fmla="*/ 1566392 h 1692226"/>
              <a:gd name="connsiteX106" fmla="*/ 792765 w 9662615"/>
              <a:gd name="connsiteY106" fmla="*/ 1563102 h 1692226"/>
              <a:gd name="connsiteX107" fmla="*/ 669055 w 9662615"/>
              <a:gd name="connsiteY107" fmla="*/ 1543638 h 1692226"/>
              <a:gd name="connsiteX108" fmla="*/ 506152 w 9662615"/>
              <a:gd name="connsiteY108" fmla="*/ 1549124 h 1692226"/>
              <a:gd name="connsiteX109" fmla="*/ 472797 w 9662615"/>
              <a:gd name="connsiteY109" fmla="*/ 1568904 h 1692226"/>
              <a:gd name="connsiteX110" fmla="*/ 427864 w 9662615"/>
              <a:gd name="connsiteY110" fmla="*/ 1580848 h 1692226"/>
              <a:gd name="connsiteX111" fmla="*/ 408381 w 9662615"/>
              <a:gd name="connsiteY111" fmla="*/ 1552940 h 1692226"/>
              <a:gd name="connsiteX112" fmla="*/ 267163 w 9662615"/>
              <a:gd name="connsiteY112" fmla="*/ 1531913 h 1692226"/>
              <a:gd name="connsiteX113" fmla="*/ 196644 w 9662615"/>
              <a:gd name="connsiteY113" fmla="*/ 1524565 h 1692226"/>
              <a:gd name="connsiteX114" fmla="*/ 86819 w 9662615"/>
              <a:gd name="connsiteY114" fmla="*/ 1519517 h 1692226"/>
              <a:gd name="connsiteX115" fmla="*/ 53369 w 9662615"/>
              <a:gd name="connsiteY115" fmla="*/ 1516853 h 1692226"/>
              <a:gd name="connsiteX116" fmla="*/ 2359 w 9662615"/>
              <a:gd name="connsiteY116" fmla="*/ 1515247 h 1692226"/>
              <a:gd name="connsiteX117" fmla="*/ 0 w 9662615"/>
              <a:gd name="connsiteY117" fmla="*/ 1514932 h 1692226"/>
              <a:gd name="connsiteX118" fmla="*/ 0 w 9662615"/>
              <a:gd name="connsiteY118" fmla="*/ 0 h 1692226"/>
              <a:gd name="connsiteX0" fmla="*/ 0 w 9662615"/>
              <a:gd name="connsiteY0" fmla="*/ 0 h 1621094"/>
              <a:gd name="connsiteX1" fmla="*/ 9662615 w 9662615"/>
              <a:gd name="connsiteY1" fmla="*/ 0 h 1621094"/>
              <a:gd name="connsiteX2" fmla="*/ 9662615 w 9662615"/>
              <a:gd name="connsiteY2" fmla="*/ 1280346 h 1621094"/>
              <a:gd name="connsiteX3" fmla="*/ 9658420 w 9662615"/>
              <a:gd name="connsiteY3" fmla="*/ 1280106 h 1621094"/>
              <a:gd name="connsiteX4" fmla="*/ 9469546 w 9662615"/>
              <a:gd name="connsiteY4" fmla="*/ 1289837 h 1621094"/>
              <a:gd name="connsiteX5" fmla="*/ 9385895 w 9662615"/>
              <a:gd name="connsiteY5" fmla="*/ 1269203 h 1621094"/>
              <a:gd name="connsiteX6" fmla="*/ 9144767 w 9662615"/>
              <a:gd name="connsiteY6" fmla="*/ 1264120 h 1621094"/>
              <a:gd name="connsiteX7" fmla="*/ 8837252 w 9662615"/>
              <a:gd name="connsiteY7" fmla="*/ 1350515 h 1621094"/>
              <a:gd name="connsiteX8" fmla="*/ 8705466 w 9662615"/>
              <a:gd name="connsiteY8" fmla="*/ 1342419 h 1621094"/>
              <a:gd name="connsiteX9" fmla="*/ 8652221 w 9662615"/>
              <a:gd name="connsiteY9" fmla="*/ 1326906 h 1621094"/>
              <a:gd name="connsiteX10" fmla="*/ 8632312 w 9662615"/>
              <a:gd name="connsiteY10" fmla="*/ 1326025 h 1621094"/>
              <a:gd name="connsiteX11" fmla="*/ 8591582 w 9662615"/>
              <a:gd name="connsiteY11" fmla="*/ 1341666 h 1621094"/>
              <a:gd name="connsiteX12" fmla="*/ 8537336 w 9662615"/>
              <a:gd name="connsiteY12" fmla="*/ 1341684 h 1621094"/>
              <a:gd name="connsiteX13" fmla="*/ 8472508 w 9662615"/>
              <a:gd name="connsiteY13" fmla="*/ 1363109 h 1621094"/>
              <a:gd name="connsiteX14" fmla="*/ 8258477 w 9662615"/>
              <a:gd name="connsiteY14" fmla="*/ 1370666 h 1621094"/>
              <a:gd name="connsiteX15" fmla="*/ 8197961 w 9662615"/>
              <a:gd name="connsiteY15" fmla="*/ 1392804 h 1621094"/>
              <a:gd name="connsiteX16" fmla="*/ 8171196 w 9662615"/>
              <a:gd name="connsiteY16" fmla="*/ 1397216 h 1621094"/>
              <a:gd name="connsiteX17" fmla="*/ 8127667 w 9662615"/>
              <a:gd name="connsiteY17" fmla="*/ 1418254 h 1621094"/>
              <a:gd name="connsiteX18" fmla="*/ 7974579 w 9662615"/>
              <a:gd name="connsiteY18" fmla="*/ 1383439 h 1621094"/>
              <a:gd name="connsiteX19" fmla="*/ 7768351 w 9662615"/>
              <a:gd name="connsiteY19" fmla="*/ 1395051 h 1621094"/>
              <a:gd name="connsiteX20" fmla="*/ 7635985 w 9662615"/>
              <a:gd name="connsiteY20" fmla="*/ 1386363 h 1621094"/>
              <a:gd name="connsiteX21" fmla="*/ 7466069 w 9662615"/>
              <a:gd name="connsiteY21" fmla="*/ 1377654 h 1621094"/>
              <a:gd name="connsiteX22" fmla="*/ 7355642 w 9662615"/>
              <a:gd name="connsiteY22" fmla="*/ 1407761 h 1621094"/>
              <a:gd name="connsiteX23" fmla="*/ 7151610 w 9662615"/>
              <a:gd name="connsiteY23" fmla="*/ 1397856 h 1621094"/>
              <a:gd name="connsiteX24" fmla="*/ 7082147 w 9662615"/>
              <a:gd name="connsiteY24" fmla="*/ 1406113 h 1621094"/>
              <a:gd name="connsiteX25" fmla="*/ 7014958 w 9662615"/>
              <a:gd name="connsiteY25" fmla="*/ 1396883 h 1621094"/>
              <a:gd name="connsiteX26" fmla="*/ 6907567 w 9662615"/>
              <a:gd name="connsiteY26" fmla="*/ 1419149 h 1621094"/>
              <a:gd name="connsiteX27" fmla="*/ 6748428 w 9662615"/>
              <a:gd name="connsiteY27" fmla="*/ 1420308 h 1621094"/>
              <a:gd name="connsiteX28" fmla="*/ 6654257 w 9662615"/>
              <a:gd name="connsiteY28" fmla="*/ 1424143 h 1621094"/>
              <a:gd name="connsiteX29" fmla="*/ 6620123 w 9662615"/>
              <a:gd name="connsiteY29" fmla="*/ 1430535 h 1621094"/>
              <a:gd name="connsiteX30" fmla="*/ 6571355 w 9662615"/>
              <a:gd name="connsiteY30" fmla="*/ 1436144 h 1621094"/>
              <a:gd name="connsiteX31" fmla="*/ 6486557 w 9662615"/>
              <a:gd name="connsiteY31" fmla="*/ 1449861 h 1621094"/>
              <a:gd name="connsiteX32" fmla="*/ 6370419 w 9662615"/>
              <a:gd name="connsiteY32" fmla="*/ 1461649 h 1621094"/>
              <a:gd name="connsiteX33" fmla="*/ 6278839 w 9662615"/>
              <a:gd name="connsiteY33" fmla="*/ 1449160 h 1621094"/>
              <a:gd name="connsiteX34" fmla="*/ 6272455 w 9662615"/>
              <a:gd name="connsiteY34" fmla="*/ 1453191 h 1621094"/>
              <a:gd name="connsiteX35" fmla="*/ 6212659 w 9662615"/>
              <a:gd name="connsiteY35" fmla="*/ 1454850 h 1621094"/>
              <a:gd name="connsiteX36" fmla="*/ 6069317 w 9662615"/>
              <a:gd name="connsiteY36" fmla="*/ 1445838 h 1621094"/>
              <a:gd name="connsiteX37" fmla="*/ 5878477 w 9662615"/>
              <a:gd name="connsiteY37" fmla="*/ 1439180 h 1621094"/>
              <a:gd name="connsiteX38" fmla="*/ 5838387 w 9662615"/>
              <a:gd name="connsiteY38" fmla="*/ 1444679 h 1621094"/>
              <a:gd name="connsiteX39" fmla="*/ 5771136 w 9662615"/>
              <a:gd name="connsiteY39" fmla="*/ 1453639 h 1621094"/>
              <a:gd name="connsiteX40" fmla="*/ 5724081 w 9662615"/>
              <a:gd name="connsiteY40" fmla="*/ 1470431 h 1621094"/>
              <a:gd name="connsiteX41" fmla="*/ 5666577 w 9662615"/>
              <a:gd name="connsiteY41" fmla="*/ 1473921 h 1621094"/>
              <a:gd name="connsiteX42" fmla="*/ 5649068 w 9662615"/>
              <a:gd name="connsiteY42" fmla="*/ 1461676 h 1621094"/>
              <a:gd name="connsiteX43" fmla="*/ 5588902 w 9662615"/>
              <a:gd name="connsiteY43" fmla="*/ 1469647 h 1621094"/>
              <a:gd name="connsiteX44" fmla="*/ 5498090 w 9662615"/>
              <a:gd name="connsiteY44" fmla="*/ 1483173 h 1621094"/>
              <a:gd name="connsiteX45" fmla="*/ 5444641 w 9662615"/>
              <a:gd name="connsiteY45" fmla="*/ 1487602 h 1621094"/>
              <a:gd name="connsiteX46" fmla="*/ 5299812 w 9662615"/>
              <a:gd name="connsiteY46" fmla="*/ 1503362 h 1621094"/>
              <a:gd name="connsiteX47" fmla="*/ 5213947 w 9662615"/>
              <a:gd name="connsiteY47" fmla="*/ 1516637 h 1621094"/>
              <a:gd name="connsiteX48" fmla="*/ 5090342 w 9662615"/>
              <a:gd name="connsiteY48" fmla="*/ 1546680 h 1621094"/>
              <a:gd name="connsiteX49" fmla="*/ 5129812 w 9662615"/>
              <a:gd name="connsiteY49" fmla="*/ 1521277 h 1621094"/>
              <a:gd name="connsiteX50" fmla="*/ 5059484 w 9662615"/>
              <a:gd name="connsiteY50" fmla="*/ 1546802 h 1621094"/>
              <a:gd name="connsiteX51" fmla="*/ 5038524 w 9662615"/>
              <a:gd name="connsiteY51" fmla="*/ 1545675 h 1621094"/>
              <a:gd name="connsiteX52" fmla="*/ 5026564 w 9662615"/>
              <a:gd name="connsiteY52" fmla="*/ 1545376 h 1621094"/>
              <a:gd name="connsiteX53" fmla="*/ 4969433 w 9662615"/>
              <a:gd name="connsiteY53" fmla="*/ 1550865 h 1621094"/>
              <a:gd name="connsiteX54" fmla="*/ 4921303 w 9662615"/>
              <a:gd name="connsiteY54" fmla="*/ 1575379 h 1621094"/>
              <a:gd name="connsiteX55" fmla="*/ 4871726 w 9662615"/>
              <a:gd name="connsiteY55" fmla="*/ 1570584 h 1621094"/>
              <a:gd name="connsiteX56" fmla="*/ 4847242 w 9662615"/>
              <a:gd name="connsiteY56" fmla="*/ 1621094 h 1621094"/>
              <a:gd name="connsiteX57" fmla="*/ 4821058 w 9662615"/>
              <a:gd name="connsiteY57" fmla="*/ 1553078 h 1621094"/>
              <a:gd name="connsiteX58" fmla="*/ 4791466 w 9662615"/>
              <a:gd name="connsiteY58" fmla="*/ 1561324 h 1621094"/>
              <a:gd name="connsiteX59" fmla="*/ 4784247 w 9662615"/>
              <a:gd name="connsiteY59" fmla="*/ 1562342 h 1621094"/>
              <a:gd name="connsiteX60" fmla="*/ 4735334 w 9662615"/>
              <a:gd name="connsiteY60" fmla="*/ 1581778 h 1621094"/>
              <a:gd name="connsiteX61" fmla="*/ 4697562 w 9662615"/>
              <a:gd name="connsiteY61" fmla="*/ 1551206 h 1621094"/>
              <a:gd name="connsiteX62" fmla="*/ 4662664 w 9662615"/>
              <a:gd name="connsiteY62" fmla="*/ 1573162 h 1621094"/>
              <a:gd name="connsiteX63" fmla="*/ 4603028 w 9662615"/>
              <a:gd name="connsiteY63" fmla="*/ 1568821 h 1621094"/>
              <a:gd name="connsiteX64" fmla="*/ 4541612 w 9662615"/>
              <a:gd name="connsiteY64" fmla="*/ 1545262 h 1621094"/>
              <a:gd name="connsiteX65" fmla="*/ 4422155 w 9662615"/>
              <a:gd name="connsiteY65" fmla="*/ 1542059 h 1621094"/>
              <a:gd name="connsiteX66" fmla="*/ 4221826 w 9662615"/>
              <a:gd name="connsiteY66" fmla="*/ 1508923 h 1621094"/>
              <a:gd name="connsiteX67" fmla="*/ 4096601 w 9662615"/>
              <a:gd name="connsiteY67" fmla="*/ 1521563 h 1621094"/>
              <a:gd name="connsiteX68" fmla="*/ 3970635 w 9662615"/>
              <a:gd name="connsiteY68" fmla="*/ 1544815 h 1621094"/>
              <a:gd name="connsiteX69" fmla="*/ 3833906 w 9662615"/>
              <a:gd name="connsiteY69" fmla="*/ 1516637 h 1621094"/>
              <a:gd name="connsiteX70" fmla="*/ 3696258 w 9662615"/>
              <a:gd name="connsiteY70" fmla="*/ 1537563 h 1621094"/>
              <a:gd name="connsiteX71" fmla="*/ 3594070 w 9662615"/>
              <a:gd name="connsiteY71" fmla="*/ 1509422 h 1621094"/>
              <a:gd name="connsiteX72" fmla="*/ 3565233 w 9662615"/>
              <a:gd name="connsiteY72" fmla="*/ 1515122 h 1621094"/>
              <a:gd name="connsiteX73" fmla="*/ 3560267 w 9662615"/>
              <a:gd name="connsiteY73" fmla="*/ 1516288 h 1621094"/>
              <a:gd name="connsiteX74" fmla="*/ 3540258 w 9662615"/>
              <a:gd name="connsiteY74" fmla="*/ 1516976 h 1621094"/>
              <a:gd name="connsiteX75" fmla="*/ 3534780 w 9662615"/>
              <a:gd name="connsiteY75" fmla="*/ 1522141 h 1621094"/>
              <a:gd name="connsiteX76" fmla="*/ 3504783 w 9662615"/>
              <a:gd name="connsiteY76" fmla="*/ 1526739 h 1621094"/>
              <a:gd name="connsiteX77" fmla="*/ 3430805 w 9662615"/>
              <a:gd name="connsiteY77" fmla="*/ 1542521 h 1621094"/>
              <a:gd name="connsiteX78" fmla="*/ 3292707 w 9662615"/>
              <a:gd name="connsiteY78" fmla="*/ 1520490 h 1621094"/>
              <a:gd name="connsiteX79" fmla="*/ 3187872 w 9662615"/>
              <a:gd name="connsiteY79" fmla="*/ 1519991 h 1621094"/>
              <a:gd name="connsiteX80" fmla="*/ 3148026 w 9662615"/>
              <a:gd name="connsiteY80" fmla="*/ 1524777 h 1621094"/>
              <a:gd name="connsiteX81" fmla="*/ 3092394 w 9662615"/>
              <a:gd name="connsiteY81" fmla="*/ 1528115 h 1621094"/>
              <a:gd name="connsiteX82" fmla="*/ 2994200 w 9662615"/>
              <a:gd name="connsiteY82" fmla="*/ 1537857 h 1621094"/>
              <a:gd name="connsiteX83" fmla="*/ 2862301 w 9662615"/>
              <a:gd name="connsiteY83" fmla="*/ 1544250 h 1621094"/>
              <a:gd name="connsiteX84" fmla="*/ 2766335 w 9662615"/>
              <a:gd name="connsiteY84" fmla="*/ 1527662 h 1621094"/>
              <a:gd name="connsiteX85" fmla="*/ 2757836 w 9662615"/>
              <a:gd name="connsiteY85" fmla="*/ 1531371 h 1621094"/>
              <a:gd name="connsiteX86" fmla="*/ 2691555 w 9662615"/>
              <a:gd name="connsiteY86" fmla="*/ 1530283 h 1621094"/>
              <a:gd name="connsiteX87" fmla="*/ 2491676 w 9662615"/>
              <a:gd name="connsiteY87" fmla="*/ 1500859 h 1621094"/>
              <a:gd name="connsiteX88" fmla="*/ 2378036 w 9662615"/>
              <a:gd name="connsiteY88" fmla="*/ 1520645 h 1621094"/>
              <a:gd name="connsiteX89" fmla="*/ 2284269 w 9662615"/>
              <a:gd name="connsiteY89" fmla="*/ 1503068 h 1621094"/>
              <a:gd name="connsiteX90" fmla="*/ 2207104 w 9662615"/>
              <a:gd name="connsiteY90" fmla="*/ 1508888 h 1621094"/>
              <a:gd name="connsiteX91" fmla="*/ 2149226 w 9662615"/>
              <a:gd name="connsiteY91" fmla="*/ 1523409 h 1621094"/>
              <a:gd name="connsiteX92" fmla="*/ 2084783 w 9662615"/>
              <a:gd name="connsiteY92" fmla="*/ 1524245 h 1621094"/>
              <a:gd name="connsiteX93" fmla="*/ 2070075 w 9662615"/>
              <a:gd name="connsiteY93" fmla="*/ 1511285 h 1621094"/>
              <a:gd name="connsiteX94" fmla="*/ 2001057 w 9662615"/>
              <a:gd name="connsiteY94" fmla="*/ 1516449 h 1621094"/>
              <a:gd name="connsiteX95" fmla="*/ 1896330 w 9662615"/>
              <a:gd name="connsiteY95" fmla="*/ 1525725 h 1621094"/>
              <a:gd name="connsiteX96" fmla="*/ 1835994 w 9662615"/>
              <a:gd name="connsiteY96" fmla="*/ 1527678 h 1621094"/>
              <a:gd name="connsiteX97" fmla="*/ 1671119 w 9662615"/>
              <a:gd name="connsiteY97" fmla="*/ 1536701 h 1621094"/>
              <a:gd name="connsiteX98" fmla="*/ 1601337 w 9662615"/>
              <a:gd name="connsiteY98" fmla="*/ 1548552 h 1621094"/>
              <a:gd name="connsiteX99" fmla="*/ 1407755 w 9662615"/>
              <a:gd name="connsiteY99" fmla="*/ 1571444 h 1621094"/>
              <a:gd name="connsiteX100" fmla="*/ 1271994 w 9662615"/>
              <a:gd name="connsiteY100" fmla="*/ 1579471 h 1621094"/>
              <a:gd name="connsiteX101" fmla="*/ 1249226 w 9662615"/>
              <a:gd name="connsiteY101" fmla="*/ 1583140 h 1621094"/>
              <a:gd name="connsiteX102" fmla="*/ 1217719 w 9662615"/>
              <a:gd name="connsiteY102" fmla="*/ 1580863 h 1621094"/>
              <a:gd name="connsiteX103" fmla="*/ 1091432 w 9662615"/>
              <a:gd name="connsiteY103" fmla="*/ 1571003 h 1621094"/>
              <a:gd name="connsiteX104" fmla="*/ 992039 w 9662615"/>
              <a:gd name="connsiteY104" fmla="*/ 1556662 h 1621094"/>
              <a:gd name="connsiteX105" fmla="*/ 868264 w 9662615"/>
              <a:gd name="connsiteY105" fmla="*/ 1566392 h 1621094"/>
              <a:gd name="connsiteX106" fmla="*/ 792765 w 9662615"/>
              <a:gd name="connsiteY106" fmla="*/ 1563102 h 1621094"/>
              <a:gd name="connsiteX107" fmla="*/ 669055 w 9662615"/>
              <a:gd name="connsiteY107" fmla="*/ 1543638 h 1621094"/>
              <a:gd name="connsiteX108" fmla="*/ 506152 w 9662615"/>
              <a:gd name="connsiteY108" fmla="*/ 1549124 h 1621094"/>
              <a:gd name="connsiteX109" fmla="*/ 472797 w 9662615"/>
              <a:gd name="connsiteY109" fmla="*/ 1568904 h 1621094"/>
              <a:gd name="connsiteX110" fmla="*/ 427864 w 9662615"/>
              <a:gd name="connsiteY110" fmla="*/ 1580848 h 1621094"/>
              <a:gd name="connsiteX111" fmla="*/ 408381 w 9662615"/>
              <a:gd name="connsiteY111" fmla="*/ 1552940 h 1621094"/>
              <a:gd name="connsiteX112" fmla="*/ 267163 w 9662615"/>
              <a:gd name="connsiteY112" fmla="*/ 1531913 h 1621094"/>
              <a:gd name="connsiteX113" fmla="*/ 196644 w 9662615"/>
              <a:gd name="connsiteY113" fmla="*/ 1524565 h 1621094"/>
              <a:gd name="connsiteX114" fmla="*/ 86819 w 9662615"/>
              <a:gd name="connsiteY114" fmla="*/ 1519517 h 1621094"/>
              <a:gd name="connsiteX115" fmla="*/ 53369 w 9662615"/>
              <a:gd name="connsiteY115" fmla="*/ 1516853 h 1621094"/>
              <a:gd name="connsiteX116" fmla="*/ 2359 w 9662615"/>
              <a:gd name="connsiteY116" fmla="*/ 1515247 h 1621094"/>
              <a:gd name="connsiteX117" fmla="*/ 0 w 9662615"/>
              <a:gd name="connsiteY117" fmla="*/ 1514932 h 1621094"/>
              <a:gd name="connsiteX118" fmla="*/ 0 w 9662615"/>
              <a:gd name="connsiteY118" fmla="*/ 0 h 1621094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1303 w 9662615"/>
              <a:gd name="connsiteY54" fmla="*/ 1575379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5334 w 9662615"/>
              <a:gd name="connsiteY60" fmla="*/ 158177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41612 w 9662615"/>
              <a:gd name="connsiteY64" fmla="*/ 1545262 h 1583140"/>
              <a:gd name="connsiteX65" fmla="*/ 4422155 w 9662615"/>
              <a:gd name="connsiteY65" fmla="*/ 1542059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5334 w 9662615"/>
              <a:gd name="connsiteY60" fmla="*/ 158177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41612 w 9662615"/>
              <a:gd name="connsiteY64" fmla="*/ 1545262 h 1583140"/>
              <a:gd name="connsiteX65" fmla="*/ 4422155 w 9662615"/>
              <a:gd name="connsiteY65" fmla="*/ 1542059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97680"/>
              <a:gd name="connsiteX1" fmla="*/ 9662615 w 9662615"/>
              <a:gd name="connsiteY1" fmla="*/ 0 h 1597680"/>
              <a:gd name="connsiteX2" fmla="*/ 9662615 w 9662615"/>
              <a:gd name="connsiteY2" fmla="*/ 1280346 h 1597680"/>
              <a:gd name="connsiteX3" fmla="*/ 9658420 w 9662615"/>
              <a:gd name="connsiteY3" fmla="*/ 1280106 h 1597680"/>
              <a:gd name="connsiteX4" fmla="*/ 9469546 w 9662615"/>
              <a:gd name="connsiteY4" fmla="*/ 1289837 h 1597680"/>
              <a:gd name="connsiteX5" fmla="*/ 9385895 w 9662615"/>
              <a:gd name="connsiteY5" fmla="*/ 1269203 h 1597680"/>
              <a:gd name="connsiteX6" fmla="*/ 9144767 w 9662615"/>
              <a:gd name="connsiteY6" fmla="*/ 1264120 h 1597680"/>
              <a:gd name="connsiteX7" fmla="*/ 8837252 w 9662615"/>
              <a:gd name="connsiteY7" fmla="*/ 1350515 h 1597680"/>
              <a:gd name="connsiteX8" fmla="*/ 8705466 w 9662615"/>
              <a:gd name="connsiteY8" fmla="*/ 1342419 h 1597680"/>
              <a:gd name="connsiteX9" fmla="*/ 8652221 w 9662615"/>
              <a:gd name="connsiteY9" fmla="*/ 1326906 h 1597680"/>
              <a:gd name="connsiteX10" fmla="*/ 8632312 w 9662615"/>
              <a:gd name="connsiteY10" fmla="*/ 1326025 h 1597680"/>
              <a:gd name="connsiteX11" fmla="*/ 8591582 w 9662615"/>
              <a:gd name="connsiteY11" fmla="*/ 1341666 h 1597680"/>
              <a:gd name="connsiteX12" fmla="*/ 8537336 w 9662615"/>
              <a:gd name="connsiteY12" fmla="*/ 1341684 h 1597680"/>
              <a:gd name="connsiteX13" fmla="*/ 8472508 w 9662615"/>
              <a:gd name="connsiteY13" fmla="*/ 1363109 h 1597680"/>
              <a:gd name="connsiteX14" fmla="*/ 8258477 w 9662615"/>
              <a:gd name="connsiteY14" fmla="*/ 1370666 h 1597680"/>
              <a:gd name="connsiteX15" fmla="*/ 8197961 w 9662615"/>
              <a:gd name="connsiteY15" fmla="*/ 1392804 h 1597680"/>
              <a:gd name="connsiteX16" fmla="*/ 8171196 w 9662615"/>
              <a:gd name="connsiteY16" fmla="*/ 1397216 h 1597680"/>
              <a:gd name="connsiteX17" fmla="*/ 8127667 w 9662615"/>
              <a:gd name="connsiteY17" fmla="*/ 1418254 h 1597680"/>
              <a:gd name="connsiteX18" fmla="*/ 7974579 w 9662615"/>
              <a:gd name="connsiteY18" fmla="*/ 1383439 h 1597680"/>
              <a:gd name="connsiteX19" fmla="*/ 7768351 w 9662615"/>
              <a:gd name="connsiteY19" fmla="*/ 1395051 h 1597680"/>
              <a:gd name="connsiteX20" fmla="*/ 7635985 w 9662615"/>
              <a:gd name="connsiteY20" fmla="*/ 1386363 h 1597680"/>
              <a:gd name="connsiteX21" fmla="*/ 7466069 w 9662615"/>
              <a:gd name="connsiteY21" fmla="*/ 1377654 h 1597680"/>
              <a:gd name="connsiteX22" fmla="*/ 7355642 w 9662615"/>
              <a:gd name="connsiteY22" fmla="*/ 1407761 h 1597680"/>
              <a:gd name="connsiteX23" fmla="*/ 7151610 w 9662615"/>
              <a:gd name="connsiteY23" fmla="*/ 1397856 h 1597680"/>
              <a:gd name="connsiteX24" fmla="*/ 7082147 w 9662615"/>
              <a:gd name="connsiteY24" fmla="*/ 1406113 h 1597680"/>
              <a:gd name="connsiteX25" fmla="*/ 7014958 w 9662615"/>
              <a:gd name="connsiteY25" fmla="*/ 1396883 h 1597680"/>
              <a:gd name="connsiteX26" fmla="*/ 6907567 w 9662615"/>
              <a:gd name="connsiteY26" fmla="*/ 1419149 h 1597680"/>
              <a:gd name="connsiteX27" fmla="*/ 6748428 w 9662615"/>
              <a:gd name="connsiteY27" fmla="*/ 1420308 h 1597680"/>
              <a:gd name="connsiteX28" fmla="*/ 6654257 w 9662615"/>
              <a:gd name="connsiteY28" fmla="*/ 1424143 h 1597680"/>
              <a:gd name="connsiteX29" fmla="*/ 6620123 w 9662615"/>
              <a:gd name="connsiteY29" fmla="*/ 1430535 h 1597680"/>
              <a:gd name="connsiteX30" fmla="*/ 6571355 w 9662615"/>
              <a:gd name="connsiteY30" fmla="*/ 1436144 h 1597680"/>
              <a:gd name="connsiteX31" fmla="*/ 6486557 w 9662615"/>
              <a:gd name="connsiteY31" fmla="*/ 1449861 h 1597680"/>
              <a:gd name="connsiteX32" fmla="*/ 6370419 w 9662615"/>
              <a:gd name="connsiteY32" fmla="*/ 1461649 h 1597680"/>
              <a:gd name="connsiteX33" fmla="*/ 6278839 w 9662615"/>
              <a:gd name="connsiteY33" fmla="*/ 1449160 h 1597680"/>
              <a:gd name="connsiteX34" fmla="*/ 6272455 w 9662615"/>
              <a:gd name="connsiteY34" fmla="*/ 1453191 h 1597680"/>
              <a:gd name="connsiteX35" fmla="*/ 6212659 w 9662615"/>
              <a:gd name="connsiteY35" fmla="*/ 1454850 h 1597680"/>
              <a:gd name="connsiteX36" fmla="*/ 6069317 w 9662615"/>
              <a:gd name="connsiteY36" fmla="*/ 1445838 h 1597680"/>
              <a:gd name="connsiteX37" fmla="*/ 5878477 w 9662615"/>
              <a:gd name="connsiteY37" fmla="*/ 1439180 h 1597680"/>
              <a:gd name="connsiteX38" fmla="*/ 5838387 w 9662615"/>
              <a:gd name="connsiteY38" fmla="*/ 1444679 h 1597680"/>
              <a:gd name="connsiteX39" fmla="*/ 5771136 w 9662615"/>
              <a:gd name="connsiteY39" fmla="*/ 1453639 h 1597680"/>
              <a:gd name="connsiteX40" fmla="*/ 5724081 w 9662615"/>
              <a:gd name="connsiteY40" fmla="*/ 1470431 h 1597680"/>
              <a:gd name="connsiteX41" fmla="*/ 5666577 w 9662615"/>
              <a:gd name="connsiteY41" fmla="*/ 1473921 h 1597680"/>
              <a:gd name="connsiteX42" fmla="*/ 5649068 w 9662615"/>
              <a:gd name="connsiteY42" fmla="*/ 1461676 h 1597680"/>
              <a:gd name="connsiteX43" fmla="*/ 5588902 w 9662615"/>
              <a:gd name="connsiteY43" fmla="*/ 1469647 h 1597680"/>
              <a:gd name="connsiteX44" fmla="*/ 5498090 w 9662615"/>
              <a:gd name="connsiteY44" fmla="*/ 1483173 h 1597680"/>
              <a:gd name="connsiteX45" fmla="*/ 5444641 w 9662615"/>
              <a:gd name="connsiteY45" fmla="*/ 1487602 h 1597680"/>
              <a:gd name="connsiteX46" fmla="*/ 5299812 w 9662615"/>
              <a:gd name="connsiteY46" fmla="*/ 1503362 h 1597680"/>
              <a:gd name="connsiteX47" fmla="*/ 5213947 w 9662615"/>
              <a:gd name="connsiteY47" fmla="*/ 1516637 h 1597680"/>
              <a:gd name="connsiteX48" fmla="*/ 5090342 w 9662615"/>
              <a:gd name="connsiteY48" fmla="*/ 1546680 h 1597680"/>
              <a:gd name="connsiteX49" fmla="*/ 5129812 w 9662615"/>
              <a:gd name="connsiteY49" fmla="*/ 1521277 h 1597680"/>
              <a:gd name="connsiteX50" fmla="*/ 5059484 w 9662615"/>
              <a:gd name="connsiteY50" fmla="*/ 1546802 h 1597680"/>
              <a:gd name="connsiteX51" fmla="*/ 5038524 w 9662615"/>
              <a:gd name="connsiteY51" fmla="*/ 1545675 h 1597680"/>
              <a:gd name="connsiteX52" fmla="*/ 5026564 w 9662615"/>
              <a:gd name="connsiteY52" fmla="*/ 1545376 h 1597680"/>
              <a:gd name="connsiteX53" fmla="*/ 4969433 w 9662615"/>
              <a:gd name="connsiteY53" fmla="*/ 1550865 h 1597680"/>
              <a:gd name="connsiteX54" fmla="*/ 4929254 w 9662615"/>
              <a:gd name="connsiteY54" fmla="*/ 1563452 h 1597680"/>
              <a:gd name="connsiteX55" fmla="*/ 4871726 w 9662615"/>
              <a:gd name="connsiteY55" fmla="*/ 1570584 h 1597680"/>
              <a:gd name="connsiteX56" fmla="*/ 4843267 w 9662615"/>
              <a:gd name="connsiteY56" fmla="*/ 1561459 h 1597680"/>
              <a:gd name="connsiteX57" fmla="*/ 4821058 w 9662615"/>
              <a:gd name="connsiteY57" fmla="*/ 1553078 h 1597680"/>
              <a:gd name="connsiteX58" fmla="*/ 4791466 w 9662615"/>
              <a:gd name="connsiteY58" fmla="*/ 1561324 h 1597680"/>
              <a:gd name="connsiteX59" fmla="*/ 4784247 w 9662615"/>
              <a:gd name="connsiteY59" fmla="*/ 1562342 h 1597680"/>
              <a:gd name="connsiteX60" fmla="*/ 4743285 w 9662615"/>
              <a:gd name="connsiteY60" fmla="*/ 1597680 h 1597680"/>
              <a:gd name="connsiteX61" fmla="*/ 4697562 w 9662615"/>
              <a:gd name="connsiteY61" fmla="*/ 1551206 h 1597680"/>
              <a:gd name="connsiteX62" fmla="*/ 4662664 w 9662615"/>
              <a:gd name="connsiteY62" fmla="*/ 1573162 h 1597680"/>
              <a:gd name="connsiteX63" fmla="*/ 4603028 w 9662615"/>
              <a:gd name="connsiteY63" fmla="*/ 1568821 h 1597680"/>
              <a:gd name="connsiteX64" fmla="*/ 4541612 w 9662615"/>
              <a:gd name="connsiteY64" fmla="*/ 1545262 h 1597680"/>
              <a:gd name="connsiteX65" fmla="*/ 4422155 w 9662615"/>
              <a:gd name="connsiteY65" fmla="*/ 1542059 h 1597680"/>
              <a:gd name="connsiteX66" fmla="*/ 4221826 w 9662615"/>
              <a:gd name="connsiteY66" fmla="*/ 1508923 h 1597680"/>
              <a:gd name="connsiteX67" fmla="*/ 4096601 w 9662615"/>
              <a:gd name="connsiteY67" fmla="*/ 1521563 h 1597680"/>
              <a:gd name="connsiteX68" fmla="*/ 3970635 w 9662615"/>
              <a:gd name="connsiteY68" fmla="*/ 1544815 h 1597680"/>
              <a:gd name="connsiteX69" fmla="*/ 3833906 w 9662615"/>
              <a:gd name="connsiteY69" fmla="*/ 1516637 h 1597680"/>
              <a:gd name="connsiteX70" fmla="*/ 3696258 w 9662615"/>
              <a:gd name="connsiteY70" fmla="*/ 1537563 h 1597680"/>
              <a:gd name="connsiteX71" fmla="*/ 3594070 w 9662615"/>
              <a:gd name="connsiteY71" fmla="*/ 1509422 h 1597680"/>
              <a:gd name="connsiteX72" fmla="*/ 3565233 w 9662615"/>
              <a:gd name="connsiteY72" fmla="*/ 1515122 h 1597680"/>
              <a:gd name="connsiteX73" fmla="*/ 3560267 w 9662615"/>
              <a:gd name="connsiteY73" fmla="*/ 1516288 h 1597680"/>
              <a:gd name="connsiteX74" fmla="*/ 3540258 w 9662615"/>
              <a:gd name="connsiteY74" fmla="*/ 1516976 h 1597680"/>
              <a:gd name="connsiteX75" fmla="*/ 3534780 w 9662615"/>
              <a:gd name="connsiteY75" fmla="*/ 1522141 h 1597680"/>
              <a:gd name="connsiteX76" fmla="*/ 3504783 w 9662615"/>
              <a:gd name="connsiteY76" fmla="*/ 1526739 h 1597680"/>
              <a:gd name="connsiteX77" fmla="*/ 3430805 w 9662615"/>
              <a:gd name="connsiteY77" fmla="*/ 1542521 h 1597680"/>
              <a:gd name="connsiteX78" fmla="*/ 3292707 w 9662615"/>
              <a:gd name="connsiteY78" fmla="*/ 1520490 h 1597680"/>
              <a:gd name="connsiteX79" fmla="*/ 3187872 w 9662615"/>
              <a:gd name="connsiteY79" fmla="*/ 1519991 h 1597680"/>
              <a:gd name="connsiteX80" fmla="*/ 3148026 w 9662615"/>
              <a:gd name="connsiteY80" fmla="*/ 1524777 h 1597680"/>
              <a:gd name="connsiteX81" fmla="*/ 3092394 w 9662615"/>
              <a:gd name="connsiteY81" fmla="*/ 1528115 h 1597680"/>
              <a:gd name="connsiteX82" fmla="*/ 2994200 w 9662615"/>
              <a:gd name="connsiteY82" fmla="*/ 1537857 h 1597680"/>
              <a:gd name="connsiteX83" fmla="*/ 2862301 w 9662615"/>
              <a:gd name="connsiteY83" fmla="*/ 1544250 h 1597680"/>
              <a:gd name="connsiteX84" fmla="*/ 2766335 w 9662615"/>
              <a:gd name="connsiteY84" fmla="*/ 1527662 h 1597680"/>
              <a:gd name="connsiteX85" fmla="*/ 2757836 w 9662615"/>
              <a:gd name="connsiteY85" fmla="*/ 1531371 h 1597680"/>
              <a:gd name="connsiteX86" fmla="*/ 2691555 w 9662615"/>
              <a:gd name="connsiteY86" fmla="*/ 1530283 h 1597680"/>
              <a:gd name="connsiteX87" fmla="*/ 2491676 w 9662615"/>
              <a:gd name="connsiteY87" fmla="*/ 1500859 h 1597680"/>
              <a:gd name="connsiteX88" fmla="*/ 2378036 w 9662615"/>
              <a:gd name="connsiteY88" fmla="*/ 1520645 h 1597680"/>
              <a:gd name="connsiteX89" fmla="*/ 2284269 w 9662615"/>
              <a:gd name="connsiteY89" fmla="*/ 1503068 h 1597680"/>
              <a:gd name="connsiteX90" fmla="*/ 2207104 w 9662615"/>
              <a:gd name="connsiteY90" fmla="*/ 1508888 h 1597680"/>
              <a:gd name="connsiteX91" fmla="*/ 2149226 w 9662615"/>
              <a:gd name="connsiteY91" fmla="*/ 1523409 h 1597680"/>
              <a:gd name="connsiteX92" fmla="*/ 2084783 w 9662615"/>
              <a:gd name="connsiteY92" fmla="*/ 1524245 h 1597680"/>
              <a:gd name="connsiteX93" fmla="*/ 2070075 w 9662615"/>
              <a:gd name="connsiteY93" fmla="*/ 1511285 h 1597680"/>
              <a:gd name="connsiteX94" fmla="*/ 2001057 w 9662615"/>
              <a:gd name="connsiteY94" fmla="*/ 1516449 h 1597680"/>
              <a:gd name="connsiteX95" fmla="*/ 1896330 w 9662615"/>
              <a:gd name="connsiteY95" fmla="*/ 1525725 h 1597680"/>
              <a:gd name="connsiteX96" fmla="*/ 1835994 w 9662615"/>
              <a:gd name="connsiteY96" fmla="*/ 1527678 h 1597680"/>
              <a:gd name="connsiteX97" fmla="*/ 1671119 w 9662615"/>
              <a:gd name="connsiteY97" fmla="*/ 1536701 h 1597680"/>
              <a:gd name="connsiteX98" fmla="*/ 1601337 w 9662615"/>
              <a:gd name="connsiteY98" fmla="*/ 1548552 h 1597680"/>
              <a:gd name="connsiteX99" fmla="*/ 1407755 w 9662615"/>
              <a:gd name="connsiteY99" fmla="*/ 1571444 h 1597680"/>
              <a:gd name="connsiteX100" fmla="*/ 1271994 w 9662615"/>
              <a:gd name="connsiteY100" fmla="*/ 1579471 h 1597680"/>
              <a:gd name="connsiteX101" fmla="*/ 1249226 w 9662615"/>
              <a:gd name="connsiteY101" fmla="*/ 1583140 h 1597680"/>
              <a:gd name="connsiteX102" fmla="*/ 1217719 w 9662615"/>
              <a:gd name="connsiteY102" fmla="*/ 1580863 h 1597680"/>
              <a:gd name="connsiteX103" fmla="*/ 1091432 w 9662615"/>
              <a:gd name="connsiteY103" fmla="*/ 1571003 h 1597680"/>
              <a:gd name="connsiteX104" fmla="*/ 992039 w 9662615"/>
              <a:gd name="connsiteY104" fmla="*/ 1556662 h 1597680"/>
              <a:gd name="connsiteX105" fmla="*/ 868264 w 9662615"/>
              <a:gd name="connsiteY105" fmla="*/ 1566392 h 1597680"/>
              <a:gd name="connsiteX106" fmla="*/ 792765 w 9662615"/>
              <a:gd name="connsiteY106" fmla="*/ 1563102 h 1597680"/>
              <a:gd name="connsiteX107" fmla="*/ 669055 w 9662615"/>
              <a:gd name="connsiteY107" fmla="*/ 1543638 h 1597680"/>
              <a:gd name="connsiteX108" fmla="*/ 506152 w 9662615"/>
              <a:gd name="connsiteY108" fmla="*/ 1549124 h 1597680"/>
              <a:gd name="connsiteX109" fmla="*/ 472797 w 9662615"/>
              <a:gd name="connsiteY109" fmla="*/ 1568904 h 1597680"/>
              <a:gd name="connsiteX110" fmla="*/ 427864 w 9662615"/>
              <a:gd name="connsiteY110" fmla="*/ 1580848 h 1597680"/>
              <a:gd name="connsiteX111" fmla="*/ 408381 w 9662615"/>
              <a:gd name="connsiteY111" fmla="*/ 1552940 h 1597680"/>
              <a:gd name="connsiteX112" fmla="*/ 267163 w 9662615"/>
              <a:gd name="connsiteY112" fmla="*/ 1531913 h 1597680"/>
              <a:gd name="connsiteX113" fmla="*/ 196644 w 9662615"/>
              <a:gd name="connsiteY113" fmla="*/ 1524565 h 1597680"/>
              <a:gd name="connsiteX114" fmla="*/ 86819 w 9662615"/>
              <a:gd name="connsiteY114" fmla="*/ 1519517 h 1597680"/>
              <a:gd name="connsiteX115" fmla="*/ 53369 w 9662615"/>
              <a:gd name="connsiteY115" fmla="*/ 1516853 h 1597680"/>
              <a:gd name="connsiteX116" fmla="*/ 2359 w 9662615"/>
              <a:gd name="connsiteY116" fmla="*/ 1515247 h 1597680"/>
              <a:gd name="connsiteX117" fmla="*/ 0 w 9662615"/>
              <a:gd name="connsiteY117" fmla="*/ 1514932 h 1597680"/>
              <a:gd name="connsiteX118" fmla="*/ 0 w 9662615"/>
              <a:gd name="connsiteY118" fmla="*/ 0 h 1597680"/>
              <a:gd name="connsiteX0" fmla="*/ 0 w 9662615"/>
              <a:gd name="connsiteY0" fmla="*/ 0 h 1603753"/>
              <a:gd name="connsiteX1" fmla="*/ 9662615 w 9662615"/>
              <a:gd name="connsiteY1" fmla="*/ 0 h 1603753"/>
              <a:gd name="connsiteX2" fmla="*/ 9662615 w 9662615"/>
              <a:gd name="connsiteY2" fmla="*/ 1280346 h 1603753"/>
              <a:gd name="connsiteX3" fmla="*/ 9658420 w 9662615"/>
              <a:gd name="connsiteY3" fmla="*/ 1280106 h 1603753"/>
              <a:gd name="connsiteX4" fmla="*/ 9469546 w 9662615"/>
              <a:gd name="connsiteY4" fmla="*/ 1289837 h 1603753"/>
              <a:gd name="connsiteX5" fmla="*/ 9385895 w 9662615"/>
              <a:gd name="connsiteY5" fmla="*/ 1269203 h 1603753"/>
              <a:gd name="connsiteX6" fmla="*/ 9144767 w 9662615"/>
              <a:gd name="connsiteY6" fmla="*/ 1264120 h 1603753"/>
              <a:gd name="connsiteX7" fmla="*/ 8837252 w 9662615"/>
              <a:gd name="connsiteY7" fmla="*/ 1350515 h 1603753"/>
              <a:gd name="connsiteX8" fmla="*/ 8705466 w 9662615"/>
              <a:gd name="connsiteY8" fmla="*/ 1342419 h 1603753"/>
              <a:gd name="connsiteX9" fmla="*/ 8652221 w 9662615"/>
              <a:gd name="connsiteY9" fmla="*/ 1326906 h 1603753"/>
              <a:gd name="connsiteX10" fmla="*/ 8632312 w 9662615"/>
              <a:gd name="connsiteY10" fmla="*/ 1326025 h 1603753"/>
              <a:gd name="connsiteX11" fmla="*/ 8591582 w 9662615"/>
              <a:gd name="connsiteY11" fmla="*/ 1341666 h 1603753"/>
              <a:gd name="connsiteX12" fmla="*/ 8537336 w 9662615"/>
              <a:gd name="connsiteY12" fmla="*/ 1341684 h 1603753"/>
              <a:gd name="connsiteX13" fmla="*/ 8472508 w 9662615"/>
              <a:gd name="connsiteY13" fmla="*/ 1363109 h 1603753"/>
              <a:gd name="connsiteX14" fmla="*/ 8258477 w 9662615"/>
              <a:gd name="connsiteY14" fmla="*/ 1370666 h 1603753"/>
              <a:gd name="connsiteX15" fmla="*/ 8197961 w 9662615"/>
              <a:gd name="connsiteY15" fmla="*/ 1392804 h 1603753"/>
              <a:gd name="connsiteX16" fmla="*/ 8171196 w 9662615"/>
              <a:gd name="connsiteY16" fmla="*/ 1397216 h 1603753"/>
              <a:gd name="connsiteX17" fmla="*/ 8127667 w 9662615"/>
              <a:gd name="connsiteY17" fmla="*/ 1418254 h 1603753"/>
              <a:gd name="connsiteX18" fmla="*/ 7974579 w 9662615"/>
              <a:gd name="connsiteY18" fmla="*/ 1383439 h 1603753"/>
              <a:gd name="connsiteX19" fmla="*/ 7768351 w 9662615"/>
              <a:gd name="connsiteY19" fmla="*/ 1395051 h 1603753"/>
              <a:gd name="connsiteX20" fmla="*/ 7635985 w 9662615"/>
              <a:gd name="connsiteY20" fmla="*/ 1386363 h 1603753"/>
              <a:gd name="connsiteX21" fmla="*/ 7466069 w 9662615"/>
              <a:gd name="connsiteY21" fmla="*/ 1377654 h 1603753"/>
              <a:gd name="connsiteX22" fmla="*/ 7355642 w 9662615"/>
              <a:gd name="connsiteY22" fmla="*/ 1407761 h 1603753"/>
              <a:gd name="connsiteX23" fmla="*/ 7151610 w 9662615"/>
              <a:gd name="connsiteY23" fmla="*/ 1397856 h 1603753"/>
              <a:gd name="connsiteX24" fmla="*/ 7082147 w 9662615"/>
              <a:gd name="connsiteY24" fmla="*/ 1406113 h 1603753"/>
              <a:gd name="connsiteX25" fmla="*/ 7014958 w 9662615"/>
              <a:gd name="connsiteY25" fmla="*/ 1396883 h 1603753"/>
              <a:gd name="connsiteX26" fmla="*/ 6907567 w 9662615"/>
              <a:gd name="connsiteY26" fmla="*/ 1419149 h 1603753"/>
              <a:gd name="connsiteX27" fmla="*/ 6748428 w 9662615"/>
              <a:gd name="connsiteY27" fmla="*/ 1420308 h 1603753"/>
              <a:gd name="connsiteX28" fmla="*/ 6654257 w 9662615"/>
              <a:gd name="connsiteY28" fmla="*/ 1424143 h 1603753"/>
              <a:gd name="connsiteX29" fmla="*/ 6620123 w 9662615"/>
              <a:gd name="connsiteY29" fmla="*/ 1430535 h 1603753"/>
              <a:gd name="connsiteX30" fmla="*/ 6571355 w 9662615"/>
              <a:gd name="connsiteY30" fmla="*/ 1436144 h 1603753"/>
              <a:gd name="connsiteX31" fmla="*/ 6486557 w 9662615"/>
              <a:gd name="connsiteY31" fmla="*/ 1449861 h 1603753"/>
              <a:gd name="connsiteX32" fmla="*/ 6370419 w 9662615"/>
              <a:gd name="connsiteY32" fmla="*/ 1461649 h 1603753"/>
              <a:gd name="connsiteX33" fmla="*/ 6278839 w 9662615"/>
              <a:gd name="connsiteY33" fmla="*/ 1449160 h 1603753"/>
              <a:gd name="connsiteX34" fmla="*/ 6272455 w 9662615"/>
              <a:gd name="connsiteY34" fmla="*/ 1453191 h 1603753"/>
              <a:gd name="connsiteX35" fmla="*/ 6212659 w 9662615"/>
              <a:gd name="connsiteY35" fmla="*/ 1454850 h 1603753"/>
              <a:gd name="connsiteX36" fmla="*/ 6069317 w 9662615"/>
              <a:gd name="connsiteY36" fmla="*/ 1445838 h 1603753"/>
              <a:gd name="connsiteX37" fmla="*/ 5878477 w 9662615"/>
              <a:gd name="connsiteY37" fmla="*/ 1439180 h 1603753"/>
              <a:gd name="connsiteX38" fmla="*/ 5838387 w 9662615"/>
              <a:gd name="connsiteY38" fmla="*/ 1444679 h 1603753"/>
              <a:gd name="connsiteX39" fmla="*/ 5771136 w 9662615"/>
              <a:gd name="connsiteY39" fmla="*/ 1453639 h 1603753"/>
              <a:gd name="connsiteX40" fmla="*/ 5724081 w 9662615"/>
              <a:gd name="connsiteY40" fmla="*/ 1470431 h 1603753"/>
              <a:gd name="connsiteX41" fmla="*/ 5666577 w 9662615"/>
              <a:gd name="connsiteY41" fmla="*/ 1473921 h 1603753"/>
              <a:gd name="connsiteX42" fmla="*/ 5649068 w 9662615"/>
              <a:gd name="connsiteY42" fmla="*/ 1461676 h 1603753"/>
              <a:gd name="connsiteX43" fmla="*/ 5588902 w 9662615"/>
              <a:gd name="connsiteY43" fmla="*/ 1469647 h 1603753"/>
              <a:gd name="connsiteX44" fmla="*/ 5498090 w 9662615"/>
              <a:gd name="connsiteY44" fmla="*/ 1483173 h 1603753"/>
              <a:gd name="connsiteX45" fmla="*/ 5444641 w 9662615"/>
              <a:gd name="connsiteY45" fmla="*/ 1487602 h 1603753"/>
              <a:gd name="connsiteX46" fmla="*/ 5299812 w 9662615"/>
              <a:gd name="connsiteY46" fmla="*/ 1503362 h 1603753"/>
              <a:gd name="connsiteX47" fmla="*/ 5213947 w 9662615"/>
              <a:gd name="connsiteY47" fmla="*/ 1516637 h 1603753"/>
              <a:gd name="connsiteX48" fmla="*/ 5090342 w 9662615"/>
              <a:gd name="connsiteY48" fmla="*/ 1546680 h 1603753"/>
              <a:gd name="connsiteX49" fmla="*/ 5129812 w 9662615"/>
              <a:gd name="connsiteY49" fmla="*/ 1521277 h 1603753"/>
              <a:gd name="connsiteX50" fmla="*/ 5059484 w 9662615"/>
              <a:gd name="connsiteY50" fmla="*/ 1546802 h 1603753"/>
              <a:gd name="connsiteX51" fmla="*/ 5038524 w 9662615"/>
              <a:gd name="connsiteY51" fmla="*/ 1545675 h 1603753"/>
              <a:gd name="connsiteX52" fmla="*/ 5026564 w 9662615"/>
              <a:gd name="connsiteY52" fmla="*/ 1545376 h 1603753"/>
              <a:gd name="connsiteX53" fmla="*/ 4969433 w 9662615"/>
              <a:gd name="connsiteY53" fmla="*/ 1550865 h 1603753"/>
              <a:gd name="connsiteX54" fmla="*/ 4929254 w 9662615"/>
              <a:gd name="connsiteY54" fmla="*/ 1563452 h 1603753"/>
              <a:gd name="connsiteX55" fmla="*/ 4871726 w 9662615"/>
              <a:gd name="connsiteY55" fmla="*/ 1570584 h 1603753"/>
              <a:gd name="connsiteX56" fmla="*/ 4843267 w 9662615"/>
              <a:gd name="connsiteY56" fmla="*/ 1561459 h 1603753"/>
              <a:gd name="connsiteX57" fmla="*/ 4821058 w 9662615"/>
              <a:gd name="connsiteY57" fmla="*/ 1553078 h 1603753"/>
              <a:gd name="connsiteX58" fmla="*/ 4791466 w 9662615"/>
              <a:gd name="connsiteY58" fmla="*/ 1561324 h 1603753"/>
              <a:gd name="connsiteX59" fmla="*/ 4784247 w 9662615"/>
              <a:gd name="connsiteY59" fmla="*/ 1562342 h 1603753"/>
              <a:gd name="connsiteX60" fmla="*/ 4743285 w 9662615"/>
              <a:gd name="connsiteY60" fmla="*/ 1597680 h 1603753"/>
              <a:gd name="connsiteX61" fmla="*/ 4697562 w 9662615"/>
              <a:gd name="connsiteY61" fmla="*/ 1551206 h 1603753"/>
              <a:gd name="connsiteX62" fmla="*/ 4662664 w 9662615"/>
              <a:gd name="connsiteY62" fmla="*/ 1573162 h 1603753"/>
              <a:gd name="connsiteX63" fmla="*/ 4603028 w 9662615"/>
              <a:gd name="connsiteY63" fmla="*/ 1568821 h 1603753"/>
              <a:gd name="connsiteX64" fmla="*/ 4541612 w 9662615"/>
              <a:gd name="connsiteY64" fmla="*/ 1545262 h 1603753"/>
              <a:gd name="connsiteX65" fmla="*/ 4422155 w 9662615"/>
              <a:gd name="connsiteY65" fmla="*/ 1542059 h 1603753"/>
              <a:gd name="connsiteX66" fmla="*/ 4221826 w 9662615"/>
              <a:gd name="connsiteY66" fmla="*/ 1508923 h 1603753"/>
              <a:gd name="connsiteX67" fmla="*/ 4096601 w 9662615"/>
              <a:gd name="connsiteY67" fmla="*/ 1521563 h 1603753"/>
              <a:gd name="connsiteX68" fmla="*/ 3970635 w 9662615"/>
              <a:gd name="connsiteY68" fmla="*/ 1544815 h 1603753"/>
              <a:gd name="connsiteX69" fmla="*/ 3833906 w 9662615"/>
              <a:gd name="connsiteY69" fmla="*/ 1516637 h 1603753"/>
              <a:gd name="connsiteX70" fmla="*/ 3696258 w 9662615"/>
              <a:gd name="connsiteY70" fmla="*/ 1537563 h 1603753"/>
              <a:gd name="connsiteX71" fmla="*/ 3594070 w 9662615"/>
              <a:gd name="connsiteY71" fmla="*/ 1509422 h 1603753"/>
              <a:gd name="connsiteX72" fmla="*/ 3565233 w 9662615"/>
              <a:gd name="connsiteY72" fmla="*/ 1515122 h 1603753"/>
              <a:gd name="connsiteX73" fmla="*/ 3560267 w 9662615"/>
              <a:gd name="connsiteY73" fmla="*/ 1516288 h 1603753"/>
              <a:gd name="connsiteX74" fmla="*/ 3540258 w 9662615"/>
              <a:gd name="connsiteY74" fmla="*/ 1516976 h 1603753"/>
              <a:gd name="connsiteX75" fmla="*/ 3534780 w 9662615"/>
              <a:gd name="connsiteY75" fmla="*/ 1522141 h 1603753"/>
              <a:gd name="connsiteX76" fmla="*/ 3504783 w 9662615"/>
              <a:gd name="connsiteY76" fmla="*/ 1526739 h 1603753"/>
              <a:gd name="connsiteX77" fmla="*/ 3430805 w 9662615"/>
              <a:gd name="connsiteY77" fmla="*/ 1542521 h 1603753"/>
              <a:gd name="connsiteX78" fmla="*/ 3292707 w 9662615"/>
              <a:gd name="connsiteY78" fmla="*/ 1520490 h 1603753"/>
              <a:gd name="connsiteX79" fmla="*/ 3187872 w 9662615"/>
              <a:gd name="connsiteY79" fmla="*/ 1519991 h 1603753"/>
              <a:gd name="connsiteX80" fmla="*/ 3148026 w 9662615"/>
              <a:gd name="connsiteY80" fmla="*/ 1524777 h 1603753"/>
              <a:gd name="connsiteX81" fmla="*/ 3092394 w 9662615"/>
              <a:gd name="connsiteY81" fmla="*/ 1528115 h 1603753"/>
              <a:gd name="connsiteX82" fmla="*/ 2994200 w 9662615"/>
              <a:gd name="connsiteY82" fmla="*/ 1537857 h 1603753"/>
              <a:gd name="connsiteX83" fmla="*/ 2862301 w 9662615"/>
              <a:gd name="connsiteY83" fmla="*/ 1544250 h 1603753"/>
              <a:gd name="connsiteX84" fmla="*/ 2766335 w 9662615"/>
              <a:gd name="connsiteY84" fmla="*/ 1527662 h 1603753"/>
              <a:gd name="connsiteX85" fmla="*/ 2757836 w 9662615"/>
              <a:gd name="connsiteY85" fmla="*/ 1531371 h 1603753"/>
              <a:gd name="connsiteX86" fmla="*/ 2691555 w 9662615"/>
              <a:gd name="connsiteY86" fmla="*/ 1530283 h 1603753"/>
              <a:gd name="connsiteX87" fmla="*/ 2491676 w 9662615"/>
              <a:gd name="connsiteY87" fmla="*/ 1500859 h 1603753"/>
              <a:gd name="connsiteX88" fmla="*/ 2378036 w 9662615"/>
              <a:gd name="connsiteY88" fmla="*/ 1520645 h 1603753"/>
              <a:gd name="connsiteX89" fmla="*/ 2284269 w 9662615"/>
              <a:gd name="connsiteY89" fmla="*/ 1503068 h 1603753"/>
              <a:gd name="connsiteX90" fmla="*/ 2207104 w 9662615"/>
              <a:gd name="connsiteY90" fmla="*/ 1508888 h 1603753"/>
              <a:gd name="connsiteX91" fmla="*/ 2149226 w 9662615"/>
              <a:gd name="connsiteY91" fmla="*/ 1523409 h 1603753"/>
              <a:gd name="connsiteX92" fmla="*/ 2084783 w 9662615"/>
              <a:gd name="connsiteY92" fmla="*/ 1524245 h 1603753"/>
              <a:gd name="connsiteX93" fmla="*/ 2070075 w 9662615"/>
              <a:gd name="connsiteY93" fmla="*/ 1511285 h 1603753"/>
              <a:gd name="connsiteX94" fmla="*/ 2001057 w 9662615"/>
              <a:gd name="connsiteY94" fmla="*/ 1516449 h 1603753"/>
              <a:gd name="connsiteX95" fmla="*/ 1896330 w 9662615"/>
              <a:gd name="connsiteY95" fmla="*/ 1525725 h 1603753"/>
              <a:gd name="connsiteX96" fmla="*/ 1835994 w 9662615"/>
              <a:gd name="connsiteY96" fmla="*/ 1527678 h 1603753"/>
              <a:gd name="connsiteX97" fmla="*/ 1671119 w 9662615"/>
              <a:gd name="connsiteY97" fmla="*/ 1536701 h 1603753"/>
              <a:gd name="connsiteX98" fmla="*/ 1601337 w 9662615"/>
              <a:gd name="connsiteY98" fmla="*/ 1548552 h 1603753"/>
              <a:gd name="connsiteX99" fmla="*/ 1407755 w 9662615"/>
              <a:gd name="connsiteY99" fmla="*/ 1571444 h 1603753"/>
              <a:gd name="connsiteX100" fmla="*/ 1271994 w 9662615"/>
              <a:gd name="connsiteY100" fmla="*/ 1579471 h 1603753"/>
              <a:gd name="connsiteX101" fmla="*/ 1249226 w 9662615"/>
              <a:gd name="connsiteY101" fmla="*/ 1583140 h 1603753"/>
              <a:gd name="connsiteX102" fmla="*/ 1217719 w 9662615"/>
              <a:gd name="connsiteY102" fmla="*/ 1580863 h 1603753"/>
              <a:gd name="connsiteX103" fmla="*/ 1091432 w 9662615"/>
              <a:gd name="connsiteY103" fmla="*/ 1571003 h 1603753"/>
              <a:gd name="connsiteX104" fmla="*/ 992039 w 9662615"/>
              <a:gd name="connsiteY104" fmla="*/ 1556662 h 1603753"/>
              <a:gd name="connsiteX105" fmla="*/ 868264 w 9662615"/>
              <a:gd name="connsiteY105" fmla="*/ 1566392 h 1603753"/>
              <a:gd name="connsiteX106" fmla="*/ 792765 w 9662615"/>
              <a:gd name="connsiteY106" fmla="*/ 1563102 h 1603753"/>
              <a:gd name="connsiteX107" fmla="*/ 669055 w 9662615"/>
              <a:gd name="connsiteY107" fmla="*/ 1543638 h 1603753"/>
              <a:gd name="connsiteX108" fmla="*/ 506152 w 9662615"/>
              <a:gd name="connsiteY108" fmla="*/ 1549124 h 1603753"/>
              <a:gd name="connsiteX109" fmla="*/ 472797 w 9662615"/>
              <a:gd name="connsiteY109" fmla="*/ 1568904 h 1603753"/>
              <a:gd name="connsiteX110" fmla="*/ 427864 w 9662615"/>
              <a:gd name="connsiteY110" fmla="*/ 1580848 h 1603753"/>
              <a:gd name="connsiteX111" fmla="*/ 408381 w 9662615"/>
              <a:gd name="connsiteY111" fmla="*/ 1552940 h 1603753"/>
              <a:gd name="connsiteX112" fmla="*/ 267163 w 9662615"/>
              <a:gd name="connsiteY112" fmla="*/ 1531913 h 1603753"/>
              <a:gd name="connsiteX113" fmla="*/ 196644 w 9662615"/>
              <a:gd name="connsiteY113" fmla="*/ 1524565 h 1603753"/>
              <a:gd name="connsiteX114" fmla="*/ 86819 w 9662615"/>
              <a:gd name="connsiteY114" fmla="*/ 1519517 h 1603753"/>
              <a:gd name="connsiteX115" fmla="*/ 53369 w 9662615"/>
              <a:gd name="connsiteY115" fmla="*/ 1516853 h 1603753"/>
              <a:gd name="connsiteX116" fmla="*/ 2359 w 9662615"/>
              <a:gd name="connsiteY116" fmla="*/ 1515247 h 1603753"/>
              <a:gd name="connsiteX117" fmla="*/ 0 w 9662615"/>
              <a:gd name="connsiteY117" fmla="*/ 1514932 h 1603753"/>
              <a:gd name="connsiteX118" fmla="*/ 0 w 9662615"/>
              <a:gd name="connsiteY118" fmla="*/ 0 h 1603753"/>
              <a:gd name="connsiteX0" fmla="*/ 0 w 9662615"/>
              <a:gd name="connsiteY0" fmla="*/ 0 h 1603753"/>
              <a:gd name="connsiteX1" fmla="*/ 9662615 w 9662615"/>
              <a:gd name="connsiteY1" fmla="*/ 0 h 1603753"/>
              <a:gd name="connsiteX2" fmla="*/ 9662615 w 9662615"/>
              <a:gd name="connsiteY2" fmla="*/ 1280346 h 1603753"/>
              <a:gd name="connsiteX3" fmla="*/ 9658420 w 9662615"/>
              <a:gd name="connsiteY3" fmla="*/ 1280106 h 1603753"/>
              <a:gd name="connsiteX4" fmla="*/ 9469546 w 9662615"/>
              <a:gd name="connsiteY4" fmla="*/ 1289837 h 1603753"/>
              <a:gd name="connsiteX5" fmla="*/ 9385895 w 9662615"/>
              <a:gd name="connsiteY5" fmla="*/ 1269203 h 1603753"/>
              <a:gd name="connsiteX6" fmla="*/ 9144767 w 9662615"/>
              <a:gd name="connsiteY6" fmla="*/ 1264120 h 1603753"/>
              <a:gd name="connsiteX7" fmla="*/ 8837252 w 9662615"/>
              <a:gd name="connsiteY7" fmla="*/ 1350515 h 1603753"/>
              <a:gd name="connsiteX8" fmla="*/ 8705466 w 9662615"/>
              <a:gd name="connsiteY8" fmla="*/ 1342419 h 1603753"/>
              <a:gd name="connsiteX9" fmla="*/ 8652221 w 9662615"/>
              <a:gd name="connsiteY9" fmla="*/ 1326906 h 1603753"/>
              <a:gd name="connsiteX10" fmla="*/ 8632312 w 9662615"/>
              <a:gd name="connsiteY10" fmla="*/ 1326025 h 1603753"/>
              <a:gd name="connsiteX11" fmla="*/ 8591582 w 9662615"/>
              <a:gd name="connsiteY11" fmla="*/ 1341666 h 1603753"/>
              <a:gd name="connsiteX12" fmla="*/ 8537336 w 9662615"/>
              <a:gd name="connsiteY12" fmla="*/ 1341684 h 1603753"/>
              <a:gd name="connsiteX13" fmla="*/ 8472508 w 9662615"/>
              <a:gd name="connsiteY13" fmla="*/ 1363109 h 1603753"/>
              <a:gd name="connsiteX14" fmla="*/ 8258477 w 9662615"/>
              <a:gd name="connsiteY14" fmla="*/ 1370666 h 1603753"/>
              <a:gd name="connsiteX15" fmla="*/ 8197961 w 9662615"/>
              <a:gd name="connsiteY15" fmla="*/ 1392804 h 1603753"/>
              <a:gd name="connsiteX16" fmla="*/ 8171196 w 9662615"/>
              <a:gd name="connsiteY16" fmla="*/ 1397216 h 1603753"/>
              <a:gd name="connsiteX17" fmla="*/ 8127667 w 9662615"/>
              <a:gd name="connsiteY17" fmla="*/ 1418254 h 1603753"/>
              <a:gd name="connsiteX18" fmla="*/ 7974579 w 9662615"/>
              <a:gd name="connsiteY18" fmla="*/ 1383439 h 1603753"/>
              <a:gd name="connsiteX19" fmla="*/ 7768351 w 9662615"/>
              <a:gd name="connsiteY19" fmla="*/ 1395051 h 1603753"/>
              <a:gd name="connsiteX20" fmla="*/ 7635985 w 9662615"/>
              <a:gd name="connsiteY20" fmla="*/ 1386363 h 1603753"/>
              <a:gd name="connsiteX21" fmla="*/ 7466069 w 9662615"/>
              <a:gd name="connsiteY21" fmla="*/ 1377654 h 1603753"/>
              <a:gd name="connsiteX22" fmla="*/ 7355642 w 9662615"/>
              <a:gd name="connsiteY22" fmla="*/ 1407761 h 1603753"/>
              <a:gd name="connsiteX23" fmla="*/ 7151610 w 9662615"/>
              <a:gd name="connsiteY23" fmla="*/ 1397856 h 1603753"/>
              <a:gd name="connsiteX24" fmla="*/ 7082147 w 9662615"/>
              <a:gd name="connsiteY24" fmla="*/ 1406113 h 1603753"/>
              <a:gd name="connsiteX25" fmla="*/ 7014958 w 9662615"/>
              <a:gd name="connsiteY25" fmla="*/ 1396883 h 1603753"/>
              <a:gd name="connsiteX26" fmla="*/ 6907567 w 9662615"/>
              <a:gd name="connsiteY26" fmla="*/ 1419149 h 1603753"/>
              <a:gd name="connsiteX27" fmla="*/ 6748428 w 9662615"/>
              <a:gd name="connsiteY27" fmla="*/ 1420308 h 1603753"/>
              <a:gd name="connsiteX28" fmla="*/ 6654257 w 9662615"/>
              <a:gd name="connsiteY28" fmla="*/ 1424143 h 1603753"/>
              <a:gd name="connsiteX29" fmla="*/ 6620123 w 9662615"/>
              <a:gd name="connsiteY29" fmla="*/ 1430535 h 1603753"/>
              <a:gd name="connsiteX30" fmla="*/ 6571355 w 9662615"/>
              <a:gd name="connsiteY30" fmla="*/ 1436144 h 1603753"/>
              <a:gd name="connsiteX31" fmla="*/ 6486557 w 9662615"/>
              <a:gd name="connsiteY31" fmla="*/ 1449861 h 1603753"/>
              <a:gd name="connsiteX32" fmla="*/ 6370419 w 9662615"/>
              <a:gd name="connsiteY32" fmla="*/ 1461649 h 1603753"/>
              <a:gd name="connsiteX33" fmla="*/ 6278839 w 9662615"/>
              <a:gd name="connsiteY33" fmla="*/ 1449160 h 1603753"/>
              <a:gd name="connsiteX34" fmla="*/ 6272455 w 9662615"/>
              <a:gd name="connsiteY34" fmla="*/ 1453191 h 1603753"/>
              <a:gd name="connsiteX35" fmla="*/ 6212659 w 9662615"/>
              <a:gd name="connsiteY35" fmla="*/ 1454850 h 1603753"/>
              <a:gd name="connsiteX36" fmla="*/ 6069317 w 9662615"/>
              <a:gd name="connsiteY36" fmla="*/ 1445838 h 1603753"/>
              <a:gd name="connsiteX37" fmla="*/ 5878477 w 9662615"/>
              <a:gd name="connsiteY37" fmla="*/ 1439180 h 1603753"/>
              <a:gd name="connsiteX38" fmla="*/ 5838387 w 9662615"/>
              <a:gd name="connsiteY38" fmla="*/ 1444679 h 1603753"/>
              <a:gd name="connsiteX39" fmla="*/ 5771136 w 9662615"/>
              <a:gd name="connsiteY39" fmla="*/ 1453639 h 1603753"/>
              <a:gd name="connsiteX40" fmla="*/ 5724081 w 9662615"/>
              <a:gd name="connsiteY40" fmla="*/ 1470431 h 1603753"/>
              <a:gd name="connsiteX41" fmla="*/ 5666577 w 9662615"/>
              <a:gd name="connsiteY41" fmla="*/ 1473921 h 1603753"/>
              <a:gd name="connsiteX42" fmla="*/ 5649068 w 9662615"/>
              <a:gd name="connsiteY42" fmla="*/ 1461676 h 1603753"/>
              <a:gd name="connsiteX43" fmla="*/ 5588902 w 9662615"/>
              <a:gd name="connsiteY43" fmla="*/ 1469647 h 1603753"/>
              <a:gd name="connsiteX44" fmla="*/ 5498090 w 9662615"/>
              <a:gd name="connsiteY44" fmla="*/ 1483173 h 1603753"/>
              <a:gd name="connsiteX45" fmla="*/ 5444641 w 9662615"/>
              <a:gd name="connsiteY45" fmla="*/ 1487602 h 1603753"/>
              <a:gd name="connsiteX46" fmla="*/ 5299812 w 9662615"/>
              <a:gd name="connsiteY46" fmla="*/ 1503362 h 1603753"/>
              <a:gd name="connsiteX47" fmla="*/ 5213947 w 9662615"/>
              <a:gd name="connsiteY47" fmla="*/ 1516637 h 1603753"/>
              <a:gd name="connsiteX48" fmla="*/ 5090342 w 9662615"/>
              <a:gd name="connsiteY48" fmla="*/ 1546680 h 1603753"/>
              <a:gd name="connsiteX49" fmla="*/ 5129812 w 9662615"/>
              <a:gd name="connsiteY49" fmla="*/ 1521277 h 1603753"/>
              <a:gd name="connsiteX50" fmla="*/ 5059484 w 9662615"/>
              <a:gd name="connsiteY50" fmla="*/ 1546802 h 1603753"/>
              <a:gd name="connsiteX51" fmla="*/ 5038524 w 9662615"/>
              <a:gd name="connsiteY51" fmla="*/ 1545675 h 1603753"/>
              <a:gd name="connsiteX52" fmla="*/ 5026564 w 9662615"/>
              <a:gd name="connsiteY52" fmla="*/ 1545376 h 1603753"/>
              <a:gd name="connsiteX53" fmla="*/ 4969433 w 9662615"/>
              <a:gd name="connsiteY53" fmla="*/ 1550865 h 1603753"/>
              <a:gd name="connsiteX54" fmla="*/ 4929254 w 9662615"/>
              <a:gd name="connsiteY54" fmla="*/ 1563452 h 1603753"/>
              <a:gd name="connsiteX55" fmla="*/ 4871726 w 9662615"/>
              <a:gd name="connsiteY55" fmla="*/ 1570584 h 1603753"/>
              <a:gd name="connsiteX56" fmla="*/ 4843267 w 9662615"/>
              <a:gd name="connsiteY56" fmla="*/ 1561459 h 1603753"/>
              <a:gd name="connsiteX57" fmla="*/ 4821058 w 9662615"/>
              <a:gd name="connsiteY57" fmla="*/ 1553078 h 1603753"/>
              <a:gd name="connsiteX58" fmla="*/ 4791466 w 9662615"/>
              <a:gd name="connsiteY58" fmla="*/ 1561324 h 1603753"/>
              <a:gd name="connsiteX59" fmla="*/ 4784247 w 9662615"/>
              <a:gd name="connsiteY59" fmla="*/ 1562342 h 1603753"/>
              <a:gd name="connsiteX60" fmla="*/ 4743285 w 9662615"/>
              <a:gd name="connsiteY60" fmla="*/ 1597680 h 1603753"/>
              <a:gd name="connsiteX61" fmla="*/ 4697562 w 9662615"/>
              <a:gd name="connsiteY61" fmla="*/ 1551206 h 1603753"/>
              <a:gd name="connsiteX62" fmla="*/ 4662664 w 9662615"/>
              <a:gd name="connsiteY62" fmla="*/ 1573162 h 1603753"/>
              <a:gd name="connsiteX63" fmla="*/ 4603028 w 9662615"/>
              <a:gd name="connsiteY63" fmla="*/ 1568821 h 1603753"/>
              <a:gd name="connsiteX64" fmla="*/ 4541612 w 9662615"/>
              <a:gd name="connsiteY64" fmla="*/ 1545262 h 1603753"/>
              <a:gd name="connsiteX65" fmla="*/ 4422155 w 9662615"/>
              <a:gd name="connsiteY65" fmla="*/ 1542059 h 1603753"/>
              <a:gd name="connsiteX66" fmla="*/ 4221826 w 9662615"/>
              <a:gd name="connsiteY66" fmla="*/ 1508923 h 1603753"/>
              <a:gd name="connsiteX67" fmla="*/ 4096601 w 9662615"/>
              <a:gd name="connsiteY67" fmla="*/ 1521563 h 1603753"/>
              <a:gd name="connsiteX68" fmla="*/ 3970635 w 9662615"/>
              <a:gd name="connsiteY68" fmla="*/ 1544815 h 1603753"/>
              <a:gd name="connsiteX69" fmla="*/ 3833906 w 9662615"/>
              <a:gd name="connsiteY69" fmla="*/ 1516637 h 1603753"/>
              <a:gd name="connsiteX70" fmla="*/ 3696258 w 9662615"/>
              <a:gd name="connsiteY70" fmla="*/ 1537563 h 1603753"/>
              <a:gd name="connsiteX71" fmla="*/ 3594070 w 9662615"/>
              <a:gd name="connsiteY71" fmla="*/ 1509422 h 1603753"/>
              <a:gd name="connsiteX72" fmla="*/ 3565233 w 9662615"/>
              <a:gd name="connsiteY72" fmla="*/ 1515122 h 1603753"/>
              <a:gd name="connsiteX73" fmla="*/ 3560267 w 9662615"/>
              <a:gd name="connsiteY73" fmla="*/ 1516288 h 1603753"/>
              <a:gd name="connsiteX74" fmla="*/ 3540258 w 9662615"/>
              <a:gd name="connsiteY74" fmla="*/ 1516976 h 1603753"/>
              <a:gd name="connsiteX75" fmla="*/ 3534780 w 9662615"/>
              <a:gd name="connsiteY75" fmla="*/ 1522141 h 1603753"/>
              <a:gd name="connsiteX76" fmla="*/ 3504783 w 9662615"/>
              <a:gd name="connsiteY76" fmla="*/ 1526739 h 1603753"/>
              <a:gd name="connsiteX77" fmla="*/ 3430805 w 9662615"/>
              <a:gd name="connsiteY77" fmla="*/ 1542521 h 1603753"/>
              <a:gd name="connsiteX78" fmla="*/ 3292707 w 9662615"/>
              <a:gd name="connsiteY78" fmla="*/ 1520490 h 1603753"/>
              <a:gd name="connsiteX79" fmla="*/ 3187872 w 9662615"/>
              <a:gd name="connsiteY79" fmla="*/ 1519991 h 1603753"/>
              <a:gd name="connsiteX80" fmla="*/ 3148026 w 9662615"/>
              <a:gd name="connsiteY80" fmla="*/ 1524777 h 1603753"/>
              <a:gd name="connsiteX81" fmla="*/ 3092394 w 9662615"/>
              <a:gd name="connsiteY81" fmla="*/ 1528115 h 1603753"/>
              <a:gd name="connsiteX82" fmla="*/ 2994200 w 9662615"/>
              <a:gd name="connsiteY82" fmla="*/ 1537857 h 1603753"/>
              <a:gd name="connsiteX83" fmla="*/ 2862301 w 9662615"/>
              <a:gd name="connsiteY83" fmla="*/ 1544250 h 1603753"/>
              <a:gd name="connsiteX84" fmla="*/ 2766335 w 9662615"/>
              <a:gd name="connsiteY84" fmla="*/ 1527662 h 1603753"/>
              <a:gd name="connsiteX85" fmla="*/ 2757836 w 9662615"/>
              <a:gd name="connsiteY85" fmla="*/ 1531371 h 1603753"/>
              <a:gd name="connsiteX86" fmla="*/ 2691555 w 9662615"/>
              <a:gd name="connsiteY86" fmla="*/ 1530283 h 1603753"/>
              <a:gd name="connsiteX87" fmla="*/ 2491676 w 9662615"/>
              <a:gd name="connsiteY87" fmla="*/ 1500859 h 1603753"/>
              <a:gd name="connsiteX88" fmla="*/ 2378036 w 9662615"/>
              <a:gd name="connsiteY88" fmla="*/ 1520645 h 1603753"/>
              <a:gd name="connsiteX89" fmla="*/ 2284269 w 9662615"/>
              <a:gd name="connsiteY89" fmla="*/ 1503068 h 1603753"/>
              <a:gd name="connsiteX90" fmla="*/ 2207104 w 9662615"/>
              <a:gd name="connsiteY90" fmla="*/ 1508888 h 1603753"/>
              <a:gd name="connsiteX91" fmla="*/ 2149226 w 9662615"/>
              <a:gd name="connsiteY91" fmla="*/ 1523409 h 1603753"/>
              <a:gd name="connsiteX92" fmla="*/ 2084783 w 9662615"/>
              <a:gd name="connsiteY92" fmla="*/ 1524245 h 1603753"/>
              <a:gd name="connsiteX93" fmla="*/ 2070075 w 9662615"/>
              <a:gd name="connsiteY93" fmla="*/ 1511285 h 1603753"/>
              <a:gd name="connsiteX94" fmla="*/ 2001057 w 9662615"/>
              <a:gd name="connsiteY94" fmla="*/ 1516449 h 1603753"/>
              <a:gd name="connsiteX95" fmla="*/ 1896330 w 9662615"/>
              <a:gd name="connsiteY95" fmla="*/ 1525725 h 1603753"/>
              <a:gd name="connsiteX96" fmla="*/ 1835994 w 9662615"/>
              <a:gd name="connsiteY96" fmla="*/ 1527678 h 1603753"/>
              <a:gd name="connsiteX97" fmla="*/ 1671119 w 9662615"/>
              <a:gd name="connsiteY97" fmla="*/ 1536701 h 1603753"/>
              <a:gd name="connsiteX98" fmla="*/ 1601337 w 9662615"/>
              <a:gd name="connsiteY98" fmla="*/ 1548552 h 1603753"/>
              <a:gd name="connsiteX99" fmla="*/ 1407755 w 9662615"/>
              <a:gd name="connsiteY99" fmla="*/ 1571444 h 1603753"/>
              <a:gd name="connsiteX100" fmla="*/ 1271994 w 9662615"/>
              <a:gd name="connsiteY100" fmla="*/ 1579471 h 1603753"/>
              <a:gd name="connsiteX101" fmla="*/ 1249226 w 9662615"/>
              <a:gd name="connsiteY101" fmla="*/ 1583140 h 1603753"/>
              <a:gd name="connsiteX102" fmla="*/ 1217719 w 9662615"/>
              <a:gd name="connsiteY102" fmla="*/ 1580863 h 1603753"/>
              <a:gd name="connsiteX103" fmla="*/ 1091432 w 9662615"/>
              <a:gd name="connsiteY103" fmla="*/ 1571003 h 1603753"/>
              <a:gd name="connsiteX104" fmla="*/ 992039 w 9662615"/>
              <a:gd name="connsiteY104" fmla="*/ 1556662 h 1603753"/>
              <a:gd name="connsiteX105" fmla="*/ 868264 w 9662615"/>
              <a:gd name="connsiteY105" fmla="*/ 1566392 h 1603753"/>
              <a:gd name="connsiteX106" fmla="*/ 792765 w 9662615"/>
              <a:gd name="connsiteY106" fmla="*/ 1563102 h 1603753"/>
              <a:gd name="connsiteX107" fmla="*/ 669055 w 9662615"/>
              <a:gd name="connsiteY107" fmla="*/ 1543638 h 1603753"/>
              <a:gd name="connsiteX108" fmla="*/ 506152 w 9662615"/>
              <a:gd name="connsiteY108" fmla="*/ 1549124 h 1603753"/>
              <a:gd name="connsiteX109" fmla="*/ 472797 w 9662615"/>
              <a:gd name="connsiteY109" fmla="*/ 1568904 h 1603753"/>
              <a:gd name="connsiteX110" fmla="*/ 427864 w 9662615"/>
              <a:gd name="connsiteY110" fmla="*/ 1580848 h 1603753"/>
              <a:gd name="connsiteX111" fmla="*/ 408381 w 9662615"/>
              <a:gd name="connsiteY111" fmla="*/ 1552940 h 1603753"/>
              <a:gd name="connsiteX112" fmla="*/ 267163 w 9662615"/>
              <a:gd name="connsiteY112" fmla="*/ 1531913 h 1603753"/>
              <a:gd name="connsiteX113" fmla="*/ 196644 w 9662615"/>
              <a:gd name="connsiteY113" fmla="*/ 1524565 h 1603753"/>
              <a:gd name="connsiteX114" fmla="*/ 86819 w 9662615"/>
              <a:gd name="connsiteY114" fmla="*/ 1519517 h 1603753"/>
              <a:gd name="connsiteX115" fmla="*/ 53369 w 9662615"/>
              <a:gd name="connsiteY115" fmla="*/ 1516853 h 1603753"/>
              <a:gd name="connsiteX116" fmla="*/ 2359 w 9662615"/>
              <a:gd name="connsiteY116" fmla="*/ 1515247 h 1603753"/>
              <a:gd name="connsiteX117" fmla="*/ 0 w 9662615"/>
              <a:gd name="connsiteY117" fmla="*/ 1514932 h 1603753"/>
              <a:gd name="connsiteX118" fmla="*/ 0 w 9662615"/>
              <a:gd name="connsiteY118" fmla="*/ 0 h 1603753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41612 w 9662615"/>
              <a:gd name="connsiteY64" fmla="*/ 1545262 h 1583140"/>
              <a:gd name="connsiteX65" fmla="*/ 4422155 w 9662615"/>
              <a:gd name="connsiteY65" fmla="*/ 1542059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41612 w 9662615"/>
              <a:gd name="connsiteY64" fmla="*/ 1545262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595077 w 9662615"/>
              <a:gd name="connsiteY63" fmla="*/ 1552918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595077 w 9662615"/>
              <a:gd name="connsiteY63" fmla="*/ 1552918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3966659 w 9662615"/>
              <a:gd name="connsiteY68" fmla="*/ 1528913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96499"/>
              <a:gd name="connsiteX1" fmla="*/ 9662615 w 9662615"/>
              <a:gd name="connsiteY1" fmla="*/ 0 h 1596499"/>
              <a:gd name="connsiteX2" fmla="*/ 9662615 w 9662615"/>
              <a:gd name="connsiteY2" fmla="*/ 1280346 h 1596499"/>
              <a:gd name="connsiteX3" fmla="*/ 9658420 w 9662615"/>
              <a:gd name="connsiteY3" fmla="*/ 1280106 h 1596499"/>
              <a:gd name="connsiteX4" fmla="*/ 9469546 w 9662615"/>
              <a:gd name="connsiteY4" fmla="*/ 1289837 h 1596499"/>
              <a:gd name="connsiteX5" fmla="*/ 9385895 w 9662615"/>
              <a:gd name="connsiteY5" fmla="*/ 1269203 h 1596499"/>
              <a:gd name="connsiteX6" fmla="*/ 9144767 w 9662615"/>
              <a:gd name="connsiteY6" fmla="*/ 1264120 h 1596499"/>
              <a:gd name="connsiteX7" fmla="*/ 8837252 w 9662615"/>
              <a:gd name="connsiteY7" fmla="*/ 1350515 h 1596499"/>
              <a:gd name="connsiteX8" fmla="*/ 8705466 w 9662615"/>
              <a:gd name="connsiteY8" fmla="*/ 1342419 h 1596499"/>
              <a:gd name="connsiteX9" fmla="*/ 8652221 w 9662615"/>
              <a:gd name="connsiteY9" fmla="*/ 1326906 h 1596499"/>
              <a:gd name="connsiteX10" fmla="*/ 8632312 w 9662615"/>
              <a:gd name="connsiteY10" fmla="*/ 1326025 h 1596499"/>
              <a:gd name="connsiteX11" fmla="*/ 8591582 w 9662615"/>
              <a:gd name="connsiteY11" fmla="*/ 1341666 h 1596499"/>
              <a:gd name="connsiteX12" fmla="*/ 8537336 w 9662615"/>
              <a:gd name="connsiteY12" fmla="*/ 1341684 h 1596499"/>
              <a:gd name="connsiteX13" fmla="*/ 8472508 w 9662615"/>
              <a:gd name="connsiteY13" fmla="*/ 1363109 h 1596499"/>
              <a:gd name="connsiteX14" fmla="*/ 8258477 w 9662615"/>
              <a:gd name="connsiteY14" fmla="*/ 1370666 h 1596499"/>
              <a:gd name="connsiteX15" fmla="*/ 8197961 w 9662615"/>
              <a:gd name="connsiteY15" fmla="*/ 1392804 h 1596499"/>
              <a:gd name="connsiteX16" fmla="*/ 8171196 w 9662615"/>
              <a:gd name="connsiteY16" fmla="*/ 1397216 h 1596499"/>
              <a:gd name="connsiteX17" fmla="*/ 8127667 w 9662615"/>
              <a:gd name="connsiteY17" fmla="*/ 1418254 h 1596499"/>
              <a:gd name="connsiteX18" fmla="*/ 7974579 w 9662615"/>
              <a:gd name="connsiteY18" fmla="*/ 1383439 h 1596499"/>
              <a:gd name="connsiteX19" fmla="*/ 7768351 w 9662615"/>
              <a:gd name="connsiteY19" fmla="*/ 1395051 h 1596499"/>
              <a:gd name="connsiteX20" fmla="*/ 7635985 w 9662615"/>
              <a:gd name="connsiteY20" fmla="*/ 1386363 h 1596499"/>
              <a:gd name="connsiteX21" fmla="*/ 7466069 w 9662615"/>
              <a:gd name="connsiteY21" fmla="*/ 1377654 h 1596499"/>
              <a:gd name="connsiteX22" fmla="*/ 7355642 w 9662615"/>
              <a:gd name="connsiteY22" fmla="*/ 1407761 h 1596499"/>
              <a:gd name="connsiteX23" fmla="*/ 7151610 w 9662615"/>
              <a:gd name="connsiteY23" fmla="*/ 1397856 h 1596499"/>
              <a:gd name="connsiteX24" fmla="*/ 7082147 w 9662615"/>
              <a:gd name="connsiteY24" fmla="*/ 1406113 h 1596499"/>
              <a:gd name="connsiteX25" fmla="*/ 7014958 w 9662615"/>
              <a:gd name="connsiteY25" fmla="*/ 1396883 h 1596499"/>
              <a:gd name="connsiteX26" fmla="*/ 6907567 w 9662615"/>
              <a:gd name="connsiteY26" fmla="*/ 1419149 h 1596499"/>
              <a:gd name="connsiteX27" fmla="*/ 6748428 w 9662615"/>
              <a:gd name="connsiteY27" fmla="*/ 1420308 h 1596499"/>
              <a:gd name="connsiteX28" fmla="*/ 6654257 w 9662615"/>
              <a:gd name="connsiteY28" fmla="*/ 1424143 h 1596499"/>
              <a:gd name="connsiteX29" fmla="*/ 6620123 w 9662615"/>
              <a:gd name="connsiteY29" fmla="*/ 1430535 h 1596499"/>
              <a:gd name="connsiteX30" fmla="*/ 6571355 w 9662615"/>
              <a:gd name="connsiteY30" fmla="*/ 1436144 h 1596499"/>
              <a:gd name="connsiteX31" fmla="*/ 6486557 w 9662615"/>
              <a:gd name="connsiteY31" fmla="*/ 1449861 h 1596499"/>
              <a:gd name="connsiteX32" fmla="*/ 6370419 w 9662615"/>
              <a:gd name="connsiteY32" fmla="*/ 1461649 h 1596499"/>
              <a:gd name="connsiteX33" fmla="*/ 6278839 w 9662615"/>
              <a:gd name="connsiteY33" fmla="*/ 1449160 h 1596499"/>
              <a:gd name="connsiteX34" fmla="*/ 6272455 w 9662615"/>
              <a:gd name="connsiteY34" fmla="*/ 1453191 h 1596499"/>
              <a:gd name="connsiteX35" fmla="*/ 6212659 w 9662615"/>
              <a:gd name="connsiteY35" fmla="*/ 1454850 h 1596499"/>
              <a:gd name="connsiteX36" fmla="*/ 6069317 w 9662615"/>
              <a:gd name="connsiteY36" fmla="*/ 1445838 h 1596499"/>
              <a:gd name="connsiteX37" fmla="*/ 5878477 w 9662615"/>
              <a:gd name="connsiteY37" fmla="*/ 1439180 h 1596499"/>
              <a:gd name="connsiteX38" fmla="*/ 5838387 w 9662615"/>
              <a:gd name="connsiteY38" fmla="*/ 1444679 h 1596499"/>
              <a:gd name="connsiteX39" fmla="*/ 5771136 w 9662615"/>
              <a:gd name="connsiteY39" fmla="*/ 1453639 h 1596499"/>
              <a:gd name="connsiteX40" fmla="*/ 5724081 w 9662615"/>
              <a:gd name="connsiteY40" fmla="*/ 1470431 h 1596499"/>
              <a:gd name="connsiteX41" fmla="*/ 5666577 w 9662615"/>
              <a:gd name="connsiteY41" fmla="*/ 1473921 h 1596499"/>
              <a:gd name="connsiteX42" fmla="*/ 5649068 w 9662615"/>
              <a:gd name="connsiteY42" fmla="*/ 1461676 h 1596499"/>
              <a:gd name="connsiteX43" fmla="*/ 5588902 w 9662615"/>
              <a:gd name="connsiteY43" fmla="*/ 1469647 h 1596499"/>
              <a:gd name="connsiteX44" fmla="*/ 5498090 w 9662615"/>
              <a:gd name="connsiteY44" fmla="*/ 1483173 h 1596499"/>
              <a:gd name="connsiteX45" fmla="*/ 5444641 w 9662615"/>
              <a:gd name="connsiteY45" fmla="*/ 1487602 h 1596499"/>
              <a:gd name="connsiteX46" fmla="*/ 5299812 w 9662615"/>
              <a:gd name="connsiteY46" fmla="*/ 1503362 h 1596499"/>
              <a:gd name="connsiteX47" fmla="*/ 5213947 w 9662615"/>
              <a:gd name="connsiteY47" fmla="*/ 1516637 h 1596499"/>
              <a:gd name="connsiteX48" fmla="*/ 5090342 w 9662615"/>
              <a:gd name="connsiteY48" fmla="*/ 1546680 h 1596499"/>
              <a:gd name="connsiteX49" fmla="*/ 5129812 w 9662615"/>
              <a:gd name="connsiteY49" fmla="*/ 1521277 h 1596499"/>
              <a:gd name="connsiteX50" fmla="*/ 5059484 w 9662615"/>
              <a:gd name="connsiteY50" fmla="*/ 1546802 h 1596499"/>
              <a:gd name="connsiteX51" fmla="*/ 5038524 w 9662615"/>
              <a:gd name="connsiteY51" fmla="*/ 1545675 h 1596499"/>
              <a:gd name="connsiteX52" fmla="*/ 5026564 w 9662615"/>
              <a:gd name="connsiteY52" fmla="*/ 1545376 h 1596499"/>
              <a:gd name="connsiteX53" fmla="*/ 4969433 w 9662615"/>
              <a:gd name="connsiteY53" fmla="*/ 1550865 h 1596499"/>
              <a:gd name="connsiteX54" fmla="*/ 4929254 w 9662615"/>
              <a:gd name="connsiteY54" fmla="*/ 1563452 h 1596499"/>
              <a:gd name="connsiteX55" fmla="*/ 4871726 w 9662615"/>
              <a:gd name="connsiteY55" fmla="*/ 1570584 h 1596499"/>
              <a:gd name="connsiteX56" fmla="*/ 4843267 w 9662615"/>
              <a:gd name="connsiteY56" fmla="*/ 1561459 h 1596499"/>
              <a:gd name="connsiteX57" fmla="*/ 4821058 w 9662615"/>
              <a:gd name="connsiteY57" fmla="*/ 1553078 h 1596499"/>
              <a:gd name="connsiteX58" fmla="*/ 4791466 w 9662615"/>
              <a:gd name="connsiteY58" fmla="*/ 1561324 h 1596499"/>
              <a:gd name="connsiteX59" fmla="*/ 4784247 w 9662615"/>
              <a:gd name="connsiteY59" fmla="*/ 1562342 h 1596499"/>
              <a:gd name="connsiteX60" fmla="*/ 4739309 w 9662615"/>
              <a:gd name="connsiteY60" fmla="*/ 1553948 h 1596499"/>
              <a:gd name="connsiteX61" fmla="*/ 4697562 w 9662615"/>
              <a:gd name="connsiteY61" fmla="*/ 1551206 h 1596499"/>
              <a:gd name="connsiteX62" fmla="*/ 4650737 w 9662615"/>
              <a:gd name="connsiteY62" fmla="*/ 1537381 h 1596499"/>
              <a:gd name="connsiteX63" fmla="*/ 4583150 w 9662615"/>
              <a:gd name="connsiteY63" fmla="*/ 1529064 h 1596499"/>
              <a:gd name="connsiteX64" fmla="*/ 4521734 w 9662615"/>
              <a:gd name="connsiteY64" fmla="*/ 1529359 h 1596499"/>
              <a:gd name="connsiteX65" fmla="*/ 4382398 w 9662615"/>
              <a:gd name="connsiteY65" fmla="*/ 1534108 h 1596499"/>
              <a:gd name="connsiteX66" fmla="*/ 4221826 w 9662615"/>
              <a:gd name="connsiteY66" fmla="*/ 1500972 h 1596499"/>
              <a:gd name="connsiteX67" fmla="*/ 4096601 w 9662615"/>
              <a:gd name="connsiteY67" fmla="*/ 1521563 h 1596499"/>
              <a:gd name="connsiteX68" fmla="*/ 3978586 w 9662615"/>
              <a:gd name="connsiteY68" fmla="*/ 1596499 h 1596499"/>
              <a:gd name="connsiteX69" fmla="*/ 3833906 w 9662615"/>
              <a:gd name="connsiteY69" fmla="*/ 1516637 h 1596499"/>
              <a:gd name="connsiteX70" fmla="*/ 3696258 w 9662615"/>
              <a:gd name="connsiteY70" fmla="*/ 1537563 h 1596499"/>
              <a:gd name="connsiteX71" fmla="*/ 3594070 w 9662615"/>
              <a:gd name="connsiteY71" fmla="*/ 1509422 h 1596499"/>
              <a:gd name="connsiteX72" fmla="*/ 3565233 w 9662615"/>
              <a:gd name="connsiteY72" fmla="*/ 1515122 h 1596499"/>
              <a:gd name="connsiteX73" fmla="*/ 3560267 w 9662615"/>
              <a:gd name="connsiteY73" fmla="*/ 1516288 h 1596499"/>
              <a:gd name="connsiteX74" fmla="*/ 3540258 w 9662615"/>
              <a:gd name="connsiteY74" fmla="*/ 1516976 h 1596499"/>
              <a:gd name="connsiteX75" fmla="*/ 3534780 w 9662615"/>
              <a:gd name="connsiteY75" fmla="*/ 1522141 h 1596499"/>
              <a:gd name="connsiteX76" fmla="*/ 3504783 w 9662615"/>
              <a:gd name="connsiteY76" fmla="*/ 1526739 h 1596499"/>
              <a:gd name="connsiteX77" fmla="*/ 3430805 w 9662615"/>
              <a:gd name="connsiteY77" fmla="*/ 1542521 h 1596499"/>
              <a:gd name="connsiteX78" fmla="*/ 3292707 w 9662615"/>
              <a:gd name="connsiteY78" fmla="*/ 1520490 h 1596499"/>
              <a:gd name="connsiteX79" fmla="*/ 3187872 w 9662615"/>
              <a:gd name="connsiteY79" fmla="*/ 1519991 h 1596499"/>
              <a:gd name="connsiteX80" fmla="*/ 3148026 w 9662615"/>
              <a:gd name="connsiteY80" fmla="*/ 1524777 h 1596499"/>
              <a:gd name="connsiteX81" fmla="*/ 3092394 w 9662615"/>
              <a:gd name="connsiteY81" fmla="*/ 1528115 h 1596499"/>
              <a:gd name="connsiteX82" fmla="*/ 2994200 w 9662615"/>
              <a:gd name="connsiteY82" fmla="*/ 1537857 h 1596499"/>
              <a:gd name="connsiteX83" fmla="*/ 2862301 w 9662615"/>
              <a:gd name="connsiteY83" fmla="*/ 1544250 h 1596499"/>
              <a:gd name="connsiteX84" fmla="*/ 2766335 w 9662615"/>
              <a:gd name="connsiteY84" fmla="*/ 1527662 h 1596499"/>
              <a:gd name="connsiteX85" fmla="*/ 2757836 w 9662615"/>
              <a:gd name="connsiteY85" fmla="*/ 1531371 h 1596499"/>
              <a:gd name="connsiteX86" fmla="*/ 2691555 w 9662615"/>
              <a:gd name="connsiteY86" fmla="*/ 1530283 h 1596499"/>
              <a:gd name="connsiteX87" fmla="*/ 2491676 w 9662615"/>
              <a:gd name="connsiteY87" fmla="*/ 1500859 h 1596499"/>
              <a:gd name="connsiteX88" fmla="*/ 2378036 w 9662615"/>
              <a:gd name="connsiteY88" fmla="*/ 1520645 h 1596499"/>
              <a:gd name="connsiteX89" fmla="*/ 2284269 w 9662615"/>
              <a:gd name="connsiteY89" fmla="*/ 1503068 h 1596499"/>
              <a:gd name="connsiteX90" fmla="*/ 2207104 w 9662615"/>
              <a:gd name="connsiteY90" fmla="*/ 1508888 h 1596499"/>
              <a:gd name="connsiteX91" fmla="*/ 2149226 w 9662615"/>
              <a:gd name="connsiteY91" fmla="*/ 1523409 h 1596499"/>
              <a:gd name="connsiteX92" fmla="*/ 2084783 w 9662615"/>
              <a:gd name="connsiteY92" fmla="*/ 1524245 h 1596499"/>
              <a:gd name="connsiteX93" fmla="*/ 2070075 w 9662615"/>
              <a:gd name="connsiteY93" fmla="*/ 1511285 h 1596499"/>
              <a:gd name="connsiteX94" fmla="*/ 2001057 w 9662615"/>
              <a:gd name="connsiteY94" fmla="*/ 1516449 h 1596499"/>
              <a:gd name="connsiteX95" fmla="*/ 1896330 w 9662615"/>
              <a:gd name="connsiteY95" fmla="*/ 1525725 h 1596499"/>
              <a:gd name="connsiteX96" fmla="*/ 1835994 w 9662615"/>
              <a:gd name="connsiteY96" fmla="*/ 1527678 h 1596499"/>
              <a:gd name="connsiteX97" fmla="*/ 1671119 w 9662615"/>
              <a:gd name="connsiteY97" fmla="*/ 1536701 h 1596499"/>
              <a:gd name="connsiteX98" fmla="*/ 1601337 w 9662615"/>
              <a:gd name="connsiteY98" fmla="*/ 1548552 h 1596499"/>
              <a:gd name="connsiteX99" fmla="*/ 1407755 w 9662615"/>
              <a:gd name="connsiteY99" fmla="*/ 1571444 h 1596499"/>
              <a:gd name="connsiteX100" fmla="*/ 1271994 w 9662615"/>
              <a:gd name="connsiteY100" fmla="*/ 1579471 h 1596499"/>
              <a:gd name="connsiteX101" fmla="*/ 1249226 w 9662615"/>
              <a:gd name="connsiteY101" fmla="*/ 1583140 h 1596499"/>
              <a:gd name="connsiteX102" fmla="*/ 1217719 w 9662615"/>
              <a:gd name="connsiteY102" fmla="*/ 1580863 h 1596499"/>
              <a:gd name="connsiteX103" fmla="*/ 1091432 w 9662615"/>
              <a:gd name="connsiteY103" fmla="*/ 1571003 h 1596499"/>
              <a:gd name="connsiteX104" fmla="*/ 992039 w 9662615"/>
              <a:gd name="connsiteY104" fmla="*/ 1556662 h 1596499"/>
              <a:gd name="connsiteX105" fmla="*/ 868264 w 9662615"/>
              <a:gd name="connsiteY105" fmla="*/ 1566392 h 1596499"/>
              <a:gd name="connsiteX106" fmla="*/ 792765 w 9662615"/>
              <a:gd name="connsiteY106" fmla="*/ 1563102 h 1596499"/>
              <a:gd name="connsiteX107" fmla="*/ 669055 w 9662615"/>
              <a:gd name="connsiteY107" fmla="*/ 1543638 h 1596499"/>
              <a:gd name="connsiteX108" fmla="*/ 506152 w 9662615"/>
              <a:gd name="connsiteY108" fmla="*/ 1549124 h 1596499"/>
              <a:gd name="connsiteX109" fmla="*/ 472797 w 9662615"/>
              <a:gd name="connsiteY109" fmla="*/ 1568904 h 1596499"/>
              <a:gd name="connsiteX110" fmla="*/ 427864 w 9662615"/>
              <a:gd name="connsiteY110" fmla="*/ 1580848 h 1596499"/>
              <a:gd name="connsiteX111" fmla="*/ 408381 w 9662615"/>
              <a:gd name="connsiteY111" fmla="*/ 1552940 h 1596499"/>
              <a:gd name="connsiteX112" fmla="*/ 267163 w 9662615"/>
              <a:gd name="connsiteY112" fmla="*/ 1531913 h 1596499"/>
              <a:gd name="connsiteX113" fmla="*/ 196644 w 9662615"/>
              <a:gd name="connsiteY113" fmla="*/ 1524565 h 1596499"/>
              <a:gd name="connsiteX114" fmla="*/ 86819 w 9662615"/>
              <a:gd name="connsiteY114" fmla="*/ 1519517 h 1596499"/>
              <a:gd name="connsiteX115" fmla="*/ 53369 w 9662615"/>
              <a:gd name="connsiteY115" fmla="*/ 1516853 h 1596499"/>
              <a:gd name="connsiteX116" fmla="*/ 2359 w 9662615"/>
              <a:gd name="connsiteY116" fmla="*/ 1515247 h 1596499"/>
              <a:gd name="connsiteX117" fmla="*/ 0 w 9662615"/>
              <a:gd name="connsiteY117" fmla="*/ 1514932 h 1596499"/>
              <a:gd name="connsiteX118" fmla="*/ 0 w 9662615"/>
              <a:gd name="connsiteY118" fmla="*/ 0 h 1596499"/>
              <a:gd name="connsiteX0" fmla="*/ 0 w 9662615"/>
              <a:gd name="connsiteY0" fmla="*/ 0 h 1600474"/>
              <a:gd name="connsiteX1" fmla="*/ 9662615 w 9662615"/>
              <a:gd name="connsiteY1" fmla="*/ 0 h 1600474"/>
              <a:gd name="connsiteX2" fmla="*/ 9662615 w 9662615"/>
              <a:gd name="connsiteY2" fmla="*/ 1280346 h 1600474"/>
              <a:gd name="connsiteX3" fmla="*/ 9658420 w 9662615"/>
              <a:gd name="connsiteY3" fmla="*/ 1280106 h 1600474"/>
              <a:gd name="connsiteX4" fmla="*/ 9469546 w 9662615"/>
              <a:gd name="connsiteY4" fmla="*/ 1289837 h 1600474"/>
              <a:gd name="connsiteX5" fmla="*/ 9385895 w 9662615"/>
              <a:gd name="connsiteY5" fmla="*/ 1269203 h 1600474"/>
              <a:gd name="connsiteX6" fmla="*/ 9144767 w 9662615"/>
              <a:gd name="connsiteY6" fmla="*/ 1264120 h 1600474"/>
              <a:gd name="connsiteX7" fmla="*/ 8837252 w 9662615"/>
              <a:gd name="connsiteY7" fmla="*/ 1350515 h 1600474"/>
              <a:gd name="connsiteX8" fmla="*/ 8705466 w 9662615"/>
              <a:gd name="connsiteY8" fmla="*/ 1342419 h 1600474"/>
              <a:gd name="connsiteX9" fmla="*/ 8652221 w 9662615"/>
              <a:gd name="connsiteY9" fmla="*/ 1326906 h 1600474"/>
              <a:gd name="connsiteX10" fmla="*/ 8632312 w 9662615"/>
              <a:gd name="connsiteY10" fmla="*/ 1326025 h 1600474"/>
              <a:gd name="connsiteX11" fmla="*/ 8591582 w 9662615"/>
              <a:gd name="connsiteY11" fmla="*/ 1341666 h 1600474"/>
              <a:gd name="connsiteX12" fmla="*/ 8537336 w 9662615"/>
              <a:gd name="connsiteY12" fmla="*/ 1341684 h 1600474"/>
              <a:gd name="connsiteX13" fmla="*/ 8472508 w 9662615"/>
              <a:gd name="connsiteY13" fmla="*/ 1363109 h 1600474"/>
              <a:gd name="connsiteX14" fmla="*/ 8258477 w 9662615"/>
              <a:gd name="connsiteY14" fmla="*/ 1370666 h 1600474"/>
              <a:gd name="connsiteX15" fmla="*/ 8197961 w 9662615"/>
              <a:gd name="connsiteY15" fmla="*/ 1392804 h 1600474"/>
              <a:gd name="connsiteX16" fmla="*/ 8171196 w 9662615"/>
              <a:gd name="connsiteY16" fmla="*/ 1397216 h 1600474"/>
              <a:gd name="connsiteX17" fmla="*/ 8127667 w 9662615"/>
              <a:gd name="connsiteY17" fmla="*/ 1418254 h 1600474"/>
              <a:gd name="connsiteX18" fmla="*/ 7974579 w 9662615"/>
              <a:gd name="connsiteY18" fmla="*/ 1383439 h 1600474"/>
              <a:gd name="connsiteX19" fmla="*/ 7768351 w 9662615"/>
              <a:gd name="connsiteY19" fmla="*/ 1395051 h 1600474"/>
              <a:gd name="connsiteX20" fmla="*/ 7635985 w 9662615"/>
              <a:gd name="connsiteY20" fmla="*/ 1386363 h 1600474"/>
              <a:gd name="connsiteX21" fmla="*/ 7466069 w 9662615"/>
              <a:gd name="connsiteY21" fmla="*/ 1377654 h 1600474"/>
              <a:gd name="connsiteX22" fmla="*/ 7355642 w 9662615"/>
              <a:gd name="connsiteY22" fmla="*/ 1407761 h 1600474"/>
              <a:gd name="connsiteX23" fmla="*/ 7151610 w 9662615"/>
              <a:gd name="connsiteY23" fmla="*/ 1397856 h 1600474"/>
              <a:gd name="connsiteX24" fmla="*/ 7082147 w 9662615"/>
              <a:gd name="connsiteY24" fmla="*/ 1406113 h 1600474"/>
              <a:gd name="connsiteX25" fmla="*/ 7014958 w 9662615"/>
              <a:gd name="connsiteY25" fmla="*/ 1396883 h 1600474"/>
              <a:gd name="connsiteX26" fmla="*/ 6907567 w 9662615"/>
              <a:gd name="connsiteY26" fmla="*/ 1419149 h 1600474"/>
              <a:gd name="connsiteX27" fmla="*/ 6748428 w 9662615"/>
              <a:gd name="connsiteY27" fmla="*/ 1420308 h 1600474"/>
              <a:gd name="connsiteX28" fmla="*/ 6654257 w 9662615"/>
              <a:gd name="connsiteY28" fmla="*/ 1424143 h 1600474"/>
              <a:gd name="connsiteX29" fmla="*/ 6620123 w 9662615"/>
              <a:gd name="connsiteY29" fmla="*/ 1430535 h 1600474"/>
              <a:gd name="connsiteX30" fmla="*/ 6571355 w 9662615"/>
              <a:gd name="connsiteY30" fmla="*/ 1436144 h 1600474"/>
              <a:gd name="connsiteX31" fmla="*/ 6486557 w 9662615"/>
              <a:gd name="connsiteY31" fmla="*/ 1449861 h 1600474"/>
              <a:gd name="connsiteX32" fmla="*/ 6370419 w 9662615"/>
              <a:gd name="connsiteY32" fmla="*/ 1461649 h 1600474"/>
              <a:gd name="connsiteX33" fmla="*/ 6278839 w 9662615"/>
              <a:gd name="connsiteY33" fmla="*/ 1449160 h 1600474"/>
              <a:gd name="connsiteX34" fmla="*/ 6272455 w 9662615"/>
              <a:gd name="connsiteY34" fmla="*/ 1453191 h 1600474"/>
              <a:gd name="connsiteX35" fmla="*/ 6212659 w 9662615"/>
              <a:gd name="connsiteY35" fmla="*/ 1454850 h 1600474"/>
              <a:gd name="connsiteX36" fmla="*/ 6069317 w 9662615"/>
              <a:gd name="connsiteY36" fmla="*/ 1445838 h 1600474"/>
              <a:gd name="connsiteX37" fmla="*/ 5878477 w 9662615"/>
              <a:gd name="connsiteY37" fmla="*/ 1439180 h 1600474"/>
              <a:gd name="connsiteX38" fmla="*/ 5838387 w 9662615"/>
              <a:gd name="connsiteY38" fmla="*/ 1444679 h 1600474"/>
              <a:gd name="connsiteX39" fmla="*/ 5771136 w 9662615"/>
              <a:gd name="connsiteY39" fmla="*/ 1453639 h 1600474"/>
              <a:gd name="connsiteX40" fmla="*/ 5724081 w 9662615"/>
              <a:gd name="connsiteY40" fmla="*/ 1470431 h 1600474"/>
              <a:gd name="connsiteX41" fmla="*/ 5666577 w 9662615"/>
              <a:gd name="connsiteY41" fmla="*/ 1473921 h 1600474"/>
              <a:gd name="connsiteX42" fmla="*/ 5649068 w 9662615"/>
              <a:gd name="connsiteY42" fmla="*/ 1461676 h 1600474"/>
              <a:gd name="connsiteX43" fmla="*/ 5588902 w 9662615"/>
              <a:gd name="connsiteY43" fmla="*/ 1469647 h 1600474"/>
              <a:gd name="connsiteX44" fmla="*/ 5498090 w 9662615"/>
              <a:gd name="connsiteY44" fmla="*/ 1483173 h 1600474"/>
              <a:gd name="connsiteX45" fmla="*/ 5444641 w 9662615"/>
              <a:gd name="connsiteY45" fmla="*/ 1487602 h 1600474"/>
              <a:gd name="connsiteX46" fmla="*/ 5299812 w 9662615"/>
              <a:gd name="connsiteY46" fmla="*/ 1503362 h 1600474"/>
              <a:gd name="connsiteX47" fmla="*/ 5213947 w 9662615"/>
              <a:gd name="connsiteY47" fmla="*/ 1516637 h 1600474"/>
              <a:gd name="connsiteX48" fmla="*/ 5090342 w 9662615"/>
              <a:gd name="connsiteY48" fmla="*/ 1546680 h 1600474"/>
              <a:gd name="connsiteX49" fmla="*/ 5129812 w 9662615"/>
              <a:gd name="connsiteY49" fmla="*/ 1521277 h 1600474"/>
              <a:gd name="connsiteX50" fmla="*/ 5059484 w 9662615"/>
              <a:gd name="connsiteY50" fmla="*/ 1546802 h 1600474"/>
              <a:gd name="connsiteX51" fmla="*/ 5038524 w 9662615"/>
              <a:gd name="connsiteY51" fmla="*/ 1545675 h 1600474"/>
              <a:gd name="connsiteX52" fmla="*/ 5026564 w 9662615"/>
              <a:gd name="connsiteY52" fmla="*/ 1545376 h 1600474"/>
              <a:gd name="connsiteX53" fmla="*/ 4969433 w 9662615"/>
              <a:gd name="connsiteY53" fmla="*/ 1550865 h 1600474"/>
              <a:gd name="connsiteX54" fmla="*/ 4929254 w 9662615"/>
              <a:gd name="connsiteY54" fmla="*/ 1563452 h 1600474"/>
              <a:gd name="connsiteX55" fmla="*/ 4871726 w 9662615"/>
              <a:gd name="connsiteY55" fmla="*/ 1570584 h 1600474"/>
              <a:gd name="connsiteX56" fmla="*/ 4843267 w 9662615"/>
              <a:gd name="connsiteY56" fmla="*/ 1561459 h 1600474"/>
              <a:gd name="connsiteX57" fmla="*/ 4821058 w 9662615"/>
              <a:gd name="connsiteY57" fmla="*/ 1553078 h 1600474"/>
              <a:gd name="connsiteX58" fmla="*/ 4791466 w 9662615"/>
              <a:gd name="connsiteY58" fmla="*/ 1561324 h 1600474"/>
              <a:gd name="connsiteX59" fmla="*/ 4784247 w 9662615"/>
              <a:gd name="connsiteY59" fmla="*/ 1562342 h 1600474"/>
              <a:gd name="connsiteX60" fmla="*/ 4739309 w 9662615"/>
              <a:gd name="connsiteY60" fmla="*/ 1553948 h 1600474"/>
              <a:gd name="connsiteX61" fmla="*/ 4697562 w 9662615"/>
              <a:gd name="connsiteY61" fmla="*/ 1551206 h 1600474"/>
              <a:gd name="connsiteX62" fmla="*/ 4650737 w 9662615"/>
              <a:gd name="connsiteY62" fmla="*/ 1537381 h 1600474"/>
              <a:gd name="connsiteX63" fmla="*/ 4583150 w 9662615"/>
              <a:gd name="connsiteY63" fmla="*/ 1529064 h 1600474"/>
              <a:gd name="connsiteX64" fmla="*/ 4521734 w 9662615"/>
              <a:gd name="connsiteY64" fmla="*/ 1529359 h 1600474"/>
              <a:gd name="connsiteX65" fmla="*/ 4382398 w 9662615"/>
              <a:gd name="connsiteY65" fmla="*/ 1534108 h 1600474"/>
              <a:gd name="connsiteX66" fmla="*/ 4221826 w 9662615"/>
              <a:gd name="connsiteY66" fmla="*/ 1500972 h 1600474"/>
              <a:gd name="connsiteX67" fmla="*/ 4096601 w 9662615"/>
              <a:gd name="connsiteY67" fmla="*/ 1521563 h 1600474"/>
              <a:gd name="connsiteX68" fmla="*/ 4046172 w 9662615"/>
              <a:gd name="connsiteY68" fmla="*/ 1600474 h 1600474"/>
              <a:gd name="connsiteX69" fmla="*/ 3833906 w 9662615"/>
              <a:gd name="connsiteY69" fmla="*/ 1516637 h 1600474"/>
              <a:gd name="connsiteX70" fmla="*/ 3696258 w 9662615"/>
              <a:gd name="connsiteY70" fmla="*/ 1537563 h 1600474"/>
              <a:gd name="connsiteX71" fmla="*/ 3594070 w 9662615"/>
              <a:gd name="connsiteY71" fmla="*/ 1509422 h 1600474"/>
              <a:gd name="connsiteX72" fmla="*/ 3565233 w 9662615"/>
              <a:gd name="connsiteY72" fmla="*/ 1515122 h 1600474"/>
              <a:gd name="connsiteX73" fmla="*/ 3560267 w 9662615"/>
              <a:gd name="connsiteY73" fmla="*/ 1516288 h 1600474"/>
              <a:gd name="connsiteX74" fmla="*/ 3540258 w 9662615"/>
              <a:gd name="connsiteY74" fmla="*/ 1516976 h 1600474"/>
              <a:gd name="connsiteX75" fmla="*/ 3534780 w 9662615"/>
              <a:gd name="connsiteY75" fmla="*/ 1522141 h 1600474"/>
              <a:gd name="connsiteX76" fmla="*/ 3504783 w 9662615"/>
              <a:gd name="connsiteY76" fmla="*/ 1526739 h 1600474"/>
              <a:gd name="connsiteX77" fmla="*/ 3430805 w 9662615"/>
              <a:gd name="connsiteY77" fmla="*/ 1542521 h 1600474"/>
              <a:gd name="connsiteX78" fmla="*/ 3292707 w 9662615"/>
              <a:gd name="connsiteY78" fmla="*/ 1520490 h 1600474"/>
              <a:gd name="connsiteX79" fmla="*/ 3187872 w 9662615"/>
              <a:gd name="connsiteY79" fmla="*/ 1519991 h 1600474"/>
              <a:gd name="connsiteX80" fmla="*/ 3148026 w 9662615"/>
              <a:gd name="connsiteY80" fmla="*/ 1524777 h 1600474"/>
              <a:gd name="connsiteX81" fmla="*/ 3092394 w 9662615"/>
              <a:gd name="connsiteY81" fmla="*/ 1528115 h 1600474"/>
              <a:gd name="connsiteX82" fmla="*/ 2994200 w 9662615"/>
              <a:gd name="connsiteY82" fmla="*/ 1537857 h 1600474"/>
              <a:gd name="connsiteX83" fmla="*/ 2862301 w 9662615"/>
              <a:gd name="connsiteY83" fmla="*/ 1544250 h 1600474"/>
              <a:gd name="connsiteX84" fmla="*/ 2766335 w 9662615"/>
              <a:gd name="connsiteY84" fmla="*/ 1527662 h 1600474"/>
              <a:gd name="connsiteX85" fmla="*/ 2757836 w 9662615"/>
              <a:gd name="connsiteY85" fmla="*/ 1531371 h 1600474"/>
              <a:gd name="connsiteX86" fmla="*/ 2691555 w 9662615"/>
              <a:gd name="connsiteY86" fmla="*/ 1530283 h 1600474"/>
              <a:gd name="connsiteX87" fmla="*/ 2491676 w 9662615"/>
              <a:gd name="connsiteY87" fmla="*/ 1500859 h 1600474"/>
              <a:gd name="connsiteX88" fmla="*/ 2378036 w 9662615"/>
              <a:gd name="connsiteY88" fmla="*/ 1520645 h 1600474"/>
              <a:gd name="connsiteX89" fmla="*/ 2284269 w 9662615"/>
              <a:gd name="connsiteY89" fmla="*/ 1503068 h 1600474"/>
              <a:gd name="connsiteX90" fmla="*/ 2207104 w 9662615"/>
              <a:gd name="connsiteY90" fmla="*/ 1508888 h 1600474"/>
              <a:gd name="connsiteX91" fmla="*/ 2149226 w 9662615"/>
              <a:gd name="connsiteY91" fmla="*/ 1523409 h 1600474"/>
              <a:gd name="connsiteX92" fmla="*/ 2084783 w 9662615"/>
              <a:gd name="connsiteY92" fmla="*/ 1524245 h 1600474"/>
              <a:gd name="connsiteX93" fmla="*/ 2070075 w 9662615"/>
              <a:gd name="connsiteY93" fmla="*/ 1511285 h 1600474"/>
              <a:gd name="connsiteX94" fmla="*/ 2001057 w 9662615"/>
              <a:gd name="connsiteY94" fmla="*/ 1516449 h 1600474"/>
              <a:gd name="connsiteX95" fmla="*/ 1896330 w 9662615"/>
              <a:gd name="connsiteY95" fmla="*/ 1525725 h 1600474"/>
              <a:gd name="connsiteX96" fmla="*/ 1835994 w 9662615"/>
              <a:gd name="connsiteY96" fmla="*/ 1527678 h 1600474"/>
              <a:gd name="connsiteX97" fmla="*/ 1671119 w 9662615"/>
              <a:gd name="connsiteY97" fmla="*/ 1536701 h 1600474"/>
              <a:gd name="connsiteX98" fmla="*/ 1601337 w 9662615"/>
              <a:gd name="connsiteY98" fmla="*/ 1548552 h 1600474"/>
              <a:gd name="connsiteX99" fmla="*/ 1407755 w 9662615"/>
              <a:gd name="connsiteY99" fmla="*/ 1571444 h 1600474"/>
              <a:gd name="connsiteX100" fmla="*/ 1271994 w 9662615"/>
              <a:gd name="connsiteY100" fmla="*/ 1579471 h 1600474"/>
              <a:gd name="connsiteX101" fmla="*/ 1249226 w 9662615"/>
              <a:gd name="connsiteY101" fmla="*/ 1583140 h 1600474"/>
              <a:gd name="connsiteX102" fmla="*/ 1217719 w 9662615"/>
              <a:gd name="connsiteY102" fmla="*/ 1580863 h 1600474"/>
              <a:gd name="connsiteX103" fmla="*/ 1091432 w 9662615"/>
              <a:gd name="connsiteY103" fmla="*/ 1571003 h 1600474"/>
              <a:gd name="connsiteX104" fmla="*/ 992039 w 9662615"/>
              <a:gd name="connsiteY104" fmla="*/ 1556662 h 1600474"/>
              <a:gd name="connsiteX105" fmla="*/ 868264 w 9662615"/>
              <a:gd name="connsiteY105" fmla="*/ 1566392 h 1600474"/>
              <a:gd name="connsiteX106" fmla="*/ 792765 w 9662615"/>
              <a:gd name="connsiteY106" fmla="*/ 1563102 h 1600474"/>
              <a:gd name="connsiteX107" fmla="*/ 669055 w 9662615"/>
              <a:gd name="connsiteY107" fmla="*/ 1543638 h 1600474"/>
              <a:gd name="connsiteX108" fmla="*/ 506152 w 9662615"/>
              <a:gd name="connsiteY108" fmla="*/ 1549124 h 1600474"/>
              <a:gd name="connsiteX109" fmla="*/ 472797 w 9662615"/>
              <a:gd name="connsiteY109" fmla="*/ 1568904 h 1600474"/>
              <a:gd name="connsiteX110" fmla="*/ 427864 w 9662615"/>
              <a:gd name="connsiteY110" fmla="*/ 1580848 h 1600474"/>
              <a:gd name="connsiteX111" fmla="*/ 408381 w 9662615"/>
              <a:gd name="connsiteY111" fmla="*/ 1552940 h 1600474"/>
              <a:gd name="connsiteX112" fmla="*/ 267163 w 9662615"/>
              <a:gd name="connsiteY112" fmla="*/ 1531913 h 1600474"/>
              <a:gd name="connsiteX113" fmla="*/ 196644 w 9662615"/>
              <a:gd name="connsiteY113" fmla="*/ 1524565 h 1600474"/>
              <a:gd name="connsiteX114" fmla="*/ 86819 w 9662615"/>
              <a:gd name="connsiteY114" fmla="*/ 1519517 h 1600474"/>
              <a:gd name="connsiteX115" fmla="*/ 53369 w 9662615"/>
              <a:gd name="connsiteY115" fmla="*/ 1516853 h 1600474"/>
              <a:gd name="connsiteX116" fmla="*/ 2359 w 9662615"/>
              <a:gd name="connsiteY116" fmla="*/ 1515247 h 1600474"/>
              <a:gd name="connsiteX117" fmla="*/ 0 w 9662615"/>
              <a:gd name="connsiteY117" fmla="*/ 1514932 h 1600474"/>
              <a:gd name="connsiteX118" fmla="*/ 0 w 9662615"/>
              <a:gd name="connsiteY118" fmla="*/ 0 h 1600474"/>
              <a:gd name="connsiteX0" fmla="*/ 0 w 9662615"/>
              <a:gd name="connsiteY0" fmla="*/ 0 h 1679987"/>
              <a:gd name="connsiteX1" fmla="*/ 9662615 w 9662615"/>
              <a:gd name="connsiteY1" fmla="*/ 0 h 1679987"/>
              <a:gd name="connsiteX2" fmla="*/ 9662615 w 9662615"/>
              <a:gd name="connsiteY2" fmla="*/ 1280346 h 1679987"/>
              <a:gd name="connsiteX3" fmla="*/ 9658420 w 9662615"/>
              <a:gd name="connsiteY3" fmla="*/ 1280106 h 1679987"/>
              <a:gd name="connsiteX4" fmla="*/ 9469546 w 9662615"/>
              <a:gd name="connsiteY4" fmla="*/ 1289837 h 1679987"/>
              <a:gd name="connsiteX5" fmla="*/ 9385895 w 9662615"/>
              <a:gd name="connsiteY5" fmla="*/ 1269203 h 1679987"/>
              <a:gd name="connsiteX6" fmla="*/ 9144767 w 9662615"/>
              <a:gd name="connsiteY6" fmla="*/ 1264120 h 1679987"/>
              <a:gd name="connsiteX7" fmla="*/ 8837252 w 9662615"/>
              <a:gd name="connsiteY7" fmla="*/ 1350515 h 1679987"/>
              <a:gd name="connsiteX8" fmla="*/ 8705466 w 9662615"/>
              <a:gd name="connsiteY8" fmla="*/ 1342419 h 1679987"/>
              <a:gd name="connsiteX9" fmla="*/ 8652221 w 9662615"/>
              <a:gd name="connsiteY9" fmla="*/ 1326906 h 1679987"/>
              <a:gd name="connsiteX10" fmla="*/ 8632312 w 9662615"/>
              <a:gd name="connsiteY10" fmla="*/ 1326025 h 1679987"/>
              <a:gd name="connsiteX11" fmla="*/ 8591582 w 9662615"/>
              <a:gd name="connsiteY11" fmla="*/ 1341666 h 1679987"/>
              <a:gd name="connsiteX12" fmla="*/ 8537336 w 9662615"/>
              <a:gd name="connsiteY12" fmla="*/ 1341684 h 1679987"/>
              <a:gd name="connsiteX13" fmla="*/ 8472508 w 9662615"/>
              <a:gd name="connsiteY13" fmla="*/ 1363109 h 1679987"/>
              <a:gd name="connsiteX14" fmla="*/ 8258477 w 9662615"/>
              <a:gd name="connsiteY14" fmla="*/ 1370666 h 1679987"/>
              <a:gd name="connsiteX15" fmla="*/ 8197961 w 9662615"/>
              <a:gd name="connsiteY15" fmla="*/ 1392804 h 1679987"/>
              <a:gd name="connsiteX16" fmla="*/ 8171196 w 9662615"/>
              <a:gd name="connsiteY16" fmla="*/ 1397216 h 1679987"/>
              <a:gd name="connsiteX17" fmla="*/ 8127667 w 9662615"/>
              <a:gd name="connsiteY17" fmla="*/ 1418254 h 1679987"/>
              <a:gd name="connsiteX18" fmla="*/ 7974579 w 9662615"/>
              <a:gd name="connsiteY18" fmla="*/ 1383439 h 1679987"/>
              <a:gd name="connsiteX19" fmla="*/ 7768351 w 9662615"/>
              <a:gd name="connsiteY19" fmla="*/ 1395051 h 1679987"/>
              <a:gd name="connsiteX20" fmla="*/ 7635985 w 9662615"/>
              <a:gd name="connsiteY20" fmla="*/ 1386363 h 1679987"/>
              <a:gd name="connsiteX21" fmla="*/ 7466069 w 9662615"/>
              <a:gd name="connsiteY21" fmla="*/ 1377654 h 1679987"/>
              <a:gd name="connsiteX22" fmla="*/ 7355642 w 9662615"/>
              <a:gd name="connsiteY22" fmla="*/ 1407761 h 1679987"/>
              <a:gd name="connsiteX23" fmla="*/ 7151610 w 9662615"/>
              <a:gd name="connsiteY23" fmla="*/ 1397856 h 1679987"/>
              <a:gd name="connsiteX24" fmla="*/ 7082147 w 9662615"/>
              <a:gd name="connsiteY24" fmla="*/ 1406113 h 1679987"/>
              <a:gd name="connsiteX25" fmla="*/ 7014958 w 9662615"/>
              <a:gd name="connsiteY25" fmla="*/ 1396883 h 1679987"/>
              <a:gd name="connsiteX26" fmla="*/ 6907567 w 9662615"/>
              <a:gd name="connsiteY26" fmla="*/ 1419149 h 1679987"/>
              <a:gd name="connsiteX27" fmla="*/ 6748428 w 9662615"/>
              <a:gd name="connsiteY27" fmla="*/ 1420308 h 1679987"/>
              <a:gd name="connsiteX28" fmla="*/ 6654257 w 9662615"/>
              <a:gd name="connsiteY28" fmla="*/ 1424143 h 1679987"/>
              <a:gd name="connsiteX29" fmla="*/ 6620123 w 9662615"/>
              <a:gd name="connsiteY29" fmla="*/ 1430535 h 1679987"/>
              <a:gd name="connsiteX30" fmla="*/ 6571355 w 9662615"/>
              <a:gd name="connsiteY30" fmla="*/ 1436144 h 1679987"/>
              <a:gd name="connsiteX31" fmla="*/ 6486557 w 9662615"/>
              <a:gd name="connsiteY31" fmla="*/ 1449861 h 1679987"/>
              <a:gd name="connsiteX32" fmla="*/ 6370419 w 9662615"/>
              <a:gd name="connsiteY32" fmla="*/ 1461649 h 1679987"/>
              <a:gd name="connsiteX33" fmla="*/ 6278839 w 9662615"/>
              <a:gd name="connsiteY33" fmla="*/ 1449160 h 1679987"/>
              <a:gd name="connsiteX34" fmla="*/ 6272455 w 9662615"/>
              <a:gd name="connsiteY34" fmla="*/ 1453191 h 1679987"/>
              <a:gd name="connsiteX35" fmla="*/ 6212659 w 9662615"/>
              <a:gd name="connsiteY35" fmla="*/ 1454850 h 1679987"/>
              <a:gd name="connsiteX36" fmla="*/ 6069317 w 9662615"/>
              <a:gd name="connsiteY36" fmla="*/ 1445838 h 1679987"/>
              <a:gd name="connsiteX37" fmla="*/ 5878477 w 9662615"/>
              <a:gd name="connsiteY37" fmla="*/ 1439180 h 1679987"/>
              <a:gd name="connsiteX38" fmla="*/ 5838387 w 9662615"/>
              <a:gd name="connsiteY38" fmla="*/ 1444679 h 1679987"/>
              <a:gd name="connsiteX39" fmla="*/ 5771136 w 9662615"/>
              <a:gd name="connsiteY39" fmla="*/ 1453639 h 1679987"/>
              <a:gd name="connsiteX40" fmla="*/ 5724081 w 9662615"/>
              <a:gd name="connsiteY40" fmla="*/ 1470431 h 1679987"/>
              <a:gd name="connsiteX41" fmla="*/ 5666577 w 9662615"/>
              <a:gd name="connsiteY41" fmla="*/ 1473921 h 1679987"/>
              <a:gd name="connsiteX42" fmla="*/ 5649068 w 9662615"/>
              <a:gd name="connsiteY42" fmla="*/ 1461676 h 1679987"/>
              <a:gd name="connsiteX43" fmla="*/ 5588902 w 9662615"/>
              <a:gd name="connsiteY43" fmla="*/ 1469647 h 1679987"/>
              <a:gd name="connsiteX44" fmla="*/ 5498090 w 9662615"/>
              <a:gd name="connsiteY44" fmla="*/ 1483173 h 1679987"/>
              <a:gd name="connsiteX45" fmla="*/ 5444641 w 9662615"/>
              <a:gd name="connsiteY45" fmla="*/ 1487602 h 1679987"/>
              <a:gd name="connsiteX46" fmla="*/ 5299812 w 9662615"/>
              <a:gd name="connsiteY46" fmla="*/ 1503362 h 1679987"/>
              <a:gd name="connsiteX47" fmla="*/ 5213947 w 9662615"/>
              <a:gd name="connsiteY47" fmla="*/ 1516637 h 1679987"/>
              <a:gd name="connsiteX48" fmla="*/ 5090342 w 9662615"/>
              <a:gd name="connsiteY48" fmla="*/ 1546680 h 1679987"/>
              <a:gd name="connsiteX49" fmla="*/ 5129812 w 9662615"/>
              <a:gd name="connsiteY49" fmla="*/ 1521277 h 1679987"/>
              <a:gd name="connsiteX50" fmla="*/ 5059484 w 9662615"/>
              <a:gd name="connsiteY50" fmla="*/ 1546802 h 1679987"/>
              <a:gd name="connsiteX51" fmla="*/ 5038524 w 9662615"/>
              <a:gd name="connsiteY51" fmla="*/ 1545675 h 1679987"/>
              <a:gd name="connsiteX52" fmla="*/ 5026564 w 9662615"/>
              <a:gd name="connsiteY52" fmla="*/ 1545376 h 1679987"/>
              <a:gd name="connsiteX53" fmla="*/ 4969433 w 9662615"/>
              <a:gd name="connsiteY53" fmla="*/ 1550865 h 1679987"/>
              <a:gd name="connsiteX54" fmla="*/ 4929254 w 9662615"/>
              <a:gd name="connsiteY54" fmla="*/ 1563452 h 1679987"/>
              <a:gd name="connsiteX55" fmla="*/ 4871726 w 9662615"/>
              <a:gd name="connsiteY55" fmla="*/ 1570584 h 1679987"/>
              <a:gd name="connsiteX56" fmla="*/ 4843267 w 9662615"/>
              <a:gd name="connsiteY56" fmla="*/ 1561459 h 1679987"/>
              <a:gd name="connsiteX57" fmla="*/ 4821058 w 9662615"/>
              <a:gd name="connsiteY57" fmla="*/ 1553078 h 1679987"/>
              <a:gd name="connsiteX58" fmla="*/ 4791466 w 9662615"/>
              <a:gd name="connsiteY58" fmla="*/ 1561324 h 1679987"/>
              <a:gd name="connsiteX59" fmla="*/ 4784247 w 9662615"/>
              <a:gd name="connsiteY59" fmla="*/ 1562342 h 1679987"/>
              <a:gd name="connsiteX60" fmla="*/ 4739309 w 9662615"/>
              <a:gd name="connsiteY60" fmla="*/ 1553948 h 1679987"/>
              <a:gd name="connsiteX61" fmla="*/ 4697562 w 9662615"/>
              <a:gd name="connsiteY61" fmla="*/ 1551206 h 1679987"/>
              <a:gd name="connsiteX62" fmla="*/ 4650737 w 9662615"/>
              <a:gd name="connsiteY62" fmla="*/ 1537381 h 1679987"/>
              <a:gd name="connsiteX63" fmla="*/ 4583150 w 9662615"/>
              <a:gd name="connsiteY63" fmla="*/ 1529064 h 1679987"/>
              <a:gd name="connsiteX64" fmla="*/ 4521734 w 9662615"/>
              <a:gd name="connsiteY64" fmla="*/ 1529359 h 1679987"/>
              <a:gd name="connsiteX65" fmla="*/ 4382398 w 9662615"/>
              <a:gd name="connsiteY65" fmla="*/ 1534108 h 1679987"/>
              <a:gd name="connsiteX66" fmla="*/ 4221826 w 9662615"/>
              <a:gd name="connsiteY66" fmla="*/ 1500972 h 1679987"/>
              <a:gd name="connsiteX67" fmla="*/ 4096601 w 9662615"/>
              <a:gd name="connsiteY67" fmla="*/ 1521563 h 1679987"/>
              <a:gd name="connsiteX68" fmla="*/ 3879195 w 9662615"/>
              <a:gd name="connsiteY68" fmla="*/ 1679987 h 1679987"/>
              <a:gd name="connsiteX69" fmla="*/ 3833906 w 9662615"/>
              <a:gd name="connsiteY69" fmla="*/ 1516637 h 1679987"/>
              <a:gd name="connsiteX70" fmla="*/ 3696258 w 9662615"/>
              <a:gd name="connsiteY70" fmla="*/ 1537563 h 1679987"/>
              <a:gd name="connsiteX71" fmla="*/ 3594070 w 9662615"/>
              <a:gd name="connsiteY71" fmla="*/ 1509422 h 1679987"/>
              <a:gd name="connsiteX72" fmla="*/ 3565233 w 9662615"/>
              <a:gd name="connsiteY72" fmla="*/ 1515122 h 1679987"/>
              <a:gd name="connsiteX73" fmla="*/ 3560267 w 9662615"/>
              <a:gd name="connsiteY73" fmla="*/ 1516288 h 1679987"/>
              <a:gd name="connsiteX74" fmla="*/ 3540258 w 9662615"/>
              <a:gd name="connsiteY74" fmla="*/ 1516976 h 1679987"/>
              <a:gd name="connsiteX75" fmla="*/ 3534780 w 9662615"/>
              <a:gd name="connsiteY75" fmla="*/ 1522141 h 1679987"/>
              <a:gd name="connsiteX76" fmla="*/ 3504783 w 9662615"/>
              <a:gd name="connsiteY76" fmla="*/ 1526739 h 1679987"/>
              <a:gd name="connsiteX77" fmla="*/ 3430805 w 9662615"/>
              <a:gd name="connsiteY77" fmla="*/ 1542521 h 1679987"/>
              <a:gd name="connsiteX78" fmla="*/ 3292707 w 9662615"/>
              <a:gd name="connsiteY78" fmla="*/ 1520490 h 1679987"/>
              <a:gd name="connsiteX79" fmla="*/ 3187872 w 9662615"/>
              <a:gd name="connsiteY79" fmla="*/ 1519991 h 1679987"/>
              <a:gd name="connsiteX80" fmla="*/ 3148026 w 9662615"/>
              <a:gd name="connsiteY80" fmla="*/ 1524777 h 1679987"/>
              <a:gd name="connsiteX81" fmla="*/ 3092394 w 9662615"/>
              <a:gd name="connsiteY81" fmla="*/ 1528115 h 1679987"/>
              <a:gd name="connsiteX82" fmla="*/ 2994200 w 9662615"/>
              <a:gd name="connsiteY82" fmla="*/ 1537857 h 1679987"/>
              <a:gd name="connsiteX83" fmla="*/ 2862301 w 9662615"/>
              <a:gd name="connsiteY83" fmla="*/ 1544250 h 1679987"/>
              <a:gd name="connsiteX84" fmla="*/ 2766335 w 9662615"/>
              <a:gd name="connsiteY84" fmla="*/ 1527662 h 1679987"/>
              <a:gd name="connsiteX85" fmla="*/ 2757836 w 9662615"/>
              <a:gd name="connsiteY85" fmla="*/ 1531371 h 1679987"/>
              <a:gd name="connsiteX86" fmla="*/ 2691555 w 9662615"/>
              <a:gd name="connsiteY86" fmla="*/ 1530283 h 1679987"/>
              <a:gd name="connsiteX87" fmla="*/ 2491676 w 9662615"/>
              <a:gd name="connsiteY87" fmla="*/ 1500859 h 1679987"/>
              <a:gd name="connsiteX88" fmla="*/ 2378036 w 9662615"/>
              <a:gd name="connsiteY88" fmla="*/ 1520645 h 1679987"/>
              <a:gd name="connsiteX89" fmla="*/ 2284269 w 9662615"/>
              <a:gd name="connsiteY89" fmla="*/ 1503068 h 1679987"/>
              <a:gd name="connsiteX90" fmla="*/ 2207104 w 9662615"/>
              <a:gd name="connsiteY90" fmla="*/ 1508888 h 1679987"/>
              <a:gd name="connsiteX91" fmla="*/ 2149226 w 9662615"/>
              <a:gd name="connsiteY91" fmla="*/ 1523409 h 1679987"/>
              <a:gd name="connsiteX92" fmla="*/ 2084783 w 9662615"/>
              <a:gd name="connsiteY92" fmla="*/ 1524245 h 1679987"/>
              <a:gd name="connsiteX93" fmla="*/ 2070075 w 9662615"/>
              <a:gd name="connsiteY93" fmla="*/ 1511285 h 1679987"/>
              <a:gd name="connsiteX94" fmla="*/ 2001057 w 9662615"/>
              <a:gd name="connsiteY94" fmla="*/ 1516449 h 1679987"/>
              <a:gd name="connsiteX95" fmla="*/ 1896330 w 9662615"/>
              <a:gd name="connsiteY95" fmla="*/ 1525725 h 1679987"/>
              <a:gd name="connsiteX96" fmla="*/ 1835994 w 9662615"/>
              <a:gd name="connsiteY96" fmla="*/ 1527678 h 1679987"/>
              <a:gd name="connsiteX97" fmla="*/ 1671119 w 9662615"/>
              <a:gd name="connsiteY97" fmla="*/ 1536701 h 1679987"/>
              <a:gd name="connsiteX98" fmla="*/ 1601337 w 9662615"/>
              <a:gd name="connsiteY98" fmla="*/ 1548552 h 1679987"/>
              <a:gd name="connsiteX99" fmla="*/ 1407755 w 9662615"/>
              <a:gd name="connsiteY99" fmla="*/ 1571444 h 1679987"/>
              <a:gd name="connsiteX100" fmla="*/ 1271994 w 9662615"/>
              <a:gd name="connsiteY100" fmla="*/ 1579471 h 1679987"/>
              <a:gd name="connsiteX101" fmla="*/ 1249226 w 9662615"/>
              <a:gd name="connsiteY101" fmla="*/ 1583140 h 1679987"/>
              <a:gd name="connsiteX102" fmla="*/ 1217719 w 9662615"/>
              <a:gd name="connsiteY102" fmla="*/ 1580863 h 1679987"/>
              <a:gd name="connsiteX103" fmla="*/ 1091432 w 9662615"/>
              <a:gd name="connsiteY103" fmla="*/ 1571003 h 1679987"/>
              <a:gd name="connsiteX104" fmla="*/ 992039 w 9662615"/>
              <a:gd name="connsiteY104" fmla="*/ 1556662 h 1679987"/>
              <a:gd name="connsiteX105" fmla="*/ 868264 w 9662615"/>
              <a:gd name="connsiteY105" fmla="*/ 1566392 h 1679987"/>
              <a:gd name="connsiteX106" fmla="*/ 792765 w 9662615"/>
              <a:gd name="connsiteY106" fmla="*/ 1563102 h 1679987"/>
              <a:gd name="connsiteX107" fmla="*/ 669055 w 9662615"/>
              <a:gd name="connsiteY107" fmla="*/ 1543638 h 1679987"/>
              <a:gd name="connsiteX108" fmla="*/ 506152 w 9662615"/>
              <a:gd name="connsiteY108" fmla="*/ 1549124 h 1679987"/>
              <a:gd name="connsiteX109" fmla="*/ 472797 w 9662615"/>
              <a:gd name="connsiteY109" fmla="*/ 1568904 h 1679987"/>
              <a:gd name="connsiteX110" fmla="*/ 427864 w 9662615"/>
              <a:gd name="connsiteY110" fmla="*/ 1580848 h 1679987"/>
              <a:gd name="connsiteX111" fmla="*/ 408381 w 9662615"/>
              <a:gd name="connsiteY111" fmla="*/ 1552940 h 1679987"/>
              <a:gd name="connsiteX112" fmla="*/ 267163 w 9662615"/>
              <a:gd name="connsiteY112" fmla="*/ 1531913 h 1679987"/>
              <a:gd name="connsiteX113" fmla="*/ 196644 w 9662615"/>
              <a:gd name="connsiteY113" fmla="*/ 1524565 h 1679987"/>
              <a:gd name="connsiteX114" fmla="*/ 86819 w 9662615"/>
              <a:gd name="connsiteY114" fmla="*/ 1519517 h 1679987"/>
              <a:gd name="connsiteX115" fmla="*/ 53369 w 9662615"/>
              <a:gd name="connsiteY115" fmla="*/ 1516853 h 1679987"/>
              <a:gd name="connsiteX116" fmla="*/ 2359 w 9662615"/>
              <a:gd name="connsiteY116" fmla="*/ 1515247 h 1679987"/>
              <a:gd name="connsiteX117" fmla="*/ 0 w 9662615"/>
              <a:gd name="connsiteY117" fmla="*/ 1514932 h 1679987"/>
              <a:gd name="connsiteX118" fmla="*/ 0 w 9662615"/>
              <a:gd name="connsiteY118" fmla="*/ 0 h 1679987"/>
              <a:gd name="connsiteX0" fmla="*/ 0 w 9662615"/>
              <a:gd name="connsiteY0" fmla="*/ 0 h 1648182"/>
              <a:gd name="connsiteX1" fmla="*/ 9662615 w 9662615"/>
              <a:gd name="connsiteY1" fmla="*/ 0 h 1648182"/>
              <a:gd name="connsiteX2" fmla="*/ 9662615 w 9662615"/>
              <a:gd name="connsiteY2" fmla="*/ 1280346 h 1648182"/>
              <a:gd name="connsiteX3" fmla="*/ 9658420 w 9662615"/>
              <a:gd name="connsiteY3" fmla="*/ 1280106 h 1648182"/>
              <a:gd name="connsiteX4" fmla="*/ 9469546 w 9662615"/>
              <a:gd name="connsiteY4" fmla="*/ 1289837 h 1648182"/>
              <a:gd name="connsiteX5" fmla="*/ 9385895 w 9662615"/>
              <a:gd name="connsiteY5" fmla="*/ 1269203 h 1648182"/>
              <a:gd name="connsiteX6" fmla="*/ 9144767 w 9662615"/>
              <a:gd name="connsiteY6" fmla="*/ 1264120 h 1648182"/>
              <a:gd name="connsiteX7" fmla="*/ 8837252 w 9662615"/>
              <a:gd name="connsiteY7" fmla="*/ 1350515 h 1648182"/>
              <a:gd name="connsiteX8" fmla="*/ 8705466 w 9662615"/>
              <a:gd name="connsiteY8" fmla="*/ 1342419 h 1648182"/>
              <a:gd name="connsiteX9" fmla="*/ 8652221 w 9662615"/>
              <a:gd name="connsiteY9" fmla="*/ 1326906 h 1648182"/>
              <a:gd name="connsiteX10" fmla="*/ 8632312 w 9662615"/>
              <a:gd name="connsiteY10" fmla="*/ 1326025 h 1648182"/>
              <a:gd name="connsiteX11" fmla="*/ 8591582 w 9662615"/>
              <a:gd name="connsiteY11" fmla="*/ 1341666 h 1648182"/>
              <a:gd name="connsiteX12" fmla="*/ 8537336 w 9662615"/>
              <a:gd name="connsiteY12" fmla="*/ 1341684 h 1648182"/>
              <a:gd name="connsiteX13" fmla="*/ 8472508 w 9662615"/>
              <a:gd name="connsiteY13" fmla="*/ 1363109 h 1648182"/>
              <a:gd name="connsiteX14" fmla="*/ 8258477 w 9662615"/>
              <a:gd name="connsiteY14" fmla="*/ 1370666 h 1648182"/>
              <a:gd name="connsiteX15" fmla="*/ 8197961 w 9662615"/>
              <a:gd name="connsiteY15" fmla="*/ 1392804 h 1648182"/>
              <a:gd name="connsiteX16" fmla="*/ 8171196 w 9662615"/>
              <a:gd name="connsiteY16" fmla="*/ 1397216 h 1648182"/>
              <a:gd name="connsiteX17" fmla="*/ 8127667 w 9662615"/>
              <a:gd name="connsiteY17" fmla="*/ 1418254 h 1648182"/>
              <a:gd name="connsiteX18" fmla="*/ 7974579 w 9662615"/>
              <a:gd name="connsiteY18" fmla="*/ 1383439 h 1648182"/>
              <a:gd name="connsiteX19" fmla="*/ 7768351 w 9662615"/>
              <a:gd name="connsiteY19" fmla="*/ 1395051 h 1648182"/>
              <a:gd name="connsiteX20" fmla="*/ 7635985 w 9662615"/>
              <a:gd name="connsiteY20" fmla="*/ 1386363 h 1648182"/>
              <a:gd name="connsiteX21" fmla="*/ 7466069 w 9662615"/>
              <a:gd name="connsiteY21" fmla="*/ 1377654 h 1648182"/>
              <a:gd name="connsiteX22" fmla="*/ 7355642 w 9662615"/>
              <a:gd name="connsiteY22" fmla="*/ 1407761 h 1648182"/>
              <a:gd name="connsiteX23" fmla="*/ 7151610 w 9662615"/>
              <a:gd name="connsiteY23" fmla="*/ 1397856 h 1648182"/>
              <a:gd name="connsiteX24" fmla="*/ 7082147 w 9662615"/>
              <a:gd name="connsiteY24" fmla="*/ 1406113 h 1648182"/>
              <a:gd name="connsiteX25" fmla="*/ 7014958 w 9662615"/>
              <a:gd name="connsiteY25" fmla="*/ 1396883 h 1648182"/>
              <a:gd name="connsiteX26" fmla="*/ 6907567 w 9662615"/>
              <a:gd name="connsiteY26" fmla="*/ 1419149 h 1648182"/>
              <a:gd name="connsiteX27" fmla="*/ 6748428 w 9662615"/>
              <a:gd name="connsiteY27" fmla="*/ 1420308 h 1648182"/>
              <a:gd name="connsiteX28" fmla="*/ 6654257 w 9662615"/>
              <a:gd name="connsiteY28" fmla="*/ 1424143 h 1648182"/>
              <a:gd name="connsiteX29" fmla="*/ 6620123 w 9662615"/>
              <a:gd name="connsiteY29" fmla="*/ 1430535 h 1648182"/>
              <a:gd name="connsiteX30" fmla="*/ 6571355 w 9662615"/>
              <a:gd name="connsiteY30" fmla="*/ 1436144 h 1648182"/>
              <a:gd name="connsiteX31" fmla="*/ 6486557 w 9662615"/>
              <a:gd name="connsiteY31" fmla="*/ 1449861 h 1648182"/>
              <a:gd name="connsiteX32" fmla="*/ 6370419 w 9662615"/>
              <a:gd name="connsiteY32" fmla="*/ 1461649 h 1648182"/>
              <a:gd name="connsiteX33" fmla="*/ 6278839 w 9662615"/>
              <a:gd name="connsiteY33" fmla="*/ 1449160 h 1648182"/>
              <a:gd name="connsiteX34" fmla="*/ 6272455 w 9662615"/>
              <a:gd name="connsiteY34" fmla="*/ 1453191 h 1648182"/>
              <a:gd name="connsiteX35" fmla="*/ 6212659 w 9662615"/>
              <a:gd name="connsiteY35" fmla="*/ 1454850 h 1648182"/>
              <a:gd name="connsiteX36" fmla="*/ 6069317 w 9662615"/>
              <a:gd name="connsiteY36" fmla="*/ 1445838 h 1648182"/>
              <a:gd name="connsiteX37" fmla="*/ 5878477 w 9662615"/>
              <a:gd name="connsiteY37" fmla="*/ 1439180 h 1648182"/>
              <a:gd name="connsiteX38" fmla="*/ 5838387 w 9662615"/>
              <a:gd name="connsiteY38" fmla="*/ 1444679 h 1648182"/>
              <a:gd name="connsiteX39" fmla="*/ 5771136 w 9662615"/>
              <a:gd name="connsiteY39" fmla="*/ 1453639 h 1648182"/>
              <a:gd name="connsiteX40" fmla="*/ 5724081 w 9662615"/>
              <a:gd name="connsiteY40" fmla="*/ 1470431 h 1648182"/>
              <a:gd name="connsiteX41" fmla="*/ 5666577 w 9662615"/>
              <a:gd name="connsiteY41" fmla="*/ 1473921 h 1648182"/>
              <a:gd name="connsiteX42" fmla="*/ 5649068 w 9662615"/>
              <a:gd name="connsiteY42" fmla="*/ 1461676 h 1648182"/>
              <a:gd name="connsiteX43" fmla="*/ 5588902 w 9662615"/>
              <a:gd name="connsiteY43" fmla="*/ 1469647 h 1648182"/>
              <a:gd name="connsiteX44" fmla="*/ 5498090 w 9662615"/>
              <a:gd name="connsiteY44" fmla="*/ 1483173 h 1648182"/>
              <a:gd name="connsiteX45" fmla="*/ 5444641 w 9662615"/>
              <a:gd name="connsiteY45" fmla="*/ 1487602 h 1648182"/>
              <a:gd name="connsiteX46" fmla="*/ 5299812 w 9662615"/>
              <a:gd name="connsiteY46" fmla="*/ 1503362 h 1648182"/>
              <a:gd name="connsiteX47" fmla="*/ 5213947 w 9662615"/>
              <a:gd name="connsiteY47" fmla="*/ 1516637 h 1648182"/>
              <a:gd name="connsiteX48" fmla="*/ 5090342 w 9662615"/>
              <a:gd name="connsiteY48" fmla="*/ 1546680 h 1648182"/>
              <a:gd name="connsiteX49" fmla="*/ 5129812 w 9662615"/>
              <a:gd name="connsiteY49" fmla="*/ 1521277 h 1648182"/>
              <a:gd name="connsiteX50" fmla="*/ 5059484 w 9662615"/>
              <a:gd name="connsiteY50" fmla="*/ 1546802 h 1648182"/>
              <a:gd name="connsiteX51" fmla="*/ 5038524 w 9662615"/>
              <a:gd name="connsiteY51" fmla="*/ 1545675 h 1648182"/>
              <a:gd name="connsiteX52" fmla="*/ 5026564 w 9662615"/>
              <a:gd name="connsiteY52" fmla="*/ 1545376 h 1648182"/>
              <a:gd name="connsiteX53" fmla="*/ 4969433 w 9662615"/>
              <a:gd name="connsiteY53" fmla="*/ 1550865 h 1648182"/>
              <a:gd name="connsiteX54" fmla="*/ 4929254 w 9662615"/>
              <a:gd name="connsiteY54" fmla="*/ 1563452 h 1648182"/>
              <a:gd name="connsiteX55" fmla="*/ 4871726 w 9662615"/>
              <a:gd name="connsiteY55" fmla="*/ 1570584 h 1648182"/>
              <a:gd name="connsiteX56" fmla="*/ 4843267 w 9662615"/>
              <a:gd name="connsiteY56" fmla="*/ 1561459 h 1648182"/>
              <a:gd name="connsiteX57" fmla="*/ 4821058 w 9662615"/>
              <a:gd name="connsiteY57" fmla="*/ 1553078 h 1648182"/>
              <a:gd name="connsiteX58" fmla="*/ 4791466 w 9662615"/>
              <a:gd name="connsiteY58" fmla="*/ 1561324 h 1648182"/>
              <a:gd name="connsiteX59" fmla="*/ 4784247 w 9662615"/>
              <a:gd name="connsiteY59" fmla="*/ 1562342 h 1648182"/>
              <a:gd name="connsiteX60" fmla="*/ 4739309 w 9662615"/>
              <a:gd name="connsiteY60" fmla="*/ 1553948 h 1648182"/>
              <a:gd name="connsiteX61" fmla="*/ 4697562 w 9662615"/>
              <a:gd name="connsiteY61" fmla="*/ 1551206 h 1648182"/>
              <a:gd name="connsiteX62" fmla="*/ 4650737 w 9662615"/>
              <a:gd name="connsiteY62" fmla="*/ 1537381 h 1648182"/>
              <a:gd name="connsiteX63" fmla="*/ 4583150 w 9662615"/>
              <a:gd name="connsiteY63" fmla="*/ 1529064 h 1648182"/>
              <a:gd name="connsiteX64" fmla="*/ 4521734 w 9662615"/>
              <a:gd name="connsiteY64" fmla="*/ 1529359 h 1648182"/>
              <a:gd name="connsiteX65" fmla="*/ 4382398 w 9662615"/>
              <a:gd name="connsiteY65" fmla="*/ 1534108 h 1648182"/>
              <a:gd name="connsiteX66" fmla="*/ 4221826 w 9662615"/>
              <a:gd name="connsiteY66" fmla="*/ 1500972 h 1648182"/>
              <a:gd name="connsiteX67" fmla="*/ 4096601 w 9662615"/>
              <a:gd name="connsiteY67" fmla="*/ 1521563 h 1648182"/>
              <a:gd name="connsiteX68" fmla="*/ 4058099 w 9662615"/>
              <a:gd name="connsiteY68" fmla="*/ 1648182 h 1648182"/>
              <a:gd name="connsiteX69" fmla="*/ 3833906 w 9662615"/>
              <a:gd name="connsiteY69" fmla="*/ 1516637 h 1648182"/>
              <a:gd name="connsiteX70" fmla="*/ 3696258 w 9662615"/>
              <a:gd name="connsiteY70" fmla="*/ 1537563 h 1648182"/>
              <a:gd name="connsiteX71" fmla="*/ 3594070 w 9662615"/>
              <a:gd name="connsiteY71" fmla="*/ 1509422 h 1648182"/>
              <a:gd name="connsiteX72" fmla="*/ 3565233 w 9662615"/>
              <a:gd name="connsiteY72" fmla="*/ 1515122 h 1648182"/>
              <a:gd name="connsiteX73" fmla="*/ 3560267 w 9662615"/>
              <a:gd name="connsiteY73" fmla="*/ 1516288 h 1648182"/>
              <a:gd name="connsiteX74" fmla="*/ 3540258 w 9662615"/>
              <a:gd name="connsiteY74" fmla="*/ 1516976 h 1648182"/>
              <a:gd name="connsiteX75" fmla="*/ 3534780 w 9662615"/>
              <a:gd name="connsiteY75" fmla="*/ 1522141 h 1648182"/>
              <a:gd name="connsiteX76" fmla="*/ 3504783 w 9662615"/>
              <a:gd name="connsiteY76" fmla="*/ 1526739 h 1648182"/>
              <a:gd name="connsiteX77" fmla="*/ 3430805 w 9662615"/>
              <a:gd name="connsiteY77" fmla="*/ 1542521 h 1648182"/>
              <a:gd name="connsiteX78" fmla="*/ 3292707 w 9662615"/>
              <a:gd name="connsiteY78" fmla="*/ 1520490 h 1648182"/>
              <a:gd name="connsiteX79" fmla="*/ 3187872 w 9662615"/>
              <a:gd name="connsiteY79" fmla="*/ 1519991 h 1648182"/>
              <a:gd name="connsiteX80" fmla="*/ 3148026 w 9662615"/>
              <a:gd name="connsiteY80" fmla="*/ 1524777 h 1648182"/>
              <a:gd name="connsiteX81" fmla="*/ 3092394 w 9662615"/>
              <a:gd name="connsiteY81" fmla="*/ 1528115 h 1648182"/>
              <a:gd name="connsiteX82" fmla="*/ 2994200 w 9662615"/>
              <a:gd name="connsiteY82" fmla="*/ 1537857 h 1648182"/>
              <a:gd name="connsiteX83" fmla="*/ 2862301 w 9662615"/>
              <a:gd name="connsiteY83" fmla="*/ 1544250 h 1648182"/>
              <a:gd name="connsiteX84" fmla="*/ 2766335 w 9662615"/>
              <a:gd name="connsiteY84" fmla="*/ 1527662 h 1648182"/>
              <a:gd name="connsiteX85" fmla="*/ 2757836 w 9662615"/>
              <a:gd name="connsiteY85" fmla="*/ 1531371 h 1648182"/>
              <a:gd name="connsiteX86" fmla="*/ 2691555 w 9662615"/>
              <a:gd name="connsiteY86" fmla="*/ 1530283 h 1648182"/>
              <a:gd name="connsiteX87" fmla="*/ 2491676 w 9662615"/>
              <a:gd name="connsiteY87" fmla="*/ 1500859 h 1648182"/>
              <a:gd name="connsiteX88" fmla="*/ 2378036 w 9662615"/>
              <a:gd name="connsiteY88" fmla="*/ 1520645 h 1648182"/>
              <a:gd name="connsiteX89" fmla="*/ 2284269 w 9662615"/>
              <a:gd name="connsiteY89" fmla="*/ 1503068 h 1648182"/>
              <a:gd name="connsiteX90" fmla="*/ 2207104 w 9662615"/>
              <a:gd name="connsiteY90" fmla="*/ 1508888 h 1648182"/>
              <a:gd name="connsiteX91" fmla="*/ 2149226 w 9662615"/>
              <a:gd name="connsiteY91" fmla="*/ 1523409 h 1648182"/>
              <a:gd name="connsiteX92" fmla="*/ 2084783 w 9662615"/>
              <a:gd name="connsiteY92" fmla="*/ 1524245 h 1648182"/>
              <a:gd name="connsiteX93" fmla="*/ 2070075 w 9662615"/>
              <a:gd name="connsiteY93" fmla="*/ 1511285 h 1648182"/>
              <a:gd name="connsiteX94" fmla="*/ 2001057 w 9662615"/>
              <a:gd name="connsiteY94" fmla="*/ 1516449 h 1648182"/>
              <a:gd name="connsiteX95" fmla="*/ 1896330 w 9662615"/>
              <a:gd name="connsiteY95" fmla="*/ 1525725 h 1648182"/>
              <a:gd name="connsiteX96" fmla="*/ 1835994 w 9662615"/>
              <a:gd name="connsiteY96" fmla="*/ 1527678 h 1648182"/>
              <a:gd name="connsiteX97" fmla="*/ 1671119 w 9662615"/>
              <a:gd name="connsiteY97" fmla="*/ 1536701 h 1648182"/>
              <a:gd name="connsiteX98" fmla="*/ 1601337 w 9662615"/>
              <a:gd name="connsiteY98" fmla="*/ 1548552 h 1648182"/>
              <a:gd name="connsiteX99" fmla="*/ 1407755 w 9662615"/>
              <a:gd name="connsiteY99" fmla="*/ 1571444 h 1648182"/>
              <a:gd name="connsiteX100" fmla="*/ 1271994 w 9662615"/>
              <a:gd name="connsiteY100" fmla="*/ 1579471 h 1648182"/>
              <a:gd name="connsiteX101" fmla="*/ 1249226 w 9662615"/>
              <a:gd name="connsiteY101" fmla="*/ 1583140 h 1648182"/>
              <a:gd name="connsiteX102" fmla="*/ 1217719 w 9662615"/>
              <a:gd name="connsiteY102" fmla="*/ 1580863 h 1648182"/>
              <a:gd name="connsiteX103" fmla="*/ 1091432 w 9662615"/>
              <a:gd name="connsiteY103" fmla="*/ 1571003 h 1648182"/>
              <a:gd name="connsiteX104" fmla="*/ 992039 w 9662615"/>
              <a:gd name="connsiteY104" fmla="*/ 1556662 h 1648182"/>
              <a:gd name="connsiteX105" fmla="*/ 868264 w 9662615"/>
              <a:gd name="connsiteY105" fmla="*/ 1566392 h 1648182"/>
              <a:gd name="connsiteX106" fmla="*/ 792765 w 9662615"/>
              <a:gd name="connsiteY106" fmla="*/ 1563102 h 1648182"/>
              <a:gd name="connsiteX107" fmla="*/ 669055 w 9662615"/>
              <a:gd name="connsiteY107" fmla="*/ 1543638 h 1648182"/>
              <a:gd name="connsiteX108" fmla="*/ 506152 w 9662615"/>
              <a:gd name="connsiteY108" fmla="*/ 1549124 h 1648182"/>
              <a:gd name="connsiteX109" fmla="*/ 472797 w 9662615"/>
              <a:gd name="connsiteY109" fmla="*/ 1568904 h 1648182"/>
              <a:gd name="connsiteX110" fmla="*/ 427864 w 9662615"/>
              <a:gd name="connsiteY110" fmla="*/ 1580848 h 1648182"/>
              <a:gd name="connsiteX111" fmla="*/ 408381 w 9662615"/>
              <a:gd name="connsiteY111" fmla="*/ 1552940 h 1648182"/>
              <a:gd name="connsiteX112" fmla="*/ 267163 w 9662615"/>
              <a:gd name="connsiteY112" fmla="*/ 1531913 h 1648182"/>
              <a:gd name="connsiteX113" fmla="*/ 196644 w 9662615"/>
              <a:gd name="connsiteY113" fmla="*/ 1524565 h 1648182"/>
              <a:gd name="connsiteX114" fmla="*/ 86819 w 9662615"/>
              <a:gd name="connsiteY114" fmla="*/ 1519517 h 1648182"/>
              <a:gd name="connsiteX115" fmla="*/ 53369 w 9662615"/>
              <a:gd name="connsiteY115" fmla="*/ 1516853 h 1648182"/>
              <a:gd name="connsiteX116" fmla="*/ 2359 w 9662615"/>
              <a:gd name="connsiteY116" fmla="*/ 1515247 h 1648182"/>
              <a:gd name="connsiteX117" fmla="*/ 0 w 9662615"/>
              <a:gd name="connsiteY117" fmla="*/ 1514932 h 1648182"/>
              <a:gd name="connsiteX118" fmla="*/ 0 w 9662615"/>
              <a:gd name="connsiteY118" fmla="*/ 0 h 1648182"/>
              <a:gd name="connsiteX0" fmla="*/ 0 w 9662615"/>
              <a:gd name="connsiteY0" fmla="*/ 0 h 1648182"/>
              <a:gd name="connsiteX1" fmla="*/ 9662615 w 9662615"/>
              <a:gd name="connsiteY1" fmla="*/ 0 h 1648182"/>
              <a:gd name="connsiteX2" fmla="*/ 9662615 w 9662615"/>
              <a:gd name="connsiteY2" fmla="*/ 1280346 h 1648182"/>
              <a:gd name="connsiteX3" fmla="*/ 9658420 w 9662615"/>
              <a:gd name="connsiteY3" fmla="*/ 1280106 h 1648182"/>
              <a:gd name="connsiteX4" fmla="*/ 9469546 w 9662615"/>
              <a:gd name="connsiteY4" fmla="*/ 1289837 h 1648182"/>
              <a:gd name="connsiteX5" fmla="*/ 9385895 w 9662615"/>
              <a:gd name="connsiteY5" fmla="*/ 1269203 h 1648182"/>
              <a:gd name="connsiteX6" fmla="*/ 9144767 w 9662615"/>
              <a:gd name="connsiteY6" fmla="*/ 1264120 h 1648182"/>
              <a:gd name="connsiteX7" fmla="*/ 8837252 w 9662615"/>
              <a:gd name="connsiteY7" fmla="*/ 1350515 h 1648182"/>
              <a:gd name="connsiteX8" fmla="*/ 8705466 w 9662615"/>
              <a:gd name="connsiteY8" fmla="*/ 1342419 h 1648182"/>
              <a:gd name="connsiteX9" fmla="*/ 8652221 w 9662615"/>
              <a:gd name="connsiteY9" fmla="*/ 1326906 h 1648182"/>
              <a:gd name="connsiteX10" fmla="*/ 8632312 w 9662615"/>
              <a:gd name="connsiteY10" fmla="*/ 1326025 h 1648182"/>
              <a:gd name="connsiteX11" fmla="*/ 8591582 w 9662615"/>
              <a:gd name="connsiteY11" fmla="*/ 1341666 h 1648182"/>
              <a:gd name="connsiteX12" fmla="*/ 8537336 w 9662615"/>
              <a:gd name="connsiteY12" fmla="*/ 1341684 h 1648182"/>
              <a:gd name="connsiteX13" fmla="*/ 8472508 w 9662615"/>
              <a:gd name="connsiteY13" fmla="*/ 1363109 h 1648182"/>
              <a:gd name="connsiteX14" fmla="*/ 8258477 w 9662615"/>
              <a:gd name="connsiteY14" fmla="*/ 1370666 h 1648182"/>
              <a:gd name="connsiteX15" fmla="*/ 8197961 w 9662615"/>
              <a:gd name="connsiteY15" fmla="*/ 1392804 h 1648182"/>
              <a:gd name="connsiteX16" fmla="*/ 8171196 w 9662615"/>
              <a:gd name="connsiteY16" fmla="*/ 1397216 h 1648182"/>
              <a:gd name="connsiteX17" fmla="*/ 8127667 w 9662615"/>
              <a:gd name="connsiteY17" fmla="*/ 1418254 h 1648182"/>
              <a:gd name="connsiteX18" fmla="*/ 7974579 w 9662615"/>
              <a:gd name="connsiteY18" fmla="*/ 1383439 h 1648182"/>
              <a:gd name="connsiteX19" fmla="*/ 7768351 w 9662615"/>
              <a:gd name="connsiteY19" fmla="*/ 1395051 h 1648182"/>
              <a:gd name="connsiteX20" fmla="*/ 7635985 w 9662615"/>
              <a:gd name="connsiteY20" fmla="*/ 1386363 h 1648182"/>
              <a:gd name="connsiteX21" fmla="*/ 7466069 w 9662615"/>
              <a:gd name="connsiteY21" fmla="*/ 1377654 h 1648182"/>
              <a:gd name="connsiteX22" fmla="*/ 7355642 w 9662615"/>
              <a:gd name="connsiteY22" fmla="*/ 1407761 h 1648182"/>
              <a:gd name="connsiteX23" fmla="*/ 7151610 w 9662615"/>
              <a:gd name="connsiteY23" fmla="*/ 1397856 h 1648182"/>
              <a:gd name="connsiteX24" fmla="*/ 7082147 w 9662615"/>
              <a:gd name="connsiteY24" fmla="*/ 1406113 h 1648182"/>
              <a:gd name="connsiteX25" fmla="*/ 7014958 w 9662615"/>
              <a:gd name="connsiteY25" fmla="*/ 1396883 h 1648182"/>
              <a:gd name="connsiteX26" fmla="*/ 6907567 w 9662615"/>
              <a:gd name="connsiteY26" fmla="*/ 1419149 h 1648182"/>
              <a:gd name="connsiteX27" fmla="*/ 6748428 w 9662615"/>
              <a:gd name="connsiteY27" fmla="*/ 1420308 h 1648182"/>
              <a:gd name="connsiteX28" fmla="*/ 6654257 w 9662615"/>
              <a:gd name="connsiteY28" fmla="*/ 1424143 h 1648182"/>
              <a:gd name="connsiteX29" fmla="*/ 6620123 w 9662615"/>
              <a:gd name="connsiteY29" fmla="*/ 1430535 h 1648182"/>
              <a:gd name="connsiteX30" fmla="*/ 6571355 w 9662615"/>
              <a:gd name="connsiteY30" fmla="*/ 1436144 h 1648182"/>
              <a:gd name="connsiteX31" fmla="*/ 6486557 w 9662615"/>
              <a:gd name="connsiteY31" fmla="*/ 1449861 h 1648182"/>
              <a:gd name="connsiteX32" fmla="*/ 6370419 w 9662615"/>
              <a:gd name="connsiteY32" fmla="*/ 1461649 h 1648182"/>
              <a:gd name="connsiteX33" fmla="*/ 6278839 w 9662615"/>
              <a:gd name="connsiteY33" fmla="*/ 1449160 h 1648182"/>
              <a:gd name="connsiteX34" fmla="*/ 6272455 w 9662615"/>
              <a:gd name="connsiteY34" fmla="*/ 1453191 h 1648182"/>
              <a:gd name="connsiteX35" fmla="*/ 6212659 w 9662615"/>
              <a:gd name="connsiteY35" fmla="*/ 1454850 h 1648182"/>
              <a:gd name="connsiteX36" fmla="*/ 6069317 w 9662615"/>
              <a:gd name="connsiteY36" fmla="*/ 1445838 h 1648182"/>
              <a:gd name="connsiteX37" fmla="*/ 5878477 w 9662615"/>
              <a:gd name="connsiteY37" fmla="*/ 1439180 h 1648182"/>
              <a:gd name="connsiteX38" fmla="*/ 5838387 w 9662615"/>
              <a:gd name="connsiteY38" fmla="*/ 1444679 h 1648182"/>
              <a:gd name="connsiteX39" fmla="*/ 5771136 w 9662615"/>
              <a:gd name="connsiteY39" fmla="*/ 1453639 h 1648182"/>
              <a:gd name="connsiteX40" fmla="*/ 5724081 w 9662615"/>
              <a:gd name="connsiteY40" fmla="*/ 1470431 h 1648182"/>
              <a:gd name="connsiteX41" fmla="*/ 5666577 w 9662615"/>
              <a:gd name="connsiteY41" fmla="*/ 1473921 h 1648182"/>
              <a:gd name="connsiteX42" fmla="*/ 5649068 w 9662615"/>
              <a:gd name="connsiteY42" fmla="*/ 1461676 h 1648182"/>
              <a:gd name="connsiteX43" fmla="*/ 5588902 w 9662615"/>
              <a:gd name="connsiteY43" fmla="*/ 1469647 h 1648182"/>
              <a:gd name="connsiteX44" fmla="*/ 5498090 w 9662615"/>
              <a:gd name="connsiteY44" fmla="*/ 1483173 h 1648182"/>
              <a:gd name="connsiteX45" fmla="*/ 5444641 w 9662615"/>
              <a:gd name="connsiteY45" fmla="*/ 1487602 h 1648182"/>
              <a:gd name="connsiteX46" fmla="*/ 5299812 w 9662615"/>
              <a:gd name="connsiteY46" fmla="*/ 1503362 h 1648182"/>
              <a:gd name="connsiteX47" fmla="*/ 5213947 w 9662615"/>
              <a:gd name="connsiteY47" fmla="*/ 1516637 h 1648182"/>
              <a:gd name="connsiteX48" fmla="*/ 5090342 w 9662615"/>
              <a:gd name="connsiteY48" fmla="*/ 1546680 h 1648182"/>
              <a:gd name="connsiteX49" fmla="*/ 5129812 w 9662615"/>
              <a:gd name="connsiteY49" fmla="*/ 1521277 h 1648182"/>
              <a:gd name="connsiteX50" fmla="*/ 5059484 w 9662615"/>
              <a:gd name="connsiteY50" fmla="*/ 1546802 h 1648182"/>
              <a:gd name="connsiteX51" fmla="*/ 5038524 w 9662615"/>
              <a:gd name="connsiteY51" fmla="*/ 1545675 h 1648182"/>
              <a:gd name="connsiteX52" fmla="*/ 5026564 w 9662615"/>
              <a:gd name="connsiteY52" fmla="*/ 1545376 h 1648182"/>
              <a:gd name="connsiteX53" fmla="*/ 4969433 w 9662615"/>
              <a:gd name="connsiteY53" fmla="*/ 1550865 h 1648182"/>
              <a:gd name="connsiteX54" fmla="*/ 4929254 w 9662615"/>
              <a:gd name="connsiteY54" fmla="*/ 1563452 h 1648182"/>
              <a:gd name="connsiteX55" fmla="*/ 4871726 w 9662615"/>
              <a:gd name="connsiteY55" fmla="*/ 1570584 h 1648182"/>
              <a:gd name="connsiteX56" fmla="*/ 4843267 w 9662615"/>
              <a:gd name="connsiteY56" fmla="*/ 1561459 h 1648182"/>
              <a:gd name="connsiteX57" fmla="*/ 4821058 w 9662615"/>
              <a:gd name="connsiteY57" fmla="*/ 1553078 h 1648182"/>
              <a:gd name="connsiteX58" fmla="*/ 4791466 w 9662615"/>
              <a:gd name="connsiteY58" fmla="*/ 1561324 h 1648182"/>
              <a:gd name="connsiteX59" fmla="*/ 4784247 w 9662615"/>
              <a:gd name="connsiteY59" fmla="*/ 1562342 h 1648182"/>
              <a:gd name="connsiteX60" fmla="*/ 4739309 w 9662615"/>
              <a:gd name="connsiteY60" fmla="*/ 1553948 h 1648182"/>
              <a:gd name="connsiteX61" fmla="*/ 4697562 w 9662615"/>
              <a:gd name="connsiteY61" fmla="*/ 1551206 h 1648182"/>
              <a:gd name="connsiteX62" fmla="*/ 4650737 w 9662615"/>
              <a:gd name="connsiteY62" fmla="*/ 1537381 h 1648182"/>
              <a:gd name="connsiteX63" fmla="*/ 4583150 w 9662615"/>
              <a:gd name="connsiteY63" fmla="*/ 1529064 h 1648182"/>
              <a:gd name="connsiteX64" fmla="*/ 4521734 w 9662615"/>
              <a:gd name="connsiteY64" fmla="*/ 1529359 h 1648182"/>
              <a:gd name="connsiteX65" fmla="*/ 4382398 w 9662615"/>
              <a:gd name="connsiteY65" fmla="*/ 1534108 h 1648182"/>
              <a:gd name="connsiteX66" fmla="*/ 4221826 w 9662615"/>
              <a:gd name="connsiteY66" fmla="*/ 1500972 h 1648182"/>
              <a:gd name="connsiteX67" fmla="*/ 4096601 w 9662615"/>
              <a:gd name="connsiteY67" fmla="*/ 1521563 h 1648182"/>
              <a:gd name="connsiteX68" fmla="*/ 4058099 w 9662615"/>
              <a:gd name="connsiteY68" fmla="*/ 1648182 h 1648182"/>
              <a:gd name="connsiteX69" fmla="*/ 3833906 w 9662615"/>
              <a:gd name="connsiteY69" fmla="*/ 1516637 h 1648182"/>
              <a:gd name="connsiteX70" fmla="*/ 3696258 w 9662615"/>
              <a:gd name="connsiteY70" fmla="*/ 1537563 h 1648182"/>
              <a:gd name="connsiteX71" fmla="*/ 3594070 w 9662615"/>
              <a:gd name="connsiteY71" fmla="*/ 1509422 h 1648182"/>
              <a:gd name="connsiteX72" fmla="*/ 3565233 w 9662615"/>
              <a:gd name="connsiteY72" fmla="*/ 1515122 h 1648182"/>
              <a:gd name="connsiteX73" fmla="*/ 3560267 w 9662615"/>
              <a:gd name="connsiteY73" fmla="*/ 1516288 h 1648182"/>
              <a:gd name="connsiteX74" fmla="*/ 3540258 w 9662615"/>
              <a:gd name="connsiteY74" fmla="*/ 1516976 h 1648182"/>
              <a:gd name="connsiteX75" fmla="*/ 3534780 w 9662615"/>
              <a:gd name="connsiteY75" fmla="*/ 1522141 h 1648182"/>
              <a:gd name="connsiteX76" fmla="*/ 3504783 w 9662615"/>
              <a:gd name="connsiteY76" fmla="*/ 1526739 h 1648182"/>
              <a:gd name="connsiteX77" fmla="*/ 3430805 w 9662615"/>
              <a:gd name="connsiteY77" fmla="*/ 1542521 h 1648182"/>
              <a:gd name="connsiteX78" fmla="*/ 3292707 w 9662615"/>
              <a:gd name="connsiteY78" fmla="*/ 1520490 h 1648182"/>
              <a:gd name="connsiteX79" fmla="*/ 3187872 w 9662615"/>
              <a:gd name="connsiteY79" fmla="*/ 1519991 h 1648182"/>
              <a:gd name="connsiteX80" fmla="*/ 3148026 w 9662615"/>
              <a:gd name="connsiteY80" fmla="*/ 1524777 h 1648182"/>
              <a:gd name="connsiteX81" fmla="*/ 3092394 w 9662615"/>
              <a:gd name="connsiteY81" fmla="*/ 1528115 h 1648182"/>
              <a:gd name="connsiteX82" fmla="*/ 2994200 w 9662615"/>
              <a:gd name="connsiteY82" fmla="*/ 1537857 h 1648182"/>
              <a:gd name="connsiteX83" fmla="*/ 2862301 w 9662615"/>
              <a:gd name="connsiteY83" fmla="*/ 1544250 h 1648182"/>
              <a:gd name="connsiteX84" fmla="*/ 2766335 w 9662615"/>
              <a:gd name="connsiteY84" fmla="*/ 1527662 h 1648182"/>
              <a:gd name="connsiteX85" fmla="*/ 2757836 w 9662615"/>
              <a:gd name="connsiteY85" fmla="*/ 1531371 h 1648182"/>
              <a:gd name="connsiteX86" fmla="*/ 2691555 w 9662615"/>
              <a:gd name="connsiteY86" fmla="*/ 1530283 h 1648182"/>
              <a:gd name="connsiteX87" fmla="*/ 2491676 w 9662615"/>
              <a:gd name="connsiteY87" fmla="*/ 1500859 h 1648182"/>
              <a:gd name="connsiteX88" fmla="*/ 2378036 w 9662615"/>
              <a:gd name="connsiteY88" fmla="*/ 1520645 h 1648182"/>
              <a:gd name="connsiteX89" fmla="*/ 2284269 w 9662615"/>
              <a:gd name="connsiteY89" fmla="*/ 1503068 h 1648182"/>
              <a:gd name="connsiteX90" fmla="*/ 2207104 w 9662615"/>
              <a:gd name="connsiteY90" fmla="*/ 1508888 h 1648182"/>
              <a:gd name="connsiteX91" fmla="*/ 2149226 w 9662615"/>
              <a:gd name="connsiteY91" fmla="*/ 1523409 h 1648182"/>
              <a:gd name="connsiteX92" fmla="*/ 2084783 w 9662615"/>
              <a:gd name="connsiteY92" fmla="*/ 1524245 h 1648182"/>
              <a:gd name="connsiteX93" fmla="*/ 2070075 w 9662615"/>
              <a:gd name="connsiteY93" fmla="*/ 1511285 h 1648182"/>
              <a:gd name="connsiteX94" fmla="*/ 2001057 w 9662615"/>
              <a:gd name="connsiteY94" fmla="*/ 1516449 h 1648182"/>
              <a:gd name="connsiteX95" fmla="*/ 1896330 w 9662615"/>
              <a:gd name="connsiteY95" fmla="*/ 1525725 h 1648182"/>
              <a:gd name="connsiteX96" fmla="*/ 1835994 w 9662615"/>
              <a:gd name="connsiteY96" fmla="*/ 1527678 h 1648182"/>
              <a:gd name="connsiteX97" fmla="*/ 1671119 w 9662615"/>
              <a:gd name="connsiteY97" fmla="*/ 1536701 h 1648182"/>
              <a:gd name="connsiteX98" fmla="*/ 1601337 w 9662615"/>
              <a:gd name="connsiteY98" fmla="*/ 1548552 h 1648182"/>
              <a:gd name="connsiteX99" fmla="*/ 1407755 w 9662615"/>
              <a:gd name="connsiteY99" fmla="*/ 1571444 h 1648182"/>
              <a:gd name="connsiteX100" fmla="*/ 1271994 w 9662615"/>
              <a:gd name="connsiteY100" fmla="*/ 1579471 h 1648182"/>
              <a:gd name="connsiteX101" fmla="*/ 1249226 w 9662615"/>
              <a:gd name="connsiteY101" fmla="*/ 1583140 h 1648182"/>
              <a:gd name="connsiteX102" fmla="*/ 1217719 w 9662615"/>
              <a:gd name="connsiteY102" fmla="*/ 1580863 h 1648182"/>
              <a:gd name="connsiteX103" fmla="*/ 1091432 w 9662615"/>
              <a:gd name="connsiteY103" fmla="*/ 1571003 h 1648182"/>
              <a:gd name="connsiteX104" fmla="*/ 992039 w 9662615"/>
              <a:gd name="connsiteY104" fmla="*/ 1556662 h 1648182"/>
              <a:gd name="connsiteX105" fmla="*/ 868264 w 9662615"/>
              <a:gd name="connsiteY105" fmla="*/ 1566392 h 1648182"/>
              <a:gd name="connsiteX106" fmla="*/ 792765 w 9662615"/>
              <a:gd name="connsiteY106" fmla="*/ 1563102 h 1648182"/>
              <a:gd name="connsiteX107" fmla="*/ 669055 w 9662615"/>
              <a:gd name="connsiteY107" fmla="*/ 1543638 h 1648182"/>
              <a:gd name="connsiteX108" fmla="*/ 506152 w 9662615"/>
              <a:gd name="connsiteY108" fmla="*/ 1549124 h 1648182"/>
              <a:gd name="connsiteX109" fmla="*/ 472797 w 9662615"/>
              <a:gd name="connsiteY109" fmla="*/ 1568904 h 1648182"/>
              <a:gd name="connsiteX110" fmla="*/ 427864 w 9662615"/>
              <a:gd name="connsiteY110" fmla="*/ 1580848 h 1648182"/>
              <a:gd name="connsiteX111" fmla="*/ 408381 w 9662615"/>
              <a:gd name="connsiteY111" fmla="*/ 1552940 h 1648182"/>
              <a:gd name="connsiteX112" fmla="*/ 267163 w 9662615"/>
              <a:gd name="connsiteY112" fmla="*/ 1531913 h 1648182"/>
              <a:gd name="connsiteX113" fmla="*/ 196644 w 9662615"/>
              <a:gd name="connsiteY113" fmla="*/ 1524565 h 1648182"/>
              <a:gd name="connsiteX114" fmla="*/ 86819 w 9662615"/>
              <a:gd name="connsiteY114" fmla="*/ 1519517 h 1648182"/>
              <a:gd name="connsiteX115" fmla="*/ 53369 w 9662615"/>
              <a:gd name="connsiteY115" fmla="*/ 1516853 h 1648182"/>
              <a:gd name="connsiteX116" fmla="*/ 2359 w 9662615"/>
              <a:gd name="connsiteY116" fmla="*/ 1515247 h 1648182"/>
              <a:gd name="connsiteX117" fmla="*/ 0 w 9662615"/>
              <a:gd name="connsiteY117" fmla="*/ 1514932 h 1648182"/>
              <a:gd name="connsiteX118" fmla="*/ 0 w 9662615"/>
              <a:gd name="connsiteY118" fmla="*/ 0 h 1648182"/>
              <a:gd name="connsiteX0" fmla="*/ 0 w 9662615"/>
              <a:gd name="connsiteY0" fmla="*/ 0 h 1723719"/>
              <a:gd name="connsiteX1" fmla="*/ 9662615 w 9662615"/>
              <a:gd name="connsiteY1" fmla="*/ 0 h 1723719"/>
              <a:gd name="connsiteX2" fmla="*/ 9662615 w 9662615"/>
              <a:gd name="connsiteY2" fmla="*/ 1280346 h 1723719"/>
              <a:gd name="connsiteX3" fmla="*/ 9658420 w 9662615"/>
              <a:gd name="connsiteY3" fmla="*/ 1280106 h 1723719"/>
              <a:gd name="connsiteX4" fmla="*/ 9469546 w 9662615"/>
              <a:gd name="connsiteY4" fmla="*/ 1289837 h 1723719"/>
              <a:gd name="connsiteX5" fmla="*/ 9385895 w 9662615"/>
              <a:gd name="connsiteY5" fmla="*/ 1269203 h 1723719"/>
              <a:gd name="connsiteX6" fmla="*/ 9144767 w 9662615"/>
              <a:gd name="connsiteY6" fmla="*/ 1264120 h 1723719"/>
              <a:gd name="connsiteX7" fmla="*/ 8837252 w 9662615"/>
              <a:gd name="connsiteY7" fmla="*/ 1350515 h 1723719"/>
              <a:gd name="connsiteX8" fmla="*/ 8705466 w 9662615"/>
              <a:gd name="connsiteY8" fmla="*/ 1342419 h 1723719"/>
              <a:gd name="connsiteX9" fmla="*/ 8652221 w 9662615"/>
              <a:gd name="connsiteY9" fmla="*/ 1326906 h 1723719"/>
              <a:gd name="connsiteX10" fmla="*/ 8632312 w 9662615"/>
              <a:gd name="connsiteY10" fmla="*/ 1326025 h 1723719"/>
              <a:gd name="connsiteX11" fmla="*/ 8591582 w 9662615"/>
              <a:gd name="connsiteY11" fmla="*/ 1341666 h 1723719"/>
              <a:gd name="connsiteX12" fmla="*/ 8537336 w 9662615"/>
              <a:gd name="connsiteY12" fmla="*/ 1341684 h 1723719"/>
              <a:gd name="connsiteX13" fmla="*/ 8472508 w 9662615"/>
              <a:gd name="connsiteY13" fmla="*/ 1363109 h 1723719"/>
              <a:gd name="connsiteX14" fmla="*/ 8258477 w 9662615"/>
              <a:gd name="connsiteY14" fmla="*/ 1370666 h 1723719"/>
              <a:gd name="connsiteX15" fmla="*/ 8197961 w 9662615"/>
              <a:gd name="connsiteY15" fmla="*/ 1392804 h 1723719"/>
              <a:gd name="connsiteX16" fmla="*/ 8171196 w 9662615"/>
              <a:gd name="connsiteY16" fmla="*/ 1397216 h 1723719"/>
              <a:gd name="connsiteX17" fmla="*/ 8127667 w 9662615"/>
              <a:gd name="connsiteY17" fmla="*/ 1418254 h 1723719"/>
              <a:gd name="connsiteX18" fmla="*/ 7974579 w 9662615"/>
              <a:gd name="connsiteY18" fmla="*/ 1383439 h 1723719"/>
              <a:gd name="connsiteX19" fmla="*/ 7768351 w 9662615"/>
              <a:gd name="connsiteY19" fmla="*/ 1395051 h 1723719"/>
              <a:gd name="connsiteX20" fmla="*/ 7635985 w 9662615"/>
              <a:gd name="connsiteY20" fmla="*/ 1386363 h 1723719"/>
              <a:gd name="connsiteX21" fmla="*/ 7466069 w 9662615"/>
              <a:gd name="connsiteY21" fmla="*/ 1377654 h 1723719"/>
              <a:gd name="connsiteX22" fmla="*/ 7355642 w 9662615"/>
              <a:gd name="connsiteY22" fmla="*/ 1407761 h 1723719"/>
              <a:gd name="connsiteX23" fmla="*/ 7151610 w 9662615"/>
              <a:gd name="connsiteY23" fmla="*/ 1397856 h 1723719"/>
              <a:gd name="connsiteX24" fmla="*/ 7082147 w 9662615"/>
              <a:gd name="connsiteY24" fmla="*/ 1406113 h 1723719"/>
              <a:gd name="connsiteX25" fmla="*/ 7014958 w 9662615"/>
              <a:gd name="connsiteY25" fmla="*/ 1396883 h 1723719"/>
              <a:gd name="connsiteX26" fmla="*/ 6907567 w 9662615"/>
              <a:gd name="connsiteY26" fmla="*/ 1419149 h 1723719"/>
              <a:gd name="connsiteX27" fmla="*/ 6748428 w 9662615"/>
              <a:gd name="connsiteY27" fmla="*/ 1420308 h 1723719"/>
              <a:gd name="connsiteX28" fmla="*/ 6654257 w 9662615"/>
              <a:gd name="connsiteY28" fmla="*/ 1424143 h 1723719"/>
              <a:gd name="connsiteX29" fmla="*/ 6620123 w 9662615"/>
              <a:gd name="connsiteY29" fmla="*/ 1430535 h 1723719"/>
              <a:gd name="connsiteX30" fmla="*/ 6571355 w 9662615"/>
              <a:gd name="connsiteY30" fmla="*/ 1436144 h 1723719"/>
              <a:gd name="connsiteX31" fmla="*/ 6486557 w 9662615"/>
              <a:gd name="connsiteY31" fmla="*/ 1449861 h 1723719"/>
              <a:gd name="connsiteX32" fmla="*/ 6370419 w 9662615"/>
              <a:gd name="connsiteY32" fmla="*/ 1461649 h 1723719"/>
              <a:gd name="connsiteX33" fmla="*/ 6278839 w 9662615"/>
              <a:gd name="connsiteY33" fmla="*/ 1449160 h 1723719"/>
              <a:gd name="connsiteX34" fmla="*/ 6272455 w 9662615"/>
              <a:gd name="connsiteY34" fmla="*/ 1453191 h 1723719"/>
              <a:gd name="connsiteX35" fmla="*/ 6212659 w 9662615"/>
              <a:gd name="connsiteY35" fmla="*/ 1454850 h 1723719"/>
              <a:gd name="connsiteX36" fmla="*/ 6069317 w 9662615"/>
              <a:gd name="connsiteY36" fmla="*/ 1445838 h 1723719"/>
              <a:gd name="connsiteX37" fmla="*/ 5878477 w 9662615"/>
              <a:gd name="connsiteY37" fmla="*/ 1439180 h 1723719"/>
              <a:gd name="connsiteX38" fmla="*/ 5838387 w 9662615"/>
              <a:gd name="connsiteY38" fmla="*/ 1444679 h 1723719"/>
              <a:gd name="connsiteX39" fmla="*/ 5771136 w 9662615"/>
              <a:gd name="connsiteY39" fmla="*/ 1453639 h 1723719"/>
              <a:gd name="connsiteX40" fmla="*/ 5724081 w 9662615"/>
              <a:gd name="connsiteY40" fmla="*/ 1470431 h 1723719"/>
              <a:gd name="connsiteX41" fmla="*/ 5666577 w 9662615"/>
              <a:gd name="connsiteY41" fmla="*/ 1473921 h 1723719"/>
              <a:gd name="connsiteX42" fmla="*/ 5649068 w 9662615"/>
              <a:gd name="connsiteY42" fmla="*/ 1461676 h 1723719"/>
              <a:gd name="connsiteX43" fmla="*/ 5588902 w 9662615"/>
              <a:gd name="connsiteY43" fmla="*/ 1469647 h 1723719"/>
              <a:gd name="connsiteX44" fmla="*/ 5498090 w 9662615"/>
              <a:gd name="connsiteY44" fmla="*/ 1483173 h 1723719"/>
              <a:gd name="connsiteX45" fmla="*/ 5444641 w 9662615"/>
              <a:gd name="connsiteY45" fmla="*/ 1487602 h 1723719"/>
              <a:gd name="connsiteX46" fmla="*/ 5299812 w 9662615"/>
              <a:gd name="connsiteY46" fmla="*/ 1503362 h 1723719"/>
              <a:gd name="connsiteX47" fmla="*/ 5213947 w 9662615"/>
              <a:gd name="connsiteY47" fmla="*/ 1516637 h 1723719"/>
              <a:gd name="connsiteX48" fmla="*/ 5090342 w 9662615"/>
              <a:gd name="connsiteY48" fmla="*/ 1546680 h 1723719"/>
              <a:gd name="connsiteX49" fmla="*/ 5129812 w 9662615"/>
              <a:gd name="connsiteY49" fmla="*/ 1521277 h 1723719"/>
              <a:gd name="connsiteX50" fmla="*/ 5059484 w 9662615"/>
              <a:gd name="connsiteY50" fmla="*/ 1546802 h 1723719"/>
              <a:gd name="connsiteX51" fmla="*/ 5038524 w 9662615"/>
              <a:gd name="connsiteY51" fmla="*/ 1545675 h 1723719"/>
              <a:gd name="connsiteX52" fmla="*/ 5026564 w 9662615"/>
              <a:gd name="connsiteY52" fmla="*/ 1545376 h 1723719"/>
              <a:gd name="connsiteX53" fmla="*/ 4969433 w 9662615"/>
              <a:gd name="connsiteY53" fmla="*/ 1550865 h 1723719"/>
              <a:gd name="connsiteX54" fmla="*/ 4929254 w 9662615"/>
              <a:gd name="connsiteY54" fmla="*/ 1563452 h 1723719"/>
              <a:gd name="connsiteX55" fmla="*/ 4871726 w 9662615"/>
              <a:gd name="connsiteY55" fmla="*/ 1570584 h 1723719"/>
              <a:gd name="connsiteX56" fmla="*/ 4843267 w 9662615"/>
              <a:gd name="connsiteY56" fmla="*/ 1561459 h 1723719"/>
              <a:gd name="connsiteX57" fmla="*/ 4821058 w 9662615"/>
              <a:gd name="connsiteY57" fmla="*/ 1553078 h 1723719"/>
              <a:gd name="connsiteX58" fmla="*/ 4791466 w 9662615"/>
              <a:gd name="connsiteY58" fmla="*/ 1561324 h 1723719"/>
              <a:gd name="connsiteX59" fmla="*/ 4784247 w 9662615"/>
              <a:gd name="connsiteY59" fmla="*/ 1562342 h 1723719"/>
              <a:gd name="connsiteX60" fmla="*/ 4739309 w 9662615"/>
              <a:gd name="connsiteY60" fmla="*/ 1553948 h 1723719"/>
              <a:gd name="connsiteX61" fmla="*/ 4697562 w 9662615"/>
              <a:gd name="connsiteY61" fmla="*/ 1551206 h 1723719"/>
              <a:gd name="connsiteX62" fmla="*/ 4650737 w 9662615"/>
              <a:gd name="connsiteY62" fmla="*/ 1537381 h 1723719"/>
              <a:gd name="connsiteX63" fmla="*/ 4583150 w 9662615"/>
              <a:gd name="connsiteY63" fmla="*/ 1529064 h 1723719"/>
              <a:gd name="connsiteX64" fmla="*/ 4521734 w 9662615"/>
              <a:gd name="connsiteY64" fmla="*/ 1529359 h 1723719"/>
              <a:gd name="connsiteX65" fmla="*/ 4382398 w 9662615"/>
              <a:gd name="connsiteY65" fmla="*/ 1534108 h 1723719"/>
              <a:gd name="connsiteX66" fmla="*/ 4221826 w 9662615"/>
              <a:gd name="connsiteY66" fmla="*/ 1500972 h 1723719"/>
              <a:gd name="connsiteX67" fmla="*/ 4096601 w 9662615"/>
              <a:gd name="connsiteY67" fmla="*/ 1521563 h 1723719"/>
              <a:gd name="connsiteX68" fmla="*/ 3970635 w 9662615"/>
              <a:gd name="connsiteY68" fmla="*/ 1723719 h 1723719"/>
              <a:gd name="connsiteX69" fmla="*/ 3833906 w 9662615"/>
              <a:gd name="connsiteY69" fmla="*/ 1516637 h 1723719"/>
              <a:gd name="connsiteX70" fmla="*/ 3696258 w 9662615"/>
              <a:gd name="connsiteY70" fmla="*/ 1537563 h 1723719"/>
              <a:gd name="connsiteX71" fmla="*/ 3594070 w 9662615"/>
              <a:gd name="connsiteY71" fmla="*/ 1509422 h 1723719"/>
              <a:gd name="connsiteX72" fmla="*/ 3565233 w 9662615"/>
              <a:gd name="connsiteY72" fmla="*/ 1515122 h 1723719"/>
              <a:gd name="connsiteX73" fmla="*/ 3560267 w 9662615"/>
              <a:gd name="connsiteY73" fmla="*/ 1516288 h 1723719"/>
              <a:gd name="connsiteX74" fmla="*/ 3540258 w 9662615"/>
              <a:gd name="connsiteY74" fmla="*/ 1516976 h 1723719"/>
              <a:gd name="connsiteX75" fmla="*/ 3534780 w 9662615"/>
              <a:gd name="connsiteY75" fmla="*/ 1522141 h 1723719"/>
              <a:gd name="connsiteX76" fmla="*/ 3504783 w 9662615"/>
              <a:gd name="connsiteY76" fmla="*/ 1526739 h 1723719"/>
              <a:gd name="connsiteX77" fmla="*/ 3430805 w 9662615"/>
              <a:gd name="connsiteY77" fmla="*/ 1542521 h 1723719"/>
              <a:gd name="connsiteX78" fmla="*/ 3292707 w 9662615"/>
              <a:gd name="connsiteY78" fmla="*/ 1520490 h 1723719"/>
              <a:gd name="connsiteX79" fmla="*/ 3187872 w 9662615"/>
              <a:gd name="connsiteY79" fmla="*/ 1519991 h 1723719"/>
              <a:gd name="connsiteX80" fmla="*/ 3148026 w 9662615"/>
              <a:gd name="connsiteY80" fmla="*/ 1524777 h 1723719"/>
              <a:gd name="connsiteX81" fmla="*/ 3092394 w 9662615"/>
              <a:gd name="connsiteY81" fmla="*/ 1528115 h 1723719"/>
              <a:gd name="connsiteX82" fmla="*/ 2994200 w 9662615"/>
              <a:gd name="connsiteY82" fmla="*/ 1537857 h 1723719"/>
              <a:gd name="connsiteX83" fmla="*/ 2862301 w 9662615"/>
              <a:gd name="connsiteY83" fmla="*/ 1544250 h 1723719"/>
              <a:gd name="connsiteX84" fmla="*/ 2766335 w 9662615"/>
              <a:gd name="connsiteY84" fmla="*/ 1527662 h 1723719"/>
              <a:gd name="connsiteX85" fmla="*/ 2757836 w 9662615"/>
              <a:gd name="connsiteY85" fmla="*/ 1531371 h 1723719"/>
              <a:gd name="connsiteX86" fmla="*/ 2691555 w 9662615"/>
              <a:gd name="connsiteY86" fmla="*/ 1530283 h 1723719"/>
              <a:gd name="connsiteX87" fmla="*/ 2491676 w 9662615"/>
              <a:gd name="connsiteY87" fmla="*/ 1500859 h 1723719"/>
              <a:gd name="connsiteX88" fmla="*/ 2378036 w 9662615"/>
              <a:gd name="connsiteY88" fmla="*/ 1520645 h 1723719"/>
              <a:gd name="connsiteX89" fmla="*/ 2284269 w 9662615"/>
              <a:gd name="connsiteY89" fmla="*/ 1503068 h 1723719"/>
              <a:gd name="connsiteX90" fmla="*/ 2207104 w 9662615"/>
              <a:gd name="connsiteY90" fmla="*/ 1508888 h 1723719"/>
              <a:gd name="connsiteX91" fmla="*/ 2149226 w 9662615"/>
              <a:gd name="connsiteY91" fmla="*/ 1523409 h 1723719"/>
              <a:gd name="connsiteX92" fmla="*/ 2084783 w 9662615"/>
              <a:gd name="connsiteY92" fmla="*/ 1524245 h 1723719"/>
              <a:gd name="connsiteX93" fmla="*/ 2070075 w 9662615"/>
              <a:gd name="connsiteY93" fmla="*/ 1511285 h 1723719"/>
              <a:gd name="connsiteX94" fmla="*/ 2001057 w 9662615"/>
              <a:gd name="connsiteY94" fmla="*/ 1516449 h 1723719"/>
              <a:gd name="connsiteX95" fmla="*/ 1896330 w 9662615"/>
              <a:gd name="connsiteY95" fmla="*/ 1525725 h 1723719"/>
              <a:gd name="connsiteX96" fmla="*/ 1835994 w 9662615"/>
              <a:gd name="connsiteY96" fmla="*/ 1527678 h 1723719"/>
              <a:gd name="connsiteX97" fmla="*/ 1671119 w 9662615"/>
              <a:gd name="connsiteY97" fmla="*/ 1536701 h 1723719"/>
              <a:gd name="connsiteX98" fmla="*/ 1601337 w 9662615"/>
              <a:gd name="connsiteY98" fmla="*/ 1548552 h 1723719"/>
              <a:gd name="connsiteX99" fmla="*/ 1407755 w 9662615"/>
              <a:gd name="connsiteY99" fmla="*/ 1571444 h 1723719"/>
              <a:gd name="connsiteX100" fmla="*/ 1271994 w 9662615"/>
              <a:gd name="connsiteY100" fmla="*/ 1579471 h 1723719"/>
              <a:gd name="connsiteX101" fmla="*/ 1249226 w 9662615"/>
              <a:gd name="connsiteY101" fmla="*/ 1583140 h 1723719"/>
              <a:gd name="connsiteX102" fmla="*/ 1217719 w 9662615"/>
              <a:gd name="connsiteY102" fmla="*/ 1580863 h 1723719"/>
              <a:gd name="connsiteX103" fmla="*/ 1091432 w 9662615"/>
              <a:gd name="connsiteY103" fmla="*/ 1571003 h 1723719"/>
              <a:gd name="connsiteX104" fmla="*/ 992039 w 9662615"/>
              <a:gd name="connsiteY104" fmla="*/ 1556662 h 1723719"/>
              <a:gd name="connsiteX105" fmla="*/ 868264 w 9662615"/>
              <a:gd name="connsiteY105" fmla="*/ 1566392 h 1723719"/>
              <a:gd name="connsiteX106" fmla="*/ 792765 w 9662615"/>
              <a:gd name="connsiteY106" fmla="*/ 1563102 h 1723719"/>
              <a:gd name="connsiteX107" fmla="*/ 669055 w 9662615"/>
              <a:gd name="connsiteY107" fmla="*/ 1543638 h 1723719"/>
              <a:gd name="connsiteX108" fmla="*/ 506152 w 9662615"/>
              <a:gd name="connsiteY108" fmla="*/ 1549124 h 1723719"/>
              <a:gd name="connsiteX109" fmla="*/ 472797 w 9662615"/>
              <a:gd name="connsiteY109" fmla="*/ 1568904 h 1723719"/>
              <a:gd name="connsiteX110" fmla="*/ 427864 w 9662615"/>
              <a:gd name="connsiteY110" fmla="*/ 1580848 h 1723719"/>
              <a:gd name="connsiteX111" fmla="*/ 408381 w 9662615"/>
              <a:gd name="connsiteY111" fmla="*/ 1552940 h 1723719"/>
              <a:gd name="connsiteX112" fmla="*/ 267163 w 9662615"/>
              <a:gd name="connsiteY112" fmla="*/ 1531913 h 1723719"/>
              <a:gd name="connsiteX113" fmla="*/ 196644 w 9662615"/>
              <a:gd name="connsiteY113" fmla="*/ 1524565 h 1723719"/>
              <a:gd name="connsiteX114" fmla="*/ 86819 w 9662615"/>
              <a:gd name="connsiteY114" fmla="*/ 1519517 h 1723719"/>
              <a:gd name="connsiteX115" fmla="*/ 53369 w 9662615"/>
              <a:gd name="connsiteY115" fmla="*/ 1516853 h 1723719"/>
              <a:gd name="connsiteX116" fmla="*/ 2359 w 9662615"/>
              <a:gd name="connsiteY116" fmla="*/ 1515247 h 1723719"/>
              <a:gd name="connsiteX117" fmla="*/ 0 w 9662615"/>
              <a:gd name="connsiteY117" fmla="*/ 1514932 h 1723719"/>
              <a:gd name="connsiteX118" fmla="*/ 0 w 9662615"/>
              <a:gd name="connsiteY118" fmla="*/ 0 h 1723719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37764 w 9662615"/>
              <a:gd name="connsiteY49" fmla="*/ 1481521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177807 w 9662615"/>
              <a:gd name="connsiteY48" fmla="*/ 1526802 h 1583140"/>
              <a:gd name="connsiteX49" fmla="*/ 5137764 w 9662615"/>
              <a:gd name="connsiteY49" fmla="*/ 1481521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18664 w 9662615"/>
              <a:gd name="connsiteY3" fmla="*/ 1331789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69055 w 9662615"/>
              <a:gd name="connsiteY106" fmla="*/ 1543638 h 1583140"/>
              <a:gd name="connsiteX107" fmla="*/ 506152 w 9662615"/>
              <a:gd name="connsiteY107" fmla="*/ 1549124 h 1583140"/>
              <a:gd name="connsiteX108" fmla="*/ 472797 w 9662615"/>
              <a:gd name="connsiteY108" fmla="*/ 1568904 h 1583140"/>
              <a:gd name="connsiteX109" fmla="*/ 427864 w 9662615"/>
              <a:gd name="connsiteY109" fmla="*/ 1580848 h 1583140"/>
              <a:gd name="connsiteX110" fmla="*/ 408381 w 9662615"/>
              <a:gd name="connsiteY110" fmla="*/ 1552940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69055 w 9662615"/>
              <a:gd name="connsiteY106" fmla="*/ 1543638 h 1583140"/>
              <a:gd name="connsiteX107" fmla="*/ 506152 w 9662615"/>
              <a:gd name="connsiteY107" fmla="*/ 1549124 h 1583140"/>
              <a:gd name="connsiteX108" fmla="*/ 472797 w 9662615"/>
              <a:gd name="connsiteY108" fmla="*/ 1568904 h 1583140"/>
              <a:gd name="connsiteX109" fmla="*/ 427864 w 9662615"/>
              <a:gd name="connsiteY109" fmla="*/ 1580848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69055 w 9662615"/>
              <a:gd name="connsiteY106" fmla="*/ 1543638 h 1583140"/>
              <a:gd name="connsiteX107" fmla="*/ 506152 w 9662615"/>
              <a:gd name="connsiteY107" fmla="*/ 1549124 h 1583140"/>
              <a:gd name="connsiteX108" fmla="*/ 472797 w 9662615"/>
              <a:gd name="connsiteY108" fmla="*/ 1568904 h 1583140"/>
              <a:gd name="connsiteX109" fmla="*/ 396059 w 9662615"/>
              <a:gd name="connsiteY109" fmla="*/ 1560970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69055 w 9662615"/>
              <a:gd name="connsiteY106" fmla="*/ 1543638 h 1583140"/>
              <a:gd name="connsiteX107" fmla="*/ 541933 w 9662615"/>
              <a:gd name="connsiteY107" fmla="*/ 1561051 h 1583140"/>
              <a:gd name="connsiteX108" fmla="*/ 472797 w 9662615"/>
              <a:gd name="connsiteY108" fmla="*/ 1568904 h 1583140"/>
              <a:gd name="connsiteX109" fmla="*/ 396059 w 9662615"/>
              <a:gd name="connsiteY109" fmla="*/ 1560970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53153 w 9662615"/>
              <a:gd name="connsiteY106" fmla="*/ 1563516 h 1583140"/>
              <a:gd name="connsiteX107" fmla="*/ 541933 w 9662615"/>
              <a:gd name="connsiteY107" fmla="*/ 1561051 h 1583140"/>
              <a:gd name="connsiteX108" fmla="*/ 472797 w 9662615"/>
              <a:gd name="connsiteY108" fmla="*/ 1568904 h 1583140"/>
              <a:gd name="connsiteX109" fmla="*/ 396059 w 9662615"/>
              <a:gd name="connsiteY109" fmla="*/ 1560970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40355 w 9662615"/>
              <a:gd name="connsiteY103" fmla="*/ 1560638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53153 w 9662615"/>
              <a:gd name="connsiteY106" fmla="*/ 1563516 h 1583140"/>
              <a:gd name="connsiteX107" fmla="*/ 541933 w 9662615"/>
              <a:gd name="connsiteY107" fmla="*/ 1561051 h 1583140"/>
              <a:gd name="connsiteX108" fmla="*/ 472797 w 9662615"/>
              <a:gd name="connsiteY108" fmla="*/ 1568904 h 1583140"/>
              <a:gd name="connsiteX109" fmla="*/ 396059 w 9662615"/>
              <a:gd name="connsiteY109" fmla="*/ 1560970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92811"/>
              <a:gd name="connsiteX1" fmla="*/ 9662615 w 9662615"/>
              <a:gd name="connsiteY1" fmla="*/ 0 h 1592811"/>
              <a:gd name="connsiteX2" fmla="*/ 9662615 w 9662615"/>
              <a:gd name="connsiteY2" fmla="*/ 1280346 h 1592811"/>
              <a:gd name="connsiteX3" fmla="*/ 9551077 w 9662615"/>
              <a:gd name="connsiteY3" fmla="*/ 1292033 h 1592811"/>
              <a:gd name="connsiteX4" fmla="*/ 9469546 w 9662615"/>
              <a:gd name="connsiteY4" fmla="*/ 1289837 h 1592811"/>
              <a:gd name="connsiteX5" fmla="*/ 9326260 w 9662615"/>
              <a:gd name="connsiteY5" fmla="*/ 1277155 h 1592811"/>
              <a:gd name="connsiteX6" fmla="*/ 9144767 w 9662615"/>
              <a:gd name="connsiteY6" fmla="*/ 1264120 h 1592811"/>
              <a:gd name="connsiteX7" fmla="*/ 8976400 w 9662615"/>
              <a:gd name="connsiteY7" fmla="*/ 1326661 h 1592811"/>
              <a:gd name="connsiteX8" fmla="*/ 8828711 w 9662615"/>
              <a:gd name="connsiteY8" fmla="*/ 1346394 h 1592811"/>
              <a:gd name="connsiteX9" fmla="*/ 8695953 w 9662615"/>
              <a:gd name="connsiteY9" fmla="*/ 1346784 h 1592811"/>
              <a:gd name="connsiteX10" fmla="*/ 8652191 w 9662615"/>
              <a:gd name="connsiteY10" fmla="*/ 1345903 h 1592811"/>
              <a:gd name="connsiteX11" fmla="*/ 8591582 w 9662615"/>
              <a:gd name="connsiteY11" fmla="*/ 1341666 h 1592811"/>
              <a:gd name="connsiteX12" fmla="*/ 8537336 w 9662615"/>
              <a:gd name="connsiteY12" fmla="*/ 1341684 h 1592811"/>
              <a:gd name="connsiteX13" fmla="*/ 8416849 w 9662615"/>
              <a:gd name="connsiteY13" fmla="*/ 1367085 h 1592811"/>
              <a:gd name="connsiteX14" fmla="*/ 8278355 w 9662615"/>
              <a:gd name="connsiteY14" fmla="*/ 1386569 h 1592811"/>
              <a:gd name="connsiteX15" fmla="*/ 8197961 w 9662615"/>
              <a:gd name="connsiteY15" fmla="*/ 1392804 h 1592811"/>
              <a:gd name="connsiteX16" fmla="*/ 8171196 w 9662615"/>
              <a:gd name="connsiteY16" fmla="*/ 1397216 h 1592811"/>
              <a:gd name="connsiteX17" fmla="*/ 8087910 w 9662615"/>
              <a:gd name="connsiteY17" fmla="*/ 1386449 h 1592811"/>
              <a:gd name="connsiteX18" fmla="*/ 7974579 w 9662615"/>
              <a:gd name="connsiteY18" fmla="*/ 1383439 h 1592811"/>
              <a:gd name="connsiteX19" fmla="*/ 7768351 w 9662615"/>
              <a:gd name="connsiteY19" fmla="*/ 1395051 h 1592811"/>
              <a:gd name="connsiteX20" fmla="*/ 7635985 w 9662615"/>
              <a:gd name="connsiteY20" fmla="*/ 1386363 h 1592811"/>
              <a:gd name="connsiteX21" fmla="*/ 7466069 w 9662615"/>
              <a:gd name="connsiteY21" fmla="*/ 1377654 h 1592811"/>
              <a:gd name="connsiteX22" fmla="*/ 7355642 w 9662615"/>
              <a:gd name="connsiteY22" fmla="*/ 1407761 h 1592811"/>
              <a:gd name="connsiteX23" fmla="*/ 7215220 w 9662615"/>
              <a:gd name="connsiteY23" fmla="*/ 1397856 h 1592811"/>
              <a:gd name="connsiteX24" fmla="*/ 7082147 w 9662615"/>
              <a:gd name="connsiteY24" fmla="*/ 1406113 h 1592811"/>
              <a:gd name="connsiteX25" fmla="*/ 6987129 w 9662615"/>
              <a:gd name="connsiteY25" fmla="*/ 1404834 h 1592811"/>
              <a:gd name="connsiteX26" fmla="*/ 6907567 w 9662615"/>
              <a:gd name="connsiteY26" fmla="*/ 1419149 h 1592811"/>
              <a:gd name="connsiteX27" fmla="*/ 6748428 w 9662615"/>
              <a:gd name="connsiteY27" fmla="*/ 1420308 h 1592811"/>
              <a:gd name="connsiteX28" fmla="*/ 6654257 w 9662615"/>
              <a:gd name="connsiteY28" fmla="*/ 1424143 h 1592811"/>
              <a:gd name="connsiteX29" fmla="*/ 6620123 w 9662615"/>
              <a:gd name="connsiteY29" fmla="*/ 1430535 h 1592811"/>
              <a:gd name="connsiteX30" fmla="*/ 6571355 w 9662615"/>
              <a:gd name="connsiteY30" fmla="*/ 1436144 h 1592811"/>
              <a:gd name="connsiteX31" fmla="*/ 6486557 w 9662615"/>
              <a:gd name="connsiteY31" fmla="*/ 1449861 h 1592811"/>
              <a:gd name="connsiteX32" fmla="*/ 6370419 w 9662615"/>
              <a:gd name="connsiteY32" fmla="*/ 1461649 h 1592811"/>
              <a:gd name="connsiteX33" fmla="*/ 6278839 w 9662615"/>
              <a:gd name="connsiteY33" fmla="*/ 1449160 h 1592811"/>
              <a:gd name="connsiteX34" fmla="*/ 6272455 w 9662615"/>
              <a:gd name="connsiteY34" fmla="*/ 1453191 h 1592811"/>
              <a:gd name="connsiteX35" fmla="*/ 6212659 w 9662615"/>
              <a:gd name="connsiteY35" fmla="*/ 1454850 h 1592811"/>
              <a:gd name="connsiteX36" fmla="*/ 6069317 w 9662615"/>
              <a:gd name="connsiteY36" fmla="*/ 1445838 h 1592811"/>
              <a:gd name="connsiteX37" fmla="*/ 5878477 w 9662615"/>
              <a:gd name="connsiteY37" fmla="*/ 1439180 h 1592811"/>
              <a:gd name="connsiteX38" fmla="*/ 5838387 w 9662615"/>
              <a:gd name="connsiteY38" fmla="*/ 1444679 h 1592811"/>
              <a:gd name="connsiteX39" fmla="*/ 5771136 w 9662615"/>
              <a:gd name="connsiteY39" fmla="*/ 1453639 h 1592811"/>
              <a:gd name="connsiteX40" fmla="*/ 5724081 w 9662615"/>
              <a:gd name="connsiteY40" fmla="*/ 1470431 h 1592811"/>
              <a:gd name="connsiteX41" fmla="*/ 5666577 w 9662615"/>
              <a:gd name="connsiteY41" fmla="*/ 1473921 h 1592811"/>
              <a:gd name="connsiteX42" fmla="*/ 5649068 w 9662615"/>
              <a:gd name="connsiteY42" fmla="*/ 1461676 h 1592811"/>
              <a:gd name="connsiteX43" fmla="*/ 5588902 w 9662615"/>
              <a:gd name="connsiteY43" fmla="*/ 1469647 h 1592811"/>
              <a:gd name="connsiteX44" fmla="*/ 5498090 w 9662615"/>
              <a:gd name="connsiteY44" fmla="*/ 1483173 h 1592811"/>
              <a:gd name="connsiteX45" fmla="*/ 5444641 w 9662615"/>
              <a:gd name="connsiteY45" fmla="*/ 1487602 h 1592811"/>
              <a:gd name="connsiteX46" fmla="*/ 5299812 w 9662615"/>
              <a:gd name="connsiteY46" fmla="*/ 1503362 h 1592811"/>
              <a:gd name="connsiteX47" fmla="*/ 5245752 w 9662615"/>
              <a:gd name="connsiteY47" fmla="*/ 1520612 h 1592811"/>
              <a:gd name="connsiteX48" fmla="*/ 5177807 w 9662615"/>
              <a:gd name="connsiteY48" fmla="*/ 1526802 h 1592811"/>
              <a:gd name="connsiteX49" fmla="*/ 5113910 w 9662615"/>
              <a:gd name="connsiteY49" fmla="*/ 1533205 h 1592811"/>
              <a:gd name="connsiteX50" fmla="*/ 5059484 w 9662615"/>
              <a:gd name="connsiteY50" fmla="*/ 1546802 h 1592811"/>
              <a:gd name="connsiteX51" fmla="*/ 5038524 w 9662615"/>
              <a:gd name="connsiteY51" fmla="*/ 1545675 h 1592811"/>
              <a:gd name="connsiteX52" fmla="*/ 5026564 w 9662615"/>
              <a:gd name="connsiteY52" fmla="*/ 1545376 h 1592811"/>
              <a:gd name="connsiteX53" fmla="*/ 4969433 w 9662615"/>
              <a:gd name="connsiteY53" fmla="*/ 1550865 h 1592811"/>
              <a:gd name="connsiteX54" fmla="*/ 4871726 w 9662615"/>
              <a:gd name="connsiteY54" fmla="*/ 1570584 h 1592811"/>
              <a:gd name="connsiteX55" fmla="*/ 4843267 w 9662615"/>
              <a:gd name="connsiteY55" fmla="*/ 1561459 h 1592811"/>
              <a:gd name="connsiteX56" fmla="*/ 4821058 w 9662615"/>
              <a:gd name="connsiteY56" fmla="*/ 1553078 h 1592811"/>
              <a:gd name="connsiteX57" fmla="*/ 4791466 w 9662615"/>
              <a:gd name="connsiteY57" fmla="*/ 1561324 h 1592811"/>
              <a:gd name="connsiteX58" fmla="*/ 4784247 w 9662615"/>
              <a:gd name="connsiteY58" fmla="*/ 1562342 h 1592811"/>
              <a:gd name="connsiteX59" fmla="*/ 4739309 w 9662615"/>
              <a:gd name="connsiteY59" fmla="*/ 1553948 h 1592811"/>
              <a:gd name="connsiteX60" fmla="*/ 4697562 w 9662615"/>
              <a:gd name="connsiteY60" fmla="*/ 1551206 h 1592811"/>
              <a:gd name="connsiteX61" fmla="*/ 4650737 w 9662615"/>
              <a:gd name="connsiteY61" fmla="*/ 1537381 h 1592811"/>
              <a:gd name="connsiteX62" fmla="*/ 4583150 w 9662615"/>
              <a:gd name="connsiteY62" fmla="*/ 1529064 h 1592811"/>
              <a:gd name="connsiteX63" fmla="*/ 4521734 w 9662615"/>
              <a:gd name="connsiteY63" fmla="*/ 1529359 h 1592811"/>
              <a:gd name="connsiteX64" fmla="*/ 4382398 w 9662615"/>
              <a:gd name="connsiteY64" fmla="*/ 1534108 h 1592811"/>
              <a:gd name="connsiteX65" fmla="*/ 4221826 w 9662615"/>
              <a:gd name="connsiteY65" fmla="*/ 1500972 h 1592811"/>
              <a:gd name="connsiteX66" fmla="*/ 4096601 w 9662615"/>
              <a:gd name="connsiteY66" fmla="*/ 1521563 h 1592811"/>
              <a:gd name="connsiteX67" fmla="*/ 4002441 w 9662615"/>
              <a:gd name="connsiteY67" fmla="*/ 1528912 h 1592811"/>
              <a:gd name="connsiteX68" fmla="*/ 3833906 w 9662615"/>
              <a:gd name="connsiteY68" fmla="*/ 1516637 h 1592811"/>
              <a:gd name="connsiteX69" fmla="*/ 3763845 w 9662615"/>
              <a:gd name="connsiteY69" fmla="*/ 1501782 h 1592811"/>
              <a:gd name="connsiteX70" fmla="*/ 3641778 w 9662615"/>
              <a:gd name="connsiteY70" fmla="*/ 1505446 h 1592811"/>
              <a:gd name="connsiteX71" fmla="*/ 3565233 w 9662615"/>
              <a:gd name="connsiteY71" fmla="*/ 1515122 h 1592811"/>
              <a:gd name="connsiteX72" fmla="*/ 3560267 w 9662615"/>
              <a:gd name="connsiteY72" fmla="*/ 1516288 h 1592811"/>
              <a:gd name="connsiteX73" fmla="*/ 3540258 w 9662615"/>
              <a:gd name="connsiteY73" fmla="*/ 1516976 h 1592811"/>
              <a:gd name="connsiteX74" fmla="*/ 3534780 w 9662615"/>
              <a:gd name="connsiteY74" fmla="*/ 1522141 h 1592811"/>
              <a:gd name="connsiteX75" fmla="*/ 3504783 w 9662615"/>
              <a:gd name="connsiteY75" fmla="*/ 1526739 h 1592811"/>
              <a:gd name="connsiteX76" fmla="*/ 3430805 w 9662615"/>
              <a:gd name="connsiteY76" fmla="*/ 1542521 h 1592811"/>
              <a:gd name="connsiteX77" fmla="*/ 3292707 w 9662615"/>
              <a:gd name="connsiteY77" fmla="*/ 1520490 h 1592811"/>
              <a:gd name="connsiteX78" fmla="*/ 3187872 w 9662615"/>
              <a:gd name="connsiteY78" fmla="*/ 1519991 h 1592811"/>
              <a:gd name="connsiteX79" fmla="*/ 3148026 w 9662615"/>
              <a:gd name="connsiteY79" fmla="*/ 1524777 h 1592811"/>
              <a:gd name="connsiteX80" fmla="*/ 3092394 w 9662615"/>
              <a:gd name="connsiteY80" fmla="*/ 1528115 h 1592811"/>
              <a:gd name="connsiteX81" fmla="*/ 2994200 w 9662615"/>
              <a:gd name="connsiteY81" fmla="*/ 1537857 h 1592811"/>
              <a:gd name="connsiteX82" fmla="*/ 2862301 w 9662615"/>
              <a:gd name="connsiteY82" fmla="*/ 1544250 h 1592811"/>
              <a:gd name="connsiteX83" fmla="*/ 2766335 w 9662615"/>
              <a:gd name="connsiteY83" fmla="*/ 1527662 h 1592811"/>
              <a:gd name="connsiteX84" fmla="*/ 2757836 w 9662615"/>
              <a:gd name="connsiteY84" fmla="*/ 1531371 h 1592811"/>
              <a:gd name="connsiteX85" fmla="*/ 2691555 w 9662615"/>
              <a:gd name="connsiteY85" fmla="*/ 1530283 h 1592811"/>
              <a:gd name="connsiteX86" fmla="*/ 2491676 w 9662615"/>
              <a:gd name="connsiteY86" fmla="*/ 1500859 h 1592811"/>
              <a:gd name="connsiteX87" fmla="*/ 2378036 w 9662615"/>
              <a:gd name="connsiteY87" fmla="*/ 1520645 h 1592811"/>
              <a:gd name="connsiteX88" fmla="*/ 2284269 w 9662615"/>
              <a:gd name="connsiteY88" fmla="*/ 1503068 h 1592811"/>
              <a:gd name="connsiteX89" fmla="*/ 2207104 w 9662615"/>
              <a:gd name="connsiteY89" fmla="*/ 1508888 h 1592811"/>
              <a:gd name="connsiteX90" fmla="*/ 2149226 w 9662615"/>
              <a:gd name="connsiteY90" fmla="*/ 1523409 h 1592811"/>
              <a:gd name="connsiteX91" fmla="*/ 2084783 w 9662615"/>
              <a:gd name="connsiteY91" fmla="*/ 1524245 h 1592811"/>
              <a:gd name="connsiteX92" fmla="*/ 2070075 w 9662615"/>
              <a:gd name="connsiteY92" fmla="*/ 1511285 h 1592811"/>
              <a:gd name="connsiteX93" fmla="*/ 2001057 w 9662615"/>
              <a:gd name="connsiteY93" fmla="*/ 1516449 h 1592811"/>
              <a:gd name="connsiteX94" fmla="*/ 1896330 w 9662615"/>
              <a:gd name="connsiteY94" fmla="*/ 1525725 h 1592811"/>
              <a:gd name="connsiteX95" fmla="*/ 1835994 w 9662615"/>
              <a:gd name="connsiteY95" fmla="*/ 1527678 h 1592811"/>
              <a:gd name="connsiteX96" fmla="*/ 1671119 w 9662615"/>
              <a:gd name="connsiteY96" fmla="*/ 1536701 h 1592811"/>
              <a:gd name="connsiteX97" fmla="*/ 1601337 w 9662615"/>
              <a:gd name="connsiteY97" fmla="*/ 1548552 h 1592811"/>
              <a:gd name="connsiteX98" fmla="*/ 1407755 w 9662615"/>
              <a:gd name="connsiteY98" fmla="*/ 1571444 h 1592811"/>
              <a:gd name="connsiteX99" fmla="*/ 1271994 w 9662615"/>
              <a:gd name="connsiteY99" fmla="*/ 1579471 h 1592811"/>
              <a:gd name="connsiteX100" fmla="*/ 1249226 w 9662615"/>
              <a:gd name="connsiteY100" fmla="*/ 1583140 h 1592811"/>
              <a:gd name="connsiteX101" fmla="*/ 1181938 w 9662615"/>
              <a:gd name="connsiteY101" fmla="*/ 1592789 h 1592811"/>
              <a:gd name="connsiteX102" fmla="*/ 1091432 w 9662615"/>
              <a:gd name="connsiteY102" fmla="*/ 1571003 h 1592811"/>
              <a:gd name="connsiteX103" fmla="*/ 940355 w 9662615"/>
              <a:gd name="connsiteY103" fmla="*/ 1560638 h 1592811"/>
              <a:gd name="connsiteX104" fmla="*/ 868264 w 9662615"/>
              <a:gd name="connsiteY104" fmla="*/ 1566392 h 1592811"/>
              <a:gd name="connsiteX105" fmla="*/ 792765 w 9662615"/>
              <a:gd name="connsiteY105" fmla="*/ 1563102 h 1592811"/>
              <a:gd name="connsiteX106" fmla="*/ 653153 w 9662615"/>
              <a:gd name="connsiteY106" fmla="*/ 1563516 h 1592811"/>
              <a:gd name="connsiteX107" fmla="*/ 541933 w 9662615"/>
              <a:gd name="connsiteY107" fmla="*/ 1561051 h 1592811"/>
              <a:gd name="connsiteX108" fmla="*/ 472797 w 9662615"/>
              <a:gd name="connsiteY108" fmla="*/ 1568904 h 1592811"/>
              <a:gd name="connsiteX109" fmla="*/ 396059 w 9662615"/>
              <a:gd name="connsiteY109" fmla="*/ 1560970 h 1592811"/>
              <a:gd name="connsiteX110" fmla="*/ 336819 w 9662615"/>
              <a:gd name="connsiteY110" fmla="*/ 1560892 h 1592811"/>
              <a:gd name="connsiteX111" fmla="*/ 267163 w 9662615"/>
              <a:gd name="connsiteY111" fmla="*/ 1531913 h 1592811"/>
              <a:gd name="connsiteX112" fmla="*/ 196644 w 9662615"/>
              <a:gd name="connsiteY112" fmla="*/ 1524565 h 1592811"/>
              <a:gd name="connsiteX113" fmla="*/ 86819 w 9662615"/>
              <a:gd name="connsiteY113" fmla="*/ 1519517 h 1592811"/>
              <a:gd name="connsiteX114" fmla="*/ 53369 w 9662615"/>
              <a:gd name="connsiteY114" fmla="*/ 1516853 h 1592811"/>
              <a:gd name="connsiteX115" fmla="*/ 2359 w 9662615"/>
              <a:gd name="connsiteY115" fmla="*/ 1515247 h 1592811"/>
              <a:gd name="connsiteX116" fmla="*/ 0 w 9662615"/>
              <a:gd name="connsiteY116" fmla="*/ 1514932 h 1592811"/>
              <a:gd name="connsiteX117" fmla="*/ 0 w 9662615"/>
              <a:gd name="connsiteY117" fmla="*/ 0 h 1592811"/>
              <a:gd name="connsiteX0" fmla="*/ 0 w 9662615"/>
              <a:gd name="connsiteY0" fmla="*/ 0 h 1592811"/>
              <a:gd name="connsiteX1" fmla="*/ 9662615 w 9662615"/>
              <a:gd name="connsiteY1" fmla="*/ 0 h 1592811"/>
              <a:gd name="connsiteX2" fmla="*/ 9662615 w 9662615"/>
              <a:gd name="connsiteY2" fmla="*/ 1280346 h 1592811"/>
              <a:gd name="connsiteX3" fmla="*/ 9551077 w 9662615"/>
              <a:gd name="connsiteY3" fmla="*/ 1292033 h 1592811"/>
              <a:gd name="connsiteX4" fmla="*/ 9469546 w 9662615"/>
              <a:gd name="connsiteY4" fmla="*/ 1289837 h 1592811"/>
              <a:gd name="connsiteX5" fmla="*/ 9326260 w 9662615"/>
              <a:gd name="connsiteY5" fmla="*/ 1277155 h 1592811"/>
              <a:gd name="connsiteX6" fmla="*/ 9144767 w 9662615"/>
              <a:gd name="connsiteY6" fmla="*/ 1264120 h 1592811"/>
              <a:gd name="connsiteX7" fmla="*/ 8976400 w 9662615"/>
              <a:gd name="connsiteY7" fmla="*/ 1326661 h 1592811"/>
              <a:gd name="connsiteX8" fmla="*/ 8828711 w 9662615"/>
              <a:gd name="connsiteY8" fmla="*/ 1346394 h 1592811"/>
              <a:gd name="connsiteX9" fmla="*/ 8695953 w 9662615"/>
              <a:gd name="connsiteY9" fmla="*/ 1346784 h 1592811"/>
              <a:gd name="connsiteX10" fmla="*/ 8652191 w 9662615"/>
              <a:gd name="connsiteY10" fmla="*/ 1345903 h 1592811"/>
              <a:gd name="connsiteX11" fmla="*/ 8591582 w 9662615"/>
              <a:gd name="connsiteY11" fmla="*/ 1341666 h 1592811"/>
              <a:gd name="connsiteX12" fmla="*/ 8537336 w 9662615"/>
              <a:gd name="connsiteY12" fmla="*/ 1341684 h 1592811"/>
              <a:gd name="connsiteX13" fmla="*/ 8416849 w 9662615"/>
              <a:gd name="connsiteY13" fmla="*/ 1367085 h 1592811"/>
              <a:gd name="connsiteX14" fmla="*/ 8278355 w 9662615"/>
              <a:gd name="connsiteY14" fmla="*/ 1386569 h 1592811"/>
              <a:gd name="connsiteX15" fmla="*/ 8197961 w 9662615"/>
              <a:gd name="connsiteY15" fmla="*/ 1392804 h 1592811"/>
              <a:gd name="connsiteX16" fmla="*/ 8171196 w 9662615"/>
              <a:gd name="connsiteY16" fmla="*/ 1397216 h 1592811"/>
              <a:gd name="connsiteX17" fmla="*/ 8087910 w 9662615"/>
              <a:gd name="connsiteY17" fmla="*/ 1386449 h 1592811"/>
              <a:gd name="connsiteX18" fmla="*/ 7974579 w 9662615"/>
              <a:gd name="connsiteY18" fmla="*/ 1383439 h 1592811"/>
              <a:gd name="connsiteX19" fmla="*/ 7768351 w 9662615"/>
              <a:gd name="connsiteY19" fmla="*/ 1395051 h 1592811"/>
              <a:gd name="connsiteX20" fmla="*/ 7635985 w 9662615"/>
              <a:gd name="connsiteY20" fmla="*/ 1386363 h 1592811"/>
              <a:gd name="connsiteX21" fmla="*/ 7466069 w 9662615"/>
              <a:gd name="connsiteY21" fmla="*/ 1377654 h 1592811"/>
              <a:gd name="connsiteX22" fmla="*/ 7355642 w 9662615"/>
              <a:gd name="connsiteY22" fmla="*/ 1407761 h 1592811"/>
              <a:gd name="connsiteX23" fmla="*/ 7215220 w 9662615"/>
              <a:gd name="connsiteY23" fmla="*/ 1397856 h 1592811"/>
              <a:gd name="connsiteX24" fmla="*/ 7082147 w 9662615"/>
              <a:gd name="connsiteY24" fmla="*/ 1406113 h 1592811"/>
              <a:gd name="connsiteX25" fmla="*/ 6987129 w 9662615"/>
              <a:gd name="connsiteY25" fmla="*/ 1404834 h 1592811"/>
              <a:gd name="connsiteX26" fmla="*/ 6907567 w 9662615"/>
              <a:gd name="connsiteY26" fmla="*/ 1419149 h 1592811"/>
              <a:gd name="connsiteX27" fmla="*/ 6748428 w 9662615"/>
              <a:gd name="connsiteY27" fmla="*/ 1420308 h 1592811"/>
              <a:gd name="connsiteX28" fmla="*/ 6654257 w 9662615"/>
              <a:gd name="connsiteY28" fmla="*/ 1424143 h 1592811"/>
              <a:gd name="connsiteX29" fmla="*/ 6620123 w 9662615"/>
              <a:gd name="connsiteY29" fmla="*/ 1430535 h 1592811"/>
              <a:gd name="connsiteX30" fmla="*/ 6571355 w 9662615"/>
              <a:gd name="connsiteY30" fmla="*/ 1436144 h 1592811"/>
              <a:gd name="connsiteX31" fmla="*/ 6486557 w 9662615"/>
              <a:gd name="connsiteY31" fmla="*/ 1449861 h 1592811"/>
              <a:gd name="connsiteX32" fmla="*/ 6370419 w 9662615"/>
              <a:gd name="connsiteY32" fmla="*/ 1461649 h 1592811"/>
              <a:gd name="connsiteX33" fmla="*/ 6278839 w 9662615"/>
              <a:gd name="connsiteY33" fmla="*/ 1449160 h 1592811"/>
              <a:gd name="connsiteX34" fmla="*/ 6272455 w 9662615"/>
              <a:gd name="connsiteY34" fmla="*/ 1453191 h 1592811"/>
              <a:gd name="connsiteX35" fmla="*/ 6212659 w 9662615"/>
              <a:gd name="connsiteY35" fmla="*/ 1454850 h 1592811"/>
              <a:gd name="connsiteX36" fmla="*/ 6069317 w 9662615"/>
              <a:gd name="connsiteY36" fmla="*/ 1445838 h 1592811"/>
              <a:gd name="connsiteX37" fmla="*/ 5878477 w 9662615"/>
              <a:gd name="connsiteY37" fmla="*/ 1439180 h 1592811"/>
              <a:gd name="connsiteX38" fmla="*/ 5838387 w 9662615"/>
              <a:gd name="connsiteY38" fmla="*/ 1444679 h 1592811"/>
              <a:gd name="connsiteX39" fmla="*/ 5771136 w 9662615"/>
              <a:gd name="connsiteY39" fmla="*/ 1453639 h 1592811"/>
              <a:gd name="connsiteX40" fmla="*/ 5724081 w 9662615"/>
              <a:gd name="connsiteY40" fmla="*/ 1470431 h 1592811"/>
              <a:gd name="connsiteX41" fmla="*/ 5666577 w 9662615"/>
              <a:gd name="connsiteY41" fmla="*/ 1473921 h 1592811"/>
              <a:gd name="connsiteX42" fmla="*/ 5649068 w 9662615"/>
              <a:gd name="connsiteY42" fmla="*/ 1461676 h 1592811"/>
              <a:gd name="connsiteX43" fmla="*/ 5588902 w 9662615"/>
              <a:gd name="connsiteY43" fmla="*/ 1469647 h 1592811"/>
              <a:gd name="connsiteX44" fmla="*/ 5498090 w 9662615"/>
              <a:gd name="connsiteY44" fmla="*/ 1483173 h 1592811"/>
              <a:gd name="connsiteX45" fmla="*/ 5444641 w 9662615"/>
              <a:gd name="connsiteY45" fmla="*/ 1487602 h 1592811"/>
              <a:gd name="connsiteX46" fmla="*/ 5299812 w 9662615"/>
              <a:gd name="connsiteY46" fmla="*/ 1503362 h 1592811"/>
              <a:gd name="connsiteX47" fmla="*/ 5245752 w 9662615"/>
              <a:gd name="connsiteY47" fmla="*/ 1520612 h 1592811"/>
              <a:gd name="connsiteX48" fmla="*/ 5177807 w 9662615"/>
              <a:gd name="connsiteY48" fmla="*/ 1526802 h 1592811"/>
              <a:gd name="connsiteX49" fmla="*/ 5113910 w 9662615"/>
              <a:gd name="connsiteY49" fmla="*/ 1533205 h 1592811"/>
              <a:gd name="connsiteX50" fmla="*/ 5059484 w 9662615"/>
              <a:gd name="connsiteY50" fmla="*/ 1546802 h 1592811"/>
              <a:gd name="connsiteX51" fmla="*/ 5038524 w 9662615"/>
              <a:gd name="connsiteY51" fmla="*/ 1545675 h 1592811"/>
              <a:gd name="connsiteX52" fmla="*/ 5026564 w 9662615"/>
              <a:gd name="connsiteY52" fmla="*/ 1545376 h 1592811"/>
              <a:gd name="connsiteX53" fmla="*/ 4969433 w 9662615"/>
              <a:gd name="connsiteY53" fmla="*/ 1550865 h 1592811"/>
              <a:gd name="connsiteX54" fmla="*/ 4871726 w 9662615"/>
              <a:gd name="connsiteY54" fmla="*/ 1570584 h 1592811"/>
              <a:gd name="connsiteX55" fmla="*/ 4843267 w 9662615"/>
              <a:gd name="connsiteY55" fmla="*/ 1561459 h 1592811"/>
              <a:gd name="connsiteX56" fmla="*/ 4821058 w 9662615"/>
              <a:gd name="connsiteY56" fmla="*/ 1553078 h 1592811"/>
              <a:gd name="connsiteX57" fmla="*/ 4791466 w 9662615"/>
              <a:gd name="connsiteY57" fmla="*/ 1561324 h 1592811"/>
              <a:gd name="connsiteX58" fmla="*/ 4784247 w 9662615"/>
              <a:gd name="connsiteY58" fmla="*/ 1562342 h 1592811"/>
              <a:gd name="connsiteX59" fmla="*/ 4739309 w 9662615"/>
              <a:gd name="connsiteY59" fmla="*/ 1553948 h 1592811"/>
              <a:gd name="connsiteX60" fmla="*/ 4697562 w 9662615"/>
              <a:gd name="connsiteY60" fmla="*/ 1551206 h 1592811"/>
              <a:gd name="connsiteX61" fmla="*/ 4650737 w 9662615"/>
              <a:gd name="connsiteY61" fmla="*/ 1537381 h 1592811"/>
              <a:gd name="connsiteX62" fmla="*/ 4583150 w 9662615"/>
              <a:gd name="connsiteY62" fmla="*/ 1529064 h 1592811"/>
              <a:gd name="connsiteX63" fmla="*/ 4521734 w 9662615"/>
              <a:gd name="connsiteY63" fmla="*/ 1529359 h 1592811"/>
              <a:gd name="connsiteX64" fmla="*/ 4382398 w 9662615"/>
              <a:gd name="connsiteY64" fmla="*/ 1534108 h 1592811"/>
              <a:gd name="connsiteX65" fmla="*/ 4221826 w 9662615"/>
              <a:gd name="connsiteY65" fmla="*/ 1500972 h 1592811"/>
              <a:gd name="connsiteX66" fmla="*/ 4096601 w 9662615"/>
              <a:gd name="connsiteY66" fmla="*/ 1521563 h 1592811"/>
              <a:gd name="connsiteX67" fmla="*/ 4002441 w 9662615"/>
              <a:gd name="connsiteY67" fmla="*/ 1528912 h 1592811"/>
              <a:gd name="connsiteX68" fmla="*/ 3833906 w 9662615"/>
              <a:gd name="connsiteY68" fmla="*/ 1516637 h 1592811"/>
              <a:gd name="connsiteX69" fmla="*/ 3763845 w 9662615"/>
              <a:gd name="connsiteY69" fmla="*/ 1501782 h 1592811"/>
              <a:gd name="connsiteX70" fmla="*/ 3641778 w 9662615"/>
              <a:gd name="connsiteY70" fmla="*/ 1505446 h 1592811"/>
              <a:gd name="connsiteX71" fmla="*/ 3565233 w 9662615"/>
              <a:gd name="connsiteY71" fmla="*/ 1515122 h 1592811"/>
              <a:gd name="connsiteX72" fmla="*/ 3560267 w 9662615"/>
              <a:gd name="connsiteY72" fmla="*/ 1516288 h 1592811"/>
              <a:gd name="connsiteX73" fmla="*/ 3540258 w 9662615"/>
              <a:gd name="connsiteY73" fmla="*/ 1516976 h 1592811"/>
              <a:gd name="connsiteX74" fmla="*/ 3534780 w 9662615"/>
              <a:gd name="connsiteY74" fmla="*/ 1522141 h 1592811"/>
              <a:gd name="connsiteX75" fmla="*/ 3504783 w 9662615"/>
              <a:gd name="connsiteY75" fmla="*/ 1526739 h 1592811"/>
              <a:gd name="connsiteX76" fmla="*/ 3430805 w 9662615"/>
              <a:gd name="connsiteY76" fmla="*/ 1542521 h 1592811"/>
              <a:gd name="connsiteX77" fmla="*/ 3292707 w 9662615"/>
              <a:gd name="connsiteY77" fmla="*/ 1520490 h 1592811"/>
              <a:gd name="connsiteX78" fmla="*/ 3187872 w 9662615"/>
              <a:gd name="connsiteY78" fmla="*/ 1519991 h 1592811"/>
              <a:gd name="connsiteX79" fmla="*/ 3148026 w 9662615"/>
              <a:gd name="connsiteY79" fmla="*/ 1524777 h 1592811"/>
              <a:gd name="connsiteX80" fmla="*/ 3092394 w 9662615"/>
              <a:gd name="connsiteY80" fmla="*/ 1528115 h 1592811"/>
              <a:gd name="connsiteX81" fmla="*/ 2994200 w 9662615"/>
              <a:gd name="connsiteY81" fmla="*/ 1537857 h 1592811"/>
              <a:gd name="connsiteX82" fmla="*/ 2862301 w 9662615"/>
              <a:gd name="connsiteY82" fmla="*/ 1544250 h 1592811"/>
              <a:gd name="connsiteX83" fmla="*/ 2766335 w 9662615"/>
              <a:gd name="connsiteY83" fmla="*/ 1527662 h 1592811"/>
              <a:gd name="connsiteX84" fmla="*/ 2757836 w 9662615"/>
              <a:gd name="connsiteY84" fmla="*/ 1531371 h 1592811"/>
              <a:gd name="connsiteX85" fmla="*/ 2691555 w 9662615"/>
              <a:gd name="connsiteY85" fmla="*/ 1530283 h 1592811"/>
              <a:gd name="connsiteX86" fmla="*/ 2491676 w 9662615"/>
              <a:gd name="connsiteY86" fmla="*/ 1500859 h 1592811"/>
              <a:gd name="connsiteX87" fmla="*/ 2378036 w 9662615"/>
              <a:gd name="connsiteY87" fmla="*/ 1520645 h 1592811"/>
              <a:gd name="connsiteX88" fmla="*/ 2284269 w 9662615"/>
              <a:gd name="connsiteY88" fmla="*/ 1503068 h 1592811"/>
              <a:gd name="connsiteX89" fmla="*/ 2207104 w 9662615"/>
              <a:gd name="connsiteY89" fmla="*/ 1508888 h 1592811"/>
              <a:gd name="connsiteX90" fmla="*/ 2149226 w 9662615"/>
              <a:gd name="connsiteY90" fmla="*/ 1523409 h 1592811"/>
              <a:gd name="connsiteX91" fmla="*/ 2084783 w 9662615"/>
              <a:gd name="connsiteY91" fmla="*/ 1524245 h 1592811"/>
              <a:gd name="connsiteX92" fmla="*/ 2070075 w 9662615"/>
              <a:gd name="connsiteY92" fmla="*/ 1511285 h 1592811"/>
              <a:gd name="connsiteX93" fmla="*/ 2001057 w 9662615"/>
              <a:gd name="connsiteY93" fmla="*/ 1516449 h 1592811"/>
              <a:gd name="connsiteX94" fmla="*/ 1896330 w 9662615"/>
              <a:gd name="connsiteY94" fmla="*/ 1525725 h 1592811"/>
              <a:gd name="connsiteX95" fmla="*/ 1835994 w 9662615"/>
              <a:gd name="connsiteY95" fmla="*/ 1527678 h 1592811"/>
              <a:gd name="connsiteX96" fmla="*/ 1671119 w 9662615"/>
              <a:gd name="connsiteY96" fmla="*/ 1536701 h 1592811"/>
              <a:gd name="connsiteX97" fmla="*/ 1601337 w 9662615"/>
              <a:gd name="connsiteY97" fmla="*/ 1548552 h 1592811"/>
              <a:gd name="connsiteX98" fmla="*/ 1407755 w 9662615"/>
              <a:gd name="connsiteY98" fmla="*/ 1571444 h 1592811"/>
              <a:gd name="connsiteX99" fmla="*/ 1291872 w 9662615"/>
              <a:gd name="connsiteY99" fmla="*/ 1579471 h 1592811"/>
              <a:gd name="connsiteX100" fmla="*/ 1249226 w 9662615"/>
              <a:gd name="connsiteY100" fmla="*/ 1583140 h 1592811"/>
              <a:gd name="connsiteX101" fmla="*/ 1181938 w 9662615"/>
              <a:gd name="connsiteY101" fmla="*/ 1592789 h 1592811"/>
              <a:gd name="connsiteX102" fmla="*/ 1091432 w 9662615"/>
              <a:gd name="connsiteY102" fmla="*/ 1571003 h 1592811"/>
              <a:gd name="connsiteX103" fmla="*/ 940355 w 9662615"/>
              <a:gd name="connsiteY103" fmla="*/ 1560638 h 1592811"/>
              <a:gd name="connsiteX104" fmla="*/ 868264 w 9662615"/>
              <a:gd name="connsiteY104" fmla="*/ 1566392 h 1592811"/>
              <a:gd name="connsiteX105" fmla="*/ 792765 w 9662615"/>
              <a:gd name="connsiteY105" fmla="*/ 1563102 h 1592811"/>
              <a:gd name="connsiteX106" fmla="*/ 653153 w 9662615"/>
              <a:gd name="connsiteY106" fmla="*/ 1563516 h 1592811"/>
              <a:gd name="connsiteX107" fmla="*/ 541933 w 9662615"/>
              <a:gd name="connsiteY107" fmla="*/ 1561051 h 1592811"/>
              <a:gd name="connsiteX108" fmla="*/ 472797 w 9662615"/>
              <a:gd name="connsiteY108" fmla="*/ 1568904 h 1592811"/>
              <a:gd name="connsiteX109" fmla="*/ 396059 w 9662615"/>
              <a:gd name="connsiteY109" fmla="*/ 1560970 h 1592811"/>
              <a:gd name="connsiteX110" fmla="*/ 336819 w 9662615"/>
              <a:gd name="connsiteY110" fmla="*/ 1560892 h 1592811"/>
              <a:gd name="connsiteX111" fmla="*/ 267163 w 9662615"/>
              <a:gd name="connsiteY111" fmla="*/ 1531913 h 1592811"/>
              <a:gd name="connsiteX112" fmla="*/ 196644 w 9662615"/>
              <a:gd name="connsiteY112" fmla="*/ 1524565 h 1592811"/>
              <a:gd name="connsiteX113" fmla="*/ 86819 w 9662615"/>
              <a:gd name="connsiteY113" fmla="*/ 1519517 h 1592811"/>
              <a:gd name="connsiteX114" fmla="*/ 53369 w 9662615"/>
              <a:gd name="connsiteY114" fmla="*/ 1516853 h 1592811"/>
              <a:gd name="connsiteX115" fmla="*/ 2359 w 9662615"/>
              <a:gd name="connsiteY115" fmla="*/ 1515247 h 1592811"/>
              <a:gd name="connsiteX116" fmla="*/ 0 w 9662615"/>
              <a:gd name="connsiteY116" fmla="*/ 1514932 h 1592811"/>
              <a:gd name="connsiteX117" fmla="*/ 0 w 9662615"/>
              <a:gd name="connsiteY117" fmla="*/ 0 h 1592811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565233 w 9662615"/>
              <a:gd name="connsiteY71" fmla="*/ 1515122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34780 w 9662615"/>
              <a:gd name="connsiteY74" fmla="*/ 1522141 h 1603018"/>
              <a:gd name="connsiteX75" fmla="*/ 3504783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601337 w 9662615"/>
              <a:gd name="connsiteY97" fmla="*/ 1548552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565233 w 9662615"/>
              <a:gd name="connsiteY71" fmla="*/ 1515122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34780 w 9662615"/>
              <a:gd name="connsiteY74" fmla="*/ 1522141 h 1603018"/>
              <a:gd name="connsiteX75" fmla="*/ 3504783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565233 w 9662615"/>
              <a:gd name="connsiteY71" fmla="*/ 1515122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34780 w 9662615"/>
              <a:gd name="connsiteY74" fmla="*/ 1522141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565233 w 9662615"/>
              <a:gd name="connsiteY71" fmla="*/ 1515122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612941 w 9662615"/>
              <a:gd name="connsiteY71" fmla="*/ 1411755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612941 w 9662615"/>
              <a:gd name="connsiteY71" fmla="*/ 141175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12941 w 9662615"/>
              <a:gd name="connsiteY71" fmla="*/ 141175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81031 w 9662615"/>
              <a:gd name="connsiteY90" fmla="*/ 1531361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81031 w 9662615"/>
              <a:gd name="connsiteY90" fmla="*/ 1531361 h 1603018"/>
              <a:gd name="connsiteX91" fmla="*/ 211261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81031 w 9662615"/>
              <a:gd name="connsiteY90" fmla="*/ 1531361 h 1603018"/>
              <a:gd name="connsiteX91" fmla="*/ 2112613 w 9662615"/>
              <a:gd name="connsiteY91" fmla="*/ 1524245 h 1603018"/>
              <a:gd name="connsiteX92" fmla="*/ 2046221 w 9662615"/>
              <a:gd name="connsiteY92" fmla="*/ 1523212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81031 w 9662615"/>
              <a:gd name="connsiteY90" fmla="*/ 1531361 h 1603018"/>
              <a:gd name="connsiteX91" fmla="*/ 2112613 w 9662615"/>
              <a:gd name="connsiteY91" fmla="*/ 1524245 h 1603018"/>
              <a:gd name="connsiteX92" fmla="*/ 2046221 w 9662615"/>
              <a:gd name="connsiteY92" fmla="*/ 1523212 h 1603018"/>
              <a:gd name="connsiteX93" fmla="*/ 2001057 w 9662615"/>
              <a:gd name="connsiteY93" fmla="*/ 1516449 h 1603018"/>
              <a:gd name="connsiteX94" fmla="*/ 1920184 w 9662615"/>
              <a:gd name="connsiteY94" fmla="*/ 1533676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</a:cxnLst>
            <a:rect l="l" t="t" r="r" b="b"/>
            <a:pathLst>
              <a:path w="9662615" h="1603018">
                <a:moveTo>
                  <a:pt x="0" y="0"/>
                </a:moveTo>
                <a:lnTo>
                  <a:pt x="9662615" y="0"/>
                </a:lnTo>
                <a:lnTo>
                  <a:pt x="9662615" y="1280346"/>
                </a:lnTo>
                <a:lnTo>
                  <a:pt x="9551077" y="1292033"/>
                </a:lnTo>
                <a:cubicBezTo>
                  <a:pt x="9489925" y="1291588"/>
                  <a:pt x="9543615" y="1296257"/>
                  <a:pt x="9469546" y="1289837"/>
                </a:cubicBezTo>
                <a:cubicBezTo>
                  <a:pt x="9413040" y="1331485"/>
                  <a:pt x="9340031" y="1268376"/>
                  <a:pt x="9326260" y="1277155"/>
                </a:cubicBezTo>
                <a:cubicBezTo>
                  <a:pt x="9234251" y="1284900"/>
                  <a:pt x="9225377" y="1258935"/>
                  <a:pt x="9144767" y="1264120"/>
                </a:cubicBezTo>
                <a:cubicBezTo>
                  <a:pt x="9159115" y="1310075"/>
                  <a:pt x="9066692" y="1304806"/>
                  <a:pt x="8976400" y="1326661"/>
                </a:cubicBezTo>
                <a:cubicBezTo>
                  <a:pt x="8931920" y="1325947"/>
                  <a:pt x="8871807" y="1351060"/>
                  <a:pt x="8828711" y="1346394"/>
                </a:cubicBezTo>
                <a:cubicBezTo>
                  <a:pt x="8809650" y="1326213"/>
                  <a:pt x="8718313" y="1358527"/>
                  <a:pt x="8695953" y="1346784"/>
                </a:cubicBezTo>
                <a:cubicBezTo>
                  <a:pt x="8694290" y="1355317"/>
                  <a:pt x="8661526" y="1349865"/>
                  <a:pt x="8652191" y="1345903"/>
                </a:cubicBezTo>
                <a:cubicBezTo>
                  <a:pt x="8641363" y="1349626"/>
                  <a:pt x="8603292" y="1341304"/>
                  <a:pt x="8591582" y="1341666"/>
                </a:cubicBezTo>
                <a:cubicBezTo>
                  <a:pt x="8568421" y="1323004"/>
                  <a:pt x="8565847" y="1352287"/>
                  <a:pt x="8537336" y="1341684"/>
                </a:cubicBezTo>
                <a:cubicBezTo>
                  <a:pt x="8524809" y="1348019"/>
                  <a:pt x="8445703" y="1377667"/>
                  <a:pt x="8416849" y="1367085"/>
                </a:cubicBezTo>
                <a:cubicBezTo>
                  <a:pt x="8350736" y="1379599"/>
                  <a:pt x="8346589" y="1391624"/>
                  <a:pt x="8278355" y="1386569"/>
                </a:cubicBezTo>
                <a:cubicBezTo>
                  <a:pt x="8268756" y="1398649"/>
                  <a:pt x="8183331" y="1371185"/>
                  <a:pt x="8197961" y="1392804"/>
                </a:cubicBezTo>
                <a:cubicBezTo>
                  <a:pt x="8175189" y="1391748"/>
                  <a:pt x="8158503" y="1383145"/>
                  <a:pt x="8171196" y="1397216"/>
                </a:cubicBezTo>
                <a:cubicBezTo>
                  <a:pt x="8141821" y="1397466"/>
                  <a:pt x="8125626" y="1386947"/>
                  <a:pt x="8087910" y="1386449"/>
                </a:cubicBezTo>
                <a:cubicBezTo>
                  <a:pt x="8029319" y="1362701"/>
                  <a:pt x="8020916" y="1407035"/>
                  <a:pt x="7974579" y="1383439"/>
                </a:cubicBezTo>
                <a:cubicBezTo>
                  <a:pt x="7912074" y="1402493"/>
                  <a:pt x="7841761" y="1389550"/>
                  <a:pt x="7768351" y="1395051"/>
                </a:cubicBezTo>
                <a:cubicBezTo>
                  <a:pt x="7741665" y="1390266"/>
                  <a:pt x="7663663" y="1410813"/>
                  <a:pt x="7635985" y="1386363"/>
                </a:cubicBezTo>
                <a:cubicBezTo>
                  <a:pt x="7646173" y="1415707"/>
                  <a:pt x="7542198" y="1378410"/>
                  <a:pt x="7466069" y="1377654"/>
                </a:cubicBezTo>
                <a:cubicBezTo>
                  <a:pt x="7427626" y="1403818"/>
                  <a:pt x="7337822" y="1398948"/>
                  <a:pt x="7355642" y="1407761"/>
                </a:cubicBezTo>
                <a:cubicBezTo>
                  <a:pt x="7270634" y="1390553"/>
                  <a:pt x="7306340" y="1403822"/>
                  <a:pt x="7215220" y="1397856"/>
                </a:cubicBezTo>
                <a:cubicBezTo>
                  <a:pt x="7175381" y="1421457"/>
                  <a:pt x="7122339" y="1428094"/>
                  <a:pt x="7082147" y="1406113"/>
                </a:cubicBezTo>
                <a:cubicBezTo>
                  <a:pt x="7040624" y="1425217"/>
                  <a:pt x="7029993" y="1391726"/>
                  <a:pt x="6987129" y="1404834"/>
                </a:cubicBezTo>
                <a:cubicBezTo>
                  <a:pt x="6953477" y="1411964"/>
                  <a:pt x="6957479" y="1421694"/>
                  <a:pt x="6907567" y="1419149"/>
                </a:cubicBezTo>
                <a:cubicBezTo>
                  <a:pt x="6863513" y="1408514"/>
                  <a:pt x="6803088" y="1434619"/>
                  <a:pt x="6748428" y="1420308"/>
                </a:cubicBezTo>
                <a:cubicBezTo>
                  <a:pt x="6728317" y="1416860"/>
                  <a:pt x="6666046" y="1417296"/>
                  <a:pt x="6654257" y="1424143"/>
                </a:cubicBezTo>
                <a:cubicBezTo>
                  <a:pt x="6641271" y="1425628"/>
                  <a:pt x="6626125" y="1423202"/>
                  <a:pt x="6620123" y="1430535"/>
                </a:cubicBezTo>
                <a:cubicBezTo>
                  <a:pt x="6610208" y="1439359"/>
                  <a:pt x="6564906" y="1425734"/>
                  <a:pt x="6571355" y="1436144"/>
                </a:cubicBezTo>
                <a:cubicBezTo>
                  <a:pt x="6539188" y="1426808"/>
                  <a:pt x="6513602" y="1445293"/>
                  <a:pt x="6486557" y="1449861"/>
                </a:cubicBezTo>
                <a:cubicBezTo>
                  <a:pt x="6461221" y="1440598"/>
                  <a:pt x="6429457" y="1459319"/>
                  <a:pt x="6370419" y="1461649"/>
                </a:cubicBezTo>
                <a:cubicBezTo>
                  <a:pt x="6342558" y="1450937"/>
                  <a:pt x="6330664" y="1463365"/>
                  <a:pt x="6278839" y="1449160"/>
                </a:cubicBezTo>
                <a:cubicBezTo>
                  <a:pt x="6277206" y="1450621"/>
                  <a:pt x="6275057" y="1451978"/>
                  <a:pt x="6272455" y="1453191"/>
                </a:cubicBezTo>
                <a:cubicBezTo>
                  <a:pt x="6257338" y="1460236"/>
                  <a:pt x="6230567" y="1460979"/>
                  <a:pt x="6212659" y="1454850"/>
                </a:cubicBezTo>
                <a:cubicBezTo>
                  <a:pt x="6130994" y="1436046"/>
                  <a:pt x="6135790" y="1448771"/>
                  <a:pt x="6069317" y="1445838"/>
                </a:cubicBezTo>
                <a:cubicBezTo>
                  <a:pt x="5994738" y="1444791"/>
                  <a:pt x="5975991" y="1456673"/>
                  <a:pt x="5878477" y="1439180"/>
                </a:cubicBezTo>
                <a:cubicBezTo>
                  <a:pt x="5870803" y="1447519"/>
                  <a:pt x="5859206" y="1448153"/>
                  <a:pt x="5838387" y="1444679"/>
                </a:cubicBezTo>
                <a:cubicBezTo>
                  <a:pt x="5802317" y="1444778"/>
                  <a:pt x="5810848" y="1465165"/>
                  <a:pt x="5771136" y="1453639"/>
                </a:cubicBezTo>
                <a:cubicBezTo>
                  <a:pt x="5780732" y="1464484"/>
                  <a:pt x="5704275" y="1459369"/>
                  <a:pt x="5724081" y="1470431"/>
                </a:cubicBezTo>
                <a:cubicBezTo>
                  <a:pt x="5703536" y="1480946"/>
                  <a:pt x="5687323" y="1464719"/>
                  <a:pt x="5666577" y="1473921"/>
                </a:cubicBezTo>
                <a:cubicBezTo>
                  <a:pt x="5640974" y="1476520"/>
                  <a:pt x="5678275" y="1461854"/>
                  <a:pt x="5649068" y="1461676"/>
                </a:cubicBezTo>
                <a:cubicBezTo>
                  <a:pt x="5614218" y="1463443"/>
                  <a:pt x="5608578" y="1443299"/>
                  <a:pt x="5588902" y="1469647"/>
                </a:cubicBezTo>
                <a:cubicBezTo>
                  <a:pt x="5550386" y="1464321"/>
                  <a:pt x="5546573" y="1476049"/>
                  <a:pt x="5498090" y="1483173"/>
                </a:cubicBezTo>
                <a:cubicBezTo>
                  <a:pt x="5475226" y="1477314"/>
                  <a:pt x="5459293" y="1480930"/>
                  <a:pt x="5444641" y="1487602"/>
                </a:cubicBezTo>
                <a:cubicBezTo>
                  <a:pt x="5395328" y="1487320"/>
                  <a:pt x="5353572" y="1498007"/>
                  <a:pt x="5299812" y="1503362"/>
                </a:cubicBezTo>
                <a:cubicBezTo>
                  <a:pt x="5238326" y="1497756"/>
                  <a:pt x="5303225" y="1514963"/>
                  <a:pt x="5245752" y="1520612"/>
                </a:cubicBezTo>
                <a:cubicBezTo>
                  <a:pt x="5190753" y="1507732"/>
                  <a:pt x="5205712" y="1518627"/>
                  <a:pt x="5177807" y="1526802"/>
                </a:cubicBezTo>
                <a:lnTo>
                  <a:pt x="5113910" y="1533205"/>
                </a:lnTo>
                <a:lnTo>
                  <a:pt x="5059484" y="1546802"/>
                </a:lnTo>
                <a:lnTo>
                  <a:pt x="5038524" y="1545675"/>
                </a:lnTo>
                <a:lnTo>
                  <a:pt x="5026564" y="1545376"/>
                </a:lnTo>
                <a:cubicBezTo>
                  <a:pt x="5006873" y="1544046"/>
                  <a:pt x="4987701" y="1552900"/>
                  <a:pt x="4969433" y="1550865"/>
                </a:cubicBezTo>
                <a:cubicBezTo>
                  <a:pt x="4943627" y="1555066"/>
                  <a:pt x="4892754" y="1568818"/>
                  <a:pt x="4871726" y="1570584"/>
                </a:cubicBezTo>
                <a:cubicBezTo>
                  <a:pt x="4863638" y="1570310"/>
                  <a:pt x="4846771" y="1559566"/>
                  <a:pt x="4843267" y="1561459"/>
                </a:cubicBezTo>
                <a:lnTo>
                  <a:pt x="4821058" y="1553078"/>
                </a:lnTo>
                <a:lnTo>
                  <a:pt x="4791466" y="1561324"/>
                </a:lnTo>
                <a:lnTo>
                  <a:pt x="4784247" y="1562342"/>
                </a:lnTo>
                <a:cubicBezTo>
                  <a:pt x="4770593" y="1574121"/>
                  <a:pt x="4776816" y="1558072"/>
                  <a:pt x="4739309" y="1553948"/>
                </a:cubicBezTo>
                <a:cubicBezTo>
                  <a:pt x="4684311" y="1578213"/>
                  <a:pt x="4712803" y="1566697"/>
                  <a:pt x="4697562" y="1551206"/>
                </a:cubicBezTo>
                <a:lnTo>
                  <a:pt x="4650737" y="1537381"/>
                </a:lnTo>
                <a:cubicBezTo>
                  <a:pt x="4628208" y="1530633"/>
                  <a:pt x="4609654" y="1567617"/>
                  <a:pt x="4583150" y="1529064"/>
                </a:cubicBezTo>
                <a:cubicBezTo>
                  <a:pt x="4575879" y="1527088"/>
                  <a:pt x="4527005" y="1532552"/>
                  <a:pt x="4521734" y="1529359"/>
                </a:cubicBezTo>
                <a:cubicBezTo>
                  <a:pt x="4457980" y="1517590"/>
                  <a:pt x="4465052" y="1532003"/>
                  <a:pt x="4382398" y="1534108"/>
                </a:cubicBezTo>
                <a:cubicBezTo>
                  <a:pt x="4347480" y="1506889"/>
                  <a:pt x="4310783" y="1494709"/>
                  <a:pt x="4221826" y="1500972"/>
                </a:cubicBezTo>
                <a:cubicBezTo>
                  <a:pt x="4174471" y="1526598"/>
                  <a:pt x="4136675" y="1542031"/>
                  <a:pt x="4096601" y="1521563"/>
                </a:cubicBezTo>
                <a:cubicBezTo>
                  <a:pt x="4015086" y="1550501"/>
                  <a:pt x="3986123" y="1519347"/>
                  <a:pt x="4002441" y="1528912"/>
                </a:cubicBezTo>
                <a:cubicBezTo>
                  <a:pt x="3967120" y="1539744"/>
                  <a:pt x="3931774" y="1526729"/>
                  <a:pt x="3833906" y="1516637"/>
                </a:cubicBezTo>
                <a:cubicBezTo>
                  <a:pt x="3781438" y="1538249"/>
                  <a:pt x="3822855" y="1526006"/>
                  <a:pt x="3763845" y="1501782"/>
                </a:cubicBezTo>
                <a:cubicBezTo>
                  <a:pt x="3734533" y="1525292"/>
                  <a:pt x="3677359" y="1524487"/>
                  <a:pt x="3673583" y="1501471"/>
                </a:cubicBezTo>
                <a:cubicBezTo>
                  <a:pt x="3663687" y="1502855"/>
                  <a:pt x="3650245" y="1528777"/>
                  <a:pt x="3640771" y="1531025"/>
                </a:cubicBezTo>
                <a:lnTo>
                  <a:pt x="3576170" y="1516288"/>
                </a:lnTo>
                <a:lnTo>
                  <a:pt x="3540258" y="1516976"/>
                </a:lnTo>
                <a:lnTo>
                  <a:pt x="3522853" y="1538044"/>
                </a:lnTo>
                <a:lnTo>
                  <a:pt x="3480929" y="1526739"/>
                </a:lnTo>
                <a:cubicBezTo>
                  <a:pt x="3469671" y="1527693"/>
                  <a:pt x="3444273" y="1543724"/>
                  <a:pt x="3430805" y="1542521"/>
                </a:cubicBezTo>
                <a:cubicBezTo>
                  <a:pt x="3386352" y="1529947"/>
                  <a:pt x="3347457" y="1537200"/>
                  <a:pt x="3292707" y="1520490"/>
                </a:cubicBezTo>
                <a:cubicBezTo>
                  <a:pt x="3271897" y="1516147"/>
                  <a:pt x="3203347" y="1513732"/>
                  <a:pt x="3187872" y="1519991"/>
                </a:cubicBezTo>
                <a:cubicBezTo>
                  <a:pt x="3173062" y="1520872"/>
                  <a:pt x="3157325" y="1517771"/>
                  <a:pt x="3148026" y="1524777"/>
                </a:cubicBezTo>
                <a:cubicBezTo>
                  <a:pt x="3133878" y="1533085"/>
                  <a:pt x="3089156" y="1517485"/>
                  <a:pt x="3092394" y="1528115"/>
                </a:cubicBezTo>
                <a:cubicBezTo>
                  <a:pt x="3060512" y="1517374"/>
                  <a:pt x="3025593" y="1534558"/>
                  <a:pt x="2994200" y="1537857"/>
                </a:cubicBezTo>
                <a:cubicBezTo>
                  <a:pt x="2969798" y="1527501"/>
                  <a:pt x="2927999" y="1544636"/>
                  <a:pt x="2862301" y="1544250"/>
                </a:cubicBezTo>
                <a:cubicBezTo>
                  <a:pt x="2835658" y="1532340"/>
                  <a:pt x="2818008" y="1544135"/>
                  <a:pt x="2766335" y="1527662"/>
                </a:cubicBezTo>
                <a:cubicBezTo>
                  <a:pt x="2764004" y="1529036"/>
                  <a:pt x="2761142" y="1530285"/>
                  <a:pt x="2757836" y="1531371"/>
                </a:cubicBezTo>
                <a:cubicBezTo>
                  <a:pt x="2738633" y="1537675"/>
                  <a:pt x="2708957" y="1537188"/>
                  <a:pt x="2691555" y="1530283"/>
                </a:cubicBezTo>
                <a:cubicBezTo>
                  <a:pt x="2608810" y="1507878"/>
                  <a:pt x="2611304" y="1510787"/>
                  <a:pt x="2539383" y="1504835"/>
                </a:cubicBezTo>
                <a:cubicBezTo>
                  <a:pt x="2457862" y="1500384"/>
                  <a:pt x="2478670" y="1542474"/>
                  <a:pt x="2378036" y="1520645"/>
                </a:cubicBezTo>
                <a:cubicBezTo>
                  <a:pt x="2366529" y="1528574"/>
                  <a:pt x="2341629" y="1515421"/>
                  <a:pt x="2320049" y="1511019"/>
                </a:cubicBezTo>
                <a:cubicBezTo>
                  <a:pt x="2280399" y="1509467"/>
                  <a:pt x="2278267" y="1522148"/>
                  <a:pt x="2238909" y="1508888"/>
                </a:cubicBezTo>
                <a:cubicBezTo>
                  <a:pt x="2245444" y="1520095"/>
                  <a:pt x="2163364" y="1519472"/>
                  <a:pt x="2181031" y="1531361"/>
                </a:cubicBezTo>
                <a:cubicBezTo>
                  <a:pt x="2154585" y="1540861"/>
                  <a:pt x="2138796" y="1516056"/>
                  <a:pt x="2112613" y="1524245"/>
                </a:cubicBezTo>
                <a:cubicBezTo>
                  <a:pt x="2083537" y="1525655"/>
                  <a:pt x="2078233" y="1524725"/>
                  <a:pt x="2046221" y="1523212"/>
                </a:cubicBezTo>
                <a:cubicBezTo>
                  <a:pt x="2007296" y="1523373"/>
                  <a:pt x="2032394" y="1491187"/>
                  <a:pt x="2001057" y="1516449"/>
                </a:cubicBezTo>
                <a:cubicBezTo>
                  <a:pt x="1960724" y="1509398"/>
                  <a:pt x="1976058" y="1528820"/>
                  <a:pt x="1920184" y="1533676"/>
                </a:cubicBezTo>
                <a:cubicBezTo>
                  <a:pt x="1897238" y="1526813"/>
                  <a:pt x="1877505" y="1527174"/>
                  <a:pt x="1835994" y="1527678"/>
                </a:cubicBezTo>
                <a:cubicBezTo>
                  <a:pt x="1794483" y="1528182"/>
                  <a:pt x="1726077" y="1533693"/>
                  <a:pt x="1671119" y="1536701"/>
                </a:cubicBezTo>
                <a:cubicBezTo>
                  <a:pt x="1605663" y="1528324"/>
                  <a:pt x="1630763" y="1553523"/>
                  <a:pt x="1565556" y="1556503"/>
                </a:cubicBezTo>
                <a:cubicBezTo>
                  <a:pt x="1501959" y="1539013"/>
                  <a:pt x="1462468" y="1572800"/>
                  <a:pt x="1407755" y="1571444"/>
                </a:cubicBezTo>
                <a:cubicBezTo>
                  <a:pt x="1319286" y="1555448"/>
                  <a:pt x="1429251" y="1585263"/>
                  <a:pt x="1291872" y="1579471"/>
                </a:cubicBezTo>
                <a:cubicBezTo>
                  <a:pt x="1284192" y="1576816"/>
                  <a:pt x="1243590" y="1599390"/>
                  <a:pt x="1245251" y="1603018"/>
                </a:cubicBezTo>
                <a:cubicBezTo>
                  <a:pt x="1236562" y="1601891"/>
                  <a:pt x="1184091" y="1586977"/>
                  <a:pt x="1181938" y="1592789"/>
                </a:cubicBezTo>
                <a:cubicBezTo>
                  <a:pt x="1138153" y="1593474"/>
                  <a:pt x="1130439" y="1578153"/>
                  <a:pt x="1091432" y="1571003"/>
                </a:cubicBezTo>
                <a:cubicBezTo>
                  <a:pt x="1007000" y="1580980"/>
                  <a:pt x="1001377" y="1557850"/>
                  <a:pt x="940355" y="1560638"/>
                </a:cubicBezTo>
                <a:cubicBezTo>
                  <a:pt x="891367" y="1572083"/>
                  <a:pt x="924846" y="1558773"/>
                  <a:pt x="868264" y="1566392"/>
                </a:cubicBezTo>
                <a:cubicBezTo>
                  <a:pt x="848640" y="1547574"/>
                  <a:pt x="814997" y="1568391"/>
                  <a:pt x="792765" y="1563102"/>
                </a:cubicBezTo>
                <a:cubicBezTo>
                  <a:pt x="758082" y="1585102"/>
                  <a:pt x="689950" y="1563038"/>
                  <a:pt x="653153" y="1563516"/>
                </a:cubicBezTo>
                <a:cubicBezTo>
                  <a:pt x="591300" y="1567692"/>
                  <a:pt x="576686" y="1582565"/>
                  <a:pt x="541933" y="1561051"/>
                </a:cubicBezTo>
                <a:cubicBezTo>
                  <a:pt x="537775" y="1570056"/>
                  <a:pt x="508236" y="1570304"/>
                  <a:pt x="472797" y="1568904"/>
                </a:cubicBezTo>
                <a:cubicBezTo>
                  <a:pt x="458898" y="1573560"/>
                  <a:pt x="425270" y="1567476"/>
                  <a:pt x="396059" y="1560970"/>
                </a:cubicBezTo>
                <a:cubicBezTo>
                  <a:pt x="431016" y="1548467"/>
                  <a:pt x="332180" y="1575204"/>
                  <a:pt x="336819" y="1560892"/>
                </a:cubicBezTo>
                <a:cubicBezTo>
                  <a:pt x="292157" y="1552383"/>
                  <a:pt x="263346" y="1557575"/>
                  <a:pt x="267163" y="1531913"/>
                </a:cubicBezTo>
                <a:cubicBezTo>
                  <a:pt x="253228" y="1516946"/>
                  <a:pt x="198100" y="1540864"/>
                  <a:pt x="196644" y="1524565"/>
                </a:cubicBezTo>
                <a:cubicBezTo>
                  <a:pt x="172602" y="1535342"/>
                  <a:pt x="127394" y="1518578"/>
                  <a:pt x="86819" y="1519517"/>
                </a:cubicBezTo>
                <a:cubicBezTo>
                  <a:pt x="78537" y="1512257"/>
                  <a:pt x="69224" y="1512723"/>
                  <a:pt x="53369" y="1516853"/>
                </a:cubicBezTo>
                <a:cubicBezTo>
                  <a:pt x="37131" y="1517503"/>
                  <a:pt x="19976" y="1516838"/>
                  <a:pt x="2359" y="1515247"/>
                </a:cubicBezTo>
                <a:lnTo>
                  <a:pt x="0" y="1514932"/>
                </a:lnTo>
                <a:lnTo>
                  <a:pt x="0" y="0"/>
                </a:lnTo>
                <a:close/>
              </a:path>
            </a:pathLst>
          </a:custGeom>
          <a:solidFill>
            <a:srgbClr val="82766A">
              <a:alpha val="15000"/>
            </a:srgb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7C6447DE-8AD8-B0DE-315B-14096883667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506968" y="867334"/>
            <a:ext cx="9322007" cy="974168"/>
          </a:xfrm>
          <a:prstGeom prst="ellipse">
            <a:avLst/>
          </a:prstGeom>
        </p:spPr>
        <p:txBody>
          <a:bodyPr vert="horz" lIns="91440" tIns="45720" rIns="91440" bIns="45720" rtlCol="0" anchor="b">
            <a:noAutofit/>
          </a:bodyPr>
          <a:lstStyle/>
          <a:p>
            <a:pPr algn="ctr"/>
            <a:r>
              <a:rPr lang="es-ES" sz="2800" b="1" dirty="0" err="1">
                <a:solidFill>
                  <a:schemeClr val="accent1">
                    <a:lumMod val="50000"/>
                  </a:schemeClr>
                </a:solidFill>
                <a:latin typeface="Lato Light"/>
                <a:ea typeface="Lato Light"/>
                <a:cs typeface="Lato Light"/>
              </a:rPr>
              <a:t>Bertan</a:t>
            </a:r>
            <a:r>
              <a:rPr lang="es-ES" sz="2800" b="1" dirty="0">
                <a:solidFill>
                  <a:schemeClr val="accent1">
                    <a:lumMod val="50000"/>
                  </a:schemeClr>
                </a:solidFill>
                <a:latin typeface="Lato Light"/>
                <a:ea typeface="Lato Light"/>
                <a:cs typeface="Lato Light"/>
              </a:rPr>
              <a:t>, animalia eta </a:t>
            </a:r>
            <a:r>
              <a:rPr lang="es-ES" sz="2800" b="1" dirty="0" err="1">
                <a:solidFill>
                  <a:schemeClr val="accent1">
                    <a:lumMod val="50000"/>
                  </a:schemeClr>
                </a:solidFill>
                <a:latin typeface="Lato Light"/>
                <a:ea typeface="Lato Light"/>
                <a:cs typeface="Lato Light"/>
              </a:rPr>
              <a:t>landare</a:t>
            </a:r>
            <a:r>
              <a:rPr lang="es-ES" sz="2800" b="1" dirty="0">
                <a:solidFill>
                  <a:schemeClr val="accent1">
                    <a:lumMod val="50000"/>
                  </a:schemeClr>
                </a:solidFill>
                <a:latin typeface="Lato Light"/>
                <a:ea typeface="Lato Light"/>
                <a:cs typeface="Lato Light"/>
              </a:rPr>
              <a:t> </a:t>
            </a:r>
            <a:r>
              <a:rPr lang="es-ES" sz="2800" b="1" dirty="0" err="1">
                <a:solidFill>
                  <a:schemeClr val="accent1">
                    <a:lumMod val="50000"/>
                  </a:schemeClr>
                </a:solidFill>
                <a:latin typeface="Lato Light"/>
                <a:ea typeface="Lato Light"/>
                <a:cs typeface="Lato Light"/>
              </a:rPr>
              <a:t>guztiak</a:t>
            </a:r>
            <a:r>
              <a:rPr lang="es-ES" sz="2800" b="1" dirty="0">
                <a:solidFill>
                  <a:schemeClr val="accent1">
                    <a:lumMod val="50000"/>
                  </a:schemeClr>
                </a:solidFill>
                <a:latin typeface="Lato Light"/>
                <a:ea typeface="Lato Light"/>
                <a:cs typeface="Lato Light"/>
              </a:rPr>
              <a:t> </a:t>
            </a:r>
            <a:r>
              <a:rPr lang="es-ES" sz="2800" b="1" dirty="0" err="1">
                <a:solidFill>
                  <a:schemeClr val="accent1">
                    <a:lumMod val="50000"/>
                  </a:schemeClr>
                </a:solidFill>
                <a:latin typeface="Lato Light"/>
                <a:ea typeface="Lato Light"/>
                <a:cs typeface="Lato Light"/>
              </a:rPr>
              <a:t>ur</a:t>
            </a:r>
            <a:r>
              <a:rPr lang="es-ES" sz="2800" b="1" dirty="0">
                <a:solidFill>
                  <a:schemeClr val="accent1">
                    <a:lumMod val="50000"/>
                  </a:schemeClr>
                </a:solidFill>
                <a:latin typeface="Lato Light"/>
                <a:ea typeface="Lato Light"/>
                <a:cs typeface="Lato Light"/>
              </a:rPr>
              <a:t> </a:t>
            </a:r>
            <a:r>
              <a:rPr lang="es-ES" sz="2800" b="1" dirty="0" err="1">
                <a:solidFill>
                  <a:schemeClr val="accent1">
                    <a:lumMod val="50000"/>
                  </a:schemeClr>
                </a:solidFill>
                <a:latin typeface="Lato Light"/>
                <a:ea typeface="Lato Light"/>
                <a:cs typeface="Lato Light"/>
              </a:rPr>
              <a:t>arrautza-molekulez</a:t>
            </a:r>
            <a:r>
              <a:rPr lang="es-ES" sz="2800" b="1" dirty="0">
                <a:solidFill>
                  <a:schemeClr val="accent1">
                    <a:lumMod val="50000"/>
                  </a:schemeClr>
                </a:solidFill>
                <a:latin typeface="Lato Light"/>
                <a:ea typeface="Lato Light"/>
                <a:cs typeface="Lato Light"/>
              </a:rPr>
              <a:t> </a:t>
            </a:r>
            <a:r>
              <a:rPr lang="es-ES" sz="2800" b="1" dirty="0" err="1">
                <a:solidFill>
                  <a:schemeClr val="accent1">
                    <a:lumMod val="50000"/>
                  </a:schemeClr>
                </a:solidFill>
                <a:latin typeface="Lato Light"/>
                <a:ea typeface="Lato Light"/>
                <a:cs typeface="Lato Light"/>
              </a:rPr>
              <a:t>osatuta</a:t>
            </a:r>
            <a:r>
              <a:rPr lang="es-ES" sz="2800" b="1" dirty="0">
                <a:solidFill>
                  <a:schemeClr val="accent1">
                    <a:lumMod val="50000"/>
                  </a:schemeClr>
                </a:solidFill>
                <a:latin typeface="Lato Light"/>
                <a:ea typeface="Lato Light"/>
                <a:cs typeface="Lato Light"/>
              </a:rPr>
              <a:t> </a:t>
            </a:r>
            <a:r>
              <a:rPr lang="es-ES" sz="2800" b="1" dirty="0" err="1">
                <a:solidFill>
                  <a:schemeClr val="accent1">
                    <a:lumMod val="50000"/>
                  </a:schemeClr>
                </a:solidFill>
                <a:latin typeface="Lato Light"/>
                <a:ea typeface="Lato Light"/>
                <a:cs typeface="Lato Light"/>
              </a:rPr>
              <a:t>gaude</a:t>
            </a:r>
            <a:r>
              <a:rPr lang="es-ES" sz="2800" b="1" dirty="0">
                <a:solidFill>
                  <a:schemeClr val="accent1">
                    <a:lumMod val="50000"/>
                  </a:schemeClr>
                </a:solidFill>
                <a:latin typeface="Lato Light"/>
                <a:ea typeface="Lato Light"/>
                <a:cs typeface="Lato Light"/>
              </a:rPr>
              <a:t>.</a:t>
            </a:r>
          </a:p>
        </p:txBody>
      </p:sp>
      <p:sp>
        <p:nvSpPr>
          <p:cNvPr id="52" name="Rectangle 6">
            <a:extLst>
              <a:ext uri="{FF2B5EF4-FFF2-40B4-BE49-F238E27FC236}">
                <a16:creationId xmlns:a16="http://schemas.microsoft.com/office/drawing/2014/main" id="{DDCE5572-4319-4D42-813F-C8C69C08CAA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5096549" y="256355"/>
            <a:ext cx="1707751" cy="428984"/>
          </a:xfrm>
          <a:custGeom>
            <a:avLst/>
            <a:gdLst>
              <a:gd name="connsiteX0" fmla="*/ 0 w 2142503"/>
              <a:gd name="connsiteY0" fmla="*/ 0 h 571500"/>
              <a:gd name="connsiteX1" fmla="*/ 2142503 w 2142503"/>
              <a:gd name="connsiteY1" fmla="*/ 0 h 571500"/>
              <a:gd name="connsiteX2" fmla="*/ 2142503 w 2142503"/>
              <a:gd name="connsiteY2" fmla="*/ 571500 h 571500"/>
              <a:gd name="connsiteX3" fmla="*/ 0 w 2142503"/>
              <a:gd name="connsiteY3" fmla="*/ 571500 h 571500"/>
              <a:gd name="connsiteX4" fmla="*/ 0 w 2142503"/>
              <a:gd name="connsiteY4" fmla="*/ 0 h 571500"/>
              <a:gd name="connsiteX0" fmla="*/ 0 w 2142503"/>
              <a:gd name="connsiteY0" fmla="*/ 0 h 582145"/>
              <a:gd name="connsiteX1" fmla="*/ 2142503 w 2142503"/>
              <a:gd name="connsiteY1" fmla="*/ 0 h 582145"/>
              <a:gd name="connsiteX2" fmla="*/ 2142503 w 2142503"/>
              <a:gd name="connsiteY2" fmla="*/ 571500 h 582145"/>
              <a:gd name="connsiteX3" fmla="*/ 2050917 w 2142503"/>
              <a:gd name="connsiteY3" fmla="*/ 582088 h 582145"/>
              <a:gd name="connsiteX4" fmla="*/ 0 w 2142503"/>
              <a:gd name="connsiteY4" fmla="*/ 571500 h 582145"/>
              <a:gd name="connsiteX5" fmla="*/ 0 w 2142503"/>
              <a:gd name="connsiteY5" fmla="*/ 0 h 582145"/>
              <a:gd name="connsiteX0" fmla="*/ 0 w 2159832"/>
              <a:gd name="connsiteY0" fmla="*/ 0 h 582145"/>
              <a:gd name="connsiteX1" fmla="*/ 2142503 w 2159832"/>
              <a:gd name="connsiteY1" fmla="*/ 0 h 582145"/>
              <a:gd name="connsiteX2" fmla="*/ 2159829 w 2159832"/>
              <a:gd name="connsiteY2" fmla="*/ 96526 h 582145"/>
              <a:gd name="connsiteX3" fmla="*/ 2142503 w 2159832"/>
              <a:gd name="connsiteY3" fmla="*/ 571500 h 582145"/>
              <a:gd name="connsiteX4" fmla="*/ 2050917 w 2159832"/>
              <a:gd name="connsiteY4" fmla="*/ 582088 h 582145"/>
              <a:gd name="connsiteX5" fmla="*/ 0 w 2159832"/>
              <a:gd name="connsiteY5" fmla="*/ 571500 h 582145"/>
              <a:gd name="connsiteX6" fmla="*/ 0 w 2159832"/>
              <a:gd name="connsiteY6" fmla="*/ 0 h 582145"/>
              <a:gd name="connsiteX0" fmla="*/ 0 w 2159832"/>
              <a:gd name="connsiteY0" fmla="*/ 12386 h 594531"/>
              <a:gd name="connsiteX1" fmla="*/ 67826 w 2159832"/>
              <a:gd name="connsiteY1" fmla="*/ 0 h 594531"/>
              <a:gd name="connsiteX2" fmla="*/ 2142503 w 2159832"/>
              <a:gd name="connsiteY2" fmla="*/ 12386 h 594531"/>
              <a:gd name="connsiteX3" fmla="*/ 2159829 w 2159832"/>
              <a:gd name="connsiteY3" fmla="*/ 108912 h 594531"/>
              <a:gd name="connsiteX4" fmla="*/ 2142503 w 2159832"/>
              <a:gd name="connsiteY4" fmla="*/ 583886 h 594531"/>
              <a:gd name="connsiteX5" fmla="*/ 2050917 w 2159832"/>
              <a:gd name="connsiteY5" fmla="*/ 594474 h 594531"/>
              <a:gd name="connsiteX6" fmla="*/ 0 w 2159832"/>
              <a:gd name="connsiteY6" fmla="*/ 583886 h 594531"/>
              <a:gd name="connsiteX7" fmla="*/ 0 w 2159832"/>
              <a:gd name="connsiteY7" fmla="*/ 12386 h 594531"/>
              <a:gd name="connsiteX0" fmla="*/ 0 w 2168908"/>
              <a:gd name="connsiteY0" fmla="*/ 26000 h 594531"/>
              <a:gd name="connsiteX1" fmla="*/ 76902 w 2168908"/>
              <a:gd name="connsiteY1" fmla="*/ 0 h 594531"/>
              <a:gd name="connsiteX2" fmla="*/ 2151579 w 2168908"/>
              <a:gd name="connsiteY2" fmla="*/ 12386 h 594531"/>
              <a:gd name="connsiteX3" fmla="*/ 2168905 w 2168908"/>
              <a:gd name="connsiteY3" fmla="*/ 108912 h 594531"/>
              <a:gd name="connsiteX4" fmla="*/ 2151579 w 2168908"/>
              <a:gd name="connsiteY4" fmla="*/ 583886 h 594531"/>
              <a:gd name="connsiteX5" fmla="*/ 2059993 w 2168908"/>
              <a:gd name="connsiteY5" fmla="*/ 594474 h 594531"/>
              <a:gd name="connsiteX6" fmla="*/ 9076 w 2168908"/>
              <a:gd name="connsiteY6" fmla="*/ 583886 h 594531"/>
              <a:gd name="connsiteX7" fmla="*/ 0 w 2168908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147197 w 2316105"/>
              <a:gd name="connsiteY0" fmla="*/ 26000 h 594531"/>
              <a:gd name="connsiteX1" fmla="*/ 224099 w 2316105"/>
              <a:gd name="connsiteY1" fmla="*/ 0 h 594531"/>
              <a:gd name="connsiteX2" fmla="*/ 2298776 w 2316105"/>
              <a:gd name="connsiteY2" fmla="*/ 12386 h 594531"/>
              <a:gd name="connsiteX3" fmla="*/ 2316102 w 2316105"/>
              <a:gd name="connsiteY3" fmla="*/ 108912 h 594531"/>
              <a:gd name="connsiteX4" fmla="*/ 2298776 w 2316105"/>
              <a:gd name="connsiteY4" fmla="*/ 583886 h 594531"/>
              <a:gd name="connsiteX5" fmla="*/ 2207190 w 2316105"/>
              <a:gd name="connsiteY5" fmla="*/ 594474 h 594531"/>
              <a:gd name="connsiteX6" fmla="*/ 156273 w 2316105"/>
              <a:gd name="connsiteY6" fmla="*/ 583886 h 594531"/>
              <a:gd name="connsiteX7" fmla="*/ 142416 w 2316105"/>
              <a:gd name="connsiteY7" fmla="*/ 235975 h 594531"/>
              <a:gd name="connsiteX8" fmla="*/ 147197 w 2316105"/>
              <a:gd name="connsiteY8" fmla="*/ 26000 h 594531"/>
              <a:gd name="connsiteX0" fmla="*/ 154684 w 2323592"/>
              <a:gd name="connsiteY0" fmla="*/ 26000 h 594531"/>
              <a:gd name="connsiteX1" fmla="*/ 231586 w 2323592"/>
              <a:gd name="connsiteY1" fmla="*/ 0 h 594531"/>
              <a:gd name="connsiteX2" fmla="*/ 2306263 w 2323592"/>
              <a:gd name="connsiteY2" fmla="*/ 12386 h 594531"/>
              <a:gd name="connsiteX3" fmla="*/ 2323589 w 2323592"/>
              <a:gd name="connsiteY3" fmla="*/ 108912 h 594531"/>
              <a:gd name="connsiteX4" fmla="*/ 2306263 w 2323592"/>
              <a:gd name="connsiteY4" fmla="*/ 583886 h 594531"/>
              <a:gd name="connsiteX5" fmla="*/ 2214677 w 2323592"/>
              <a:gd name="connsiteY5" fmla="*/ 594474 h 594531"/>
              <a:gd name="connsiteX6" fmla="*/ 163760 w 2323592"/>
              <a:gd name="connsiteY6" fmla="*/ 583886 h 594531"/>
              <a:gd name="connsiteX7" fmla="*/ 158979 w 2323592"/>
              <a:gd name="connsiteY7" fmla="*/ 403879 h 594531"/>
              <a:gd name="connsiteX8" fmla="*/ 149903 w 2323592"/>
              <a:gd name="connsiteY8" fmla="*/ 235975 h 594531"/>
              <a:gd name="connsiteX9" fmla="*/ 154684 w 2323592"/>
              <a:gd name="connsiteY9" fmla="*/ 26000 h 594531"/>
              <a:gd name="connsiteX0" fmla="*/ 13665 w 2182573"/>
              <a:gd name="connsiteY0" fmla="*/ 26000 h 594531"/>
              <a:gd name="connsiteX1" fmla="*/ 90567 w 2182573"/>
              <a:gd name="connsiteY1" fmla="*/ 0 h 594531"/>
              <a:gd name="connsiteX2" fmla="*/ 2165244 w 2182573"/>
              <a:gd name="connsiteY2" fmla="*/ 12386 h 594531"/>
              <a:gd name="connsiteX3" fmla="*/ 2182570 w 2182573"/>
              <a:gd name="connsiteY3" fmla="*/ 108912 h 594531"/>
              <a:gd name="connsiteX4" fmla="*/ 2165244 w 2182573"/>
              <a:gd name="connsiteY4" fmla="*/ 583886 h 594531"/>
              <a:gd name="connsiteX5" fmla="*/ 2073658 w 2182573"/>
              <a:gd name="connsiteY5" fmla="*/ 594474 h 594531"/>
              <a:gd name="connsiteX6" fmla="*/ 22741 w 2182573"/>
              <a:gd name="connsiteY6" fmla="*/ 583886 h 594531"/>
              <a:gd name="connsiteX7" fmla="*/ 17960 w 2182573"/>
              <a:gd name="connsiteY7" fmla="*/ 403879 h 594531"/>
              <a:gd name="connsiteX8" fmla="*/ 8884 w 2182573"/>
              <a:gd name="connsiteY8" fmla="*/ 235975 h 594531"/>
              <a:gd name="connsiteX9" fmla="*/ 13665 w 2182573"/>
              <a:gd name="connsiteY9" fmla="*/ 26000 h 594531"/>
              <a:gd name="connsiteX0" fmla="*/ 13665 w 2202120"/>
              <a:gd name="connsiteY0" fmla="*/ 26000 h 594531"/>
              <a:gd name="connsiteX1" fmla="*/ 90567 w 2202120"/>
              <a:gd name="connsiteY1" fmla="*/ 0 h 594531"/>
              <a:gd name="connsiteX2" fmla="*/ 2165244 w 2202120"/>
              <a:gd name="connsiteY2" fmla="*/ 12386 h 594531"/>
              <a:gd name="connsiteX3" fmla="*/ 2182570 w 2202120"/>
              <a:gd name="connsiteY3" fmla="*/ 108912 h 594531"/>
              <a:gd name="connsiteX4" fmla="*/ 2192471 w 2202120"/>
              <a:gd name="connsiteY4" fmla="*/ 583886 h 594531"/>
              <a:gd name="connsiteX5" fmla="*/ 2073658 w 2202120"/>
              <a:gd name="connsiteY5" fmla="*/ 594474 h 594531"/>
              <a:gd name="connsiteX6" fmla="*/ 22741 w 2202120"/>
              <a:gd name="connsiteY6" fmla="*/ 583886 h 594531"/>
              <a:gd name="connsiteX7" fmla="*/ 17960 w 2202120"/>
              <a:gd name="connsiteY7" fmla="*/ 403879 h 594531"/>
              <a:gd name="connsiteX8" fmla="*/ 8884 w 2202120"/>
              <a:gd name="connsiteY8" fmla="*/ 235975 h 594531"/>
              <a:gd name="connsiteX9" fmla="*/ 13665 w 2202120"/>
              <a:gd name="connsiteY9" fmla="*/ 26000 h 594531"/>
              <a:gd name="connsiteX0" fmla="*/ 13665 w 2202036"/>
              <a:gd name="connsiteY0" fmla="*/ 26000 h 594531"/>
              <a:gd name="connsiteX1" fmla="*/ 90567 w 2202036"/>
              <a:gd name="connsiteY1" fmla="*/ 0 h 594531"/>
              <a:gd name="connsiteX2" fmla="*/ 2165244 w 2202036"/>
              <a:gd name="connsiteY2" fmla="*/ 12386 h 594531"/>
              <a:gd name="connsiteX3" fmla="*/ 2182570 w 2202036"/>
              <a:gd name="connsiteY3" fmla="*/ 108912 h 594531"/>
              <a:gd name="connsiteX4" fmla="*/ 2191645 w 2202036"/>
              <a:gd name="connsiteY4" fmla="*/ 422031 h 594531"/>
              <a:gd name="connsiteX5" fmla="*/ 2192471 w 2202036"/>
              <a:gd name="connsiteY5" fmla="*/ 583886 h 594531"/>
              <a:gd name="connsiteX6" fmla="*/ 2073658 w 2202036"/>
              <a:gd name="connsiteY6" fmla="*/ 594474 h 594531"/>
              <a:gd name="connsiteX7" fmla="*/ 22741 w 2202036"/>
              <a:gd name="connsiteY7" fmla="*/ 583886 h 594531"/>
              <a:gd name="connsiteX8" fmla="*/ 17960 w 2202036"/>
              <a:gd name="connsiteY8" fmla="*/ 403879 h 594531"/>
              <a:gd name="connsiteX9" fmla="*/ 8884 w 2202036"/>
              <a:gd name="connsiteY9" fmla="*/ 235975 h 594531"/>
              <a:gd name="connsiteX10" fmla="*/ 13665 w 2202036"/>
              <a:gd name="connsiteY10" fmla="*/ 26000 h 594531"/>
              <a:gd name="connsiteX0" fmla="*/ 142254 w 2330625"/>
              <a:gd name="connsiteY0" fmla="*/ 26000 h 594531"/>
              <a:gd name="connsiteX1" fmla="*/ 219156 w 2330625"/>
              <a:gd name="connsiteY1" fmla="*/ 0 h 594531"/>
              <a:gd name="connsiteX2" fmla="*/ 2293833 w 2330625"/>
              <a:gd name="connsiteY2" fmla="*/ 12386 h 594531"/>
              <a:gd name="connsiteX3" fmla="*/ 2311159 w 2330625"/>
              <a:gd name="connsiteY3" fmla="*/ 108912 h 594531"/>
              <a:gd name="connsiteX4" fmla="*/ 2320234 w 2330625"/>
              <a:gd name="connsiteY4" fmla="*/ 422031 h 594531"/>
              <a:gd name="connsiteX5" fmla="*/ 2321060 w 2330625"/>
              <a:gd name="connsiteY5" fmla="*/ 583886 h 594531"/>
              <a:gd name="connsiteX6" fmla="*/ 2202247 w 2330625"/>
              <a:gd name="connsiteY6" fmla="*/ 594474 h 594531"/>
              <a:gd name="connsiteX7" fmla="*/ 151330 w 2330625"/>
              <a:gd name="connsiteY7" fmla="*/ 583886 h 594531"/>
              <a:gd name="connsiteX8" fmla="*/ 155624 w 2330625"/>
              <a:gd name="connsiteY8" fmla="*/ 512790 h 594531"/>
              <a:gd name="connsiteX9" fmla="*/ 146549 w 2330625"/>
              <a:gd name="connsiteY9" fmla="*/ 403879 h 594531"/>
              <a:gd name="connsiteX10" fmla="*/ 137473 w 2330625"/>
              <a:gd name="connsiteY10" fmla="*/ 235975 h 594531"/>
              <a:gd name="connsiteX11" fmla="*/ 142254 w 2330625"/>
              <a:gd name="connsiteY11" fmla="*/ 26000 h 594531"/>
              <a:gd name="connsiteX0" fmla="*/ 13413 w 2201784"/>
              <a:gd name="connsiteY0" fmla="*/ 26000 h 594531"/>
              <a:gd name="connsiteX1" fmla="*/ 90315 w 2201784"/>
              <a:gd name="connsiteY1" fmla="*/ 0 h 594531"/>
              <a:gd name="connsiteX2" fmla="*/ 2164992 w 2201784"/>
              <a:gd name="connsiteY2" fmla="*/ 12386 h 594531"/>
              <a:gd name="connsiteX3" fmla="*/ 2182318 w 2201784"/>
              <a:gd name="connsiteY3" fmla="*/ 108912 h 594531"/>
              <a:gd name="connsiteX4" fmla="*/ 2191393 w 2201784"/>
              <a:gd name="connsiteY4" fmla="*/ 422031 h 594531"/>
              <a:gd name="connsiteX5" fmla="*/ 2192219 w 2201784"/>
              <a:gd name="connsiteY5" fmla="*/ 583886 h 594531"/>
              <a:gd name="connsiteX6" fmla="*/ 2073406 w 2201784"/>
              <a:gd name="connsiteY6" fmla="*/ 594474 h 594531"/>
              <a:gd name="connsiteX7" fmla="*/ 22489 w 2201784"/>
              <a:gd name="connsiteY7" fmla="*/ 583886 h 594531"/>
              <a:gd name="connsiteX8" fmla="*/ 26783 w 2201784"/>
              <a:gd name="connsiteY8" fmla="*/ 512790 h 594531"/>
              <a:gd name="connsiteX9" fmla="*/ 17708 w 2201784"/>
              <a:gd name="connsiteY9" fmla="*/ 403879 h 594531"/>
              <a:gd name="connsiteX10" fmla="*/ 8632 w 2201784"/>
              <a:gd name="connsiteY10" fmla="*/ 235975 h 594531"/>
              <a:gd name="connsiteX11" fmla="*/ 13413 w 2201784"/>
              <a:gd name="connsiteY11" fmla="*/ 26000 h 5945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201784" h="594531">
                <a:moveTo>
                  <a:pt x="13413" y="26000"/>
                </a:moveTo>
                <a:cubicBezTo>
                  <a:pt x="37534" y="24897"/>
                  <a:pt x="66194" y="1103"/>
                  <a:pt x="90315" y="0"/>
                </a:cubicBezTo>
                <a:lnTo>
                  <a:pt x="2164992" y="12386"/>
                </a:lnTo>
                <a:cubicBezTo>
                  <a:pt x="2164717" y="43049"/>
                  <a:pt x="2182593" y="78249"/>
                  <a:pt x="2182318" y="108912"/>
                </a:cubicBezTo>
                <a:cubicBezTo>
                  <a:pt x="2188231" y="177186"/>
                  <a:pt x="2189743" y="342869"/>
                  <a:pt x="2191393" y="422031"/>
                </a:cubicBezTo>
                <a:cubicBezTo>
                  <a:pt x="2193043" y="501193"/>
                  <a:pt x="2213396" y="555146"/>
                  <a:pt x="2192219" y="583886"/>
                </a:cubicBezTo>
                <a:cubicBezTo>
                  <a:pt x="2172279" y="582877"/>
                  <a:pt x="2093346" y="595483"/>
                  <a:pt x="2073406" y="594474"/>
                </a:cubicBezTo>
                <a:lnTo>
                  <a:pt x="22489" y="583886"/>
                </a:lnTo>
                <a:cubicBezTo>
                  <a:pt x="5849" y="592962"/>
                  <a:pt x="27580" y="542791"/>
                  <a:pt x="26783" y="512790"/>
                </a:cubicBezTo>
                <a:cubicBezTo>
                  <a:pt x="25986" y="482789"/>
                  <a:pt x="18464" y="450015"/>
                  <a:pt x="17708" y="403879"/>
                </a:cubicBezTo>
                <a:cubicBezTo>
                  <a:pt x="16952" y="357743"/>
                  <a:pt x="-14855" y="308787"/>
                  <a:pt x="8632" y="235975"/>
                </a:cubicBezTo>
                <a:cubicBezTo>
                  <a:pt x="7119" y="142994"/>
                  <a:pt x="-201" y="65329"/>
                  <a:pt x="13413" y="26000"/>
                </a:cubicBezTo>
                <a:close/>
              </a:path>
            </a:pathLst>
          </a:custGeom>
          <a:solidFill>
            <a:srgbClr val="D9D4D0">
              <a:alpha val="60000"/>
            </a:srgbClr>
          </a:solidFill>
          <a:ln>
            <a:noFill/>
          </a:ln>
          <a:effectLst>
            <a:softEdge rad="635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86F3B715-B957-7498-234F-E0242236EA55}"/>
              </a:ext>
            </a:extLst>
          </p:cNvPr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509312" y="6409688"/>
            <a:ext cx="2743200" cy="493212"/>
          </a:xfrm>
          <a:prstGeom prst="rect">
            <a:avLst/>
          </a:prstGeom>
        </p:spPr>
      </p:pic>
      <p:sp>
        <p:nvSpPr>
          <p:cNvPr id="6" name="TextBox 5">
            <a:extLst>
              <a:ext uri="{FF2B5EF4-FFF2-40B4-BE49-F238E27FC236}">
                <a16:creationId xmlns:a16="http://schemas.microsoft.com/office/drawing/2014/main" id="{7C11BE9A-B1A3-C751-764E-64937D015DAC}"/>
              </a:ext>
            </a:extLst>
          </p:cNvPr>
          <p:cNvSpPr txBox="1"/>
          <p:nvPr/>
        </p:nvSpPr>
        <p:spPr>
          <a:xfrm>
            <a:off x="2659063" y="6858000"/>
            <a:ext cx="6873875" cy="317500"/>
          </a:xfrm>
          <a:prstGeom prst="rect">
            <a:avLst/>
          </a:prstGeom>
        </p:spPr>
        <p:txBody>
          <a:bodyPr>
            <a:normAutofit fontScale="92500" lnSpcReduction="20000"/>
          </a:bodyPr>
          <a:lstStyle/>
          <a:p>
            <a:r>
              <a:rPr lang="en-US">
                <a:hlinkClick r:id="rId3"/>
              </a:rPr>
              <a:t>Esta foto</a:t>
            </a:r>
            <a:r>
              <a:rPr lang="en-US"/>
              <a:t> de Autor desconocido se concede bajo licencia de </a:t>
            </a:r>
            <a:r>
              <a:rPr lang="en-US">
                <a:hlinkClick r:id="rId5"/>
              </a:rPr>
              <a:t>CC BY</a:t>
            </a:r>
            <a:r>
              <a:rPr lang="en-US"/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20891210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58" name="Rectangle 57">
            <a:extLst>
              <a:ext uri="{FF2B5EF4-FFF2-40B4-BE49-F238E27FC236}">
                <a16:creationId xmlns:a16="http://schemas.microsoft.com/office/drawing/2014/main" id="{0E91F5CA-B392-444C-88E3-BF5BAAEBDEB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ln w="12700" cap="flat" cmpd="sng" algn="ctr">
            <a:noFill/>
            <a:prstDash val="solid"/>
            <a:miter lim="800000"/>
          </a:ln>
          <a:effectLst/>
          <a:extLs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30" name="Picture 7" descr="Bolsa plástica flotando sobre un coral en el océano">
            <a:extLst>
              <a:ext uri="{FF2B5EF4-FFF2-40B4-BE49-F238E27FC236}">
                <a16:creationId xmlns:a16="http://schemas.microsoft.com/office/drawing/2014/main" id="{0579BCB6-63FB-E583-89DE-F2B6A330AE12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0" y="1"/>
            <a:ext cx="12191979" cy="6857999"/>
          </a:xfrm>
          <a:prstGeom prst="rect">
            <a:avLst/>
          </a:prstGeom>
        </p:spPr>
      </p:pic>
      <p:sp useBgFill="1">
        <p:nvSpPr>
          <p:cNvPr id="60" name="Freeform: Shape 59">
            <a:extLst>
              <a:ext uri="{FF2B5EF4-FFF2-40B4-BE49-F238E27FC236}">
                <a16:creationId xmlns:a16="http://schemas.microsoft.com/office/drawing/2014/main" id="{561308AD-F95B-4430-886C-40173A45B2E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1296538" y="470849"/>
            <a:ext cx="9662615" cy="1750949"/>
          </a:xfrm>
          <a:custGeom>
            <a:avLst/>
            <a:gdLst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4055448 w 9662615"/>
              <a:gd name="connsiteY72" fmla="*/ 1528913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86537 w 9662615"/>
              <a:gd name="connsiteY72" fmla="*/ 1523612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96258 w 9662615"/>
              <a:gd name="connsiteY74" fmla="*/ 1537563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96258 w 9662615"/>
              <a:gd name="connsiteY74" fmla="*/ 1537563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30805 w 9662615"/>
              <a:gd name="connsiteY81" fmla="*/ 1542521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96258 w 9662615"/>
              <a:gd name="connsiteY74" fmla="*/ 1537563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30805 w 9662615"/>
              <a:gd name="connsiteY81" fmla="*/ 1542521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91676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96258 w 9662615"/>
              <a:gd name="connsiteY74" fmla="*/ 1537563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30805 w 9662615"/>
              <a:gd name="connsiteY81" fmla="*/ 1542521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91676 w 9662615"/>
              <a:gd name="connsiteY91" fmla="*/ 1500859 h 1583140"/>
              <a:gd name="connsiteX92" fmla="*/ 2378036 w 9662615"/>
              <a:gd name="connsiteY92" fmla="*/ 1520645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894799 w 9662615"/>
              <a:gd name="connsiteY56" fmla="*/ 1559476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94469 w 9662615"/>
              <a:gd name="connsiteY66" fmla="*/ 1551958 h 1587534"/>
              <a:gd name="connsiteX67" fmla="*/ 4671940 w 9662615"/>
              <a:gd name="connsiteY67" fmla="*/ 1547617 h 1587534"/>
              <a:gd name="connsiteX68" fmla="*/ 4589320 w 9662615"/>
              <a:gd name="connsiteY68" fmla="*/ 1534660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894799 w 9662615"/>
              <a:gd name="connsiteY56" fmla="*/ 1559476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94469 w 9662615"/>
              <a:gd name="connsiteY66" fmla="*/ 1551958 h 1587534"/>
              <a:gd name="connsiteX67" fmla="*/ 4671940 w 9662615"/>
              <a:gd name="connsiteY67" fmla="*/ 1547617 h 1587534"/>
              <a:gd name="connsiteX68" fmla="*/ 4541612 w 9662615"/>
              <a:gd name="connsiteY68" fmla="*/ 1545262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894799 w 9662615"/>
              <a:gd name="connsiteY56" fmla="*/ 1559476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94469 w 9662615"/>
              <a:gd name="connsiteY66" fmla="*/ 1551958 h 1587534"/>
              <a:gd name="connsiteX67" fmla="*/ 4603028 w 9662615"/>
              <a:gd name="connsiteY67" fmla="*/ 1568821 h 1587534"/>
              <a:gd name="connsiteX68" fmla="*/ 4541612 w 9662615"/>
              <a:gd name="connsiteY68" fmla="*/ 1545262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894799 w 9662615"/>
              <a:gd name="connsiteY56" fmla="*/ 1559476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62664 w 9662615"/>
              <a:gd name="connsiteY66" fmla="*/ 1573162 h 1587534"/>
              <a:gd name="connsiteX67" fmla="*/ 4603028 w 9662615"/>
              <a:gd name="connsiteY67" fmla="*/ 1568821 h 1587534"/>
              <a:gd name="connsiteX68" fmla="*/ 4541612 w 9662615"/>
              <a:gd name="connsiteY68" fmla="*/ 1545262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921303 w 9662615"/>
              <a:gd name="connsiteY56" fmla="*/ 1575379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62664 w 9662615"/>
              <a:gd name="connsiteY66" fmla="*/ 1573162 h 1587534"/>
              <a:gd name="connsiteX67" fmla="*/ 4603028 w 9662615"/>
              <a:gd name="connsiteY67" fmla="*/ 1568821 h 1587534"/>
              <a:gd name="connsiteX68" fmla="*/ 4541612 w 9662615"/>
              <a:gd name="connsiteY68" fmla="*/ 1545262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082104 w 9662615"/>
              <a:gd name="connsiteY49" fmla="*/ 1547781 h 1598136"/>
              <a:gd name="connsiteX50" fmla="*/ 5059484 w 9662615"/>
              <a:gd name="connsiteY50" fmla="*/ 1546802 h 1598136"/>
              <a:gd name="connsiteX51" fmla="*/ 5050958 w 9662615"/>
              <a:gd name="connsiteY51" fmla="*/ 1545776 h 1598136"/>
              <a:gd name="connsiteX52" fmla="*/ 5038524 w 9662615"/>
              <a:gd name="connsiteY52" fmla="*/ 1545675 h 1598136"/>
              <a:gd name="connsiteX53" fmla="*/ 5038223 w 9662615"/>
              <a:gd name="connsiteY53" fmla="*/ 1545881 h 1598136"/>
              <a:gd name="connsiteX54" fmla="*/ 5026564 w 9662615"/>
              <a:gd name="connsiteY54" fmla="*/ 1545376 h 1598136"/>
              <a:gd name="connsiteX55" fmla="*/ 4969433 w 9662615"/>
              <a:gd name="connsiteY55" fmla="*/ 1540263 h 1598136"/>
              <a:gd name="connsiteX56" fmla="*/ 4921303 w 9662615"/>
              <a:gd name="connsiteY56" fmla="*/ 1575379 h 1598136"/>
              <a:gd name="connsiteX57" fmla="*/ 4863775 w 9662615"/>
              <a:gd name="connsiteY57" fmla="*/ 1562633 h 1598136"/>
              <a:gd name="connsiteX58" fmla="*/ 4847242 w 9662615"/>
              <a:gd name="connsiteY58" fmla="*/ 1565435 h 1598136"/>
              <a:gd name="connsiteX59" fmla="*/ 4856839 w 9662615"/>
              <a:gd name="connsiteY59" fmla="*/ 1598136 h 1598136"/>
              <a:gd name="connsiteX60" fmla="*/ 4791466 w 9662615"/>
              <a:gd name="connsiteY60" fmla="*/ 1561324 h 1598136"/>
              <a:gd name="connsiteX61" fmla="*/ 4784247 w 9662615"/>
              <a:gd name="connsiteY61" fmla="*/ 1562342 h 1598136"/>
              <a:gd name="connsiteX62" fmla="*/ 4748477 w 9662615"/>
              <a:gd name="connsiteY62" fmla="*/ 1556925 h 1598136"/>
              <a:gd name="connsiteX63" fmla="*/ 4730033 w 9662615"/>
              <a:gd name="connsiteY63" fmla="*/ 1555274 h 1598136"/>
              <a:gd name="connsiteX64" fmla="*/ 4724747 w 9662615"/>
              <a:gd name="connsiteY64" fmla="*/ 1552439 h 1598136"/>
              <a:gd name="connsiteX65" fmla="*/ 4697562 w 9662615"/>
              <a:gd name="connsiteY65" fmla="*/ 1551206 h 1598136"/>
              <a:gd name="connsiteX66" fmla="*/ 4662664 w 9662615"/>
              <a:gd name="connsiteY66" fmla="*/ 1573162 h 1598136"/>
              <a:gd name="connsiteX67" fmla="*/ 4603028 w 9662615"/>
              <a:gd name="connsiteY67" fmla="*/ 1568821 h 1598136"/>
              <a:gd name="connsiteX68" fmla="*/ 4541612 w 9662615"/>
              <a:gd name="connsiteY68" fmla="*/ 1545262 h 1598136"/>
              <a:gd name="connsiteX69" fmla="*/ 4422155 w 9662615"/>
              <a:gd name="connsiteY69" fmla="*/ 1542059 h 1598136"/>
              <a:gd name="connsiteX70" fmla="*/ 4221826 w 9662615"/>
              <a:gd name="connsiteY70" fmla="*/ 1508923 h 1598136"/>
              <a:gd name="connsiteX71" fmla="*/ 4096601 w 9662615"/>
              <a:gd name="connsiteY71" fmla="*/ 1521563 h 1598136"/>
              <a:gd name="connsiteX72" fmla="*/ 3970635 w 9662615"/>
              <a:gd name="connsiteY72" fmla="*/ 1544815 h 1598136"/>
              <a:gd name="connsiteX73" fmla="*/ 3833906 w 9662615"/>
              <a:gd name="connsiteY73" fmla="*/ 1516637 h 1598136"/>
              <a:gd name="connsiteX74" fmla="*/ 3696258 w 9662615"/>
              <a:gd name="connsiteY74" fmla="*/ 1537563 h 1598136"/>
              <a:gd name="connsiteX75" fmla="*/ 3594070 w 9662615"/>
              <a:gd name="connsiteY75" fmla="*/ 1509422 h 1598136"/>
              <a:gd name="connsiteX76" fmla="*/ 3565233 w 9662615"/>
              <a:gd name="connsiteY76" fmla="*/ 1515122 h 1598136"/>
              <a:gd name="connsiteX77" fmla="*/ 3560267 w 9662615"/>
              <a:gd name="connsiteY77" fmla="*/ 1516288 h 1598136"/>
              <a:gd name="connsiteX78" fmla="*/ 3540258 w 9662615"/>
              <a:gd name="connsiteY78" fmla="*/ 1516976 h 1598136"/>
              <a:gd name="connsiteX79" fmla="*/ 3534780 w 9662615"/>
              <a:gd name="connsiteY79" fmla="*/ 1522141 h 1598136"/>
              <a:gd name="connsiteX80" fmla="*/ 3504783 w 9662615"/>
              <a:gd name="connsiteY80" fmla="*/ 1526739 h 1598136"/>
              <a:gd name="connsiteX81" fmla="*/ 3430805 w 9662615"/>
              <a:gd name="connsiteY81" fmla="*/ 1542521 h 1598136"/>
              <a:gd name="connsiteX82" fmla="*/ 3292707 w 9662615"/>
              <a:gd name="connsiteY82" fmla="*/ 1520490 h 1598136"/>
              <a:gd name="connsiteX83" fmla="*/ 3187872 w 9662615"/>
              <a:gd name="connsiteY83" fmla="*/ 1519991 h 1598136"/>
              <a:gd name="connsiteX84" fmla="*/ 3148026 w 9662615"/>
              <a:gd name="connsiteY84" fmla="*/ 1524777 h 1598136"/>
              <a:gd name="connsiteX85" fmla="*/ 3092394 w 9662615"/>
              <a:gd name="connsiteY85" fmla="*/ 1528115 h 1598136"/>
              <a:gd name="connsiteX86" fmla="*/ 2994200 w 9662615"/>
              <a:gd name="connsiteY86" fmla="*/ 1537857 h 1598136"/>
              <a:gd name="connsiteX87" fmla="*/ 2862301 w 9662615"/>
              <a:gd name="connsiteY87" fmla="*/ 1544250 h 1598136"/>
              <a:gd name="connsiteX88" fmla="*/ 2766335 w 9662615"/>
              <a:gd name="connsiteY88" fmla="*/ 1527662 h 1598136"/>
              <a:gd name="connsiteX89" fmla="*/ 2757836 w 9662615"/>
              <a:gd name="connsiteY89" fmla="*/ 1531371 h 1598136"/>
              <a:gd name="connsiteX90" fmla="*/ 2691555 w 9662615"/>
              <a:gd name="connsiteY90" fmla="*/ 1530283 h 1598136"/>
              <a:gd name="connsiteX91" fmla="*/ 2491676 w 9662615"/>
              <a:gd name="connsiteY91" fmla="*/ 1500859 h 1598136"/>
              <a:gd name="connsiteX92" fmla="*/ 2378036 w 9662615"/>
              <a:gd name="connsiteY92" fmla="*/ 1520645 h 1598136"/>
              <a:gd name="connsiteX93" fmla="*/ 2284269 w 9662615"/>
              <a:gd name="connsiteY93" fmla="*/ 1503068 h 1598136"/>
              <a:gd name="connsiteX94" fmla="*/ 2207104 w 9662615"/>
              <a:gd name="connsiteY94" fmla="*/ 1508888 h 1598136"/>
              <a:gd name="connsiteX95" fmla="*/ 2149226 w 9662615"/>
              <a:gd name="connsiteY95" fmla="*/ 1523409 h 1598136"/>
              <a:gd name="connsiteX96" fmla="*/ 2084783 w 9662615"/>
              <a:gd name="connsiteY96" fmla="*/ 1524245 h 1598136"/>
              <a:gd name="connsiteX97" fmla="*/ 2070075 w 9662615"/>
              <a:gd name="connsiteY97" fmla="*/ 1511285 h 1598136"/>
              <a:gd name="connsiteX98" fmla="*/ 2001057 w 9662615"/>
              <a:gd name="connsiteY98" fmla="*/ 1516449 h 1598136"/>
              <a:gd name="connsiteX99" fmla="*/ 1896330 w 9662615"/>
              <a:gd name="connsiteY99" fmla="*/ 1525725 h 1598136"/>
              <a:gd name="connsiteX100" fmla="*/ 1835994 w 9662615"/>
              <a:gd name="connsiteY100" fmla="*/ 1527678 h 1598136"/>
              <a:gd name="connsiteX101" fmla="*/ 1671119 w 9662615"/>
              <a:gd name="connsiteY101" fmla="*/ 1536701 h 1598136"/>
              <a:gd name="connsiteX102" fmla="*/ 1601337 w 9662615"/>
              <a:gd name="connsiteY102" fmla="*/ 1548552 h 1598136"/>
              <a:gd name="connsiteX103" fmla="*/ 1407755 w 9662615"/>
              <a:gd name="connsiteY103" fmla="*/ 1571444 h 1598136"/>
              <a:gd name="connsiteX104" fmla="*/ 1271994 w 9662615"/>
              <a:gd name="connsiteY104" fmla="*/ 1579471 h 1598136"/>
              <a:gd name="connsiteX105" fmla="*/ 1249226 w 9662615"/>
              <a:gd name="connsiteY105" fmla="*/ 1583140 h 1598136"/>
              <a:gd name="connsiteX106" fmla="*/ 1217719 w 9662615"/>
              <a:gd name="connsiteY106" fmla="*/ 1580863 h 1598136"/>
              <a:gd name="connsiteX107" fmla="*/ 1091432 w 9662615"/>
              <a:gd name="connsiteY107" fmla="*/ 1571003 h 1598136"/>
              <a:gd name="connsiteX108" fmla="*/ 992039 w 9662615"/>
              <a:gd name="connsiteY108" fmla="*/ 1556662 h 1598136"/>
              <a:gd name="connsiteX109" fmla="*/ 868264 w 9662615"/>
              <a:gd name="connsiteY109" fmla="*/ 1566392 h 1598136"/>
              <a:gd name="connsiteX110" fmla="*/ 792765 w 9662615"/>
              <a:gd name="connsiteY110" fmla="*/ 1563102 h 1598136"/>
              <a:gd name="connsiteX111" fmla="*/ 669055 w 9662615"/>
              <a:gd name="connsiteY111" fmla="*/ 1543638 h 1598136"/>
              <a:gd name="connsiteX112" fmla="*/ 506152 w 9662615"/>
              <a:gd name="connsiteY112" fmla="*/ 1549124 h 1598136"/>
              <a:gd name="connsiteX113" fmla="*/ 472797 w 9662615"/>
              <a:gd name="connsiteY113" fmla="*/ 1568904 h 1598136"/>
              <a:gd name="connsiteX114" fmla="*/ 427864 w 9662615"/>
              <a:gd name="connsiteY114" fmla="*/ 1580848 h 1598136"/>
              <a:gd name="connsiteX115" fmla="*/ 408381 w 9662615"/>
              <a:gd name="connsiteY115" fmla="*/ 1552940 h 1598136"/>
              <a:gd name="connsiteX116" fmla="*/ 267163 w 9662615"/>
              <a:gd name="connsiteY116" fmla="*/ 1531913 h 1598136"/>
              <a:gd name="connsiteX117" fmla="*/ 196644 w 9662615"/>
              <a:gd name="connsiteY117" fmla="*/ 1524565 h 1598136"/>
              <a:gd name="connsiteX118" fmla="*/ 86819 w 9662615"/>
              <a:gd name="connsiteY118" fmla="*/ 1519517 h 1598136"/>
              <a:gd name="connsiteX119" fmla="*/ 53369 w 9662615"/>
              <a:gd name="connsiteY119" fmla="*/ 1516853 h 1598136"/>
              <a:gd name="connsiteX120" fmla="*/ 2359 w 9662615"/>
              <a:gd name="connsiteY120" fmla="*/ 1515247 h 1598136"/>
              <a:gd name="connsiteX121" fmla="*/ 0 w 9662615"/>
              <a:gd name="connsiteY121" fmla="*/ 1514932 h 1598136"/>
              <a:gd name="connsiteX122" fmla="*/ 0 w 9662615"/>
              <a:gd name="connsiteY122" fmla="*/ 0 h 1598136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129812 w 9662615"/>
              <a:gd name="connsiteY49" fmla="*/ 1521277 h 1598136"/>
              <a:gd name="connsiteX50" fmla="*/ 5059484 w 9662615"/>
              <a:gd name="connsiteY50" fmla="*/ 1546802 h 1598136"/>
              <a:gd name="connsiteX51" fmla="*/ 5050958 w 9662615"/>
              <a:gd name="connsiteY51" fmla="*/ 1545776 h 1598136"/>
              <a:gd name="connsiteX52" fmla="*/ 5038524 w 9662615"/>
              <a:gd name="connsiteY52" fmla="*/ 1545675 h 1598136"/>
              <a:gd name="connsiteX53" fmla="*/ 5038223 w 9662615"/>
              <a:gd name="connsiteY53" fmla="*/ 1545881 h 1598136"/>
              <a:gd name="connsiteX54" fmla="*/ 5026564 w 9662615"/>
              <a:gd name="connsiteY54" fmla="*/ 1545376 h 1598136"/>
              <a:gd name="connsiteX55" fmla="*/ 4969433 w 9662615"/>
              <a:gd name="connsiteY55" fmla="*/ 1540263 h 1598136"/>
              <a:gd name="connsiteX56" fmla="*/ 4921303 w 9662615"/>
              <a:gd name="connsiteY56" fmla="*/ 1575379 h 1598136"/>
              <a:gd name="connsiteX57" fmla="*/ 4863775 w 9662615"/>
              <a:gd name="connsiteY57" fmla="*/ 1562633 h 1598136"/>
              <a:gd name="connsiteX58" fmla="*/ 4847242 w 9662615"/>
              <a:gd name="connsiteY58" fmla="*/ 1565435 h 1598136"/>
              <a:gd name="connsiteX59" fmla="*/ 4856839 w 9662615"/>
              <a:gd name="connsiteY59" fmla="*/ 1598136 h 1598136"/>
              <a:gd name="connsiteX60" fmla="*/ 4791466 w 9662615"/>
              <a:gd name="connsiteY60" fmla="*/ 1561324 h 1598136"/>
              <a:gd name="connsiteX61" fmla="*/ 4784247 w 9662615"/>
              <a:gd name="connsiteY61" fmla="*/ 1562342 h 1598136"/>
              <a:gd name="connsiteX62" fmla="*/ 4748477 w 9662615"/>
              <a:gd name="connsiteY62" fmla="*/ 1556925 h 1598136"/>
              <a:gd name="connsiteX63" fmla="*/ 4730033 w 9662615"/>
              <a:gd name="connsiteY63" fmla="*/ 1555274 h 1598136"/>
              <a:gd name="connsiteX64" fmla="*/ 4724747 w 9662615"/>
              <a:gd name="connsiteY64" fmla="*/ 1552439 h 1598136"/>
              <a:gd name="connsiteX65" fmla="*/ 4697562 w 9662615"/>
              <a:gd name="connsiteY65" fmla="*/ 1551206 h 1598136"/>
              <a:gd name="connsiteX66" fmla="*/ 4662664 w 9662615"/>
              <a:gd name="connsiteY66" fmla="*/ 1573162 h 1598136"/>
              <a:gd name="connsiteX67" fmla="*/ 4603028 w 9662615"/>
              <a:gd name="connsiteY67" fmla="*/ 1568821 h 1598136"/>
              <a:gd name="connsiteX68" fmla="*/ 4541612 w 9662615"/>
              <a:gd name="connsiteY68" fmla="*/ 1545262 h 1598136"/>
              <a:gd name="connsiteX69" fmla="*/ 4422155 w 9662615"/>
              <a:gd name="connsiteY69" fmla="*/ 1542059 h 1598136"/>
              <a:gd name="connsiteX70" fmla="*/ 4221826 w 9662615"/>
              <a:gd name="connsiteY70" fmla="*/ 1508923 h 1598136"/>
              <a:gd name="connsiteX71" fmla="*/ 4096601 w 9662615"/>
              <a:gd name="connsiteY71" fmla="*/ 1521563 h 1598136"/>
              <a:gd name="connsiteX72" fmla="*/ 3970635 w 9662615"/>
              <a:gd name="connsiteY72" fmla="*/ 1544815 h 1598136"/>
              <a:gd name="connsiteX73" fmla="*/ 3833906 w 9662615"/>
              <a:gd name="connsiteY73" fmla="*/ 1516637 h 1598136"/>
              <a:gd name="connsiteX74" fmla="*/ 3696258 w 9662615"/>
              <a:gd name="connsiteY74" fmla="*/ 1537563 h 1598136"/>
              <a:gd name="connsiteX75" fmla="*/ 3594070 w 9662615"/>
              <a:gd name="connsiteY75" fmla="*/ 1509422 h 1598136"/>
              <a:gd name="connsiteX76" fmla="*/ 3565233 w 9662615"/>
              <a:gd name="connsiteY76" fmla="*/ 1515122 h 1598136"/>
              <a:gd name="connsiteX77" fmla="*/ 3560267 w 9662615"/>
              <a:gd name="connsiteY77" fmla="*/ 1516288 h 1598136"/>
              <a:gd name="connsiteX78" fmla="*/ 3540258 w 9662615"/>
              <a:gd name="connsiteY78" fmla="*/ 1516976 h 1598136"/>
              <a:gd name="connsiteX79" fmla="*/ 3534780 w 9662615"/>
              <a:gd name="connsiteY79" fmla="*/ 1522141 h 1598136"/>
              <a:gd name="connsiteX80" fmla="*/ 3504783 w 9662615"/>
              <a:gd name="connsiteY80" fmla="*/ 1526739 h 1598136"/>
              <a:gd name="connsiteX81" fmla="*/ 3430805 w 9662615"/>
              <a:gd name="connsiteY81" fmla="*/ 1542521 h 1598136"/>
              <a:gd name="connsiteX82" fmla="*/ 3292707 w 9662615"/>
              <a:gd name="connsiteY82" fmla="*/ 1520490 h 1598136"/>
              <a:gd name="connsiteX83" fmla="*/ 3187872 w 9662615"/>
              <a:gd name="connsiteY83" fmla="*/ 1519991 h 1598136"/>
              <a:gd name="connsiteX84" fmla="*/ 3148026 w 9662615"/>
              <a:gd name="connsiteY84" fmla="*/ 1524777 h 1598136"/>
              <a:gd name="connsiteX85" fmla="*/ 3092394 w 9662615"/>
              <a:gd name="connsiteY85" fmla="*/ 1528115 h 1598136"/>
              <a:gd name="connsiteX86" fmla="*/ 2994200 w 9662615"/>
              <a:gd name="connsiteY86" fmla="*/ 1537857 h 1598136"/>
              <a:gd name="connsiteX87" fmla="*/ 2862301 w 9662615"/>
              <a:gd name="connsiteY87" fmla="*/ 1544250 h 1598136"/>
              <a:gd name="connsiteX88" fmla="*/ 2766335 w 9662615"/>
              <a:gd name="connsiteY88" fmla="*/ 1527662 h 1598136"/>
              <a:gd name="connsiteX89" fmla="*/ 2757836 w 9662615"/>
              <a:gd name="connsiteY89" fmla="*/ 1531371 h 1598136"/>
              <a:gd name="connsiteX90" fmla="*/ 2691555 w 9662615"/>
              <a:gd name="connsiteY90" fmla="*/ 1530283 h 1598136"/>
              <a:gd name="connsiteX91" fmla="*/ 2491676 w 9662615"/>
              <a:gd name="connsiteY91" fmla="*/ 1500859 h 1598136"/>
              <a:gd name="connsiteX92" fmla="*/ 2378036 w 9662615"/>
              <a:gd name="connsiteY92" fmla="*/ 1520645 h 1598136"/>
              <a:gd name="connsiteX93" fmla="*/ 2284269 w 9662615"/>
              <a:gd name="connsiteY93" fmla="*/ 1503068 h 1598136"/>
              <a:gd name="connsiteX94" fmla="*/ 2207104 w 9662615"/>
              <a:gd name="connsiteY94" fmla="*/ 1508888 h 1598136"/>
              <a:gd name="connsiteX95" fmla="*/ 2149226 w 9662615"/>
              <a:gd name="connsiteY95" fmla="*/ 1523409 h 1598136"/>
              <a:gd name="connsiteX96" fmla="*/ 2084783 w 9662615"/>
              <a:gd name="connsiteY96" fmla="*/ 1524245 h 1598136"/>
              <a:gd name="connsiteX97" fmla="*/ 2070075 w 9662615"/>
              <a:gd name="connsiteY97" fmla="*/ 1511285 h 1598136"/>
              <a:gd name="connsiteX98" fmla="*/ 2001057 w 9662615"/>
              <a:gd name="connsiteY98" fmla="*/ 1516449 h 1598136"/>
              <a:gd name="connsiteX99" fmla="*/ 1896330 w 9662615"/>
              <a:gd name="connsiteY99" fmla="*/ 1525725 h 1598136"/>
              <a:gd name="connsiteX100" fmla="*/ 1835994 w 9662615"/>
              <a:gd name="connsiteY100" fmla="*/ 1527678 h 1598136"/>
              <a:gd name="connsiteX101" fmla="*/ 1671119 w 9662615"/>
              <a:gd name="connsiteY101" fmla="*/ 1536701 h 1598136"/>
              <a:gd name="connsiteX102" fmla="*/ 1601337 w 9662615"/>
              <a:gd name="connsiteY102" fmla="*/ 1548552 h 1598136"/>
              <a:gd name="connsiteX103" fmla="*/ 1407755 w 9662615"/>
              <a:gd name="connsiteY103" fmla="*/ 1571444 h 1598136"/>
              <a:gd name="connsiteX104" fmla="*/ 1271994 w 9662615"/>
              <a:gd name="connsiteY104" fmla="*/ 1579471 h 1598136"/>
              <a:gd name="connsiteX105" fmla="*/ 1249226 w 9662615"/>
              <a:gd name="connsiteY105" fmla="*/ 1583140 h 1598136"/>
              <a:gd name="connsiteX106" fmla="*/ 1217719 w 9662615"/>
              <a:gd name="connsiteY106" fmla="*/ 1580863 h 1598136"/>
              <a:gd name="connsiteX107" fmla="*/ 1091432 w 9662615"/>
              <a:gd name="connsiteY107" fmla="*/ 1571003 h 1598136"/>
              <a:gd name="connsiteX108" fmla="*/ 992039 w 9662615"/>
              <a:gd name="connsiteY108" fmla="*/ 1556662 h 1598136"/>
              <a:gd name="connsiteX109" fmla="*/ 868264 w 9662615"/>
              <a:gd name="connsiteY109" fmla="*/ 1566392 h 1598136"/>
              <a:gd name="connsiteX110" fmla="*/ 792765 w 9662615"/>
              <a:gd name="connsiteY110" fmla="*/ 1563102 h 1598136"/>
              <a:gd name="connsiteX111" fmla="*/ 669055 w 9662615"/>
              <a:gd name="connsiteY111" fmla="*/ 1543638 h 1598136"/>
              <a:gd name="connsiteX112" fmla="*/ 506152 w 9662615"/>
              <a:gd name="connsiteY112" fmla="*/ 1549124 h 1598136"/>
              <a:gd name="connsiteX113" fmla="*/ 472797 w 9662615"/>
              <a:gd name="connsiteY113" fmla="*/ 1568904 h 1598136"/>
              <a:gd name="connsiteX114" fmla="*/ 427864 w 9662615"/>
              <a:gd name="connsiteY114" fmla="*/ 1580848 h 1598136"/>
              <a:gd name="connsiteX115" fmla="*/ 408381 w 9662615"/>
              <a:gd name="connsiteY115" fmla="*/ 1552940 h 1598136"/>
              <a:gd name="connsiteX116" fmla="*/ 267163 w 9662615"/>
              <a:gd name="connsiteY116" fmla="*/ 1531913 h 1598136"/>
              <a:gd name="connsiteX117" fmla="*/ 196644 w 9662615"/>
              <a:gd name="connsiteY117" fmla="*/ 1524565 h 1598136"/>
              <a:gd name="connsiteX118" fmla="*/ 86819 w 9662615"/>
              <a:gd name="connsiteY118" fmla="*/ 1519517 h 1598136"/>
              <a:gd name="connsiteX119" fmla="*/ 53369 w 9662615"/>
              <a:gd name="connsiteY119" fmla="*/ 1516853 h 1598136"/>
              <a:gd name="connsiteX120" fmla="*/ 2359 w 9662615"/>
              <a:gd name="connsiteY120" fmla="*/ 1515247 h 1598136"/>
              <a:gd name="connsiteX121" fmla="*/ 0 w 9662615"/>
              <a:gd name="connsiteY121" fmla="*/ 1514932 h 1598136"/>
              <a:gd name="connsiteX122" fmla="*/ 0 w 9662615"/>
              <a:gd name="connsiteY122" fmla="*/ 0 h 1598136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129812 w 9662615"/>
              <a:gd name="connsiteY49" fmla="*/ 1521277 h 1598136"/>
              <a:gd name="connsiteX50" fmla="*/ 5059484 w 9662615"/>
              <a:gd name="connsiteY50" fmla="*/ 1546802 h 1598136"/>
              <a:gd name="connsiteX51" fmla="*/ 5050958 w 9662615"/>
              <a:gd name="connsiteY51" fmla="*/ 1545776 h 1598136"/>
              <a:gd name="connsiteX52" fmla="*/ 5038524 w 9662615"/>
              <a:gd name="connsiteY52" fmla="*/ 1545675 h 1598136"/>
              <a:gd name="connsiteX53" fmla="*/ 5026564 w 9662615"/>
              <a:gd name="connsiteY53" fmla="*/ 1545376 h 1598136"/>
              <a:gd name="connsiteX54" fmla="*/ 4969433 w 9662615"/>
              <a:gd name="connsiteY54" fmla="*/ 1540263 h 1598136"/>
              <a:gd name="connsiteX55" fmla="*/ 4921303 w 9662615"/>
              <a:gd name="connsiteY55" fmla="*/ 1575379 h 1598136"/>
              <a:gd name="connsiteX56" fmla="*/ 4863775 w 9662615"/>
              <a:gd name="connsiteY56" fmla="*/ 1562633 h 1598136"/>
              <a:gd name="connsiteX57" fmla="*/ 4847242 w 9662615"/>
              <a:gd name="connsiteY57" fmla="*/ 1565435 h 1598136"/>
              <a:gd name="connsiteX58" fmla="*/ 4856839 w 9662615"/>
              <a:gd name="connsiteY58" fmla="*/ 1598136 h 1598136"/>
              <a:gd name="connsiteX59" fmla="*/ 4791466 w 9662615"/>
              <a:gd name="connsiteY59" fmla="*/ 1561324 h 1598136"/>
              <a:gd name="connsiteX60" fmla="*/ 4784247 w 9662615"/>
              <a:gd name="connsiteY60" fmla="*/ 1562342 h 1598136"/>
              <a:gd name="connsiteX61" fmla="*/ 4748477 w 9662615"/>
              <a:gd name="connsiteY61" fmla="*/ 1556925 h 1598136"/>
              <a:gd name="connsiteX62" fmla="*/ 4730033 w 9662615"/>
              <a:gd name="connsiteY62" fmla="*/ 1555274 h 1598136"/>
              <a:gd name="connsiteX63" fmla="*/ 4724747 w 9662615"/>
              <a:gd name="connsiteY63" fmla="*/ 1552439 h 1598136"/>
              <a:gd name="connsiteX64" fmla="*/ 4697562 w 9662615"/>
              <a:gd name="connsiteY64" fmla="*/ 1551206 h 1598136"/>
              <a:gd name="connsiteX65" fmla="*/ 4662664 w 9662615"/>
              <a:gd name="connsiteY65" fmla="*/ 1573162 h 1598136"/>
              <a:gd name="connsiteX66" fmla="*/ 4603028 w 9662615"/>
              <a:gd name="connsiteY66" fmla="*/ 1568821 h 1598136"/>
              <a:gd name="connsiteX67" fmla="*/ 4541612 w 9662615"/>
              <a:gd name="connsiteY67" fmla="*/ 1545262 h 1598136"/>
              <a:gd name="connsiteX68" fmla="*/ 4422155 w 9662615"/>
              <a:gd name="connsiteY68" fmla="*/ 1542059 h 1598136"/>
              <a:gd name="connsiteX69" fmla="*/ 4221826 w 9662615"/>
              <a:gd name="connsiteY69" fmla="*/ 1508923 h 1598136"/>
              <a:gd name="connsiteX70" fmla="*/ 4096601 w 9662615"/>
              <a:gd name="connsiteY70" fmla="*/ 1521563 h 1598136"/>
              <a:gd name="connsiteX71" fmla="*/ 3970635 w 9662615"/>
              <a:gd name="connsiteY71" fmla="*/ 1544815 h 1598136"/>
              <a:gd name="connsiteX72" fmla="*/ 3833906 w 9662615"/>
              <a:gd name="connsiteY72" fmla="*/ 1516637 h 1598136"/>
              <a:gd name="connsiteX73" fmla="*/ 3696258 w 9662615"/>
              <a:gd name="connsiteY73" fmla="*/ 1537563 h 1598136"/>
              <a:gd name="connsiteX74" fmla="*/ 3594070 w 9662615"/>
              <a:gd name="connsiteY74" fmla="*/ 1509422 h 1598136"/>
              <a:gd name="connsiteX75" fmla="*/ 3565233 w 9662615"/>
              <a:gd name="connsiteY75" fmla="*/ 1515122 h 1598136"/>
              <a:gd name="connsiteX76" fmla="*/ 3560267 w 9662615"/>
              <a:gd name="connsiteY76" fmla="*/ 1516288 h 1598136"/>
              <a:gd name="connsiteX77" fmla="*/ 3540258 w 9662615"/>
              <a:gd name="connsiteY77" fmla="*/ 1516976 h 1598136"/>
              <a:gd name="connsiteX78" fmla="*/ 3534780 w 9662615"/>
              <a:gd name="connsiteY78" fmla="*/ 1522141 h 1598136"/>
              <a:gd name="connsiteX79" fmla="*/ 3504783 w 9662615"/>
              <a:gd name="connsiteY79" fmla="*/ 1526739 h 1598136"/>
              <a:gd name="connsiteX80" fmla="*/ 3430805 w 9662615"/>
              <a:gd name="connsiteY80" fmla="*/ 1542521 h 1598136"/>
              <a:gd name="connsiteX81" fmla="*/ 3292707 w 9662615"/>
              <a:gd name="connsiteY81" fmla="*/ 1520490 h 1598136"/>
              <a:gd name="connsiteX82" fmla="*/ 3187872 w 9662615"/>
              <a:gd name="connsiteY82" fmla="*/ 1519991 h 1598136"/>
              <a:gd name="connsiteX83" fmla="*/ 3148026 w 9662615"/>
              <a:gd name="connsiteY83" fmla="*/ 1524777 h 1598136"/>
              <a:gd name="connsiteX84" fmla="*/ 3092394 w 9662615"/>
              <a:gd name="connsiteY84" fmla="*/ 1528115 h 1598136"/>
              <a:gd name="connsiteX85" fmla="*/ 2994200 w 9662615"/>
              <a:gd name="connsiteY85" fmla="*/ 1537857 h 1598136"/>
              <a:gd name="connsiteX86" fmla="*/ 2862301 w 9662615"/>
              <a:gd name="connsiteY86" fmla="*/ 1544250 h 1598136"/>
              <a:gd name="connsiteX87" fmla="*/ 2766335 w 9662615"/>
              <a:gd name="connsiteY87" fmla="*/ 1527662 h 1598136"/>
              <a:gd name="connsiteX88" fmla="*/ 2757836 w 9662615"/>
              <a:gd name="connsiteY88" fmla="*/ 1531371 h 1598136"/>
              <a:gd name="connsiteX89" fmla="*/ 2691555 w 9662615"/>
              <a:gd name="connsiteY89" fmla="*/ 1530283 h 1598136"/>
              <a:gd name="connsiteX90" fmla="*/ 2491676 w 9662615"/>
              <a:gd name="connsiteY90" fmla="*/ 1500859 h 1598136"/>
              <a:gd name="connsiteX91" fmla="*/ 2378036 w 9662615"/>
              <a:gd name="connsiteY91" fmla="*/ 1520645 h 1598136"/>
              <a:gd name="connsiteX92" fmla="*/ 2284269 w 9662615"/>
              <a:gd name="connsiteY92" fmla="*/ 1503068 h 1598136"/>
              <a:gd name="connsiteX93" fmla="*/ 2207104 w 9662615"/>
              <a:gd name="connsiteY93" fmla="*/ 1508888 h 1598136"/>
              <a:gd name="connsiteX94" fmla="*/ 2149226 w 9662615"/>
              <a:gd name="connsiteY94" fmla="*/ 1523409 h 1598136"/>
              <a:gd name="connsiteX95" fmla="*/ 2084783 w 9662615"/>
              <a:gd name="connsiteY95" fmla="*/ 1524245 h 1598136"/>
              <a:gd name="connsiteX96" fmla="*/ 2070075 w 9662615"/>
              <a:gd name="connsiteY96" fmla="*/ 1511285 h 1598136"/>
              <a:gd name="connsiteX97" fmla="*/ 2001057 w 9662615"/>
              <a:gd name="connsiteY97" fmla="*/ 1516449 h 1598136"/>
              <a:gd name="connsiteX98" fmla="*/ 1896330 w 9662615"/>
              <a:gd name="connsiteY98" fmla="*/ 1525725 h 1598136"/>
              <a:gd name="connsiteX99" fmla="*/ 1835994 w 9662615"/>
              <a:gd name="connsiteY99" fmla="*/ 1527678 h 1598136"/>
              <a:gd name="connsiteX100" fmla="*/ 1671119 w 9662615"/>
              <a:gd name="connsiteY100" fmla="*/ 1536701 h 1598136"/>
              <a:gd name="connsiteX101" fmla="*/ 1601337 w 9662615"/>
              <a:gd name="connsiteY101" fmla="*/ 1548552 h 1598136"/>
              <a:gd name="connsiteX102" fmla="*/ 1407755 w 9662615"/>
              <a:gd name="connsiteY102" fmla="*/ 1571444 h 1598136"/>
              <a:gd name="connsiteX103" fmla="*/ 1271994 w 9662615"/>
              <a:gd name="connsiteY103" fmla="*/ 1579471 h 1598136"/>
              <a:gd name="connsiteX104" fmla="*/ 1249226 w 9662615"/>
              <a:gd name="connsiteY104" fmla="*/ 1583140 h 1598136"/>
              <a:gd name="connsiteX105" fmla="*/ 1217719 w 9662615"/>
              <a:gd name="connsiteY105" fmla="*/ 1580863 h 1598136"/>
              <a:gd name="connsiteX106" fmla="*/ 1091432 w 9662615"/>
              <a:gd name="connsiteY106" fmla="*/ 1571003 h 1598136"/>
              <a:gd name="connsiteX107" fmla="*/ 992039 w 9662615"/>
              <a:gd name="connsiteY107" fmla="*/ 1556662 h 1598136"/>
              <a:gd name="connsiteX108" fmla="*/ 868264 w 9662615"/>
              <a:gd name="connsiteY108" fmla="*/ 1566392 h 1598136"/>
              <a:gd name="connsiteX109" fmla="*/ 792765 w 9662615"/>
              <a:gd name="connsiteY109" fmla="*/ 1563102 h 1598136"/>
              <a:gd name="connsiteX110" fmla="*/ 669055 w 9662615"/>
              <a:gd name="connsiteY110" fmla="*/ 1543638 h 1598136"/>
              <a:gd name="connsiteX111" fmla="*/ 506152 w 9662615"/>
              <a:gd name="connsiteY111" fmla="*/ 1549124 h 1598136"/>
              <a:gd name="connsiteX112" fmla="*/ 472797 w 9662615"/>
              <a:gd name="connsiteY112" fmla="*/ 1568904 h 1598136"/>
              <a:gd name="connsiteX113" fmla="*/ 427864 w 9662615"/>
              <a:gd name="connsiteY113" fmla="*/ 1580848 h 1598136"/>
              <a:gd name="connsiteX114" fmla="*/ 408381 w 9662615"/>
              <a:gd name="connsiteY114" fmla="*/ 1552940 h 1598136"/>
              <a:gd name="connsiteX115" fmla="*/ 267163 w 9662615"/>
              <a:gd name="connsiteY115" fmla="*/ 1531913 h 1598136"/>
              <a:gd name="connsiteX116" fmla="*/ 196644 w 9662615"/>
              <a:gd name="connsiteY116" fmla="*/ 1524565 h 1598136"/>
              <a:gd name="connsiteX117" fmla="*/ 86819 w 9662615"/>
              <a:gd name="connsiteY117" fmla="*/ 1519517 h 1598136"/>
              <a:gd name="connsiteX118" fmla="*/ 53369 w 9662615"/>
              <a:gd name="connsiteY118" fmla="*/ 1516853 h 1598136"/>
              <a:gd name="connsiteX119" fmla="*/ 2359 w 9662615"/>
              <a:gd name="connsiteY119" fmla="*/ 1515247 h 1598136"/>
              <a:gd name="connsiteX120" fmla="*/ 0 w 9662615"/>
              <a:gd name="connsiteY120" fmla="*/ 1514932 h 1598136"/>
              <a:gd name="connsiteX121" fmla="*/ 0 w 9662615"/>
              <a:gd name="connsiteY121" fmla="*/ 0 h 1598136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129812 w 9662615"/>
              <a:gd name="connsiteY49" fmla="*/ 1521277 h 1598136"/>
              <a:gd name="connsiteX50" fmla="*/ 5059484 w 9662615"/>
              <a:gd name="connsiteY50" fmla="*/ 1546802 h 1598136"/>
              <a:gd name="connsiteX51" fmla="*/ 5038524 w 9662615"/>
              <a:gd name="connsiteY51" fmla="*/ 1545675 h 1598136"/>
              <a:gd name="connsiteX52" fmla="*/ 5026564 w 9662615"/>
              <a:gd name="connsiteY52" fmla="*/ 1545376 h 1598136"/>
              <a:gd name="connsiteX53" fmla="*/ 4969433 w 9662615"/>
              <a:gd name="connsiteY53" fmla="*/ 1540263 h 1598136"/>
              <a:gd name="connsiteX54" fmla="*/ 4921303 w 9662615"/>
              <a:gd name="connsiteY54" fmla="*/ 1575379 h 1598136"/>
              <a:gd name="connsiteX55" fmla="*/ 4863775 w 9662615"/>
              <a:gd name="connsiteY55" fmla="*/ 1562633 h 1598136"/>
              <a:gd name="connsiteX56" fmla="*/ 4847242 w 9662615"/>
              <a:gd name="connsiteY56" fmla="*/ 1565435 h 1598136"/>
              <a:gd name="connsiteX57" fmla="*/ 4856839 w 9662615"/>
              <a:gd name="connsiteY57" fmla="*/ 1598136 h 1598136"/>
              <a:gd name="connsiteX58" fmla="*/ 4791466 w 9662615"/>
              <a:gd name="connsiteY58" fmla="*/ 1561324 h 1598136"/>
              <a:gd name="connsiteX59" fmla="*/ 4784247 w 9662615"/>
              <a:gd name="connsiteY59" fmla="*/ 1562342 h 1598136"/>
              <a:gd name="connsiteX60" fmla="*/ 4748477 w 9662615"/>
              <a:gd name="connsiteY60" fmla="*/ 1556925 h 1598136"/>
              <a:gd name="connsiteX61" fmla="*/ 4730033 w 9662615"/>
              <a:gd name="connsiteY61" fmla="*/ 1555274 h 1598136"/>
              <a:gd name="connsiteX62" fmla="*/ 4724747 w 9662615"/>
              <a:gd name="connsiteY62" fmla="*/ 1552439 h 1598136"/>
              <a:gd name="connsiteX63" fmla="*/ 4697562 w 9662615"/>
              <a:gd name="connsiteY63" fmla="*/ 1551206 h 1598136"/>
              <a:gd name="connsiteX64" fmla="*/ 4662664 w 9662615"/>
              <a:gd name="connsiteY64" fmla="*/ 1573162 h 1598136"/>
              <a:gd name="connsiteX65" fmla="*/ 4603028 w 9662615"/>
              <a:gd name="connsiteY65" fmla="*/ 1568821 h 1598136"/>
              <a:gd name="connsiteX66" fmla="*/ 4541612 w 9662615"/>
              <a:gd name="connsiteY66" fmla="*/ 1545262 h 1598136"/>
              <a:gd name="connsiteX67" fmla="*/ 4422155 w 9662615"/>
              <a:gd name="connsiteY67" fmla="*/ 1542059 h 1598136"/>
              <a:gd name="connsiteX68" fmla="*/ 4221826 w 9662615"/>
              <a:gd name="connsiteY68" fmla="*/ 1508923 h 1598136"/>
              <a:gd name="connsiteX69" fmla="*/ 4096601 w 9662615"/>
              <a:gd name="connsiteY69" fmla="*/ 1521563 h 1598136"/>
              <a:gd name="connsiteX70" fmla="*/ 3970635 w 9662615"/>
              <a:gd name="connsiteY70" fmla="*/ 1544815 h 1598136"/>
              <a:gd name="connsiteX71" fmla="*/ 3833906 w 9662615"/>
              <a:gd name="connsiteY71" fmla="*/ 1516637 h 1598136"/>
              <a:gd name="connsiteX72" fmla="*/ 3696258 w 9662615"/>
              <a:gd name="connsiteY72" fmla="*/ 1537563 h 1598136"/>
              <a:gd name="connsiteX73" fmla="*/ 3594070 w 9662615"/>
              <a:gd name="connsiteY73" fmla="*/ 1509422 h 1598136"/>
              <a:gd name="connsiteX74" fmla="*/ 3565233 w 9662615"/>
              <a:gd name="connsiteY74" fmla="*/ 1515122 h 1598136"/>
              <a:gd name="connsiteX75" fmla="*/ 3560267 w 9662615"/>
              <a:gd name="connsiteY75" fmla="*/ 1516288 h 1598136"/>
              <a:gd name="connsiteX76" fmla="*/ 3540258 w 9662615"/>
              <a:gd name="connsiteY76" fmla="*/ 1516976 h 1598136"/>
              <a:gd name="connsiteX77" fmla="*/ 3534780 w 9662615"/>
              <a:gd name="connsiteY77" fmla="*/ 1522141 h 1598136"/>
              <a:gd name="connsiteX78" fmla="*/ 3504783 w 9662615"/>
              <a:gd name="connsiteY78" fmla="*/ 1526739 h 1598136"/>
              <a:gd name="connsiteX79" fmla="*/ 3430805 w 9662615"/>
              <a:gd name="connsiteY79" fmla="*/ 1542521 h 1598136"/>
              <a:gd name="connsiteX80" fmla="*/ 3292707 w 9662615"/>
              <a:gd name="connsiteY80" fmla="*/ 1520490 h 1598136"/>
              <a:gd name="connsiteX81" fmla="*/ 3187872 w 9662615"/>
              <a:gd name="connsiteY81" fmla="*/ 1519991 h 1598136"/>
              <a:gd name="connsiteX82" fmla="*/ 3148026 w 9662615"/>
              <a:gd name="connsiteY82" fmla="*/ 1524777 h 1598136"/>
              <a:gd name="connsiteX83" fmla="*/ 3092394 w 9662615"/>
              <a:gd name="connsiteY83" fmla="*/ 1528115 h 1598136"/>
              <a:gd name="connsiteX84" fmla="*/ 2994200 w 9662615"/>
              <a:gd name="connsiteY84" fmla="*/ 1537857 h 1598136"/>
              <a:gd name="connsiteX85" fmla="*/ 2862301 w 9662615"/>
              <a:gd name="connsiteY85" fmla="*/ 1544250 h 1598136"/>
              <a:gd name="connsiteX86" fmla="*/ 2766335 w 9662615"/>
              <a:gd name="connsiteY86" fmla="*/ 1527662 h 1598136"/>
              <a:gd name="connsiteX87" fmla="*/ 2757836 w 9662615"/>
              <a:gd name="connsiteY87" fmla="*/ 1531371 h 1598136"/>
              <a:gd name="connsiteX88" fmla="*/ 2691555 w 9662615"/>
              <a:gd name="connsiteY88" fmla="*/ 1530283 h 1598136"/>
              <a:gd name="connsiteX89" fmla="*/ 2491676 w 9662615"/>
              <a:gd name="connsiteY89" fmla="*/ 1500859 h 1598136"/>
              <a:gd name="connsiteX90" fmla="*/ 2378036 w 9662615"/>
              <a:gd name="connsiteY90" fmla="*/ 1520645 h 1598136"/>
              <a:gd name="connsiteX91" fmla="*/ 2284269 w 9662615"/>
              <a:gd name="connsiteY91" fmla="*/ 1503068 h 1598136"/>
              <a:gd name="connsiteX92" fmla="*/ 2207104 w 9662615"/>
              <a:gd name="connsiteY92" fmla="*/ 1508888 h 1598136"/>
              <a:gd name="connsiteX93" fmla="*/ 2149226 w 9662615"/>
              <a:gd name="connsiteY93" fmla="*/ 1523409 h 1598136"/>
              <a:gd name="connsiteX94" fmla="*/ 2084783 w 9662615"/>
              <a:gd name="connsiteY94" fmla="*/ 1524245 h 1598136"/>
              <a:gd name="connsiteX95" fmla="*/ 2070075 w 9662615"/>
              <a:gd name="connsiteY95" fmla="*/ 1511285 h 1598136"/>
              <a:gd name="connsiteX96" fmla="*/ 2001057 w 9662615"/>
              <a:gd name="connsiteY96" fmla="*/ 1516449 h 1598136"/>
              <a:gd name="connsiteX97" fmla="*/ 1896330 w 9662615"/>
              <a:gd name="connsiteY97" fmla="*/ 1525725 h 1598136"/>
              <a:gd name="connsiteX98" fmla="*/ 1835994 w 9662615"/>
              <a:gd name="connsiteY98" fmla="*/ 1527678 h 1598136"/>
              <a:gd name="connsiteX99" fmla="*/ 1671119 w 9662615"/>
              <a:gd name="connsiteY99" fmla="*/ 1536701 h 1598136"/>
              <a:gd name="connsiteX100" fmla="*/ 1601337 w 9662615"/>
              <a:gd name="connsiteY100" fmla="*/ 1548552 h 1598136"/>
              <a:gd name="connsiteX101" fmla="*/ 1407755 w 9662615"/>
              <a:gd name="connsiteY101" fmla="*/ 1571444 h 1598136"/>
              <a:gd name="connsiteX102" fmla="*/ 1271994 w 9662615"/>
              <a:gd name="connsiteY102" fmla="*/ 1579471 h 1598136"/>
              <a:gd name="connsiteX103" fmla="*/ 1249226 w 9662615"/>
              <a:gd name="connsiteY103" fmla="*/ 1583140 h 1598136"/>
              <a:gd name="connsiteX104" fmla="*/ 1217719 w 9662615"/>
              <a:gd name="connsiteY104" fmla="*/ 1580863 h 1598136"/>
              <a:gd name="connsiteX105" fmla="*/ 1091432 w 9662615"/>
              <a:gd name="connsiteY105" fmla="*/ 1571003 h 1598136"/>
              <a:gd name="connsiteX106" fmla="*/ 992039 w 9662615"/>
              <a:gd name="connsiteY106" fmla="*/ 1556662 h 1598136"/>
              <a:gd name="connsiteX107" fmla="*/ 868264 w 9662615"/>
              <a:gd name="connsiteY107" fmla="*/ 1566392 h 1598136"/>
              <a:gd name="connsiteX108" fmla="*/ 792765 w 9662615"/>
              <a:gd name="connsiteY108" fmla="*/ 1563102 h 1598136"/>
              <a:gd name="connsiteX109" fmla="*/ 669055 w 9662615"/>
              <a:gd name="connsiteY109" fmla="*/ 1543638 h 1598136"/>
              <a:gd name="connsiteX110" fmla="*/ 506152 w 9662615"/>
              <a:gd name="connsiteY110" fmla="*/ 1549124 h 1598136"/>
              <a:gd name="connsiteX111" fmla="*/ 472797 w 9662615"/>
              <a:gd name="connsiteY111" fmla="*/ 1568904 h 1598136"/>
              <a:gd name="connsiteX112" fmla="*/ 427864 w 9662615"/>
              <a:gd name="connsiteY112" fmla="*/ 1580848 h 1598136"/>
              <a:gd name="connsiteX113" fmla="*/ 408381 w 9662615"/>
              <a:gd name="connsiteY113" fmla="*/ 1552940 h 1598136"/>
              <a:gd name="connsiteX114" fmla="*/ 267163 w 9662615"/>
              <a:gd name="connsiteY114" fmla="*/ 1531913 h 1598136"/>
              <a:gd name="connsiteX115" fmla="*/ 196644 w 9662615"/>
              <a:gd name="connsiteY115" fmla="*/ 1524565 h 1598136"/>
              <a:gd name="connsiteX116" fmla="*/ 86819 w 9662615"/>
              <a:gd name="connsiteY116" fmla="*/ 1519517 h 1598136"/>
              <a:gd name="connsiteX117" fmla="*/ 53369 w 9662615"/>
              <a:gd name="connsiteY117" fmla="*/ 1516853 h 1598136"/>
              <a:gd name="connsiteX118" fmla="*/ 2359 w 9662615"/>
              <a:gd name="connsiteY118" fmla="*/ 1515247 h 1598136"/>
              <a:gd name="connsiteX119" fmla="*/ 0 w 9662615"/>
              <a:gd name="connsiteY119" fmla="*/ 1514932 h 1598136"/>
              <a:gd name="connsiteX120" fmla="*/ 0 w 9662615"/>
              <a:gd name="connsiteY120" fmla="*/ 0 h 1598136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129812 w 9662615"/>
              <a:gd name="connsiteY49" fmla="*/ 1521277 h 1598136"/>
              <a:gd name="connsiteX50" fmla="*/ 5059484 w 9662615"/>
              <a:gd name="connsiteY50" fmla="*/ 1546802 h 1598136"/>
              <a:gd name="connsiteX51" fmla="*/ 5038524 w 9662615"/>
              <a:gd name="connsiteY51" fmla="*/ 1545675 h 1598136"/>
              <a:gd name="connsiteX52" fmla="*/ 5026564 w 9662615"/>
              <a:gd name="connsiteY52" fmla="*/ 1545376 h 1598136"/>
              <a:gd name="connsiteX53" fmla="*/ 4969433 w 9662615"/>
              <a:gd name="connsiteY53" fmla="*/ 1550865 h 1598136"/>
              <a:gd name="connsiteX54" fmla="*/ 4921303 w 9662615"/>
              <a:gd name="connsiteY54" fmla="*/ 1575379 h 1598136"/>
              <a:gd name="connsiteX55" fmla="*/ 4863775 w 9662615"/>
              <a:gd name="connsiteY55" fmla="*/ 1562633 h 1598136"/>
              <a:gd name="connsiteX56" fmla="*/ 4847242 w 9662615"/>
              <a:gd name="connsiteY56" fmla="*/ 1565435 h 1598136"/>
              <a:gd name="connsiteX57" fmla="*/ 4856839 w 9662615"/>
              <a:gd name="connsiteY57" fmla="*/ 1598136 h 1598136"/>
              <a:gd name="connsiteX58" fmla="*/ 4791466 w 9662615"/>
              <a:gd name="connsiteY58" fmla="*/ 1561324 h 1598136"/>
              <a:gd name="connsiteX59" fmla="*/ 4784247 w 9662615"/>
              <a:gd name="connsiteY59" fmla="*/ 1562342 h 1598136"/>
              <a:gd name="connsiteX60" fmla="*/ 4748477 w 9662615"/>
              <a:gd name="connsiteY60" fmla="*/ 1556925 h 1598136"/>
              <a:gd name="connsiteX61" fmla="*/ 4730033 w 9662615"/>
              <a:gd name="connsiteY61" fmla="*/ 1555274 h 1598136"/>
              <a:gd name="connsiteX62" fmla="*/ 4724747 w 9662615"/>
              <a:gd name="connsiteY62" fmla="*/ 1552439 h 1598136"/>
              <a:gd name="connsiteX63" fmla="*/ 4697562 w 9662615"/>
              <a:gd name="connsiteY63" fmla="*/ 1551206 h 1598136"/>
              <a:gd name="connsiteX64" fmla="*/ 4662664 w 9662615"/>
              <a:gd name="connsiteY64" fmla="*/ 1573162 h 1598136"/>
              <a:gd name="connsiteX65" fmla="*/ 4603028 w 9662615"/>
              <a:gd name="connsiteY65" fmla="*/ 1568821 h 1598136"/>
              <a:gd name="connsiteX66" fmla="*/ 4541612 w 9662615"/>
              <a:gd name="connsiteY66" fmla="*/ 1545262 h 1598136"/>
              <a:gd name="connsiteX67" fmla="*/ 4422155 w 9662615"/>
              <a:gd name="connsiteY67" fmla="*/ 1542059 h 1598136"/>
              <a:gd name="connsiteX68" fmla="*/ 4221826 w 9662615"/>
              <a:gd name="connsiteY68" fmla="*/ 1508923 h 1598136"/>
              <a:gd name="connsiteX69" fmla="*/ 4096601 w 9662615"/>
              <a:gd name="connsiteY69" fmla="*/ 1521563 h 1598136"/>
              <a:gd name="connsiteX70" fmla="*/ 3970635 w 9662615"/>
              <a:gd name="connsiteY70" fmla="*/ 1544815 h 1598136"/>
              <a:gd name="connsiteX71" fmla="*/ 3833906 w 9662615"/>
              <a:gd name="connsiteY71" fmla="*/ 1516637 h 1598136"/>
              <a:gd name="connsiteX72" fmla="*/ 3696258 w 9662615"/>
              <a:gd name="connsiteY72" fmla="*/ 1537563 h 1598136"/>
              <a:gd name="connsiteX73" fmla="*/ 3594070 w 9662615"/>
              <a:gd name="connsiteY73" fmla="*/ 1509422 h 1598136"/>
              <a:gd name="connsiteX74" fmla="*/ 3565233 w 9662615"/>
              <a:gd name="connsiteY74" fmla="*/ 1515122 h 1598136"/>
              <a:gd name="connsiteX75" fmla="*/ 3560267 w 9662615"/>
              <a:gd name="connsiteY75" fmla="*/ 1516288 h 1598136"/>
              <a:gd name="connsiteX76" fmla="*/ 3540258 w 9662615"/>
              <a:gd name="connsiteY76" fmla="*/ 1516976 h 1598136"/>
              <a:gd name="connsiteX77" fmla="*/ 3534780 w 9662615"/>
              <a:gd name="connsiteY77" fmla="*/ 1522141 h 1598136"/>
              <a:gd name="connsiteX78" fmla="*/ 3504783 w 9662615"/>
              <a:gd name="connsiteY78" fmla="*/ 1526739 h 1598136"/>
              <a:gd name="connsiteX79" fmla="*/ 3430805 w 9662615"/>
              <a:gd name="connsiteY79" fmla="*/ 1542521 h 1598136"/>
              <a:gd name="connsiteX80" fmla="*/ 3292707 w 9662615"/>
              <a:gd name="connsiteY80" fmla="*/ 1520490 h 1598136"/>
              <a:gd name="connsiteX81" fmla="*/ 3187872 w 9662615"/>
              <a:gd name="connsiteY81" fmla="*/ 1519991 h 1598136"/>
              <a:gd name="connsiteX82" fmla="*/ 3148026 w 9662615"/>
              <a:gd name="connsiteY82" fmla="*/ 1524777 h 1598136"/>
              <a:gd name="connsiteX83" fmla="*/ 3092394 w 9662615"/>
              <a:gd name="connsiteY83" fmla="*/ 1528115 h 1598136"/>
              <a:gd name="connsiteX84" fmla="*/ 2994200 w 9662615"/>
              <a:gd name="connsiteY84" fmla="*/ 1537857 h 1598136"/>
              <a:gd name="connsiteX85" fmla="*/ 2862301 w 9662615"/>
              <a:gd name="connsiteY85" fmla="*/ 1544250 h 1598136"/>
              <a:gd name="connsiteX86" fmla="*/ 2766335 w 9662615"/>
              <a:gd name="connsiteY86" fmla="*/ 1527662 h 1598136"/>
              <a:gd name="connsiteX87" fmla="*/ 2757836 w 9662615"/>
              <a:gd name="connsiteY87" fmla="*/ 1531371 h 1598136"/>
              <a:gd name="connsiteX88" fmla="*/ 2691555 w 9662615"/>
              <a:gd name="connsiteY88" fmla="*/ 1530283 h 1598136"/>
              <a:gd name="connsiteX89" fmla="*/ 2491676 w 9662615"/>
              <a:gd name="connsiteY89" fmla="*/ 1500859 h 1598136"/>
              <a:gd name="connsiteX90" fmla="*/ 2378036 w 9662615"/>
              <a:gd name="connsiteY90" fmla="*/ 1520645 h 1598136"/>
              <a:gd name="connsiteX91" fmla="*/ 2284269 w 9662615"/>
              <a:gd name="connsiteY91" fmla="*/ 1503068 h 1598136"/>
              <a:gd name="connsiteX92" fmla="*/ 2207104 w 9662615"/>
              <a:gd name="connsiteY92" fmla="*/ 1508888 h 1598136"/>
              <a:gd name="connsiteX93" fmla="*/ 2149226 w 9662615"/>
              <a:gd name="connsiteY93" fmla="*/ 1523409 h 1598136"/>
              <a:gd name="connsiteX94" fmla="*/ 2084783 w 9662615"/>
              <a:gd name="connsiteY94" fmla="*/ 1524245 h 1598136"/>
              <a:gd name="connsiteX95" fmla="*/ 2070075 w 9662615"/>
              <a:gd name="connsiteY95" fmla="*/ 1511285 h 1598136"/>
              <a:gd name="connsiteX96" fmla="*/ 2001057 w 9662615"/>
              <a:gd name="connsiteY96" fmla="*/ 1516449 h 1598136"/>
              <a:gd name="connsiteX97" fmla="*/ 1896330 w 9662615"/>
              <a:gd name="connsiteY97" fmla="*/ 1525725 h 1598136"/>
              <a:gd name="connsiteX98" fmla="*/ 1835994 w 9662615"/>
              <a:gd name="connsiteY98" fmla="*/ 1527678 h 1598136"/>
              <a:gd name="connsiteX99" fmla="*/ 1671119 w 9662615"/>
              <a:gd name="connsiteY99" fmla="*/ 1536701 h 1598136"/>
              <a:gd name="connsiteX100" fmla="*/ 1601337 w 9662615"/>
              <a:gd name="connsiteY100" fmla="*/ 1548552 h 1598136"/>
              <a:gd name="connsiteX101" fmla="*/ 1407755 w 9662615"/>
              <a:gd name="connsiteY101" fmla="*/ 1571444 h 1598136"/>
              <a:gd name="connsiteX102" fmla="*/ 1271994 w 9662615"/>
              <a:gd name="connsiteY102" fmla="*/ 1579471 h 1598136"/>
              <a:gd name="connsiteX103" fmla="*/ 1249226 w 9662615"/>
              <a:gd name="connsiteY103" fmla="*/ 1583140 h 1598136"/>
              <a:gd name="connsiteX104" fmla="*/ 1217719 w 9662615"/>
              <a:gd name="connsiteY104" fmla="*/ 1580863 h 1598136"/>
              <a:gd name="connsiteX105" fmla="*/ 1091432 w 9662615"/>
              <a:gd name="connsiteY105" fmla="*/ 1571003 h 1598136"/>
              <a:gd name="connsiteX106" fmla="*/ 992039 w 9662615"/>
              <a:gd name="connsiteY106" fmla="*/ 1556662 h 1598136"/>
              <a:gd name="connsiteX107" fmla="*/ 868264 w 9662615"/>
              <a:gd name="connsiteY107" fmla="*/ 1566392 h 1598136"/>
              <a:gd name="connsiteX108" fmla="*/ 792765 w 9662615"/>
              <a:gd name="connsiteY108" fmla="*/ 1563102 h 1598136"/>
              <a:gd name="connsiteX109" fmla="*/ 669055 w 9662615"/>
              <a:gd name="connsiteY109" fmla="*/ 1543638 h 1598136"/>
              <a:gd name="connsiteX110" fmla="*/ 506152 w 9662615"/>
              <a:gd name="connsiteY110" fmla="*/ 1549124 h 1598136"/>
              <a:gd name="connsiteX111" fmla="*/ 472797 w 9662615"/>
              <a:gd name="connsiteY111" fmla="*/ 1568904 h 1598136"/>
              <a:gd name="connsiteX112" fmla="*/ 427864 w 9662615"/>
              <a:gd name="connsiteY112" fmla="*/ 1580848 h 1598136"/>
              <a:gd name="connsiteX113" fmla="*/ 408381 w 9662615"/>
              <a:gd name="connsiteY113" fmla="*/ 1552940 h 1598136"/>
              <a:gd name="connsiteX114" fmla="*/ 267163 w 9662615"/>
              <a:gd name="connsiteY114" fmla="*/ 1531913 h 1598136"/>
              <a:gd name="connsiteX115" fmla="*/ 196644 w 9662615"/>
              <a:gd name="connsiteY115" fmla="*/ 1524565 h 1598136"/>
              <a:gd name="connsiteX116" fmla="*/ 86819 w 9662615"/>
              <a:gd name="connsiteY116" fmla="*/ 1519517 h 1598136"/>
              <a:gd name="connsiteX117" fmla="*/ 53369 w 9662615"/>
              <a:gd name="connsiteY117" fmla="*/ 1516853 h 1598136"/>
              <a:gd name="connsiteX118" fmla="*/ 2359 w 9662615"/>
              <a:gd name="connsiteY118" fmla="*/ 1515247 h 1598136"/>
              <a:gd name="connsiteX119" fmla="*/ 0 w 9662615"/>
              <a:gd name="connsiteY119" fmla="*/ 1514932 h 1598136"/>
              <a:gd name="connsiteX120" fmla="*/ 0 w 9662615"/>
              <a:gd name="connsiteY120" fmla="*/ 0 h 1598136"/>
              <a:gd name="connsiteX0" fmla="*/ 0 w 9662615"/>
              <a:gd name="connsiteY0" fmla="*/ 0 h 1592835"/>
              <a:gd name="connsiteX1" fmla="*/ 9662615 w 9662615"/>
              <a:gd name="connsiteY1" fmla="*/ 0 h 1592835"/>
              <a:gd name="connsiteX2" fmla="*/ 9662615 w 9662615"/>
              <a:gd name="connsiteY2" fmla="*/ 1280346 h 1592835"/>
              <a:gd name="connsiteX3" fmla="*/ 9658420 w 9662615"/>
              <a:gd name="connsiteY3" fmla="*/ 1280106 h 1592835"/>
              <a:gd name="connsiteX4" fmla="*/ 9469546 w 9662615"/>
              <a:gd name="connsiteY4" fmla="*/ 1289837 h 1592835"/>
              <a:gd name="connsiteX5" fmla="*/ 9385895 w 9662615"/>
              <a:gd name="connsiteY5" fmla="*/ 1269203 h 1592835"/>
              <a:gd name="connsiteX6" fmla="*/ 9144767 w 9662615"/>
              <a:gd name="connsiteY6" fmla="*/ 1264120 h 1592835"/>
              <a:gd name="connsiteX7" fmla="*/ 8837252 w 9662615"/>
              <a:gd name="connsiteY7" fmla="*/ 1350515 h 1592835"/>
              <a:gd name="connsiteX8" fmla="*/ 8705466 w 9662615"/>
              <a:gd name="connsiteY8" fmla="*/ 1342419 h 1592835"/>
              <a:gd name="connsiteX9" fmla="*/ 8652221 w 9662615"/>
              <a:gd name="connsiteY9" fmla="*/ 1326906 h 1592835"/>
              <a:gd name="connsiteX10" fmla="*/ 8632312 w 9662615"/>
              <a:gd name="connsiteY10" fmla="*/ 1326025 h 1592835"/>
              <a:gd name="connsiteX11" fmla="*/ 8591582 w 9662615"/>
              <a:gd name="connsiteY11" fmla="*/ 1341666 h 1592835"/>
              <a:gd name="connsiteX12" fmla="*/ 8537336 w 9662615"/>
              <a:gd name="connsiteY12" fmla="*/ 1341684 h 1592835"/>
              <a:gd name="connsiteX13" fmla="*/ 8472508 w 9662615"/>
              <a:gd name="connsiteY13" fmla="*/ 1363109 h 1592835"/>
              <a:gd name="connsiteX14" fmla="*/ 8258477 w 9662615"/>
              <a:gd name="connsiteY14" fmla="*/ 1370666 h 1592835"/>
              <a:gd name="connsiteX15" fmla="*/ 8197961 w 9662615"/>
              <a:gd name="connsiteY15" fmla="*/ 1392804 h 1592835"/>
              <a:gd name="connsiteX16" fmla="*/ 8171196 w 9662615"/>
              <a:gd name="connsiteY16" fmla="*/ 1397216 h 1592835"/>
              <a:gd name="connsiteX17" fmla="*/ 8127667 w 9662615"/>
              <a:gd name="connsiteY17" fmla="*/ 1418254 h 1592835"/>
              <a:gd name="connsiteX18" fmla="*/ 7974579 w 9662615"/>
              <a:gd name="connsiteY18" fmla="*/ 1383439 h 1592835"/>
              <a:gd name="connsiteX19" fmla="*/ 7768351 w 9662615"/>
              <a:gd name="connsiteY19" fmla="*/ 1395051 h 1592835"/>
              <a:gd name="connsiteX20" fmla="*/ 7635985 w 9662615"/>
              <a:gd name="connsiteY20" fmla="*/ 1386363 h 1592835"/>
              <a:gd name="connsiteX21" fmla="*/ 7466069 w 9662615"/>
              <a:gd name="connsiteY21" fmla="*/ 1377654 h 1592835"/>
              <a:gd name="connsiteX22" fmla="*/ 7355642 w 9662615"/>
              <a:gd name="connsiteY22" fmla="*/ 1407761 h 1592835"/>
              <a:gd name="connsiteX23" fmla="*/ 7151610 w 9662615"/>
              <a:gd name="connsiteY23" fmla="*/ 1397856 h 1592835"/>
              <a:gd name="connsiteX24" fmla="*/ 7082147 w 9662615"/>
              <a:gd name="connsiteY24" fmla="*/ 1406113 h 1592835"/>
              <a:gd name="connsiteX25" fmla="*/ 7014958 w 9662615"/>
              <a:gd name="connsiteY25" fmla="*/ 1396883 h 1592835"/>
              <a:gd name="connsiteX26" fmla="*/ 6907567 w 9662615"/>
              <a:gd name="connsiteY26" fmla="*/ 1419149 h 1592835"/>
              <a:gd name="connsiteX27" fmla="*/ 6748428 w 9662615"/>
              <a:gd name="connsiteY27" fmla="*/ 1420308 h 1592835"/>
              <a:gd name="connsiteX28" fmla="*/ 6654257 w 9662615"/>
              <a:gd name="connsiteY28" fmla="*/ 1424143 h 1592835"/>
              <a:gd name="connsiteX29" fmla="*/ 6620123 w 9662615"/>
              <a:gd name="connsiteY29" fmla="*/ 1430535 h 1592835"/>
              <a:gd name="connsiteX30" fmla="*/ 6571355 w 9662615"/>
              <a:gd name="connsiteY30" fmla="*/ 1436144 h 1592835"/>
              <a:gd name="connsiteX31" fmla="*/ 6486557 w 9662615"/>
              <a:gd name="connsiteY31" fmla="*/ 1449861 h 1592835"/>
              <a:gd name="connsiteX32" fmla="*/ 6370419 w 9662615"/>
              <a:gd name="connsiteY32" fmla="*/ 1461649 h 1592835"/>
              <a:gd name="connsiteX33" fmla="*/ 6278839 w 9662615"/>
              <a:gd name="connsiteY33" fmla="*/ 1449160 h 1592835"/>
              <a:gd name="connsiteX34" fmla="*/ 6272455 w 9662615"/>
              <a:gd name="connsiteY34" fmla="*/ 1453191 h 1592835"/>
              <a:gd name="connsiteX35" fmla="*/ 6212659 w 9662615"/>
              <a:gd name="connsiteY35" fmla="*/ 1454850 h 1592835"/>
              <a:gd name="connsiteX36" fmla="*/ 6069317 w 9662615"/>
              <a:gd name="connsiteY36" fmla="*/ 1445838 h 1592835"/>
              <a:gd name="connsiteX37" fmla="*/ 5878477 w 9662615"/>
              <a:gd name="connsiteY37" fmla="*/ 1439180 h 1592835"/>
              <a:gd name="connsiteX38" fmla="*/ 5838387 w 9662615"/>
              <a:gd name="connsiteY38" fmla="*/ 1444679 h 1592835"/>
              <a:gd name="connsiteX39" fmla="*/ 5771136 w 9662615"/>
              <a:gd name="connsiteY39" fmla="*/ 1453639 h 1592835"/>
              <a:gd name="connsiteX40" fmla="*/ 5724081 w 9662615"/>
              <a:gd name="connsiteY40" fmla="*/ 1470431 h 1592835"/>
              <a:gd name="connsiteX41" fmla="*/ 5666577 w 9662615"/>
              <a:gd name="connsiteY41" fmla="*/ 1473921 h 1592835"/>
              <a:gd name="connsiteX42" fmla="*/ 5649068 w 9662615"/>
              <a:gd name="connsiteY42" fmla="*/ 1461676 h 1592835"/>
              <a:gd name="connsiteX43" fmla="*/ 5588902 w 9662615"/>
              <a:gd name="connsiteY43" fmla="*/ 1469647 h 1592835"/>
              <a:gd name="connsiteX44" fmla="*/ 5498090 w 9662615"/>
              <a:gd name="connsiteY44" fmla="*/ 1483173 h 1592835"/>
              <a:gd name="connsiteX45" fmla="*/ 5444641 w 9662615"/>
              <a:gd name="connsiteY45" fmla="*/ 1487602 h 1592835"/>
              <a:gd name="connsiteX46" fmla="*/ 5299812 w 9662615"/>
              <a:gd name="connsiteY46" fmla="*/ 1503362 h 1592835"/>
              <a:gd name="connsiteX47" fmla="*/ 5213947 w 9662615"/>
              <a:gd name="connsiteY47" fmla="*/ 1516637 h 1592835"/>
              <a:gd name="connsiteX48" fmla="*/ 5090342 w 9662615"/>
              <a:gd name="connsiteY48" fmla="*/ 1546680 h 1592835"/>
              <a:gd name="connsiteX49" fmla="*/ 5129812 w 9662615"/>
              <a:gd name="connsiteY49" fmla="*/ 1521277 h 1592835"/>
              <a:gd name="connsiteX50" fmla="*/ 5059484 w 9662615"/>
              <a:gd name="connsiteY50" fmla="*/ 1546802 h 1592835"/>
              <a:gd name="connsiteX51" fmla="*/ 5038524 w 9662615"/>
              <a:gd name="connsiteY51" fmla="*/ 1545675 h 1592835"/>
              <a:gd name="connsiteX52" fmla="*/ 5026564 w 9662615"/>
              <a:gd name="connsiteY52" fmla="*/ 1545376 h 1592835"/>
              <a:gd name="connsiteX53" fmla="*/ 4969433 w 9662615"/>
              <a:gd name="connsiteY53" fmla="*/ 1550865 h 1592835"/>
              <a:gd name="connsiteX54" fmla="*/ 4921303 w 9662615"/>
              <a:gd name="connsiteY54" fmla="*/ 1575379 h 1592835"/>
              <a:gd name="connsiteX55" fmla="*/ 4863775 w 9662615"/>
              <a:gd name="connsiteY55" fmla="*/ 1562633 h 1592835"/>
              <a:gd name="connsiteX56" fmla="*/ 4847242 w 9662615"/>
              <a:gd name="connsiteY56" fmla="*/ 1565435 h 1592835"/>
              <a:gd name="connsiteX57" fmla="*/ 4856839 w 9662615"/>
              <a:gd name="connsiteY57" fmla="*/ 1592835 h 1592835"/>
              <a:gd name="connsiteX58" fmla="*/ 4791466 w 9662615"/>
              <a:gd name="connsiteY58" fmla="*/ 1561324 h 1592835"/>
              <a:gd name="connsiteX59" fmla="*/ 4784247 w 9662615"/>
              <a:gd name="connsiteY59" fmla="*/ 1562342 h 1592835"/>
              <a:gd name="connsiteX60" fmla="*/ 4748477 w 9662615"/>
              <a:gd name="connsiteY60" fmla="*/ 1556925 h 1592835"/>
              <a:gd name="connsiteX61" fmla="*/ 4730033 w 9662615"/>
              <a:gd name="connsiteY61" fmla="*/ 1555274 h 1592835"/>
              <a:gd name="connsiteX62" fmla="*/ 4724747 w 9662615"/>
              <a:gd name="connsiteY62" fmla="*/ 1552439 h 1592835"/>
              <a:gd name="connsiteX63" fmla="*/ 4697562 w 9662615"/>
              <a:gd name="connsiteY63" fmla="*/ 1551206 h 1592835"/>
              <a:gd name="connsiteX64" fmla="*/ 4662664 w 9662615"/>
              <a:gd name="connsiteY64" fmla="*/ 1573162 h 1592835"/>
              <a:gd name="connsiteX65" fmla="*/ 4603028 w 9662615"/>
              <a:gd name="connsiteY65" fmla="*/ 1568821 h 1592835"/>
              <a:gd name="connsiteX66" fmla="*/ 4541612 w 9662615"/>
              <a:gd name="connsiteY66" fmla="*/ 1545262 h 1592835"/>
              <a:gd name="connsiteX67" fmla="*/ 4422155 w 9662615"/>
              <a:gd name="connsiteY67" fmla="*/ 1542059 h 1592835"/>
              <a:gd name="connsiteX68" fmla="*/ 4221826 w 9662615"/>
              <a:gd name="connsiteY68" fmla="*/ 1508923 h 1592835"/>
              <a:gd name="connsiteX69" fmla="*/ 4096601 w 9662615"/>
              <a:gd name="connsiteY69" fmla="*/ 1521563 h 1592835"/>
              <a:gd name="connsiteX70" fmla="*/ 3970635 w 9662615"/>
              <a:gd name="connsiteY70" fmla="*/ 1544815 h 1592835"/>
              <a:gd name="connsiteX71" fmla="*/ 3833906 w 9662615"/>
              <a:gd name="connsiteY71" fmla="*/ 1516637 h 1592835"/>
              <a:gd name="connsiteX72" fmla="*/ 3696258 w 9662615"/>
              <a:gd name="connsiteY72" fmla="*/ 1537563 h 1592835"/>
              <a:gd name="connsiteX73" fmla="*/ 3594070 w 9662615"/>
              <a:gd name="connsiteY73" fmla="*/ 1509422 h 1592835"/>
              <a:gd name="connsiteX74" fmla="*/ 3565233 w 9662615"/>
              <a:gd name="connsiteY74" fmla="*/ 1515122 h 1592835"/>
              <a:gd name="connsiteX75" fmla="*/ 3560267 w 9662615"/>
              <a:gd name="connsiteY75" fmla="*/ 1516288 h 1592835"/>
              <a:gd name="connsiteX76" fmla="*/ 3540258 w 9662615"/>
              <a:gd name="connsiteY76" fmla="*/ 1516976 h 1592835"/>
              <a:gd name="connsiteX77" fmla="*/ 3534780 w 9662615"/>
              <a:gd name="connsiteY77" fmla="*/ 1522141 h 1592835"/>
              <a:gd name="connsiteX78" fmla="*/ 3504783 w 9662615"/>
              <a:gd name="connsiteY78" fmla="*/ 1526739 h 1592835"/>
              <a:gd name="connsiteX79" fmla="*/ 3430805 w 9662615"/>
              <a:gd name="connsiteY79" fmla="*/ 1542521 h 1592835"/>
              <a:gd name="connsiteX80" fmla="*/ 3292707 w 9662615"/>
              <a:gd name="connsiteY80" fmla="*/ 1520490 h 1592835"/>
              <a:gd name="connsiteX81" fmla="*/ 3187872 w 9662615"/>
              <a:gd name="connsiteY81" fmla="*/ 1519991 h 1592835"/>
              <a:gd name="connsiteX82" fmla="*/ 3148026 w 9662615"/>
              <a:gd name="connsiteY82" fmla="*/ 1524777 h 1592835"/>
              <a:gd name="connsiteX83" fmla="*/ 3092394 w 9662615"/>
              <a:gd name="connsiteY83" fmla="*/ 1528115 h 1592835"/>
              <a:gd name="connsiteX84" fmla="*/ 2994200 w 9662615"/>
              <a:gd name="connsiteY84" fmla="*/ 1537857 h 1592835"/>
              <a:gd name="connsiteX85" fmla="*/ 2862301 w 9662615"/>
              <a:gd name="connsiteY85" fmla="*/ 1544250 h 1592835"/>
              <a:gd name="connsiteX86" fmla="*/ 2766335 w 9662615"/>
              <a:gd name="connsiteY86" fmla="*/ 1527662 h 1592835"/>
              <a:gd name="connsiteX87" fmla="*/ 2757836 w 9662615"/>
              <a:gd name="connsiteY87" fmla="*/ 1531371 h 1592835"/>
              <a:gd name="connsiteX88" fmla="*/ 2691555 w 9662615"/>
              <a:gd name="connsiteY88" fmla="*/ 1530283 h 1592835"/>
              <a:gd name="connsiteX89" fmla="*/ 2491676 w 9662615"/>
              <a:gd name="connsiteY89" fmla="*/ 1500859 h 1592835"/>
              <a:gd name="connsiteX90" fmla="*/ 2378036 w 9662615"/>
              <a:gd name="connsiteY90" fmla="*/ 1520645 h 1592835"/>
              <a:gd name="connsiteX91" fmla="*/ 2284269 w 9662615"/>
              <a:gd name="connsiteY91" fmla="*/ 1503068 h 1592835"/>
              <a:gd name="connsiteX92" fmla="*/ 2207104 w 9662615"/>
              <a:gd name="connsiteY92" fmla="*/ 1508888 h 1592835"/>
              <a:gd name="connsiteX93" fmla="*/ 2149226 w 9662615"/>
              <a:gd name="connsiteY93" fmla="*/ 1523409 h 1592835"/>
              <a:gd name="connsiteX94" fmla="*/ 2084783 w 9662615"/>
              <a:gd name="connsiteY94" fmla="*/ 1524245 h 1592835"/>
              <a:gd name="connsiteX95" fmla="*/ 2070075 w 9662615"/>
              <a:gd name="connsiteY95" fmla="*/ 1511285 h 1592835"/>
              <a:gd name="connsiteX96" fmla="*/ 2001057 w 9662615"/>
              <a:gd name="connsiteY96" fmla="*/ 1516449 h 1592835"/>
              <a:gd name="connsiteX97" fmla="*/ 1896330 w 9662615"/>
              <a:gd name="connsiteY97" fmla="*/ 1525725 h 1592835"/>
              <a:gd name="connsiteX98" fmla="*/ 1835994 w 9662615"/>
              <a:gd name="connsiteY98" fmla="*/ 1527678 h 1592835"/>
              <a:gd name="connsiteX99" fmla="*/ 1671119 w 9662615"/>
              <a:gd name="connsiteY99" fmla="*/ 1536701 h 1592835"/>
              <a:gd name="connsiteX100" fmla="*/ 1601337 w 9662615"/>
              <a:gd name="connsiteY100" fmla="*/ 1548552 h 1592835"/>
              <a:gd name="connsiteX101" fmla="*/ 1407755 w 9662615"/>
              <a:gd name="connsiteY101" fmla="*/ 1571444 h 1592835"/>
              <a:gd name="connsiteX102" fmla="*/ 1271994 w 9662615"/>
              <a:gd name="connsiteY102" fmla="*/ 1579471 h 1592835"/>
              <a:gd name="connsiteX103" fmla="*/ 1249226 w 9662615"/>
              <a:gd name="connsiteY103" fmla="*/ 1583140 h 1592835"/>
              <a:gd name="connsiteX104" fmla="*/ 1217719 w 9662615"/>
              <a:gd name="connsiteY104" fmla="*/ 1580863 h 1592835"/>
              <a:gd name="connsiteX105" fmla="*/ 1091432 w 9662615"/>
              <a:gd name="connsiteY105" fmla="*/ 1571003 h 1592835"/>
              <a:gd name="connsiteX106" fmla="*/ 992039 w 9662615"/>
              <a:gd name="connsiteY106" fmla="*/ 1556662 h 1592835"/>
              <a:gd name="connsiteX107" fmla="*/ 868264 w 9662615"/>
              <a:gd name="connsiteY107" fmla="*/ 1566392 h 1592835"/>
              <a:gd name="connsiteX108" fmla="*/ 792765 w 9662615"/>
              <a:gd name="connsiteY108" fmla="*/ 1563102 h 1592835"/>
              <a:gd name="connsiteX109" fmla="*/ 669055 w 9662615"/>
              <a:gd name="connsiteY109" fmla="*/ 1543638 h 1592835"/>
              <a:gd name="connsiteX110" fmla="*/ 506152 w 9662615"/>
              <a:gd name="connsiteY110" fmla="*/ 1549124 h 1592835"/>
              <a:gd name="connsiteX111" fmla="*/ 472797 w 9662615"/>
              <a:gd name="connsiteY111" fmla="*/ 1568904 h 1592835"/>
              <a:gd name="connsiteX112" fmla="*/ 427864 w 9662615"/>
              <a:gd name="connsiteY112" fmla="*/ 1580848 h 1592835"/>
              <a:gd name="connsiteX113" fmla="*/ 408381 w 9662615"/>
              <a:gd name="connsiteY113" fmla="*/ 1552940 h 1592835"/>
              <a:gd name="connsiteX114" fmla="*/ 267163 w 9662615"/>
              <a:gd name="connsiteY114" fmla="*/ 1531913 h 1592835"/>
              <a:gd name="connsiteX115" fmla="*/ 196644 w 9662615"/>
              <a:gd name="connsiteY115" fmla="*/ 1524565 h 1592835"/>
              <a:gd name="connsiteX116" fmla="*/ 86819 w 9662615"/>
              <a:gd name="connsiteY116" fmla="*/ 1519517 h 1592835"/>
              <a:gd name="connsiteX117" fmla="*/ 53369 w 9662615"/>
              <a:gd name="connsiteY117" fmla="*/ 1516853 h 1592835"/>
              <a:gd name="connsiteX118" fmla="*/ 2359 w 9662615"/>
              <a:gd name="connsiteY118" fmla="*/ 1515247 h 1592835"/>
              <a:gd name="connsiteX119" fmla="*/ 0 w 9662615"/>
              <a:gd name="connsiteY119" fmla="*/ 1514932 h 1592835"/>
              <a:gd name="connsiteX120" fmla="*/ 0 w 9662615"/>
              <a:gd name="connsiteY120" fmla="*/ 0 h 1592835"/>
              <a:gd name="connsiteX0" fmla="*/ 0 w 9662615"/>
              <a:gd name="connsiteY0" fmla="*/ 0 h 1592835"/>
              <a:gd name="connsiteX1" fmla="*/ 9662615 w 9662615"/>
              <a:gd name="connsiteY1" fmla="*/ 0 h 1592835"/>
              <a:gd name="connsiteX2" fmla="*/ 9662615 w 9662615"/>
              <a:gd name="connsiteY2" fmla="*/ 1280346 h 1592835"/>
              <a:gd name="connsiteX3" fmla="*/ 9658420 w 9662615"/>
              <a:gd name="connsiteY3" fmla="*/ 1280106 h 1592835"/>
              <a:gd name="connsiteX4" fmla="*/ 9469546 w 9662615"/>
              <a:gd name="connsiteY4" fmla="*/ 1289837 h 1592835"/>
              <a:gd name="connsiteX5" fmla="*/ 9385895 w 9662615"/>
              <a:gd name="connsiteY5" fmla="*/ 1269203 h 1592835"/>
              <a:gd name="connsiteX6" fmla="*/ 9144767 w 9662615"/>
              <a:gd name="connsiteY6" fmla="*/ 1264120 h 1592835"/>
              <a:gd name="connsiteX7" fmla="*/ 8837252 w 9662615"/>
              <a:gd name="connsiteY7" fmla="*/ 1350515 h 1592835"/>
              <a:gd name="connsiteX8" fmla="*/ 8705466 w 9662615"/>
              <a:gd name="connsiteY8" fmla="*/ 1342419 h 1592835"/>
              <a:gd name="connsiteX9" fmla="*/ 8652221 w 9662615"/>
              <a:gd name="connsiteY9" fmla="*/ 1326906 h 1592835"/>
              <a:gd name="connsiteX10" fmla="*/ 8632312 w 9662615"/>
              <a:gd name="connsiteY10" fmla="*/ 1326025 h 1592835"/>
              <a:gd name="connsiteX11" fmla="*/ 8591582 w 9662615"/>
              <a:gd name="connsiteY11" fmla="*/ 1341666 h 1592835"/>
              <a:gd name="connsiteX12" fmla="*/ 8537336 w 9662615"/>
              <a:gd name="connsiteY12" fmla="*/ 1341684 h 1592835"/>
              <a:gd name="connsiteX13" fmla="*/ 8472508 w 9662615"/>
              <a:gd name="connsiteY13" fmla="*/ 1363109 h 1592835"/>
              <a:gd name="connsiteX14" fmla="*/ 8258477 w 9662615"/>
              <a:gd name="connsiteY14" fmla="*/ 1370666 h 1592835"/>
              <a:gd name="connsiteX15" fmla="*/ 8197961 w 9662615"/>
              <a:gd name="connsiteY15" fmla="*/ 1392804 h 1592835"/>
              <a:gd name="connsiteX16" fmla="*/ 8171196 w 9662615"/>
              <a:gd name="connsiteY16" fmla="*/ 1397216 h 1592835"/>
              <a:gd name="connsiteX17" fmla="*/ 8127667 w 9662615"/>
              <a:gd name="connsiteY17" fmla="*/ 1418254 h 1592835"/>
              <a:gd name="connsiteX18" fmla="*/ 7974579 w 9662615"/>
              <a:gd name="connsiteY18" fmla="*/ 1383439 h 1592835"/>
              <a:gd name="connsiteX19" fmla="*/ 7768351 w 9662615"/>
              <a:gd name="connsiteY19" fmla="*/ 1395051 h 1592835"/>
              <a:gd name="connsiteX20" fmla="*/ 7635985 w 9662615"/>
              <a:gd name="connsiteY20" fmla="*/ 1386363 h 1592835"/>
              <a:gd name="connsiteX21" fmla="*/ 7466069 w 9662615"/>
              <a:gd name="connsiteY21" fmla="*/ 1377654 h 1592835"/>
              <a:gd name="connsiteX22" fmla="*/ 7355642 w 9662615"/>
              <a:gd name="connsiteY22" fmla="*/ 1407761 h 1592835"/>
              <a:gd name="connsiteX23" fmla="*/ 7151610 w 9662615"/>
              <a:gd name="connsiteY23" fmla="*/ 1397856 h 1592835"/>
              <a:gd name="connsiteX24" fmla="*/ 7082147 w 9662615"/>
              <a:gd name="connsiteY24" fmla="*/ 1406113 h 1592835"/>
              <a:gd name="connsiteX25" fmla="*/ 7014958 w 9662615"/>
              <a:gd name="connsiteY25" fmla="*/ 1396883 h 1592835"/>
              <a:gd name="connsiteX26" fmla="*/ 6907567 w 9662615"/>
              <a:gd name="connsiteY26" fmla="*/ 1419149 h 1592835"/>
              <a:gd name="connsiteX27" fmla="*/ 6748428 w 9662615"/>
              <a:gd name="connsiteY27" fmla="*/ 1420308 h 1592835"/>
              <a:gd name="connsiteX28" fmla="*/ 6654257 w 9662615"/>
              <a:gd name="connsiteY28" fmla="*/ 1424143 h 1592835"/>
              <a:gd name="connsiteX29" fmla="*/ 6620123 w 9662615"/>
              <a:gd name="connsiteY29" fmla="*/ 1430535 h 1592835"/>
              <a:gd name="connsiteX30" fmla="*/ 6571355 w 9662615"/>
              <a:gd name="connsiteY30" fmla="*/ 1436144 h 1592835"/>
              <a:gd name="connsiteX31" fmla="*/ 6486557 w 9662615"/>
              <a:gd name="connsiteY31" fmla="*/ 1449861 h 1592835"/>
              <a:gd name="connsiteX32" fmla="*/ 6370419 w 9662615"/>
              <a:gd name="connsiteY32" fmla="*/ 1461649 h 1592835"/>
              <a:gd name="connsiteX33" fmla="*/ 6278839 w 9662615"/>
              <a:gd name="connsiteY33" fmla="*/ 1449160 h 1592835"/>
              <a:gd name="connsiteX34" fmla="*/ 6272455 w 9662615"/>
              <a:gd name="connsiteY34" fmla="*/ 1453191 h 1592835"/>
              <a:gd name="connsiteX35" fmla="*/ 6212659 w 9662615"/>
              <a:gd name="connsiteY35" fmla="*/ 1454850 h 1592835"/>
              <a:gd name="connsiteX36" fmla="*/ 6069317 w 9662615"/>
              <a:gd name="connsiteY36" fmla="*/ 1445838 h 1592835"/>
              <a:gd name="connsiteX37" fmla="*/ 5878477 w 9662615"/>
              <a:gd name="connsiteY37" fmla="*/ 1439180 h 1592835"/>
              <a:gd name="connsiteX38" fmla="*/ 5838387 w 9662615"/>
              <a:gd name="connsiteY38" fmla="*/ 1444679 h 1592835"/>
              <a:gd name="connsiteX39" fmla="*/ 5771136 w 9662615"/>
              <a:gd name="connsiteY39" fmla="*/ 1453639 h 1592835"/>
              <a:gd name="connsiteX40" fmla="*/ 5724081 w 9662615"/>
              <a:gd name="connsiteY40" fmla="*/ 1470431 h 1592835"/>
              <a:gd name="connsiteX41" fmla="*/ 5666577 w 9662615"/>
              <a:gd name="connsiteY41" fmla="*/ 1473921 h 1592835"/>
              <a:gd name="connsiteX42" fmla="*/ 5649068 w 9662615"/>
              <a:gd name="connsiteY42" fmla="*/ 1461676 h 1592835"/>
              <a:gd name="connsiteX43" fmla="*/ 5588902 w 9662615"/>
              <a:gd name="connsiteY43" fmla="*/ 1469647 h 1592835"/>
              <a:gd name="connsiteX44" fmla="*/ 5498090 w 9662615"/>
              <a:gd name="connsiteY44" fmla="*/ 1483173 h 1592835"/>
              <a:gd name="connsiteX45" fmla="*/ 5444641 w 9662615"/>
              <a:gd name="connsiteY45" fmla="*/ 1487602 h 1592835"/>
              <a:gd name="connsiteX46" fmla="*/ 5299812 w 9662615"/>
              <a:gd name="connsiteY46" fmla="*/ 1503362 h 1592835"/>
              <a:gd name="connsiteX47" fmla="*/ 5213947 w 9662615"/>
              <a:gd name="connsiteY47" fmla="*/ 1516637 h 1592835"/>
              <a:gd name="connsiteX48" fmla="*/ 5090342 w 9662615"/>
              <a:gd name="connsiteY48" fmla="*/ 1546680 h 1592835"/>
              <a:gd name="connsiteX49" fmla="*/ 5129812 w 9662615"/>
              <a:gd name="connsiteY49" fmla="*/ 1521277 h 1592835"/>
              <a:gd name="connsiteX50" fmla="*/ 5059484 w 9662615"/>
              <a:gd name="connsiteY50" fmla="*/ 1546802 h 1592835"/>
              <a:gd name="connsiteX51" fmla="*/ 5038524 w 9662615"/>
              <a:gd name="connsiteY51" fmla="*/ 1545675 h 1592835"/>
              <a:gd name="connsiteX52" fmla="*/ 5026564 w 9662615"/>
              <a:gd name="connsiteY52" fmla="*/ 1545376 h 1592835"/>
              <a:gd name="connsiteX53" fmla="*/ 4969433 w 9662615"/>
              <a:gd name="connsiteY53" fmla="*/ 1550865 h 1592835"/>
              <a:gd name="connsiteX54" fmla="*/ 4921303 w 9662615"/>
              <a:gd name="connsiteY54" fmla="*/ 1575379 h 1592835"/>
              <a:gd name="connsiteX55" fmla="*/ 4863775 w 9662615"/>
              <a:gd name="connsiteY55" fmla="*/ 1562633 h 1592835"/>
              <a:gd name="connsiteX56" fmla="*/ 4847242 w 9662615"/>
              <a:gd name="connsiteY56" fmla="*/ 1565435 h 1592835"/>
              <a:gd name="connsiteX57" fmla="*/ 4856839 w 9662615"/>
              <a:gd name="connsiteY57" fmla="*/ 1592835 h 1592835"/>
              <a:gd name="connsiteX58" fmla="*/ 4791466 w 9662615"/>
              <a:gd name="connsiteY58" fmla="*/ 1561324 h 1592835"/>
              <a:gd name="connsiteX59" fmla="*/ 4784247 w 9662615"/>
              <a:gd name="connsiteY59" fmla="*/ 1562342 h 1592835"/>
              <a:gd name="connsiteX60" fmla="*/ 4748477 w 9662615"/>
              <a:gd name="connsiteY60" fmla="*/ 1556925 h 1592835"/>
              <a:gd name="connsiteX61" fmla="*/ 4730033 w 9662615"/>
              <a:gd name="connsiteY61" fmla="*/ 1555274 h 1592835"/>
              <a:gd name="connsiteX62" fmla="*/ 4697562 w 9662615"/>
              <a:gd name="connsiteY62" fmla="*/ 1551206 h 1592835"/>
              <a:gd name="connsiteX63" fmla="*/ 4662664 w 9662615"/>
              <a:gd name="connsiteY63" fmla="*/ 1573162 h 1592835"/>
              <a:gd name="connsiteX64" fmla="*/ 4603028 w 9662615"/>
              <a:gd name="connsiteY64" fmla="*/ 1568821 h 1592835"/>
              <a:gd name="connsiteX65" fmla="*/ 4541612 w 9662615"/>
              <a:gd name="connsiteY65" fmla="*/ 1545262 h 1592835"/>
              <a:gd name="connsiteX66" fmla="*/ 4422155 w 9662615"/>
              <a:gd name="connsiteY66" fmla="*/ 1542059 h 1592835"/>
              <a:gd name="connsiteX67" fmla="*/ 4221826 w 9662615"/>
              <a:gd name="connsiteY67" fmla="*/ 1508923 h 1592835"/>
              <a:gd name="connsiteX68" fmla="*/ 4096601 w 9662615"/>
              <a:gd name="connsiteY68" fmla="*/ 1521563 h 1592835"/>
              <a:gd name="connsiteX69" fmla="*/ 3970635 w 9662615"/>
              <a:gd name="connsiteY69" fmla="*/ 1544815 h 1592835"/>
              <a:gd name="connsiteX70" fmla="*/ 3833906 w 9662615"/>
              <a:gd name="connsiteY70" fmla="*/ 1516637 h 1592835"/>
              <a:gd name="connsiteX71" fmla="*/ 3696258 w 9662615"/>
              <a:gd name="connsiteY71" fmla="*/ 1537563 h 1592835"/>
              <a:gd name="connsiteX72" fmla="*/ 3594070 w 9662615"/>
              <a:gd name="connsiteY72" fmla="*/ 1509422 h 1592835"/>
              <a:gd name="connsiteX73" fmla="*/ 3565233 w 9662615"/>
              <a:gd name="connsiteY73" fmla="*/ 1515122 h 1592835"/>
              <a:gd name="connsiteX74" fmla="*/ 3560267 w 9662615"/>
              <a:gd name="connsiteY74" fmla="*/ 1516288 h 1592835"/>
              <a:gd name="connsiteX75" fmla="*/ 3540258 w 9662615"/>
              <a:gd name="connsiteY75" fmla="*/ 1516976 h 1592835"/>
              <a:gd name="connsiteX76" fmla="*/ 3534780 w 9662615"/>
              <a:gd name="connsiteY76" fmla="*/ 1522141 h 1592835"/>
              <a:gd name="connsiteX77" fmla="*/ 3504783 w 9662615"/>
              <a:gd name="connsiteY77" fmla="*/ 1526739 h 1592835"/>
              <a:gd name="connsiteX78" fmla="*/ 3430805 w 9662615"/>
              <a:gd name="connsiteY78" fmla="*/ 1542521 h 1592835"/>
              <a:gd name="connsiteX79" fmla="*/ 3292707 w 9662615"/>
              <a:gd name="connsiteY79" fmla="*/ 1520490 h 1592835"/>
              <a:gd name="connsiteX80" fmla="*/ 3187872 w 9662615"/>
              <a:gd name="connsiteY80" fmla="*/ 1519991 h 1592835"/>
              <a:gd name="connsiteX81" fmla="*/ 3148026 w 9662615"/>
              <a:gd name="connsiteY81" fmla="*/ 1524777 h 1592835"/>
              <a:gd name="connsiteX82" fmla="*/ 3092394 w 9662615"/>
              <a:gd name="connsiteY82" fmla="*/ 1528115 h 1592835"/>
              <a:gd name="connsiteX83" fmla="*/ 2994200 w 9662615"/>
              <a:gd name="connsiteY83" fmla="*/ 1537857 h 1592835"/>
              <a:gd name="connsiteX84" fmla="*/ 2862301 w 9662615"/>
              <a:gd name="connsiteY84" fmla="*/ 1544250 h 1592835"/>
              <a:gd name="connsiteX85" fmla="*/ 2766335 w 9662615"/>
              <a:gd name="connsiteY85" fmla="*/ 1527662 h 1592835"/>
              <a:gd name="connsiteX86" fmla="*/ 2757836 w 9662615"/>
              <a:gd name="connsiteY86" fmla="*/ 1531371 h 1592835"/>
              <a:gd name="connsiteX87" fmla="*/ 2691555 w 9662615"/>
              <a:gd name="connsiteY87" fmla="*/ 1530283 h 1592835"/>
              <a:gd name="connsiteX88" fmla="*/ 2491676 w 9662615"/>
              <a:gd name="connsiteY88" fmla="*/ 1500859 h 1592835"/>
              <a:gd name="connsiteX89" fmla="*/ 2378036 w 9662615"/>
              <a:gd name="connsiteY89" fmla="*/ 1520645 h 1592835"/>
              <a:gd name="connsiteX90" fmla="*/ 2284269 w 9662615"/>
              <a:gd name="connsiteY90" fmla="*/ 1503068 h 1592835"/>
              <a:gd name="connsiteX91" fmla="*/ 2207104 w 9662615"/>
              <a:gd name="connsiteY91" fmla="*/ 1508888 h 1592835"/>
              <a:gd name="connsiteX92" fmla="*/ 2149226 w 9662615"/>
              <a:gd name="connsiteY92" fmla="*/ 1523409 h 1592835"/>
              <a:gd name="connsiteX93" fmla="*/ 2084783 w 9662615"/>
              <a:gd name="connsiteY93" fmla="*/ 1524245 h 1592835"/>
              <a:gd name="connsiteX94" fmla="*/ 2070075 w 9662615"/>
              <a:gd name="connsiteY94" fmla="*/ 1511285 h 1592835"/>
              <a:gd name="connsiteX95" fmla="*/ 2001057 w 9662615"/>
              <a:gd name="connsiteY95" fmla="*/ 1516449 h 1592835"/>
              <a:gd name="connsiteX96" fmla="*/ 1896330 w 9662615"/>
              <a:gd name="connsiteY96" fmla="*/ 1525725 h 1592835"/>
              <a:gd name="connsiteX97" fmla="*/ 1835994 w 9662615"/>
              <a:gd name="connsiteY97" fmla="*/ 1527678 h 1592835"/>
              <a:gd name="connsiteX98" fmla="*/ 1671119 w 9662615"/>
              <a:gd name="connsiteY98" fmla="*/ 1536701 h 1592835"/>
              <a:gd name="connsiteX99" fmla="*/ 1601337 w 9662615"/>
              <a:gd name="connsiteY99" fmla="*/ 1548552 h 1592835"/>
              <a:gd name="connsiteX100" fmla="*/ 1407755 w 9662615"/>
              <a:gd name="connsiteY100" fmla="*/ 1571444 h 1592835"/>
              <a:gd name="connsiteX101" fmla="*/ 1271994 w 9662615"/>
              <a:gd name="connsiteY101" fmla="*/ 1579471 h 1592835"/>
              <a:gd name="connsiteX102" fmla="*/ 1249226 w 9662615"/>
              <a:gd name="connsiteY102" fmla="*/ 1583140 h 1592835"/>
              <a:gd name="connsiteX103" fmla="*/ 1217719 w 9662615"/>
              <a:gd name="connsiteY103" fmla="*/ 1580863 h 1592835"/>
              <a:gd name="connsiteX104" fmla="*/ 1091432 w 9662615"/>
              <a:gd name="connsiteY104" fmla="*/ 1571003 h 1592835"/>
              <a:gd name="connsiteX105" fmla="*/ 992039 w 9662615"/>
              <a:gd name="connsiteY105" fmla="*/ 1556662 h 1592835"/>
              <a:gd name="connsiteX106" fmla="*/ 868264 w 9662615"/>
              <a:gd name="connsiteY106" fmla="*/ 1566392 h 1592835"/>
              <a:gd name="connsiteX107" fmla="*/ 792765 w 9662615"/>
              <a:gd name="connsiteY107" fmla="*/ 1563102 h 1592835"/>
              <a:gd name="connsiteX108" fmla="*/ 669055 w 9662615"/>
              <a:gd name="connsiteY108" fmla="*/ 1543638 h 1592835"/>
              <a:gd name="connsiteX109" fmla="*/ 506152 w 9662615"/>
              <a:gd name="connsiteY109" fmla="*/ 1549124 h 1592835"/>
              <a:gd name="connsiteX110" fmla="*/ 472797 w 9662615"/>
              <a:gd name="connsiteY110" fmla="*/ 1568904 h 1592835"/>
              <a:gd name="connsiteX111" fmla="*/ 427864 w 9662615"/>
              <a:gd name="connsiteY111" fmla="*/ 1580848 h 1592835"/>
              <a:gd name="connsiteX112" fmla="*/ 408381 w 9662615"/>
              <a:gd name="connsiteY112" fmla="*/ 1552940 h 1592835"/>
              <a:gd name="connsiteX113" fmla="*/ 267163 w 9662615"/>
              <a:gd name="connsiteY113" fmla="*/ 1531913 h 1592835"/>
              <a:gd name="connsiteX114" fmla="*/ 196644 w 9662615"/>
              <a:gd name="connsiteY114" fmla="*/ 1524565 h 1592835"/>
              <a:gd name="connsiteX115" fmla="*/ 86819 w 9662615"/>
              <a:gd name="connsiteY115" fmla="*/ 1519517 h 1592835"/>
              <a:gd name="connsiteX116" fmla="*/ 53369 w 9662615"/>
              <a:gd name="connsiteY116" fmla="*/ 1516853 h 1592835"/>
              <a:gd name="connsiteX117" fmla="*/ 2359 w 9662615"/>
              <a:gd name="connsiteY117" fmla="*/ 1515247 h 1592835"/>
              <a:gd name="connsiteX118" fmla="*/ 0 w 9662615"/>
              <a:gd name="connsiteY118" fmla="*/ 1514932 h 1592835"/>
              <a:gd name="connsiteX119" fmla="*/ 0 w 9662615"/>
              <a:gd name="connsiteY119" fmla="*/ 0 h 1592835"/>
              <a:gd name="connsiteX0" fmla="*/ 0 w 9662615"/>
              <a:gd name="connsiteY0" fmla="*/ 0 h 1592835"/>
              <a:gd name="connsiteX1" fmla="*/ 9662615 w 9662615"/>
              <a:gd name="connsiteY1" fmla="*/ 0 h 1592835"/>
              <a:gd name="connsiteX2" fmla="*/ 9662615 w 9662615"/>
              <a:gd name="connsiteY2" fmla="*/ 1280346 h 1592835"/>
              <a:gd name="connsiteX3" fmla="*/ 9658420 w 9662615"/>
              <a:gd name="connsiteY3" fmla="*/ 1280106 h 1592835"/>
              <a:gd name="connsiteX4" fmla="*/ 9469546 w 9662615"/>
              <a:gd name="connsiteY4" fmla="*/ 1289837 h 1592835"/>
              <a:gd name="connsiteX5" fmla="*/ 9385895 w 9662615"/>
              <a:gd name="connsiteY5" fmla="*/ 1269203 h 1592835"/>
              <a:gd name="connsiteX6" fmla="*/ 9144767 w 9662615"/>
              <a:gd name="connsiteY6" fmla="*/ 1264120 h 1592835"/>
              <a:gd name="connsiteX7" fmla="*/ 8837252 w 9662615"/>
              <a:gd name="connsiteY7" fmla="*/ 1350515 h 1592835"/>
              <a:gd name="connsiteX8" fmla="*/ 8705466 w 9662615"/>
              <a:gd name="connsiteY8" fmla="*/ 1342419 h 1592835"/>
              <a:gd name="connsiteX9" fmla="*/ 8652221 w 9662615"/>
              <a:gd name="connsiteY9" fmla="*/ 1326906 h 1592835"/>
              <a:gd name="connsiteX10" fmla="*/ 8632312 w 9662615"/>
              <a:gd name="connsiteY10" fmla="*/ 1326025 h 1592835"/>
              <a:gd name="connsiteX11" fmla="*/ 8591582 w 9662615"/>
              <a:gd name="connsiteY11" fmla="*/ 1341666 h 1592835"/>
              <a:gd name="connsiteX12" fmla="*/ 8537336 w 9662615"/>
              <a:gd name="connsiteY12" fmla="*/ 1341684 h 1592835"/>
              <a:gd name="connsiteX13" fmla="*/ 8472508 w 9662615"/>
              <a:gd name="connsiteY13" fmla="*/ 1363109 h 1592835"/>
              <a:gd name="connsiteX14" fmla="*/ 8258477 w 9662615"/>
              <a:gd name="connsiteY14" fmla="*/ 1370666 h 1592835"/>
              <a:gd name="connsiteX15" fmla="*/ 8197961 w 9662615"/>
              <a:gd name="connsiteY15" fmla="*/ 1392804 h 1592835"/>
              <a:gd name="connsiteX16" fmla="*/ 8171196 w 9662615"/>
              <a:gd name="connsiteY16" fmla="*/ 1397216 h 1592835"/>
              <a:gd name="connsiteX17" fmla="*/ 8127667 w 9662615"/>
              <a:gd name="connsiteY17" fmla="*/ 1418254 h 1592835"/>
              <a:gd name="connsiteX18" fmla="*/ 7974579 w 9662615"/>
              <a:gd name="connsiteY18" fmla="*/ 1383439 h 1592835"/>
              <a:gd name="connsiteX19" fmla="*/ 7768351 w 9662615"/>
              <a:gd name="connsiteY19" fmla="*/ 1395051 h 1592835"/>
              <a:gd name="connsiteX20" fmla="*/ 7635985 w 9662615"/>
              <a:gd name="connsiteY20" fmla="*/ 1386363 h 1592835"/>
              <a:gd name="connsiteX21" fmla="*/ 7466069 w 9662615"/>
              <a:gd name="connsiteY21" fmla="*/ 1377654 h 1592835"/>
              <a:gd name="connsiteX22" fmla="*/ 7355642 w 9662615"/>
              <a:gd name="connsiteY22" fmla="*/ 1407761 h 1592835"/>
              <a:gd name="connsiteX23" fmla="*/ 7151610 w 9662615"/>
              <a:gd name="connsiteY23" fmla="*/ 1397856 h 1592835"/>
              <a:gd name="connsiteX24" fmla="*/ 7082147 w 9662615"/>
              <a:gd name="connsiteY24" fmla="*/ 1406113 h 1592835"/>
              <a:gd name="connsiteX25" fmla="*/ 7014958 w 9662615"/>
              <a:gd name="connsiteY25" fmla="*/ 1396883 h 1592835"/>
              <a:gd name="connsiteX26" fmla="*/ 6907567 w 9662615"/>
              <a:gd name="connsiteY26" fmla="*/ 1419149 h 1592835"/>
              <a:gd name="connsiteX27" fmla="*/ 6748428 w 9662615"/>
              <a:gd name="connsiteY27" fmla="*/ 1420308 h 1592835"/>
              <a:gd name="connsiteX28" fmla="*/ 6654257 w 9662615"/>
              <a:gd name="connsiteY28" fmla="*/ 1424143 h 1592835"/>
              <a:gd name="connsiteX29" fmla="*/ 6620123 w 9662615"/>
              <a:gd name="connsiteY29" fmla="*/ 1430535 h 1592835"/>
              <a:gd name="connsiteX30" fmla="*/ 6571355 w 9662615"/>
              <a:gd name="connsiteY30" fmla="*/ 1436144 h 1592835"/>
              <a:gd name="connsiteX31" fmla="*/ 6486557 w 9662615"/>
              <a:gd name="connsiteY31" fmla="*/ 1449861 h 1592835"/>
              <a:gd name="connsiteX32" fmla="*/ 6370419 w 9662615"/>
              <a:gd name="connsiteY32" fmla="*/ 1461649 h 1592835"/>
              <a:gd name="connsiteX33" fmla="*/ 6278839 w 9662615"/>
              <a:gd name="connsiteY33" fmla="*/ 1449160 h 1592835"/>
              <a:gd name="connsiteX34" fmla="*/ 6272455 w 9662615"/>
              <a:gd name="connsiteY34" fmla="*/ 1453191 h 1592835"/>
              <a:gd name="connsiteX35" fmla="*/ 6212659 w 9662615"/>
              <a:gd name="connsiteY35" fmla="*/ 1454850 h 1592835"/>
              <a:gd name="connsiteX36" fmla="*/ 6069317 w 9662615"/>
              <a:gd name="connsiteY36" fmla="*/ 1445838 h 1592835"/>
              <a:gd name="connsiteX37" fmla="*/ 5878477 w 9662615"/>
              <a:gd name="connsiteY37" fmla="*/ 1439180 h 1592835"/>
              <a:gd name="connsiteX38" fmla="*/ 5838387 w 9662615"/>
              <a:gd name="connsiteY38" fmla="*/ 1444679 h 1592835"/>
              <a:gd name="connsiteX39" fmla="*/ 5771136 w 9662615"/>
              <a:gd name="connsiteY39" fmla="*/ 1453639 h 1592835"/>
              <a:gd name="connsiteX40" fmla="*/ 5724081 w 9662615"/>
              <a:gd name="connsiteY40" fmla="*/ 1470431 h 1592835"/>
              <a:gd name="connsiteX41" fmla="*/ 5666577 w 9662615"/>
              <a:gd name="connsiteY41" fmla="*/ 1473921 h 1592835"/>
              <a:gd name="connsiteX42" fmla="*/ 5649068 w 9662615"/>
              <a:gd name="connsiteY42" fmla="*/ 1461676 h 1592835"/>
              <a:gd name="connsiteX43" fmla="*/ 5588902 w 9662615"/>
              <a:gd name="connsiteY43" fmla="*/ 1469647 h 1592835"/>
              <a:gd name="connsiteX44" fmla="*/ 5498090 w 9662615"/>
              <a:gd name="connsiteY44" fmla="*/ 1483173 h 1592835"/>
              <a:gd name="connsiteX45" fmla="*/ 5444641 w 9662615"/>
              <a:gd name="connsiteY45" fmla="*/ 1487602 h 1592835"/>
              <a:gd name="connsiteX46" fmla="*/ 5299812 w 9662615"/>
              <a:gd name="connsiteY46" fmla="*/ 1503362 h 1592835"/>
              <a:gd name="connsiteX47" fmla="*/ 5213947 w 9662615"/>
              <a:gd name="connsiteY47" fmla="*/ 1516637 h 1592835"/>
              <a:gd name="connsiteX48" fmla="*/ 5090342 w 9662615"/>
              <a:gd name="connsiteY48" fmla="*/ 1546680 h 1592835"/>
              <a:gd name="connsiteX49" fmla="*/ 5129812 w 9662615"/>
              <a:gd name="connsiteY49" fmla="*/ 1521277 h 1592835"/>
              <a:gd name="connsiteX50" fmla="*/ 5059484 w 9662615"/>
              <a:gd name="connsiteY50" fmla="*/ 1546802 h 1592835"/>
              <a:gd name="connsiteX51" fmla="*/ 5038524 w 9662615"/>
              <a:gd name="connsiteY51" fmla="*/ 1545675 h 1592835"/>
              <a:gd name="connsiteX52" fmla="*/ 5026564 w 9662615"/>
              <a:gd name="connsiteY52" fmla="*/ 1545376 h 1592835"/>
              <a:gd name="connsiteX53" fmla="*/ 4969433 w 9662615"/>
              <a:gd name="connsiteY53" fmla="*/ 1550865 h 1592835"/>
              <a:gd name="connsiteX54" fmla="*/ 4921303 w 9662615"/>
              <a:gd name="connsiteY54" fmla="*/ 1575379 h 1592835"/>
              <a:gd name="connsiteX55" fmla="*/ 4863775 w 9662615"/>
              <a:gd name="connsiteY55" fmla="*/ 1562633 h 1592835"/>
              <a:gd name="connsiteX56" fmla="*/ 4847242 w 9662615"/>
              <a:gd name="connsiteY56" fmla="*/ 1565435 h 1592835"/>
              <a:gd name="connsiteX57" fmla="*/ 4856839 w 9662615"/>
              <a:gd name="connsiteY57" fmla="*/ 1592835 h 1592835"/>
              <a:gd name="connsiteX58" fmla="*/ 4791466 w 9662615"/>
              <a:gd name="connsiteY58" fmla="*/ 1561324 h 1592835"/>
              <a:gd name="connsiteX59" fmla="*/ 4784247 w 9662615"/>
              <a:gd name="connsiteY59" fmla="*/ 1562342 h 1592835"/>
              <a:gd name="connsiteX60" fmla="*/ 4730033 w 9662615"/>
              <a:gd name="connsiteY60" fmla="*/ 1555274 h 1592835"/>
              <a:gd name="connsiteX61" fmla="*/ 4697562 w 9662615"/>
              <a:gd name="connsiteY61" fmla="*/ 1551206 h 1592835"/>
              <a:gd name="connsiteX62" fmla="*/ 4662664 w 9662615"/>
              <a:gd name="connsiteY62" fmla="*/ 1573162 h 1592835"/>
              <a:gd name="connsiteX63" fmla="*/ 4603028 w 9662615"/>
              <a:gd name="connsiteY63" fmla="*/ 1568821 h 1592835"/>
              <a:gd name="connsiteX64" fmla="*/ 4541612 w 9662615"/>
              <a:gd name="connsiteY64" fmla="*/ 1545262 h 1592835"/>
              <a:gd name="connsiteX65" fmla="*/ 4422155 w 9662615"/>
              <a:gd name="connsiteY65" fmla="*/ 1542059 h 1592835"/>
              <a:gd name="connsiteX66" fmla="*/ 4221826 w 9662615"/>
              <a:gd name="connsiteY66" fmla="*/ 1508923 h 1592835"/>
              <a:gd name="connsiteX67" fmla="*/ 4096601 w 9662615"/>
              <a:gd name="connsiteY67" fmla="*/ 1521563 h 1592835"/>
              <a:gd name="connsiteX68" fmla="*/ 3970635 w 9662615"/>
              <a:gd name="connsiteY68" fmla="*/ 1544815 h 1592835"/>
              <a:gd name="connsiteX69" fmla="*/ 3833906 w 9662615"/>
              <a:gd name="connsiteY69" fmla="*/ 1516637 h 1592835"/>
              <a:gd name="connsiteX70" fmla="*/ 3696258 w 9662615"/>
              <a:gd name="connsiteY70" fmla="*/ 1537563 h 1592835"/>
              <a:gd name="connsiteX71" fmla="*/ 3594070 w 9662615"/>
              <a:gd name="connsiteY71" fmla="*/ 1509422 h 1592835"/>
              <a:gd name="connsiteX72" fmla="*/ 3565233 w 9662615"/>
              <a:gd name="connsiteY72" fmla="*/ 1515122 h 1592835"/>
              <a:gd name="connsiteX73" fmla="*/ 3560267 w 9662615"/>
              <a:gd name="connsiteY73" fmla="*/ 1516288 h 1592835"/>
              <a:gd name="connsiteX74" fmla="*/ 3540258 w 9662615"/>
              <a:gd name="connsiteY74" fmla="*/ 1516976 h 1592835"/>
              <a:gd name="connsiteX75" fmla="*/ 3534780 w 9662615"/>
              <a:gd name="connsiteY75" fmla="*/ 1522141 h 1592835"/>
              <a:gd name="connsiteX76" fmla="*/ 3504783 w 9662615"/>
              <a:gd name="connsiteY76" fmla="*/ 1526739 h 1592835"/>
              <a:gd name="connsiteX77" fmla="*/ 3430805 w 9662615"/>
              <a:gd name="connsiteY77" fmla="*/ 1542521 h 1592835"/>
              <a:gd name="connsiteX78" fmla="*/ 3292707 w 9662615"/>
              <a:gd name="connsiteY78" fmla="*/ 1520490 h 1592835"/>
              <a:gd name="connsiteX79" fmla="*/ 3187872 w 9662615"/>
              <a:gd name="connsiteY79" fmla="*/ 1519991 h 1592835"/>
              <a:gd name="connsiteX80" fmla="*/ 3148026 w 9662615"/>
              <a:gd name="connsiteY80" fmla="*/ 1524777 h 1592835"/>
              <a:gd name="connsiteX81" fmla="*/ 3092394 w 9662615"/>
              <a:gd name="connsiteY81" fmla="*/ 1528115 h 1592835"/>
              <a:gd name="connsiteX82" fmla="*/ 2994200 w 9662615"/>
              <a:gd name="connsiteY82" fmla="*/ 1537857 h 1592835"/>
              <a:gd name="connsiteX83" fmla="*/ 2862301 w 9662615"/>
              <a:gd name="connsiteY83" fmla="*/ 1544250 h 1592835"/>
              <a:gd name="connsiteX84" fmla="*/ 2766335 w 9662615"/>
              <a:gd name="connsiteY84" fmla="*/ 1527662 h 1592835"/>
              <a:gd name="connsiteX85" fmla="*/ 2757836 w 9662615"/>
              <a:gd name="connsiteY85" fmla="*/ 1531371 h 1592835"/>
              <a:gd name="connsiteX86" fmla="*/ 2691555 w 9662615"/>
              <a:gd name="connsiteY86" fmla="*/ 1530283 h 1592835"/>
              <a:gd name="connsiteX87" fmla="*/ 2491676 w 9662615"/>
              <a:gd name="connsiteY87" fmla="*/ 1500859 h 1592835"/>
              <a:gd name="connsiteX88" fmla="*/ 2378036 w 9662615"/>
              <a:gd name="connsiteY88" fmla="*/ 1520645 h 1592835"/>
              <a:gd name="connsiteX89" fmla="*/ 2284269 w 9662615"/>
              <a:gd name="connsiteY89" fmla="*/ 1503068 h 1592835"/>
              <a:gd name="connsiteX90" fmla="*/ 2207104 w 9662615"/>
              <a:gd name="connsiteY90" fmla="*/ 1508888 h 1592835"/>
              <a:gd name="connsiteX91" fmla="*/ 2149226 w 9662615"/>
              <a:gd name="connsiteY91" fmla="*/ 1523409 h 1592835"/>
              <a:gd name="connsiteX92" fmla="*/ 2084783 w 9662615"/>
              <a:gd name="connsiteY92" fmla="*/ 1524245 h 1592835"/>
              <a:gd name="connsiteX93" fmla="*/ 2070075 w 9662615"/>
              <a:gd name="connsiteY93" fmla="*/ 1511285 h 1592835"/>
              <a:gd name="connsiteX94" fmla="*/ 2001057 w 9662615"/>
              <a:gd name="connsiteY94" fmla="*/ 1516449 h 1592835"/>
              <a:gd name="connsiteX95" fmla="*/ 1896330 w 9662615"/>
              <a:gd name="connsiteY95" fmla="*/ 1525725 h 1592835"/>
              <a:gd name="connsiteX96" fmla="*/ 1835994 w 9662615"/>
              <a:gd name="connsiteY96" fmla="*/ 1527678 h 1592835"/>
              <a:gd name="connsiteX97" fmla="*/ 1671119 w 9662615"/>
              <a:gd name="connsiteY97" fmla="*/ 1536701 h 1592835"/>
              <a:gd name="connsiteX98" fmla="*/ 1601337 w 9662615"/>
              <a:gd name="connsiteY98" fmla="*/ 1548552 h 1592835"/>
              <a:gd name="connsiteX99" fmla="*/ 1407755 w 9662615"/>
              <a:gd name="connsiteY99" fmla="*/ 1571444 h 1592835"/>
              <a:gd name="connsiteX100" fmla="*/ 1271994 w 9662615"/>
              <a:gd name="connsiteY100" fmla="*/ 1579471 h 1592835"/>
              <a:gd name="connsiteX101" fmla="*/ 1249226 w 9662615"/>
              <a:gd name="connsiteY101" fmla="*/ 1583140 h 1592835"/>
              <a:gd name="connsiteX102" fmla="*/ 1217719 w 9662615"/>
              <a:gd name="connsiteY102" fmla="*/ 1580863 h 1592835"/>
              <a:gd name="connsiteX103" fmla="*/ 1091432 w 9662615"/>
              <a:gd name="connsiteY103" fmla="*/ 1571003 h 1592835"/>
              <a:gd name="connsiteX104" fmla="*/ 992039 w 9662615"/>
              <a:gd name="connsiteY104" fmla="*/ 1556662 h 1592835"/>
              <a:gd name="connsiteX105" fmla="*/ 868264 w 9662615"/>
              <a:gd name="connsiteY105" fmla="*/ 1566392 h 1592835"/>
              <a:gd name="connsiteX106" fmla="*/ 792765 w 9662615"/>
              <a:gd name="connsiteY106" fmla="*/ 1563102 h 1592835"/>
              <a:gd name="connsiteX107" fmla="*/ 669055 w 9662615"/>
              <a:gd name="connsiteY107" fmla="*/ 1543638 h 1592835"/>
              <a:gd name="connsiteX108" fmla="*/ 506152 w 9662615"/>
              <a:gd name="connsiteY108" fmla="*/ 1549124 h 1592835"/>
              <a:gd name="connsiteX109" fmla="*/ 472797 w 9662615"/>
              <a:gd name="connsiteY109" fmla="*/ 1568904 h 1592835"/>
              <a:gd name="connsiteX110" fmla="*/ 427864 w 9662615"/>
              <a:gd name="connsiteY110" fmla="*/ 1580848 h 1592835"/>
              <a:gd name="connsiteX111" fmla="*/ 408381 w 9662615"/>
              <a:gd name="connsiteY111" fmla="*/ 1552940 h 1592835"/>
              <a:gd name="connsiteX112" fmla="*/ 267163 w 9662615"/>
              <a:gd name="connsiteY112" fmla="*/ 1531913 h 1592835"/>
              <a:gd name="connsiteX113" fmla="*/ 196644 w 9662615"/>
              <a:gd name="connsiteY113" fmla="*/ 1524565 h 1592835"/>
              <a:gd name="connsiteX114" fmla="*/ 86819 w 9662615"/>
              <a:gd name="connsiteY114" fmla="*/ 1519517 h 1592835"/>
              <a:gd name="connsiteX115" fmla="*/ 53369 w 9662615"/>
              <a:gd name="connsiteY115" fmla="*/ 1516853 h 1592835"/>
              <a:gd name="connsiteX116" fmla="*/ 2359 w 9662615"/>
              <a:gd name="connsiteY116" fmla="*/ 1515247 h 1592835"/>
              <a:gd name="connsiteX117" fmla="*/ 0 w 9662615"/>
              <a:gd name="connsiteY117" fmla="*/ 1514932 h 1592835"/>
              <a:gd name="connsiteX118" fmla="*/ 0 w 9662615"/>
              <a:gd name="connsiteY118" fmla="*/ 0 h 1592835"/>
              <a:gd name="connsiteX0" fmla="*/ 0 w 9662615"/>
              <a:gd name="connsiteY0" fmla="*/ 0 h 1592835"/>
              <a:gd name="connsiteX1" fmla="*/ 9662615 w 9662615"/>
              <a:gd name="connsiteY1" fmla="*/ 0 h 1592835"/>
              <a:gd name="connsiteX2" fmla="*/ 9662615 w 9662615"/>
              <a:gd name="connsiteY2" fmla="*/ 1280346 h 1592835"/>
              <a:gd name="connsiteX3" fmla="*/ 9658420 w 9662615"/>
              <a:gd name="connsiteY3" fmla="*/ 1280106 h 1592835"/>
              <a:gd name="connsiteX4" fmla="*/ 9469546 w 9662615"/>
              <a:gd name="connsiteY4" fmla="*/ 1289837 h 1592835"/>
              <a:gd name="connsiteX5" fmla="*/ 9385895 w 9662615"/>
              <a:gd name="connsiteY5" fmla="*/ 1269203 h 1592835"/>
              <a:gd name="connsiteX6" fmla="*/ 9144767 w 9662615"/>
              <a:gd name="connsiteY6" fmla="*/ 1264120 h 1592835"/>
              <a:gd name="connsiteX7" fmla="*/ 8837252 w 9662615"/>
              <a:gd name="connsiteY7" fmla="*/ 1350515 h 1592835"/>
              <a:gd name="connsiteX8" fmla="*/ 8705466 w 9662615"/>
              <a:gd name="connsiteY8" fmla="*/ 1342419 h 1592835"/>
              <a:gd name="connsiteX9" fmla="*/ 8652221 w 9662615"/>
              <a:gd name="connsiteY9" fmla="*/ 1326906 h 1592835"/>
              <a:gd name="connsiteX10" fmla="*/ 8632312 w 9662615"/>
              <a:gd name="connsiteY10" fmla="*/ 1326025 h 1592835"/>
              <a:gd name="connsiteX11" fmla="*/ 8591582 w 9662615"/>
              <a:gd name="connsiteY11" fmla="*/ 1341666 h 1592835"/>
              <a:gd name="connsiteX12" fmla="*/ 8537336 w 9662615"/>
              <a:gd name="connsiteY12" fmla="*/ 1341684 h 1592835"/>
              <a:gd name="connsiteX13" fmla="*/ 8472508 w 9662615"/>
              <a:gd name="connsiteY13" fmla="*/ 1363109 h 1592835"/>
              <a:gd name="connsiteX14" fmla="*/ 8258477 w 9662615"/>
              <a:gd name="connsiteY14" fmla="*/ 1370666 h 1592835"/>
              <a:gd name="connsiteX15" fmla="*/ 8197961 w 9662615"/>
              <a:gd name="connsiteY15" fmla="*/ 1392804 h 1592835"/>
              <a:gd name="connsiteX16" fmla="*/ 8171196 w 9662615"/>
              <a:gd name="connsiteY16" fmla="*/ 1397216 h 1592835"/>
              <a:gd name="connsiteX17" fmla="*/ 8127667 w 9662615"/>
              <a:gd name="connsiteY17" fmla="*/ 1418254 h 1592835"/>
              <a:gd name="connsiteX18" fmla="*/ 7974579 w 9662615"/>
              <a:gd name="connsiteY18" fmla="*/ 1383439 h 1592835"/>
              <a:gd name="connsiteX19" fmla="*/ 7768351 w 9662615"/>
              <a:gd name="connsiteY19" fmla="*/ 1395051 h 1592835"/>
              <a:gd name="connsiteX20" fmla="*/ 7635985 w 9662615"/>
              <a:gd name="connsiteY20" fmla="*/ 1386363 h 1592835"/>
              <a:gd name="connsiteX21" fmla="*/ 7466069 w 9662615"/>
              <a:gd name="connsiteY21" fmla="*/ 1377654 h 1592835"/>
              <a:gd name="connsiteX22" fmla="*/ 7355642 w 9662615"/>
              <a:gd name="connsiteY22" fmla="*/ 1407761 h 1592835"/>
              <a:gd name="connsiteX23" fmla="*/ 7151610 w 9662615"/>
              <a:gd name="connsiteY23" fmla="*/ 1397856 h 1592835"/>
              <a:gd name="connsiteX24" fmla="*/ 7082147 w 9662615"/>
              <a:gd name="connsiteY24" fmla="*/ 1406113 h 1592835"/>
              <a:gd name="connsiteX25" fmla="*/ 7014958 w 9662615"/>
              <a:gd name="connsiteY25" fmla="*/ 1396883 h 1592835"/>
              <a:gd name="connsiteX26" fmla="*/ 6907567 w 9662615"/>
              <a:gd name="connsiteY26" fmla="*/ 1419149 h 1592835"/>
              <a:gd name="connsiteX27" fmla="*/ 6748428 w 9662615"/>
              <a:gd name="connsiteY27" fmla="*/ 1420308 h 1592835"/>
              <a:gd name="connsiteX28" fmla="*/ 6654257 w 9662615"/>
              <a:gd name="connsiteY28" fmla="*/ 1424143 h 1592835"/>
              <a:gd name="connsiteX29" fmla="*/ 6620123 w 9662615"/>
              <a:gd name="connsiteY29" fmla="*/ 1430535 h 1592835"/>
              <a:gd name="connsiteX30" fmla="*/ 6571355 w 9662615"/>
              <a:gd name="connsiteY30" fmla="*/ 1436144 h 1592835"/>
              <a:gd name="connsiteX31" fmla="*/ 6486557 w 9662615"/>
              <a:gd name="connsiteY31" fmla="*/ 1449861 h 1592835"/>
              <a:gd name="connsiteX32" fmla="*/ 6370419 w 9662615"/>
              <a:gd name="connsiteY32" fmla="*/ 1461649 h 1592835"/>
              <a:gd name="connsiteX33" fmla="*/ 6278839 w 9662615"/>
              <a:gd name="connsiteY33" fmla="*/ 1449160 h 1592835"/>
              <a:gd name="connsiteX34" fmla="*/ 6272455 w 9662615"/>
              <a:gd name="connsiteY34" fmla="*/ 1453191 h 1592835"/>
              <a:gd name="connsiteX35" fmla="*/ 6212659 w 9662615"/>
              <a:gd name="connsiteY35" fmla="*/ 1454850 h 1592835"/>
              <a:gd name="connsiteX36" fmla="*/ 6069317 w 9662615"/>
              <a:gd name="connsiteY36" fmla="*/ 1445838 h 1592835"/>
              <a:gd name="connsiteX37" fmla="*/ 5878477 w 9662615"/>
              <a:gd name="connsiteY37" fmla="*/ 1439180 h 1592835"/>
              <a:gd name="connsiteX38" fmla="*/ 5838387 w 9662615"/>
              <a:gd name="connsiteY38" fmla="*/ 1444679 h 1592835"/>
              <a:gd name="connsiteX39" fmla="*/ 5771136 w 9662615"/>
              <a:gd name="connsiteY39" fmla="*/ 1453639 h 1592835"/>
              <a:gd name="connsiteX40" fmla="*/ 5724081 w 9662615"/>
              <a:gd name="connsiteY40" fmla="*/ 1470431 h 1592835"/>
              <a:gd name="connsiteX41" fmla="*/ 5666577 w 9662615"/>
              <a:gd name="connsiteY41" fmla="*/ 1473921 h 1592835"/>
              <a:gd name="connsiteX42" fmla="*/ 5649068 w 9662615"/>
              <a:gd name="connsiteY42" fmla="*/ 1461676 h 1592835"/>
              <a:gd name="connsiteX43" fmla="*/ 5588902 w 9662615"/>
              <a:gd name="connsiteY43" fmla="*/ 1469647 h 1592835"/>
              <a:gd name="connsiteX44" fmla="*/ 5498090 w 9662615"/>
              <a:gd name="connsiteY44" fmla="*/ 1483173 h 1592835"/>
              <a:gd name="connsiteX45" fmla="*/ 5444641 w 9662615"/>
              <a:gd name="connsiteY45" fmla="*/ 1487602 h 1592835"/>
              <a:gd name="connsiteX46" fmla="*/ 5299812 w 9662615"/>
              <a:gd name="connsiteY46" fmla="*/ 1503362 h 1592835"/>
              <a:gd name="connsiteX47" fmla="*/ 5213947 w 9662615"/>
              <a:gd name="connsiteY47" fmla="*/ 1516637 h 1592835"/>
              <a:gd name="connsiteX48" fmla="*/ 5090342 w 9662615"/>
              <a:gd name="connsiteY48" fmla="*/ 1546680 h 1592835"/>
              <a:gd name="connsiteX49" fmla="*/ 5129812 w 9662615"/>
              <a:gd name="connsiteY49" fmla="*/ 1521277 h 1592835"/>
              <a:gd name="connsiteX50" fmla="*/ 5059484 w 9662615"/>
              <a:gd name="connsiteY50" fmla="*/ 1546802 h 1592835"/>
              <a:gd name="connsiteX51" fmla="*/ 5038524 w 9662615"/>
              <a:gd name="connsiteY51" fmla="*/ 1545675 h 1592835"/>
              <a:gd name="connsiteX52" fmla="*/ 5026564 w 9662615"/>
              <a:gd name="connsiteY52" fmla="*/ 1545376 h 1592835"/>
              <a:gd name="connsiteX53" fmla="*/ 4969433 w 9662615"/>
              <a:gd name="connsiteY53" fmla="*/ 1550865 h 1592835"/>
              <a:gd name="connsiteX54" fmla="*/ 4921303 w 9662615"/>
              <a:gd name="connsiteY54" fmla="*/ 1575379 h 1592835"/>
              <a:gd name="connsiteX55" fmla="*/ 4863775 w 9662615"/>
              <a:gd name="connsiteY55" fmla="*/ 1562633 h 1592835"/>
              <a:gd name="connsiteX56" fmla="*/ 4847242 w 9662615"/>
              <a:gd name="connsiteY56" fmla="*/ 1565435 h 1592835"/>
              <a:gd name="connsiteX57" fmla="*/ 4856839 w 9662615"/>
              <a:gd name="connsiteY57" fmla="*/ 1592835 h 1592835"/>
              <a:gd name="connsiteX58" fmla="*/ 4791466 w 9662615"/>
              <a:gd name="connsiteY58" fmla="*/ 1561324 h 1592835"/>
              <a:gd name="connsiteX59" fmla="*/ 4784247 w 9662615"/>
              <a:gd name="connsiteY59" fmla="*/ 1562342 h 1592835"/>
              <a:gd name="connsiteX60" fmla="*/ 4735334 w 9662615"/>
              <a:gd name="connsiteY60" fmla="*/ 1581778 h 1592835"/>
              <a:gd name="connsiteX61" fmla="*/ 4697562 w 9662615"/>
              <a:gd name="connsiteY61" fmla="*/ 1551206 h 1592835"/>
              <a:gd name="connsiteX62" fmla="*/ 4662664 w 9662615"/>
              <a:gd name="connsiteY62" fmla="*/ 1573162 h 1592835"/>
              <a:gd name="connsiteX63" fmla="*/ 4603028 w 9662615"/>
              <a:gd name="connsiteY63" fmla="*/ 1568821 h 1592835"/>
              <a:gd name="connsiteX64" fmla="*/ 4541612 w 9662615"/>
              <a:gd name="connsiteY64" fmla="*/ 1545262 h 1592835"/>
              <a:gd name="connsiteX65" fmla="*/ 4422155 w 9662615"/>
              <a:gd name="connsiteY65" fmla="*/ 1542059 h 1592835"/>
              <a:gd name="connsiteX66" fmla="*/ 4221826 w 9662615"/>
              <a:gd name="connsiteY66" fmla="*/ 1508923 h 1592835"/>
              <a:gd name="connsiteX67" fmla="*/ 4096601 w 9662615"/>
              <a:gd name="connsiteY67" fmla="*/ 1521563 h 1592835"/>
              <a:gd name="connsiteX68" fmla="*/ 3970635 w 9662615"/>
              <a:gd name="connsiteY68" fmla="*/ 1544815 h 1592835"/>
              <a:gd name="connsiteX69" fmla="*/ 3833906 w 9662615"/>
              <a:gd name="connsiteY69" fmla="*/ 1516637 h 1592835"/>
              <a:gd name="connsiteX70" fmla="*/ 3696258 w 9662615"/>
              <a:gd name="connsiteY70" fmla="*/ 1537563 h 1592835"/>
              <a:gd name="connsiteX71" fmla="*/ 3594070 w 9662615"/>
              <a:gd name="connsiteY71" fmla="*/ 1509422 h 1592835"/>
              <a:gd name="connsiteX72" fmla="*/ 3565233 w 9662615"/>
              <a:gd name="connsiteY72" fmla="*/ 1515122 h 1592835"/>
              <a:gd name="connsiteX73" fmla="*/ 3560267 w 9662615"/>
              <a:gd name="connsiteY73" fmla="*/ 1516288 h 1592835"/>
              <a:gd name="connsiteX74" fmla="*/ 3540258 w 9662615"/>
              <a:gd name="connsiteY74" fmla="*/ 1516976 h 1592835"/>
              <a:gd name="connsiteX75" fmla="*/ 3534780 w 9662615"/>
              <a:gd name="connsiteY75" fmla="*/ 1522141 h 1592835"/>
              <a:gd name="connsiteX76" fmla="*/ 3504783 w 9662615"/>
              <a:gd name="connsiteY76" fmla="*/ 1526739 h 1592835"/>
              <a:gd name="connsiteX77" fmla="*/ 3430805 w 9662615"/>
              <a:gd name="connsiteY77" fmla="*/ 1542521 h 1592835"/>
              <a:gd name="connsiteX78" fmla="*/ 3292707 w 9662615"/>
              <a:gd name="connsiteY78" fmla="*/ 1520490 h 1592835"/>
              <a:gd name="connsiteX79" fmla="*/ 3187872 w 9662615"/>
              <a:gd name="connsiteY79" fmla="*/ 1519991 h 1592835"/>
              <a:gd name="connsiteX80" fmla="*/ 3148026 w 9662615"/>
              <a:gd name="connsiteY80" fmla="*/ 1524777 h 1592835"/>
              <a:gd name="connsiteX81" fmla="*/ 3092394 w 9662615"/>
              <a:gd name="connsiteY81" fmla="*/ 1528115 h 1592835"/>
              <a:gd name="connsiteX82" fmla="*/ 2994200 w 9662615"/>
              <a:gd name="connsiteY82" fmla="*/ 1537857 h 1592835"/>
              <a:gd name="connsiteX83" fmla="*/ 2862301 w 9662615"/>
              <a:gd name="connsiteY83" fmla="*/ 1544250 h 1592835"/>
              <a:gd name="connsiteX84" fmla="*/ 2766335 w 9662615"/>
              <a:gd name="connsiteY84" fmla="*/ 1527662 h 1592835"/>
              <a:gd name="connsiteX85" fmla="*/ 2757836 w 9662615"/>
              <a:gd name="connsiteY85" fmla="*/ 1531371 h 1592835"/>
              <a:gd name="connsiteX86" fmla="*/ 2691555 w 9662615"/>
              <a:gd name="connsiteY86" fmla="*/ 1530283 h 1592835"/>
              <a:gd name="connsiteX87" fmla="*/ 2491676 w 9662615"/>
              <a:gd name="connsiteY87" fmla="*/ 1500859 h 1592835"/>
              <a:gd name="connsiteX88" fmla="*/ 2378036 w 9662615"/>
              <a:gd name="connsiteY88" fmla="*/ 1520645 h 1592835"/>
              <a:gd name="connsiteX89" fmla="*/ 2284269 w 9662615"/>
              <a:gd name="connsiteY89" fmla="*/ 1503068 h 1592835"/>
              <a:gd name="connsiteX90" fmla="*/ 2207104 w 9662615"/>
              <a:gd name="connsiteY90" fmla="*/ 1508888 h 1592835"/>
              <a:gd name="connsiteX91" fmla="*/ 2149226 w 9662615"/>
              <a:gd name="connsiteY91" fmla="*/ 1523409 h 1592835"/>
              <a:gd name="connsiteX92" fmla="*/ 2084783 w 9662615"/>
              <a:gd name="connsiteY92" fmla="*/ 1524245 h 1592835"/>
              <a:gd name="connsiteX93" fmla="*/ 2070075 w 9662615"/>
              <a:gd name="connsiteY93" fmla="*/ 1511285 h 1592835"/>
              <a:gd name="connsiteX94" fmla="*/ 2001057 w 9662615"/>
              <a:gd name="connsiteY94" fmla="*/ 1516449 h 1592835"/>
              <a:gd name="connsiteX95" fmla="*/ 1896330 w 9662615"/>
              <a:gd name="connsiteY95" fmla="*/ 1525725 h 1592835"/>
              <a:gd name="connsiteX96" fmla="*/ 1835994 w 9662615"/>
              <a:gd name="connsiteY96" fmla="*/ 1527678 h 1592835"/>
              <a:gd name="connsiteX97" fmla="*/ 1671119 w 9662615"/>
              <a:gd name="connsiteY97" fmla="*/ 1536701 h 1592835"/>
              <a:gd name="connsiteX98" fmla="*/ 1601337 w 9662615"/>
              <a:gd name="connsiteY98" fmla="*/ 1548552 h 1592835"/>
              <a:gd name="connsiteX99" fmla="*/ 1407755 w 9662615"/>
              <a:gd name="connsiteY99" fmla="*/ 1571444 h 1592835"/>
              <a:gd name="connsiteX100" fmla="*/ 1271994 w 9662615"/>
              <a:gd name="connsiteY100" fmla="*/ 1579471 h 1592835"/>
              <a:gd name="connsiteX101" fmla="*/ 1249226 w 9662615"/>
              <a:gd name="connsiteY101" fmla="*/ 1583140 h 1592835"/>
              <a:gd name="connsiteX102" fmla="*/ 1217719 w 9662615"/>
              <a:gd name="connsiteY102" fmla="*/ 1580863 h 1592835"/>
              <a:gd name="connsiteX103" fmla="*/ 1091432 w 9662615"/>
              <a:gd name="connsiteY103" fmla="*/ 1571003 h 1592835"/>
              <a:gd name="connsiteX104" fmla="*/ 992039 w 9662615"/>
              <a:gd name="connsiteY104" fmla="*/ 1556662 h 1592835"/>
              <a:gd name="connsiteX105" fmla="*/ 868264 w 9662615"/>
              <a:gd name="connsiteY105" fmla="*/ 1566392 h 1592835"/>
              <a:gd name="connsiteX106" fmla="*/ 792765 w 9662615"/>
              <a:gd name="connsiteY106" fmla="*/ 1563102 h 1592835"/>
              <a:gd name="connsiteX107" fmla="*/ 669055 w 9662615"/>
              <a:gd name="connsiteY107" fmla="*/ 1543638 h 1592835"/>
              <a:gd name="connsiteX108" fmla="*/ 506152 w 9662615"/>
              <a:gd name="connsiteY108" fmla="*/ 1549124 h 1592835"/>
              <a:gd name="connsiteX109" fmla="*/ 472797 w 9662615"/>
              <a:gd name="connsiteY109" fmla="*/ 1568904 h 1592835"/>
              <a:gd name="connsiteX110" fmla="*/ 427864 w 9662615"/>
              <a:gd name="connsiteY110" fmla="*/ 1580848 h 1592835"/>
              <a:gd name="connsiteX111" fmla="*/ 408381 w 9662615"/>
              <a:gd name="connsiteY111" fmla="*/ 1552940 h 1592835"/>
              <a:gd name="connsiteX112" fmla="*/ 267163 w 9662615"/>
              <a:gd name="connsiteY112" fmla="*/ 1531913 h 1592835"/>
              <a:gd name="connsiteX113" fmla="*/ 196644 w 9662615"/>
              <a:gd name="connsiteY113" fmla="*/ 1524565 h 1592835"/>
              <a:gd name="connsiteX114" fmla="*/ 86819 w 9662615"/>
              <a:gd name="connsiteY114" fmla="*/ 1519517 h 1592835"/>
              <a:gd name="connsiteX115" fmla="*/ 53369 w 9662615"/>
              <a:gd name="connsiteY115" fmla="*/ 1516853 h 1592835"/>
              <a:gd name="connsiteX116" fmla="*/ 2359 w 9662615"/>
              <a:gd name="connsiteY116" fmla="*/ 1515247 h 1592835"/>
              <a:gd name="connsiteX117" fmla="*/ 0 w 9662615"/>
              <a:gd name="connsiteY117" fmla="*/ 1514932 h 1592835"/>
              <a:gd name="connsiteX118" fmla="*/ 0 w 9662615"/>
              <a:gd name="connsiteY118" fmla="*/ 0 h 1592835"/>
              <a:gd name="connsiteX0" fmla="*/ 0 w 9662615"/>
              <a:gd name="connsiteY0" fmla="*/ 0 h 1692226"/>
              <a:gd name="connsiteX1" fmla="*/ 9662615 w 9662615"/>
              <a:gd name="connsiteY1" fmla="*/ 0 h 1692226"/>
              <a:gd name="connsiteX2" fmla="*/ 9662615 w 9662615"/>
              <a:gd name="connsiteY2" fmla="*/ 1280346 h 1692226"/>
              <a:gd name="connsiteX3" fmla="*/ 9658420 w 9662615"/>
              <a:gd name="connsiteY3" fmla="*/ 1280106 h 1692226"/>
              <a:gd name="connsiteX4" fmla="*/ 9469546 w 9662615"/>
              <a:gd name="connsiteY4" fmla="*/ 1289837 h 1692226"/>
              <a:gd name="connsiteX5" fmla="*/ 9385895 w 9662615"/>
              <a:gd name="connsiteY5" fmla="*/ 1269203 h 1692226"/>
              <a:gd name="connsiteX6" fmla="*/ 9144767 w 9662615"/>
              <a:gd name="connsiteY6" fmla="*/ 1264120 h 1692226"/>
              <a:gd name="connsiteX7" fmla="*/ 8837252 w 9662615"/>
              <a:gd name="connsiteY7" fmla="*/ 1350515 h 1692226"/>
              <a:gd name="connsiteX8" fmla="*/ 8705466 w 9662615"/>
              <a:gd name="connsiteY8" fmla="*/ 1342419 h 1692226"/>
              <a:gd name="connsiteX9" fmla="*/ 8652221 w 9662615"/>
              <a:gd name="connsiteY9" fmla="*/ 1326906 h 1692226"/>
              <a:gd name="connsiteX10" fmla="*/ 8632312 w 9662615"/>
              <a:gd name="connsiteY10" fmla="*/ 1326025 h 1692226"/>
              <a:gd name="connsiteX11" fmla="*/ 8591582 w 9662615"/>
              <a:gd name="connsiteY11" fmla="*/ 1341666 h 1692226"/>
              <a:gd name="connsiteX12" fmla="*/ 8537336 w 9662615"/>
              <a:gd name="connsiteY12" fmla="*/ 1341684 h 1692226"/>
              <a:gd name="connsiteX13" fmla="*/ 8472508 w 9662615"/>
              <a:gd name="connsiteY13" fmla="*/ 1363109 h 1692226"/>
              <a:gd name="connsiteX14" fmla="*/ 8258477 w 9662615"/>
              <a:gd name="connsiteY14" fmla="*/ 1370666 h 1692226"/>
              <a:gd name="connsiteX15" fmla="*/ 8197961 w 9662615"/>
              <a:gd name="connsiteY15" fmla="*/ 1392804 h 1692226"/>
              <a:gd name="connsiteX16" fmla="*/ 8171196 w 9662615"/>
              <a:gd name="connsiteY16" fmla="*/ 1397216 h 1692226"/>
              <a:gd name="connsiteX17" fmla="*/ 8127667 w 9662615"/>
              <a:gd name="connsiteY17" fmla="*/ 1418254 h 1692226"/>
              <a:gd name="connsiteX18" fmla="*/ 7974579 w 9662615"/>
              <a:gd name="connsiteY18" fmla="*/ 1383439 h 1692226"/>
              <a:gd name="connsiteX19" fmla="*/ 7768351 w 9662615"/>
              <a:gd name="connsiteY19" fmla="*/ 1395051 h 1692226"/>
              <a:gd name="connsiteX20" fmla="*/ 7635985 w 9662615"/>
              <a:gd name="connsiteY20" fmla="*/ 1386363 h 1692226"/>
              <a:gd name="connsiteX21" fmla="*/ 7466069 w 9662615"/>
              <a:gd name="connsiteY21" fmla="*/ 1377654 h 1692226"/>
              <a:gd name="connsiteX22" fmla="*/ 7355642 w 9662615"/>
              <a:gd name="connsiteY22" fmla="*/ 1407761 h 1692226"/>
              <a:gd name="connsiteX23" fmla="*/ 7151610 w 9662615"/>
              <a:gd name="connsiteY23" fmla="*/ 1397856 h 1692226"/>
              <a:gd name="connsiteX24" fmla="*/ 7082147 w 9662615"/>
              <a:gd name="connsiteY24" fmla="*/ 1406113 h 1692226"/>
              <a:gd name="connsiteX25" fmla="*/ 7014958 w 9662615"/>
              <a:gd name="connsiteY25" fmla="*/ 1396883 h 1692226"/>
              <a:gd name="connsiteX26" fmla="*/ 6907567 w 9662615"/>
              <a:gd name="connsiteY26" fmla="*/ 1419149 h 1692226"/>
              <a:gd name="connsiteX27" fmla="*/ 6748428 w 9662615"/>
              <a:gd name="connsiteY27" fmla="*/ 1420308 h 1692226"/>
              <a:gd name="connsiteX28" fmla="*/ 6654257 w 9662615"/>
              <a:gd name="connsiteY28" fmla="*/ 1424143 h 1692226"/>
              <a:gd name="connsiteX29" fmla="*/ 6620123 w 9662615"/>
              <a:gd name="connsiteY29" fmla="*/ 1430535 h 1692226"/>
              <a:gd name="connsiteX30" fmla="*/ 6571355 w 9662615"/>
              <a:gd name="connsiteY30" fmla="*/ 1436144 h 1692226"/>
              <a:gd name="connsiteX31" fmla="*/ 6486557 w 9662615"/>
              <a:gd name="connsiteY31" fmla="*/ 1449861 h 1692226"/>
              <a:gd name="connsiteX32" fmla="*/ 6370419 w 9662615"/>
              <a:gd name="connsiteY32" fmla="*/ 1461649 h 1692226"/>
              <a:gd name="connsiteX33" fmla="*/ 6278839 w 9662615"/>
              <a:gd name="connsiteY33" fmla="*/ 1449160 h 1692226"/>
              <a:gd name="connsiteX34" fmla="*/ 6272455 w 9662615"/>
              <a:gd name="connsiteY34" fmla="*/ 1453191 h 1692226"/>
              <a:gd name="connsiteX35" fmla="*/ 6212659 w 9662615"/>
              <a:gd name="connsiteY35" fmla="*/ 1454850 h 1692226"/>
              <a:gd name="connsiteX36" fmla="*/ 6069317 w 9662615"/>
              <a:gd name="connsiteY36" fmla="*/ 1445838 h 1692226"/>
              <a:gd name="connsiteX37" fmla="*/ 5878477 w 9662615"/>
              <a:gd name="connsiteY37" fmla="*/ 1439180 h 1692226"/>
              <a:gd name="connsiteX38" fmla="*/ 5838387 w 9662615"/>
              <a:gd name="connsiteY38" fmla="*/ 1444679 h 1692226"/>
              <a:gd name="connsiteX39" fmla="*/ 5771136 w 9662615"/>
              <a:gd name="connsiteY39" fmla="*/ 1453639 h 1692226"/>
              <a:gd name="connsiteX40" fmla="*/ 5724081 w 9662615"/>
              <a:gd name="connsiteY40" fmla="*/ 1470431 h 1692226"/>
              <a:gd name="connsiteX41" fmla="*/ 5666577 w 9662615"/>
              <a:gd name="connsiteY41" fmla="*/ 1473921 h 1692226"/>
              <a:gd name="connsiteX42" fmla="*/ 5649068 w 9662615"/>
              <a:gd name="connsiteY42" fmla="*/ 1461676 h 1692226"/>
              <a:gd name="connsiteX43" fmla="*/ 5588902 w 9662615"/>
              <a:gd name="connsiteY43" fmla="*/ 1469647 h 1692226"/>
              <a:gd name="connsiteX44" fmla="*/ 5498090 w 9662615"/>
              <a:gd name="connsiteY44" fmla="*/ 1483173 h 1692226"/>
              <a:gd name="connsiteX45" fmla="*/ 5444641 w 9662615"/>
              <a:gd name="connsiteY45" fmla="*/ 1487602 h 1692226"/>
              <a:gd name="connsiteX46" fmla="*/ 5299812 w 9662615"/>
              <a:gd name="connsiteY46" fmla="*/ 1503362 h 1692226"/>
              <a:gd name="connsiteX47" fmla="*/ 5213947 w 9662615"/>
              <a:gd name="connsiteY47" fmla="*/ 1516637 h 1692226"/>
              <a:gd name="connsiteX48" fmla="*/ 5090342 w 9662615"/>
              <a:gd name="connsiteY48" fmla="*/ 1546680 h 1692226"/>
              <a:gd name="connsiteX49" fmla="*/ 5129812 w 9662615"/>
              <a:gd name="connsiteY49" fmla="*/ 1521277 h 1692226"/>
              <a:gd name="connsiteX50" fmla="*/ 5059484 w 9662615"/>
              <a:gd name="connsiteY50" fmla="*/ 1546802 h 1692226"/>
              <a:gd name="connsiteX51" fmla="*/ 5038524 w 9662615"/>
              <a:gd name="connsiteY51" fmla="*/ 1545675 h 1692226"/>
              <a:gd name="connsiteX52" fmla="*/ 5026564 w 9662615"/>
              <a:gd name="connsiteY52" fmla="*/ 1545376 h 1692226"/>
              <a:gd name="connsiteX53" fmla="*/ 4969433 w 9662615"/>
              <a:gd name="connsiteY53" fmla="*/ 1550865 h 1692226"/>
              <a:gd name="connsiteX54" fmla="*/ 4921303 w 9662615"/>
              <a:gd name="connsiteY54" fmla="*/ 1575379 h 1692226"/>
              <a:gd name="connsiteX55" fmla="*/ 4863775 w 9662615"/>
              <a:gd name="connsiteY55" fmla="*/ 1562633 h 1692226"/>
              <a:gd name="connsiteX56" fmla="*/ 4847242 w 9662615"/>
              <a:gd name="connsiteY56" fmla="*/ 1565435 h 1692226"/>
              <a:gd name="connsiteX57" fmla="*/ 4809131 w 9662615"/>
              <a:gd name="connsiteY57" fmla="*/ 1692226 h 1692226"/>
              <a:gd name="connsiteX58" fmla="*/ 4791466 w 9662615"/>
              <a:gd name="connsiteY58" fmla="*/ 1561324 h 1692226"/>
              <a:gd name="connsiteX59" fmla="*/ 4784247 w 9662615"/>
              <a:gd name="connsiteY59" fmla="*/ 1562342 h 1692226"/>
              <a:gd name="connsiteX60" fmla="*/ 4735334 w 9662615"/>
              <a:gd name="connsiteY60" fmla="*/ 1581778 h 1692226"/>
              <a:gd name="connsiteX61" fmla="*/ 4697562 w 9662615"/>
              <a:gd name="connsiteY61" fmla="*/ 1551206 h 1692226"/>
              <a:gd name="connsiteX62" fmla="*/ 4662664 w 9662615"/>
              <a:gd name="connsiteY62" fmla="*/ 1573162 h 1692226"/>
              <a:gd name="connsiteX63" fmla="*/ 4603028 w 9662615"/>
              <a:gd name="connsiteY63" fmla="*/ 1568821 h 1692226"/>
              <a:gd name="connsiteX64" fmla="*/ 4541612 w 9662615"/>
              <a:gd name="connsiteY64" fmla="*/ 1545262 h 1692226"/>
              <a:gd name="connsiteX65" fmla="*/ 4422155 w 9662615"/>
              <a:gd name="connsiteY65" fmla="*/ 1542059 h 1692226"/>
              <a:gd name="connsiteX66" fmla="*/ 4221826 w 9662615"/>
              <a:gd name="connsiteY66" fmla="*/ 1508923 h 1692226"/>
              <a:gd name="connsiteX67" fmla="*/ 4096601 w 9662615"/>
              <a:gd name="connsiteY67" fmla="*/ 1521563 h 1692226"/>
              <a:gd name="connsiteX68" fmla="*/ 3970635 w 9662615"/>
              <a:gd name="connsiteY68" fmla="*/ 1544815 h 1692226"/>
              <a:gd name="connsiteX69" fmla="*/ 3833906 w 9662615"/>
              <a:gd name="connsiteY69" fmla="*/ 1516637 h 1692226"/>
              <a:gd name="connsiteX70" fmla="*/ 3696258 w 9662615"/>
              <a:gd name="connsiteY70" fmla="*/ 1537563 h 1692226"/>
              <a:gd name="connsiteX71" fmla="*/ 3594070 w 9662615"/>
              <a:gd name="connsiteY71" fmla="*/ 1509422 h 1692226"/>
              <a:gd name="connsiteX72" fmla="*/ 3565233 w 9662615"/>
              <a:gd name="connsiteY72" fmla="*/ 1515122 h 1692226"/>
              <a:gd name="connsiteX73" fmla="*/ 3560267 w 9662615"/>
              <a:gd name="connsiteY73" fmla="*/ 1516288 h 1692226"/>
              <a:gd name="connsiteX74" fmla="*/ 3540258 w 9662615"/>
              <a:gd name="connsiteY74" fmla="*/ 1516976 h 1692226"/>
              <a:gd name="connsiteX75" fmla="*/ 3534780 w 9662615"/>
              <a:gd name="connsiteY75" fmla="*/ 1522141 h 1692226"/>
              <a:gd name="connsiteX76" fmla="*/ 3504783 w 9662615"/>
              <a:gd name="connsiteY76" fmla="*/ 1526739 h 1692226"/>
              <a:gd name="connsiteX77" fmla="*/ 3430805 w 9662615"/>
              <a:gd name="connsiteY77" fmla="*/ 1542521 h 1692226"/>
              <a:gd name="connsiteX78" fmla="*/ 3292707 w 9662615"/>
              <a:gd name="connsiteY78" fmla="*/ 1520490 h 1692226"/>
              <a:gd name="connsiteX79" fmla="*/ 3187872 w 9662615"/>
              <a:gd name="connsiteY79" fmla="*/ 1519991 h 1692226"/>
              <a:gd name="connsiteX80" fmla="*/ 3148026 w 9662615"/>
              <a:gd name="connsiteY80" fmla="*/ 1524777 h 1692226"/>
              <a:gd name="connsiteX81" fmla="*/ 3092394 w 9662615"/>
              <a:gd name="connsiteY81" fmla="*/ 1528115 h 1692226"/>
              <a:gd name="connsiteX82" fmla="*/ 2994200 w 9662615"/>
              <a:gd name="connsiteY82" fmla="*/ 1537857 h 1692226"/>
              <a:gd name="connsiteX83" fmla="*/ 2862301 w 9662615"/>
              <a:gd name="connsiteY83" fmla="*/ 1544250 h 1692226"/>
              <a:gd name="connsiteX84" fmla="*/ 2766335 w 9662615"/>
              <a:gd name="connsiteY84" fmla="*/ 1527662 h 1692226"/>
              <a:gd name="connsiteX85" fmla="*/ 2757836 w 9662615"/>
              <a:gd name="connsiteY85" fmla="*/ 1531371 h 1692226"/>
              <a:gd name="connsiteX86" fmla="*/ 2691555 w 9662615"/>
              <a:gd name="connsiteY86" fmla="*/ 1530283 h 1692226"/>
              <a:gd name="connsiteX87" fmla="*/ 2491676 w 9662615"/>
              <a:gd name="connsiteY87" fmla="*/ 1500859 h 1692226"/>
              <a:gd name="connsiteX88" fmla="*/ 2378036 w 9662615"/>
              <a:gd name="connsiteY88" fmla="*/ 1520645 h 1692226"/>
              <a:gd name="connsiteX89" fmla="*/ 2284269 w 9662615"/>
              <a:gd name="connsiteY89" fmla="*/ 1503068 h 1692226"/>
              <a:gd name="connsiteX90" fmla="*/ 2207104 w 9662615"/>
              <a:gd name="connsiteY90" fmla="*/ 1508888 h 1692226"/>
              <a:gd name="connsiteX91" fmla="*/ 2149226 w 9662615"/>
              <a:gd name="connsiteY91" fmla="*/ 1523409 h 1692226"/>
              <a:gd name="connsiteX92" fmla="*/ 2084783 w 9662615"/>
              <a:gd name="connsiteY92" fmla="*/ 1524245 h 1692226"/>
              <a:gd name="connsiteX93" fmla="*/ 2070075 w 9662615"/>
              <a:gd name="connsiteY93" fmla="*/ 1511285 h 1692226"/>
              <a:gd name="connsiteX94" fmla="*/ 2001057 w 9662615"/>
              <a:gd name="connsiteY94" fmla="*/ 1516449 h 1692226"/>
              <a:gd name="connsiteX95" fmla="*/ 1896330 w 9662615"/>
              <a:gd name="connsiteY95" fmla="*/ 1525725 h 1692226"/>
              <a:gd name="connsiteX96" fmla="*/ 1835994 w 9662615"/>
              <a:gd name="connsiteY96" fmla="*/ 1527678 h 1692226"/>
              <a:gd name="connsiteX97" fmla="*/ 1671119 w 9662615"/>
              <a:gd name="connsiteY97" fmla="*/ 1536701 h 1692226"/>
              <a:gd name="connsiteX98" fmla="*/ 1601337 w 9662615"/>
              <a:gd name="connsiteY98" fmla="*/ 1548552 h 1692226"/>
              <a:gd name="connsiteX99" fmla="*/ 1407755 w 9662615"/>
              <a:gd name="connsiteY99" fmla="*/ 1571444 h 1692226"/>
              <a:gd name="connsiteX100" fmla="*/ 1271994 w 9662615"/>
              <a:gd name="connsiteY100" fmla="*/ 1579471 h 1692226"/>
              <a:gd name="connsiteX101" fmla="*/ 1249226 w 9662615"/>
              <a:gd name="connsiteY101" fmla="*/ 1583140 h 1692226"/>
              <a:gd name="connsiteX102" fmla="*/ 1217719 w 9662615"/>
              <a:gd name="connsiteY102" fmla="*/ 1580863 h 1692226"/>
              <a:gd name="connsiteX103" fmla="*/ 1091432 w 9662615"/>
              <a:gd name="connsiteY103" fmla="*/ 1571003 h 1692226"/>
              <a:gd name="connsiteX104" fmla="*/ 992039 w 9662615"/>
              <a:gd name="connsiteY104" fmla="*/ 1556662 h 1692226"/>
              <a:gd name="connsiteX105" fmla="*/ 868264 w 9662615"/>
              <a:gd name="connsiteY105" fmla="*/ 1566392 h 1692226"/>
              <a:gd name="connsiteX106" fmla="*/ 792765 w 9662615"/>
              <a:gd name="connsiteY106" fmla="*/ 1563102 h 1692226"/>
              <a:gd name="connsiteX107" fmla="*/ 669055 w 9662615"/>
              <a:gd name="connsiteY107" fmla="*/ 1543638 h 1692226"/>
              <a:gd name="connsiteX108" fmla="*/ 506152 w 9662615"/>
              <a:gd name="connsiteY108" fmla="*/ 1549124 h 1692226"/>
              <a:gd name="connsiteX109" fmla="*/ 472797 w 9662615"/>
              <a:gd name="connsiteY109" fmla="*/ 1568904 h 1692226"/>
              <a:gd name="connsiteX110" fmla="*/ 427864 w 9662615"/>
              <a:gd name="connsiteY110" fmla="*/ 1580848 h 1692226"/>
              <a:gd name="connsiteX111" fmla="*/ 408381 w 9662615"/>
              <a:gd name="connsiteY111" fmla="*/ 1552940 h 1692226"/>
              <a:gd name="connsiteX112" fmla="*/ 267163 w 9662615"/>
              <a:gd name="connsiteY112" fmla="*/ 1531913 h 1692226"/>
              <a:gd name="connsiteX113" fmla="*/ 196644 w 9662615"/>
              <a:gd name="connsiteY113" fmla="*/ 1524565 h 1692226"/>
              <a:gd name="connsiteX114" fmla="*/ 86819 w 9662615"/>
              <a:gd name="connsiteY114" fmla="*/ 1519517 h 1692226"/>
              <a:gd name="connsiteX115" fmla="*/ 53369 w 9662615"/>
              <a:gd name="connsiteY115" fmla="*/ 1516853 h 1692226"/>
              <a:gd name="connsiteX116" fmla="*/ 2359 w 9662615"/>
              <a:gd name="connsiteY116" fmla="*/ 1515247 h 1692226"/>
              <a:gd name="connsiteX117" fmla="*/ 0 w 9662615"/>
              <a:gd name="connsiteY117" fmla="*/ 1514932 h 1692226"/>
              <a:gd name="connsiteX118" fmla="*/ 0 w 9662615"/>
              <a:gd name="connsiteY118" fmla="*/ 0 h 1692226"/>
              <a:gd name="connsiteX0" fmla="*/ 0 w 9662615"/>
              <a:gd name="connsiteY0" fmla="*/ 0 h 1692226"/>
              <a:gd name="connsiteX1" fmla="*/ 9662615 w 9662615"/>
              <a:gd name="connsiteY1" fmla="*/ 0 h 1692226"/>
              <a:gd name="connsiteX2" fmla="*/ 9662615 w 9662615"/>
              <a:gd name="connsiteY2" fmla="*/ 1280346 h 1692226"/>
              <a:gd name="connsiteX3" fmla="*/ 9658420 w 9662615"/>
              <a:gd name="connsiteY3" fmla="*/ 1280106 h 1692226"/>
              <a:gd name="connsiteX4" fmla="*/ 9469546 w 9662615"/>
              <a:gd name="connsiteY4" fmla="*/ 1289837 h 1692226"/>
              <a:gd name="connsiteX5" fmla="*/ 9385895 w 9662615"/>
              <a:gd name="connsiteY5" fmla="*/ 1269203 h 1692226"/>
              <a:gd name="connsiteX6" fmla="*/ 9144767 w 9662615"/>
              <a:gd name="connsiteY6" fmla="*/ 1264120 h 1692226"/>
              <a:gd name="connsiteX7" fmla="*/ 8837252 w 9662615"/>
              <a:gd name="connsiteY7" fmla="*/ 1350515 h 1692226"/>
              <a:gd name="connsiteX8" fmla="*/ 8705466 w 9662615"/>
              <a:gd name="connsiteY8" fmla="*/ 1342419 h 1692226"/>
              <a:gd name="connsiteX9" fmla="*/ 8652221 w 9662615"/>
              <a:gd name="connsiteY9" fmla="*/ 1326906 h 1692226"/>
              <a:gd name="connsiteX10" fmla="*/ 8632312 w 9662615"/>
              <a:gd name="connsiteY10" fmla="*/ 1326025 h 1692226"/>
              <a:gd name="connsiteX11" fmla="*/ 8591582 w 9662615"/>
              <a:gd name="connsiteY11" fmla="*/ 1341666 h 1692226"/>
              <a:gd name="connsiteX12" fmla="*/ 8537336 w 9662615"/>
              <a:gd name="connsiteY12" fmla="*/ 1341684 h 1692226"/>
              <a:gd name="connsiteX13" fmla="*/ 8472508 w 9662615"/>
              <a:gd name="connsiteY13" fmla="*/ 1363109 h 1692226"/>
              <a:gd name="connsiteX14" fmla="*/ 8258477 w 9662615"/>
              <a:gd name="connsiteY14" fmla="*/ 1370666 h 1692226"/>
              <a:gd name="connsiteX15" fmla="*/ 8197961 w 9662615"/>
              <a:gd name="connsiteY15" fmla="*/ 1392804 h 1692226"/>
              <a:gd name="connsiteX16" fmla="*/ 8171196 w 9662615"/>
              <a:gd name="connsiteY16" fmla="*/ 1397216 h 1692226"/>
              <a:gd name="connsiteX17" fmla="*/ 8127667 w 9662615"/>
              <a:gd name="connsiteY17" fmla="*/ 1418254 h 1692226"/>
              <a:gd name="connsiteX18" fmla="*/ 7974579 w 9662615"/>
              <a:gd name="connsiteY18" fmla="*/ 1383439 h 1692226"/>
              <a:gd name="connsiteX19" fmla="*/ 7768351 w 9662615"/>
              <a:gd name="connsiteY19" fmla="*/ 1395051 h 1692226"/>
              <a:gd name="connsiteX20" fmla="*/ 7635985 w 9662615"/>
              <a:gd name="connsiteY20" fmla="*/ 1386363 h 1692226"/>
              <a:gd name="connsiteX21" fmla="*/ 7466069 w 9662615"/>
              <a:gd name="connsiteY21" fmla="*/ 1377654 h 1692226"/>
              <a:gd name="connsiteX22" fmla="*/ 7355642 w 9662615"/>
              <a:gd name="connsiteY22" fmla="*/ 1407761 h 1692226"/>
              <a:gd name="connsiteX23" fmla="*/ 7151610 w 9662615"/>
              <a:gd name="connsiteY23" fmla="*/ 1397856 h 1692226"/>
              <a:gd name="connsiteX24" fmla="*/ 7082147 w 9662615"/>
              <a:gd name="connsiteY24" fmla="*/ 1406113 h 1692226"/>
              <a:gd name="connsiteX25" fmla="*/ 7014958 w 9662615"/>
              <a:gd name="connsiteY25" fmla="*/ 1396883 h 1692226"/>
              <a:gd name="connsiteX26" fmla="*/ 6907567 w 9662615"/>
              <a:gd name="connsiteY26" fmla="*/ 1419149 h 1692226"/>
              <a:gd name="connsiteX27" fmla="*/ 6748428 w 9662615"/>
              <a:gd name="connsiteY27" fmla="*/ 1420308 h 1692226"/>
              <a:gd name="connsiteX28" fmla="*/ 6654257 w 9662615"/>
              <a:gd name="connsiteY28" fmla="*/ 1424143 h 1692226"/>
              <a:gd name="connsiteX29" fmla="*/ 6620123 w 9662615"/>
              <a:gd name="connsiteY29" fmla="*/ 1430535 h 1692226"/>
              <a:gd name="connsiteX30" fmla="*/ 6571355 w 9662615"/>
              <a:gd name="connsiteY30" fmla="*/ 1436144 h 1692226"/>
              <a:gd name="connsiteX31" fmla="*/ 6486557 w 9662615"/>
              <a:gd name="connsiteY31" fmla="*/ 1449861 h 1692226"/>
              <a:gd name="connsiteX32" fmla="*/ 6370419 w 9662615"/>
              <a:gd name="connsiteY32" fmla="*/ 1461649 h 1692226"/>
              <a:gd name="connsiteX33" fmla="*/ 6278839 w 9662615"/>
              <a:gd name="connsiteY33" fmla="*/ 1449160 h 1692226"/>
              <a:gd name="connsiteX34" fmla="*/ 6272455 w 9662615"/>
              <a:gd name="connsiteY34" fmla="*/ 1453191 h 1692226"/>
              <a:gd name="connsiteX35" fmla="*/ 6212659 w 9662615"/>
              <a:gd name="connsiteY35" fmla="*/ 1454850 h 1692226"/>
              <a:gd name="connsiteX36" fmla="*/ 6069317 w 9662615"/>
              <a:gd name="connsiteY36" fmla="*/ 1445838 h 1692226"/>
              <a:gd name="connsiteX37" fmla="*/ 5878477 w 9662615"/>
              <a:gd name="connsiteY37" fmla="*/ 1439180 h 1692226"/>
              <a:gd name="connsiteX38" fmla="*/ 5838387 w 9662615"/>
              <a:gd name="connsiteY38" fmla="*/ 1444679 h 1692226"/>
              <a:gd name="connsiteX39" fmla="*/ 5771136 w 9662615"/>
              <a:gd name="connsiteY39" fmla="*/ 1453639 h 1692226"/>
              <a:gd name="connsiteX40" fmla="*/ 5724081 w 9662615"/>
              <a:gd name="connsiteY40" fmla="*/ 1470431 h 1692226"/>
              <a:gd name="connsiteX41" fmla="*/ 5666577 w 9662615"/>
              <a:gd name="connsiteY41" fmla="*/ 1473921 h 1692226"/>
              <a:gd name="connsiteX42" fmla="*/ 5649068 w 9662615"/>
              <a:gd name="connsiteY42" fmla="*/ 1461676 h 1692226"/>
              <a:gd name="connsiteX43" fmla="*/ 5588902 w 9662615"/>
              <a:gd name="connsiteY43" fmla="*/ 1469647 h 1692226"/>
              <a:gd name="connsiteX44" fmla="*/ 5498090 w 9662615"/>
              <a:gd name="connsiteY44" fmla="*/ 1483173 h 1692226"/>
              <a:gd name="connsiteX45" fmla="*/ 5444641 w 9662615"/>
              <a:gd name="connsiteY45" fmla="*/ 1487602 h 1692226"/>
              <a:gd name="connsiteX46" fmla="*/ 5299812 w 9662615"/>
              <a:gd name="connsiteY46" fmla="*/ 1503362 h 1692226"/>
              <a:gd name="connsiteX47" fmla="*/ 5213947 w 9662615"/>
              <a:gd name="connsiteY47" fmla="*/ 1516637 h 1692226"/>
              <a:gd name="connsiteX48" fmla="*/ 5090342 w 9662615"/>
              <a:gd name="connsiteY48" fmla="*/ 1546680 h 1692226"/>
              <a:gd name="connsiteX49" fmla="*/ 5129812 w 9662615"/>
              <a:gd name="connsiteY49" fmla="*/ 1521277 h 1692226"/>
              <a:gd name="connsiteX50" fmla="*/ 5059484 w 9662615"/>
              <a:gd name="connsiteY50" fmla="*/ 1546802 h 1692226"/>
              <a:gd name="connsiteX51" fmla="*/ 5038524 w 9662615"/>
              <a:gd name="connsiteY51" fmla="*/ 1545675 h 1692226"/>
              <a:gd name="connsiteX52" fmla="*/ 5026564 w 9662615"/>
              <a:gd name="connsiteY52" fmla="*/ 1545376 h 1692226"/>
              <a:gd name="connsiteX53" fmla="*/ 4969433 w 9662615"/>
              <a:gd name="connsiteY53" fmla="*/ 1550865 h 1692226"/>
              <a:gd name="connsiteX54" fmla="*/ 4921303 w 9662615"/>
              <a:gd name="connsiteY54" fmla="*/ 1575379 h 1692226"/>
              <a:gd name="connsiteX55" fmla="*/ 4863775 w 9662615"/>
              <a:gd name="connsiteY55" fmla="*/ 1562633 h 1692226"/>
              <a:gd name="connsiteX56" fmla="*/ 4847242 w 9662615"/>
              <a:gd name="connsiteY56" fmla="*/ 1664826 h 1692226"/>
              <a:gd name="connsiteX57" fmla="*/ 4809131 w 9662615"/>
              <a:gd name="connsiteY57" fmla="*/ 1692226 h 1692226"/>
              <a:gd name="connsiteX58" fmla="*/ 4791466 w 9662615"/>
              <a:gd name="connsiteY58" fmla="*/ 1561324 h 1692226"/>
              <a:gd name="connsiteX59" fmla="*/ 4784247 w 9662615"/>
              <a:gd name="connsiteY59" fmla="*/ 1562342 h 1692226"/>
              <a:gd name="connsiteX60" fmla="*/ 4735334 w 9662615"/>
              <a:gd name="connsiteY60" fmla="*/ 1581778 h 1692226"/>
              <a:gd name="connsiteX61" fmla="*/ 4697562 w 9662615"/>
              <a:gd name="connsiteY61" fmla="*/ 1551206 h 1692226"/>
              <a:gd name="connsiteX62" fmla="*/ 4662664 w 9662615"/>
              <a:gd name="connsiteY62" fmla="*/ 1573162 h 1692226"/>
              <a:gd name="connsiteX63" fmla="*/ 4603028 w 9662615"/>
              <a:gd name="connsiteY63" fmla="*/ 1568821 h 1692226"/>
              <a:gd name="connsiteX64" fmla="*/ 4541612 w 9662615"/>
              <a:gd name="connsiteY64" fmla="*/ 1545262 h 1692226"/>
              <a:gd name="connsiteX65" fmla="*/ 4422155 w 9662615"/>
              <a:gd name="connsiteY65" fmla="*/ 1542059 h 1692226"/>
              <a:gd name="connsiteX66" fmla="*/ 4221826 w 9662615"/>
              <a:gd name="connsiteY66" fmla="*/ 1508923 h 1692226"/>
              <a:gd name="connsiteX67" fmla="*/ 4096601 w 9662615"/>
              <a:gd name="connsiteY67" fmla="*/ 1521563 h 1692226"/>
              <a:gd name="connsiteX68" fmla="*/ 3970635 w 9662615"/>
              <a:gd name="connsiteY68" fmla="*/ 1544815 h 1692226"/>
              <a:gd name="connsiteX69" fmla="*/ 3833906 w 9662615"/>
              <a:gd name="connsiteY69" fmla="*/ 1516637 h 1692226"/>
              <a:gd name="connsiteX70" fmla="*/ 3696258 w 9662615"/>
              <a:gd name="connsiteY70" fmla="*/ 1537563 h 1692226"/>
              <a:gd name="connsiteX71" fmla="*/ 3594070 w 9662615"/>
              <a:gd name="connsiteY71" fmla="*/ 1509422 h 1692226"/>
              <a:gd name="connsiteX72" fmla="*/ 3565233 w 9662615"/>
              <a:gd name="connsiteY72" fmla="*/ 1515122 h 1692226"/>
              <a:gd name="connsiteX73" fmla="*/ 3560267 w 9662615"/>
              <a:gd name="connsiteY73" fmla="*/ 1516288 h 1692226"/>
              <a:gd name="connsiteX74" fmla="*/ 3540258 w 9662615"/>
              <a:gd name="connsiteY74" fmla="*/ 1516976 h 1692226"/>
              <a:gd name="connsiteX75" fmla="*/ 3534780 w 9662615"/>
              <a:gd name="connsiteY75" fmla="*/ 1522141 h 1692226"/>
              <a:gd name="connsiteX76" fmla="*/ 3504783 w 9662615"/>
              <a:gd name="connsiteY76" fmla="*/ 1526739 h 1692226"/>
              <a:gd name="connsiteX77" fmla="*/ 3430805 w 9662615"/>
              <a:gd name="connsiteY77" fmla="*/ 1542521 h 1692226"/>
              <a:gd name="connsiteX78" fmla="*/ 3292707 w 9662615"/>
              <a:gd name="connsiteY78" fmla="*/ 1520490 h 1692226"/>
              <a:gd name="connsiteX79" fmla="*/ 3187872 w 9662615"/>
              <a:gd name="connsiteY79" fmla="*/ 1519991 h 1692226"/>
              <a:gd name="connsiteX80" fmla="*/ 3148026 w 9662615"/>
              <a:gd name="connsiteY80" fmla="*/ 1524777 h 1692226"/>
              <a:gd name="connsiteX81" fmla="*/ 3092394 w 9662615"/>
              <a:gd name="connsiteY81" fmla="*/ 1528115 h 1692226"/>
              <a:gd name="connsiteX82" fmla="*/ 2994200 w 9662615"/>
              <a:gd name="connsiteY82" fmla="*/ 1537857 h 1692226"/>
              <a:gd name="connsiteX83" fmla="*/ 2862301 w 9662615"/>
              <a:gd name="connsiteY83" fmla="*/ 1544250 h 1692226"/>
              <a:gd name="connsiteX84" fmla="*/ 2766335 w 9662615"/>
              <a:gd name="connsiteY84" fmla="*/ 1527662 h 1692226"/>
              <a:gd name="connsiteX85" fmla="*/ 2757836 w 9662615"/>
              <a:gd name="connsiteY85" fmla="*/ 1531371 h 1692226"/>
              <a:gd name="connsiteX86" fmla="*/ 2691555 w 9662615"/>
              <a:gd name="connsiteY86" fmla="*/ 1530283 h 1692226"/>
              <a:gd name="connsiteX87" fmla="*/ 2491676 w 9662615"/>
              <a:gd name="connsiteY87" fmla="*/ 1500859 h 1692226"/>
              <a:gd name="connsiteX88" fmla="*/ 2378036 w 9662615"/>
              <a:gd name="connsiteY88" fmla="*/ 1520645 h 1692226"/>
              <a:gd name="connsiteX89" fmla="*/ 2284269 w 9662615"/>
              <a:gd name="connsiteY89" fmla="*/ 1503068 h 1692226"/>
              <a:gd name="connsiteX90" fmla="*/ 2207104 w 9662615"/>
              <a:gd name="connsiteY90" fmla="*/ 1508888 h 1692226"/>
              <a:gd name="connsiteX91" fmla="*/ 2149226 w 9662615"/>
              <a:gd name="connsiteY91" fmla="*/ 1523409 h 1692226"/>
              <a:gd name="connsiteX92" fmla="*/ 2084783 w 9662615"/>
              <a:gd name="connsiteY92" fmla="*/ 1524245 h 1692226"/>
              <a:gd name="connsiteX93" fmla="*/ 2070075 w 9662615"/>
              <a:gd name="connsiteY93" fmla="*/ 1511285 h 1692226"/>
              <a:gd name="connsiteX94" fmla="*/ 2001057 w 9662615"/>
              <a:gd name="connsiteY94" fmla="*/ 1516449 h 1692226"/>
              <a:gd name="connsiteX95" fmla="*/ 1896330 w 9662615"/>
              <a:gd name="connsiteY95" fmla="*/ 1525725 h 1692226"/>
              <a:gd name="connsiteX96" fmla="*/ 1835994 w 9662615"/>
              <a:gd name="connsiteY96" fmla="*/ 1527678 h 1692226"/>
              <a:gd name="connsiteX97" fmla="*/ 1671119 w 9662615"/>
              <a:gd name="connsiteY97" fmla="*/ 1536701 h 1692226"/>
              <a:gd name="connsiteX98" fmla="*/ 1601337 w 9662615"/>
              <a:gd name="connsiteY98" fmla="*/ 1548552 h 1692226"/>
              <a:gd name="connsiteX99" fmla="*/ 1407755 w 9662615"/>
              <a:gd name="connsiteY99" fmla="*/ 1571444 h 1692226"/>
              <a:gd name="connsiteX100" fmla="*/ 1271994 w 9662615"/>
              <a:gd name="connsiteY100" fmla="*/ 1579471 h 1692226"/>
              <a:gd name="connsiteX101" fmla="*/ 1249226 w 9662615"/>
              <a:gd name="connsiteY101" fmla="*/ 1583140 h 1692226"/>
              <a:gd name="connsiteX102" fmla="*/ 1217719 w 9662615"/>
              <a:gd name="connsiteY102" fmla="*/ 1580863 h 1692226"/>
              <a:gd name="connsiteX103" fmla="*/ 1091432 w 9662615"/>
              <a:gd name="connsiteY103" fmla="*/ 1571003 h 1692226"/>
              <a:gd name="connsiteX104" fmla="*/ 992039 w 9662615"/>
              <a:gd name="connsiteY104" fmla="*/ 1556662 h 1692226"/>
              <a:gd name="connsiteX105" fmla="*/ 868264 w 9662615"/>
              <a:gd name="connsiteY105" fmla="*/ 1566392 h 1692226"/>
              <a:gd name="connsiteX106" fmla="*/ 792765 w 9662615"/>
              <a:gd name="connsiteY106" fmla="*/ 1563102 h 1692226"/>
              <a:gd name="connsiteX107" fmla="*/ 669055 w 9662615"/>
              <a:gd name="connsiteY107" fmla="*/ 1543638 h 1692226"/>
              <a:gd name="connsiteX108" fmla="*/ 506152 w 9662615"/>
              <a:gd name="connsiteY108" fmla="*/ 1549124 h 1692226"/>
              <a:gd name="connsiteX109" fmla="*/ 472797 w 9662615"/>
              <a:gd name="connsiteY109" fmla="*/ 1568904 h 1692226"/>
              <a:gd name="connsiteX110" fmla="*/ 427864 w 9662615"/>
              <a:gd name="connsiteY110" fmla="*/ 1580848 h 1692226"/>
              <a:gd name="connsiteX111" fmla="*/ 408381 w 9662615"/>
              <a:gd name="connsiteY111" fmla="*/ 1552940 h 1692226"/>
              <a:gd name="connsiteX112" fmla="*/ 267163 w 9662615"/>
              <a:gd name="connsiteY112" fmla="*/ 1531913 h 1692226"/>
              <a:gd name="connsiteX113" fmla="*/ 196644 w 9662615"/>
              <a:gd name="connsiteY113" fmla="*/ 1524565 h 1692226"/>
              <a:gd name="connsiteX114" fmla="*/ 86819 w 9662615"/>
              <a:gd name="connsiteY114" fmla="*/ 1519517 h 1692226"/>
              <a:gd name="connsiteX115" fmla="*/ 53369 w 9662615"/>
              <a:gd name="connsiteY115" fmla="*/ 1516853 h 1692226"/>
              <a:gd name="connsiteX116" fmla="*/ 2359 w 9662615"/>
              <a:gd name="connsiteY116" fmla="*/ 1515247 h 1692226"/>
              <a:gd name="connsiteX117" fmla="*/ 0 w 9662615"/>
              <a:gd name="connsiteY117" fmla="*/ 1514932 h 1692226"/>
              <a:gd name="connsiteX118" fmla="*/ 0 w 9662615"/>
              <a:gd name="connsiteY118" fmla="*/ 0 h 1692226"/>
              <a:gd name="connsiteX0" fmla="*/ 0 w 9662615"/>
              <a:gd name="connsiteY0" fmla="*/ 0 h 1692226"/>
              <a:gd name="connsiteX1" fmla="*/ 9662615 w 9662615"/>
              <a:gd name="connsiteY1" fmla="*/ 0 h 1692226"/>
              <a:gd name="connsiteX2" fmla="*/ 9662615 w 9662615"/>
              <a:gd name="connsiteY2" fmla="*/ 1280346 h 1692226"/>
              <a:gd name="connsiteX3" fmla="*/ 9658420 w 9662615"/>
              <a:gd name="connsiteY3" fmla="*/ 1280106 h 1692226"/>
              <a:gd name="connsiteX4" fmla="*/ 9469546 w 9662615"/>
              <a:gd name="connsiteY4" fmla="*/ 1289837 h 1692226"/>
              <a:gd name="connsiteX5" fmla="*/ 9385895 w 9662615"/>
              <a:gd name="connsiteY5" fmla="*/ 1269203 h 1692226"/>
              <a:gd name="connsiteX6" fmla="*/ 9144767 w 9662615"/>
              <a:gd name="connsiteY6" fmla="*/ 1264120 h 1692226"/>
              <a:gd name="connsiteX7" fmla="*/ 8837252 w 9662615"/>
              <a:gd name="connsiteY7" fmla="*/ 1350515 h 1692226"/>
              <a:gd name="connsiteX8" fmla="*/ 8705466 w 9662615"/>
              <a:gd name="connsiteY8" fmla="*/ 1342419 h 1692226"/>
              <a:gd name="connsiteX9" fmla="*/ 8652221 w 9662615"/>
              <a:gd name="connsiteY9" fmla="*/ 1326906 h 1692226"/>
              <a:gd name="connsiteX10" fmla="*/ 8632312 w 9662615"/>
              <a:gd name="connsiteY10" fmla="*/ 1326025 h 1692226"/>
              <a:gd name="connsiteX11" fmla="*/ 8591582 w 9662615"/>
              <a:gd name="connsiteY11" fmla="*/ 1341666 h 1692226"/>
              <a:gd name="connsiteX12" fmla="*/ 8537336 w 9662615"/>
              <a:gd name="connsiteY12" fmla="*/ 1341684 h 1692226"/>
              <a:gd name="connsiteX13" fmla="*/ 8472508 w 9662615"/>
              <a:gd name="connsiteY13" fmla="*/ 1363109 h 1692226"/>
              <a:gd name="connsiteX14" fmla="*/ 8258477 w 9662615"/>
              <a:gd name="connsiteY14" fmla="*/ 1370666 h 1692226"/>
              <a:gd name="connsiteX15" fmla="*/ 8197961 w 9662615"/>
              <a:gd name="connsiteY15" fmla="*/ 1392804 h 1692226"/>
              <a:gd name="connsiteX16" fmla="*/ 8171196 w 9662615"/>
              <a:gd name="connsiteY16" fmla="*/ 1397216 h 1692226"/>
              <a:gd name="connsiteX17" fmla="*/ 8127667 w 9662615"/>
              <a:gd name="connsiteY17" fmla="*/ 1418254 h 1692226"/>
              <a:gd name="connsiteX18" fmla="*/ 7974579 w 9662615"/>
              <a:gd name="connsiteY18" fmla="*/ 1383439 h 1692226"/>
              <a:gd name="connsiteX19" fmla="*/ 7768351 w 9662615"/>
              <a:gd name="connsiteY19" fmla="*/ 1395051 h 1692226"/>
              <a:gd name="connsiteX20" fmla="*/ 7635985 w 9662615"/>
              <a:gd name="connsiteY20" fmla="*/ 1386363 h 1692226"/>
              <a:gd name="connsiteX21" fmla="*/ 7466069 w 9662615"/>
              <a:gd name="connsiteY21" fmla="*/ 1377654 h 1692226"/>
              <a:gd name="connsiteX22" fmla="*/ 7355642 w 9662615"/>
              <a:gd name="connsiteY22" fmla="*/ 1407761 h 1692226"/>
              <a:gd name="connsiteX23" fmla="*/ 7151610 w 9662615"/>
              <a:gd name="connsiteY23" fmla="*/ 1397856 h 1692226"/>
              <a:gd name="connsiteX24" fmla="*/ 7082147 w 9662615"/>
              <a:gd name="connsiteY24" fmla="*/ 1406113 h 1692226"/>
              <a:gd name="connsiteX25" fmla="*/ 7014958 w 9662615"/>
              <a:gd name="connsiteY25" fmla="*/ 1396883 h 1692226"/>
              <a:gd name="connsiteX26" fmla="*/ 6907567 w 9662615"/>
              <a:gd name="connsiteY26" fmla="*/ 1419149 h 1692226"/>
              <a:gd name="connsiteX27" fmla="*/ 6748428 w 9662615"/>
              <a:gd name="connsiteY27" fmla="*/ 1420308 h 1692226"/>
              <a:gd name="connsiteX28" fmla="*/ 6654257 w 9662615"/>
              <a:gd name="connsiteY28" fmla="*/ 1424143 h 1692226"/>
              <a:gd name="connsiteX29" fmla="*/ 6620123 w 9662615"/>
              <a:gd name="connsiteY29" fmla="*/ 1430535 h 1692226"/>
              <a:gd name="connsiteX30" fmla="*/ 6571355 w 9662615"/>
              <a:gd name="connsiteY30" fmla="*/ 1436144 h 1692226"/>
              <a:gd name="connsiteX31" fmla="*/ 6486557 w 9662615"/>
              <a:gd name="connsiteY31" fmla="*/ 1449861 h 1692226"/>
              <a:gd name="connsiteX32" fmla="*/ 6370419 w 9662615"/>
              <a:gd name="connsiteY32" fmla="*/ 1461649 h 1692226"/>
              <a:gd name="connsiteX33" fmla="*/ 6278839 w 9662615"/>
              <a:gd name="connsiteY33" fmla="*/ 1449160 h 1692226"/>
              <a:gd name="connsiteX34" fmla="*/ 6272455 w 9662615"/>
              <a:gd name="connsiteY34" fmla="*/ 1453191 h 1692226"/>
              <a:gd name="connsiteX35" fmla="*/ 6212659 w 9662615"/>
              <a:gd name="connsiteY35" fmla="*/ 1454850 h 1692226"/>
              <a:gd name="connsiteX36" fmla="*/ 6069317 w 9662615"/>
              <a:gd name="connsiteY36" fmla="*/ 1445838 h 1692226"/>
              <a:gd name="connsiteX37" fmla="*/ 5878477 w 9662615"/>
              <a:gd name="connsiteY37" fmla="*/ 1439180 h 1692226"/>
              <a:gd name="connsiteX38" fmla="*/ 5838387 w 9662615"/>
              <a:gd name="connsiteY38" fmla="*/ 1444679 h 1692226"/>
              <a:gd name="connsiteX39" fmla="*/ 5771136 w 9662615"/>
              <a:gd name="connsiteY39" fmla="*/ 1453639 h 1692226"/>
              <a:gd name="connsiteX40" fmla="*/ 5724081 w 9662615"/>
              <a:gd name="connsiteY40" fmla="*/ 1470431 h 1692226"/>
              <a:gd name="connsiteX41" fmla="*/ 5666577 w 9662615"/>
              <a:gd name="connsiteY41" fmla="*/ 1473921 h 1692226"/>
              <a:gd name="connsiteX42" fmla="*/ 5649068 w 9662615"/>
              <a:gd name="connsiteY42" fmla="*/ 1461676 h 1692226"/>
              <a:gd name="connsiteX43" fmla="*/ 5588902 w 9662615"/>
              <a:gd name="connsiteY43" fmla="*/ 1469647 h 1692226"/>
              <a:gd name="connsiteX44" fmla="*/ 5498090 w 9662615"/>
              <a:gd name="connsiteY44" fmla="*/ 1483173 h 1692226"/>
              <a:gd name="connsiteX45" fmla="*/ 5444641 w 9662615"/>
              <a:gd name="connsiteY45" fmla="*/ 1487602 h 1692226"/>
              <a:gd name="connsiteX46" fmla="*/ 5299812 w 9662615"/>
              <a:gd name="connsiteY46" fmla="*/ 1503362 h 1692226"/>
              <a:gd name="connsiteX47" fmla="*/ 5213947 w 9662615"/>
              <a:gd name="connsiteY47" fmla="*/ 1516637 h 1692226"/>
              <a:gd name="connsiteX48" fmla="*/ 5090342 w 9662615"/>
              <a:gd name="connsiteY48" fmla="*/ 1546680 h 1692226"/>
              <a:gd name="connsiteX49" fmla="*/ 5129812 w 9662615"/>
              <a:gd name="connsiteY49" fmla="*/ 1521277 h 1692226"/>
              <a:gd name="connsiteX50" fmla="*/ 5059484 w 9662615"/>
              <a:gd name="connsiteY50" fmla="*/ 1546802 h 1692226"/>
              <a:gd name="connsiteX51" fmla="*/ 5038524 w 9662615"/>
              <a:gd name="connsiteY51" fmla="*/ 1545675 h 1692226"/>
              <a:gd name="connsiteX52" fmla="*/ 5026564 w 9662615"/>
              <a:gd name="connsiteY52" fmla="*/ 1545376 h 1692226"/>
              <a:gd name="connsiteX53" fmla="*/ 4969433 w 9662615"/>
              <a:gd name="connsiteY53" fmla="*/ 1550865 h 1692226"/>
              <a:gd name="connsiteX54" fmla="*/ 4921303 w 9662615"/>
              <a:gd name="connsiteY54" fmla="*/ 1575379 h 1692226"/>
              <a:gd name="connsiteX55" fmla="*/ 4871726 w 9662615"/>
              <a:gd name="connsiteY55" fmla="*/ 1570584 h 1692226"/>
              <a:gd name="connsiteX56" fmla="*/ 4847242 w 9662615"/>
              <a:gd name="connsiteY56" fmla="*/ 1664826 h 1692226"/>
              <a:gd name="connsiteX57" fmla="*/ 4809131 w 9662615"/>
              <a:gd name="connsiteY57" fmla="*/ 1692226 h 1692226"/>
              <a:gd name="connsiteX58" fmla="*/ 4791466 w 9662615"/>
              <a:gd name="connsiteY58" fmla="*/ 1561324 h 1692226"/>
              <a:gd name="connsiteX59" fmla="*/ 4784247 w 9662615"/>
              <a:gd name="connsiteY59" fmla="*/ 1562342 h 1692226"/>
              <a:gd name="connsiteX60" fmla="*/ 4735334 w 9662615"/>
              <a:gd name="connsiteY60" fmla="*/ 1581778 h 1692226"/>
              <a:gd name="connsiteX61" fmla="*/ 4697562 w 9662615"/>
              <a:gd name="connsiteY61" fmla="*/ 1551206 h 1692226"/>
              <a:gd name="connsiteX62" fmla="*/ 4662664 w 9662615"/>
              <a:gd name="connsiteY62" fmla="*/ 1573162 h 1692226"/>
              <a:gd name="connsiteX63" fmla="*/ 4603028 w 9662615"/>
              <a:gd name="connsiteY63" fmla="*/ 1568821 h 1692226"/>
              <a:gd name="connsiteX64" fmla="*/ 4541612 w 9662615"/>
              <a:gd name="connsiteY64" fmla="*/ 1545262 h 1692226"/>
              <a:gd name="connsiteX65" fmla="*/ 4422155 w 9662615"/>
              <a:gd name="connsiteY65" fmla="*/ 1542059 h 1692226"/>
              <a:gd name="connsiteX66" fmla="*/ 4221826 w 9662615"/>
              <a:gd name="connsiteY66" fmla="*/ 1508923 h 1692226"/>
              <a:gd name="connsiteX67" fmla="*/ 4096601 w 9662615"/>
              <a:gd name="connsiteY67" fmla="*/ 1521563 h 1692226"/>
              <a:gd name="connsiteX68" fmla="*/ 3970635 w 9662615"/>
              <a:gd name="connsiteY68" fmla="*/ 1544815 h 1692226"/>
              <a:gd name="connsiteX69" fmla="*/ 3833906 w 9662615"/>
              <a:gd name="connsiteY69" fmla="*/ 1516637 h 1692226"/>
              <a:gd name="connsiteX70" fmla="*/ 3696258 w 9662615"/>
              <a:gd name="connsiteY70" fmla="*/ 1537563 h 1692226"/>
              <a:gd name="connsiteX71" fmla="*/ 3594070 w 9662615"/>
              <a:gd name="connsiteY71" fmla="*/ 1509422 h 1692226"/>
              <a:gd name="connsiteX72" fmla="*/ 3565233 w 9662615"/>
              <a:gd name="connsiteY72" fmla="*/ 1515122 h 1692226"/>
              <a:gd name="connsiteX73" fmla="*/ 3560267 w 9662615"/>
              <a:gd name="connsiteY73" fmla="*/ 1516288 h 1692226"/>
              <a:gd name="connsiteX74" fmla="*/ 3540258 w 9662615"/>
              <a:gd name="connsiteY74" fmla="*/ 1516976 h 1692226"/>
              <a:gd name="connsiteX75" fmla="*/ 3534780 w 9662615"/>
              <a:gd name="connsiteY75" fmla="*/ 1522141 h 1692226"/>
              <a:gd name="connsiteX76" fmla="*/ 3504783 w 9662615"/>
              <a:gd name="connsiteY76" fmla="*/ 1526739 h 1692226"/>
              <a:gd name="connsiteX77" fmla="*/ 3430805 w 9662615"/>
              <a:gd name="connsiteY77" fmla="*/ 1542521 h 1692226"/>
              <a:gd name="connsiteX78" fmla="*/ 3292707 w 9662615"/>
              <a:gd name="connsiteY78" fmla="*/ 1520490 h 1692226"/>
              <a:gd name="connsiteX79" fmla="*/ 3187872 w 9662615"/>
              <a:gd name="connsiteY79" fmla="*/ 1519991 h 1692226"/>
              <a:gd name="connsiteX80" fmla="*/ 3148026 w 9662615"/>
              <a:gd name="connsiteY80" fmla="*/ 1524777 h 1692226"/>
              <a:gd name="connsiteX81" fmla="*/ 3092394 w 9662615"/>
              <a:gd name="connsiteY81" fmla="*/ 1528115 h 1692226"/>
              <a:gd name="connsiteX82" fmla="*/ 2994200 w 9662615"/>
              <a:gd name="connsiteY82" fmla="*/ 1537857 h 1692226"/>
              <a:gd name="connsiteX83" fmla="*/ 2862301 w 9662615"/>
              <a:gd name="connsiteY83" fmla="*/ 1544250 h 1692226"/>
              <a:gd name="connsiteX84" fmla="*/ 2766335 w 9662615"/>
              <a:gd name="connsiteY84" fmla="*/ 1527662 h 1692226"/>
              <a:gd name="connsiteX85" fmla="*/ 2757836 w 9662615"/>
              <a:gd name="connsiteY85" fmla="*/ 1531371 h 1692226"/>
              <a:gd name="connsiteX86" fmla="*/ 2691555 w 9662615"/>
              <a:gd name="connsiteY86" fmla="*/ 1530283 h 1692226"/>
              <a:gd name="connsiteX87" fmla="*/ 2491676 w 9662615"/>
              <a:gd name="connsiteY87" fmla="*/ 1500859 h 1692226"/>
              <a:gd name="connsiteX88" fmla="*/ 2378036 w 9662615"/>
              <a:gd name="connsiteY88" fmla="*/ 1520645 h 1692226"/>
              <a:gd name="connsiteX89" fmla="*/ 2284269 w 9662615"/>
              <a:gd name="connsiteY89" fmla="*/ 1503068 h 1692226"/>
              <a:gd name="connsiteX90" fmla="*/ 2207104 w 9662615"/>
              <a:gd name="connsiteY90" fmla="*/ 1508888 h 1692226"/>
              <a:gd name="connsiteX91" fmla="*/ 2149226 w 9662615"/>
              <a:gd name="connsiteY91" fmla="*/ 1523409 h 1692226"/>
              <a:gd name="connsiteX92" fmla="*/ 2084783 w 9662615"/>
              <a:gd name="connsiteY92" fmla="*/ 1524245 h 1692226"/>
              <a:gd name="connsiteX93" fmla="*/ 2070075 w 9662615"/>
              <a:gd name="connsiteY93" fmla="*/ 1511285 h 1692226"/>
              <a:gd name="connsiteX94" fmla="*/ 2001057 w 9662615"/>
              <a:gd name="connsiteY94" fmla="*/ 1516449 h 1692226"/>
              <a:gd name="connsiteX95" fmla="*/ 1896330 w 9662615"/>
              <a:gd name="connsiteY95" fmla="*/ 1525725 h 1692226"/>
              <a:gd name="connsiteX96" fmla="*/ 1835994 w 9662615"/>
              <a:gd name="connsiteY96" fmla="*/ 1527678 h 1692226"/>
              <a:gd name="connsiteX97" fmla="*/ 1671119 w 9662615"/>
              <a:gd name="connsiteY97" fmla="*/ 1536701 h 1692226"/>
              <a:gd name="connsiteX98" fmla="*/ 1601337 w 9662615"/>
              <a:gd name="connsiteY98" fmla="*/ 1548552 h 1692226"/>
              <a:gd name="connsiteX99" fmla="*/ 1407755 w 9662615"/>
              <a:gd name="connsiteY99" fmla="*/ 1571444 h 1692226"/>
              <a:gd name="connsiteX100" fmla="*/ 1271994 w 9662615"/>
              <a:gd name="connsiteY100" fmla="*/ 1579471 h 1692226"/>
              <a:gd name="connsiteX101" fmla="*/ 1249226 w 9662615"/>
              <a:gd name="connsiteY101" fmla="*/ 1583140 h 1692226"/>
              <a:gd name="connsiteX102" fmla="*/ 1217719 w 9662615"/>
              <a:gd name="connsiteY102" fmla="*/ 1580863 h 1692226"/>
              <a:gd name="connsiteX103" fmla="*/ 1091432 w 9662615"/>
              <a:gd name="connsiteY103" fmla="*/ 1571003 h 1692226"/>
              <a:gd name="connsiteX104" fmla="*/ 992039 w 9662615"/>
              <a:gd name="connsiteY104" fmla="*/ 1556662 h 1692226"/>
              <a:gd name="connsiteX105" fmla="*/ 868264 w 9662615"/>
              <a:gd name="connsiteY105" fmla="*/ 1566392 h 1692226"/>
              <a:gd name="connsiteX106" fmla="*/ 792765 w 9662615"/>
              <a:gd name="connsiteY106" fmla="*/ 1563102 h 1692226"/>
              <a:gd name="connsiteX107" fmla="*/ 669055 w 9662615"/>
              <a:gd name="connsiteY107" fmla="*/ 1543638 h 1692226"/>
              <a:gd name="connsiteX108" fmla="*/ 506152 w 9662615"/>
              <a:gd name="connsiteY108" fmla="*/ 1549124 h 1692226"/>
              <a:gd name="connsiteX109" fmla="*/ 472797 w 9662615"/>
              <a:gd name="connsiteY109" fmla="*/ 1568904 h 1692226"/>
              <a:gd name="connsiteX110" fmla="*/ 427864 w 9662615"/>
              <a:gd name="connsiteY110" fmla="*/ 1580848 h 1692226"/>
              <a:gd name="connsiteX111" fmla="*/ 408381 w 9662615"/>
              <a:gd name="connsiteY111" fmla="*/ 1552940 h 1692226"/>
              <a:gd name="connsiteX112" fmla="*/ 267163 w 9662615"/>
              <a:gd name="connsiteY112" fmla="*/ 1531913 h 1692226"/>
              <a:gd name="connsiteX113" fmla="*/ 196644 w 9662615"/>
              <a:gd name="connsiteY113" fmla="*/ 1524565 h 1692226"/>
              <a:gd name="connsiteX114" fmla="*/ 86819 w 9662615"/>
              <a:gd name="connsiteY114" fmla="*/ 1519517 h 1692226"/>
              <a:gd name="connsiteX115" fmla="*/ 53369 w 9662615"/>
              <a:gd name="connsiteY115" fmla="*/ 1516853 h 1692226"/>
              <a:gd name="connsiteX116" fmla="*/ 2359 w 9662615"/>
              <a:gd name="connsiteY116" fmla="*/ 1515247 h 1692226"/>
              <a:gd name="connsiteX117" fmla="*/ 0 w 9662615"/>
              <a:gd name="connsiteY117" fmla="*/ 1514932 h 1692226"/>
              <a:gd name="connsiteX118" fmla="*/ 0 w 9662615"/>
              <a:gd name="connsiteY118" fmla="*/ 0 h 1692226"/>
              <a:gd name="connsiteX0" fmla="*/ 0 w 9662615"/>
              <a:gd name="connsiteY0" fmla="*/ 0 h 1692226"/>
              <a:gd name="connsiteX1" fmla="*/ 9662615 w 9662615"/>
              <a:gd name="connsiteY1" fmla="*/ 0 h 1692226"/>
              <a:gd name="connsiteX2" fmla="*/ 9662615 w 9662615"/>
              <a:gd name="connsiteY2" fmla="*/ 1280346 h 1692226"/>
              <a:gd name="connsiteX3" fmla="*/ 9658420 w 9662615"/>
              <a:gd name="connsiteY3" fmla="*/ 1280106 h 1692226"/>
              <a:gd name="connsiteX4" fmla="*/ 9469546 w 9662615"/>
              <a:gd name="connsiteY4" fmla="*/ 1289837 h 1692226"/>
              <a:gd name="connsiteX5" fmla="*/ 9385895 w 9662615"/>
              <a:gd name="connsiteY5" fmla="*/ 1269203 h 1692226"/>
              <a:gd name="connsiteX6" fmla="*/ 9144767 w 9662615"/>
              <a:gd name="connsiteY6" fmla="*/ 1264120 h 1692226"/>
              <a:gd name="connsiteX7" fmla="*/ 8837252 w 9662615"/>
              <a:gd name="connsiteY7" fmla="*/ 1350515 h 1692226"/>
              <a:gd name="connsiteX8" fmla="*/ 8705466 w 9662615"/>
              <a:gd name="connsiteY8" fmla="*/ 1342419 h 1692226"/>
              <a:gd name="connsiteX9" fmla="*/ 8652221 w 9662615"/>
              <a:gd name="connsiteY9" fmla="*/ 1326906 h 1692226"/>
              <a:gd name="connsiteX10" fmla="*/ 8632312 w 9662615"/>
              <a:gd name="connsiteY10" fmla="*/ 1326025 h 1692226"/>
              <a:gd name="connsiteX11" fmla="*/ 8591582 w 9662615"/>
              <a:gd name="connsiteY11" fmla="*/ 1341666 h 1692226"/>
              <a:gd name="connsiteX12" fmla="*/ 8537336 w 9662615"/>
              <a:gd name="connsiteY12" fmla="*/ 1341684 h 1692226"/>
              <a:gd name="connsiteX13" fmla="*/ 8472508 w 9662615"/>
              <a:gd name="connsiteY13" fmla="*/ 1363109 h 1692226"/>
              <a:gd name="connsiteX14" fmla="*/ 8258477 w 9662615"/>
              <a:gd name="connsiteY14" fmla="*/ 1370666 h 1692226"/>
              <a:gd name="connsiteX15" fmla="*/ 8197961 w 9662615"/>
              <a:gd name="connsiteY15" fmla="*/ 1392804 h 1692226"/>
              <a:gd name="connsiteX16" fmla="*/ 8171196 w 9662615"/>
              <a:gd name="connsiteY16" fmla="*/ 1397216 h 1692226"/>
              <a:gd name="connsiteX17" fmla="*/ 8127667 w 9662615"/>
              <a:gd name="connsiteY17" fmla="*/ 1418254 h 1692226"/>
              <a:gd name="connsiteX18" fmla="*/ 7974579 w 9662615"/>
              <a:gd name="connsiteY18" fmla="*/ 1383439 h 1692226"/>
              <a:gd name="connsiteX19" fmla="*/ 7768351 w 9662615"/>
              <a:gd name="connsiteY19" fmla="*/ 1395051 h 1692226"/>
              <a:gd name="connsiteX20" fmla="*/ 7635985 w 9662615"/>
              <a:gd name="connsiteY20" fmla="*/ 1386363 h 1692226"/>
              <a:gd name="connsiteX21" fmla="*/ 7466069 w 9662615"/>
              <a:gd name="connsiteY21" fmla="*/ 1377654 h 1692226"/>
              <a:gd name="connsiteX22" fmla="*/ 7355642 w 9662615"/>
              <a:gd name="connsiteY22" fmla="*/ 1407761 h 1692226"/>
              <a:gd name="connsiteX23" fmla="*/ 7151610 w 9662615"/>
              <a:gd name="connsiteY23" fmla="*/ 1397856 h 1692226"/>
              <a:gd name="connsiteX24" fmla="*/ 7082147 w 9662615"/>
              <a:gd name="connsiteY24" fmla="*/ 1406113 h 1692226"/>
              <a:gd name="connsiteX25" fmla="*/ 7014958 w 9662615"/>
              <a:gd name="connsiteY25" fmla="*/ 1396883 h 1692226"/>
              <a:gd name="connsiteX26" fmla="*/ 6907567 w 9662615"/>
              <a:gd name="connsiteY26" fmla="*/ 1419149 h 1692226"/>
              <a:gd name="connsiteX27" fmla="*/ 6748428 w 9662615"/>
              <a:gd name="connsiteY27" fmla="*/ 1420308 h 1692226"/>
              <a:gd name="connsiteX28" fmla="*/ 6654257 w 9662615"/>
              <a:gd name="connsiteY28" fmla="*/ 1424143 h 1692226"/>
              <a:gd name="connsiteX29" fmla="*/ 6620123 w 9662615"/>
              <a:gd name="connsiteY29" fmla="*/ 1430535 h 1692226"/>
              <a:gd name="connsiteX30" fmla="*/ 6571355 w 9662615"/>
              <a:gd name="connsiteY30" fmla="*/ 1436144 h 1692226"/>
              <a:gd name="connsiteX31" fmla="*/ 6486557 w 9662615"/>
              <a:gd name="connsiteY31" fmla="*/ 1449861 h 1692226"/>
              <a:gd name="connsiteX32" fmla="*/ 6370419 w 9662615"/>
              <a:gd name="connsiteY32" fmla="*/ 1461649 h 1692226"/>
              <a:gd name="connsiteX33" fmla="*/ 6278839 w 9662615"/>
              <a:gd name="connsiteY33" fmla="*/ 1449160 h 1692226"/>
              <a:gd name="connsiteX34" fmla="*/ 6272455 w 9662615"/>
              <a:gd name="connsiteY34" fmla="*/ 1453191 h 1692226"/>
              <a:gd name="connsiteX35" fmla="*/ 6212659 w 9662615"/>
              <a:gd name="connsiteY35" fmla="*/ 1454850 h 1692226"/>
              <a:gd name="connsiteX36" fmla="*/ 6069317 w 9662615"/>
              <a:gd name="connsiteY36" fmla="*/ 1445838 h 1692226"/>
              <a:gd name="connsiteX37" fmla="*/ 5878477 w 9662615"/>
              <a:gd name="connsiteY37" fmla="*/ 1439180 h 1692226"/>
              <a:gd name="connsiteX38" fmla="*/ 5838387 w 9662615"/>
              <a:gd name="connsiteY38" fmla="*/ 1444679 h 1692226"/>
              <a:gd name="connsiteX39" fmla="*/ 5771136 w 9662615"/>
              <a:gd name="connsiteY39" fmla="*/ 1453639 h 1692226"/>
              <a:gd name="connsiteX40" fmla="*/ 5724081 w 9662615"/>
              <a:gd name="connsiteY40" fmla="*/ 1470431 h 1692226"/>
              <a:gd name="connsiteX41" fmla="*/ 5666577 w 9662615"/>
              <a:gd name="connsiteY41" fmla="*/ 1473921 h 1692226"/>
              <a:gd name="connsiteX42" fmla="*/ 5649068 w 9662615"/>
              <a:gd name="connsiteY42" fmla="*/ 1461676 h 1692226"/>
              <a:gd name="connsiteX43" fmla="*/ 5588902 w 9662615"/>
              <a:gd name="connsiteY43" fmla="*/ 1469647 h 1692226"/>
              <a:gd name="connsiteX44" fmla="*/ 5498090 w 9662615"/>
              <a:gd name="connsiteY44" fmla="*/ 1483173 h 1692226"/>
              <a:gd name="connsiteX45" fmla="*/ 5444641 w 9662615"/>
              <a:gd name="connsiteY45" fmla="*/ 1487602 h 1692226"/>
              <a:gd name="connsiteX46" fmla="*/ 5299812 w 9662615"/>
              <a:gd name="connsiteY46" fmla="*/ 1503362 h 1692226"/>
              <a:gd name="connsiteX47" fmla="*/ 5213947 w 9662615"/>
              <a:gd name="connsiteY47" fmla="*/ 1516637 h 1692226"/>
              <a:gd name="connsiteX48" fmla="*/ 5090342 w 9662615"/>
              <a:gd name="connsiteY48" fmla="*/ 1546680 h 1692226"/>
              <a:gd name="connsiteX49" fmla="*/ 5129812 w 9662615"/>
              <a:gd name="connsiteY49" fmla="*/ 1521277 h 1692226"/>
              <a:gd name="connsiteX50" fmla="*/ 5059484 w 9662615"/>
              <a:gd name="connsiteY50" fmla="*/ 1546802 h 1692226"/>
              <a:gd name="connsiteX51" fmla="*/ 5038524 w 9662615"/>
              <a:gd name="connsiteY51" fmla="*/ 1545675 h 1692226"/>
              <a:gd name="connsiteX52" fmla="*/ 5026564 w 9662615"/>
              <a:gd name="connsiteY52" fmla="*/ 1545376 h 1692226"/>
              <a:gd name="connsiteX53" fmla="*/ 4969433 w 9662615"/>
              <a:gd name="connsiteY53" fmla="*/ 1550865 h 1692226"/>
              <a:gd name="connsiteX54" fmla="*/ 4921303 w 9662615"/>
              <a:gd name="connsiteY54" fmla="*/ 1575379 h 1692226"/>
              <a:gd name="connsiteX55" fmla="*/ 4871726 w 9662615"/>
              <a:gd name="connsiteY55" fmla="*/ 1570584 h 1692226"/>
              <a:gd name="connsiteX56" fmla="*/ 4847242 w 9662615"/>
              <a:gd name="connsiteY56" fmla="*/ 1621094 h 1692226"/>
              <a:gd name="connsiteX57" fmla="*/ 4809131 w 9662615"/>
              <a:gd name="connsiteY57" fmla="*/ 1692226 h 1692226"/>
              <a:gd name="connsiteX58" fmla="*/ 4791466 w 9662615"/>
              <a:gd name="connsiteY58" fmla="*/ 1561324 h 1692226"/>
              <a:gd name="connsiteX59" fmla="*/ 4784247 w 9662615"/>
              <a:gd name="connsiteY59" fmla="*/ 1562342 h 1692226"/>
              <a:gd name="connsiteX60" fmla="*/ 4735334 w 9662615"/>
              <a:gd name="connsiteY60" fmla="*/ 1581778 h 1692226"/>
              <a:gd name="connsiteX61" fmla="*/ 4697562 w 9662615"/>
              <a:gd name="connsiteY61" fmla="*/ 1551206 h 1692226"/>
              <a:gd name="connsiteX62" fmla="*/ 4662664 w 9662615"/>
              <a:gd name="connsiteY62" fmla="*/ 1573162 h 1692226"/>
              <a:gd name="connsiteX63" fmla="*/ 4603028 w 9662615"/>
              <a:gd name="connsiteY63" fmla="*/ 1568821 h 1692226"/>
              <a:gd name="connsiteX64" fmla="*/ 4541612 w 9662615"/>
              <a:gd name="connsiteY64" fmla="*/ 1545262 h 1692226"/>
              <a:gd name="connsiteX65" fmla="*/ 4422155 w 9662615"/>
              <a:gd name="connsiteY65" fmla="*/ 1542059 h 1692226"/>
              <a:gd name="connsiteX66" fmla="*/ 4221826 w 9662615"/>
              <a:gd name="connsiteY66" fmla="*/ 1508923 h 1692226"/>
              <a:gd name="connsiteX67" fmla="*/ 4096601 w 9662615"/>
              <a:gd name="connsiteY67" fmla="*/ 1521563 h 1692226"/>
              <a:gd name="connsiteX68" fmla="*/ 3970635 w 9662615"/>
              <a:gd name="connsiteY68" fmla="*/ 1544815 h 1692226"/>
              <a:gd name="connsiteX69" fmla="*/ 3833906 w 9662615"/>
              <a:gd name="connsiteY69" fmla="*/ 1516637 h 1692226"/>
              <a:gd name="connsiteX70" fmla="*/ 3696258 w 9662615"/>
              <a:gd name="connsiteY70" fmla="*/ 1537563 h 1692226"/>
              <a:gd name="connsiteX71" fmla="*/ 3594070 w 9662615"/>
              <a:gd name="connsiteY71" fmla="*/ 1509422 h 1692226"/>
              <a:gd name="connsiteX72" fmla="*/ 3565233 w 9662615"/>
              <a:gd name="connsiteY72" fmla="*/ 1515122 h 1692226"/>
              <a:gd name="connsiteX73" fmla="*/ 3560267 w 9662615"/>
              <a:gd name="connsiteY73" fmla="*/ 1516288 h 1692226"/>
              <a:gd name="connsiteX74" fmla="*/ 3540258 w 9662615"/>
              <a:gd name="connsiteY74" fmla="*/ 1516976 h 1692226"/>
              <a:gd name="connsiteX75" fmla="*/ 3534780 w 9662615"/>
              <a:gd name="connsiteY75" fmla="*/ 1522141 h 1692226"/>
              <a:gd name="connsiteX76" fmla="*/ 3504783 w 9662615"/>
              <a:gd name="connsiteY76" fmla="*/ 1526739 h 1692226"/>
              <a:gd name="connsiteX77" fmla="*/ 3430805 w 9662615"/>
              <a:gd name="connsiteY77" fmla="*/ 1542521 h 1692226"/>
              <a:gd name="connsiteX78" fmla="*/ 3292707 w 9662615"/>
              <a:gd name="connsiteY78" fmla="*/ 1520490 h 1692226"/>
              <a:gd name="connsiteX79" fmla="*/ 3187872 w 9662615"/>
              <a:gd name="connsiteY79" fmla="*/ 1519991 h 1692226"/>
              <a:gd name="connsiteX80" fmla="*/ 3148026 w 9662615"/>
              <a:gd name="connsiteY80" fmla="*/ 1524777 h 1692226"/>
              <a:gd name="connsiteX81" fmla="*/ 3092394 w 9662615"/>
              <a:gd name="connsiteY81" fmla="*/ 1528115 h 1692226"/>
              <a:gd name="connsiteX82" fmla="*/ 2994200 w 9662615"/>
              <a:gd name="connsiteY82" fmla="*/ 1537857 h 1692226"/>
              <a:gd name="connsiteX83" fmla="*/ 2862301 w 9662615"/>
              <a:gd name="connsiteY83" fmla="*/ 1544250 h 1692226"/>
              <a:gd name="connsiteX84" fmla="*/ 2766335 w 9662615"/>
              <a:gd name="connsiteY84" fmla="*/ 1527662 h 1692226"/>
              <a:gd name="connsiteX85" fmla="*/ 2757836 w 9662615"/>
              <a:gd name="connsiteY85" fmla="*/ 1531371 h 1692226"/>
              <a:gd name="connsiteX86" fmla="*/ 2691555 w 9662615"/>
              <a:gd name="connsiteY86" fmla="*/ 1530283 h 1692226"/>
              <a:gd name="connsiteX87" fmla="*/ 2491676 w 9662615"/>
              <a:gd name="connsiteY87" fmla="*/ 1500859 h 1692226"/>
              <a:gd name="connsiteX88" fmla="*/ 2378036 w 9662615"/>
              <a:gd name="connsiteY88" fmla="*/ 1520645 h 1692226"/>
              <a:gd name="connsiteX89" fmla="*/ 2284269 w 9662615"/>
              <a:gd name="connsiteY89" fmla="*/ 1503068 h 1692226"/>
              <a:gd name="connsiteX90" fmla="*/ 2207104 w 9662615"/>
              <a:gd name="connsiteY90" fmla="*/ 1508888 h 1692226"/>
              <a:gd name="connsiteX91" fmla="*/ 2149226 w 9662615"/>
              <a:gd name="connsiteY91" fmla="*/ 1523409 h 1692226"/>
              <a:gd name="connsiteX92" fmla="*/ 2084783 w 9662615"/>
              <a:gd name="connsiteY92" fmla="*/ 1524245 h 1692226"/>
              <a:gd name="connsiteX93" fmla="*/ 2070075 w 9662615"/>
              <a:gd name="connsiteY93" fmla="*/ 1511285 h 1692226"/>
              <a:gd name="connsiteX94" fmla="*/ 2001057 w 9662615"/>
              <a:gd name="connsiteY94" fmla="*/ 1516449 h 1692226"/>
              <a:gd name="connsiteX95" fmla="*/ 1896330 w 9662615"/>
              <a:gd name="connsiteY95" fmla="*/ 1525725 h 1692226"/>
              <a:gd name="connsiteX96" fmla="*/ 1835994 w 9662615"/>
              <a:gd name="connsiteY96" fmla="*/ 1527678 h 1692226"/>
              <a:gd name="connsiteX97" fmla="*/ 1671119 w 9662615"/>
              <a:gd name="connsiteY97" fmla="*/ 1536701 h 1692226"/>
              <a:gd name="connsiteX98" fmla="*/ 1601337 w 9662615"/>
              <a:gd name="connsiteY98" fmla="*/ 1548552 h 1692226"/>
              <a:gd name="connsiteX99" fmla="*/ 1407755 w 9662615"/>
              <a:gd name="connsiteY99" fmla="*/ 1571444 h 1692226"/>
              <a:gd name="connsiteX100" fmla="*/ 1271994 w 9662615"/>
              <a:gd name="connsiteY100" fmla="*/ 1579471 h 1692226"/>
              <a:gd name="connsiteX101" fmla="*/ 1249226 w 9662615"/>
              <a:gd name="connsiteY101" fmla="*/ 1583140 h 1692226"/>
              <a:gd name="connsiteX102" fmla="*/ 1217719 w 9662615"/>
              <a:gd name="connsiteY102" fmla="*/ 1580863 h 1692226"/>
              <a:gd name="connsiteX103" fmla="*/ 1091432 w 9662615"/>
              <a:gd name="connsiteY103" fmla="*/ 1571003 h 1692226"/>
              <a:gd name="connsiteX104" fmla="*/ 992039 w 9662615"/>
              <a:gd name="connsiteY104" fmla="*/ 1556662 h 1692226"/>
              <a:gd name="connsiteX105" fmla="*/ 868264 w 9662615"/>
              <a:gd name="connsiteY105" fmla="*/ 1566392 h 1692226"/>
              <a:gd name="connsiteX106" fmla="*/ 792765 w 9662615"/>
              <a:gd name="connsiteY106" fmla="*/ 1563102 h 1692226"/>
              <a:gd name="connsiteX107" fmla="*/ 669055 w 9662615"/>
              <a:gd name="connsiteY107" fmla="*/ 1543638 h 1692226"/>
              <a:gd name="connsiteX108" fmla="*/ 506152 w 9662615"/>
              <a:gd name="connsiteY108" fmla="*/ 1549124 h 1692226"/>
              <a:gd name="connsiteX109" fmla="*/ 472797 w 9662615"/>
              <a:gd name="connsiteY109" fmla="*/ 1568904 h 1692226"/>
              <a:gd name="connsiteX110" fmla="*/ 427864 w 9662615"/>
              <a:gd name="connsiteY110" fmla="*/ 1580848 h 1692226"/>
              <a:gd name="connsiteX111" fmla="*/ 408381 w 9662615"/>
              <a:gd name="connsiteY111" fmla="*/ 1552940 h 1692226"/>
              <a:gd name="connsiteX112" fmla="*/ 267163 w 9662615"/>
              <a:gd name="connsiteY112" fmla="*/ 1531913 h 1692226"/>
              <a:gd name="connsiteX113" fmla="*/ 196644 w 9662615"/>
              <a:gd name="connsiteY113" fmla="*/ 1524565 h 1692226"/>
              <a:gd name="connsiteX114" fmla="*/ 86819 w 9662615"/>
              <a:gd name="connsiteY114" fmla="*/ 1519517 h 1692226"/>
              <a:gd name="connsiteX115" fmla="*/ 53369 w 9662615"/>
              <a:gd name="connsiteY115" fmla="*/ 1516853 h 1692226"/>
              <a:gd name="connsiteX116" fmla="*/ 2359 w 9662615"/>
              <a:gd name="connsiteY116" fmla="*/ 1515247 h 1692226"/>
              <a:gd name="connsiteX117" fmla="*/ 0 w 9662615"/>
              <a:gd name="connsiteY117" fmla="*/ 1514932 h 1692226"/>
              <a:gd name="connsiteX118" fmla="*/ 0 w 9662615"/>
              <a:gd name="connsiteY118" fmla="*/ 0 h 1692226"/>
              <a:gd name="connsiteX0" fmla="*/ 0 w 9662615"/>
              <a:gd name="connsiteY0" fmla="*/ 0 h 1621094"/>
              <a:gd name="connsiteX1" fmla="*/ 9662615 w 9662615"/>
              <a:gd name="connsiteY1" fmla="*/ 0 h 1621094"/>
              <a:gd name="connsiteX2" fmla="*/ 9662615 w 9662615"/>
              <a:gd name="connsiteY2" fmla="*/ 1280346 h 1621094"/>
              <a:gd name="connsiteX3" fmla="*/ 9658420 w 9662615"/>
              <a:gd name="connsiteY3" fmla="*/ 1280106 h 1621094"/>
              <a:gd name="connsiteX4" fmla="*/ 9469546 w 9662615"/>
              <a:gd name="connsiteY4" fmla="*/ 1289837 h 1621094"/>
              <a:gd name="connsiteX5" fmla="*/ 9385895 w 9662615"/>
              <a:gd name="connsiteY5" fmla="*/ 1269203 h 1621094"/>
              <a:gd name="connsiteX6" fmla="*/ 9144767 w 9662615"/>
              <a:gd name="connsiteY6" fmla="*/ 1264120 h 1621094"/>
              <a:gd name="connsiteX7" fmla="*/ 8837252 w 9662615"/>
              <a:gd name="connsiteY7" fmla="*/ 1350515 h 1621094"/>
              <a:gd name="connsiteX8" fmla="*/ 8705466 w 9662615"/>
              <a:gd name="connsiteY8" fmla="*/ 1342419 h 1621094"/>
              <a:gd name="connsiteX9" fmla="*/ 8652221 w 9662615"/>
              <a:gd name="connsiteY9" fmla="*/ 1326906 h 1621094"/>
              <a:gd name="connsiteX10" fmla="*/ 8632312 w 9662615"/>
              <a:gd name="connsiteY10" fmla="*/ 1326025 h 1621094"/>
              <a:gd name="connsiteX11" fmla="*/ 8591582 w 9662615"/>
              <a:gd name="connsiteY11" fmla="*/ 1341666 h 1621094"/>
              <a:gd name="connsiteX12" fmla="*/ 8537336 w 9662615"/>
              <a:gd name="connsiteY12" fmla="*/ 1341684 h 1621094"/>
              <a:gd name="connsiteX13" fmla="*/ 8472508 w 9662615"/>
              <a:gd name="connsiteY13" fmla="*/ 1363109 h 1621094"/>
              <a:gd name="connsiteX14" fmla="*/ 8258477 w 9662615"/>
              <a:gd name="connsiteY14" fmla="*/ 1370666 h 1621094"/>
              <a:gd name="connsiteX15" fmla="*/ 8197961 w 9662615"/>
              <a:gd name="connsiteY15" fmla="*/ 1392804 h 1621094"/>
              <a:gd name="connsiteX16" fmla="*/ 8171196 w 9662615"/>
              <a:gd name="connsiteY16" fmla="*/ 1397216 h 1621094"/>
              <a:gd name="connsiteX17" fmla="*/ 8127667 w 9662615"/>
              <a:gd name="connsiteY17" fmla="*/ 1418254 h 1621094"/>
              <a:gd name="connsiteX18" fmla="*/ 7974579 w 9662615"/>
              <a:gd name="connsiteY18" fmla="*/ 1383439 h 1621094"/>
              <a:gd name="connsiteX19" fmla="*/ 7768351 w 9662615"/>
              <a:gd name="connsiteY19" fmla="*/ 1395051 h 1621094"/>
              <a:gd name="connsiteX20" fmla="*/ 7635985 w 9662615"/>
              <a:gd name="connsiteY20" fmla="*/ 1386363 h 1621094"/>
              <a:gd name="connsiteX21" fmla="*/ 7466069 w 9662615"/>
              <a:gd name="connsiteY21" fmla="*/ 1377654 h 1621094"/>
              <a:gd name="connsiteX22" fmla="*/ 7355642 w 9662615"/>
              <a:gd name="connsiteY22" fmla="*/ 1407761 h 1621094"/>
              <a:gd name="connsiteX23" fmla="*/ 7151610 w 9662615"/>
              <a:gd name="connsiteY23" fmla="*/ 1397856 h 1621094"/>
              <a:gd name="connsiteX24" fmla="*/ 7082147 w 9662615"/>
              <a:gd name="connsiteY24" fmla="*/ 1406113 h 1621094"/>
              <a:gd name="connsiteX25" fmla="*/ 7014958 w 9662615"/>
              <a:gd name="connsiteY25" fmla="*/ 1396883 h 1621094"/>
              <a:gd name="connsiteX26" fmla="*/ 6907567 w 9662615"/>
              <a:gd name="connsiteY26" fmla="*/ 1419149 h 1621094"/>
              <a:gd name="connsiteX27" fmla="*/ 6748428 w 9662615"/>
              <a:gd name="connsiteY27" fmla="*/ 1420308 h 1621094"/>
              <a:gd name="connsiteX28" fmla="*/ 6654257 w 9662615"/>
              <a:gd name="connsiteY28" fmla="*/ 1424143 h 1621094"/>
              <a:gd name="connsiteX29" fmla="*/ 6620123 w 9662615"/>
              <a:gd name="connsiteY29" fmla="*/ 1430535 h 1621094"/>
              <a:gd name="connsiteX30" fmla="*/ 6571355 w 9662615"/>
              <a:gd name="connsiteY30" fmla="*/ 1436144 h 1621094"/>
              <a:gd name="connsiteX31" fmla="*/ 6486557 w 9662615"/>
              <a:gd name="connsiteY31" fmla="*/ 1449861 h 1621094"/>
              <a:gd name="connsiteX32" fmla="*/ 6370419 w 9662615"/>
              <a:gd name="connsiteY32" fmla="*/ 1461649 h 1621094"/>
              <a:gd name="connsiteX33" fmla="*/ 6278839 w 9662615"/>
              <a:gd name="connsiteY33" fmla="*/ 1449160 h 1621094"/>
              <a:gd name="connsiteX34" fmla="*/ 6272455 w 9662615"/>
              <a:gd name="connsiteY34" fmla="*/ 1453191 h 1621094"/>
              <a:gd name="connsiteX35" fmla="*/ 6212659 w 9662615"/>
              <a:gd name="connsiteY35" fmla="*/ 1454850 h 1621094"/>
              <a:gd name="connsiteX36" fmla="*/ 6069317 w 9662615"/>
              <a:gd name="connsiteY36" fmla="*/ 1445838 h 1621094"/>
              <a:gd name="connsiteX37" fmla="*/ 5878477 w 9662615"/>
              <a:gd name="connsiteY37" fmla="*/ 1439180 h 1621094"/>
              <a:gd name="connsiteX38" fmla="*/ 5838387 w 9662615"/>
              <a:gd name="connsiteY38" fmla="*/ 1444679 h 1621094"/>
              <a:gd name="connsiteX39" fmla="*/ 5771136 w 9662615"/>
              <a:gd name="connsiteY39" fmla="*/ 1453639 h 1621094"/>
              <a:gd name="connsiteX40" fmla="*/ 5724081 w 9662615"/>
              <a:gd name="connsiteY40" fmla="*/ 1470431 h 1621094"/>
              <a:gd name="connsiteX41" fmla="*/ 5666577 w 9662615"/>
              <a:gd name="connsiteY41" fmla="*/ 1473921 h 1621094"/>
              <a:gd name="connsiteX42" fmla="*/ 5649068 w 9662615"/>
              <a:gd name="connsiteY42" fmla="*/ 1461676 h 1621094"/>
              <a:gd name="connsiteX43" fmla="*/ 5588902 w 9662615"/>
              <a:gd name="connsiteY43" fmla="*/ 1469647 h 1621094"/>
              <a:gd name="connsiteX44" fmla="*/ 5498090 w 9662615"/>
              <a:gd name="connsiteY44" fmla="*/ 1483173 h 1621094"/>
              <a:gd name="connsiteX45" fmla="*/ 5444641 w 9662615"/>
              <a:gd name="connsiteY45" fmla="*/ 1487602 h 1621094"/>
              <a:gd name="connsiteX46" fmla="*/ 5299812 w 9662615"/>
              <a:gd name="connsiteY46" fmla="*/ 1503362 h 1621094"/>
              <a:gd name="connsiteX47" fmla="*/ 5213947 w 9662615"/>
              <a:gd name="connsiteY47" fmla="*/ 1516637 h 1621094"/>
              <a:gd name="connsiteX48" fmla="*/ 5090342 w 9662615"/>
              <a:gd name="connsiteY48" fmla="*/ 1546680 h 1621094"/>
              <a:gd name="connsiteX49" fmla="*/ 5129812 w 9662615"/>
              <a:gd name="connsiteY49" fmla="*/ 1521277 h 1621094"/>
              <a:gd name="connsiteX50" fmla="*/ 5059484 w 9662615"/>
              <a:gd name="connsiteY50" fmla="*/ 1546802 h 1621094"/>
              <a:gd name="connsiteX51" fmla="*/ 5038524 w 9662615"/>
              <a:gd name="connsiteY51" fmla="*/ 1545675 h 1621094"/>
              <a:gd name="connsiteX52" fmla="*/ 5026564 w 9662615"/>
              <a:gd name="connsiteY52" fmla="*/ 1545376 h 1621094"/>
              <a:gd name="connsiteX53" fmla="*/ 4969433 w 9662615"/>
              <a:gd name="connsiteY53" fmla="*/ 1550865 h 1621094"/>
              <a:gd name="connsiteX54" fmla="*/ 4921303 w 9662615"/>
              <a:gd name="connsiteY54" fmla="*/ 1575379 h 1621094"/>
              <a:gd name="connsiteX55" fmla="*/ 4871726 w 9662615"/>
              <a:gd name="connsiteY55" fmla="*/ 1570584 h 1621094"/>
              <a:gd name="connsiteX56" fmla="*/ 4847242 w 9662615"/>
              <a:gd name="connsiteY56" fmla="*/ 1621094 h 1621094"/>
              <a:gd name="connsiteX57" fmla="*/ 4821058 w 9662615"/>
              <a:gd name="connsiteY57" fmla="*/ 1553078 h 1621094"/>
              <a:gd name="connsiteX58" fmla="*/ 4791466 w 9662615"/>
              <a:gd name="connsiteY58" fmla="*/ 1561324 h 1621094"/>
              <a:gd name="connsiteX59" fmla="*/ 4784247 w 9662615"/>
              <a:gd name="connsiteY59" fmla="*/ 1562342 h 1621094"/>
              <a:gd name="connsiteX60" fmla="*/ 4735334 w 9662615"/>
              <a:gd name="connsiteY60" fmla="*/ 1581778 h 1621094"/>
              <a:gd name="connsiteX61" fmla="*/ 4697562 w 9662615"/>
              <a:gd name="connsiteY61" fmla="*/ 1551206 h 1621094"/>
              <a:gd name="connsiteX62" fmla="*/ 4662664 w 9662615"/>
              <a:gd name="connsiteY62" fmla="*/ 1573162 h 1621094"/>
              <a:gd name="connsiteX63" fmla="*/ 4603028 w 9662615"/>
              <a:gd name="connsiteY63" fmla="*/ 1568821 h 1621094"/>
              <a:gd name="connsiteX64" fmla="*/ 4541612 w 9662615"/>
              <a:gd name="connsiteY64" fmla="*/ 1545262 h 1621094"/>
              <a:gd name="connsiteX65" fmla="*/ 4422155 w 9662615"/>
              <a:gd name="connsiteY65" fmla="*/ 1542059 h 1621094"/>
              <a:gd name="connsiteX66" fmla="*/ 4221826 w 9662615"/>
              <a:gd name="connsiteY66" fmla="*/ 1508923 h 1621094"/>
              <a:gd name="connsiteX67" fmla="*/ 4096601 w 9662615"/>
              <a:gd name="connsiteY67" fmla="*/ 1521563 h 1621094"/>
              <a:gd name="connsiteX68" fmla="*/ 3970635 w 9662615"/>
              <a:gd name="connsiteY68" fmla="*/ 1544815 h 1621094"/>
              <a:gd name="connsiteX69" fmla="*/ 3833906 w 9662615"/>
              <a:gd name="connsiteY69" fmla="*/ 1516637 h 1621094"/>
              <a:gd name="connsiteX70" fmla="*/ 3696258 w 9662615"/>
              <a:gd name="connsiteY70" fmla="*/ 1537563 h 1621094"/>
              <a:gd name="connsiteX71" fmla="*/ 3594070 w 9662615"/>
              <a:gd name="connsiteY71" fmla="*/ 1509422 h 1621094"/>
              <a:gd name="connsiteX72" fmla="*/ 3565233 w 9662615"/>
              <a:gd name="connsiteY72" fmla="*/ 1515122 h 1621094"/>
              <a:gd name="connsiteX73" fmla="*/ 3560267 w 9662615"/>
              <a:gd name="connsiteY73" fmla="*/ 1516288 h 1621094"/>
              <a:gd name="connsiteX74" fmla="*/ 3540258 w 9662615"/>
              <a:gd name="connsiteY74" fmla="*/ 1516976 h 1621094"/>
              <a:gd name="connsiteX75" fmla="*/ 3534780 w 9662615"/>
              <a:gd name="connsiteY75" fmla="*/ 1522141 h 1621094"/>
              <a:gd name="connsiteX76" fmla="*/ 3504783 w 9662615"/>
              <a:gd name="connsiteY76" fmla="*/ 1526739 h 1621094"/>
              <a:gd name="connsiteX77" fmla="*/ 3430805 w 9662615"/>
              <a:gd name="connsiteY77" fmla="*/ 1542521 h 1621094"/>
              <a:gd name="connsiteX78" fmla="*/ 3292707 w 9662615"/>
              <a:gd name="connsiteY78" fmla="*/ 1520490 h 1621094"/>
              <a:gd name="connsiteX79" fmla="*/ 3187872 w 9662615"/>
              <a:gd name="connsiteY79" fmla="*/ 1519991 h 1621094"/>
              <a:gd name="connsiteX80" fmla="*/ 3148026 w 9662615"/>
              <a:gd name="connsiteY80" fmla="*/ 1524777 h 1621094"/>
              <a:gd name="connsiteX81" fmla="*/ 3092394 w 9662615"/>
              <a:gd name="connsiteY81" fmla="*/ 1528115 h 1621094"/>
              <a:gd name="connsiteX82" fmla="*/ 2994200 w 9662615"/>
              <a:gd name="connsiteY82" fmla="*/ 1537857 h 1621094"/>
              <a:gd name="connsiteX83" fmla="*/ 2862301 w 9662615"/>
              <a:gd name="connsiteY83" fmla="*/ 1544250 h 1621094"/>
              <a:gd name="connsiteX84" fmla="*/ 2766335 w 9662615"/>
              <a:gd name="connsiteY84" fmla="*/ 1527662 h 1621094"/>
              <a:gd name="connsiteX85" fmla="*/ 2757836 w 9662615"/>
              <a:gd name="connsiteY85" fmla="*/ 1531371 h 1621094"/>
              <a:gd name="connsiteX86" fmla="*/ 2691555 w 9662615"/>
              <a:gd name="connsiteY86" fmla="*/ 1530283 h 1621094"/>
              <a:gd name="connsiteX87" fmla="*/ 2491676 w 9662615"/>
              <a:gd name="connsiteY87" fmla="*/ 1500859 h 1621094"/>
              <a:gd name="connsiteX88" fmla="*/ 2378036 w 9662615"/>
              <a:gd name="connsiteY88" fmla="*/ 1520645 h 1621094"/>
              <a:gd name="connsiteX89" fmla="*/ 2284269 w 9662615"/>
              <a:gd name="connsiteY89" fmla="*/ 1503068 h 1621094"/>
              <a:gd name="connsiteX90" fmla="*/ 2207104 w 9662615"/>
              <a:gd name="connsiteY90" fmla="*/ 1508888 h 1621094"/>
              <a:gd name="connsiteX91" fmla="*/ 2149226 w 9662615"/>
              <a:gd name="connsiteY91" fmla="*/ 1523409 h 1621094"/>
              <a:gd name="connsiteX92" fmla="*/ 2084783 w 9662615"/>
              <a:gd name="connsiteY92" fmla="*/ 1524245 h 1621094"/>
              <a:gd name="connsiteX93" fmla="*/ 2070075 w 9662615"/>
              <a:gd name="connsiteY93" fmla="*/ 1511285 h 1621094"/>
              <a:gd name="connsiteX94" fmla="*/ 2001057 w 9662615"/>
              <a:gd name="connsiteY94" fmla="*/ 1516449 h 1621094"/>
              <a:gd name="connsiteX95" fmla="*/ 1896330 w 9662615"/>
              <a:gd name="connsiteY95" fmla="*/ 1525725 h 1621094"/>
              <a:gd name="connsiteX96" fmla="*/ 1835994 w 9662615"/>
              <a:gd name="connsiteY96" fmla="*/ 1527678 h 1621094"/>
              <a:gd name="connsiteX97" fmla="*/ 1671119 w 9662615"/>
              <a:gd name="connsiteY97" fmla="*/ 1536701 h 1621094"/>
              <a:gd name="connsiteX98" fmla="*/ 1601337 w 9662615"/>
              <a:gd name="connsiteY98" fmla="*/ 1548552 h 1621094"/>
              <a:gd name="connsiteX99" fmla="*/ 1407755 w 9662615"/>
              <a:gd name="connsiteY99" fmla="*/ 1571444 h 1621094"/>
              <a:gd name="connsiteX100" fmla="*/ 1271994 w 9662615"/>
              <a:gd name="connsiteY100" fmla="*/ 1579471 h 1621094"/>
              <a:gd name="connsiteX101" fmla="*/ 1249226 w 9662615"/>
              <a:gd name="connsiteY101" fmla="*/ 1583140 h 1621094"/>
              <a:gd name="connsiteX102" fmla="*/ 1217719 w 9662615"/>
              <a:gd name="connsiteY102" fmla="*/ 1580863 h 1621094"/>
              <a:gd name="connsiteX103" fmla="*/ 1091432 w 9662615"/>
              <a:gd name="connsiteY103" fmla="*/ 1571003 h 1621094"/>
              <a:gd name="connsiteX104" fmla="*/ 992039 w 9662615"/>
              <a:gd name="connsiteY104" fmla="*/ 1556662 h 1621094"/>
              <a:gd name="connsiteX105" fmla="*/ 868264 w 9662615"/>
              <a:gd name="connsiteY105" fmla="*/ 1566392 h 1621094"/>
              <a:gd name="connsiteX106" fmla="*/ 792765 w 9662615"/>
              <a:gd name="connsiteY106" fmla="*/ 1563102 h 1621094"/>
              <a:gd name="connsiteX107" fmla="*/ 669055 w 9662615"/>
              <a:gd name="connsiteY107" fmla="*/ 1543638 h 1621094"/>
              <a:gd name="connsiteX108" fmla="*/ 506152 w 9662615"/>
              <a:gd name="connsiteY108" fmla="*/ 1549124 h 1621094"/>
              <a:gd name="connsiteX109" fmla="*/ 472797 w 9662615"/>
              <a:gd name="connsiteY109" fmla="*/ 1568904 h 1621094"/>
              <a:gd name="connsiteX110" fmla="*/ 427864 w 9662615"/>
              <a:gd name="connsiteY110" fmla="*/ 1580848 h 1621094"/>
              <a:gd name="connsiteX111" fmla="*/ 408381 w 9662615"/>
              <a:gd name="connsiteY111" fmla="*/ 1552940 h 1621094"/>
              <a:gd name="connsiteX112" fmla="*/ 267163 w 9662615"/>
              <a:gd name="connsiteY112" fmla="*/ 1531913 h 1621094"/>
              <a:gd name="connsiteX113" fmla="*/ 196644 w 9662615"/>
              <a:gd name="connsiteY113" fmla="*/ 1524565 h 1621094"/>
              <a:gd name="connsiteX114" fmla="*/ 86819 w 9662615"/>
              <a:gd name="connsiteY114" fmla="*/ 1519517 h 1621094"/>
              <a:gd name="connsiteX115" fmla="*/ 53369 w 9662615"/>
              <a:gd name="connsiteY115" fmla="*/ 1516853 h 1621094"/>
              <a:gd name="connsiteX116" fmla="*/ 2359 w 9662615"/>
              <a:gd name="connsiteY116" fmla="*/ 1515247 h 1621094"/>
              <a:gd name="connsiteX117" fmla="*/ 0 w 9662615"/>
              <a:gd name="connsiteY117" fmla="*/ 1514932 h 1621094"/>
              <a:gd name="connsiteX118" fmla="*/ 0 w 9662615"/>
              <a:gd name="connsiteY118" fmla="*/ 0 h 1621094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1303 w 9662615"/>
              <a:gd name="connsiteY54" fmla="*/ 1575379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5334 w 9662615"/>
              <a:gd name="connsiteY60" fmla="*/ 158177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41612 w 9662615"/>
              <a:gd name="connsiteY64" fmla="*/ 1545262 h 1583140"/>
              <a:gd name="connsiteX65" fmla="*/ 4422155 w 9662615"/>
              <a:gd name="connsiteY65" fmla="*/ 1542059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5334 w 9662615"/>
              <a:gd name="connsiteY60" fmla="*/ 158177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41612 w 9662615"/>
              <a:gd name="connsiteY64" fmla="*/ 1545262 h 1583140"/>
              <a:gd name="connsiteX65" fmla="*/ 4422155 w 9662615"/>
              <a:gd name="connsiteY65" fmla="*/ 1542059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97680"/>
              <a:gd name="connsiteX1" fmla="*/ 9662615 w 9662615"/>
              <a:gd name="connsiteY1" fmla="*/ 0 h 1597680"/>
              <a:gd name="connsiteX2" fmla="*/ 9662615 w 9662615"/>
              <a:gd name="connsiteY2" fmla="*/ 1280346 h 1597680"/>
              <a:gd name="connsiteX3" fmla="*/ 9658420 w 9662615"/>
              <a:gd name="connsiteY3" fmla="*/ 1280106 h 1597680"/>
              <a:gd name="connsiteX4" fmla="*/ 9469546 w 9662615"/>
              <a:gd name="connsiteY4" fmla="*/ 1289837 h 1597680"/>
              <a:gd name="connsiteX5" fmla="*/ 9385895 w 9662615"/>
              <a:gd name="connsiteY5" fmla="*/ 1269203 h 1597680"/>
              <a:gd name="connsiteX6" fmla="*/ 9144767 w 9662615"/>
              <a:gd name="connsiteY6" fmla="*/ 1264120 h 1597680"/>
              <a:gd name="connsiteX7" fmla="*/ 8837252 w 9662615"/>
              <a:gd name="connsiteY7" fmla="*/ 1350515 h 1597680"/>
              <a:gd name="connsiteX8" fmla="*/ 8705466 w 9662615"/>
              <a:gd name="connsiteY8" fmla="*/ 1342419 h 1597680"/>
              <a:gd name="connsiteX9" fmla="*/ 8652221 w 9662615"/>
              <a:gd name="connsiteY9" fmla="*/ 1326906 h 1597680"/>
              <a:gd name="connsiteX10" fmla="*/ 8632312 w 9662615"/>
              <a:gd name="connsiteY10" fmla="*/ 1326025 h 1597680"/>
              <a:gd name="connsiteX11" fmla="*/ 8591582 w 9662615"/>
              <a:gd name="connsiteY11" fmla="*/ 1341666 h 1597680"/>
              <a:gd name="connsiteX12" fmla="*/ 8537336 w 9662615"/>
              <a:gd name="connsiteY12" fmla="*/ 1341684 h 1597680"/>
              <a:gd name="connsiteX13" fmla="*/ 8472508 w 9662615"/>
              <a:gd name="connsiteY13" fmla="*/ 1363109 h 1597680"/>
              <a:gd name="connsiteX14" fmla="*/ 8258477 w 9662615"/>
              <a:gd name="connsiteY14" fmla="*/ 1370666 h 1597680"/>
              <a:gd name="connsiteX15" fmla="*/ 8197961 w 9662615"/>
              <a:gd name="connsiteY15" fmla="*/ 1392804 h 1597680"/>
              <a:gd name="connsiteX16" fmla="*/ 8171196 w 9662615"/>
              <a:gd name="connsiteY16" fmla="*/ 1397216 h 1597680"/>
              <a:gd name="connsiteX17" fmla="*/ 8127667 w 9662615"/>
              <a:gd name="connsiteY17" fmla="*/ 1418254 h 1597680"/>
              <a:gd name="connsiteX18" fmla="*/ 7974579 w 9662615"/>
              <a:gd name="connsiteY18" fmla="*/ 1383439 h 1597680"/>
              <a:gd name="connsiteX19" fmla="*/ 7768351 w 9662615"/>
              <a:gd name="connsiteY19" fmla="*/ 1395051 h 1597680"/>
              <a:gd name="connsiteX20" fmla="*/ 7635985 w 9662615"/>
              <a:gd name="connsiteY20" fmla="*/ 1386363 h 1597680"/>
              <a:gd name="connsiteX21" fmla="*/ 7466069 w 9662615"/>
              <a:gd name="connsiteY21" fmla="*/ 1377654 h 1597680"/>
              <a:gd name="connsiteX22" fmla="*/ 7355642 w 9662615"/>
              <a:gd name="connsiteY22" fmla="*/ 1407761 h 1597680"/>
              <a:gd name="connsiteX23" fmla="*/ 7151610 w 9662615"/>
              <a:gd name="connsiteY23" fmla="*/ 1397856 h 1597680"/>
              <a:gd name="connsiteX24" fmla="*/ 7082147 w 9662615"/>
              <a:gd name="connsiteY24" fmla="*/ 1406113 h 1597680"/>
              <a:gd name="connsiteX25" fmla="*/ 7014958 w 9662615"/>
              <a:gd name="connsiteY25" fmla="*/ 1396883 h 1597680"/>
              <a:gd name="connsiteX26" fmla="*/ 6907567 w 9662615"/>
              <a:gd name="connsiteY26" fmla="*/ 1419149 h 1597680"/>
              <a:gd name="connsiteX27" fmla="*/ 6748428 w 9662615"/>
              <a:gd name="connsiteY27" fmla="*/ 1420308 h 1597680"/>
              <a:gd name="connsiteX28" fmla="*/ 6654257 w 9662615"/>
              <a:gd name="connsiteY28" fmla="*/ 1424143 h 1597680"/>
              <a:gd name="connsiteX29" fmla="*/ 6620123 w 9662615"/>
              <a:gd name="connsiteY29" fmla="*/ 1430535 h 1597680"/>
              <a:gd name="connsiteX30" fmla="*/ 6571355 w 9662615"/>
              <a:gd name="connsiteY30" fmla="*/ 1436144 h 1597680"/>
              <a:gd name="connsiteX31" fmla="*/ 6486557 w 9662615"/>
              <a:gd name="connsiteY31" fmla="*/ 1449861 h 1597680"/>
              <a:gd name="connsiteX32" fmla="*/ 6370419 w 9662615"/>
              <a:gd name="connsiteY32" fmla="*/ 1461649 h 1597680"/>
              <a:gd name="connsiteX33" fmla="*/ 6278839 w 9662615"/>
              <a:gd name="connsiteY33" fmla="*/ 1449160 h 1597680"/>
              <a:gd name="connsiteX34" fmla="*/ 6272455 w 9662615"/>
              <a:gd name="connsiteY34" fmla="*/ 1453191 h 1597680"/>
              <a:gd name="connsiteX35" fmla="*/ 6212659 w 9662615"/>
              <a:gd name="connsiteY35" fmla="*/ 1454850 h 1597680"/>
              <a:gd name="connsiteX36" fmla="*/ 6069317 w 9662615"/>
              <a:gd name="connsiteY36" fmla="*/ 1445838 h 1597680"/>
              <a:gd name="connsiteX37" fmla="*/ 5878477 w 9662615"/>
              <a:gd name="connsiteY37" fmla="*/ 1439180 h 1597680"/>
              <a:gd name="connsiteX38" fmla="*/ 5838387 w 9662615"/>
              <a:gd name="connsiteY38" fmla="*/ 1444679 h 1597680"/>
              <a:gd name="connsiteX39" fmla="*/ 5771136 w 9662615"/>
              <a:gd name="connsiteY39" fmla="*/ 1453639 h 1597680"/>
              <a:gd name="connsiteX40" fmla="*/ 5724081 w 9662615"/>
              <a:gd name="connsiteY40" fmla="*/ 1470431 h 1597680"/>
              <a:gd name="connsiteX41" fmla="*/ 5666577 w 9662615"/>
              <a:gd name="connsiteY41" fmla="*/ 1473921 h 1597680"/>
              <a:gd name="connsiteX42" fmla="*/ 5649068 w 9662615"/>
              <a:gd name="connsiteY42" fmla="*/ 1461676 h 1597680"/>
              <a:gd name="connsiteX43" fmla="*/ 5588902 w 9662615"/>
              <a:gd name="connsiteY43" fmla="*/ 1469647 h 1597680"/>
              <a:gd name="connsiteX44" fmla="*/ 5498090 w 9662615"/>
              <a:gd name="connsiteY44" fmla="*/ 1483173 h 1597680"/>
              <a:gd name="connsiteX45" fmla="*/ 5444641 w 9662615"/>
              <a:gd name="connsiteY45" fmla="*/ 1487602 h 1597680"/>
              <a:gd name="connsiteX46" fmla="*/ 5299812 w 9662615"/>
              <a:gd name="connsiteY46" fmla="*/ 1503362 h 1597680"/>
              <a:gd name="connsiteX47" fmla="*/ 5213947 w 9662615"/>
              <a:gd name="connsiteY47" fmla="*/ 1516637 h 1597680"/>
              <a:gd name="connsiteX48" fmla="*/ 5090342 w 9662615"/>
              <a:gd name="connsiteY48" fmla="*/ 1546680 h 1597680"/>
              <a:gd name="connsiteX49" fmla="*/ 5129812 w 9662615"/>
              <a:gd name="connsiteY49" fmla="*/ 1521277 h 1597680"/>
              <a:gd name="connsiteX50" fmla="*/ 5059484 w 9662615"/>
              <a:gd name="connsiteY50" fmla="*/ 1546802 h 1597680"/>
              <a:gd name="connsiteX51" fmla="*/ 5038524 w 9662615"/>
              <a:gd name="connsiteY51" fmla="*/ 1545675 h 1597680"/>
              <a:gd name="connsiteX52" fmla="*/ 5026564 w 9662615"/>
              <a:gd name="connsiteY52" fmla="*/ 1545376 h 1597680"/>
              <a:gd name="connsiteX53" fmla="*/ 4969433 w 9662615"/>
              <a:gd name="connsiteY53" fmla="*/ 1550865 h 1597680"/>
              <a:gd name="connsiteX54" fmla="*/ 4929254 w 9662615"/>
              <a:gd name="connsiteY54" fmla="*/ 1563452 h 1597680"/>
              <a:gd name="connsiteX55" fmla="*/ 4871726 w 9662615"/>
              <a:gd name="connsiteY55" fmla="*/ 1570584 h 1597680"/>
              <a:gd name="connsiteX56" fmla="*/ 4843267 w 9662615"/>
              <a:gd name="connsiteY56" fmla="*/ 1561459 h 1597680"/>
              <a:gd name="connsiteX57" fmla="*/ 4821058 w 9662615"/>
              <a:gd name="connsiteY57" fmla="*/ 1553078 h 1597680"/>
              <a:gd name="connsiteX58" fmla="*/ 4791466 w 9662615"/>
              <a:gd name="connsiteY58" fmla="*/ 1561324 h 1597680"/>
              <a:gd name="connsiteX59" fmla="*/ 4784247 w 9662615"/>
              <a:gd name="connsiteY59" fmla="*/ 1562342 h 1597680"/>
              <a:gd name="connsiteX60" fmla="*/ 4743285 w 9662615"/>
              <a:gd name="connsiteY60" fmla="*/ 1597680 h 1597680"/>
              <a:gd name="connsiteX61" fmla="*/ 4697562 w 9662615"/>
              <a:gd name="connsiteY61" fmla="*/ 1551206 h 1597680"/>
              <a:gd name="connsiteX62" fmla="*/ 4662664 w 9662615"/>
              <a:gd name="connsiteY62" fmla="*/ 1573162 h 1597680"/>
              <a:gd name="connsiteX63" fmla="*/ 4603028 w 9662615"/>
              <a:gd name="connsiteY63" fmla="*/ 1568821 h 1597680"/>
              <a:gd name="connsiteX64" fmla="*/ 4541612 w 9662615"/>
              <a:gd name="connsiteY64" fmla="*/ 1545262 h 1597680"/>
              <a:gd name="connsiteX65" fmla="*/ 4422155 w 9662615"/>
              <a:gd name="connsiteY65" fmla="*/ 1542059 h 1597680"/>
              <a:gd name="connsiteX66" fmla="*/ 4221826 w 9662615"/>
              <a:gd name="connsiteY66" fmla="*/ 1508923 h 1597680"/>
              <a:gd name="connsiteX67" fmla="*/ 4096601 w 9662615"/>
              <a:gd name="connsiteY67" fmla="*/ 1521563 h 1597680"/>
              <a:gd name="connsiteX68" fmla="*/ 3970635 w 9662615"/>
              <a:gd name="connsiteY68" fmla="*/ 1544815 h 1597680"/>
              <a:gd name="connsiteX69" fmla="*/ 3833906 w 9662615"/>
              <a:gd name="connsiteY69" fmla="*/ 1516637 h 1597680"/>
              <a:gd name="connsiteX70" fmla="*/ 3696258 w 9662615"/>
              <a:gd name="connsiteY70" fmla="*/ 1537563 h 1597680"/>
              <a:gd name="connsiteX71" fmla="*/ 3594070 w 9662615"/>
              <a:gd name="connsiteY71" fmla="*/ 1509422 h 1597680"/>
              <a:gd name="connsiteX72" fmla="*/ 3565233 w 9662615"/>
              <a:gd name="connsiteY72" fmla="*/ 1515122 h 1597680"/>
              <a:gd name="connsiteX73" fmla="*/ 3560267 w 9662615"/>
              <a:gd name="connsiteY73" fmla="*/ 1516288 h 1597680"/>
              <a:gd name="connsiteX74" fmla="*/ 3540258 w 9662615"/>
              <a:gd name="connsiteY74" fmla="*/ 1516976 h 1597680"/>
              <a:gd name="connsiteX75" fmla="*/ 3534780 w 9662615"/>
              <a:gd name="connsiteY75" fmla="*/ 1522141 h 1597680"/>
              <a:gd name="connsiteX76" fmla="*/ 3504783 w 9662615"/>
              <a:gd name="connsiteY76" fmla="*/ 1526739 h 1597680"/>
              <a:gd name="connsiteX77" fmla="*/ 3430805 w 9662615"/>
              <a:gd name="connsiteY77" fmla="*/ 1542521 h 1597680"/>
              <a:gd name="connsiteX78" fmla="*/ 3292707 w 9662615"/>
              <a:gd name="connsiteY78" fmla="*/ 1520490 h 1597680"/>
              <a:gd name="connsiteX79" fmla="*/ 3187872 w 9662615"/>
              <a:gd name="connsiteY79" fmla="*/ 1519991 h 1597680"/>
              <a:gd name="connsiteX80" fmla="*/ 3148026 w 9662615"/>
              <a:gd name="connsiteY80" fmla="*/ 1524777 h 1597680"/>
              <a:gd name="connsiteX81" fmla="*/ 3092394 w 9662615"/>
              <a:gd name="connsiteY81" fmla="*/ 1528115 h 1597680"/>
              <a:gd name="connsiteX82" fmla="*/ 2994200 w 9662615"/>
              <a:gd name="connsiteY82" fmla="*/ 1537857 h 1597680"/>
              <a:gd name="connsiteX83" fmla="*/ 2862301 w 9662615"/>
              <a:gd name="connsiteY83" fmla="*/ 1544250 h 1597680"/>
              <a:gd name="connsiteX84" fmla="*/ 2766335 w 9662615"/>
              <a:gd name="connsiteY84" fmla="*/ 1527662 h 1597680"/>
              <a:gd name="connsiteX85" fmla="*/ 2757836 w 9662615"/>
              <a:gd name="connsiteY85" fmla="*/ 1531371 h 1597680"/>
              <a:gd name="connsiteX86" fmla="*/ 2691555 w 9662615"/>
              <a:gd name="connsiteY86" fmla="*/ 1530283 h 1597680"/>
              <a:gd name="connsiteX87" fmla="*/ 2491676 w 9662615"/>
              <a:gd name="connsiteY87" fmla="*/ 1500859 h 1597680"/>
              <a:gd name="connsiteX88" fmla="*/ 2378036 w 9662615"/>
              <a:gd name="connsiteY88" fmla="*/ 1520645 h 1597680"/>
              <a:gd name="connsiteX89" fmla="*/ 2284269 w 9662615"/>
              <a:gd name="connsiteY89" fmla="*/ 1503068 h 1597680"/>
              <a:gd name="connsiteX90" fmla="*/ 2207104 w 9662615"/>
              <a:gd name="connsiteY90" fmla="*/ 1508888 h 1597680"/>
              <a:gd name="connsiteX91" fmla="*/ 2149226 w 9662615"/>
              <a:gd name="connsiteY91" fmla="*/ 1523409 h 1597680"/>
              <a:gd name="connsiteX92" fmla="*/ 2084783 w 9662615"/>
              <a:gd name="connsiteY92" fmla="*/ 1524245 h 1597680"/>
              <a:gd name="connsiteX93" fmla="*/ 2070075 w 9662615"/>
              <a:gd name="connsiteY93" fmla="*/ 1511285 h 1597680"/>
              <a:gd name="connsiteX94" fmla="*/ 2001057 w 9662615"/>
              <a:gd name="connsiteY94" fmla="*/ 1516449 h 1597680"/>
              <a:gd name="connsiteX95" fmla="*/ 1896330 w 9662615"/>
              <a:gd name="connsiteY95" fmla="*/ 1525725 h 1597680"/>
              <a:gd name="connsiteX96" fmla="*/ 1835994 w 9662615"/>
              <a:gd name="connsiteY96" fmla="*/ 1527678 h 1597680"/>
              <a:gd name="connsiteX97" fmla="*/ 1671119 w 9662615"/>
              <a:gd name="connsiteY97" fmla="*/ 1536701 h 1597680"/>
              <a:gd name="connsiteX98" fmla="*/ 1601337 w 9662615"/>
              <a:gd name="connsiteY98" fmla="*/ 1548552 h 1597680"/>
              <a:gd name="connsiteX99" fmla="*/ 1407755 w 9662615"/>
              <a:gd name="connsiteY99" fmla="*/ 1571444 h 1597680"/>
              <a:gd name="connsiteX100" fmla="*/ 1271994 w 9662615"/>
              <a:gd name="connsiteY100" fmla="*/ 1579471 h 1597680"/>
              <a:gd name="connsiteX101" fmla="*/ 1249226 w 9662615"/>
              <a:gd name="connsiteY101" fmla="*/ 1583140 h 1597680"/>
              <a:gd name="connsiteX102" fmla="*/ 1217719 w 9662615"/>
              <a:gd name="connsiteY102" fmla="*/ 1580863 h 1597680"/>
              <a:gd name="connsiteX103" fmla="*/ 1091432 w 9662615"/>
              <a:gd name="connsiteY103" fmla="*/ 1571003 h 1597680"/>
              <a:gd name="connsiteX104" fmla="*/ 992039 w 9662615"/>
              <a:gd name="connsiteY104" fmla="*/ 1556662 h 1597680"/>
              <a:gd name="connsiteX105" fmla="*/ 868264 w 9662615"/>
              <a:gd name="connsiteY105" fmla="*/ 1566392 h 1597680"/>
              <a:gd name="connsiteX106" fmla="*/ 792765 w 9662615"/>
              <a:gd name="connsiteY106" fmla="*/ 1563102 h 1597680"/>
              <a:gd name="connsiteX107" fmla="*/ 669055 w 9662615"/>
              <a:gd name="connsiteY107" fmla="*/ 1543638 h 1597680"/>
              <a:gd name="connsiteX108" fmla="*/ 506152 w 9662615"/>
              <a:gd name="connsiteY108" fmla="*/ 1549124 h 1597680"/>
              <a:gd name="connsiteX109" fmla="*/ 472797 w 9662615"/>
              <a:gd name="connsiteY109" fmla="*/ 1568904 h 1597680"/>
              <a:gd name="connsiteX110" fmla="*/ 427864 w 9662615"/>
              <a:gd name="connsiteY110" fmla="*/ 1580848 h 1597680"/>
              <a:gd name="connsiteX111" fmla="*/ 408381 w 9662615"/>
              <a:gd name="connsiteY111" fmla="*/ 1552940 h 1597680"/>
              <a:gd name="connsiteX112" fmla="*/ 267163 w 9662615"/>
              <a:gd name="connsiteY112" fmla="*/ 1531913 h 1597680"/>
              <a:gd name="connsiteX113" fmla="*/ 196644 w 9662615"/>
              <a:gd name="connsiteY113" fmla="*/ 1524565 h 1597680"/>
              <a:gd name="connsiteX114" fmla="*/ 86819 w 9662615"/>
              <a:gd name="connsiteY114" fmla="*/ 1519517 h 1597680"/>
              <a:gd name="connsiteX115" fmla="*/ 53369 w 9662615"/>
              <a:gd name="connsiteY115" fmla="*/ 1516853 h 1597680"/>
              <a:gd name="connsiteX116" fmla="*/ 2359 w 9662615"/>
              <a:gd name="connsiteY116" fmla="*/ 1515247 h 1597680"/>
              <a:gd name="connsiteX117" fmla="*/ 0 w 9662615"/>
              <a:gd name="connsiteY117" fmla="*/ 1514932 h 1597680"/>
              <a:gd name="connsiteX118" fmla="*/ 0 w 9662615"/>
              <a:gd name="connsiteY118" fmla="*/ 0 h 1597680"/>
              <a:gd name="connsiteX0" fmla="*/ 0 w 9662615"/>
              <a:gd name="connsiteY0" fmla="*/ 0 h 1603753"/>
              <a:gd name="connsiteX1" fmla="*/ 9662615 w 9662615"/>
              <a:gd name="connsiteY1" fmla="*/ 0 h 1603753"/>
              <a:gd name="connsiteX2" fmla="*/ 9662615 w 9662615"/>
              <a:gd name="connsiteY2" fmla="*/ 1280346 h 1603753"/>
              <a:gd name="connsiteX3" fmla="*/ 9658420 w 9662615"/>
              <a:gd name="connsiteY3" fmla="*/ 1280106 h 1603753"/>
              <a:gd name="connsiteX4" fmla="*/ 9469546 w 9662615"/>
              <a:gd name="connsiteY4" fmla="*/ 1289837 h 1603753"/>
              <a:gd name="connsiteX5" fmla="*/ 9385895 w 9662615"/>
              <a:gd name="connsiteY5" fmla="*/ 1269203 h 1603753"/>
              <a:gd name="connsiteX6" fmla="*/ 9144767 w 9662615"/>
              <a:gd name="connsiteY6" fmla="*/ 1264120 h 1603753"/>
              <a:gd name="connsiteX7" fmla="*/ 8837252 w 9662615"/>
              <a:gd name="connsiteY7" fmla="*/ 1350515 h 1603753"/>
              <a:gd name="connsiteX8" fmla="*/ 8705466 w 9662615"/>
              <a:gd name="connsiteY8" fmla="*/ 1342419 h 1603753"/>
              <a:gd name="connsiteX9" fmla="*/ 8652221 w 9662615"/>
              <a:gd name="connsiteY9" fmla="*/ 1326906 h 1603753"/>
              <a:gd name="connsiteX10" fmla="*/ 8632312 w 9662615"/>
              <a:gd name="connsiteY10" fmla="*/ 1326025 h 1603753"/>
              <a:gd name="connsiteX11" fmla="*/ 8591582 w 9662615"/>
              <a:gd name="connsiteY11" fmla="*/ 1341666 h 1603753"/>
              <a:gd name="connsiteX12" fmla="*/ 8537336 w 9662615"/>
              <a:gd name="connsiteY12" fmla="*/ 1341684 h 1603753"/>
              <a:gd name="connsiteX13" fmla="*/ 8472508 w 9662615"/>
              <a:gd name="connsiteY13" fmla="*/ 1363109 h 1603753"/>
              <a:gd name="connsiteX14" fmla="*/ 8258477 w 9662615"/>
              <a:gd name="connsiteY14" fmla="*/ 1370666 h 1603753"/>
              <a:gd name="connsiteX15" fmla="*/ 8197961 w 9662615"/>
              <a:gd name="connsiteY15" fmla="*/ 1392804 h 1603753"/>
              <a:gd name="connsiteX16" fmla="*/ 8171196 w 9662615"/>
              <a:gd name="connsiteY16" fmla="*/ 1397216 h 1603753"/>
              <a:gd name="connsiteX17" fmla="*/ 8127667 w 9662615"/>
              <a:gd name="connsiteY17" fmla="*/ 1418254 h 1603753"/>
              <a:gd name="connsiteX18" fmla="*/ 7974579 w 9662615"/>
              <a:gd name="connsiteY18" fmla="*/ 1383439 h 1603753"/>
              <a:gd name="connsiteX19" fmla="*/ 7768351 w 9662615"/>
              <a:gd name="connsiteY19" fmla="*/ 1395051 h 1603753"/>
              <a:gd name="connsiteX20" fmla="*/ 7635985 w 9662615"/>
              <a:gd name="connsiteY20" fmla="*/ 1386363 h 1603753"/>
              <a:gd name="connsiteX21" fmla="*/ 7466069 w 9662615"/>
              <a:gd name="connsiteY21" fmla="*/ 1377654 h 1603753"/>
              <a:gd name="connsiteX22" fmla="*/ 7355642 w 9662615"/>
              <a:gd name="connsiteY22" fmla="*/ 1407761 h 1603753"/>
              <a:gd name="connsiteX23" fmla="*/ 7151610 w 9662615"/>
              <a:gd name="connsiteY23" fmla="*/ 1397856 h 1603753"/>
              <a:gd name="connsiteX24" fmla="*/ 7082147 w 9662615"/>
              <a:gd name="connsiteY24" fmla="*/ 1406113 h 1603753"/>
              <a:gd name="connsiteX25" fmla="*/ 7014958 w 9662615"/>
              <a:gd name="connsiteY25" fmla="*/ 1396883 h 1603753"/>
              <a:gd name="connsiteX26" fmla="*/ 6907567 w 9662615"/>
              <a:gd name="connsiteY26" fmla="*/ 1419149 h 1603753"/>
              <a:gd name="connsiteX27" fmla="*/ 6748428 w 9662615"/>
              <a:gd name="connsiteY27" fmla="*/ 1420308 h 1603753"/>
              <a:gd name="connsiteX28" fmla="*/ 6654257 w 9662615"/>
              <a:gd name="connsiteY28" fmla="*/ 1424143 h 1603753"/>
              <a:gd name="connsiteX29" fmla="*/ 6620123 w 9662615"/>
              <a:gd name="connsiteY29" fmla="*/ 1430535 h 1603753"/>
              <a:gd name="connsiteX30" fmla="*/ 6571355 w 9662615"/>
              <a:gd name="connsiteY30" fmla="*/ 1436144 h 1603753"/>
              <a:gd name="connsiteX31" fmla="*/ 6486557 w 9662615"/>
              <a:gd name="connsiteY31" fmla="*/ 1449861 h 1603753"/>
              <a:gd name="connsiteX32" fmla="*/ 6370419 w 9662615"/>
              <a:gd name="connsiteY32" fmla="*/ 1461649 h 1603753"/>
              <a:gd name="connsiteX33" fmla="*/ 6278839 w 9662615"/>
              <a:gd name="connsiteY33" fmla="*/ 1449160 h 1603753"/>
              <a:gd name="connsiteX34" fmla="*/ 6272455 w 9662615"/>
              <a:gd name="connsiteY34" fmla="*/ 1453191 h 1603753"/>
              <a:gd name="connsiteX35" fmla="*/ 6212659 w 9662615"/>
              <a:gd name="connsiteY35" fmla="*/ 1454850 h 1603753"/>
              <a:gd name="connsiteX36" fmla="*/ 6069317 w 9662615"/>
              <a:gd name="connsiteY36" fmla="*/ 1445838 h 1603753"/>
              <a:gd name="connsiteX37" fmla="*/ 5878477 w 9662615"/>
              <a:gd name="connsiteY37" fmla="*/ 1439180 h 1603753"/>
              <a:gd name="connsiteX38" fmla="*/ 5838387 w 9662615"/>
              <a:gd name="connsiteY38" fmla="*/ 1444679 h 1603753"/>
              <a:gd name="connsiteX39" fmla="*/ 5771136 w 9662615"/>
              <a:gd name="connsiteY39" fmla="*/ 1453639 h 1603753"/>
              <a:gd name="connsiteX40" fmla="*/ 5724081 w 9662615"/>
              <a:gd name="connsiteY40" fmla="*/ 1470431 h 1603753"/>
              <a:gd name="connsiteX41" fmla="*/ 5666577 w 9662615"/>
              <a:gd name="connsiteY41" fmla="*/ 1473921 h 1603753"/>
              <a:gd name="connsiteX42" fmla="*/ 5649068 w 9662615"/>
              <a:gd name="connsiteY42" fmla="*/ 1461676 h 1603753"/>
              <a:gd name="connsiteX43" fmla="*/ 5588902 w 9662615"/>
              <a:gd name="connsiteY43" fmla="*/ 1469647 h 1603753"/>
              <a:gd name="connsiteX44" fmla="*/ 5498090 w 9662615"/>
              <a:gd name="connsiteY44" fmla="*/ 1483173 h 1603753"/>
              <a:gd name="connsiteX45" fmla="*/ 5444641 w 9662615"/>
              <a:gd name="connsiteY45" fmla="*/ 1487602 h 1603753"/>
              <a:gd name="connsiteX46" fmla="*/ 5299812 w 9662615"/>
              <a:gd name="connsiteY46" fmla="*/ 1503362 h 1603753"/>
              <a:gd name="connsiteX47" fmla="*/ 5213947 w 9662615"/>
              <a:gd name="connsiteY47" fmla="*/ 1516637 h 1603753"/>
              <a:gd name="connsiteX48" fmla="*/ 5090342 w 9662615"/>
              <a:gd name="connsiteY48" fmla="*/ 1546680 h 1603753"/>
              <a:gd name="connsiteX49" fmla="*/ 5129812 w 9662615"/>
              <a:gd name="connsiteY49" fmla="*/ 1521277 h 1603753"/>
              <a:gd name="connsiteX50" fmla="*/ 5059484 w 9662615"/>
              <a:gd name="connsiteY50" fmla="*/ 1546802 h 1603753"/>
              <a:gd name="connsiteX51" fmla="*/ 5038524 w 9662615"/>
              <a:gd name="connsiteY51" fmla="*/ 1545675 h 1603753"/>
              <a:gd name="connsiteX52" fmla="*/ 5026564 w 9662615"/>
              <a:gd name="connsiteY52" fmla="*/ 1545376 h 1603753"/>
              <a:gd name="connsiteX53" fmla="*/ 4969433 w 9662615"/>
              <a:gd name="connsiteY53" fmla="*/ 1550865 h 1603753"/>
              <a:gd name="connsiteX54" fmla="*/ 4929254 w 9662615"/>
              <a:gd name="connsiteY54" fmla="*/ 1563452 h 1603753"/>
              <a:gd name="connsiteX55" fmla="*/ 4871726 w 9662615"/>
              <a:gd name="connsiteY55" fmla="*/ 1570584 h 1603753"/>
              <a:gd name="connsiteX56" fmla="*/ 4843267 w 9662615"/>
              <a:gd name="connsiteY56" fmla="*/ 1561459 h 1603753"/>
              <a:gd name="connsiteX57" fmla="*/ 4821058 w 9662615"/>
              <a:gd name="connsiteY57" fmla="*/ 1553078 h 1603753"/>
              <a:gd name="connsiteX58" fmla="*/ 4791466 w 9662615"/>
              <a:gd name="connsiteY58" fmla="*/ 1561324 h 1603753"/>
              <a:gd name="connsiteX59" fmla="*/ 4784247 w 9662615"/>
              <a:gd name="connsiteY59" fmla="*/ 1562342 h 1603753"/>
              <a:gd name="connsiteX60" fmla="*/ 4743285 w 9662615"/>
              <a:gd name="connsiteY60" fmla="*/ 1597680 h 1603753"/>
              <a:gd name="connsiteX61" fmla="*/ 4697562 w 9662615"/>
              <a:gd name="connsiteY61" fmla="*/ 1551206 h 1603753"/>
              <a:gd name="connsiteX62" fmla="*/ 4662664 w 9662615"/>
              <a:gd name="connsiteY62" fmla="*/ 1573162 h 1603753"/>
              <a:gd name="connsiteX63" fmla="*/ 4603028 w 9662615"/>
              <a:gd name="connsiteY63" fmla="*/ 1568821 h 1603753"/>
              <a:gd name="connsiteX64" fmla="*/ 4541612 w 9662615"/>
              <a:gd name="connsiteY64" fmla="*/ 1545262 h 1603753"/>
              <a:gd name="connsiteX65" fmla="*/ 4422155 w 9662615"/>
              <a:gd name="connsiteY65" fmla="*/ 1542059 h 1603753"/>
              <a:gd name="connsiteX66" fmla="*/ 4221826 w 9662615"/>
              <a:gd name="connsiteY66" fmla="*/ 1508923 h 1603753"/>
              <a:gd name="connsiteX67" fmla="*/ 4096601 w 9662615"/>
              <a:gd name="connsiteY67" fmla="*/ 1521563 h 1603753"/>
              <a:gd name="connsiteX68" fmla="*/ 3970635 w 9662615"/>
              <a:gd name="connsiteY68" fmla="*/ 1544815 h 1603753"/>
              <a:gd name="connsiteX69" fmla="*/ 3833906 w 9662615"/>
              <a:gd name="connsiteY69" fmla="*/ 1516637 h 1603753"/>
              <a:gd name="connsiteX70" fmla="*/ 3696258 w 9662615"/>
              <a:gd name="connsiteY70" fmla="*/ 1537563 h 1603753"/>
              <a:gd name="connsiteX71" fmla="*/ 3594070 w 9662615"/>
              <a:gd name="connsiteY71" fmla="*/ 1509422 h 1603753"/>
              <a:gd name="connsiteX72" fmla="*/ 3565233 w 9662615"/>
              <a:gd name="connsiteY72" fmla="*/ 1515122 h 1603753"/>
              <a:gd name="connsiteX73" fmla="*/ 3560267 w 9662615"/>
              <a:gd name="connsiteY73" fmla="*/ 1516288 h 1603753"/>
              <a:gd name="connsiteX74" fmla="*/ 3540258 w 9662615"/>
              <a:gd name="connsiteY74" fmla="*/ 1516976 h 1603753"/>
              <a:gd name="connsiteX75" fmla="*/ 3534780 w 9662615"/>
              <a:gd name="connsiteY75" fmla="*/ 1522141 h 1603753"/>
              <a:gd name="connsiteX76" fmla="*/ 3504783 w 9662615"/>
              <a:gd name="connsiteY76" fmla="*/ 1526739 h 1603753"/>
              <a:gd name="connsiteX77" fmla="*/ 3430805 w 9662615"/>
              <a:gd name="connsiteY77" fmla="*/ 1542521 h 1603753"/>
              <a:gd name="connsiteX78" fmla="*/ 3292707 w 9662615"/>
              <a:gd name="connsiteY78" fmla="*/ 1520490 h 1603753"/>
              <a:gd name="connsiteX79" fmla="*/ 3187872 w 9662615"/>
              <a:gd name="connsiteY79" fmla="*/ 1519991 h 1603753"/>
              <a:gd name="connsiteX80" fmla="*/ 3148026 w 9662615"/>
              <a:gd name="connsiteY80" fmla="*/ 1524777 h 1603753"/>
              <a:gd name="connsiteX81" fmla="*/ 3092394 w 9662615"/>
              <a:gd name="connsiteY81" fmla="*/ 1528115 h 1603753"/>
              <a:gd name="connsiteX82" fmla="*/ 2994200 w 9662615"/>
              <a:gd name="connsiteY82" fmla="*/ 1537857 h 1603753"/>
              <a:gd name="connsiteX83" fmla="*/ 2862301 w 9662615"/>
              <a:gd name="connsiteY83" fmla="*/ 1544250 h 1603753"/>
              <a:gd name="connsiteX84" fmla="*/ 2766335 w 9662615"/>
              <a:gd name="connsiteY84" fmla="*/ 1527662 h 1603753"/>
              <a:gd name="connsiteX85" fmla="*/ 2757836 w 9662615"/>
              <a:gd name="connsiteY85" fmla="*/ 1531371 h 1603753"/>
              <a:gd name="connsiteX86" fmla="*/ 2691555 w 9662615"/>
              <a:gd name="connsiteY86" fmla="*/ 1530283 h 1603753"/>
              <a:gd name="connsiteX87" fmla="*/ 2491676 w 9662615"/>
              <a:gd name="connsiteY87" fmla="*/ 1500859 h 1603753"/>
              <a:gd name="connsiteX88" fmla="*/ 2378036 w 9662615"/>
              <a:gd name="connsiteY88" fmla="*/ 1520645 h 1603753"/>
              <a:gd name="connsiteX89" fmla="*/ 2284269 w 9662615"/>
              <a:gd name="connsiteY89" fmla="*/ 1503068 h 1603753"/>
              <a:gd name="connsiteX90" fmla="*/ 2207104 w 9662615"/>
              <a:gd name="connsiteY90" fmla="*/ 1508888 h 1603753"/>
              <a:gd name="connsiteX91" fmla="*/ 2149226 w 9662615"/>
              <a:gd name="connsiteY91" fmla="*/ 1523409 h 1603753"/>
              <a:gd name="connsiteX92" fmla="*/ 2084783 w 9662615"/>
              <a:gd name="connsiteY92" fmla="*/ 1524245 h 1603753"/>
              <a:gd name="connsiteX93" fmla="*/ 2070075 w 9662615"/>
              <a:gd name="connsiteY93" fmla="*/ 1511285 h 1603753"/>
              <a:gd name="connsiteX94" fmla="*/ 2001057 w 9662615"/>
              <a:gd name="connsiteY94" fmla="*/ 1516449 h 1603753"/>
              <a:gd name="connsiteX95" fmla="*/ 1896330 w 9662615"/>
              <a:gd name="connsiteY95" fmla="*/ 1525725 h 1603753"/>
              <a:gd name="connsiteX96" fmla="*/ 1835994 w 9662615"/>
              <a:gd name="connsiteY96" fmla="*/ 1527678 h 1603753"/>
              <a:gd name="connsiteX97" fmla="*/ 1671119 w 9662615"/>
              <a:gd name="connsiteY97" fmla="*/ 1536701 h 1603753"/>
              <a:gd name="connsiteX98" fmla="*/ 1601337 w 9662615"/>
              <a:gd name="connsiteY98" fmla="*/ 1548552 h 1603753"/>
              <a:gd name="connsiteX99" fmla="*/ 1407755 w 9662615"/>
              <a:gd name="connsiteY99" fmla="*/ 1571444 h 1603753"/>
              <a:gd name="connsiteX100" fmla="*/ 1271994 w 9662615"/>
              <a:gd name="connsiteY100" fmla="*/ 1579471 h 1603753"/>
              <a:gd name="connsiteX101" fmla="*/ 1249226 w 9662615"/>
              <a:gd name="connsiteY101" fmla="*/ 1583140 h 1603753"/>
              <a:gd name="connsiteX102" fmla="*/ 1217719 w 9662615"/>
              <a:gd name="connsiteY102" fmla="*/ 1580863 h 1603753"/>
              <a:gd name="connsiteX103" fmla="*/ 1091432 w 9662615"/>
              <a:gd name="connsiteY103" fmla="*/ 1571003 h 1603753"/>
              <a:gd name="connsiteX104" fmla="*/ 992039 w 9662615"/>
              <a:gd name="connsiteY104" fmla="*/ 1556662 h 1603753"/>
              <a:gd name="connsiteX105" fmla="*/ 868264 w 9662615"/>
              <a:gd name="connsiteY105" fmla="*/ 1566392 h 1603753"/>
              <a:gd name="connsiteX106" fmla="*/ 792765 w 9662615"/>
              <a:gd name="connsiteY106" fmla="*/ 1563102 h 1603753"/>
              <a:gd name="connsiteX107" fmla="*/ 669055 w 9662615"/>
              <a:gd name="connsiteY107" fmla="*/ 1543638 h 1603753"/>
              <a:gd name="connsiteX108" fmla="*/ 506152 w 9662615"/>
              <a:gd name="connsiteY108" fmla="*/ 1549124 h 1603753"/>
              <a:gd name="connsiteX109" fmla="*/ 472797 w 9662615"/>
              <a:gd name="connsiteY109" fmla="*/ 1568904 h 1603753"/>
              <a:gd name="connsiteX110" fmla="*/ 427864 w 9662615"/>
              <a:gd name="connsiteY110" fmla="*/ 1580848 h 1603753"/>
              <a:gd name="connsiteX111" fmla="*/ 408381 w 9662615"/>
              <a:gd name="connsiteY111" fmla="*/ 1552940 h 1603753"/>
              <a:gd name="connsiteX112" fmla="*/ 267163 w 9662615"/>
              <a:gd name="connsiteY112" fmla="*/ 1531913 h 1603753"/>
              <a:gd name="connsiteX113" fmla="*/ 196644 w 9662615"/>
              <a:gd name="connsiteY113" fmla="*/ 1524565 h 1603753"/>
              <a:gd name="connsiteX114" fmla="*/ 86819 w 9662615"/>
              <a:gd name="connsiteY114" fmla="*/ 1519517 h 1603753"/>
              <a:gd name="connsiteX115" fmla="*/ 53369 w 9662615"/>
              <a:gd name="connsiteY115" fmla="*/ 1516853 h 1603753"/>
              <a:gd name="connsiteX116" fmla="*/ 2359 w 9662615"/>
              <a:gd name="connsiteY116" fmla="*/ 1515247 h 1603753"/>
              <a:gd name="connsiteX117" fmla="*/ 0 w 9662615"/>
              <a:gd name="connsiteY117" fmla="*/ 1514932 h 1603753"/>
              <a:gd name="connsiteX118" fmla="*/ 0 w 9662615"/>
              <a:gd name="connsiteY118" fmla="*/ 0 h 1603753"/>
              <a:gd name="connsiteX0" fmla="*/ 0 w 9662615"/>
              <a:gd name="connsiteY0" fmla="*/ 0 h 1603753"/>
              <a:gd name="connsiteX1" fmla="*/ 9662615 w 9662615"/>
              <a:gd name="connsiteY1" fmla="*/ 0 h 1603753"/>
              <a:gd name="connsiteX2" fmla="*/ 9662615 w 9662615"/>
              <a:gd name="connsiteY2" fmla="*/ 1280346 h 1603753"/>
              <a:gd name="connsiteX3" fmla="*/ 9658420 w 9662615"/>
              <a:gd name="connsiteY3" fmla="*/ 1280106 h 1603753"/>
              <a:gd name="connsiteX4" fmla="*/ 9469546 w 9662615"/>
              <a:gd name="connsiteY4" fmla="*/ 1289837 h 1603753"/>
              <a:gd name="connsiteX5" fmla="*/ 9385895 w 9662615"/>
              <a:gd name="connsiteY5" fmla="*/ 1269203 h 1603753"/>
              <a:gd name="connsiteX6" fmla="*/ 9144767 w 9662615"/>
              <a:gd name="connsiteY6" fmla="*/ 1264120 h 1603753"/>
              <a:gd name="connsiteX7" fmla="*/ 8837252 w 9662615"/>
              <a:gd name="connsiteY7" fmla="*/ 1350515 h 1603753"/>
              <a:gd name="connsiteX8" fmla="*/ 8705466 w 9662615"/>
              <a:gd name="connsiteY8" fmla="*/ 1342419 h 1603753"/>
              <a:gd name="connsiteX9" fmla="*/ 8652221 w 9662615"/>
              <a:gd name="connsiteY9" fmla="*/ 1326906 h 1603753"/>
              <a:gd name="connsiteX10" fmla="*/ 8632312 w 9662615"/>
              <a:gd name="connsiteY10" fmla="*/ 1326025 h 1603753"/>
              <a:gd name="connsiteX11" fmla="*/ 8591582 w 9662615"/>
              <a:gd name="connsiteY11" fmla="*/ 1341666 h 1603753"/>
              <a:gd name="connsiteX12" fmla="*/ 8537336 w 9662615"/>
              <a:gd name="connsiteY12" fmla="*/ 1341684 h 1603753"/>
              <a:gd name="connsiteX13" fmla="*/ 8472508 w 9662615"/>
              <a:gd name="connsiteY13" fmla="*/ 1363109 h 1603753"/>
              <a:gd name="connsiteX14" fmla="*/ 8258477 w 9662615"/>
              <a:gd name="connsiteY14" fmla="*/ 1370666 h 1603753"/>
              <a:gd name="connsiteX15" fmla="*/ 8197961 w 9662615"/>
              <a:gd name="connsiteY15" fmla="*/ 1392804 h 1603753"/>
              <a:gd name="connsiteX16" fmla="*/ 8171196 w 9662615"/>
              <a:gd name="connsiteY16" fmla="*/ 1397216 h 1603753"/>
              <a:gd name="connsiteX17" fmla="*/ 8127667 w 9662615"/>
              <a:gd name="connsiteY17" fmla="*/ 1418254 h 1603753"/>
              <a:gd name="connsiteX18" fmla="*/ 7974579 w 9662615"/>
              <a:gd name="connsiteY18" fmla="*/ 1383439 h 1603753"/>
              <a:gd name="connsiteX19" fmla="*/ 7768351 w 9662615"/>
              <a:gd name="connsiteY19" fmla="*/ 1395051 h 1603753"/>
              <a:gd name="connsiteX20" fmla="*/ 7635985 w 9662615"/>
              <a:gd name="connsiteY20" fmla="*/ 1386363 h 1603753"/>
              <a:gd name="connsiteX21" fmla="*/ 7466069 w 9662615"/>
              <a:gd name="connsiteY21" fmla="*/ 1377654 h 1603753"/>
              <a:gd name="connsiteX22" fmla="*/ 7355642 w 9662615"/>
              <a:gd name="connsiteY22" fmla="*/ 1407761 h 1603753"/>
              <a:gd name="connsiteX23" fmla="*/ 7151610 w 9662615"/>
              <a:gd name="connsiteY23" fmla="*/ 1397856 h 1603753"/>
              <a:gd name="connsiteX24" fmla="*/ 7082147 w 9662615"/>
              <a:gd name="connsiteY24" fmla="*/ 1406113 h 1603753"/>
              <a:gd name="connsiteX25" fmla="*/ 7014958 w 9662615"/>
              <a:gd name="connsiteY25" fmla="*/ 1396883 h 1603753"/>
              <a:gd name="connsiteX26" fmla="*/ 6907567 w 9662615"/>
              <a:gd name="connsiteY26" fmla="*/ 1419149 h 1603753"/>
              <a:gd name="connsiteX27" fmla="*/ 6748428 w 9662615"/>
              <a:gd name="connsiteY27" fmla="*/ 1420308 h 1603753"/>
              <a:gd name="connsiteX28" fmla="*/ 6654257 w 9662615"/>
              <a:gd name="connsiteY28" fmla="*/ 1424143 h 1603753"/>
              <a:gd name="connsiteX29" fmla="*/ 6620123 w 9662615"/>
              <a:gd name="connsiteY29" fmla="*/ 1430535 h 1603753"/>
              <a:gd name="connsiteX30" fmla="*/ 6571355 w 9662615"/>
              <a:gd name="connsiteY30" fmla="*/ 1436144 h 1603753"/>
              <a:gd name="connsiteX31" fmla="*/ 6486557 w 9662615"/>
              <a:gd name="connsiteY31" fmla="*/ 1449861 h 1603753"/>
              <a:gd name="connsiteX32" fmla="*/ 6370419 w 9662615"/>
              <a:gd name="connsiteY32" fmla="*/ 1461649 h 1603753"/>
              <a:gd name="connsiteX33" fmla="*/ 6278839 w 9662615"/>
              <a:gd name="connsiteY33" fmla="*/ 1449160 h 1603753"/>
              <a:gd name="connsiteX34" fmla="*/ 6272455 w 9662615"/>
              <a:gd name="connsiteY34" fmla="*/ 1453191 h 1603753"/>
              <a:gd name="connsiteX35" fmla="*/ 6212659 w 9662615"/>
              <a:gd name="connsiteY35" fmla="*/ 1454850 h 1603753"/>
              <a:gd name="connsiteX36" fmla="*/ 6069317 w 9662615"/>
              <a:gd name="connsiteY36" fmla="*/ 1445838 h 1603753"/>
              <a:gd name="connsiteX37" fmla="*/ 5878477 w 9662615"/>
              <a:gd name="connsiteY37" fmla="*/ 1439180 h 1603753"/>
              <a:gd name="connsiteX38" fmla="*/ 5838387 w 9662615"/>
              <a:gd name="connsiteY38" fmla="*/ 1444679 h 1603753"/>
              <a:gd name="connsiteX39" fmla="*/ 5771136 w 9662615"/>
              <a:gd name="connsiteY39" fmla="*/ 1453639 h 1603753"/>
              <a:gd name="connsiteX40" fmla="*/ 5724081 w 9662615"/>
              <a:gd name="connsiteY40" fmla="*/ 1470431 h 1603753"/>
              <a:gd name="connsiteX41" fmla="*/ 5666577 w 9662615"/>
              <a:gd name="connsiteY41" fmla="*/ 1473921 h 1603753"/>
              <a:gd name="connsiteX42" fmla="*/ 5649068 w 9662615"/>
              <a:gd name="connsiteY42" fmla="*/ 1461676 h 1603753"/>
              <a:gd name="connsiteX43" fmla="*/ 5588902 w 9662615"/>
              <a:gd name="connsiteY43" fmla="*/ 1469647 h 1603753"/>
              <a:gd name="connsiteX44" fmla="*/ 5498090 w 9662615"/>
              <a:gd name="connsiteY44" fmla="*/ 1483173 h 1603753"/>
              <a:gd name="connsiteX45" fmla="*/ 5444641 w 9662615"/>
              <a:gd name="connsiteY45" fmla="*/ 1487602 h 1603753"/>
              <a:gd name="connsiteX46" fmla="*/ 5299812 w 9662615"/>
              <a:gd name="connsiteY46" fmla="*/ 1503362 h 1603753"/>
              <a:gd name="connsiteX47" fmla="*/ 5213947 w 9662615"/>
              <a:gd name="connsiteY47" fmla="*/ 1516637 h 1603753"/>
              <a:gd name="connsiteX48" fmla="*/ 5090342 w 9662615"/>
              <a:gd name="connsiteY48" fmla="*/ 1546680 h 1603753"/>
              <a:gd name="connsiteX49" fmla="*/ 5129812 w 9662615"/>
              <a:gd name="connsiteY49" fmla="*/ 1521277 h 1603753"/>
              <a:gd name="connsiteX50" fmla="*/ 5059484 w 9662615"/>
              <a:gd name="connsiteY50" fmla="*/ 1546802 h 1603753"/>
              <a:gd name="connsiteX51" fmla="*/ 5038524 w 9662615"/>
              <a:gd name="connsiteY51" fmla="*/ 1545675 h 1603753"/>
              <a:gd name="connsiteX52" fmla="*/ 5026564 w 9662615"/>
              <a:gd name="connsiteY52" fmla="*/ 1545376 h 1603753"/>
              <a:gd name="connsiteX53" fmla="*/ 4969433 w 9662615"/>
              <a:gd name="connsiteY53" fmla="*/ 1550865 h 1603753"/>
              <a:gd name="connsiteX54" fmla="*/ 4929254 w 9662615"/>
              <a:gd name="connsiteY54" fmla="*/ 1563452 h 1603753"/>
              <a:gd name="connsiteX55" fmla="*/ 4871726 w 9662615"/>
              <a:gd name="connsiteY55" fmla="*/ 1570584 h 1603753"/>
              <a:gd name="connsiteX56" fmla="*/ 4843267 w 9662615"/>
              <a:gd name="connsiteY56" fmla="*/ 1561459 h 1603753"/>
              <a:gd name="connsiteX57" fmla="*/ 4821058 w 9662615"/>
              <a:gd name="connsiteY57" fmla="*/ 1553078 h 1603753"/>
              <a:gd name="connsiteX58" fmla="*/ 4791466 w 9662615"/>
              <a:gd name="connsiteY58" fmla="*/ 1561324 h 1603753"/>
              <a:gd name="connsiteX59" fmla="*/ 4784247 w 9662615"/>
              <a:gd name="connsiteY59" fmla="*/ 1562342 h 1603753"/>
              <a:gd name="connsiteX60" fmla="*/ 4743285 w 9662615"/>
              <a:gd name="connsiteY60" fmla="*/ 1597680 h 1603753"/>
              <a:gd name="connsiteX61" fmla="*/ 4697562 w 9662615"/>
              <a:gd name="connsiteY61" fmla="*/ 1551206 h 1603753"/>
              <a:gd name="connsiteX62" fmla="*/ 4662664 w 9662615"/>
              <a:gd name="connsiteY62" fmla="*/ 1573162 h 1603753"/>
              <a:gd name="connsiteX63" fmla="*/ 4603028 w 9662615"/>
              <a:gd name="connsiteY63" fmla="*/ 1568821 h 1603753"/>
              <a:gd name="connsiteX64" fmla="*/ 4541612 w 9662615"/>
              <a:gd name="connsiteY64" fmla="*/ 1545262 h 1603753"/>
              <a:gd name="connsiteX65" fmla="*/ 4422155 w 9662615"/>
              <a:gd name="connsiteY65" fmla="*/ 1542059 h 1603753"/>
              <a:gd name="connsiteX66" fmla="*/ 4221826 w 9662615"/>
              <a:gd name="connsiteY66" fmla="*/ 1508923 h 1603753"/>
              <a:gd name="connsiteX67" fmla="*/ 4096601 w 9662615"/>
              <a:gd name="connsiteY67" fmla="*/ 1521563 h 1603753"/>
              <a:gd name="connsiteX68" fmla="*/ 3970635 w 9662615"/>
              <a:gd name="connsiteY68" fmla="*/ 1544815 h 1603753"/>
              <a:gd name="connsiteX69" fmla="*/ 3833906 w 9662615"/>
              <a:gd name="connsiteY69" fmla="*/ 1516637 h 1603753"/>
              <a:gd name="connsiteX70" fmla="*/ 3696258 w 9662615"/>
              <a:gd name="connsiteY70" fmla="*/ 1537563 h 1603753"/>
              <a:gd name="connsiteX71" fmla="*/ 3594070 w 9662615"/>
              <a:gd name="connsiteY71" fmla="*/ 1509422 h 1603753"/>
              <a:gd name="connsiteX72" fmla="*/ 3565233 w 9662615"/>
              <a:gd name="connsiteY72" fmla="*/ 1515122 h 1603753"/>
              <a:gd name="connsiteX73" fmla="*/ 3560267 w 9662615"/>
              <a:gd name="connsiteY73" fmla="*/ 1516288 h 1603753"/>
              <a:gd name="connsiteX74" fmla="*/ 3540258 w 9662615"/>
              <a:gd name="connsiteY74" fmla="*/ 1516976 h 1603753"/>
              <a:gd name="connsiteX75" fmla="*/ 3534780 w 9662615"/>
              <a:gd name="connsiteY75" fmla="*/ 1522141 h 1603753"/>
              <a:gd name="connsiteX76" fmla="*/ 3504783 w 9662615"/>
              <a:gd name="connsiteY76" fmla="*/ 1526739 h 1603753"/>
              <a:gd name="connsiteX77" fmla="*/ 3430805 w 9662615"/>
              <a:gd name="connsiteY77" fmla="*/ 1542521 h 1603753"/>
              <a:gd name="connsiteX78" fmla="*/ 3292707 w 9662615"/>
              <a:gd name="connsiteY78" fmla="*/ 1520490 h 1603753"/>
              <a:gd name="connsiteX79" fmla="*/ 3187872 w 9662615"/>
              <a:gd name="connsiteY79" fmla="*/ 1519991 h 1603753"/>
              <a:gd name="connsiteX80" fmla="*/ 3148026 w 9662615"/>
              <a:gd name="connsiteY80" fmla="*/ 1524777 h 1603753"/>
              <a:gd name="connsiteX81" fmla="*/ 3092394 w 9662615"/>
              <a:gd name="connsiteY81" fmla="*/ 1528115 h 1603753"/>
              <a:gd name="connsiteX82" fmla="*/ 2994200 w 9662615"/>
              <a:gd name="connsiteY82" fmla="*/ 1537857 h 1603753"/>
              <a:gd name="connsiteX83" fmla="*/ 2862301 w 9662615"/>
              <a:gd name="connsiteY83" fmla="*/ 1544250 h 1603753"/>
              <a:gd name="connsiteX84" fmla="*/ 2766335 w 9662615"/>
              <a:gd name="connsiteY84" fmla="*/ 1527662 h 1603753"/>
              <a:gd name="connsiteX85" fmla="*/ 2757836 w 9662615"/>
              <a:gd name="connsiteY85" fmla="*/ 1531371 h 1603753"/>
              <a:gd name="connsiteX86" fmla="*/ 2691555 w 9662615"/>
              <a:gd name="connsiteY86" fmla="*/ 1530283 h 1603753"/>
              <a:gd name="connsiteX87" fmla="*/ 2491676 w 9662615"/>
              <a:gd name="connsiteY87" fmla="*/ 1500859 h 1603753"/>
              <a:gd name="connsiteX88" fmla="*/ 2378036 w 9662615"/>
              <a:gd name="connsiteY88" fmla="*/ 1520645 h 1603753"/>
              <a:gd name="connsiteX89" fmla="*/ 2284269 w 9662615"/>
              <a:gd name="connsiteY89" fmla="*/ 1503068 h 1603753"/>
              <a:gd name="connsiteX90" fmla="*/ 2207104 w 9662615"/>
              <a:gd name="connsiteY90" fmla="*/ 1508888 h 1603753"/>
              <a:gd name="connsiteX91" fmla="*/ 2149226 w 9662615"/>
              <a:gd name="connsiteY91" fmla="*/ 1523409 h 1603753"/>
              <a:gd name="connsiteX92" fmla="*/ 2084783 w 9662615"/>
              <a:gd name="connsiteY92" fmla="*/ 1524245 h 1603753"/>
              <a:gd name="connsiteX93" fmla="*/ 2070075 w 9662615"/>
              <a:gd name="connsiteY93" fmla="*/ 1511285 h 1603753"/>
              <a:gd name="connsiteX94" fmla="*/ 2001057 w 9662615"/>
              <a:gd name="connsiteY94" fmla="*/ 1516449 h 1603753"/>
              <a:gd name="connsiteX95" fmla="*/ 1896330 w 9662615"/>
              <a:gd name="connsiteY95" fmla="*/ 1525725 h 1603753"/>
              <a:gd name="connsiteX96" fmla="*/ 1835994 w 9662615"/>
              <a:gd name="connsiteY96" fmla="*/ 1527678 h 1603753"/>
              <a:gd name="connsiteX97" fmla="*/ 1671119 w 9662615"/>
              <a:gd name="connsiteY97" fmla="*/ 1536701 h 1603753"/>
              <a:gd name="connsiteX98" fmla="*/ 1601337 w 9662615"/>
              <a:gd name="connsiteY98" fmla="*/ 1548552 h 1603753"/>
              <a:gd name="connsiteX99" fmla="*/ 1407755 w 9662615"/>
              <a:gd name="connsiteY99" fmla="*/ 1571444 h 1603753"/>
              <a:gd name="connsiteX100" fmla="*/ 1271994 w 9662615"/>
              <a:gd name="connsiteY100" fmla="*/ 1579471 h 1603753"/>
              <a:gd name="connsiteX101" fmla="*/ 1249226 w 9662615"/>
              <a:gd name="connsiteY101" fmla="*/ 1583140 h 1603753"/>
              <a:gd name="connsiteX102" fmla="*/ 1217719 w 9662615"/>
              <a:gd name="connsiteY102" fmla="*/ 1580863 h 1603753"/>
              <a:gd name="connsiteX103" fmla="*/ 1091432 w 9662615"/>
              <a:gd name="connsiteY103" fmla="*/ 1571003 h 1603753"/>
              <a:gd name="connsiteX104" fmla="*/ 992039 w 9662615"/>
              <a:gd name="connsiteY104" fmla="*/ 1556662 h 1603753"/>
              <a:gd name="connsiteX105" fmla="*/ 868264 w 9662615"/>
              <a:gd name="connsiteY105" fmla="*/ 1566392 h 1603753"/>
              <a:gd name="connsiteX106" fmla="*/ 792765 w 9662615"/>
              <a:gd name="connsiteY106" fmla="*/ 1563102 h 1603753"/>
              <a:gd name="connsiteX107" fmla="*/ 669055 w 9662615"/>
              <a:gd name="connsiteY107" fmla="*/ 1543638 h 1603753"/>
              <a:gd name="connsiteX108" fmla="*/ 506152 w 9662615"/>
              <a:gd name="connsiteY108" fmla="*/ 1549124 h 1603753"/>
              <a:gd name="connsiteX109" fmla="*/ 472797 w 9662615"/>
              <a:gd name="connsiteY109" fmla="*/ 1568904 h 1603753"/>
              <a:gd name="connsiteX110" fmla="*/ 427864 w 9662615"/>
              <a:gd name="connsiteY110" fmla="*/ 1580848 h 1603753"/>
              <a:gd name="connsiteX111" fmla="*/ 408381 w 9662615"/>
              <a:gd name="connsiteY111" fmla="*/ 1552940 h 1603753"/>
              <a:gd name="connsiteX112" fmla="*/ 267163 w 9662615"/>
              <a:gd name="connsiteY112" fmla="*/ 1531913 h 1603753"/>
              <a:gd name="connsiteX113" fmla="*/ 196644 w 9662615"/>
              <a:gd name="connsiteY113" fmla="*/ 1524565 h 1603753"/>
              <a:gd name="connsiteX114" fmla="*/ 86819 w 9662615"/>
              <a:gd name="connsiteY114" fmla="*/ 1519517 h 1603753"/>
              <a:gd name="connsiteX115" fmla="*/ 53369 w 9662615"/>
              <a:gd name="connsiteY115" fmla="*/ 1516853 h 1603753"/>
              <a:gd name="connsiteX116" fmla="*/ 2359 w 9662615"/>
              <a:gd name="connsiteY116" fmla="*/ 1515247 h 1603753"/>
              <a:gd name="connsiteX117" fmla="*/ 0 w 9662615"/>
              <a:gd name="connsiteY117" fmla="*/ 1514932 h 1603753"/>
              <a:gd name="connsiteX118" fmla="*/ 0 w 9662615"/>
              <a:gd name="connsiteY118" fmla="*/ 0 h 1603753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41612 w 9662615"/>
              <a:gd name="connsiteY64" fmla="*/ 1545262 h 1583140"/>
              <a:gd name="connsiteX65" fmla="*/ 4422155 w 9662615"/>
              <a:gd name="connsiteY65" fmla="*/ 1542059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41612 w 9662615"/>
              <a:gd name="connsiteY64" fmla="*/ 1545262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595077 w 9662615"/>
              <a:gd name="connsiteY63" fmla="*/ 1552918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595077 w 9662615"/>
              <a:gd name="connsiteY63" fmla="*/ 1552918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3966659 w 9662615"/>
              <a:gd name="connsiteY68" fmla="*/ 1528913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96499"/>
              <a:gd name="connsiteX1" fmla="*/ 9662615 w 9662615"/>
              <a:gd name="connsiteY1" fmla="*/ 0 h 1596499"/>
              <a:gd name="connsiteX2" fmla="*/ 9662615 w 9662615"/>
              <a:gd name="connsiteY2" fmla="*/ 1280346 h 1596499"/>
              <a:gd name="connsiteX3" fmla="*/ 9658420 w 9662615"/>
              <a:gd name="connsiteY3" fmla="*/ 1280106 h 1596499"/>
              <a:gd name="connsiteX4" fmla="*/ 9469546 w 9662615"/>
              <a:gd name="connsiteY4" fmla="*/ 1289837 h 1596499"/>
              <a:gd name="connsiteX5" fmla="*/ 9385895 w 9662615"/>
              <a:gd name="connsiteY5" fmla="*/ 1269203 h 1596499"/>
              <a:gd name="connsiteX6" fmla="*/ 9144767 w 9662615"/>
              <a:gd name="connsiteY6" fmla="*/ 1264120 h 1596499"/>
              <a:gd name="connsiteX7" fmla="*/ 8837252 w 9662615"/>
              <a:gd name="connsiteY7" fmla="*/ 1350515 h 1596499"/>
              <a:gd name="connsiteX8" fmla="*/ 8705466 w 9662615"/>
              <a:gd name="connsiteY8" fmla="*/ 1342419 h 1596499"/>
              <a:gd name="connsiteX9" fmla="*/ 8652221 w 9662615"/>
              <a:gd name="connsiteY9" fmla="*/ 1326906 h 1596499"/>
              <a:gd name="connsiteX10" fmla="*/ 8632312 w 9662615"/>
              <a:gd name="connsiteY10" fmla="*/ 1326025 h 1596499"/>
              <a:gd name="connsiteX11" fmla="*/ 8591582 w 9662615"/>
              <a:gd name="connsiteY11" fmla="*/ 1341666 h 1596499"/>
              <a:gd name="connsiteX12" fmla="*/ 8537336 w 9662615"/>
              <a:gd name="connsiteY12" fmla="*/ 1341684 h 1596499"/>
              <a:gd name="connsiteX13" fmla="*/ 8472508 w 9662615"/>
              <a:gd name="connsiteY13" fmla="*/ 1363109 h 1596499"/>
              <a:gd name="connsiteX14" fmla="*/ 8258477 w 9662615"/>
              <a:gd name="connsiteY14" fmla="*/ 1370666 h 1596499"/>
              <a:gd name="connsiteX15" fmla="*/ 8197961 w 9662615"/>
              <a:gd name="connsiteY15" fmla="*/ 1392804 h 1596499"/>
              <a:gd name="connsiteX16" fmla="*/ 8171196 w 9662615"/>
              <a:gd name="connsiteY16" fmla="*/ 1397216 h 1596499"/>
              <a:gd name="connsiteX17" fmla="*/ 8127667 w 9662615"/>
              <a:gd name="connsiteY17" fmla="*/ 1418254 h 1596499"/>
              <a:gd name="connsiteX18" fmla="*/ 7974579 w 9662615"/>
              <a:gd name="connsiteY18" fmla="*/ 1383439 h 1596499"/>
              <a:gd name="connsiteX19" fmla="*/ 7768351 w 9662615"/>
              <a:gd name="connsiteY19" fmla="*/ 1395051 h 1596499"/>
              <a:gd name="connsiteX20" fmla="*/ 7635985 w 9662615"/>
              <a:gd name="connsiteY20" fmla="*/ 1386363 h 1596499"/>
              <a:gd name="connsiteX21" fmla="*/ 7466069 w 9662615"/>
              <a:gd name="connsiteY21" fmla="*/ 1377654 h 1596499"/>
              <a:gd name="connsiteX22" fmla="*/ 7355642 w 9662615"/>
              <a:gd name="connsiteY22" fmla="*/ 1407761 h 1596499"/>
              <a:gd name="connsiteX23" fmla="*/ 7151610 w 9662615"/>
              <a:gd name="connsiteY23" fmla="*/ 1397856 h 1596499"/>
              <a:gd name="connsiteX24" fmla="*/ 7082147 w 9662615"/>
              <a:gd name="connsiteY24" fmla="*/ 1406113 h 1596499"/>
              <a:gd name="connsiteX25" fmla="*/ 7014958 w 9662615"/>
              <a:gd name="connsiteY25" fmla="*/ 1396883 h 1596499"/>
              <a:gd name="connsiteX26" fmla="*/ 6907567 w 9662615"/>
              <a:gd name="connsiteY26" fmla="*/ 1419149 h 1596499"/>
              <a:gd name="connsiteX27" fmla="*/ 6748428 w 9662615"/>
              <a:gd name="connsiteY27" fmla="*/ 1420308 h 1596499"/>
              <a:gd name="connsiteX28" fmla="*/ 6654257 w 9662615"/>
              <a:gd name="connsiteY28" fmla="*/ 1424143 h 1596499"/>
              <a:gd name="connsiteX29" fmla="*/ 6620123 w 9662615"/>
              <a:gd name="connsiteY29" fmla="*/ 1430535 h 1596499"/>
              <a:gd name="connsiteX30" fmla="*/ 6571355 w 9662615"/>
              <a:gd name="connsiteY30" fmla="*/ 1436144 h 1596499"/>
              <a:gd name="connsiteX31" fmla="*/ 6486557 w 9662615"/>
              <a:gd name="connsiteY31" fmla="*/ 1449861 h 1596499"/>
              <a:gd name="connsiteX32" fmla="*/ 6370419 w 9662615"/>
              <a:gd name="connsiteY32" fmla="*/ 1461649 h 1596499"/>
              <a:gd name="connsiteX33" fmla="*/ 6278839 w 9662615"/>
              <a:gd name="connsiteY33" fmla="*/ 1449160 h 1596499"/>
              <a:gd name="connsiteX34" fmla="*/ 6272455 w 9662615"/>
              <a:gd name="connsiteY34" fmla="*/ 1453191 h 1596499"/>
              <a:gd name="connsiteX35" fmla="*/ 6212659 w 9662615"/>
              <a:gd name="connsiteY35" fmla="*/ 1454850 h 1596499"/>
              <a:gd name="connsiteX36" fmla="*/ 6069317 w 9662615"/>
              <a:gd name="connsiteY36" fmla="*/ 1445838 h 1596499"/>
              <a:gd name="connsiteX37" fmla="*/ 5878477 w 9662615"/>
              <a:gd name="connsiteY37" fmla="*/ 1439180 h 1596499"/>
              <a:gd name="connsiteX38" fmla="*/ 5838387 w 9662615"/>
              <a:gd name="connsiteY38" fmla="*/ 1444679 h 1596499"/>
              <a:gd name="connsiteX39" fmla="*/ 5771136 w 9662615"/>
              <a:gd name="connsiteY39" fmla="*/ 1453639 h 1596499"/>
              <a:gd name="connsiteX40" fmla="*/ 5724081 w 9662615"/>
              <a:gd name="connsiteY40" fmla="*/ 1470431 h 1596499"/>
              <a:gd name="connsiteX41" fmla="*/ 5666577 w 9662615"/>
              <a:gd name="connsiteY41" fmla="*/ 1473921 h 1596499"/>
              <a:gd name="connsiteX42" fmla="*/ 5649068 w 9662615"/>
              <a:gd name="connsiteY42" fmla="*/ 1461676 h 1596499"/>
              <a:gd name="connsiteX43" fmla="*/ 5588902 w 9662615"/>
              <a:gd name="connsiteY43" fmla="*/ 1469647 h 1596499"/>
              <a:gd name="connsiteX44" fmla="*/ 5498090 w 9662615"/>
              <a:gd name="connsiteY44" fmla="*/ 1483173 h 1596499"/>
              <a:gd name="connsiteX45" fmla="*/ 5444641 w 9662615"/>
              <a:gd name="connsiteY45" fmla="*/ 1487602 h 1596499"/>
              <a:gd name="connsiteX46" fmla="*/ 5299812 w 9662615"/>
              <a:gd name="connsiteY46" fmla="*/ 1503362 h 1596499"/>
              <a:gd name="connsiteX47" fmla="*/ 5213947 w 9662615"/>
              <a:gd name="connsiteY47" fmla="*/ 1516637 h 1596499"/>
              <a:gd name="connsiteX48" fmla="*/ 5090342 w 9662615"/>
              <a:gd name="connsiteY48" fmla="*/ 1546680 h 1596499"/>
              <a:gd name="connsiteX49" fmla="*/ 5129812 w 9662615"/>
              <a:gd name="connsiteY49" fmla="*/ 1521277 h 1596499"/>
              <a:gd name="connsiteX50" fmla="*/ 5059484 w 9662615"/>
              <a:gd name="connsiteY50" fmla="*/ 1546802 h 1596499"/>
              <a:gd name="connsiteX51" fmla="*/ 5038524 w 9662615"/>
              <a:gd name="connsiteY51" fmla="*/ 1545675 h 1596499"/>
              <a:gd name="connsiteX52" fmla="*/ 5026564 w 9662615"/>
              <a:gd name="connsiteY52" fmla="*/ 1545376 h 1596499"/>
              <a:gd name="connsiteX53" fmla="*/ 4969433 w 9662615"/>
              <a:gd name="connsiteY53" fmla="*/ 1550865 h 1596499"/>
              <a:gd name="connsiteX54" fmla="*/ 4929254 w 9662615"/>
              <a:gd name="connsiteY54" fmla="*/ 1563452 h 1596499"/>
              <a:gd name="connsiteX55" fmla="*/ 4871726 w 9662615"/>
              <a:gd name="connsiteY55" fmla="*/ 1570584 h 1596499"/>
              <a:gd name="connsiteX56" fmla="*/ 4843267 w 9662615"/>
              <a:gd name="connsiteY56" fmla="*/ 1561459 h 1596499"/>
              <a:gd name="connsiteX57" fmla="*/ 4821058 w 9662615"/>
              <a:gd name="connsiteY57" fmla="*/ 1553078 h 1596499"/>
              <a:gd name="connsiteX58" fmla="*/ 4791466 w 9662615"/>
              <a:gd name="connsiteY58" fmla="*/ 1561324 h 1596499"/>
              <a:gd name="connsiteX59" fmla="*/ 4784247 w 9662615"/>
              <a:gd name="connsiteY59" fmla="*/ 1562342 h 1596499"/>
              <a:gd name="connsiteX60" fmla="*/ 4739309 w 9662615"/>
              <a:gd name="connsiteY60" fmla="*/ 1553948 h 1596499"/>
              <a:gd name="connsiteX61" fmla="*/ 4697562 w 9662615"/>
              <a:gd name="connsiteY61" fmla="*/ 1551206 h 1596499"/>
              <a:gd name="connsiteX62" fmla="*/ 4650737 w 9662615"/>
              <a:gd name="connsiteY62" fmla="*/ 1537381 h 1596499"/>
              <a:gd name="connsiteX63" fmla="*/ 4583150 w 9662615"/>
              <a:gd name="connsiteY63" fmla="*/ 1529064 h 1596499"/>
              <a:gd name="connsiteX64" fmla="*/ 4521734 w 9662615"/>
              <a:gd name="connsiteY64" fmla="*/ 1529359 h 1596499"/>
              <a:gd name="connsiteX65" fmla="*/ 4382398 w 9662615"/>
              <a:gd name="connsiteY65" fmla="*/ 1534108 h 1596499"/>
              <a:gd name="connsiteX66" fmla="*/ 4221826 w 9662615"/>
              <a:gd name="connsiteY66" fmla="*/ 1500972 h 1596499"/>
              <a:gd name="connsiteX67" fmla="*/ 4096601 w 9662615"/>
              <a:gd name="connsiteY67" fmla="*/ 1521563 h 1596499"/>
              <a:gd name="connsiteX68" fmla="*/ 3978586 w 9662615"/>
              <a:gd name="connsiteY68" fmla="*/ 1596499 h 1596499"/>
              <a:gd name="connsiteX69" fmla="*/ 3833906 w 9662615"/>
              <a:gd name="connsiteY69" fmla="*/ 1516637 h 1596499"/>
              <a:gd name="connsiteX70" fmla="*/ 3696258 w 9662615"/>
              <a:gd name="connsiteY70" fmla="*/ 1537563 h 1596499"/>
              <a:gd name="connsiteX71" fmla="*/ 3594070 w 9662615"/>
              <a:gd name="connsiteY71" fmla="*/ 1509422 h 1596499"/>
              <a:gd name="connsiteX72" fmla="*/ 3565233 w 9662615"/>
              <a:gd name="connsiteY72" fmla="*/ 1515122 h 1596499"/>
              <a:gd name="connsiteX73" fmla="*/ 3560267 w 9662615"/>
              <a:gd name="connsiteY73" fmla="*/ 1516288 h 1596499"/>
              <a:gd name="connsiteX74" fmla="*/ 3540258 w 9662615"/>
              <a:gd name="connsiteY74" fmla="*/ 1516976 h 1596499"/>
              <a:gd name="connsiteX75" fmla="*/ 3534780 w 9662615"/>
              <a:gd name="connsiteY75" fmla="*/ 1522141 h 1596499"/>
              <a:gd name="connsiteX76" fmla="*/ 3504783 w 9662615"/>
              <a:gd name="connsiteY76" fmla="*/ 1526739 h 1596499"/>
              <a:gd name="connsiteX77" fmla="*/ 3430805 w 9662615"/>
              <a:gd name="connsiteY77" fmla="*/ 1542521 h 1596499"/>
              <a:gd name="connsiteX78" fmla="*/ 3292707 w 9662615"/>
              <a:gd name="connsiteY78" fmla="*/ 1520490 h 1596499"/>
              <a:gd name="connsiteX79" fmla="*/ 3187872 w 9662615"/>
              <a:gd name="connsiteY79" fmla="*/ 1519991 h 1596499"/>
              <a:gd name="connsiteX80" fmla="*/ 3148026 w 9662615"/>
              <a:gd name="connsiteY80" fmla="*/ 1524777 h 1596499"/>
              <a:gd name="connsiteX81" fmla="*/ 3092394 w 9662615"/>
              <a:gd name="connsiteY81" fmla="*/ 1528115 h 1596499"/>
              <a:gd name="connsiteX82" fmla="*/ 2994200 w 9662615"/>
              <a:gd name="connsiteY82" fmla="*/ 1537857 h 1596499"/>
              <a:gd name="connsiteX83" fmla="*/ 2862301 w 9662615"/>
              <a:gd name="connsiteY83" fmla="*/ 1544250 h 1596499"/>
              <a:gd name="connsiteX84" fmla="*/ 2766335 w 9662615"/>
              <a:gd name="connsiteY84" fmla="*/ 1527662 h 1596499"/>
              <a:gd name="connsiteX85" fmla="*/ 2757836 w 9662615"/>
              <a:gd name="connsiteY85" fmla="*/ 1531371 h 1596499"/>
              <a:gd name="connsiteX86" fmla="*/ 2691555 w 9662615"/>
              <a:gd name="connsiteY86" fmla="*/ 1530283 h 1596499"/>
              <a:gd name="connsiteX87" fmla="*/ 2491676 w 9662615"/>
              <a:gd name="connsiteY87" fmla="*/ 1500859 h 1596499"/>
              <a:gd name="connsiteX88" fmla="*/ 2378036 w 9662615"/>
              <a:gd name="connsiteY88" fmla="*/ 1520645 h 1596499"/>
              <a:gd name="connsiteX89" fmla="*/ 2284269 w 9662615"/>
              <a:gd name="connsiteY89" fmla="*/ 1503068 h 1596499"/>
              <a:gd name="connsiteX90" fmla="*/ 2207104 w 9662615"/>
              <a:gd name="connsiteY90" fmla="*/ 1508888 h 1596499"/>
              <a:gd name="connsiteX91" fmla="*/ 2149226 w 9662615"/>
              <a:gd name="connsiteY91" fmla="*/ 1523409 h 1596499"/>
              <a:gd name="connsiteX92" fmla="*/ 2084783 w 9662615"/>
              <a:gd name="connsiteY92" fmla="*/ 1524245 h 1596499"/>
              <a:gd name="connsiteX93" fmla="*/ 2070075 w 9662615"/>
              <a:gd name="connsiteY93" fmla="*/ 1511285 h 1596499"/>
              <a:gd name="connsiteX94" fmla="*/ 2001057 w 9662615"/>
              <a:gd name="connsiteY94" fmla="*/ 1516449 h 1596499"/>
              <a:gd name="connsiteX95" fmla="*/ 1896330 w 9662615"/>
              <a:gd name="connsiteY95" fmla="*/ 1525725 h 1596499"/>
              <a:gd name="connsiteX96" fmla="*/ 1835994 w 9662615"/>
              <a:gd name="connsiteY96" fmla="*/ 1527678 h 1596499"/>
              <a:gd name="connsiteX97" fmla="*/ 1671119 w 9662615"/>
              <a:gd name="connsiteY97" fmla="*/ 1536701 h 1596499"/>
              <a:gd name="connsiteX98" fmla="*/ 1601337 w 9662615"/>
              <a:gd name="connsiteY98" fmla="*/ 1548552 h 1596499"/>
              <a:gd name="connsiteX99" fmla="*/ 1407755 w 9662615"/>
              <a:gd name="connsiteY99" fmla="*/ 1571444 h 1596499"/>
              <a:gd name="connsiteX100" fmla="*/ 1271994 w 9662615"/>
              <a:gd name="connsiteY100" fmla="*/ 1579471 h 1596499"/>
              <a:gd name="connsiteX101" fmla="*/ 1249226 w 9662615"/>
              <a:gd name="connsiteY101" fmla="*/ 1583140 h 1596499"/>
              <a:gd name="connsiteX102" fmla="*/ 1217719 w 9662615"/>
              <a:gd name="connsiteY102" fmla="*/ 1580863 h 1596499"/>
              <a:gd name="connsiteX103" fmla="*/ 1091432 w 9662615"/>
              <a:gd name="connsiteY103" fmla="*/ 1571003 h 1596499"/>
              <a:gd name="connsiteX104" fmla="*/ 992039 w 9662615"/>
              <a:gd name="connsiteY104" fmla="*/ 1556662 h 1596499"/>
              <a:gd name="connsiteX105" fmla="*/ 868264 w 9662615"/>
              <a:gd name="connsiteY105" fmla="*/ 1566392 h 1596499"/>
              <a:gd name="connsiteX106" fmla="*/ 792765 w 9662615"/>
              <a:gd name="connsiteY106" fmla="*/ 1563102 h 1596499"/>
              <a:gd name="connsiteX107" fmla="*/ 669055 w 9662615"/>
              <a:gd name="connsiteY107" fmla="*/ 1543638 h 1596499"/>
              <a:gd name="connsiteX108" fmla="*/ 506152 w 9662615"/>
              <a:gd name="connsiteY108" fmla="*/ 1549124 h 1596499"/>
              <a:gd name="connsiteX109" fmla="*/ 472797 w 9662615"/>
              <a:gd name="connsiteY109" fmla="*/ 1568904 h 1596499"/>
              <a:gd name="connsiteX110" fmla="*/ 427864 w 9662615"/>
              <a:gd name="connsiteY110" fmla="*/ 1580848 h 1596499"/>
              <a:gd name="connsiteX111" fmla="*/ 408381 w 9662615"/>
              <a:gd name="connsiteY111" fmla="*/ 1552940 h 1596499"/>
              <a:gd name="connsiteX112" fmla="*/ 267163 w 9662615"/>
              <a:gd name="connsiteY112" fmla="*/ 1531913 h 1596499"/>
              <a:gd name="connsiteX113" fmla="*/ 196644 w 9662615"/>
              <a:gd name="connsiteY113" fmla="*/ 1524565 h 1596499"/>
              <a:gd name="connsiteX114" fmla="*/ 86819 w 9662615"/>
              <a:gd name="connsiteY114" fmla="*/ 1519517 h 1596499"/>
              <a:gd name="connsiteX115" fmla="*/ 53369 w 9662615"/>
              <a:gd name="connsiteY115" fmla="*/ 1516853 h 1596499"/>
              <a:gd name="connsiteX116" fmla="*/ 2359 w 9662615"/>
              <a:gd name="connsiteY116" fmla="*/ 1515247 h 1596499"/>
              <a:gd name="connsiteX117" fmla="*/ 0 w 9662615"/>
              <a:gd name="connsiteY117" fmla="*/ 1514932 h 1596499"/>
              <a:gd name="connsiteX118" fmla="*/ 0 w 9662615"/>
              <a:gd name="connsiteY118" fmla="*/ 0 h 1596499"/>
              <a:gd name="connsiteX0" fmla="*/ 0 w 9662615"/>
              <a:gd name="connsiteY0" fmla="*/ 0 h 1600474"/>
              <a:gd name="connsiteX1" fmla="*/ 9662615 w 9662615"/>
              <a:gd name="connsiteY1" fmla="*/ 0 h 1600474"/>
              <a:gd name="connsiteX2" fmla="*/ 9662615 w 9662615"/>
              <a:gd name="connsiteY2" fmla="*/ 1280346 h 1600474"/>
              <a:gd name="connsiteX3" fmla="*/ 9658420 w 9662615"/>
              <a:gd name="connsiteY3" fmla="*/ 1280106 h 1600474"/>
              <a:gd name="connsiteX4" fmla="*/ 9469546 w 9662615"/>
              <a:gd name="connsiteY4" fmla="*/ 1289837 h 1600474"/>
              <a:gd name="connsiteX5" fmla="*/ 9385895 w 9662615"/>
              <a:gd name="connsiteY5" fmla="*/ 1269203 h 1600474"/>
              <a:gd name="connsiteX6" fmla="*/ 9144767 w 9662615"/>
              <a:gd name="connsiteY6" fmla="*/ 1264120 h 1600474"/>
              <a:gd name="connsiteX7" fmla="*/ 8837252 w 9662615"/>
              <a:gd name="connsiteY7" fmla="*/ 1350515 h 1600474"/>
              <a:gd name="connsiteX8" fmla="*/ 8705466 w 9662615"/>
              <a:gd name="connsiteY8" fmla="*/ 1342419 h 1600474"/>
              <a:gd name="connsiteX9" fmla="*/ 8652221 w 9662615"/>
              <a:gd name="connsiteY9" fmla="*/ 1326906 h 1600474"/>
              <a:gd name="connsiteX10" fmla="*/ 8632312 w 9662615"/>
              <a:gd name="connsiteY10" fmla="*/ 1326025 h 1600474"/>
              <a:gd name="connsiteX11" fmla="*/ 8591582 w 9662615"/>
              <a:gd name="connsiteY11" fmla="*/ 1341666 h 1600474"/>
              <a:gd name="connsiteX12" fmla="*/ 8537336 w 9662615"/>
              <a:gd name="connsiteY12" fmla="*/ 1341684 h 1600474"/>
              <a:gd name="connsiteX13" fmla="*/ 8472508 w 9662615"/>
              <a:gd name="connsiteY13" fmla="*/ 1363109 h 1600474"/>
              <a:gd name="connsiteX14" fmla="*/ 8258477 w 9662615"/>
              <a:gd name="connsiteY14" fmla="*/ 1370666 h 1600474"/>
              <a:gd name="connsiteX15" fmla="*/ 8197961 w 9662615"/>
              <a:gd name="connsiteY15" fmla="*/ 1392804 h 1600474"/>
              <a:gd name="connsiteX16" fmla="*/ 8171196 w 9662615"/>
              <a:gd name="connsiteY16" fmla="*/ 1397216 h 1600474"/>
              <a:gd name="connsiteX17" fmla="*/ 8127667 w 9662615"/>
              <a:gd name="connsiteY17" fmla="*/ 1418254 h 1600474"/>
              <a:gd name="connsiteX18" fmla="*/ 7974579 w 9662615"/>
              <a:gd name="connsiteY18" fmla="*/ 1383439 h 1600474"/>
              <a:gd name="connsiteX19" fmla="*/ 7768351 w 9662615"/>
              <a:gd name="connsiteY19" fmla="*/ 1395051 h 1600474"/>
              <a:gd name="connsiteX20" fmla="*/ 7635985 w 9662615"/>
              <a:gd name="connsiteY20" fmla="*/ 1386363 h 1600474"/>
              <a:gd name="connsiteX21" fmla="*/ 7466069 w 9662615"/>
              <a:gd name="connsiteY21" fmla="*/ 1377654 h 1600474"/>
              <a:gd name="connsiteX22" fmla="*/ 7355642 w 9662615"/>
              <a:gd name="connsiteY22" fmla="*/ 1407761 h 1600474"/>
              <a:gd name="connsiteX23" fmla="*/ 7151610 w 9662615"/>
              <a:gd name="connsiteY23" fmla="*/ 1397856 h 1600474"/>
              <a:gd name="connsiteX24" fmla="*/ 7082147 w 9662615"/>
              <a:gd name="connsiteY24" fmla="*/ 1406113 h 1600474"/>
              <a:gd name="connsiteX25" fmla="*/ 7014958 w 9662615"/>
              <a:gd name="connsiteY25" fmla="*/ 1396883 h 1600474"/>
              <a:gd name="connsiteX26" fmla="*/ 6907567 w 9662615"/>
              <a:gd name="connsiteY26" fmla="*/ 1419149 h 1600474"/>
              <a:gd name="connsiteX27" fmla="*/ 6748428 w 9662615"/>
              <a:gd name="connsiteY27" fmla="*/ 1420308 h 1600474"/>
              <a:gd name="connsiteX28" fmla="*/ 6654257 w 9662615"/>
              <a:gd name="connsiteY28" fmla="*/ 1424143 h 1600474"/>
              <a:gd name="connsiteX29" fmla="*/ 6620123 w 9662615"/>
              <a:gd name="connsiteY29" fmla="*/ 1430535 h 1600474"/>
              <a:gd name="connsiteX30" fmla="*/ 6571355 w 9662615"/>
              <a:gd name="connsiteY30" fmla="*/ 1436144 h 1600474"/>
              <a:gd name="connsiteX31" fmla="*/ 6486557 w 9662615"/>
              <a:gd name="connsiteY31" fmla="*/ 1449861 h 1600474"/>
              <a:gd name="connsiteX32" fmla="*/ 6370419 w 9662615"/>
              <a:gd name="connsiteY32" fmla="*/ 1461649 h 1600474"/>
              <a:gd name="connsiteX33" fmla="*/ 6278839 w 9662615"/>
              <a:gd name="connsiteY33" fmla="*/ 1449160 h 1600474"/>
              <a:gd name="connsiteX34" fmla="*/ 6272455 w 9662615"/>
              <a:gd name="connsiteY34" fmla="*/ 1453191 h 1600474"/>
              <a:gd name="connsiteX35" fmla="*/ 6212659 w 9662615"/>
              <a:gd name="connsiteY35" fmla="*/ 1454850 h 1600474"/>
              <a:gd name="connsiteX36" fmla="*/ 6069317 w 9662615"/>
              <a:gd name="connsiteY36" fmla="*/ 1445838 h 1600474"/>
              <a:gd name="connsiteX37" fmla="*/ 5878477 w 9662615"/>
              <a:gd name="connsiteY37" fmla="*/ 1439180 h 1600474"/>
              <a:gd name="connsiteX38" fmla="*/ 5838387 w 9662615"/>
              <a:gd name="connsiteY38" fmla="*/ 1444679 h 1600474"/>
              <a:gd name="connsiteX39" fmla="*/ 5771136 w 9662615"/>
              <a:gd name="connsiteY39" fmla="*/ 1453639 h 1600474"/>
              <a:gd name="connsiteX40" fmla="*/ 5724081 w 9662615"/>
              <a:gd name="connsiteY40" fmla="*/ 1470431 h 1600474"/>
              <a:gd name="connsiteX41" fmla="*/ 5666577 w 9662615"/>
              <a:gd name="connsiteY41" fmla="*/ 1473921 h 1600474"/>
              <a:gd name="connsiteX42" fmla="*/ 5649068 w 9662615"/>
              <a:gd name="connsiteY42" fmla="*/ 1461676 h 1600474"/>
              <a:gd name="connsiteX43" fmla="*/ 5588902 w 9662615"/>
              <a:gd name="connsiteY43" fmla="*/ 1469647 h 1600474"/>
              <a:gd name="connsiteX44" fmla="*/ 5498090 w 9662615"/>
              <a:gd name="connsiteY44" fmla="*/ 1483173 h 1600474"/>
              <a:gd name="connsiteX45" fmla="*/ 5444641 w 9662615"/>
              <a:gd name="connsiteY45" fmla="*/ 1487602 h 1600474"/>
              <a:gd name="connsiteX46" fmla="*/ 5299812 w 9662615"/>
              <a:gd name="connsiteY46" fmla="*/ 1503362 h 1600474"/>
              <a:gd name="connsiteX47" fmla="*/ 5213947 w 9662615"/>
              <a:gd name="connsiteY47" fmla="*/ 1516637 h 1600474"/>
              <a:gd name="connsiteX48" fmla="*/ 5090342 w 9662615"/>
              <a:gd name="connsiteY48" fmla="*/ 1546680 h 1600474"/>
              <a:gd name="connsiteX49" fmla="*/ 5129812 w 9662615"/>
              <a:gd name="connsiteY49" fmla="*/ 1521277 h 1600474"/>
              <a:gd name="connsiteX50" fmla="*/ 5059484 w 9662615"/>
              <a:gd name="connsiteY50" fmla="*/ 1546802 h 1600474"/>
              <a:gd name="connsiteX51" fmla="*/ 5038524 w 9662615"/>
              <a:gd name="connsiteY51" fmla="*/ 1545675 h 1600474"/>
              <a:gd name="connsiteX52" fmla="*/ 5026564 w 9662615"/>
              <a:gd name="connsiteY52" fmla="*/ 1545376 h 1600474"/>
              <a:gd name="connsiteX53" fmla="*/ 4969433 w 9662615"/>
              <a:gd name="connsiteY53" fmla="*/ 1550865 h 1600474"/>
              <a:gd name="connsiteX54" fmla="*/ 4929254 w 9662615"/>
              <a:gd name="connsiteY54" fmla="*/ 1563452 h 1600474"/>
              <a:gd name="connsiteX55" fmla="*/ 4871726 w 9662615"/>
              <a:gd name="connsiteY55" fmla="*/ 1570584 h 1600474"/>
              <a:gd name="connsiteX56" fmla="*/ 4843267 w 9662615"/>
              <a:gd name="connsiteY56" fmla="*/ 1561459 h 1600474"/>
              <a:gd name="connsiteX57" fmla="*/ 4821058 w 9662615"/>
              <a:gd name="connsiteY57" fmla="*/ 1553078 h 1600474"/>
              <a:gd name="connsiteX58" fmla="*/ 4791466 w 9662615"/>
              <a:gd name="connsiteY58" fmla="*/ 1561324 h 1600474"/>
              <a:gd name="connsiteX59" fmla="*/ 4784247 w 9662615"/>
              <a:gd name="connsiteY59" fmla="*/ 1562342 h 1600474"/>
              <a:gd name="connsiteX60" fmla="*/ 4739309 w 9662615"/>
              <a:gd name="connsiteY60" fmla="*/ 1553948 h 1600474"/>
              <a:gd name="connsiteX61" fmla="*/ 4697562 w 9662615"/>
              <a:gd name="connsiteY61" fmla="*/ 1551206 h 1600474"/>
              <a:gd name="connsiteX62" fmla="*/ 4650737 w 9662615"/>
              <a:gd name="connsiteY62" fmla="*/ 1537381 h 1600474"/>
              <a:gd name="connsiteX63" fmla="*/ 4583150 w 9662615"/>
              <a:gd name="connsiteY63" fmla="*/ 1529064 h 1600474"/>
              <a:gd name="connsiteX64" fmla="*/ 4521734 w 9662615"/>
              <a:gd name="connsiteY64" fmla="*/ 1529359 h 1600474"/>
              <a:gd name="connsiteX65" fmla="*/ 4382398 w 9662615"/>
              <a:gd name="connsiteY65" fmla="*/ 1534108 h 1600474"/>
              <a:gd name="connsiteX66" fmla="*/ 4221826 w 9662615"/>
              <a:gd name="connsiteY66" fmla="*/ 1500972 h 1600474"/>
              <a:gd name="connsiteX67" fmla="*/ 4096601 w 9662615"/>
              <a:gd name="connsiteY67" fmla="*/ 1521563 h 1600474"/>
              <a:gd name="connsiteX68" fmla="*/ 4046172 w 9662615"/>
              <a:gd name="connsiteY68" fmla="*/ 1600474 h 1600474"/>
              <a:gd name="connsiteX69" fmla="*/ 3833906 w 9662615"/>
              <a:gd name="connsiteY69" fmla="*/ 1516637 h 1600474"/>
              <a:gd name="connsiteX70" fmla="*/ 3696258 w 9662615"/>
              <a:gd name="connsiteY70" fmla="*/ 1537563 h 1600474"/>
              <a:gd name="connsiteX71" fmla="*/ 3594070 w 9662615"/>
              <a:gd name="connsiteY71" fmla="*/ 1509422 h 1600474"/>
              <a:gd name="connsiteX72" fmla="*/ 3565233 w 9662615"/>
              <a:gd name="connsiteY72" fmla="*/ 1515122 h 1600474"/>
              <a:gd name="connsiteX73" fmla="*/ 3560267 w 9662615"/>
              <a:gd name="connsiteY73" fmla="*/ 1516288 h 1600474"/>
              <a:gd name="connsiteX74" fmla="*/ 3540258 w 9662615"/>
              <a:gd name="connsiteY74" fmla="*/ 1516976 h 1600474"/>
              <a:gd name="connsiteX75" fmla="*/ 3534780 w 9662615"/>
              <a:gd name="connsiteY75" fmla="*/ 1522141 h 1600474"/>
              <a:gd name="connsiteX76" fmla="*/ 3504783 w 9662615"/>
              <a:gd name="connsiteY76" fmla="*/ 1526739 h 1600474"/>
              <a:gd name="connsiteX77" fmla="*/ 3430805 w 9662615"/>
              <a:gd name="connsiteY77" fmla="*/ 1542521 h 1600474"/>
              <a:gd name="connsiteX78" fmla="*/ 3292707 w 9662615"/>
              <a:gd name="connsiteY78" fmla="*/ 1520490 h 1600474"/>
              <a:gd name="connsiteX79" fmla="*/ 3187872 w 9662615"/>
              <a:gd name="connsiteY79" fmla="*/ 1519991 h 1600474"/>
              <a:gd name="connsiteX80" fmla="*/ 3148026 w 9662615"/>
              <a:gd name="connsiteY80" fmla="*/ 1524777 h 1600474"/>
              <a:gd name="connsiteX81" fmla="*/ 3092394 w 9662615"/>
              <a:gd name="connsiteY81" fmla="*/ 1528115 h 1600474"/>
              <a:gd name="connsiteX82" fmla="*/ 2994200 w 9662615"/>
              <a:gd name="connsiteY82" fmla="*/ 1537857 h 1600474"/>
              <a:gd name="connsiteX83" fmla="*/ 2862301 w 9662615"/>
              <a:gd name="connsiteY83" fmla="*/ 1544250 h 1600474"/>
              <a:gd name="connsiteX84" fmla="*/ 2766335 w 9662615"/>
              <a:gd name="connsiteY84" fmla="*/ 1527662 h 1600474"/>
              <a:gd name="connsiteX85" fmla="*/ 2757836 w 9662615"/>
              <a:gd name="connsiteY85" fmla="*/ 1531371 h 1600474"/>
              <a:gd name="connsiteX86" fmla="*/ 2691555 w 9662615"/>
              <a:gd name="connsiteY86" fmla="*/ 1530283 h 1600474"/>
              <a:gd name="connsiteX87" fmla="*/ 2491676 w 9662615"/>
              <a:gd name="connsiteY87" fmla="*/ 1500859 h 1600474"/>
              <a:gd name="connsiteX88" fmla="*/ 2378036 w 9662615"/>
              <a:gd name="connsiteY88" fmla="*/ 1520645 h 1600474"/>
              <a:gd name="connsiteX89" fmla="*/ 2284269 w 9662615"/>
              <a:gd name="connsiteY89" fmla="*/ 1503068 h 1600474"/>
              <a:gd name="connsiteX90" fmla="*/ 2207104 w 9662615"/>
              <a:gd name="connsiteY90" fmla="*/ 1508888 h 1600474"/>
              <a:gd name="connsiteX91" fmla="*/ 2149226 w 9662615"/>
              <a:gd name="connsiteY91" fmla="*/ 1523409 h 1600474"/>
              <a:gd name="connsiteX92" fmla="*/ 2084783 w 9662615"/>
              <a:gd name="connsiteY92" fmla="*/ 1524245 h 1600474"/>
              <a:gd name="connsiteX93" fmla="*/ 2070075 w 9662615"/>
              <a:gd name="connsiteY93" fmla="*/ 1511285 h 1600474"/>
              <a:gd name="connsiteX94" fmla="*/ 2001057 w 9662615"/>
              <a:gd name="connsiteY94" fmla="*/ 1516449 h 1600474"/>
              <a:gd name="connsiteX95" fmla="*/ 1896330 w 9662615"/>
              <a:gd name="connsiteY95" fmla="*/ 1525725 h 1600474"/>
              <a:gd name="connsiteX96" fmla="*/ 1835994 w 9662615"/>
              <a:gd name="connsiteY96" fmla="*/ 1527678 h 1600474"/>
              <a:gd name="connsiteX97" fmla="*/ 1671119 w 9662615"/>
              <a:gd name="connsiteY97" fmla="*/ 1536701 h 1600474"/>
              <a:gd name="connsiteX98" fmla="*/ 1601337 w 9662615"/>
              <a:gd name="connsiteY98" fmla="*/ 1548552 h 1600474"/>
              <a:gd name="connsiteX99" fmla="*/ 1407755 w 9662615"/>
              <a:gd name="connsiteY99" fmla="*/ 1571444 h 1600474"/>
              <a:gd name="connsiteX100" fmla="*/ 1271994 w 9662615"/>
              <a:gd name="connsiteY100" fmla="*/ 1579471 h 1600474"/>
              <a:gd name="connsiteX101" fmla="*/ 1249226 w 9662615"/>
              <a:gd name="connsiteY101" fmla="*/ 1583140 h 1600474"/>
              <a:gd name="connsiteX102" fmla="*/ 1217719 w 9662615"/>
              <a:gd name="connsiteY102" fmla="*/ 1580863 h 1600474"/>
              <a:gd name="connsiteX103" fmla="*/ 1091432 w 9662615"/>
              <a:gd name="connsiteY103" fmla="*/ 1571003 h 1600474"/>
              <a:gd name="connsiteX104" fmla="*/ 992039 w 9662615"/>
              <a:gd name="connsiteY104" fmla="*/ 1556662 h 1600474"/>
              <a:gd name="connsiteX105" fmla="*/ 868264 w 9662615"/>
              <a:gd name="connsiteY105" fmla="*/ 1566392 h 1600474"/>
              <a:gd name="connsiteX106" fmla="*/ 792765 w 9662615"/>
              <a:gd name="connsiteY106" fmla="*/ 1563102 h 1600474"/>
              <a:gd name="connsiteX107" fmla="*/ 669055 w 9662615"/>
              <a:gd name="connsiteY107" fmla="*/ 1543638 h 1600474"/>
              <a:gd name="connsiteX108" fmla="*/ 506152 w 9662615"/>
              <a:gd name="connsiteY108" fmla="*/ 1549124 h 1600474"/>
              <a:gd name="connsiteX109" fmla="*/ 472797 w 9662615"/>
              <a:gd name="connsiteY109" fmla="*/ 1568904 h 1600474"/>
              <a:gd name="connsiteX110" fmla="*/ 427864 w 9662615"/>
              <a:gd name="connsiteY110" fmla="*/ 1580848 h 1600474"/>
              <a:gd name="connsiteX111" fmla="*/ 408381 w 9662615"/>
              <a:gd name="connsiteY111" fmla="*/ 1552940 h 1600474"/>
              <a:gd name="connsiteX112" fmla="*/ 267163 w 9662615"/>
              <a:gd name="connsiteY112" fmla="*/ 1531913 h 1600474"/>
              <a:gd name="connsiteX113" fmla="*/ 196644 w 9662615"/>
              <a:gd name="connsiteY113" fmla="*/ 1524565 h 1600474"/>
              <a:gd name="connsiteX114" fmla="*/ 86819 w 9662615"/>
              <a:gd name="connsiteY114" fmla="*/ 1519517 h 1600474"/>
              <a:gd name="connsiteX115" fmla="*/ 53369 w 9662615"/>
              <a:gd name="connsiteY115" fmla="*/ 1516853 h 1600474"/>
              <a:gd name="connsiteX116" fmla="*/ 2359 w 9662615"/>
              <a:gd name="connsiteY116" fmla="*/ 1515247 h 1600474"/>
              <a:gd name="connsiteX117" fmla="*/ 0 w 9662615"/>
              <a:gd name="connsiteY117" fmla="*/ 1514932 h 1600474"/>
              <a:gd name="connsiteX118" fmla="*/ 0 w 9662615"/>
              <a:gd name="connsiteY118" fmla="*/ 0 h 1600474"/>
              <a:gd name="connsiteX0" fmla="*/ 0 w 9662615"/>
              <a:gd name="connsiteY0" fmla="*/ 0 h 1679987"/>
              <a:gd name="connsiteX1" fmla="*/ 9662615 w 9662615"/>
              <a:gd name="connsiteY1" fmla="*/ 0 h 1679987"/>
              <a:gd name="connsiteX2" fmla="*/ 9662615 w 9662615"/>
              <a:gd name="connsiteY2" fmla="*/ 1280346 h 1679987"/>
              <a:gd name="connsiteX3" fmla="*/ 9658420 w 9662615"/>
              <a:gd name="connsiteY3" fmla="*/ 1280106 h 1679987"/>
              <a:gd name="connsiteX4" fmla="*/ 9469546 w 9662615"/>
              <a:gd name="connsiteY4" fmla="*/ 1289837 h 1679987"/>
              <a:gd name="connsiteX5" fmla="*/ 9385895 w 9662615"/>
              <a:gd name="connsiteY5" fmla="*/ 1269203 h 1679987"/>
              <a:gd name="connsiteX6" fmla="*/ 9144767 w 9662615"/>
              <a:gd name="connsiteY6" fmla="*/ 1264120 h 1679987"/>
              <a:gd name="connsiteX7" fmla="*/ 8837252 w 9662615"/>
              <a:gd name="connsiteY7" fmla="*/ 1350515 h 1679987"/>
              <a:gd name="connsiteX8" fmla="*/ 8705466 w 9662615"/>
              <a:gd name="connsiteY8" fmla="*/ 1342419 h 1679987"/>
              <a:gd name="connsiteX9" fmla="*/ 8652221 w 9662615"/>
              <a:gd name="connsiteY9" fmla="*/ 1326906 h 1679987"/>
              <a:gd name="connsiteX10" fmla="*/ 8632312 w 9662615"/>
              <a:gd name="connsiteY10" fmla="*/ 1326025 h 1679987"/>
              <a:gd name="connsiteX11" fmla="*/ 8591582 w 9662615"/>
              <a:gd name="connsiteY11" fmla="*/ 1341666 h 1679987"/>
              <a:gd name="connsiteX12" fmla="*/ 8537336 w 9662615"/>
              <a:gd name="connsiteY12" fmla="*/ 1341684 h 1679987"/>
              <a:gd name="connsiteX13" fmla="*/ 8472508 w 9662615"/>
              <a:gd name="connsiteY13" fmla="*/ 1363109 h 1679987"/>
              <a:gd name="connsiteX14" fmla="*/ 8258477 w 9662615"/>
              <a:gd name="connsiteY14" fmla="*/ 1370666 h 1679987"/>
              <a:gd name="connsiteX15" fmla="*/ 8197961 w 9662615"/>
              <a:gd name="connsiteY15" fmla="*/ 1392804 h 1679987"/>
              <a:gd name="connsiteX16" fmla="*/ 8171196 w 9662615"/>
              <a:gd name="connsiteY16" fmla="*/ 1397216 h 1679987"/>
              <a:gd name="connsiteX17" fmla="*/ 8127667 w 9662615"/>
              <a:gd name="connsiteY17" fmla="*/ 1418254 h 1679987"/>
              <a:gd name="connsiteX18" fmla="*/ 7974579 w 9662615"/>
              <a:gd name="connsiteY18" fmla="*/ 1383439 h 1679987"/>
              <a:gd name="connsiteX19" fmla="*/ 7768351 w 9662615"/>
              <a:gd name="connsiteY19" fmla="*/ 1395051 h 1679987"/>
              <a:gd name="connsiteX20" fmla="*/ 7635985 w 9662615"/>
              <a:gd name="connsiteY20" fmla="*/ 1386363 h 1679987"/>
              <a:gd name="connsiteX21" fmla="*/ 7466069 w 9662615"/>
              <a:gd name="connsiteY21" fmla="*/ 1377654 h 1679987"/>
              <a:gd name="connsiteX22" fmla="*/ 7355642 w 9662615"/>
              <a:gd name="connsiteY22" fmla="*/ 1407761 h 1679987"/>
              <a:gd name="connsiteX23" fmla="*/ 7151610 w 9662615"/>
              <a:gd name="connsiteY23" fmla="*/ 1397856 h 1679987"/>
              <a:gd name="connsiteX24" fmla="*/ 7082147 w 9662615"/>
              <a:gd name="connsiteY24" fmla="*/ 1406113 h 1679987"/>
              <a:gd name="connsiteX25" fmla="*/ 7014958 w 9662615"/>
              <a:gd name="connsiteY25" fmla="*/ 1396883 h 1679987"/>
              <a:gd name="connsiteX26" fmla="*/ 6907567 w 9662615"/>
              <a:gd name="connsiteY26" fmla="*/ 1419149 h 1679987"/>
              <a:gd name="connsiteX27" fmla="*/ 6748428 w 9662615"/>
              <a:gd name="connsiteY27" fmla="*/ 1420308 h 1679987"/>
              <a:gd name="connsiteX28" fmla="*/ 6654257 w 9662615"/>
              <a:gd name="connsiteY28" fmla="*/ 1424143 h 1679987"/>
              <a:gd name="connsiteX29" fmla="*/ 6620123 w 9662615"/>
              <a:gd name="connsiteY29" fmla="*/ 1430535 h 1679987"/>
              <a:gd name="connsiteX30" fmla="*/ 6571355 w 9662615"/>
              <a:gd name="connsiteY30" fmla="*/ 1436144 h 1679987"/>
              <a:gd name="connsiteX31" fmla="*/ 6486557 w 9662615"/>
              <a:gd name="connsiteY31" fmla="*/ 1449861 h 1679987"/>
              <a:gd name="connsiteX32" fmla="*/ 6370419 w 9662615"/>
              <a:gd name="connsiteY32" fmla="*/ 1461649 h 1679987"/>
              <a:gd name="connsiteX33" fmla="*/ 6278839 w 9662615"/>
              <a:gd name="connsiteY33" fmla="*/ 1449160 h 1679987"/>
              <a:gd name="connsiteX34" fmla="*/ 6272455 w 9662615"/>
              <a:gd name="connsiteY34" fmla="*/ 1453191 h 1679987"/>
              <a:gd name="connsiteX35" fmla="*/ 6212659 w 9662615"/>
              <a:gd name="connsiteY35" fmla="*/ 1454850 h 1679987"/>
              <a:gd name="connsiteX36" fmla="*/ 6069317 w 9662615"/>
              <a:gd name="connsiteY36" fmla="*/ 1445838 h 1679987"/>
              <a:gd name="connsiteX37" fmla="*/ 5878477 w 9662615"/>
              <a:gd name="connsiteY37" fmla="*/ 1439180 h 1679987"/>
              <a:gd name="connsiteX38" fmla="*/ 5838387 w 9662615"/>
              <a:gd name="connsiteY38" fmla="*/ 1444679 h 1679987"/>
              <a:gd name="connsiteX39" fmla="*/ 5771136 w 9662615"/>
              <a:gd name="connsiteY39" fmla="*/ 1453639 h 1679987"/>
              <a:gd name="connsiteX40" fmla="*/ 5724081 w 9662615"/>
              <a:gd name="connsiteY40" fmla="*/ 1470431 h 1679987"/>
              <a:gd name="connsiteX41" fmla="*/ 5666577 w 9662615"/>
              <a:gd name="connsiteY41" fmla="*/ 1473921 h 1679987"/>
              <a:gd name="connsiteX42" fmla="*/ 5649068 w 9662615"/>
              <a:gd name="connsiteY42" fmla="*/ 1461676 h 1679987"/>
              <a:gd name="connsiteX43" fmla="*/ 5588902 w 9662615"/>
              <a:gd name="connsiteY43" fmla="*/ 1469647 h 1679987"/>
              <a:gd name="connsiteX44" fmla="*/ 5498090 w 9662615"/>
              <a:gd name="connsiteY44" fmla="*/ 1483173 h 1679987"/>
              <a:gd name="connsiteX45" fmla="*/ 5444641 w 9662615"/>
              <a:gd name="connsiteY45" fmla="*/ 1487602 h 1679987"/>
              <a:gd name="connsiteX46" fmla="*/ 5299812 w 9662615"/>
              <a:gd name="connsiteY46" fmla="*/ 1503362 h 1679987"/>
              <a:gd name="connsiteX47" fmla="*/ 5213947 w 9662615"/>
              <a:gd name="connsiteY47" fmla="*/ 1516637 h 1679987"/>
              <a:gd name="connsiteX48" fmla="*/ 5090342 w 9662615"/>
              <a:gd name="connsiteY48" fmla="*/ 1546680 h 1679987"/>
              <a:gd name="connsiteX49" fmla="*/ 5129812 w 9662615"/>
              <a:gd name="connsiteY49" fmla="*/ 1521277 h 1679987"/>
              <a:gd name="connsiteX50" fmla="*/ 5059484 w 9662615"/>
              <a:gd name="connsiteY50" fmla="*/ 1546802 h 1679987"/>
              <a:gd name="connsiteX51" fmla="*/ 5038524 w 9662615"/>
              <a:gd name="connsiteY51" fmla="*/ 1545675 h 1679987"/>
              <a:gd name="connsiteX52" fmla="*/ 5026564 w 9662615"/>
              <a:gd name="connsiteY52" fmla="*/ 1545376 h 1679987"/>
              <a:gd name="connsiteX53" fmla="*/ 4969433 w 9662615"/>
              <a:gd name="connsiteY53" fmla="*/ 1550865 h 1679987"/>
              <a:gd name="connsiteX54" fmla="*/ 4929254 w 9662615"/>
              <a:gd name="connsiteY54" fmla="*/ 1563452 h 1679987"/>
              <a:gd name="connsiteX55" fmla="*/ 4871726 w 9662615"/>
              <a:gd name="connsiteY55" fmla="*/ 1570584 h 1679987"/>
              <a:gd name="connsiteX56" fmla="*/ 4843267 w 9662615"/>
              <a:gd name="connsiteY56" fmla="*/ 1561459 h 1679987"/>
              <a:gd name="connsiteX57" fmla="*/ 4821058 w 9662615"/>
              <a:gd name="connsiteY57" fmla="*/ 1553078 h 1679987"/>
              <a:gd name="connsiteX58" fmla="*/ 4791466 w 9662615"/>
              <a:gd name="connsiteY58" fmla="*/ 1561324 h 1679987"/>
              <a:gd name="connsiteX59" fmla="*/ 4784247 w 9662615"/>
              <a:gd name="connsiteY59" fmla="*/ 1562342 h 1679987"/>
              <a:gd name="connsiteX60" fmla="*/ 4739309 w 9662615"/>
              <a:gd name="connsiteY60" fmla="*/ 1553948 h 1679987"/>
              <a:gd name="connsiteX61" fmla="*/ 4697562 w 9662615"/>
              <a:gd name="connsiteY61" fmla="*/ 1551206 h 1679987"/>
              <a:gd name="connsiteX62" fmla="*/ 4650737 w 9662615"/>
              <a:gd name="connsiteY62" fmla="*/ 1537381 h 1679987"/>
              <a:gd name="connsiteX63" fmla="*/ 4583150 w 9662615"/>
              <a:gd name="connsiteY63" fmla="*/ 1529064 h 1679987"/>
              <a:gd name="connsiteX64" fmla="*/ 4521734 w 9662615"/>
              <a:gd name="connsiteY64" fmla="*/ 1529359 h 1679987"/>
              <a:gd name="connsiteX65" fmla="*/ 4382398 w 9662615"/>
              <a:gd name="connsiteY65" fmla="*/ 1534108 h 1679987"/>
              <a:gd name="connsiteX66" fmla="*/ 4221826 w 9662615"/>
              <a:gd name="connsiteY66" fmla="*/ 1500972 h 1679987"/>
              <a:gd name="connsiteX67" fmla="*/ 4096601 w 9662615"/>
              <a:gd name="connsiteY67" fmla="*/ 1521563 h 1679987"/>
              <a:gd name="connsiteX68" fmla="*/ 3879195 w 9662615"/>
              <a:gd name="connsiteY68" fmla="*/ 1679987 h 1679987"/>
              <a:gd name="connsiteX69" fmla="*/ 3833906 w 9662615"/>
              <a:gd name="connsiteY69" fmla="*/ 1516637 h 1679987"/>
              <a:gd name="connsiteX70" fmla="*/ 3696258 w 9662615"/>
              <a:gd name="connsiteY70" fmla="*/ 1537563 h 1679987"/>
              <a:gd name="connsiteX71" fmla="*/ 3594070 w 9662615"/>
              <a:gd name="connsiteY71" fmla="*/ 1509422 h 1679987"/>
              <a:gd name="connsiteX72" fmla="*/ 3565233 w 9662615"/>
              <a:gd name="connsiteY72" fmla="*/ 1515122 h 1679987"/>
              <a:gd name="connsiteX73" fmla="*/ 3560267 w 9662615"/>
              <a:gd name="connsiteY73" fmla="*/ 1516288 h 1679987"/>
              <a:gd name="connsiteX74" fmla="*/ 3540258 w 9662615"/>
              <a:gd name="connsiteY74" fmla="*/ 1516976 h 1679987"/>
              <a:gd name="connsiteX75" fmla="*/ 3534780 w 9662615"/>
              <a:gd name="connsiteY75" fmla="*/ 1522141 h 1679987"/>
              <a:gd name="connsiteX76" fmla="*/ 3504783 w 9662615"/>
              <a:gd name="connsiteY76" fmla="*/ 1526739 h 1679987"/>
              <a:gd name="connsiteX77" fmla="*/ 3430805 w 9662615"/>
              <a:gd name="connsiteY77" fmla="*/ 1542521 h 1679987"/>
              <a:gd name="connsiteX78" fmla="*/ 3292707 w 9662615"/>
              <a:gd name="connsiteY78" fmla="*/ 1520490 h 1679987"/>
              <a:gd name="connsiteX79" fmla="*/ 3187872 w 9662615"/>
              <a:gd name="connsiteY79" fmla="*/ 1519991 h 1679987"/>
              <a:gd name="connsiteX80" fmla="*/ 3148026 w 9662615"/>
              <a:gd name="connsiteY80" fmla="*/ 1524777 h 1679987"/>
              <a:gd name="connsiteX81" fmla="*/ 3092394 w 9662615"/>
              <a:gd name="connsiteY81" fmla="*/ 1528115 h 1679987"/>
              <a:gd name="connsiteX82" fmla="*/ 2994200 w 9662615"/>
              <a:gd name="connsiteY82" fmla="*/ 1537857 h 1679987"/>
              <a:gd name="connsiteX83" fmla="*/ 2862301 w 9662615"/>
              <a:gd name="connsiteY83" fmla="*/ 1544250 h 1679987"/>
              <a:gd name="connsiteX84" fmla="*/ 2766335 w 9662615"/>
              <a:gd name="connsiteY84" fmla="*/ 1527662 h 1679987"/>
              <a:gd name="connsiteX85" fmla="*/ 2757836 w 9662615"/>
              <a:gd name="connsiteY85" fmla="*/ 1531371 h 1679987"/>
              <a:gd name="connsiteX86" fmla="*/ 2691555 w 9662615"/>
              <a:gd name="connsiteY86" fmla="*/ 1530283 h 1679987"/>
              <a:gd name="connsiteX87" fmla="*/ 2491676 w 9662615"/>
              <a:gd name="connsiteY87" fmla="*/ 1500859 h 1679987"/>
              <a:gd name="connsiteX88" fmla="*/ 2378036 w 9662615"/>
              <a:gd name="connsiteY88" fmla="*/ 1520645 h 1679987"/>
              <a:gd name="connsiteX89" fmla="*/ 2284269 w 9662615"/>
              <a:gd name="connsiteY89" fmla="*/ 1503068 h 1679987"/>
              <a:gd name="connsiteX90" fmla="*/ 2207104 w 9662615"/>
              <a:gd name="connsiteY90" fmla="*/ 1508888 h 1679987"/>
              <a:gd name="connsiteX91" fmla="*/ 2149226 w 9662615"/>
              <a:gd name="connsiteY91" fmla="*/ 1523409 h 1679987"/>
              <a:gd name="connsiteX92" fmla="*/ 2084783 w 9662615"/>
              <a:gd name="connsiteY92" fmla="*/ 1524245 h 1679987"/>
              <a:gd name="connsiteX93" fmla="*/ 2070075 w 9662615"/>
              <a:gd name="connsiteY93" fmla="*/ 1511285 h 1679987"/>
              <a:gd name="connsiteX94" fmla="*/ 2001057 w 9662615"/>
              <a:gd name="connsiteY94" fmla="*/ 1516449 h 1679987"/>
              <a:gd name="connsiteX95" fmla="*/ 1896330 w 9662615"/>
              <a:gd name="connsiteY95" fmla="*/ 1525725 h 1679987"/>
              <a:gd name="connsiteX96" fmla="*/ 1835994 w 9662615"/>
              <a:gd name="connsiteY96" fmla="*/ 1527678 h 1679987"/>
              <a:gd name="connsiteX97" fmla="*/ 1671119 w 9662615"/>
              <a:gd name="connsiteY97" fmla="*/ 1536701 h 1679987"/>
              <a:gd name="connsiteX98" fmla="*/ 1601337 w 9662615"/>
              <a:gd name="connsiteY98" fmla="*/ 1548552 h 1679987"/>
              <a:gd name="connsiteX99" fmla="*/ 1407755 w 9662615"/>
              <a:gd name="connsiteY99" fmla="*/ 1571444 h 1679987"/>
              <a:gd name="connsiteX100" fmla="*/ 1271994 w 9662615"/>
              <a:gd name="connsiteY100" fmla="*/ 1579471 h 1679987"/>
              <a:gd name="connsiteX101" fmla="*/ 1249226 w 9662615"/>
              <a:gd name="connsiteY101" fmla="*/ 1583140 h 1679987"/>
              <a:gd name="connsiteX102" fmla="*/ 1217719 w 9662615"/>
              <a:gd name="connsiteY102" fmla="*/ 1580863 h 1679987"/>
              <a:gd name="connsiteX103" fmla="*/ 1091432 w 9662615"/>
              <a:gd name="connsiteY103" fmla="*/ 1571003 h 1679987"/>
              <a:gd name="connsiteX104" fmla="*/ 992039 w 9662615"/>
              <a:gd name="connsiteY104" fmla="*/ 1556662 h 1679987"/>
              <a:gd name="connsiteX105" fmla="*/ 868264 w 9662615"/>
              <a:gd name="connsiteY105" fmla="*/ 1566392 h 1679987"/>
              <a:gd name="connsiteX106" fmla="*/ 792765 w 9662615"/>
              <a:gd name="connsiteY106" fmla="*/ 1563102 h 1679987"/>
              <a:gd name="connsiteX107" fmla="*/ 669055 w 9662615"/>
              <a:gd name="connsiteY107" fmla="*/ 1543638 h 1679987"/>
              <a:gd name="connsiteX108" fmla="*/ 506152 w 9662615"/>
              <a:gd name="connsiteY108" fmla="*/ 1549124 h 1679987"/>
              <a:gd name="connsiteX109" fmla="*/ 472797 w 9662615"/>
              <a:gd name="connsiteY109" fmla="*/ 1568904 h 1679987"/>
              <a:gd name="connsiteX110" fmla="*/ 427864 w 9662615"/>
              <a:gd name="connsiteY110" fmla="*/ 1580848 h 1679987"/>
              <a:gd name="connsiteX111" fmla="*/ 408381 w 9662615"/>
              <a:gd name="connsiteY111" fmla="*/ 1552940 h 1679987"/>
              <a:gd name="connsiteX112" fmla="*/ 267163 w 9662615"/>
              <a:gd name="connsiteY112" fmla="*/ 1531913 h 1679987"/>
              <a:gd name="connsiteX113" fmla="*/ 196644 w 9662615"/>
              <a:gd name="connsiteY113" fmla="*/ 1524565 h 1679987"/>
              <a:gd name="connsiteX114" fmla="*/ 86819 w 9662615"/>
              <a:gd name="connsiteY114" fmla="*/ 1519517 h 1679987"/>
              <a:gd name="connsiteX115" fmla="*/ 53369 w 9662615"/>
              <a:gd name="connsiteY115" fmla="*/ 1516853 h 1679987"/>
              <a:gd name="connsiteX116" fmla="*/ 2359 w 9662615"/>
              <a:gd name="connsiteY116" fmla="*/ 1515247 h 1679987"/>
              <a:gd name="connsiteX117" fmla="*/ 0 w 9662615"/>
              <a:gd name="connsiteY117" fmla="*/ 1514932 h 1679987"/>
              <a:gd name="connsiteX118" fmla="*/ 0 w 9662615"/>
              <a:gd name="connsiteY118" fmla="*/ 0 h 1679987"/>
              <a:gd name="connsiteX0" fmla="*/ 0 w 9662615"/>
              <a:gd name="connsiteY0" fmla="*/ 0 h 1648182"/>
              <a:gd name="connsiteX1" fmla="*/ 9662615 w 9662615"/>
              <a:gd name="connsiteY1" fmla="*/ 0 h 1648182"/>
              <a:gd name="connsiteX2" fmla="*/ 9662615 w 9662615"/>
              <a:gd name="connsiteY2" fmla="*/ 1280346 h 1648182"/>
              <a:gd name="connsiteX3" fmla="*/ 9658420 w 9662615"/>
              <a:gd name="connsiteY3" fmla="*/ 1280106 h 1648182"/>
              <a:gd name="connsiteX4" fmla="*/ 9469546 w 9662615"/>
              <a:gd name="connsiteY4" fmla="*/ 1289837 h 1648182"/>
              <a:gd name="connsiteX5" fmla="*/ 9385895 w 9662615"/>
              <a:gd name="connsiteY5" fmla="*/ 1269203 h 1648182"/>
              <a:gd name="connsiteX6" fmla="*/ 9144767 w 9662615"/>
              <a:gd name="connsiteY6" fmla="*/ 1264120 h 1648182"/>
              <a:gd name="connsiteX7" fmla="*/ 8837252 w 9662615"/>
              <a:gd name="connsiteY7" fmla="*/ 1350515 h 1648182"/>
              <a:gd name="connsiteX8" fmla="*/ 8705466 w 9662615"/>
              <a:gd name="connsiteY8" fmla="*/ 1342419 h 1648182"/>
              <a:gd name="connsiteX9" fmla="*/ 8652221 w 9662615"/>
              <a:gd name="connsiteY9" fmla="*/ 1326906 h 1648182"/>
              <a:gd name="connsiteX10" fmla="*/ 8632312 w 9662615"/>
              <a:gd name="connsiteY10" fmla="*/ 1326025 h 1648182"/>
              <a:gd name="connsiteX11" fmla="*/ 8591582 w 9662615"/>
              <a:gd name="connsiteY11" fmla="*/ 1341666 h 1648182"/>
              <a:gd name="connsiteX12" fmla="*/ 8537336 w 9662615"/>
              <a:gd name="connsiteY12" fmla="*/ 1341684 h 1648182"/>
              <a:gd name="connsiteX13" fmla="*/ 8472508 w 9662615"/>
              <a:gd name="connsiteY13" fmla="*/ 1363109 h 1648182"/>
              <a:gd name="connsiteX14" fmla="*/ 8258477 w 9662615"/>
              <a:gd name="connsiteY14" fmla="*/ 1370666 h 1648182"/>
              <a:gd name="connsiteX15" fmla="*/ 8197961 w 9662615"/>
              <a:gd name="connsiteY15" fmla="*/ 1392804 h 1648182"/>
              <a:gd name="connsiteX16" fmla="*/ 8171196 w 9662615"/>
              <a:gd name="connsiteY16" fmla="*/ 1397216 h 1648182"/>
              <a:gd name="connsiteX17" fmla="*/ 8127667 w 9662615"/>
              <a:gd name="connsiteY17" fmla="*/ 1418254 h 1648182"/>
              <a:gd name="connsiteX18" fmla="*/ 7974579 w 9662615"/>
              <a:gd name="connsiteY18" fmla="*/ 1383439 h 1648182"/>
              <a:gd name="connsiteX19" fmla="*/ 7768351 w 9662615"/>
              <a:gd name="connsiteY19" fmla="*/ 1395051 h 1648182"/>
              <a:gd name="connsiteX20" fmla="*/ 7635985 w 9662615"/>
              <a:gd name="connsiteY20" fmla="*/ 1386363 h 1648182"/>
              <a:gd name="connsiteX21" fmla="*/ 7466069 w 9662615"/>
              <a:gd name="connsiteY21" fmla="*/ 1377654 h 1648182"/>
              <a:gd name="connsiteX22" fmla="*/ 7355642 w 9662615"/>
              <a:gd name="connsiteY22" fmla="*/ 1407761 h 1648182"/>
              <a:gd name="connsiteX23" fmla="*/ 7151610 w 9662615"/>
              <a:gd name="connsiteY23" fmla="*/ 1397856 h 1648182"/>
              <a:gd name="connsiteX24" fmla="*/ 7082147 w 9662615"/>
              <a:gd name="connsiteY24" fmla="*/ 1406113 h 1648182"/>
              <a:gd name="connsiteX25" fmla="*/ 7014958 w 9662615"/>
              <a:gd name="connsiteY25" fmla="*/ 1396883 h 1648182"/>
              <a:gd name="connsiteX26" fmla="*/ 6907567 w 9662615"/>
              <a:gd name="connsiteY26" fmla="*/ 1419149 h 1648182"/>
              <a:gd name="connsiteX27" fmla="*/ 6748428 w 9662615"/>
              <a:gd name="connsiteY27" fmla="*/ 1420308 h 1648182"/>
              <a:gd name="connsiteX28" fmla="*/ 6654257 w 9662615"/>
              <a:gd name="connsiteY28" fmla="*/ 1424143 h 1648182"/>
              <a:gd name="connsiteX29" fmla="*/ 6620123 w 9662615"/>
              <a:gd name="connsiteY29" fmla="*/ 1430535 h 1648182"/>
              <a:gd name="connsiteX30" fmla="*/ 6571355 w 9662615"/>
              <a:gd name="connsiteY30" fmla="*/ 1436144 h 1648182"/>
              <a:gd name="connsiteX31" fmla="*/ 6486557 w 9662615"/>
              <a:gd name="connsiteY31" fmla="*/ 1449861 h 1648182"/>
              <a:gd name="connsiteX32" fmla="*/ 6370419 w 9662615"/>
              <a:gd name="connsiteY32" fmla="*/ 1461649 h 1648182"/>
              <a:gd name="connsiteX33" fmla="*/ 6278839 w 9662615"/>
              <a:gd name="connsiteY33" fmla="*/ 1449160 h 1648182"/>
              <a:gd name="connsiteX34" fmla="*/ 6272455 w 9662615"/>
              <a:gd name="connsiteY34" fmla="*/ 1453191 h 1648182"/>
              <a:gd name="connsiteX35" fmla="*/ 6212659 w 9662615"/>
              <a:gd name="connsiteY35" fmla="*/ 1454850 h 1648182"/>
              <a:gd name="connsiteX36" fmla="*/ 6069317 w 9662615"/>
              <a:gd name="connsiteY36" fmla="*/ 1445838 h 1648182"/>
              <a:gd name="connsiteX37" fmla="*/ 5878477 w 9662615"/>
              <a:gd name="connsiteY37" fmla="*/ 1439180 h 1648182"/>
              <a:gd name="connsiteX38" fmla="*/ 5838387 w 9662615"/>
              <a:gd name="connsiteY38" fmla="*/ 1444679 h 1648182"/>
              <a:gd name="connsiteX39" fmla="*/ 5771136 w 9662615"/>
              <a:gd name="connsiteY39" fmla="*/ 1453639 h 1648182"/>
              <a:gd name="connsiteX40" fmla="*/ 5724081 w 9662615"/>
              <a:gd name="connsiteY40" fmla="*/ 1470431 h 1648182"/>
              <a:gd name="connsiteX41" fmla="*/ 5666577 w 9662615"/>
              <a:gd name="connsiteY41" fmla="*/ 1473921 h 1648182"/>
              <a:gd name="connsiteX42" fmla="*/ 5649068 w 9662615"/>
              <a:gd name="connsiteY42" fmla="*/ 1461676 h 1648182"/>
              <a:gd name="connsiteX43" fmla="*/ 5588902 w 9662615"/>
              <a:gd name="connsiteY43" fmla="*/ 1469647 h 1648182"/>
              <a:gd name="connsiteX44" fmla="*/ 5498090 w 9662615"/>
              <a:gd name="connsiteY44" fmla="*/ 1483173 h 1648182"/>
              <a:gd name="connsiteX45" fmla="*/ 5444641 w 9662615"/>
              <a:gd name="connsiteY45" fmla="*/ 1487602 h 1648182"/>
              <a:gd name="connsiteX46" fmla="*/ 5299812 w 9662615"/>
              <a:gd name="connsiteY46" fmla="*/ 1503362 h 1648182"/>
              <a:gd name="connsiteX47" fmla="*/ 5213947 w 9662615"/>
              <a:gd name="connsiteY47" fmla="*/ 1516637 h 1648182"/>
              <a:gd name="connsiteX48" fmla="*/ 5090342 w 9662615"/>
              <a:gd name="connsiteY48" fmla="*/ 1546680 h 1648182"/>
              <a:gd name="connsiteX49" fmla="*/ 5129812 w 9662615"/>
              <a:gd name="connsiteY49" fmla="*/ 1521277 h 1648182"/>
              <a:gd name="connsiteX50" fmla="*/ 5059484 w 9662615"/>
              <a:gd name="connsiteY50" fmla="*/ 1546802 h 1648182"/>
              <a:gd name="connsiteX51" fmla="*/ 5038524 w 9662615"/>
              <a:gd name="connsiteY51" fmla="*/ 1545675 h 1648182"/>
              <a:gd name="connsiteX52" fmla="*/ 5026564 w 9662615"/>
              <a:gd name="connsiteY52" fmla="*/ 1545376 h 1648182"/>
              <a:gd name="connsiteX53" fmla="*/ 4969433 w 9662615"/>
              <a:gd name="connsiteY53" fmla="*/ 1550865 h 1648182"/>
              <a:gd name="connsiteX54" fmla="*/ 4929254 w 9662615"/>
              <a:gd name="connsiteY54" fmla="*/ 1563452 h 1648182"/>
              <a:gd name="connsiteX55" fmla="*/ 4871726 w 9662615"/>
              <a:gd name="connsiteY55" fmla="*/ 1570584 h 1648182"/>
              <a:gd name="connsiteX56" fmla="*/ 4843267 w 9662615"/>
              <a:gd name="connsiteY56" fmla="*/ 1561459 h 1648182"/>
              <a:gd name="connsiteX57" fmla="*/ 4821058 w 9662615"/>
              <a:gd name="connsiteY57" fmla="*/ 1553078 h 1648182"/>
              <a:gd name="connsiteX58" fmla="*/ 4791466 w 9662615"/>
              <a:gd name="connsiteY58" fmla="*/ 1561324 h 1648182"/>
              <a:gd name="connsiteX59" fmla="*/ 4784247 w 9662615"/>
              <a:gd name="connsiteY59" fmla="*/ 1562342 h 1648182"/>
              <a:gd name="connsiteX60" fmla="*/ 4739309 w 9662615"/>
              <a:gd name="connsiteY60" fmla="*/ 1553948 h 1648182"/>
              <a:gd name="connsiteX61" fmla="*/ 4697562 w 9662615"/>
              <a:gd name="connsiteY61" fmla="*/ 1551206 h 1648182"/>
              <a:gd name="connsiteX62" fmla="*/ 4650737 w 9662615"/>
              <a:gd name="connsiteY62" fmla="*/ 1537381 h 1648182"/>
              <a:gd name="connsiteX63" fmla="*/ 4583150 w 9662615"/>
              <a:gd name="connsiteY63" fmla="*/ 1529064 h 1648182"/>
              <a:gd name="connsiteX64" fmla="*/ 4521734 w 9662615"/>
              <a:gd name="connsiteY64" fmla="*/ 1529359 h 1648182"/>
              <a:gd name="connsiteX65" fmla="*/ 4382398 w 9662615"/>
              <a:gd name="connsiteY65" fmla="*/ 1534108 h 1648182"/>
              <a:gd name="connsiteX66" fmla="*/ 4221826 w 9662615"/>
              <a:gd name="connsiteY66" fmla="*/ 1500972 h 1648182"/>
              <a:gd name="connsiteX67" fmla="*/ 4096601 w 9662615"/>
              <a:gd name="connsiteY67" fmla="*/ 1521563 h 1648182"/>
              <a:gd name="connsiteX68" fmla="*/ 4058099 w 9662615"/>
              <a:gd name="connsiteY68" fmla="*/ 1648182 h 1648182"/>
              <a:gd name="connsiteX69" fmla="*/ 3833906 w 9662615"/>
              <a:gd name="connsiteY69" fmla="*/ 1516637 h 1648182"/>
              <a:gd name="connsiteX70" fmla="*/ 3696258 w 9662615"/>
              <a:gd name="connsiteY70" fmla="*/ 1537563 h 1648182"/>
              <a:gd name="connsiteX71" fmla="*/ 3594070 w 9662615"/>
              <a:gd name="connsiteY71" fmla="*/ 1509422 h 1648182"/>
              <a:gd name="connsiteX72" fmla="*/ 3565233 w 9662615"/>
              <a:gd name="connsiteY72" fmla="*/ 1515122 h 1648182"/>
              <a:gd name="connsiteX73" fmla="*/ 3560267 w 9662615"/>
              <a:gd name="connsiteY73" fmla="*/ 1516288 h 1648182"/>
              <a:gd name="connsiteX74" fmla="*/ 3540258 w 9662615"/>
              <a:gd name="connsiteY74" fmla="*/ 1516976 h 1648182"/>
              <a:gd name="connsiteX75" fmla="*/ 3534780 w 9662615"/>
              <a:gd name="connsiteY75" fmla="*/ 1522141 h 1648182"/>
              <a:gd name="connsiteX76" fmla="*/ 3504783 w 9662615"/>
              <a:gd name="connsiteY76" fmla="*/ 1526739 h 1648182"/>
              <a:gd name="connsiteX77" fmla="*/ 3430805 w 9662615"/>
              <a:gd name="connsiteY77" fmla="*/ 1542521 h 1648182"/>
              <a:gd name="connsiteX78" fmla="*/ 3292707 w 9662615"/>
              <a:gd name="connsiteY78" fmla="*/ 1520490 h 1648182"/>
              <a:gd name="connsiteX79" fmla="*/ 3187872 w 9662615"/>
              <a:gd name="connsiteY79" fmla="*/ 1519991 h 1648182"/>
              <a:gd name="connsiteX80" fmla="*/ 3148026 w 9662615"/>
              <a:gd name="connsiteY80" fmla="*/ 1524777 h 1648182"/>
              <a:gd name="connsiteX81" fmla="*/ 3092394 w 9662615"/>
              <a:gd name="connsiteY81" fmla="*/ 1528115 h 1648182"/>
              <a:gd name="connsiteX82" fmla="*/ 2994200 w 9662615"/>
              <a:gd name="connsiteY82" fmla="*/ 1537857 h 1648182"/>
              <a:gd name="connsiteX83" fmla="*/ 2862301 w 9662615"/>
              <a:gd name="connsiteY83" fmla="*/ 1544250 h 1648182"/>
              <a:gd name="connsiteX84" fmla="*/ 2766335 w 9662615"/>
              <a:gd name="connsiteY84" fmla="*/ 1527662 h 1648182"/>
              <a:gd name="connsiteX85" fmla="*/ 2757836 w 9662615"/>
              <a:gd name="connsiteY85" fmla="*/ 1531371 h 1648182"/>
              <a:gd name="connsiteX86" fmla="*/ 2691555 w 9662615"/>
              <a:gd name="connsiteY86" fmla="*/ 1530283 h 1648182"/>
              <a:gd name="connsiteX87" fmla="*/ 2491676 w 9662615"/>
              <a:gd name="connsiteY87" fmla="*/ 1500859 h 1648182"/>
              <a:gd name="connsiteX88" fmla="*/ 2378036 w 9662615"/>
              <a:gd name="connsiteY88" fmla="*/ 1520645 h 1648182"/>
              <a:gd name="connsiteX89" fmla="*/ 2284269 w 9662615"/>
              <a:gd name="connsiteY89" fmla="*/ 1503068 h 1648182"/>
              <a:gd name="connsiteX90" fmla="*/ 2207104 w 9662615"/>
              <a:gd name="connsiteY90" fmla="*/ 1508888 h 1648182"/>
              <a:gd name="connsiteX91" fmla="*/ 2149226 w 9662615"/>
              <a:gd name="connsiteY91" fmla="*/ 1523409 h 1648182"/>
              <a:gd name="connsiteX92" fmla="*/ 2084783 w 9662615"/>
              <a:gd name="connsiteY92" fmla="*/ 1524245 h 1648182"/>
              <a:gd name="connsiteX93" fmla="*/ 2070075 w 9662615"/>
              <a:gd name="connsiteY93" fmla="*/ 1511285 h 1648182"/>
              <a:gd name="connsiteX94" fmla="*/ 2001057 w 9662615"/>
              <a:gd name="connsiteY94" fmla="*/ 1516449 h 1648182"/>
              <a:gd name="connsiteX95" fmla="*/ 1896330 w 9662615"/>
              <a:gd name="connsiteY95" fmla="*/ 1525725 h 1648182"/>
              <a:gd name="connsiteX96" fmla="*/ 1835994 w 9662615"/>
              <a:gd name="connsiteY96" fmla="*/ 1527678 h 1648182"/>
              <a:gd name="connsiteX97" fmla="*/ 1671119 w 9662615"/>
              <a:gd name="connsiteY97" fmla="*/ 1536701 h 1648182"/>
              <a:gd name="connsiteX98" fmla="*/ 1601337 w 9662615"/>
              <a:gd name="connsiteY98" fmla="*/ 1548552 h 1648182"/>
              <a:gd name="connsiteX99" fmla="*/ 1407755 w 9662615"/>
              <a:gd name="connsiteY99" fmla="*/ 1571444 h 1648182"/>
              <a:gd name="connsiteX100" fmla="*/ 1271994 w 9662615"/>
              <a:gd name="connsiteY100" fmla="*/ 1579471 h 1648182"/>
              <a:gd name="connsiteX101" fmla="*/ 1249226 w 9662615"/>
              <a:gd name="connsiteY101" fmla="*/ 1583140 h 1648182"/>
              <a:gd name="connsiteX102" fmla="*/ 1217719 w 9662615"/>
              <a:gd name="connsiteY102" fmla="*/ 1580863 h 1648182"/>
              <a:gd name="connsiteX103" fmla="*/ 1091432 w 9662615"/>
              <a:gd name="connsiteY103" fmla="*/ 1571003 h 1648182"/>
              <a:gd name="connsiteX104" fmla="*/ 992039 w 9662615"/>
              <a:gd name="connsiteY104" fmla="*/ 1556662 h 1648182"/>
              <a:gd name="connsiteX105" fmla="*/ 868264 w 9662615"/>
              <a:gd name="connsiteY105" fmla="*/ 1566392 h 1648182"/>
              <a:gd name="connsiteX106" fmla="*/ 792765 w 9662615"/>
              <a:gd name="connsiteY106" fmla="*/ 1563102 h 1648182"/>
              <a:gd name="connsiteX107" fmla="*/ 669055 w 9662615"/>
              <a:gd name="connsiteY107" fmla="*/ 1543638 h 1648182"/>
              <a:gd name="connsiteX108" fmla="*/ 506152 w 9662615"/>
              <a:gd name="connsiteY108" fmla="*/ 1549124 h 1648182"/>
              <a:gd name="connsiteX109" fmla="*/ 472797 w 9662615"/>
              <a:gd name="connsiteY109" fmla="*/ 1568904 h 1648182"/>
              <a:gd name="connsiteX110" fmla="*/ 427864 w 9662615"/>
              <a:gd name="connsiteY110" fmla="*/ 1580848 h 1648182"/>
              <a:gd name="connsiteX111" fmla="*/ 408381 w 9662615"/>
              <a:gd name="connsiteY111" fmla="*/ 1552940 h 1648182"/>
              <a:gd name="connsiteX112" fmla="*/ 267163 w 9662615"/>
              <a:gd name="connsiteY112" fmla="*/ 1531913 h 1648182"/>
              <a:gd name="connsiteX113" fmla="*/ 196644 w 9662615"/>
              <a:gd name="connsiteY113" fmla="*/ 1524565 h 1648182"/>
              <a:gd name="connsiteX114" fmla="*/ 86819 w 9662615"/>
              <a:gd name="connsiteY114" fmla="*/ 1519517 h 1648182"/>
              <a:gd name="connsiteX115" fmla="*/ 53369 w 9662615"/>
              <a:gd name="connsiteY115" fmla="*/ 1516853 h 1648182"/>
              <a:gd name="connsiteX116" fmla="*/ 2359 w 9662615"/>
              <a:gd name="connsiteY116" fmla="*/ 1515247 h 1648182"/>
              <a:gd name="connsiteX117" fmla="*/ 0 w 9662615"/>
              <a:gd name="connsiteY117" fmla="*/ 1514932 h 1648182"/>
              <a:gd name="connsiteX118" fmla="*/ 0 w 9662615"/>
              <a:gd name="connsiteY118" fmla="*/ 0 h 1648182"/>
              <a:gd name="connsiteX0" fmla="*/ 0 w 9662615"/>
              <a:gd name="connsiteY0" fmla="*/ 0 h 1648182"/>
              <a:gd name="connsiteX1" fmla="*/ 9662615 w 9662615"/>
              <a:gd name="connsiteY1" fmla="*/ 0 h 1648182"/>
              <a:gd name="connsiteX2" fmla="*/ 9662615 w 9662615"/>
              <a:gd name="connsiteY2" fmla="*/ 1280346 h 1648182"/>
              <a:gd name="connsiteX3" fmla="*/ 9658420 w 9662615"/>
              <a:gd name="connsiteY3" fmla="*/ 1280106 h 1648182"/>
              <a:gd name="connsiteX4" fmla="*/ 9469546 w 9662615"/>
              <a:gd name="connsiteY4" fmla="*/ 1289837 h 1648182"/>
              <a:gd name="connsiteX5" fmla="*/ 9385895 w 9662615"/>
              <a:gd name="connsiteY5" fmla="*/ 1269203 h 1648182"/>
              <a:gd name="connsiteX6" fmla="*/ 9144767 w 9662615"/>
              <a:gd name="connsiteY6" fmla="*/ 1264120 h 1648182"/>
              <a:gd name="connsiteX7" fmla="*/ 8837252 w 9662615"/>
              <a:gd name="connsiteY7" fmla="*/ 1350515 h 1648182"/>
              <a:gd name="connsiteX8" fmla="*/ 8705466 w 9662615"/>
              <a:gd name="connsiteY8" fmla="*/ 1342419 h 1648182"/>
              <a:gd name="connsiteX9" fmla="*/ 8652221 w 9662615"/>
              <a:gd name="connsiteY9" fmla="*/ 1326906 h 1648182"/>
              <a:gd name="connsiteX10" fmla="*/ 8632312 w 9662615"/>
              <a:gd name="connsiteY10" fmla="*/ 1326025 h 1648182"/>
              <a:gd name="connsiteX11" fmla="*/ 8591582 w 9662615"/>
              <a:gd name="connsiteY11" fmla="*/ 1341666 h 1648182"/>
              <a:gd name="connsiteX12" fmla="*/ 8537336 w 9662615"/>
              <a:gd name="connsiteY12" fmla="*/ 1341684 h 1648182"/>
              <a:gd name="connsiteX13" fmla="*/ 8472508 w 9662615"/>
              <a:gd name="connsiteY13" fmla="*/ 1363109 h 1648182"/>
              <a:gd name="connsiteX14" fmla="*/ 8258477 w 9662615"/>
              <a:gd name="connsiteY14" fmla="*/ 1370666 h 1648182"/>
              <a:gd name="connsiteX15" fmla="*/ 8197961 w 9662615"/>
              <a:gd name="connsiteY15" fmla="*/ 1392804 h 1648182"/>
              <a:gd name="connsiteX16" fmla="*/ 8171196 w 9662615"/>
              <a:gd name="connsiteY16" fmla="*/ 1397216 h 1648182"/>
              <a:gd name="connsiteX17" fmla="*/ 8127667 w 9662615"/>
              <a:gd name="connsiteY17" fmla="*/ 1418254 h 1648182"/>
              <a:gd name="connsiteX18" fmla="*/ 7974579 w 9662615"/>
              <a:gd name="connsiteY18" fmla="*/ 1383439 h 1648182"/>
              <a:gd name="connsiteX19" fmla="*/ 7768351 w 9662615"/>
              <a:gd name="connsiteY19" fmla="*/ 1395051 h 1648182"/>
              <a:gd name="connsiteX20" fmla="*/ 7635985 w 9662615"/>
              <a:gd name="connsiteY20" fmla="*/ 1386363 h 1648182"/>
              <a:gd name="connsiteX21" fmla="*/ 7466069 w 9662615"/>
              <a:gd name="connsiteY21" fmla="*/ 1377654 h 1648182"/>
              <a:gd name="connsiteX22" fmla="*/ 7355642 w 9662615"/>
              <a:gd name="connsiteY22" fmla="*/ 1407761 h 1648182"/>
              <a:gd name="connsiteX23" fmla="*/ 7151610 w 9662615"/>
              <a:gd name="connsiteY23" fmla="*/ 1397856 h 1648182"/>
              <a:gd name="connsiteX24" fmla="*/ 7082147 w 9662615"/>
              <a:gd name="connsiteY24" fmla="*/ 1406113 h 1648182"/>
              <a:gd name="connsiteX25" fmla="*/ 7014958 w 9662615"/>
              <a:gd name="connsiteY25" fmla="*/ 1396883 h 1648182"/>
              <a:gd name="connsiteX26" fmla="*/ 6907567 w 9662615"/>
              <a:gd name="connsiteY26" fmla="*/ 1419149 h 1648182"/>
              <a:gd name="connsiteX27" fmla="*/ 6748428 w 9662615"/>
              <a:gd name="connsiteY27" fmla="*/ 1420308 h 1648182"/>
              <a:gd name="connsiteX28" fmla="*/ 6654257 w 9662615"/>
              <a:gd name="connsiteY28" fmla="*/ 1424143 h 1648182"/>
              <a:gd name="connsiteX29" fmla="*/ 6620123 w 9662615"/>
              <a:gd name="connsiteY29" fmla="*/ 1430535 h 1648182"/>
              <a:gd name="connsiteX30" fmla="*/ 6571355 w 9662615"/>
              <a:gd name="connsiteY30" fmla="*/ 1436144 h 1648182"/>
              <a:gd name="connsiteX31" fmla="*/ 6486557 w 9662615"/>
              <a:gd name="connsiteY31" fmla="*/ 1449861 h 1648182"/>
              <a:gd name="connsiteX32" fmla="*/ 6370419 w 9662615"/>
              <a:gd name="connsiteY32" fmla="*/ 1461649 h 1648182"/>
              <a:gd name="connsiteX33" fmla="*/ 6278839 w 9662615"/>
              <a:gd name="connsiteY33" fmla="*/ 1449160 h 1648182"/>
              <a:gd name="connsiteX34" fmla="*/ 6272455 w 9662615"/>
              <a:gd name="connsiteY34" fmla="*/ 1453191 h 1648182"/>
              <a:gd name="connsiteX35" fmla="*/ 6212659 w 9662615"/>
              <a:gd name="connsiteY35" fmla="*/ 1454850 h 1648182"/>
              <a:gd name="connsiteX36" fmla="*/ 6069317 w 9662615"/>
              <a:gd name="connsiteY36" fmla="*/ 1445838 h 1648182"/>
              <a:gd name="connsiteX37" fmla="*/ 5878477 w 9662615"/>
              <a:gd name="connsiteY37" fmla="*/ 1439180 h 1648182"/>
              <a:gd name="connsiteX38" fmla="*/ 5838387 w 9662615"/>
              <a:gd name="connsiteY38" fmla="*/ 1444679 h 1648182"/>
              <a:gd name="connsiteX39" fmla="*/ 5771136 w 9662615"/>
              <a:gd name="connsiteY39" fmla="*/ 1453639 h 1648182"/>
              <a:gd name="connsiteX40" fmla="*/ 5724081 w 9662615"/>
              <a:gd name="connsiteY40" fmla="*/ 1470431 h 1648182"/>
              <a:gd name="connsiteX41" fmla="*/ 5666577 w 9662615"/>
              <a:gd name="connsiteY41" fmla="*/ 1473921 h 1648182"/>
              <a:gd name="connsiteX42" fmla="*/ 5649068 w 9662615"/>
              <a:gd name="connsiteY42" fmla="*/ 1461676 h 1648182"/>
              <a:gd name="connsiteX43" fmla="*/ 5588902 w 9662615"/>
              <a:gd name="connsiteY43" fmla="*/ 1469647 h 1648182"/>
              <a:gd name="connsiteX44" fmla="*/ 5498090 w 9662615"/>
              <a:gd name="connsiteY44" fmla="*/ 1483173 h 1648182"/>
              <a:gd name="connsiteX45" fmla="*/ 5444641 w 9662615"/>
              <a:gd name="connsiteY45" fmla="*/ 1487602 h 1648182"/>
              <a:gd name="connsiteX46" fmla="*/ 5299812 w 9662615"/>
              <a:gd name="connsiteY46" fmla="*/ 1503362 h 1648182"/>
              <a:gd name="connsiteX47" fmla="*/ 5213947 w 9662615"/>
              <a:gd name="connsiteY47" fmla="*/ 1516637 h 1648182"/>
              <a:gd name="connsiteX48" fmla="*/ 5090342 w 9662615"/>
              <a:gd name="connsiteY48" fmla="*/ 1546680 h 1648182"/>
              <a:gd name="connsiteX49" fmla="*/ 5129812 w 9662615"/>
              <a:gd name="connsiteY49" fmla="*/ 1521277 h 1648182"/>
              <a:gd name="connsiteX50" fmla="*/ 5059484 w 9662615"/>
              <a:gd name="connsiteY50" fmla="*/ 1546802 h 1648182"/>
              <a:gd name="connsiteX51" fmla="*/ 5038524 w 9662615"/>
              <a:gd name="connsiteY51" fmla="*/ 1545675 h 1648182"/>
              <a:gd name="connsiteX52" fmla="*/ 5026564 w 9662615"/>
              <a:gd name="connsiteY52" fmla="*/ 1545376 h 1648182"/>
              <a:gd name="connsiteX53" fmla="*/ 4969433 w 9662615"/>
              <a:gd name="connsiteY53" fmla="*/ 1550865 h 1648182"/>
              <a:gd name="connsiteX54" fmla="*/ 4929254 w 9662615"/>
              <a:gd name="connsiteY54" fmla="*/ 1563452 h 1648182"/>
              <a:gd name="connsiteX55" fmla="*/ 4871726 w 9662615"/>
              <a:gd name="connsiteY55" fmla="*/ 1570584 h 1648182"/>
              <a:gd name="connsiteX56" fmla="*/ 4843267 w 9662615"/>
              <a:gd name="connsiteY56" fmla="*/ 1561459 h 1648182"/>
              <a:gd name="connsiteX57" fmla="*/ 4821058 w 9662615"/>
              <a:gd name="connsiteY57" fmla="*/ 1553078 h 1648182"/>
              <a:gd name="connsiteX58" fmla="*/ 4791466 w 9662615"/>
              <a:gd name="connsiteY58" fmla="*/ 1561324 h 1648182"/>
              <a:gd name="connsiteX59" fmla="*/ 4784247 w 9662615"/>
              <a:gd name="connsiteY59" fmla="*/ 1562342 h 1648182"/>
              <a:gd name="connsiteX60" fmla="*/ 4739309 w 9662615"/>
              <a:gd name="connsiteY60" fmla="*/ 1553948 h 1648182"/>
              <a:gd name="connsiteX61" fmla="*/ 4697562 w 9662615"/>
              <a:gd name="connsiteY61" fmla="*/ 1551206 h 1648182"/>
              <a:gd name="connsiteX62" fmla="*/ 4650737 w 9662615"/>
              <a:gd name="connsiteY62" fmla="*/ 1537381 h 1648182"/>
              <a:gd name="connsiteX63" fmla="*/ 4583150 w 9662615"/>
              <a:gd name="connsiteY63" fmla="*/ 1529064 h 1648182"/>
              <a:gd name="connsiteX64" fmla="*/ 4521734 w 9662615"/>
              <a:gd name="connsiteY64" fmla="*/ 1529359 h 1648182"/>
              <a:gd name="connsiteX65" fmla="*/ 4382398 w 9662615"/>
              <a:gd name="connsiteY65" fmla="*/ 1534108 h 1648182"/>
              <a:gd name="connsiteX66" fmla="*/ 4221826 w 9662615"/>
              <a:gd name="connsiteY66" fmla="*/ 1500972 h 1648182"/>
              <a:gd name="connsiteX67" fmla="*/ 4096601 w 9662615"/>
              <a:gd name="connsiteY67" fmla="*/ 1521563 h 1648182"/>
              <a:gd name="connsiteX68" fmla="*/ 4058099 w 9662615"/>
              <a:gd name="connsiteY68" fmla="*/ 1648182 h 1648182"/>
              <a:gd name="connsiteX69" fmla="*/ 3833906 w 9662615"/>
              <a:gd name="connsiteY69" fmla="*/ 1516637 h 1648182"/>
              <a:gd name="connsiteX70" fmla="*/ 3696258 w 9662615"/>
              <a:gd name="connsiteY70" fmla="*/ 1537563 h 1648182"/>
              <a:gd name="connsiteX71" fmla="*/ 3594070 w 9662615"/>
              <a:gd name="connsiteY71" fmla="*/ 1509422 h 1648182"/>
              <a:gd name="connsiteX72" fmla="*/ 3565233 w 9662615"/>
              <a:gd name="connsiteY72" fmla="*/ 1515122 h 1648182"/>
              <a:gd name="connsiteX73" fmla="*/ 3560267 w 9662615"/>
              <a:gd name="connsiteY73" fmla="*/ 1516288 h 1648182"/>
              <a:gd name="connsiteX74" fmla="*/ 3540258 w 9662615"/>
              <a:gd name="connsiteY74" fmla="*/ 1516976 h 1648182"/>
              <a:gd name="connsiteX75" fmla="*/ 3534780 w 9662615"/>
              <a:gd name="connsiteY75" fmla="*/ 1522141 h 1648182"/>
              <a:gd name="connsiteX76" fmla="*/ 3504783 w 9662615"/>
              <a:gd name="connsiteY76" fmla="*/ 1526739 h 1648182"/>
              <a:gd name="connsiteX77" fmla="*/ 3430805 w 9662615"/>
              <a:gd name="connsiteY77" fmla="*/ 1542521 h 1648182"/>
              <a:gd name="connsiteX78" fmla="*/ 3292707 w 9662615"/>
              <a:gd name="connsiteY78" fmla="*/ 1520490 h 1648182"/>
              <a:gd name="connsiteX79" fmla="*/ 3187872 w 9662615"/>
              <a:gd name="connsiteY79" fmla="*/ 1519991 h 1648182"/>
              <a:gd name="connsiteX80" fmla="*/ 3148026 w 9662615"/>
              <a:gd name="connsiteY80" fmla="*/ 1524777 h 1648182"/>
              <a:gd name="connsiteX81" fmla="*/ 3092394 w 9662615"/>
              <a:gd name="connsiteY81" fmla="*/ 1528115 h 1648182"/>
              <a:gd name="connsiteX82" fmla="*/ 2994200 w 9662615"/>
              <a:gd name="connsiteY82" fmla="*/ 1537857 h 1648182"/>
              <a:gd name="connsiteX83" fmla="*/ 2862301 w 9662615"/>
              <a:gd name="connsiteY83" fmla="*/ 1544250 h 1648182"/>
              <a:gd name="connsiteX84" fmla="*/ 2766335 w 9662615"/>
              <a:gd name="connsiteY84" fmla="*/ 1527662 h 1648182"/>
              <a:gd name="connsiteX85" fmla="*/ 2757836 w 9662615"/>
              <a:gd name="connsiteY85" fmla="*/ 1531371 h 1648182"/>
              <a:gd name="connsiteX86" fmla="*/ 2691555 w 9662615"/>
              <a:gd name="connsiteY86" fmla="*/ 1530283 h 1648182"/>
              <a:gd name="connsiteX87" fmla="*/ 2491676 w 9662615"/>
              <a:gd name="connsiteY87" fmla="*/ 1500859 h 1648182"/>
              <a:gd name="connsiteX88" fmla="*/ 2378036 w 9662615"/>
              <a:gd name="connsiteY88" fmla="*/ 1520645 h 1648182"/>
              <a:gd name="connsiteX89" fmla="*/ 2284269 w 9662615"/>
              <a:gd name="connsiteY89" fmla="*/ 1503068 h 1648182"/>
              <a:gd name="connsiteX90" fmla="*/ 2207104 w 9662615"/>
              <a:gd name="connsiteY90" fmla="*/ 1508888 h 1648182"/>
              <a:gd name="connsiteX91" fmla="*/ 2149226 w 9662615"/>
              <a:gd name="connsiteY91" fmla="*/ 1523409 h 1648182"/>
              <a:gd name="connsiteX92" fmla="*/ 2084783 w 9662615"/>
              <a:gd name="connsiteY92" fmla="*/ 1524245 h 1648182"/>
              <a:gd name="connsiteX93" fmla="*/ 2070075 w 9662615"/>
              <a:gd name="connsiteY93" fmla="*/ 1511285 h 1648182"/>
              <a:gd name="connsiteX94" fmla="*/ 2001057 w 9662615"/>
              <a:gd name="connsiteY94" fmla="*/ 1516449 h 1648182"/>
              <a:gd name="connsiteX95" fmla="*/ 1896330 w 9662615"/>
              <a:gd name="connsiteY95" fmla="*/ 1525725 h 1648182"/>
              <a:gd name="connsiteX96" fmla="*/ 1835994 w 9662615"/>
              <a:gd name="connsiteY96" fmla="*/ 1527678 h 1648182"/>
              <a:gd name="connsiteX97" fmla="*/ 1671119 w 9662615"/>
              <a:gd name="connsiteY97" fmla="*/ 1536701 h 1648182"/>
              <a:gd name="connsiteX98" fmla="*/ 1601337 w 9662615"/>
              <a:gd name="connsiteY98" fmla="*/ 1548552 h 1648182"/>
              <a:gd name="connsiteX99" fmla="*/ 1407755 w 9662615"/>
              <a:gd name="connsiteY99" fmla="*/ 1571444 h 1648182"/>
              <a:gd name="connsiteX100" fmla="*/ 1271994 w 9662615"/>
              <a:gd name="connsiteY100" fmla="*/ 1579471 h 1648182"/>
              <a:gd name="connsiteX101" fmla="*/ 1249226 w 9662615"/>
              <a:gd name="connsiteY101" fmla="*/ 1583140 h 1648182"/>
              <a:gd name="connsiteX102" fmla="*/ 1217719 w 9662615"/>
              <a:gd name="connsiteY102" fmla="*/ 1580863 h 1648182"/>
              <a:gd name="connsiteX103" fmla="*/ 1091432 w 9662615"/>
              <a:gd name="connsiteY103" fmla="*/ 1571003 h 1648182"/>
              <a:gd name="connsiteX104" fmla="*/ 992039 w 9662615"/>
              <a:gd name="connsiteY104" fmla="*/ 1556662 h 1648182"/>
              <a:gd name="connsiteX105" fmla="*/ 868264 w 9662615"/>
              <a:gd name="connsiteY105" fmla="*/ 1566392 h 1648182"/>
              <a:gd name="connsiteX106" fmla="*/ 792765 w 9662615"/>
              <a:gd name="connsiteY106" fmla="*/ 1563102 h 1648182"/>
              <a:gd name="connsiteX107" fmla="*/ 669055 w 9662615"/>
              <a:gd name="connsiteY107" fmla="*/ 1543638 h 1648182"/>
              <a:gd name="connsiteX108" fmla="*/ 506152 w 9662615"/>
              <a:gd name="connsiteY108" fmla="*/ 1549124 h 1648182"/>
              <a:gd name="connsiteX109" fmla="*/ 472797 w 9662615"/>
              <a:gd name="connsiteY109" fmla="*/ 1568904 h 1648182"/>
              <a:gd name="connsiteX110" fmla="*/ 427864 w 9662615"/>
              <a:gd name="connsiteY110" fmla="*/ 1580848 h 1648182"/>
              <a:gd name="connsiteX111" fmla="*/ 408381 w 9662615"/>
              <a:gd name="connsiteY111" fmla="*/ 1552940 h 1648182"/>
              <a:gd name="connsiteX112" fmla="*/ 267163 w 9662615"/>
              <a:gd name="connsiteY112" fmla="*/ 1531913 h 1648182"/>
              <a:gd name="connsiteX113" fmla="*/ 196644 w 9662615"/>
              <a:gd name="connsiteY113" fmla="*/ 1524565 h 1648182"/>
              <a:gd name="connsiteX114" fmla="*/ 86819 w 9662615"/>
              <a:gd name="connsiteY114" fmla="*/ 1519517 h 1648182"/>
              <a:gd name="connsiteX115" fmla="*/ 53369 w 9662615"/>
              <a:gd name="connsiteY115" fmla="*/ 1516853 h 1648182"/>
              <a:gd name="connsiteX116" fmla="*/ 2359 w 9662615"/>
              <a:gd name="connsiteY116" fmla="*/ 1515247 h 1648182"/>
              <a:gd name="connsiteX117" fmla="*/ 0 w 9662615"/>
              <a:gd name="connsiteY117" fmla="*/ 1514932 h 1648182"/>
              <a:gd name="connsiteX118" fmla="*/ 0 w 9662615"/>
              <a:gd name="connsiteY118" fmla="*/ 0 h 1648182"/>
              <a:gd name="connsiteX0" fmla="*/ 0 w 9662615"/>
              <a:gd name="connsiteY0" fmla="*/ 0 h 1723719"/>
              <a:gd name="connsiteX1" fmla="*/ 9662615 w 9662615"/>
              <a:gd name="connsiteY1" fmla="*/ 0 h 1723719"/>
              <a:gd name="connsiteX2" fmla="*/ 9662615 w 9662615"/>
              <a:gd name="connsiteY2" fmla="*/ 1280346 h 1723719"/>
              <a:gd name="connsiteX3" fmla="*/ 9658420 w 9662615"/>
              <a:gd name="connsiteY3" fmla="*/ 1280106 h 1723719"/>
              <a:gd name="connsiteX4" fmla="*/ 9469546 w 9662615"/>
              <a:gd name="connsiteY4" fmla="*/ 1289837 h 1723719"/>
              <a:gd name="connsiteX5" fmla="*/ 9385895 w 9662615"/>
              <a:gd name="connsiteY5" fmla="*/ 1269203 h 1723719"/>
              <a:gd name="connsiteX6" fmla="*/ 9144767 w 9662615"/>
              <a:gd name="connsiteY6" fmla="*/ 1264120 h 1723719"/>
              <a:gd name="connsiteX7" fmla="*/ 8837252 w 9662615"/>
              <a:gd name="connsiteY7" fmla="*/ 1350515 h 1723719"/>
              <a:gd name="connsiteX8" fmla="*/ 8705466 w 9662615"/>
              <a:gd name="connsiteY8" fmla="*/ 1342419 h 1723719"/>
              <a:gd name="connsiteX9" fmla="*/ 8652221 w 9662615"/>
              <a:gd name="connsiteY9" fmla="*/ 1326906 h 1723719"/>
              <a:gd name="connsiteX10" fmla="*/ 8632312 w 9662615"/>
              <a:gd name="connsiteY10" fmla="*/ 1326025 h 1723719"/>
              <a:gd name="connsiteX11" fmla="*/ 8591582 w 9662615"/>
              <a:gd name="connsiteY11" fmla="*/ 1341666 h 1723719"/>
              <a:gd name="connsiteX12" fmla="*/ 8537336 w 9662615"/>
              <a:gd name="connsiteY12" fmla="*/ 1341684 h 1723719"/>
              <a:gd name="connsiteX13" fmla="*/ 8472508 w 9662615"/>
              <a:gd name="connsiteY13" fmla="*/ 1363109 h 1723719"/>
              <a:gd name="connsiteX14" fmla="*/ 8258477 w 9662615"/>
              <a:gd name="connsiteY14" fmla="*/ 1370666 h 1723719"/>
              <a:gd name="connsiteX15" fmla="*/ 8197961 w 9662615"/>
              <a:gd name="connsiteY15" fmla="*/ 1392804 h 1723719"/>
              <a:gd name="connsiteX16" fmla="*/ 8171196 w 9662615"/>
              <a:gd name="connsiteY16" fmla="*/ 1397216 h 1723719"/>
              <a:gd name="connsiteX17" fmla="*/ 8127667 w 9662615"/>
              <a:gd name="connsiteY17" fmla="*/ 1418254 h 1723719"/>
              <a:gd name="connsiteX18" fmla="*/ 7974579 w 9662615"/>
              <a:gd name="connsiteY18" fmla="*/ 1383439 h 1723719"/>
              <a:gd name="connsiteX19" fmla="*/ 7768351 w 9662615"/>
              <a:gd name="connsiteY19" fmla="*/ 1395051 h 1723719"/>
              <a:gd name="connsiteX20" fmla="*/ 7635985 w 9662615"/>
              <a:gd name="connsiteY20" fmla="*/ 1386363 h 1723719"/>
              <a:gd name="connsiteX21" fmla="*/ 7466069 w 9662615"/>
              <a:gd name="connsiteY21" fmla="*/ 1377654 h 1723719"/>
              <a:gd name="connsiteX22" fmla="*/ 7355642 w 9662615"/>
              <a:gd name="connsiteY22" fmla="*/ 1407761 h 1723719"/>
              <a:gd name="connsiteX23" fmla="*/ 7151610 w 9662615"/>
              <a:gd name="connsiteY23" fmla="*/ 1397856 h 1723719"/>
              <a:gd name="connsiteX24" fmla="*/ 7082147 w 9662615"/>
              <a:gd name="connsiteY24" fmla="*/ 1406113 h 1723719"/>
              <a:gd name="connsiteX25" fmla="*/ 7014958 w 9662615"/>
              <a:gd name="connsiteY25" fmla="*/ 1396883 h 1723719"/>
              <a:gd name="connsiteX26" fmla="*/ 6907567 w 9662615"/>
              <a:gd name="connsiteY26" fmla="*/ 1419149 h 1723719"/>
              <a:gd name="connsiteX27" fmla="*/ 6748428 w 9662615"/>
              <a:gd name="connsiteY27" fmla="*/ 1420308 h 1723719"/>
              <a:gd name="connsiteX28" fmla="*/ 6654257 w 9662615"/>
              <a:gd name="connsiteY28" fmla="*/ 1424143 h 1723719"/>
              <a:gd name="connsiteX29" fmla="*/ 6620123 w 9662615"/>
              <a:gd name="connsiteY29" fmla="*/ 1430535 h 1723719"/>
              <a:gd name="connsiteX30" fmla="*/ 6571355 w 9662615"/>
              <a:gd name="connsiteY30" fmla="*/ 1436144 h 1723719"/>
              <a:gd name="connsiteX31" fmla="*/ 6486557 w 9662615"/>
              <a:gd name="connsiteY31" fmla="*/ 1449861 h 1723719"/>
              <a:gd name="connsiteX32" fmla="*/ 6370419 w 9662615"/>
              <a:gd name="connsiteY32" fmla="*/ 1461649 h 1723719"/>
              <a:gd name="connsiteX33" fmla="*/ 6278839 w 9662615"/>
              <a:gd name="connsiteY33" fmla="*/ 1449160 h 1723719"/>
              <a:gd name="connsiteX34" fmla="*/ 6272455 w 9662615"/>
              <a:gd name="connsiteY34" fmla="*/ 1453191 h 1723719"/>
              <a:gd name="connsiteX35" fmla="*/ 6212659 w 9662615"/>
              <a:gd name="connsiteY35" fmla="*/ 1454850 h 1723719"/>
              <a:gd name="connsiteX36" fmla="*/ 6069317 w 9662615"/>
              <a:gd name="connsiteY36" fmla="*/ 1445838 h 1723719"/>
              <a:gd name="connsiteX37" fmla="*/ 5878477 w 9662615"/>
              <a:gd name="connsiteY37" fmla="*/ 1439180 h 1723719"/>
              <a:gd name="connsiteX38" fmla="*/ 5838387 w 9662615"/>
              <a:gd name="connsiteY38" fmla="*/ 1444679 h 1723719"/>
              <a:gd name="connsiteX39" fmla="*/ 5771136 w 9662615"/>
              <a:gd name="connsiteY39" fmla="*/ 1453639 h 1723719"/>
              <a:gd name="connsiteX40" fmla="*/ 5724081 w 9662615"/>
              <a:gd name="connsiteY40" fmla="*/ 1470431 h 1723719"/>
              <a:gd name="connsiteX41" fmla="*/ 5666577 w 9662615"/>
              <a:gd name="connsiteY41" fmla="*/ 1473921 h 1723719"/>
              <a:gd name="connsiteX42" fmla="*/ 5649068 w 9662615"/>
              <a:gd name="connsiteY42" fmla="*/ 1461676 h 1723719"/>
              <a:gd name="connsiteX43" fmla="*/ 5588902 w 9662615"/>
              <a:gd name="connsiteY43" fmla="*/ 1469647 h 1723719"/>
              <a:gd name="connsiteX44" fmla="*/ 5498090 w 9662615"/>
              <a:gd name="connsiteY44" fmla="*/ 1483173 h 1723719"/>
              <a:gd name="connsiteX45" fmla="*/ 5444641 w 9662615"/>
              <a:gd name="connsiteY45" fmla="*/ 1487602 h 1723719"/>
              <a:gd name="connsiteX46" fmla="*/ 5299812 w 9662615"/>
              <a:gd name="connsiteY46" fmla="*/ 1503362 h 1723719"/>
              <a:gd name="connsiteX47" fmla="*/ 5213947 w 9662615"/>
              <a:gd name="connsiteY47" fmla="*/ 1516637 h 1723719"/>
              <a:gd name="connsiteX48" fmla="*/ 5090342 w 9662615"/>
              <a:gd name="connsiteY48" fmla="*/ 1546680 h 1723719"/>
              <a:gd name="connsiteX49" fmla="*/ 5129812 w 9662615"/>
              <a:gd name="connsiteY49" fmla="*/ 1521277 h 1723719"/>
              <a:gd name="connsiteX50" fmla="*/ 5059484 w 9662615"/>
              <a:gd name="connsiteY50" fmla="*/ 1546802 h 1723719"/>
              <a:gd name="connsiteX51" fmla="*/ 5038524 w 9662615"/>
              <a:gd name="connsiteY51" fmla="*/ 1545675 h 1723719"/>
              <a:gd name="connsiteX52" fmla="*/ 5026564 w 9662615"/>
              <a:gd name="connsiteY52" fmla="*/ 1545376 h 1723719"/>
              <a:gd name="connsiteX53" fmla="*/ 4969433 w 9662615"/>
              <a:gd name="connsiteY53" fmla="*/ 1550865 h 1723719"/>
              <a:gd name="connsiteX54" fmla="*/ 4929254 w 9662615"/>
              <a:gd name="connsiteY54" fmla="*/ 1563452 h 1723719"/>
              <a:gd name="connsiteX55" fmla="*/ 4871726 w 9662615"/>
              <a:gd name="connsiteY55" fmla="*/ 1570584 h 1723719"/>
              <a:gd name="connsiteX56" fmla="*/ 4843267 w 9662615"/>
              <a:gd name="connsiteY56" fmla="*/ 1561459 h 1723719"/>
              <a:gd name="connsiteX57" fmla="*/ 4821058 w 9662615"/>
              <a:gd name="connsiteY57" fmla="*/ 1553078 h 1723719"/>
              <a:gd name="connsiteX58" fmla="*/ 4791466 w 9662615"/>
              <a:gd name="connsiteY58" fmla="*/ 1561324 h 1723719"/>
              <a:gd name="connsiteX59" fmla="*/ 4784247 w 9662615"/>
              <a:gd name="connsiteY59" fmla="*/ 1562342 h 1723719"/>
              <a:gd name="connsiteX60" fmla="*/ 4739309 w 9662615"/>
              <a:gd name="connsiteY60" fmla="*/ 1553948 h 1723719"/>
              <a:gd name="connsiteX61" fmla="*/ 4697562 w 9662615"/>
              <a:gd name="connsiteY61" fmla="*/ 1551206 h 1723719"/>
              <a:gd name="connsiteX62" fmla="*/ 4650737 w 9662615"/>
              <a:gd name="connsiteY62" fmla="*/ 1537381 h 1723719"/>
              <a:gd name="connsiteX63" fmla="*/ 4583150 w 9662615"/>
              <a:gd name="connsiteY63" fmla="*/ 1529064 h 1723719"/>
              <a:gd name="connsiteX64" fmla="*/ 4521734 w 9662615"/>
              <a:gd name="connsiteY64" fmla="*/ 1529359 h 1723719"/>
              <a:gd name="connsiteX65" fmla="*/ 4382398 w 9662615"/>
              <a:gd name="connsiteY65" fmla="*/ 1534108 h 1723719"/>
              <a:gd name="connsiteX66" fmla="*/ 4221826 w 9662615"/>
              <a:gd name="connsiteY66" fmla="*/ 1500972 h 1723719"/>
              <a:gd name="connsiteX67" fmla="*/ 4096601 w 9662615"/>
              <a:gd name="connsiteY67" fmla="*/ 1521563 h 1723719"/>
              <a:gd name="connsiteX68" fmla="*/ 3970635 w 9662615"/>
              <a:gd name="connsiteY68" fmla="*/ 1723719 h 1723719"/>
              <a:gd name="connsiteX69" fmla="*/ 3833906 w 9662615"/>
              <a:gd name="connsiteY69" fmla="*/ 1516637 h 1723719"/>
              <a:gd name="connsiteX70" fmla="*/ 3696258 w 9662615"/>
              <a:gd name="connsiteY70" fmla="*/ 1537563 h 1723719"/>
              <a:gd name="connsiteX71" fmla="*/ 3594070 w 9662615"/>
              <a:gd name="connsiteY71" fmla="*/ 1509422 h 1723719"/>
              <a:gd name="connsiteX72" fmla="*/ 3565233 w 9662615"/>
              <a:gd name="connsiteY72" fmla="*/ 1515122 h 1723719"/>
              <a:gd name="connsiteX73" fmla="*/ 3560267 w 9662615"/>
              <a:gd name="connsiteY73" fmla="*/ 1516288 h 1723719"/>
              <a:gd name="connsiteX74" fmla="*/ 3540258 w 9662615"/>
              <a:gd name="connsiteY74" fmla="*/ 1516976 h 1723719"/>
              <a:gd name="connsiteX75" fmla="*/ 3534780 w 9662615"/>
              <a:gd name="connsiteY75" fmla="*/ 1522141 h 1723719"/>
              <a:gd name="connsiteX76" fmla="*/ 3504783 w 9662615"/>
              <a:gd name="connsiteY76" fmla="*/ 1526739 h 1723719"/>
              <a:gd name="connsiteX77" fmla="*/ 3430805 w 9662615"/>
              <a:gd name="connsiteY77" fmla="*/ 1542521 h 1723719"/>
              <a:gd name="connsiteX78" fmla="*/ 3292707 w 9662615"/>
              <a:gd name="connsiteY78" fmla="*/ 1520490 h 1723719"/>
              <a:gd name="connsiteX79" fmla="*/ 3187872 w 9662615"/>
              <a:gd name="connsiteY79" fmla="*/ 1519991 h 1723719"/>
              <a:gd name="connsiteX80" fmla="*/ 3148026 w 9662615"/>
              <a:gd name="connsiteY80" fmla="*/ 1524777 h 1723719"/>
              <a:gd name="connsiteX81" fmla="*/ 3092394 w 9662615"/>
              <a:gd name="connsiteY81" fmla="*/ 1528115 h 1723719"/>
              <a:gd name="connsiteX82" fmla="*/ 2994200 w 9662615"/>
              <a:gd name="connsiteY82" fmla="*/ 1537857 h 1723719"/>
              <a:gd name="connsiteX83" fmla="*/ 2862301 w 9662615"/>
              <a:gd name="connsiteY83" fmla="*/ 1544250 h 1723719"/>
              <a:gd name="connsiteX84" fmla="*/ 2766335 w 9662615"/>
              <a:gd name="connsiteY84" fmla="*/ 1527662 h 1723719"/>
              <a:gd name="connsiteX85" fmla="*/ 2757836 w 9662615"/>
              <a:gd name="connsiteY85" fmla="*/ 1531371 h 1723719"/>
              <a:gd name="connsiteX86" fmla="*/ 2691555 w 9662615"/>
              <a:gd name="connsiteY86" fmla="*/ 1530283 h 1723719"/>
              <a:gd name="connsiteX87" fmla="*/ 2491676 w 9662615"/>
              <a:gd name="connsiteY87" fmla="*/ 1500859 h 1723719"/>
              <a:gd name="connsiteX88" fmla="*/ 2378036 w 9662615"/>
              <a:gd name="connsiteY88" fmla="*/ 1520645 h 1723719"/>
              <a:gd name="connsiteX89" fmla="*/ 2284269 w 9662615"/>
              <a:gd name="connsiteY89" fmla="*/ 1503068 h 1723719"/>
              <a:gd name="connsiteX90" fmla="*/ 2207104 w 9662615"/>
              <a:gd name="connsiteY90" fmla="*/ 1508888 h 1723719"/>
              <a:gd name="connsiteX91" fmla="*/ 2149226 w 9662615"/>
              <a:gd name="connsiteY91" fmla="*/ 1523409 h 1723719"/>
              <a:gd name="connsiteX92" fmla="*/ 2084783 w 9662615"/>
              <a:gd name="connsiteY92" fmla="*/ 1524245 h 1723719"/>
              <a:gd name="connsiteX93" fmla="*/ 2070075 w 9662615"/>
              <a:gd name="connsiteY93" fmla="*/ 1511285 h 1723719"/>
              <a:gd name="connsiteX94" fmla="*/ 2001057 w 9662615"/>
              <a:gd name="connsiteY94" fmla="*/ 1516449 h 1723719"/>
              <a:gd name="connsiteX95" fmla="*/ 1896330 w 9662615"/>
              <a:gd name="connsiteY95" fmla="*/ 1525725 h 1723719"/>
              <a:gd name="connsiteX96" fmla="*/ 1835994 w 9662615"/>
              <a:gd name="connsiteY96" fmla="*/ 1527678 h 1723719"/>
              <a:gd name="connsiteX97" fmla="*/ 1671119 w 9662615"/>
              <a:gd name="connsiteY97" fmla="*/ 1536701 h 1723719"/>
              <a:gd name="connsiteX98" fmla="*/ 1601337 w 9662615"/>
              <a:gd name="connsiteY98" fmla="*/ 1548552 h 1723719"/>
              <a:gd name="connsiteX99" fmla="*/ 1407755 w 9662615"/>
              <a:gd name="connsiteY99" fmla="*/ 1571444 h 1723719"/>
              <a:gd name="connsiteX100" fmla="*/ 1271994 w 9662615"/>
              <a:gd name="connsiteY100" fmla="*/ 1579471 h 1723719"/>
              <a:gd name="connsiteX101" fmla="*/ 1249226 w 9662615"/>
              <a:gd name="connsiteY101" fmla="*/ 1583140 h 1723719"/>
              <a:gd name="connsiteX102" fmla="*/ 1217719 w 9662615"/>
              <a:gd name="connsiteY102" fmla="*/ 1580863 h 1723719"/>
              <a:gd name="connsiteX103" fmla="*/ 1091432 w 9662615"/>
              <a:gd name="connsiteY103" fmla="*/ 1571003 h 1723719"/>
              <a:gd name="connsiteX104" fmla="*/ 992039 w 9662615"/>
              <a:gd name="connsiteY104" fmla="*/ 1556662 h 1723719"/>
              <a:gd name="connsiteX105" fmla="*/ 868264 w 9662615"/>
              <a:gd name="connsiteY105" fmla="*/ 1566392 h 1723719"/>
              <a:gd name="connsiteX106" fmla="*/ 792765 w 9662615"/>
              <a:gd name="connsiteY106" fmla="*/ 1563102 h 1723719"/>
              <a:gd name="connsiteX107" fmla="*/ 669055 w 9662615"/>
              <a:gd name="connsiteY107" fmla="*/ 1543638 h 1723719"/>
              <a:gd name="connsiteX108" fmla="*/ 506152 w 9662615"/>
              <a:gd name="connsiteY108" fmla="*/ 1549124 h 1723719"/>
              <a:gd name="connsiteX109" fmla="*/ 472797 w 9662615"/>
              <a:gd name="connsiteY109" fmla="*/ 1568904 h 1723719"/>
              <a:gd name="connsiteX110" fmla="*/ 427864 w 9662615"/>
              <a:gd name="connsiteY110" fmla="*/ 1580848 h 1723719"/>
              <a:gd name="connsiteX111" fmla="*/ 408381 w 9662615"/>
              <a:gd name="connsiteY111" fmla="*/ 1552940 h 1723719"/>
              <a:gd name="connsiteX112" fmla="*/ 267163 w 9662615"/>
              <a:gd name="connsiteY112" fmla="*/ 1531913 h 1723719"/>
              <a:gd name="connsiteX113" fmla="*/ 196644 w 9662615"/>
              <a:gd name="connsiteY113" fmla="*/ 1524565 h 1723719"/>
              <a:gd name="connsiteX114" fmla="*/ 86819 w 9662615"/>
              <a:gd name="connsiteY114" fmla="*/ 1519517 h 1723719"/>
              <a:gd name="connsiteX115" fmla="*/ 53369 w 9662615"/>
              <a:gd name="connsiteY115" fmla="*/ 1516853 h 1723719"/>
              <a:gd name="connsiteX116" fmla="*/ 2359 w 9662615"/>
              <a:gd name="connsiteY116" fmla="*/ 1515247 h 1723719"/>
              <a:gd name="connsiteX117" fmla="*/ 0 w 9662615"/>
              <a:gd name="connsiteY117" fmla="*/ 1514932 h 1723719"/>
              <a:gd name="connsiteX118" fmla="*/ 0 w 9662615"/>
              <a:gd name="connsiteY118" fmla="*/ 0 h 1723719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37764 w 9662615"/>
              <a:gd name="connsiteY49" fmla="*/ 1481521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177807 w 9662615"/>
              <a:gd name="connsiteY48" fmla="*/ 1526802 h 1583140"/>
              <a:gd name="connsiteX49" fmla="*/ 5137764 w 9662615"/>
              <a:gd name="connsiteY49" fmla="*/ 1481521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18664 w 9662615"/>
              <a:gd name="connsiteY3" fmla="*/ 1331789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69055 w 9662615"/>
              <a:gd name="connsiteY106" fmla="*/ 1543638 h 1583140"/>
              <a:gd name="connsiteX107" fmla="*/ 506152 w 9662615"/>
              <a:gd name="connsiteY107" fmla="*/ 1549124 h 1583140"/>
              <a:gd name="connsiteX108" fmla="*/ 472797 w 9662615"/>
              <a:gd name="connsiteY108" fmla="*/ 1568904 h 1583140"/>
              <a:gd name="connsiteX109" fmla="*/ 427864 w 9662615"/>
              <a:gd name="connsiteY109" fmla="*/ 1580848 h 1583140"/>
              <a:gd name="connsiteX110" fmla="*/ 408381 w 9662615"/>
              <a:gd name="connsiteY110" fmla="*/ 1552940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69055 w 9662615"/>
              <a:gd name="connsiteY106" fmla="*/ 1543638 h 1583140"/>
              <a:gd name="connsiteX107" fmla="*/ 506152 w 9662615"/>
              <a:gd name="connsiteY107" fmla="*/ 1549124 h 1583140"/>
              <a:gd name="connsiteX108" fmla="*/ 472797 w 9662615"/>
              <a:gd name="connsiteY108" fmla="*/ 1568904 h 1583140"/>
              <a:gd name="connsiteX109" fmla="*/ 427864 w 9662615"/>
              <a:gd name="connsiteY109" fmla="*/ 1580848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69055 w 9662615"/>
              <a:gd name="connsiteY106" fmla="*/ 1543638 h 1583140"/>
              <a:gd name="connsiteX107" fmla="*/ 506152 w 9662615"/>
              <a:gd name="connsiteY107" fmla="*/ 1549124 h 1583140"/>
              <a:gd name="connsiteX108" fmla="*/ 472797 w 9662615"/>
              <a:gd name="connsiteY108" fmla="*/ 1568904 h 1583140"/>
              <a:gd name="connsiteX109" fmla="*/ 396059 w 9662615"/>
              <a:gd name="connsiteY109" fmla="*/ 1560970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69055 w 9662615"/>
              <a:gd name="connsiteY106" fmla="*/ 1543638 h 1583140"/>
              <a:gd name="connsiteX107" fmla="*/ 541933 w 9662615"/>
              <a:gd name="connsiteY107" fmla="*/ 1561051 h 1583140"/>
              <a:gd name="connsiteX108" fmla="*/ 472797 w 9662615"/>
              <a:gd name="connsiteY108" fmla="*/ 1568904 h 1583140"/>
              <a:gd name="connsiteX109" fmla="*/ 396059 w 9662615"/>
              <a:gd name="connsiteY109" fmla="*/ 1560970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53153 w 9662615"/>
              <a:gd name="connsiteY106" fmla="*/ 1563516 h 1583140"/>
              <a:gd name="connsiteX107" fmla="*/ 541933 w 9662615"/>
              <a:gd name="connsiteY107" fmla="*/ 1561051 h 1583140"/>
              <a:gd name="connsiteX108" fmla="*/ 472797 w 9662615"/>
              <a:gd name="connsiteY108" fmla="*/ 1568904 h 1583140"/>
              <a:gd name="connsiteX109" fmla="*/ 396059 w 9662615"/>
              <a:gd name="connsiteY109" fmla="*/ 1560970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40355 w 9662615"/>
              <a:gd name="connsiteY103" fmla="*/ 1560638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53153 w 9662615"/>
              <a:gd name="connsiteY106" fmla="*/ 1563516 h 1583140"/>
              <a:gd name="connsiteX107" fmla="*/ 541933 w 9662615"/>
              <a:gd name="connsiteY107" fmla="*/ 1561051 h 1583140"/>
              <a:gd name="connsiteX108" fmla="*/ 472797 w 9662615"/>
              <a:gd name="connsiteY108" fmla="*/ 1568904 h 1583140"/>
              <a:gd name="connsiteX109" fmla="*/ 396059 w 9662615"/>
              <a:gd name="connsiteY109" fmla="*/ 1560970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92811"/>
              <a:gd name="connsiteX1" fmla="*/ 9662615 w 9662615"/>
              <a:gd name="connsiteY1" fmla="*/ 0 h 1592811"/>
              <a:gd name="connsiteX2" fmla="*/ 9662615 w 9662615"/>
              <a:gd name="connsiteY2" fmla="*/ 1280346 h 1592811"/>
              <a:gd name="connsiteX3" fmla="*/ 9551077 w 9662615"/>
              <a:gd name="connsiteY3" fmla="*/ 1292033 h 1592811"/>
              <a:gd name="connsiteX4" fmla="*/ 9469546 w 9662615"/>
              <a:gd name="connsiteY4" fmla="*/ 1289837 h 1592811"/>
              <a:gd name="connsiteX5" fmla="*/ 9326260 w 9662615"/>
              <a:gd name="connsiteY5" fmla="*/ 1277155 h 1592811"/>
              <a:gd name="connsiteX6" fmla="*/ 9144767 w 9662615"/>
              <a:gd name="connsiteY6" fmla="*/ 1264120 h 1592811"/>
              <a:gd name="connsiteX7" fmla="*/ 8976400 w 9662615"/>
              <a:gd name="connsiteY7" fmla="*/ 1326661 h 1592811"/>
              <a:gd name="connsiteX8" fmla="*/ 8828711 w 9662615"/>
              <a:gd name="connsiteY8" fmla="*/ 1346394 h 1592811"/>
              <a:gd name="connsiteX9" fmla="*/ 8695953 w 9662615"/>
              <a:gd name="connsiteY9" fmla="*/ 1346784 h 1592811"/>
              <a:gd name="connsiteX10" fmla="*/ 8652191 w 9662615"/>
              <a:gd name="connsiteY10" fmla="*/ 1345903 h 1592811"/>
              <a:gd name="connsiteX11" fmla="*/ 8591582 w 9662615"/>
              <a:gd name="connsiteY11" fmla="*/ 1341666 h 1592811"/>
              <a:gd name="connsiteX12" fmla="*/ 8537336 w 9662615"/>
              <a:gd name="connsiteY12" fmla="*/ 1341684 h 1592811"/>
              <a:gd name="connsiteX13" fmla="*/ 8416849 w 9662615"/>
              <a:gd name="connsiteY13" fmla="*/ 1367085 h 1592811"/>
              <a:gd name="connsiteX14" fmla="*/ 8278355 w 9662615"/>
              <a:gd name="connsiteY14" fmla="*/ 1386569 h 1592811"/>
              <a:gd name="connsiteX15" fmla="*/ 8197961 w 9662615"/>
              <a:gd name="connsiteY15" fmla="*/ 1392804 h 1592811"/>
              <a:gd name="connsiteX16" fmla="*/ 8171196 w 9662615"/>
              <a:gd name="connsiteY16" fmla="*/ 1397216 h 1592811"/>
              <a:gd name="connsiteX17" fmla="*/ 8087910 w 9662615"/>
              <a:gd name="connsiteY17" fmla="*/ 1386449 h 1592811"/>
              <a:gd name="connsiteX18" fmla="*/ 7974579 w 9662615"/>
              <a:gd name="connsiteY18" fmla="*/ 1383439 h 1592811"/>
              <a:gd name="connsiteX19" fmla="*/ 7768351 w 9662615"/>
              <a:gd name="connsiteY19" fmla="*/ 1395051 h 1592811"/>
              <a:gd name="connsiteX20" fmla="*/ 7635985 w 9662615"/>
              <a:gd name="connsiteY20" fmla="*/ 1386363 h 1592811"/>
              <a:gd name="connsiteX21" fmla="*/ 7466069 w 9662615"/>
              <a:gd name="connsiteY21" fmla="*/ 1377654 h 1592811"/>
              <a:gd name="connsiteX22" fmla="*/ 7355642 w 9662615"/>
              <a:gd name="connsiteY22" fmla="*/ 1407761 h 1592811"/>
              <a:gd name="connsiteX23" fmla="*/ 7215220 w 9662615"/>
              <a:gd name="connsiteY23" fmla="*/ 1397856 h 1592811"/>
              <a:gd name="connsiteX24" fmla="*/ 7082147 w 9662615"/>
              <a:gd name="connsiteY24" fmla="*/ 1406113 h 1592811"/>
              <a:gd name="connsiteX25" fmla="*/ 6987129 w 9662615"/>
              <a:gd name="connsiteY25" fmla="*/ 1404834 h 1592811"/>
              <a:gd name="connsiteX26" fmla="*/ 6907567 w 9662615"/>
              <a:gd name="connsiteY26" fmla="*/ 1419149 h 1592811"/>
              <a:gd name="connsiteX27" fmla="*/ 6748428 w 9662615"/>
              <a:gd name="connsiteY27" fmla="*/ 1420308 h 1592811"/>
              <a:gd name="connsiteX28" fmla="*/ 6654257 w 9662615"/>
              <a:gd name="connsiteY28" fmla="*/ 1424143 h 1592811"/>
              <a:gd name="connsiteX29" fmla="*/ 6620123 w 9662615"/>
              <a:gd name="connsiteY29" fmla="*/ 1430535 h 1592811"/>
              <a:gd name="connsiteX30" fmla="*/ 6571355 w 9662615"/>
              <a:gd name="connsiteY30" fmla="*/ 1436144 h 1592811"/>
              <a:gd name="connsiteX31" fmla="*/ 6486557 w 9662615"/>
              <a:gd name="connsiteY31" fmla="*/ 1449861 h 1592811"/>
              <a:gd name="connsiteX32" fmla="*/ 6370419 w 9662615"/>
              <a:gd name="connsiteY32" fmla="*/ 1461649 h 1592811"/>
              <a:gd name="connsiteX33" fmla="*/ 6278839 w 9662615"/>
              <a:gd name="connsiteY33" fmla="*/ 1449160 h 1592811"/>
              <a:gd name="connsiteX34" fmla="*/ 6272455 w 9662615"/>
              <a:gd name="connsiteY34" fmla="*/ 1453191 h 1592811"/>
              <a:gd name="connsiteX35" fmla="*/ 6212659 w 9662615"/>
              <a:gd name="connsiteY35" fmla="*/ 1454850 h 1592811"/>
              <a:gd name="connsiteX36" fmla="*/ 6069317 w 9662615"/>
              <a:gd name="connsiteY36" fmla="*/ 1445838 h 1592811"/>
              <a:gd name="connsiteX37" fmla="*/ 5878477 w 9662615"/>
              <a:gd name="connsiteY37" fmla="*/ 1439180 h 1592811"/>
              <a:gd name="connsiteX38" fmla="*/ 5838387 w 9662615"/>
              <a:gd name="connsiteY38" fmla="*/ 1444679 h 1592811"/>
              <a:gd name="connsiteX39" fmla="*/ 5771136 w 9662615"/>
              <a:gd name="connsiteY39" fmla="*/ 1453639 h 1592811"/>
              <a:gd name="connsiteX40" fmla="*/ 5724081 w 9662615"/>
              <a:gd name="connsiteY40" fmla="*/ 1470431 h 1592811"/>
              <a:gd name="connsiteX41" fmla="*/ 5666577 w 9662615"/>
              <a:gd name="connsiteY41" fmla="*/ 1473921 h 1592811"/>
              <a:gd name="connsiteX42" fmla="*/ 5649068 w 9662615"/>
              <a:gd name="connsiteY42" fmla="*/ 1461676 h 1592811"/>
              <a:gd name="connsiteX43" fmla="*/ 5588902 w 9662615"/>
              <a:gd name="connsiteY43" fmla="*/ 1469647 h 1592811"/>
              <a:gd name="connsiteX44" fmla="*/ 5498090 w 9662615"/>
              <a:gd name="connsiteY44" fmla="*/ 1483173 h 1592811"/>
              <a:gd name="connsiteX45" fmla="*/ 5444641 w 9662615"/>
              <a:gd name="connsiteY45" fmla="*/ 1487602 h 1592811"/>
              <a:gd name="connsiteX46" fmla="*/ 5299812 w 9662615"/>
              <a:gd name="connsiteY46" fmla="*/ 1503362 h 1592811"/>
              <a:gd name="connsiteX47" fmla="*/ 5245752 w 9662615"/>
              <a:gd name="connsiteY47" fmla="*/ 1520612 h 1592811"/>
              <a:gd name="connsiteX48" fmla="*/ 5177807 w 9662615"/>
              <a:gd name="connsiteY48" fmla="*/ 1526802 h 1592811"/>
              <a:gd name="connsiteX49" fmla="*/ 5113910 w 9662615"/>
              <a:gd name="connsiteY49" fmla="*/ 1533205 h 1592811"/>
              <a:gd name="connsiteX50" fmla="*/ 5059484 w 9662615"/>
              <a:gd name="connsiteY50" fmla="*/ 1546802 h 1592811"/>
              <a:gd name="connsiteX51" fmla="*/ 5038524 w 9662615"/>
              <a:gd name="connsiteY51" fmla="*/ 1545675 h 1592811"/>
              <a:gd name="connsiteX52" fmla="*/ 5026564 w 9662615"/>
              <a:gd name="connsiteY52" fmla="*/ 1545376 h 1592811"/>
              <a:gd name="connsiteX53" fmla="*/ 4969433 w 9662615"/>
              <a:gd name="connsiteY53" fmla="*/ 1550865 h 1592811"/>
              <a:gd name="connsiteX54" fmla="*/ 4871726 w 9662615"/>
              <a:gd name="connsiteY54" fmla="*/ 1570584 h 1592811"/>
              <a:gd name="connsiteX55" fmla="*/ 4843267 w 9662615"/>
              <a:gd name="connsiteY55" fmla="*/ 1561459 h 1592811"/>
              <a:gd name="connsiteX56" fmla="*/ 4821058 w 9662615"/>
              <a:gd name="connsiteY56" fmla="*/ 1553078 h 1592811"/>
              <a:gd name="connsiteX57" fmla="*/ 4791466 w 9662615"/>
              <a:gd name="connsiteY57" fmla="*/ 1561324 h 1592811"/>
              <a:gd name="connsiteX58" fmla="*/ 4784247 w 9662615"/>
              <a:gd name="connsiteY58" fmla="*/ 1562342 h 1592811"/>
              <a:gd name="connsiteX59" fmla="*/ 4739309 w 9662615"/>
              <a:gd name="connsiteY59" fmla="*/ 1553948 h 1592811"/>
              <a:gd name="connsiteX60" fmla="*/ 4697562 w 9662615"/>
              <a:gd name="connsiteY60" fmla="*/ 1551206 h 1592811"/>
              <a:gd name="connsiteX61" fmla="*/ 4650737 w 9662615"/>
              <a:gd name="connsiteY61" fmla="*/ 1537381 h 1592811"/>
              <a:gd name="connsiteX62" fmla="*/ 4583150 w 9662615"/>
              <a:gd name="connsiteY62" fmla="*/ 1529064 h 1592811"/>
              <a:gd name="connsiteX63" fmla="*/ 4521734 w 9662615"/>
              <a:gd name="connsiteY63" fmla="*/ 1529359 h 1592811"/>
              <a:gd name="connsiteX64" fmla="*/ 4382398 w 9662615"/>
              <a:gd name="connsiteY64" fmla="*/ 1534108 h 1592811"/>
              <a:gd name="connsiteX65" fmla="*/ 4221826 w 9662615"/>
              <a:gd name="connsiteY65" fmla="*/ 1500972 h 1592811"/>
              <a:gd name="connsiteX66" fmla="*/ 4096601 w 9662615"/>
              <a:gd name="connsiteY66" fmla="*/ 1521563 h 1592811"/>
              <a:gd name="connsiteX67" fmla="*/ 4002441 w 9662615"/>
              <a:gd name="connsiteY67" fmla="*/ 1528912 h 1592811"/>
              <a:gd name="connsiteX68" fmla="*/ 3833906 w 9662615"/>
              <a:gd name="connsiteY68" fmla="*/ 1516637 h 1592811"/>
              <a:gd name="connsiteX69" fmla="*/ 3763845 w 9662615"/>
              <a:gd name="connsiteY69" fmla="*/ 1501782 h 1592811"/>
              <a:gd name="connsiteX70" fmla="*/ 3641778 w 9662615"/>
              <a:gd name="connsiteY70" fmla="*/ 1505446 h 1592811"/>
              <a:gd name="connsiteX71" fmla="*/ 3565233 w 9662615"/>
              <a:gd name="connsiteY71" fmla="*/ 1515122 h 1592811"/>
              <a:gd name="connsiteX72" fmla="*/ 3560267 w 9662615"/>
              <a:gd name="connsiteY72" fmla="*/ 1516288 h 1592811"/>
              <a:gd name="connsiteX73" fmla="*/ 3540258 w 9662615"/>
              <a:gd name="connsiteY73" fmla="*/ 1516976 h 1592811"/>
              <a:gd name="connsiteX74" fmla="*/ 3534780 w 9662615"/>
              <a:gd name="connsiteY74" fmla="*/ 1522141 h 1592811"/>
              <a:gd name="connsiteX75" fmla="*/ 3504783 w 9662615"/>
              <a:gd name="connsiteY75" fmla="*/ 1526739 h 1592811"/>
              <a:gd name="connsiteX76" fmla="*/ 3430805 w 9662615"/>
              <a:gd name="connsiteY76" fmla="*/ 1542521 h 1592811"/>
              <a:gd name="connsiteX77" fmla="*/ 3292707 w 9662615"/>
              <a:gd name="connsiteY77" fmla="*/ 1520490 h 1592811"/>
              <a:gd name="connsiteX78" fmla="*/ 3187872 w 9662615"/>
              <a:gd name="connsiteY78" fmla="*/ 1519991 h 1592811"/>
              <a:gd name="connsiteX79" fmla="*/ 3148026 w 9662615"/>
              <a:gd name="connsiteY79" fmla="*/ 1524777 h 1592811"/>
              <a:gd name="connsiteX80" fmla="*/ 3092394 w 9662615"/>
              <a:gd name="connsiteY80" fmla="*/ 1528115 h 1592811"/>
              <a:gd name="connsiteX81" fmla="*/ 2994200 w 9662615"/>
              <a:gd name="connsiteY81" fmla="*/ 1537857 h 1592811"/>
              <a:gd name="connsiteX82" fmla="*/ 2862301 w 9662615"/>
              <a:gd name="connsiteY82" fmla="*/ 1544250 h 1592811"/>
              <a:gd name="connsiteX83" fmla="*/ 2766335 w 9662615"/>
              <a:gd name="connsiteY83" fmla="*/ 1527662 h 1592811"/>
              <a:gd name="connsiteX84" fmla="*/ 2757836 w 9662615"/>
              <a:gd name="connsiteY84" fmla="*/ 1531371 h 1592811"/>
              <a:gd name="connsiteX85" fmla="*/ 2691555 w 9662615"/>
              <a:gd name="connsiteY85" fmla="*/ 1530283 h 1592811"/>
              <a:gd name="connsiteX86" fmla="*/ 2491676 w 9662615"/>
              <a:gd name="connsiteY86" fmla="*/ 1500859 h 1592811"/>
              <a:gd name="connsiteX87" fmla="*/ 2378036 w 9662615"/>
              <a:gd name="connsiteY87" fmla="*/ 1520645 h 1592811"/>
              <a:gd name="connsiteX88" fmla="*/ 2284269 w 9662615"/>
              <a:gd name="connsiteY88" fmla="*/ 1503068 h 1592811"/>
              <a:gd name="connsiteX89" fmla="*/ 2207104 w 9662615"/>
              <a:gd name="connsiteY89" fmla="*/ 1508888 h 1592811"/>
              <a:gd name="connsiteX90" fmla="*/ 2149226 w 9662615"/>
              <a:gd name="connsiteY90" fmla="*/ 1523409 h 1592811"/>
              <a:gd name="connsiteX91" fmla="*/ 2084783 w 9662615"/>
              <a:gd name="connsiteY91" fmla="*/ 1524245 h 1592811"/>
              <a:gd name="connsiteX92" fmla="*/ 2070075 w 9662615"/>
              <a:gd name="connsiteY92" fmla="*/ 1511285 h 1592811"/>
              <a:gd name="connsiteX93" fmla="*/ 2001057 w 9662615"/>
              <a:gd name="connsiteY93" fmla="*/ 1516449 h 1592811"/>
              <a:gd name="connsiteX94" fmla="*/ 1896330 w 9662615"/>
              <a:gd name="connsiteY94" fmla="*/ 1525725 h 1592811"/>
              <a:gd name="connsiteX95" fmla="*/ 1835994 w 9662615"/>
              <a:gd name="connsiteY95" fmla="*/ 1527678 h 1592811"/>
              <a:gd name="connsiteX96" fmla="*/ 1671119 w 9662615"/>
              <a:gd name="connsiteY96" fmla="*/ 1536701 h 1592811"/>
              <a:gd name="connsiteX97" fmla="*/ 1601337 w 9662615"/>
              <a:gd name="connsiteY97" fmla="*/ 1548552 h 1592811"/>
              <a:gd name="connsiteX98" fmla="*/ 1407755 w 9662615"/>
              <a:gd name="connsiteY98" fmla="*/ 1571444 h 1592811"/>
              <a:gd name="connsiteX99" fmla="*/ 1271994 w 9662615"/>
              <a:gd name="connsiteY99" fmla="*/ 1579471 h 1592811"/>
              <a:gd name="connsiteX100" fmla="*/ 1249226 w 9662615"/>
              <a:gd name="connsiteY100" fmla="*/ 1583140 h 1592811"/>
              <a:gd name="connsiteX101" fmla="*/ 1181938 w 9662615"/>
              <a:gd name="connsiteY101" fmla="*/ 1592789 h 1592811"/>
              <a:gd name="connsiteX102" fmla="*/ 1091432 w 9662615"/>
              <a:gd name="connsiteY102" fmla="*/ 1571003 h 1592811"/>
              <a:gd name="connsiteX103" fmla="*/ 940355 w 9662615"/>
              <a:gd name="connsiteY103" fmla="*/ 1560638 h 1592811"/>
              <a:gd name="connsiteX104" fmla="*/ 868264 w 9662615"/>
              <a:gd name="connsiteY104" fmla="*/ 1566392 h 1592811"/>
              <a:gd name="connsiteX105" fmla="*/ 792765 w 9662615"/>
              <a:gd name="connsiteY105" fmla="*/ 1563102 h 1592811"/>
              <a:gd name="connsiteX106" fmla="*/ 653153 w 9662615"/>
              <a:gd name="connsiteY106" fmla="*/ 1563516 h 1592811"/>
              <a:gd name="connsiteX107" fmla="*/ 541933 w 9662615"/>
              <a:gd name="connsiteY107" fmla="*/ 1561051 h 1592811"/>
              <a:gd name="connsiteX108" fmla="*/ 472797 w 9662615"/>
              <a:gd name="connsiteY108" fmla="*/ 1568904 h 1592811"/>
              <a:gd name="connsiteX109" fmla="*/ 396059 w 9662615"/>
              <a:gd name="connsiteY109" fmla="*/ 1560970 h 1592811"/>
              <a:gd name="connsiteX110" fmla="*/ 336819 w 9662615"/>
              <a:gd name="connsiteY110" fmla="*/ 1560892 h 1592811"/>
              <a:gd name="connsiteX111" fmla="*/ 267163 w 9662615"/>
              <a:gd name="connsiteY111" fmla="*/ 1531913 h 1592811"/>
              <a:gd name="connsiteX112" fmla="*/ 196644 w 9662615"/>
              <a:gd name="connsiteY112" fmla="*/ 1524565 h 1592811"/>
              <a:gd name="connsiteX113" fmla="*/ 86819 w 9662615"/>
              <a:gd name="connsiteY113" fmla="*/ 1519517 h 1592811"/>
              <a:gd name="connsiteX114" fmla="*/ 53369 w 9662615"/>
              <a:gd name="connsiteY114" fmla="*/ 1516853 h 1592811"/>
              <a:gd name="connsiteX115" fmla="*/ 2359 w 9662615"/>
              <a:gd name="connsiteY115" fmla="*/ 1515247 h 1592811"/>
              <a:gd name="connsiteX116" fmla="*/ 0 w 9662615"/>
              <a:gd name="connsiteY116" fmla="*/ 1514932 h 1592811"/>
              <a:gd name="connsiteX117" fmla="*/ 0 w 9662615"/>
              <a:gd name="connsiteY117" fmla="*/ 0 h 1592811"/>
              <a:gd name="connsiteX0" fmla="*/ 0 w 9662615"/>
              <a:gd name="connsiteY0" fmla="*/ 0 h 1592811"/>
              <a:gd name="connsiteX1" fmla="*/ 9662615 w 9662615"/>
              <a:gd name="connsiteY1" fmla="*/ 0 h 1592811"/>
              <a:gd name="connsiteX2" fmla="*/ 9662615 w 9662615"/>
              <a:gd name="connsiteY2" fmla="*/ 1280346 h 1592811"/>
              <a:gd name="connsiteX3" fmla="*/ 9551077 w 9662615"/>
              <a:gd name="connsiteY3" fmla="*/ 1292033 h 1592811"/>
              <a:gd name="connsiteX4" fmla="*/ 9469546 w 9662615"/>
              <a:gd name="connsiteY4" fmla="*/ 1289837 h 1592811"/>
              <a:gd name="connsiteX5" fmla="*/ 9326260 w 9662615"/>
              <a:gd name="connsiteY5" fmla="*/ 1277155 h 1592811"/>
              <a:gd name="connsiteX6" fmla="*/ 9144767 w 9662615"/>
              <a:gd name="connsiteY6" fmla="*/ 1264120 h 1592811"/>
              <a:gd name="connsiteX7" fmla="*/ 8976400 w 9662615"/>
              <a:gd name="connsiteY7" fmla="*/ 1326661 h 1592811"/>
              <a:gd name="connsiteX8" fmla="*/ 8828711 w 9662615"/>
              <a:gd name="connsiteY8" fmla="*/ 1346394 h 1592811"/>
              <a:gd name="connsiteX9" fmla="*/ 8695953 w 9662615"/>
              <a:gd name="connsiteY9" fmla="*/ 1346784 h 1592811"/>
              <a:gd name="connsiteX10" fmla="*/ 8652191 w 9662615"/>
              <a:gd name="connsiteY10" fmla="*/ 1345903 h 1592811"/>
              <a:gd name="connsiteX11" fmla="*/ 8591582 w 9662615"/>
              <a:gd name="connsiteY11" fmla="*/ 1341666 h 1592811"/>
              <a:gd name="connsiteX12" fmla="*/ 8537336 w 9662615"/>
              <a:gd name="connsiteY12" fmla="*/ 1341684 h 1592811"/>
              <a:gd name="connsiteX13" fmla="*/ 8416849 w 9662615"/>
              <a:gd name="connsiteY13" fmla="*/ 1367085 h 1592811"/>
              <a:gd name="connsiteX14" fmla="*/ 8278355 w 9662615"/>
              <a:gd name="connsiteY14" fmla="*/ 1386569 h 1592811"/>
              <a:gd name="connsiteX15" fmla="*/ 8197961 w 9662615"/>
              <a:gd name="connsiteY15" fmla="*/ 1392804 h 1592811"/>
              <a:gd name="connsiteX16" fmla="*/ 8171196 w 9662615"/>
              <a:gd name="connsiteY16" fmla="*/ 1397216 h 1592811"/>
              <a:gd name="connsiteX17" fmla="*/ 8087910 w 9662615"/>
              <a:gd name="connsiteY17" fmla="*/ 1386449 h 1592811"/>
              <a:gd name="connsiteX18" fmla="*/ 7974579 w 9662615"/>
              <a:gd name="connsiteY18" fmla="*/ 1383439 h 1592811"/>
              <a:gd name="connsiteX19" fmla="*/ 7768351 w 9662615"/>
              <a:gd name="connsiteY19" fmla="*/ 1395051 h 1592811"/>
              <a:gd name="connsiteX20" fmla="*/ 7635985 w 9662615"/>
              <a:gd name="connsiteY20" fmla="*/ 1386363 h 1592811"/>
              <a:gd name="connsiteX21" fmla="*/ 7466069 w 9662615"/>
              <a:gd name="connsiteY21" fmla="*/ 1377654 h 1592811"/>
              <a:gd name="connsiteX22" fmla="*/ 7355642 w 9662615"/>
              <a:gd name="connsiteY22" fmla="*/ 1407761 h 1592811"/>
              <a:gd name="connsiteX23" fmla="*/ 7215220 w 9662615"/>
              <a:gd name="connsiteY23" fmla="*/ 1397856 h 1592811"/>
              <a:gd name="connsiteX24" fmla="*/ 7082147 w 9662615"/>
              <a:gd name="connsiteY24" fmla="*/ 1406113 h 1592811"/>
              <a:gd name="connsiteX25" fmla="*/ 6987129 w 9662615"/>
              <a:gd name="connsiteY25" fmla="*/ 1404834 h 1592811"/>
              <a:gd name="connsiteX26" fmla="*/ 6907567 w 9662615"/>
              <a:gd name="connsiteY26" fmla="*/ 1419149 h 1592811"/>
              <a:gd name="connsiteX27" fmla="*/ 6748428 w 9662615"/>
              <a:gd name="connsiteY27" fmla="*/ 1420308 h 1592811"/>
              <a:gd name="connsiteX28" fmla="*/ 6654257 w 9662615"/>
              <a:gd name="connsiteY28" fmla="*/ 1424143 h 1592811"/>
              <a:gd name="connsiteX29" fmla="*/ 6620123 w 9662615"/>
              <a:gd name="connsiteY29" fmla="*/ 1430535 h 1592811"/>
              <a:gd name="connsiteX30" fmla="*/ 6571355 w 9662615"/>
              <a:gd name="connsiteY30" fmla="*/ 1436144 h 1592811"/>
              <a:gd name="connsiteX31" fmla="*/ 6486557 w 9662615"/>
              <a:gd name="connsiteY31" fmla="*/ 1449861 h 1592811"/>
              <a:gd name="connsiteX32" fmla="*/ 6370419 w 9662615"/>
              <a:gd name="connsiteY32" fmla="*/ 1461649 h 1592811"/>
              <a:gd name="connsiteX33" fmla="*/ 6278839 w 9662615"/>
              <a:gd name="connsiteY33" fmla="*/ 1449160 h 1592811"/>
              <a:gd name="connsiteX34" fmla="*/ 6272455 w 9662615"/>
              <a:gd name="connsiteY34" fmla="*/ 1453191 h 1592811"/>
              <a:gd name="connsiteX35" fmla="*/ 6212659 w 9662615"/>
              <a:gd name="connsiteY35" fmla="*/ 1454850 h 1592811"/>
              <a:gd name="connsiteX36" fmla="*/ 6069317 w 9662615"/>
              <a:gd name="connsiteY36" fmla="*/ 1445838 h 1592811"/>
              <a:gd name="connsiteX37" fmla="*/ 5878477 w 9662615"/>
              <a:gd name="connsiteY37" fmla="*/ 1439180 h 1592811"/>
              <a:gd name="connsiteX38" fmla="*/ 5838387 w 9662615"/>
              <a:gd name="connsiteY38" fmla="*/ 1444679 h 1592811"/>
              <a:gd name="connsiteX39" fmla="*/ 5771136 w 9662615"/>
              <a:gd name="connsiteY39" fmla="*/ 1453639 h 1592811"/>
              <a:gd name="connsiteX40" fmla="*/ 5724081 w 9662615"/>
              <a:gd name="connsiteY40" fmla="*/ 1470431 h 1592811"/>
              <a:gd name="connsiteX41" fmla="*/ 5666577 w 9662615"/>
              <a:gd name="connsiteY41" fmla="*/ 1473921 h 1592811"/>
              <a:gd name="connsiteX42" fmla="*/ 5649068 w 9662615"/>
              <a:gd name="connsiteY42" fmla="*/ 1461676 h 1592811"/>
              <a:gd name="connsiteX43" fmla="*/ 5588902 w 9662615"/>
              <a:gd name="connsiteY43" fmla="*/ 1469647 h 1592811"/>
              <a:gd name="connsiteX44" fmla="*/ 5498090 w 9662615"/>
              <a:gd name="connsiteY44" fmla="*/ 1483173 h 1592811"/>
              <a:gd name="connsiteX45" fmla="*/ 5444641 w 9662615"/>
              <a:gd name="connsiteY45" fmla="*/ 1487602 h 1592811"/>
              <a:gd name="connsiteX46" fmla="*/ 5299812 w 9662615"/>
              <a:gd name="connsiteY46" fmla="*/ 1503362 h 1592811"/>
              <a:gd name="connsiteX47" fmla="*/ 5245752 w 9662615"/>
              <a:gd name="connsiteY47" fmla="*/ 1520612 h 1592811"/>
              <a:gd name="connsiteX48" fmla="*/ 5177807 w 9662615"/>
              <a:gd name="connsiteY48" fmla="*/ 1526802 h 1592811"/>
              <a:gd name="connsiteX49" fmla="*/ 5113910 w 9662615"/>
              <a:gd name="connsiteY49" fmla="*/ 1533205 h 1592811"/>
              <a:gd name="connsiteX50" fmla="*/ 5059484 w 9662615"/>
              <a:gd name="connsiteY50" fmla="*/ 1546802 h 1592811"/>
              <a:gd name="connsiteX51" fmla="*/ 5038524 w 9662615"/>
              <a:gd name="connsiteY51" fmla="*/ 1545675 h 1592811"/>
              <a:gd name="connsiteX52" fmla="*/ 5026564 w 9662615"/>
              <a:gd name="connsiteY52" fmla="*/ 1545376 h 1592811"/>
              <a:gd name="connsiteX53" fmla="*/ 4969433 w 9662615"/>
              <a:gd name="connsiteY53" fmla="*/ 1550865 h 1592811"/>
              <a:gd name="connsiteX54" fmla="*/ 4871726 w 9662615"/>
              <a:gd name="connsiteY54" fmla="*/ 1570584 h 1592811"/>
              <a:gd name="connsiteX55" fmla="*/ 4843267 w 9662615"/>
              <a:gd name="connsiteY55" fmla="*/ 1561459 h 1592811"/>
              <a:gd name="connsiteX56" fmla="*/ 4821058 w 9662615"/>
              <a:gd name="connsiteY56" fmla="*/ 1553078 h 1592811"/>
              <a:gd name="connsiteX57" fmla="*/ 4791466 w 9662615"/>
              <a:gd name="connsiteY57" fmla="*/ 1561324 h 1592811"/>
              <a:gd name="connsiteX58" fmla="*/ 4784247 w 9662615"/>
              <a:gd name="connsiteY58" fmla="*/ 1562342 h 1592811"/>
              <a:gd name="connsiteX59" fmla="*/ 4739309 w 9662615"/>
              <a:gd name="connsiteY59" fmla="*/ 1553948 h 1592811"/>
              <a:gd name="connsiteX60" fmla="*/ 4697562 w 9662615"/>
              <a:gd name="connsiteY60" fmla="*/ 1551206 h 1592811"/>
              <a:gd name="connsiteX61" fmla="*/ 4650737 w 9662615"/>
              <a:gd name="connsiteY61" fmla="*/ 1537381 h 1592811"/>
              <a:gd name="connsiteX62" fmla="*/ 4583150 w 9662615"/>
              <a:gd name="connsiteY62" fmla="*/ 1529064 h 1592811"/>
              <a:gd name="connsiteX63" fmla="*/ 4521734 w 9662615"/>
              <a:gd name="connsiteY63" fmla="*/ 1529359 h 1592811"/>
              <a:gd name="connsiteX64" fmla="*/ 4382398 w 9662615"/>
              <a:gd name="connsiteY64" fmla="*/ 1534108 h 1592811"/>
              <a:gd name="connsiteX65" fmla="*/ 4221826 w 9662615"/>
              <a:gd name="connsiteY65" fmla="*/ 1500972 h 1592811"/>
              <a:gd name="connsiteX66" fmla="*/ 4096601 w 9662615"/>
              <a:gd name="connsiteY66" fmla="*/ 1521563 h 1592811"/>
              <a:gd name="connsiteX67" fmla="*/ 4002441 w 9662615"/>
              <a:gd name="connsiteY67" fmla="*/ 1528912 h 1592811"/>
              <a:gd name="connsiteX68" fmla="*/ 3833906 w 9662615"/>
              <a:gd name="connsiteY68" fmla="*/ 1516637 h 1592811"/>
              <a:gd name="connsiteX69" fmla="*/ 3763845 w 9662615"/>
              <a:gd name="connsiteY69" fmla="*/ 1501782 h 1592811"/>
              <a:gd name="connsiteX70" fmla="*/ 3641778 w 9662615"/>
              <a:gd name="connsiteY70" fmla="*/ 1505446 h 1592811"/>
              <a:gd name="connsiteX71" fmla="*/ 3565233 w 9662615"/>
              <a:gd name="connsiteY71" fmla="*/ 1515122 h 1592811"/>
              <a:gd name="connsiteX72" fmla="*/ 3560267 w 9662615"/>
              <a:gd name="connsiteY72" fmla="*/ 1516288 h 1592811"/>
              <a:gd name="connsiteX73" fmla="*/ 3540258 w 9662615"/>
              <a:gd name="connsiteY73" fmla="*/ 1516976 h 1592811"/>
              <a:gd name="connsiteX74" fmla="*/ 3534780 w 9662615"/>
              <a:gd name="connsiteY74" fmla="*/ 1522141 h 1592811"/>
              <a:gd name="connsiteX75" fmla="*/ 3504783 w 9662615"/>
              <a:gd name="connsiteY75" fmla="*/ 1526739 h 1592811"/>
              <a:gd name="connsiteX76" fmla="*/ 3430805 w 9662615"/>
              <a:gd name="connsiteY76" fmla="*/ 1542521 h 1592811"/>
              <a:gd name="connsiteX77" fmla="*/ 3292707 w 9662615"/>
              <a:gd name="connsiteY77" fmla="*/ 1520490 h 1592811"/>
              <a:gd name="connsiteX78" fmla="*/ 3187872 w 9662615"/>
              <a:gd name="connsiteY78" fmla="*/ 1519991 h 1592811"/>
              <a:gd name="connsiteX79" fmla="*/ 3148026 w 9662615"/>
              <a:gd name="connsiteY79" fmla="*/ 1524777 h 1592811"/>
              <a:gd name="connsiteX80" fmla="*/ 3092394 w 9662615"/>
              <a:gd name="connsiteY80" fmla="*/ 1528115 h 1592811"/>
              <a:gd name="connsiteX81" fmla="*/ 2994200 w 9662615"/>
              <a:gd name="connsiteY81" fmla="*/ 1537857 h 1592811"/>
              <a:gd name="connsiteX82" fmla="*/ 2862301 w 9662615"/>
              <a:gd name="connsiteY82" fmla="*/ 1544250 h 1592811"/>
              <a:gd name="connsiteX83" fmla="*/ 2766335 w 9662615"/>
              <a:gd name="connsiteY83" fmla="*/ 1527662 h 1592811"/>
              <a:gd name="connsiteX84" fmla="*/ 2757836 w 9662615"/>
              <a:gd name="connsiteY84" fmla="*/ 1531371 h 1592811"/>
              <a:gd name="connsiteX85" fmla="*/ 2691555 w 9662615"/>
              <a:gd name="connsiteY85" fmla="*/ 1530283 h 1592811"/>
              <a:gd name="connsiteX86" fmla="*/ 2491676 w 9662615"/>
              <a:gd name="connsiteY86" fmla="*/ 1500859 h 1592811"/>
              <a:gd name="connsiteX87" fmla="*/ 2378036 w 9662615"/>
              <a:gd name="connsiteY87" fmla="*/ 1520645 h 1592811"/>
              <a:gd name="connsiteX88" fmla="*/ 2284269 w 9662615"/>
              <a:gd name="connsiteY88" fmla="*/ 1503068 h 1592811"/>
              <a:gd name="connsiteX89" fmla="*/ 2207104 w 9662615"/>
              <a:gd name="connsiteY89" fmla="*/ 1508888 h 1592811"/>
              <a:gd name="connsiteX90" fmla="*/ 2149226 w 9662615"/>
              <a:gd name="connsiteY90" fmla="*/ 1523409 h 1592811"/>
              <a:gd name="connsiteX91" fmla="*/ 2084783 w 9662615"/>
              <a:gd name="connsiteY91" fmla="*/ 1524245 h 1592811"/>
              <a:gd name="connsiteX92" fmla="*/ 2070075 w 9662615"/>
              <a:gd name="connsiteY92" fmla="*/ 1511285 h 1592811"/>
              <a:gd name="connsiteX93" fmla="*/ 2001057 w 9662615"/>
              <a:gd name="connsiteY93" fmla="*/ 1516449 h 1592811"/>
              <a:gd name="connsiteX94" fmla="*/ 1896330 w 9662615"/>
              <a:gd name="connsiteY94" fmla="*/ 1525725 h 1592811"/>
              <a:gd name="connsiteX95" fmla="*/ 1835994 w 9662615"/>
              <a:gd name="connsiteY95" fmla="*/ 1527678 h 1592811"/>
              <a:gd name="connsiteX96" fmla="*/ 1671119 w 9662615"/>
              <a:gd name="connsiteY96" fmla="*/ 1536701 h 1592811"/>
              <a:gd name="connsiteX97" fmla="*/ 1601337 w 9662615"/>
              <a:gd name="connsiteY97" fmla="*/ 1548552 h 1592811"/>
              <a:gd name="connsiteX98" fmla="*/ 1407755 w 9662615"/>
              <a:gd name="connsiteY98" fmla="*/ 1571444 h 1592811"/>
              <a:gd name="connsiteX99" fmla="*/ 1291872 w 9662615"/>
              <a:gd name="connsiteY99" fmla="*/ 1579471 h 1592811"/>
              <a:gd name="connsiteX100" fmla="*/ 1249226 w 9662615"/>
              <a:gd name="connsiteY100" fmla="*/ 1583140 h 1592811"/>
              <a:gd name="connsiteX101" fmla="*/ 1181938 w 9662615"/>
              <a:gd name="connsiteY101" fmla="*/ 1592789 h 1592811"/>
              <a:gd name="connsiteX102" fmla="*/ 1091432 w 9662615"/>
              <a:gd name="connsiteY102" fmla="*/ 1571003 h 1592811"/>
              <a:gd name="connsiteX103" fmla="*/ 940355 w 9662615"/>
              <a:gd name="connsiteY103" fmla="*/ 1560638 h 1592811"/>
              <a:gd name="connsiteX104" fmla="*/ 868264 w 9662615"/>
              <a:gd name="connsiteY104" fmla="*/ 1566392 h 1592811"/>
              <a:gd name="connsiteX105" fmla="*/ 792765 w 9662615"/>
              <a:gd name="connsiteY105" fmla="*/ 1563102 h 1592811"/>
              <a:gd name="connsiteX106" fmla="*/ 653153 w 9662615"/>
              <a:gd name="connsiteY106" fmla="*/ 1563516 h 1592811"/>
              <a:gd name="connsiteX107" fmla="*/ 541933 w 9662615"/>
              <a:gd name="connsiteY107" fmla="*/ 1561051 h 1592811"/>
              <a:gd name="connsiteX108" fmla="*/ 472797 w 9662615"/>
              <a:gd name="connsiteY108" fmla="*/ 1568904 h 1592811"/>
              <a:gd name="connsiteX109" fmla="*/ 396059 w 9662615"/>
              <a:gd name="connsiteY109" fmla="*/ 1560970 h 1592811"/>
              <a:gd name="connsiteX110" fmla="*/ 336819 w 9662615"/>
              <a:gd name="connsiteY110" fmla="*/ 1560892 h 1592811"/>
              <a:gd name="connsiteX111" fmla="*/ 267163 w 9662615"/>
              <a:gd name="connsiteY111" fmla="*/ 1531913 h 1592811"/>
              <a:gd name="connsiteX112" fmla="*/ 196644 w 9662615"/>
              <a:gd name="connsiteY112" fmla="*/ 1524565 h 1592811"/>
              <a:gd name="connsiteX113" fmla="*/ 86819 w 9662615"/>
              <a:gd name="connsiteY113" fmla="*/ 1519517 h 1592811"/>
              <a:gd name="connsiteX114" fmla="*/ 53369 w 9662615"/>
              <a:gd name="connsiteY114" fmla="*/ 1516853 h 1592811"/>
              <a:gd name="connsiteX115" fmla="*/ 2359 w 9662615"/>
              <a:gd name="connsiteY115" fmla="*/ 1515247 h 1592811"/>
              <a:gd name="connsiteX116" fmla="*/ 0 w 9662615"/>
              <a:gd name="connsiteY116" fmla="*/ 1514932 h 1592811"/>
              <a:gd name="connsiteX117" fmla="*/ 0 w 9662615"/>
              <a:gd name="connsiteY117" fmla="*/ 0 h 1592811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565233 w 9662615"/>
              <a:gd name="connsiteY71" fmla="*/ 1515122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34780 w 9662615"/>
              <a:gd name="connsiteY74" fmla="*/ 1522141 h 1603018"/>
              <a:gd name="connsiteX75" fmla="*/ 3504783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601337 w 9662615"/>
              <a:gd name="connsiteY97" fmla="*/ 1548552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565233 w 9662615"/>
              <a:gd name="connsiteY71" fmla="*/ 1515122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34780 w 9662615"/>
              <a:gd name="connsiteY74" fmla="*/ 1522141 h 1603018"/>
              <a:gd name="connsiteX75" fmla="*/ 3504783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565233 w 9662615"/>
              <a:gd name="connsiteY71" fmla="*/ 1515122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34780 w 9662615"/>
              <a:gd name="connsiteY74" fmla="*/ 1522141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565233 w 9662615"/>
              <a:gd name="connsiteY71" fmla="*/ 1515122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612941 w 9662615"/>
              <a:gd name="connsiteY71" fmla="*/ 1411755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612941 w 9662615"/>
              <a:gd name="connsiteY71" fmla="*/ 141175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12941 w 9662615"/>
              <a:gd name="connsiteY71" fmla="*/ 141175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81031 w 9662615"/>
              <a:gd name="connsiteY90" fmla="*/ 1531361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81031 w 9662615"/>
              <a:gd name="connsiteY90" fmla="*/ 1531361 h 1603018"/>
              <a:gd name="connsiteX91" fmla="*/ 211261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81031 w 9662615"/>
              <a:gd name="connsiteY90" fmla="*/ 1531361 h 1603018"/>
              <a:gd name="connsiteX91" fmla="*/ 2112613 w 9662615"/>
              <a:gd name="connsiteY91" fmla="*/ 1524245 h 1603018"/>
              <a:gd name="connsiteX92" fmla="*/ 2046221 w 9662615"/>
              <a:gd name="connsiteY92" fmla="*/ 1523212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81031 w 9662615"/>
              <a:gd name="connsiteY90" fmla="*/ 1531361 h 1603018"/>
              <a:gd name="connsiteX91" fmla="*/ 2112613 w 9662615"/>
              <a:gd name="connsiteY91" fmla="*/ 1524245 h 1603018"/>
              <a:gd name="connsiteX92" fmla="*/ 2046221 w 9662615"/>
              <a:gd name="connsiteY92" fmla="*/ 1523212 h 1603018"/>
              <a:gd name="connsiteX93" fmla="*/ 2001057 w 9662615"/>
              <a:gd name="connsiteY93" fmla="*/ 1516449 h 1603018"/>
              <a:gd name="connsiteX94" fmla="*/ 1920184 w 9662615"/>
              <a:gd name="connsiteY94" fmla="*/ 1533676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</a:cxnLst>
            <a:rect l="l" t="t" r="r" b="b"/>
            <a:pathLst>
              <a:path w="9662615" h="1603018">
                <a:moveTo>
                  <a:pt x="0" y="0"/>
                </a:moveTo>
                <a:lnTo>
                  <a:pt x="9662615" y="0"/>
                </a:lnTo>
                <a:lnTo>
                  <a:pt x="9662615" y="1280346"/>
                </a:lnTo>
                <a:lnTo>
                  <a:pt x="9551077" y="1292033"/>
                </a:lnTo>
                <a:cubicBezTo>
                  <a:pt x="9489925" y="1291588"/>
                  <a:pt x="9543615" y="1296257"/>
                  <a:pt x="9469546" y="1289837"/>
                </a:cubicBezTo>
                <a:cubicBezTo>
                  <a:pt x="9413040" y="1331485"/>
                  <a:pt x="9340031" y="1268376"/>
                  <a:pt x="9326260" y="1277155"/>
                </a:cubicBezTo>
                <a:cubicBezTo>
                  <a:pt x="9234251" y="1284900"/>
                  <a:pt x="9225377" y="1258935"/>
                  <a:pt x="9144767" y="1264120"/>
                </a:cubicBezTo>
                <a:cubicBezTo>
                  <a:pt x="9159115" y="1310075"/>
                  <a:pt x="9066692" y="1304806"/>
                  <a:pt x="8976400" y="1326661"/>
                </a:cubicBezTo>
                <a:cubicBezTo>
                  <a:pt x="8931920" y="1325947"/>
                  <a:pt x="8871807" y="1351060"/>
                  <a:pt x="8828711" y="1346394"/>
                </a:cubicBezTo>
                <a:cubicBezTo>
                  <a:pt x="8809650" y="1326213"/>
                  <a:pt x="8718313" y="1358527"/>
                  <a:pt x="8695953" y="1346784"/>
                </a:cubicBezTo>
                <a:cubicBezTo>
                  <a:pt x="8694290" y="1355317"/>
                  <a:pt x="8661526" y="1349865"/>
                  <a:pt x="8652191" y="1345903"/>
                </a:cubicBezTo>
                <a:cubicBezTo>
                  <a:pt x="8641363" y="1349626"/>
                  <a:pt x="8603292" y="1341304"/>
                  <a:pt x="8591582" y="1341666"/>
                </a:cubicBezTo>
                <a:cubicBezTo>
                  <a:pt x="8568421" y="1323004"/>
                  <a:pt x="8565847" y="1352287"/>
                  <a:pt x="8537336" y="1341684"/>
                </a:cubicBezTo>
                <a:cubicBezTo>
                  <a:pt x="8524809" y="1348019"/>
                  <a:pt x="8445703" y="1377667"/>
                  <a:pt x="8416849" y="1367085"/>
                </a:cubicBezTo>
                <a:cubicBezTo>
                  <a:pt x="8350736" y="1379599"/>
                  <a:pt x="8346589" y="1391624"/>
                  <a:pt x="8278355" y="1386569"/>
                </a:cubicBezTo>
                <a:cubicBezTo>
                  <a:pt x="8268756" y="1398649"/>
                  <a:pt x="8183331" y="1371185"/>
                  <a:pt x="8197961" y="1392804"/>
                </a:cubicBezTo>
                <a:cubicBezTo>
                  <a:pt x="8175189" y="1391748"/>
                  <a:pt x="8158503" y="1383145"/>
                  <a:pt x="8171196" y="1397216"/>
                </a:cubicBezTo>
                <a:cubicBezTo>
                  <a:pt x="8141821" y="1397466"/>
                  <a:pt x="8125626" y="1386947"/>
                  <a:pt x="8087910" y="1386449"/>
                </a:cubicBezTo>
                <a:cubicBezTo>
                  <a:pt x="8029319" y="1362701"/>
                  <a:pt x="8020916" y="1407035"/>
                  <a:pt x="7974579" y="1383439"/>
                </a:cubicBezTo>
                <a:cubicBezTo>
                  <a:pt x="7912074" y="1402493"/>
                  <a:pt x="7841761" y="1389550"/>
                  <a:pt x="7768351" y="1395051"/>
                </a:cubicBezTo>
                <a:cubicBezTo>
                  <a:pt x="7741665" y="1390266"/>
                  <a:pt x="7663663" y="1410813"/>
                  <a:pt x="7635985" y="1386363"/>
                </a:cubicBezTo>
                <a:cubicBezTo>
                  <a:pt x="7646173" y="1415707"/>
                  <a:pt x="7542198" y="1378410"/>
                  <a:pt x="7466069" y="1377654"/>
                </a:cubicBezTo>
                <a:cubicBezTo>
                  <a:pt x="7427626" y="1403818"/>
                  <a:pt x="7337822" y="1398948"/>
                  <a:pt x="7355642" y="1407761"/>
                </a:cubicBezTo>
                <a:cubicBezTo>
                  <a:pt x="7270634" y="1390553"/>
                  <a:pt x="7306340" y="1403822"/>
                  <a:pt x="7215220" y="1397856"/>
                </a:cubicBezTo>
                <a:cubicBezTo>
                  <a:pt x="7175381" y="1421457"/>
                  <a:pt x="7122339" y="1428094"/>
                  <a:pt x="7082147" y="1406113"/>
                </a:cubicBezTo>
                <a:cubicBezTo>
                  <a:pt x="7040624" y="1425217"/>
                  <a:pt x="7029993" y="1391726"/>
                  <a:pt x="6987129" y="1404834"/>
                </a:cubicBezTo>
                <a:cubicBezTo>
                  <a:pt x="6953477" y="1411964"/>
                  <a:pt x="6957479" y="1421694"/>
                  <a:pt x="6907567" y="1419149"/>
                </a:cubicBezTo>
                <a:cubicBezTo>
                  <a:pt x="6863513" y="1408514"/>
                  <a:pt x="6803088" y="1434619"/>
                  <a:pt x="6748428" y="1420308"/>
                </a:cubicBezTo>
                <a:cubicBezTo>
                  <a:pt x="6728317" y="1416860"/>
                  <a:pt x="6666046" y="1417296"/>
                  <a:pt x="6654257" y="1424143"/>
                </a:cubicBezTo>
                <a:cubicBezTo>
                  <a:pt x="6641271" y="1425628"/>
                  <a:pt x="6626125" y="1423202"/>
                  <a:pt x="6620123" y="1430535"/>
                </a:cubicBezTo>
                <a:cubicBezTo>
                  <a:pt x="6610208" y="1439359"/>
                  <a:pt x="6564906" y="1425734"/>
                  <a:pt x="6571355" y="1436144"/>
                </a:cubicBezTo>
                <a:cubicBezTo>
                  <a:pt x="6539188" y="1426808"/>
                  <a:pt x="6513602" y="1445293"/>
                  <a:pt x="6486557" y="1449861"/>
                </a:cubicBezTo>
                <a:cubicBezTo>
                  <a:pt x="6461221" y="1440598"/>
                  <a:pt x="6429457" y="1459319"/>
                  <a:pt x="6370419" y="1461649"/>
                </a:cubicBezTo>
                <a:cubicBezTo>
                  <a:pt x="6342558" y="1450937"/>
                  <a:pt x="6330664" y="1463365"/>
                  <a:pt x="6278839" y="1449160"/>
                </a:cubicBezTo>
                <a:cubicBezTo>
                  <a:pt x="6277206" y="1450621"/>
                  <a:pt x="6275057" y="1451978"/>
                  <a:pt x="6272455" y="1453191"/>
                </a:cubicBezTo>
                <a:cubicBezTo>
                  <a:pt x="6257338" y="1460236"/>
                  <a:pt x="6230567" y="1460979"/>
                  <a:pt x="6212659" y="1454850"/>
                </a:cubicBezTo>
                <a:cubicBezTo>
                  <a:pt x="6130994" y="1436046"/>
                  <a:pt x="6135790" y="1448771"/>
                  <a:pt x="6069317" y="1445838"/>
                </a:cubicBezTo>
                <a:cubicBezTo>
                  <a:pt x="5994738" y="1444791"/>
                  <a:pt x="5975991" y="1456673"/>
                  <a:pt x="5878477" y="1439180"/>
                </a:cubicBezTo>
                <a:cubicBezTo>
                  <a:pt x="5870803" y="1447519"/>
                  <a:pt x="5859206" y="1448153"/>
                  <a:pt x="5838387" y="1444679"/>
                </a:cubicBezTo>
                <a:cubicBezTo>
                  <a:pt x="5802317" y="1444778"/>
                  <a:pt x="5810848" y="1465165"/>
                  <a:pt x="5771136" y="1453639"/>
                </a:cubicBezTo>
                <a:cubicBezTo>
                  <a:pt x="5780732" y="1464484"/>
                  <a:pt x="5704275" y="1459369"/>
                  <a:pt x="5724081" y="1470431"/>
                </a:cubicBezTo>
                <a:cubicBezTo>
                  <a:pt x="5703536" y="1480946"/>
                  <a:pt x="5687323" y="1464719"/>
                  <a:pt x="5666577" y="1473921"/>
                </a:cubicBezTo>
                <a:cubicBezTo>
                  <a:pt x="5640974" y="1476520"/>
                  <a:pt x="5678275" y="1461854"/>
                  <a:pt x="5649068" y="1461676"/>
                </a:cubicBezTo>
                <a:cubicBezTo>
                  <a:pt x="5614218" y="1463443"/>
                  <a:pt x="5608578" y="1443299"/>
                  <a:pt x="5588902" y="1469647"/>
                </a:cubicBezTo>
                <a:cubicBezTo>
                  <a:pt x="5550386" y="1464321"/>
                  <a:pt x="5546573" y="1476049"/>
                  <a:pt x="5498090" y="1483173"/>
                </a:cubicBezTo>
                <a:cubicBezTo>
                  <a:pt x="5475226" y="1477314"/>
                  <a:pt x="5459293" y="1480930"/>
                  <a:pt x="5444641" y="1487602"/>
                </a:cubicBezTo>
                <a:cubicBezTo>
                  <a:pt x="5395328" y="1487320"/>
                  <a:pt x="5353572" y="1498007"/>
                  <a:pt x="5299812" y="1503362"/>
                </a:cubicBezTo>
                <a:cubicBezTo>
                  <a:pt x="5238326" y="1497756"/>
                  <a:pt x="5303225" y="1514963"/>
                  <a:pt x="5245752" y="1520612"/>
                </a:cubicBezTo>
                <a:cubicBezTo>
                  <a:pt x="5190753" y="1507732"/>
                  <a:pt x="5205712" y="1518627"/>
                  <a:pt x="5177807" y="1526802"/>
                </a:cubicBezTo>
                <a:lnTo>
                  <a:pt x="5113910" y="1533205"/>
                </a:lnTo>
                <a:lnTo>
                  <a:pt x="5059484" y="1546802"/>
                </a:lnTo>
                <a:lnTo>
                  <a:pt x="5038524" y="1545675"/>
                </a:lnTo>
                <a:lnTo>
                  <a:pt x="5026564" y="1545376"/>
                </a:lnTo>
                <a:cubicBezTo>
                  <a:pt x="5006873" y="1544046"/>
                  <a:pt x="4987701" y="1552900"/>
                  <a:pt x="4969433" y="1550865"/>
                </a:cubicBezTo>
                <a:cubicBezTo>
                  <a:pt x="4943627" y="1555066"/>
                  <a:pt x="4892754" y="1568818"/>
                  <a:pt x="4871726" y="1570584"/>
                </a:cubicBezTo>
                <a:cubicBezTo>
                  <a:pt x="4863638" y="1570310"/>
                  <a:pt x="4846771" y="1559566"/>
                  <a:pt x="4843267" y="1561459"/>
                </a:cubicBezTo>
                <a:lnTo>
                  <a:pt x="4821058" y="1553078"/>
                </a:lnTo>
                <a:lnTo>
                  <a:pt x="4791466" y="1561324"/>
                </a:lnTo>
                <a:lnTo>
                  <a:pt x="4784247" y="1562342"/>
                </a:lnTo>
                <a:cubicBezTo>
                  <a:pt x="4770593" y="1574121"/>
                  <a:pt x="4776816" y="1558072"/>
                  <a:pt x="4739309" y="1553948"/>
                </a:cubicBezTo>
                <a:cubicBezTo>
                  <a:pt x="4684311" y="1578213"/>
                  <a:pt x="4712803" y="1566697"/>
                  <a:pt x="4697562" y="1551206"/>
                </a:cubicBezTo>
                <a:lnTo>
                  <a:pt x="4650737" y="1537381"/>
                </a:lnTo>
                <a:cubicBezTo>
                  <a:pt x="4628208" y="1530633"/>
                  <a:pt x="4609654" y="1567617"/>
                  <a:pt x="4583150" y="1529064"/>
                </a:cubicBezTo>
                <a:cubicBezTo>
                  <a:pt x="4575879" y="1527088"/>
                  <a:pt x="4527005" y="1532552"/>
                  <a:pt x="4521734" y="1529359"/>
                </a:cubicBezTo>
                <a:cubicBezTo>
                  <a:pt x="4457980" y="1517590"/>
                  <a:pt x="4465052" y="1532003"/>
                  <a:pt x="4382398" y="1534108"/>
                </a:cubicBezTo>
                <a:cubicBezTo>
                  <a:pt x="4347480" y="1506889"/>
                  <a:pt x="4310783" y="1494709"/>
                  <a:pt x="4221826" y="1500972"/>
                </a:cubicBezTo>
                <a:cubicBezTo>
                  <a:pt x="4174471" y="1526598"/>
                  <a:pt x="4136675" y="1542031"/>
                  <a:pt x="4096601" y="1521563"/>
                </a:cubicBezTo>
                <a:cubicBezTo>
                  <a:pt x="4015086" y="1550501"/>
                  <a:pt x="3986123" y="1519347"/>
                  <a:pt x="4002441" y="1528912"/>
                </a:cubicBezTo>
                <a:cubicBezTo>
                  <a:pt x="3967120" y="1539744"/>
                  <a:pt x="3931774" y="1526729"/>
                  <a:pt x="3833906" y="1516637"/>
                </a:cubicBezTo>
                <a:cubicBezTo>
                  <a:pt x="3781438" y="1538249"/>
                  <a:pt x="3822855" y="1526006"/>
                  <a:pt x="3763845" y="1501782"/>
                </a:cubicBezTo>
                <a:cubicBezTo>
                  <a:pt x="3734533" y="1525292"/>
                  <a:pt x="3677359" y="1524487"/>
                  <a:pt x="3673583" y="1501471"/>
                </a:cubicBezTo>
                <a:cubicBezTo>
                  <a:pt x="3663687" y="1502855"/>
                  <a:pt x="3650245" y="1528777"/>
                  <a:pt x="3640771" y="1531025"/>
                </a:cubicBezTo>
                <a:lnTo>
                  <a:pt x="3576170" y="1516288"/>
                </a:lnTo>
                <a:lnTo>
                  <a:pt x="3540258" y="1516976"/>
                </a:lnTo>
                <a:lnTo>
                  <a:pt x="3522853" y="1538044"/>
                </a:lnTo>
                <a:lnTo>
                  <a:pt x="3480929" y="1526739"/>
                </a:lnTo>
                <a:cubicBezTo>
                  <a:pt x="3469671" y="1527693"/>
                  <a:pt x="3444273" y="1543724"/>
                  <a:pt x="3430805" y="1542521"/>
                </a:cubicBezTo>
                <a:cubicBezTo>
                  <a:pt x="3386352" y="1529947"/>
                  <a:pt x="3347457" y="1537200"/>
                  <a:pt x="3292707" y="1520490"/>
                </a:cubicBezTo>
                <a:cubicBezTo>
                  <a:pt x="3271897" y="1516147"/>
                  <a:pt x="3203347" y="1513732"/>
                  <a:pt x="3187872" y="1519991"/>
                </a:cubicBezTo>
                <a:cubicBezTo>
                  <a:pt x="3173062" y="1520872"/>
                  <a:pt x="3157325" y="1517771"/>
                  <a:pt x="3148026" y="1524777"/>
                </a:cubicBezTo>
                <a:cubicBezTo>
                  <a:pt x="3133878" y="1533085"/>
                  <a:pt x="3089156" y="1517485"/>
                  <a:pt x="3092394" y="1528115"/>
                </a:cubicBezTo>
                <a:cubicBezTo>
                  <a:pt x="3060512" y="1517374"/>
                  <a:pt x="3025593" y="1534558"/>
                  <a:pt x="2994200" y="1537857"/>
                </a:cubicBezTo>
                <a:cubicBezTo>
                  <a:pt x="2969798" y="1527501"/>
                  <a:pt x="2927999" y="1544636"/>
                  <a:pt x="2862301" y="1544250"/>
                </a:cubicBezTo>
                <a:cubicBezTo>
                  <a:pt x="2835658" y="1532340"/>
                  <a:pt x="2818008" y="1544135"/>
                  <a:pt x="2766335" y="1527662"/>
                </a:cubicBezTo>
                <a:cubicBezTo>
                  <a:pt x="2764004" y="1529036"/>
                  <a:pt x="2761142" y="1530285"/>
                  <a:pt x="2757836" y="1531371"/>
                </a:cubicBezTo>
                <a:cubicBezTo>
                  <a:pt x="2738633" y="1537675"/>
                  <a:pt x="2708957" y="1537188"/>
                  <a:pt x="2691555" y="1530283"/>
                </a:cubicBezTo>
                <a:cubicBezTo>
                  <a:pt x="2608810" y="1507878"/>
                  <a:pt x="2611304" y="1510787"/>
                  <a:pt x="2539383" y="1504835"/>
                </a:cubicBezTo>
                <a:cubicBezTo>
                  <a:pt x="2457862" y="1500384"/>
                  <a:pt x="2478670" y="1542474"/>
                  <a:pt x="2378036" y="1520645"/>
                </a:cubicBezTo>
                <a:cubicBezTo>
                  <a:pt x="2366529" y="1528574"/>
                  <a:pt x="2341629" y="1515421"/>
                  <a:pt x="2320049" y="1511019"/>
                </a:cubicBezTo>
                <a:cubicBezTo>
                  <a:pt x="2280399" y="1509467"/>
                  <a:pt x="2278267" y="1522148"/>
                  <a:pt x="2238909" y="1508888"/>
                </a:cubicBezTo>
                <a:cubicBezTo>
                  <a:pt x="2245444" y="1520095"/>
                  <a:pt x="2163364" y="1519472"/>
                  <a:pt x="2181031" y="1531361"/>
                </a:cubicBezTo>
                <a:cubicBezTo>
                  <a:pt x="2154585" y="1540861"/>
                  <a:pt x="2138796" y="1516056"/>
                  <a:pt x="2112613" y="1524245"/>
                </a:cubicBezTo>
                <a:cubicBezTo>
                  <a:pt x="2083537" y="1525655"/>
                  <a:pt x="2078233" y="1524725"/>
                  <a:pt x="2046221" y="1523212"/>
                </a:cubicBezTo>
                <a:cubicBezTo>
                  <a:pt x="2007296" y="1523373"/>
                  <a:pt x="2032394" y="1491187"/>
                  <a:pt x="2001057" y="1516449"/>
                </a:cubicBezTo>
                <a:cubicBezTo>
                  <a:pt x="1960724" y="1509398"/>
                  <a:pt x="1976058" y="1528820"/>
                  <a:pt x="1920184" y="1533676"/>
                </a:cubicBezTo>
                <a:cubicBezTo>
                  <a:pt x="1897238" y="1526813"/>
                  <a:pt x="1877505" y="1527174"/>
                  <a:pt x="1835994" y="1527678"/>
                </a:cubicBezTo>
                <a:cubicBezTo>
                  <a:pt x="1794483" y="1528182"/>
                  <a:pt x="1726077" y="1533693"/>
                  <a:pt x="1671119" y="1536701"/>
                </a:cubicBezTo>
                <a:cubicBezTo>
                  <a:pt x="1605663" y="1528324"/>
                  <a:pt x="1630763" y="1553523"/>
                  <a:pt x="1565556" y="1556503"/>
                </a:cubicBezTo>
                <a:cubicBezTo>
                  <a:pt x="1501959" y="1539013"/>
                  <a:pt x="1462468" y="1572800"/>
                  <a:pt x="1407755" y="1571444"/>
                </a:cubicBezTo>
                <a:cubicBezTo>
                  <a:pt x="1319286" y="1555448"/>
                  <a:pt x="1429251" y="1585263"/>
                  <a:pt x="1291872" y="1579471"/>
                </a:cubicBezTo>
                <a:cubicBezTo>
                  <a:pt x="1284192" y="1576816"/>
                  <a:pt x="1243590" y="1599390"/>
                  <a:pt x="1245251" y="1603018"/>
                </a:cubicBezTo>
                <a:cubicBezTo>
                  <a:pt x="1236562" y="1601891"/>
                  <a:pt x="1184091" y="1586977"/>
                  <a:pt x="1181938" y="1592789"/>
                </a:cubicBezTo>
                <a:cubicBezTo>
                  <a:pt x="1138153" y="1593474"/>
                  <a:pt x="1130439" y="1578153"/>
                  <a:pt x="1091432" y="1571003"/>
                </a:cubicBezTo>
                <a:cubicBezTo>
                  <a:pt x="1007000" y="1580980"/>
                  <a:pt x="1001377" y="1557850"/>
                  <a:pt x="940355" y="1560638"/>
                </a:cubicBezTo>
                <a:cubicBezTo>
                  <a:pt x="891367" y="1572083"/>
                  <a:pt x="924846" y="1558773"/>
                  <a:pt x="868264" y="1566392"/>
                </a:cubicBezTo>
                <a:cubicBezTo>
                  <a:pt x="848640" y="1547574"/>
                  <a:pt x="814997" y="1568391"/>
                  <a:pt x="792765" y="1563102"/>
                </a:cubicBezTo>
                <a:cubicBezTo>
                  <a:pt x="758082" y="1585102"/>
                  <a:pt x="689950" y="1563038"/>
                  <a:pt x="653153" y="1563516"/>
                </a:cubicBezTo>
                <a:cubicBezTo>
                  <a:pt x="591300" y="1567692"/>
                  <a:pt x="576686" y="1582565"/>
                  <a:pt x="541933" y="1561051"/>
                </a:cubicBezTo>
                <a:cubicBezTo>
                  <a:pt x="537775" y="1570056"/>
                  <a:pt x="508236" y="1570304"/>
                  <a:pt x="472797" y="1568904"/>
                </a:cubicBezTo>
                <a:cubicBezTo>
                  <a:pt x="458898" y="1573560"/>
                  <a:pt x="425270" y="1567476"/>
                  <a:pt x="396059" y="1560970"/>
                </a:cubicBezTo>
                <a:cubicBezTo>
                  <a:pt x="431016" y="1548467"/>
                  <a:pt x="332180" y="1575204"/>
                  <a:pt x="336819" y="1560892"/>
                </a:cubicBezTo>
                <a:cubicBezTo>
                  <a:pt x="292157" y="1552383"/>
                  <a:pt x="263346" y="1557575"/>
                  <a:pt x="267163" y="1531913"/>
                </a:cubicBezTo>
                <a:cubicBezTo>
                  <a:pt x="253228" y="1516946"/>
                  <a:pt x="198100" y="1540864"/>
                  <a:pt x="196644" y="1524565"/>
                </a:cubicBezTo>
                <a:cubicBezTo>
                  <a:pt x="172602" y="1535342"/>
                  <a:pt x="127394" y="1518578"/>
                  <a:pt x="86819" y="1519517"/>
                </a:cubicBezTo>
                <a:cubicBezTo>
                  <a:pt x="78537" y="1512257"/>
                  <a:pt x="69224" y="1512723"/>
                  <a:pt x="53369" y="1516853"/>
                </a:cubicBezTo>
                <a:cubicBezTo>
                  <a:pt x="37131" y="1517503"/>
                  <a:pt x="19976" y="1516838"/>
                  <a:pt x="2359" y="1515247"/>
                </a:cubicBezTo>
                <a:lnTo>
                  <a:pt x="0" y="1514932"/>
                </a:lnTo>
                <a:lnTo>
                  <a:pt x="0" y="0"/>
                </a:lnTo>
                <a:close/>
              </a:path>
            </a:pathLst>
          </a:custGeom>
          <a:ln>
            <a:noFill/>
          </a:ln>
          <a:effectLst>
            <a:outerShdw blurRad="63500" dist="12700" dir="2700000" algn="tl" rotWithShape="0">
              <a:prstClr val="black">
                <a:alpha val="21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62" name="Freeform: Shape 61">
            <a:extLst>
              <a:ext uri="{FF2B5EF4-FFF2-40B4-BE49-F238E27FC236}">
                <a16:creationId xmlns:a16="http://schemas.microsoft.com/office/drawing/2014/main" id="{DB8C0BEF-1AD9-4002-9C03-EBFDBBE574F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1296538" y="475883"/>
            <a:ext cx="9662615" cy="1750949"/>
          </a:xfrm>
          <a:custGeom>
            <a:avLst/>
            <a:gdLst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4055448 w 9662615"/>
              <a:gd name="connsiteY72" fmla="*/ 1528913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86537 w 9662615"/>
              <a:gd name="connsiteY72" fmla="*/ 1523612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96258 w 9662615"/>
              <a:gd name="connsiteY74" fmla="*/ 1537563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96258 w 9662615"/>
              <a:gd name="connsiteY74" fmla="*/ 1537563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30805 w 9662615"/>
              <a:gd name="connsiteY81" fmla="*/ 1542521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96258 w 9662615"/>
              <a:gd name="connsiteY74" fmla="*/ 1537563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30805 w 9662615"/>
              <a:gd name="connsiteY81" fmla="*/ 1542521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91676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96258 w 9662615"/>
              <a:gd name="connsiteY74" fmla="*/ 1537563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30805 w 9662615"/>
              <a:gd name="connsiteY81" fmla="*/ 1542521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91676 w 9662615"/>
              <a:gd name="connsiteY91" fmla="*/ 1500859 h 1583140"/>
              <a:gd name="connsiteX92" fmla="*/ 2378036 w 9662615"/>
              <a:gd name="connsiteY92" fmla="*/ 1520645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894799 w 9662615"/>
              <a:gd name="connsiteY56" fmla="*/ 1559476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94469 w 9662615"/>
              <a:gd name="connsiteY66" fmla="*/ 1551958 h 1587534"/>
              <a:gd name="connsiteX67" fmla="*/ 4671940 w 9662615"/>
              <a:gd name="connsiteY67" fmla="*/ 1547617 h 1587534"/>
              <a:gd name="connsiteX68" fmla="*/ 4589320 w 9662615"/>
              <a:gd name="connsiteY68" fmla="*/ 1534660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894799 w 9662615"/>
              <a:gd name="connsiteY56" fmla="*/ 1559476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94469 w 9662615"/>
              <a:gd name="connsiteY66" fmla="*/ 1551958 h 1587534"/>
              <a:gd name="connsiteX67" fmla="*/ 4671940 w 9662615"/>
              <a:gd name="connsiteY67" fmla="*/ 1547617 h 1587534"/>
              <a:gd name="connsiteX68" fmla="*/ 4541612 w 9662615"/>
              <a:gd name="connsiteY68" fmla="*/ 1545262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894799 w 9662615"/>
              <a:gd name="connsiteY56" fmla="*/ 1559476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94469 w 9662615"/>
              <a:gd name="connsiteY66" fmla="*/ 1551958 h 1587534"/>
              <a:gd name="connsiteX67" fmla="*/ 4603028 w 9662615"/>
              <a:gd name="connsiteY67" fmla="*/ 1568821 h 1587534"/>
              <a:gd name="connsiteX68" fmla="*/ 4541612 w 9662615"/>
              <a:gd name="connsiteY68" fmla="*/ 1545262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894799 w 9662615"/>
              <a:gd name="connsiteY56" fmla="*/ 1559476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62664 w 9662615"/>
              <a:gd name="connsiteY66" fmla="*/ 1573162 h 1587534"/>
              <a:gd name="connsiteX67" fmla="*/ 4603028 w 9662615"/>
              <a:gd name="connsiteY67" fmla="*/ 1568821 h 1587534"/>
              <a:gd name="connsiteX68" fmla="*/ 4541612 w 9662615"/>
              <a:gd name="connsiteY68" fmla="*/ 1545262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921303 w 9662615"/>
              <a:gd name="connsiteY56" fmla="*/ 1575379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62664 w 9662615"/>
              <a:gd name="connsiteY66" fmla="*/ 1573162 h 1587534"/>
              <a:gd name="connsiteX67" fmla="*/ 4603028 w 9662615"/>
              <a:gd name="connsiteY67" fmla="*/ 1568821 h 1587534"/>
              <a:gd name="connsiteX68" fmla="*/ 4541612 w 9662615"/>
              <a:gd name="connsiteY68" fmla="*/ 1545262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082104 w 9662615"/>
              <a:gd name="connsiteY49" fmla="*/ 1547781 h 1598136"/>
              <a:gd name="connsiteX50" fmla="*/ 5059484 w 9662615"/>
              <a:gd name="connsiteY50" fmla="*/ 1546802 h 1598136"/>
              <a:gd name="connsiteX51" fmla="*/ 5050958 w 9662615"/>
              <a:gd name="connsiteY51" fmla="*/ 1545776 h 1598136"/>
              <a:gd name="connsiteX52" fmla="*/ 5038524 w 9662615"/>
              <a:gd name="connsiteY52" fmla="*/ 1545675 h 1598136"/>
              <a:gd name="connsiteX53" fmla="*/ 5038223 w 9662615"/>
              <a:gd name="connsiteY53" fmla="*/ 1545881 h 1598136"/>
              <a:gd name="connsiteX54" fmla="*/ 5026564 w 9662615"/>
              <a:gd name="connsiteY54" fmla="*/ 1545376 h 1598136"/>
              <a:gd name="connsiteX55" fmla="*/ 4969433 w 9662615"/>
              <a:gd name="connsiteY55" fmla="*/ 1540263 h 1598136"/>
              <a:gd name="connsiteX56" fmla="*/ 4921303 w 9662615"/>
              <a:gd name="connsiteY56" fmla="*/ 1575379 h 1598136"/>
              <a:gd name="connsiteX57" fmla="*/ 4863775 w 9662615"/>
              <a:gd name="connsiteY57" fmla="*/ 1562633 h 1598136"/>
              <a:gd name="connsiteX58" fmla="*/ 4847242 w 9662615"/>
              <a:gd name="connsiteY58" fmla="*/ 1565435 h 1598136"/>
              <a:gd name="connsiteX59" fmla="*/ 4856839 w 9662615"/>
              <a:gd name="connsiteY59" fmla="*/ 1598136 h 1598136"/>
              <a:gd name="connsiteX60" fmla="*/ 4791466 w 9662615"/>
              <a:gd name="connsiteY60" fmla="*/ 1561324 h 1598136"/>
              <a:gd name="connsiteX61" fmla="*/ 4784247 w 9662615"/>
              <a:gd name="connsiteY61" fmla="*/ 1562342 h 1598136"/>
              <a:gd name="connsiteX62" fmla="*/ 4748477 w 9662615"/>
              <a:gd name="connsiteY62" fmla="*/ 1556925 h 1598136"/>
              <a:gd name="connsiteX63" fmla="*/ 4730033 w 9662615"/>
              <a:gd name="connsiteY63" fmla="*/ 1555274 h 1598136"/>
              <a:gd name="connsiteX64" fmla="*/ 4724747 w 9662615"/>
              <a:gd name="connsiteY64" fmla="*/ 1552439 h 1598136"/>
              <a:gd name="connsiteX65" fmla="*/ 4697562 w 9662615"/>
              <a:gd name="connsiteY65" fmla="*/ 1551206 h 1598136"/>
              <a:gd name="connsiteX66" fmla="*/ 4662664 w 9662615"/>
              <a:gd name="connsiteY66" fmla="*/ 1573162 h 1598136"/>
              <a:gd name="connsiteX67" fmla="*/ 4603028 w 9662615"/>
              <a:gd name="connsiteY67" fmla="*/ 1568821 h 1598136"/>
              <a:gd name="connsiteX68" fmla="*/ 4541612 w 9662615"/>
              <a:gd name="connsiteY68" fmla="*/ 1545262 h 1598136"/>
              <a:gd name="connsiteX69" fmla="*/ 4422155 w 9662615"/>
              <a:gd name="connsiteY69" fmla="*/ 1542059 h 1598136"/>
              <a:gd name="connsiteX70" fmla="*/ 4221826 w 9662615"/>
              <a:gd name="connsiteY70" fmla="*/ 1508923 h 1598136"/>
              <a:gd name="connsiteX71" fmla="*/ 4096601 w 9662615"/>
              <a:gd name="connsiteY71" fmla="*/ 1521563 h 1598136"/>
              <a:gd name="connsiteX72" fmla="*/ 3970635 w 9662615"/>
              <a:gd name="connsiteY72" fmla="*/ 1544815 h 1598136"/>
              <a:gd name="connsiteX73" fmla="*/ 3833906 w 9662615"/>
              <a:gd name="connsiteY73" fmla="*/ 1516637 h 1598136"/>
              <a:gd name="connsiteX74" fmla="*/ 3696258 w 9662615"/>
              <a:gd name="connsiteY74" fmla="*/ 1537563 h 1598136"/>
              <a:gd name="connsiteX75" fmla="*/ 3594070 w 9662615"/>
              <a:gd name="connsiteY75" fmla="*/ 1509422 h 1598136"/>
              <a:gd name="connsiteX76" fmla="*/ 3565233 w 9662615"/>
              <a:gd name="connsiteY76" fmla="*/ 1515122 h 1598136"/>
              <a:gd name="connsiteX77" fmla="*/ 3560267 w 9662615"/>
              <a:gd name="connsiteY77" fmla="*/ 1516288 h 1598136"/>
              <a:gd name="connsiteX78" fmla="*/ 3540258 w 9662615"/>
              <a:gd name="connsiteY78" fmla="*/ 1516976 h 1598136"/>
              <a:gd name="connsiteX79" fmla="*/ 3534780 w 9662615"/>
              <a:gd name="connsiteY79" fmla="*/ 1522141 h 1598136"/>
              <a:gd name="connsiteX80" fmla="*/ 3504783 w 9662615"/>
              <a:gd name="connsiteY80" fmla="*/ 1526739 h 1598136"/>
              <a:gd name="connsiteX81" fmla="*/ 3430805 w 9662615"/>
              <a:gd name="connsiteY81" fmla="*/ 1542521 h 1598136"/>
              <a:gd name="connsiteX82" fmla="*/ 3292707 w 9662615"/>
              <a:gd name="connsiteY82" fmla="*/ 1520490 h 1598136"/>
              <a:gd name="connsiteX83" fmla="*/ 3187872 w 9662615"/>
              <a:gd name="connsiteY83" fmla="*/ 1519991 h 1598136"/>
              <a:gd name="connsiteX84" fmla="*/ 3148026 w 9662615"/>
              <a:gd name="connsiteY84" fmla="*/ 1524777 h 1598136"/>
              <a:gd name="connsiteX85" fmla="*/ 3092394 w 9662615"/>
              <a:gd name="connsiteY85" fmla="*/ 1528115 h 1598136"/>
              <a:gd name="connsiteX86" fmla="*/ 2994200 w 9662615"/>
              <a:gd name="connsiteY86" fmla="*/ 1537857 h 1598136"/>
              <a:gd name="connsiteX87" fmla="*/ 2862301 w 9662615"/>
              <a:gd name="connsiteY87" fmla="*/ 1544250 h 1598136"/>
              <a:gd name="connsiteX88" fmla="*/ 2766335 w 9662615"/>
              <a:gd name="connsiteY88" fmla="*/ 1527662 h 1598136"/>
              <a:gd name="connsiteX89" fmla="*/ 2757836 w 9662615"/>
              <a:gd name="connsiteY89" fmla="*/ 1531371 h 1598136"/>
              <a:gd name="connsiteX90" fmla="*/ 2691555 w 9662615"/>
              <a:gd name="connsiteY90" fmla="*/ 1530283 h 1598136"/>
              <a:gd name="connsiteX91" fmla="*/ 2491676 w 9662615"/>
              <a:gd name="connsiteY91" fmla="*/ 1500859 h 1598136"/>
              <a:gd name="connsiteX92" fmla="*/ 2378036 w 9662615"/>
              <a:gd name="connsiteY92" fmla="*/ 1520645 h 1598136"/>
              <a:gd name="connsiteX93" fmla="*/ 2284269 w 9662615"/>
              <a:gd name="connsiteY93" fmla="*/ 1503068 h 1598136"/>
              <a:gd name="connsiteX94" fmla="*/ 2207104 w 9662615"/>
              <a:gd name="connsiteY94" fmla="*/ 1508888 h 1598136"/>
              <a:gd name="connsiteX95" fmla="*/ 2149226 w 9662615"/>
              <a:gd name="connsiteY95" fmla="*/ 1523409 h 1598136"/>
              <a:gd name="connsiteX96" fmla="*/ 2084783 w 9662615"/>
              <a:gd name="connsiteY96" fmla="*/ 1524245 h 1598136"/>
              <a:gd name="connsiteX97" fmla="*/ 2070075 w 9662615"/>
              <a:gd name="connsiteY97" fmla="*/ 1511285 h 1598136"/>
              <a:gd name="connsiteX98" fmla="*/ 2001057 w 9662615"/>
              <a:gd name="connsiteY98" fmla="*/ 1516449 h 1598136"/>
              <a:gd name="connsiteX99" fmla="*/ 1896330 w 9662615"/>
              <a:gd name="connsiteY99" fmla="*/ 1525725 h 1598136"/>
              <a:gd name="connsiteX100" fmla="*/ 1835994 w 9662615"/>
              <a:gd name="connsiteY100" fmla="*/ 1527678 h 1598136"/>
              <a:gd name="connsiteX101" fmla="*/ 1671119 w 9662615"/>
              <a:gd name="connsiteY101" fmla="*/ 1536701 h 1598136"/>
              <a:gd name="connsiteX102" fmla="*/ 1601337 w 9662615"/>
              <a:gd name="connsiteY102" fmla="*/ 1548552 h 1598136"/>
              <a:gd name="connsiteX103" fmla="*/ 1407755 w 9662615"/>
              <a:gd name="connsiteY103" fmla="*/ 1571444 h 1598136"/>
              <a:gd name="connsiteX104" fmla="*/ 1271994 w 9662615"/>
              <a:gd name="connsiteY104" fmla="*/ 1579471 h 1598136"/>
              <a:gd name="connsiteX105" fmla="*/ 1249226 w 9662615"/>
              <a:gd name="connsiteY105" fmla="*/ 1583140 h 1598136"/>
              <a:gd name="connsiteX106" fmla="*/ 1217719 w 9662615"/>
              <a:gd name="connsiteY106" fmla="*/ 1580863 h 1598136"/>
              <a:gd name="connsiteX107" fmla="*/ 1091432 w 9662615"/>
              <a:gd name="connsiteY107" fmla="*/ 1571003 h 1598136"/>
              <a:gd name="connsiteX108" fmla="*/ 992039 w 9662615"/>
              <a:gd name="connsiteY108" fmla="*/ 1556662 h 1598136"/>
              <a:gd name="connsiteX109" fmla="*/ 868264 w 9662615"/>
              <a:gd name="connsiteY109" fmla="*/ 1566392 h 1598136"/>
              <a:gd name="connsiteX110" fmla="*/ 792765 w 9662615"/>
              <a:gd name="connsiteY110" fmla="*/ 1563102 h 1598136"/>
              <a:gd name="connsiteX111" fmla="*/ 669055 w 9662615"/>
              <a:gd name="connsiteY111" fmla="*/ 1543638 h 1598136"/>
              <a:gd name="connsiteX112" fmla="*/ 506152 w 9662615"/>
              <a:gd name="connsiteY112" fmla="*/ 1549124 h 1598136"/>
              <a:gd name="connsiteX113" fmla="*/ 472797 w 9662615"/>
              <a:gd name="connsiteY113" fmla="*/ 1568904 h 1598136"/>
              <a:gd name="connsiteX114" fmla="*/ 427864 w 9662615"/>
              <a:gd name="connsiteY114" fmla="*/ 1580848 h 1598136"/>
              <a:gd name="connsiteX115" fmla="*/ 408381 w 9662615"/>
              <a:gd name="connsiteY115" fmla="*/ 1552940 h 1598136"/>
              <a:gd name="connsiteX116" fmla="*/ 267163 w 9662615"/>
              <a:gd name="connsiteY116" fmla="*/ 1531913 h 1598136"/>
              <a:gd name="connsiteX117" fmla="*/ 196644 w 9662615"/>
              <a:gd name="connsiteY117" fmla="*/ 1524565 h 1598136"/>
              <a:gd name="connsiteX118" fmla="*/ 86819 w 9662615"/>
              <a:gd name="connsiteY118" fmla="*/ 1519517 h 1598136"/>
              <a:gd name="connsiteX119" fmla="*/ 53369 w 9662615"/>
              <a:gd name="connsiteY119" fmla="*/ 1516853 h 1598136"/>
              <a:gd name="connsiteX120" fmla="*/ 2359 w 9662615"/>
              <a:gd name="connsiteY120" fmla="*/ 1515247 h 1598136"/>
              <a:gd name="connsiteX121" fmla="*/ 0 w 9662615"/>
              <a:gd name="connsiteY121" fmla="*/ 1514932 h 1598136"/>
              <a:gd name="connsiteX122" fmla="*/ 0 w 9662615"/>
              <a:gd name="connsiteY122" fmla="*/ 0 h 1598136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129812 w 9662615"/>
              <a:gd name="connsiteY49" fmla="*/ 1521277 h 1598136"/>
              <a:gd name="connsiteX50" fmla="*/ 5059484 w 9662615"/>
              <a:gd name="connsiteY50" fmla="*/ 1546802 h 1598136"/>
              <a:gd name="connsiteX51" fmla="*/ 5050958 w 9662615"/>
              <a:gd name="connsiteY51" fmla="*/ 1545776 h 1598136"/>
              <a:gd name="connsiteX52" fmla="*/ 5038524 w 9662615"/>
              <a:gd name="connsiteY52" fmla="*/ 1545675 h 1598136"/>
              <a:gd name="connsiteX53" fmla="*/ 5038223 w 9662615"/>
              <a:gd name="connsiteY53" fmla="*/ 1545881 h 1598136"/>
              <a:gd name="connsiteX54" fmla="*/ 5026564 w 9662615"/>
              <a:gd name="connsiteY54" fmla="*/ 1545376 h 1598136"/>
              <a:gd name="connsiteX55" fmla="*/ 4969433 w 9662615"/>
              <a:gd name="connsiteY55" fmla="*/ 1540263 h 1598136"/>
              <a:gd name="connsiteX56" fmla="*/ 4921303 w 9662615"/>
              <a:gd name="connsiteY56" fmla="*/ 1575379 h 1598136"/>
              <a:gd name="connsiteX57" fmla="*/ 4863775 w 9662615"/>
              <a:gd name="connsiteY57" fmla="*/ 1562633 h 1598136"/>
              <a:gd name="connsiteX58" fmla="*/ 4847242 w 9662615"/>
              <a:gd name="connsiteY58" fmla="*/ 1565435 h 1598136"/>
              <a:gd name="connsiteX59" fmla="*/ 4856839 w 9662615"/>
              <a:gd name="connsiteY59" fmla="*/ 1598136 h 1598136"/>
              <a:gd name="connsiteX60" fmla="*/ 4791466 w 9662615"/>
              <a:gd name="connsiteY60" fmla="*/ 1561324 h 1598136"/>
              <a:gd name="connsiteX61" fmla="*/ 4784247 w 9662615"/>
              <a:gd name="connsiteY61" fmla="*/ 1562342 h 1598136"/>
              <a:gd name="connsiteX62" fmla="*/ 4748477 w 9662615"/>
              <a:gd name="connsiteY62" fmla="*/ 1556925 h 1598136"/>
              <a:gd name="connsiteX63" fmla="*/ 4730033 w 9662615"/>
              <a:gd name="connsiteY63" fmla="*/ 1555274 h 1598136"/>
              <a:gd name="connsiteX64" fmla="*/ 4724747 w 9662615"/>
              <a:gd name="connsiteY64" fmla="*/ 1552439 h 1598136"/>
              <a:gd name="connsiteX65" fmla="*/ 4697562 w 9662615"/>
              <a:gd name="connsiteY65" fmla="*/ 1551206 h 1598136"/>
              <a:gd name="connsiteX66" fmla="*/ 4662664 w 9662615"/>
              <a:gd name="connsiteY66" fmla="*/ 1573162 h 1598136"/>
              <a:gd name="connsiteX67" fmla="*/ 4603028 w 9662615"/>
              <a:gd name="connsiteY67" fmla="*/ 1568821 h 1598136"/>
              <a:gd name="connsiteX68" fmla="*/ 4541612 w 9662615"/>
              <a:gd name="connsiteY68" fmla="*/ 1545262 h 1598136"/>
              <a:gd name="connsiteX69" fmla="*/ 4422155 w 9662615"/>
              <a:gd name="connsiteY69" fmla="*/ 1542059 h 1598136"/>
              <a:gd name="connsiteX70" fmla="*/ 4221826 w 9662615"/>
              <a:gd name="connsiteY70" fmla="*/ 1508923 h 1598136"/>
              <a:gd name="connsiteX71" fmla="*/ 4096601 w 9662615"/>
              <a:gd name="connsiteY71" fmla="*/ 1521563 h 1598136"/>
              <a:gd name="connsiteX72" fmla="*/ 3970635 w 9662615"/>
              <a:gd name="connsiteY72" fmla="*/ 1544815 h 1598136"/>
              <a:gd name="connsiteX73" fmla="*/ 3833906 w 9662615"/>
              <a:gd name="connsiteY73" fmla="*/ 1516637 h 1598136"/>
              <a:gd name="connsiteX74" fmla="*/ 3696258 w 9662615"/>
              <a:gd name="connsiteY74" fmla="*/ 1537563 h 1598136"/>
              <a:gd name="connsiteX75" fmla="*/ 3594070 w 9662615"/>
              <a:gd name="connsiteY75" fmla="*/ 1509422 h 1598136"/>
              <a:gd name="connsiteX76" fmla="*/ 3565233 w 9662615"/>
              <a:gd name="connsiteY76" fmla="*/ 1515122 h 1598136"/>
              <a:gd name="connsiteX77" fmla="*/ 3560267 w 9662615"/>
              <a:gd name="connsiteY77" fmla="*/ 1516288 h 1598136"/>
              <a:gd name="connsiteX78" fmla="*/ 3540258 w 9662615"/>
              <a:gd name="connsiteY78" fmla="*/ 1516976 h 1598136"/>
              <a:gd name="connsiteX79" fmla="*/ 3534780 w 9662615"/>
              <a:gd name="connsiteY79" fmla="*/ 1522141 h 1598136"/>
              <a:gd name="connsiteX80" fmla="*/ 3504783 w 9662615"/>
              <a:gd name="connsiteY80" fmla="*/ 1526739 h 1598136"/>
              <a:gd name="connsiteX81" fmla="*/ 3430805 w 9662615"/>
              <a:gd name="connsiteY81" fmla="*/ 1542521 h 1598136"/>
              <a:gd name="connsiteX82" fmla="*/ 3292707 w 9662615"/>
              <a:gd name="connsiteY82" fmla="*/ 1520490 h 1598136"/>
              <a:gd name="connsiteX83" fmla="*/ 3187872 w 9662615"/>
              <a:gd name="connsiteY83" fmla="*/ 1519991 h 1598136"/>
              <a:gd name="connsiteX84" fmla="*/ 3148026 w 9662615"/>
              <a:gd name="connsiteY84" fmla="*/ 1524777 h 1598136"/>
              <a:gd name="connsiteX85" fmla="*/ 3092394 w 9662615"/>
              <a:gd name="connsiteY85" fmla="*/ 1528115 h 1598136"/>
              <a:gd name="connsiteX86" fmla="*/ 2994200 w 9662615"/>
              <a:gd name="connsiteY86" fmla="*/ 1537857 h 1598136"/>
              <a:gd name="connsiteX87" fmla="*/ 2862301 w 9662615"/>
              <a:gd name="connsiteY87" fmla="*/ 1544250 h 1598136"/>
              <a:gd name="connsiteX88" fmla="*/ 2766335 w 9662615"/>
              <a:gd name="connsiteY88" fmla="*/ 1527662 h 1598136"/>
              <a:gd name="connsiteX89" fmla="*/ 2757836 w 9662615"/>
              <a:gd name="connsiteY89" fmla="*/ 1531371 h 1598136"/>
              <a:gd name="connsiteX90" fmla="*/ 2691555 w 9662615"/>
              <a:gd name="connsiteY90" fmla="*/ 1530283 h 1598136"/>
              <a:gd name="connsiteX91" fmla="*/ 2491676 w 9662615"/>
              <a:gd name="connsiteY91" fmla="*/ 1500859 h 1598136"/>
              <a:gd name="connsiteX92" fmla="*/ 2378036 w 9662615"/>
              <a:gd name="connsiteY92" fmla="*/ 1520645 h 1598136"/>
              <a:gd name="connsiteX93" fmla="*/ 2284269 w 9662615"/>
              <a:gd name="connsiteY93" fmla="*/ 1503068 h 1598136"/>
              <a:gd name="connsiteX94" fmla="*/ 2207104 w 9662615"/>
              <a:gd name="connsiteY94" fmla="*/ 1508888 h 1598136"/>
              <a:gd name="connsiteX95" fmla="*/ 2149226 w 9662615"/>
              <a:gd name="connsiteY95" fmla="*/ 1523409 h 1598136"/>
              <a:gd name="connsiteX96" fmla="*/ 2084783 w 9662615"/>
              <a:gd name="connsiteY96" fmla="*/ 1524245 h 1598136"/>
              <a:gd name="connsiteX97" fmla="*/ 2070075 w 9662615"/>
              <a:gd name="connsiteY97" fmla="*/ 1511285 h 1598136"/>
              <a:gd name="connsiteX98" fmla="*/ 2001057 w 9662615"/>
              <a:gd name="connsiteY98" fmla="*/ 1516449 h 1598136"/>
              <a:gd name="connsiteX99" fmla="*/ 1896330 w 9662615"/>
              <a:gd name="connsiteY99" fmla="*/ 1525725 h 1598136"/>
              <a:gd name="connsiteX100" fmla="*/ 1835994 w 9662615"/>
              <a:gd name="connsiteY100" fmla="*/ 1527678 h 1598136"/>
              <a:gd name="connsiteX101" fmla="*/ 1671119 w 9662615"/>
              <a:gd name="connsiteY101" fmla="*/ 1536701 h 1598136"/>
              <a:gd name="connsiteX102" fmla="*/ 1601337 w 9662615"/>
              <a:gd name="connsiteY102" fmla="*/ 1548552 h 1598136"/>
              <a:gd name="connsiteX103" fmla="*/ 1407755 w 9662615"/>
              <a:gd name="connsiteY103" fmla="*/ 1571444 h 1598136"/>
              <a:gd name="connsiteX104" fmla="*/ 1271994 w 9662615"/>
              <a:gd name="connsiteY104" fmla="*/ 1579471 h 1598136"/>
              <a:gd name="connsiteX105" fmla="*/ 1249226 w 9662615"/>
              <a:gd name="connsiteY105" fmla="*/ 1583140 h 1598136"/>
              <a:gd name="connsiteX106" fmla="*/ 1217719 w 9662615"/>
              <a:gd name="connsiteY106" fmla="*/ 1580863 h 1598136"/>
              <a:gd name="connsiteX107" fmla="*/ 1091432 w 9662615"/>
              <a:gd name="connsiteY107" fmla="*/ 1571003 h 1598136"/>
              <a:gd name="connsiteX108" fmla="*/ 992039 w 9662615"/>
              <a:gd name="connsiteY108" fmla="*/ 1556662 h 1598136"/>
              <a:gd name="connsiteX109" fmla="*/ 868264 w 9662615"/>
              <a:gd name="connsiteY109" fmla="*/ 1566392 h 1598136"/>
              <a:gd name="connsiteX110" fmla="*/ 792765 w 9662615"/>
              <a:gd name="connsiteY110" fmla="*/ 1563102 h 1598136"/>
              <a:gd name="connsiteX111" fmla="*/ 669055 w 9662615"/>
              <a:gd name="connsiteY111" fmla="*/ 1543638 h 1598136"/>
              <a:gd name="connsiteX112" fmla="*/ 506152 w 9662615"/>
              <a:gd name="connsiteY112" fmla="*/ 1549124 h 1598136"/>
              <a:gd name="connsiteX113" fmla="*/ 472797 w 9662615"/>
              <a:gd name="connsiteY113" fmla="*/ 1568904 h 1598136"/>
              <a:gd name="connsiteX114" fmla="*/ 427864 w 9662615"/>
              <a:gd name="connsiteY114" fmla="*/ 1580848 h 1598136"/>
              <a:gd name="connsiteX115" fmla="*/ 408381 w 9662615"/>
              <a:gd name="connsiteY115" fmla="*/ 1552940 h 1598136"/>
              <a:gd name="connsiteX116" fmla="*/ 267163 w 9662615"/>
              <a:gd name="connsiteY116" fmla="*/ 1531913 h 1598136"/>
              <a:gd name="connsiteX117" fmla="*/ 196644 w 9662615"/>
              <a:gd name="connsiteY117" fmla="*/ 1524565 h 1598136"/>
              <a:gd name="connsiteX118" fmla="*/ 86819 w 9662615"/>
              <a:gd name="connsiteY118" fmla="*/ 1519517 h 1598136"/>
              <a:gd name="connsiteX119" fmla="*/ 53369 w 9662615"/>
              <a:gd name="connsiteY119" fmla="*/ 1516853 h 1598136"/>
              <a:gd name="connsiteX120" fmla="*/ 2359 w 9662615"/>
              <a:gd name="connsiteY120" fmla="*/ 1515247 h 1598136"/>
              <a:gd name="connsiteX121" fmla="*/ 0 w 9662615"/>
              <a:gd name="connsiteY121" fmla="*/ 1514932 h 1598136"/>
              <a:gd name="connsiteX122" fmla="*/ 0 w 9662615"/>
              <a:gd name="connsiteY122" fmla="*/ 0 h 1598136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129812 w 9662615"/>
              <a:gd name="connsiteY49" fmla="*/ 1521277 h 1598136"/>
              <a:gd name="connsiteX50" fmla="*/ 5059484 w 9662615"/>
              <a:gd name="connsiteY50" fmla="*/ 1546802 h 1598136"/>
              <a:gd name="connsiteX51" fmla="*/ 5050958 w 9662615"/>
              <a:gd name="connsiteY51" fmla="*/ 1545776 h 1598136"/>
              <a:gd name="connsiteX52" fmla="*/ 5038524 w 9662615"/>
              <a:gd name="connsiteY52" fmla="*/ 1545675 h 1598136"/>
              <a:gd name="connsiteX53" fmla="*/ 5026564 w 9662615"/>
              <a:gd name="connsiteY53" fmla="*/ 1545376 h 1598136"/>
              <a:gd name="connsiteX54" fmla="*/ 4969433 w 9662615"/>
              <a:gd name="connsiteY54" fmla="*/ 1540263 h 1598136"/>
              <a:gd name="connsiteX55" fmla="*/ 4921303 w 9662615"/>
              <a:gd name="connsiteY55" fmla="*/ 1575379 h 1598136"/>
              <a:gd name="connsiteX56" fmla="*/ 4863775 w 9662615"/>
              <a:gd name="connsiteY56" fmla="*/ 1562633 h 1598136"/>
              <a:gd name="connsiteX57" fmla="*/ 4847242 w 9662615"/>
              <a:gd name="connsiteY57" fmla="*/ 1565435 h 1598136"/>
              <a:gd name="connsiteX58" fmla="*/ 4856839 w 9662615"/>
              <a:gd name="connsiteY58" fmla="*/ 1598136 h 1598136"/>
              <a:gd name="connsiteX59" fmla="*/ 4791466 w 9662615"/>
              <a:gd name="connsiteY59" fmla="*/ 1561324 h 1598136"/>
              <a:gd name="connsiteX60" fmla="*/ 4784247 w 9662615"/>
              <a:gd name="connsiteY60" fmla="*/ 1562342 h 1598136"/>
              <a:gd name="connsiteX61" fmla="*/ 4748477 w 9662615"/>
              <a:gd name="connsiteY61" fmla="*/ 1556925 h 1598136"/>
              <a:gd name="connsiteX62" fmla="*/ 4730033 w 9662615"/>
              <a:gd name="connsiteY62" fmla="*/ 1555274 h 1598136"/>
              <a:gd name="connsiteX63" fmla="*/ 4724747 w 9662615"/>
              <a:gd name="connsiteY63" fmla="*/ 1552439 h 1598136"/>
              <a:gd name="connsiteX64" fmla="*/ 4697562 w 9662615"/>
              <a:gd name="connsiteY64" fmla="*/ 1551206 h 1598136"/>
              <a:gd name="connsiteX65" fmla="*/ 4662664 w 9662615"/>
              <a:gd name="connsiteY65" fmla="*/ 1573162 h 1598136"/>
              <a:gd name="connsiteX66" fmla="*/ 4603028 w 9662615"/>
              <a:gd name="connsiteY66" fmla="*/ 1568821 h 1598136"/>
              <a:gd name="connsiteX67" fmla="*/ 4541612 w 9662615"/>
              <a:gd name="connsiteY67" fmla="*/ 1545262 h 1598136"/>
              <a:gd name="connsiteX68" fmla="*/ 4422155 w 9662615"/>
              <a:gd name="connsiteY68" fmla="*/ 1542059 h 1598136"/>
              <a:gd name="connsiteX69" fmla="*/ 4221826 w 9662615"/>
              <a:gd name="connsiteY69" fmla="*/ 1508923 h 1598136"/>
              <a:gd name="connsiteX70" fmla="*/ 4096601 w 9662615"/>
              <a:gd name="connsiteY70" fmla="*/ 1521563 h 1598136"/>
              <a:gd name="connsiteX71" fmla="*/ 3970635 w 9662615"/>
              <a:gd name="connsiteY71" fmla="*/ 1544815 h 1598136"/>
              <a:gd name="connsiteX72" fmla="*/ 3833906 w 9662615"/>
              <a:gd name="connsiteY72" fmla="*/ 1516637 h 1598136"/>
              <a:gd name="connsiteX73" fmla="*/ 3696258 w 9662615"/>
              <a:gd name="connsiteY73" fmla="*/ 1537563 h 1598136"/>
              <a:gd name="connsiteX74" fmla="*/ 3594070 w 9662615"/>
              <a:gd name="connsiteY74" fmla="*/ 1509422 h 1598136"/>
              <a:gd name="connsiteX75" fmla="*/ 3565233 w 9662615"/>
              <a:gd name="connsiteY75" fmla="*/ 1515122 h 1598136"/>
              <a:gd name="connsiteX76" fmla="*/ 3560267 w 9662615"/>
              <a:gd name="connsiteY76" fmla="*/ 1516288 h 1598136"/>
              <a:gd name="connsiteX77" fmla="*/ 3540258 w 9662615"/>
              <a:gd name="connsiteY77" fmla="*/ 1516976 h 1598136"/>
              <a:gd name="connsiteX78" fmla="*/ 3534780 w 9662615"/>
              <a:gd name="connsiteY78" fmla="*/ 1522141 h 1598136"/>
              <a:gd name="connsiteX79" fmla="*/ 3504783 w 9662615"/>
              <a:gd name="connsiteY79" fmla="*/ 1526739 h 1598136"/>
              <a:gd name="connsiteX80" fmla="*/ 3430805 w 9662615"/>
              <a:gd name="connsiteY80" fmla="*/ 1542521 h 1598136"/>
              <a:gd name="connsiteX81" fmla="*/ 3292707 w 9662615"/>
              <a:gd name="connsiteY81" fmla="*/ 1520490 h 1598136"/>
              <a:gd name="connsiteX82" fmla="*/ 3187872 w 9662615"/>
              <a:gd name="connsiteY82" fmla="*/ 1519991 h 1598136"/>
              <a:gd name="connsiteX83" fmla="*/ 3148026 w 9662615"/>
              <a:gd name="connsiteY83" fmla="*/ 1524777 h 1598136"/>
              <a:gd name="connsiteX84" fmla="*/ 3092394 w 9662615"/>
              <a:gd name="connsiteY84" fmla="*/ 1528115 h 1598136"/>
              <a:gd name="connsiteX85" fmla="*/ 2994200 w 9662615"/>
              <a:gd name="connsiteY85" fmla="*/ 1537857 h 1598136"/>
              <a:gd name="connsiteX86" fmla="*/ 2862301 w 9662615"/>
              <a:gd name="connsiteY86" fmla="*/ 1544250 h 1598136"/>
              <a:gd name="connsiteX87" fmla="*/ 2766335 w 9662615"/>
              <a:gd name="connsiteY87" fmla="*/ 1527662 h 1598136"/>
              <a:gd name="connsiteX88" fmla="*/ 2757836 w 9662615"/>
              <a:gd name="connsiteY88" fmla="*/ 1531371 h 1598136"/>
              <a:gd name="connsiteX89" fmla="*/ 2691555 w 9662615"/>
              <a:gd name="connsiteY89" fmla="*/ 1530283 h 1598136"/>
              <a:gd name="connsiteX90" fmla="*/ 2491676 w 9662615"/>
              <a:gd name="connsiteY90" fmla="*/ 1500859 h 1598136"/>
              <a:gd name="connsiteX91" fmla="*/ 2378036 w 9662615"/>
              <a:gd name="connsiteY91" fmla="*/ 1520645 h 1598136"/>
              <a:gd name="connsiteX92" fmla="*/ 2284269 w 9662615"/>
              <a:gd name="connsiteY92" fmla="*/ 1503068 h 1598136"/>
              <a:gd name="connsiteX93" fmla="*/ 2207104 w 9662615"/>
              <a:gd name="connsiteY93" fmla="*/ 1508888 h 1598136"/>
              <a:gd name="connsiteX94" fmla="*/ 2149226 w 9662615"/>
              <a:gd name="connsiteY94" fmla="*/ 1523409 h 1598136"/>
              <a:gd name="connsiteX95" fmla="*/ 2084783 w 9662615"/>
              <a:gd name="connsiteY95" fmla="*/ 1524245 h 1598136"/>
              <a:gd name="connsiteX96" fmla="*/ 2070075 w 9662615"/>
              <a:gd name="connsiteY96" fmla="*/ 1511285 h 1598136"/>
              <a:gd name="connsiteX97" fmla="*/ 2001057 w 9662615"/>
              <a:gd name="connsiteY97" fmla="*/ 1516449 h 1598136"/>
              <a:gd name="connsiteX98" fmla="*/ 1896330 w 9662615"/>
              <a:gd name="connsiteY98" fmla="*/ 1525725 h 1598136"/>
              <a:gd name="connsiteX99" fmla="*/ 1835994 w 9662615"/>
              <a:gd name="connsiteY99" fmla="*/ 1527678 h 1598136"/>
              <a:gd name="connsiteX100" fmla="*/ 1671119 w 9662615"/>
              <a:gd name="connsiteY100" fmla="*/ 1536701 h 1598136"/>
              <a:gd name="connsiteX101" fmla="*/ 1601337 w 9662615"/>
              <a:gd name="connsiteY101" fmla="*/ 1548552 h 1598136"/>
              <a:gd name="connsiteX102" fmla="*/ 1407755 w 9662615"/>
              <a:gd name="connsiteY102" fmla="*/ 1571444 h 1598136"/>
              <a:gd name="connsiteX103" fmla="*/ 1271994 w 9662615"/>
              <a:gd name="connsiteY103" fmla="*/ 1579471 h 1598136"/>
              <a:gd name="connsiteX104" fmla="*/ 1249226 w 9662615"/>
              <a:gd name="connsiteY104" fmla="*/ 1583140 h 1598136"/>
              <a:gd name="connsiteX105" fmla="*/ 1217719 w 9662615"/>
              <a:gd name="connsiteY105" fmla="*/ 1580863 h 1598136"/>
              <a:gd name="connsiteX106" fmla="*/ 1091432 w 9662615"/>
              <a:gd name="connsiteY106" fmla="*/ 1571003 h 1598136"/>
              <a:gd name="connsiteX107" fmla="*/ 992039 w 9662615"/>
              <a:gd name="connsiteY107" fmla="*/ 1556662 h 1598136"/>
              <a:gd name="connsiteX108" fmla="*/ 868264 w 9662615"/>
              <a:gd name="connsiteY108" fmla="*/ 1566392 h 1598136"/>
              <a:gd name="connsiteX109" fmla="*/ 792765 w 9662615"/>
              <a:gd name="connsiteY109" fmla="*/ 1563102 h 1598136"/>
              <a:gd name="connsiteX110" fmla="*/ 669055 w 9662615"/>
              <a:gd name="connsiteY110" fmla="*/ 1543638 h 1598136"/>
              <a:gd name="connsiteX111" fmla="*/ 506152 w 9662615"/>
              <a:gd name="connsiteY111" fmla="*/ 1549124 h 1598136"/>
              <a:gd name="connsiteX112" fmla="*/ 472797 w 9662615"/>
              <a:gd name="connsiteY112" fmla="*/ 1568904 h 1598136"/>
              <a:gd name="connsiteX113" fmla="*/ 427864 w 9662615"/>
              <a:gd name="connsiteY113" fmla="*/ 1580848 h 1598136"/>
              <a:gd name="connsiteX114" fmla="*/ 408381 w 9662615"/>
              <a:gd name="connsiteY114" fmla="*/ 1552940 h 1598136"/>
              <a:gd name="connsiteX115" fmla="*/ 267163 w 9662615"/>
              <a:gd name="connsiteY115" fmla="*/ 1531913 h 1598136"/>
              <a:gd name="connsiteX116" fmla="*/ 196644 w 9662615"/>
              <a:gd name="connsiteY116" fmla="*/ 1524565 h 1598136"/>
              <a:gd name="connsiteX117" fmla="*/ 86819 w 9662615"/>
              <a:gd name="connsiteY117" fmla="*/ 1519517 h 1598136"/>
              <a:gd name="connsiteX118" fmla="*/ 53369 w 9662615"/>
              <a:gd name="connsiteY118" fmla="*/ 1516853 h 1598136"/>
              <a:gd name="connsiteX119" fmla="*/ 2359 w 9662615"/>
              <a:gd name="connsiteY119" fmla="*/ 1515247 h 1598136"/>
              <a:gd name="connsiteX120" fmla="*/ 0 w 9662615"/>
              <a:gd name="connsiteY120" fmla="*/ 1514932 h 1598136"/>
              <a:gd name="connsiteX121" fmla="*/ 0 w 9662615"/>
              <a:gd name="connsiteY121" fmla="*/ 0 h 1598136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129812 w 9662615"/>
              <a:gd name="connsiteY49" fmla="*/ 1521277 h 1598136"/>
              <a:gd name="connsiteX50" fmla="*/ 5059484 w 9662615"/>
              <a:gd name="connsiteY50" fmla="*/ 1546802 h 1598136"/>
              <a:gd name="connsiteX51" fmla="*/ 5038524 w 9662615"/>
              <a:gd name="connsiteY51" fmla="*/ 1545675 h 1598136"/>
              <a:gd name="connsiteX52" fmla="*/ 5026564 w 9662615"/>
              <a:gd name="connsiteY52" fmla="*/ 1545376 h 1598136"/>
              <a:gd name="connsiteX53" fmla="*/ 4969433 w 9662615"/>
              <a:gd name="connsiteY53" fmla="*/ 1540263 h 1598136"/>
              <a:gd name="connsiteX54" fmla="*/ 4921303 w 9662615"/>
              <a:gd name="connsiteY54" fmla="*/ 1575379 h 1598136"/>
              <a:gd name="connsiteX55" fmla="*/ 4863775 w 9662615"/>
              <a:gd name="connsiteY55" fmla="*/ 1562633 h 1598136"/>
              <a:gd name="connsiteX56" fmla="*/ 4847242 w 9662615"/>
              <a:gd name="connsiteY56" fmla="*/ 1565435 h 1598136"/>
              <a:gd name="connsiteX57" fmla="*/ 4856839 w 9662615"/>
              <a:gd name="connsiteY57" fmla="*/ 1598136 h 1598136"/>
              <a:gd name="connsiteX58" fmla="*/ 4791466 w 9662615"/>
              <a:gd name="connsiteY58" fmla="*/ 1561324 h 1598136"/>
              <a:gd name="connsiteX59" fmla="*/ 4784247 w 9662615"/>
              <a:gd name="connsiteY59" fmla="*/ 1562342 h 1598136"/>
              <a:gd name="connsiteX60" fmla="*/ 4748477 w 9662615"/>
              <a:gd name="connsiteY60" fmla="*/ 1556925 h 1598136"/>
              <a:gd name="connsiteX61" fmla="*/ 4730033 w 9662615"/>
              <a:gd name="connsiteY61" fmla="*/ 1555274 h 1598136"/>
              <a:gd name="connsiteX62" fmla="*/ 4724747 w 9662615"/>
              <a:gd name="connsiteY62" fmla="*/ 1552439 h 1598136"/>
              <a:gd name="connsiteX63" fmla="*/ 4697562 w 9662615"/>
              <a:gd name="connsiteY63" fmla="*/ 1551206 h 1598136"/>
              <a:gd name="connsiteX64" fmla="*/ 4662664 w 9662615"/>
              <a:gd name="connsiteY64" fmla="*/ 1573162 h 1598136"/>
              <a:gd name="connsiteX65" fmla="*/ 4603028 w 9662615"/>
              <a:gd name="connsiteY65" fmla="*/ 1568821 h 1598136"/>
              <a:gd name="connsiteX66" fmla="*/ 4541612 w 9662615"/>
              <a:gd name="connsiteY66" fmla="*/ 1545262 h 1598136"/>
              <a:gd name="connsiteX67" fmla="*/ 4422155 w 9662615"/>
              <a:gd name="connsiteY67" fmla="*/ 1542059 h 1598136"/>
              <a:gd name="connsiteX68" fmla="*/ 4221826 w 9662615"/>
              <a:gd name="connsiteY68" fmla="*/ 1508923 h 1598136"/>
              <a:gd name="connsiteX69" fmla="*/ 4096601 w 9662615"/>
              <a:gd name="connsiteY69" fmla="*/ 1521563 h 1598136"/>
              <a:gd name="connsiteX70" fmla="*/ 3970635 w 9662615"/>
              <a:gd name="connsiteY70" fmla="*/ 1544815 h 1598136"/>
              <a:gd name="connsiteX71" fmla="*/ 3833906 w 9662615"/>
              <a:gd name="connsiteY71" fmla="*/ 1516637 h 1598136"/>
              <a:gd name="connsiteX72" fmla="*/ 3696258 w 9662615"/>
              <a:gd name="connsiteY72" fmla="*/ 1537563 h 1598136"/>
              <a:gd name="connsiteX73" fmla="*/ 3594070 w 9662615"/>
              <a:gd name="connsiteY73" fmla="*/ 1509422 h 1598136"/>
              <a:gd name="connsiteX74" fmla="*/ 3565233 w 9662615"/>
              <a:gd name="connsiteY74" fmla="*/ 1515122 h 1598136"/>
              <a:gd name="connsiteX75" fmla="*/ 3560267 w 9662615"/>
              <a:gd name="connsiteY75" fmla="*/ 1516288 h 1598136"/>
              <a:gd name="connsiteX76" fmla="*/ 3540258 w 9662615"/>
              <a:gd name="connsiteY76" fmla="*/ 1516976 h 1598136"/>
              <a:gd name="connsiteX77" fmla="*/ 3534780 w 9662615"/>
              <a:gd name="connsiteY77" fmla="*/ 1522141 h 1598136"/>
              <a:gd name="connsiteX78" fmla="*/ 3504783 w 9662615"/>
              <a:gd name="connsiteY78" fmla="*/ 1526739 h 1598136"/>
              <a:gd name="connsiteX79" fmla="*/ 3430805 w 9662615"/>
              <a:gd name="connsiteY79" fmla="*/ 1542521 h 1598136"/>
              <a:gd name="connsiteX80" fmla="*/ 3292707 w 9662615"/>
              <a:gd name="connsiteY80" fmla="*/ 1520490 h 1598136"/>
              <a:gd name="connsiteX81" fmla="*/ 3187872 w 9662615"/>
              <a:gd name="connsiteY81" fmla="*/ 1519991 h 1598136"/>
              <a:gd name="connsiteX82" fmla="*/ 3148026 w 9662615"/>
              <a:gd name="connsiteY82" fmla="*/ 1524777 h 1598136"/>
              <a:gd name="connsiteX83" fmla="*/ 3092394 w 9662615"/>
              <a:gd name="connsiteY83" fmla="*/ 1528115 h 1598136"/>
              <a:gd name="connsiteX84" fmla="*/ 2994200 w 9662615"/>
              <a:gd name="connsiteY84" fmla="*/ 1537857 h 1598136"/>
              <a:gd name="connsiteX85" fmla="*/ 2862301 w 9662615"/>
              <a:gd name="connsiteY85" fmla="*/ 1544250 h 1598136"/>
              <a:gd name="connsiteX86" fmla="*/ 2766335 w 9662615"/>
              <a:gd name="connsiteY86" fmla="*/ 1527662 h 1598136"/>
              <a:gd name="connsiteX87" fmla="*/ 2757836 w 9662615"/>
              <a:gd name="connsiteY87" fmla="*/ 1531371 h 1598136"/>
              <a:gd name="connsiteX88" fmla="*/ 2691555 w 9662615"/>
              <a:gd name="connsiteY88" fmla="*/ 1530283 h 1598136"/>
              <a:gd name="connsiteX89" fmla="*/ 2491676 w 9662615"/>
              <a:gd name="connsiteY89" fmla="*/ 1500859 h 1598136"/>
              <a:gd name="connsiteX90" fmla="*/ 2378036 w 9662615"/>
              <a:gd name="connsiteY90" fmla="*/ 1520645 h 1598136"/>
              <a:gd name="connsiteX91" fmla="*/ 2284269 w 9662615"/>
              <a:gd name="connsiteY91" fmla="*/ 1503068 h 1598136"/>
              <a:gd name="connsiteX92" fmla="*/ 2207104 w 9662615"/>
              <a:gd name="connsiteY92" fmla="*/ 1508888 h 1598136"/>
              <a:gd name="connsiteX93" fmla="*/ 2149226 w 9662615"/>
              <a:gd name="connsiteY93" fmla="*/ 1523409 h 1598136"/>
              <a:gd name="connsiteX94" fmla="*/ 2084783 w 9662615"/>
              <a:gd name="connsiteY94" fmla="*/ 1524245 h 1598136"/>
              <a:gd name="connsiteX95" fmla="*/ 2070075 w 9662615"/>
              <a:gd name="connsiteY95" fmla="*/ 1511285 h 1598136"/>
              <a:gd name="connsiteX96" fmla="*/ 2001057 w 9662615"/>
              <a:gd name="connsiteY96" fmla="*/ 1516449 h 1598136"/>
              <a:gd name="connsiteX97" fmla="*/ 1896330 w 9662615"/>
              <a:gd name="connsiteY97" fmla="*/ 1525725 h 1598136"/>
              <a:gd name="connsiteX98" fmla="*/ 1835994 w 9662615"/>
              <a:gd name="connsiteY98" fmla="*/ 1527678 h 1598136"/>
              <a:gd name="connsiteX99" fmla="*/ 1671119 w 9662615"/>
              <a:gd name="connsiteY99" fmla="*/ 1536701 h 1598136"/>
              <a:gd name="connsiteX100" fmla="*/ 1601337 w 9662615"/>
              <a:gd name="connsiteY100" fmla="*/ 1548552 h 1598136"/>
              <a:gd name="connsiteX101" fmla="*/ 1407755 w 9662615"/>
              <a:gd name="connsiteY101" fmla="*/ 1571444 h 1598136"/>
              <a:gd name="connsiteX102" fmla="*/ 1271994 w 9662615"/>
              <a:gd name="connsiteY102" fmla="*/ 1579471 h 1598136"/>
              <a:gd name="connsiteX103" fmla="*/ 1249226 w 9662615"/>
              <a:gd name="connsiteY103" fmla="*/ 1583140 h 1598136"/>
              <a:gd name="connsiteX104" fmla="*/ 1217719 w 9662615"/>
              <a:gd name="connsiteY104" fmla="*/ 1580863 h 1598136"/>
              <a:gd name="connsiteX105" fmla="*/ 1091432 w 9662615"/>
              <a:gd name="connsiteY105" fmla="*/ 1571003 h 1598136"/>
              <a:gd name="connsiteX106" fmla="*/ 992039 w 9662615"/>
              <a:gd name="connsiteY106" fmla="*/ 1556662 h 1598136"/>
              <a:gd name="connsiteX107" fmla="*/ 868264 w 9662615"/>
              <a:gd name="connsiteY107" fmla="*/ 1566392 h 1598136"/>
              <a:gd name="connsiteX108" fmla="*/ 792765 w 9662615"/>
              <a:gd name="connsiteY108" fmla="*/ 1563102 h 1598136"/>
              <a:gd name="connsiteX109" fmla="*/ 669055 w 9662615"/>
              <a:gd name="connsiteY109" fmla="*/ 1543638 h 1598136"/>
              <a:gd name="connsiteX110" fmla="*/ 506152 w 9662615"/>
              <a:gd name="connsiteY110" fmla="*/ 1549124 h 1598136"/>
              <a:gd name="connsiteX111" fmla="*/ 472797 w 9662615"/>
              <a:gd name="connsiteY111" fmla="*/ 1568904 h 1598136"/>
              <a:gd name="connsiteX112" fmla="*/ 427864 w 9662615"/>
              <a:gd name="connsiteY112" fmla="*/ 1580848 h 1598136"/>
              <a:gd name="connsiteX113" fmla="*/ 408381 w 9662615"/>
              <a:gd name="connsiteY113" fmla="*/ 1552940 h 1598136"/>
              <a:gd name="connsiteX114" fmla="*/ 267163 w 9662615"/>
              <a:gd name="connsiteY114" fmla="*/ 1531913 h 1598136"/>
              <a:gd name="connsiteX115" fmla="*/ 196644 w 9662615"/>
              <a:gd name="connsiteY115" fmla="*/ 1524565 h 1598136"/>
              <a:gd name="connsiteX116" fmla="*/ 86819 w 9662615"/>
              <a:gd name="connsiteY116" fmla="*/ 1519517 h 1598136"/>
              <a:gd name="connsiteX117" fmla="*/ 53369 w 9662615"/>
              <a:gd name="connsiteY117" fmla="*/ 1516853 h 1598136"/>
              <a:gd name="connsiteX118" fmla="*/ 2359 w 9662615"/>
              <a:gd name="connsiteY118" fmla="*/ 1515247 h 1598136"/>
              <a:gd name="connsiteX119" fmla="*/ 0 w 9662615"/>
              <a:gd name="connsiteY119" fmla="*/ 1514932 h 1598136"/>
              <a:gd name="connsiteX120" fmla="*/ 0 w 9662615"/>
              <a:gd name="connsiteY120" fmla="*/ 0 h 1598136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129812 w 9662615"/>
              <a:gd name="connsiteY49" fmla="*/ 1521277 h 1598136"/>
              <a:gd name="connsiteX50" fmla="*/ 5059484 w 9662615"/>
              <a:gd name="connsiteY50" fmla="*/ 1546802 h 1598136"/>
              <a:gd name="connsiteX51" fmla="*/ 5038524 w 9662615"/>
              <a:gd name="connsiteY51" fmla="*/ 1545675 h 1598136"/>
              <a:gd name="connsiteX52" fmla="*/ 5026564 w 9662615"/>
              <a:gd name="connsiteY52" fmla="*/ 1545376 h 1598136"/>
              <a:gd name="connsiteX53" fmla="*/ 4969433 w 9662615"/>
              <a:gd name="connsiteY53" fmla="*/ 1550865 h 1598136"/>
              <a:gd name="connsiteX54" fmla="*/ 4921303 w 9662615"/>
              <a:gd name="connsiteY54" fmla="*/ 1575379 h 1598136"/>
              <a:gd name="connsiteX55" fmla="*/ 4863775 w 9662615"/>
              <a:gd name="connsiteY55" fmla="*/ 1562633 h 1598136"/>
              <a:gd name="connsiteX56" fmla="*/ 4847242 w 9662615"/>
              <a:gd name="connsiteY56" fmla="*/ 1565435 h 1598136"/>
              <a:gd name="connsiteX57" fmla="*/ 4856839 w 9662615"/>
              <a:gd name="connsiteY57" fmla="*/ 1598136 h 1598136"/>
              <a:gd name="connsiteX58" fmla="*/ 4791466 w 9662615"/>
              <a:gd name="connsiteY58" fmla="*/ 1561324 h 1598136"/>
              <a:gd name="connsiteX59" fmla="*/ 4784247 w 9662615"/>
              <a:gd name="connsiteY59" fmla="*/ 1562342 h 1598136"/>
              <a:gd name="connsiteX60" fmla="*/ 4748477 w 9662615"/>
              <a:gd name="connsiteY60" fmla="*/ 1556925 h 1598136"/>
              <a:gd name="connsiteX61" fmla="*/ 4730033 w 9662615"/>
              <a:gd name="connsiteY61" fmla="*/ 1555274 h 1598136"/>
              <a:gd name="connsiteX62" fmla="*/ 4724747 w 9662615"/>
              <a:gd name="connsiteY62" fmla="*/ 1552439 h 1598136"/>
              <a:gd name="connsiteX63" fmla="*/ 4697562 w 9662615"/>
              <a:gd name="connsiteY63" fmla="*/ 1551206 h 1598136"/>
              <a:gd name="connsiteX64" fmla="*/ 4662664 w 9662615"/>
              <a:gd name="connsiteY64" fmla="*/ 1573162 h 1598136"/>
              <a:gd name="connsiteX65" fmla="*/ 4603028 w 9662615"/>
              <a:gd name="connsiteY65" fmla="*/ 1568821 h 1598136"/>
              <a:gd name="connsiteX66" fmla="*/ 4541612 w 9662615"/>
              <a:gd name="connsiteY66" fmla="*/ 1545262 h 1598136"/>
              <a:gd name="connsiteX67" fmla="*/ 4422155 w 9662615"/>
              <a:gd name="connsiteY67" fmla="*/ 1542059 h 1598136"/>
              <a:gd name="connsiteX68" fmla="*/ 4221826 w 9662615"/>
              <a:gd name="connsiteY68" fmla="*/ 1508923 h 1598136"/>
              <a:gd name="connsiteX69" fmla="*/ 4096601 w 9662615"/>
              <a:gd name="connsiteY69" fmla="*/ 1521563 h 1598136"/>
              <a:gd name="connsiteX70" fmla="*/ 3970635 w 9662615"/>
              <a:gd name="connsiteY70" fmla="*/ 1544815 h 1598136"/>
              <a:gd name="connsiteX71" fmla="*/ 3833906 w 9662615"/>
              <a:gd name="connsiteY71" fmla="*/ 1516637 h 1598136"/>
              <a:gd name="connsiteX72" fmla="*/ 3696258 w 9662615"/>
              <a:gd name="connsiteY72" fmla="*/ 1537563 h 1598136"/>
              <a:gd name="connsiteX73" fmla="*/ 3594070 w 9662615"/>
              <a:gd name="connsiteY73" fmla="*/ 1509422 h 1598136"/>
              <a:gd name="connsiteX74" fmla="*/ 3565233 w 9662615"/>
              <a:gd name="connsiteY74" fmla="*/ 1515122 h 1598136"/>
              <a:gd name="connsiteX75" fmla="*/ 3560267 w 9662615"/>
              <a:gd name="connsiteY75" fmla="*/ 1516288 h 1598136"/>
              <a:gd name="connsiteX76" fmla="*/ 3540258 w 9662615"/>
              <a:gd name="connsiteY76" fmla="*/ 1516976 h 1598136"/>
              <a:gd name="connsiteX77" fmla="*/ 3534780 w 9662615"/>
              <a:gd name="connsiteY77" fmla="*/ 1522141 h 1598136"/>
              <a:gd name="connsiteX78" fmla="*/ 3504783 w 9662615"/>
              <a:gd name="connsiteY78" fmla="*/ 1526739 h 1598136"/>
              <a:gd name="connsiteX79" fmla="*/ 3430805 w 9662615"/>
              <a:gd name="connsiteY79" fmla="*/ 1542521 h 1598136"/>
              <a:gd name="connsiteX80" fmla="*/ 3292707 w 9662615"/>
              <a:gd name="connsiteY80" fmla="*/ 1520490 h 1598136"/>
              <a:gd name="connsiteX81" fmla="*/ 3187872 w 9662615"/>
              <a:gd name="connsiteY81" fmla="*/ 1519991 h 1598136"/>
              <a:gd name="connsiteX82" fmla="*/ 3148026 w 9662615"/>
              <a:gd name="connsiteY82" fmla="*/ 1524777 h 1598136"/>
              <a:gd name="connsiteX83" fmla="*/ 3092394 w 9662615"/>
              <a:gd name="connsiteY83" fmla="*/ 1528115 h 1598136"/>
              <a:gd name="connsiteX84" fmla="*/ 2994200 w 9662615"/>
              <a:gd name="connsiteY84" fmla="*/ 1537857 h 1598136"/>
              <a:gd name="connsiteX85" fmla="*/ 2862301 w 9662615"/>
              <a:gd name="connsiteY85" fmla="*/ 1544250 h 1598136"/>
              <a:gd name="connsiteX86" fmla="*/ 2766335 w 9662615"/>
              <a:gd name="connsiteY86" fmla="*/ 1527662 h 1598136"/>
              <a:gd name="connsiteX87" fmla="*/ 2757836 w 9662615"/>
              <a:gd name="connsiteY87" fmla="*/ 1531371 h 1598136"/>
              <a:gd name="connsiteX88" fmla="*/ 2691555 w 9662615"/>
              <a:gd name="connsiteY88" fmla="*/ 1530283 h 1598136"/>
              <a:gd name="connsiteX89" fmla="*/ 2491676 w 9662615"/>
              <a:gd name="connsiteY89" fmla="*/ 1500859 h 1598136"/>
              <a:gd name="connsiteX90" fmla="*/ 2378036 w 9662615"/>
              <a:gd name="connsiteY90" fmla="*/ 1520645 h 1598136"/>
              <a:gd name="connsiteX91" fmla="*/ 2284269 w 9662615"/>
              <a:gd name="connsiteY91" fmla="*/ 1503068 h 1598136"/>
              <a:gd name="connsiteX92" fmla="*/ 2207104 w 9662615"/>
              <a:gd name="connsiteY92" fmla="*/ 1508888 h 1598136"/>
              <a:gd name="connsiteX93" fmla="*/ 2149226 w 9662615"/>
              <a:gd name="connsiteY93" fmla="*/ 1523409 h 1598136"/>
              <a:gd name="connsiteX94" fmla="*/ 2084783 w 9662615"/>
              <a:gd name="connsiteY94" fmla="*/ 1524245 h 1598136"/>
              <a:gd name="connsiteX95" fmla="*/ 2070075 w 9662615"/>
              <a:gd name="connsiteY95" fmla="*/ 1511285 h 1598136"/>
              <a:gd name="connsiteX96" fmla="*/ 2001057 w 9662615"/>
              <a:gd name="connsiteY96" fmla="*/ 1516449 h 1598136"/>
              <a:gd name="connsiteX97" fmla="*/ 1896330 w 9662615"/>
              <a:gd name="connsiteY97" fmla="*/ 1525725 h 1598136"/>
              <a:gd name="connsiteX98" fmla="*/ 1835994 w 9662615"/>
              <a:gd name="connsiteY98" fmla="*/ 1527678 h 1598136"/>
              <a:gd name="connsiteX99" fmla="*/ 1671119 w 9662615"/>
              <a:gd name="connsiteY99" fmla="*/ 1536701 h 1598136"/>
              <a:gd name="connsiteX100" fmla="*/ 1601337 w 9662615"/>
              <a:gd name="connsiteY100" fmla="*/ 1548552 h 1598136"/>
              <a:gd name="connsiteX101" fmla="*/ 1407755 w 9662615"/>
              <a:gd name="connsiteY101" fmla="*/ 1571444 h 1598136"/>
              <a:gd name="connsiteX102" fmla="*/ 1271994 w 9662615"/>
              <a:gd name="connsiteY102" fmla="*/ 1579471 h 1598136"/>
              <a:gd name="connsiteX103" fmla="*/ 1249226 w 9662615"/>
              <a:gd name="connsiteY103" fmla="*/ 1583140 h 1598136"/>
              <a:gd name="connsiteX104" fmla="*/ 1217719 w 9662615"/>
              <a:gd name="connsiteY104" fmla="*/ 1580863 h 1598136"/>
              <a:gd name="connsiteX105" fmla="*/ 1091432 w 9662615"/>
              <a:gd name="connsiteY105" fmla="*/ 1571003 h 1598136"/>
              <a:gd name="connsiteX106" fmla="*/ 992039 w 9662615"/>
              <a:gd name="connsiteY106" fmla="*/ 1556662 h 1598136"/>
              <a:gd name="connsiteX107" fmla="*/ 868264 w 9662615"/>
              <a:gd name="connsiteY107" fmla="*/ 1566392 h 1598136"/>
              <a:gd name="connsiteX108" fmla="*/ 792765 w 9662615"/>
              <a:gd name="connsiteY108" fmla="*/ 1563102 h 1598136"/>
              <a:gd name="connsiteX109" fmla="*/ 669055 w 9662615"/>
              <a:gd name="connsiteY109" fmla="*/ 1543638 h 1598136"/>
              <a:gd name="connsiteX110" fmla="*/ 506152 w 9662615"/>
              <a:gd name="connsiteY110" fmla="*/ 1549124 h 1598136"/>
              <a:gd name="connsiteX111" fmla="*/ 472797 w 9662615"/>
              <a:gd name="connsiteY111" fmla="*/ 1568904 h 1598136"/>
              <a:gd name="connsiteX112" fmla="*/ 427864 w 9662615"/>
              <a:gd name="connsiteY112" fmla="*/ 1580848 h 1598136"/>
              <a:gd name="connsiteX113" fmla="*/ 408381 w 9662615"/>
              <a:gd name="connsiteY113" fmla="*/ 1552940 h 1598136"/>
              <a:gd name="connsiteX114" fmla="*/ 267163 w 9662615"/>
              <a:gd name="connsiteY114" fmla="*/ 1531913 h 1598136"/>
              <a:gd name="connsiteX115" fmla="*/ 196644 w 9662615"/>
              <a:gd name="connsiteY115" fmla="*/ 1524565 h 1598136"/>
              <a:gd name="connsiteX116" fmla="*/ 86819 w 9662615"/>
              <a:gd name="connsiteY116" fmla="*/ 1519517 h 1598136"/>
              <a:gd name="connsiteX117" fmla="*/ 53369 w 9662615"/>
              <a:gd name="connsiteY117" fmla="*/ 1516853 h 1598136"/>
              <a:gd name="connsiteX118" fmla="*/ 2359 w 9662615"/>
              <a:gd name="connsiteY118" fmla="*/ 1515247 h 1598136"/>
              <a:gd name="connsiteX119" fmla="*/ 0 w 9662615"/>
              <a:gd name="connsiteY119" fmla="*/ 1514932 h 1598136"/>
              <a:gd name="connsiteX120" fmla="*/ 0 w 9662615"/>
              <a:gd name="connsiteY120" fmla="*/ 0 h 1598136"/>
              <a:gd name="connsiteX0" fmla="*/ 0 w 9662615"/>
              <a:gd name="connsiteY0" fmla="*/ 0 h 1592835"/>
              <a:gd name="connsiteX1" fmla="*/ 9662615 w 9662615"/>
              <a:gd name="connsiteY1" fmla="*/ 0 h 1592835"/>
              <a:gd name="connsiteX2" fmla="*/ 9662615 w 9662615"/>
              <a:gd name="connsiteY2" fmla="*/ 1280346 h 1592835"/>
              <a:gd name="connsiteX3" fmla="*/ 9658420 w 9662615"/>
              <a:gd name="connsiteY3" fmla="*/ 1280106 h 1592835"/>
              <a:gd name="connsiteX4" fmla="*/ 9469546 w 9662615"/>
              <a:gd name="connsiteY4" fmla="*/ 1289837 h 1592835"/>
              <a:gd name="connsiteX5" fmla="*/ 9385895 w 9662615"/>
              <a:gd name="connsiteY5" fmla="*/ 1269203 h 1592835"/>
              <a:gd name="connsiteX6" fmla="*/ 9144767 w 9662615"/>
              <a:gd name="connsiteY6" fmla="*/ 1264120 h 1592835"/>
              <a:gd name="connsiteX7" fmla="*/ 8837252 w 9662615"/>
              <a:gd name="connsiteY7" fmla="*/ 1350515 h 1592835"/>
              <a:gd name="connsiteX8" fmla="*/ 8705466 w 9662615"/>
              <a:gd name="connsiteY8" fmla="*/ 1342419 h 1592835"/>
              <a:gd name="connsiteX9" fmla="*/ 8652221 w 9662615"/>
              <a:gd name="connsiteY9" fmla="*/ 1326906 h 1592835"/>
              <a:gd name="connsiteX10" fmla="*/ 8632312 w 9662615"/>
              <a:gd name="connsiteY10" fmla="*/ 1326025 h 1592835"/>
              <a:gd name="connsiteX11" fmla="*/ 8591582 w 9662615"/>
              <a:gd name="connsiteY11" fmla="*/ 1341666 h 1592835"/>
              <a:gd name="connsiteX12" fmla="*/ 8537336 w 9662615"/>
              <a:gd name="connsiteY12" fmla="*/ 1341684 h 1592835"/>
              <a:gd name="connsiteX13" fmla="*/ 8472508 w 9662615"/>
              <a:gd name="connsiteY13" fmla="*/ 1363109 h 1592835"/>
              <a:gd name="connsiteX14" fmla="*/ 8258477 w 9662615"/>
              <a:gd name="connsiteY14" fmla="*/ 1370666 h 1592835"/>
              <a:gd name="connsiteX15" fmla="*/ 8197961 w 9662615"/>
              <a:gd name="connsiteY15" fmla="*/ 1392804 h 1592835"/>
              <a:gd name="connsiteX16" fmla="*/ 8171196 w 9662615"/>
              <a:gd name="connsiteY16" fmla="*/ 1397216 h 1592835"/>
              <a:gd name="connsiteX17" fmla="*/ 8127667 w 9662615"/>
              <a:gd name="connsiteY17" fmla="*/ 1418254 h 1592835"/>
              <a:gd name="connsiteX18" fmla="*/ 7974579 w 9662615"/>
              <a:gd name="connsiteY18" fmla="*/ 1383439 h 1592835"/>
              <a:gd name="connsiteX19" fmla="*/ 7768351 w 9662615"/>
              <a:gd name="connsiteY19" fmla="*/ 1395051 h 1592835"/>
              <a:gd name="connsiteX20" fmla="*/ 7635985 w 9662615"/>
              <a:gd name="connsiteY20" fmla="*/ 1386363 h 1592835"/>
              <a:gd name="connsiteX21" fmla="*/ 7466069 w 9662615"/>
              <a:gd name="connsiteY21" fmla="*/ 1377654 h 1592835"/>
              <a:gd name="connsiteX22" fmla="*/ 7355642 w 9662615"/>
              <a:gd name="connsiteY22" fmla="*/ 1407761 h 1592835"/>
              <a:gd name="connsiteX23" fmla="*/ 7151610 w 9662615"/>
              <a:gd name="connsiteY23" fmla="*/ 1397856 h 1592835"/>
              <a:gd name="connsiteX24" fmla="*/ 7082147 w 9662615"/>
              <a:gd name="connsiteY24" fmla="*/ 1406113 h 1592835"/>
              <a:gd name="connsiteX25" fmla="*/ 7014958 w 9662615"/>
              <a:gd name="connsiteY25" fmla="*/ 1396883 h 1592835"/>
              <a:gd name="connsiteX26" fmla="*/ 6907567 w 9662615"/>
              <a:gd name="connsiteY26" fmla="*/ 1419149 h 1592835"/>
              <a:gd name="connsiteX27" fmla="*/ 6748428 w 9662615"/>
              <a:gd name="connsiteY27" fmla="*/ 1420308 h 1592835"/>
              <a:gd name="connsiteX28" fmla="*/ 6654257 w 9662615"/>
              <a:gd name="connsiteY28" fmla="*/ 1424143 h 1592835"/>
              <a:gd name="connsiteX29" fmla="*/ 6620123 w 9662615"/>
              <a:gd name="connsiteY29" fmla="*/ 1430535 h 1592835"/>
              <a:gd name="connsiteX30" fmla="*/ 6571355 w 9662615"/>
              <a:gd name="connsiteY30" fmla="*/ 1436144 h 1592835"/>
              <a:gd name="connsiteX31" fmla="*/ 6486557 w 9662615"/>
              <a:gd name="connsiteY31" fmla="*/ 1449861 h 1592835"/>
              <a:gd name="connsiteX32" fmla="*/ 6370419 w 9662615"/>
              <a:gd name="connsiteY32" fmla="*/ 1461649 h 1592835"/>
              <a:gd name="connsiteX33" fmla="*/ 6278839 w 9662615"/>
              <a:gd name="connsiteY33" fmla="*/ 1449160 h 1592835"/>
              <a:gd name="connsiteX34" fmla="*/ 6272455 w 9662615"/>
              <a:gd name="connsiteY34" fmla="*/ 1453191 h 1592835"/>
              <a:gd name="connsiteX35" fmla="*/ 6212659 w 9662615"/>
              <a:gd name="connsiteY35" fmla="*/ 1454850 h 1592835"/>
              <a:gd name="connsiteX36" fmla="*/ 6069317 w 9662615"/>
              <a:gd name="connsiteY36" fmla="*/ 1445838 h 1592835"/>
              <a:gd name="connsiteX37" fmla="*/ 5878477 w 9662615"/>
              <a:gd name="connsiteY37" fmla="*/ 1439180 h 1592835"/>
              <a:gd name="connsiteX38" fmla="*/ 5838387 w 9662615"/>
              <a:gd name="connsiteY38" fmla="*/ 1444679 h 1592835"/>
              <a:gd name="connsiteX39" fmla="*/ 5771136 w 9662615"/>
              <a:gd name="connsiteY39" fmla="*/ 1453639 h 1592835"/>
              <a:gd name="connsiteX40" fmla="*/ 5724081 w 9662615"/>
              <a:gd name="connsiteY40" fmla="*/ 1470431 h 1592835"/>
              <a:gd name="connsiteX41" fmla="*/ 5666577 w 9662615"/>
              <a:gd name="connsiteY41" fmla="*/ 1473921 h 1592835"/>
              <a:gd name="connsiteX42" fmla="*/ 5649068 w 9662615"/>
              <a:gd name="connsiteY42" fmla="*/ 1461676 h 1592835"/>
              <a:gd name="connsiteX43" fmla="*/ 5588902 w 9662615"/>
              <a:gd name="connsiteY43" fmla="*/ 1469647 h 1592835"/>
              <a:gd name="connsiteX44" fmla="*/ 5498090 w 9662615"/>
              <a:gd name="connsiteY44" fmla="*/ 1483173 h 1592835"/>
              <a:gd name="connsiteX45" fmla="*/ 5444641 w 9662615"/>
              <a:gd name="connsiteY45" fmla="*/ 1487602 h 1592835"/>
              <a:gd name="connsiteX46" fmla="*/ 5299812 w 9662615"/>
              <a:gd name="connsiteY46" fmla="*/ 1503362 h 1592835"/>
              <a:gd name="connsiteX47" fmla="*/ 5213947 w 9662615"/>
              <a:gd name="connsiteY47" fmla="*/ 1516637 h 1592835"/>
              <a:gd name="connsiteX48" fmla="*/ 5090342 w 9662615"/>
              <a:gd name="connsiteY48" fmla="*/ 1546680 h 1592835"/>
              <a:gd name="connsiteX49" fmla="*/ 5129812 w 9662615"/>
              <a:gd name="connsiteY49" fmla="*/ 1521277 h 1592835"/>
              <a:gd name="connsiteX50" fmla="*/ 5059484 w 9662615"/>
              <a:gd name="connsiteY50" fmla="*/ 1546802 h 1592835"/>
              <a:gd name="connsiteX51" fmla="*/ 5038524 w 9662615"/>
              <a:gd name="connsiteY51" fmla="*/ 1545675 h 1592835"/>
              <a:gd name="connsiteX52" fmla="*/ 5026564 w 9662615"/>
              <a:gd name="connsiteY52" fmla="*/ 1545376 h 1592835"/>
              <a:gd name="connsiteX53" fmla="*/ 4969433 w 9662615"/>
              <a:gd name="connsiteY53" fmla="*/ 1550865 h 1592835"/>
              <a:gd name="connsiteX54" fmla="*/ 4921303 w 9662615"/>
              <a:gd name="connsiteY54" fmla="*/ 1575379 h 1592835"/>
              <a:gd name="connsiteX55" fmla="*/ 4863775 w 9662615"/>
              <a:gd name="connsiteY55" fmla="*/ 1562633 h 1592835"/>
              <a:gd name="connsiteX56" fmla="*/ 4847242 w 9662615"/>
              <a:gd name="connsiteY56" fmla="*/ 1565435 h 1592835"/>
              <a:gd name="connsiteX57" fmla="*/ 4856839 w 9662615"/>
              <a:gd name="connsiteY57" fmla="*/ 1592835 h 1592835"/>
              <a:gd name="connsiteX58" fmla="*/ 4791466 w 9662615"/>
              <a:gd name="connsiteY58" fmla="*/ 1561324 h 1592835"/>
              <a:gd name="connsiteX59" fmla="*/ 4784247 w 9662615"/>
              <a:gd name="connsiteY59" fmla="*/ 1562342 h 1592835"/>
              <a:gd name="connsiteX60" fmla="*/ 4748477 w 9662615"/>
              <a:gd name="connsiteY60" fmla="*/ 1556925 h 1592835"/>
              <a:gd name="connsiteX61" fmla="*/ 4730033 w 9662615"/>
              <a:gd name="connsiteY61" fmla="*/ 1555274 h 1592835"/>
              <a:gd name="connsiteX62" fmla="*/ 4724747 w 9662615"/>
              <a:gd name="connsiteY62" fmla="*/ 1552439 h 1592835"/>
              <a:gd name="connsiteX63" fmla="*/ 4697562 w 9662615"/>
              <a:gd name="connsiteY63" fmla="*/ 1551206 h 1592835"/>
              <a:gd name="connsiteX64" fmla="*/ 4662664 w 9662615"/>
              <a:gd name="connsiteY64" fmla="*/ 1573162 h 1592835"/>
              <a:gd name="connsiteX65" fmla="*/ 4603028 w 9662615"/>
              <a:gd name="connsiteY65" fmla="*/ 1568821 h 1592835"/>
              <a:gd name="connsiteX66" fmla="*/ 4541612 w 9662615"/>
              <a:gd name="connsiteY66" fmla="*/ 1545262 h 1592835"/>
              <a:gd name="connsiteX67" fmla="*/ 4422155 w 9662615"/>
              <a:gd name="connsiteY67" fmla="*/ 1542059 h 1592835"/>
              <a:gd name="connsiteX68" fmla="*/ 4221826 w 9662615"/>
              <a:gd name="connsiteY68" fmla="*/ 1508923 h 1592835"/>
              <a:gd name="connsiteX69" fmla="*/ 4096601 w 9662615"/>
              <a:gd name="connsiteY69" fmla="*/ 1521563 h 1592835"/>
              <a:gd name="connsiteX70" fmla="*/ 3970635 w 9662615"/>
              <a:gd name="connsiteY70" fmla="*/ 1544815 h 1592835"/>
              <a:gd name="connsiteX71" fmla="*/ 3833906 w 9662615"/>
              <a:gd name="connsiteY71" fmla="*/ 1516637 h 1592835"/>
              <a:gd name="connsiteX72" fmla="*/ 3696258 w 9662615"/>
              <a:gd name="connsiteY72" fmla="*/ 1537563 h 1592835"/>
              <a:gd name="connsiteX73" fmla="*/ 3594070 w 9662615"/>
              <a:gd name="connsiteY73" fmla="*/ 1509422 h 1592835"/>
              <a:gd name="connsiteX74" fmla="*/ 3565233 w 9662615"/>
              <a:gd name="connsiteY74" fmla="*/ 1515122 h 1592835"/>
              <a:gd name="connsiteX75" fmla="*/ 3560267 w 9662615"/>
              <a:gd name="connsiteY75" fmla="*/ 1516288 h 1592835"/>
              <a:gd name="connsiteX76" fmla="*/ 3540258 w 9662615"/>
              <a:gd name="connsiteY76" fmla="*/ 1516976 h 1592835"/>
              <a:gd name="connsiteX77" fmla="*/ 3534780 w 9662615"/>
              <a:gd name="connsiteY77" fmla="*/ 1522141 h 1592835"/>
              <a:gd name="connsiteX78" fmla="*/ 3504783 w 9662615"/>
              <a:gd name="connsiteY78" fmla="*/ 1526739 h 1592835"/>
              <a:gd name="connsiteX79" fmla="*/ 3430805 w 9662615"/>
              <a:gd name="connsiteY79" fmla="*/ 1542521 h 1592835"/>
              <a:gd name="connsiteX80" fmla="*/ 3292707 w 9662615"/>
              <a:gd name="connsiteY80" fmla="*/ 1520490 h 1592835"/>
              <a:gd name="connsiteX81" fmla="*/ 3187872 w 9662615"/>
              <a:gd name="connsiteY81" fmla="*/ 1519991 h 1592835"/>
              <a:gd name="connsiteX82" fmla="*/ 3148026 w 9662615"/>
              <a:gd name="connsiteY82" fmla="*/ 1524777 h 1592835"/>
              <a:gd name="connsiteX83" fmla="*/ 3092394 w 9662615"/>
              <a:gd name="connsiteY83" fmla="*/ 1528115 h 1592835"/>
              <a:gd name="connsiteX84" fmla="*/ 2994200 w 9662615"/>
              <a:gd name="connsiteY84" fmla="*/ 1537857 h 1592835"/>
              <a:gd name="connsiteX85" fmla="*/ 2862301 w 9662615"/>
              <a:gd name="connsiteY85" fmla="*/ 1544250 h 1592835"/>
              <a:gd name="connsiteX86" fmla="*/ 2766335 w 9662615"/>
              <a:gd name="connsiteY86" fmla="*/ 1527662 h 1592835"/>
              <a:gd name="connsiteX87" fmla="*/ 2757836 w 9662615"/>
              <a:gd name="connsiteY87" fmla="*/ 1531371 h 1592835"/>
              <a:gd name="connsiteX88" fmla="*/ 2691555 w 9662615"/>
              <a:gd name="connsiteY88" fmla="*/ 1530283 h 1592835"/>
              <a:gd name="connsiteX89" fmla="*/ 2491676 w 9662615"/>
              <a:gd name="connsiteY89" fmla="*/ 1500859 h 1592835"/>
              <a:gd name="connsiteX90" fmla="*/ 2378036 w 9662615"/>
              <a:gd name="connsiteY90" fmla="*/ 1520645 h 1592835"/>
              <a:gd name="connsiteX91" fmla="*/ 2284269 w 9662615"/>
              <a:gd name="connsiteY91" fmla="*/ 1503068 h 1592835"/>
              <a:gd name="connsiteX92" fmla="*/ 2207104 w 9662615"/>
              <a:gd name="connsiteY92" fmla="*/ 1508888 h 1592835"/>
              <a:gd name="connsiteX93" fmla="*/ 2149226 w 9662615"/>
              <a:gd name="connsiteY93" fmla="*/ 1523409 h 1592835"/>
              <a:gd name="connsiteX94" fmla="*/ 2084783 w 9662615"/>
              <a:gd name="connsiteY94" fmla="*/ 1524245 h 1592835"/>
              <a:gd name="connsiteX95" fmla="*/ 2070075 w 9662615"/>
              <a:gd name="connsiteY95" fmla="*/ 1511285 h 1592835"/>
              <a:gd name="connsiteX96" fmla="*/ 2001057 w 9662615"/>
              <a:gd name="connsiteY96" fmla="*/ 1516449 h 1592835"/>
              <a:gd name="connsiteX97" fmla="*/ 1896330 w 9662615"/>
              <a:gd name="connsiteY97" fmla="*/ 1525725 h 1592835"/>
              <a:gd name="connsiteX98" fmla="*/ 1835994 w 9662615"/>
              <a:gd name="connsiteY98" fmla="*/ 1527678 h 1592835"/>
              <a:gd name="connsiteX99" fmla="*/ 1671119 w 9662615"/>
              <a:gd name="connsiteY99" fmla="*/ 1536701 h 1592835"/>
              <a:gd name="connsiteX100" fmla="*/ 1601337 w 9662615"/>
              <a:gd name="connsiteY100" fmla="*/ 1548552 h 1592835"/>
              <a:gd name="connsiteX101" fmla="*/ 1407755 w 9662615"/>
              <a:gd name="connsiteY101" fmla="*/ 1571444 h 1592835"/>
              <a:gd name="connsiteX102" fmla="*/ 1271994 w 9662615"/>
              <a:gd name="connsiteY102" fmla="*/ 1579471 h 1592835"/>
              <a:gd name="connsiteX103" fmla="*/ 1249226 w 9662615"/>
              <a:gd name="connsiteY103" fmla="*/ 1583140 h 1592835"/>
              <a:gd name="connsiteX104" fmla="*/ 1217719 w 9662615"/>
              <a:gd name="connsiteY104" fmla="*/ 1580863 h 1592835"/>
              <a:gd name="connsiteX105" fmla="*/ 1091432 w 9662615"/>
              <a:gd name="connsiteY105" fmla="*/ 1571003 h 1592835"/>
              <a:gd name="connsiteX106" fmla="*/ 992039 w 9662615"/>
              <a:gd name="connsiteY106" fmla="*/ 1556662 h 1592835"/>
              <a:gd name="connsiteX107" fmla="*/ 868264 w 9662615"/>
              <a:gd name="connsiteY107" fmla="*/ 1566392 h 1592835"/>
              <a:gd name="connsiteX108" fmla="*/ 792765 w 9662615"/>
              <a:gd name="connsiteY108" fmla="*/ 1563102 h 1592835"/>
              <a:gd name="connsiteX109" fmla="*/ 669055 w 9662615"/>
              <a:gd name="connsiteY109" fmla="*/ 1543638 h 1592835"/>
              <a:gd name="connsiteX110" fmla="*/ 506152 w 9662615"/>
              <a:gd name="connsiteY110" fmla="*/ 1549124 h 1592835"/>
              <a:gd name="connsiteX111" fmla="*/ 472797 w 9662615"/>
              <a:gd name="connsiteY111" fmla="*/ 1568904 h 1592835"/>
              <a:gd name="connsiteX112" fmla="*/ 427864 w 9662615"/>
              <a:gd name="connsiteY112" fmla="*/ 1580848 h 1592835"/>
              <a:gd name="connsiteX113" fmla="*/ 408381 w 9662615"/>
              <a:gd name="connsiteY113" fmla="*/ 1552940 h 1592835"/>
              <a:gd name="connsiteX114" fmla="*/ 267163 w 9662615"/>
              <a:gd name="connsiteY114" fmla="*/ 1531913 h 1592835"/>
              <a:gd name="connsiteX115" fmla="*/ 196644 w 9662615"/>
              <a:gd name="connsiteY115" fmla="*/ 1524565 h 1592835"/>
              <a:gd name="connsiteX116" fmla="*/ 86819 w 9662615"/>
              <a:gd name="connsiteY116" fmla="*/ 1519517 h 1592835"/>
              <a:gd name="connsiteX117" fmla="*/ 53369 w 9662615"/>
              <a:gd name="connsiteY117" fmla="*/ 1516853 h 1592835"/>
              <a:gd name="connsiteX118" fmla="*/ 2359 w 9662615"/>
              <a:gd name="connsiteY118" fmla="*/ 1515247 h 1592835"/>
              <a:gd name="connsiteX119" fmla="*/ 0 w 9662615"/>
              <a:gd name="connsiteY119" fmla="*/ 1514932 h 1592835"/>
              <a:gd name="connsiteX120" fmla="*/ 0 w 9662615"/>
              <a:gd name="connsiteY120" fmla="*/ 0 h 1592835"/>
              <a:gd name="connsiteX0" fmla="*/ 0 w 9662615"/>
              <a:gd name="connsiteY0" fmla="*/ 0 h 1592835"/>
              <a:gd name="connsiteX1" fmla="*/ 9662615 w 9662615"/>
              <a:gd name="connsiteY1" fmla="*/ 0 h 1592835"/>
              <a:gd name="connsiteX2" fmla="*/ 9662615 w 9662615"/>
              <a:gd name="connsiteY2" fmla="*/ 1280346 h 1592835"/>
              <a:gd name="connsiteX3" fmla="*/ 9658420 w 9662615"/>
              <a:gd name="connsiteY3" fmla="*/ 1280106 h 1592835"/>
              <a:gd name="connsiteX4" fmla="*/ 9469546 w 9662615"/>
              <a:gd name="connsiteY4" fmla="*/ 1289837 h 1592835"/>
              <a:gd name="connsiteX5" fmla="*/ 9385895 w 9662615"/>
              <a:gd name="connsiteY5" fmla="*/ 1269203 h 1592835"/>
              <a:gd name="connsiteX6" fmla="*/ 9144767 w 9662615"/>
              <a:gd name="connsiteY6" fmla="*/ 1264120 h 1592835"/>
              <a:gd name="connsiteX7" fmla="*/ 8837252 w 9662615"/>
              <a:gd name="connsiteY7" fmla="*/ 1350515 h 1592835"/>
              <a:gd name="connsiteX8" fmla="*/ 8705466 w 9662615"/>
              <a:gd name="connsiteY8" fmla="*/ 1342419 h 1592835"/>
              <a:gd name="connsiteX9" fmla="*/ 8652221 w 9662615"/>
              <a:gd name="connsiteY9" fmla="*/ 1326906 h 1592835"/>
              <a:gd name="connsiteX10" fmla="*/ 8632312 w 9662615"/>
              <a:gd name="connsiteY10" fmla="*/ 1326025 h 1592835"/>
              <a:gd name="connsiteX11" fmla="*/ 8591582 w 9662615"/>
              <a:gd name="connsiteY11" fmla="*/ 1341666 h 1592835"/>
              <a:gd name="connsiteX12" fmla="*/ 8537336 w 9662615"/>
              <a:gd name="connsiteY12" fmla="*/ 1341684 h 1592835"/>
              <a:gd name="connsiteX13" fmla="*/ 8472508 w 9662615"/>
              <a:gd name="connsiteY13" fmla="*/ 1363109 h 1592835"/>
              <a:gd name="connsiteX14" fmla="*/ 8258477 w 9662615"/>
              <a:gd name="connsiteY14" fmla="*/ 1370666 h 1592835"/>
              <a:gd name="connsiteX15" fmla="*/ 8197961 w 9662615"/>
              <a:gd name="connsiteY15" fmla="*/ 1392804 h 1592835"/>
              <a:gd name="connsiteX16" fmla="*/ 8171196 w 9662615"/>
              <a:gd name="connsiteY16" fmla="*/ 1397216 h 1592835"/>
              <a:gd name="connsiteX17" fmla="*/ 8127667 w 9662615"/>
              <a:gd name="connsiteY17" fmla="*/ 1418254 h 1592835"/>
              <a:gd name="connsiteX18" fmla="*/ 7974579 w 9662615"/>
              <a:gd name="connsiteY18" fmla="*/ 1383439 h 1592835"/>
              <a:gd name="connsiteX19" fmla="*/ 7768351 w 9662615"/>
              <a:gd name="connsiteY19" fmla="*/ 1395051 h 1592835"/>
              <a:gd name="connsiteX20" fmla="*/ 7635985 w 9662615"/>
              <a:gd name="connsiteY20" fmla="*/ 1386363 h 1592835"/>
              <a:gd name="connsiteX21" fmla="*/ 7466069 w 9662615"/>
              <a:gd name="connsiteY21" fmla="*/ 1377654 h 1592835"/>
              <a:gd name="connsiteX22" fmla="*/ 7355642 w 9662615"/>
              <a:gd name="connsiteY22" fmla="*/ 1407761 h 1592835"/>
              <a:gd name="connsiteX23" fmla="*/ 7151610 w 9662615"/>
              <a:gd name="connsiteY23" fmla="*/ 1397856 h 1592835"/>
              <a:gd name="connsiteX24" fmla="*/ 7082147 w 9662615"/>
              <a:gd name="connsiteY24" fmla="*/ 1406113 h 1592835"/>
              <a:gd name="connsiteX25" fmla="*/ 7014958 w 9662615"/>
              <a:gd name="connsiteY25" fmla="*/ 1396883 h 1592835"/>
              <a:gd name="connsiteX26" fmla="*/ 6907567 w 9662615"/>
              <a:gd name="connsiteY26" fmla="*/ 1419149 h 1592835"/>
              <a:gd name="connsiteX27" fmla="*/ 6748428 w 9662615"/>
              <a:gd name="connsiteY27" fmla="*/ 1420308 h 1592835"/>
              <a:gd name="connsiteX28" fmla="*/ 6654257 w 9662615"/>
              <a:gd name="connsiteY28" fmla="*/ 1424143 h 1592835"/>
              <a:gd name="connsiteX29" fmla="*/ 6620123 w 9662615"/>
              <a:gd name="connsiteY29" fmla="*/ 1430535 h 1592835"/>
              <a:gd name="connsiteX30" fmla="*/ 6571355 w 9662615"/>
              <a:gd name="connsiteY30" fmla="*/ 1436144 h 1592835"/>
              <a:gd name="connsiteX31" fmla="*/ 6486557 w 9662615"/>
              <a:gd name="connsiteY31" fmla="*/ 1449861 h 1592835"/>
              <a:gd name="connsiteX32" fmla="*/ 6370419 w 9662615"/>
              <a:gd name="connsiteY32" fmla="*/ 1461649 h 1592835"/>
              <a:gd name="connsiteX33" fmla="*/ 6278839 w 9662615"/>
              <a:gd name="connsiteY33" fmla="*/ 1449160 h 1592835"/>
              <a:gd name="connsiteX34" fmla="*/ 6272455 w 9662615"/>
              <a:gd name="connsiteY34" fmla="*/ 1453191 h 1592835"/>
              <a:gd name="connsiteX35" fmla="*/ 6212659 w 9662615"/>
              <a:gd name="connsiteY35" fmla="*/ 1454850 h 1592835"/>
              <a:gd name="connsiteX36" fmla="*/ 6069317 w 9662615"/>
              <a:gd name="connsiteY36" fmla="*/ 1445838 h 1592835"/>
              <a:gd name="connsiteX37" fmla="*/ 5878477 w 9662615"/>
              <a:gd name="connsiteY37" fmla="*/ 1439180 h 1592835"/>
              <a:gd name="connsiteX38" fmla="*/ 5838387 w 9662615"/>
              <a:gd name="connsiteY38" fmla="*/ 1444679 h 1592835"/>
              <a:gd name="connsiteX39" fmla="*/ 5771136 w 9662615"/>
              <a:gd name="connsiteY39" fmla="*/ 1453639 h 1592835"/>
              <a:gd name="connsiteX40" fmla="*/ 5724081 w 9662615"/>
              <a:gd name="connsiteY40" fmla="*/ 1470431 h 1592835"/>
              <a:gd name="connsiteX41" fmla="*/ 5666577 w 9662615"/>
              <a:gd name="connsiteY41" fmla="*/ 1473921 h 1592835"/>
              <a:gd name="connsiteX42" fmla="*/ 5649068 w 9662615"/>
              <a:gd name="connsiteY42" fmla="*/ 1461676 h 1592835"/>
              <a:gd name="connsiteX43" fmla="*/ 5588902 w 9662615"/>
              <a:gd name="connsiteY43" fmla="*/ 1469647 h 1592835"/>
              <a:gd name="connsiteX44" fmla="*/ 5498090 w 9662615"/>
              <a:gd name="connsiteY44" fmla="*/ 1483173 h 1592835"/>
              <a:gd name="connsiteX45" fmla="*/ 5444641 w 9662615"/>
              <a:gd name="connsiteY45" fmla="*/ 1487602 h 1592835"/>
              <a:gd name="connsiteX46" fmla="*/ 5299812 w 9662615"/>
              <a:gd name="connsiteY46" fmla="*/ 1503362 h 1592835"/>
              <a:gd name="connsiteX47" fmla="*/ 5213947 w 9662615"/>
              <a:gd name="connsiteY47" fmla="*/ 1516637 h 1592835"/>
              <a:gd name="connsiteX48" fmla="*/ 5090342 w 9662615"/>
              <a:gd name="connsiteY48" fmla="*/ 1546680 h 1592835"/>
              <a:gd name="connsiteX49" fmla="*/ 5129812 w 9662615"/>
              <a:gd name="connsiteY49" fmla="*/ 1521277 h 1592835"/>
              <a:gd name="connsiteX50" fmla="*/ 5059484 w 9662615"/>
              <a:gd name="connsiteY50" fmla="*/ 1546802 h 1592835"/>
              <a:gd name="connsiteX51" fmla="*/ 5038524 w 9662615"/>
              <a:gd name="connsiteY51" fmla="*/ 1545675 h 1592835"/>
              <a:gd name="connsiteX52" fmla="*/ 5026564 w 9662615"/>
              <a:gd name="connsiteY52" fmla="*/ 1545376 h 1592835"/>
              <a:gd name="connsiteX53" fmla="*/ 4969433 w 9662615"/>
              <a:gd name="connsiteY53" fmla="*/ 1550865 h 1592835"/>
              <a:gd name="connsiteX54" fmla="*/ 4921303 w 9662615"/>
              <a:gd name="connsiteY54" fmla="*/ 1575379 h 1592835"/>
              <a:gd name="connsiteX55" fmla="*/ 4863775 w 9662615"/>
              <a:gd name="connsiteY55" fmla="*/ 1562633 h 1592835"/>
              <a:gd name="connsiteX56" fmla="*/ 4847242 w 9662615"/>
              <a:gd name="connsiteY56" fmla="*/ 1565435 h 1592835"/>
              <a:gd name="connsiteX57" fmla="*/ 4856839 w 9662615"/>
              <a:gd name="connsiteY57" fmla="*/ 1592835 h 1592835"/>
              <a:gd name="connsiteX58" fmla="*/ 4791466 w 9662615"/>
              <a:gd name="connsiteY58" fmla="*/ 1561324 h 1592835"/>
              <a:gd name="connsiteX59" fmla="*/ 4784247 w 9662615"/>
              <a:gd name="connsiteY59" fmla="*/ 1562342 h 1592835"/>
              <a:gd name="connsiteX60" fmla="*/ 4748477 w 9662615"/>
              <a:gd name="connsiteY60" fmla="*/ 1556925 h 1592835"/>
              <a:gd name="connsiteX61" fmla="*/ 4730033 w 9662615"/>
              <a:gd name="connsiteY61" fmla="*/ 1555274 h 1592835"/>
              <a:gd name="connsiteX62" fmla="*/ 4697562 w 9662615"/>
              <a:gd name="connsiteY62" fmla="*/ 1551206 h 1592835"/>
              <a:gd name="connsiteX63" fmla="*/ 4662664 w 9662615"/>
              <a:gd name="connsiteY63" fmla="*/ 1573162 h 1592835"/>
              <a:gd name="connsiteX64" fmla="*/ 4603028 w 9662615"/>
              <a:gd name="connsiteY64" fmla="*/ 1568821 h 1592835"/>
              <a:gd name="connsiteX65" fmla="*/ 4541612 w 9662615"/>
              <a:gd name="connsiteY65" fmla="*/ 1545262 h 1592835"/>
              <a:gd name="connsiteX66" fmla="*/ 4422155 w 9662615"/>
              <a:gd name="connsiteY66" fmla="*/ 1542059 h 1592835"/>
              <a:gd name="connsiteX67" fmla="*/ 4221826 w 9662615"/>
              <a:gd name="connsiteY67" fmla="*/ 1508923 h 1592835"/>
              <a:gd name="connsiteX68" fmla="*/ 4096601 w 9662615"/>
              <a:gd name="connsiteY68" fmla="*/ 1521563 h 1592835"/>
              <a:gd name="connsiteX69" fmla="*/ 3970635 w 9662615"/>
              <a:gd name="connsiteY69" fmla="*/ 1544815 h 1592835"/>
              <a:gd name="connsiteX70" fmla="*/ 3833906 w 9662615"/>
              <a:gd name="connsiteY70" fmla="*/ 1516637 h 1592835"/>
              <a:gd name="connsiteX71" fmla="*/ 3696258 w 9662615"/>
              <a:gd name="connsiteY71" fmla="*/ 1537563 h 1592835"/>
              <a:gd name="connsiteX72" fmla="*/ 3594070 w 9662615"/>
              <a:gd name="connsiteY72" fmla="*/ 1509422 h 1592835"/>
              <a:gd name="connsiteX73" fmla="*/ 3565233 w 9662615"/>
              <a:gd name="connsiteY73" fmla="*/ 1515122 h 1592835"/>
              <a:gd name="connsiteX74" fmla="*/ 3560267 w 9662615"/>
              <a:gd name="connsiteY74" fmla="*/ 1516288 h 1592835"/>
              <a:gd name="connsiteX75" fmla="*/ 3540258 w 9662615"/>
              <a:gd name="connsiteY75" fmla="*/ 1516976 h 1592835"/>
              <a:gd name="connsiteX76" fmla="*/ 3534780 w 9662615"/>
              <a:gd name="connsiteY76" fmla="*/ 1522141 h 1592835"/>
              <a:gd name="connsiteX77" fmla="*/ 3504783 w 9662615"/>
              <a:gd name="connsiteY77" fmla="*/ 1526739 h 1592835"/>
              <a:gd name="connsiteX78" fmla="*/ 3430805 w 9662615"/>
              <a:gd name="connsiteY78" fmla="*/ 1542521 h 1592835"/>
              <a:gd name="connsiteX79" fmla="*/ 3292707 w 9662615"/>
              <a:gd name="connsiteY79" fmla="*/ 1520490 h 1592835"/>
              <a:gd name="connsiteX80" fmla="*/ 3187872 w 9662615"/>
              <a:gd name="connsiteY80" fmla="*/ 1519991 h 1592835"/>
              <a:gd name="connsiteX81" fmla="*/ 3148026 w 9662615"/>
              <a:gd name="connsiteY81" fmla="*/ 1524777 h 1592835"/>
              <a:gd name="connsiteX82" fmla="*/ 3092394 w 9662615"/>
              <a:gd name="connsiteY82" fmla="*/ 1528115 h 1592835"/>
              <a:gd name="connsiteX83" fmla="*/ 2994200 w 9662615"/>
              <a:gd name="connsiteY83" fmla="*/ 1537857 h 1592835"/>
              <a:gd name="connsiteX84" fmla="*/ 2862301 w 9662615"/>
              <a:gd name="connsiteY84" fmla="*/ 1544250 h 1592835"/>
              <a:gd name="connsiteX85" fmla="*/ 2766335 w 9662615"/>
              <a:gd name="connsiteY85" fmla="*/ 1527662 h 1592835"/>
              <a:gd name="connsiteX86" fmla="*/ 2757836 w 9662615"/>
              <a:gd name="connsiteY86" fmla="*/ 1531371 h 1592835"/>
              <a:gd name="connsiteX87" fmla="*/ 2691555 w 9662615"/>
              <a:gd name="connsiteY87" fmla="*/ 1530283 h 1592835"/>
              <a:gd name="connsiteX88" fmla="*/ 2491676 w 9662615"/>
              <a:gd name="connsiteY88" fmla="*/ 1500859 h 1592835"/>
              <a:gd name="connsiteX89" fmla="*/ 2378036 w 9662615"/>
              <a:gd name="connsiteY89" fmla="*/ 1520645 h 1592835"/>
              <a:gd name="connsiteX90" fmla="*/ 2284269 w 9662615"/>
              <a:gd name="connsiteY90" fmla="*/ 1503068 h 1592835"/>
              <a:gd name="connsiteX91" fmla="*/ 2207104 w 9662615"/>
              <a:gd name="connsiteY91" fmla="*/ 1508888 h 1592835"/>
              <a:gd name="connsiteX92" fmla="*/ 2149226 w 9662615"/>
              <a:gd name="connsiteY92" fmla="*/ 1523409 h 1592835"/>
              <a:gd name="connsiteX93" fmla="*/ 2084783 w 9662615"/>
              <a:gd name="connsiteY93" fmla="*/ 1524245 h 1592835"/>
              <a:gd name="connsiteX94" fmla="*/ 2070075 w 9662615"/>
              <a:gd name="connsiteY94" fmla="*/ 1511285 h 1592835"/>
              <a:gd name="connsiteX95" fmla="*/ 2001057 w 9662615"/>
              <a:gd name="connsiteY95" fmla="*/ 1516449 h 1592835"/>
              <a:gd name="connsiteX96" fmla="*/ 1896330 w 9662615"/>
              <a:gd name="connsiteY96" fmla="*/ 1525725 h 1592835"/>
              <a:gd name="connsiteX97" fmla="*/ 1835994 w 9662615"/>
              <a:gd name="connsiteY97" fmla="*/ 1527678 h 1592835"/>
              <a:gd name="connsiteX98" fmla="*/ 1671119 w 9662615"/>
              <a:gd name="connsiteY98" fmla="*/ 1536701 h 1592835"/>
              <a:gd name="connsiteX99" fmla="*/ 1601337 w 9662615"/>
              <a:gd name="connsiteY99" fmla="*/ 1548552 h 1592835"/>
              <a:gd name="connsiteX100" fmla="*/ 1407755 w 9662615"/>
              <a:gd name="connsiteY100" fmla="*/ 1571444 h 1592835"/>
              <a:gd name="connsiteX101" fmla="*/ 1271994 w 9662615"/>
              <a:gd name="connsiteY101" fmla="*/ 1579471 h 1592835"/>
              <a:gd name="connsiteX102" fmla="*/ 1249226 w 9662615"/>
              <a:gd name="connsiteY102" fmla="*/ 1583140 h 1592835"/>
              <a:gd name="connsiteX103" fmla="*/ 1217719 w 9662615"/>
              <a:gd name="connsiteY103" fmla="*/ 1580863 h 1592835"/>
              <a:gd name="connsiteX104" fmla="*/ 1091432 w 9662615"/>
              <a:gd name="connsiteY104" fmla="*/ 1571003 h 1592835"/>
              <a:gd name="connsiteX105" fmla="*/ 992039 w 9662615"/>
              <a:gd name="connsiteY105" fmla="*/ 1556662 h 1592835"/>
              <a:gd name="connsiteX106" fmla="*/ 868264 w 9662615"/>
              <a:gd name="connsiteY106" fmla="*/ 1566392 h 1592835"/>
              <a:gd name="connsiteX107" fmla="*/ 792765 w 9662615"/>
              <a:gd name="connsiteY107" fmla="*/ 1563102 h 1592835"/>
              <a:gd name="connsiteX108" fmla="*/ 669055 w 9662615"/>
              <a:gd name="connsiteY108" fmla="*/ 1543638 h 1592835"/>
              <a:gd name="connsiteX109" fmla="*/ 506152 w 9662615"/>
              <a:gd name="connsiteY109" fmla="*/ 1549124 h 1592835"/>
              <a:gd name="connsiteX110" fmla="*/ 472797 w 9662615"/>
              <a:gd name="connsiteY110" fmla="*/ 1568904 h 1592835"/>
              <a:gd name="connsiteX111" fmla="*/ 427864 w 9662615"/>
              <a:gd name="connsiteY111" fmla="*/ 1580848 h 1592835"/>
              <a:gd name="connsiteX112" fmla="*/ 408381 w 9662615"/>
              <a:gd name="connsiteY112" fmla="*/ 1552940 h 1592835"/>
              <a:gd name="connsiteX113" fmla="*/ 267163 w 9662615"/>
              <a:gd name="connsiteY113" fmla="*/ 1531913 h 1592835"/>
              <a:gd name="connsiteX114" fmla="*/ 196644 w 9662615"/>
              <a:gd name="connsiteY114" fmla="*/ 1524565 h 1592835"/>
              <a:gd name="connsiteX115" fmla="*/ 86819 w 9662615"/>
              <a:gd name="connsiteY115" fmla="*/ 1519517 h 1592835"/>
              <a:gd name="connsiteX116" fmla="*/ 53369 w 9662615"/>
              <a:gd name="connsiteY116" fmla="*/ 1516853 h 1592835"/>
              <a:gd name="connsiteX117" fmla="*/ 2359 w 9662615"/>
              <a:gd name="connsiteY117" fmla="*/ 1515247 h 1592835"/>
              <a:gd name="connsiteX118" fmla="*/ 0 w 9662615"/>
              <a:gd name="connsiteY118" fmla="*/ 1514932 h 1592835"/>
              <a:gd name="connsiteX119" fmla="*/ 0 w 9662615"/>
              <a:gd name="connsiteY119" fmla="*/ 0 h 1592835"/>
              <a:gd name="connsiteX0" fmla="*/ 0 w 9662615"/>
              <a:gd name="connsiteY0" fmla="*/ 0 h 1592835"/>
              <a:gd name="connsiteX1" fmla="*/ 9662615 w 9662615"/>
              <a:gd name="connsiteY1" fmla="*/ 0 h 1592835"/>
              <a:gd name="connsiteX2" fmla="*/ 9662615 w 9662615"/>
              <a:gd name="connsiteY2" fmla="*/ 1280346 h 1592835"/>
              <a:gd name="connsiteX3" fmla="*/ 9658420 w 9662615"/>
              <a:gd name="connsiteY3" fmla="*/ 1280106 h 1592835"/>
              <a:gd name="connsiteX4" fmla="*/ 9469546 w 9662615"/>
              <a:gd name="connsiteY4" fmla="*/ 1289837 h 1592835"/>
              <a:gd name="connsiteX5" fmla="*/ 9385895 w 9662615"/>
              <a:gd name="connsiteY5" fmla="*/ 1269203 h 1592835"/>
              <a:gd name="connsiteX6" fmla="*/ 9144767 w 9662615"/>
              <a:gd name="connsiteY6" fmla="*/ 1264120 h 1592835"/>
              <a:gd name="connsiteX7" fmla="*/ 8837252 w 9662615"/>
              <a:gd name="connsiteY7" fmla="*/ 1350515 h 1592835"/>
              <a:gd name="connsiteX8" fmla="*/ 8705466 w 9662615"/>
              <a:gd name="connsiteY8" fmla="*/ 1342419 h 1592835"/>
              <a:gd name="connsiteX9" fmla="*/ 8652221 w 9662615"/>
              <a:gd name="connsiteY9" fmla="*/ 1326906 h 1592835"/>
              <a:gd name="connsiteX10" fmla="*/ 8632312 w 9662615"/>
              <a:gd name="connsiteY10" fmla="*/ 1326025 h 1592835"/>
              <a:gd name="connsiteX11" fmla="*/ 8591582 w 9662615"/>
              <a:gd name="connsiteY11" fmla="*/ 1341666 h 1592835"/>
              <a:gd name="connsiteX12" fmla="*/ 8537336 w 9662615"/>
              <a:gd name="connsiteY12" fmla="*/ 1341684 h 1592835"/>
              <a:gd name="connsiteX13" fmla="*/ 8472508 w 9662615"/>
              <a:gd name="connsiteY13" fmla="*/ 1363109 h 1592835"/>
              <a:gd name="connsiteX14" fmla="*/ 8258477 w 9662615"/>
              <a:gd name="connsiteY14" fmla="*/ 1370666 h 1592835"/>
              <a:gd name="connsiteX15" fmla="*/ 8197961 w 9662615"/>
              <a:gd name="connsiteY15" fmla="*/ 1392804 h 1592835"/>
              <a:gd name="connsiteX16" fmla="*/ 8171196 w 9662615"/>
              <a:gd name="connsiteY16" fmla="*/ 1397216 h 1592835"/>
              <a:gd name="connsiteX17" fmla="*/ 8127667 w 9662615"/>
              <a:gd name="connsiteY17" fmla="*/ 1418254 h 1592835"/>
              <a:gd name="connsiteX18" fmla="*/ 7974579 w 9662615"/>
              <a:gd name="connsiteY18" fmla="*/ 1383439 h 1592835"/>
              <a:gd name="connsiteX19" fmla="*/ 7768351 w 9662615"/>
              <a:gd name="connsiteY19" fmla="*/ 1395051 h 1592835"/>
              <a:gd name="connsiteX20" fmla="*/ 7635985 w 9662615"/>
              <a:gd name="connsiteY20" fmla="*/ 1386363 h 1592835"/>
              <a:gd name="connsiteX21" fmla="*/ 7466069 w 9662615"/>
              <a:gd name="connsiteY21" fmla="*/ 1377654 h 1592835"/>
              <a:gd name="connsiteX22" fmla="*/ 7355642 w 9662615"/>
              <a:gd name="connsiteY22" fmla="*/ 1407761 h 1592835"/>
              <a:gd name="connsiteX23" fmla="*/ 7151610 w 9662615"/>
              <a:gd name="connsiteY23" fmla="*/ 1397856 h 1592835"/>
              <a:gd name="connsiteX24" fmla="*/ 7082147 w 9662615"/>
              <a:gd name="connsiteY24" fmla="*/ 1406113 h 1592835"/>
              <a:gd name="connsiteX25" fmla="*/ 7014958 w 9662615"/>
              <a:gd name="connsiteY25" fmla="*/ 1396883 h 1592835"/>
              <a:gd name="connsiteX26" fmla="*/ 6907567 w 9662615"/>
              <a:gd name="connsiteY26" fmla="*/ 1419149 h 1592835"/>
              <a:gd name="connsiteX27" fmla="*/ 6748428 w 9662615"/>
              <a:gd name="connsiteY27" fmla="*/ 1420308 h 1592835"/>
              <a:gd name="connsiteX28" fmla="*/ 6654257 w 9662615"/>
              <a:gd name="connsiteY28" fmla="*/ 1424143 h 1592835"/>
              <a:gd name="connsiteX29" fmla="*/ 6620123 w 9662615"/>
              <a:gd name="connsiteY29" fmla="*/ 1430535 h 1592835"/>
              <a:gd name="connsiteX30" fmla="*/ 6571355 w 9662615"/>
              <a:gd name="connsiteY30" fmla="*/ 1436144 h 1592835"/>
              <a:gd name="connsiteX31" fmla="*/ 6486557 w 9662615"/>
              <a:gd name="connsiteY31" fmla="*/ 1449861 h 1592835"/>
              <a:gd name="connsiteX32" fmla="*/ 6370419 w 9662615"/>
              <a:gd name="connsiteY32" fmla="*/ 1461649 h 1592835"/>
              <a:gd name="connsiteX33" fmla="*/ 6278839 w 9662615"/>
              <a:gd name="connsiteY33" fmla="*/ 1449160 h 1592835"/>
              <a:gd name="connsiteX34" fmla="*/ 6272455 w 9662615"/>
              <a:gd name="connsiteY34" fmla="*/ 1453191 h 1592835"/>
              <a:gd name="connsiteX35" fmla="*/ 6212659 w 9662615"/>
              <a:gd name="connsiteY35" fmla="*/ 1454850 h 1592835"/>
              <a:gd name="connsiteX36" fmla="*/ 6069317 w 9662615"/>
              <a:gd name="connsiteY36" fmla="*/ 1445838 h 1592835"/>
              <a:gd name="connsiteX37" fmla="*/ 5878477 w 9662615"/>
              <a:gd name="connsiteY37" fmla="*/ 1439180 h 1592835"/>
              <a:gd name="connsiteX38" fmla="*/ 5838387 w 9662615"/>
              <a:gd name="connsiteY38" fmla="*/ 1444679 h 1592835"/>
              <a:gd name="connsiteX39" fmla="*/ 5771136 w 9662615"/>
              <a:gd name="connsiteY39" fmla="*/ 1453639 h 1592835"/>
              <a:gd name="connsiteX40" fmla="*/ 5724081 w 9662615"/>
              <a:gd name="connsiteY40" fmla="*/ 1470431 h 1592835"/>
              <a:gd name="connsiteX41" fmla="*/ 5666577 w 9662615"/>
              <a:gd name="connsiteY41" fmla="*/ 1473921 h 1592835"/>
              <a:gd name="connsiteX42" fmla="*/ 5649068 w 9662615"/>
              <a:gd name="connsiteY42" fmla="*/ 1461676 h 1592835"/>
              <a:gd name="connsiteX43" fmla="*/ 5588902 w 9662615"/>
              <a:gd name="connsiteY43" fmla="*/ 1469647 h 1592835"/>
              <a:gd name="connsiteX44" fmla="*/ 5498090 w 9662615"/>
              <a:gd name="connsiteY44" fmla="*/ 1483173 h 1592835"/>
              <a:gd name="connsiteX45" fmla="*/ 5444641 w 9662615"/>
              <a:gd name="connsiteY45" fmla="*/ 1487602 h 1592835"/>
              <a:gd name="connsiteX46" fmla="*/ 5299812 w 9662615"/>
              <a:gd name="connsiteY46" fmla="*/ 1503362 h 1592835"/>
              <a:gd name="connsiteX47" fmla="*/ 5213947 w 9662615"/>
              <a:gd name="connsiteY47" fmla="*/ 1516637 h 1592835"/>
              <a:gd name="connsiteX48" fmla="*/ 5090342 w 9662615"/>
              <a:gd name="connsiteY48" fmla="*/ 1546680 h 1592835"/>
              <a:gd name="connsiteX49" fmla="*/ 5129812 w 9662615"/>
              <a:gd name="connsiteY49" fmla="*/ 1521277 h 1592835"/>
              <a:gd name="connsiteX50" fmla="*/ 5059484 w 9662615"/>
              <a:gd name="connsiteY50" fmla="*/ 1546802 h 1592835"/>
              <a:gd name="connsiteX51" fmla="*/ 5038524 w 9662615"/>
              <a:gd name="connsiteY51" fmla="*/ 1545675 h 1592835"/>
              <a:gd name="connsiteX52" fmla="*/ 5026564 w 9662615"/>
              <a:gd name="connsiteY52" fmla="*/ 1545376 h 1592835"/>
              <a:gd name="connsiteX53" fmla="*/ 4969433 w 9662615"/>
              <a:gd name="connsiteY53" fmla="*/ 1550865 h 1592835"/>
              <a:gd name="connsiteX54" fmla="*/ 4921303 w 9662615"/>
              <a:gd name="connsiteY54" fmla="*/ 1575379 h 1592835"/>
              <a:gd name="connsiteX55" fmla="*/ 4863775 w 9662615"/>
              <a:gd name="connsiteY55" fmla="*/ 1562633 h 1592835"/>
              <a:gd name="connsiteX56" fmla="*/ 4847242 w 9662615"/>
              <a:gd name="connsiteY56" fmla="*/ 1565435 h 1592835"/>
              <a:gd name="connsiteX57" fmla="*/ 4856839 w 9662615"/>
              <a:gd name="connsiteY57" fmla="*/ 1592835 h 1592835"/>
              <a:gd name="connsiteX58" fmla="*/ 4791466 w 9662615"/>
              <a:gd name="connsiteY58" fmla="*/ 1561324 h 1592835"/>
              <a:gd name="connsiteX59" fmla="*/ 4784247 w 9662615"/>
              <a:gd name="connsiteY59" fmla="*/ 1562342 h 1592835"/>
              <a:gd name="connsiteX60" fmla="*/ 4730033 w 9662615"/>
              <a:gd name="connsiteY60" fmla="*/ 1555274 h 1592835"/>
              <a:gd name="connsiteX61" fmla="*/ 4697562 w 9662615"/>
              <a:gd name="connsiteY61" fmla="*/ 1551206 h 1592835"/>
              <a:gd name="connsiteX62" fmla="*/ 4662664 w 9662615"/>
              <a:gd name="connsiteY62" fmla="*/ 1573162 h 1592835"/>
              <a:gd name="connsiteX63" fmla="*/ 4603028 w 9662615"/>
              <a:gd name="connsiteY63" fmla="*/ 1568821 h 1592835"/>
              <a:gd name="connsiteX64" fmla="*/ 4541612 w 9662615"/>
              <a:gd name="connsiteY64" fmla="*/ 1545262 h 1592835"/>
              <a:gd name="connsiteX65" fmla="*/ 4422155 w 9662615"/>
              <a:gd name="connsiteY65" fmla="*/ 1542059 h 1592835"/>
              <a:gd name="connsiteX66" fmla="*/ 4221826 w 9662615"/>
              <a:gd name="connsiteY66" fmla="*/ 1508923 h 1592835"/>
              <a:gd name="connsiteX67" fmla="*/ 4096601 w 9662615"/>
              <a:gd name="connsiteY67" fmla="*/ 1521563 h 1592835"/>
              <a:gd name="connsiteX68" fmla="*/ 3970635 w 9662615"/>
              <a:gd name="connsiteY68" fmla="*/ 1544815 h 1592835"/>
              <a:gd name="connsiteX69" fmla="*/ 3833906 w 9662615"/>
              <a:gd name="connsiteY69" fmla="*/ 1516637 h 1592835"/>
              <a:gd name="connsiteX70" fmla="*/ 3696258 w 9662615"/>
              <a:gd name="connsiteY70" fmla="*/ 1537563 h 1592835"/>
              <a:gd name="connsiteX71" fmla="*/ 3594070 w 9662615"/>
              <a:gd name="connsiteY71" fmla="*/ 1509422 h 1592835"/>
              <a:gd name="connsiteX72" fmla="*/ 3565233 w 9662615"/>
              <a:gd name="connsiteY72" fmla="*/ 1515122 h 1592835"/>
              <a:gd name="connsiteX73" fmla="*/ 3560267 w 9662615"/>
              <a:gd name="connsiteY73" fmla="*/ 1516288 h 1592835"/>
              <a:gd name="connsiteX74" fmla="*/ 3540258 w 9662615"/>
              <a:gd name="connsiteY74" fmla="*/ 1516976 h 1592835"/>
              <a:gd name="connsiteX75" fmla="*/ 3534780 w 9662615"/>
              <a:gd name="connsiteY75" fmla="*/ 1522141 h 1592835"/>
              <a:gd name="connsiteX76" fmla="*/ 3504783 w 9662615"/>
              <a:gd name="connsiteY76" fmla="*/ 1526739 h 1592835"/>
              <a:gd name="connsiteX77" fmla="*/ 3430805 w 9662615"/>
              <a:gd name="connsiteY77" fmla="*/ 1542521 h 1592835"/>
              <a:gd name="connsiteX78" fmla="*/ 3292707 w 9662615"/>
              <a:gd name="connsiteY78" fmla="*/ 1520490 h 1592835"/>
              <a:gd name="connsiteX79" fmla="*/ 3187872 w 9662615"/>
              <a:gd name="connsiteY79" fmla="*/ 1519991 h 1592835"/>
              <a:gd name="connsiteX80" fmla="*/ 3148026 w 9662615"/>
              <a:gd name="connsiteY80" fmla="*/ 1524777 h 1592835"/>
              <a:gd name="connsiteX81" fmla="*/ 3092394 w 9662615"/>
              <a:gd name="connsiteY81" fmla="*/ 1528115 h 1592835"/>
              <a:gd name="connsiteX82" fmla="*/ 2994200 w 9662615"/>
              <a:gd name="connsiteY82" fmla="*/ 1537857 h 1592835"/>
              <a:gd name="connsiteX83" fmla="*/ 2862301 w 9662615"/>
              <a:gd name="connsiteY83" fmla="*/ 1544250 h 1592835"/>
              <a:gd name="connsiteX84" fmla="*/ 2766335 w 9662615"/>
              <a:gd name="connsiteY84" fmla="*/ 1527662 h 1592835"/>
              <a:gd name="connsiteX85" fmla="*/ 2757836 w 9662615"/>
              <a:gd name="connsiteY85" fmla="*/ 1531371 h 1592835"/>
              <a:gd name="connsiteX86" fmla="*/ 2691555 w 9662615"/>
              <a:gd name="connsiteY86" fmla="*/ 1530283 h 1592835"/>
              <a:gd name="connsiteX87" fmla="*/ 2491676 w 9662615"/>
              <a:gd name="connsiteY87" fmla="*/ 1500859 h 1592835"/>
              <a:gd name="connsiteX88" fmla="*/ 2378036 w 9662615"/>
              <a:gd name="connsiteY88" fmla="*/ 1520645 h 1592835"/>
              <a:gd name="connsiteX89" fmla="*/ 2284269 w 9662615"/>
              <a:gd name="connsiteY89" fmla="*/ 1503068 h 1592835"/>
              <a:gd name="connsiteX90" fmla="*/ 2207104 w 9662615"/>
              <a:gd name="connsiteY90" fmla="*/ 1508888 h 1592835"/>
              <a:gd name="connsiteX91" fmla="*/ 2149226 w 9662615"/>
              <a:gd name="connsiteY91" fmla="*/ 1523409 h 1592835"/>
              <a:gd name="connsiteX92" fmla="*/ 2084783 w 9662615"/>
              <a:gd name="connsiteY92" fmla="*/ 1524245 h 1592835"/>
              <a:gd name="connsiteX93" fmla="*/ 2070075 w 9662615"/>
              <a:gd name="connsiteY93" fmla="*/ 1511285 h 1592835"/>
              <a:gd name="connsiteX94" fmla="*/ 2001057 w 9662615"/>
              <a:gd name="connsiteY94" fmla="*/ 1516449 h 1592835"/>
              <a:gd name="connsiteX95" fmla="*/ 1896330 w 9662615"/>
              <a:gd name="connsiteY95" fmla="*/ 1525725 h 1592835"/>
              <a:gd name="connsiteX96" fmla="*/ 1835994 w 9662615"/>
              <a:gd name="connsiteY96" fmla="*/ 1527678 h 1592835"/>
              <a:gd name="connsiteX97" fmla="*/ 1671119 w 9662615"/>
              <a:gd name="connsiteY97" fmla="*/ 1536701 h 1592835"/>
              <a:gd name="connsiteX98" fmla="*/ 1601337 w 9662615"/>
              <a:gd name="connsiteY98" fmla="*/ 1548552 h 1592835"/>
              <a:gd name="connsiteX99" fmla="*/ 1407755 w 9662615"/>
              <a:gd name="connsiteY99" fmla="*/ 1571444 h 1592835"/>
              <a:gd name="connsiteX100" fmla="*/ 1271994 w 9662615"/>
              <a:gd name="connsiteY100" fmla="*/ 1579471 h 1592835"/>
              <a:gd name="connsiteX101" fmla="*/ 1249226 w 9662615"/>
              <a:gd name="connsiteY101" fmla="*/ 1583140 h 1592835"/>
              <a:gd name="connsiteX102" fmla="*/ 1217719 w 9662615"/>
              <a:gd name="connsiteY102" fmla="*/ 1580863 h 1592835"/>
              <a:gd name="connsiteX103" fmla="*/ 1091432 w 9662615"/>
              <a:gd name="connsiteY103" fmla="*/ 1571003 h 1592835"/>
              <a:gd name="connsiteX104" fmla="*/ 992039 w 9662615"/>
              <a:gd name="connsiteY104" fmla="*/ 1556662 h 1592835"/>
              <a:gd name="connsiteX105" fmla="*/ 868264 w 9662615"/>
              <a:gd name="connsiteY105" fmla="*/ 1566392 h 1592835"/>
              <a:gd name="connsiteX106" fmla="*/ 792765 w 9662615"/>
              <a:gd name="connsiteY106" fmla="*/ 1563102 h 1592835"/>
              <a:gd name="connsiteX107" fmla="*/ 669055 w 9662615"/>
              <a:gd name="connsiteY107" fmla="*/ 1543638 h 1592835"/>
              <a:gd name="connsiteX108" fmla="*/ 506152 w 9662615"/>
              <a:gd name="connsiteY108" fmla="*/ 1549124 h 1592835"/>
              <a:gd name="connsiteX109" fmla="*/ 472797 w 9662615"/>
              <a:gd name="connsiteY109" fmla="*/ 1568904 h 1592835"/>
              <a:gd name="connsiteX110" fmla="*/ 427864 w 9662615"/>
              <a:gd name="connsiteY110" fmla="*/ 1580848 h 1592835"/>
              <a:gd name="connsiteX111" fmla="*/ 408381 w 9662615"/>
              <a:gd name="connsiteY111" fmla="*/ 1552940 h 1592835"/>
              <a:gd name="connsiteX112" fmla="*/ 267163 w 9662615"/>
              <a:gd name="connsiteY112" fmla="*/ 1531913 h 1592835"/>
              <a:gd name="connsiteX113" fmla="*/ 196644 w 9662615"/>
              <a:gd name="connsiteY113" fmla="*/ 1524565 h 1592835"/>
              <a:gd name="connsiteX114" fmla="*/ 86819 w 9662615"/>
              <a:gd name="connsiteY114" fmla="*/ 1519517 h 1592835"/>
              <a:gd name="connsiteX115" fmla="*/ 53369 w 9662615"/>
              <a:gd name="connsiteY115" fmla="*/ 1516853 h 1592835"/>
              <a:gd name="connsiteX116" fmla="*/ 2359 w 9662615"/>
              <a:gd name="connsiteY116" fmla="*/ 1515247 h 1592835"/>
              <a:gd name="connsiteX117" fmla="*/ 0 w 9662615"/>
              <a:gd name="connsiteY117" fmla="*/ 1514932 h 1592835"/>
              <a:gd name="connsiteX118" fmla="*/ 0 w 9662615"/>
              <a:gd name="connsiteY118" fmla="*/ 0 h 1592835"/>
              <a:gd name="connsiteX0" fmla="*/ 0 w 9662615"/>
              <a:gd name="connsiteY0" fmla="*/ 0 h 1592835"/>
              <a:gd name="connsiteX1" fmla="*/ 9662615 w 9662615"/>
              <a:gd name="connsiteY1" fmla="*/ 0 h 1592835"/>
              <a:gd name="connsiteX2" fmla="*/ 9662615 w 9662615"/>
              <a:gd name="connsiteY2" fmla="*/ 1280346 h 1592835"/>
              <a:gd name="connsiteX3" fmla="*/ 9658420 w 9662615"/>
              <a:gd name="connsiteY3" fmla="*/ 1280106 h 1592835"/>
              <a:gd name="connsiteX4" fmla="*/ 9469546 w 9662615"/>
              <a:gd name="connsiteY4" fmla="*/ 1289837 h 1592835"/>
              <a:gd name="connsiteX5" fmla="*/ 9385895 w 9662615"/>
              <a:gd name="connsiteY5" fmla="*/ 1269203 h 1592835"/>
              <a:gd name="connsiteX6" fmla="*/ 9144767 w 9662615"/>
              <a:gd name="connsiteY6" fmla="*/ 1264120 h 1592835"/>
              <a:gd name="connsiteX7" fmla="*/ 8837252 w 9662615"/>
              <a:gd name="connsiteY7" fmla="*/ 1350515 h 1592835"/>
              <a:gd name="connsiteX8" fmla="*/ 8705466 w 9662615"/>
              <a:gd name="connsiteY8" fmla="*/ 1342419 h 1592835"/>
              <a:gd name="connsiteX9" fmla="*/ 8652221 w 9662615"/>
              <a:gd name="connsiteY9" fmla="*/ 1326906 h 1592835"/>
              <a:gd name="connsiteX10" fmla="*/ 8632312 w 9662615"/>
              <a:gd name="connsiteY10" fmla="*/ 1326025 h 1592835"/>
              <a:gd name="connsiteX11" fmla="*/ 8591582 w 9662615"/>
              <a:gd name="connsiteY11" fmla="*/ 1341666 h 1592835"/>
              <a:gd name="connsiteX12" fmla="*/ 8537336 w 9662615"/>
              <a:gd name="connsiteY12" fmla="*/ 1341684 h 1592835"/>
              <a:gd name="connsiteX13" fmla="*/ 8472508 w 9662615"/>
              <a:gd name="connsiteY13" fmla="*/ 1363109 h 1592835"/>
              <a:gd name="connsiteX14" fmla="*/ 8258477 w 9662615"/>
              <a:gd name="connsiteY14" fmla="*/ 1370666 h 1592835"/>
              <a:gd name="connsiteX15" fmla="*/ 8197961 w 9662615"/>
              <a:gd name="connsiteY15" fmla="*/ 1392804 h 1592835"/>
              <a:gd name="connsiteX16" fmla="*/ 8171196 w 9662615"/>
              <a:gd name="connsiteY16" fmla="*/ 1397216 h 1592835"/>
              <a:gd name="connsiteX17" fmla="*/ 8127667 w 9662615"/>
              <a:gd name="connsiteY17" fmla="*/ 1418254 h 1592835"/>
              <a:gd name="connsiteX18" fmla="*/ 7974579 w 9662615"/>
              <a:gd name="connsiteY18" fmla="*/ 1383439 h 1592835"/>
              <a:gd name="connsiteX19" fmla="*/ 7768351 w 9662615"/>
              <a:gd name="connsiteY19" fmla="*/ 1395051 h 1592835"/>
              <a:gd name="connsiteX20" fmla="*/ 7635985 w 9662615"/>
              <a:gd name="connsiteY20" fmla="*/ 1386363 h 1592835"/>
              <a:gd name="connsiteX21" fmla="*/ 7466069 w 9662615"/>
              <a:gd name="connsiteY21" fmla="*/ 1377654 h 1592835"/>
              <a:gd name="connsiteX22" fmla="*/ 7355642 w 9662615"/>
              <a:gd name="connsiteY22" fmla="*/ 1407761 h 1592835"/>
              <a:gd name="connsiteX23" fmla="*/ 7151610 w 9662615"/>
              <a:gd name="connsiteY23" fmla="*/ 1397856 h 1592835"/>
              <a:gd name="connsiteX24" fmla="*/ 7082147 w 9662615"/>
              <a:gd name="connsiteY24" fmla="*/ 1406113 h 1592835"/>
              <a:gd name="connsiteX25" fmla="*/ 7014958 w 9662615"/>
              <a:gd name="connsiteY25" fmla="*/ 1396883 h 1592835"/>
              <a:gd name="connsiteX26" fmla="*/ 6907567 w 9662615"/>
              <a:gd name="connsiteY26" fmla="*/ 1419149 h 1592835"/>
              <a:gd name="connsiteX27" fmla="*/ 6748428 w 9662615"/>
              <a:gd name="connsiteY27" fmla="*/ 1420308 h 1592835"/>
              <a:gd name="connsiteX28" fmla="*/ 6654257 w 9662615"/>
              <a:gd name="connsiteY28" fmla="*/ 1424143 h 1592835"/>
              <a:gd name="connsiteX29" fmla="*/ 6620123 w 9662615"/>
              <a:gd name="connsiteY29" fmla="*/ 1430535 h 1592835"/>
              <a:gd name="connsiteX30" fmla="*/ 6571355 w 9662615"/>
              <a:gd name="connsiteY30" fmla="*/ 1436144 h 1592835"/>
              <a:gd name="connsiteX31" fmla="*/ 6486557 w 9662615"/>
              <a:gd name="connsiteY31" fmla="*/ 1449861 h 1592835"/>
              <a:gd name="connsiteX32" fmla="*/ 6370419 w 9662615"/>
              <a:gd name="connsiteY32" fmla="*/ 1461649 h 1592835"/>
              <a:gd name="connsiteX33" fmla="*/ 6278839 w 9662615"/>
              <a:gd name="connsiteY33" fmla="*/ 1449160 h 1592835"/>
              <a:gd name="connsiteX34" fmla="*/ 6272455 w 9662615"/>
              <a:gd name="connsiteY34" fmla="*/ 1453191 h 1592835"/>
              <a:gd name="connsiteX35" fmla="*/ 6212659 w 9662615"/>
              <a:gd name="connsiteY35" fmla="*/ 1454850 h 1592835"/>
              <a:gd name="connsiteX36" fmla="*/ 6069317 w 9662615"/>
              <a:gd name="connsiteY36" fmla="*/ 1445838 h 1592835"/>
              <a:gd name="connsiteX37" fmla="*/ 5878477 w 9662615"/>
              <a:gd name="connsiteY37" fmla="*/ 1439180 h 1592835"/>
              <a:gd name="connsiteX38" fmla="*/ 5838387 w 9662615"/>
              <a:gd name="connsiteY38" fmla="*/ 1444679 h 1592835"/>
              <a:gd name="connsiteX39" fmla="*/ 5771136 w 9662615"/>
              <a:gd name="connsiteY39" fmla="*/ 1453639 h 1592835"/>
              <a:gd name="connsiteX40" fmla="*/ 5724081 w 9662615"/>
              <a:gd name="connsiteY40" fmla="*/ 1470431 h 1592835"/>
              <a:gd name="connsiteX41" fmla="*/ 5666577 w 9662615"/>
              <a:gd name="connsiteY41" fmla="*/ 1473921 h 1592835"/>
              <a:gd name="connsiteX42" fmla="*/ 5649068 w 9662615"/>
              <a:gd name="connsiteY42" fmla="*/ 1461676 h 1592835"/>
              <a:gd name="connsiteX43" fmla="*/ 5588902 w 9662615"/>
              <a:gd name="connsiteY43" fmla="*/ 1469647 h 1592835"/>
              <a:gd name="connsiteX44" fmla="*/ 5498090 w 9662615"/>
              <a:gd name="connsiteY44" fmla="*/ 1483173 h 1592835"/>
              <a:gd name="connsiteX45" fmla="*/ 5444641 w 9662615"/>
              <a:gd name="connsiteY45" fmla="*/ 1487602 h 1592835"/>
              <a:gd name="connsiteX46" fmla="*/ 5299812 w 9662615"/>
              <a:gd name="connsiteY46" fmla="*/ 1503362 h 1592835"/>
              <a:gd name="connsiteX47" fmla="*/ 5213947 w 9662615"/>
              <a:gd name="connsiteY47" fmla="*/ 1516637 h 1592835"/>
              <a:gd name="connsiteX48" fmla="*/ 5090342 w 9662615"/>
              <a:gd name="connsiteY48" fmla="*/ 1546680 h 1592835"/>
              <a:gd name="connsiteX49" fmla="*/ 5129812 w 9662615"/>
              <a:gd name="connsiteY49" fmla="*/ 1521277 h 1592835"/>
              <a:gd name="connsiteX50" fmla="*/ 5059484 w 9662615"/>
              <a:gd name="connsiteY50" fmla="*/ 1546802 h 1592835"/>
              <a:gd name="connsiteX51" fmla="*/ 5038524 w 9662615"/>
              <a:gd name="connsiteY51" fmla="*/ 1545675 h 1592835"/>
              <a:gd name="connsiteX52" fmla="*/ 5026564 w 9662615"/>
              <a:gd name="connsiteY52" fmla="*/ 1545376 h 1592835"/>
              <a:gd name="connsiteX53" fmla="*/ 4969433 w 9662615"/>
              <a:gd name="connsiteY53" fmla="*/ 1550865 h 1592835"/>
              <a:gd name="connsiteX54" fmla="*/ 4921303 w 9662615"/>
              <a:gd name="connsiteY54" fmla="*/ 1575379 h 1592835"/>
              <a:gd name="connsiteX55" fmla="*/ 4863775 w 9662615"/>
              <a:gd name="connsiteY55" fmla="*/ 1562633 h 1592835"/>
              <a:gd name="connsiteX56" fmla="*/ 4847242 w 9662615"/>
              <a:gd name="connsiteY56" fmla="*/ 1565435 h 1592835"/>
              <a:gd name="connsiteX57" fmla="*/ 4856839 w 9662615"/>
              <a:gd name="connsiteY57" fmla="*/ 1592835 h 1592835"/>
              <a:gd name="connsiteX58" fmla="*/ 4791466 w 9662615"/>
              <a:gd name="connsiteY58" fmla="*/ 1561324 h 1592835"/>
              <a:gd name="connsiteX59" fmla="*/ 4784247 w 9662615"/>
              <a:gd name="connsiteY59" fmla="*/ 1562342 h 1592835"/>
              <a:gd name="connsiteX60" fmla="*/ 4735334 w 9662615"/>
              <a:gd name="connsiteY60" fmla="*/ 1581778 h 1592835"/>
              <a:gd name="connsiteX61" fmla="*/ 4697562 w 9662615"/>
              <a:gd name="connsiteY61" fmla="*/ 1551206 h 1592835"/>
              <a:gd name="connsiteX62" fmla="*/ 4662664 w 9662615"/>
              <a:gd name="connsiteY62" fmla="*/ 1573162 h 1592835"/>
              <a:gd name="connsiteX63" fmla="*/ 4603028 w 9662615"/>
              <a:gd name="connsiteY63" fmla="*/ 1568821 h 1592835"/>
              <a:gd name="connsiteX64" fmla="*/ 4541612 w 9662615"/>
              <a:gd name="connsiteY64" fmla="*/ 1545262 h 1592835"/>
              <a:gd name="connsiteX65" fmla="*/ 4422155 w 9662615"/>
              <a:gd name="connsiteY65" fmla="*/ 1542059 h 1592835"/>
              <a:gd name="connsiteX66" fmla="*/ 4221826 w 9662615"/>
              <a:gd name="connsiteY66" fmla="*/ 1508923 h 1592835"/>
              <a:gd name="connsiteX67" fmla="*/ 4096601 w 9662615"/>
              <a:gd name="connsiteY67" fmla="*/ 1521563 h 1592835"/>
              <a:gd name="connsiteX68" fmla="*/ 3970635 w 9662615"/>
              <a:gd name="connsiteY68" fmla="*/ 1544815 h 1592835"/>
              <a:gd name="connsiteX69" fmla="*/ 3833906 w 9662615"/>
              <a:gd name="connsiteY69" fmla="*/ 1516637 h 1592835"/>
              <a:gd name="connsiteX70" fmla="*/ 3696258 w 9662615"/>
              <a:gd name="connsiteY70" fmla="*/ 1537563 h 1592835"/>
              <a:gd name="connsiteX71" fmla="*/ 3594070 w 9662615"/>
              <a:gd name="connsiteY71" fmla="*/ 1509422 h 1592835"/>
              <a:gd name="connsiteX72" fmla="*/ 3565233 w 9662615"/>
              <a:gd name="connsiteY72" fmla="*/ 1515122 h 1592835"/>
              <a:gd name="connsiteX73" fmla="*/ 3560267 w 9662615"/>
              <a:gd name="connsiteY73" fmla="*/ 1516288 h 1592835"/>
              <a:gd name="connsiteX74" fmla="*/ 3540258 w 9662615"/>
              <a:gd name="connsiteY74" fmla="*/ 1516976 h 1592835"/>
              <a:gd name="connsiteX75" fmla="*/ 3534780 w 9662615"/>
              <a:gd name="connsiteY75" fmla="*/ 1522141 h 1592835"/>
              <a:gd name="connsiteX76" fmla="*/ 3504783 w 9662615"/>
              <a:gd name="connsiteY76" fmla="*/ 1526739 h 1592835"/>
              <a:gd name="connsiteX77" fmla="*/ 3430805 w 9662615"/>
              <a:gd name="connsiteY77" fmla="*/ 1542521 h 1592835"/>
              <a:gd name="connsiteX78" fmla="*/ 3292707 w 9662615"/>
              <a:gd name="connsiteY78" fmla="*/ 1520490 h 1592835"/>
              <a:gd name="connsiteX79" fmla="*/ 3187872 w 9662615"/>
              <a:gd name="connsiteY79" fmla="*/ 1519991 h 1592835"/>
              <a:gd name="connsiteX80" fmla="*/ 3148026 w 9662615"/>
              <a:gd name="connsiteY80" fmla="*/ 1524777 h 1592835"/>
              <a:gd name="connsiteX81" fmla="*/ 3092394 w 9662615"/>
              <a:gd name="connsiteY81" fmla="*/ 1528115 h 1592835"/>
              <a:gd name="connsiteX82" fmla="*/ 2994200 w 9662615"/>
              <a:gd name="connsiteY82" fmla="*/ 1537857 h 1592835"/>
              <a:gd name="connsiteX83" fmla="*/ 2862301 w 9662615"/>
              <a:gd name="connsiteY83" fmla="*/ 1544250 h 1592835"/>
              <a:gd name="connsiteX84" fmla="*/ 2766335 w 9662615"/>
              <a:gd name="connsiteY84" fmla="*/ 1527662 h 1592835"/>
              <a:gd name="connsiteX85" fmla="*/ 2757836 w 9662615"/>
              <a:gd name="connsiteY85" fmla="*/ 1531371 h 1592835"/>
              <a:gd name="connsiteX86" fmla="*/ 2691555 w 9662615"/>
              <a:gd name="connsiteY86" fmla="*/ 1530283 h 1592835"/>
              <a:gd name="connsiteX87" fmla="*/ 2491676 w 9662615"/>
              <a:gd name="connsiteY87" fmla="*/ 1500859 h 1592835"/>
              <a:gd name="connsiteX88" fmla="*/ 2378036 w 9662615"/>
              <a:gd name="connsiteY88" fmla="*/ 1520645 h 1592835"/>
              <a:gd name="connsiteX89" fmla="*/ 2284269 w 9662615"/>
              <a:gd name="connsiteY89" fmla="*/ 1503068 h 1592835"/>
              <a:gd name="connsiteX90" fmla="*/ 2207104 w 9662615"/>
              <a:gd name="connsiteY90" fmla="*/ 1508888 h 1592835"/>
              <a:gd name="connsiteX91" fmla="*/ 2149226 w 9662615"/>
              <a:gd name="connsiteY91" fmla="*/ 1523409 h 1592835"/>
              <a:gd name="connsiteX92" fmla="*/ 2084783 w 9662615"/>
              <a:gd name="connsiteY92" fmla="*/ 1524245 h 1592835"/>
              <a:gd name="connsiteX93" fmla="*/ 2070075 w 9662615"/>
              <a:gd name="connsiteY93" fmla="*/ 1511285 h 1592835"/>
              <a:gd name="connsiteX94" fmla="*/ 2001057 w 9662615"/>
              <a:gd name="connsiteY94" fmla="*/ 1516449 h 1592835"/>
              <a:gd name="connsiteX95" fmla="*/ 1896330 w 9662615"/>
              <a:gd name="connsiteY95" fmla="*/ 1525725 h 1592835"/>
              <a:gd name="connsiteX96" fmla="*/ 1835994 w 9662615"/>
              <a:gd name="connsiteY96" fmla="*/ 1527678 h 1592835"/>
              <a:gd name="connsiteX97" fmla="*/ 1671119 w 9662615"/>
              <a:gd name="connsiteY97" fmla="*/ 1536701 h 1592835"/>
              <a:gd name="connsiteX98" fmla="*/ 1601337 w 9662615"/>
              <a:gd name="connsiteY98" fmla="*/ 1548552 h 1592835"/>
              <a:gd name="connsiteX99" fmla="*/ 1407755 w 9662615"/>
              <a:gd name="connsiteY99" fmla="*/ 1571444 h 1592835"/>
              <a:gd name="connsiteX100" fmla="*/ 1271994 w 9662615"/>
              <a:gd name="connsiteY100" fmla="*/ 1579471 h 1592835"/>
              <a:gd name="connsiteX101" fmla="*/ 1249226 w 9662615"/>
              <a:gd name="connsiteY101" fmla="*/ 1583140 h 1592835"/>
              <a:gd name="connsiteX102" fmla="*/ 1217719 w 9662615"/>
              <a:gd name="connsiteY102" fmla="*/ 1580863 h 1592835"/>
              <a:gd name="connsiteX103" fmla="*/ 1091432 w 9662615"/>
              <a:gd name="connsiteY103" fmla="*/ 1571003 h 1592835"/>
              <a:gd name="connsiteX104" fmla="*/ 992039 w 9662615"/>
              <a:gd name="connsiteY104" fmla="*/ 1556662 h 1592835"/>
              <a:gd name="connsiteX105" fmla="*/ 868264 w 9662615"/>
              <a:gd name="connsiteY105" fmla="*/ 1566392 h 1592835"/>
              <a:gd name="connsiteX106" fmla="*/ 792765 w 9662615"/>
              <a:gd name="connsiteY106" fmla="*/ 1563102 h 1592835"/>
              <a:gd name="connsiteX107" fmla="*/ 669055 w 9662615"/>
              <a:gd name="connsiteY107" fmla="*/ 1543638 h 1592835"/>
              <a:gd name="connsiteX108" fmla="*/ 506152 w 9662615"/>
              <a:gd name="connsiteY108" fmla="*/ 1549124 h 1592835"/>
              <a:gd name="connsiteX109" fmla="*/ 472797 w 9662615"/>
              <a:gd name="connsiteY109" fmla="*/ 1568904 h 1592835"/>
              <a:gd name="connsiteX110" fmla="*/ 427864 w 9662615"/>
              <a:gd name="connsiteY110" fmla="*/ 1580848 h 1592835"/>
              <a:gd name="connsiteX111" fmla="*/ 408381 w 9662615"/>
              <a:gd name="connsiteY111" fmla="*/ 1552940 h 1592835"/>
              <a:gd name="connsiteX112" fmla="*/ 267163 w 9662615"/>
              <a:gd name="connsiteY112" fmla="*/ 1531913 h 1592835"/>
              <a:gd name="connsiteX113" fmla="*/ 196644 w 9662615"/>
              <a:gd name="connsiteY113" fmla="*/ 1524565 h 1592835"/>
              <a:gd name="connsiteX114" fmla="*/ 86819 w 9662615"/>
              <a:gd name="connsiteY114" fmla="*/ 1519517 h 1592835"/>
              <a:gd name="connsiteX115" fmla="*/ 53369 w 9662615"/>
              <a:gd name="connsiteY115" fmla="*/ 1516853 h 1592835"/>
              <a:gd name="connsiteX116" fmla="*/ 2359 w 9662615"/>
              <a:gd name="connsiteY116" fmla="*/ 1515247 h 1592835"/>
              <a:gd name="connsiteX117" fmla="*/ 0 w 9662615"/>
              <a:gd name="connsiteY117" fmla="*/ 1514932 h 1592835"/>
              <a:gd name="connsiteX118" fmla="*/ 0 w 9662615"/>
              <a:gd name="connsiteY118" fmla="*/ 0 h 1592835"/>
              <a:gd name="connsiteX0" fmla="*/ 0 w 9662615"/>
              <a:gd name="connsiteY0" fmla="*/ 0 h 1692226"/>
              <a:gd name="connsiteX1" fmla="*/ 9662615 w 9662615"/>
              <a:gd name="connsiteY1" fmla="*/ 0 h 1692226"/>
              <a:gd name="connsiteX2" fmla="*/ 9662615 w 9662615"/>
              <a:gd name="connsiteY2" fmla="*/ 1280346 h 1692226"/>
              <a:gd name="connsiteX3" fmla="*/ 9658420 w 9662615"/>
              <a:gd name="connsiteY3" fmla="*/ 1280106 h 1692226"/>
              <a:gd name="connsiteX4" fmla="*/ 9469546 w 9662615"/>
              <a:gd name="connsiteY4" fmla="*/ 1289837 h 1692226"/>
              <a:gd name="connsiteX5" fmla="*/ 9385895 w 9662615"/>
              <a:gd name="connsiteY5" fmla="*/ 1269203 h 1692226"/>
              <a:gd name="connsiteX6" fmla="*/ 9144767 w 9662615"/>
              <a:gd name="connsiteY6" fmla="*/ 1264120 h 1692226"/>
              <a:gd name="connsiteX7" fmla="*/ 8837252 w 9662615"/>
              <a:gd name="connsiteY7" fmla="*/ 1350515 h 1692226"/>
              <a:gd name="connsiteX8" fmla="*/ 8705466 w 9662615"/>
              <a:gd name="connsiteY8" fmla="*/ 1342419 h 1692226"/>
              <a:gd name="connsiteX9" fmla="*/ 8652221 w 9662615"/>
              <a:gd name="connsiteY9" fmla="*/ 1326906 h 1692226"/>
              <a:gd name="connsiteX10" fmla="*/ 8632312 w 9662615"/>
              <a:gd name="connsiteY10" fmla="*/ 1326025 h 1692226"/>
              <a:gd name="connsiteX11" fmla="*/ 8591582 w 9662615"/>
              <a:gd name="connsiteY11" fmla="*/ 1341666 h 1692226"/>
              <a:gd name="connsiteX12" fmla="*/ 8537336 w 9662615"/>
              <a:gd name="connsiteY12" fmla="*/ 1341684 h 1692226"/>
              <a:gd name="connsiteX13" fmla="*/ 8472508 w 9662615"/>
              <a:gd name="connsiteY13" fmla="*/ 1363109 h 1692226"/>
              <a:gd name="connsiteX14" fmla="*/ 8258477 w 9662615"/>
              <a:gd name="connsiteY14" fmla="*/ 1370666 h 1692226"/>
              <a:gd name="connsiteX15" fmla="*/ 8197961 w 9662615"/>
              <a:gd name="connsiteY15" fmla="*/ 1392804 h 1692226"/>
              <a:gd name="connsiteX16" fmla="*/ 8171196 w 9662615"/>
              <a:gd name="connsiteY16" fmla="*/ 1397216 h 1692226"/>
              <a:gd name="connsiteX17" fmla="*/ 8127667 w 9662615"/>
              <a:gd name="connsiteY17" fmla="*/ 1418254 h 1692226"/>
              <a:gd name="connsiteX18" fmla="*/ 7974579 w 9662615"/>
              <a:gd name="connsiteY18" fmla="*/ 1383439 h 1692226"/>
              <a:gd name="connsiteX19" fmla="*/ 7768351 w 9662615"/>
              <a:gd name="connsiteY19" fmla="*/ 1395051 h 1692226"/>
              <a:gd name="connsiteX20" fmla="*/ 7635985 w 9662615"/>
              <a:gd name="connsiteY20" fmla="*/ 1386363 h 1692226"/>
              <a:gd name="connsiteX21" fmla="*/ 7466069 w 9662615"/>
              <a:gd name="connsiteY21" fmla="*/ 1377654 h 1692226"/>
              <a:gd name="connsiteX22" fmla="*/ 7355642 w 9662615"/>
              <a:gd name="connsiteY22" fmla="*/ 1407761 h 1692226"/>
              <a:gd name="connsiteX23" fmla="*/ 7151610 w 9662615"/>
              <a:gd name="connsiteY23" fmla="*/ 1397856 h 1692226"/>
              <a:gd name="connsiteX24" fmla="*/ 7082147 w 9662615"/>
              <a:gd name="connsiteY24" fmla="*/ 1406113 h 1692226"/>
              <a:gd name="connsiteX25" fmla="*/ 7014958 w 9662615"/>
              <a:gd name="connsiteY25" fmla="*/ 1396883 h 1692226"/>
              <a:gd name="connsiteX26" fmla="*/ 6907567 w 9662615"/>
              <a:gd name="connsiteY26" fmla="*/ 1419149 h 1692226"/>
              <a:gd name="connsiteX27" fmla="*/ 6748428 w 9662615"/>
              <a:gd name="connsiteY27" fmla="*/ 1420308 h 1692226"/>
              <a:gd name="connsiteX28" fmla="*/ 6654257 w 9662615"/>
              <a:gd name="connsiteY28" fmla="*/ 1424143 h 1692226"/>
              <a:gd name="connsiteX29" fmla="*/ 6620123 w 9662615"/>
              <a:gd name="connsiteY29" fmla="*/ 1430535 h 1692226"/>
              <a:gd name="connsiteX30" fmla="*/ 6571355 w 9662615"/>
              <a:gd name="connsiteY30" fmla="*/ 1436144 h 1692226"/>
              <a:gd name="connsiteX31" fmla="*/ 6486557 w 9662615"/>
              <a:gd name="connsiteY31" fmla="*/ 1449861 h 1692226"/>
              <a:gd name="connsiteX32" fmla="*/ 6370419 w 9662615"/>
              <a:gd name="connsiteY32" fmla="*/ 1461649 h 1692226"/>
              <a:gd name="connsiteX33" fmla="*/ 6278839 w 9662615"/>
              <a:gd name="connsiteY33" fmla="*/ 1449160 h 1692226"/>
              <a:gd name="connsiteX34" fmla="*/ 6272455 w 9662615"/>
              <a:gd name="connsiteY34" fmla="*/ 1453191 h 1692226"/>
              <a:gd name="connsiteX35" fmla="*/ 6212659 w 9662615"/>
              <a:gd name="connsiteY35" fmla="*/ 1454850 h 1692226"/>
              <a:gd name="connsiteX36" fmla="*/ 6069317 w 9662615"/>
              <a:gd name="connsiteY36" fmla="*/ 1445838 h 1692226"/>
              <a:gd name="connsiteX37" fmla="*/ 5878477 w 9662615"/>
              <a:gd name="connsiteY37" fmla="*/ 1439180 h 1692226"/>
              <a:gd name="connsiteX38" fmla="*/ 5838387 w 9662615"/>
              <a:gd name="connsiteY38" fmla="*/ 1444679 h 1692226"/>
              <a:gd name="connsiteX39" fmla="*/ 5771136 w 9662615"/>
              <a:gd name="connsiteY39" fmla="*/ 1453639 h 1692226"/>
              <a:gd name="connsiteX40" fmla="*/ 5724081 w 9662615"/>
              <a:gd name="connsiteY40" fmla="*/ 1470431 h 1692226"/>
              <a:gd name="connsiteX41" fmla="*/ 5666577 w 9662615"/>
              <a:gd name="connsiteY41" fmla="*/ 1473921 h 1692226"/>
              <a:gd name="connsiteX42" fmla="*/ 5649068 w 9662615"/>
              <a:gd name="connsiteY42" fmla="*/ 1461676 h 1692226"/>
              <a:gd name="connsiteX43" fmla="*/ 5588902 w 9662615"/>
              <a:gd name="connsiteY43" fmla="*/ 1469647 h 1692226"/>
              <a:gd name="connsiteX44" fmla="*/ 5498090 w 9662615"/>
              <a:gd name="connsiteY44" fmla="*/ 1483173 h 1692226"/>
              <a:gd name="connsiteX45" fmla="*/ 5444641 w 9662615"/>
              <a:gd name="connsiteY45" fmla="*/ 1487602 h 1692226"/>
              <a:gd name="connsiteX46" fmla="*/ 5299812 w 9662615"/>
              <a:gd name="connsiteY46" fmla="*/ 1503362 h 1692226"/>
              <a:gd name="connsiteX47" fmla="*/ 5213947 w 9662615"/>
              <a:gd name="connsiteY47" fmla="*/ 1516637 h 1692226"/>
              <a:gd name="connsiteX48" fmla="*/ 5090342 w 9662615"/>
              <a:gd name="connsiteY48" fmla="*/ 1546680 h 1692226"/>
              <a:gd name="connsiteX49" fmla="*/ 5129812 w 9662615"/>
              <a:gd name="connsiteY49" fmla="*/ 1521277 h 1692226"/>
              <a:gd name="connsiteX50" fmla="*/ 5059484 w 9662615"/>
              <a:gd name="connsiteY50" fmla="*/ 1546802 h 1692226"/>
              <a:gd name="connsiteX51" fmla="*/ 5038524 w 9662615"/>
              <a:gd name="connsiteY51" fmla="*/ 1545675 h 1692226"/>
              <a:gd name="connsiteX52" fmla="*/ 5026564 w 9662615"/>
              <a:gd name="connsiteY52" fmla="*/ 1545376 h 1692226"/>
              <a:gd name="connsiteX53" fmla="*/ 4969433 w 9662615"/>
              <a:gd name="connsiteY53" fmla="*/ 1550865 h 1692226"/>
              <a:gd name="connsiteX54" fmla="*/ 4921303 w 9662615"/>
              <a:gd name="connsiteY54" fmla="*/ 1575379 h 1692226"/>
              <a:gd name="connsiteX55" fmla="*/ 4863775 w 9662615"/>
              <a:gd name="connsiteY55" fmla="*/ 1562633 h 1692226"/>
              <a:gd name="connsiteX56" fmla="*/ 4847242 w 9662615"/>
              <a:gd name="connsiteY56" fmla="*/ 1565435 h 1692226"/>
              <a:gd name="connsiteX57" fmla="*/ 4809131 w 9662615"/>
              <a:gd name="connsiteY57" fmla="*/ 1692226 h 1692226"/>
              <a:gd name="connsiteX58" fmla="*/ 4791466 w 9662615"/>
              <a:gd name="connsiteY58" fmla="*/ 1561324 h 1692226"/>
              <a:gd name="connsiteX59" fmla="*/ 4784247 w 9662615"/>
              <a:gd name="connsiteY59" fmla="*/ 1562342 h 1692226"/>
              <a:gd name="connsiteX60" fmla="*/ 4735334 w 9662615"/>
              <a:gd name="connsiteY60" fmla="*/ 1581778 h 1692226"/>
              <a:gd name="connsiteX61" fmla="*/ 4697562 w 9662615"/>
              <a:gd name="connsiteY61" fmla="*/ 1551206 h 1692226"/>
              <a:gd name="connsiteX62" fmla="*/ 4662664 w 9662615"/>
              <a:gd name="connsiteY62" fmla="*/ 1573162 h 1692226"/>
              <a:gd name="connsiteX63" fmla="*/ 4603028 w 9662615"/>
              <a:gd name="connsiteY63" fmla="*/ 1568821 h 1692226"/>
              <a:gd name="connsiteX64" fmla="*/ 4541612 w 9662615"/>
              <a:gd name="connsiteY64" fmla="*/ 1545262 h 1692226"/>
              <a:gd name="connsiteX65" fmla="*/ 4422155 w 9662615"/>
              <a:gd name="connsiteY65" fmla="*/ 1542059 h 1692226"/>
              <a:gd name="connsiteX66" fmla="*/ 4221826 w 9662615"/>
              <a:gd name="connsiteY66" fmla="*/ 1508923 h 1692226"/>
              <a:gd name="connsiteX67" fmla="*/ 4096601 w 9662615"/>
              <a:gd name="connsiteY67" fmla="*/ 1521563 h 1692226"/>
              <a:gd name="connsiteX68" fmla="*/ 3970635 w 9662615"/>
              <a:gd name="connsiteY68" fmla="*/ 1544815 h 1692226"/>
              <a:gd name="connsiteX69" fmla="*/ 3833906 w 9662615"/>
              <a:gd name="connsiteY69" fmla="*/ 1516637 h 1692226"/>
              <a:gd name="connsiteX70" fmla="*/ 3696258 w 9662615"/>
              <a:gd name="connsiteY70" fmla="*/ 1537563 h 1692226"/>
              <a:gd name="connsiteX71" fmla="*/ 3594070 w 9662615"/>
              <a:gd name="connsiteY71" fmla="*/ 1509422 h 1692226"/>
              <a:gd name="connsiteX72" fmla="*/ 3565233 w 9662615"/>
              <a:gd name="connsiteY72" fmla="*/ 1515122 h 1692226"/>
              <a:gd name="connsiteX73" fmla="*/ 3560267 w 9662615"/>
              <a:gd name="connsiteY73" fmla="*/ 1516288 h 1692226"/>
              <a:gd name="connsiteX74" fmla="*/ 3540258 w 9662615"/>
              <a:gd name="connsiteY74" fmla="*/ 1516976 h 1692226"/>
              <a:gd name="connsiteX75" fmla="*/ 3534780 w 9662615"/>
              <a:gd name="connsiteY75" fmla="*/ 1522141 h 1692226"/>
              <a:gd name="connsiteX76" fmla="*/ 3504783 w 9662615"/>
              <a:gd name="connsiteY76" fmla="*/ 1526739 h 1692226"/>
              <a:gd name="connsiteX77" fmla="*/ 3430805 w 9662615"/>
              <a:gd name="connsiteY77" fmla="*/ 1542521 h 1692226"/>
              <a:gd name="connsiteX78" fmla="*/ 3292707 w 9662615"/>
              <a:gd name="connsiteY78" fmla="*/ 1520490 h 1692226"/>
              <a:gd name="connsiteX79" fmla="*/ 3187872 w 9662615"/>
              <a:gd name="connsiteY79" fmla="*/ 1519991 h 1692226"/>
              <a:gd name="connsiteX80" fmla="*/ 3148026 w 9662615"/>
              <a:gd name="connsiteY80" fmla="*/ 1524777 h 1692226"/>
              <a:gd name="connsiteX81" fmla="*/ 3092394 w 9662615"/>
              <a:gd name="connsiteY81" fmla="*/ 1528115 h 1692226"/>
              <a:gd name="connsiteX82" fmla="*/ 2994200 w 9662615"/>
              <a:gd name="connsiteY82" fmla="*/ 1537857 h 1692226"/>
              <a:gd name="connsiteX83" fmla="*/ 2862301 w 9662615"/>
              <a:gd name="connsiteY83" fmla="*/ 1544250 h 1692226"/>
              <a:gd name="connsiteX84" fmla="*/ 2766335 w 9662615"/>
              <a:gd name="connsiteY84" fmla="*/ 1527662 h 1692226"/>
              <a:gd name="connsiteX85" fmla="*/ 2757836 w 9662615"/>
              <a:gd name="connsiteY85" fmla="*/ 1531371 h 1692226"/>
              <a:gd name="connsiteX86" fmla="*/ 2691555 w 9662615"/>
              <a:gd name="connsiteY86" fmla="*/ 1530283 h 1692226"/>
              <a:gd name="connsiteX87" fmla="*/ 2491676 w 9662615"/>
              <a:gd name="connsiteY87" fmla="*/ 1500859 h 1692226"/>
              <a:gd name="connsiteX88" fmla="*/ 2378036 w 9662615"/>
              <a:gd name="connsiteY88" fmla="*/ 1520645 h 1692226"/>
              <a:gd name="connsiteX89" fmla="*/ 2284269 w 9662615"/>
              <a:gd name="connsiteY89" fmla="*/ 1503068 h 1692226"/>
              <a:gd name="connsiteX90" fmla="*/ 2207104 w 9662615"/>
              <a:gd name="connsiteY90" fmla="*/ 1508888 h 1692226"/>
              <a:gd name="connsiteX91" fmla="*/ 2149226 w 9662615"/>
              <a:gd name="connsiteY91" fmla="*/ 1523409 h 1692226"/>
              <a:gd name="connsiteX92" fmla="*/ 2084783 w 9662615"/>
              <a:gd name="connsiteY92" fmla="*/ 1524245 h 1692226"/>
              <a:gd name="connsiteX93" fmla="*/ 2070075 w 9662615"/>
              <a:gd name="connsiteY93" fmla="*/ 1511285 h 1692226"/>
              <a:gd name="connsiteX94" fmla="*/ 2001057 w 9662615"/>
              <a:gd name="connsiteY94" fmla="*/ 1516449 h 1692226"/>
              <a:gd name="connsiteX95" fmla="*/ 1896330 w 9662615"/>
              <a:gd name="connsiteY95" fmla="*/ 1525725 h 1692226"/>
              <a:gd name="connsiteX96" fmla="*/ 1835994 w 9662615"/>
              <a:gd name="connsiteY96" fmla="*/ 1527678 h 1692226"/>
              <a:gd name="connsiteX97" fmla="*/ 1671119 w 9662615"/>
              <a:gd name="connsiteY97" fmla="*/ 1536701 h 1692226"/>
              <a:gd name="connsiteX98" fmla="*/ 1601337 w 9662615"/>
              <a:gd name="connsiteY98" fmla="*/ 1548552 h 1692226"/>
              <a:gd name="connsiteX99" fmla="*/ 1407755 w 9662615"/>
              <a:gd name="connsiteY99" fmla="*/ 1571444 h 1692226"/>
              <a:gd name="connsiteX100" fmla="*/ 1271994 w 9662615"/>
              <a:gd name="connsiteY100" fmla="*/ 1579471 h 1692226"/>
              <a:gd name="connsiteX101" fmla="*/ 1249226 w 9662615"/>
              <a:gd name="connsiteY101" fmla="*/ 1583140 h 1692226"/>
              <a:gd name="connsiteX102" fmla="*/ 1217719 w 9662615"/>
              <a:gd name="connsiteY102" fmla="*/ 1580863 h 1692226"/>
              <a:gd name="connsiteX103" fmla="*/ 1091432 w 9662615"/>
              <a:gd name="connsiteY103" fmla="*/ 1571003 h 1692226"/>
              <a:gd name="connsiteX104" fmla="*/ 992039 w 9662615"/>
              <a:gd name="connsiteY104" fmla="*/ 1556662 h 1692226"/>
              <a:gd name="connsiteX105" fmla="*/ 868264 w 9662615"/>
              <a:gd name="connsiteY105" fmla="*/ 1566392 h 1692226"/>
              <a:gd name="connsiteX106" fmla="*/ 792765 w 9662615"/>
              <a:gd name="connsiteY106" fmla="*/ 1563102 h 1692226"/>
              <a:gd name="connsiteX107" fmla="*/ 669055 w 9662615"/>
              <a:gd name="connsiteY107" fmla="*/ 1543638 h 1692226"/>
              <a:gd name="connsiteX108" fmla="*/ 506152 w 9662615"/>
              <a:gd name="connsiteY108" fmla="*/ 1549124 h 1692226"/>
              <a:gd name="connsiteX109" fmla="*/ 472797 w 9662615"/>
              <a:gd name="connsiteY109" fmla="*/ 1568904 h 1692226"/>
              <a:gd name="connsiteX110" fmla="*/ 427864 w 9662615"/>
              <a:gd name="connsiteY110" fmla="*/ 1580848 h 1692226"/>
              <a:gd name="connsiteX111" fmla="*/ 408381 w 9662615"/>
              <a:gd name="connsiteY111" fmla="*/ 1552940 h 1692226"/>
              <a:gd name="connsiteX112" fmla="*/ 267163 w 9662615"/>
              <a:gd name="connsiteY112" fmla="*/ 1531913 h 1692226"/>
              <a:gd name="connsiteX113" fmla="*/ 196644 w 9662615"/>
              <a:gd name="connsiteY113" fmla="*/ 1524565 h 1692226"/>
              <a:gd name="connsiteX114" fmla="*/ 86819 w 9662615"/>
              <a:gd name="connsiteY114" fmla="*/ 1519517 h 1692226"/>
              <a:gd name="connsiteX115" fmla="*/ 53369 w 9662615"/>
              <a:gd name="connsiteY115" fmla="*/ 1516853 h 1692226"/>
              <a:gd name="connsiteX116" fmla="*/ 2359 w 9662615"/>
              <a:gd name="connsiteY116" fmla="*/ 1515247 h 1692226"/>
              <a:gd name="connsiteX117" fmla="*/ 0 w 9662615"/>
              <a:gd name="connsiteY117" fmla="*/ 1514932 h 1692226"/>
              <a:gd name="connsiteX118" fmla="*/ 0 w 9662615"/>
              <a:gd name="connsiteY118" fmla="*/ 0 h 1692226"/>
              <a:gd name="connsiteX0" fmla="*/ 0 w 9662615"/>
              <a:gd name="connsiteY0" fmla="*/ 0 h 1692226"/>
              <a:gd name="connsiteX1" fmla="*/ 9662615 w 9662615"/>
              <a:gd name="connsiteY1" fmla="*/ 0 h 1692226"/>
              <a:gd name="connsiteX2" fmla="*/ 9662615 w 9662615"/>
              <a:gd name="connsiteY2" fmla="*/ 1280346 h 1692226"/>
              <a:gd name="connsiteX3" fmla="*/ 9658420 w 9662615"/>
              <a:gd name="connsiteY3" fmla="*/ 1280106 h 1692226"/>
              <a:gd name="connsiteX4" fmla="*/ 9469546 w 9662615"/>
              <a:gd name="connsiteY4" fmla="*/ 1289837 h 1692226"/>
              <a:gd name="connsiteX5" fmla="*/ 9385895 w 9662615"/>
              <a:gd name="connsiteY5" fmla="*/ 1269203 h 1692226"/>
              <a:gd name="connsiteX6" fmla="*/ 9144767 w 9662615"/>
              <a:gd name="connsiteY6" fmla="*/ 1264120 h 1692226"/>
              <a:gd name="connsiteX7" fmla="*/ 8837252 w 9662615"/>
              <a:gd name="connsiteY7" fmla="*/ 1350515 h 1692226"/>
              <a:gd name="connsiteX8" fmla="*/ 8705466 w 9662615"/>
              <a:gd name="connsiteY8" fmla="*/ 1342419 h 1692226"/>
              <a:gd name="connsiteX9" fmla="*/ 8652221 w 9662615"/>
              <a:gd name="connsiteY9" fmla="*/ 1326906 h 1692226"/>
              <a:gd name="connsiteX10" fmla="*/ 8632312 w 9662615"/>
              <a:gd name="connsiteY10" fmla="*/ 1326025 h 1692226"/>
              <a:gd name="connsiteX11" fmla="*/ 8591582 w 9662615"/>
              <a:gd name="connsiteY11" fmla="*/ 1341666 h 1692226"/>
              <a:gd name="connsiteX12" fmla="*/ 8537336 w 9662615"/>
              <a:gd name="connsiteY12" fmla="*/ 1341684 h 1692226"/>
              <a:gd name="connsiteX13" fmla="*/ 8472508 w 9662615"/>
              <a:gd name="connsiteY13" fmla="*/ 1363109 h 1692226"/>
              <a:gd name="connsiteX14" fmla="*/ 8258477 w 9662615"/>
              <a:gd name="connsiteY14" fmla="*/ 1370666 h 1692226"/>
              <a:gd name="connsiteX15" fmla="*/ 8197961 w 9662615"/>
              <a:gd name="connsiteY15" fmla="*/ 1392804 h 1692226"/>
              <a:gd name="connsiteX16" fmla="*/ 8171196 w 9662615"/>
              <a:gd name="connsiteY16" fmla="*/ 1397216 h 1692226"/>
              <a:gd name="connsiteX17" fmla="*/ 8127667 w 9662615"/>
              <a:gd name="connsiteY17" fmla="*/ 1418254 h 1692226"/>
              <a:gd name="connsiteX18" fmla="*/ 7974579 w 9662615"/>
              <a:gd name="connsiteY18" fmla="*/ 1383439 h 1692226"/>
              <a:gd name="connsiteX19" fmla="*/ 7768351 w 9662615"/>
              <a:gd name="connsiteY19" fmla="*/ 1395051 h 1692226"/>
              <a:gd name="connsiteX20" fmla="*/ 7635985 w 9662615"/>
              <a:gd name="connsiteY20" fmla="*/ 1386363 h 1692226"/>
              <a:gd name="connsiteX21" fmla="*/ 7466069 w 9662615"/>
              <a:gd name="connsiteY21" fmla="*/ 1377654 h 1692226"/>
              <a:gd name="connsiteX22" fmla="*/ 7355642 w 9662615"/>
              <a:gd name="connsiteY22" fmla="*/ 1407761 h 1692226"/>
              <a:gd name="connsiteX23" fmla="*/ 7151610 w 9662615"/>
              <a:gd name="connsiteY23" fmla="*/ 1397856 h 1692226"/>
              <a:gd name="connsiteX24" fmla="*/ 7082147 w 9662615"/>
              <a:gd name="connsiteY24" fmla="*/ 1406113 h 1692226"/>
              <a:gd name="connsiteX25" fmla="*/ 7014958 w 9662615"/>
              <a:gd name="connsiteY25" fmla="*/ 1396883 h 1692226"/>
              <a:gd name="connsiteX26" fmla="*/ 6907567 w 9662615"/>
              <a:gd name="connsiteY26" fmla="*/ 1419149 h 1692226"/>
              <a:gd name="connsiteX27" fmla="*/ 6748428 w 9662615"/>
              <a:gd name="connsiteY27" fmla="*/ 1420308 h 1692226"/>
              <a:gd name="connsiteX28" fmla="*/ 6654257 w 9662615"/>
              <a:gd name="connsiteY28" fmla="*/ 1424143 h 1692226"/>
              <a:gd name="connsiteX29" fmla="*/ 6620123 w 9662615"/>
              <a:gd name="connsiteY29" fmla="*/ 1430535 h 1692226"/>
              <a:gd name="connsiteX30" fmla="*/ 6571355 w 9662615"/>
              <a:gd name="connsiteY30" fmla="*/ 1436144 h 1692226"/>
              <a:gd name="connsiteX31" fmla="*/ 6486557 w 9662615"/>
              <a:gd name="connsiteY31" fmla="*/ 1449861 h 1692226"/>
              <a:gd name="connsiteX32" fmla="*/ 6370419 w 9662615"/>
              <a:gd name="connsiteY32" fmla="*/ 1461649 h 1692226"/>
              <a:gd name="connsiteX33" fmla="*/ 6278839 w 9662615"/>
              <a:gd name="connsiteY33" fmla="*/ 1449160 h 1692226"/>
              <a:gd name="connsiteX34" fmla="*/ 6272455 w 9662615"/>
              <a:gd name="connsiteY34" fmla="*/ 1453191 h 1692226"/>
              <a:gd name="connsiteX35" fmla="*/ 6212659 w 9662615"/>
              <a:gd name="connsiteY35" fmla="*/ 1454850 h 1692226"/>
              <a:gd name="connsiteX36" fmla="*/ 6069317 w 9662615"/>
              <a:gd name="connsiteY36" fmla="*/ 1445838 h 1692226"/>
              <a:gd name="connsiteX37" fmla="*/ 5878477 w 9662615"/>
              <a:gd name="connsiteY37" fmla="*/ 1439180 h 1692226"/>
              <a:gd name="connsiteX38" fmla="*/ 5838387 w 9662615"/>
              <a:gd name="connsiteY38" fmla="*/ 1444679 h 1692226"/>
              <a:gd name="connsiteX39" fmla="*/ 5771136 w 9662615"/>
              <a:gd name="connsiteY39" fmla="*/ 1453639 h 1692226"/>
              <a:gd name="connsiteX40" fmla="*/ 5724081 w 9662615"/>
              <a:gd name="connsiteY40" fmla="*/ 1470431 h 1692226"/>
              <a:gd name="connsiteX41" fmla="*/ 5666577 w 9662615"/>
              <a:gd name="connsiteY41" fmla="*/ 1473921 h 1692226"/>
              <a:gd name="connsiteX42" fmla="*/ 5649068 w 9662615"/>
              <a:gd name="connsiteY42" fmla="*/ 1461676 h 1692226"/>
              <a:gd name="connsiteX43" fmla="*/ 5588902 w 9662615"/>
              <a:gd name="connsiteY43" fmla="*/ 1469647 h 1692226"/>
              <a:gd name="connsiteX44" fmla="*/ 5498090 w 9662615"/>
              <a:gd name="connsiteY44" fmla="*/ 1483173 h 1692226"/>
              <a:gd name="connsiteX45" fmla="*/ 5444641 w 9662615"/>
              <a:gd name="connsiteY45" fmla="*/ 1487602 h 1692226"/>
              <a:gd name="connsiteX46" fmla="*/ 5299812 w 9662615"/>
              <a:gd name="connsiteY46" fmla="*/ 1503362 h 1692226"/>
              <a:gd name="connsiteX47" fmla="*/ 5213947 w 9662615"/>
              <a:gd name="connsiteY47" fmla="*/ 1516637 h 1692226"/>
              <a:gd name="connsiteX48" fmla="*/ 5090342 w 9662615"/>
              <a:gd name="connsiteY48" fmla="*/ 1546680 h 1692226"/>
              <a:gd name="connsiteX49" fmla="*/ 5129812 w 9662615"/>
              <a:gd name="connsiteY49" fmla="*/ 1521277 h 1692226"/>
              <a:gd name="connsiteX50" fmla="*/ 5059484 w 9662615"/>
              <a:gd name="connsiteY50" fmla="*/ 1546802 h 1692226"/>
              <a:gd name="connsiteX51" fmla="*/ 5038524 w 9662615"/>
              <a:gd name="connsiteY51" fmla="*/ 1545675 h 1692226"/>
              <a:gd name="connsiteX52" fmla="*/ 5026564 w 9662615"/>
              <a:gd name="connsiteY52" fmla="*/ 1545376 h 1692226"/>
              <a:gd name="connsiteX53" fmla="*/ 4969433 w 9662615"/>
              <a:gd name="connsiteY53" fmla="*/ 1550865 h 1692226"/>
              <a:gd name="connsiteX54" fmla="*/ 4921303 w 9662615"/>
              <a:gd name="connsiteY54" fmla="*/ 1575379 h 1692226"/>
              <a:gd name="connsiteX55" fmla="*/ 4863775 w 9662615"/>
              <a:gd name="connsiteY55" fmla="*/ 1562633 h 1692226"/>
              <a:gd name="connsiteX56" fmla="*/ 4847242 w 9662615"/>
              <a:gd name="connsiteY56" fmla="*/ 1664826 h 1692226"/>
              <a:gd name="connsiteX57" fmla="*/ 4809131 w 9662615"/>
              <a:gd name="connsiteY57" fmla="*/ 1692226 h 1692226"/>
              <a:gd name="connsiteX58" fmla="*/ 4791466 w 9662615"/>
              <a:gd name="connsiteY58" fmla="*/ 1561324 h 1692226"/>
              <a:gd name="connsiteX59" fmla="*/ 4784247 w 9662615"/>
              <a:gd name="connsiteY59" fmla="*/ 1562342 h 1692226"/>
              <a:gd name="connsiteX60" fmla="*/ 4735334 w 9662615"/>
              <a:gd name="connsiteY60" fmla="*/ 1581778 h 1692226"/>
              <a:gd name="connsiteX61" fmla="*/ 4697562 w 9662615"/>
              <a:gd name="connsiteY61" fmla="*/ 1551206 h 1692226"/>
              <a:gd name="connsiteX62" fmla="*/ 4662664 w 9662615"/>
              <a:gd name="connsiteY62" fmla="*/ 1573162 h 1692226"/>
              <a:gd name="connsiteX63" fmla="*/ 4603028 w 9662615"/>
              <a:gd name="connsiteY63" fmla="*/ 1568821 h 1692226"/>
              <a:gd name="connsiteX64" fmla="*/ 4541612 w 9662615"/>
              <a:gd name="connsiteY64" fmla="*/ 1545262 h 1692226"/>
              <a:gd name="connsiteX65" fmla="*/ 4422155 w 9662615"/>
              <a:gd name="connsiteY65" fmla="*/ 1542059 h 1692226"/>
              <a:gd name="connsiteX66" fmla="*/ 4221826 w 9662615"/>
              <a:gd name="connsiteY66" fmla="*/ 1508923 h 1692226"/>
              <a:gd name="connsiteX67" fmla="*/ 4096601 w 9662615"/>
              <a:gd name="connsiteY67" fmla="*/ 1521563 h 1692226"/>
              <a:gd name="connsiteX68" fmla="*/ 3970635 w 9662615"/>
              <a:gd name="connsiteY68" fmla="*/ 1544815 h 1692226"/>
              <a:gd name="connsiteX69" fmla="*/ 3833906 w 9662615"/>
              <a:gd name="connsiteY69" fmla="*/ 1516637 h 1692226"/>
              <a:gd name="connsiteX70" fmla="*/ 3696258 w 9662615"/>
              <a:gd name="connsiteY70" fmla="*/ 1537563 h 1692226"/>
              <a:gd name="connsiteX71" fmla="*/ 3594070 w 9662615"/>
              <a:gd name="connsiteY71" fmla="*/ 1509422 h 1692226"/>
              <a:gd name="connsiteX72" fmla="*/ 3565233 w 9662615"/>
              <a:gd name="connsiteY72" fmla="*/ 1515122 h 1692226"/>
              <a:gd name="connsiteX73" fmla="*/ 3560267 w 9662615"/>
              <a:gd name="connsiteY73" fmla="*/ 1516288 h 1692226"/>
              <a:gd name="connsiteX74" fmla="*/ 3540258 w 9662615"/>
              <a:gd name="connsiteY74" fmla="*/ 1516976 h 1692226"/>
              <a:gd name="connsiteX75" fmla="*/ 3534780 w 9662615"/>
              <a:gd name="connsiteY75" fmla="*/ 1522141 h 1692226"/>
              <a:gd name="connsiteX76" fmla="*/ 3504783 w 9662615"/>
              <a:gd name="connsiteY76" fmla="*/ 1526739 h 1692226"/>
              <a:gd name="connsiteX77" fmla="*/ 3430805 w 9662615"/>
              <a:gd name="connsiteY77" fmla="*/ 1542521 h 1692226"/>
              <a:gd name="connsiteX78" fmla="*/ 3292707 w 9662615"/>
              <a:gd name="connsiteY78" fmla="*/ 1520490 h 1692226"/>
              <a:gd name="connsiteX79" fmla="*/ 3187872 w 9662615"/>
              <a:gd name="connsiteY79" fmla="*/ 1519991 h 1692226"/>
              <a:gd name="connsiteX80" fmla="*/ 3148026 w 9662615"/>
              <a:gd name="connsiteY80" fmla="*/ 1524777 h 1692226"/>
              <a:gd name="connsiteX81" fmla="*/ 3092394 w 9662615"/>
              <a:gd name="connsiteY81" fmla="*/ 1528115 h 1692226"/>
              <a:gd name="connsiteX82" fmla="*/ 2994200 w 9662615"/>
              <a:gd name="connsiteY82" fmla="*/ 1537857 h 1692226"/>
              <a:gd name="connsiteX83" fmla="*/ 2862301 w 9662615"/>
              <a:gd name="connsiteY83" fmla="*/ 1544250 h 1692226"/>
              <a:gd name="connsiteX84" fmla="*/ 2766335 w 9662615"/>
              <a:gd name="connsiteY84" fmla="*/ 1527662 h 1692226"/>
              <a:gd name="connsiteX85" fmla="*/ 2757836 w 9662615"/>
              <a:gd name="connsiteY85" fmla="*/ 1531371 h 1692226"/>
              <a:gd name="connsiteX86" fmla="*/ 2691555 w 9662615"/>
              <a:gd name="connsiteY86" fmla="*/ 1530283 h 1692226"/>
              <a:gd name="connsiteX87" fmla="*/ 2491676 w 9662615"/>
              <a:gd name="connsiteY87" fmla="*/ 1500859 h 1692226"/>
              <a:gd name="connsiteX88" fmla="*/ 2378036 w 9662615"/>
              <a:gd name="connsiteY88" fmla="*/ 1520645 h 1692226"/>
              <a:gd name="connsiteX89" fmla="*/ 2284269 w 9662615"/>
              <a:gd name="connsiteY89" fmla="*/ 1503068 h 1692226"/>
              <a:gd name="connsiteX90" fmla="*/ 2207104 w 9662615"/>
              <a:gd name="connsiteY90" fmla="*/ 1508888 h 1692226"/>
              <a:gd name="connsiteX91" fmla="*/ 2149226 w 9662615"/>
              <a:gd name="connsiteY91" fmla="*/ 1523409 h 1692226"/>
              <a:gd name="connsiteX92" fmla="*/ 2084783 w 9662615"/>
              <a:gd name="connsiteY92" fmla="*/ 1524245 h 1692226"/>
              <a:gd name="connsiteX93" fmla="*/ 2070075 w 9662615"/>
              <a:gd name="connsiteY93" fmla="*/ 1511285 h 1692226"/>
              <a:gd name="connsiteX94" fmla="*/ 2001057 w 9662615"/>
              <a:gd name="connsiteY94" fmla="*/ 1516449 h 1692226"/>
              <a:gd name="connsiteX95" fmla="*/ 1896330 w 9662615"/>
              <a:gd name="connsiteY95" fmla="*/ 1525725 h 1692226"/>
              <a:gd name="connsiteX96" fmla="*/ 1835994 w 9662615"/>
              <a:gd name="connsiteY96" fmla="*/ 1527678 h 1692226"/>
              <a:gd name="connsiteX97" fmla="*/ 1671119 w 9662615"/>
              <a:gd name="connsiteY97" fmla="*/ 1536701 h 1692226"/>
              <a:gd name="connsiteX98" fmla="*/ 1601337 w 9662615"/>
              <a:gd name="connsiteY98" fmla="*/ 1548552 h 1692226"/>
              <a:gd name="connsiteX99" fmla="*/ 1407755 w 9662615"/>
              <a:gd name="connsiteY99" fmla="*/ 1571444 h 1692226"/>
              <a:gd name="connsiteX100" fmla="*/ 1271994 w 9662615"/>
              <a:gd name="connsiteY100" fmla="*/ 1579471 h 1692226"/>
              <a:gd name="connsiteX101" fmla="*/ 1249226 w 9662615"/>
              <a:gd name="connsiteY101" fmla="*/ 1583140 h 1692226"/>
              <a:gd name="connsiteX102" fmla="*/ 1217719 w 9662615"/>
              <a:gd name="connsiteY102" fmla="*/ 1580863 h 1692226"/>
              <a:gd name="connsiteX103" fmla="*/ 1091432 w 9662615"/>
              <a:gd name="connsiteY103" fmla="*/ 1571003 h 1692226"/>
              <a:gd name="connsiteX104" fmla="*/ 992039 w 9662615"/>
              <a:gd name="connsiteY104" fmla="*/ 1556662 h 1692226"/>
              <a:gd name="connsiteX105" fmla="*/ 868264 w 9662615"/>
              <a:gd name="connsiteY105" fmla="*/ 1566392 h 1692226"/>
              <a:gd name="connsiteX106" fmla="*/ 792765 w 9662615"/>
              <a:gd name="connsiteY106" fmla="*/ 1563102 h 1692226"/>
              <a:gd name="connsiteX107" fmla="*/ 669055 w 9662615"/>
              <a:gd name="connsiteY107" fmla="*/ 1543638 h 1692226"/>
              <a:gd name="connsiteX108" fmla="*/ 506152 w 9662615"/>
              <a:gd name="connsiteY108" fmla="*/ 1549124 h 1692226"/>
              <a:gd name="connsiteX109" fmla="*/ 472797 w 9662615"/>
              <a:gd name="connsiteY109" fmla="*/ 1568904 h 1692226"/>
              <a:gd name="connsiteX110" fmla="*/ 427864 w 9662615"/>
              <a:gd name="connsiteY110" fmla="*/ 1580848 h 1692226"/>
              <a:gd name="connsiteX111" fmla="*/ 408381 w 9662615"/>
              <a:gd name="connsiteY111" fmla="*/ 1552940 h 1692226"/>
              <a:gd name="connsiteX112" fmla="*/ 267163 w 9662615"/>
              <a:gd name="connsiteY112" fmla="*/ 1531913 h 1692226"/>
              <a:gd name="connsiteX113" fmla="*/ 196644 w 9662615"/>
              <a:gd name="connsiteY113" fmla="*/ 1524565 h 1692226"/>
              <a:gd name="connsiteX114" fmla="*/ 86819 w 9662615"/>
              <a:gd name="connsiteY114" fmla="*/ 1519517 h 1692226"/>
              <a:gd name="connsiteX115" fmla="*/ 53369 w 9662615"/>
              <a:gd name="connsiteY115" fmla="*/ 1516853 h 1692226"/>
              <a:gd name="connsiteX116" fmla="*/ 2359 w 9662615"/>
              <a:gd name="connsiteY116" fmla="*/ 1515247 h 1692226"/>
              <a:gd name="connsiteX117" fmla="*/ 0 w 9662615"/>
              <a:gd name="connsiteY117" fmla="*/ 1514932 h 1692226"/>
              <a:gd name="connsiteX118" fmla="*/ 0 w 9662615"/>
              <a:gd name="connsiteY118" fmla="*/ 0 h 1692226"/>
              <a:gd name="connsiteX0" fmla="*/ 0 w 9662615"/>
              <a:gd name="connsiteY0" fmla="*/ 0 h 1692226"/>
              <a:gd name="connsiteX1" fmla="*/ 9662615 w 9662615"/>
              <a:gd name="connsiteY1" fmla="*/ 0 h 1692226"/>
              <a:gd name="connsiteX2" fmla="*/ 9662615 w 9662615"/>
              <a:gd name="connsiteY2" fmla="*/ 1280346 h 1692226"/>
              <a:gd name="connsiteX3" fmla="*/ 9658420 w 9662615"/>
              <a:gd name="connsiteY3" fmla="*/ 1280106 h 1692226"/>
              <a:gd name="connsiteX4" fmla="*/ 9469546 w 9662615"/>
              <a:gd name="connsiteY4" fmla="*/ 1289837 h 1692226"/>
              <a:gd name="connsiteX5" fmla="*/ 9385895 w 9662615"/>
              <a:gd name="connsiteY5" fmla="*/ 1269203 h 1692226"/>
              <a:gd name="connsiteX6" fmla="*/ 9144767 w 9662615"/>
              <a:gd name="connsiteY6" fmla="*/ 1264120 h 1692226"/>
              <a:gd name="connsiteX7" fmla="*/ 8837252 w 9662615"/>
              <a:gd name="connsiteY7" fmla="*/ 1350515 h 1692226"/>
              <a:gd name="connsiteX8" fmla="*/ 8705466 w 9662615"/>
              <a:gd name="connsiteY8" fmla="*/ 1342419 h 1692226"/>
              <a:gd name="connsiteX9" fmla="*/ 8652221 w 9662615"/>
              <a:gd name="connsiteY9" fmla="*/ 1326906 h 1692226"/>
              <a:gd name="connsiteX10" fmla="*/ 8632312 w 9662615"/>
              <a:gd name="connsiteY10" fmla="*/ 1326025 h 1692226"/>
              <a:gd name="connsiteX11" fmla="*/ 8591582 w 9662615"/>
              <a:gd name="connsiteY11" fmla="*/ 1341666 h 1692226"/>
              <a:gd name="connsiteX12" fmla="*/ 8537336 w 9662615"/>
              <a:gd name="connsiteY12" fmla="*/ 1341684 h 1692226"/>
              <a:gd name="connsiteX13" fmla="*/ 8472508 w 9662615"/>
              <a:gd name="connsiteY13" fmla="*/ 1363109 h 1692226"/>
              <a:gd name="connsiteX14" fmla="*/ 8258477 w 9662615"/>
              <a:gd name="connsiteY14" fmla="*/ 1370666 h 1692226"/>
              <a:gd name="connsiteX15" fmla="*/ 8197961 w 9662615"/>
              <a:gd name="connsiteY15" fmla="*/ 1392804 h 1692226"/>
              <a:gd name="connsiteX16" fmla="*/ 8171196 w 9662615"/>
              <a:gd name="connsiteY16" fmla="*/ 1397216 h 1692226"/>
              <a:gd name="connsiteX17" fmla="*/ 8127667 w 9662615"/>
              <a:gd name="connsiteY17" fmla="*/ 1418254 h 1692226"/>
              <a:gd name="connsiteX18" fmla="*/ 7974579 w 9662615"/>
              <a:gd name="connsiteY18" fmla="*/ 1383439 h 1692226"/>
              <a:gd name="connsiteX19" fmla="*/ 7768351 w 9662615"/>
              <a:gd name="connsiteY19" fmla="*/ 1395051 h 1692226"/>
              <a:gd name="connsiteX20" fmla="*/ 7635985 w 9662615"/>
              <a:gd name="connsiteY20" fmla="*/ 1386363 h 1692226"/>
              <a:gd name="connsiteX21" fmla="*/ 7466069 w 9662615"/>
              <a:gd name="connsiteY21" fmla="*/ 1377654 h 1692226"/>
              <a:gd name="connsiteX22" fmla="*/ 7355642 w 9662615"/>
              <a:gd name="connsiteY22" fmla="*/ 1407761 h 1692226"/>
              <a:gd name="connsiteX23" fmla="*/ 7151610 w 9662615"/>
              <a:gd name="connsiteY23" fmla="*/ 1397856 h 1692226"/>
              <a:gd name="connsiteX24" fmla="*/ 7082147 w 9662615"/>
              <a:gd name="connsiteY24" fmla="*/ 1406113 h 1692226"/>
              <a:gd name="connsiteX25" fmla="*/ 7014958 w 9662615"/>
              <a:gd name="connsiteY25" fmla="*/ 1396883 h 1692226"/>
              <a:gd name="connsiteX26" fmla="*/ 6907567 w 9662615"/>
              <a:gd name="connsiteY26" fmla="*/ 1419149 h 1692226"/>
              <a:gd name="connsiteX27" fmla="*/ 6748428 w 9662615"/>
              <a:gd name="connsiteY27" fmla="*/ 1420308 h 1692226"/>
              <a:gd name="connsiteX28" fmla="*/ 6654257 w 9662615"/>
              <a:gd name="connsiteY28" fmla="*/ 1424143 h 1692226"/>
              <a:gd name="connsiteX29" fmla="*/ 6620123 w 9662615"/>
              <a:gd name="connsiteY29" fmla="*/ 1430535 h 1692226"/>
              <a:gd name="connsiteX30" fmla="*/ 6571355 w 9662615"/>
              <a:gd name="connsiteY30" fmla="*/ 1436144 h 1692226"/>
              <a:gd name="connsiteX31" fmla="*/ 6486557 w 9662615"/>
              <a:gd name="connsiteY31" fmla="*/ 1449861 h 1692226"/>
              <a:gd name="connsiteX32" fmla="*/ 6370419 w 9662615"/>
              <a:gd name="connsiteY32" fmla="*/ 1461649 h 1692226"/>
              <a:gd name="connsiteX33" fmla="*/ 6278839 w 9662615"/>
              <a:gd name="connsiteY33" fmla="*/ 1449160 h 1692226"/>
              <a:gd name="connsiteX34" fmla="*/ 6272455 w 9662615"/>
              <a:gd name="connsiteY34" fmla="*/ 1453191 h 1692226"/>
              <a:gd name="connsiteX35" fmla="*/ 6212659 w 9662615"/>
              <a:gd name="connsiteY35" fmla="*/ 1454850 h 1692226"/>
              <a:gd name="connsiteX36" fmla="*/ 6069317 w 9662615"/>
              <a:gd name="connsiteY36" fmla="*/ 1445838 h 1692226"/>
              <a:gd name="connsiteX37" fmla="*/ 5878477 w 9662615"/>
              <a:gd name="connsiteY37" fmla="*/ 1439180 h 1692226"/>
              <a:gd name="connsiteX38" fmla="*/ 5838387 w 9662615"/>
              <a:gd name="connsiteY38" fmla="*/ 1444679 h 1692226"/>
              <a:gd name="connsiteX39" fmla="*/ 5771136 w 9662615"/>
              <a:gd name="connsiteY39" fmla="*/ 1453639 h 1692226"/>
              <a:gd name="connsiteX40" fmla="*/ 5724081 w 9662615"/>
              <a:gd name="connsiteY40" fmla="*/ 1470431 h 1692226"/>
              <a:gd name="connsiteX41" fmla="*/ 5666577 w 9662615"/>
              <a:gd name="connsiteY41" fmla="*/ 1473921 h 1692226"/>
              <a:gd name="connsiteX42" fmla="*/ 5649068 w 9662615"/>
              <a:gd name="connsiteY42" fmla="*/ 1461676 h 1692226"/>
              <a:gd name="connsiteX43" fmla="*/ 5588902 w 9662615"/>
              <a:gd name="connsiteY43" fmla="*/ 1469647 h 1692226"/>
              <a:gd name="connsiteX44" fmla="*/ 5498090 w 9662615"/>
              <a:gd name="connsiteY44" fmla="*/ 1483173 h 1692226"/>
              <a:gd name="connsiteX45" fmla="*/ 5444641 w 9662615"/>
              <a:gd name="connsiteY45" fmla="*/ 1487602 h 1692226"/>
              <a:gd name="connsiteX46" fmla="*/ 5299812 w 9662615"/>
              <a:gd name="connsiteY46" fmla="*/ 1503362 h 1692226"/>
              <a:gd name="connsiteX47" fmla="*/ 5213947 w 9662615"/>
              <a:gd name="connsiteY47" fmla="*/ 1516637 h 1692226"/>
              <a:gd name="connsiteX48" fmla="*/ 5090342 w 9662615"/>
              <a:gd name="connsiteY48" fmla="*/ 1546680 h 1692226"/>
              <a:gd name="connsiteX49" fmla="*/ 5129812 w 9662615"/>
              <a:gd name="connsiteY49" fmla="*/ 1521277 h 1692226"/>
              <a:gd name="connsiteX50" fmla="*/ 5059484 w 9662615"/>
              <a:gd name="connsiteY50" fmla="*/ 1546802 h 1692226"/>
              <a:gd name="connsiteX51" fmla="*/ 5038524 w 9662615"/>
              <a:gd name="connsiteY51" fmla="*/ 1545675 h 1692226"/>
              <a:gd name="connsiteX52" fmla="*/ 5026564 w 9662615"/>
              <a:gd name="connsiteY52" fmla="*/ 1545376 h 1692226"/>
              <a:gd name="connsiteX53" fmla="*/ 4969433 w 9662615"/>
              <a:gd name="connsiteY53" fmla="*/ 1550865 h 1692226"/>
              <a:gd name="connsiteX54" fmla="*/ 4921303 w 9662615"/>
              <a:gd name="connsiteY54" fmla="*/ 1575379 h 1692226"/>
              <a:gd name="connsiteX55" fmla="*/ 4871726 w 9662615"/>
              <a:gd name="connsiteY55" fmla="*/ 1570584 h 1692226"/>
              <a:gd name="connsiteX56" fmla="*/ 4847242 w 9662615"/>
              <a:gd name="connsiteY56" fmla="*/ 1664826 h 1692226"/>
              <a:gd name="connsiteX57" fmla="*/ 4809131 w 9662615"/>
              <a:gd name="connsiteY57" fmla="*/ 1692226 h 1692226"/>
              <a:gd name="connsiteX58" fmla="*/ 4791466 w 9662615"/>
              <a:gd name="connsiteY58" fmla="*/ 1561324 h 1692226"/>
              <a:gd name="connsiteX59" fmla="*/ 4784247 w 9662615"/>
              <a:gd name="connsiteY59" fmla="*/ 1562342 h 1692226"/>
              <a:gd name="connsiteX60" fmla="*/ 4735334 w 9662615"/>
              <a:gd name="connsiteY60" fmla="*/ 1581778 h 1692226"/>
              <a:gd name="connsiteX61" fmla="*/ 4697562 w 9662615"/>
              <a:gd name="connsiteY61" fmla="*/ 1551206 h 1692226"/>
              <a:gd name="connsiteX62" fmla="*/ 4662664 w 9662615"/>
              <a:gd name="connsiteY62" fmla="*/ 1573162 h 1692226"/>
              <a:gd name="connsiteX63" fmla="*/ 4603028 w 9662615"/>
              <a:gd name="connsiteY63" fmla="*/ 1568821 h 1692226"/>
              <a:gd name="connsiteX64" fmla="*/ 4541612 w 9662615"/>
              <a:gd name="connsiteY64" fmla="*/ 1545262 h 1692226"/>
              <a:gd name="connsiteX65" fmla="*/ 4422155 w 9662615"/>
              <a:gd name="connsiteY65" fmla="*/ 1542059 h 1692226"/>
              <a:gd name="connsiteX66" fmla="*/ 4221826 w 9662615"/>
              <a:gd name="connsiteY66" fmla="*/ 1508923 h 1692226"/>
              <a:gd name="connsiteX67" fmla="*/ 4096601 w 9662615"/>
              <a:gd name="connsiteY67" fmla="*/ 1521563 h 1692226"/>
              <a:gd name="connsiteX68" fmla="*/ 3970635 w 9662615"/>
              <a:gd name="connsiteY68" fmla="*/ 1544815 h 1692226"/>
              <a:gd name="connsiteX69" fmla="*/ 3833906 w 9662615"/>
              <a:gd name="connsiteY69" fmla="*/ 1516637 h 1692226"/>
              <a:gd name="connsiteX70" fmla="*/ 3696258 w 9662615"/>
              <a:gd name="connsiteY70" fmla="*/ 1537563 h 1692226"/>
              <a:gd name="connsiteX71" fmla="*/ 3594070 w 9662615"/>
              <a:gd name="connsiteY71" fmla="*/ 1509422 h 1692226"/>
              <a:gd name="connsiteX72" fmla="*/ 3565233 w 9662615"/>
              <a:gd name="connsiteY72" fmla="*/ 1515122 h 1692226"/>
              <a:gd name="connsiteX73" fmla="*/ 3560267 w 9662615"/>
              <a:gd name="connsiteY73" fmla="*/ 1516288 h 1692226"/>
              <a:gd name="connsiteX74" fmla="*/ 3540258 w 9662615"/>
              <a:gd name="connsiteY74" fmla="*/ 1516976 h 1692226"/>
              <a:gd name="connsiteX75" fmla="*/ 3534780 w 9662615"/>
              <a:gd name="connsiteY75" fmla="*/ 1522141 h 1692226"/>
              <a:gd name="connsiteX76" fmla="*/ 3504783 w 9662615"/>
              <a:gd name="connsiteY76" fmla="*/ 1526739 h 1692226"/>
              <a:gd name="connsiteX77" fmla="*/ 3430805 w 9662615"/>
              <a:gd name="connsiteY77" fmla="*/ 1542521 h 1692226"/>
              <a:gd name="connsiteX78" fmla="*/ 3292707 w 9662615"/>
              <a:gd name="connsiteY78" fmla="*/ 1520490 h 1692226"/>
              <a:gd name="connsiteX79" fmla="*/ 3187872 w 9662615"/>
              <a:gd name="connsiteY79" fmla="*/ 1519991 h 1692226"/>
              <a:gd name="connsiteX80" fmla="*/ 3148026 w 9662615"/>
              <a:gd name="connsiteY80" fmla="*/ 1524777 h 1692226"/>
              <a:gd name="connsiteX81" fmla="*/ 3092394 w 9662615"/>
              <a:gd name="connsiteY81" fmla="*/ 1528115 h 1692226"/>
              <a:gd name="connsiteX82" fmla="*/ 2994200 w 9662615"/>
              <a:gd name="connsiteY82" fmla="*/ 1537857 h 1692226"/>
              <a:gd name="connsiteX83" fmla="*/ 2862301 w 9662615"/>
              <a:gd name="connsiteY83" fmla="*/ 1544250 h 1692226"/>
              <a:gd name="connsiteX84" fmla="*/ 2766335 w 9662615"/>
              <a:gd name="connsiteY84" fmla="*/ 1527662 h 1692226"/>
              <a:gd name="connsiteX85" fmla="*/ 2757836 w 9662615"/>
              <a:gd name="connsiteY85" fmla="*/ 1531371 h 1692226"/>
              <a:gd name="connsiteX86" fmla="*/ 2691555 w 9662615"/>
              <a:gd name="connsiteY86" fmla="*/ 1530283 h 1692226"/>
              <a:gd name="connsiteX87" fmla="*/ 2491676 w 9662615"/>
              <a:gd name="connsiteY87" fmla="*/ 1500859 h 1692226"/>
              <a:gd name="connsiteX88" fmla="*/ 2378036 w 9662615"/>
              <a:gd name="connsiteY88" fmla="*/ 1520645 h 1692226"/>
              <a:gd name="connsiteX89" fmla="*/ 2284269 w 9662615"/>
              <a:gd name="connsiteY89" fmla="*/ 1503068 h 1692226"/>
              <a:gd name="connsiteX90" fmla="*/ 2207104 w 9662615"/>
              <a:gd name="connsiteY90" fmla="*/ 1508888 h 1692226"/>
              <a:gd name="connsiteX91" fmla="*/ 2149226 w 9662615"/>
              <a:gd name="connsiteY91" fmla="*/ 1523409 h 1692226"/>
              <a:gd name="connsiteX92" fmla="*/ 2084783 w 9662615"/>
              <a:gd name="connsiteY92" fmla="*/ 1524245 h 1692226"/>
              <a:gd name="connsiteX93" fmla="*/ 2070075 w 9662615"/>
              <a:gd name="connsiteY93" fmla="*/ 1511285 h 1692226"/>
              <a:gd name="connsiteX94" fmla="*/ 2001057 w 9662615"/>
              <a:gd name="connsiteY94" fmla="*/ 1516449 h 1692226"/>
              <a:gd name="connsiteX95" fmla="*/ 1896330 w 9662615"/>
              <a:gd name="connsiteY95" fmla="*/ 1525725 h 1692226"/>
              <a:gd name="connsiteX96" fmla="*/ 1835994 w 9662615"/>
              <a:gd name="connsiteY96" fmla="*/ 1527678 h 1692226"/>
              <a:gd name="connsiteX97" fmla="*/ 1671119 w 9662615"/>
              <a:gd name="connsiteY97" fmla="*/ 1536701 h 1692226"/>
              <a:gd name="connsiteX98" fmla="*/ 1601337 w 9662615"/>
              <a:gd name="connsiteY98" fmla="*/ 1548552 h 1692226"/>
              <a:gd name="connsiteX99" fmla="*/ 1407755 w 9662615"/>
              <a:gd name="connsiteY99" fmla="*/ 1571444 h 1692226"/>
              <a:gd name="connsiteX100" fmla="*/ 1271994 w 9662615"/>
              <a:gd name="connsiteY100" fmla="*/ 1579471 h 1692226"/>
              <a:gd name="connsiteX101" fmla="*/ 1249226 w 9662615"/>
              <a:gd name="connsiteY101" fmla="*/ 1583140 h 1692226"/>
              <a:gd name="connsiteX102" fmla="*/ 1217719 w 9662615"/>
              <a:gd name="connsiteY102" fmla="*/ 1580863 h 1692226"/>
              <a:gd name="connsiteX103" fmla="*/ 1091432 w 9662615"/>
              <a:gd name="connsiteY103" fmla="*/ 1571003 h 1692226"/>
              <a:gd name="connsiteX104" fmla="*/ 992039 w 9662615"/>
              <a:gd name="connsiteY104" fmla="*/ 1556662 h 1692226"/>
              <a:gd name="connsiteX105" fmla="*/ 868264 w 9662615"/>
              <a:gd name="connsiteY105" fmla="*/ 1566392 h 1692226"/>
              <a:gd name="connsiteX106" fmla="*/ 792765 w 9662615"/>
              <a:gd name="connsiteY106" fmla="*/ 1563102 h 1692226"/>
              <a:gd name="connsiteX107" fmla="*/ 669055 w 9662615"/>
              <a:gd name="connsiteY107" fmla="*/ 1543638 h 1692226"/>
              <a:gd name="connsiteX108" fmla="*/ 506152 w 9662615"/>
              <a:gd name="connsiteY108" fmla="*/ 1549124 h 1692226"/>
              <a:gd name="connsiteX109" fmla="*/ 472797 w 9662615"/>
              <a:gd name="connsiteY109" fmla="*/ 1568904 h 1692226"/>
              <a:gd name="connsiteX110" fmla="*/ 427864 w 9662615"/>
              <a:gd name="connsiteY110" fmla="*/ 1580848 h 1692226"/>
              <a:gd name="connsiteX111" fmla="*/ 408381 w 9662615"/>
              <a:gd name="connsiteY111" fmla="*/ 1552940 h 1692226"/>
              <a:gd name="connsiteX112" fmla="*/ 267163 w 9662615"/>
              <a:gd name="connsiteY112" fmla="*/ 1531913 h 1692226"/>
              <a:gd name="connsiteX113" fmla="*/ 196644 w 9662615"/>
              <a:gd name="connsiteY113" fmla="*/ 1524565 h 1692226"/>
              <a:gd name="connsiteX114" fmla="*/ 86819 w 9662615"/>
              <a:gd name="connsiteY114" fmla="*/ 1519517 h 1692226"/>
              <a:gd name="connsiteX115" fmla="*/ 53369 w 9662615"/>
              <a:gd name="connsiteY115" fmla="*/ 1516853 h 1692226"/>
              <a:gd name="connsiteX116" fmla="*/ 2359 w 9662615"/>
              <a:gd name="connsiteY116" fmla="*/ 1515247 h 1692226"/>
              <a:gd name="connsiteX117" fmla="*/ 0 w 9662615"/>
              <a:gd name="connsiteY117" fmla="*/ 1514932 h 1692226"/>
              <a:gd name="connsiteX118" fmla="*/ 0 w 9662615"/>
              <a:gd name="connsiteY118" fmla="*/ 0 h 1692226"/>
              <a:gd name="connsiteX0" fmla="*/ 0 w 9662615"/>
              <a:gd name="connsiteY0" fmla="*/ 0 h 1692226"/>
              <a:gd name="connsiteX1" fmla="*/ 9662615 w 9662615"/>
              <a:gd name="connsiteY1" fmla="*/ 0 h 1692226"/>
              <a:gd name="connsiteX2" fmla="*/ 9662615 w 9662615"/>
              <a:gd name="connsiteY2" fmla="*/ 1280346 h 1692226"/>
              <a:gd name="connsiteX3" fmla="*/ 9658420 w 9662615"/>
              <a:gd name="connsiteY3" fmla="*/ 1280106 h 1692226"/>
              <a:gd name="connsiteX4" fmla="*/ 9469546 w 9662615"/>
              <a:gd name="connsiteY4" fmla="*/ 1289837 h 1692226"/>
              <a:gd name="connsiteX5" fmla="*/ 9385895 w 9662615"/>
              <a:gd name="connsiteY5" fmla="*/ 1269203 h 1692226"/>
              <a:gd name="connsiteX6" fmla="*/ 9144767 w 9662615"/>
              <a:gd name="connsiteY6" fmla="*/ 1264120 h 1692226"/>
              <a:gd name="connsiteX7" fmla="*/ 8837252 w 9662615"/>
              <a:gd name="connsiteY7" fmla="*/ 1350515 h 1692226"/>
              <a:gd name="connsiteX8" fmla="*/ 8705466 w 9662615"/>
              <a:gd name="connsiteY8" fmla="*/ 1342419 h 1692226"/>
              <a:gd name="connsiteX9" fmla="*/ 8652221 w 9662615"/>
              <a:gd name="connsiteY9" fmla="*/ 1326906 h 1692226"/>
              <a:gd name="connsiteX10" fmla="*/ 8632312 w 9662615"/>
              <a:gd name="connsiteY10" fmla="*/ 1326025 h 1692226"/>
              <a:gd name="connsiteX11" fmla="*/ 8591582 w 9662615"/>
              <a:gd name="connsiteY11" fmla="*/ 1341666 h 1692226"/>
              <a:gd name="connsiteX12" fmla="*/ 8537336 w 9662615"/>
              <a:gd name="connsiteY12" fmla="*/ 1341684 h 1692226"/>
              <a:gd name="connsiteX13" fmla="*/ 8472508 w 9662615"/>
              <a:gd name="connsiteY13" fmla="*/ 1363109 h 1692226"/>
              <a:gd name="connsiteX14" fmla="*/ 8258477 w 9662615"/>
              <a:gd name="connsiteY14" fmla="*/ 1370666 h 1692226"/>
              <a:gd name="connsiteX15" fmla="*/ 8197961 w 9662615"/>
              <a:gd name="connsiteY15" fmla="*/ 1392804 h 1692226"/>
              <a:gd name="connsiteX16" fmla="*/ 8171196 w 9662615"/>
              <a:gd name="connsiteY16" fmla="*/ 1397216 h 1692226"/>
              <a:gd name="connsiteX17" fmla="*/ 8127667 w 9662615"/>
              <a:gd name="connsiteY17" fmla="*/ 1418254 h 1692226"/>
              <a:gd name="connsiteX18" fmla="*/ 7974579 w 9662615"/>
              <a:gd name="connsiteY18" fmla="*/ 1383439 h 1692226"/>
              <a:gd name="connsiteX19" fmla="*/ 7768351 w 9662615"/>
              <a:gd name="connsiteY19" fmla="*/ 1395051 h 1692226"/>
              <a:gd name="connsiteX20" fmla="*/ 7635985 w 9662615"/>
              <a:gd name="connsiteY20" fmla="*/ 1386363 h 1692226"/>
              <a:gd name="connsiteX21" fmla="*/ 7466069 w 9662615"/>
              <a:gd name="connsiteY21" fmla="*/ 1377654 h 1692226"/>
              <a:gd name="connsiteX22" fmla="*/ 7355642 w 9662615"/>
              <a:gd name="connsiteY22" fmla="*/ 1407761 h 1692226"/>
              <a:gd name="connsiteX23" fmla="*/ 7151610 w 9662615"/>
              <a:gd name="connsiteY23" fmla="*/ 1397856 h 1692226"/>
              <a:gd name="connsiteX24" fmla="*/ 7082147 w 9662615"/>
              <a:gd name="connsiteY24" fmla="*/ 1406113 h 1692226"/>
              <a:gd name="connsiteX25" fmla="*/ 7014958 w 9662615"/>
              <a:gd name="connsiteY25" fmla="*/ 1396883 h 1692226"/>
              <a:gd name="connsiteX26" fmla="*/ 6907567 w 9662615"/>
              <a:gd name="connsiteY26" fmla="*/ 1419149 h 1692226"/>
              <a:gd name="connsiteX27" fmla="*/ 6748428 w 9662615"/>
              <a:gd name="connsiteY27" fmla="*/ 1420308 h 1692226"/>
              <a:gd name="connsiteX28" fmla="*/ 6654257 w 9662615"/>
              <a:gd name="connsiteY28" fmla="*/ 1424143 h 1692226"/>
              <a:gd name="connsiteX29" fmla="*/ 6620123 w 9662615"/>
              <a:gd name="connsiteY29" fmla="*/ 1430535 h 1692226"/>
              <a:gd name="connsiteX30" fmla="*/ 6571355 w 9662615"/>
              <a:gd name="connsiteY30" fmla="*/ 1436144 h 1692226"/>
              <a:gd name="connsiteX31" fmla="*/ 6486557 w 9662615"/>
              <a:gd name="connsiteY31" fmla="*/ 1449861 h 1692226"/>
              <a:gd name="connsiteX32" fmla="*/ 6370419 w 9662615"/>
              <a:gd name="connsiteY32" fmla="*/ 1461649 h 1692226"/>
              <a:gd name="connsiteX33" fmla="*/ 6278839 w 9662615"/>
              <a:gd name="connsiteY33" fmla="*/ 1449160 h 1692226"/>
              <a:gd name="connsiteX34" fmla="*/ 6272455 w 9662615"/>
              <a:gd name="connsiteY34" fmla="*/ 1453191 h 1692226"/>
              <a:gd name="connsiteX35" fmla="*/ 6212659 w 9662615"/>
              <a:gd name="connsiteY35" fmla="*/ 1454850 h 1692226"/>
              <a:gd name="connsiteX36" fmla="*/ 6069317 w 9662615"/>
              <a:gd name="connsiteY36" fmla="*/ 1445838 h 1692226"/>
              <a:gd name="connsiteX37" fmla="*/ 5878477 w 9662615"/>
              <a:gd name="connsiteY37" fmla="*/ 1439180 h 1692226"/>
              <a:gd name="connsiteX38" fmla="*/ 5838387 w 9662615"/>
              <a:gd name="connsiteY38" fmla="*/ 1444679 h 1692226"/>
              <a:gd name="connsiteX39" fmla="*/ 5771136 w 9662615"/>
              <a:gd name="connsiteY39" fmla="*/ 1453639 h 1692226"/>
              <a:gd name="connsiteX40" fmla="*/ 5724081 w 9662615"/>
              <a:gd name="connsiteY40" fmla="*/ 1470431 h 1692226"/>
              <a:gd name="connsiteX41" fmla="*/ 5666577 w 9662615"/>
              <a:gd name="connsiteY41" fmla="*/ 1473921 h 1692226"/>
              <a:gd name="connsiteX42" fmla="*/ 5649068 w 9662615"/>
              <a:gd name="connsiteY42" fmla="*/ 1461676 h 1692226"/>
              <a:gd name="connsiteX43" fmla="*/ 5588902 w 9662615"/>
              <a:gd name="connsiteY43" fmla="*/ 1469647 h 1692226"/>
              <a:gd name="connsiteX44" fmla="*/ 5498090 w 9662615"/>
              <a:gd name="connsiteY44" fmla="*/ 1483173 h 1692226"/>
              <a:gd name="connsiteX45" fmla="*/ 5444641 w 9662615"/>
              <a:gd name="connsiteY45" fmla="*/ 1487602 h 1692226"/>
              <a:gd name="connsiteX46" fmla="*/ 5299812 w 9662615"/>
              <a:gd name="connsiteY46" fmla="*/ 1503362 h 1692226"/>
              <a:gd name="connsiteX47" fmla="*/ 5213947 w 9662615"/>
              <a:gd name="connsiteY47" fmla="*/ 1516637 h 1692226"/>
              <a:gd name="connsiteX48" fmla="*/ 5090342 w 9662615"/>
              <a:gd name="connsiteY48" fmla="*/ 1546680 h 1692226"/>
              <a:gd name="connsiteX49" fmla="*/ 5129812 w 9662615"/>
              <a:gd name="connsiteY49" fmla="*/ 1521277 h 1692226"/>
              <a:gd name="connsiteX50" fmla="*/ 5059484 w 9662615"/>
              <a:gd name="connsiteY50" fmla="*/ 1546802 h 1692226"/>
              <a:gd name="connsiteX51" fmla="*/ 5038524 w 9662615"/>
              <a:gd name="connsiteY51" fmla="*/ 1545675 h 1692226"/>
              <a:gd name="connsiteX52" fmla="*/ 5026564 w 9662615"/>
              <a:gd name="connsiteY52" fmla="*/ 1545376 h 1692226"/>
              <a:gd name="connsiteX53" fmla="*/ 4969433 w 9662615"/>
              <a:gd name="connsiteY53" fmla="*/ 1550865 h 1692226"/>
              <a:gd name="connsiteX54" fmla="*/ 4921303 w 9662615"/>
              <a:gd name="connsiteY54" fmla="*/ 1575379 h 1692226"/>
              <a:gd name="connsiteX55" fmla="*/ 4871726 w 9662615"/>
              <a:gd name="connsiteY55" fmla="*/ 1570584 h 1692226"/>
              <a:gd name="connsiteX56" fmla="*/ 4847242 w 9662615"/>
              <a:gd name="connsiteY56" fmla="*/ 1621094 h 1692226"/>
              <a:gd name="connsiteX57" fmla="*/ 4809131 w 9662615"/>
              <a:gd name="connsiteY57" fmla="*/ 1692226 h 1692226"/>
              <a:gd name="connsiteX58" fmla="*/ 4791466 w 9662615"/>
              <a:gd name="connsiteY58" fmla="*/ 1561324 h 1692226"/>
              <a:gd name="connsiteX59" fmla="*/ 4784247 w 9662615"/>
              <a:gd name="connsiteY59" fmla="*/ 1562342 h 1692226"/>
              <a:gd name="connsiteX60" fmla="*/ 4735334 w 9662615"/>
              <a:gd name="connsiteY60" fmla="*/ 1581778 h 1692226"/>
              <a:gd name="connsiteX61" fmla="*/ 4697562 w 9662615"/>
              <a:gd name="connsiteY61" fmla="*/ 1551206 h 1692226"/>
              <a:gd name="connsiteX62" fmla="*/ 4662664 w 9662615"/>
              <a:gd name="connsiteY62" fmla="*/ 1573162 h 1692226"/>
              <a:gd name="connsiteX63" fmla="*/ 4603028 w 9662615"/>
              <a:gd name="connsiteY63" fmla="*/ 1568821 h 1692226"/>
              <a:gd name="connsiteX64" fmla="*/ 4541612 w 9662615"/>
              <a:gd name="connsiteY64" fmla="*/ 1545262 h 1692226"/>
              <a:gd name="connsiteX65" fmla="*/ 4422155 w 9662615"/>
              <a:gd name="connsiteY65" fmla="*/ 1542059 h 1692226"/>
              <a:gd name="connsiteX66" fmla="*/ 4221826 w 9662615"/>
              <a:gd name="connsiteY66" fmla="*/ 1508923 h 1692226"/>
              <a:gd name="connsiteX67" fmla="*/ 4096601 w 9662615"/>
              <a:gd name="connsiteY67" fmla="*/ 1521563 h 1692226"/>
              <a:gd name="connsiteX68" fmla="*/ 3970635 w 9662615"/>
              <a:gd name="connsiteY68" fmla="*/ 1544815 h 1692226"/>
              <a:gd name="connsiteX69" fmla="*/ 3833906 w 9662615"/>
              <a:gd name="connsiteY69" fmla="*/ 1516637 h 1692226"/>
              <a:gd name="connsiteX70" fmla="*/ 3696258 w 9662615"/>
              <a:gd name="connsiteY70" fmla="*/ 1537563 h 1692226"/>
              <a:gd name="connsiteX71" fmla="*/ 3594070 w 9662615"/>
              <a:gd name="connsiteY71" fmla="*/ 1509422 h 1692226"/>
              <a:gd name="connsiteX72" fmla="*/ 3565233 w 9662615"/>
              <a:gd name="connsiteY72" fmla="*/ 1515122 h 1692226"/>
              <a:gd name="connsiteX73" fmla="*/ 3560267 w 9662615"/>
              <a:gd name="connsiteY73" fmla="*/ 1516288 h 1692226"/>
              <a:gd name="connsiteX74" fmla="*/ 3540258 w 9662615"/>
              <a:gd name="connsiteY74" fmla="*/ 1516976 h 1692226"/>
              <a:gd name="connsiteX75" fmla="*/ 3534780 w 9662615"/>
              <a:gd name="connsiteY75" fmla="*/ 1522141 h 1692226"/>
              <a:gd name="connsiteX76" fmla="*/ 3504783 w 9662615"/>
              <a:gd name="connsiteY76" fmla="*/ 1526739 h 1692226"/>
              <a:gd name="connsiteX77" fmla="*/ 3430805 w 9662615"/>
              <a:gd name="connsiteY77" fmla="*/ 1542521 h 1692226"/>
              <a:gd name="connsiteX78" fmla="*/ 3292707 w 9662615"/>
              <a:gd name="connsiteY78" fmla="*/ 1520490 h 1692226"/>
              <a:gd name="connsiteX79" fmla="*/ 3187872 w 9662615"/>
              <a:gd name="connsiteY79" fmla="*/ 1519991 h 1692226"/>
              <a:gd name="connsiteX80" fmla="*/ 3148026 w 9662615"/>
              <a:gd name="connsiteY80" fmla="*/ 1524777 h 1692226"/>
              <a:gd name="connsiteX81" fmla="*/ 3092394 w 9662615"/>
              <a:gd name="connsiteY81" fmla="*/ 1528115 h 1692226"/>
              <a:gd name="connsiteX82" fmla="*/ 2994200 w 9662615"/>
              <a:gd name="connsiteY82" fmla="*/ 1537857 h 1692226"/>
              <a:gd name="connsiteX83" fmla="*/ 2862301 w 9662615"/>
              <a:gd name="connsiteY83" fmla="*/ 1544250 h 1692226"/>
              <a:gd name="connsiteX84" fmla="*/ 2766335 w 9662615"/>
              <a:gd name="connsiteY84" fmla="*/ 1527662 h 1692226"/>
              <a:gd name="connsiteX85" fmla="*/ 2757836 w 9662615"/>
              <a:gd name="connsiteY85" fmla="*/ 1531371 h 1692226"/>
              <a:gd name="connsiteX86" fmla="*/ 2691555 w 9662615"/>
              <a:gd name="connsiteY86" fmla="*/ 1530283 h 1692226"/>
              <a:gd name="connsiteX87" fmla="*/ 2491676 w 9662615"/>
              <a:gd name="connsiteY87" fmla="*/ 1500859 h 1692226"/>
              <a:gd name="connsiteX88" fmla="*/ 2378036 w 9662615"/>
              <a:gd name="connsiteY88" fmla="*/ 1520645 h 1692226"/>
              <a:gd name="connsiteX89" fmla="*/ 2284269 w 9662615"/>
              <a:gd name="connsiteY89" fmla="*/ 1503068 h 1692226"/>
              <a:gd name="connsiteX90" fmla="*/ 2207104 w 9662615"/>
              <a:gd name="connsiteY90" fmla="*/ 1508888 h 1692226"/>
              <a:gd name="connsiteX91" fmla="*/ 2149226 w 9662615"/>
              <a:gd name="connsiteY91" fmla="*/ 1523409 h 1692226"/>
              <a:gd name="connsiteX92" fmla="*/ 2084783 w 9662615"/>
              <a:gd name="connsiteY92" fmla="*/ 1524245 h 1692226"/>
              <a:gd name="connsiteX93" fmla="*/ 2070075 w 9662615"/>
              <a:gd name="connsiteY93" fmla="*/ 1511285 h 1692226"/>
              <a:gd name="connsiteX94" fmla="*/ 2001057 w 9662615"/>
              <a:gd name="connsiteY94" fmla="*/ 1516449 h 1692226"/>
              <a:gd name="connsiteX95" fmla="*/ 1896330 w 9662615"/>
              <a:gd name="connsiteY95" fmla="*/ 1525725 h 1692226"/>
              <a:gd name="connsiteX96" fmla="*/ 1835994 w 9662615"/>
              <a:gd name="connsiteY96" fmla="*/ 1527678 h 1692226"/>
              <a:gd name="connsiteX97" fmla="*/ 1671119 w 9662615"/>
              <a:gd name="connsiteY97" fmla="*/ 1536701 h 1692226"/>
              <a:gd name="connsiteX98" fmla="*/ 1601337 w 9662615"/>
              <a:gd name="connsiteY98" fmla="*/ 1548552 h 1692226"/>
              <a:gd name="connsiteX99" fmla="*/ 1407755 w 9662615"/>
              <a:gd name="connsiteY99" fmla="*/ 1571444 h 1692226"/>
              <a:gd name="connsiteX100" fmla="*/ 1271994 w 9662615"/>
              <a:gd name="connsiteY100" fmla="*/ 1579471 h 1692226"/>
              <a:gd name="connsiteX101" fmla="*/ 1249226 w 9662615"/>
              <a:gd name="connsiteY101" fmla="*/ 1583140 h 1692226"/>
              <a:gd name="connsiteX102" fmla="*/ 1217719 w 9662615"/>
              <a:gd name="connsiteY102" fmla="*/ 1580863 h 1692226"/>
              <a:gd name="connsiteX103" fmla="*/ 1091432 w 9662615"/>
              <a:gd name="connsiteY103" fmla="*/ 1571003 h 1692226"/>
              <a:gd name="connsiteX104" fmla="*/ 992039 w 9662615"/>
              <a:gd name="connsiteY104" fmla="*/ 1556662 h 1692226"/>
              <a:gd name="connsiteX105" fmla="*/ 868264 w 9662615"/>
              <a:gd name="connsiteY105" fmla="*/ 1566392 h 1692226"/>
              <a:gd name="connsiteX106" fmla="*/ 792765 w 9662615"/>
              <a:gd name="connsiteY106" fmla="*/ 1563102 h 1692226"/>
              <a:gd name="connsiteX107" fmla="*/ 669055 w 9662615"/>
              <a:gd name="connsiteY107" fmla="*/ 1543638 h 1692226"/>
              <a:gd name="connsiteX108" fmla="*/ 506152 w 9662615"/>
              <a:gd name="connsiteY108" fmla="*/ 1549124 h 1692226"/>
              <a:gd name="connsiteX109" fmla="*/ 472797 w 9662615"/>
              <a:gd name="connsiteY109" fmla="*/ 1568904 h 1692226"/>
              <a:gd name="connsiteX110" fmla="*/ 427864 w 9662615"/>
              <a:gd name="connsiteY110" fmla="*/ 1580848 h 1692226"/>
              <a:gd name="connsiteX111" fmla="*/ 408381 w 9662615"/>
              <a:gd name="connsiteY111" fmla="*/ 1552940 h 1692226"/>
              <a:gd name="connsiteX112" fmla="*/ 267163 w 9662615"/>
              <a:gd name="connsiteY112" fmla="*/ 1531913 h 1692226"/>
              <a:gd name="connsiteX113" fmla="*/ 196644 w 9662615"/>
              <a:gd name="connsiteY113" fmla="*/ 1524565 h 1692226"/>
              <a:gd name="connsiteX114" fmla="*/ 86819 w 9662615"/>
              <a:gd name="connsiteY114" fmla="*/ 1519517 h 1692226"/>
              <a:gd name="connsiteX115" fmla="*/ 53369 w 9662615"/>
              <a:gd name="connsiteY115" fmla="*/ 1516853 h 1692226"/>
              <a:gd name="connsiteX116" fmla="*/ 2359 w 9662615"/>
              <a:gd name="connsiteY116" fmla="*/ 1515247 h 1692226"/>
              <a:gd name="connsiteX117" fmla="*/ 0 w 9662615"/>
              <a:gd name="connsiteY117" fmla="*/ 1514932 h 1692226"/>
              <a:gd name="connsiteX118" fmla="*/ 0 w 9662615"/>
              <a:gd name="connsiteY118" fmla="*/ 0 h 1692226"/>
              <a:gd name="connsiteX0" fmla="*/ 0 w 9662615"/>
              <a:gd name="connsiteY0" fmla="*/ 0 h 1621094"/>
              <a:gd name="connsiteX1" fmla="*/ 9662615 w 9662615"/>
              <a:gd name="connsiteY1" fmla="*/ 0 h 1621094"/>
              <a:gd name="connsiteX2" fmla="*/ 9662615 w 9662615"/>
              <a:gd name="connsiteY2" fmla="*/ 1280346 h 1621094"/>
              <a:gd name="connsiteX3" fmla="*/ 9658420 w 9662615"/>
              <a:gd name="connsiteY3" fmla="*/ 1280106 h 1621094"/>
              <a:gd name="connsiteX4" fmla="*/ 9469546 w 9662615"/>
              <a:gd name="connsiteY4" fmla="*/ 1289837 h 1621094"/>
              <a:gd name="connsiteX5" fmla="*/ 9385895 w 9662615"/>
              <a:gd name="connsiteY5" fmla="*/ 1269203 h 1621094"/>
              <a:gd name="connsiteX6" fmla="*/ 9144767 w 9662615"/>
              <a:gd name="connsiteY6" fmla="*/ 1264120 h 1621094"/>
              <a:gd name="connsiteX7" fmla="*/ 8837252 w 9662615"/>
              <a:gd name="connsiteY7" fmla="*/ 1350515 h 1621094"/>
              <a:gd name="connsiteX8" fmla="*/ 8705466 w 9662615"/>
              <a:gd name="connsiteY8" fmla="*/ 1342419 h 1621094"/>
              <a:gd name="connsiteX9" fmla="*/ 8652221 w 9662615"/>
              <a:gd name="connsiteY9" fmla="*/ 1326906 h 1621094"/>
              <a:gd name="connsiteX10" fmla="*/ 8632312 w 9662615"/>
              <a:gd name="connsiteY10" fmla="*/ 1326025 h 1621094"/>
              <a:gd name="connsiteX11" fmla="*/ 8591582 w 9662615"/>
              <a:gd name="connsiteY11" fmla="*/ 1341666 h 1621094"/>
              <a:gd name="connsiteX12" fmla="*/ 8537336 w 9662615"/>
              <a:gd name="connsiteY12" fmla="*/ 1341684 h 1621094"/>
              <a:gd name="connsiteX13" fmla="*/ 8472508 w 9662615"/>
              <a:gd name="connsiteY13" fmla="*/ 1363109 h 1621094"/>
              <a:gd name="connsiteX14" fmla="*/ 8258477 w 9662615"/>
              <a:gd name="connsiteY14" fmla="*/ 1370666 h 1621094"/>
              <a:gd name="connsiteX15" fmla="*/ 8197961 w 9662615"/>
              <a:gd name="connsiteY15" fmla="*/ 1392804 h 1621094"/>
              <a:gd name="connsiteX16" fmla="*/ 8171196 w 9662615"/>
              <a:gd name="connsiteY16" fmla="*/ 1397216 h 1621094"/>
              <a:gd name="connsiteX17" fmla="*/ 8127667 w 9662615"/>
              <a:gd name="connsiteY17" fmla="*/ 1418254 h 1621094"/>
              <a:gd name="connsiteX18" fmla="*/ 7974579 w 9662615"/>
              <a:gd name="connsiteY18" fmla="*/ 1383439 h 1621094"/>
              <a:gd name="connsiteX19" fmla="*/ 7768351 w 9662615"/>
              <a:gd name="connsiteY19" fmla="*/ 1395051 h 1621094"/>
              <a:gd name="connsiteX20" fmla="*/ 7635985 w 9662615"/>
              <a:gd name="connsiteY20" fmla="*/ 1386363 h 1621094"/>
              <a:gd name="connsiteX21" fmla="*/ 7466069 w 9662615"/>
              <a:gd name="connsiteY21" fmla="*/ 1377654 h 1621094"/>
              <a:gd name="connsiteX22" fmla="*/ 7355642 w 9662615"/>
              <a:gd name="connsiteY22" fmla="*/ 1407761 h 1621094"/>
              <a:gd name="connsiteX23" fmla="*/ 7151610 w 9662615"/>
              <a:gd name="connsiteY23" fmla="*/ 1397856 h 1621094"/>
              <a:gd name="connsiteX24" fmla="*/ 7082147 w 9662615"/>
              <a:gd name="connsiteY24" fmla="*/ 1406113 h 1621094"/>
              <a:gd name="connsiteX25" fmla="*/ 7014958 w 9662615"/>
              <a:gd name="connsiteY25" fmla="*/ 1396883 h 1621094"/>
              <a:gd name="connsiteX26" fmla="*/ 6907567 w 9662615"/>
              <a:gd name="connsiteY26" fmla="*/ 1419149 h 1621094"/>
              <a:gd name="connsiteX27" fmla="*/ 6748428 w 9662615"/>
              <a:gd name="connsiteY27" fmla="*/ 1420308 h 1621094"/>
              <a:gd name="connsiteX28" fmla="*/ 6654257 w 9662615"/>
              <a:gd name="connsiteY28" fmla="*/ 1424143 h 1621094"/>
              <a:gd name="connsiteX29" fmla="*/ 6620123 w 9662615"/>
              <a:gd name="connsiteY29" fmla="*/ 1430535 h 1621094"/>
              <a:gd name="connsiteX30" fmla="*/ 6571355 w 9662615"/>
              <a:gd name="connsiteY30" fmla="*/ 1436144 h 1621094"/>
              <a:gd name="connsiteX31" fmla="*/ 6486557 w 9662615"/>
              <a:gd name="connsiteY31" fmla="*/ 1449861 h 1621094"/>
              <a:gd name="connsiteX32" fmla="*/ 6370419 w 9662615"/>
              <a:gd name="connsiteY32" fmla="*/ 1461649 h 1621094"/>
              <a:gd name="connsiteX33" fmla="*/ 6278839 w 9662615"/>
              <a:gd name="connsiteY33" fmla="*/ 1449160 h 1621094"/>
              <a:gd name="connsiteX34" fmla="*/ 6272455 w 9662615"/>
              <a:gd name="connsiteY34" fmla="*/ 1453191 h 1621094"/>
              <a:gd name="connsiteX35" fmla="*/ 6212659 w 9662615"/>
              <a:gd name="connsiteY35" fmla="*/ 1454850 h 1621094"/>
              <a:gd name="connsiteX36" fmla="*/ 6069317 w 9662615"/>
              <a:gd name="connsiteY36" fmla="*/ 1445838 h 1621094"/>
              <a:gd name="connsiteX37" fmla="*/ 5878477 w 9662615"/>
              <a:gd name="connsiteY37" fmla="*/ 1439180 h 1621094"/>
              <a:gd name="connsiteX38" fmla="*/ 5838387 w 9662615"/>
              <a:gd name="connsiteY38" fmla="*/ 1444679 h 1621094"/>
              <a:gd name="connsiteX39" fmla="*/ 5771136 w 9662615"/>
              <a:gd name="connsiteY39" fmla="*/ 1453639 h 1621094"/>
              <a:gd name="connsiteX40" fmla="*/ 5724081 w 9662615"/>
              <a:gd name="connsiteY40" fmla="*/ 1470431 h 1621094"/>
              <a:gd name="connsiteX41" fmla="*/ 5666577 w 9662615"/>
              <a:gd name="connsiteY41" fmla="*/ 1473921 h 1621094"/>
              <a:gd name="connsiteX42" fmla="*/ 5649068 w 9662615"/>
              <a:gd name="connsiteY42" fmla="*/ 1461676 h 1621094"/>
              <a:gd name="connsiteX43" fmla="*/ 5588902 w 9662615"/>
              <a:gd name="connsiteY43" fmla="*/ 1469647 h 1621094"/>
              <a:gd name="connsiteX44" fmla="*/ 5498090 w 9662615"/>
              <a:gd name="connsiteY44" fmla="*/ 1483173 h 1621094"/>
              <a:gd name="connsiteX45" fmla="*/ 5444641 w 9662615"/>
              <a:gd name="connsiteY45" fmla="*/ 1487602 h 1621094"/>
              <a:gd name="connsiteX46" fmla="*/ 5299812 w 9662615"/>
              <a:gd name="connsiteY46" fmla="*/ 1503362 h 1621094"/>
              <a:gd name="connsiteX47" fmla="*/ 5213947 w 9662615"/>
              <a:gd name="connsiteY47" fmla="*/ 1516637 h 1621094"/>
              <a:gd name="connsiteX48" fmla="*/ 5090342 w 9662615"/>
              <a:gd name="connsiteY48" fmla="*/ 1546680 h 1621094"/>
              <a:gd name="connsiteX49" fmla="*/ 5129812 w 9662615"/>
              <a:gd name="connsiteY49" fmla="*/ 1521277 h 1621094"/>
              <a:gd name="connsiteX50" fmla="*/ 5059484 w 9662615"/>
              <a:gd name="connsiteY50" fmla="*/ 1546802 h 1621094"/>
              <a:gd name="connsiteX51" fmla="*/ 5038524 w 9662615"/>
              <a:gd name="connsiteY51" fmla="*/ 1545675 h 1621094"/>
              <a:gd name="connsiteX52" fmla="*/ 5026564 w 9662615"/>
              <a:gd name="connsiteY52" fmla="*/ 1545376 h 1621094"/>
              <a:gd name="connsiteX53" fmla="*/ 4969433 w 9662615"/>
              <a:gd name="connsiteY53" fmla="*/ 1550865 h 1621094"/>
              <a:gd name="connsiteX54" fmla="*/ 4921303 w 9662615"/>
              <a:gd name="connsiteY54" fmla="*/ 1575379 h 1621094"/>
              <a:gd name="connsiteX55" fmla="*/ 4871726 w 9662615"/>
              <a:gd name="connsiteY55" fmla="*/ 1570584 h 1621094"/>
              <a:gd name="connsiteX56" fmla="*/ 4847242 w 9662615"/>
              <a:gd name="connsiteY56" fmla="*/ 1621094 h 1621094"/>
              <a:gd name="connsiteX57" fmla="*/ 4821058 w 9662615"/>
              <a:gd name="connsiteY57" fmla="*/ 1553078 h 1621094"/>
              <a:gd name="connsiteX58" fmla="*/ 4791466 w 9662615"/>
              <a:gd name="connsiteY58" fmla="*/ 1561324 h 1621094"/>
              <a:gd name="connsiteX59" fmla="*/ 4784247 w 9662615"/>
              <a:gd name="connsiteY59" fmla="*/ 1562342 h 1621094"/>
              <a:gd name="connsiteX60" fmla="*/ 4735334 w 9662615"/>
              <a:gd name="connsiteY60" fmla="*/ 1581778 h 1621094"/>
              <a:gd name="connsiteX61" fmla="*/ 4697562 w 9662615"/>
              <a:gd name="connsiteY61" fmla="*/ 1551206 h 1621094"/>
              <a:gd name="connsiteX62" fmla="*/ 4662664 w 9662615"/>
              <a:gd name="connsiteY62" fmla="*/ 1573162 h 1621094"/>
              <a:gd name="connsiteX63" fmla="*/ 4603028 w 9662615"/>
              <a:gd name="connsiteY63" fmla="*/ 1568821 h 1621094"/>
              <a:gd name="connsiteX64" fmla="*/ 4541612 w 9662615"/>
              <a:gd name="connsiteY64" fmla="*/ 1545262 h 1621094"/>
              <a:gd name="connsiteX65" fmla="*/ 4422155 w 9662615"/>
              <a:gd name="connsiteY65" fmla="*/ 1542059 h 1621094"/>
              <a:gd name="connsiteX66" fmla="*/ 4221826 w 9662615"/>
              <a:gd name="connsiteY66" fmla="*/ 1508923 h 1621094"/>
              <a:gd name="connsiteX67" fmla="*/ 4096601 w 9662615"/>
              <a:gd name="connsiteY67" fmla="*/ 1521563 h 1621094"/>
              <a:gd name="connsiteX68" fmla="*/ 3970635 w 9662615"/>
              <a:gd name="connsiteY68" fmla="*/ 1544815 h 1621094"/>
              <a:gd name="connsiteX69" fmla="*/ 3833906 w 9662615"/>
              <a:gd name="connsiteY69" fmla="*/ 1516637 h 1621094"/>
              <a:gd name="connsiteX70" fmla="*/ 3696258 w 9662615"/>
              <a:gd name="connsiteY70" fmla="*/ 1537563 h 1621094"/>
              <a:gd name="connsiteX71" fmla="*/ 3594070 w 9662615"/>
              <a:gd name="connsiteY71" fmla="*/ 1509422 h 1621094"/>
              <a:gd name="connsiteX72" fmla="*/ 3565233 w 9662615"/>
              <a:gd name="connsiteY72" fmla="*/ 1515122 h 1621094"/>
              <a:gd name="connsiteX73" fmla="*/ 3560267 w 9662615"/>
              <a:gd name="connsiteY73" fmla="*/ 1516288 h 1621094"/>
              <a:gd name="connsiteX74" fmla="*/ 3540258 w 9662615"/>
              <a:gd name="connsiteY74" fmla="*/ 1516976 h 1621094"/>
              <a:gd name="connsiteX75" fmla="*/ 3534780 w 9662615"/>
              <a:gd name="connsiteY75" fmla="*/ 1522141 h 1621094"/>
              <a:gd name="connsiteX76" fmla="*/ 3504783 w 9662615"/>
              <a:gd name="connsiteY76" fmla="*/ 1526739 h 1621094"/>
              <a:gd name="connsiteX77" fmla="*/ 3430805 w 9662615"/>
              <a:gd name="connsiteY77" fmla="*/ 1542521 h 1621094"/>
              <a:gd name="connsiteX78" fmla="*/ 3292707 w 9662615"/>
              <a:gd name="connsiteY78" fmla="*/ 1520490 h 1621094"/>
              <a:gd name="connsiteX79" fmla="*/ 3187872 w 9662615"/>
              <a:gd name="connsiteY79" fmla="*/ 1519991 h 1621094"/>
              <a:gd name="connsiteX80" fmla="*/ 3148026 w 9662615"/>
              <a:gd name="connsiteY80" fmla="*/ 1524777 h 1621094"/>
              <a:gd name="connsiteX81" fmla="*/ 3092394 w 9662615"/>
              <a:gd name="connsiteY81" fmla="*/ 1528115 h 1621094"/>
              <a:gd name="connsiteX82" fmla="*/ 2994200 w 9662615"/>
              <a:gd name="connsiteY82" fmla="*/ 1537857 h 1621094"/>
              <a:gd name="connsiteX83" fmla="*/ 2862301 w 9662615"/>
              <a:gd name="connsiteY83" fmla="*/ 1544250 h 1621094"/>
              <a:gd name="connsiteX84" fmla="*/ 2766335 w 9662615"/>
              <a:gd name="connsiteY84" fmla="*/ 1527662 h 1621094"/>
              <a:gd name="connsiteX85" fmla="*/ 2757836 w 9662615"/>
              <a:gd name="connsiteY85" fmla="*/ 1531371 h 1621094"/>
              <a:gd name="connsiteX86" fmla="*/ 2691555 w 9662615"/>
              <a:gd name="connsiteY86" fmla="*/ 1530283 h 1621094"/>
              <a:gd name="connsiteX87" fmla="*/ 2491676 w 9662615"/>
              <a:gd name="connsiteY87" fmla="*/ 1500859 h 1621094"/>
              <a:gd name="connsiteX88" fmla="*/ 2378036 w 9662615"/>
              <a:gd name="connsiteY88" fmla="*/ 1520645 h 1621094"/>
              <a:gd name="connsiteX89" fmla="*/ 2284269 w 9662615"/>
              <a:gd name="connsiteY89" fmla="*/ 1503068 h 1621094"/>
              <a:gd name="connsiteX90" fmla="*/ 2207104 w 9662615"/>
              <a:gd name="connsiteY90" fmla="*/ 1508888 h 1621094"/>
              <a:gd name="connsiteX91" fmla="*/ 2149226 w 9662615"/>
              <a:gd name="connsiteY91" fmla="*/ 1523409 h 1621094"/>
              <a:gd name="connsiteX92" fmla="*/ 2084783 w 9662615"/>
              <a:gd name="connsiteY92" fmla="*/ 1524245 h 1621094"/>
              <a:gd name="connsiteX93" fmla="*/ 2070075 w 9662615"/>
              <a:gd name="connsiteY93" fmla="*/ 1511285 h 1621094"/>
              <a:gd name="connsiteX94" fmla="*/ 2001057 w 9662615"/>
              <a:gd name="connsiteY94" fmla="*/ 1516449 h 1621094"/>
              <a:gd name="connsiteX95" fmla="*/ 1896330 w 9662615"/>
              <a:gd name="connsiteY95" fmla="*/ 1525725 h 1621094"/>
              <a:gd name="connsiteX96" fmla="*/ 1835994 w 9662615"/>
              <a:gd name="connsiteY96" fmla="*/ 1527678 h 1621094"/>
              <a:gd name="connsiteX97" fmla="*/ 1671119 w 9662615"/>
              <a:gd name="connsiteY97" fmla="*/ 1536701 h 1621094"/>
              <a:gd name="connsiteX98" fmla="*/ 1601337 w 9662615"/>
              <a:gd name="connsiteY98" fmla="*/ 1548552 h 1621094"/>
              <a:gd name="connsiteX99" fmla="*/ 1407755 w 9662615"/>
              <a:gd name="connsiteY99" fmla="*/ 1571444 h 1621094"/>
              <a:gd name="connsiteX100" fmla="*/ 1271994 w 9662615"/>
              <a:gd name="connsiteY100" fmla="*/ 1579471 h 1621094"/>
              <a:gd name="connsiteX101" fmla="*/ 1249226 w 9662615"/>
              <a:gd name="connsiteY101" fmla="*/ 1583140 h 1621094"/>
              <a:gd name="connsiteX102" fmla="*/ 1217719 w 9662615"/>
              <a:gd name="connsiteY102" fmla="*/ 1580863 h 1621094"/>
              <a:gd name="connsiteX103" fmla="*/ 1091432 w 9662615"/>
              <a:gd name="connsiteY103" fmla="*/ 1571003 h 1621094"/>
              <a:gd name="connsiteX104" fmla="*/ 992039 w 9662615"/>
              <a:gd name="connsiteY104" fmla="*/ 1556662 h 1621094"/>
              <a:gd name="connsiteX105" fmla="*/ 868264 w 9662615"/>
              <a:gd name="connsiteY105" fmla="*/ 1566392 h 1621094"/>
              <a:gd name="connsiteX106" fmla="*/ 792765 w 9662615"/>
              <a:gd name="connsiteY106" fmla="*/ 1563102 h 1621094"/>
              <a:gd name="connsiteX107" fmla="*/ 669055 w 9662615"/>
              <a:gd name="connsiteY107" fmla="*/ 1543638 h 1621094"/>
              <a:gd name="connsiteX108" fmla="*/ 506152 w 9662615"/>
              <a:gd name="connsiteY108" fmla="*/ 1549124 h 1621094"/>
              <a:gd name="connsiteX109" fmla="*/ 472797 w 9662615"/>
              <a:gd name="connsiteY109" fmla="*/ 1568904 h 1621094"/>
              <a:gd name="connsiteX110" fmla="*/ 427864 w 9662615"/>
              <a:gd name="connsiteY110" fmla="*/ 1580848 h 1621094"/>
              <a:gd name="connsiteX111" fmla="*/ 408381 w 9662615"/>
              <a:gd name="connsiteY111" fmla="*/ 1552940 h 1621094"/>
              <a:gd name="connsiteX112" fmla="*/ 267163 w 9662615"/>
              <a:gd name="connsiteY112" fmla="*/ 1531913 h 1621094"/>
              <a:gd name="connsiteX113" fmla="*/ 196644 w 9662615"/>
              <a:gd name="connsiteY113" fmla="*/ 1524565 h 1621094"/>
              <a:gd name="connsiteX114" fmla="*/ 86819 w 9662615"/>
              <a:gd name="connsiteY114" fmla="*/ 1519517 h 1621094"/>
              <a:gd name="connsiteX115" fmla="*/ 53369 w 9662615"/>
              <a:gd name="connsiteY115" fmla="*/ 1516853 h 1621094"/>
              <a:gd name="connsiteX116" fmla="*/ 2359 w 9662615"/>
              <a:gd name="connsiteY116" fmla="*/ 1515247 h 1621094"/>
              <a:gd name="connsiteX117" fmla="*/ 0 w 9662615"/>
              <a:gd name="connsiteY117" fmla="*/ 1514932 h 1621094"/>
              <a:gd name="connsiteX118" fmla="*/ 0 w 9662615"/>
              <a:gd name="connsiteY118" fmla="*/ 0 h 1621094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1303 w 9662615"/>
              <a:gd name="connsiteY54" fmla="*/ 1575379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5334 w 9662615"/>
              <a:gd name="connsiteY60" fmla="*/ 158177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41612 w 9662615"/>
              <a:gd name="connsiteY64" fmla="*/ 1545262 h 1583140"/>
              <a:gd name="connsiteX65" fmla="*/ 4422155 w 9662615"/>
              <a:gd name="connsiteY65" fmla="*/ 1542059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5334 w 9662615"/>
              <a:gd name="connsiteY60" fmla="*/ 158177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41612 w 9662615"/>
              <a:gd name="connsiteY64" fmla="*/ 1545262 h 1583140"/>
              <a:gd name="connsiteX65" fmla="*/ 4422155 w 9662615"/>
              <a:gd name="connsiteY65" fmla="*/ 1542059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97680"/>
              <a:gd name="connsiteX1" fmla="*/ 9662615 w 9662615"/>
              <a:gd name="connsiteY1" fmla="*/ 0 h 1597680"/>
              <a:gd name="connsiteX2" fmla="*/ 9662615 w 9662615"/>
              <a:gd name="connsiteY2" fmla="*/ 1280346 h 1597680"/>
              <a:gd name="connsiteX3" fmla="*/ 9658420 w 9662615"/>
              <a:gd name="connsiteY3" fmla="*/ 1280106 h 1597680"/>
              <a:gd name="connsiteX4" fmla="*/ 9469546 w 9662615"/>
              <a:gd name="connsiteY4" fmla="*/ 1289837 h 1597680"/>
              <a:gd name="connsiteX5" fmla="*/ 9385895 w 9662615"/>
              <a:gd name="connsiteY5" fmla="*/ 1269203 h 1597680"/>
              <a:gd name="connsiteX6" fmla="*/ 9144767 w 9662615"/>
              <a:gd name="connsiteY6" fmla="*/ 1264120 h 1597680"/>
              <a:gd name="connsiteX7" fmla="*/ 8837252 w 9662615"/>
              <a:gd name="connsiteY7" fmla="*/ 1350515 h 1597680"/>
              <a:gd name="connsiteX8" fmla="*/ 8705466 w 9662615"/>
              <a:gd name="connsiteY8" fmla="*/ 1342419 h 1597680"/>
              <a:gd name="connsiteX9" fmla="*/ 8652221 w 9662615"/>
              <a:gd name="connsiteY9" fmla="*/ 1326906 h 1597680"/>
              <a:gd name="connsiteX10" fmla="*/ 8632312 w 9662615"/>
              <a:gd name="connsiteY10" fmla="*/ 1326025 h 1597680"/>
              <a:gd name="connsiteX11" fmla="*/ 8591582 w 9662615"/>
              <a:gd name="connsiteY11" fmla="*/ 1341666 h 1597680"/>
              <a:gd name="connsiteX12" fmla="*/ 8537336 w 9662615"/>
              <a:gd name="connsiteY12" fmla="*/ 1341684 h 1597680"/>
              <a:gd name="connsiteX13" fmla="*/ 8472508 w 9662615"/>
              <a:gd name="connsiteY13" fmla="*/ 1363109 h 1597680"/>
              <a:gd name="connsiteX14" fmla="*/ 8258477 w 9662615"/>
              <a:gd name="connsiteY14" fmla="*/ 1370666 h 1597680"/>
              <a:gd name="connsiteX15" fmla="*/ 8197961 w 9662615"/>
              <a:gd name="connsiteY15" fmla="*/ 1392804 h 1597680"/>
              <a:gd name="connsiteX16" fmla="*/ 8171196 w 9662615"/>
              <a:gd name="connsiteY16" fmla="*/ 1397216 h 1597680"/>
              <a:gd name="connsiteX17" fmla="*/ 8127667 w 9662615"/>
              <a:gd name="connsiteY17" fmla="*/ 1418254 h 1597680"/>
              <a:gd name="connsiteX18" fmla="*/ 7974579 w 9662615"/>
              <a:gd name="connsiteY18" fmla="*/ 1383439 h 1597680"/>
              <a:gd name="connsiteX19" fmla="*/ 7768351 w 9662615"/>
              <a:gd name="connsiteY19" fmla="*/ 1395051 h 1597680"/>
              <a:gd name="connsiteX20" fmla="*/ 7635985 w 9662615"/>
              <a:gd name="connsiteY20" fmla="*/ 1386363 h 1597680"/>
              <a:gd name="connsiteX21" fmla="*/ 7466069 w 9662615"/>
              <a:gd name="connsiteY21" fmla="*/ 1377654 h 1597680"/>
              <a:gd name="connsiteX22" fmla="*/ 7355642 w 9662615"/>
              <a:gd name="connsiteY22" fmla="*/ 1407761 h 1597680"/>
              <a:gd name="connsiteX23" fmla="*/ 7151610 w 9662615"/>
              <a:gd name="connsiteY23" fmla="*/ 1397856 h 1597680"/>
              <a:gd name="connsiteX24" fmla="*/ 7082147 w 9662615"/>
              <a:gd name="connsiteY24" fmla="*/ 1406113 h 1597680"/>
              <a:gd name="connsiteX25" fmla="*/ 7014958 w 9662615"/>
              <a:gd name="connsiteY25" fmla="*/ 1396883 h 1597680"/>
              <a:gd name="connsiteX26" fmla="*/ 6907567 w 9662615"/>
              <a:gd name="connsiteY26" fmla="*/ 1419149 h 1597680"/>
              <a:gd name="connsiteX27" fmla="*/ 6748428 w 9662615"/>
              <a:gd name="connsiteY27" fmla="*/ 1420308 h 1597680"/>
              <a:gd name="connsiteX28" fmla="*/ 6654257 w 9662615"/>
              <a:gd name="connsiteY28" fmla="*/ 1424143 h 1597680"/>
              <a:gd name="connsiteX29" fmla="*/ 6620123 w 9662615"/>
              <a:gd name="connsiteY29" fmla="*/ 1430535 h 1597680"/>
              <a:gd name="connsiteX30" fmla="*/ 6571355 w 9662615"/>
              <a:gd name="connsiteY30" fmla="*/ 1436144 h 1597680"/>
              <a:gd name="connsiteX31" fmla="*/ 6486557 w 9662615"/>
              <a:gd name="connsiteY31" fmla="*/ 1449861 h 1597680"/>
              <a:gd name="connsiteX32" fmla="*/ 6370419 w 9662615"/>
              <a:gd name="connsiteY32" fmla="*/ 1461649 h 1597680"/>
              <a:gd name="connsiteX33" fmla="*/ 6278839 w 9662615"/>
              <a:gd name="connsiteY33" fmla="*/ 1449160 h 1597680"/>
              <a:gd name="connsiteX34" fmla="*/ 6272455 w 9662615"/>
              <a:gd name="connsiteY34" fmla="*/ 1453191 h 1597680"/>
              <a:gd name="connsiteX35" fmla="*/ 6212659 w 9662615"/>
              <a:gd name="connsiteY35" fmla="*/ 1454850 h 1597680"/>
              <a:gd name="connsiteX36" fmla="*/ 6069317 w 9662615"/>
              <a:gd name="connsiteY36" fmla="*/ 1445838 h 1597680"/>
              <a:gd name="connsiteX37" fmla="*/ 5878477 w 9662615"/>
              <a:gd name="connsiteY37" fmla="*/ 1439180 h 1597680"/>
              <a:gd name="connsiteX38" fmla="*/ 5838387 w 9662615"/>
              <a:gd name="connsiteY38" fmla="*/ 1444679 h 1597680"/>
              <a:gd name="connsiteX39" fmla="*/ 5771136 w 9662615"/>
              <a:gd name="connsiteY39" fmla="*/ 1453639 h 1597680"/>
              <a:gd name="connsiteX40" fmla="*/ 5724081 w 9662615"/>
              <a:gd name="connsiteY40" fmla="*/ 1470431 h 1597680"/>
              <a:gd name="connsiteX41" fmla="*/ 5666577 w 9662615"/>
              <a:gd name="connsiteY41" fmla="*/ 1473921 h 1597680"/>
              <a:gd name="connsiteX42" fmla="*/ 5649068 w 9662615"/>
              <a:gd name="connsiteY42" fmla="*/ 1461676 h 1597680"/>
              <a:gd name="connsiteX43" fmla="*/ 5588902 w 9662615"/>
              <a:gd name="connsiteY43" fmla="*/ 1469647 h 1597680"/>
              <a:gd name="connsiteX44" fmla="*/ 5498090 w 9662615"/>
              <a:gd name="connsiteY44" fmla="*/ 1483173 h 1597680"/>
              <a:gd name="connsiteX45" fmla="*/ 5444641 w 9662615"/>
              <a:gd name="connsiteY45" fmla="*/ 1487602 h 1597680"/>
              <a:gd name="connsiteX46" fmla="*/ 5299812 w 9662615"/>
              <a:gd name="connsiteY46" fmla="*/ 1503362 h 1597680"/>
              <a:gd name="connsiteX47" fmla="*/ 5213947 w 9662615"/>
              <a:gd name="connsiteY47" fmla="*/ 1516637 h 1597680"/>
              <a:gd name="connsiteX48" fmla="*/ 5090342 w 9662615"/>
              <a:gd name="connsiteY48" fmla="*/ 1546680 h 1597680"/>
              <a:gd name="connsiteX49" fmla="*/ 5129812 w 9662615"/>
              <a:gd name="connsiteY49" fmla="*/ 1521277 h 1597680"/>
              <a:gd name="connsiteX50" fmla="*/ 5059484 w 9662615"/>
              <a:gd name="connsiteY50" fmla="*/ 1546802 h 1597680"/>
              <a:gd name="connsiteX51" fmla="*/ 5038524 w 9662615"/>
              <a:gd name="connsiteY51" fmla="*/ 1545675 h 1597680"/>
              <a:gd name="connsiteX52" fmla="*/ 5026564 w 9662615"/>
              <a:gd name="connsiteY52" fmla="*/ 1545376 h 1597680"/>
              <a:gd name="connsiteX53" fmla="*/ 4969433 w 9662615"/>
              <a:gd name="connsiteY53" fmla="*/ 1550865 h 1597680"/>
              <a:gd name="connsiteX54" fmla="*/ 4929254 w 9662615"/>
              <a:gd name="connsiteY54" fmla="*/ 1563452 h 1597680"/>
              <a:gd name="connsiteX55" fmla="*/ 4871726 w 9662615"/>
              <a:gd name="connsiteY55" fmla="*/ 1570584 h 1597680"/>
              <a:gd name="connsiteX56" fmla="*/ 4843267 w 9662615"/>
              <a:gd name="connsiteY56" fmla="*/ 1561459 h 1597680"/>
              <a:gd name="connsiteX57" fmla="*/ 4821058 w 9662615"/>
              <a:gd name="connsiteY57" fmla="*/ 1553078 h 1597680"/>
              <a:gd name="connsiteX58" fmla="*/ 4791466 w 9662615"/>
              <a:gd name="connsiteY58" fmla="*/ 1561324 h 1597680"/>
              <a:gd name="connsiteX59" fmla="*/ 4784247 w 9662615"/>
              <a:gd name="connsiteY59" fmla="*/ 1562342 h 1597680"/>
              <a:gd name="connsiteX60" fmla="*/ 4743285 w 9662615"/>
              <a:gd name="connsiteY60" fmla="*/ 1597680 h 1597680"/>
              <a:gd name="connsiteX61" fmla="*/ 4697562 w 9662615"/>
              <a:gd name="connsiteY61" fmla="*/ 1551206 h 1597680"/>
              <a:gd name="connsiteX62" fmla="*/ 4662664 w 9662615"/>
              <a:gd name="connsiteY62" fmla="*/ 1573162 h 1597680"/>
              <a:gd name="connsiteX63" fmla="*/ 4603028 w 9662615"/>
              <a:gd name="connsiteY63" fmla="*/ 1568821 h 1597680"/>
              <a:gd name="connsiteX64" fmla="*/ 4541612 w 9662615"/>
              <a:gd name="connsiteY64" fmla="*/ 1545262 h 1597680"/>
              <a:gd name="connsiteX65" fmla="*/ 4422155 w 9662615"/>
              <a:gd name="connsiteY65" fmla="*/ 1542059 h 1597680"/>
              <a:gd name="connsiteX66" fmla="*/ 4221826 w 9662615"/>
              <a:gd name="connsiteY66" fmla="*/ 1508923 h 1597680"/>
              <a:gd name="connsiteX67" fmla="*/ 4096601 w 9662615"/>
              <a:gd name="connsiteY67" fmla="*/ 1521563 h 1597680"/>
              <a:gd name="connsiteX68" fmla="*/ 3970635 w 9662615"/>
              <a:gd name="connsiteY68" fmla="*/ 1544815 h 1597680"/>
              <a:gd name="connsiteX69" fmla="*/ 3833906 w 9662615"/>
              <a:gd name="connsiteY69" fmla="*/ 1516637 h 1597680"/>
              <a:gd name="connsiteX70" fmla="*/ 3696258 w 9662615"/>
              <a:gd name="connsiteY70" fmla="*/ 1537563 h 1597680"/>
              <a:gd name="connsiteX71" fmla="*/ 3594070 w 9662615"/>
              <a:gd name="connsiteY71" fmla="*/ 1509422 h 1597680"/>
              <a:gd name="connsiteX72" fmla="*/ 3565233 w 9662615"/>
              <a:gd name="connsiteY72" fmla="*/ 1515122 h 1597680"/>
              <a:gd name="connsiteX73" fmla="*/ 3560267 w 9662615"/>
              <a:gd name="connsiteY73" fmla="*/ 1516288 h 1597680"/>
              <a:gd name="connsiteX74" fmla="*/ 3540258 w 9662615"/>
              <a:gd name="connsiteY74" fmla="*/ 1516976 h 1597680"/>
              <a:gd name="connsiteX75" fmla="*/ 3534780 w 9662615"/>
              <a:gd name="connsiteY75" fmla="*/ 1522141 h 1597680"/>
              <a:gd name="connsiteX76" fmla="*/ 3504783 w 9662615"/>
              <a:gd name="connsiteY76" fmla="*/ 1526739 h 1597680"/>
              <a:gd name="connsiteX77" fmla="*/ 3430805 w 9662615"/>
              <a:gd name="connsiteY77" fmla="*/ 1542521 h 1597680"/>
              <a:gd name="connsiteX78" fmla="*/ 3292707 w 9662615"/>
              <a:gd name="connsiteY78" fmla="*/ 1520490 h 1597680"/>
              <a:gd name="connsiteX79" fmla="*/ 3187872 w 9662615"/>
              <a:gd name="connsiteY79" fmla="*/ 1519991 h 1597680"/>
              <a:gd name="connsiteX80" fmla="*/ 3148026 w 9662615"/>
              <a:gd name="connsiteY80" fmla="*/ 1524777 h 1597680"/>
              <a:gd name="connsiteX81" fmla="*/ 3092394 w 9662615"/>
              <a:gd name="connsiteY81" fmla="*/ 1528115 h 1597680"/>
              <a:gd name="connsiteX82" fmla="*/ 2994200 w 9662615"/>
              <a:gd name="connsiteY82" fmla="*/ 1537857 h 1597680"/>
              <a:gd name="connsiteX83" fmla="*/ 2862301 w 9662615"/>
              <a:gd name="connsiteY83" fmla="*/ 1544250 h 1597680"/>
              <a:gd name="connsiteX84" fmla="*/ 2766335 w 9662615"/>
              <a:gd name="connsiteY84" fmla="*/ 1527662 h 1597680"/>
              <a:gd name="connsiteX85" fmla="*/ 2757836 w 9662615"/>
              <a:gd name="connsiteY85" fmla="*/ 1531371 h 1597680"/>
              <a:gd name="connsiteX86" fmla="*/ 2691555 w 9662615"/>
              <a:gd name="connsiteY86" fmla="*/ 1530283 h 1597680"/>
              <a:gd name="connsiteX87" fmla="*/ 2491676 w 9662615"/>
              <a:gd name="connsiteY87" fmla="*/ 1500859 h 1597680"/>
              <a:gd name="connsiteX88" fmla="*/ 2378036 w 9662615"/>
              <a:gd name="connsiteY88" fmla="*/ 1520645 h 1597680"/>
              <a:gd name="connsiteX89" fmla="*/ 2284269 w 9662615"/>
              <a:gd name="connsiteY89" fmla="*/ 1503068 h 1597680"/>
              <a:gd name="connsiteX90" fmla="*/ 2207104 w 9662615"/>
              <a:gd name="connsiteY90" fmla="*/ 1508888 h 1597680"/>
              <a:gd name="connsiteX91" fmla="*/ 2149226 w 9662615"/>
              <a:gd name="connsiteY91" fmla="*/ 1523409 h 1597680"/>
              <a:gd name="connsiteX92" fmla="*/ 2084783 w 9662615"/>
              <a:gd name="connsiteY92" fmla="*/ 1524245 h 1597680"/>
              <a:gd name="connsiteX93" fmla="*/ 2070075 w 9662615"/>
              <a:gd name="connsiteY93" fmla="*/ 1511285 h 1597680"/>
              <a:gd name="connsiteX94" fmla="*/ 2001057 w 9662615"/>
              <a:gd name="connsiteY94" fmla="*/ 1516449 h 1597680"/>
              <a:gd name="connsiteX95" fmla="*/ 1896330 w 9662615"/>
              <a:gd name="connsiteY95" fmla="*/ 1525725 h 1597680"/>
              <a:gd name="connsiteX96" fmla="*/ 1835994 w 9662615"/>
              <a:gd name="connsiteY96" fmla="*/ 1527678 h 1597680"/>
              <a:gd name="connsiteX97" fmla="*/ 1671119 w 9662615"/>
              <a:gd name="connsiteY97" fmla="*/ 1536701 h 1597680"/>
              <a:gd name="connsiteX98" fmla="*/ 1601337 w 9662615"/>
              <a:gd name="connsiteY98" fmla="*/ 1548552 h 1597680"/>
              <a:gd name="connsiteX99" fmla="*/ 1407755 w 9662615"/>
              <a:gd name="connsiteY99" fmla="*/ 1571444 h 1597680"/>
              <a:gd name="connsiteX100" fmla="*/ 1271994 w 9662615"/>
              <a:gd name="connsiteY100" fmla="*/ 1579471 h 1597680"/>
              <a:gd name="connsiteX101" fmla="*/ 1249226 w 9662615"/>
              <a:gd name="connsiteY101" fmla="*/ 1583140 h 1597680"/>
              <a:gd name="connsiteX102" fmla="*/ 1217719 w 9662615"/>
              <a:gd name="connsiteY102" fmla="*/ 1580863 h 1597680"/>
              <a:gd name="connsiteX103" fmla="*/ 1091432 w 9662615"/>
              <a:gd name="connsiteY103" fmla="*/ 1571003 h 1597680"/>
              <a:gd name="connsiteX104" fmla="*/ 992039 w 9662615"/>
              <a:gd name="connsiteY104" fmla="*/ 1556662 h 1597680"/>
              <a:gd name="connsiteX105" fmla="*/ 868264 w 9662615"/>
              <a:gd name="connsiteY105" fmla="*/ 1566392 h 1597680"/>
              <a:gd name="connsiteX106" fmla="*/ 792765 w 9662615"/>
              <a:gd name="connsiteY106" fmla="*/ 1563102 h 1597680"/>
              <a:gd name="connsiteX107" fmla="*/ 669055 w 9662615"/>
              <a:gd name="connsiteY107" fmla="*/ 1543638 h 1597680"/>
              <a:gd name="connsiteX108" fmla="*/ 506152 w 9662615"/>
              <a:gd name="connsiteY108" fmla="*/ 1549124 h 1597680"/>
              <a:gd name="connsiteX109" fmla="*/ 472797 w 9662615"/>
              <a:gd name="connsiteY109" fmla="*/ 1568904 h 1597680"/>
              <a:gd name="connsiteX110" fmla="*/ 427864 w 9662615"/>
              <a:gd name="connsiteY110" fmla="*/ 1580848 h 1597680"/>
              <a:gd name="connsiteX111" fmla="*/ 408381 w 9662615"/>
              <a:gd name="connsiteY111" fmla="*/ 1552940 h 1597680"/>
              <a:gd name="connsiteX112" fmla="*/ 267163 w 9662615"/>
              <a:gd name="connsiteY112" fmla="*/ 1531913 h 1597680"/>
              <a:gd name="connsiteX113" fmla="*/ 196644 w 9662615"/>
              <a:gd name="connsiteY113" fmla="*/ 1524565 h 1597680"/>
              <a:gd name="connsiteX114" fmla="*/ 86819 w 9662615"/>
              <a:gd name="connsiteY114" fmla="*/ 1519517 h 1597680"/>
              <a:gd name="connsiteX115" fmla="*/ 53369 w 9662615"/>
              <a:gd name="connsiteY115" fmla="*/ 1516853 h 1597680"/>
              <a:gd name="connsiteX116" fmla="*/ 2359 w 9662615"/>
              <a:gd name="connsiteY116" fmla="*/ 1515247 h 1597680"/>
              <a:gd name="connsiteX117" fmla="*/ 0 w 9662615"/>
              <a:gd name="connsiteY117" fmla="*/ 1514932 h 1597680"/>
              <a:gd name="connsiteX118" fmla="*/ 0 w 9662615"/>
              <a:gd name="connsiteY118" fmla="*/ 0 h 1597680"/>
              <a:gd name="connsiteX0" fmla="*/ 0 w 9662615"/>
              <a:gd name="connsiteY0" fmla="*/ 0 h 1603753"/>
              <a:gd name="connsiteX1" fmla="*/ 9662615 w 9662615"/>
              <a:gd name="connsiteY1" fmla="*/ 0 h 1603753"/>
              <a:gd name="connsiteX2" fmla="*/ 9662615 w 9662615"/>
              <a:gd name="connsiteY2" fmla="*/ 1280346 h 1603753"/>
              <a:gd name="connsiteX3" fmla="*/ 9658420 w 9662615"/>
              <a:gd name="connsiteY3" fmla="*/ 1280106 h 1603753"/>
              <a:gd name="connsiteX4" fmla="*/ 9469546 w 9662615"/>
              <a:gd name="connsiteY4" fmla="*/ 1289837 h 1603753"/>
              <a:gd name="connsiteX5" fmla="*/ 9385895 w 9662615"/>
              <a:gd name="connsiteY5" fmla="*/ 1269203 h 1603753"/>
              <a:gd name="connsiteX6" fmla="*/ 9144767 w 9662615"/>
              <a:gd name="connsiteY6" fmla="*/ 1264120 h 1603753"/>
              <a:gd name="connsiteX7" fmla="*/ 8837252 w 9662615"/>
              <a:gd name="connsiteY7" fmla="*/ 1350515 h 1603753"/>
              <a:gd name="connsiteX8" fmla="*/ 8705466 w 9662615"/>
              <a:gd name="connsiteY8" fmla="*/ 1342419 h 1603753"/>
              <a:gd name="connsiteX9" fmla="*/ 8652221 w 9662615"/>
              <a:gd name="connsiteY9" fmla="*/ 1326906 h 1603753"/>
              <a:gd name="connsiteX10" fmla="*/ 8632312 w 9662615"/>
              <a:gd name="connsiteY10" fmla="*/ 1326025 h 1603753"/>
              <a:gd name="connsiteX11" fmla="*/ 8591582 w 9662615"/>
              <a:gd name="connsiteY11" fmla="*/ 1341666 h 1603753"/>
              <a:gd name="connsiteX12" fmla="*/ 8537336 w 9662615"/>
              <a:gd name="connsiteY12" fmla="*/ 1341684 h 1603753"/>
              <a:gd name="connsiteX13" fmla="*/ 8472508 w 9662615"/>
              <a:gd name="connsiteY13" fmla="*/ 1363109 h 1603753"/>
              <a:gd name="connsiteX14" fmla="*/ 8258477 w 9662615"/>
              <a:gd name="connsiteY14" fmla="*/ 1370666 h 1603753"/>
              <a:gd name="connsiteX15" fmla="*/ 8197961 w 9662615"/>
              <a:gd name="connsiteY15" fmla="*/ 1392804 h 1603753"/>
              <a:gd name="connsiteX16" fmla="*/ 8171196 w 9662615"/>
              <a:gd name="connsiteY16" fmla="*/ 1397216 h 1603753"/>
              <a:gd name="connsiteX17" fmla="*/ 8127667 w 9662615"/>
              <a:gd name="connsiteY17" fmla="*/ 1418254 h 1603753"/>
              <a:gd name="connsiteX18" fmla="*/ 7974579 w 9662615"/>
              <a:gd name="connsiteY18" fmla="*/ 1383439 h 1603753"/>
              <a:gd name="connsiteX19" fmla="*/ 7768351 w 9662615"/>
              <a:gd name="connsiteY19" fmla="*/ 1395051 h 1603753"/>
              <a:gd name="connsiteX20" fmla="*/ 7635985 w 9662615"/>
              <a:gd name="connsiteY20" fmla="*/ 1386363 h 1603753"/>
              <a:gd name="connsiteX21" fmla="*/ 7466069 w 9662615"/>
              <a:gd name="connsiteY21" fmla="*/ 1377654 h 1603753"/>
              <a:gd name="connsiteX22" fmla="*/ 7355642 w 9662615"/>
              <a:gd name="connsiteY22" fmla="*/ 1407761 h 1603753"/>
              <a:gd name="connsiteX23" fmla="*/ 7151610 w 9662615"/>
              <a:gd name="connsiteY23" fmla="*/ 1397856 h 1603753"/>
              <a:gd name="connsiteX24" fmla="*/ 7082147 w 9662615"/>
              <a:gd name="connsiteY24" fmla="*/ 1406113 h 1603753"/>
              <a:gd name="connsiteX25" fmla="*/ 7014958 w 9662615"/>
              <a:gd name="connsiteY25" fmla="*/ 1396883 h 1603753"/>
              <a:gd name="connsiteX26" fmla="*/ 6907567 w 9662615"/>
              <a:gd name="connsiteY26" fmla="*/ 1419149 h 1603753"/>
              <a:gd name="connsiteX27" fmla="*/ 6748428 w 9662615"/>
              <a:gd name="connsiteY27" fmla="*/ 1420308 h 1603753"/>
              <a:gd name="connsiteX28" fmla="*/ 6654257 w 9662615"/>
              <a:gd name="connsiteY28" fmla="*/ 1424143 h 1603753"/>
              <a:gd name="connsiteX29" fmla="*/ 6620123 w 9662615"/>
              <a:gd name="connsiteY29" fmla="*/ 1430535 h 1603753"/>
              <a:gd name="connsiteX30" fmla="*/ 6571355 w 9662615"/>
              <a:gd name="connsiteY30" fmla="*/ 1436144 h 1603753"/>
              <a:gd name="connsiteX31" fmla="*/ 6486557 w 9662615"/>
              <a:gd name="connsiteY31" fmla="*/ 1449861 h 1603753"/>
              <a:gd name="connsiteX32" fmla="*/ 6370419 w 9662615"/>
              <a:gd name="connsiteY32" fmla="*/ 1461649 h 1603753"/>
              <a:gd name="connsiteX33" fmla="*/ 6278839 w 9662615"/>
              <a:gd name="connsiteY33" fmla="*/ 1449160 h 1603753"/>
              <a:gd name="connsiteX34" fmla="*/ 6272455 w 9662615"/>
              <a:gd name="connsiteY34" fmla="*/ 1453191 h 1603753"/>
              <a:gd name="connsiteX35" fmla="*/ 6212659 w 9662615"/>
              <a:gd name="connsiteY35" fmla="*/ 1454850 h 1603753"/>
              <a:gd name="connsiteX36" fmla="*/ 6069317 w 9662615"/>
              <a:gd name="connsiteY36" fmla="*/ 1445838 h 1603753"/>
              <a:gd name="connsiteX37" fmla="*/ 5878477 w 9662615"/>
              <a:gd name="connsiteY37" fmla="*/ 1439180 h 1603753"/>
              <a:gd name="connsiteX38" fmla="*/ 5838387 w 9662615"/>
              <a:gd name="connsiteY38" fmla="*/ 1444679 h 1603753"/>
              <a:gd name="connsiteX39" fmla="*/ 5771136 w 9662615"/>
              <a:gd name="connsiteY39" fmla="*/ 1453639 h 1603753"/>
              <a:gd name="connsiteX40" fmla="*/ 5724081 w 9662615"/>
              <a:gd name="connsiteY40" fmla="*/ 1470431 h 1603753"/>
              <a:gd name="connsiteX41" fmla="*/ 5666577 w 9662615"/>
              <a:gd name="connsiteY41" fmla="*/ 1473921 h 1603753"/>
              <a:gd name="connsiteX42" fmla="*/ 5649068 w 9662615"/>
              <a:gd name="connsiteY42" fmla="*/ 1461676 h 1603753"/>
              <a:gd name="connsiteX43" fmla="*/ 5588902 w 9662615"/>
              <a:gd name="connsiteY43" fmla="*/ 1469647 h 1603753"/>
              <a:gd name="connsiteX44" fmla="*/ 5498090 w 9662615"/>
              <a:gd name="connsiteY44" fmla="*/ 1483173 h 1603753"/>
              <a:gd name="connsiteX45" fmla="*/ 5444641 w 9662615"/>
              <a:gd name="connsiteY45" fmla="*/ 1487602 h 1603753"/>
              <a:gd name="connsiteX46" fmla="*/ 5299812 w 9662615"/>
              <a:gd name="connsiteY46" fmla="*/ 1503362 h 1603753"/>
              <a:gd name="connsiteX47" fmla="*/ 5213947 w 9662615"/>
              <a:gd name="connsiteY47" fmla="*/ 1516637 h 1603753"/>
              <a:gd name="connsiteX48" fmla="*/ 5090342 w 9662615"/>
              <a:gd name="connsiteY48" fmla="*/ 1546680 h 1603753"/>
              <a:gd name="connsiteX49" fmla="*/ 5129812 w 9662615"/>
              <a:gd name="connsiteY49" fmla="*/ 1521277 h 1603753"/>
              <a:gd name="connsiteX50" fmla="*/ 5059484 w 9662615"/>
              <a:gd name="connsiteY50" fmla="*/ 1546802 h 1603753"/>
              <a:gd name="connsiteX51" fmla="*/ 5038524 w 9662615"/>
              <a:gd name="connsiteY51" fmla="*/ 1545675 h 1603753"/>
              <a:gd name="connsiteX52" fmla="*/ 5026564 w 9662615"/>
              <a:gd name="connsiteY52" fmla="*/ 1545376 h 1603753"/>
              <a:gd name="connsiteX53" fmla="*/ 4969433 w 9662615"/>
              <a:gd name="connsiteY53" fmla="*/ 1550865 h 1603753"/>
              <a:gd name="connsiteX54" fmla="*/ 4929254 w 9662615"/>
              <a:gd name="connsiteY54" fmla="*/ 1563452 h 1603753"/>
              <a:gd name="connsiteX55" fmla="*/ 4871726 w 9662615"/>
              <a:gd name="connsiteY55" fmla="*/ 1570584 h 1603753"/>
              <a:gd name="connsiteX56" fmla="*/ 4843267 w 9662615"/>
              <a:gd name="connsiteY56" fmla="*/ 1561459 h 1603753"/>
              <a:gd name="connsiteX57" fmla="*/ 4821058 w 9662615"/>
              <a:gd name="connsiteY57" fmla="*/ 1553078 h 1603753"/>
              <a:gd name="connsiteX58" fmla="*/ 4791466 w 9662615"/>
              <a:gd name="connsiteY58" fmla="*/ 1561324 h 1603753"/>
              <a:gd name="connsiteX59" fmla="*/ 4784247 w 9662615"/>
              <a:gd name="connsiteY59" fmla="*/ 1562342 h 1603753"/>
              <a:gd name="connsiteX60" fmla="*/ 4743285 w 9662615"/>
              <a:gd name="connsiteY60" fmla="*/ 1597680 h 1603753"/>
              <a:gd name="connsiteX61" fmla="*/ 4697562 w 9662615"/>
              <a:gd name="connsiteY61" fmla="*/ 1551206 h 1603753"/>
              <a:gd name="connsiteX62" fmla="*/ 4662664 w 9662615"/>
              <a:gd name="connsiteY62" fmla="*/ 1573162 h 1603753"/>
              <a:gd name="connsiteX63" fmla="*/ 4603028 w 9662615"/>
              <a:gd name="connsiteY63" fmla="*/ 1568821 h 1603753"/>
              <a:gd name="connsiteX64" fmla="*/ 4541612 w 9662615"/>
              <a:gd name="connsiteY64" fmla="*/ 1545262 h 1603753"/>
              <a:gd name="connsiteX65" fmla="*/ 4422155 w 9662615"/>
              <a:gd name="connsiteY65" fmla="*/ 1542059 h 1603753"/>
              <a:gd name="connsiteX66" fmla="*/ 4221826 w 9662615"/>
              <a:gd name="connsiteY66" fmla="*/ 1508923 h 1603753"/>
              <a:gd name="connsiteX67" fmla="*/ 4096601 w 9662615"/>
              <a:gd name="connsiteY67" fmla="*/ 1521563 h 1603753"/>
              <a:gd name="connsiteX68" fmla="*/ 3970635 w 9662615"/>
              <a:gd name="connsiteY68" fmla="*/ 1544815 h 1603753"/>
              <a:gd name="connsiteX69" fmla="*/ 3833906 w 9662615"/>
              <a:gd name="connsiteY69" fmla="*/ 1516637 h 1603753"/>
              <a:gd name="connsiteX70" fmla="*/ 3696258 w 9662615"/>
              <a:gd name="connsiteY70" fmla="*/ 1537563 h 1603753"/>
              <a:gd name="connsiteX71" fmla="*/ 3594070 w 9662615"/>
              <a:gd name="connsiteY71" fmla="*/ 1509422 h 1603753"/>
              <a:gd name="connsiteX72" fmla="*/ 3565233 w 9662615"/>
              <a:gd name="connsiteY72" fmla="*/ 1515122 h 1603753"/>
              <a:gd name="connsiteX73" fmla="*/ 3560267 w 9662615"/>
              <a:gd name="connsiteY73" fmla="*/ 1516288 h 1603753"/>
              <a:gd name="connsiteX74" fmla="*/ 3540258 w 9662615"/>
              <a:gd name="connsiteY74" fmla="*/ 1516976 h 1603753"/>
              <a:gd name="connsiteX75" fmla="*/ 3534780 w 9662615"/>
              <a:gd name="connsiteY75" fmla="*/ 1522141 h 1603753"/>
              <a:gd name="connsiteX76" fmla="*/ 3504783 w 9662615"/>
              <a:gd name="connsiteY76" fmla="*/ 1526739 h 1603753"/>
              <a:gd name="connsiteX77" fmla="*/ 3430805 w 9662615"/>
              <a:gd name="connsiteY77" fmla="*/ 1542521 h 1603753"/>
              <a:gd name="connsiteX78" fmla="*/ 3292707 w 9662615"/>
              <a:gd name="connsiteY78" fmla="*/ 1520490 h 1603753"/>
              <a:gd name="connsiteX79" fmla="*/ 3187872 w 9662615"/>
              <a:gd name="connsiteY79" fmla="*/ 1519991 h 1603753"/>
              <a:gd name="connsiteX80" fmla="*/ 3148026 w 9662615"/>
              <a:gd name="connsiteY80" fmla="*/ 1524777 h 1603753"/>
              <a:gd name="connsiteX81" fmla="*/ 3092394 w 9662615"/>
              <a:gd name="connsiteY81" fmla="*/ 1528115 h 1603753"/>
              <a:gd name="connsiteX82" fmla="*/ 2994200 w 9662615"/>
              <a:gd name="connsiteY82" fmla="*/ 1537857 h 1603753"/>
              <a:gd name="connsiteX83" fmla="*/ 2862301 w 9662615"/>
              <a:gd name="connsiteY83" fmla="*/ 1544250 h 1603753"/>
              <a:gd name="connsiteX84" fmla="*/ 2766335 w 9662615"/>
              <a:gd name="connsiteY84" fmla="*/ 1527662 h 1603753"/>
              <a:gd name="connsiteX85" fmla="*/ 2757836 w 9662615"/>
              <a:gd name="connsiteY85" fmla="*/ 1531371 h 1603753"/>
              <a:gd name="connsiteX86" fmla="*/ 2691555 w 9662615"/>
              <a:gd name="connsiteY86" fmla="*/ 1530283 h 1603753"/>
              <a:gd name="connsiteX87" fmla="*/ 2491676 w 9662615"/>
              <a:gd name="connsiteY87" fmla="*/ 1500859 h 1603753"/>
              <a:gd name="connsiteX88" fmla="*/ 2378036 w 9662615"/>
              <a:gd name="connsiteY88" fmla="*/ 1520645 h 1603753"/>
              <a:gd name="connsiteX89" fmla="*/ 2284269 w 9662615"/>
              <a:gd name="connsiteY89" fmla="*/ 1503068 h 1603753"/>
              <a:gd name="connsiteX90" fmla="*/ 2207104 w 9662615"/>
              <a:gd name="connsiteY90" fmla="*/ 1508888 h 1603753"/>
              <a:gd name="connsiteX91" fmla="*/ 2149226 w 9662615"/>
              <a:gd name="connsiteY91" fmla="*/ 1523409 h 1603753"/>
              <a:gd name="connsiteX92" fmla="*/ 2084783 w 9662615"/>
              <a:gd name="connsiteY92" fmla="*/ 1524245 h 1603753"/>
              <a:gd name="connsiteX93" fmla="*/ 2070075 w 9662615"/>
              <a:gd name="connsiteY93" fmla="*/ 1511285 h 1603753"/>
              <a:gd name="connsiteX94" fmla="*/ 2001057 w 9662615"/>
              <a:gd name="connsiteY94" fmla="*/ 1516449 h 1603753"/>
              <a:gd name="connsiteX95" fmla="*/ 1896330 w 9662615"/>
              <a:gd name="connsiteY95" fmla="*/ 1525725 h 1603753"/>
              <a:gd name="connsiteX96" fmla="*/ 1835994 w 9662615"/>
              <a:gd name="connsiteY96" fmla="*/ 1527678 h 1603753"/>
              <a:gd name="connsiteX97" fmla="*/ 1671119 w 9662615"/>
              <a:gd name="connsiteY97" fmla="*/ 1536701 h 1603753"/>
              <a:gd name="connsiteX98" fmla="*/ 1601337 w 9662615"/>
              <a:gd name="connsiteY98" fmla="*/ 1548552 h 1603753"/>
              <a:gd name="connsiteX99" fmla="*/ 1407755 w 9662615"/>
              <a:gd name="connsiteY99" fmla="*/ 1571444 h 1603753"/>
              <a:gd name="connsiteX100" fmla="*/ 1271994 w 9662615"/>
              <a:gd name="connsiteY100" fmla="*/ 1579471 h 1603753"/>
              <a:gd name="connsiteX101" fmla="*/ 1249226 w 9662615"/>
              <a:gd name="connsiteY101" fmla="*/ 1583140 h 1603753"/>
              <a:gd name="connsiteX102" fmla="*/ 1217719 w 9662615"/>
              <a:gd name="connsiteY102" fmla="*/ 1580863 h 1603753"/>
              <a:gd name="connsiteX103" fmla="*/ 1091432 w 9662615"/>
              <a:gd name="connsiteY103" fmla="*/ 1571003 h 1603753"/>
              <a:gd name="connsiteX104" fmla="*/ 992039 w 9662615"/>
              <a:gd name="connsiteY104" fmla="*/ 1556662 h 1603753"/>
              <a:gd name="connsiteX105" fmla="*/ 868264 w 9662615"/>
              <a:gd name="connsiteY105" fmla="*/ 1566392 h 1603753"/>
              <a:gd name="connsiteX106" fmla="*/ 792765 w 9662615"/>
              <a:gd name="connsiteY106" fmla="*/ 1563102 h 1603753"/>
              <a:gd name="connsiteX107" fmla="*/ 669055 w 9662615"/>
              <a:gd name="connsiteY107" fmla="*/ 1543638 h 1603753"/>
              <a:gd name="connsiteX108" fmla="*/ 506152 w 9662615"/>
              <a:gd name="connsiteY108" fmla="*/ 1549124 h 1603753"/>
              <a:gd name="connsiteX109" fmla="*/ 472797 w 9662615"/>
              <a:gd name="connsiteY109" fmla="*/ 1568904 h 1603753"/>
              <a:gd name="connsiteX110" fmla="*/ 427864 w 9662615"/>
              <a:gd name="connsiteY110" fmla="*/ 1580848 h 1603753"/>
              <a:gd name="connsiteX111" fmla="*/ 408381 w 9662615"/>
              <a:gd name="connsiteY111" fmla="*/ 1552940 h 1603753"/>
              <a:gd name="connsiteX112" fmla="*/ 267163 w 9662615"/>
              <a:gd name="connsiteY112" fmla="*/ 1531913 h 1603753"/>
              <a:gd name="connsiteX113" fmla="*/ 196644 w 9662615"/>
              <a:gd name="connsiteY113" fmla="*/ 1524565 h 1603753"/>
              <a:gd name="connsiteX114" fmla="*/ 86819 w 9662615"/>
              <a:gd name="connsiteY114" fmla="*/ 1519517 h 1603753"/>
              <a:gd name="connsiteX115" fmla="*/ 53369 w 9662615"/>
              <a:gd name="connsiteY115" fmla="*/ 1516853 h 1603753"/>
              <a:gd name="connsiteX116" fmla="*/ 2359 w 9662615"/>
              <a:gd name="connsiteY116" fmla="*/ 1515247 h 1603753"/>
              <a:gd name="connsiteX117" fmla="*/ 0 w 9662615"/>
              <a:gd name="connsiteY117" fmla="*/ 1514932 h 1603753"/>
              <a:gd name="connsiteX118" fmla="*/ 0 w 9662615"/>
              <a:gd name="connsiteY118" fmla="*/ 0 h 1603753"/>
              <a:gd name="connsiteX0" fmla="*/ 0 w 9662615"/>
              <a:gd name="connsiteY0" fmla="*/ 0 h 1603753"/>
              <a:gd name="connsiteX1" fmla="*/ 9662615 w 9662615"/>
              <a:gd name="connsiteY1" fmla="*/ 0 h 1603753"/>
              <a:gd name="connsiteX2" fmla="*/ 9662615 w 9662615"/>
              <a:gd name="connsiteY2" fmla="*/ 1280346 h 1603753"/>
              <a:gd name="connsiteX3" fmla="*/ 9658420 w 9662615"/>
              <a:gd name="connsiteY3" fmla="*/ 1280106 h 1603753"/>
              <a:gd name="connsiteX4" fmla="*/ 9469546 w 9662615"/>
              <a:gd name="connsiteY4" fmla="*/ 1289837 h 1603753"/>
              <a:gd name="connsiteX5" fmla="*/ 9385895 w 9662615"/>
              <a:gd name="connsiteY5" fmla="*/ 1269203 h 1603753"/>
              <a:gd name="connsiteX6" fmla="*/ 9144767 w 9662615"/>
              <a:gd name="connsiteY6" fmla="*/ 1264120 h 1603753"/>
              <a:gd name="connsiteX7" fmla="*/ 8837252 w 9662615"/>
              <a:gd name="connsiteY7" fmla="*/ 1350515 h 1603753"/>
              <a:gd name="connsiteX8" fmla="*/ 8705466 w 9662615"/>
              <a:gd name="connsiteY8" fmla="*/ 1342419 h 1603753"/>
              <a:gd name="connsiteX9" fmla="*/ 8652221 w 9662615"/>
              <a:gd name="connsiteY9" fmla="*/ 1326906 h 1603753"/>
              <a:gd name="connsiteX10" fmla="*/ 8632312 w 9662615"/>
              <a:gd name="connsiteY10" fmla="*/ 1326025 h 1603753"/>
              <a:gd name="connsiteX11" fmla="*/ 8591582 w 9662615"/>
              <a:gd name="connsiteY11" fmla="*/ 1341666 h 1603753"/>
              <a:gd name="connsiteX12" fmla="*/ 8537336 w 9662615"/>
              <a:gd name="connsiteY12" fmla="*/ 1341684 h 1603753"/>
              <a:gd name="connsiteX13" fmla="*/ 8472508 w 9662615"/>
              <a:gd name="connsiteY13" fmla="*/ 1363109 h 1603753"/>
              <a:gd name="connsiteX14" fmla="*/ 8258477 w 9662615"/>
              <a:gd name="connsiteY14" fmla="*/ 1370666 h 1603753"/>
              <a:gd name="connsiteX15" fmla="*/ 8197961 w 9662615"/>
              <a:gd name="connsiteY15" fmla="*/ 1392804 h 1603753"/>
              <a:gd name="connsiteX16" fmla="*/ 8171196 w 9662615"/>
              <a:gd name="connsiteY16" fmla="*/ 1397216 h 1603753"/>
              <a:gd name="connsiteX17" fmla="*/ 8127667 w 9662615"/>
              <a:gd name="connsiteY17" fmla="*/ 1418254 h 1603753"/>
              <a:gd name="connsiteX18" fmla="*/ 7974579 w 9662615"/>
              <a:gd name="connsiteY18" fmla="*/ 1383439 h 1603753"/>
              <a:gd name="connsiteX19" fmla="*/ 7768351 w 9662615"/>
              <a:gd name="connsiteY19" fmla="*/ 1395051 h 1603753"/>
              <a:gd name="connsiteX20" fmla="*/ 7635985 w 9662615"/>
              <a:gd name="connsiteY20" fmla="*/ 1386363 h 1603753"/>
              <a:gd name="connsiteX21" fmla="*/ 7466069 w 9662615"/>
              <a:gd name="connsiteY21" fmla="*/ 1377654 h 1603753"/>
              <a:gd name="connsiteX22" fmla="*/ 7355642 w 9662615"/>
              <a:gd name="connsiteY22" fmla="*/ 1407761 h 1603753"/>
              <a:gd name="connsiteX23" fmla="*/ 7151610 w 9662615"/>
              <a:gd name="connsiteY23" fmla="*/ 1397856 h 1603753"/>
              <a:gd name="connsiteX24" fmla="*/ 7082147 w 9662615"/>
              <a:gd name="connsiteY24" fmla="*/ 1406113 h 1603753"/>
              <a:gd name="connsiteX25" fmla="*/ 7014958 w 9662615"/>
              <a:gd name="connsiteY25" fmla="*/ 1396883 h 1603753"/>
              <a:gd name="connsiteX26" fmla="*/ 6907567 w 9662615"/>
              <a:gd name="connsiteY26" fmla="*/ 1419149 h 1603753"/>
              <a:gd name="connsiteX27" fmla="*/ 6748428 w 9662615"/>
              <a:gd name="connsiteY27" fmla="*/ 1420308 h 1603753"/>
              <a:gd name="connsiteX28" fmla="*/ 6654257 w 9662615"/>
              <a:gd name="connsiteY28" fmla="*/ 1424143 h 1603753"/>
              <a:gd name="connsiteX29" fmla="*/ 6620123 w 9662615"/>
              <a:gd name="connsiteY29" fmla="*/ 1430535 h 1603753"/>
              <a:gd name="connsiteX30" fmla="*/ 6571355 w 9662615"/>
              <a:gd name="connsiteY30" fmla="*/ 1436144 h 1603753"/>
              <a:gd name="connsiteX31" fmla="*/ 6486557 w 9662615"/>
              <a:gd name="connsiteY31" fmla="*/ 1449861 h 1603753"/>
              <a:gd name="connsiteX32" fmla="*/ 6370419 w 9662615"/>
              <a:gd name="connsiteY32" fmla="*/ 1461649 h 1603753"/>
              <a:gd name="connsiteX33" fmla="*/ 6278839 w 9662615"/>
              <a:gd name="connsiteY33" fmla="*/ 1449160 h 1603753"/>
              <a:gd name="connsiteX34" fmla="*/ 6272455 w 9662615"/>
              <a:gd name="connsiteY34" fmla="*/ 1453191 h 1603753"/>
              <a:gd name="connsiteX35" fmla="*/ 6212659 w 9662615"/>
              <a:gd name="connsiteY35" fmla="*/ 1454850 h 1603753"/>
              <a:gd name="connsiteX36" fmla="*/ 6069317 w 9662615"/>
              <a:gd name="connsiteY36" fmla="*/ 1445838 h 1603753"/>
              <a:gd name="connsiteX37" fmla="*/ 5878477 w 9662615"/>
              <a:gd name="connsiteY37" fmla="*/ 1439180 h 1603753"/>
              <a:gd name="connsiteX38" fmla="*/ 5838387 w 9662615"/>
              <a:gd name="connsiteY38" fmla="*/ 1444679 h 1603753"/>
              <a:gd name="connsiteX39" fmla="*/ 5771136 w 9662615"/>
              <a:gd name="connsiteY39" fmla="*/ 1453639 h 1603753"/>
              <a:gd name="connsiteX40" fmla="*/ 5724081 w 9662615"/>
              <a:gd name="connsiteY40" fmla="*/ 1470431 h 1603753"/>
              <a:gd name="connsiteX41" fmla="*/ 5666577 w 9662615"/>
              <a:gd name="connsiteY41" fmla="*/ 1473921 h 1603753"/>
              <a:gd name="connsiteX42" fmla="*/ 5649068 w 9662615"/>
              <a:gd name="connsiteY42" fmla="*/ 1461676 h 1603753"/>
              <a:gd name="connsiteX43" fmla="*/ 5588902 w 9662615"/>
              <a:gd name="connsiteY43" fmla="*/ 1469647 h 1603753"/>
              <a:gd name="connsiteX44" fmla="*/ 5498090 w 9662615"/>
              <a:gd name="connsiteY44" fmla="*/ 1483173 h 1603753"/>
              <a:gd name="connsiteX45" fmla="*/ 5444641 w 9662615"/>
              <a:gd name="connsiteY45" fmla="*/ 1487602 h 1603753"/>
              <a:gd name="connsiteX46" fmla="*/ 5299812 w 9662615"/>
              <a:gd name="connsiteY46" fmla="*/ 1503362 h 1603753"/>
              <a:gd name="connsiteX47" fmla="*/ 5213947 w 9662615"/>
              <a:gd name="connsiteY47" fmla="*/ 1516637 h 1603753"/>
              <a:gd name="connsiteX48" fmla="*/ 5090342 w 9662615"/>
              <a:gd name="connsiteY48" fmla="*/ 1546680 h 1603753"/>
              <a:gd name="connsiteX49" fmla="*/ 5129812 w 9662615"/>
              <a:gd name="connsiteY49" fmla="*/ 1521277 h 1603753"/>
              <a:gd name="connsiteX50" fmla="*/ 5059484 w 9662615"/>
              <a:gd name="connsiteY50" fmla="*/ 1546802 h 1603753"/>
              <a:gd name="connsiteX51" fmla="*/ 5038524 w 9662615"/>
              <a:gd name="connsiteY51" fmla="*/ 1545675 h 1603753"/>
              <a:gd name="connsiteX52" fmla="*/ 5026564 w 9662615"/>
              <a:gd name="connsiteY52" fmla="*/ 1545376 h 1603753"/>
              <a:gd name="connsiteX53" fmla="*/ 4969433 w 9662615"/>
              <a:gd name="connsiteY53" fmla="*/ 1550865 h 1603753"/>
              <a:gd name="connsiteX54" fmla="*/ 4929254 w 9662615"/>
              <a:gd name="connsiteY54" fmla="*/ 1563452 h 1603753"/>
              <a:gd name="connsiteX55" fmla="*/ 4871726 w 9662615"/>
              <a:gd name="connsiteY55" fmla="*/ 1570584 h 1603753"/>
              <a:gd name="connsiteX56" fmla="*/ 4843267 w 9662615"/>
              <a:gd name="connsiteY56" fmla="*/ 1561459 h 1603753"/>
              <a:gd name="connsiteX57" fmla="*/ 4821058 w 9662615"/>
              <a:gd name="connsiteY57" fmla="*/ 1553078 h 1603753"/>
              <a:gd name="connsiteX58" fmla="*/ 4791466 w 9662615"/>
              <a:gd name="connsiteY58" fmla="*/ 1561324 h 1603753"/>
              <a:gd name="connsiteX59" fmla="*/ 4784247 w 9662615"/>
              <a:gd name="connsiteY59" fmla="*/ 1562342 h 1603753"/>
              <a:gd name="connsiteX60" fmla="*/ 4743285 w 9662615"/>
              <a:gd name="connsiteY60" fmla="*/ 1597680 h 1603753"/>
              <a:gd name="connsiteX61" fmla="*/ 4697562 w 9662615"/>
              <a:gd name="connsiteY61" fmla="*/ 1551206 h 1603753"/>
              <a:gd name="connsiteX62" fmla="*/ 4662664 w 9662615"/>
              <a:gd name="connsiteY62" fmla="*/ 1573162 h 1603753"/>
              <a:gd name="connsiteX63" fmla="*/ 4603028 w 9662615"/>
              <a:gd name="connsiteY63" fmla="*/ 1568821 h 1603753"/>
              <a:gd name="connsiteX64" fmla="*/ 4541612 w 9662615"/>
              <a:gd name="connsiteY64" fmla="*/ 1545262 h 1603753"/>
              <a:gd name="connsiteX65" fmla="*/ 4422155 w 9662615"/>
              <a:gd name="connsiteY65" fmla="*/ 1542059 h 1603753"/>
              <a:gd name="connsiteX66" fmla="*/ 4221826 w 9662615"/>
              <a:gd name="connsiteY66" fmla="*/ 1508923 h 1603753"/>
              <a:gd name="connsiteX67" fmla="*/ 4096601 w 9662615"/>
              <a:gd name="connsiteY67" fmla="*/ 1521563 h 1603753"/>
              <a:gd name="connsiteX68" fmla="*/ 3970635 w 9662615"/>
              <a:gd name="connsiteY68" fmla="*/ 1544815 h 1603753"/>
              <a:gd name="connsiteX69" fmla="*/ 3833906 w 9662615"/>
              <a:gd name="connsiteY69" fmla="*/ 1516637 h 1603753"/>
              <a:gd name="connsiteX70" fmla="*/ 3696258 w 9662615"/>
              <a:gd name="connsiteY70" fmla="*/ 1537563 h 1603753"/>
              <a:gd name="connsiteX71" fmla="*/ 3594070 w 9662615"/>
              <a:gd name="connsiteY71" fmla="*/ 1509422 h 1603753"/>
              <a:gd name="connsiteX72" fmla="*/ 3565233 w 9662615"/>
              <a:gd name="connsiteY72" fmla="*/ 1515122 h 1603753"/>
              <a:gd name="connsiteX73" fmla="*/ 3560267 w 9662615"/>
              <a:gd name="connsiteY73" fmla="*/ 1516288 h 1603753"/>
              <a:gd name="connsiteX74" fmla="*/ 3540258 w 9662615"/>
              <a:gd name="connsiteY74" fmla="*/ 1516976 h 1603753"/>
              <a:gd name="connsiteX75" fmla="*/ 3534780 w 9662615"/>
              <a:gd name="connsiteY75" fmla="*/ 1522141 h 1603753"/>
              <a:gd name="connsiteX76" fmla="*/ 3504783 w 9662615"/>
              <a:gd name="connsiteY76" fmla="*/ 1526739 h 1603753"/>
              <a:gd name="connsiteX77" fmla="*/ 3430805 w 9662615"/>
              <a:gd name="connsiteY77" fmla="*/ 1542521 h 1603753"/>
              <a:gd name="connsiteX78" fmla="*/ 3292707 w 9662615"/>
              <a:gd name="connsiteY78" fmla="*/ 1520490 h 1603753"/>
              <a:gd name="connsiteX79" fmla="*/ 3187872 w 9662615"/>
              <a:gd name="connsiteY79" fmla="*/ 1519991 h 1603753"/>
              <a:gd name="connsiteX80" fmla="*/ 3148026 w 9662615"/>
              <a:gd name="connsiteY80" fmla="*/ 1524777 h 1603753"/>
              <a:gd name="connsiteX81" fmla="*/ 3092394 w 9662615"/>
              <a:gd name="connsiteY81" fmla="*/ 1528115 h 1603753"/>
              <a:gd name="connsiteX82" fmla="*/ 2994200 w 9662615"/>
              <a:gd name="connsiteY82" fmla="*/ 1537857 h 1603753"/>
              <a:gd name="connsiteX83" fmla="*/ 2862301 w 9662615"/>
              <a:gd name="connsiteY83" fmla="*/ 1544250 h 1603753"/>
              <a:gd name="connsiteX84" fmla="*/ 2766335 w 9662615"/>
              <a:gd name="connsiteY84" fmla="*/ 1527662 h 1603753"/>
              <a:gd name="connsiteX85" fmla="*/ 2757836 w 9662615"/>
              <a:gd name="connsiteY85" fmla="*/ 1531371 h 1603753"/>
              <a:gd name="connsiteX86" fmla="*/ 2691555 w 9662615"/>
              <a:gd name="connsiteY86" fmla="*/ 1530283 h 1603753"/>
              <a:gd name="connsiteX87" fmla="*/ 2491676 w 9662615"/>
              <a:gd name="connsiteY87" fmla="*/ 1500859 h 1603753"/>
              <a:gd name="connsiteX88" fmla="*/ 2378036 w 9662615"/>
              <a:gd name="connsiteY88" fmla="*/ 1520645 h 1603753"/>
              <a:gd name="connsiteX89" fmla="*/ 2284269 w 9662615"/>
              <a:gd name="connsiteY89" fmla="*/ 1503068 h 1603753"/>
              <a:gd name="connsiteX90" fmla="*/ 2207104 w 9662615"/>
              <a:gd name="connsiteY90" fmla="*/ 1508888 h 1603753"/>
              <a:gd name="connsiteX91" fmla="*/ 2149226 w 9662615"/>
              <a:gd name="connsiteY91" fmla="*/ 1523409 h 1603753"/>
              <a:gd name="connsiteX92" fmla="*/ 2084783 w 9662615"/>
              <a:gd name="connsiteY92" fmla="*/ 1524245 h 1603753"/>
              <a:gd name="connsiteX93" fmla="*/ 2070075 w 9662615"/>
              <a:gd name="connsiteY93" fmla="*/ 1511285 h 1603753"/>
              <a:gd name="connsiteX94" fmla="*/ 2001057 w 9662615"/>
              <a:gd name="connsiteY94" fmla="*/ 1516449 h 1603753"/>
              <a:gd name="connsiteX95" fmla="*/ 1896330 w 9662615"/>
              <a:gd name="connsiteY95" fmla="*/ 1525725 h 1603753"/>
              <a:gd name="connsiteX96" fmla="*/ 1835994 w 9662615"/>
              <a:gd name="connsiteY96" fmla="*/ 1527678 h 1603753"/>
              <a:gd name="connsiteX97" fmla="*/ 1671119 w 9662615"/>
              <a:gd name="connsiteY97" fmla="*/ 1536701 h 1603753"/>
              <a:gd name="connsiteX98" fmla="*/ 1601337 w 9662615"/>
              <a:gd name="connsiteY98" fmla="*/ 1548552 h 1603753"/>
              <a:gd name="connsiteX99" fmla="*/ 1407755 w 9662615"/>
              <a:gd name="connsiteY99" fmla="*/ 1571444 h 1603753"/>
              <a:gd name="connsiteX100" fmla="*/ 1271994 w 9662615"/>
              <a:gd name="connsiteY100" fmla="*/ 1579471 h 1603753"/>
              <a:gd name="connsiteX101" fmla="*/ 1249226 w 9662615"/>
              <a:gd name="connsiteY101" fmla="*/ 1583140 h 1603753"/>
              <a:gd name="connsiteX102" fmla="*/ 1217719 w 9662615"/>
              <a:gd name="connsiteY102" fmla="*/ 1580863 h 1603753"/>
              <a:gd name="connsiteX103" fmla="*/ 1091432 w 9662615"/>
              <a:gd name="connsiteY103" fmla="*/ 1571003 h 1603753"/>
              <a:gd name="connsiteX104" fmla="*/ 992039 w 9662615"/>
              <a:gd name="connsiteY104" fmla="*/ 1556662 h 1603753"/>
              <a:gd name="connsiteX105" fmla="*/ 868264 w 9662615"/>
              <a:gd name="connsiteY105" fmla="*/ 1566392 h 1603753"/>
              <a:gd name="connsiteX106" fmla="*/ 792765 w 9662615"/>
              <a:gd name="connsiteY106" fmla="*/ 1563102 h 1603753"/>
              <a:gd name="connsiteX107" fmla="*/ 669055 w 9662615"/>
              <a:gd name="connsiteY107" fmla="*/ 1543638 h 1603753"/>
              <a:gd name="connsiteX108" fmla="*/ 506152 w 9662615"/>
              <a:gd name="connsiteY108" fmla="*/ 1549124 h 1603753"/>
              <a:gd name="connsiteX109" fmla="*/ 472797 w 9662615"/>
              <a:gd name="connsiteY109" fmla="*/ 1568904 h 1603753"/>
              <a:gd name="connsiteX110" fmla="*/ 427864 w 9662615"/>
              <a:gd name="connsiteY110" fmla="*/ 1580848 h 1603753"/>
              <a:gd name="connsiteX111" fmla="*/ 408381 w 9662615"/>
              <a:gd name="connsiteY111" fmla="*/ 1552940 h 1603753"/>
              <a:gd name="connsiteX112" fmla="*/ 267163 w 9662615"/>
              <a:gd name="connsiteY112" fmla="*/ 1531913 h 1603753"/>
              <a:gd name="connsiteX113" fmla="*/ 196644 w 9662615"/>
              <a:gd name="connsiteY113" fmla="*/ 1524565 h 1603753"/>
              <a:gd name="connsiteX114" fmla="*/ 86819 w 9662615"/>
              <a:gd name="connsiteY114" fmla="*/ 1519517 h 1603753"/>
              <a:gd name="connsiteX115" fmla="*/ 53369 w 9662615"/>
              <a:gd name="connsiteY115" fmla="*/ 1516853 h 1603753"/>
              <a:gd name="connsiteX116" fmla="*/ 2359 w 9662615"/>
              <a:gd name="connsiteY116" fmla="*/ 1515247 h 1603753"/>
              <a:gd name="connsiteX117" fmla="*/ 0 w 9662615"/>
              <a:gd name="connsiteY117" fmla="*/ 1514932 h 1603753"/>
              <a:gd name="connsiteX118" fmla="*/ 0 w 9662615"/>
              <a:gd name="connsiteY118" fmla="*/ 0 h 1603753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41612 w 9662615"/>
              <a:gd name="connsiteY64" fmla="*/ 1545262 h 1583140"/>
              <a:gd name="connsiteX65" fmla="*/ 4422155 w 9662615"/>
              <a:gd name="connsiteY65" fmla="*/ 1542059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41612 w 9662615"/>
              <a:gd name="connsiteY64" fmla="*/ 1545262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595077 w 9662615"/>
              <a:gd name="connsiteY63" fmla="*/ 1552918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595077 w 9662615"/>
              <a:gd name="connsiteY63" fmla="*/ 1552918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3966659 w 9662615"/>
              <a:gd name="connsiteY68" fmla="*/ 1528913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96499"/>
              <a:gd name="connsiteX1" fmla="*/ 9662615 w 9662615"/>
              <a:gd name="connsiteY1" fmla="*/ 0 h 1596499"/>
              <a:gd name="connsiteX2" fmla="*/ 9662615 w 9662615"/>
              <a:gd name="connsiteY2" fmla="*/ 1280346 h 1596499"/>
              <a:gd name="connsiteX3" fmla="*/ 9658420 w 9662615"/>
              <a:gd name="connsiteY3" fmla="*/ 1280106 h 1596499"/>
              <a:gd name="connsiteX4" fmla="*/ 9469546 w 9662615"/>
              <a:gd name="connsiteY4" fmla="*/ 1289837 h 1596499"/>
              <a:gd name="connsiteX5" fmla="*/ 9385895 w 9662615"/>
              <a:gd name="connsiteY5" fmla="*/ 1269203 h 1596499"/>
              <a:gd name="connsiteX6" fmla="*/ 9144767 w 9662615"/>
              <a:gd name="connsiteY6" fmla="*/ 1264120 h 1596499"/>
              <a:gd name="connsiteX7" fmla="*/ 8837252 w 9662615"/>
              <a:gd name="connsiteY7" fmla="*/ 1350515 h 1596499"/>
              <a:gd name="connsiteX8" fmla="*/ 8705466 w 9662615"/>
              <a:gd name="connsiteY8" fmla="*/ 1342419 h 1596499"/>
              <a:gd name="connsiteX9" fmla="*/ 8652221 w 9662615"/>
              <a:gd name="connsiteY9" fmla="*/ 1326906 h 1596499"/>
              <a:gd name="connsiteX10" fmla="*/ 8632312 w 9662615"/>
              <a:gd name="connsiteY10" fmla="*/ 1326025 h 1596499"/>
              <a:gd name="connsiteX11" fmla="*/ 8591582 w 9662615"/>
              <a:gd name="connsiteY11" fmla="*/ 1341666 h 1596499"/>
              <a:gd name="connsiteX12" fmla="*/ 8537336 w 9662615"/>
              <a:gd name="connsiteY12" fmla="*/ 1341684 h 1596499"/>
              <a:gd name="connsiteX13" fmla="*/ 8472508 w 9662615"/>
              <a:gd name="connsiteY13" fmla="*/ 1363109 h 1596499"/>
              <a:gd name="connsiteX14" fmla="*/ 8258477 w 9662615"/>
              <a:gd name="connsiteY14" fmla="*/ 1370666 h 1596499"/>
              <a:gd name="connsiteX15" fmla="*/ 8197961 w 9662615"/>
              <a:gd name="connsiteY15" fmla="*/ 1392804 h 1596499"/>
              <a:gd name="connsiteX16" fmla="*/ 8171196 w 9662615"/>
              <a:gd name="connsiteY16" fmla="*/ 1397216 h 1596499"/>
              <a:gd name="connsiteX17" fmla="*/ 8127667 w 9662615"/>
              <a:gd name="connsiteY17" fmla="*/ 1418254 h 1596499"/>
              <a:gd name="connsiteX18" fmla="*/ 7974579 w 9662615"/>
              <a:gd name="connsiteY18" fmla="*/ 1383439 h 1596499"/>
              <a:gd name="connsiteX19" fmla="*/ 7768351 w 9662615"/>
              <a:gd name="connsiteY19" fmla="*/ 1395051 h 1596499"/>
              <a:gd name="connsiteX20" fmla="*/ 7635985 w 9662615"/>
              <a:gd name="connsiteY20" fmla="*/ 1386363 h 1596499"/>
              <a:gd name="connsiteX21" fmla="*/ 7466069 w 9662615"/>
              <a:gd name="connsiteY21" fmla="*/ 1377654 h 1596499"/>
              <a:gd name="connsiteX22" fmla="*/ 7355642 w 9662615"/>
              <a:gd name="connsiteY22" fmla="*/ 1407761 h 1596499"/>
              <a:gd name="connsiteX23" fmla="*/ 7151610 w 9662615"/>
              <a:gd name="connsiteY23" fmla="*/ 1397856 h 1596499"/>
              <a:gd name="connsiteX24" fmla="*/ 7082147 w 9662615"/>
              <a:gd name="connsiteY24" fmla="*/ 1406113 h 1596499"/>
              <a:gd name="connsiteX25" fmla="*/ 7014958 w 9662615"/>
              <a:gd name="connsiteY25" fmla="*/ 1396883 h 1596499"/>
              <a:gd name="connsiteX26" fmla="*/ 6907567 w 9662615"/>
              <a:gd name="connsiteY26" fmla="*/ 1419149 h 1596499"/>
              <a:gd name="connsiteX27" fmla="*/ 6748428 w 9662615"/>
              <a:gd name="connsiteY27" fmla="*/ 1420308 h 1596499"/>
              <a:gd name="connsiteX28" fmla="*/ 6654257 w 9662615"/>
              <a:gd name="connsiteY28" fmla="*/ 1424143 h 1596499"/>
              <a:gd name="connsiteX29" fmla="*/ 6620123 w 9662615"/>
              <a:gd name="connsiteY29" fmla="*/ 1430535 h 1596499"/>
              <a:gd name="connsiteX30" fmla="*/ 6571355 w 9662615"/>
              <a:gd name="connsiteY30" fmla="*/ 1436144 h 1596499"/>
              <a:gd name="connsiteX31" fmla="*/ 6486557 w 9662615"/>
              <a:gd name="connsiteY31" fmla="*/ 1449861 h 1596499"/>
              <a:gd name="connsiteX32" fmla="*/ 6370419 w 9662615"/>
              <a:gd name="connsiteY32" fmla="*/ 1461649 h 1596499"/>
              <a:gd name="connsiteX33" fmla="*/ 6278839 w 9662615"/>
              <a:gd name="connsiteY33" fmla="*/ 1449160 h 1596499"/>
              <a:gd name="connsiteX34" fmla="*/ 6272455 w 9662615"/>
              <a:gd name="connsiteY34" fmla="*/ 1453191 h 1596499"/>
              <a:gd name="connsiteX35" fmla="*/ 6212659 w 9662615"/>
              <a:gd name="connsiteY35" fmla="*/ 1454850 h 1596499"/>
              <a:gd name="connsiteX36" fmla="*/ 6069317 w 9662615"/>
              <a:gd name="connsiteY36" fmla="*/ 1445838 h 1596499"/>
              <a:gd name="connsiteX37" fmla="*/ 5878477 w 9662615"/>
              <a:gd name="connsiteY37" fmla="*/ 1439180 h 1596499"/>
              <a:gd name="connsiteX38" fmla="*/ 5838387 w 9662615"/>
              <a:gd name="connsiteY38" fmla="*/ 1444679 h 1596499"/>
              <a:gd name="connsiteX39" fmla="*/ 5771136 w 9662615"/>
              <a:gd name="connsiteY39" fmla="*/ 1453639 h 1596499"/>
              <a:gd name="connsiteX40" fmla="*/ 5724081 w 9662615"/>
              <a:gd name="connsiteY40" fmla="*/ 1470431 h 1596499"/>
              <a:gd name="connsiteX41" fmla="*/ 5666577 w 9662615"/>
              <a:gd name="connsiteY41" fmla="*/ 1473921 h 1596499"/>
              <a:gd name="connsiteX42" fmla="*/ 5649068 w 9662615"/>
              <a:gd name="connsiteY42" fmla="*/ 1461676 h 1596499"/>
              <a:gd name="connsiteX43" fmla="*/ 5588902 w 9662615"/>
              <a:gd name="connsiteY43" fmla="*/ 1469647 h 1596499"/>
              <a:gd name="connsiteX44" fmla="*/ 5498090 w 9662615"/>
              <a:gd name="connsiteY44" fmla="*/ 1483173 h 1596499"/>
              <a:gd name="connsiteX45" fmla="*/ 5444641 w 9662615"/>
              <a:gd name="connsiteY45" fmla="*/ 1487602 h 1596499"/>
              <a:gd name="connsiteX46" fmla="*/ 5299812 w 9662615"/>
              <a:gd name="connsiteY46" fmla="*/ 1503362 h 1596499"/>
              <a:gd name="connsiteX47" fmla="*/ 5213947 w 9662615"/>
              <a:gd name="connsiteY47" fmla="*/ 1516637 h 1596499"/>
              <a:gd name="connsiteX48" fmla="*/ 5090342 w 9662615"/>
              <a:gd name="connsiteY48" fmla="*/ 1546680 h 1596499"/>
              <a:gd name="connsiteX49" fmla="*/ 5129812 w 9662615"/>
              <a:gd name="connsiteY49" fmla="*/ 1521277 h 1596499"/>
              <a:gd name="connsiteX50" fmla="*/ 5059484 w 9662615"/>
              <a:gd name="connsiteY50" fmla="*/ 1546802 h 1596499"/>
              <a:gd name="connsiteX51" fmla="*/ 5038524 w 9662615"/>
              <a:gd name="connsiteY51" fmla="*/ 1545675 h 1596499"/>
              <a:gd name="connsiteX52" fmla="*/ 5026564 w 9662615"/>
              <a:gd name="connsiteY52" fmla="*/ 1545376 h 1596499"/>
              <a:gd name="connsiteX53" fmla="*/ 4969433 w 9662615"/>
              <a:gd name="connsiteY53" fmla="*/ 1550865 h 1596499"/>
              <a:gd name="connsiteX54" fmla="*/ 4929254 w 9662615"/>
              <a:gd name="connsiteY54" fmla="*/ 1563452 h 1596499"/>
              <a:gd name="connsiteX55" fmla="*/ 4871726 w 9662615"/>
              <a:gd name="connsiteY55" fmla="*/ 1570584 h 1596499"/>
              <a:gd name="connsiteX56" fmla="*/ 4843267 w 9662615"/>
              <a:gd name="connsiteY56" fmla="*/ 1561459 h 1596499"/>
              <a:gd name="connsiteX57" fmla="*/ 4821058 w 9662615"/>
              <a:gd name="connsiteY57" fmla="*/ 1553078 h 1596499"/>
              <a:gd name="connsiteX58" fmla="*/ 4791466 w 9662615"/>
              <a:gd name="connsiteY58" fmla="*/ 1561324 h 1596499"/>
              <a:gd name="connsiteX59" fmla="*/ 4784247 w 9662615"/>
              <a:gd name="connsiteY59" fmla="*/ 1562342 h 1596499"/>
              <a:gd name="connsiteX60" fmla="*/ 4739309 w 9662615"/>
              <a:gd name="connsiteY60" fmla="*/ 1553948 h 1596499"/>
              <a:gd name="connsiteX61" fmla="*/ 4697562 w 9662615"/>
              <a:gd name="connsiteY61" fmla="*/ 1551206 h 1596499"/>
              <a:gd name="connsiteX62" fmla="*/ 4650737 w 9662615"/>
              <a:gd name="connsiteY62" fmla="*/ 1537381 h 1596499"/>
              <a:gd name="connsiteX63" fmla="*/ 4583150 w 9662615"/>
              <a:gd name="connsiteY63" fmla="*/ 1529064 h 1596499"/>
              <a:gd name="connsiteX64" fmla="*/ 4521734 w 9662615"/>
              <a:gd name="connsiteY64" fmla="*/ 1529359 h 1596499"/>
              <a:gd name="connsiteX65" fmla="*/ 4382398 w 9662615"/>
              <a:gd name="connsiteY65" fmla="*/ 1534108 h 1596499"/>
              <a:gd name="connsiteX66" fmla="*/ 4221826 w 9662615"/>
              <a:gd name="connsiteY66" fmla="*/ 1500972 h 1596499"/>
              <a:gd name="connsiteX67" fmla="*/ 4096601 w 9662615"/>
              <a:gd name="connsiteY67" fmla="*/ 1521563 h 1596499"/>
              <a:gd name="connsiteX68" fmla="*/ 3978586 w 9662615"/>
              <a:gd name="connsiteY68" fmla="*/ 1596499 h 1596499"/>
              <a:gd name="connsiteX69" fmla="*/ 3833906 w 9662615"/>
              <a:gd name="connsiteY69" fmla="*/ 1516637 h 1596499"/>
              <a:gd name="connsiteX70" fmla="*/ 3696258 w 9662615"/>
              <a:gd name="connsiteY70" fmla="*/ 1537563 h 1596499"/>
              <a:gd name="connsiteX71" fmla="*/ 3594070 w 9662615"/>
              <a:gd name="connsiteY71" fmla="*/ 1509422 h 1596499"/>
              <a:gd name="connsiteX72" fmla="*/ 3565233 w 9662615"/>
              <a:gd name="connsiteY72" fmla="*/ 1515122 h 1596499"/>
              <a:gd name="connsiteX73" fmla="*/ 3560267 w 9662615"/>
              <a:gd name="connsiteY73" fmla="*/ 1516288 h 1596499"/>
              <a:gd name="connsiteX74" fmla="*/ 3540258 w 9662615"/>
              <a:gd name="connsiteY74" fmla="*/ 1516976 h 1596499"/>
              <a:gd name="connsiteX75" fmla="*/ 3534780 w 9662615"/>
              <a:gd name="connsiteY75" fmla="*/ 1522141 h 1596499"/>
              <a:gd name="connsiteX76" fmla="*/ 3504783 w 9662615"/>
              <a:gd name="connsiteY76" fmla="*/ 1526739 h 1596499"/>
              <a:gd name="connsiteX77" fmla="*/ 3430805 w 9662615"/>
              <a:gd name="connsiteY77" fmla="*/ 1542521 h 1596499"/>
              <a:gd name="connsiteX78" fmla="*/ 3292707 w 9662615"/>
              <a:gd name="connsiteY78" fmla="*/ 1520490 h 1596499"/>
              <a:gd name="connsiteX79" fmla="*/ 3187872 w 9662615"/>
              <a:gd name="connsiteY79" fmla="*/ 1519991 h 1596499"/>
              <a:gd name="connsiteX80" fmla="*/ 3148026 w 9662615"/>
              <a:gd name="connsiteY80" fmla="*/ 1524777 h 1596499"/>
              <a:gd name="connsiteX81" fmla="*/ 3092394 w 9662615"/>
              <a:gd name="connsiteY81" fmla="*/ 1528115 h 1596499"/>
              <a:gd name="connsiteX82" fmla="*/ 2994200 w 9662615"/>
              <a:gd name="connsiteY82" fmla="*/ 1537857 h 1596499"/>
              <a:gd name="connsiteX83" fmla="*/ 2862301 w 9662615"/>
              <a:gd name="connsiteY83" fmla="*/ 1544250 h 1596499"/>
              <a:gd name="connsiteX84" fmla="*/ 2766335 w 9662615"/>
              <a:gd name="connsiteY84" fmla="*/ 1527662 h 1596499"/>
              <a:gd name="connsiteX85" fmla="*/ 2757836 w 9662615"/>
              <a:gd name="connsiteY85" fmla="*/ 1531371 h 1596499"/>
              <a:gd name="connsiteX86" fmla="*/ 2691555 w 9662615"/>
              <a:gd name="connsiteY86" fmla="*/ 1530283 h 1596499"/>
              <a:gd name="connsiteX87" fmla="*/ 2491676 w 9662615"/>
              <a:gd name="connsiteY87" fmla="*/ 1500859 h 1596499"/>
              <a:gd name="connsiteX88" fmla="*/ 2378036 w 9662615"/>
              <a:gd name="connsiteY88" fmla="*/ 1520645 h 1596499"/>
              <a:gd name="connsiteX89" fmla="*/ 2284269 w 9662615"/>
              <a:gd name="connsiteY89" fmla="*/ 1503068 h 1596499"/>
              <a:gd name="connsiteX90" fmla="*/ 2207104 w 9662615"/>
              <a:gd name="connsiteY90" fmla="*/ 1508888 h 1596499"/>
              <a:gd name="connsiteX91" fmla="*/ 2149226 w 9662615"/>
              <a:gd name="connsiteY91" fmla="*/ 1523409 h 1596499"/>
              <a:gd name="connsiteX92" fmla="*/ 2084783 w 9662615"/>
              <a:gd name="connsiteY92" fmla="*/ 1524245 h 1596499"/>
              <a:gd name="connsiteX93" fmla="*/ 2070075 w 9662615"/>
              <a:gd name="connsiteY93" fmla="*/ 1511285 h 1596499"/>
              <a:gd name="connsiteX94" fmla="*/ 2001057 w 9662615"/>
              <a:gd name="connsiteY94" fmla="*/ 1516449 h 1596499"/>
              <a:gd name="connsiteX95" fmla="*/ 1896330 w 9662615"/>
              <a:gd name="connsiteY95" fmla="*/ 1525725 h 1596499"/>
              <a:gd name="connsiteX96" fmla="*/ 1835994 w 9662615"/>
              <a:gd name="connsiteY96" fmla="*/ 1527678 h 1596499"/>
              <a:gd name="connsiteX97" fmla="*/ 1671119 w 9662615"/>
              <a:gd name="connsiteY97" fmla="*/ 1536701 h 1596499"/>
              <a:gd name="connsiteX98" fmla="*/ 1601337 w 9662615"/>
              <a:gd name="connsiteY98" fmla="*/ 1548552 h 1596499"/>
              <a:gd name="connsiteX99" fmla="*/ 1407755 w 9662615"/>
              <a:gd name="connsiteY99" fmla="*/ 1571444 h 1596499"/>
              <a:gd name="connsiteX100" fmla="*/ 1271994 w 9662615"/>
              <a:gd name="connsiteY100" fmla="*/ 1579471 h 1596499"/>
              <a:gd name="connsiteX101" fmla="*/ 1249226 w 9662615"/>
              <a:gd name="connsiteY101" fmla="*/ 1583140 h 1596499"/>
              <a:gd name="connsiteX102" fmla="*/ 1217719 w 9662615"/>
              <a:gd name="connsiteY102" fmla="*/ 1580863 h 1596499"/>
              <a:gd name="connsiteX103" fmla="*/ 1091432 w 9662615"/>
              <a:gd name="connsiteY103" fmla="*/ 1571003 h 1596499"/>
              <a:gd name="connsiteX104" fmla="*/ 992039 w 9662615"/>
              <a:gd name="connsiteY104" fmla="*/ 1556662 h 1596499"/>
              <a:gd name="connsiteX105" fmla="*/ 868264 w 9662615"/>
              <a:gd name="connsiteY105" fmla="*/ 1566392 h 1596499"/>
              <a:gd name="connsiteX106" fmla="*/ 792765 w 9662615"/>
              <a:gd name="connsiteY106" fmla="*/ 1563102 h 1596499"/>
              <a:gd name="connsiteX107" fmla="*/ 669055 w 9662615"/>
              <a:gd name="connsiteY107" fmla="*/ 1543638 h 1596499"/>
              <a:gd name="connsiteX108" fmla="*/ 506152 w 9662615"/>
              <a:gd name="connsiteY108" fmla="*/ 1549124 h 1596499"/>
              <a:gd name="connsiteX109" fmla="*/ 472797 w 9662615"/>
              <a:gd name="connsiteY109" fmla="*/ 1568904 h 1596499"/>
              <a:gd name="connsiteX110" fmla="*/ 427864 w 9662615"/>
              <a:gd name="connsiteY110" fmla="*/ 1580848 h 1596499"/>
              <a:gd name="connsiteX111" fmla="*/ 408381 w 9662615"/>
              <a:gd name="connsiteY111" fmla="*/ 1552940 h 1596499"/>
              <a:gd name="connsiteX112" fmla="*/ 267163 w 9662615"/>
              <a:gd name="connsiteY112" fmla="*/ 1531913 h 1596499"/>
              <a:gd name="connsiteX113" fmla="*/ 196644 w 9662615"/>
              <a:gd name="connsiteY113" fmla="*/ 1524565 h 1596499"/>
              <a:gd name="connsiteX114" fmla="*/ 86819 w 9662615"/>
              <a:gd name="connsiteY114" fmla="*/ 1519517 h 1596499"/>
              <a:gd name="connsiteX115" fmla="*/ 53369 w 9662615"/>
              <a:gd name="connsiteY115" fmla="*/ 1516853 h 1596499"/>
              <a:gd name="connsiteX116" fmla="*/ 2359 w 9662615"/>
              <a:gd name="connsiteY116" fmla="*/ 1515247 h 1596499"/>
              <a:gd name="connsiteX117" fmla="*/ 0 w 9662615"/>
              <a:gd name="connsiteY117" fmla="*/ 1514932 h 1596499"/>
              <a:gd name="connsiteX118" fmla="*/ 0 w 9662615"/>
              <a:gd name="connsiteY118" fmla="*/ 0 h 1596499"/>
              <a:gd name="connsiteX0" fmla="*/ 0 w 9662615"/>
              <a:gd name="connsiteY0" fmla="*/ 0 h 1600474"/>
              <a:gd name="connsiteX1" fmla="*/ 9662615 w 9662615"/>
              <a:gd name="connsiteY1" fmla="*/ 0 h 1600474"/>
              <a:gd name="connsiteX2" fmla="*/ 9662615 w 9662615"/>
              <a:gd name="connsiteY2" fmla="*/ 1280346 h 1600474"/>
              <a:gd name="connsiteX3" fmla="*/ 9658420 w 9662615"/>
              <a:gd name="connsiteY3" fmla="*/ 1280106 h 1600474"/>
              <a:gd name="connsiteX4" fmla="*/ 9469546 w 9662615"/>
              <a:gd name="connsiteY4" fmla="*/ 1289837 h 1600474"/>
              <a:gd name="connsiteX5" fmla="*/ 9385895 w 9662615"/>
              <a:gd name="connsiteY5" fmla="*/ 1269203 h 1600474"/>
              <a:gd name="connsiteX6" fmla="*/ 9144767 w 9662615"/>
              <a:gd name="connsiteY6" fmla="*/ 1264120 h 1600474"/>
              <a:gd name="connsiteX7" fmla="*/ 8837252 w 9662615"/>
              <a:gd name="connsiteY7" fmla="*/ 1350515 h 1600474"/>
              <a:gd name="connsiteX8" fmla="*/ 8705466 w 9662615"/>
              <a:gd name="connsiteY8" fmla="*/ 1342419 h 1600474"/>
              <a:gd name="connsiteX9" fmla="*/ 8652221 w 9662615"/>
              <a:gd name="connsiteY9" fmla="*/ 1326906 h 1600474"/>
              <a:gd name="connsiteX10" fmla="*/ 8632312 w 9662615"/>
              <a:gd name="connsiteY10" fmla="*/ 1326025 h 1600474"/>
              <a:gd name="connsiteX11" fmla="*/ 8591582 w 9662615"/>
              <a:gd name="connsiteY11" fmla="*/ 1341666 h 1600474"/>
              <a:gd name="connsiteX12" fmla="*/ 8537336 w 9662615"/>
              <a:gd name="connsiteY12" fmla="*/ 1341684 h 1600474"/>
              <a:gd name="connsiteX13" fmla="*/ 8472508 w 9662615"/>
              <a:gd name="connsiteY13" fmla="*/ 1363109 h 1600474"/>
              <a:gd name="connsiteX14" fmla="*/ 8258477 w 9662615"/>
              <a:gd name="connsiteY14" fmla="*/ 1370666 h 1600474"/>
              <a:gd name="connsiteX15" fmla="*/ 8197961 w 9662615"/>
              <a:gd name="connsiteY15" fmla="*/ 1392804 h 1600474"/>
              <a:gd name="connsiteX16" fmla="*/ 8171196 w 9662615"/>
              <a:gd name="connsiteY16" fmla="*/ 1397216 h 1600474"/>
              <a:gd name="connsiteX17" fmla="*/ 8127667 w 9662615"/>
              <a:gd name="connsiteY17" fmla="*/ 1418254 h 1600474"/>
              <a:gd name="connsiteX18" fmla="*/ 7974579 w 9662615"/>
              <a:gd name="connsiteY18" fmla="*/ 1383439 h 1600474"/>
              <a:gd name="connsiteX19" fmla="*/ 7768351 w 9662615"/>
              <a:gd name="connsiteY19" fmla="*/ 1395051 h 1600474"/>
              <a:gd name="connsiteX20" fmla="*/ 7635985 w 9662615"/>
              <a:gd name="connsiteY20" fmla="*/ 1386363 h 1600474"/>
              <a:gd name="connsiteX21" fmla="*/ 7466069 w 9662615"/>
              <a:gd name="connsiteY21" fmla="*/ 1377654 h 1600474"/>
              <a:gd name="connsiteX22" fmla="*/ 7355642 w 9662615"/>
              <a:gd name="connsiteY22" fmla="*/ 1407761 h 1600474"/>
              <a:gd name="connsiteX23" fmla="*/ 7151610 w 9662615"/>
              <a:gd name="connsiteY23" fmla="*/ 1397856 h 1600474"/>
              <a:gd name="connsiteX24" fmla="*/ 7082147 w 9662615"/>
              <a:gd name="connsiteY24" fmla="*/ 1406113 h 1600474"/>
              <a:gd name="connsiteX25" fmla="*/ 7014958 w 9662615"/>
              <a:gd name="connsiteY25" fmla="*/ 1396883 h 1600474"/>
              <a:gd name="connsiteX26" fmla="*/ 6907567 w 9662615"/>
              <a:gd name="connsiteY26" fmla="*/ 1419149 h 1600474"/>
              <a:gd name="connsiteX27" fmla="*/ 6748428 w 9662615"/>
              <a:gd name="connsiteY27" fmla="*/ 1420308 h 1600474"/>
              <a:gd name="connsiteX28" fmla="*/ 6654257 w 9662615"/>
              <a:gd name="connsiteY28" fmla="*/ 1424143 h 1600474"/>
              <a:gd name="connsiteX29" fmla="*/ 6620123 w 9662615"/>
              <a:gd name="connsiteY29" fmla="*/ 1430535 h 1600474"/>
              <a:gd name="connsiteX30" fmla="*/ 6571355 w 9662615"/>
              <a:gd name="connsiteY30" fmla="*/ 1436144 h 1600474"/>
              <a:gd name="connsiteX31" fmla="*/ 6486557 w 9662615"/>
              <a:gd name="connsiteY31" fmla="*/ 1449861 h 1600474"/>
              <a:gd name="connsiteX32" fmla="*/ 6370419 w 9662615"/>
              <a:gd name="connsiteY32" fmla="*/ 1461649 h 1600474"/>
              <a:gd name="connsiteX33" fmla="*/ 6278839 w 9662615"/>
              <a:gd name="connsiteY33" fmla="*/ 1449160 h 1600474"/>
              <a:gd name="connsiteX34" fmla="*/ 6272455 w 9662615"/>
              <a:gd name="connsiteY34" fmla="*/ 1453191 h 1600474"/>
              <a:gd name="connsiteX35" fmla="*/ 6212659 w 9662615"/>
              <a:gd name="connsiteY35" fmla="*/ 1454850 h 1600474"/>
              <a:gd name="connsiteX36" fmla="*/ 6069317 w 9662615"/>
              <a:gd name="connsiteY36" fmla="*/ 1445838 h 1600474"/>
              <a:gd name="connsiteX37" fmla="*/ 5878477 w 9662615"/>
              <a:gd name="connsiteY37" fmla="*/ 1439180 h 1600474"/>
              <a:gd name="connsiteX38" fmla="*/ 5838387 w 9662615"/>
              <a:gd name="connsiteY38" fmla="*/ 1444679 h 1600474"/>
              <a:gd name="connsiteX39" fmla="*/ 5771136 w 9662615"/>
              <a:gd name="connsiteY39" fmla="*/ 1453639 h 1600474"/>
              <a:gd name="connsiteX40" fmla="*/ 5724081 w 9662615"/>
              <a:gd name="connsiteY40" fmla="*/ 1470431 h 1600474"/>
              <a:gd name="connsiteX41" fmla="*/ 5666577 w 9662615"/>
              <a:gd name="connsiteY41" fmla="*/ 1473921 h 1600474"/>
              <a:gd name="connsiteX42" fmla="*/ 5649068 w 9662615"/>
              <a:gd name="connsiteY42" fmla="*/ 1461676 h 1600474"/>
              <a:gd name="connsiteX43" fmla="*/ 5588902 w 9662615"/>
              <a:gd name="connsiteY43" fmla="*/ 1469647 h 1600474"/>
              <a:gd name="connsiteX44" fmla="*/ 5498090 w 9662615"/>
              <a:gd name="connsiteY44" fmla="*/ 1483173 h 1600474"/>
              <a:gd name="connsiteX45" fmla="*/ 5444641 w 9662615"/>
              <a:gd name="connsiteY45" fmla="*/ 1487602 h 1600474"/>
              <a:gd name="connsiteX46" fmla="*/ 5299812 w 9662615"/>
              <a:gd name="connsiteY46" fmla="*/ 1503362 h 1600474"/>
              <a:gd name="connsiteX47" fmla="*/ 5213947 w 9662615"/>
              <a:gd name="connsiteY47" fmla="*/ 1516637 h 1600474"/>
              <a:gd name="connsiteX48" fmla="*/ 5090342 w 9662615"/>
              <a:gd name="connsiteY48" fmla="*/ 1546680 h 1600474"/>
              <a:gd name="connsiteX49" fmla="*/ 5129812 w 9662615"/>
              <a:gd name="connsiteY49" fmla="*/ 1521277 h 1600474"/>
              <a:gd name="connsiteX50" fmla="*/ 5059484 w 9662615"/>
              <a:gd name="connsiteY50" fmla="*/ 1546802 h 1600474"/>
              <a:gd name="connsiteX51" fmla="*/ 5038524 w 9662615"/>
              <a:gd name="connsiteY51" fmla="*/ 1545675 h 1600474"/>
              <a:gd name="connsiteX52" fmla="*/ 5026564 w 9662615"/>
              <a:gd name="connsiteY52" fmla="*/ 1545376 h 1600474"/>
              <a:gd name="connsiteX53" fmla="*/ 4969433 w 9662615"/>
              <a:gd name="connsiteY53" fmla="*/ 1550865 h 1600474"/>
              <a:gd name="connsiteX54" fmla="*/ 4929254 w 9662615"/>
              <a:gd name="connsiteY54" fmla="*/ 1563452 h 1600474"/>
              <a:gd name="connsiteX55" fmla="*/ 4871726 w 9662615"/>
              <a:gd name="connsiteY55" fmla="*/ 1570584 h 1600474"/>
              <a:gd name="connsiteX56" fmla="*/ 4843267 w 9662615"/>
              <a:gd name="connsiteY56" fmla="*/ 1561459 h 1600474"/>
              <a:gd name="connsiteX57" fmla="*/ 4821058 w 9662615"/>
              <a:gd name="connsiteY57" fmla="*/ 1553078 h 1600474"/>
              <a:gd name="connsiteX58" fmla="*/ 4791466 w 9662615"/>
              <a:gd name="connsiteY58" fmla="*/ 1561324 h 1600474"/>
              <a:gd name="connsiteX59" fmla="*/ 4784247 w 9662615"/>
              <a:gd name="connsiteY59" fmla="*/ 1562342 h 1600474"/>
              <a:gd name="connsiteX60" fmla="*/ 4739309 w 9662615"/>
              <a:gd name="connsiteY60" fmla="*/ 1553948 h 1600474"/>
              <a:gd name="connsiteX61" fmla="*/ 4697562 w 9662615"/>
              <a:gd name="connsiteY61" fmla="*/ 1551206 h 1600474"/>
              <a:gd name="connsiteX62" fmla="*/ 4650737 w 9662615"/>
              <a:gd name="connsiteY62" fmla="*/ 1537381 h 1600474"/>
              <a:gd name="connsiteX63" fmla="*/ 4583150 w 9662615"/>
              <a:gd name="connsiteY63" fmla="*/ 1529064 h 1600474"/>
              <a:gd name="connsiteX64" fmla="*/ 4521734 w 9662615"/>
              <a:gd name="connsiteY64" fmla="*/ 1529359 h 1600474"/>
              <a:gd name="connsiteX65" fmla="*/ 4382398 w 9662615"/>
              <a:gd name="connsiteY65" fmla="*/ 1534108 h 1600474"/>
              <a:gd name="connsiteX66" fmla="*/ 4221826 w 9662615"/>
              <a:gd name="connsiteY66" fmla="*/ 1500972 h 1600474"/>
              <a:gd name="connsiteX67" fmla="*/ 4096601 w 9662615"/>
              <a:gd name="connsiteY67" fmla="*/ 1521563 h 1600474"/>
              <a:gd name="connsiteX68" fmla="*/ 4046172 w 9662615"/>
              <a:gd name="connsiteY68" fmla="*/ 1600474 h 1600474"/>
              <a:gd name="connsiteX69" fmla="*/ 3833906 w 9662615"/>
              <a:gd name="connsiteY69" fmla="*/ 1516637 h 1600474"/>
              <a:gd name="connsiteX70" fmla="*/ 3696258 w 9662615"/>
              <a:gd name="connsiteY70" fmla="*/ 1537563 h 1600474"/>
              <a:gd name="connsiteX71" fmla="*/ 3594070 w 9662615"/>
              <a:gd name="connsiteY71" fmla="*/ 1509422 h 1600474"/>
              <a:gd name="connsiteX72" fmla="*/ 3565233 w 9662615"/>
              <a:gd name="connsiteY72" fmla="*/ 1515122 h 1600474"/>
              <a:gd name="connsiteX73" fmla="*/ 3560267 w 9662615"/>
              <a:gd name="connsiteY73" fmla="*/ 1516288 h 1600474"/>
              <a:gd name="connsiteX74" fmla="*/ 3540258 w 9662615"/>
              <a:gd name="connsiteY74" fmla="*/ 1516976 h 1600474"/>
              <a:gd name="connsiteX75" fmla="*/ 3534780 w 9662615"/>
              <a:gd name="connsiteY75" fmla="*/ 1522141 h 1600474"/>
              <a:gd name="connsiteX76" fmla="*/ 3504783 w 9662615"/>
              <a:gd name="connsiteY76" fmla="*/ 1526739 h 1600474"/>
              <a:gd name="connsiteX77" fmla="*/ 3430805 w 9662615"/>
              <a:gd name="connsiteY77" fmla="*/ 1542521 h 1600474"/>
              <a:gd name="connsiteX78" fmla="*/ 3292707 w 9662615"/>
              <a:gd name="connsiteY78" fmla="*/ 1520490 h 1600474"/>
              <a:gd name="connsiteX79" fmla="*/ 3187872 w 9662615"/>
              <a:gd name="connsiteY79" fmla="*/ 1519991 h 1600474"/>
              <a:gd name="connsiteX80" fmla="*/ 3148026 w 9662615"/>
              <a:gd name="connsiteY80" fmla="*/ 1524777 h 1600474"/>
              <a:gd name="connsiteX81" fmla="*/ 3092394 w 9662615"/>
              <a:gd name="connsiteY81" fmla="*/ 1528115 h 1600474"/>
              <a:gd name="connsiteX82" fmla="*/ 2994200 w 9662615"/>
              <a:gd name="connsiteY82" fmla="*/ 1537857 h 1600474"/>
              <a:gd name="connsiteX83" fmla="*/ 2862301 w 9662615"/>
              <a:gd name="connsiteY83" fmla="*/ 1544250 h 1600474"/>
              <a:gd name="connsiteX84" fmla="*/ 2766335 w 9662615"/>
              <a:gd name="connsiteY84" fmla="*/ 1527662 h 1600474"/>
              <a:gd name="connsiteX85" fmla="*/ 2757836 w 9662615"/>
              <a:gd name="connsiteY85" fmla="*/ 1531371 h 1600474"/>
              <a:gd name="connsiteX86" fmla="*/ 2691555 w 9662615"/>
              <a:gd name="connsiteY86" fmla="*/ 1530283 h 1600474"/>
              <a:gd name="connsiteX87" fmla="*/ 2491676 w 9662615"/>
              <a:gd name="connsiteY87" fmla="*/ 1500859 h 1600474"/>
              <a:gd name="connsiteX88" fmla="*/ 2378036 w 9662615"/>
              <a:gd name="connsiteY88" fmla="*/ 1520645 h 1600474"/>
              <a:gd name="connsiteX89" fmla="*/ 2284269 w 9662615"/>
              <a:gd name="connsiteY89" fmla="*/ 1503068 h 1600474"/>
              <a:gd name="connsiteX90" fmla="*/ 2207104 w 9662615"/>
              <a:gd name="connsiteY90" fmla="*/ 1508888 h 1600474"/>
              <a:gd name="connsiteX91" fmla="*/ 2149226 w 9662615"/>
              <a:gd name="connsiteY91" fmla="*/ 1523409 h 1600474"/>
              <a:gd name="connsiteX92" fmla="*/ 2084783 w 9662615"/>
              <a:gd name="connsiteY92" fmla="*/ 1524245 h 1600474"/>
              <a:gd name="connsiteX93" fmla="*/ 2070075 w 9662615"/>
              <a:gd name="connsiteY93" fmla="*/ 1511285 h 1600474"/>
              <a:gd name="connsiteX94" fmla="*/ 2001057 w 9662615"/>
              <a:gd name="connsiteY94" fmla="*/ 1516449 h 1600474"/>
              <a:gd name="connsiteX95" fmla="*/ 1896330 w 9662615"/>
              <a:gd name="connsiteY95" fmla="*/ 1525725 h 1600474"/>
              <a:gd name="connsiteX96" fmla="*/ 1835994 w 9662615"/>
              <a:gd name="connsiteY96" fmla="*/ 1527678 h 1600474"/>
              <a:gd name="connsiteX97" fmla="*/ 1671119 w 9662615"/>
              <a:gd name="connsiteY97" fmla="*/ 1536701 h 1600474"/>
              <a:gd name="connsiteX98" fmla="*/ 1601337 w 9662615"/>
              <a:gd name="connsiteY98" fmla="*/ 1548552 h 1600474"/>
              <a:gd name="connsiteX99" fmla="*/ 1407755 w 9662615"/>
              <a:gd name="connsiteY99" fmla="*/ 1571444 h 1600474"/>
              <a:gd name="connsiteX100" fmla="*/ 1271994 w 9662615"/>
              <a:gd name="connsiteY100" fmla="*/ 1579471 h 1600474"/>
              <a:gd name="connsiteX101" fmla="*/ 1249226 w 9662615"/>
              <a:gd name="connsiteY101" fmla="*/ 1583140 h 1600474"/>
              <a:gd name="connsiteX102" fmla="*/ 1217719 w 9662615"/>
              <a:gd name="connsiteY102" fmla="*/ 1580863 h 1600474"/>
              <a:gd name="connsiteX103" fmla="*/ 1091432 w 9662615"/>
              <a:gd name="connsiteY103" fmla="*/ 1571003 h 1600474"/>
              <a:gd name="connsiteX104" fmla="*/ 992039 w 9662615"/>
              <a:gd name="connsiteY104" fmla="*/ 1556662 h 1600474"/>
              <a:gd name="connsiteX105" fmla="*/ 868264 w 9662615"/>
              <a:gd name="connsiteY105" fmla="*/ 1566392 h 1600474"/>
              <a:gd name="connsiteX106" fmla="*/ 792765 w 9662615"/>
              <a:gd name="connsiteY106" fmla="*/ 1563102 h 1600474"/>
              <a:gd name="connsiteX107" fmla="*/ 669055 w 9662615"/>
              <a:gd name="connsiteY107" fmla="*/ 1543638 h 1600474"/>
              <a:gd name="connsiteX108" fmla="*/ 506152 w 9662615"/>
              <a:gd name="connsiteY108" fmla="*/ 1549124 h 1600474"/>
              <a:gd name="connsiteX109" fmla="*/ 472797 w 9662615"/>
              <a:gd name="connsiteY109" fmla="*/ 1568904 h 1600474"/>
              <a:gd name="connsiteX110" fmla="*/ 427864 w 9662615"/>
              <a:gd name="connsiteY110" fmla="*/ 1580848 h 1600474"/>
              <a:gd name="connsiteX111" fmla="*/ 408381 w 9662615"/>
              <a:gd name="connsiteY111" fmla="*/ 1552940 h 1600474"/>
              <a:gd name="connsiteX112" fmla="*/ 267163 w 9662615"/>
              <a:gd name="connsiteY112" fmla="*/ 1531913 h 1600474"/>
              <a:gd name="connsiteX113" fmla="*/ 196644 w 9662615"/>
              <a:gd name="connsiteY113" fmla="*/ 1524565 h 1600474"/>
              <a:gd name="connsiteX114" fmla="*/ 86819 w 9662615"/>
              <a:gd name="connsiteY114" fmla="*/ 1519517 h 1600474"/>
              <a:gd name="connsiteX115" fmla="*/ 53369 w 9662615"/>
              <a:gd name="connsiteY115" fmla="*/ 1516853 h 1600474"/>
              <a:gd name="connsiteX116" fmla="*/ 2359 w 9662615"/>
              <a:gd name="connsiteY116" fmla="*/ 1515247 h 1600474"/>
              <a:gd name="connsiteX117" fmla="*/ 0 w 9662615"/>
              <a:gd name="connsiteY117" fmla="*/ 1514932 h 1600474"/>
              <a:gd name="connsiteX118" fmla="*/ 0 w 9662615"/>
              <a:gd name="connsiteY118" fmla="*/ 0 h 1600474"/>
              <a:gd name="connsiteX0" fmla="*/ 0 w 9662615"/>
              <a:gd name="connsiteY0" fmla="*/ 0 h 1679987"/>
              <a:gd name="connsiteX1" fmla="*/ 9662615 w 9662615"/>
              <a:gd name="connsiteY1" fmla="*/ 0 h 1679987"/>
              <a:gd name="connsiteX2" fmla="*/ 9662615 w 9662615"/>
              <a:gd name="connsiteY2" fmla="*/ 1280346 h 1679987"/>
              <a:gd name="connsiteX3" fmla="*/ 9658420 w 9662615"/>
              <a:gd name="connsiteY3" fmla="*/ 1280106 h 1679987"/>
              <a:gd name="connsiteX4" fmla="*/ 9469546 w 9662615"/>
              <a:gd name="connsiteY4" fmla="*/ 1289837 h 1679987"/>
              <a:gd name="connsiteX5" fmla="*/ 9385895 w 9662615"/>
              <a:gd name="connsiteY5" fmla="*/ 1269203 h 1679987"/>
              <a:gd name="connsiteX6" fmla="*/ 9144767 w 9662615"/>
              <a:gd name="connsiteY6" fmla="*/ 1264120 h 1679987"/>
              <a:gd name="connsiteX7" fmla="*/ 8837252 w 9662615"/>
              <a:gd name="connsiteY7" fmla="*/ 1350515 h 1679987"/>
              <a:gd name="connsiteX8" fmla="*/ 8705466 w 9662615"/>
              <a:gd name="connsiteY8" fmla="*/ 1342419 h 1679987"/>
              <a:gd name="connsiteX9" fmla="*/ 8652221 w 9662615"/>
              <a:gd name="connsiteY9" fmla="*/ 1326906 h 1679987"/>
              <a:gd name="connsiteX10" fmla="*/ 8632312 w 9662615"/>
              <a:gd name="connsiteY10" fmla="*/ 1326025 h 1679987"/>
              <a:gd name="connsiteX11" fmla="*/ 8591582 w 9662615"/>
              <a:gd name="connsiteY11" fmla="*/ 1341666 h 1679987"/>
              <a:gd name="connsiteX12" fmla="*/ 8537336 w 9662615"/>
              <a:gd name="connsiteY12" fmla="*/ 1341684 h 1679987"/>
              <a:gd name="connsiteX13" fmla="*/ 8472508 w 9662615"/>
              <a:gd name="connsiteY13" fmla="*/ 1363109 h 1679987"/>
              <a:gd name="connsiteX14" fmla="*/ 8258477 w 9662615"/>
              <a:gd name="connsiteY14" fmla="*/ 1370666 h 1679987"/>
              <a:gd name="connsiteX15" fmla="*/ 8197961 w 9662615"/>
              <a:gd name="connsiteY15" fmla="*/ 1392804 h 1679987"/>
              <a:gd name="connsiteX16" fmla="*/ 8171196 w 9662615"/>
              <a:gd name="connsiteY16" fmla="*/ 1397216 h 1679987"/>
              <a:gd name="connsiteX17" fmla="*/ 8127667 w 9662615"/>
              <a:gd name="connsiteY17" fmla="*/ 1418254 h 1679987"/>
              <a:gd name="connsiteX18" fmla="*/ 7974579 w 9662615"/>
              <a:gd name="connsiteY18" fmla="*/ 1383439 h 1679987"/>
              <a:gd name="connsiteX19" fmla="*/ 7768351 w 9662615"/>
              <a:gd name="connsiteY19" fmla="*/ 1395051 h 1679987"/>
              <a:gd name="connsiteX20" fmla="*/ 7635985 w 9662615"/>
              <a:gd name="connsiteY20" fmla="*/ 1386363 h 1679987"/>
              <a:gd name="connsiteX21" fmla="*/ 7466069 w 9662615"/>
              <a:gd name="connsiteY21" fmla="*/ 1377654 h 1679987"/>
              <a:gd name="connsiteX22" fmla="*/ 7355642 w 9662615"/>
              <a:gd name="connsiteY22" fmla="*/ 1407761 h 1679987"/>
              <a:gd name="connsiteX23" fmla="*/ 7151610 w 9662615"/>
              <a:gd name="connsiteY23" fmla="*/ 1397856 h 1679987"/>
              <a:gd name="connsiteX24" fmla="*/ 7082147 w 9662615"/>
              <a:gd name="connsiteY24" fmla="*/ 1406113 h 1679987"/>
              <a:gd name="connsiteX25" fmla="*/ 7014958 w 9662615"/>
              <a:gd name="connsiteY25" fmla="*/ 1396883 h 1679987"/>
              <a:gd name="connsiteX26" fmla="*/ 6907567 w 9662615"/>
              <a:gd name="connsiteY26" fmla="*/ 1419149 h 1679987"/>
              <a:gd name="connsiteX27" fmla="*/ 6748428 w 9662615"/>
              <a:gd name="connsiteY27" fmla="*/ 1420308 h 1679987"/>
              <a:gd name="connsiteX28" fmla="*/ 6654257 w 9662615"/>
              <a:gd name="connsiteY28" fmla="*/ 1424143 h 1679987"/>
              <a:gd name="connsiteX29" fmla="*/ 6620123 w 9662615"/>
              <a:gd name="connsiteY29" fmla="*/ 1430535 h 1679987"/>
              <a:gd name="connsiteX30" fmla="*/ 6571355 w 9662615"/>
              <a:gd name="connsiteY30" fmla="*/ 1436144 h 1679987"/>
              <a:gd name="connsiteX31" fmla="*/ 6486557 w 9662615"/>
              <a:gd name="connsiteY31" fmla="*/ 1449861 h 1679987"/>
              <a:gd name="connsiteX32" fmla="*/ 6370419 w 9662615"/>
              <a:gd name="connsiteY32" fmla="*/ 1461649 h 1679987"/>
              <a:gd name="connsiteX33" fmla="*/ 6278839 w 9662615"/>
              <a:gd name="connsiteY33" fmla="*/ 1449160 h 1679987"/>
              <a:gd name="connsiteX34" fmla="*/ 6272455 w 9662615"/>
              <a:gd name="connsiteY34" fmla="*/ 1453191 h 1679987"/>
              <a:gd name="connsiteX35" fmla="*/ 6212659 w 9662615"/>
              <a:gd name="connsiteY35" fmla="*/ 1454850 h 1679987"/>
              <a:gd name="connsiteX36" fmla="*/ 6069317 w 9662615"/>
              <a:gd name="connsiteY36" fmla="*/ 1445838 h 1679987"/>
              <a:gd name="connsiteX37" fmla="*/ 5878477 w 9662615"/>
              <a:gd name="connsiteY37" fmla="*/ 1439180 h 1679987"/>
              <a:gd name="connsiteX38" fmla="*/ 5838387 w 9662615"/>
              <a:gd name="connsiteY38" fmla="*/ 1444679 h 1679987"/>
              <a:gd name="connsiteX39" fmla="*/ 5771136 w 9662615"/>
              <a:gd name="connsiteY39" fmla="*/ 1453639 h 1679987"/>
              <a:gd name="connsiteX40" fmla="*/ 5724081 w 9662615"/>
              <a:gd name="connsiteY40" fmla="*/ 1470431 h 1679987"/>
              <a:gd name="connsiteX41" fmla="*/ 5666577 w 9662615"/>
              <a:gd name="connsiteY41" fmla="*/ 1473921 h 1679987"/>
              <a:gd name="connsiteX42" fmla="*/ 5649068 w 9662615"/>
              <a:gd name="connsiteY42" fmla="*/ 1461676 h 1679987"/>
              <a:gd name="connsiteX43" fmla="*/ 5588902 w 9662615"/>
              <a:gd name="connsiteY43" fmla="*/ 1469647 h 1679987"/>
              <a:gd name="connsiteX44" fmla="*/ 5498090 w 9662615"/>
              <a:gd name="connsiteY44" fmla="*/ 1483173 h 1679987"/>
              <a:gd name="connsiteX45" fmla="*/ 5444641 w 9662615"/>
              <a:gd name="connsiteY45" fmla="*/ 1487602 h 1679987"/>
              <a:gd name="connsiteX46" fmla="*/ 5299812 w 9662615"/>
              <a:gd name="connsiteY46" fmla="*/ 1503362 h 1679987"/>
              <a:gd name="connsiteX47" fmla="*/ 5213947 w 9662615"/>
              <a:gd name="connsiteY47" fmla="*/ 1516637 h 1679987"/>
              <a:gd name="connsiteX48" fmla="*/ 5090342 w 9662615"/>
              <a:gd name="connsiteY48" fmla="*/ 1546680 h 1679987"/>
              <a:gd name="connsiteX49" fmla="*/ 5129812 w 9662615"/>
              <a:gd name="connsiteY49" fmla="*/ 1521277 h 1679987"/>
              <a:gd name="connsiteX50" fmla="*/ 5059484 w 9662615"/>
              <a:gd name="connsiteY50" fmla="*/ 1546802 h 1679987"/>
              <a:gd name="connsiteX51" fmla="*/ 5038524 w 9662615"/>
              <a:gd name="connsiteY51" fmla="*/ 1545675 h 1679987"/>
              <a:gd name="connsiteX52" fmla="*/ 5026564 w 9662615"/>
              <a:gd name="connsiteY52" fmla="*/ 1545376 h 1679987"/>
              <a:gd name="connsiteX53" fmla="*/ 4969433 w 9662615"/>
              <a:gd name="connsiteY53" fmla="*/ 1550865 h 1679987"/>
              <a:gd name="connsiteX54" fmla="*/ 4929254 w 9662615"/>
              <a:gd name="connsiteY54" fmla="*/ 1563452 h 1679987"/>
              <a:gd name="connsiteX55" fmla="*/ 4871726 w 9662615"/>
              <a:gd name="connsiteY55" fmla="*/ 1570584 h 1679987"/>
              <a:gd name="connsiteX56" fmla="*/ 4843267 w 9662615"/>
              <a:gd name="connsiteY56" fmla="*/ 1561459 h 1679987"/>
              <a:gd name="connsiteX57" fmla="*/ 4821058 w 9662615"/>
              <a:gd name="connsiteY57" fmla="*/ 1553078 h 1679987"/>
              <a:gd name="connsiteX58" fmla="*/ 4791466 w 9662615"/>
              <a:gd name="connsiteY58" fmla="*/ 1561324 h 1679987"/>
              <a:gd name="connsiteX59" fmla="*/ 4784247 w 9662615"/>
              <a:gd name="connsiteY59" fmla="*/ 1562342 h 1679987"/>
              <a:gd name="connsiteX60" fmla="*/ 4739309 w 9662615"/>
              <a:gd name="connsiteY60" fmla="*/ 1553948 h 1679987"/>
              <a:gd name="connsiteX61" fmla="*/ 4697562 w 9662615"/>
              <a:gd name="connsiteY61" fmla="*/ 1551206 h 1679987"/>
              <a:gd name="connsiteX62" fmla="*/ 4650737 w 9662615"/>
              <a:gd name="connsiteY62" fmla="*/ 1537381 h 1679987"/>
              <a:gd name="connsiteX63" fmla="*/ 4583150 w 9662615"/>
              <a:gd name="connsiteY63" fmla="*/ 1529064 h 1679987"/>
              <a:gd name="connsiteX64" fmla="*/ 4521734 w 9662615"/>
              <a:gd name="connsiteY64" fmla="*/ 1529359 h 1679987"/>
              <a:gd name="connsiteX65" fmla="*/ 4382398 w 9662615"/>
              <a:gd name="connsiteY65" fmla="*/ 1534108 h 1679987"/>
              <a:gd name="connsiteX66" fmla="*/ 4221826 w 9662615"/>
              <a:gd name="connsiteY66" fmla="*/ 1500972 h 1679987"/>
              <a:gd name="connsiteX67" fmla="*/ 4096601 w 9662615"/>
              <a:gd name="connsiteY67" fmla="*/ 1521563 h 1679987"/>
              <a:gd name="connsiteX68" fmla="*/ 3879195 w 9662615"/>
              <a:gd name="connsiteY68" fmla="*/ 1679987 h 1679987"/>
              <a:gd name="connsiteX69" fmla="*/ 3833906 w 9662615"/>
              <a:gd name="connsiteY69" fmla="*/ 1516637 h 1679987"/>
              <a:gd name="connsiteX70" fmla="*/ 3696258 w 9662615"/>
              <a:gd name="connsiteY70" fmla="*/ 1537563 h 1679987"/>
              <a:gd name="connsiteX71" fmla="*/ 3594070 w 9662615"/>
              <a:gd name="connsiteY71" fmla="*/ 1509422 h 1679987"/>
              <a:gd name="connsiteX72" fmla="*/ 3565233 w 9662615"/>
              <a:gd name="connsiteY72" fmla="*/ 1515122 h 1679987"/>
              <a:gd name="connsiteX73" fmla="*/ 3560267 w 9662615"/>
              <a:gd name="connsiteY73" fmla="*/ 1516288 h 1679987"/>
              <a:gd name="connsiteX74" fmla="*/ 3540258 w 9662615"/>
              <a:gd name="connsiteY74" fmla="*/ 1516976 h 1679987"/>
              <a:gd name="connsiteX75" fmla="*/ 3534780 w 9662615"/>
              <a:gd name="connsiteY75" fmla="*/ 1522141 h 1679987"/>
              <a:gd name="connsiteX76" fmla="*/ 3504783 w 9662615"/>
              <a:gd name="connsiteY76" fmla="*/ 1526739 h 1679987"/>
              <a:gd name="connsiteX77" fmla="*/ 3430805 w 9662615"/>
              <a:gd name="connsiteY77" fmla="*/ 1542521 h 1679987"/>
              <a:gd name="connsiteX78" fmla="*/ 3292707 w 9662615"/>
              <a:gd name="connsiteY78" fmla="*/ 1520490 h 1679987"/>
              <a:gd name="connsiteX79" fmla="*/ 3187872 w 9662615"/>
              <a:gd name="connsiteY79" fmla="*/ 1519991 h 1679987"/>
              <a:gd name="connsiteX80" fmla="*/ 3148026 w 9662615"/>
              <a:gd name="connsiteY80" fmla="*/ 1524777 h 1679987"/>
              <a:gd name="connsiteX81" fmla="*/ 3092394 w 9662615"/>
              <a:gd name="connsiteY81" fmla="*/ 1528115 h 1679987"/>
              <a:gd name="connsiteX82" fmla="*/ 2994200 w 9662615"/>
              <a:gd name="connsiteY82" fmla="*/ 1537857 h 1679987"/>
              <a:gd name="connsiteX83" fmla="*/ 2862301 w 9662615"/>
              <a:gd name="connsiteY83" fmla="*/ 1544250 h 1679987"/>
              <a:gd name="connsiteX84" fmla="*/ 2766335 w 9662615"/>
              <a:gd name="connsiteY84" fmla="*/ 1527662 h 1679987"/>
              <a:gd name="connsiteX85" fmla="*/ 2757836 w 9662615"/>
              <a:gd name="connsiteY85" fmla="*/ 1531371 h 1679987"/>
              <a:gd name="connsiteX86" fmla="*/ 2691555 w 9662615"/>
              <a:gd name="connsiteY86" fmla="*/ 1530283 h 1679987"/>
              <a:gd name="connsiteX87" fmla="*/ 2491676 w 9662615"/>
              <a:gd name="connsiteY87" fmla="*/ 1500859 h 1679987"/>
              <a:gd name="connsiteX88" fmla="*/ 2378036 w 9662615"/>
              <a:gd name="connsiteY88" fmla="*/ 1520645 h 1679987"/>
              <a:gd name="connsiteX89" fmla="*/ 2284269 w 9662615"/>
              <a:gd name="connsiteY89" fmla="*/ 1503068 h 1679987"/>
              <a:gd name="connsiteX90" fmla="*/ 2207104 w 9662615"/>
              <a:gd name="connsiteY90" fmla="*/ 1508888 h 1679987"/>
              <a:gd name="connsiteX91" fmla="*/ 2149226 w 9662615"/>
              <a:gd name="connsiteY91" fmla="*/ 1523409 h 1679987"/>
              <a:gd name="connsiteX92" fmla="*/ 2084783 w 9662615"/>
              <a:gd name="connsiteY92" fmla="*/ 1524245 h 1679987"/>
              <a:gd name="connsiteX93" fmla="*/ 2070075 w 9662615"/>
              <a:gd name="connsiteY93" fmla="*/ 1511285 h 1679987"/>
              <a:gd name="connsiteX94" fmla="*/ 2001057 w 9662615"/>
              <a:gd name="connsiteY94" fmla="*/ 1516449 h 1679987"/>
              <a:gd name="connsiteX95" fmla="*/ 1896330 w 9662615"/>
              <a:gd name="connsiteY95" fmla="*/ 1525725 h 1679987"/>
              <a:gd name="connsiteX96" fmla="*/ 1835994 w 9662615"/>
              <a:gd name="connsiteY96" fmla="*/ 1527678 h 1679987"/>
              <a:gd name="connsiteX97" fmla="*/ 1671119 w 9662615"/>
              <a:gd name="connsiteY97" fmla="*/ 1536701 h 1679987"/>
              <a:gd name="connsiteX98" fmla="*/ 1601337 w 9662615"/>
              <a:gd name="connsiteY98" fmla="*/ 1548552 h 1679987"/>
              <a:gd name="connsiteX99" fmla="*/ 1407755 w 9662615"/>
              <a:gd name="connsiteY99" fmla="*/ 1571444 h 1679987"/>
              <a:gd name="connsiteX100" fmla="*/ 1271994 w 9662615"/>
              <a:gd name="connsiteY100" fmla="*/ 1579471 h 1679987"/>
              <a:gd name="connsiteX101" fmla="*/ 1249226 w 9662615"/>
              <a:gd name="connsiteY101" fmla="*/ 1583140 h 1679987"/>
              <a:gd name="connsiteX102" fmla="*/ 1217719 w 9662615"/>
              <a:gd name="connsiteY102" fmla="*/ 1580863 h 1679987"/>
              <a:gd name="connsiteX103" fmla="*/ 1091432 w 9662615"/>
              <a:gd name="connsiteY103" fmla="*/ 1571003 h 1679987"/>
              <a:gd name="connsiteX104" fmla="*/ 992039 w 9662615"/>
              <a:gd name="connsiteY104" fmla="*/ 1556662 h 1679987"/>
              <a:gd name="connsiteX105" fmla="*/ 868264 w 9662615"/>
              <a:gd name="connsiteY105" fmla="*/ 1566392 h 1679987"/>
              <a:gd name="connsiteX106" fmla="*/ 792765 w 9662615"/>
              <a:gd name="connsiteY106" fmla="*/ 1563102 h 1679987"/>
              <a:gd name="connsiteX107" fmla="*/ 669055 w 9662615"/>
              <a:gd name="connsiteY107" fmla="*/ 1543638 h 1679987"/>
              <a:gd name="connsiteX108" fmla="*/ 506152 w 9662615"/>
              <a:gd name="connsiteY108" fmla="*/ 1549124 h 1679987"/>
              <a:gd name="connsiteX109" fmla="*/ 472797 w 9662615"/>
              <a:gd name="connsiteY109" fmla="*/ 1568904 h 1679987"/>
              <a:gd name="connsiteX110" fmla="*/ 427864 w 9662615"/>
              <a:gd name="connsiteY110" fmla="*/ 1580848 h 1679987"/>
              <a:gd name="connsiteX111" fmla="*/ 408381 w 9662615"/>
              <a:gd name="connsiteY111" fmla="*/ 1552940 h 1679987"/>
              <a:gd name="connsiteX112" fmla="*/ 267163 w 9662615"/>
              <a:gd name="connsiteY112" fmla="*/ 1531913 h 1679987"/>
              <a:gd name="connsiteX113" fmla="*/ 196644 w 9662615"/>
              <a:gd name="connsiteY113" fmla="*/ 1524565 h 1679987"/>
              <a:gd name="connsiteX114" fmla="*/ 86819 w 9662615"/>
              <a:gd name="connsiteY114" fmla="*/ 1519517 h 1679987"/>
              <a:gd name="connsiteX115" fmla="*/ 53369 w 9662615"/>
              <a:gd name="connsiteY115" fmla="*/ 1516853 h 1679987"/>
              <a:gd name="connsiteX116" fmla="*/ 2359 w 9662615"/>
              <a:gd name="connsiteY116" fmla="*/ 1515247 h 1679987"/>
              <a:gd name="connsiteX117" fmla="*/ 0 w 9662615"/>
              <a:gd name="connsiteY117" fmla="*/ 1514932 h 1679987"/>
              <a:gd name="connsiteX118" fmla="*/ 0 w 9662615"/>
              <a:gd name="connsiteY118" fmla="*/ 0 h 1679987"/>
              <a:gd name="connsiteX0" fmla="*/ 0 w 9662615"/>
              <a:gd name="connsiteY0" fmla="*/ 0 h 1648182"/>
              <a:gd name="connsiteX1" fmla="*/ 9662615 w 9662615"/>
              <a:gd name="connsiteY1" fmla="*/ 0 h 1648182"/>
              <a:gd name="connsiteX2" fmla="*/ 9662615 w 9662615"/>
              <a:gd name="connsiteY2" fmla="*/ 1280346 h 1648182"/>
              <a:gd name="connsiteX3" fmla="*/ 9658420 w 9662615"/>
              <a:gd name="connsiteY3" fmla="*/ 1280106 h 1648182"/>
              <a:gd name="connsiteX4" fmla="*/ 9469546 w 9662615"/>
              <a:gd name="connsiteY4" fmla="*/ 1289837 h 1648182"/>
              <a:gd name="connsiteX5" fmla="*/ 9385895 w 9662615"/>
              <a:gd name="connsiteY5" fmla="*/ 1269203 h 1648182"/>
              <a:gd name="connsiteX6" fmla="*/ 9144767 w 9662615"/>
              <a:gd name="connsiteY6" fmla="*/ 1264120 h 1648182"/>
              <a:gd name="connsiteX7" fmla="*/ 8837252 w 9662615"/>
              <a:gd name="connsiteY7" fmla="*/ 1350515 h 1648182"/>
              <a:gd name="connsiteX8" fmla="*/ 8705466 w 9662615"/>
              <a:gd name="connsiteY8" fmla="*/ 1342419 h 1648182"/>
              <a:gd name="connsiteX9" fmla="*/ 8652221 w 9662615"/>
              <a:gd name="connsiteY9" fmla="*/ 1326906 h 1648182"/>
              <a:gd name="connsiteX10" fmla="*/ 8632312 w 9662615"/>
              <a:gd name="connsiteY10" fmla="*/ 1326025 h 1648182"/>
              <a:gd name="connsiteX11" fmla="*/ 8591582 w 9662615"/>
              <a:gd name="connsiteY11" fmla="*/ 1341666 h 1648182"/>
              <a:gd name="connsiteX12" fmla="*/ 8537336 w 9662615"/>
              <a:gd name="connsiteY12" fmla="*/ 1341684 h 1648182"/>
              <a:gd name="connsiteX13" fmla="*/ 8472508 w 9662615"/>
              <a:gd name="connsiteY13" fmla="*/ 1363109 h 1648182"/>
              <a:gd name="connsiteX14" fmla="*/ 8258477 w 9662615"/>
              <a:gd name="connsiteY14" fmla="*/ 1370666 h 1648182"/>
              <a:gd name="connsiteX15" fmla="*/ 8197961 w 9662615"/>
              <a:gd name="connsiteY15" fmla="*/ 1392804 h 1648182"/>
              <a:gd name="connsiteX16" fmla="*/ 8171196 w 9662615"/>
              <a:gd name="connsiteY16" fmla="*/ 1397216 h 1648182"/>
              <a:gd name="connsiteX17" fmla="*/ 8127667 w 9662615"/>
              <a:gd name="connsiteY17" fmla="*/ 1418254 h 1648182"/>
              <a:gd name="connsiteX18" fmla="*/ 7974579 w 9662615"/>
              <a:gd name="connsiteY18" fmla="*/ 1383439 h 1648182"/>
              <a:gd name="connsiteX19" fmla="*/ 7768351 w 9662615"/>
              <a:gd name="connsiteY19" fmla="*/ 1395051 h 1648182"/>
              <a:gd name="connsiteX20" fmla="*/ 7635985 w 9662615"/>
              <a:gd name="connsiteY20" fmla="*/ 1386363 h 1648182"/>
              <a:gd name="connsiteX21" fmla="*/ 7466069 w 9662615"/>
              <a:gd name="connsiteY21" fmla="*/ 1377654 h 1648182"/>
              <a:gd name="connsiteX22" fmla="*/ 7355642 w 9662615"/>
              <a:gd name="connsiteY22" fmla="*/ 1407761 h 1648182"/>
              <a:gd name="connsiteX23" fmla="*/ 7151610 w 9662615"/>
              <a:gd name="connsiteY23" fmla="*/ 1397856 h 1648182"/>
              <a:gd name="connsiteX24" fmla="*/ 7082147 w 9662615"/>
              <a:gd name="connsiteY24" fmla="*/ 1406113 h 1648182"/>
              <a:gd name="connsiteX25" fmla="*/ 7014958 w 9662615"/>
              <a:gd name="connsiteY25" fmla="*/ 1396883 h 1648182"/>
              <a:gd name="connsiteX26" fmla="*/ 6907567 w 9662615"/>
              <a:gd name="connsiteY26" fmla="*/ 1419149 h 1648182"/>
              <a:gd name="connsiteX27" fmla="*/ 6748428 w 9662615"/>
              <a:gd name="connsiteY27" fmla="*/ 1420308 h 1648182"/>
              <a:gd name="connsiteX28" fmla="*/ 6654257 w 9662615"/>
              <a:gd name="connsiteY28" fmla="*/ 1424143 h 1648182"/>
              <a:gd name="connsiteX29" fmla="*/ 6620123 w 9662615"/>
              <a:gd name="connsiteY29" fmla="*/ 1430535 h 1648182"/>
              <a:gd name="connsiteX30" fmla="*/ 6571355 w 9662615"/>
              <a:gd name="connsiteY30" fmla="*/ 1436144 h 1648182"/>
              <a:gd name="connsiteX31" fmla="*/ 6486557 w 9662615"/>
              <a:gd name="connsiteY31" fmla="*/ 1449861 h 1648182"/>
              <a:gd name="connsiteX32" fmla="*/ 6370419 w 9662615"/>
              <a:gd name="connsiteY32" fmla="*/ 1461649 h 1648182"/>
              <a:gd name="connsiteX33" fmla="*/ 6278839 w 9662615"/>
              <a:gd name="connsiteY33" fmla="*/ 1449160 h 1648182"/>
              <a:gd name="connsiteX34" fmla="*/ 6272455 w 9662615"/>
              <a:gd name="connsiteY34" fmla="*/ 1453191 h 1648182"/>
              <a:gd name="connsiteX35" fmla="*/ 6212659 w 9662615"/>
              <a:gd name="connsiteY35" fmla="*/ 1454850 h 1648182"/>
              <a:gd name="connsiteX36" fmla="*/ 6069317 w 9662615"/>
              <a:gd name="connsiteY36" fmla="*/ 1445838 h 1648182"/>
              <a:gd name="connsiteX37" fmla="*/ 5878477 w 9662615"/>
              <a:gd name="connsiteY37" fmla="*/ 1439180 h 1648182"/>
              <a:gd name="connsiteX38" fmla="*/ 5838387 w 9662615"/>
              <a:gd name="connsiteY38" fmla="*/ 1444679 h 1648182"/>
              <a:gd name="connsiteX39" fmla="*/ 5771136 w 9662615"/>
              <a:gd name="connsiteY39" fmla="*/ 1453639 h 1648182"/>
              <a:gd name="connsiteX40" fmla="*/ 5724081 w 9662615"/>
              <a:gd name="connsiteY40" fmla="*/ 1470431 h 1648182"/>
              <a:gd name="connsiteX41" fmla="*/ 5666577 w 9662615"/>
              <a:gd name="connsiteY41" fmla="*/ 1473921 h 1648182"/>
              <a:gd name="connsiteX42" fmla="*/ 5649068 w 9662615"/>
              <a:gd name="connsiteY42" fmla="*/ 1461676 h 1648182"/>
              <a:gd name="connsiteX43" fmla="*/ 5588902 w 9662615"/>
              <a:gd name="connsiteY43" fmla="*/ 1469647 h 1648182"/>
              <a:gd name="connsiteX44" fmla="*/ 5498090 w 9662615"/>
              <a:gd name="connsiteY44" fmla="*/ 1483173 h 1648182"/>
              <a:gd name="connsiteX45" fmla="*/ 5444641 w 9662615"/>
              <a:gd name="connsiteY45" fmla="*/ 1487602 h 1648182"/>
              <a:gd name="connsiteX46" fmla="*/ 5299812 w 9662615"/>
              <a:gd name="connsiteY46" fmla="*/ 1503362 h 1648182"/>
              <a:gd name="connsiteX47" fmla="*/ 5213947 w 9662615"/>
              <a:gd name="connsiteY47" fmla="*/ 1516637 h 1648182"/>
              <a:gd name="connsiteX48" fmla="*/ 5090342 w 9662615"/>
              <a:gd name="connsiteY48" fmla="*/ 1546680 h 1648182"/>
              <a:gd name="connsiteX49" fmla="*/ 5129812 w 9662615"/>
              <a:gd name="connsiteY49" fmla="*/ 1521277 h 1648182"/>
              <a:gd name="connsiteX50" fmla="*/ 5059484 w 9662615"/>
              <a:gd name="connsiteY50" fmla="*/ 1546802 h 1648182"/>
              <a:gd name="connsiteX51" fmla="*/ 5038524 w 9662615"/>
              <a:gd name="connsiteY51" fmla="*/ 1545675 h 1648182"/>
              <a:gd name="connsiteX52" fmla="*/ 5026564 w 9662615"/>
              <a:gd name="connsiteY52" fmla="*/ 1545376 h 1648182"/>
              <a:gd name="connsiteX53" fmla="*/ 4969433 w 9662615"/>
              <a:gd name="connsiteY53" fmla="*/ 1550865 h 1648182"/>
              <a:gd name="connsiteX54" fmla="*/ 4929254 w 9662615"/>
              <a:gd name="connsiteY54" fmla="*/ 1563452 h 1648182"/>
              <a:gd name="connsiteX55" fmla="*/ 4871726 w 9662615"/>
              <a:gd name="connsiteY55" fmla="*/ 1570584 h 1648182"/>
              <a:gd name="connsiteX56" fmla="*/ 4843267 w 9662615"/>
              <a:gd name="connsiteY56" fmla="*/ 1561459 h 1648182"/>
              <a:gd name="connsiteX57" fmla="*/ 4821058 w 9662615"/>
              <a:gd name="connsiteY57" fmla="*/ 1553078 h 1648182"/>
              <a:gd name="connsiteX58" fmla="*/ 4791466 w 9662615"/>
              <a:gd name="connsiteY58" fmla="*/ 1561324 h 1648182"/>
              <a:gd name="connsiteX59" fmla="*/ 4784247 w 9662615"/>
              <a:gd name="connsiteY59" fmla="*/ 1562342 h 1648182"/>
              <a:gd name="connsiteX60" fmla="*/ 4739309 w 9662615"/>
              <a:gd name="connsiteY60" fmla="*/ 1553948 h 1648182"/>
              <a:gd name="connsiteX61" fmla="*/ 4697562 w 9662615"/>
              <a:gd name="connsiteY61" fmla="*/ 1551206 h 1648182"/>
              <a:gd name="connsiteX62" fmla="*/ 4650737 w 9662615"/>
              <a:gd name="connsiteY62" fmla="*/ 1537381 h 1648182"/>
              <a:gd name="connsiteX63" fmla="*/ 4583150 w 9662615"/>
              <a:gd name="connsiteY63" fmla="*/ 1529064 h 1648182"/>
              <a:gd name="connsiteX64" fmla="*/ 4521734 w 9662615"/>
              <a:gd name="connsiteY64" fmla="*/ 1529359 h 1648182"/>
              <a:gd name="connsiteX65" fmla="*/ 4382398 w 9662615"/>
              <a:gd name="connsiteY65" fmla="*/ 1534108 h 1648182"/>
              <a:gd name="connsiteX66" fmla="*/ 4221826 w 9662615"/>
              <a:gd name="connsiteY66" fmla="*/ 1500972 h 1648182"/>
              <a:gd name="connsiteX67" fmla="*/ 4096601 w 9662615"/>
              <a:gd name="connsiteY67" fmla="*/ 1521563 h 1648182"/>
              <a:gd name="connsiteX68" fmla="*/ 4058099 w 9662615"/>
              <a:gd name="connsiteY68" fmla="*/ 1648182 h 1648182"/>
              <a:gd name="connsiteX69" fmla="*/ 3833906 w 9662615"/>
              <a:gd name="connsiteY69" fmla="*/ 1516637 h 1648182"/>
              <a:gd name="connsiteX70" fmla="*/ 3696258 w 9662615"/>
              <a:gd name="connsiteY70" fmla="*/ 1537563 h 1648182"/>
              <a:gd name="connsiteX71" fmla="*/ 3594070 w 9662615"/>
              <a:gd name="connsiteY71" fmla="*/ 1509422 h 1648182"/>
              <a:gd name="connsiteX72" fmla="*/ 3565233 w 9662615"/>
              <a:gd name="connsiteY72" fmla="*/ 1515122 h 1648182"/>
              <a:gd name="connsiteX73" fmla="*/ 3560267 w 9662615"/>
              <a:gd name="connsiteY73" fmla="*/ 1516288 h 1648182"/>
              <a:gd name="connsiteX74" fmla="*/ 3540258 w 9662615"/>
              <a:gd name="connsiteY74" fmla="*/ 1516976 h 1648182"/>
              <a:gd name="connsiteX75" fmla="*/ 3534780 w 9662615"/>
              <a:gd name="connsiteY75" fmla="*/ 1522141 h 1648182"/>
              <a:gd name="connsiteX76" fmla="*/ 3504783 w 9662615"/>
              <a:gd name="connsiteY76" fmla="*/ 1526739 h 1648182"/>
              <a:gd name="connsiteX77" fmla="*/ 3430805 w 9662615"/>
              <a:gd name="connsiteY77" fmla="*/ 1542521 h 1648182"/>
              <a:gd name="connsiteX78" fmla="*/ 3292707 w 9662615"/>
              <a:gd name="connsiteY78" fmla="*/ 1520490 h 1648182"/>
              <a:gd name="connsiteX79" fmla="*/ 3187872 w 9662615"/>
              <a:gd name="connsiteY79" fmla="*/ 1519991 h 1648182"/>
              <a:gd name="connsiteX80" fmla="*/ 3148026 w 9662615"/>
              <a:gd name="connsiteY80" fmla="*/ 1524777 h 1648182"/>
              <a:gd name="connsiteX81" fmla="*/ 3092394 w 9662615"/>
              <a:gd name="connsiteY81" fmla="*/ 1528115 h 1648182"/>
              <a:gd name="connsiteX82" fmla="*/ 2994200 w 9662615"/>
              <a:gd name="connsiteY82" fmla="*/ 1537857 h 1648182"/>
              <a:gd name="connsiteX83" fmla="*/ 2862301 w 9662615"/>
              <a:gd name="connsiteY83" fmla="*/ 1544250 h 1648182"/>
              <a:gd name="connsiteX84" fmla="*/ 2766335 w 9662615"/>
              <a:gd name="connsiteY84" fmla="*/ 1527662 h 1648182"/>
              <a:gd name="connsiteX85" fmla="*/ 2757836 w 9662615"/>
              <a:gd name="connsiteY85" fmla="*/ 1531371 h 1648182"/>
              <a:gd name="connsiteX86" fmla="*/ 2691555 w 9662615"/>
              <a:gd name="connsiteY86" fmla="*/ 1530283 h 1648182"/>
              <a:gd name="connsiteX87" fmla="*/ 2491676 w 9662615"/>
              <a:gd name="connsiteY87" fmla="*/ 1500859 h 1648182"/>
              <a:gd name="connsiteX88" fmla="*/ 2378036 w 9662615"/>
              <a:gd name="connsiteY88" fmla="*/ 1520645 h 1648182"/>
              <a:gd name="connsiteX89" fmla="*/ 2284269 w 9662615"/>
              <a:gd name="connsiteY89" fmla="*/ 1503068 h 1648182"/>
              <a:gd name="connsiteX90" fmla="*/ 2207104 w 9662615"/>
              <a:gd name="connsiteY90" fmla="*/ 1508888 h 1648182"/>
              <a:gd name="connsiteX91" fmla="*/ 2149226 w 9662615"/>
              <a:gd name="connsiteY91" fmla="*/ 1523409 h 1648182"/>
              <a:gd name="connsiteX92" fmla="*/ 2084783 w 9662615"/>
              <a:gd name="connsiteY92" fmla="*/ 1524245 h 1648182"/>
              <a:gd name="connsiteX93" fmla="*/ 2070075 w 9662615"/>
              <a:gd name="connsiteY93" fmla="*/ 1511285 h 1648182"/>
              <a:gd name="connsiteX94" fmla="*/ 2001057 w 9662615"/>
              <a:gd name="connsiteY94" fmla="*/ 1516449 h 1648182"/>
              <a:gd name="connsiteX95" fmla="*/ 1896330 w 9662615"/>
              <a:gd name="connsiteY95" fmla="*/ 1525725 h 1648182"/>
              <a:gd name="connsiteX96" fmla="*/ 1835994 w 9662615"/>
              <a:gd name="connsiteY96" fmla="*/ 1527678 h 1648182"/>
              <a:gd name="connsiteX97" fmla="*/ 1671119 w 9662615"/>
              <a:gd name="connsiteY97" fmla="*/ 1536701 h 1648182"/>
              <a:gd name="connsiteX98" fmla="*/ 1601337 w 9662615"/>
              <a:gd name="connsiteY98" fmla="*/ 1548552 h 1648182"/>
              <a:gd name="connsiteX99" fmla="*/ 1407755 w 9662615"/>
              <a:gd name="connsiteY99" fmla="*/ 1571444 h 1648182"/>
              <a:gd name="connsiteX100" fmla="*/ 1271994 w 9662615"/>
              <a:gd name="connsiteY100" fmla="*/ 1579471 h 1648182"/>
              <a:gd name="connsiteX101" fmla="*/ 1249226 w 9662615"/>
              <a:gd name="connsiteY101" fmla="*/ 1583140 h 1648182"/>
              <a:gd name="connsiteX102" fmla="*/ 1217719 w 9662615"/>
              <a:gd name="connsiteY102" fmla="*/ 1580863 h 1648182"/>
              <a:gd name="connsiteX103" fmla="*/ 1091432 w 9662615"/>
              <a:gd name="connsiteY103" fmla="*/ 1571003 h 1648182"/>
              <a:gd name="connsiteX104" fmla="*/ 992039 w 9662615"/>
              <a:gd name="connsiteY104" fmla="*/ 1556662 h 1648182"/>
              <a:gd name="connsiteX105" fmla="*/ 868264 w 9662615"/>
              <a:gd name="connsiteY105" fmla="*/ 1566392 h 1648182"/>
              <a:gd name="connsiteX106" fmla="*/ 792765 w 9662615"/>
              <a:gd name="connsiteY106" fmla="*/ 1563102 h 1648182"/>
              <a:gd name="connsiteX107" fmla="*/ 669055 w 9662615"/>
              <a:gd name="connsiteY107" fmla="*/ 1543638 h 1648182"/>
              <a:gd name="connsiteX108" fmla="*/ 506152 w 9662615"/>
              <a:gd name="connsiteY108" fmla="*/ 1549124 h 1648182"/>
              <a:gd name="connsiteX109" fmla="*/ 472797 w 9662615"/>
              <a:gd name="connsiteY109" fmla="*/ 1568904 h 1648182"/>
              <a:gd name="connsiteX110" fmla="*/ 427864 w 9662615"/>
              <a:gd name="connsiteY110" fmla="*/ 1580848 h 1648182"/>
              <a:gd name="connsiteX111" fmla="*/ 408381 w 9662615"/>
              <a:gd name="connsiteY111" fmla="*/ 1552940 h 1648182"/>
              <a:gd name="connsiteX112" fmla="*/ 267163 w 9662615"/>
              <a:gd name="connsiteY112" fmla="*/ 1531913 h 1648182"/>
              <a:gd name="connsiteX113" fmla="*/ 196644 w 9662615"/>
              <a:gd name="connsiteY113" fmla="*/ 1524565 h 1648182"/>
              <a:gd name="connsiteX114" fmla="*/ 86819 w 9662615"/>
              <a:gd name="connsiteY114" fmla="*/ 1519517 h 1648182"/>
              <a:gd name="connsiteX115" fmla="*/ 53369 w 9662615"/>
              <a:gd name="connsiteY115" fmla="*/ 1516853 h 1648182"/>
              <a:gd name="connsiteX116" fmla="*/ 2359 w 9662615"/>
              <a:gd name="connsiteY116" fmla="*/ 1515247 h 1648182"/>
              <a:gd name="connsiteX117" fmla="*/ 0 w 9662615"/>
              <a:gd name="connsiteY117" fmla="*/ 1514932 h 1648182"/>
              <a:gd name="connsiteX118" fmla="*/ 0 w 9662615"/>
              <a:gd name="connsiteY118" fmla="*/ 0 h 1648182"/>
              <a:gd name="connsiteX0" fmla="*/ 0 w 9662615"/>
              <a:gd name="connsiteY0" fmla="*/ 0 h 1648182"/>
              <a:gd name="connsiteX1" fmla="*/ 9662615 w 9662615"/>
              <a:gd name="connsiteY1" fmla="*/ 0 h 1648182"/>
              <a:gd name="connsiteX2" fmla="*/ 9662615 w 9662615"/>
              <a:gd name="connsiteY2" fmla="*/ 1280346 h 1648182"/>
              <a:gd name="connsiteX3" fmla="*/ 9658420 w 9662615"/>
              <a:gd name="connsiteY3" fmla="*/ 1280106 h 1648182"/>
              <a:gd name="connsiteX4" fmla="*/ 9469546 w 9662615"/>
              <a:gd name="connsiteY4" fmla="*/ 1289837 h 1648182"/>
              <a:gd name="connsiteX5" fmla="*/ 9385895 w 9662615"/>
              <a:gd name="connsiteY5" fmla="*/ 1269203 h 1648182"/>
              <a:gd name="connsiteX6" fmla="*/ 9144767 w 9662615"/>
              <a:gd name="connsiteY6" fmla="*/ 1264120 h 1648182"/>
              <a:gd name="connsiteX7" fmla="*/ 8837252 w 9662615"/>
              <a:gd name="connsiteY7" fmla="*/ 1350515 h 1648182"/>
              <a:gd name="connsiteX8" fmla="*/ 8705466 w 9662615"/>
              <a:gd name="connsiteY8" fmla="*/ 1342419 h 1648182"/>
              <a:gd name="connsiteX9" fmla="*/ 8652221 w 9662615"/>
              <a:gd name="connsiteY9" fmla="*/ 1326906 h 1648182"/>
              <a:gd name="connsiteX10" fmla="*/ 8632312 w 9662615"/>
              <a:gd name="connsiteY10" fmla="*/ 1326025 h 1648182"/>
              <a:gd name="connsiteX11" fmla="*/ 8591582 w 9662615"/>
              <a:gd name="connsiteY11" fmla="*/ 1341666 h 1648182"/>
              <a:gd name="connsiteX12" fmla="*/ 8537336 w 9662615"/>
              <a:gd name="connsiteY12" fmla="*/ 1341684 h 1648182"/>
              <a:gd name="connsiteX13" fmla="*/ 8472508 w 9662615"/>
              <a:gd name="connsiteY13" fmla="*/ 1363109 h 1648182"/>
              <a:gd name="connsiteX14" fmla="*/ 8258477 w 9662615"/>
              <a:gd name="connsiteY14" fmla="*/ 1370666 h 1648182"/>
              <a:gd name="connsiteX15" fmla="*/ 8197961 w 9662615"/>
              <a:gd name="connsiteY15" fmla="*/ 1392804 h 1648182"/>
              <a:gd name="connsiteX16" fmla="*/ 8171196 w 9662615"/>
              <a:gd name="connsiteY16" fmla="*/ 1397216 h 1648182"/>
              <a:gd name="connsiteX17" fmla="*/ 8127667 w 9662615"/>
              <a:gd name="connsiteY17" fmla="*/ 1418254 h 1648182"/>
              <a:gd name="connsiteX18" fmla="*/ 7974579 w 9662615"/>
              <a:gd name="connsiteY18" fmla="*/ 1383439 h 1648182"/>
              <a:gd name="connsiteX19" fmla="*/ 7768351 w 9662615"/>
              <a:gd name="connsiteY19" fmla="*/ 1395051 h 1648182"/>
              <a:gd name="connsiteX20" fmla="*/ 7635985 w 9662615"/>
              <a:gd name="connsiteY20" fmla="*/ 1386363 h 1648182"/>
              <a:gd name="connsiteX21" fmla="*/ 7466069 w 9662615"/>
              <a:gd name="connsiteY21" fmla="*/ 1377654 h 1648182"/>
              <a:gd name="connsiteX22" fmla="*/ 7355642 w 9662615"/>
              <a:gd name="connsiteY22" fmla="*/ 1407761 h 1648182"/>
              <a:gd name="connsiteX23" fmla="*/ 7151610 w 9662615"/>
              <a:gd name="connsiteY23" fmla="*/ 1397856 h 1648182"/>
              <a:gd name="connsiteX24" fmla="*/ 7082147 w 9662615"/>
              <a:gd name="connsiteY24" fmla="*/ 1406113 h 1648182"/>
              <a:gd name="connsiteX25" fmla="*/ 7014958 w 9662615"/>
              <a:gd name="connsiteY25" fmla="*/ 1396883 h 1648182"/>
              <a:gd name="connsiteX26" fmla="*/ 6907567 w 9662615"/>
              <a:gd name="connsiteY26" fmla="*/ 1419149 h 1648182"/>
              <a:gd name="connsiteX27" fmla="*/ 6748428 w 9662615"/>
              <a:gd name="connsiteY27" fmla="*/ 1420308 h 1648182"/>
              <a:gd name="connsiteX28" fmla="*/ 6654257 w 9662615"/>
              <a:gd name="connsiteY28" fmla="*/ 1424143 h 1648182"/>
              <a:gd name="connsiteX29" fmla="*/ 6620123 w 9662615"/>
              <a:gd name="connsiteY29" fmla="*/ 1430535 h 1648182"/>
              <a:gd name="connsiteX30" fmla="*/ 6571355 w 9662615"/>
              <a:gd name="connsiteY30" fmla="*/ 1436144 h 1648182"/>
              <a:gd name="connsiteX31" fmla="*/ 6486557 w 9662615"/>
              <a:gd name="connsiteY31" fmla="*/ 1449861 h 1648182"/>
              <a:gd name="connsiteX32" fmla="*/ 6370419 w 9662615"/>
              <a:gd name="connsiteY32" fmla="*/ 1461649 h 1648182"/>
              <a:gd name="connsiteX33" fmla="*/ 6278839 w 9662615"/>
              <a:gd name="connsiteY33" fmla="*/ 1449160 h 1648182"/>
              <a:gd name="connsiteX34" fmla="*/ 6272455 w 9662615"/>
              <a:gd name="connsiteY34" fmla="*/ 1453191 h 1648182"/>
              <a:gd name="connsiteX35" fmla="*/ 6212659 w 9662615"/>
              <a:gd name="connsiteY35" fmla="*/ 1454850 h 1648182"/>
              <a:gd name="connsiteX36" fmla="*/ 6069317 w 9662615"/>
              <a:gd name="connsiteY36" fmla="*/ 1445838 h 1648182"/>
              <a:gd name="connsiteX37" fmla="*/ 5878477 w 9662615"/>
              <a:gd name="connsiteY37" fmla="*/ 1439180 h 1648182"/>
              <a:gd name="connsiteX38" fmla="*/ 5838387 w 9662615"/>
              <a:gd name="connsiteY38" fmla="*/ 1444679 h 1648182"/>
              <a:gd name="connsiteX39" fmla="*/ 5771136 w 9662615"/>
              <a:gd name="connsiteY39" fmla="*/ 1453639 h 1648182"/>
              <a:gd name="connsiteX40" fmla="*/ 5724081 w 9662615"/>
              <a:gd name="connsiteY40" fmla="*/ 1470431 h 1648182"/>
              <a:gd name="connsiteX41" fmla="*/ 5666577 w 9662615"/>
              <a:gd name="connsiteY41" fmla="*/ 1473921 h 1648182"/>
              <a:gd name="connsiteX42" fmla="*/ 5649068 w 9662615"/>
              <a:gd name="connsiteY42" fmla="*/ 1461676 h 1648182"/>
              <a:gd name="connsiteX43" fmla="*/ 5588902 w 9662615"/>
              <a:gd name="connsiteY43" fmla="*/ 1469647 h 1648182"/>
              <a:gd name="connsiteX44" fmla="*/ 5498090 w 9662615"/>
              <a:gd name="connsiteY44" fmla="*/ 1483173 h 1648182"/>
              <a:gd name="connsiteX45" fmla="*/ 5444641 w 9662615"/>
              <a:gd name="connsiteY45" fmla="*/ 1487602 h 1648182"/>
              <a:gd name="connsiteX46" fmla="*/ 5299812 w 9662615"/>
              <a:gd name="connsiteY46" fmla="*/ 1503362 h 1648182"/>
              <a:gd name="connsiteX47" fmla="*/ 5213947 w 9662615"/>
              <a:gd name="connsiteY47" fmla="*/ 1516637 h 1648182"/>
              <a:gd name="connsiteX48" fmla="*/ 5090342 w 9662615"/>
              <a:gd name="connsiteY48" fmla="*/ 1546680 h 1648182"/>
              <a:gd name="connsiteX49" fmla="*/ 5129812 w 9662615"/>
              <a:gd name="connsiteY49" fmla="*/ 1521277 h 1648182"/>
              <a:gd name="connsiteX50" fmla="*/ 5059484 w 9662615"/>
              <a:gd name="connsiteY50" fmla="*/ 1546802 h 1648182"/>
              <a:gd name="connsiteX51" fmla="*/ 5038524 w 9662615"/>
              <a:gd name="connsiteY51" fmla="*/ 1545675 h 1648182"/>
              <a:gd name="connsiteX52" fmla="*/ 5026564 w 9662615"/>
              <a:gd name="connsiteY52" fmla="*/ 1545376 h 1648182"/>
              <a:gd name="connsiteX53" fmla="*/ 4969433 w 9662615"/>
              <a:gd name="connsiteY53" fmla="*/ 1550865 h 1648182"/>
              <a:gd name="connsiteX54" fmla="*/ 4929254 w 9662615"/>
              <a:gd name="connsiteY54" fmla="*/ 1563452 h 1648182"/>
              <a:gd name="connsiteX55" fmla="*/ 4871726 w 9662615"/>
              <a:gd name="connsiteY55" fmla="*/ 1570584 h 1648182"/>
              <a:gd name="connsiteX56" fmla="*/ 4843267 w 9662615"/>
              <a:gd name="connsiteY56" fmla="*/ 1561459 h 1648182"/>
              <a:gd name="connsiteX57" fmla="*/ 4821058 w 9662615"/>
              <a:gd name="connsiteY57" fmla="*/ 1553078 h 1648182"/>
              <a:gd name="connsiteX58" fmla="*/ 4791466 w 9662615"/>
              <a:gd name="connsiteY58" fmla="*/ 1561324 h 1648182"/>
              <a:gd name="connsiteX59" fmla="*/ 4784247 w 9662615"/>
              <a:gd name="connsiteY59" fmla="*/ 1562342 h 1648182"/>
              <a:gd name="connsiteX60" fmla="*/ 4739309 w 9662615"/>
              <a:gd name="connsiteY60" fmla="*/ 1553948 h 1648182"/>
              <a:gd name="connsiteX61" fmla="*/ 4697562 w 9662615"/>
              <a:gd name="connsiteY61" fmla="*/ 1551206 h 1648182"/>
              <a:gd name="connsiteX62" fmla="*/ 4650737 w 9662615"/>
              <a:gd name="connsiteY62" fmla="*/ 1537381 h 1648182"/>
              <a:gd name="connsiteX63" fmla="*/ 4583150 w 9662615"/>
              <a:gd name="connsiteY63" fmla="*/ 1529064 h 1648182"/>
              <a:gd name="connsiteX64" fmla="*/ 4521734 w 9662615"/>
              <a:gd name="connsiteY64" fmla="*/ 1529359 h 1648182"/>
              <a:gd name="connsiteX65" fmla="*/ 4382398 w 9662615"/>
              <a:gd name="connsiteY65" fmla="*/ 1534108 h 1648182"/>
              <a:gd name="connsiteX66" fmla="*/ 4221826 w 9662615"/>
              <a:gd name="connsiteY66" fmla="*/ 1500972 h 1648182"/>
              <a:gd name="connsiteX67" fmla="*/ 4096601 w 9662615"/>
              <a:gd name="connsiteY67" fmla="*/ 1521563 h 1648182"/>
              <a:gd name="connsiteX68" fmla="*/ 4058099 w 9662615"/>
              <a:gd name="connsiteY68" fmla="*/ 1648182 h 1648182"/>
              <a:gd name="connsiteX69" fmla="*/ 3833906 w 9662615"/>
              <a:gd name="connsiteY69" fmla="*/ 1516637 h 1648182"/>
              <a:gd name="connsiteX70" fmla="*/ 3696258 w 9662615"/>
              <a:gd name="connsiteY70" fmla="*/ 1537563 h 1648182"/>
              <a:gd name="connsiteX71" fmla="*/ 3594070 w 9662615"/>
              <a:gd name="connsiteY71" fmla="*/ 1509422 h 1648182"/>
              <a:gd name="connsiteX72" fmla="*/ 3565233 w 9662615"/>
              <a:gd name="connsiteY72" fmla="*/ 1515122 h 1648182"/>
              <a:gd name="connsiteX73" fmla="*/ 3560267 w 9662615"/>
              <a:gd name="connsiteY73" fmla="*/ 1516288 h 1648182"/>
              <a:gd name="connsiteX74" fmla="*/ 3540258 w 9662615"/>
              <a:gd name="connsiteY74" fmla="*/ 1516976 h 1648182"/>
              <a:gd name="connsiteX75" fmla="*/ 3534780 w 9662615"/>
              <a:gd name="connsiteY75" fmla="*/ 1522141 h 1648182"/>
              <a:gd name="connsiteX76" fmla="*/ 3504783 w 9662615"/>
              <a:gd name="connsiteY76" fmla="*/ 1526739 h 1648182"/>
              <a:gd name="connsiteX77" fmla="*/ 3430805 w 9662615"/>
              <a:gd name="connsiteY77" fmla="*/ 1542521 h 1648182"/>
              <a:gd name="connsiteX78" fmla="*/ 3292707 w 9662615"/>
              <a:gd name="connsiteY78" fmla="*/ 1520490 h 1648182"/>
              <a:gd name="connsiteX79" fmla="*/ 3187872 w 9662615"/>
              <a:gd name="connsiteY79" fmla="*/ 1519991 h 1648182"/>
              <a:gd name="connsiteX80" fmla="*/ 3148026 w 9662615"/>
              <a:gd name="connsiteY80" fmla="*/ 1524777 h 1648182"/>
              <a:gd name="connsiteX81" fmla="*/ 3092394 w 9662615"/>
              <a:gd name="connsiteY81" fmla="*/ 1528115 h 1648182"/>
              <a:gd name="connsiteX82" fmla="*/ 2994200 w 9662615"/>
              <a:gd name="connsiteY82" fmla="*/ 1537857 h 1648182"/>
              <a:gd name="connsiteX83" fmla="*/ 2862301 w 9662615"/>
              <a:gd name="connsiteY83" fmla="*/ 1544250 h 1648182"/>
              <a:gd name="connsiteX84" fmla="*/ 2766335 w 9662615"/>
              <a:gd name="connsiteY84" fmla="*/ 1527662 h 1648182"/>
              <a:gd name="connsiteX85" fmla="*/ 2757836 w 9662615"/>
              <a:gd name="connsiteY85" fmla="*/ 1531371 h 1648182"/>
              <a:gd name="connsiteX86" fmla="*/ 2691555 w 9662615"/>
              <a:gd name="connsiteY86" fmla="*/ 1530283 h 1648182"/>
              <a:gd name="connsiteX87" fmla="*/ 2491676 w 9662615"/>
              <a:gd name="connsiteY87" fmla="*/ 1500859 h 1648182"/>
              <a:gd name="connsiteX88" fmla="*/ 2378036 w 9662615"/>
              <a:gd name="connsiteY88" fmla="*/ 1520645 h 1648182"/>
              <a:gd name="connsiteX89" fmla="*/ 2284269 w 9662615"/>
              <a:gd name="connsiteY89" fmla="*/ 1503068 h 1648182"/>
              <a:gd name="connsiteX90" fmla="*/ 2207104 w 9662615"/>
              <a:gd name="connsiteY90" fmla="*/ 1508888 h 1648182"/>
              <a:gd name="connsiteX91" fmla="*/ 2149226 w 9662615"/>
              <a:gd name="connsiteY91" fmla="*/ 1523409 h 1648182"/>
              <a:gd name="connsiteX92" fmla="*/ 2084783 w 9662615"/>
              <a:gd name="connsiteY92" fmla="*/ 1524245 h 1648182"/>
              <a:gd name="connsiteX93" fmla="*/ 2070075 w 9662615"/>
              <a:gd name="connsiteY93" fmla="*/ 1511285 h 1648182"/>
              <a:gd name="connsiteX94" fmla="*/ 2001057 w 9662615"/>
              <a:gd name="connsiteY94" fmla="*/ 1516449 h 1648182"/>
              <a:gd name="connsiteX95" fmla="*/ 1896330 w 9662615"/>
              <a:gd name="connsiteY95" fmla="*/ 1525725 h 1648182"/>
              <a:gd name="connsiteX96" fmla="*/ 1835994 w 9662615"/>
              <a:gd name="connsiteY96" fmla="*/ 1527678 h 1648182"/>
              <a:gd name="connsiteX97" fmla="*/ 1671119 w 9662615"/>
              <a:gd name="connsiteY97" fmla="*/ 1536701 h 1648182"/>
              <a:gd name="connsiteX98" fmla="*/ 1601337 w 9662615"/>
              <a:gd name="connsiteY98" fmla="*/ 1548552 h 1648182"/>
              <a:gd name="connsiteX99" fmla="*/ 1407755 w 9662615"/>
              <a:gd name="connsiteY99" fmla="*/ 1571444 h 1648182"/>
              <a:gd name="connsiteX100" fmla="*/ 1271994 w 9662615"/>
              <a:gd name="connsiteY100" fmla="*/ 1579471 h 1648182"/>
              <a:gd name="connsiteX101" fmla="*/ 1249226 w 9662615"/>
              <a:gd name="connsiteY101" fmla="*/ 1583140 h 1648182"/>
              <a:gd name="connsiteX102" fmla="*/ 1217719 w 9662615"/>
              <a:gd name="connsiteY102" fmla="*/ 1580863 h 1648182"/>
              <a:gd name="connsiteX103" fmla="*/ 1091432 w 9662615"/>
              <a:gd name="connsiteY103" fmla="*/ 1571003 h 1648182"/>
              <a:gd name="connsiteX104" fmla="*/ 992039 w 9662615"/>
              <a:gd name="connsiteY104" fmla="*/ 1556662 h 1648182"/>
              <a:gd name="connsiteX105" fmla="*/ 868264 w 9662615"/>
              <a:gd name="connsiteY105" fmla="*/ 1566392 h 1648182"/>
              <a:gd name="connsiteX106" fmla="*/ 792765 w 9662615"/>
              <a:gd name="connsiteY106" fmla="*/ 1563102 h 1648182"/>
              <a:gd name="connsiteX107" fmla="*/ 669055 w 9662615"/>
              <a:gd name="connsiteY107" fmla="*/ 1543638 h 1648182"/>
              <a:gd name="connsiteX108" fmla="*/ 506152 w 9662615"/>
              <a:gd name="connsiteY108" fmla="*/ 1549124 h 1648182"/>
              <a:gd name="connsiteX109" fmla="*/ 472797 w 9662615"/>
              <a:gd name="connsiteY109" fmla="*/ 1568904 h 1648182"/>
              <a:gd name="connsiteX110" fmla="*/ 427864 w 9662615"/>
              <a:gd name="connsiteY110" fmla="*/ 1580848 h 1648182"/>
              <a:gd name="connsiteX111" fmla="*/ 408381 w 9662615"/>
              <a:gd name="connsiteY111" fmla="*/ 1552940 h 1648182"/>
              <a:gd name="connsiteX112" fmla="*/ 267163 w 9662615"/>
              <a:gd name="connsiteY112" fmla="*/ 1531913 h 1648182"/>
              <a:gd name="connsiteX113" fmla="*/ 196644 w 9662615"/>
              <a:gd name="connsiteY113" fmla="*/ 1524565 h 1648182"/>
              <a:gd name="connsiteX114" fmla="*/ 86819 w 9662615"/>
              <a:gd name="connsiteY114" fmla="*/ 1519517 h 1648182"/>
              <a:gd name="connsiteX115" fmla="*/ 53369 w 9662615"/>
              <a:gd name="connsiteY115" fmla="*/ 1516853 h 1648182"/>
              <a:gd name="connsiteX116" fmla="*/ 2359 w 9662615"/>
              <a:gd name="connsiteY116" fmla="*/ 1515247 h 1648182"/>
              <a:gd name="connsiteX117" fmla="*/ 0 w 9662615"/>
              <a:gd name="connsiteY117" fmla="*/ 1514932 h 1648182"/>
              <a:gd name="connsiteX118" fmla="*/ 0 w 9662615"/>
              <a:gd name="connsiteY118" fmla="*/ 0 h 1648182"/>
              <a:gd name="connsiteX0" fmla="*/ 0 w 9662615"/>
              <a:gd name="connsiteY0" fmla="*/ 0 h 1723719"/>
              <a:gd name="connsiteX1" fmla="*/ 9662615 w 9662615"/>
              <a:gd name="connsiteY1" fmla="*/ 0 h 1723719"/>
              <a:gd name="connsiteX2" fmla="*/ 9662615 w 9662615"/>
              <a:gd name="connsiteY2" fmla="*/ 1280346 h 1723719"/>
              <a:gd name="connsiteX3" fmla="*/ 9658420 w 9662615"/>
              <a:gd name="connsiteY3" fmla="*/ 1280106 h 1723719"/>
              <a:gd name="connsiteX4" fmla="*/ 9469546 w 9662615"/>
              <a:gd name="connsiteY4" fmla="*/ 1289837 h 1723719"/>
              <a:gd name="connsiteX5" fmla="*/ 9385895 w 9662615"/>
              <a:gd name="connsiteY5" fmla="*/ 1269203 h 1723719"/>
              <a:gd name="connsiteX6" fmla="*/ 9144767 w 9662615"/>
              <a:gd name="connsiteY6" fmla="*/ 1264120 h 1723719"/>
              <a:gd name="connsiteX7" fmla="*/ 8837252 w 9662615"/>
              <a:gd name="connsiteY7" fmla="*/ 1350515 h 1723719"/>
              <a:gd name="connsiteX8" fmla="*/ 8705466 w 9662615"/>
              <a:gd name="connsiteY8" fmla="*/ 1342419 h 1723719"/>
              <a:gd name="connsiteX9" fmla="*/ 8652221 w 9662615"/>
              <a:gd name="connsiteY9" fmla="*/ 1326906 h 1723719"/>
              <a:gd name="connsiteX10" fmla="*/ 8632312 w 9662615"/>
              <a:gd name="connsiteY10" fmla="*/ 1326025 h 1723719"/>
              <a:gd name="connsiteX11" fmla="*/ 8591582 w 9662615"/>
              <a:gd name="connsiteY11" fmla="*/ 1341666 h 1723719"/>
              <a:gd name="connsiteX12" fmla="*/ 8537336 w 9662615"/>
              <a:gd name="connsiteY12" fmla="*/ 1341684 h 1723719"/>
              <a:gd name="connsiteX13" fmla="*/ 8472508 w 9662615"/>
              <a:gd name="connsiteY13" fmla="*/ 1363109 h 1723719"/>
              <a:gd name="connsiteX14" fmla="*/ 8258477 w 9662615"/>
              <a:gd name="connsiteY14" fmla="*/ 1370666 h 1723719"/>
              <a:gd name="connsiteX15" fmla="*/ 8197961 w 9662615"/>
              <a:gd name="connsiteY15" fmla="*/ 1392804 h 1723719"/>
              <a:gd name="connsiteX16" fmla="*/ 8171196 w 9662615"/>
              <a:gd name="connsiteY16" fmla="*/ 1397216 h 1723719"/>
              <a:gd name="connsiteX17" fmla="*/ 8127667 w 9662615"/>
              <a:gd name="connsiteY17" fmla="*/ 1418254 h 1723719"/>
              <a:gd name="connsiteX18" fmla="*/ 7974579 w 9662615"/>
              <a:gd name="connsiteY18" fmla="*/ 1383439 h 1723719"/>
              <a:gd name="connsiteX19" fmla="*/ 7768351 w 9662615"/>
              <a:gd name="connsiteY19" fmla="*/ 1395051 h 1723719"/>
              <a:gd name="connsiteX20" fmla="*/ 7635985 w 9662615"/>
              <a:gd name="connsiteY20" fmla="*/ 1386363 h 1723719"/>
              <a:gd name="connsiteX21" fmla="*/ 7466069 w 9662615"/>
              <a:gd name="connsiteY21" fmla="*/ 1377654 h 1723719"/>
              <a:gd name="connsiteX22" fmla="*/ 7355642 w 9662615"/>
              <a:gd name="connsiteY22" fmla="*/ 1407761 h 1723719"/>
              <a:gd name="connsiteX23" fmla="*/ 7151610 w 9662615"/>
              <a:gd name="connsiteY23" fmla="*/ 1397856 h 1723719"/>
              <a:gd name="connsiteX24" fmla="*/ 7082147 w 9662615"/>
              <a:gd name="connsiteY24" fmla="*/ 1406113 h 1723719"/>
              <a:gd name="connsiteX25" fmla="*/ 7014958 w 9662615"/>
              <a:gd name="connsiteY25" fmla="*/ 1396883 h 1723719"/>
              <a:gd name="connsiteX26" fmla="*/ 6907567 w 9662615"/>
              <a:gd name="connsiteY26" fmla="*/ 1419149 h 1723719"/>
              <a:gd name="connsiteX27" fmla="*/ 6748428 w 9662615"/>
              <a:gd name="connsiteY27" fmla="*/ 1420308 h 1723719"/>
              <a:gd name="connsiteX28" fmla="*/ 6654257 w 9662615"/>
              <a:gd name="connsiteY28" fmla="*/ 1424143 h 1723719"/>
              <a:gd name="connsiteX29" fmla="*/ 6620123 w 9662615"/>
              <a:gd name="connsiteY29" fmla="*/ 1430535 h 1723719"/>
              <a:gd name="connsiteX30" fmla="*/ 6571355 w 9662615"/>
              <a:gd name="connsiteY30" fmla="*/ 1436144 h 1723719"/>
              <a:gd name="connsiteX31" fmla="*/ 6486557 w 9662615"/>
              <a:gd name="connsiteY31" fmla="*/ 1449861 h 1723719"/>
              <a:gd name="connsiteX32" fmla="*/ 6370419 w 9662615"/>
              <a:gd name="connsiteY32" fmla="*/ 1461649 h 1723719"/>
              <a:gd name="connsiteX33" fmla="*/ 6278839 w 9662615"/>
              <a:gd name="connsiteY33" fmla="*/ 1449160 h 1723719"/>
              <a:gd name="connsiteX34" fmla="*/ 6272455 w 9662615"/>
              <a:gd name="connsiteY34" fmla="*/ 1453191 h 1723719"/>
              <a:gd name="connsiteX35" fmla="*/ 6212659 w 9662615"/>
              <a:gd name="connsiteY35" fmla="*/ 1454850 h 1723719"/>
              <a:gd name="connsiteX36" fmla="*/ 6069317 w 9662615"/>
              <a:gd name="connsiteY36" fmla="*/ 1445838 h 1723719"/>
              <a:gd name="connsiteX37" fmla="*/ 5878477 w 9662615"/>
              <a:gd name="connsiteY37" fmla="*/ 1439180 h 1723719"/>
              <a:gd name="connsiteX38" fmla="*/ 5838387 w 9662615"/>
              <a:gd name="connsiteY38" fmla="*/ 1444679 h 1723719"/>
              <a:gd name="connsiteX39" fmla="*/ 5771136 w 9662615"/>
              <a:gd name="connsiteY39" fmla="*/ 1453639 h 1723719"/>
              <a:gd name="connsiteX40" fmla="*/ 5724081 w 9662615"/>
              <a:gd name="connsiteY40" fmla="*/ 1470431 h 1723719"/>
              <a:gd name="connsiteX41" fmla="*/ 5666577 w 9662615"/>
              <a:gd name="connsiteY41" fmla="*/ 1473921 h 1723719"/>
              <a:gd name="connsiteX42" fmla="*/ 5649068 w 9662615"/>
              <a:gd name="connsiteY42" fmla="*/ 1461676 h 1723719"/>
              <a:gd name="connsiteX43" fmla="*/ 5588902 w 9662615"/>
              <a:gd name="connsiteY43" fmla="*/ 1469647 h 1723719"/>
              <a:gd name="connsiteX44" fmla="*/ 5498090 w 9662615"/>
              <a:gd name="connsiteY44" fmla="*/ 1483173 h 1723719"/>
              <a:gd name="connsiteX45" fmla="*/ 5444641 w 9662615"/>
              <a:gd name="connsiteY45" fmla="*/ 1487602 h 1723719"/>
              <a:gd name="connsiteX46" fmla="*/ 5299812 w 9662615"/>
              <a:gd name="connsiteY46" fmla="*/ 1503362 h 1723719"/>
              <a:gd name="connsiteX47" fmla="*/ 5213947 w 9662615"/>
              <a:gd name="connsiteY47" fmla="*/ 1516637 h 1723719"/>
              <a:gd name="connsiteX48" fmla="*/ 5090342 w 9662615"/>
              <a:gd name="connsiteY48" fmla="*/ 1546680 h 1723719"/>
              <a:gd name="connsiteX49" fmla="*/ 5129812 w 9662615"/>
              <a:gd name="connsiteY49" fmla="*/ 1521277 h 1723719"/>
              <a:gd name="connsiteX50" fmla="*/ 5059484 w 9662615"/>
              <a:gd name="connsiteY50" fmla="*/ 1546802 h 1723719"/>
              <a:gd name="connsiteX51" fmla="*/ 5038524 w 9662615"/>
              <a:gd name="connsiteY51" fmla="*/ 1545675 h 1723719"/>
              <a:gd name="connsiteX52" fmla="*/ 5026564 w 9662615"/>
              <a:gd name="connsiteY52" fmla="*/ 1545376 h 1723719"/>
              <a:gd name="connsiteX53" fmla="*/ 4969433 w 9662615"/>
              <a:gd name="connsiteY53" fmla="*/ 1550865 h 1723719"/>
              <a:gd name="connsiteX54" fmla="*/ 4929254 w 9662615"/>
              <a:gd name="connsiteY54" fmla="*/ 1563452 h 1723719"/>
              <a:gd name="connsiteX55" fmla="*/ 4871726 w 9662615"/>
              <a:gd name="connsiteY55" fmla="*/ 1570584 h 1723719"/>
              <a:gd name="connsiteX56" fmla="*/ 4843267 w 9662615"/>
              <a:gd name="connsiteY56" fmla="*/ 1561459 h 1723719"/>
              <a:gd name="connsiteX57" fmla="*/ 4821058 w 9662615"/>
              <a:gd name="connsiteY57" fmla="*/ 1553078 h 1723719"/>
              <a:gd name="connsiteX58" fmla="*/ 4791466 w 9662615"/>
              <a:gd name="connsiteY58" fmla="*/ 1561324 h 1723719"/>
              <a:gd name="connsiteX59" fmla="*/ 4784247 w 9662615"/>
              <a:gd name="connsiteY59" fmla="*/ 1562342 h 1723719"/>
              <a:gd name="connsiteX60" fmla="*/ 4739309 w 9662615"/>
              <a:gd name="connsiteY60" fmla="*/ 1553948 h 1723719"/>
              <a:gd name="connsiteX61" fmla="*/ 4697562 w 9662615"/>
              <a:gd name="connsiteY61" fmla="*/ 1551206 h 1723719"/>
              <a:gd name="connsiteX62" fmla="*/ 4650737 w 9662615"/>
              <a:gd name="connsiteY62" fmla="*/ 1537381 h 1723719"/>
              <a:gd name="connsiteX63" fmla="*/ 4583150 w 9662615"/>
              <a:gd name="connsiteY63" fmla="*/ 1529064 h 1723719"/>
              <a:gd name="connsiteX64" fmla="*/ 4521734 w 9662615"/>
              <a:gd name="connsiteY64" fmla="*/ 1529359 h 1723719"/>
              <a:gd name="connsiteX65" fmla="*/ 4382398 w 9662615"/>
              <a:gd name="connsiteY65" fmla="*/ 1534108 h 1723719"/>
              <a:gd name="connsiteX66" fmla="*/ 4221826 w 9662615"/>
              <a:gd name="connsiteY66" fmla="*/ 1500972 h 1723719"/>
              <a:gd name="connsiteX67" fmla="*/ 4096601 w 9662615"/>
              <a:gd name="connsiteY67" fmla="*/ 1521563 h 1723719"/>
              <a:gd name="connsiteX68" fmla="*/ 3970635 w 9662615"/>
              <a:gd name="connsiteY68" fmla="*/ 1723719 h 1723719"/>
              <a:gd name="connsiteX69" fmla="*/ 3833906 w 9662615"/>
              <a:gd name="connsiteY69" fmla="*/ 1516637 h 1723719"/>
              <a:gd name="connsiteX70" fmla="*/ 3696258 w 9662615"/>
              <a:gd name="connsiteY70" fmla="*/ 1537563 h 1723719"/>
              <a:gd name="connsiteX71" fmla="*/ 3594070 w 9662615"/>
              <a:gd name="connsiteY71" fmla="*/ 1509422 h 1723719"/>
              <a:gd name="connsiteX72" fmla="*/ 3565233 w 9662615"/>
              <a:gd name="connsiteY72" fmla="*/ 1515122 h 1723719"/>
              <a:gd name="connsiteX73" fmla="*/ 3560267 w 9662615"/>
              <a:gd name="connsiteY73" fmla="*/ 1516288 h 1723719"/>
              <a:gd name="connsiteX74" fmla="*/ 3540258 w 9662615"/>
              <a:gd name="connsiteY74" fmla="*/ 1516976 h 1723719"/>
              <a:gd name="connsiteX75" fmla="*/ 3534780 w 9662615"/>
              <a:gd name="connsiteY75" fmla="*/ 1522141 h 1723719"/>
              <a:gd name="connsiteX76" fmla="*/ 3504783 w 9662615"/>
              <a:gd name="connsiteY76" fmla="*/ 1526739 h 1723719"/>
              <a:gd name="connsiteX77" fmla="*/ 3430805 w 9662615"/>
              <a:gd name="connsiteY77" fmla="*/ 1542521 h 1723719"/>
              <a:gd name="connsiteX78" fmla="*/ 3292707 w 9662615"/>
              <a:gd name="connsiteY78" fmla="*/ 1520490 h 1723719"/>
              <a:gd name="connsiteX79" fmla="*/ 3187872 w 9662615"/>
              <a:gd name="connsiteY79" fmla="*/ 1519991 h 1723719"/>
              <a:gd name="connsiteX80" fmla="*/ 3148026 w 9662615"/>
              <a:gd name="connsiteY80" fmla="*/ 1524777 h 1723719"/>
              <a:gd name="connsiteX81" fmla="*/ 3092394 w 9662615"/>
              <a:gd name="connsiteY81" fmla="*/ 1528115 h 1723719"/>
              <a:gd name="connsiteX82" fmla="*/ 2994200 w 9662615"/>
              <a:gd name="connsiteY82" fmla="*/ 1537857 h 1723719"/>
              <a:gd name="connsiteX83" fmla="*/ 2862301 w 9662615"/>
              <a:gd name="connsiteY83" fmla="*/ 1544250 h 1723719"/>
              <a:gd name="connsiteX84" fmla="*/ 2766335 w 9662615"/>
              <a:gd name="connsiteY84" fmla="*/ 1527662 h 1723719"/>
              <a:gd name="connsiteX85" fmla="*/ 2757836 w 9662615"/>
              <a:gd name="connsiteY85" fmla="*/ 1531371 h 1723719"/>
              <a:gd name="connsiteX86" fmla="*/ 2691555 w 9662615"/>
              <a:gd name="connsiteY86" fmla="*/ 1530283 h 1723719"/>
              <a:gd name="connsiteX87" fmla="*/ 2491676 w 9662615"/>
              <a:gd name="connsiteY87" fmla="*/ 1500859 h 1723719"/>
              <a:gd name="connsiteX88" fmla="*/ 2378036 w 9662615"/>
              <a:gd name="connsiteY88" fmla="*/ 1520645 h 1723719"/>
              <a:gd name="connsiteX89" fmla="*/ 2284269 w 9662615"/>
              <a:gd name="connsiteY89" fmla="*/ 1503068 h 1723719"/>
              <a:gd name="connsiteX90" fmla="*/ 2207104 w 9662615"/>
              <a:gd name="connsiteY90" fmla="*/ 1508888 h 1723719"/>
              <a:gd name="connsiteX91" fmla="*/ 2149226 w 9662615"/>
              <a:gd name="connsiteY91" fmla="*/ 1523409 h 1723719"/>
              <a:gd name="connsiteX92" fmla="*/ 2084783 w 9662615"/>
              <a:gd name="connsiteY92" fmla="*/ 1524245 h 1723719"/>
              <a:gd name="connsiteX93" fmla="*/ 2070075 w 9662615"/>
              <a:gd name="connsiteY93" fmla="*/ 1511285 h 1723719"/>
              <a:gd name="connsiteX94" fmla="*/ 2001057 w 9662615"/>
              <a:gd name="connsiteY94" fmla="*/ 1516449 h 1723719"/>
              <a:gd name="connsiteX95" fmla="*/ 1896330 w 9662615"/>
              <a:gd name="connsiteY95" fmla="*/ 1525725 h 1723719"/>
              <a:gd name="connsiteX96" fmla="*/ 1835994 w 9662615"/>
              <a:gd name="connsiteY96" fmla="*/ 1527678 h 1723719"/>
              <a:gd name="connsiteX97" fmla="*/ 1671119 w 9662615"/>
              <a:gd name="connsiteY97" fmla="*/ 1536701 h 1723719"/>
              <a:gd name="connsiteX98" fmla="*/ 1601337 w 9662615"/>
              <a:gd name="connsiteY98" fmla="*/ 1548552 h 1723719"/>
              <a:gd name="connsiteX99" fmla="*/ 1407755 w 9662615"/>
              <a:gd name="connsiteY99" fmla="*/ 1571444 h 1723719"/>
              <a:gd name="connsiteX100" fmla="*/ 1271994 w 9662615"/>
              <a:gd name="connsiteY100" fmla="*/ 1579471 h 1723719"/>
              <a:gd name="connsiteX101" fmla="*/ 1249226 w 9662615"/>
              <a:gd name="connsiteY101" fmla="*/ 1583140 h 1723719"/>
              <a:gd name="connsiteX102" fmla="*/ 1217719 w 9662615"/>
              <a:gd name="connsiteY102" fmla="*/ 1580863 h 1723719"/>
              <a:gd name="connsiteX103" fmla="*/ 1091432 w 9662615"/>
              <a:gd name="connsiteY103" fmla="*/ 1571003 h 1723719"/>
              <a:gd name="connsiteX104" fmla="*/ 992039 w 9662615"/>
              <a:gd name="connsiteY104" fmla="*/ 1556662 h 1723719"/>
              <a:gd name="connsiteX105" fmla="*/ 868264 w 9662615"/>
              <a:gd name="connsiteY105" fmla="*/ 1566392 h 1723719"/>
              <a:gd name="connsiteX106" fmla="*/ 792765 w 9662615"/>
              <a:gd name="connsiteY106" fmla="*/ 1563102 h 1723719"/>
              <a:gd name="connsiteX107" fmla="*/ 669055 w 9662615"/>
              <a:gd name="connsiteY107" fmla="*/ 1543638 h 1723719"/>
              <a:gd name="connsiteX108" fmla="*/ 506152 w 9662615"/>
              <a:gd name="connsiteY108" fmla="*/ 1549124 h 1723719"/>
              <a:gd name="connsiteX109" fmla="*/ 472797 w 9662615"/>
              <a:gd name="connsiteY109" fmla="*/ 1568904 h 1723719"/>
              <a:gd name="connsiteX110" fmla="*/ 427864 w 9662615"/>
              <a:gd name="connsiteY110" fmla="*/ 1580848 h 1723719"/>
              <a:gd name="connsiteX111" fmla="*/ 408381 w 9662615"/>
              <a:gd name="connsiteY111" fmla="*/ 1552940 h 1723719"/>
              <a:gd name="connsiteX112" fmla="*/ 267163 w 9662615"/>
              <a:gd name="connsiteY112" fmla="*/ 1531913 h 1723719"/>
              <a:gd name="connsiteX113" fmla="*/ 196644 w 9662615"/>
              <a:gd name="connsiteY113" fmla="*/ 1524565 h 1723719"/>
              <a:gd name="connsiteX114" fmla="*/ 86819 w 9662615"/>
              <a:gd name="connsiteY114" fmla="*/ 1519517 h 1723719"/>
              <a:gd name="connsiteX115" fmla="*/ 53369 w 9662615"/>
              <a:gd name="connsiteY115" fmla="*/ 1516853 h 1723719"/>
              <a:gd name="connsiteX116" fmla="*/ 2359 w 9662615"/>
              <a:gd name="connsiteY116" fmla="*/ 1515247 h 1723719"/>
              <a:gd name="connsiteX117" fmla="*/ 0 w 9662615"/>
              <a:gd name="connsiteY117" fmla="*/ 1514932 h 1723719"/>
              <a:gd name="connsiteX118" fmla="*/ 0 w 9662615"/>
              <a:gd name="connsiteY118" fmla="*/ 0 h 1723719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37764 w 9662615"/>
              <a:gd name="connsiteY49" fmla="*/ 1481521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177807 w 9662615"/>
              <a:gd name="connsiteY48" fmla="*/ 1526802 h 1583140"/>
              <a:gd name="connsiteX49" fmla="*/ 5137764 w 9662615"/>
              <a:gd name="connsiteY49" fmla="*/ 1481521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18664 w 9662615"/>
              <a:gd name="connsiteY3" fmla="*/ 1331789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69055 w 9662615"/>
              <a:gd name="connsiteY106" fmla="*/ 1543638 h 1583140"/>
              <a:gd name="connsiteX107" fmla="*/ 506152 w 9662615"/>
              <a:gd name="connsiteY107" fmla="*/ 1549124 h 1583140"/>
              <a:gd name="connsiteX108" fmla="*/ 472797 w 9662615"/>
              <a:gd name="connsiteY108" fmla="*/ 1568904 h 1583140"/>
              <a:gd name="connsiteX109" fmla="*/ 427864 w 9662615"/>
              <a:gd name="connsiteY109" fmla="*/ 1580848 h 1583140"/>
              <a:gd name="connsiteX110" fmla="*/ 408381 w 9662615"/>
              <a:gd name="connsiteY110" fmla="*/ 1552940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69055 w 9662615"/>
              <a:gd name="connsiteY106" fmla="*/ 1543638 h 1583140"/>
              <a:gd name="connsiteX107" fmla="*/ 506152 w 9662615"/>
              <a:gd name="connsiteY107" fmla="*/ 1549124 h 1583140"/>
              <a:gd name="connsiteX108" fmla="*/ 472797 w 9662615"/>
              <a:gd name="connsiteY108" fmla="*/ 1568904 h 1583140"/>
              <a:gd name="connsiteX109" fmla="*/ 427864 w 9662615"/>
              <a:gd name="connsiteY109" fmla="*/ 1580848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69055 w 9662615"/>
              <a:gd name="connsiteY106" fmla="*/ 1543638 h 1583140"/>
              <a:gd name="connsiteX107" fmla="*/ 506152 w 9662615"/>
              <a:gd name="connsiteY107" fmla="*/ 1549124 h 1583140"/>
              <a:gd name="connsiteX108" fmla="*/ 472797 w 9662615"/>
              <a:gd name="connsiteY108" fmla="*/ 1568904 h 1583140"/>
              <a:gd name="connsiteX109" fmla="*/ 396059 w 9662615"/>
              <a:gd name="connsiteY109" fmla="*/ 1560970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69055 w 9662615"/>
              <a:gd name="connsiteY106" fmla="*/ 1543638 h 1583140"/>
              <a:gd name="connsiteX107" fmla="*/ 541933 w 9662615"/>
              <a:gd name="connsiteY107" fmla="*/ 1561051 h 1583140"/>
              <a:gd name="connsiteX108" fmla="*/ 472797 w 9662615"/>
              <a:gd name="connsiteY108" fmla="*/ 1568904 h 1583140"/>
              <a:gd name="connsiteX109" fmla="*/ 396059 w 9662615"/>
              <a:gd name="connsiteY109" fmla="*/ 1560970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53153 w 9662615"/>
              <a:gd name="connsiteY106" fmla="*/ 1563516 h 1583140"/>
              <a:gd name="connsiteX107" fmla="*/ 541933 w 9662615"/>
              <a:gd name="connsiteY107" fmla="*/ 1561051 h 1583140"/>
              <a:gd name="connsiteX108" fmla="*/ 472797 w 9662615"/>
              <a:gd name="connsiteY108" fmla="*/ 1568904 h 1583140"/>
              <a:gd name="connsiteX109" fmla="*/ 396059 w 9662615"/>
              <a:gd name="connsiteY109" fmla="*/ 1560970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40355 w 9662615"/>
              <a:gd name="connsiteY103" fmla="*/ 1560638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53153 w 9662615"/>
              <a:gd name="connsiteY106" fmla="*/ 1563516 h 1583140"/>
              <a:gd name="connsiteX107" fmla="*/ 541933 w 9662615"/>
              <a:gd name="connsiteY107" fmla="*/ 1561051 h 1583140"/>
              <a:gd name="connsiteX108" fmla="*/ 472797 w 9662615"/>
              <a:gd name="connsiteY108" fmla="*/ 1568904 h 1583140"/>
              <a:gd name="connsiteX109" fmla="*/ 396059 w 9662615"/>
              <a:gd name="connsiteY109" fmla="*/ 1560970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92811"/>
              <a:gd name="connsiteX1" fmla="*/ 9662615 w 9662615"/>
              <a:gd name="connsiteY1" fmla="*/ 0 h 1592811"/>
              <a:gd name="connsiteX2" fmla="*/ 9662615 w 9662615"/>
              <a:gd name="connsiteY2" fmla="*/ 1280346 h 1592811"/>
              <a:gd name="connsiteX3" fmla="*/ 9551077 w 9662615"/>
              <a:gd name="connsiteY3" fmla="*/ 1292033 h 1592811"/>
              <a:gd name="connsiteX4" fmla="*/ 9469546 w 9662615"/>
              <a:gd name="connsiteY4" fmla="*/ 1289837 h 1592811"/>
              <a:gd name="connsiteX5" fmla="*/ 9326260 w 9662615"/>
              <a:gd name="connsiteY5" fmla="*/ 1277155 h 1592811"/>
              <a:gd name="connsiteX6" fmla="*/ 9144767 w 9662615"/>
              <a:gd name="connsiteY6" fmla="*/ 1264120 h 1592811"/>
              <a:gd name="connsiteX7" fmla="*/ 8976400 w 9662615"/>
              <a:gd name="connsiteY7" fmla="*/ 1326661 h 1592811"/>
              <a:gd name="connsiteX8" fmla="*/ 8828711 w 9662615"/>
              <a:gd name="connsiteY8" fmla="*/ 1346394 h 1592811"/>
              <a:gd name="connsiteX9" fmla="*/ 8695953 w 9662615"/>
              <a:gd name="connsiteY9" fmla="*/ 1346784 h 1592811"/>
              <a:gd name="connsiteX10" fmla="*/ 8652191 w 9662615"/>
              <a:gd name="connsiteY10" fmla="*/ 1345903 h 1592811"/>
              <a:gd name="connsiteX11" fmla="*/ 8591582 w 9662615"/>
              <a:gd name="connsiteY11" fmla="*/ 1341666 h 1592811"/>
              <a:gd name="connsiteX12" fmla="*/ 8537336 w 9662615"/>
              <a:gd name="connsiteY12" fmla="*/ 1341684 h 1592811"/>
              <a:gd name="connsiteX13" fmla="*/ 8416849 w 9662615"/>
              <a:gd name="connsiteY13" fmla="*/ 1367085 h 1592811"/>
              <a:gd name="connsiteX14" fmla="*/ 8278355 w 9662615"/>
              <a:gd name="connsiteY14" fmla="*/ 1386569 h 1592811"/>
              <a:gd name="connsiteX15" fmla="*/ 8197961 w 9662615"/>
              <a:gd name="connsiteY15" fmla="*/ 1392804 h 1592811"/>
              <a:gd name="connsiteX16" fmla="*/ 8171196 w 9662615"/>
              <a:gd name="connsiteY16" fmla="*/ 1397216 h 1592811"/>
              <a:gd name="connsiteX17" fmla="*/ 8087910 w 9662615"/>
              <a:gd name="connsiteY17" fmla="*/ 1386449 h 1592811"/>
              <a:gd name="connsiteX18" fmla="*/ 7974579 w 9662615"/>
              <a:gd name="connsiteY18" fmla="*/ 1383439 h 1592811"/>
              <a:gd name="connsiteX19" fmla="*/ 7768351 w 9662615"/>
              <a:gd name="connsiteY19" fmla="*/ 1395051 h 1592811"/>
              <a:gd name="connsiteX20" fmla="*/ 7635985 w 9662615"/>
              <a:gd name="connsiteY20" fmla="*/ 1386363 h 1592811"/>
              <a:gd name="connsiteX21" fmla="*/ 7466069 w 9662615"/>
              <a:gd name="connsiteY21" fmla="*/ 1377654 h 1592811"/>
              <a:gd name="connsiteX22" fmla="*/ 7355642 w 9662615"/>
              <a:gd name="connsiteY22" fmla="*/ 1407761 h 1592811"/>
              <a:gd name="connsiteX23" fmla="*/ 7215220 w 9662615"/>
              <a:gd name="connsiteY23" fmla="*/ 1397856 h 1592811"/>
              <a:gd name="connsiteX24" fmla="*/ 7082147 w 9662615"/>
              <a:gd name="connsiteY24" fmla="*/ 1406113 h 1592811"/>
              <a:gd name="connsiteX25" fmla="*/ 6987129 w 9662615"/>
              <a:gd name="connsiteY25" fmla="*/ 1404834 h 1592811"/>
              <a:gd name="connsiteX26" fmla="*/ 6907567 w 9662615"/>
              <a:gd name="connsiteY26" fmla="*/ 1419149 h 1592811"/>
              <a:gd name="connsiteX27" fmla="*/ 6748428 w 9662615"/>
              <a:gd name="connsiteY27" fmla="*/ 1420308 h 1592811"/>
              <a:gd name="connsiteX28" fmla="*/ 6654257 w 9662615"/>
              <a:gd name="connsiteY28" fmla="*/ 1424143 h 1592811"/>
              <a:gd name="connsiteX29" fmla="*/ 6620123 w 9662615"/>
              <a:gd name="connsiteY29" fmla="*/ 1430535 h 1592811"/>
              <a:gd name="connsiteX30" fmla="*/ 6571355 w 9662615"/>
              <a:gd name="connsiteY30" fmla="*/ 1436144 h 1592811"/>
              <a:gd name="connsiteX31" fmla="*/ 6486557 w 9662615"/>
              <a:gd name="connsiteY31" fmla="*/ 1449861 h 1592811"/>
              <a:gd name="connsiteX32" fmla="*/ 6370419 w 9662615"/>
              <a:gd name="connsiteY32" fmla="*/ 1461649 h 1592811"/>
              <a:gd name="connsiteX33" fmla="*/ 6278839 w 9662615"/>
              <a:gd name="connsiteY33" fmla="*/ 1449160 h 1592811"/>
              <a:gd name="connsiteX34" fmla="*/ 6272455 w 9662615"/>
              <a:gd name="connsiteY34" fmla="*/ 1453191 h 1592811"/>
              <a:gd name="connsiteX35" fmla="*/ 6212659 w 9662615"/>
              <a:gd name="connsiteY35" fmla="*/ 1454850 h 1592811"/>
              <a:gd name="connsiteX36" fmla="*/ 6069317 w 9662615"/>
              <a:gd name="connsiteY36" fmla="*/ 1445838 h 1592811"/>
              <a:gd name="connsiteX37" fmla="*/ 5878477 w 9662615"/>
              <a:gd name="connsiteY37" fmla="*/ 1439180 h 1592811"/>
              <a:gd name="connsiteX38" fmla="*/ 5838387 w 9662615"/>
              <a:gd name="connsiteY38" fmla="*/ 1444679 h 1592811"/>
              <a:gd name="connsiteX39" fmla="*/ 5771136 w 9662615"/>
              <a:gd name="connsiteY39" fmla="*/ 1453639 h 1592811"/>
              <a:gd name="connsiteX40" fmla="*/ 5724081 w 9662615"/>
              <a:gd name="connsiteY40" fmla="*/ 1470431 h 1592811"/>
              <a:gd name="connsiteX41" fmla="*/ 5666577 w 9662615"/>
              <a:gd name="connsiteY41" fmla="*/ 1473921 h 1592811"/>
              <a:gd name="connsiteX42" fmla="*/ 5649068 w 9662615"/>
              <a:gd name="connsiteY42" fmla="*/ 1461676 h 1592811"/>
              <a:gd name="connsiteX43" fmla="*/ 5588902 w 9662615"/>
              <a:gd name="connsiteY43" fmla="*/ 1469647 h 1592811"/>
              <a:gd name="connsiteX44" fmla="*/ 5498090 w 9662615"/>
              <a:gd name="connsiteY44" fmla="*/ 1483173 h 1592811"/>
              <a:gd name="connsiteX45" fmla="*/ 5444641 w 9662615"/>
              <a:gd name="connsiteY45" fmla="*/ 1487602 h 1592811"/>
              <a:gd name="connsiteX46" fmla="*/ 5299812 w 9662615"/>
              <a:gd name="connsiteY46" fmla="*/ 1503362 h 1592811"/>
              <a:gd name="connsiteX47" fmla="*/ 5245752 w 9662615"/>
              <a:gd name="connsiteY47" fmla="*/ 1520612 h 1592811"/>
              <a:gd name="connsiteX48" fmla="*/ 5177807 w 9662615"/>
              <a:gd name="connsiteY48" fmla="*/ 1526802 h 1592811"/>
              <a:gd name="connsiteX49" fmla="*/ 5113910 w 9662615"/>
              <a:gd name="connsiteY49" fmla="*/ 1533205 h 1592811"/>
              <a:gd name="connsiteX50" fmla="*/ 5059484 w 9662615"/>
              <a:gd name="connsiteY50" fmla="*/ 1546802 h 1592811"/>
              <a:gd name="connsiteX51" fmla="*/ 5038524 w 9662615"/>
              <a:gd name="connsiteY51" fmla="*/ 1545675 h 1592811"/>
              <a:gd name="connsiteX52" fmla="*/ 5026564 w 9662615"/>
              <a:gd name="connsiteY52" fmla="*/ 1545376 h 1592811"/>
              <a:gd name="connsiteX53" fmla="*/ 4969433 w 9662615"/>
              <a:gd name="connsiteY53" fmla="*/ 1550865 h 1592811"/>
              <a:gd name="connsiteX54" fmla="*/ 4871726 w 9662615"/>
              <a:gd name="connsiteY54" fmla="*/ 1570584 h 1592811"/>
              <a:gd name="connsiteX55" fmla="*/ 4843267 w 9662615"/>
              <a:gd name="connsiteY55" fmla="*/ 1561459 h 1592811"/>
              <a:gd name="connsiteX56" fmla="*/ 4821058 w 9662615"/>
              <a:gd name="connsiteY56" fmla="*/ 1553078 h 1592811"/>
              <a:gd name="connsiteX57" fmla="*/ 4791466 w 9662615"/>
              <a:gd name="connsiteY57" fmla="*/ 1561324 h 1592811"/>
              <a:gd name="connsiteX58" fmla="*/ 4784247 w 9662615"/>
              <a:gd name="connsiteY58" fmla="*/ 1562342 h 1592811"/>
              <a:gd name="connsiteX59" fmla="*/ 4739309 w 9662615"/>
              <a:gd name="connsiteY59" fmla="*/ 1553948 h 1592811"/>
              <a:gd name="connsiteX60" fmla="*/ 4697562 w 9662615"/>
              <a:gd name="connsiteY60" fmla="*/ 1551206 h 1592811"/>
              <a:gd name="connsiteX61" fmla="*/ 4650737 w 9662615"/>
              <a:gd name="connsiteY61" fmla="*/ 1537381 h 1592811"/>
              <a:gd name="connsiteX62" fmla="*/ 4583150 w 9662615"/>
              <a:gd name="connsiteY62" fmla="*/ 1529064 h 1592811"/>
              <a:gd name="connsiteX63" fmla="*/ 4521734 w 9662615"/>
              <a:gd name="connsiteY63" fmla="*/ 1529359 h 1592811"/>
              <a:gd name="connsiteX64" fmla="*/ 4382398 w 9662615"/>
              <a:gd name="connsiteY64" fmla="*/ 1534108 h 1592811"/>
              <a:gd name="connsiteX65" fmla="*/ 4221826 w 9662615"/>
              <a:gd name="connsiteY65" fmla="*/ 1500972 h 1592811"/>
              <a:gd name="connsiteX66" fmla="*/ 4096601 w 9662615"/>
              <a:gd name="connsiteY66" fmla="*/ 1521563 h 1592811"/>
              <a:gd name="connsiteX67" fmla="*/ 4002441 w 9662615"/>
              <a:gd name="connsiteY67" fmla="*/ 1528912 h 1592811"/>
              <a:gd name="connsiteX68" fmla="*/ 3833906 w 9662615"/>
              <a:gd name="connsiteY68" fmla="*/ 1516637 h 1592811"/>
              <a:gd name="connsiteX69" fmla="*/ 3763845 w 9662615"/>
              <a:gd name="connsiteY69" fmla="*/ 1501782 h 1592811"/>
              <a:gd name="connsiteX70" fmla="*/ 3641778 w 9662615"/>
              <a:gd name="connsiteY70" fmla="*/ 1505446 h 1592811"/>
              <a:gd name="connsiteX71" fmla="*/ 3565233 w 9662615"/>
              <a:gd name="connsiteY71" fmla="*/ 1515122 h 1592811"/>
              <a:gd name="connsiteX72" fmla="*/ 3560267 w 9662615"/>
              <a:gd name="connsiteY72" fmla="*/ 1516288 h 1592811"/>
              <a:gd name="connsiteX73" fmla="*/ 3540258 w 9662615"/>
              <a:gd name="connsiteY73" fmla="*/ 1516976 h 1592811"/>
              <a:gd name="connsiteX74" fmla="*/ 3534780 w 9662615"/>
              <a:gd name="connsiteY74" fmla="*/ 1522141 h 1592811"/>
              <a:gd name="connsiteX75" fmla="*/ 3504783 w 9662615"/>
              <a:gd name="connsiteY75" fmla="*/ 1526739 h 1592811"/>
              <a:gd name="connsiteX76" fmla="*/ 3430805 w 9662615"/>
              <a:gd name="connsiteY76" fmla="*/ 1542521 h 1592811"/>
              <a:gd name="connsiteX77" fmla="*/ 3292707 w 9662615"/>
              <a:gd name="connsiteY77" fmla="*/ 1520490 h 1592811"/>
              <a:gd name="connsiteX78" fmla="*/ 3187872 w 9662615"/>
              <a:gd name="connsiteY78" fmla="*/ 1519991 h 1592811"/>
              <a:gd name="connsiteX79" fmla="*/ 3148026 w 9662615"/>
              <a:gd name="connsiteY79" fmla="*/ 1524777 h 1592811"/>
              <a:gd name="connsiteX80" fmla="*/ 3092394 w 9662615"/>
              <a:gd name="connsiteY80" fmla="*/ 1528115 h 1592811"/>
              <a:gd name="connsiteX81" fmla="*/ 2994200 w 9662615"/>
              <a:gd name="connsiteY81" fmla="*/ 1537857 h 1592811"/>
              <a:gd name="connsiteX82" fmla="*/ 2862301 w 9662615"/>
              <a:gd name="connsiteY82" fmla="*/ 1544250 h 1592811"/>
              <a:gd name="connsiteX83" fmla="*/ 2766335 w 9662615"/>
              <a:gd name="connsiteY83" fmla="*/ 1527662 h 1592811"/>
              <a:gd name="connsiteX84" fmla="*/ 2757836 w 9662615"/>
              <a:gd name="connsiteY84" fmla="*/ 1531371 h 1592811"/>
              <a:gd name="connsiteX85" fmla="*/ 2691555 w 9662615"/>
              <a:gd name="connsiteY85" fmla="*/ 1530283 h 1592811"/>
              <a:gd name="connsiteX86" fmla="*/ 2491676 w 9662615"/>
              <a:gd name="connsiteY86" fmla="*/ 1500859 h 1592811"/>
              <a:gd name="connsiteX87" fmla="*/ 2378036 w 9662615"/>
              <a:gd name="connsiteY87" fmla="*/ 1520645 h 1592811"/>
              <a:gd name="connsiteX88" fmla="*/ 2284269 w 9662615"/>
              <a:gd name="connsiteY88" fmla="*/ 1503068 h 1592811"/>
              <a:gd name="connsiteX89" fmla="*/ 2207104 w 9662615"/>
              <a:gd name="connsiteY89" fmla="*/ 1508888 h 1592811"/>
              <a:gd name="connsiteX90" fmla="*/ 2149226 w 9662615"/>
              <a:gd name="connsiteY90" fmla="*/ 1523409 h 1592811"/>
              <a:gd name="connsiteX91" fmla="*/ 2084783 w 9662615"/>
              <a:gd name="connsiteY91" fmla="*/ 1524245 h 1592811"/>
              <a:gd name="connsiteX92" fmla="*/ 2070075 w 9662615"/>
              <a:gd name="connsiteY92" fmla="*/ 1511285 h 1592811"/>
              <a:gd name="connsiteX93" fmla="*/ 2001057 w 9662615"/>
              <a:gd name="connsiteY93" fmla="*/ 1516449 h 1592811"/>
              <a:gd name="connsiteX94" fmla="*/ 1896330 w 9662615"/>
              <a:gd name="connsiteY94" fmla="*/ 1525725 h 1592811"/>
              <a:gd name="connsiteX95" fmla="*/ 1835994 w 9662615"/>
              <a:gd name="connsiteY95" fmla="*/ 1527678 h 1592811"/>
              <a:gd name="connsiteX96" fmla="*/ 1671119 w 9662615"/>
              <a:gd name="connsiteY96" fmla="*/ 1536701 h 1592811"/>
              <a:gd name="connsiteX97" fmla="*/ 1601337 w 9662615"/>
              <a:gd name="connsiteY97" fmla="*/ 1548552 h 1592811"/>
              <a:gd name="connsiteX98" fmla="*/ 1407755 w 9662615"/>
              <a:gd name="connsiteY98" fmla="*/ 1571444 h 1592811"/>
              <a:gd name="connsiteX99" fmla="*/ 1271994 w 9662615"/>
              <a:gd name="connsiteY99" fmla="*/ 1579471 h 1592811"/>
              <a:gd name="connsiteX100" fmla="*/ 1249226 w 9662615"/>
              <a:gd name="connsiteY100" fmla="*/ 1583140 h 1592811"/>
              <a:gd name="connsiteX101" fmla="*/ 1181938 w 9662615"/>
              <a:gd name="connsiteY101" fmla="*/ 1592789 h 1592811"/>
              <a:gd name="connsiteX102" fmla="*/ 1091432 w 9662615"/>
              <a:gd name="connsiteY102" fmla="*/ 1571003 h 1592811"/>
              <a:gd name="connsiteX103" fmla="*/ 940355 w 9662615"/>
              <a:gd name="connsiteY103" fmla="*/ 1560638 h 1592811"/>
              <a:gd name="connsiteX104" fmla="*/ 868264 w 9662615"/>
              <a:gd name="connsiteY104" fmla="*/ 1566392 h 1592811"/>
              <a:gd name="connsiteX105" fmla="*/ 792765 w 9662615"/>
              <a:gd name="connsiteY105" fmla="*/ 1563102 h 1592811"/>
              <a:gd name="connsiteX106" fmla="*/ 653153 w 9662615"/>
              <a:gd name="connsiteY106" fmla="*/ 1563516 h 1592811"/>
              <a:gd name="connsiteX107" fmla="*/ 541933 w 9662615"/>
              <a:gd name="connsiteY107" fmla="*/ 1561051 h 1592811"/>
              <a:gd name="connsiteX108" fmla="*/ 472797 w 9662615"/>
              <a:gd name="connsiteY108" fmla="*/ 1568904 h 1592811"/>
              <a:gd name="connsiteX109" fmla="*/ 396059 w 9662615"/>
              <a:gd name="connsiteY109" fmla="*/ 1560970 h 1592811"/>
              <a:gd name="connsiteX110" fmla="*/ 336819 w 9662615"/>
              <a:gd name="connsiteY110" fmla="*/ 1560892 h 1592811"/>
              <a:gd name="connsiteX111" fmla="*/ 267163 w 9662615"/>
              <a:gd name="connsiteY111" fmla="*/ 1531913 h 1592811"/>
              <a:gd name="connsiteX112" fmla="*/ 196644 w 9662615"/>
              <a:gd name="connsiteY112" fmla="*/ 1524565 h 1592811"/>
              <a:gd name="connsiteX113" fmla="*/ 86819 w 9662615"/>
              <a:gd name="connsiteY113" fmla="*/ 1519517 h 1592811"/>
              <a:gd name="connsiteX114" fmla="*/ 53369 w 9662615"/>
              <a:gd name="connsiteY114" fmla="*/ 1516853 h 1592811"/>
              <a:gd name="connsiteX115" fmla="*/ 2359 w 9662615"/>
              <a:gd name="connsiteY115" fmla="*/ 1515247 h 1592811"/>
              <a:gd name="connsiteX116" fmla="*/ 0 w 9662615"/>
              <a:gd name="connsiteY116" fmla="*/ 1514932 h 1592811"/>
              <a:gd name="connsiteX117" fmla="*/ 0 w 9662615"/>
              <a:gd name="connsiteY117" fmla="*/ 0 h 1592811"/>
              <a:gd name="connsiteX0" fmla="*/ 0 w 9662615"/>
              <a:gd name="connsiteY0" fmla="*/ 0 h 1592811"/>
              <a:gd name="connsiteX1" fmla="*/ 9662615 w 9662615"/>
              <a:gd name="connsiteY1" fmla="*/ 0 h 1592811"/>
              <a:gd name="connsiteX2" fmla="*/ 9662615 w 9662615"/>
              <a:gd name="connsiteY2" fmla="*/ 1280346 h 1592811"/>
              <a:gd name="connsiteX3" fmla="*/ 9551077 w 9662615"/>
              <a:gd name="connsiteY3" fmla="*/ 1292033 h 1592811"/>
              <a:gd name="connsiteX4" fmla="*/ 9469546 w 9662615"/>
              <a:gd name="connsiteY4" fmla="*/ 1289837 h 1592811"/>
              <a:gd name="connsiteX5" fmla="*/ 9326260 w 9662615"/>
              <a:gd name="connsiteY5" fmla="*/ 1277155 h 1592811"/>
              <a:gd name="connsiteX6" fmla="*/ 9144767 w 9662615"/>
              <a:gd name="connsiteY6" fmla="*/ 1264120 h 1592811"/>
              <a:gd name="connsiteX7" fmla="*/ 8976400 w 9662615"/>
              <a:gd name="connsiteY7" fmla="*/ 1326661 h 1592811"/>
              <a:gd name="connsiteX8" fmla="*/ 8828711 w 9662615"/>
              <a:gd name="connsiteY8" fmla="*/ 1346394 h 1592811"/>
              <a:gd name="connsiteX9" fmla="*/ 8695953 w 9662615"/>
              <a:gd name="connsiteY9" fmla="*/ 1346784 h 1592811"/>
              <a:gd name="connsiteX10" fmla="*/ 8652191 w 9662615"/>
              <a:gd name="connsiteY10" fmla="*/ 1345903 h 1592811"/>
              <a:gd name="connsiteX11" fmla="*/ 8591582 w 9662615"/>
              <a:gd name="connsiteY11" fmla="*/ 1341666 h 1592811"/>
              <a:gd name="connsiteX12" fmla="*/ 8537336 w 9662615"/>
              <a:gd name="connsiteY12" fmla="*/ 1341684 h 1592811"/>
              <a:gd name="connsiteX13" fmla="*/ 8416849 w 9662615"/>
              <a:gd name="connsiteY13" fmla="*/ 1367085 h 1592811"/>
              <a:gd name="connsiteX14" fmla="*/ 8278355 w 9662615"/>
              <a:gd name="connsiteY14" fmla="*/ 1386569 h 1592811"/>
              <a:gd name="connsiteX15" fmla="*/ 8197961 w 9662615"/>
              <a:gd name="connsiteY15" fmla="*/ 1392804 h 1592811"/>
              <a:gd name="connsiteX16" fmla="*/ 8171196 w 9662615"/>
              <a:gd name="connsiteY16" fmla="*/ 1397216 h 1592811"/>
              <a:gd name="connsiteX17" fmla="*/ 8087910 w 9662615"/>
              <a:gd name="connsiteY17" fmla="*/ 1386449 h 1592811"/>
              <a:gd name="connsiteX18" fmla="*/ 7974579 w 9662615"/>
              <a:gd name="connsiteY18" fmla="*/ 1383439 h 1592811"/>
              <a:gd name="connsiteX19" fmla="*/ 7768351 w 9662615"/>
              <a:gd name="connsiteY19" fmla="*/ 1395051 h 1592811"/>
              <a:gd name="connsiteX20" fmla="*/ 7635985 w 9662615"/>
              <a:gd name="connsiteY20" fmla="*/ 1386363 h 1592811"/>
              <a:gd name="connsiteX21" fmla="*/ 7466069 w 9662615"/>
              <a:gd name="connsiteY21" fmla="*/ 1377654 h 1592811"/>
              <a:gd name="connsiteX22" fmla="*/ 7355642 w 9662615"/>
              <a:gd name="connsiteY22" fmla="*/ 1407761 h 1592811"/>
              <a:gd name="connsiteX23" fmla="*/ 7215220 w 9662615"/>
              <a:gd name="connsiteY23" fmla="*/ 1397856 h 1592811"/>
              <a:gd name="connsiteX24" fmla="*/ 7082147 w 9662615"/>
              <a:gd name="connsiteY24" fmla="*/ 1406113 h 1592811"/>
              <a:gd name="connsiteX25" fmla="*/ 6987129 w 9662615"/>
              <a:gd name="connsiteY25" fmla="*/ 1404834 h 1592811"/>
              <a:gd name="connsiteX26" fmla="*/ 6907567 w 9662615"/>
              <a:gd name="connsiteY26" fmla="*/ 1419149 h 1592811"/>
              <a:gd name="connsiteX27" fmla="*/ 6748428 w 9662615"/>
              <a:gd name="connsiteY27" fmla="*/ 1420308 h 1592811"/>
              <a:gd name="connsiteX28" fmla="*/ 6654257 w 9662615"/>
              <a:gd name="connsiteY28" fmla="*/ 1424143 h 1592811"/>
              <a:gd name="connsiteX29" fmla="*/ 6620123 w 9662615"/>
              <a:gd name="connsiteY29" fmla="*/ 1430535 h 1592811"/>
              <a:gd name="connsiteX30" fmla="*/ 6571355 w 9662615"/>
              <a:gd name="connsiteY30" fmla="*/ 1436144 h 1592811"/>
              <a:gd name="connsiteX31" fmla="*/ 6486557 w 9662615"/>
              <a:gd name="connsiteY31" fmla="*/ 1449861 h 1592811"/>
              <a:gd name="connsiteX32" fmla="*/ 6370419 w 9662615"/>
              <a:gd name="connsiteY32" fmla="*/ 1461649 h 1592811"/>
              <a:gd name="connsiteX33" fmla="*/ 6278839 w 9662615"/>
              <a:gd name="connsiteY33" fmla="*/ 1449160 h 1592811"/>
              <a:gd name="connsiteX34" fmla="*/ 6272455 w 9662615"/>
              <a:gd name="connsiteY34" fmla="*/ 1453191 h 1592811"/>
              <a:gd name="connsiteX35" fmla="*/ 6212659 w 9662615"/>
              <a:gd name="connsiteY35" fmla="*/ 1454850 h 1592811"/>
              <a:gd name="connsiteX36" fmla="*/ 6069317 w 9662615"/>
              <a:gd name="connsiteY36" fmla="*/ 1445838 h 1592811"/>
              <a:gd name="connsiteX37" fmla="*/ 5878477 w 9662615"/>
              <a:gd name="connsiteY37" fmla="*/ 1439180 h 1592811"/>
              <a:gd name="connsiteX38" fmla="*/ 5838387 w 9662615"/>
              <a:gd name="connsiteY38" fmla="*/ 1444679 h 1592811"/>
              <a:gd name="connsiteX39" fmla="*/ 5771136 w 9662615"/>
              <a:gd name="connsiteY39" fmla="*/ 1453639 h 1592811"/>
              <a:gd name="connsiteX40" fmla="*/ 5724081 w 9662615"/>
              <a:gd name="connsiteY40" fmla="*/ 1470431 h 1592811"/>
              <a:gd name="connsiteX41" fmla="*/ 5666577 w 9662615"/>
              <a:gd name="connsiteY41" fmla="*/ 1473921 h 1592811"/>
              <a:gd name="connsiteX42" fmla="*/ 5649068 w 9662615"/>
              <a:gd name="connsiteY42" fmla="*/ 1461676 h 1592811"/>
              <a:gd name="connsiteX43" fmla="*/ 5588902 w 9662615"/>
              <a:gd name="connsiteY43" fmla="*/ 1469647 h 1592811"/>
              <a:gd name="connsiteX44" fmla="*/ 5498090 w 9662615"/>
              <a:gd name="connsiteY44" fmla="*/ 1483173 h 1592811"/>
              <a:gd name="connsiteX45" fmla="*/ 5444641 w 9662615"/>
              <a:gd name="connsiteY45" fmla="*/ 1487602 h 1592811"/>
              <a:gd name="connsiteX46" fmla="*/ 5299812 w 9662615"/>
              <a:gd name="connsiteY46" fmla="*/ 1503362 h 1592811"/>
              <a:gd name="connsiteX47" fmla="*/ 5245752 w 9662615"/>
              <a:gd name="connsiteY47" fmla="*/ 1520612 h 1592811"/>
              <a:gd name="connsiteX48" fmla="*/ 5177807 w 9662615"/>
              <a:gd name="connsiteY48" fmla="*/ 1526802 h 1592811"/>
              <a:gd name="connsiteX49" fmla="*/ 5113910 w 9662615"/>
              <a:gd name="connsiteY49" fmla="*/ 1533205 h 1592811"/>
              <a:gd name="connsiteX50" fmla="*/ 5059484 w 9662615"/>
              <a:gd name="connsiteY50" fmla="*/ 1546802 h 1592811"/>
              <a:gd name="connsiteX51" fmla="*/ 5038524 w 9662615"/>
              <a:gd name="connsiteY51" fmla="*/ 1545675 h 1592811"/>
              <a:gd name="connsiteX52" fmla="*/ 5026564 w 9662615"/>
              <a:gd name="connsiteY52" fmla="*/ 1545376 h 1592811"/>
              <a:gd name="connsiteX53" fmla="*/ 4969433 w 9662615"/>
              <a:gd name="connsiteY53" fmla="*/ 1550865 h 1592811"/>
              <a:gd name="connsiteX54" fmla="*/ 4871726 w 9662615"/>
              <a:gd name="connsiteY54" fmla="*/ 1570584 h 1592811"/>
              <a:gd name="connsiteX55" fmla="*/ 4843267 w 9662615"/>
              <a:gd name="connsiteY55" fmla="*/ 1561459 h 1592811"/>
              <a:gd name="connsiteX56" fmla="*/ 4821058 w 9662615"/>
              <a:gd name="connsiteY56" fmla="*/ 1553078 h 1592811"/>
              <a:gd name="connsiteX57" fmla="*/ 4791466 w 9662615"/>
              <a:gd name="connsiteY57" fmla="*/ 1561324 h 1592811"/>
              <a:gd name="connsiteX58" fmla="*/ 4784247 w 9662615"/>
              <a:gd name="connsiteY58" fmla="*/ 1562342 h 1592811"/>
              <a:gd name="connsiteX59" fmla="*/ 4739309 w 9662615"/>
              <a:gd name="connsiteY59" fmla="*/ 1553948 h 1592811"/>
              <a:gd name="connsiteX60" fmla="*/ 4697562 w 9662615"/>
              <a:gd name="connsiteY60" fmla="*/ 1551206 h 1592811"/>
              <a:gd name="connsiteX61" fmla="*/ 4650737 w 9662615"/>
              <a:gd name="connsiteY61" fmla="*/ 1537381 h 1592811"/>
              <a:gd name="connsiteX62" fmla="*/ 4583150 w 9662615"/>
              <a:gd name="connsiteY62" fmla="*/ 1529064 h 1592811"/>
              <a:gd name="connsiteX63" fmla="*/ 4521734 w 9662615"/>
              <a:gd name="connsiteY63" fmla="*/ 1529359 h 1592811"/>
              <a:gd name="connsiteX64" fmla="*/ 4382398 w 9662615"/>
              <a:gd name="connsiteY64" fmla="*/ 1534108 h 1592811"/>
              <a:gd name="connsiteX65" fmla="*/ 4221826 w 9662615"/>
              <a:gd name="connsiteY65" fmla="*/ 1500972 h 1592811"/>
              <a:gd name="connsiteX66" fmla="*/ 4096601 w 9662615"/>
              <a:gd name="connsiteY66" fmla="*/ 1521563 h 1592811"/>
              <a:gd name="connsiteX67" fmla="*/ 4002441 w 9662615"/>
              <a:gd name="connsiteY67" fmla="*/ 1528912 h 1592811"/>
              <a:gd name="connsiteX68" fmla="*/ 3833906 w 9662615"/>
              <a:gd name="connsiteY68" fmla="*/ 1516637 h 1592811"/>
              <a:gd name="connsiteX69" fmla="*/ 3763845 w 9662615"/>
              <a:gd name="connsiteY69" fmla="*/ 1501782 h 1592811"/>
              <a:gd name="connsiteX70" fmla="*/ 3641778 w 9662615"/>
              <a:gd name="connsiteY70" fmla="*/ 1505446 h 1592811"/>
              <a:gd name="connsiteX71" fmla="*/ 3565233 w 9662615"/>
              <a:gd name="connsiteY71" fmla="*/ 1515122 h 1592811"/>
              <a:gd name="connsiteX72" fmla="*/ 3560267 w 9662615"/>
              <a:gd name="connsiteY72" fmla="*/ 1516288 h 1592811"/>
              <a:gd name="connsiteX73" fmla="*/ 3540258 w 9662615"/>
              <a:gd name="connsiteY73" fmla="*/ 1516976 h 1592811"/>
              <a:gd name="connsiteX74" fmla="*/ 3534780 w 9662615"/>
              <a:gd name="connsiteY74" fmla="*/ 1522141 h 1592811"/>
              <a:gd name="connsiteX75" fmla="*/ 3504783 w 9662615"/>
              <a:gd name="connsiteY75" fmla="*/ 1526739 h 1592811"/>
              <a:gd name="connsiteX76" fmla="*/ 3430805 w 9662615"/>
              <a:gd name="connsiteY76" fmla="*/ 1542521 h 1592811"/>
              <a:gd name="connsiteX77" fmla="*/ 3292707 w 9662615"/>
              <a:gd name="connsiteY77" fmla="*/ 1520490 h 1592811"/>
              <a:gd name="connsiteX78" fmla="*/ 3187872 w 9662615"/>
              <a:gd name="connsiteY78" fmla="*/ 1519991 h 1592811"/>
              <a:gd name="connsiteX79" fmla="*/ 3148026 w 9662615"/>
              <a:gd name="connsiteY79" fmla="*/ 1524777 h 1592811"/>
              <a:gd name="connsiteX80" fmla="*/ 3092394 w 9662615"/>
              <a:gd name="connsiteY80" fmla="*/ 1528115 h 1592811"/>
              <a:gd name="connsiteX81" fmla="*/ 2994200 w 9662615"/>
              <a:gd name="connsiteY81" fmla="*/ 1537857 h 1592811"/>
              <a:gd name="connsiteX82" fmla="*/ 2862301 w 9662615"/>
              <a:gd name="connsiteY82" fmla="*/ 1544250 h 1592811"/>
              <a:gd name="connsiteX83" fmla="*/ 2766335 w 9662615"/>
              <a:gd name="connsiteY83" fmla="*/ 1527662 h 1592811"/>
              <a:gd name="connsiteX84" fmla="*/ 2757836 w 9662615"/>
              <a:gd name="connsiteY84" fmla="*/ 1531371 h 1592811"/>
              <a:gd name="connsiteX85" fmla="*/ 2691555 w 9662615"/>
              <a:gd name="connsiteY85" fmla="*/ 1530283 h 1592811"/>
              <a:gd name="connsiteX86" fmla="*/ 2491676 w 9662615"/>
              <a:gd name="connsiteY86" fmla="*/ 1500859 h 1592811"/>
              <a:gd name="connsiteX87" fmla="*/ 2378036 w 9662615"/>
              <a:gd name="connsiteY87" fmla="*/ 1520645 h 1592811"/>
              <a:gd name="connsiteX88" fmla="*/ 2284269 w 9662615"/>
              <a:gd name="connsiteY88" fmla="*/ 1503068 h 1592811"/>
              <a:gd name="connsiteX89" fmla="*/ 2207104 w 9662615"/>
              <a:gd name="connsiteY89" fmla="*/ 1508888 h 1592811"/>
              <a:gd name="connsiteX90" fmla="*/ 2149226 w 9662615"/>
              <a:gd name="connsiteY90" fmla="*/ 1523409 h 1592811"/>
              <a:gd name="connsiteX91" fmla="*/ 2084783 w 9662615"/>
              <a:gd name="connsiteY91" fmla="*/ 1524245 h 1592811"/>
              <a:gd name="connsiteX92" fmla="*/ 2070075 w 9662615"/>
              <a:gd name="connsiteY92" fmla="*/ 1511285 h 1592811"/>
              <a:gd name="connsiteX93" fmla="*/ 2001057 w 9662615"/>
              <a:gd name="connsiteY93" fmla="*/ 1516449 h 1592811"/>
              <a:gd name="connsiteX94" fmla="*/ 1896330 w 9662615"/>
              <a:gd name="connsiteY94" fmla="*/ 1525725 h 1592811"/>
              <a:gd name="connsiteX95" fmla="*/ 1835994 w 9662615"/>
              <a:gd name="connsiteY95" fmla="*/ 1527678 h 1592811"/>
              <a:gd name="connsiteX96" fmla="*/ 1671119 w 9662615"/>
              <a:gd name="connsiteY96" fmla="*/ 1536701 h 1592811"/>
              <a:gd name="connsiteX97" fmla="*/ 1601337 w 9662615"/>
              <a:gd name="connsiteY97" fmla="*/ 1548552 h 1592811"/>
              <a:gd name="connsiteX98" fmla="*/ 1407755 w 9662615"/>
              <a:gd name="connsiteY98" fmla="*/ 1571444 h 1592811"/>
              <a:gd name="connsiteX99" fmla="*/ 1291872 w 9662615"/>
              <a:gd name="connsiteY99" fmla="*/ 1579471 h 1592811"/>
              <a:gd name="connsiteX100" fmla="*/ 1249226 w 9662615"/>
              <a:gd name="connsiteY100" fmla="*/ 1583140 h 1592811"/>
              <a:gd name="connsiteX101" fmla="*/ 1181938 w 9662615"/>
              <a:gd name="connsiteY101" fmla="*/ 1592789 h 1592811"/>
              <a:gd name="connsiteX102" fmla="*/ 1091432 w 9662615"/>
              <a:gd name="connsiteY102" fmla="*/ 1571003 h 1592811"/>
              <a:gd name="connsiteX103" fmla="*/ 940355 w 9662615"/>
              <a:gd name="connsiteY103" fmla="*/ 1560638 h 1592811"/>
              <a:gd name="connsiteX104" fmla="*/ 868264 w 9662615"/>
              <a:gd name="connsiteY104" fmla="*/ 1566392 h 1592811"/>
              <a:gd name="connsiteX105" fmla="*/ 792765 w 9662615"/>
              <a:gd name="connsiteY105" fmla="*/ 1563102 h 1592811"/>
              <a:gd name="connsiteX106" fmla="*/ 653153 w 9662615"/>
              <a:gd name="connsiteY106" fmla="*/ 1563516 h 1592811"/>
              <a:gd name="connsiteX107" fmla="*/ 541933 w 9662615"/>
              <a:gd name="connsiteY107" fmla="*/ 1561051 h 1592811"/>
              <a:gd name="connsiteX108" fmla="*/ 472797 w 9662615"/>
              <a:gd name="connsiteY108" fmla="*/ 1568904 h 1592811"/>
              <a:gd name="connsiteX109" fmla="*/ 396059 w 9662615"/>
              <a:gd name="connsiteY109" fmla="*/ 1560970 h 1592811"/>
              <a:gd name="connsiteX110" fmla="*/ 336819 w 9662615"/>
              <a:gd name="connsiteY110" fmla="*/ 1560892 h 1592811"/>
              <a:gd name="connsiteX111" fmla="*/ 267163 w 9662615"/>
              <a:gd name="connsiteY111" fmla="*/ 1531913 h 1592811"/>
              <a:gd name="connsiteX112" fmla="*/ 196644 w 9662615"/>
              <a:gd name="connsiteY112" fmla="*/ 1524565 h 1592811"/>
              <a:gd name="connsiteX113" fmla="*/ 86819 w 9662615"/>
              <a:gd name="connsiteY113" fmla="*/ 1519517 h 1592811"/>
              <a:gd name="connsiteX114" fmla="*/ 53369 w 9662615"/>
              <a:gd name="connsiteY114" fmla="*/ 1516853 h 1592811"/>
              <a:gd name="connsiteX115" fmla="*/ 2359 w 9662615"/>
              <a:gd name="connsiteY115" fmla="*/ 1515247 h 1592811"/>
              <a:gd name="connsiteX116" fmla="*/ 0 w 9662615"/>
              <a:gd name="connsiteY116" fmla="*/ 1514932 h 1592811"/>
              <a:gd name="connsiteX117" fmla="*/ 0 w 9662615"/>
              <a:gd name="connsiteY117" fmla="*/ 0 h 1592811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565233 w 9662615"/>
              <a:gd name="connsiteY71" fmla="*/ 1515122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34780 w 9662615"/>
              <a:gd name="connsiteY74" fmla="*/ 1522141 h 1603018"/>
              <a:gd name="connsiteX75" fmla="*/ 3504783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601337 w 9662615"/>
              <a:gd name="connsiteY97" fmla="*/ 1548552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565233 w 9662615"/>
              <a:gd name="connsiteY71" fmla="*/ 1515122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34780 w 9662615"/>
              <a:gd name="connsiteY74" fmla="*/ 1522141 h 1603018"/>
              <a:gd name="connsiteX75" fmla="*/ 3504783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565233 w 9662615"/>
              <a:gd name="connsiteY71" fmla="*/ 1515122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34780 w 9662615"/>
              <a:gd name="connsiteY74" fmla="*/ 1522141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565233 w 9662615"/>
              <a:gd name="connsiteY71" fmla="*/ 1515122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612941 w 9662615"/>
              <a:gd name="connsiteY71" fmla="*/ 1411755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612941 w 9662615"/>
              <a:gd name="connsiteY71" fmla="*/ 141175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12941 w 9662615"/>
              <a:gd name="connsiteY71" fmla="*/ 141175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81031 w 9662615"/>
              <a:gd name="connsiteY90" fmla="*/ 1531361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81031 w 9662615"/>
              <a:gd name="connsiteY90" fmla="*/ 1531361 h 1603018"/>
              <a:gd name="connsiteX91" fmla="*/ 211261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81031 w 9662615"/>
              <a:gd name="connsiteY90" fmla="*/ 1531361 h 1603018"/>
              <a:gd name="connsiteX91" fmla="*/ 2112613 w 9662615"/>
              <a:gd name="connsiteY91" fmla="*/ 1524245 h 1603018"/>
              <a:gd name="connsiteX92" fmla="*/ 2046221 w 9662615"/>
              <a:gd name="connsiteY92" fmla="*/ 1523212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81031 w 9662615"/>
              <a:gd name="connsiteY90" fmla="*/ 1531361 h 1603018"/>
              <a:gd name="connsiteX91" fmla="*/ 2112613 w 9662615"/>
              <a:gd name="connsiteY91" fmla="*/ 1524245 h 1603018"/>
              <a:gd name="connsiteX92" fmla="*/ 2046221 w 9662615"/>
              <a:gd name="connsiteY92" fmla="*/ 1523212 h 1603018"/>
              <a:gd name="connsiteX93" fmla="*/ 2001057 w 9662615"/>
              <a:gd name="connsiteY93" fmla="*/ 1516449 h 1603018"/>
              <a:gd name="connsiteX94" fmla="*/ 1920184 w 9662615"/>
              <a:gd name="connsiteY94" fmla="*/ 1533676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</a:cxnLst>
            <a:rect l="l" t="t" r="r" b="b"/>
            <a:pathLst>
              <a:path w="9662615" h="1603018">
                <a:moveTo>
                  <a:pt x="0" y="0"/>
                </a:moveTo>
                <a:lnTo>
                  <a:pt x="9662615" y="0"/>
                </a:lnTo>
                <a:lnTo>
                  <a:pt x="9662615" y="1280346"/>
                </a:lnTo>
                <a:lnTo>
                  <a:pt x="9551077" y="1292033"/>
                </a:lnTo>
                <a:cubicBezTo>
                  <a:pt x="9489925" y="1291588"/>
                  <a:pt x="9543615" y="1296257"/>
                  <a:pt x="9469546" y="1289837"/>
                </a:cubicBezTo>
                <a:cubicBezTo>
                  <a:pt x="9413040" y="1331485"/>
                  <a:pt x="9340031" y="1268376"/>
                  <a:pt x="9326260" y="1277155"/>
                </a:cubicBezTo>
                <a:cubicBezTo>
                  <a:pt x="9234251" y="1284900"/>
                  <a:pt x="9225377" y="1258935"/>
                  <a:pt x="9144767" y="1264120"/>
                </a:cubicBezTo>
                <a:cubicBezTo>
                  <a:pt x="9159115" y="1310075"/>
                  <a:pt x="9066692" y="1304806"/>
                  <a:pt x="8976400" y="1326661"/>
                </a:cubicBezTo>
                <a:cubicBezTo>
                  <a:pt x="8931920" y="1325947"/>
                  <a:pt x="8871807" y="1351060"/>
                  <a:pt x="8828711" y="1346394"/>
                </a:cubicBezTo>
                <a:cubicBezTo>
                  <a:pt x="8809650" y="1326213"/>
                  <a:pt x="8718313" y="1358527"/>
                  <a:pt x="8695953" y="1346784"/>
                </a:cubicBezTo>
                <a:cubicBezTo>
                  <a:pt x="8694290" y="1355317"/>
                  <a:pt x="8661526" y="1349865"/>
                  <a:pt x="8652191" y="1345903"/>
                </a:cubicBezTo>
                <a:cubicBezTo>
                  <a:pt x="8641363" y="1349626"/>
                  <a:pt x="8603292" y="1341304"/>
                  <a:pt x="8591582" y="1341666"/>
                </a:cubicBezTo>
                <a:cubicBezTo>
                  <a:pt x="8568421" y="1323004"/>
                  <a:pt x="8565847" y="1352287"/>
                  <a:pt x="8537336" y="1341684"/>
                </a:cubicBezTo>
                <a:cubicBezTo>
                  <a:pt x="8524809" y="1348019"/>
                  <a:pt x="8445703" y="1377667"/>
                  <a:pt x="8416849" y="1367085"/>
                </a:cubicBezTo>
                <a:cubicBezTo>
                  <a:pt x="8350736" y="1379599"/>
                  <a:pt x="8346589" y="1391624"/>
                  <a:pt x="8278355" y="1386569"/>
                </a:cubicBezTo>
                <a:cubicBezTo>
                  <a:pt x="8268756" y="1398649"/>
                  <a:pt x="8183331" y="1371185"/>
                  <a:pt x="8197961" y="1392804"/>
                </a:cubicBezTo>
                <a:cubicBezTo>
                  <a:pt x="8175189" y="1391748"/>
                  <a:pt x="8158503" y="1383145"/>
                  <a:pt x="8171196" y="1397216"/>
                </a:cubicBezTo>
                <a:cubicBezTo>
                  <a:pt x="8141821" y="1397466"/>
                  <a:pt x="8125626" y="1386947"/>
                  <a:pt x="8087910" y="1386449"/>
                </a:cubicBezTo>
                <a:cubicBezTo>
                  <a:pt x="8029319" y="1362701"/>
                  <a:pt x="8020916" y="1407035"/>
                  <a:pt x="7974579" y="1383439"/>
                </a:cubicBezTo>
                <a:cubicBezTo>
                  <a:pt x="7912074" y="1402493"/>
                  <a:pt x="7841761" y="1389550"/>
                  <a:pt x="7768351" y="1395051"/>
                </a:cubicBezTo>
                <a:cubicBezTo>
                  <a:pt x="7741665" y="1390266"/>
                  <a:pt x="7663663" y="1410813"/>
                  <a:pt x="7635985" y="1386363"/>
                </a:cubicBezTo>
                <a:cubicBezTo>
                  <a:pt x="7646173" y="1415707"/>
                  <a:pt x="7542198" y="1378410"/>
                  <a:pt x="7466069" y="1377654"/>
                </a:cubicBezTo>
                <a:cubicBezTo>
                  <a:pt x="7427626" y="1403818"/>
                  <a:pt x="7337822" y="1398948"/>
                  <a:pt x="7355642" y="1407761"/>
                </a:cubicBezTo>
                <a:cubicBezTo>
                  <a:pt x="7270634" y="1390553"/>
                  <a:pt x="7306340" y="1403822"/>
                  <a:pt x="7215220" y="1397856"/>
                </a:cubicBezTo>
                <a:cubicBezTo>
                  <a:pt x="7175381" y="1421457"/>
                  <a:pt x="7122339" y="1428094"/>
                  <a:pt x="7082147" y="1406113"/>
                </a:cubicBezTo>
                <a:cubicBezTo>
                  <a:pt x="7040624" y="1425217"/>
                  <a:pt x="7029993" y="1391726"/>
                  <a:pt x="6987129" y="1404834"/>
                </a:cubicBezTo>
                <a:cubicBezTo>
                  <a:pt x="6953477" y="1411964"/>
                  <a:pt x="6957479" y="1421694"/>
                  <a:pt x="6907567" y="1419149"/>
                </a:cubicBezTo>
                <a:cubicBezTo>
                  <a:pt x="6863513" y="1408514"/>
                  <a:pt x="6803088" y="1434619"/>
                  <a:pt x="6748428" y="1420308"/>
                </a:cubicBezTo>
                <a:cubicBezTo>
                  <a:pt x="6728317" y="1416860"/>
                  <a:pt x="6666046" y="1417296"/>
                  <a:pt x="6654257" y="1424143"/>
                </a:cubicBezTo>
                <a:cubicBezTo>
                  <a:pt x="6641271" y="1425628"/>
                  <a:pt x="6626125" y="1423202"/>
                  <a:pt x="6620123" y="1430535"/>
                </a:cubicBezTo>
                <a:cubicBezTo>
                  <a:pt x="6610208" y="1439359"/>
                  <a:pt x="6564906" y="1425734"/>
                  <a:pt x="6571355" y="1436144"/>
                </a:cubicBezTo>
                <a:cubicBezTo>
                  <a:pt x="6539188" y="1426808"/>
                  <a:pt x="6513602" y="1445293"/>
                  <a:pt x="6486557" y="1449861"/>
                </a:cubicBezTo>
                <a:cubicBezTo>
                  <a:pt x="6461221" y="1440598"/>
                  <a:pt x="6429457" y="1459319"/>
                  <a:pt x="6370419" y="1461649"/>
                </a:cubicBezTo>
                <a:cubicBezTo>
                  <a:pt x="6342558" y="1450937"/>
                  <a:pt x="6330664" y="1463365"/>
                  <a:pt x="6278839" y="1449160"/>
                </a:cubicBezTo>
                <a:cubicBezTo>
                  <a:pt x="6277206" y="1450621"/>
                  <a:pt x="6275057" y="1451978"/>
                  <a:pt x="6272455" y="1453191"/>
                </a:cubicBezTo>
                <a:cubicBezTo>
                  <a:pt x="6257338" y="1460236"/>
                  <a:pt x="6230567" y="1460979"/>
                  <a:pt x="6212659" y="1454850"/>
                </a:cubicBezTo>
                <a:cubicBezTo>
                  <a:pt x="6130994" y="1436046"/>
                  <a:pt x="6135790" y="1448771"/>
                  <a:pt x="6069317" y="1445838"/>
                </a:cubicBezTo>
                <a:cubicBezTo>
                  <a:pt x="5994738" y="1444791"/>
                  <a:pt x="5975991" y="1456673"/>
                  <a:pt x="5878477" y="1439180"/>
                </a:cubicBezTo>
                <a:cubicBezTo>
                  <a:pt x="5870803" y="1447519"/>
                  <a:pt x="5859206" y="1448153"/>
                  <a:pt x="5838387" y="1444679"/>
                </a:cubicBezTo>
                <a:cubicBezTo>
                  <a:pt x="5802317" y="1444778"/>
                  <a:pt x="5810848" y="1465165"/>
                  <a:pt x="5771136" y="1453639"/>
                </a:cubicBezTo>
                <a:cubicBezTo>
                  <a:pt x="5780732" y="1464484"/>
                  <a:pt x="5704275" y="1459369"/>
                  <a:pt x="5724081" y="1470431"/>
                </a:cubicBezTo>
                <a:cubicBezTo>
                  <a:pt x="5703536" y="1480946"/>
                  <a:pt x="5687323" y="1464719"/>
                  <a:pt x="5666577" y="1473921"/>
                </a:cubicBezTo>
                <a:cubicBezTo>
                  <a:pt x="5640974" y="1476520"/>
                  <a:pt x="5678275" y="1461854"/>
                  <a:pt x="5649068" y="1461676"/>
                </a:cubicBezTo>
                <a:cubicBezTo>
                  <a:pt x="5614218" y="1463443"/>
                  <a:pt x="5608578" y="1443299"/>
                  <a:pt x="5588902" y="1469647"/>
                </a:cubicBezTo>
                <a:cubicBezTo>
                  <a:pt x="5550386" y="1464321"/>
                  <a:pt x="5546573" y="1476049"/>
                  <a:pt x="5498090" y="1483173"/>
                </a:cubicBezTo>
                <a:cubicBezTo>
                  <a:pt x="5475226" y="1477314"/>
                  <a:pt x="5459293" y="1480930"/>
                  <a:pt x="5444641" y="1487602"/>
                </a:cubicBezTo>
                <a:cubicBezTo>
                  <a:pt x="5395328" y="1487320"/>
                  <a:pt x="5353572" y="1498007"/>
                  <a:pt x="5299812" y="1503362"/>
                </a:cubicBezTo>
                <a:cubicBezTo>
                  <a:pt x="5238326" y="1497756"/>
                  <a:pt x="5303225" y="1514963"/>
                  <a:pt x="5245752" y="1520612"/>
                </a:cubicBezTo>
                <a:cubicBezTo>
                  <a:pt x="5190753" y="1507732"/>
                  <a:pt x="5205712" y="1518627"/>
                  <a:pt x="5177807" y="1526802"/>
                </a:cubicBezTo>
                <a:lnTo>
                  <a:pt x="5113910" y="1533205"/>
                </a:lnTo>
                <a:lnTo>
                  <a:pt x="5059484" y="1546802"/>
                </a:lnTo>
                <a:lnTo>
                  <a:pt x="5038524" y="1545675"/>
                </a:lnTo>
                <a:lnTo>
                  <a:pt x="5026564" y="1545376"/>
                </a:lnTo>
                <a:cubicBezTo>
                  <a:pt x="5006873" y="1544046"/>
                  <a:pt x="4987701" y="1552900"/>
                  <a:pt x="4969433" y="1550865"/>
                </a:cubicBezTo>
                <a:cubicBezTo>
                  <a:pt x="4943627" y="1555066"/>
                  <a:pt x="4892754" y="1568818"/>
                  <a:pt x="4871726" y="1570584"/>
                </a:cubicBezTo>
                <a:cubicBezTo>
                  <a:pt x="4863638" y="1570310"/>
                  <a:pt x="4846771" y="1559566"/>
                  <a:pt x="4843267" y="1561459"/>
                </a:cubicBezTo>
                <a:lnTo>
                  <a:pt x="4821058" y="1553078"/>
                </a:lnTo>
                <a:lnTo>
                  <a:pt x="4791466" y="1561324"/>
                </a:lnTo>
                <a:lnTo>
                  <a:pt x="4784247" y="1562342"/>
                </a:lnTo>
                <a:cubicBezTo>
                  <a:pt x="4770593" y="1574121"/>
                  <a:pt x="4776816" y="1558072"/>
                  <a:pt x="4739309" y="1553948"/>
                </a:cubicBezTo>
                <a:cubicBezTo>
                  <a:pt x="4684311" y="1578213"/>
                  <a:pt x="4712803" y="1566697"/>
                  <a:pt x="4697562" y="1551206"/>
                </a:cubicBezTo>
                <a:lnTo>
                  <a:pt x="4650737" y="1537381"/>
                </a:lnTo>
                <a:cubicBezTo>
                  <a:pt x="4628208" y="1530633"/>
                  <a:pt x="4609654" y="1567617"/>
                  <a:pt x="4583150" y="1529064"/>
                </a:cubicBezTo>
                <a:cubicBezTo>
                  <a:pt x="4575879" y="1527088"/>
                  <a:pt x="4527005" y="1532552"/>
                  <a:pt x="4521734" y="1529359"/>
                </a:cubicBezTo>
                <a:cubicBezTo>
                  <a:pt x="4457980" y="1517590"/>
                  <a:pt x="4465052" y="1532003"/>
                  <a:pt x="4382398" y="1534108"/>
                </a:cubicBezTo>
                <a:cubicBezTo>
                  <a:pt x="4347480" y="1506889"/>
                  <a:pt x="4310783" y="1494709"/>
                  <a:pt x="4221826" y="1500972"/>
                </a:cubicBezTo>
                <a:cubicBezTo>
                  <a:pt x="4174471" y="1526598"/>
                  <a:pt x="4136675" y="1542031"/>
                  <a:pt x="4096601" y="1521563"/>
                </a:cubicBezTo>
                <a:cubicBezTo>
                  <a:pt x="4015086" y="1550501"/>
                  <a:pt x="3986123" y="1519347"/>
                  <a:pt x="4002441" y="1528912"/>
                </a:cubicBezTo>
                <a:cubicBezTo>
                  <a:pt x="3967120" y="1539744"/>
                  <a:pt x="3931774" y="1526729"/>
                  <a:pt x="3833906" y="1516637"/>
                </a:cubicBezTo>
                <a:cubicBezTo>
                  <a:pt x="3781438" y="1538249"/>
                  <a:pt x="3822855" y="1526006"/>
                  <a:pt x="3763845" y="1501782"/>
                </a:cubicBezTo>
                <a:cubicBezTo>
                  <a:pt x="3734533" y="1525292"/>
                  <a:pt x="3677359" y="1524487"/>
                  <a:pt x="3673583" y="1501471"/>
                </a:cubicBezTo>
                <a:cubicBezTo>
                  <a:pt x="3663687" y="1502855"/>
                  <a:pt x="3650245" y="1528777"/>
                  <a:pt x="3640771" y="1531025"/>
                </a:cubicBezTo>
                <a:lnTo>
                  <a:pt x="3576170" y="1516288"/>
                </a:lnTo>
                <a:lnTo>
                  <a:pt x="3540258" y="1516976"/>
                </a:lnTo>
                <a:lnTo>
                  <a:pt x="3522853" y="1538044"/>
                </a:lnTo>
                <a:lnTo>
                  <a:pt x="3480929" y="1526739"/>
                </a:lnTo>
                <a:cubicBezTo>
                  <a:pt x="3469671" y="1527693"/>
                  <a:pt x="3444273" y="1543724"/>
                  <a:pt x="3430805" y="1542521"/>
                </a:cubicBezTo>
                <a:cubicBezTo>
                  <a:pt x="3386352" y="1529947"/>
                  <a:pt x="3347457" y="1537200"/>
                  <a:pt x="3292707" y="1520490"/>
                </a:cubicBezTo>
                <a:cubicBezTo>
                  <a:pt x="3271897" y="1516147"/>
                  <a:pt x="3203347" y="1513732"/>
                  <a:pt x="3187872" y="1519991"/>
                </a:cubicBezTo>
                <a:cubicBezTo>
                  <a:pt x="3173062" y="1520872"/>
                  <a:pt x="3157325" y="1517771"/>
                  <a:pt x="3148026" y="1524777"/>
                </a:cubicBezTo>
                <a:cubicBezTo>
                  <a:pt x="3133878" y="1533085"/>
                  <a:pt x="3089156" y="1517485"/>
                  <a:pt x="3092394" y="1528115"/>
                </a:cubicBezTo>
                <a:cubicBezTo>
                  <a:pt x="3060512" y="1517374"/>
                  <a:pt x="3025593" y="1534558"/>
                  <a:pt x="2994200" y="1537857"/>
                </a:cubicBezTo>
                <a:cubicBezTo>
                  <a:pt x="2969798" y="1527501"/>
                  <a:pt x="2927999" y="1544636"/>
                  <a:pt x="2862301" y="1544250"/>
                </a:cubicBezTo>
                <a:cubicBezTo>
                  <a:pt x="2835658" y="1532340"/>
                  <a:pt x="2818008" y="1544135"/>
                  <a:pt x="2766335" y="1527662"/>
                </a:cubicBezTo>
                <a:cubicBezTo>
                  <a:pt x="2764004" y="1529036"/>
                  <a:pt x="2761142" y="1530285"/>
                  <a:pt x="2757836" y="1531371"/>
                </a:cubicBezTo>
                <a:cubicBezTo>
                  <a:pt x="2738633" y="1537675"/>
                  <a:pt x="2708957" y="1537188"/>
                  <a:pt x="2691555" y="1530283"/>
                </a:cubicBezTo>
                <a:cubicBezTo>
                  <a:pt x="2608810" y="1507878"/>
                  <a:pt x="2611304" y="1510787"/>
                  <a:pt x="2539383" y="1504835"/>
                </a:cubicBezTo>
                <a:cubicBezTo>
                  <a:pt x="2457862" y="1500384"/>
                  <a:pt x="2478670" y="1542474"/>
                  <a:pt x="2378036" y="1520645"/>
                </a:cubicBezTo>
                <a:cubicBezTo>
                  <a:pt x="2366529" y="1528574"/>
                  <a:pt x="2341629" y="1515421"/>
                  <a:pt x="2320049" y="1511019"/>
                </a:cubicBezTo>
                <a:cubicBezTo>
                  <a:pt x="2280399" y="1509467"/>
                  <a:pt x="2278267" y="1522148"/>
                  <a:pt x="2238909" y="1508888"/>
                </a:cubicBezTo>
                <a:cubicBezTo>
                  <a:pt x="2245444" y="1520095"/>
                  <a:pt x="2163364" y="1519472"/>
                  <a:pt x="2181031" y="1531361"/>
                </a:cubicBezTo>
                <a:cubicBezTo>
                  <a:pt x="2154585" y="1540861"/>
                  <a:pt x="2138796" y="1516056"/>
                  <a:pt x="2112613" y="1524245"/>
                </a:cubicBezTo>
                <a:cubicBezTo>
                  <a:pt x="2083537" y="1525655"/>
                  <a:pt x="2078233" y="1524725"/>
                  <a:pt x="2046221" y="1523212"/>
                </a:cubicBezTo>
                <a:cubicBezTo>
                  <a:pt x="2007296" y="1523373"/>
                  <a:pt x="2032394" y="1491187"/>
                  <a:pt x="2001057" y="1516449"/>
                </a:cubicBezTo>
                <a:cubicBezTo>
                  <a:pt x="1960724" y="1509398"/>
                  <a:pt x="1976058" y="1528820"/>
                  <a:pt x="1920184" y="1533676"/>
                </a:cubicBezTo>
                <a:cubicBezTo>
                  <a:pt x="1897238" y="1526813"/>
                  <a:pt x="1877505" y="1527174"/>
                  <a:pt x="1835994" y="1527678"/>
                </a:cubicBezTo>
                <a:cubicBezTo>
                  <a:pt x="1794483" y="1528182"/>
                  <a:pt x="1726077" y="1533693"/>
                  <a:pt x="1671119" y="1536701"/>
                </a:cubicBezTo>
                <a:cubicBezTo>
                  <a:pt x="1605663" y="1528324"/>
                  <a:pt x="1630763" y="1553523"/>
                  <a:pt x="1565556" y="1556503"/>
                </a:cubicBezTo>
                <a:cubicBezTo>
                  <a:pt x="1501959" y="1539013"/>
                  <a:pt x="1462468" y="1572800"/>
                  <a:pt x="1407755" y="1571444"/>
                </a:cubicBezTo>
                <a:cubicBezTo>
                  <a:pt x="1319286" y="1555448"/>
                  <a:pt x="1429251" y="1585263"/>
                  <a:pt x="1291872" y="1579471"/>
                </a:cubicBezTo>
                <a:cubicBezTo>
                  <a:pt x="1284192" y="1576816"/>
                  <a:pt x="1243590" y="1599390"/>
                  <a:pt x="1245251" y="1603018"/>
                </a:cubicBezTo>
                <a:cubicBezTo>
                  <a:pt x="1236562" y="1601891"/>
                  <a:pt x="1184091" y="1586977"/>
                  <a:pt x="1181938" y="1592789"/>
                </a:cubicBezTo>
                <a:cubicBezTo>
                  <a:pt x="1138153" y="1593474"/>
                  <a:pt x="1130439" y="1578153"/>
                  <a:pt x="1091432" y="1571003"/>
                </a:cubicBezTo>
                <a:cubicBezTo>
                  <a:pt x="1007000" y="1580980"/>
                  <a:pt x="1001377" y="1557850"/>
                  <a:pt x="940355" y="1560638"/>
                </a:cubicBezTo>
                <a:cubicBezTo>
                  <a:pt x="891367" y="1572083"/>
                  <a:pt x="924846" y="1558773"/>
                  <a:pt x="868264" y="1566392"/>
                </a:cubicBezTo>
                <a:cubicBezTo>
                  <a:pt x="848640" y="1547574"/>
                  <a:pt x="814997" y="1568391"/>
                  <a:pt x="792765" y="1563102"/>
                </a:cubicBezTo>
                <a:cubicBezTo>
                  <a:pt x="758082" y="1585102"/>
                  <a:pt x="689950" y="1563038"/>
                  <a:pt x="653153" y="1563516"/>
                </a:cubicBezTo>
                <a:cubicBezTo>
                  <a:pt x="591300" y="1567692"/>
                  <a:pt x="576686" y="1582565"/>
                  <a:pt x="541933" y="1561051"/>
                </a:cubicBezTo>
                <a:cubicBezTo>
                  <a:pt x="537775" y="1570056"/>
                  <a:pt x="508236" y="1570304"/>
                  <a:pt x="472797" y="1568904"/>
                </a:cubicBezTo>
                <a:cubicBezTo>
                  <a:pt x="458898" y="1573560"/>
                  <a:pt x="425270" y="1567476"/>
                  <a:pt x="396059" y="1560970"/>
                </a:cubicBezTo>
                <a:cubicBezTo>
                  <a:pt x="431016" y="1548467"/>
                  <a:pt x="332180" y="1575204"/>
                  <a:pt x="336819" y="1560892"/>
                </a:cubicBezTo>
                <a:cubicBezTo>
                  <a:pt x="292157" y="1552383"/>
                  <a:pt x="263346" y="1557575"/>
                  <a:pt x="267163" y="1531913"/>
                </a:cubicBezTo>
                <a:cubicBezTo>
                  <a:pt x="253228" y="1516946"/>
                  <a:pt x="198100" y="1540864"/>
                  <a:pt x="196644" y="1524565"/>
                </a:cubicBezTo>
                <a:cubicBezTo>
                  <a:pt x="172602" y="1535342"/>
                  <a:pt x="127394" y="1518578"/>
                  <a:pt x="86819" y="1519517"/>
                </a:cubicBezTo>
                <a:cubicBezTo>
                  <a:pt x="78537" y="1512257"/>
                  <a:pt x="69224" y="1512723"/>
                  <a:pt x="53369" y="1516853"/>
                </a:cubicBezTo>
                <a:cubicBezTo>
                  <a:pt x="37131" y="1517503"/>
                  <a:pt x="19976" y="1516838"/>
                  <a:pt x="2359" y="1515247"/>
                </a:cubicBezTo>
                <a:lnTo>
                  <a:pt x="0" y="1514932"/>
                </a:lnTo>
                <a:lnTo>
                  <a:pt x="0" y="0"/>
                </a:lnTo>
                <a:close/>
              </a:path>
            </a:pathLst>
          </a:custGeom>
          <a:solidFill>
            <a:srgbClr val="82766A">
              <a:alpha val="15000"/>
            </a:srgb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2" name="CuadroTexto 1">
            <a:extLst>
              <a:ext uri="{FF2B5EF4-FFF2-40B4-BE49-F238E27FC236}">
                <a16:creationId xmlns:a16="http://schemas.microsoft.com/office/drawing/2014/main" id="{0BA2D27C-8669-05E1-AEDB-BDCF94B1ED97}"/>
              </a:ext>
            </a:extLst>
          </p:cNvPr>
          <p:cNvSpPr txBox="1"/>
          <p:nvPr/>
        </p:nvSpPr>
        <p:spPr>
          <a:xfrm>
            <a:off x="1887968" y="818775"/>
            <a:ext cx="8423238" cy="705227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/>
          <a:p>
            <a:pPr algn="ctr">
              <a:lnSpc>
                <a:spcPct val="90000"/>
              </a:lnSpc>
              <a:spcBef>
                <a:spcPct val="0"/>
              </a:spcBef>
              <a:spcAft>
                <a:spcPts val="600"/>
              </a:spcAft>
            </a:pPr>
            <a:r>
              <a:rPr lang="en-US" sz="32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j-lt"/>
                <a:ea typeface="+mj-ea"/>
                <a:cs typeface="+mj-cs"/>
              </a:rPr>
              <a:t>LURZORU ETA UREN GAINEKO ERAGINA</a:t>
            </a:r>
          </a:p>
        </p:txBody>
      </p:sp>
      <p:sp>
        <p:nvSpPr>
          <p:cNvPr id="64" name="Rectangle 6">
            <a:extLst>
              <a:ext uri="{FF2B5EF4-FFF2-40B4-BE49-F238E27FC236}">
                <a16:creationId xmlns:a16="http://schemas.microsoft.com/office/drawing/2014/main" id="{DDCE5572-4319-4D42-813F-C8C69C08CAA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5096549" y="256355"/>
            <a:ext cx="1707751" cy="428984"/>
          </a:xfrm>
          <a:custGeom>
            <a:avLst/>
            <a:gdLst>
              <a:gd name="connsiteX0" fmla="*/ 0 w 2142503"/>
              <a:gd name="connsiteY0" fmla="*/ 0 h 571500"/>
              <a:gd name="connsiteX1" fmla="*/ 2142503 w 2142503"/>
              <a:gd name="connsiteY1" fmla="*/ 0 h 571500"/>
              <a:gd name="connsiteX2" fmla="*/ 2142503 w 2142503"/>
              <a:gd name="connsiteY2" fmla="*/ 571500 h 571500"/>
              <a:gd name="connsiteX3" fmla="*/ 0 w 2142503"/>
              <a:gd name="connsiteY3" fmla="*/ 571500 h 571500"/>
              <a:gd name="connsiteX4" fmla="*/ 0 w 2142503"/>
              <a:gd name="connsiteY4" fmla="*/ 0 h 571500"/>
              <a:gd name="connsiteX0" fmla="*/ 0 w 2142503"/>
              <a:gd name="connsiteY0" fmla="*/ 0 h 582145"/>
              <a:gd name="connsiteX1" fmla="*/ 2142503 w 2142503"/>
              <a:gd name="connsiteY1" fmla="*/ 0 h 582145"/>
              <a:gd name="connsiteX2" fmla="*/ 2142503 w 2142503"/>
              <a:gd name="connsiteY2" fmla="*/ 571500 h 582145"/>
              <a:gd name="connsiteX3" fmla="*/ 2050917 w 2142503"/>
              <a:gd name="connsiteY3" fmla="*/ 582088 h 582145"/>
              <a:gd name="connsiteX4" fmla="*/ 0 w 2142503"/>
              <a:gd name="connsiteY4" fmla="*/ 571500 h 582145"/>
              <a:gd name="connsiteX5" fmla="*/ 0 w 2142503"/>
              <a:gd name="connsiteY5" fmla="*/ 0 h 582145"/>
              <a:gd name="connsiteX0" fmla="*/ 0 w 2159832"/>
              <a:gd name="connsiteY0" fmla="*/ 0 h 582145"/>
              <a:gd name="connsiteX1" fmla="*/ 2142503 w 2159832"/>
              <a:gd name="connsiteY1" fmla="*/ 0 h 582145"/>
              <a:gd name="connsiteX2" fmla="*/ 2159829 w 2159832"/>
              <a:gd name="connsiteY2" fmla="*/ 96526 h 582145"/>
              <a:gd name="connsiteX3" fmla="*/ 2142503 w 2159832"/>
              <a:gd name="connsiteY3" fmla="*/ 571500 h 582145"/>
              <a:gd name="connsiteX4" fmla="*/ 2050917 w 2159832"/>
              <a:gd name="connsiteY4" fmla="*/ 582088 h 582145"/>
              <a:gd name="connsiteX5" fmla="*/ 0 w 2159832"/>
              <a:gd name="connsiteY5" fmla="*/ 571500 h 582145"/>
              <a:gd name="connsiteX6" fmla="*/ 0 w 2159832"/>
              <a:gd name="connsiteY6" fmla="*/ 0 h 582145"/>
              <a:gd name="connsiteX0" fmla="*/ 0 w 2159832"/>
              <a:gd name="connsiteY0" fmla="*/ 12386 h 594531"/>
              <a:gd name="connsiteX1" fmla="*/ 67826 w 2159832"/>
              <a:gd name="connsiteY1" fmla="*/ 0 h 594531"/>
              <a:gd name="connsiteX2" fmla="*/ 2142503 w 2159832"/>
              <a:gd name="connsiteY2" fmla="*/ 12386 h 594531"/>
              <a:gd name="connsiteX3" fmla="*/ 2159829 w 2159832"/>
              <a:gd name="connsiteY3" fmla="*/ 108912 h 594531"/>
              <a:gd name="connsiteX4" fmla="*/ 2142503 w 2159832"/>
              <a:gd name="connsiteY4" fmla="*/ 583886 h 594531"/>
              <a:gd name="connsiteX5" fmla="*/ 2050917 w 2159832"/>
              <a:gd name="connsiteY5" fmla="*/ 594474 h 594531"/>
              <a:gd name="connsiteX6" fmla="*/ 0 w 2159832"/>
              <a:gd name="connsiteY6" fmla="*/ 583886 h 594531"/>
              <a:gd name="connsiteX7" fmla="*/ 0 w 2159832"/>
              <a:gd name="connsiteY7" fmla="*/ 12386 h 594531"/>
              <a:gd name="connsiteX0" fmla="*/ 0 w 2168908"/>
              <a:gd name="connsiteY0" fmla="*/ 26000 h 594531"/>
              <a:gd name="connsiteX1" fmla="*/ 76902 w 2168908"/>
              <a:gd name="connsiteY1" fmla="*/ 0 h 594531"/>
              <a:gd name="connsiteX2" fmla="*/ 2151579 w 2168908"/>
              <a:gd name="connsiteY2" fmla="*/ 12386 h 594531"/>
              <a:gd name="connsiteX3" fmla="*/ 2168905 w 2168908"/>
              <a:gd name="connsiteY3" fmla="*/ 108912 h 594531"/>
              <a:gd name="connsiteX4" fmla="*/ 2151579 w 2168908"/>
              <a:gd name="connsiteY4" fmla="*/ 583886 h 594531"/>
              <a:gd name="connsiteX5" fmla="*/ 2059993 w 2168908"/>
              <a:gd name="connsiteY5" fmla="*/ 594474 h 594531"/>
              <a:gd name="connsiteX6" fmla="*/ 9076 w 2168908"/>
              <a:gd name="connsiteY6" fmla="*/ 583886 h 594531"/>
              <a:gd name="connsiteX7" fmla="*/ 0 w 2168908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147197 w 2316105"/>
              <a:gd name="connsiteY0" fmla="*/ 26000 h 594531"/>
              <a:gd name="connsiteX1" fmla="*/ 224099 w 2316105"/>
              <a:gd name="connsiteY1" fmla="*/ 0 h 594531"/>
              <a:gd name="connsiteX2" fmla="*/ 2298776 w 2316105"/>
              <a:gd name="connsiteY2" fmla="*/ 12386 h 594531"/>
              <a:gd name="connsiteX3" fmla="*/ 2316102 w 2316105"/>
              <a:gd name="connsiteY3" fmla="*/ 108912 h 594531"/>
              <a:gd name="connsiteX4" fmla="*/ 2298776 w 2316105"/>
              <a:gd name="connsiteY4" fmla="*/ 583886 h 594531"/>
              <a:gd name="connsiteX5" fmla="*/ 2207190 w 2316105"/>
              <a:gd name="connsiteY5" fmla="*/ 594474 h 594531"/>
              <a:gd name="connsiteX6" fmla="*/ 156273 w 2316105"/>
              <a:gd name="connsiteY6" fmla="*/ 583886 h 594531"/>
              <a:gd name="connsiteX7" fmla="*/ 142416 w 2316105"/>
              <a:gd name="connsiteY7" fmla="*/ 235975 h 594531"/>
              <a:gd name="connsiteX8" fmla="*/ 147197 w 2316105"/>
              <a:gd name="connsiteY8" fmla="*/ 26000 h 594531"/>
              <a:gd name="connsiteX0" fmla="*/ 154684 w 2323592"/>
              <a:gd name="connsiteY0" fmla="*/ 26000 h 594531"/>
              <a:gd name="connsiteX1" fmla="*/ 231586 w 2323592"/>
              <a:gd name="connsiteY1" fmla="*/ 0 h 594531"/>
              <a:gd name="connsiteX2" fmla="*/ 2306263 w 2323592"/>
              <a:gd name="connsiteY2" fmla="*/ 12386 h 594531"/>
              <a:gd name="connsiteX3" fmla="*/ 2323589 w 2323592"/>
              <a:gd name="connsiteY3" fmla="*/ 108912 h 594531"/>
              <a:gd name="connsiteX4" fmla="*/ 2306263 w 2323592"/>
              <a:gd name="connsiteY4" fmla="*/ 583886 h 594531"/>
              <a:gd name="connsiteX5" fmla="*/ 2214677 w 2323592"/>
              <a:gd name="connsiteY5" fmla="*/ 594474 h 594531"/>
              <a:gd name="connsiteX6" fmla="*/ 163760 w 2323592"/>
              <a:gd name="connsiteY6" fmla="*/ 583886 h 594531"/>
              <a:gd name="connsiteX7" fmla="*/ 158979 w 2323592"/>
              <a:gd name="connsiteY7" fmla="*/ 403879 h 594531"/>
              <a:gd name="connsiteX8" fmla="*/ 149903 w 2323592"/>
              <a:gd name="connsiteY8" fmla="*/ 235975 h 594531"/>
              <a:gd name="connsiteX9" fmla="*/ 154684 w 2323592"/>
              <a:gd name="connsiteY9" fmla="*/ 26000 h 594531"/>
              <a:gd name="connsiteX0" fmla="*/ 13665 w 2182573"/>
              <a:gd name="connsiteY0" fmla="*/ 26000 h 594531"/>
              <a:gd name="connsiteX1" fmla="*/ 90567 w 2182573"/>
              <a:gd name="connsiteY1" fmla="*/ 0 h 594531"/>
              <a:gd name="connsiteX2" fmla="*/ 2165244 w 2182573"/>
              <a:gd name="connsiteY2" fmla="*/ 12386 h 594531"/>
              <a:gd name="connsiteX3" fmla="*/ 2182570 w 2182573"/>
              <a:gd name="connsiteY3" fmla="*/ 108912 h 594531"/>
              <a:gd name="connsiteX4" fmla="*/ 2165244 w 2182573"/>
              <a:gd name="connsiteY4" fmla="*/ 583886 h 594531"/>
              <a:gd name="connsiteX5" fmla="*/ 2073658 w 2182573"/>
              <a:gd name="connsiteY5" fmla="*/ 594474 h 594531"/>
              <a:gd name="connsiteX6" fmla="*/ 22741 w 2182573"/>
              <a:gd name="connsiteY6" fmla="*/ 583886 h 594531"/>
              <a:gd name="connsiteX7" fmla="*/ 17960 w 2182573"/>
              <a:gd name="connsiteY7" fmla="*/ 403879 h 594531"/>
              <a:gd name="connsiteX8" fmla="*/ 8884 w 2182573"/>
              <a:gd name="connsiteY8" fmla="*/ 235975 h 594531"/>
              <a:gd name="connsiteX9" fmla="*/ 13665 w 2182573"/>
              <a:gd name="connsiteY9" fmla="*/ 26000 h 594531"/>
              <a:gd name="connsiteX0" fmla="*/ 13665 w 2202120"/>
              <a:gd name="connsiteY0" fmla="*/ 26000 h 594531"/>
              <a:gd name="connsiteX1" fmla="*/ 90567 w 2202120"/>
              <a:gd name="connsiteY1" fmla="*/ 0 h 594531"/>
              <a:gd name="connsiteX2" fmla="*/ 2165244 w 2202120"/>
              <a:gd name="connsiteY2" fmla="*/ 12386 h 594531"/>
              <a:gd name="connsiteX3" fmla="*/ 2182570 w 2202120"/>
              <a:gd name="connsiteY3" fmla="*/ 108912 h 594531"/>
              <a:gd name="connsiteX4" fmla="*/ 2192471 w 2202120"/>
              <a:gd name="connsiteY4" fmla="*/ 583886 h 594531"/>
              <a:gd name="connsiteX5" fmla="*/ 2073658 w 2202120"/>
              <a:gd name="connsiteY5" fmla="*/ 594474 h 594531"/>
              <a:gd name="connsiteX6" fmla="*/ 22741 w 2202120"/>
              <a:gd name="connsiteY6" fmla="*/ 583886 h 594531"/>
              <a:gd name="connsiteX7" fmla="*/ 17960 w 2202120"/>
              <a:gd name="connsiteY7" fmla="*/ 403879 h 594531"/>
              <a:gd name="connsiteX8" fmla="*/ 8884 w 2202120"/>
              <a:gd name="connsiteY8" fmla="*/ 235975 h 594531"/>
              <a:gd name="connsiteX9" fmla="*/ 13665 w 2202120"/>
              <a:gd name="connsiteY9" fmla="*/ 26000 h 594531"/>
              <a:gd name="connsiteX0" fmla="*/ 13665 w 2202036"/>
              <a:gd name="connsiteY0" fmla="*/ 26000 h 594531"/>
              <a:gd name="connsiteX1" fmla="*/ 90567 w 2202036"/>
              <a:gd name="connsiteY1" fmla="*/ 0 h 594531"/>
              <a:gd name="connsiteX2" fmla="*/ 2165244 w 2202036"/>
              <a:gd name="connsiteY2" fmla="*/ 12386 h 594531"/>
              <a:gd name="connsiteX3" fmla="*/ 2182570 w 2202036"/>
              <a:gd name="connsiteY3" fmla="*/ 108912 h 594531"/>
              <a:gd name="connsiteX4" fmla="*/ 2191645 w 2202036"/>
              <a:gd name="connsiteY4" fmla="*/ 422031 h 594531"/>
              <a:gd name="connsiteX5" fmla="*/ 2192471 w 2202036"/>
              <a:gd name="connsiteY5" fmla="*/ 583886 h 594531"/>
              <a:gd name="connsiteX6" fmla="*/ 2073658 w 2202036"/>
              <a:gd name="connsiteY6" fmla="*/ 594474 h 594531"/>
              <a:gd name="connsiteX7" fmla="*/ 22741 w 2202036"/>
              <a:gd name="connsiteY7" fmla="*/ 583886 h 594531"/>
              <a:gd name="connsiteX8" fmla="*/ 17960 w 2202036"/>
              <a:gd name="connsiteY8" fmla="*/ 403879 h 594531"/>
              <a:gd name="connsiteX9" fmla="*/ 8884 w 2202036"/>
              <a:gd name="connsiteY9" fmla="*/ 235975 h 594531"/>
              <a:gd name="connsiteX10" fmla="*/ 13665 w 2202036"/>
              <a:gd name="connsiteY10" fmla="*/ 26000 h 594531"/>
              <a:gd name="connsiteX0" fmla="*/ 142254 w 2330625"/>
              <a:gd name="connsiteY0" fmla="*/ 26000 h 594531"/>
              <a:gd name="connsiteX1" fmla="*/ 219156 w 2330625"/>
              <a:gd name="connsiteY1" fmla="*/ 0 h 594531"/>
              <a:gd name="connsiteX2" fmla="*/ 2293833 w 2330625"/>
              <a:gd name="connsiteY2" fmla="*/ 12386 h 594531"/>
              <a:gd name="connsiteX3" fmla="*/ 2311159 w 2330625"/>
              <a:gd name="connsiteY3" fmla="*/ 108912 h 594531"/>
              <a:gd name="connsiteX4" fmla="*/ 2320234 w 2330625"/>
              <a:gd name="connsiteY4" fmla="*/ 422031 h 594531"/>
              <a:gd name="connsiteX5" fmla="*/ 2321060 w 2330625"/>
              <a:gd name="connsiteY5" fmla="*/ 583886 h 594531"/>
              <a:gd name="connsiteX6" fmla="*/ 2202247 w 2330625"/>
              <a:gd name="connsiteY6" fmla="*/ 594474 h 594531"/>
              <a:gd name="connsiteX7" fmla="*/ 151330 w 2330625"/>
              <a:gd name="connsiteY7" fmla="*/ 583886 h 594531"/>
              <a:gd name="connsiteX8" fmla="*/ 155624 w 2330625"/>
              <a:gd name="connsiteY8" fmla="*/ 512790 h 594531"/>
              <a:gd name="connsiteX9" fmla="*/ 146549 w 2330625"/>
              <a:gd name="connsiteY9" fmla="*/ 403879 h 594531"/>
              <a:gd name="connsiteX10" fmla="*/ 137473 w 2330625"/>
              <a:gd name="connsiteY10" fmla="*/ 235975 h 594531"/>
              <a:gd name="connsiteX11" fmla="*/ 142254 w 2330625"/>
              <a:gd name="connsiteY11" fmla="*/ 26000 h 594531"/>
              <a:gd name="connsiteX0" fmla="*/ 13413 w 2201784"/>
              <a:gd name="connsiteY0" fmla="*/ 26000 h 594531"/>
              <a:gd name="connsiteX1" fmla="*/ 90315 w 2201784"/>
              <a:gd name="connsiteY1" fmla="*/ 0 h 594531"/>
              <a:gd name="connsiteX2" fmla="*/ 2164992 w 2201784"/>
              <a:gd name="connsiteY2" fmla="*/ 12386 h 594531"/>
              <a:gd name="connsiteX3" fmla="*/ 2182318 w 2201784"/>
              <a:gd name="connsiteY3" fmla="*/ 108912 h 594531"/>
              <a:gd name="connsiteX4" fmla="*/ 2191393 w 2201784"/>
              <a:gd name="connsiteY4" fmla="*/ 422031 h 594531"/>
              <a:gd name="connsiteX5" fmla="*/ 2192219 w 2201784"/>
              <a:gd name="connsiteY5" fmla="*/ 583886 h 594531"/>
              <a:gd name="connsiteX6" fmla="*/ 2073406 w 2201784"/>
              <a:gd name="connsiteY6" fmla="*/ 594474 h 594531"/>
              <a:gd name="connsiteX7" fmla="*/ 22489 w 2201784"/>
              <a:gd name="connsiteY7" fmla="*/ 583886 h 594531"/>
              <a:gd name="connsiteX8" fmla="*/ 26783 w 2201784"/>
              <a:gd name="connsiteY8" fmla="*/ 512790 h 594531"/>
              <a:gd name="connsiteX9" fmla="*/ 17708 w 2201784"/>
              <a:gd name="connsiteY9" fmla="*/ 403879 h 594531"/>
              <a:gd name="connsiteX10" fmla="*/ 8632 w 2201784"/>
              <a:gd name="connsiteY10" fmla="*/ 235975 h 594531"/>
              <a:gd name="connsiteX11" fmla="*/ 13413 w 2201784"/>
              <a:gd name="connsiteY11" fmla="*/ 26000 h 5945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201784" h="594531">
                <a:moveTo>
                  <a:pt x="13413" y="26000"/>
                </a:moveTo>
                <a:cubicBezTo>
                  <a:pt x="37534" y="24897"/>
                  <a:pt x="66194" y="1103"/>
                  <a:pt x="90315" y="0"/>
                </a:cubicBezTo>
                <a:lnTo>
                  <a:pt x="2164992" y="12386"/>
                </a:lnTo>
                <a:cubicBezTo>
                  <a:pt x="2164717" y="43049"/>
                  <a:pt x="2182593" y="78249"/>
                  <a:pt x="2182318" y="108912"/>
                </a:cubicBezTo>
                <a:cubicBezTo>
                  <a:pt x="2188231" y="177186"/>
                  <a:pt x="2189743" y="342869"/>
                  <a:pt x="2191393" y="422031"/>
                </a:cubicBezTo>
                <a:cubicBezTo>
                  <a:pt x="2193043" y="501193"/>
                  <a:pt x="2213396" y="555146"/>
                  <a:pt x="2192219" y="583886"/>
                </a:cubicBezTo>
                <a:cubicBezTo>
                  <a:pt x="2172279" y="582877"/>
                  <a:pt x="2093346" y="595483"/>
                  <a:pt x="2073406" y="594474"/>
                </a:cubicBezTo>
                <a:lnTo>
                  <a:pt x="22489" y="583886"/>
                </a:lnTo>
                <a:cubicBezTo>
                  <a:pt x="5849" y="592962"/>
                  <a:pt x="27580" y="542791"/>
                  <a:pt x="26783" y="512790"/>
                </a:cubicBezTo>
                <a:cubicBezTo>
                  <a:pt x="25986" y="482789"/>
                  <a:pt x="18464" y="450015"/>
                  <a:pt x="17708" y="403879"/>
                </a:cubicBezTo>
                <a:cubicBezTo>
                  <a:pt x="16952" y="357743"/>
                  <a:pt x="-14855" y="308787"/>
                  <a:pt x="8632" y="235975"/>
                </a:cubicBezTo>
                <a:cubicBezTo>
                  <a:pt x="7119" y="142994"/>
                  <a:pt x="-201" y="65329"/>
                  <a:pt x="13413" y="26000"/>
                </a:cubicBezTo>
                <a:close/>
              </a:path>
            </a:pathLst>
          </a:custGeom>
          <a:solidFill>
            <a:srgbClr val="D9D4D0">
              <a:alpha val="60000"/>
            </a:srgbClr>
          </a:solidFill>
          <a:ln>
            <a:noFill/>
          </a:ln>
          <a:effectLst>
            <a:softEdge rad="635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Título 1"/>
          <p:cNvSpPr txBox="1">
            <a:spLocks/>
          </p:cNvSpPr>
          <p:nvPr/>
        </p:nvSpPr>
        <p:spPr>
          <a:xfrm>
            <a:off x="407368" y="4005064"/>
            <a:ext cx="10513168" cy="2232248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endParaRPr lang="es-ES_tradnl" sz="2400">
              <a:solidFill>
                <a:schemeClr val="bg1"/>
              </a:solidFill>
              <a:latin typeface="Helvetica Neue Medium"/>
              <a:ea typeface="Lato Light" charset="0"/>
              <a:cs typeface="Helvetica Neue Medium"/>
            </a:endParaRPr>
          </a:p>
        </p:txBody>
      </p:sp>
    </p:spTree>
    <p:extLst>
      <p:ext uri="{BB962C8B-B14F-4D97-AF65-F5344CB8AC3E}">
        <p14:creationId xmlns:p14="http://schemas.microsoft.com/office/powerpoint/2010/main" val="398461057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 advClick="0"/>
    </mc:Choice>
    <mc:Fallback xmlns="">
      <p:transition advClick="0"/>
    </mc:Fallback>
  </mc:AlternateContent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32" name="Rectangle 31">
            <a:extLst>
              <a:ext uri="{FF2B5EF4-FFF2-40B4-BE49-F238E27FC236}">
                <a16:creationId xmlns:a16="http://schemas.microsoft.com/office/drawing/2014/main" id="{04C21BAE-6866-4C7A-A7EC-C1B2E572D5B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ln w="12700" cap="flat" cmpd="sng" algn="ctr">
            <a:noFill/>
            <a:prstDash val="solid"/>
            <a:miter lim="800000"/>
          </a:ln>
          <a:effectLst/>
          <a:extLs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E8FCEAFE-328F-090D-74C5-ADF9FC17F02A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screen">
            <a:extLst>
              <a:ext uri="{28A0092B-C50C-407E-A947-70E740481C1C}">
                <a14:useLocalDpi xmlns:a14="http://schemas.microsoft.com/office/drawing/2010/main"/>
              </a:ext>
              <a:ext uri="{837473B0-CC2E-450A-ABE3-18F120FF3D39}">
                <a1611:picAttrSrcUrl xmlns:a1611="http://schemas.microsoft.com/office/drawing/2016/11/main" r:id="rId4"/>
              </a:ext>
            </a:extLst>
          </a:blip>
          <a:srcRect/>
          <a:stretch/>
        </p:blipFill>
        <p:spPr>
          <a:xfrm>
            <a:off x="1" y="1"/>
            <a:ext cx="12192000" cy="6857999"/>
          </a:xfrm>
          <a:prstGeom prst="rect">
            <a:avLst/>
          </a:prstGeom>
        </p:spPr>
      </p:pic>
      <p:sp useBgFill="1">
        <p:nvSpPr>
          <p:cNvPr id="34" name="Freeform: Shape 33">
            <a:extLst>
              <a:ext uri="{FF2B5EF4-FFF2-40B4-BE49-F238E27FC236}">
                <a16:creationId xmlns:a16="http://schemas.microsoft.com/office/drawing/2014/main" id="{7E7D0C94-08B4-48AE-8813-CC4D60294F4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723899" y="609600"/>
            <a:ext cx="5372101" cy="5513767"/>
          </a:xfrm>
          <a:custGeom>
            <a:avLst/>
            <a:gdLst>
              <a:gd name="connsiteX0" fmla="*/ 0 w 5372101"/>
              <a:gd name="connsiteY0" fmla="*/ 0 h 5513767"/>
              <a:gd name="connsiteX1" fmla="*/ 5372101 w 5372101"/>
              <a:gd name="connsiteY1" fmla="*/ 0 h 5513767"/>
              <a:gd name="connsiteX2" fmla="*/ 5372101 w 5372101"/>
              <a:gd name="connsiteY2" fmla="*/ 5513767 h 5513767"/>
              <a:gd name="connsiteX3" fmla="*/ 5363126 w 5372101"/>
              <a:gd name="connsiteY3" fmla="*/ 5512835 h 5513767"/>
              <a:gd name="connsiteX4" fmla="*/ 5316714 w 5372101"/>
              <a:gd name="connsiteY4" fmla="*/ 5491247 h 5513767"/>
              <a:gd name="connsiteX5" fmla="*/ 5198331 w 5372101"/>
              <a:gd name="connsiteY5" fmla="*/ 5470092 h 5513767"/>
              <a:gd name="connsiteX6" fmla="*/ 5150428 w 5372101"/>
              <a:gd name="connsiteY6" fmla="*/ 5472506 h 5513767"/>
              <a:gd name="connsiteX7" fmla="*/ 5085506 w 5372101"/>
              <a:gd name="connsiteY7" fmla="*/ 5468851 h 5513767"/>
              <a:gd name="connsiteX8" fmla="*/ 4968663 w 5372101"/>
              <a:gd name="connsiteY8" fmla="*/ 5470487 h 5513767"/>
              <a:gd name="connsiteX9" fmla="*/ 4815623 w 5372101"/>
              <a:gd name="connsiteY9" fmla="*/ 5458622 h 5513767"/>
              <a:gd name="connsiteX10" fmla="*/ 4716679 w 5372101"/>
              <a:gd name="connsiteY10" fmla="*/ 5405365 h 5513767"/>
              <a:gd name="connsiteX11" fmla="*/ 4704891 w 5372101"/>
              <a:gd name="connsiteY11" fmla="*/ 5411529 h 5513767"/>
              <a:gd name="connsiteX12" fmla="*/ 4630496 w 5372101"/>
              <a:gd name="connsiteY12" fmla="*/ 5396532 h 5513767"/>
              <a:gd name="connsiteX13" fmla="*/ 4506964 w 5372101"/>
              <a:gd name="connsiteY13" fmla="*/ 5396685 h 5513767"/>
              <a:gd name="connsiteX14" fmla="*/ 4427135 w 5372101"/>
              <a:gd name="connsiteY14" fmla="*/ 5358585 h 5513767"/>
              <a:gd name="connsiteX15" fmla="*/ 4028338 w 5372101"/>
              <a:gd name="connsiteY15" fmla="*/ 5313494 h 5513767"/>
              <a:gd name="connsiteX16" fmla="*/ 4015367 w 5372101"/>
              <a:gd name="connsiteY16" fmla="*/ 5320766 h 5513767"/>
              <a:gd name="connsiteX17" fmla="*/ 4002837 w 5372101"/>
              <a:gd name="connsiteY17" fmla="*/ 5322294 h 5513767"/>
              <a:gd name="connsiteX18" fmla="*/ 3997650 w 5372101"/>
              <a:gd name="connsiteY18" fmla="*/ 5329513 h 5513767"/>
              <a:gd name="connsiteX19" fmla="*/ 3991991 w 5372101"/>
              <a:gd name="connsiteY19" fmla="*/ 5331908 h 5513767"/>
              <a:gd name="connsiteX20" fmla="*/ 3925210 w 5372101"/>
              <a:gd name="connsiteY20" fmla="*/ 5319395 h 5513767"/>
              <a:gd name="connsiteX21" fmla="*/ 3837014 w 5372101"/>
              <a:gd name="connsiteY21" fmla="*/ 5289023 h 5513767"/>
              <a:gd name="connsiteX22" fmla="*/ 3798765 w 5372101"/>
              <a:gd name="connsiteY22" fmla="*/ 5299431 h 5513767"/>
              <a:gd name="connsiteX23" fmla="*/ 3792144 w 5372101"/>
              <a:gd name="connsiteY23" fmla="*/ 5301616 h 5513767"/>
              <a:gd name="connsiteX24" fmla="*/ 3766249 w 5372101"/>
              <a:gd name="connsiteY24" fmla="*/ 5301869 h 5513767"/>
              <a:gd name="connsiteX25" fmla="*/ 3718651 w 5372101"/>
              <a:gd name="connsiteY25" fmla="*/ 5320541 h 5513767"/>
              <a:gd name="connsiteX26" fmla="*/ 3671207 w 5372101"/>
              <a:gd name="connsiteY26" fmla="*/ 5318046 h 5513767"/>
              <a:gd name="connsiteX27" fmla="*/ 3446863 w 5372101"/>
              <a:gd name="connsiteY27" fmla="*/ 5294348 h 5513767"/>
              <a:gd name="connsiteX28" fmla="*/ 3312000 w 5372101"/>
              <a:gd name="connsiteY28" fmla="*/ 5286923 h 5513767"/>
              <a:gd name="connsiteX29" fmla="*/ 3259756 w 5372101"/>
              <a:gd name="connsiteY29" fmla="*/ 5294712 h 5513767"/>
              <a:gd name="connsiteX30" fmla="*/ 3187481 w 5372101"/>
              <a:gd name="connsiteY30" fmla="*/ 5298457 h 5513767"/>
              <a:gd name="connsiteX31" fmla="*/ 3124115 w 5372101"/>
              <a:gd name="connsiteY31" fmla="*/ 5294626 h 5513767"/>
              <a:gd name="connsiteX32" fmla="*/ 3099907 w 5372101"/>
              <a:gd name="connsiteY32" fmla="*/ 5302443 h 5513767"/>
              <a:gd name="connsiteX33" fmla="*/ 3017494 w 5372101"/>
              <a:gd name="connsiteY33" fmla="*/ 5301439 h 5513767"/>
              <a:gd name="connsiteX34" fmla="*/ 3010848 w 5372101"/>
              <a:gd name="connsiteY34" fmla="*/ 5307225 h 5513767"/>
              <a:gd name="connsiteX35" fmla="*/ 2994286 w 5372101"/>
              <a:gd name="connsiteY35" fmla="*/ 5309060 h 5513767"/>
              <a:gd name="connsiteX36" fmla="*/ 2988160 w 5372101"/>
              <a:gd name="connsiteY36" fmla="*/ 5310041 h 5513767"/>
              <a:gd name="connsiteX37" fmla="*/ 2984260 w 5372101"/>
              <a:gd name="connsiteY37" fmla="*/ 5307528 h 5513767"/>
              <a:gd name="connsiteX38" fmla="*/ 2979127 w 5372101"/>
              <a:gd name="connsiteY38" fmla="*/ 5308389 h 5513767"/>
              <a:gd name="connsiteX39" fmla="*/ 2978660 w 5372101"/>
              <a:gd name="connsiteY39" fmla="*/ 5311563 h 5513767"/>
              <a:gd name="connsiteX40" fmla="*/ 2946326 w 5372101"/>
              <a:gd name="connsiteY40" fmla="*/ 5316745 h 5513767"/>
              <a:gd name="connsiteX41" fmla="*/ 2713134 w 5372101"/>
              <a:gd name="connsiteY41" fmla="*/ 5331381 h 5513767"/>
              <a:gd name="connsiteX42" fmla="*/ 2352072 w 5372101"/>
              <a:gd name="connsiteY42" fmla="*/ 5342761 h 5513767"/>
              <a:gd name="connsiteX43" fmla="*/ 2260922 w 5372101"/>
              <a:gd name="connsiteY43" fmla="*/ 5328122 h 5513767"/>
              <a:gd name="connsiteX44" fmla="*/ 2178497 w 5372101"/>
              <a:gd name="connsiteY44" fmla="*/ 5351065 h 5513767"/>
              <a:gd name="connsiteX45" fmla="*/ 2034408 w 5372101"/>
              <a:gd name="connsiteY45" fmla="*/ 5307958 h 5513767"/>
              <a:gd name="connsiteX46" fmla="*/ 1831505 w 5372101"/>
              <a:gd name="connsiteY46" fmla="*/ 5312691 h 5513767"/>
              <a:gd name="connsiteX47" fmla="*/ 1710387 w 5372101"/>
              <a:gd name="connsiteY47" fmla="*/ 5308705 h 5513767"/>
              <a:gd name="connsiteX48" fmla="*/ 1664816 w 5372101"/>
              <a:gd name="connsiteY48" fmla="*/ 5296479 h 5513767"/>
              <a:gd name="connsiteX49" fmla="*/ 1600883 w 5372101"/>
              <a:gd name="connsiteY49" fmla="*/ 5286607 h 5513767"/>
              <a:gd name="connsiteX50" fmla="*/ 1488397 w 5372101"/>
              <a:gd name="connsiteY50" fmla="*/ 5260898 h 5513767"/>
              <a:gd name="connsiteX51" fmla="*/ 1336670 w 5372101"/>
              <a:gd name="connsiteY51" fmla="*/ 5240770 h 5513767"/>
              <a:gd name="connsiteX52" fmla="*/ 1224297 w 5372101"/>
              <a:gd name="connsiteY52" fmla="*/ 5271845 h 5513767"/>
              <a:gd name="connsiteX53" fmla="*/ 1214830 w 5372101"/>
              <a:gd name="connsiteY53" fmla="*/ 5263450 h 5513767"/>
              <a:gd name="connsiteX54" fmla="*/ 1138181 w 5372101"/>
              <a:gd name="connsiteY54" fmla="*/ 5262590 h 5513767"/>
              <a:gd name="connsiteX55" fmla="*/ 943575 w 5372101"/>
              <a:gd name="connsiteY55" fmla="*/ 5290808 h 5513767"/>
              <a:gd name="connsiteX56" fmla="*/ 529813 w 5372101"/>
              <a:gd name="connsiteY56" fmla="*/ 5218555 h 5513767"/>
              <a:gd name="connsiteX57" fmla="*/ 519546 w 5372101"/>
              <a:gd name="connsiteY57" fmla="*/ 5208845 h 5513767"/>
              <a:gd name="connsiteX58" fmla="*/ 507906 w 5372101"/>
              <a:gd name="connsiteY58" fmla="*/ 5204779 h 5513767"/>
              <a:gd name="connsiteX59" fmla="*/ 505153 w 5372101"/>
              <a:gd name="connsiteY59" fmla="*/ 5196726 h 5513767"/>
              <a:gd name="connsiteX60" fmla="*/ 500429 w 5372101"/>
              <a:gd name="connsiteY60" fmla="*/ 5193241 h 5513767"/>
              <a:gd name="connsiteX61" fmla="*/ 431923 w 5372101"/>
              <a:gd name="connsiteY61" fmla="*/ 5191553 h 5513767"/>
              <a:gd name="connsiteX62" fmla="*/ 337115 w 5372101"/>
              <a:gd name="connsiteY62" fmla="*/ 5202714 h 5513767"/>
              <a:gd name="connsiteX63" fmla="*/ 303383 w 5372101"/>
              <a:gd name="connsiteY63" fmla="*/ 5184750 h 5513767"/>
              <a:gd name="connsiteX64" fmla="*/ 297664 w 5372101"/>
              <a:gd name="connsiteY64" fmla="*/ 5181269 h 5513767"/>
              <a:gd name="connsiteX65" fmla="*/ 272701 w 5372101"/>
              <a:gd name="connsiteY65" fmla="*/ 5175678 h 5513767"/>
              <a:gd name="connsiteX66" fmla="*/ 268242 w 5372101"/>
              <a:gd name="connsiteY66" fmla="*/ 5163678 h 5513767"/>
              <a:gd name="connsiteX67" fmla="*/ 232517 w 5372101"/>
              <a:gd name="connsiteY67" fmla="*/ 5147792 h 5513767"/>
              <a:gd name="connsiteX68" fmla="*/ 185851 w 5372101"/>
              <a:gd name="connsiteY68" fmla="*/ 5140408 h 5513767"/>
              <a:gd name="connsiteX69" fmla="*/ 20337 w 5372101"/>
              <a:gd name="connsiteY69" fmla="*/ 5113040 h 5513767"/>
              <a:gd name="connsiteX70" fmla="*/ 0 w 5372101"/>
              <a:gd name="connsiteY70" fmla="*/ 5112243 h 55137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</a:cxnLst>
            <a:rect l="l" t="t" r="r" b="b"/>
            <a:pathLst>
              <a:path w="5372101" h="5513767">
                <a:moveTo>
                  <a:pt x="0" y="0"/>
                </a:moveTo>
                <a:lnTo>
                  <a:pt x="5372101" y="0"/>
                </a:lnTo>
                <a:lnTo>
                  <a:pt x="5372101" y="5513767"/>
                </a:lnTo>
                <a:lnTo>
                  <a:pt x="5363126" y="5512835"/>
                </a:lnTo>
                <a:cubicBezTo>
                  <a:pt x="5345779" y="5509071"/>
                  <a:pt x="5329767" y="5502649"/>
                  <a:pt x="5316714" y="5491247"/>
                </a:cubicBezTo>
                <a:cubicBezTo>
                  <a:pt x="5295689" y="5478131"/>
                  <a:pt x="5219502" y="5459909"/>
                  <a:pt x="5198331" y="5470092"/>
                </a:cubicBezTo>
                <a:cubicBezTo>
                  <a:pt x="5181052" y="5469102"/>
                  <a:pt x="5165047" y="5459569"/>
                  <a:pt x="5150428" y="5472506"/>
                </a:cubicBezTo>
                <a:cubicBezTo>
                  <a:pt x="5129562" y="5487248"/>
                  <a:pt x="5088050" y="5445894"/>
                  <a:pt x="5085506" y="5468851"/>
                </a:cubicBezTo>
                <a:cubicBezTo>
                  <a:pt x="5055692" y="5440170"/>
                  <a:pt x="5006122" y="5469577"/>
                  <a:pt x="4968663" y="5470487"/>
                </a:cubicBezTo>
                <a:cubicBezTo>
                  <a:pt x="4947085" y="5444049"/>
                  <a:pt x="4889767" y="5472037"/>
                  <a:pt x="4815623" y="5458622"/>
                </a:cubicBezTo>
                <a:cubicBezTo>
                  <a:pt x="4792418" y="5428488"/>
                  <a:pt x="4765548" y="5449887"/>
                  <a:pt x="4716679" y="5405365"/>
                </a:cubicBezTo>
                <a:cubicBezTo>
                  <a:pt x="4713235" y="5407807"/>
                  <a:pt x="4709266" y="5409883"/>
                  <a:pt x="4704891" y="5411529"/>
                </a:cubicBezTo>
                <a:cubicBezTo>
                  <a:pt x="4679473" y="5421092"/>
                  <a:pt x="4646164" y="5414379"/>
                  <a:pt x="4630496" y="5396532"/>
                </a:cubicBezTo>
                <a:cubicBezTo>
                  <a:pt x="4590205" y="5365061"/>
                  <a:pt x="4548419" y="5412094"/>
                  <a:pt x="4506964" y="5396685"/>
                </a:cubicBezTo>
                <a:lnTo>
                  <a:pt x="4427135" y="5358585"/>
                </a:lnTo>
                <a:cubicBezTo>
                  <a:pt x="4319267" y="5308575"/>
                  <a:pt x="4152341" y="5340956"/>
                  <a:pt x="4028338" y="5313494"/>
                </a:cubicBezTo>
                <a:lnTo>
                  <a:pt x="4015367" y="5320766"/>
                </a:lnTo>
                <a:lnTo>
                  <a:pt x="4002837" y="5322294"/>
                </a:lnTo>
                <a:lnTo>
                  <a:pt x="3997650" y="5329513"/>
                </a:lnTo>
                <a:lnTo>
                  <a:pt x="3991991" y="5331908"/>
                </a:lnTo>
                <a:cubicBezTo>
                  <a:pt x="3969659" y="5338581"/>
                  <a:pt x="3978880" y="5316131"/>
                  <a:pt x="3925210" y="5319395"/>
                </a:cubicBezTo>
                <a:cubicBezTo>
                  <a:pt x="3947765" y="5277139"/>
                  <a:pt x="3837331" y="5338342"/>
                  <a:pt x="3837014" y="5289023"/>
                </a:cubicBezTo>
                <a:cubicBezTo>
                  <a:pt x="3824001" y="5291376"/>
                  <a:pt x="3811407" y="5295212"/>
                  <a:pt x="3798765" y="5299431"/>
                </a:cubicBezTo>
                <a:lnTo>
                  <a:pt x="3792144" y="5301616"/>
                </a:lnTo>
                <a:lnTo>
                  <a:pt x="3766249" y="5301869"/>
                </a:lnTo>
                <a:lnTo>
                  <a:pt x="3718651" y="5320541"/>
                </a:lnTo>
                <a:cubicBezTo>
                  <a:pt x="3703968" y="5321892"/>
                  <a:pt x="3688308" y="5321427"/>
                  <a:pt x="3671207" y="5318046"/>
                </a:cubicBezTo>
                <a:cubicBezTo>
                  <a:pt x="3616458" y="5288532"/>
                  <a:pt x="3514048" y="5333307"/>
                  <a:pt x="3446863" y="5294348"/>
                </a:cubicBezTo>
                <a:cubicBezTo>
                  <a:pt x="3420930" y="5283822"/>
                  <a:pt x="3333157" y="5274511"/>
                  <a:pt x="3312000" y="5286923"/>
                </a:cubicBezTo>
                <a:cubicBezTo>
                  <a:pt x="3292759" y="5287903"/>
                  <a:pt x="3273112" y="5280334"/>
                  <a:pt x="3259756" y="5294712"/>
                </a:cubicBezTo>
                <a:cubicBezTo>
                  <a:pt x="3239905" y="5311572"/>
                  <a:pt x="3185410" y="5275588"/>
                  <a:pt x="3187481" y="5298457"/>
                </a:cubicBezTo>
                <a:cubicBezTo>
                  <a:pt x="3168018" y="5286036"/>
                  <a:pt x="3146200" y="5288458"/>
                  <a:pt x="3124115" y="5294626"/>
                </a:cubicBezTo>
                <a:lnTo>
                  <a:pt x="3099907" y="5302443"/>
                </a:lnTo>
                <a:lnTo>
                  <a:pt x="3017494" y="5301439"/>
                </a:lnTo>
                <a:lnTo>
                  <a:pt x="3010848" y="5307225"/>
                </a:lnTo>
                <a:lnTo>
                  <a:pt x="2994286" y="5309060"/>
                </a:lnTo>
                <a:lnTo>
                  <a:pt x="2988160" y="5310041"/>
                </a:lnTo>
                <a:lnTo>
                  <a:pt x="2984260" y="5307528"/>
                </a:lnTo>
                <a:cubicBezTo>
                  <a:pt x="2981957" y="5306419"/>
                  <a:pt x="2980273" y="5306402"/>
                  <a:pt x="2979127" y="5308389"/>
                </a:cubicBezTo>
                <a:cubicBezTo>
                  <a:pt x="2978971" y="5309447"/>
                  <a:pt x="2978816" y="5310505"/>
                  <a:pt x="2978660" y="5311563"/>
                </a:cubicBezTo>
                <a:lnTo>
                  <a:pt x="2946326" y="5316745"/>
                </a:lnTo>
                <a:lnTo>
                  <a:pt x="2713134" y="5331381"/>
                </a:lnTo>
                <a:cubicBezTo>
                  <a:pt x="2610698" y="5372328"/>
                  <a:pt x="2466037" y="5325762"/>
                  <a:pt x="2352072" y="5342761"/>
                </a:cubicBezTo>
                <a:cubicBezTo>
                  <a:pt x="2293501" y="5293708"/>
                  <a:pt x="2324138" y="5338538"/>
                  <a:pt x="2260922" y="5328122"/>
                </a:cubicBezTo>
                <a:cubicBezTo>
                  <a:pt x="2275681" y="5372347"/>
                  <a:pt x="2185007" y="5301703"/>
                  <a:pt x="2178497" y="5351065"/>
                </a:cubicBezTo>
                <a:cubicBezTo>
                  <a:pt x="2133294" y="5337229"/>
                  <a:pt x="2097074" y="5300208"/>
                  <a:pt x="2034408" y="5307958"/>
                </a:cubicBezTo>
                <a:cubicBezTo>
                  <a:pt x="1981894" y="5332879"/>
                  <a:pt x="1896288" y="5279365"/>
                  <a:pt x="1831505" y="5312691"/>
                </a:cubicBezTo>
                <a:cubicBezTo>
                  <a:pt x="1807063" y="5321035"/>
                  <a:pt x="1727674" y="5322925"/>
                  <a:pt x="1710387" y="5308705"/>
                </a:cubicBezTo>
                <a:cubicBezTo>
                  <a:pt x="1693367" y="5306094"/>
                  <a:pt x="1674901" y="5312009"/>
                  <a:pt x="1664816" y="5296479"/>
                </a:cubicBezTo>
                <a:cubicBezTo>
                  <a:pt x="1649255" y="5277912"/>
                  <a:pt x="1596152" y="5309335"/>
                  <a:pt x="1600883" y="5286607"/>
                </a:cubicBezTo>
                <a:cubicBezTo>
                  <a:pt x="1563066" y="5308189"/>
                  <a:pt x="1524339" y="5269513"/>
                  <a:pt x="1488397" y="5260898"/>
                </a:cubicBezTo>
                <a:cubicBezTo>
                  <a:pt x="1459246" y="5282011"/>
                  <a:pt x="1412580" y="5243108"/>
                  <a:pt x="1336670" y="5240770"/>
                </a:cubicBezTo>
                <a:cubicBezTo>
                  <a:pt x="1304792" y="5265122"/>
                  <a:pt x="1285508" y="5238878"/>
                  <a:pt x="1224297" y="5271845"/>
                </a:cubicBezTo>
                <a:cubicBezTo>
                  <a:pt x="1221731" y="5268771"/>
                  <a:pt x="1218543" y="5265944"/>
                  <a:pt x="1214830" y="5263450"/>
                </a:cubicBezTo>
                <a:cubicBezTo>
                  <a:pt x="1193241" y="5248952"/>
                  <a:pt x="1158925" y="5248567"/>
                  <a:pt x="1138181" y="5262590"/>
                </a:cubicBezTo>
                <a:lnTo>
                  <a:pt x="943575" y="5290808"/>
                </a:lnTo>
                <a:cubicBezTo>
                  <a:pt x="823587" y="5316899"/>
                  <a:pt x="658340" y="5217603"/>
                  <a:pt x="529813" y="5218555"/>
                </a:cubicBezTo>
                <a:lnTo>
                  <a:pt x="519546" y="5208845"/>
                </a:lnTo>
                <a:lnTo>
                  <a:pt x="507906" y="5204779"/>
                </a:lnTo>
                <a:lnTo>
                  <a:pt x="505153" y="5196726"/>
                </a:lnTo>
                <a:lnTo>
                  <a:pt x="500429" y="5193241"/>
                </a:lnTo>
                <a:cubicBezTo>
                  <a:pt x="480923" y="5182176"/>
                  <a:pt x="482807" y="5205793"/>
                  <a:pt x="431923" y="5191553"/>
                </a:cubicBezTo>
                <a:cubicBezTo>
                  <a:pt x="440499" y="5237077"/>
                  <a:pt x="352872" y="5155083"/>
                  <a:pt x="337115" y="5202714"/>
                </a:cubicBezTo>
                <a:cubicBezTo>
                  <a:pt x="325265" y="5197752"/>
                  <a:pt x="314288" y="5191441"/>
                  <a:pt x="303383" y="5184750"/>
                </a:cubicBezTo>
                <a:lnTo>
                  <a:pt x="297664" y="5181269"/>
                </a:lnTo>
                <a:lnTo>
                  <a:pt x="272701" y="5175678"/>
                </a:lnTo>
                <a:lnTo>
                  <a:pt x="268242" y="5163678"/>
                </a:lnTo>
                <a:lnTo>
                  <a:pt x="232517" y="5147792"/>
                </a:lnTo>
                <a:cubicBezTo>
                  <a:pt x="218741" y="5143453"/>
                  <a:pt x="203450" y="5140668"/>
                  <a:pt x="185851" y="5140408"/>
                </a:cubicBezTo>
                <a:cubicBezTo>
                  <a:pt x="139207" y="5153337"/>
                  <a:pt x="79723" y="5120316"/>
                  <a:pt x="20337" y="5113040"/>
                </a:cubicBezTo>
                <a:lnTo>
                  <a:pt x="0" y="5112243"/>
                </a:lnTo>
                <a:close/>
              </a:path>
            </a:pathLst>
          </a:custGeom>
          <a:ln>
            <a:noFill/>
          </a:ln>
          <a:effectLst>
            <a:outerShdw blurRad="25400" dist="12700" dir="3000000" algn="tl" rotWithShape="0">
              <a:prstClr val="black">
                <a:alpha val="27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36" name="Rectangle 6">
            <a:extLst>
              <a:ext uri="{FF2B5EF4-FFF2-40B4-BE49-F238E27FC236}">
                <a16:creationId xmlns:a16="http://schemas.microsoft.com/office/drawing/2014/main" id="{F0C518C2-0AA4-470C-87B9-9CBF428FBA2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2564666" y="399531"/>
            <a:ext cx="1707751" cy="428984"/>
          </a:xfrm>
          <a:custGeom>
            <a:avLst/>
            <a:gdLst>
              <a:gd name="connsiteX0" fmla="*/ 0 w 2142503"/>
              <a:gd name="connsiteY0" fmla="*/ 0 h 571500"/>
              <a:gd name="connsiteX1" fmla="*/ 2142503 w 2142503"/>
              <a:gd name="connsiteY1" fmla="*/ 0 h 571500"/>
              <a:gd name="connsiteX2" fmla="*/ 2142503 w 2142503"/>
              <a:gd name="connsiteY2" fmla="*/ 571500 h 571500"/>
              <a:gd name="connsiteX3" fmla="*/ 0 w 2142503"/>
              <a:gd name="connsiteY3" fmla="*/ 571500 h 571500"/>
              <a:gd name="connsiteX4" fmla="*/ 0 w 2142503"/>
              <a:gd name="connsiteY4" fmla="*/ 0 h 571500"/>
              <a:gd name="connsiteX0" fmla="*/ 0 w 2142503"/>
              <a:gd name="connsiteY0" fmla="*/ 0 h 582145"/>
              <a:gd name="connsiteX1" fmla="*/ 2142503 w 2142503"/>
              <a:gd name="connsiteY1" fmla="*/ 0 h 582145"/>
              <a:gd name="connsiteX2" fmla="*/ 2142503 w 2142503"/>
              <a:gd name="connsiteY2" fmla="*/ 571500 h 582145"/>
              <a:gd name="connsiteX3" fmla="*/ 2050917 w 2142503"/>
              <a:gd name="connsiteY3" fmla="*/ 582088 h 582145"/>
              <a:gd name="connsiteX4" fmla="*/ 0 w 2142503"/>
              <a:gd name="connsiteY4" fmla="*/ 571500 h 582145"/>
              <a:gd name="connsiteX5" fmla="*/ 0 w 2142503"/>
              <a:gd name="connsiteY5" fmla="*/ 0 h 582145"/>
              <a:gd name="connsiteX0" fmla="*/ 0 w 2159832"/>
              <a:gd name="connsiteY0" fmla="*/ 0 h 582145"/>
              <a:gd name="connsiteX1" fmla="*/ 2142503 w 2159832"/>
              <a:gd name="connsiteY1" fmla="*/ 0 h 582145"/>
              <a:gd name="connsiteX2" fmla="*/ 2159829 w 2159832"/>
              <a:gd name="connsiteY2" fmla="*/ 96526 h 582145"/>
              <a:gd name="connsiteX3" fmla="*/ 2142503 w 2159832"/>
              <a:gd name="connsiteY3" fmla="*/ 571500 h 582145"/>
              <a:gd name="connsiteX4" fmla="*/ 2050917 w 2159832"/>
              <a:gd name="connsiteY4" fmla="*/ 582088 h 582145"/>
              <a:gd name="connsiteX5" fmla="*/ 0 w 2159832"/>
              <a:gd name="connsiteY5" fmla="*/ 571500 h 582145"/>
              <a:gd name="connsiteX6" fmla="*/ 0 w 2159832"/>
              <a:gd name="connsiteY6" fmla="*/ 0 h 582145"/>
              <a:gd name="connsiteX0" fmla="*/ 0 w 2159832"/>
              <a:gd name="connsiteY0" fmla="*/ 12386 h 594531"/>
              <a:gd name="connsiteX1" fmla="*/ 67826 w 2159832"/>
              <a:gd name="connsiteY1" fmla="*/ 0 h 594531"/>
              <a:gd name="connsiteX2" fmla="*/ 2142503 w 2159832"/>
              <a:gd name="connsiteY2" fmla="*/ 12386 h 594531"/>
              <a:gd name="connsiteX3" fmla="*/ 2159829 w 2159832"/>
              <a:gd name="connsiteY3" fmla="*/ 108912 h 594531"/>
              <a:gd name="connsiteX4" fmla="*/ 2142503 w 2159832"/>
              <a:gd name="connsiteY4" fmla="*/ 583886 h 594531"/>
              <a:gd name="connsiteX5" fmla="*/ 2050917 w 2159832"/>
              <a:gd name="connsiteY5" fmla="*/ 594474 h 594531"/>
              <a:gd name="connsiteX6" fmla="*/ 0 w 2159832"/>
              <a:gd name="connsiteY6" fmla="*/ 583886 h 594531"/>
              <a:gd name="connsiteX7" fmla="*/ 0 w 2159832"/>
              <a:gd name="connsiteY7" fmla="*/ 12386 h 594531"/>
              <a:gd name="connsiteX0" fmla="*/ 0 w 2168908"/>
              <a:gd name="connsiteY0" fmla="*/ 26000 h 594531"/>
              <a:gd name="connsiteX1" fmla="*/ 76902 w 2168908"/>
              <a:gd name="connsiteY1" fmla="*/ 0 h 594531"/>
              <a:gd name="connsiteX2" fmla="*/ 2151579 w 2168908"/>
              <a:gd name="connsiteY2" fmla="*/ 12386 h 594531"/>
              <a:gd name="connsiteX3" fmla="*/ 2168905 w 2168908"/>
              <a:gd name="connsiteY3" fmla="*/ 108912 h 594531"/>
              <a:gd name="connsiteX4" fmla="*/ 2151579 w 2168908"/>
              <a:gd name="connsiteY4" fmla="*/ 583886 h 594531"/>
              <a:gd name="connsiteX5" fmla="*/ 2059993 w 2168908"/>
              <a:gd name="connsiteY5" fmla="*/ 594474 h 594531"/>
              <a:gd name="connsiteX6" fmla="*/ 9076 w 2168908"/>
              <a:gd name="connsiteY6" fmla="*/ 583886 h 594531"/>
              <a:gd name="connsiteX7" fmla="*/ 0 w 2168908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147197 w 2316105"/>
              <a:gd name="connsiteY0" fmla="*/ 26000 h 594531"/>
              <a:gd name="connsiteX1" fmla="*/ 224099 w 2316105"/>
              <a:gd name="connsiteY1" fmla="*/ 0 h 594531"/>
              <a:gd name="connsiteX2" fmla="*/ 2298776 w 2316105"/>
              <a:gd name="connsiteY2" fmla="*/ 12386 h 594531"/>
              <a:gd name="connsiteX3" fmla="*/ 2316102 w 2316105"/>
              <a:gd name="connsiteY3" fmla="*/ 108912 h 594531"/>
              <a:gd name="connsiteX4" fmla="*/ 2298776 w 2316105"/>
              <a:gd name="connsiteY4" fmla="*/ 583886 h 594531"/>
              <a:gd name="connsiteX5" fmla="*/ 2207190 w 2316105"/>
              <a:gd name="connsiteY5" fmla="*/ 594474 h 594531"/>
              <a:gd name="connsiteX6" fmla="*/ 156273 w 2316105"/>
              <a:gd name="connsiteY6" fmla="*/ 583886 h 594531"/>
              <a:gd name="connsiteX7" fmla="*/ 142416 w 2316105"/>
              <a:gd name="connsiteY7" fmla="*/ 235975 h 594531"/>
              <a:gd name="connsiteX8" fmla="*/ 147197 w 2316105"/>
              <a:gd name="connsiteY8" fmla="*/ 26000 h 594531"/>
              <a:gd name="connsiteX0" fmla="*/ 154684 w 2323592"/>
              <a:gd name="connsiteY0" fmla="*/ 26000 h 594531"/>
              <a:gd name="connsiteX1" fmla="*/ 231586 w 2323592"/>
              <a:gd name="connsiteY1" fmla="*/ 0 h 594531"/>
              <a:gd name="connsiteX2" fmla="*/ 2306263 w 2323592"/>
              <a:gd name="connsiteY2" fmla="*/ 12386 h 594531"/>
              <a:gd name="connsiteX3" fmla="*/ 2323589 w 2323592"/>
              <a:gd name="connsiteY3" fmla="*/ 108912 h 594531"/>
              <a:gd name="connsiteX4" fmla="*/ 2306263 w 2323592"/>
              <a:gd name="connsiteY4" fmla="*/ 583886 h 594531"/>
              <a:gd name="connsiteX5" fmla="*/ 2214677 w 2323592"/>
              <a:gd name="connsiteY5" fmla="*/ 594474 h 594531"/>
              <a:gd name="connsiteX6" fmla="*/ 163760 w 2323592"/>
              <a:gd name="connsiteY6" fmla="*/ 583886 h 594531"/>
              <a:gd name="connsiteX7" fmla="*/ 158979 w 2323592"/>
              <a:gd name="connsiteY7" fmla="*/ 403879 h 594531"/>
              <a:gd name="connsiteX8" fmla="*/ 149903 w 2323592"/>
              <a:gd name="connsiteY8" fmla="*/ 235975 h 594531"/>
              <a:gd name="connsiteX9" fmla="*/ 154684 w 2323592"/>
              <a:gd name="connsiteY9" fmla="*/ 26000 h 594531"/>
              <a:gd name="connsiteX0" fmla="*/ 13665 w 2182573"/>
              <a:gd name="connsiteY0" fmla="*/ 26000 h 594531"/>
              <a:gd name="connsiteX1" fmla="*/ 90567 w 2182573"/>
              <a:gd name="connsiteY1" fmla="*/ 0 h 594531"/>
              <a:gd name="connsiteX2" fmla="*/ 2165244 w 2182573"/>
              <a:gd name="connsiteY2" fmla="*/ 12386 h 594531"/>
              <a:gd name="connsiteX3" fmla="*/ 2182570 w 2182573"/>
              <a:gd name="connsiteY3" fmla="*/ 108912 h 594531"/>
              <a:gd name="connsiteX4" fmla="*/ 2165244 w 2182573"/>
              <a:gd name="connsiteY4" fmla="*/ 583886 h 594531"/>
              <a:gd name="connsiteX5" fmla="*/ 2073658 w 2182573"/>
              <a:gd name="connsiteY5" fmla="*/ 594474 h 594531"/>
              <a:gd name="connsiteX6" fmla="*/ 22741 w 2182573"/>
              <a:gd name="connsiteY6" fmla="*/ 583886 h 594531"/>
              <a:gd name="connsiteX7" fmla="*/ 17960 w 2182573"/>
              <a:gd name="connsiteY7" fmla="*/ 403879 h 594531"/>
              <a:gd name="connsiteX8" fmla="*/ 8884 w 2182573"/>
              <a:gd name="connsiteY8" fmla="*/ 235975 h 594531"/>
              <a:gd name="connsiteX9" fmla="*/ 13665 w 2182573"/>
              <a:gd name="connsiteY9" fmla="*/ 26000 h 594531"/>
              <a:gd name="connsiteX0" fmla="*/ 13665 w 2202120"/>
              <a:gd name="connsiteY0" fmla="*/ 26000 h 594531"/>
              <a:gd name="connsiteX1" fmla="*/ 90567 w 2202120"/>
              <a:gd name="connsiteY1" fmla="*/ 0 h 594531"/>
              <a:gd name="connsiteX2" fmla="*/ 2165244 w 2202120"/>
              <a:gd name="connsiteY2" fmla="*/ 12386 h 594531"/>
              <a:gd name="connsiteX3" fmla="*/ 2182570 w 2202120"/>
              <a:gd name="connsiteY3" fmla="*/ 108912 h 594531"/>
              <a:gd name="connsiteX4" fmla="*/ 2192471 w 2202120"/>
              <a:gd name="connsiteY4" fmla="*/ 583886 h 594531"/>
              <a:gd name="connsiteX5" fmla="*/ 2073658 w 2202120"/>
              <a:gd name="connsiteY5" fmla="*/ 594474 h 594531"/>
              <a:gd name="connsiteX6" fmla="*/ 22741 w 2202120"/>
              <a:gd name="connsiteY6" fmla="*/ 583886 h 594531"/>
              <a:gd name="connsiteX7" fmla="*/ 17960 w 2202120"/>
              <a:gd name="connsiteY7" fmla="*/ 403879 h 594531"/>
              <a:gd name="connsiteX8" fmla="*/ 8884 w 2202120"/>
              <a:gd name="connsiteY8" fmla="*/ 235975 h 594531"/>
              <a:gd name="connsiteX9" fmla="*/ 13665 w 2202120"/>
              <a:gd name="connsiteY9" fmla="*/ 26000 h 594531"/>
              <a:gd name="connsiteX0" fmla="*/ 13665 w 2202036"/>
              <a:gd name="connsiteY0" fmla="*/ 26000 h 594531"/>
              <a:gd name="connsiteX1" fmla="*/ 90567 w 2202036"/>
              <a:gd name="connsiteY1" fmla="*/ 0 h 594531"/>
              <a:gd name="connsiteX2" fmla="*/ 2165244 w 2202036"/>
              <a:gd name="connsiteY2" fmla="*/ 12386 h 594531"/>
              <a:gd name="connsiteX3" fmla="*/ 2182570 w 2202036"/>
              <a:gd name="connsiteY3" fmla="*/ 108912 h 594531"/>
              <a:gd name="connsiteX4" fmla="*/ 2191645 w 2202036"/>
              <a:gd name="connsiteY4" fmla="*/ 422031 h 594531"/>
              <a:gd name="connsiteX5" fmla="*/ 2192471 w 2202036"/>
              <a:gd name="connsiteY5" fmla="*/ 583886 h 594531"/>
              <a:gd name="connsiteX6" fmla="*/ 2073658 w 2202036"/>
              <a:gd name="connsiteY6" fmla="*/ 594474 h 594531"/>
              <a:gd name="connsiteX7" fmla="*/ 22741 w 2202036"/>
              <a:gd name="connsiteY7" fmla="*/ 583886 h 594531"/>
              <a:gd name="connsiteX8" fmla="*/ 17960 w 2202036"/>
              <a:gd name="connsiteY8" fmla="*/ 403879 h 594531"/>
              <a:gd name="connsiteX9" fmla="*/ 8884 w 2202036"/>
              <a:gd name="connsiteY9" fmla="*/ 235975 h 594531"/>
              <a:gd name="connsiteX10" fmla="*/ 13665 w 2202036"/>
              <a:gd name="connsiteY10" fmla="*/ 26000 h 594531"/>
              <a:gd name="connsiteX0" fmla="*/ 142254 w 2330625"/>
              <a:gd name="connsiteY0" fmla="*/ 26000 h 594531"/>
              <a:gd name="connsiteX1" fmla="*/ 219156 w 2330625"/>
              <a:gd name="connsiteY1" fmla="*/ 0 h 594531"/>
              <a:gd name="connsiteX2" fmla="*/ 2293833 w 2330625"/>
              <a:gd name="connsiteY2" fmla="*/ 12386 h 594531"/>
              <a:gd name="connsiteX3" fmla="*/ 2311159 w 2330625"/>
              <a:gd name="connsiteY3" fmla="*/ 108912 h 594531"/>
              <a:gd name="connsiteX4" fmla="*/ 2320234 w 2330625"/>
              <a:gd name="connsiteY4" fmla="*/ 422031 h 594531"/>
              <a:gd name="connsiteX5" fmla="*/ 2321060 w 2330625"/>
              <a:gd name="connsiteY5" fmla="*/ 583886 h 594531"/>
              <a:gd name="connsiteX6" fmla="*/ 2202247 w 2330625"/>
              <a:gd name="connsiteY6" fmla="*/ 594474 h 594531"/>
              <a:gd name="connsiteX7" fmla="*/ 151330 w 2330625"/>
              <a:gd name="connsiteY7" fmla="*/ 583886 h 594531"/>
              <a:gd name="connsiteX8" fmla="*/ 155624 w 2330625"/>
              <a:gd name="connsiteY8" fmla="*/ 512790 h 594531"/>
              <a:gd name="connsiteX9" fmla="*/ 146549 w 2330625"/>
              <a:gd name="connsiteY9" fmla="*/ 403879 h 594531"/>
              <a:gd name="connsiteX10" fmla="*/ 137473 w 2330625"/>
              <a:gd name="connsiteY10" fmla="*/ 235975 h 594531"/>
              <a:gd name="connsiteX11" fmla="*/ 142254 w 2330625"/>
              <a:gd name="connsiteY11" fmla="*/ 26000 h 594531"/>
              <a:gd name="connsiteX0" fmla="*/ 13413 w 2201784"/>
              <a:gd name="connsiteY0" fmla="*/ 26000 h 594531"/>
              <a:gd name="connsiteX1" fmla="*/ 90315 w 2201784"/>
              <a:gd name="connsiteY1" fmla="*/ 0 h 594531"/>
              <a:gd name="connsiteX2" fmla="*/ 2164992 w 2201784"/>
              <a:gd name="connsiteY2" fmla="*/ 12386 h 594531"/>
              <a:gd name="connsiteX3" fmla="*/ 2182318 w 2201784"/>
              <a:gd name="connsiteY3" fmla="*/ 108912 h 594531"/>
              <a:gd name="connsiteX4" fmla="*/ 2191393 w 2201784"/>
              <a:gd name="connsiteY4" fmla="*/ 422031 h 594531"/>
              <a:gd name="connsiteX5" fmla="*/ 2192219 w 2201784"/>
              <a:gd name="connsiteY5" fmla="*/ 583886 h 594531"/>
              <a:gd name="connsiteX6" fmla="*/ 2073406 w 2201784"/>
              <a:gd name="connsiteY6" fmla="*/ 594474 h 594531"/>
              <a:gd name="connsiteX7" fmla="*/ 22489 w 2201784"/>
              <a:gd name="connsiteY7" fmla="*/ 583886 h 594531"/>
              <a:gd name="connsiteX8" fmla="*/ 26783 w 2201784"/>
              <a:gd name="connsiteY8" fmla="*/ 512790 h 594531"/>
              <a:gd name="connsiteX9" fmla="*/ 17708 w 2201784"/>
              <a:gd name="connsiteY9" fmla="*/ 403879 h 594531"/>
              <a:gd name="connsiteX10" fmla="*/ 8632 w 2201784"/>
              <a:gd name="connsiteY10" fmla="*/ 235975 h 594531"/>
              <a:gd name="connsiteX11" fmla="*/ 13413 w 2201784"/>
              <a:gd name="connsiteY11" fmla="*/ 26000 h 5945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201784" h="594531">
                <a:moveTo>
                  <a:pt x="13413" y="26000"/>
                </a:moveTo>
                <a:cubicBezTo>
                  <a:pt x="37534" y="24897"/>
                  <a:pt x="66194" y="1103"/>
                  <a:pt x="90315" y="0"/>
                </a:cubicBezTo>
                <a:lnTo>
                  <a:pt x="2164992" y="12386"/>
                </a:lnTo>
                <a:cubicBezTo>
                  <a:pt x="2164717" y="43049"/>
                  <a:pt x="2182593" y="78249"/>
                  <a:pt x="2182318" y="108912"/>
                </a:cubicBezTo>
                <a:cubicBezTo>
                  <a:pt x="2188231" y="177186"/>
                  <a:pt x="2189743" y="342869"/>
                  <a:pt x="2191393" y="422031"/>
                </a:cubicBezTo>
                <a:cubicBezTo>
                  <a:pt x="2193043" y="501193"/>
                  <a:pt x="2213396" y="555146"/>
                  <a:pt x="2192219" y="583886"/>
                </a:cubicBezTo>
                <a:cubicBezTo>
                  <a:pt x="2172279" y="582877"/>
                  <a:pt x="2093346" y="595483"/>
                  <a:pt x="2073406" y="594474"/>
                </a:cubicBezTo>
                <a:lnTo>
                  <a:pt x="22489" y="583886"/>
                </a:lnTo>
                <a:cubicBezTo>
                  <a:pt x="5849" y="592962"/>
                  <a:pt x="27580" y="542791"/>
                  <a:pt x="26783" y="512790"/>
                </a:cubicBezTo>
                <a:cubicBezTo>
                  <a:pt x="25986" y="482789"/>
                  <a:pt x="18464" y="450015"/>
                  <a:pt x="17708" y="403879"/>
                </a:cubicBezTo>
                <a:cubicBezTo>
                  <a:pt x="16952" y="357743"/>
                  <a:pt x="-14855" y="308787"/>
                  <a:pt x="8632" y="235975"/>
                </a:cubicBezTo>
                <a:cubicBezTo>
                  <a:pt x="7119" y="142994"/>
                  <a:pt x="-201" y="65329"/>
                  <a:pt x="13413" y="26000"/>
                </a:cubicBezTo>
                <a:close/>
              </a:path>
            </a:pathLst>
          </a:custGeom>
          <a:solidFill>
            <a:srgbClr val="D9D4D0">
              <a:alpha val="60000"/>
            </a:srgbClr>
          </a:solidFill>
          <a:ln>
            <a:noFill/>
          </a:ln>
          <a:effectLst>
            <a:softEdge rad="635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Marcador de contenido 2">
            <a:extLst>
              <a:ext uri="{FF2B5EF4-FFF2-40B4-BE49-F238E27FC236}">
                <a16:creationId xmlns:a16="http://schemas.microsoft.com/office/drawing/2014/main" id="{80A813CA-F4F0-1A90-1193-BBF9C979DDB3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189318" y="2048972"/>
            <a:ext cx="4458446" cy="3109740"/>
          </a:xfrm>
        </p:spPr>
        <p:txBody>
          <a:bodyPr vert="horz" lIns="91440" tIns="45720" rIns="91440" bIns="45720" rtlCol="0" anchor="ctr">
            <a:normAutofit/>
          </a:bodyPr>
          <a:lstStyle/>
          <a:p>
            <a:pPr marL="285750" indent="-285750">
              <a:spcBef>
                <a:spcPts val="0"/>
              </a:spcBef>
              <a:buFont typeface="Arial" panose="020B0604020202020204" pitchFamily="34" charset="0"/>
              <a:buChar char="•"/>
              <a:defRPr/>
            </a:pPr>
            <a:r>
              <a:rPr lang="es-ES_tradnl" sz="2000" dirty="0" err="1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Lurzoruen</a:t>
            </a:r>
            <a:r>
              <a:rPr lang="es-ES_tradnl" sz="2000" dirty="0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 </a:t>
            </a:r>
            <a:r>
              <a:rPr lang="es-ES_tradnl" sz="2000" dirty="0" err="1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osasunean</a:t>
            </a:r>
            <a:r>
              <a:rPr lang="es-ES_tradnl" sz="2000" dirty="0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 </a:t>
            </a:r>
            <a:r>
              <a:rPr lang="es-ES_tradnl" sz="2000" dirty="0" err="1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eragina</a:t>
            </a:r>
            <a:r>
              <a:rPr lang="es-ES_tradnl" sz="2000" dirty="0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 </a:t>
            </a:r>
            <a:r>
              <a:rPr lang="es-ES_tradnl" sz="2000" dirty="0" err="1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izateak</a:t>
            </a:r>
            <a:r>
              <a:rPr lang="es-ES_tradnl" sz="2000" dirty="0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 </a:t>
            </a:r>
            <a:r>
              <a:rPr lang="es-ES_tradnl" sz="2000" dirty="0" err="1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higadura</a:t>
            </a:r>
            <a:r>
              <a:rPr lang="es-ES_tradnl" sz="2000" dirty="0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 eta </a:t>
            </a:r>
            <a:r>
              <a:rPr lang="es-ES_tradnl" sz="2000" dirty="0" err="1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antzutasuna</a:t>
            </a:r>
            <a:r>
              <a:rPr lang="es-ES_tradnl" sz="2000" dirty="0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, </a:t>
            </a:r>
            <a:r>
              <a:rPr lang="es-ES_tradnl" sz="2000" dirty="0" err="1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uren</a:t>
            </a:r>
            <a:r>
              <a:rPr lang="es-ES_tradnl" sz="2000" dirty="0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 </a:t>
            </a:r>
            <a:r>
              <a:rPr lang="es-ES_tradnl" sz="2000" dirty="0" err="1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ingurumen-baldintzak</a:t>
            </a:r>
            <a:r>
              <a:rPr lang="es-ES_tradnl" sz="2000" dirty="0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 </a:t>
            </a:r>
            <a:r>
              <a:rPr lang="es-ES_tradnl" sz="2000" dirty="0" err="1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aldatzea</a:t>
            </a:r>
            <a:r>
              <a:rPr lang="es-ES_tradnl" sz="2000" dirty="0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 (</a:t>
            </a:r>
            <a:r>
              <a:rPr lang="es-ES_tradnl" sz="2000" dirty="0" err="1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tenperatura</a:t>
            </a:r>
            <a:r>
              <a:rPr lang="es-ES_tradnl" sz="2000" dirty="0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, </a:t>
            </a:r>
            <a:r>
              <a:rPr lang="es-ES_tradnl" sz="2000" dirty="0" err="1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fluxuak</a:t>
            </a:r>
            <a:r>
              <a:rPr lang="es-ES_tradnl" sz="2000" dirty="0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, </a:t>
            </a:r>
            <a:r>
              <a:rPr lang="es-ES_tradnl" sz="2000" dirty="0" err="1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emariak</a:t>
            </a:r>
            <a:r>
              <a:rPr lang="es-ES_tradnl" sz="2000" dirty="0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, </a:t>
            </a:r>
            <a:r>
              <a:rPr lang="es-ES_tradnl" sz="2000" dirty="0" err="1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etab</a:t>
            </a:r>
            <a:r>
              <a:rPr lang="es-ES_tradnl" sz="2000" dirty="0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.), </a:t>
            </a:r>
            <a:r>
              <a:rPr lang="es-ES_tradnl" sz="2000" dirty="0" err="1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suteak</a:t>
            </a:r>
            <a:r>
              <a:rPr lang="es-ES_tradnl" sz="2000" dirty="0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 eta </a:t>
            </a:r>
            <a:r>
              <a:rPr lang="es-ES_tradnl" sz="2000" dirty="0" err="1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abar</a:t>
            </a:r>
            <a:r>
              <a:rPr lang="es-ES_tradnl" sz="2000" dirty="0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 </a:t>
            </a:r>
            <a:r>
              <a:rPr lang="es-ES_tradnl" sz="2000" dirty="0" err="1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eragin</a:t>
            </a:r>
            <a:r>
              <a:rPr lang="es-ES_tradnl" sz="2000" dirty="0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 </a:t>
            </a:r>
            <a:r>
              <a:rPr lang="es-ES_tradnl" sz="2000" dirty="0" err="1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ditzake</a:t>
            </a:r>
            <a:r>
              <a:rPr lang="es-ES_tradnl" sz="2000" dirty="0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.</a:t>
            </a:r>
          </a:p>
          <a:p>
            <a:pPr marL="0" indent="0">
              <a:buNone/>
            </a:pPr>
            <a:endParaRPr lang="es-ES" sz="2000" dirty="0">
              <a:solidFill>
                <a:srgbClr val="0C4378"/>
              </a:solidFill>
              <a:latin typeface="Lato Light"/>
              <a:ea typeface="Lato Light"/>
              <a:cs typeface="Lato Light"/>
            </a:endParaRP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9D5A2780-DA9D-9ECB-2235-4E09990ADDE8}"/>
              </a:ext>
            </a:extLst>
          </p:cNvPr>
          <p:cNvSpPr txBox="1"/>
          <p:nvPr/>
        </p:nvSpPr>
        <p:spPr>
          <a:xfrm>
            <a:off x="1611085" y="1469571"/>
            <a:ext cx="3276600" cy="369332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r>
              <a:rPr lang="en-US" dirty="0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ZUZENEKO KUTSADURA</a:t>
            </a:r>
          </a:p>
        </p:txBody>
      </p:sp>
    </p:spTree>
    <p:extLst>
      <p:ext uri="{BB962C8B-B14F-4D97-AF65-F5344CB8AC3E}">
        <p14:creationId xmlns:p14="http://schemas.microsoft.com/office/powerpoint/2010/main" val="416417723"/>
      </p:ext>
    </p:extLst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24" name="Rectangle 26">
            <a:extLst>
              <a:ext uri="{FF2B5EF4-FFF2-40B4-BE49-F238E27FC236}">
                <a16:creationId xmlns:a16="http://schemas.microsoft.com/office/drawing/2014/main" id="{99F1FFA9-D672-408C-9220-ADEEC6ABDD0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88952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CuadroTexto 17">
            <a:extLst>
              <a:ext uri="{FF2B5EF4-FFF2-40B4-BE49-F238E27FC236}">
                <a16:creationId xmlns:a16="http://schemas.microsoft.com/office/drawing/2014/main" id="{B2CA9236-1D48-6AEC-D1BF-E025A67ACB01}"/>
              </a:ext>
            </a:extLst>
          </p:cNvPr>
          <p:cNvSpPr txBox="1"/>
          <p:nvPr/>
        </p:nvSpPr>
        <p:spPr>
          <a:xfrm>
            <a:off x="947354" y="752602"/>
            <a:ext cx="3916134" cy="1029607"/>
          </a:xfrm>
          <a:prstGeom prst="rect">
            <a:avLst/>
          </a:prstGeom>
        </p:spPr>
        <p:txBody>
          <a:bodyPr vert="horz" lIns="91440" tIns="45720" rIns="91440" bIns="45720" rtlCol="0" anchor="ctr">
            <a:normAutofit fontScale="62500" lnSpcReduction="20000"/>
          </a:bodyPr>
          <a:lstStyle/>
          <a:p>
            <a:pPr>
              <a:lnSpc>
                <a:spcPct val="90000"/>
              </a:lnSpc>
              <a:spcBef>
                <a:spcPct val="0"/>
              </a:spcBef>
              <a:spcAft>
                <a:spcPts val="600"/>
              </a:spcAft>
            </a:pPr>
            <a:r>
              <a:rPr lang="sv-SE" sz="4400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j-lt"/>
                <a:ea typeface="+mj-ea"/>
                <a:cs typeface="+mj-cs"/>
              </a:rPr>
              <a:t>Adibidez, hogeitabosten bat, naturan oso ohikoa den hondakina eta</a:t>
            </a:r>
            <a:r>
              <a:rPr lang="en-US" sz="4400" kern="1200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j-lt"/>
                <a:ea typeface="+mj-ea"/>
                <a:cs typeface="+mj-cs"/>
              </a:rPr>
              <a:t>…</a:t>
            </a:r>
          </a:p>
        </p:txBody>
      </p:sp>
      <p:graphicFrame>
        <p:nvGraphicFramePr>
          <p:cNvPr id="15" name="Marcador de contenido 2">
            <a:extLst>
              <a:ext uri="{FF2B5EF4-FFF2-40B4-BE49-F238E27FC236}">
                <a16:creationId xmlns:a16="http://schemas.microsoft.com/office/drawing/2014/main" id="{1430AC2C-F428-4308-80A4-3D4163A01074}"/>
              </a:ext>
            </a:extLst>
          </p:cNvPr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1243929781"/>
              </p:ext>
            </p:extLst>
          </p:nvPr>
        </p:nvGraphicFramePr>
        <p:xfrm>
          <a:off x="204968" y="1832683"/>
          <a:ext cx="5400907" cy="3978837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3" r:lo="rId4" r:qs="rId5" r:cs="rId6"/>
          </a:graphicData>
        </a:graphic>
      </p:graphicFrame>
      <p:cxnSp>
        <p:nvCxnSpPr>
          <p:cNvPr id="21" name="Conector: curvado 20">
            <a:extLst>
              <a:ext uri="{FF2B5EF4-FFF2-40B4-BE49-F238E27FC236}">
                <a16:creationId xmlns:a16="http://schemas.microsoft.com/office/drawing/2014/main" id="{B0ABC9D0-51DB-0D89-14D9-7031235DBFCD}"/>
              </a:ext>
            </a:extLst>
          </p:cNvPr>
          <p:cNvCxnSpPr>
            <a:cxnSpLocks/>
          </p:cNvCxnSpPr>
          <p:nvPr/>
        </p:nvCxnSpPr>
        <p:spPr>
          <a:xfrm flipV="1">
            <a:off x="1899621" y="2536210"/>
            <a:ext cx="767665" cy="605770"/>
          </a:xfrm>
          <a:prstGeom prst="curvedConnector3">
            <a:avLst/>
          </a:prstGeom>
          <a:ln>
            <a:tailEnd type="triangle"/>
          </a:ln>
        </p:spPr>
        <p:style>
          <a:lnRef idx="3">
            <a:schemeClr val="accent5"/>
          </a:lnRef>
          <a:fillRef idx="0">
            <a:schemeClr val="accent5"/>
          </a:fillRef>
          <a:effectRef idx="2">
            <a:schemeClr val="accent5"/>
          </a:effectRef>
          <a:fontRef idx="minor">
            <a:schemeClr val="tx1"/>
          </a:fontRef>
        </p:style>
      </p:cxnSp>
      <p:cxnSp>
        <p:nvCxnSpPr>
          <p:cNvPr id="23" name="Conector: curvado 22">
            <a:extLst>
              <a:ext uri="{FF2B5EF4-FFF2-40B4-BE49-F238E27FC236}">
                <a16:creationId xmlns:a16="http://schemas.microsoft.com/office/drawing/2014/main" id="{180ED997-A9F4-AB47-25E8-C3F6383FCE80}"/>
              </a:ext>
            </a:extLst>
          </p:cNvPr>
          <p:cNvCxnSpPr>
            <a:cxnSpLocks/>
          </p:cNvCxnSpPr>
          <p:nvPr/>
        </p:nvCxnSpPr>
        <p:spPr>
          <a:xfrm>
            <a:off x="2007185" y="4277360"/>
            <a:ext cx="908396" cy="398780"/>
          </a:xfrm>
          <a:prstGeom prst="curvedConnector3">
            <a:avLst>
              <a:gd name="adj1" fmla="val 50000"/>
            </a:avLst>
          </a:prstGeom>
          <a:ln>
            <a:tailEnd type="triangle"/>
          </a:ln>
        </p:spPr>
        <p:style>
          <a:lnRef idx="3">
            <a:schemeClr val="accent5"/>
          </a:lnRef>
          <a:fillRef idx="0">
            <a:schemeClr val="accent5"/>
          </a:fillRef>
          <a:effectRef idx="2">
            <a:schemeClr val="accent5"/>
          </a:effectRef>
          <a:fontRef idx="minor">
            <a:schemeClr val="tx1"/>
          </a:fontRef>
        </p:style>
      </p:cxnSp>
      <p:pic>
        <p:nvPicPr>
          <p:cNvPr id="57" name="Picture 56">
            <a:extLst>
              <a:ext uri="{FF2B5EF4-FFF2-40B4-BE49-F238E27FC236}">
                <a16:creationId xmlns:a16="http://schemas.microsoft.com/office/drawing/2014/main" id="{F8997B93-0D30-0F0D-B767-EB46AD53F57A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837473B0-CC2E-450A-ABE3-18F120FF3D39}">
                <a1611:picAttrSrcUrl xmlns:a1611="http://schemas.microsoft.com/office/drawing/2016/11/main" r:id="rId9"/>
              </a:ext>
            </a:extLst>
          </a:blip>
          <a:stretch>
            <a:fillRect/>
          </a:stretch>
        </p:blipFill>
        <p:spPr>
          <a:xfrm>
            <a:off x="5323114" y="702128"/>
            <a:ext cx="6237514" cy="4680857"/>
          </a:xfrm>
          <a:prstGeom prst="rect">
            <a:avLst/>
          </a:prstGeom>
          <a:solidFill>
            <a:srgbClr val="FFFFFF">
              <a:shade val="85000"/>
            </a:srgbClr>
          </a:solidFill>
          <a:ln w="190500" cap="sq">
            <a:solidFill>
              <a:srgbClr val="FFFFFF"/>
            </a:solidFill>
            <a:miter lim="800000"/>
          </a:ln>
          <a:effectLst>
            <a:outerShdw blurRad="65000" dist="50800" dir="12900000" kx="195000" ky="145000" algn="tl" rotWithShape="0">
              <a:srgbClr val="000000">
                <a:alpha val="30000"/>
              </a:srgbClr>
            </a:outerShdw>
          </a:effectLst>
          <a:scene3d>
            <a:camera prst="orthographicFront">
              <a:rot lat="0" lon="0" rev="360000"/>
            </a:camera>
            <a:lightRig rig="twoPt" dir="t">
              <a:rot lat="0" lon="0" rev="7200000"/>
            </a:lightRig>
          </a:scene3d>
          <a:sp3d contourW="12700">
            <a:bevelT w="25400" h="19050"/>
            <a:contourClr>
              <a:srgbClr val="969696"/>
            </a:contourClr>
          </a:sp3d>
        </p:spPr>
      </p:pic>
    </p:spTree>
    <p:extLst>
      <p:ext uri="{BB962C8B-B14F-4D97-AF65-F5344CB8AC3E}">
        <p14:creationId xmlns:p14="http://schemas.microsoft.com/office/powerpoint/2010/main" val="3070111638"/>
      </p:ext>
    </p:extLst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Rectangle 18">
            <a:extLst>
              <a:ext uri="{FF2B5EF4-FFF2-40B4-BE49-F238E27FC236}">
                <a16:creationId xmlns:a16="http://schemas.microsoft.com/office/drawing/2014/main" id="{71B2258F-86CA-4D4D-8270-BC05FCDEBFB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7999"/>
          </a:xfrm>
          <a:prstGeom prst="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3" name="Picture 2" descr="Lena Lir_shutterstock_27810715.jpg">
            <a:extLst>
              <a:ext uri="{FF2B5EF4-FFF2-40B4-BE49-F238E27FC236}">
                <a16:creationId xmlns:a16="http://schemas.microsoft.com/office/drawing/2014/main" id="{F50C41C3-3A49-4A0F-A213-7997F1605891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screen">
            <a:alphaModFix amt="50000"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13477" r="746" b="1"/>
          <a:stretch/>
        </p:blipFill>
        <p:spPr>
          <a:xfrm>
            <a:off x="20" y="1"/>
            <a:ext cx="12191980" cy="6857999"/>
          </a:xfrm>
          <a:prstGeom prst="rect">
            <a:avLst/>
          </a:prstGeom>
        </p:spPr>
      </p:pic>
      <p:sp>
        <p:nvSpPr>
          <p:cNvPr id="7" name="Título 1">
            <a:extLst>
              <a:ext uri="{FF2B5EF4-FFF2-40B4-BE49-F238E27FC236}">
                <a16:creationId xmlns:a16="http://schemas.microsoft.com/office/drawing/2014/main" id="{BE049AB3-0A22-4208-BD52-43BFE1E96E7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524000" y="1978740"/>
            <a:ext cx="9144000" cy="2900518"/>
          </a:xfrm>
        </p:spPr>
        <p:txBody>
          <a:bodyPr vert="horz" lIns="91440" tIns="45720" rIns="91440" bIns="45720" rtlCol="0" anchor="b">
            <a:normAutofit fontScale="90000"/>
          </a:bodyPr>
          <a:lstStyle/>
          <a:p>
            <a:pPr algn="ctr"/>
            <a:r>
              <a:rPr lang="en-US" sz="6700" b="1" dirty="0">
                <a:solidFill>
                  <a:srgbClr val="FFFFFF"/>
                </a:solidFill>
              </a:rPr>
              <a:t>6.000.000.000.000</a:t>
            </a:r>
            <a:r>
              <a:rPr lang="en-US" sz="6000" b="1" dirty="0">
                <a:solidFill>
                  <a:srgbClr val="FFFFFF"/>
                </a:solidFill>
              </a:rPr>
              <a:t> </a:t>
            </a:r>
            <a:r>
              <a:rPr lang="en-US" sz="6700" b="1" dirty="0" err="1">
                <a:solidFill>
                  <a:srgbClr val="FFFFFF"/>
                </a:solidFill>
              </a:rPr>
              <a:t>gure</a:t>
            </a:r>
            <a:r>
              <a:rPr lang="en-US" sz="6700" b="1" dirty="0">
                <a:solidFill>
                  <a:srgbClr val="FFFFFF"/>
                </a:solidFill>
              </a:rPr>
              <a:t> </a:t>
            </a:r>
            <a:r>
              <a:rPr lang="en-US" sz="6700" b="1" dirty="0" err="1">
                <a:solidFill>
                  <a:srgbClr val="FFFFFF"/>
                </a:solidFill>
              </a:rPr>
              <a:t>ekosistemetatik</a:t>
            </a:r>
            <a:r>
              <a:rPr lang="en-US" sz="6700" b="1" dirty="0">
                <a:solidFill>
                  <a:srgbClr val="FFFFFF"/>
                </a:solidFill>
              </a:rPr>
              <a:t> </a:t>
            </a:r>
            <a:r>
              <a:rPr lang="en-US" sz="6700" b="1" dirty="0" err="1">
                <a:solidFill>
                  <a:srgbClr val="FFFFFF"/>
                </a:solidFill>
              </a:rPr>
              <a:t>urtean</a:t>
            </a:r>
            <a:r>
              <a:rPr lang="en-US" sz="6700" b="1" dirty="0">
                <a:solidFill>
                  <a:srgbClr val="FFFFFF"/>
                </a:solidFill>
              </a:rPr>
              <a:t> </a:t>
            </a:r>
            <a:r>
              <a:rPr lang="en-US" sz="6700" b="1" dirty="0" err="1">
                <a:solidFill>
                  <a:srgbClr val="FFFFFF"/>
                </a:solidFill>
              </a:rPr>
              <a:t>behin</a:t>
            </a:r>
            <a:r>
              <a:rPr lang="en-US" sz="6700" b="1" dirty="0">
                <a:solidFill>
                  <a:srgbClr val="FFFFFF"/>
                </a:solidFill>
              </a:rPr>
              <a:t> </a:t>
            </a:r>
            <a:r>
              <a:rPr lang="en-US" sz="6700" b="1" dirty="0" err="1">
                <a:solidFill>
                  <a:srgbClr val="FFFFFF"/>
                </a:solidFill>
              </a:rPr>
              <a:t>jasotzen</a:t>
            </a:r>
            <a:r>
              <a:rPr lang="en-US" sz="6700" b="1" dirty="0">
                <a:solidFill>
                  <a:srgbClr val="FFFFFF"/>
                </a:solidFill>
              </a:rPr>
              <a:t> </a:t>
            </a:r>
            <a:r>
              <a:rPr lang="en-US" sz="6700" b="1" dirty="0" err="1">
                <a:solidFill>
                  <a:srgbClr val="FFFFFF"/>
                </a:solidFill>
              </a:rPr>
              <a:t>diren</a:t>
            </a:r>
            <a:r>
              <a:rPr lang="en-US" sz="6700" b="1" dirty="0">
                <a:solidFill>
                  <a:srgbClr val="FFFFFF"/>
                </a:solidFill>
              </a:rPr>
              <a:t> </a:t>
            </a:r>
            <a:r>
              <a:rPr lang="en-US" sz="6700" b="1" dirty="0" err="1">
                <a:solidFill>
                  <a:srgbClr val="FFFFFF"/>
                </a:solidFill>
              </a:rPr>
              <a:t>zigarrokin</a:t>
            </a:r>
            <a:r>
              <a:rPr lang="en-US" sz="6700" b="1" dirty="0">
                <a:solidFill>
                  <a:srgbClr val="FFFFFF"/>
                </a:solidFill>
              </a:rPr>
              <a:t> </a:t>
            </a:r>
            <a:r>
              <a:rPr lang="en-US" sz="6700" b="1" dirty="0" err="1">
                <a:solidFill>
                  <a:srgbClr val="FFFFFF"/>
                </a:solidFill>
              </a:rPr>
              <a:t>termikoak</a:t>
            </a:r>
            <a:r>
              <a:rPr lang="en-US" sz="6700" b="1" dirty="0">
                <a:solidFill>
                  <a:srgbClr val="FFFFFF"/>
                </a:solidFill>
              </a:rPr>
              <a:t>.</a:t>
            </a:r>
            <a:endParaRPr lang="en-US" sz="6700" b="1" dirty="0">
              <a:solidFill>
                <a:srgbClr val="FFFFFF"/>
              </a:solidFill>
              <a:ea typeface="Calibri Light"/>
              <a:cs typeface="Calibri Light"/>
            </a:endParaRPr>
          </a:p>
        </p:txBody>
      </p:sp>
    </p:spTree>
    <p:extLst>
      <p:ext uri="{BB962C8B-B14F-4D97-AF65-F5344CB8AC3E}">
        <p14:creationId xmlns:p14="http://schemas.microsoft.com/office/powerpoint/2010/main" val="2805010518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mc:AlternateContent xmlns:mc="http://schemas.openxmlformats.org/markup-compatibility/2006" xmlns:p14="http://schemas.microsoft.com/office/powerpoint/2010/main">
    <mc:Choice Requires="p14">
      <p:transition p14:dur="0" advClick="0" advTm="5000"/>
    </mc:Choice>
    <mc:Fallback xmlns="">
      <p:transition advClick="0" advTm="500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4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6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1" dur="2000" fill="hold"/>
                                        <p:tgtEl>
                                          <p:spTgt spid="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</p:bld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18" name="Rectangle 17">
            <a:extLst>
              <a:ext uri="{FF2B5EF4-FFF2-40B4-BE49-F238E27FC236}">
                <a16:creationId xmlns:a16="http://schemas.microsoft.com/office/drawing/2014/main" id="{0E91F5CA-B392-444C-88E3-BF5BAAEBDEB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ln w="12700" cap="flat" cmpd="sng" algn="ctr">
            <a:noFill/>
            <a:prstDash val="solid"/>
            <a:miter lim="800000"/>
          </a:ln>
          <a:effectLst/>
          <a:extLs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7" name="Picture 6" descr="Tierra verde y seca">
            <a:extLst>
              <a:ext uri="{FF2B5EF4-FFF2-40B4-BE49-F238E27FC236}">
                <a16:creationId xmlns:a16="http://schemas.microsoft.com/office/drawing/2014/main" id="{BAA5C9E8-1DF0-835E-835F-32A4FFFCB8AD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" y="1"/>
            <a:ext cx="12192000" cy="6857999"/>
          </a:xfrm>
          <a:prstGeom prst="rect">
            <a:avLst/>
          </a:prstGeom>
        </p:spPr>
      </p:pic>
      <p:sp useBgFill="1">
        <p:nvSpPr>
          <p:cNvPr id="20" name="Freeform: Shape 19">
            <a:extLst>
              <a:ext uri="{FF2B5EF4-FFF2-40B4-BE49-F238E27FC236}">
                <a16:creationId xmlns:a16="http://schemas.microsoft.com/office/drawing/2014/main" id="{561308AD-F95B-4430-886C-40173A45B2E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1296538" y="470849"/>
            <a:ext cx="9662615" cy="1750949"/>
          </a:xfrm>
          <a:custGeom>
            <a:avLst/>
            <a:gdLst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4055448 w 9662615"/>
              <a:gd name="connsiteY72" fmla="*/ 1528913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86537 w 9662615"/>
              <a:gd name="connsiteY72" fmla="*/ 1523612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96258 w 9662615"/>
              <a:gd name="connsiteY74" fmla="*/ 1537563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96258 w 9662615"/>
              <a:gd name="connsiteY74" fmla="*/ 1537563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30805 w 9662615"/>
              <a:gd name="connsiteY81" fmla="*/ 1542521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96258 w 9662615"/>
              <a:gd name="connsiteY74" fmla="*/ 1537563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30805 w 9662615"/>
              <a:gd name="connsiteY81" fmla="*/ 1542521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91676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96258 w 9662615"/>
              <a:gd name="connsiteY74" fmla="*/ 1537563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30805 w 9662615"/>
              <a:gd name="connsiteY81" fmla="*/ 1542521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91676 w 9662615"/>
              <a:gd name="connsiteY91" fmla="*/ 1500859 h 1583140"/>
              <a:gd name="connsiteX92" fmla="*/ 2378036 w 9662615"/>
              <a:gd name="connsiteY92" fmla="*/ 1520645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894799 w 9662615"/>
              <a:gd name="connsiteY56" fmla="*/ 1559476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94469 w 9662615"/>
              <a:gd name="connsiteY66" fmla="*/ 1551958 h 1587534"/>
              <a:gd name="connsiteX67" fmla="*/ 4671940 w 9662615"/>
              <a:gd name="connsiteY67" fmla="*/ 1547617 h 1587534"/>
              <a:gd name="connsiteX68" fmla="*/ 4589320 w 9662615"/>
              <a:gd name="connsiteY68" fmla="*/ 1534660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894799 w 9662615"/>
              <a:gd name="connsiteY56" fmla="*/ 1559476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94469 w 9662615"/>
              <a:gd name="connsiteY66" fmla="*/ 1551958 h 1587534"/>
              <a:gd name="connsiteX67" fmla="*/ 4671940 w 9662615"/>
              <a:gd name="connsiteY67" fmla="*/ 1547617 h 1587534"/>
              <a:gd name="connsiteX68" fmla="*/ 4541612 w 9662615"/>
              <a:gd name="connsiteY68" fmla="*/ 1545262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894799 w 9662615"/>
              <a:gd name="connsiteY56" fmla="*/ 1559476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94469 w 9662615"/>
              <a:gd name="connsiteY66" fmla="*/ 1551958 h 1587534"/>
              <a:gd name="connsiteX67" fmla="*/ 4603028 w 9662615"/>
              <a:gd name="connsiteY67" fmla="*/ 1568821 h 1587534"/>
              <a:gd name="connsiteX68" fmla="*/ 4541612 w 9662615"/>
              <a:gd name="connsiteY68" fmla="*/ 1545262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894799 w 9662615"/>
              <a:gd name="connsiteY56" fmla="*/ 1559476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62664 w 9662615"/>
              <a:gd name="connsiteY66" fmla="*/ 1573162 h 1587534"/>
              <a:gd name="connsiteX67" fmla="*/ 4603028 w 9662615"/>
              <a:gd name="connsiteY67" fmla="*/ 1568821 h 1587534"/>
              <a:gd name="connsiteX68" fmla="*/ 4541612 w 9662615"/>
              <a:gd name="connsiteY68" fmla="*/ 1545262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921303 w 9662615"/>
              <a:gd name="connsiteY56" fmla="*/ 1575379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62664 w 9662615"/>
              <a:gd name="connsiteY66" fmla="*/ 1573162 h 1587534"/>
              <a:gd name="connsiteX67" fmla="*/ 4603028 w 9662615"/>
              <a:gd name="connsiteY67" fmla="*/ 1568821 h 1587534"/>
              <a:gd name="connsiteX68" fmla="*/ 4541612 w 9662615"/>
              <a:gd name="connsiteY68" fmla="*/ 1545262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082104 w 9662615"/>
              <a:gd name="connsiteY49" fmla="*/ 1547781 h 1598136"/>
              <a:gd name="connsiteX50" fmla="*/ 5059484 w 9662615"/>
              <a:gd name="connsiteY50" fmla="*/ 1546802 h 1598136"/>
              <a:gd name="connsiteX51" fmla="*/ 5050958 w 9662615"/>
              <a:gd name="connsiteY51" fmla="*/ 1545776 h 1598136"/>
              <a:gd name="connsiteX52" fmla="*/ 5038524 w 9662615"/>
              <a:gd name="connsiteY52" fmla="*/ 1545675 h 1598136"/>
              <a:gd name="connsiteX53" fmla="*/ 5038223 w 9662615"/>
              <a:gd name="connsiteY53" fmla="*/ 1545881 h 1598136"/>
              <a:gd name="connsiteX54" fmla="*/ 5026564 w 9662615"/>
              <a:gd name="connsiteY54" fmla="*/ 1545376 h 1598136"/>
              <a:gd name="connsiteX55" fmla="*/ 4969433 w 9662615"/>
              <a:gd name="connsiteY55" fmla="*/ 1540263 h 1598136"/>
              <a:gd name="connsiteX56" fmla="*/ 4921303 w 9662615"/>
              <a:gd name="connsiteY56" fmla="*/ 1575379 h 1598136"/>
              <a:gd name="connsiteX57" fmla="*/ 4863775 w 9662615"/>
              <a:gd name="connsiteY57" fmla="*/ 1562633 h 1598136"/>
              <a:gd name="connsiteX58" fmla="*/ 4847242 w 9662615"/>
              <a:gd name="connsiteY58" fmla="*/ 1565435 h 1598136"/>
              <a:gd name="connsiteX59" fmla="*/ 4856839 w 9662615"/>
              <a:gd name="connsiteY59" fmla="*/ 1598136 h 1598136"/>
              <a:gd name="connsiteX60" fmla="*/ 4791466 w 9662615"/>
              <a:gd name="connsiteY60" fmla="*/ 1561324 h 1598136"/>
              <a:gd name="connsiteX61" fmla="*/ 4784247 w 9662615"/>
              <a:gd name="connsiteY61" fmla="*/ 1562342 h 1598136"/>
              <a:gd name="connsiteX62" fmla="*/ 4748477 w 9662615"/>
              <a:gd name="connsiteY62" fmla="*/ 1556925 h 1598136"/>
              <a:gd name="connsiteX63" fmla="*/ 4730033 w 9662615"/>
              <a:gd name="connsiteY63" fmla="*/ 1555274 h 1598136"/>
              <a:gd name="connsiteX64" fmla="*/ 4724747 w 9662615"/>
              <a:gd name="connsiteY64" fmla="*/ 1552439 h 1598136"/>
              <a:gd name="connsiteX65" fmla="*/ 4697562 w 9662615"/>
              <a:gd name="connsiteY65" fmla="*/ 1551206 h 1598136"/>
              <a:gd name="connsiteX66" fmla="*/ 4662664 w 9662615"/>
              <a:gd name="connsiteY66" fmla="*/ 1573162 h 1598136"/>
              <a:gd name="connsiteX67" fmla="*/ 4603028 w 9662615"/>
              <a:gd name="connsiteY67" fmla="*/ 1568821 h 1598136"/>
              <a:gd name="connsiteX68" fmla="*/ 4541612 w 9662615"/>
              <a:gd name="connsiteY68" fmla="*/ 1545262 h 1598136"/>
              <a:gd name="connsiteX69" fmla="*/ 4422155 w 9662615"/>
              <a:gd name="connsiteY69" fmla="*/ 1542059 h 1598136"/>
              <a:gd name="connsiteX70" fmla="*/ 4221826 w 9662615"/>
              <a:gd name="connsiteY70" fmla="*/ 1508923 h 1598136"/>
              <a:gd name="connsiteX71" fmla="*/ 4096601 w 9662615"/>
              <a:gd name="connsiteY71" fmla="*/ 1521563 h 1598136"/>
              <a:gd name="connsiteX72" fmla="*/ 3970635 w 9662615"/>
              <a:gd name="connsiteY72" fmla="*/ 1544815 h 1598136"/>
              <a:gd name="connsiteX73" fmla="*/ 3833906 w 9662615"/>
              <a:gd name="connsiteY73" fmla="*/ 1516637 h 1598136"/>
              <a:gd name="connsiteX74" fmla="*/ 3696258 w 9662615"/>
              <a:gd name="connsiteY74" fmla="*/ 1537563 h 1598136"/>
              <a:gd name="connsiteX75" fmla="*/ 3594070 w 9662615"/>
              <a:gd name="connsiteY75" fmla="*/ 1509422 h 1598136"/>
              <a:gd name="connsiteX76" fmla="*/ 3565233 w 9662615"/>
              <a:gd name="connsiteY76" fmla="*/ 1515122 h 1598136"/>
              <a:gd name="connsiteX77" fmla="*/ 3560267 w 9662615"/>
              <a:gd name="connsiteY77" fmla="*/ 1516288 h 1598136"/>
              <a:gd name="connsiteX78" fmla="*/ 3540258 w 9662615"/>
              <a:gd name="connsiteY78" fmla="*/ 1516976 h 1598136"/>
              <a:gd name="connsiteX79" fmla="*/ 3534780 w 9662615"/>
              <a:gd name="connsiteY79" fmla="*/ 1522141 h 1598136"/>
              <a:gd name="connsiteX80" fmla="*/ 3504783 w 9662615"/>
              <a:gd name="connsiteY80" fmla="*/ 1526739 h 1598136"/>
              <a:gd name="connsiteX81" fmla="*/ 3430805 w 9662615"/>
              <a:gd name="connsiteY81" fmla="*/ 1542521 h 1598136"/>
              <a:gd name="connsiteX82" fmla="*/ 3292707 w 9662615"/>
              <a:gd name="connsiteY82" fmla="*/ 1520490 h 1598136"/>
              <a:gd name="connsiteX83" fmla="*/ 3187872 w 9662615"/>
              <a:gd name="connsiteY83" fmla="*/ 1519991 h 1598136"/>
              <a:gd name="connsiteX84" fmla="*/ 3148026 w 9662615"/>
              <a:gd name="connsiteY84" fmla="*/ 1524777 h 1598136"/>
              <a:gd name="connsiteX85" fmla="*/ 3092394 w 9662615"/>
              <a:gd name="connsiteY85" fmla="*/ 1528115 h 1598136"/>
              <a:gd name="connsiteX86" fmla="*/ 2994200 w 9662615"/>
              <a:gd name="connsiteY86" fmla="*/ 1537857 h 1598136"/>
              <a:gd name="connsiteX87" fmla="*/ 2862301 w 9662615"/>
              <a:gd name="connsiteY87" fmla="*/ 1544250 h 1598136"/>
              <a:gd name="connsiteX88" fmla="*/ 2766335 w 9662615"/>
              <a:gd name="connsiteY88" fmla="*/ 1527662 h 1598136"/>
              <a:gd name="connsiteX89" fmla="*/ 2757836 w 9662615"/>
              <a:gd name="connsiteY89" fmla="*/ 1531371 h 1598136"/>
              <a:gd name="connsiteX90" fmla="*/ 2691555 w 9662615"/>
              <a:gd name="connsiteY90" fmla="*/ 1530283 h 1598136"/>
              <a:gd name="connsiteX91" fmla="*/ 2491676 w 9662615"/>
              <a:gd name="connsiteY91" fmla="*/ 1500859 h 1598136"/>
              <a:gd name="connsiteX92" fmla="*/ 2378036 w 9662615"/>
              <a:gd name="connsiteY92" fmla="*/ 1520645 h 1598136"/>
              <a:gd name="connsiteX93" fmla="*/ 2284269 w 9662615"/>
              <a:gd name="connsiteY93" fmla="*/ 1503068 h 1598136"/>
              <a:gd name="connsiteX94" fmla="*/ 2207104 w 9662615"/>
              <a:gd name="connsiteY94" fmla="*/ 1508888 h 1598136"/>
              <a:gd name="connsiteX95" fmla="*/ 2149226 w 9662615"/>
              <a:gd name="connsiteY95" fmla="*/ 1523409 h 1598136"/>
              <a:gd name="connsiteX96" fmla="*/ 2084783 w 9662615"/>
              <a:gd name="connsiteY96" fmla="*/ 1524245 h 1598136"/>
              <a:gd name="connsiteX97" fmla="*/ 2070075 w 9662615"/>
              <a:gd name="connsiteY97" fmla="*/ 1511285 h 1598136"/>
              <a:gd name="connsiteX98" fmla="*/ 2001057 w 9662615"/>
              <a:gd name="connsiteY98" fmla="*/ 1516449 h 1598136"/>
              <a:gd name="connsiteX99" fmla="*/ 1896330 w 9662615"/>
              <a:gd name="connsiteY99" fmla="*/ 1525725 h 1598136"/>
              <a:gd name="connsiteX100" fmla="*/ 1835994 w 9662615"/>
              <a:gd name="connsiteY100" fmla="*/ 1527678 h 1598136"/>
              <a:gd name="connsiteX101" fmla="*/ 1671119 w 9662615"/>
              <a:gd name="connsiteY101" fmla="*/ 1536701 h 1598136"/>
              <a:gd name="connsiteX102" fmla="*/ 1601337 w 9662615"/>
              <a:gd name="connsiteY102" fmla="*/ 1548552 h 1598136"/>
              <a:gd name="connsiteX103" fmla="*/ 1407755 w 9662615"/>
              <a:gd name="connsiteY103" fmla="*/ 1571444 h 1598136"/>
              <a:gd name="connsiteX104" fmla="*/ 1271994 w 9662615"/>
              <a:gd name="connsiteY104" fmla="*/ 1579471 h 1598136"/>
              <a:gd name="connsiteX105" fmla="*/ 1249226 w 9662615"/>
              <a:gd name="connsiteY105" fmla="*/ 1583140 h 1598136"/>
              <a:gd name="connsiteX106" fmla="*/ 1217719 w 9662615"/>
              <a:gd name="connsiteY106" fmla="*/ 1580863 h 1598136"/>
              <a:gd name="connsiteX107" fmla="*/ 1091432 w 9662615"/>
              <a:gd name="connsiteY107" fmla="*/ 1571003 h 1598136"/>
              <a:gd name="connsiteX108" fmla="*/ 992039 w 9662615"/>
              <a:gd name="connsiteY108" fmla="*/ 1556662 h 1598136"/>
              <a:gd name="connsiteX109" fmla="*/ 868264 w 9662615"/>
              <a:gd name="connsiteY109" fmla="*/ 1566392 h 1598136"/>
              <a:gd name="connsiteX110" fmla="*/ 792765 w 9662615"/>
              <a:gd name="connsiteY110" fmla="*/ 1563102 h 1598136"/>
              <a:gd name="connsiteX111" fmla="*/ 669055 w 9662615"/>
              <a:gd name="connsiteY111" fmla="*/ 1543638 h 1598136"/>
              <a:gd name="connsiteX112" fmla="*/ 506152 w 9662615"/>
              <a:gd name="connsiteY112" fmla="*/ 1549124 h 1598136"/>
              <a:gd name="connsiteX113" fmla="*/ 472797 w 9662615"/>
              <a:gd name="connsiteY113" fmla="*/ 1568904 h 1598136"/>
              <a:gd name="connsiteX114" fmla="*/ 427864 w 9662615"/>
              <a:gd name="connsiteY114" fmla="*/ 1580848 h 1598136"/>
              <a:gd name="connsiteX115" fmla="*/ 408381 w 9662615"/>
              <a:gd name="connsiteY115" fmla="*/ 1552940 h 1598136"/>
              <a:gd name="connsiteX116" fmla="*/ 267163 w 9662615"/>
              <a:gd name="connsiteY116" fmla="*/ 1531913 h 1598136"/>
              <a:gd name="connsiteX117" fmla="*/ 196644 w 9662615"/>
              <a:gd name="connsiteY117" fmla="*/ 1524565 h 1598136"/>
              <a:gd name="connsiteX118" fmla="*/ 86819 w 9662615"/>
              <a:gd name="connsiteY118" fmla="*/ 1519517 h 1598136"/>
              <a:gd name="connsiteX119" fmla="*/ 53369 w 9662615"/>
              <a:gd name="connsiteY119" fmla="*/ 1516853 h 1598136"/>
              <a:gd name="connsiteX120" fmla="*/ 2359 w 9662615"/>
              <a:gd name="connsiteY120" fmla="*/ 1515247 h 1598136"/>
              <a:gd name="connsiteX121" fmla="*/ 0 w 9662615"/>
              <a:gd name="connsiteY121" fmla="*/ 1514932 h 1598136"/>
              <a:gd name="connsiteX122" fmla="*/ 0 w 9662615"/>
              <a:gd name="connsiteY122" fmla="*/ 0 h 1598136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129812 w 9662615"/>
              <a:gd name="connsiteY49" fmla="*/ 1521277 h 1598136"/>
              <a:gd name="connsiteX50" fmla="*/ 5059484 w 9662615"/>
              <a:gd name="connsiteY50" fmla="*/ 1546802 h 1598136"/>
              <a:gd name="connsiteX51" fmla="*/ 5050958 w 9662615"/>
              <a:gd name="connsiteY51" fmla="*/ 1545776 h 1598136"/>
              <a:gd name="connsiteX52" fmla="*/ 5038524 w 9662615"/>
              <a:gd name="connsiteY52" fmla="*/ 1545675 h 1598136"/>
              <a:gd name="connsiteX53" fmla="*/ 5038223 w 9662615"/>
              <a:gd name="connsiteY53" fmla="*/ 1545881 h 1598136"/>
              <a:gd name="connsiteX54" fmla="*/ 5026564 w 9662615"/>
              <a:gd name="connsiteY54" fmla="*/ 1545376 h 1598136"/>
              <a:gd name="connsiteX55" fmla="*/ 4969433 w 9662615"/>
              <a:gd name="connsiteY55" fmla="*/ 1540263 h 1598136"/>
              <a:gd name="connsiteX56" fmla="*/ 4921303 w 9662615"/>
              <a:gd name="connsiteY56" fmla="*/ 1575379 h 1598136"/>
              <a:gd name="connsiteX57" fmla="*/ 4863775 w 9662615"/>
              <a:gd name="connsiteY57" fmla="*/ 1562633 h 1598136"/>
              <a:gd name="connsiteX58" fmla="*/ 4847242 w 9662615"/>
              <a:gd name="connsiteY58" fmla="*/ 1565435 h 1598136"/>
              <a:gd name="connsiteX59" fmla="*/ 4856839 w 9662615"/>
              <a:gd name="connsiteY59" fmla="*/ 1598136 h 1598136"/>
              <a:gd name="connsiteX60" fmla="*/ 4791466 w 9662615"/>
              <a:gd name="connsiteY60" fmla="*/ 1561324 h 1598136"/>
              <a:gd name="connsiteX61" fmla="*/ 4784247 w 9662615"/>
              <a:gd name="connsiteY61" fmla="*/ 1562342 h 1598136"/>
              <a:gd name="connsiteX62" fmla="*/ 4748477 w 9662615"/>
              <a:gd name="connsiteY62" fmla="*/ 1556925 h 1598136"/>
              <a:gd name="connsiteX63" fmla="*/ 4730033 w 9662615"/>
              <a:gd name="connsiteY63" fmla="*/ 1555274 h 1598136"/>
              <a:gd name="connsiteX64" fmla="*/ 4724747 w 9662615"/>
              <a:gd name="connsiteY64" fmla="*/ 1552439 h 1598136"/>
              <a:gd name="connsiteX65" fmla="*/ 4697562 w 9662615"/>
              <a:gd name="connsiteY65" fmla="*/ 1551206 h 1598136"/>
              <a:gd name="connsiteX66" fmla="*/ 4662664 w 9662615"/>
              <a:gd name="connsiteY66" fmla="*/ 1573162 h 1598136"/>
              <a:gd name="connsiteX67" fmla="*/ 4603028 w 9662615"/>
              <a:gd name="connsiteY67" fmla="*/ 1568821 h 1598136"/>
              <a:gd name="connsiteX68" fmla="*/ 4541612 w 9662615"/>
              <a:gd name="connsiteY68" fmla="*/ 1545262 h 1598136"/>
              <a:gd name="connsiteX69" fmla="*/ 4422155 w 9662615"/>
              <a:gd name="connsiteY69" fmla="*/ 1542059 h 1598136"/>
              <a:gd name="connsiteX70" fmla="*/ 4221826 w 9662615"/>
              <a:gd name="connsiteY70" fmla="*/ 1508923 h 1598136"/>
              <a:gd name="connsiteX71" fmla="*/ 4096601 w 9662615"/>
              <a:gd name="connsiteY71" fmla="*/ 1521563 h 1598136"/>
              <a:gd name="connsiteX72" fmla="*/ 3970635 w 9662615"/>
              <a:gd name="connsiteY72" fmla="*/ 1544815 h 1598136"/>
              <a:gd name="connsiteX73" fmla="*/ 3833906 w 9662615"/>
              <a:gd name="connsiteY73" fmla="*/ 1516637 h 1598136"/>
              <a:gd name="connsiteX74" fmla="*/ 3696258 w 9662615"/>
              <a:gd name="connsiteY74" fmla="*/ 1537563 h 1598136"/>
              <a:gd name="connsiteX75" fmla="*/ 3594070 w 9662615"/>
              <a:gd name="connsiteY75" fmla="*/ 1509422 h 1598136"/>
              <a:gd name="connsiteX76" fmla="*/ 3565233 w 9662615"/>
              <a:gd name="connsiteY76" fmla="*/ 1515122 h 1598136"/>
              <a:gd name="connsiteX77" fmla="*/ 3560267 w 9662615"/>
              <a:gd name="connsiteY77" fmla="*/ 1516288 h 1598136"/>
              <a:gd name="connsiteX78" fmla="*/ 3540258 w 9662615"/>
              <a:gd name="connsiteY78" fmla="*/ 1516976 h 1598136"/>
              <a:gd name="connsiteX79" fmla="*/ 3534780 w 9662615"/>
              <a:gd name="connsiteY79" fmla="*/ 1522141 h 1598136"/>
              <a:gd name="connsiteX80" fmla="*/ 3504783 w 9662615"/>
              <a:gd name="connsiteY80" fmla="*/ 1526739 h 1598136"/>
              <a:gd name="connsiteX81" fmla="*/ 3430805 w 9662615"/>
              <a:gd name="connsiteY81" fmla="*/ 1542521 h 1598136"/>
              <a:gd name="connsiteX82" fmla="*/ 3292707 w 9662615"/>
              <a:gd name="connsiteY82" fmla="*/ 1520490 h 1598136"/>
              <a:gd name="connsiteX83" fmla="*/ 3187872 w 9662615"/>
              <a:gd name="connsiteY83" fmla="*/ 1519991 h 1598136"/>
              <a:gd name="connsiteX84" fmla="*/ 3148026 w 9662615"/>
              <a:gd name="connsiteY84" fmla="*/ 1524777 h 1598136"/>
              <a:gd name="connsiteX85" fmla="*/ 3092394 w 9662615"/>
              <a:gd name="connsiteY85" fmla="*/ 1528115 h 1598136"/>
              <a:gd name="connsiteX86" fmla="*/ 2994200 w 9662615"/>
              <a:gd name="connsiteY86" fmla="*/ 1537857 h 1598136"/>
              <a:gd name="connsiteX87" fmla="*/ 2862301 w 9662615"/>
              <a:gd name="connsiteY87" fmla="*/ 1544250 h 1598136"/>
              <a:gd name="connsiteX88" fmla="*/ 2766335 w 9662615"/>
              <a:gd name="connsiteY88" fmla="*/ 1527662 h 1598136"/>
              <a:gd name="connsiteX89" fmla="*/ 2757836 w 9662615"/>
              <a:gd name="connsiteY89" fmla="*/ 1531371 h 1598136"/>
              <a:gd name="connsiteX90" fmla="*/ 2691555 w 9662615"/>
              <a:gd name="connsiteY90" fmla="*/ 1530283 h 1598136"/>
              <a:gd name="connsiteX91" fmla="*/ 2491676 w 9662615"/>
              <a:gd name="connsiteY91" fmla="*/ 1500859 h 1598136"/>
              <a:gd name="connsiteX92" fmla="*/ 2378036 w 9662615"/>
              <a:gd name="connsiteY92" fmla="*/ 1520645 h 1598136"/>
              <a:gd name="connsiteX93" fmla="*/ 2284269 w 9662615"/>
              <a:gd name="connsiteY93" fmla="*/ 1503068 h 1598136"/>
              <a:gd name="connsiteX94" fmla="*/ 2207104 w 9662615"/>
              <a:gd name="connsiteY94" fmla="*/ 1508888 h 1598136"/>
              <a:gd name="connsiteX95" fmla="*/ 2149226 w 9662615"/>
              <a:gd name="connsiteY95" fmla="*/ 1523409 h 1598136"/>
              <a:gd name="connsiteX96" fmla="*/ 2084783 w 9662615"/>
              <a:gd name="connsiteY96" fmla="*/ 1524245 h 1598136"/>
              <a:gd name="connsiteX97" fmla="*/ 2070075 w 9662615"/>
              <a:gd name="connsiteY97" fmla="*/ 1511285 h 1598136"/>
              <a:gd name="connsiteX98" fmla="*/ 2001057 w 9662615"/>
              <a:gd name="connsiteY98" fmla="*/ 1516449 h 1598136"/>
              <a:gd name="connsiteX99" fmla="*/ 1896330 w 9662615"/>
              <a:gd name="connsiteY99" fmla="*/ 1525725 h 1598136"/>
              <a:gd name="connsiteX100" fmla="*/ 1835994 w 9662615"/>
              <a:gd name="connsiteY100" fmla="*/ 1527678 h 1598136"/>
              <a:gd name="connsiteX101" fmla="*/ 1671119 w 9662615"/>
              <a:gd name="connsiteY101" fmla="*/ 1536701 h 1598136"/>
              <a:gd name="connsiteX102" fmla="*/ 1601337 w 9662615"/>
              <a:gd name="connsiteY102" fmla="*/ 1548552 h 1598136"/>
              <a:gd name="connsiteX103" fmla="*/ 1407755 w 9662615"/>
              <a:gd name="connsiteY103" fmla="*/ 1571444 h 1598136"/>
              <a:gd name="connsiteX104" fmla="*/ 1271994 w 9662615"/>
              <a:gd name="connsiteY104" fmla="*/ 1579471 h 1598136"/>
              <a:gd name="connsiteX105" fmla="*/ 1249226 w 9662615"/>
              <a:gd name="connsiteY105" fmla="*/ 1583140 h 1598136"/>
              <a:gd name="connsiteX106" fmla="*/ 1217719 w 9662615"/>
              <a:gd name="connsiteY106" fmla="*/ 1580863 h 1598136"/>
              <a:gd name="connsiteX107" fmla="*/ 1091432 w 9662615"/>
              <a:gd name="connsiteY107" fmla="*/ 1571003 h 1598136"/>
              <a:gd name="connsiteX108" fmla="*/ 992039 w 9662615"/>
              <a:gd name="connsiteY108" fmla="*/ 1556662 h 1598136"/>
              <a:gd name="connsiteX109" fmla="*/ 868264 w 9662615"/>
              <a:gd name="connsiteY109" fmla="*/ 1566392 h 1598136"/>
              <a:gd name="connsiteX110" fmla="*/ 792765 w 9662615"/>
              <a:gd name="connsiteY110" fmla="*/ 1563102 h 1598136"/>
              <a:gd name="connsiteX111" fmla="*/ 669055 w 9662615"/>
              <a:gd name="connsiteY111" fmla="*/ 1543638 h 1598136"/>
              <a:gd name="connsiteX112" fmla="*/ 506152 w 9662615"/>
              <a:gd name="connsiteY112" fmla="*/ 1549124 h 1598136"/>
              <a:gd name="connsiteX113" fmla="*/ 472797 w 9662615"/>
              <a:gd name="connsiteY113" fmla="*/ 1568904 h 1598136"/>
              <a:gd name="connsiteX114" fmla="*/ 427864 w 9662615"/>
              <a:gd name="connsiteY114" fmla="*/ 1580848 h 1598136"/>
              <a:gd name="connsiteX115" fmla="*/ 408381 w 9662615"/>
              <a:gd name="connsiteY115" fmla="*/ 1552940 h 1598136"/>
              <a:gd name="connsiteX116" fmla="*/ 267163 w 9662615"/>
              <a:gd name="connsiteY116" fmla="*/ 1531913 h 1598136"/>
              <a:gd name="connsiteX117" fmla="*/ 196644 w 9662615"/>
              <a:gd name="connsiteY117" fmla="*/ 1524565 h 1598136"/>
              <a:gd name="connsiteX118" fmla="*/ 86819 w 9662615"/>
              <a:gd name="connsiteY118" fmla="*/ 1519517 h 1598136"/>
              <a:gd name="connsiteX119" fmla="*/ 53369 w 9662615"/>
              <a:gd name="connsiteY119" fmla="*/ 1516853 h 1598136"/>
              <a:gd name="connsiteX120" fmla="*/ 2359 w 9662615"/>
              <a:gd name="connsiteY120" fmla="*/ 1515247 h 1598136"/>
              <a:gd name="connsiteX121" fmla="*/ 0 w 9662615"/>
              <a:gd name="connsiteY121" fmla="*/ 1514932 h 1598136"/>
              <a:gd name="connsiteX122" fmla="*/ 0 w 9662615"/>
              <a:gd name="connsiteY122" fmla="*/ 0 h 1598136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129812 w 9662615"/>
              <a:gd name="connsiteY49" fmla="*/ 1521277 h 1598136"/>
              <a:gd name="connsiteX50" fmla="*/ 5059484 w 9662615"/>
              <a:gd name="connsiteY50" fmla="*/ 1546802 h 1598136"/>
              <a:gd name="connsiteX51" fmla="*/ 5050958 w 9662615"/>
              <a:gd name="connsiteY51" fmla="*/ 1545776 h 1598136"/>
              <a:gd name="connsiteX52" fmla="*/ 5038524 w 9662615"/>
              <a:gd name="connsiteY52" fmla="*/ 1545675 h 1598136"/>
              <a:gd name="connsiteX53" fmla="*/ 5026564 w 9662615"/>
              <a:gd name="connsiteY53" fmla="*/ 1545376 h 1598136"/>
              <a:gd name="connsiteX54" fmla="*/ 4969433 w 9662615"/>
              <a:gd name="connsiteY54" fmla="*/ 1540263 h 1598136"/>
              <a:gd name="connsiteX55" fmla="*/ 4921303 w 9662615"/>
              <a:gd name="connsiteY55" fmla="*/ 1575379 h 1598136"/>
              <a:gd name="connsiteX56" fmla="*/ 4863775 w 9662615"/>
              <a:gd name="connsiteY56" fmla="*/ 1562633 h 1598136"/>
              <a:gd name="connsiteX57" fmla="*/ 4847242 w 9662615"/>
              <a:gd name="connsiteY57" fmla="*/ 1565435 h 1598136"/>
              <a:gd name="connsiteX58" fmla="*/ 4856839 w 9662615"/>
              <a:gd name="connsiteY58" fmla="*/ 1598136 h 1598136"/>
              <a:gd name="connsiteX59" fmla="*/ 4791466 w 9662615"/>
              <a:gd name="connsiteY59" fmla="*/ 1561324 h 1598136"/>
              <a:gd name="connsiteX60" fmla="*/ 4784247 w 9662615"/>
              <a:gd name="connsiteY60" fmla="*/ 1562342 h 1598136"/>
              <a:gd name="connsiteX61" fmla="*/ 4748477 w 9662615"/>
              <a:gd name="connsiteY61" fmla="*/ 1556925 h 1598136"/>
              <a:gd name="connsiteX62" fmla="*/ 4730033 w 9662615"/>
              <a:gd name="connsiteY62" fmla="*/ 1555274 h 1598136"/>
              <a:gd name="connsiteX63" fmla="*/ 4724747 w 9662615"/>
              <a:gd name="connsiteY63" fmla="*/ 1552439 h 1598136"/>
              <a:gd name="connsiteX64" fmla="*/ 4697562 w 9662615"/>
              <a:gd name="connsiteY64" fmla="*/ 1551206 h 1598136"/>
              <a:gd name="connsiteX65" fmla="*/ 4662664 w 9662615"/>
              <a:gd name="connsiteY65" fmla="*/ 1573162 h 1598136"/>
              <a:gd name="connsiteX66" fmla="*/ 4603028 w 9662615"/>
              <a:gd name="connsiteY66" fmla="*/ 1568821 h 1598136"/>
              <a:gd name="connsiteX67" fmla="*/ 4541612 w 9662615"/>
              <a:gd name="connsiteY67" fmla="*/ 1545262 h 1598136"/>
              <a:gd name="connsiteX68" fmla="*/ 4422155 w 9662615"/>
              <a:gd name="connsiteY68" fmla="*/ 1542059 h 1598136"/>
              <a:gd name="connsiteX69" fmla="*/ 4221826 w 9662615"/>
              <a:gd name="connsiteY69" fmla="*/ 1508923 h 1598136"/>
              <a:gd name="connsiteX70" fmla="*/ 4096601 w 9662615"/>
              <a:gd name="connsiteY70" fmla="*/ 1521563 h 1598136"/>
              <a:gd name="connsiteX71" fmla="*/ 3970635 w 9662615"/>
              <a:gd name="connsiteY71" fmla="*/ 1544815 h 1598136"/>
              <a:gd name="connsiteX72" fmla="*/ 3833906 w 9662615"/>
              <a:gd name="connsiteY72" fmla="*/ 1516637 h 1598136"/>
              <a:gd name="connsiteX73" fmla="*/ 3696258 w 9662615"/>
              <a:gd name="connsiteY73" fmla="*/ 1537563 h 1598136"/>
              <a:gd name="connsiteX74" fmla="*/ 3594070 w 9662615"/>
              <a:gd name="connsiteY74" fmla="*/ 1509422 h 1598136"/>
              <a:gd name="connsiteX75" fmla="*/ 3565233 w 9662615"/>
              <a:gd name="connsiteY75" fmla="*/ 1515122 h 1598136"/>
              <a:gd name="connsiteX76" fmla="*/ 3560267 w 9662615"/>
              <a:gd name="connsiteY76" fmla="*/ 1516288 h 1598136"/>
              <a:gd name="connsiteX77" fmla="*/ 3540258 w 9662615"/>
              <a:gd name="connsiteY77" fmla="*/ 1516976 h 1598136"/>
              <a:gd name="connsiteX78" fmla="*/ 3534780 w 9662615"/>
              <a:gd name="connsiteY78" fmla="*/ 1522141 h 1598136"/>
              <a:gd name="connsiteX79" fmla="*/ 3504783 w 9662615"/>
              <a:gd name="connsiteY79" fmla="*/ 1526739 h 1598136"/>
              <a:gd name="connsiteX80" fmla="*/ 3430805 w 9662615"/>
              <a:gd name="connsiteY80" fmla="*/ 1542521 h 1598136"/>
              <a:gd name="connsiteX81" fmla="*/ 3292707 w 9662615"/>
              <a:gd name="connsiteY81" fmla="*/ 1520490 h 1598136"/>
              <a:gd name="connsiteX82" fmla="*/ 3187872 w 9662615"/>
              <a:gd name="connsiteY82" fmla="*/ 1519991 h 1598136"/>
              <a:gd name="connsiteX83" fmla="*/ 3148026 w 9662615"/>
              <a:gd name="connsiteY83" fmla="*/ 1524777 h 1598136"/>
              <a:gd name="connsiteX84" fmla="*/ 3092394 w 9662615"/>
              <a:gd name="connsiteY84" fmla="*/ 1528115 h 1598136"/>
              <a:gd name="connsiteX85" fmla="*/ 2994200 w 9662615"/>
              <a:gd name="connsiteY85" fmla="*/ 1537857 h 1598136"/>
              <a:gd name="connsiteX86" fmla="*/ 2862301 w 9662615"/>
              <a:gd name="connsiteY86" fmla="*/ 1544250 h 1598136"/>
              <a:gd name="connsiteX87" fmla="*/ 2766335 w 9662615"/>
              <a:gd name="connsiteY87" fmla="*/ 1527662 h 1598136"/>
              <a:gd name="connsiteX88" fmla="*/ 2757836 w 9662615"/>
              <a:gd name="connsiteY88" fmla="*/ 1531371 h 1598136"/>
              <a:gd name="connsiteX89" fmla="*/ 2691555 w 9662615"/>
              <a:gd name="connsiteY89" fmla="*/ 1530283 h 1598136"/>
              <a:gd name="connsiteX90" fmla="*/ 2491676 w 9662615"/>
              <a:gd name="connsiteY90" fmla="*/ 1500859 h 1598136"/>
              <a:gd name="connsiteX91" fmla="*/ 2378036 w 9662615"/>
              <a:gd name="connsiteY91" fmla="*/ 1520645 h 1598136"/>
              <a:gd name="connsiteX92" fmla="*/ 2284269 w 9662615"/>
              <a:gd name="connsiteY92" fmla="*/ 1503068 h 1598136"/>
              <a:gd name="connsiteX93" fmla="*/ 2207104 w 9662615"/>
              <a:gd name="connsiteY93" fmla="*/ 1508888 h 1598136"/>
              <a:gd name="connsiteX94" fmla="*/ 2149226 w 9662615"/>
              <a:gd name="connsiteY94" fmla="*/ 1523409 h 1598136"/>
              <a:gd name="connsiteX95" fmla="*/ 2084783 w 9662615"/>
              <a:gd name="connsiteY95" fmla="*/ 1524245 h 1598136"/>
              <a:gd name="connsiteX96" fmla="*/ 2070075 w 9662615"/>
              <a:gd name="connsiteY96" fmla="*/ 1511285 h 1598136"/>
              <a:gd name="connsiteX97" fmla="*/ 2001057 w 9662615"/>
              <a:gd name="connsiteY97" fmla="*/ 1516449 h 1598136"/>
              <a:gd name="connsiteX98" fmla="*/ 1896330 w 9662615"/>
              <a:gd name="connsiteY98" fmla="*/ 1525725 h 1598136"/>
              <a:gd name="connsiteX99" fmla="*/ 1835994 w 9662615"/>
              <a:gd name="connsiteY99" fmla="*/ 1527678 h 1598136"/>
              <a:gd name="connsiteX100" fmla="*/ 1671119 w 9662615"/>
              <a:gd name="connsiteY100" fmla="*/ 1536701 h 1598136"/>
              <a:gd name="connsiteX101" fmla="*/ 1601337 w 9662615"/>
              <a:gd name="connsiteY101" fmla="*/ 1548552 h 1598136"/>
              <a:gd name="connsiteX102" fmla="*/ 1407755 w 9662615"/>
              <a:gd name="connsiteY102" fmla="*/ 1571444 h 1598136"/>
              <a:gd name="connsiteX103" fmla="*/ 1271994 w 9662615"/>
              <a:gd name="connsiteY103" fmla="*/ 1579471 h 1598136"/>
              <a:gd name="connsiteX104" fmla="*/ 1249226 w 9662615"/>
              <a:gd name="connsiteY104" fmla="*/ 1583140 h 1598136"/>
              <a:gd name="connsiteX105" fmla="*/ 1217719 w 9662615"/>
              <a:gd name="connsiteY105" fmla="*/ 1580863 h 1598136"/>
              <a:gd name="connsiteX106" fmla="*/ 1091432 w 9662615"/>
              <a:gd name="connsiteY106" fmla="*/ 1571003 h 1598136"/>
              <a:gd name="connsiteX107" fmla="*/ 992039 w 9662615"/>
              <a:gd name="connsiteY107" fmla="*/ 1556662 h 1598136"/>
              <a:gd name="connsiteX108" fmla="*/ 868264 w 9662615"/>
              <a:gd name="connsiteY108" fmla="*/ 1566392 h 1598136"/>
              <a:gd name="connsiteX109" fmla="*/ 792765 w 9662615"/>
              <a:gd name="connsiteY109" fmla="*/ 1563102 h 1598136"/>
              <a:gd name="connsiteX110" fmla="*/ 669055 w 9662615"/>
              <a:gd name="connsiteY110" fmla="*/ 1543638 h 1598136"/>
              <a:gd name="connsiteX111" fmla="*/ 506152 w 9662615"/>
              <a:gd name="connsiteY111" fmla="*/ 1549124 h 1598136"/>
              <a:gd name="connsiteX112" fmla="*/ 472797 w 9662615"/>
              <a:gd name="connsiteY112" fmla="*/ 1568904 h 1598136"/>
              <a:gd name="connsiteX113" fmla="*/ 427864 w 9662615"/>
              <a:gd name="connsiteY113" fmla="*/ 1580848 h 1598136"/>
              <a:gd name="connsiteX114" fmla="*/ 408381 w 9662615"/>
              <a:gd name="connsiteY114" fmla="*/ 1552940 h 1598136"/>
              <a:gd name="connsiteX115" fmla="*/ 267163 w 9662615"/>
              <a:gd name="connsiteY115" fmla="*/ 1531913 h 1598136"/>
              <a:gd name="connsiteX116" fmla="*/ 196644 w 9662615"/>
              <a:gd name="connsiteY116" fmla="*/ 1524565 h 1598136"/>
              <a:gd name="connsiteX117" fmla="*/ 86819 w 9662615"/>
              <a:gd name="connsiteY117" fmla="*/ 1519517 h 1598136"/>
              <a:gd name="connsiteX118" fmla="*/ 53369 w 9662615"/>
              <a:gd name="connsiteY118" fmla="*/ 1516853 h 1598136"/>
              <a:gd name="connsiteX119" fmla="*/ 2359 w 9662615"/>
              <a:gd name="connsiteY119" fmla="*/ 1515247 h 1598136"/>
              <a:gd name="connsiteX120" fmla="*/ 0 w 9662615"/>
              <a:gd name="connsiteY120" fmla="*/ 1514932 h 1598136"/>
              <a:gd name="connsiteX121" fmla="*/ 0 w 9662615"/>
              <a:gd name="connsiteY121" fmla="*/ 0 h 1598136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129812 w 9662615"/>
              <a:gd name="connsiteY49" fmla="*/ 1521277 h 1598136"/>
              <a:gd name="connsiteX50" fmla="*/ 5059484 w 9662615"/>
              <a:gd name="connsiteY50" fmla="*/ 1546802 h 1598136"/>
              <a:gd name="connsiteX51" fmla="*/ 5038524 w 9662615"/>
              <a:gd name="connsiteY51" fmla="*/ 1545675 h 1598136"/>
              <a:gd name="connsiteX52" fmla="*/ 5026564 w 9662615"/>
              <a:gd name="connsiteY52" fmla="*/ 1545376 h 1598136"/>
              <a:gd name="connsiteX53" fmla="*/ 4969433 w 9662615"/>
              <a:gd name="connsiteY53" fmla="*/ 1540263 h 1598136"/>
              <a:gd name="connsiteX54" fmla="*/ 4921303 w 9662615"/>
              <a:gd name="connsiteY54" fmla="*/ 1575379 h 1598136"/>
              <a:gd name="connsiteX55" fmla="*/ 4863775 w 9662615"/>
              <a:gd name="connsiteY55" fmla="*/ 1562633 h 1598136"/>
              <a:gd name="connsiteX56" fmla="*/ 4847242 w 9662615"/>
              <a:gd name="connsiteY56" fmla="*/ 1565435 h 1598136"/>
              <a:gd name="connsiteX57" fmla="*/ 4856839 w 9662615"/>
              <a:gd name="connsiteY57" fmla="*/ 1598136 h 1598136"/>
              <a:gd name="connsiteX58" fmla="*/ 4791466 w 9662615"/>
              <a:gd name="connsiteY58" fmla="*/ 1561324 h 1598136"/>
              <a:gd name="connsiteX59" fmla="*/ 4784247 w 9662615"/>
              <a:gd name="connsiteY59" fmla="*/ 1562342 h 1598136"/>
              <a:gd name="connsiteX60" fmla="*/ 4748477 w 9662615"/>
              <a:gd name="connsiteY60" fmla="*/ 1556925 h 1598136"/>
              <a:gd name="connsiteX61" fmla="*/ 4730033 w 9662615"/>
              <a:gd name="connsiteY61" fmla="*/ 1555274 h 1598136"/>
              <a:gd name="connsiteX62" fmla="*/ 4724747 w 9662615"/>
              <a:gd name="connsiteY62" fmla="*/ 1552439 h 1598136"/>
              <a:gd name="connsiteX63" fmla="*/ 4697562 w 9662615"/>
              <a:gd name="connsiteY63" fmla="*/ 1551206 h 1598136"/>
              <a:gd name="connsiteX64" fmla="*/ 4662664 w 9662615"/>
              <a:gd name="connsiteY64" fmla="*/ 1573162 h 1598136"/>
              <a:gd name="connsiteX65" fmla="*/ 4603028 w 9662615"/>
              <a:gd name="connsiteY65" fmla="*/ 1568821 h 1598136"/>
              <a:gd name="connsiteX66" fmla="*/ 4541612 w 9662615"/>
              <a:gd name="connsiteY66" fmla="*/ 1545262 h 1598136"/>
              <a:gd name="connsiteX67" fmla="*/ 4422155 w 9662615"/>
              <a:gd name="connsiteY67" fmla="*/ 1542059 h 1598136"/>
              <a:gd name="connsiteX68" fmla="*/ 4221826 w 9662615"/>
              <a:gd name="connsiteY68" fmla="*/ 1508923 h 1598136"/>
              <a:gd name="connsiteX69" fmla="*/ 4096601 w 9662615"/>
              <a:gd name="connsiteY69" fmla="*/ 1521563 h 1598136"/>
              <a:gd name="connsiteX70" fmla="*/ 3970635 w 9662615"/>
              <a:gd name="connsiteY70" fmla="*/ 1544815 h 1598136"/>
              <a:gd name="connsiteX71" fmla="*/ 3833906 w 9662615"/>
              <a:gd name="connsiteY71" fmla="*/ 1516637 h 1598136"/>
              <a:gd name="connsiteX72" fmla="*/ 3696258 w 9662615"/>
              <a:gd name="connsiteY72" fmla="*/ 1537563 h 1598136"/>
              <a:gd name="connsiteX73" fmla="*/ 3594070 w 9662615"/>
              <a:gd name="connsiteY73" fmla="*/ 1509422 h 1598136"/>
              <a:gd name="connsiteX74" fmla="*/ 3565233 w 9662615"/>
              <a:gd name="connsiteY74" fmla="*/ 1515122 h 1598136"/>
              <a:gd name="connsiteX75" fmla="*/ 3560267 w 9662615"/>
              <a:gd name="connsiteY75" fmla="*/ 1516288 h 1598136"/>
              <a:gd name="connsiteX76" fmla="*/ 3540258 w 9662615"/>
              <a:gd name="connsiteY76" fmla="*/ 1516976 h 1598136"/>
              <a:gd name="connsiteX77" fmla="*/ 3534780 w 9662615"/>
              <a:gd name="connsiteY77" fmla="*/ 1522141 h 1598136"/>
              <a:gd name="connsiteX78" fmla="*/ 3504783 w 9662615"/>
              <a:gd name="connsiteY78" fmla="*/ 1526739 h 1598136"/>
              <a:gd name="connsiteX79" fmla="*/ 3430805 w 9662615"/>
              <a:gd name="connsiteY79" fmla="*/ 1542521 h 1598136"/>
              <a:gd name="connsiteX80" fmla="*/ 3292707 w 9662615"/>
              <a:gd name="connsiteY80" fmla="*/ 1520490 h 1598136"/>
              <a:gd name="connsiteX81" fmla="*/ 3187872 w 9662615"/>
              <a:gd name="connsiteY81" fmla="*/ 1519991 h 1598136"/>
              <a:gd name="connsiteX82" fmla="*/ 3148026 w 9662615"/>
              <a:gd name="connsiteY82" fmla="*/ 1524777 h 1598136"/>
              <a:gd name="connsiteX83" fmla="*/ 3092394 w 9662615"/>
              <a:gd name="connsiteY83" fmla="*/ 1528115 h 1598136"/>
              <a:gd name="connsiteX84" fmla="*/ 2994200 w 9662615"/>
              <a:gd name="connsiteY84" fmla="*/ 1537857 h 1598136"/>
              <a:gd name="connsiteX85" fmla="*/ 2862301 w 9662615"/>
              <a:gd name="connsiteY85" fmla="*/ 1544250 h 1598136"/>
              <a:gd name="connsiteX86" fmla="*/ 2766335 w 9662615"/>
              <a:gd name="connsiteY86" fmla="*/ 1527662 h 1598136"/>
              <a:gd name="connsiteX87" fmla="*/ 2757836 w 9662615"/>
              <a:gd name="connsiteY87" fmla="*/ 1531371 h 1598136"/>
              <a:gd name="connsiteX88" fmla="*/ 2691555 w 9662615"/>
              <a:gd name="connsiteY88" fmla="*/ 1530283 h 1598136"/>
              <a:gd name="connsiteX89" fmla="*/ 2491676 w 9662615"/>
              <a:gd name="connsiteY89" fmla="*/ 1500859 h 1598136"/>
              <a:gd name="connsiteX90" fmla="*/ 2378036 w 9662615"/>
              <a:gd name="connsiteY90" fmla="*/ 1520645 h 1598136"/>
              <a:gd name="connsiteX91" fmla="*/ 2284269 w 9662615"/>
              <a:gd name="connsiteY91" fmla="*/ 1503068 h 1598136"/>
              <a:gd name="connsiteX92" fmla="*/ 2207104 w 9662615"/>
              <a:gd name="connsiteY92" fmla="*/ 1508888 h 1598136"/>
              <a:gd name="connsiteX93" fmla="*/ 2149226 w 9662615"/>
              <a:gd name="connsiteY93" fmla="*/ 1523409 h 1598136"/>
              <a:gd name="connsiteX94" fmla="*/ 2084783 w 9662615"/>
              <a:gd name="connsiteY94" fmla="*/ 1524245 h 1598136"/>
              <a:gd name="connsiteX95" fmla="*/ 2070075 w 9662615"/>
              <a:gd name="connsiteY95" fmla="*/ 1511285 h 1598136"/>
              <a:gd name="connsiteX96" fmla="*/ 2001057 w 9662615"/>
              <a:gd name="connsiteY96" fmla="*/ 1516449 h 1598136"/>
              <a:gd name="connsiteX97" fmla="*/ 1896330 w 9662615"/>
              <a:gd name="connsiteY97" fmla="*/ 1525725 h 1598136"/>
              <a:gd name="connsiteX98" fmla="*/ 1835994 w 9662615"/>
              <a:gd name="connsiteY98" fmla="*/ 1527678 h 1598136"/>
              <a:gd name="connsiteX99" fmla="*/ 1671119 w 9662615"/>
              <a:gd name="connsiteY99" fmla="*/ 1536701 h 1598136"/>
              <a:gd name="connsiteX100" fmla="*/ 1601337 w 9662615"/>
              <a:gd name="connsiteY100" fmla="*/ 1548552 h 1598136"/>
              <a:gd name="connsiteX101" fmla="*/ 1407755 w 9662615"/>
              <a:gd name="connsiteY101" fmla="*/ 1571444 h 1598136"/>
              <a:gd name="connsiteX102" fmla="*/ 1271994 w 9662615"/>
              <a:gd name="connsiteY102" fmla="*/ 1579471 h 1598136"/>
              <a:gd name="connsiteX103" fmla="*/ 1249226 w 9662615"/>
              <a:gd name="connsiteY103" fmla="*/ 1583140 h 1598136"/>
              <a:gd name="connsiteX104" fmla="*/ 1217719 w 9662615"/>
              <a:gd name="connsiteY104" fmla="*/ 1580863 h 1598136"/>
              <a:gd name="connsiteX105" fmla="*/ 1091432 w 9662615"/>
              <a:gd name="connsiteY105" fmla="*/ 1571003 h 1598136"/>
              <a:gd name="connsiteX106" fmla="*/ 992039 w 9662615"/>
              <a:gd name="connsiteY106" fmla="*/ 1556662 h 1598136"/>
              <a:gd name="connsiteX107" fmla="*/ 868264 w 9662615"/>
              <a:gd name="connsiteY107" fmla="*/ 1566392 h 1598136"/>
              <a:gd name="connsiteX108" fmla="*/ 792765 w 9662615"/>
              <a:gd name="connsiteY108" fmla="*/ 1563102 h 1598136"/>
              <a:gd name="connsiteX109" fmla="*/ 669055 w 9662615"/>
              <a:gd name="connsiteY109" fmla="*/ 1543638 h 1598136"/>
              <a:gd name="connsiteX110" fmla="*/ 506152 w 9662615"/>
              <a:gd name="connsiteY110" fmla="*/ 1549124 h 1598136"/>
              <a:gd name="connsiteX111" fmla="*/ 472797 w 9662615"/>
              <a:gd name="connsiteY111" fmla="*/ 1568904 h 1598136"/>
              <a:gd name="connsiteX112" fmla="*/ 427864 w 9662615"/>
              <a:gd name="connsiteY112" fmla="*/ 1580848 h 1598136"/>
              <a:gd name="connsiteX113" fmla="*/ 408381 w 9662615"/>
              <a:gd name="connsiteY113" fmla="*/ 1552940 h 1598136"/>
              <a:gd name="connsiteX114" fmla="*/ 267163 w 9662615"/>
              <a:gd name="connsiteY114" fmla="*/ 1531913 h 1598136"/>
              <a:gd name="connsiteX115" fmla="*/ 196644 w 9662615"/>
              <a:gd name="connsiteY115" fmla="*/ 1524565 h 1598136"/>
              <a:gd name="connsiteX116" fmla="*/ 86819 w 9662615"/>
              <a:gd name="connsiteY116" fmla="*/ 1519517 h 1598136"/>
              <a:gd name="connsiteX117" fmla="*/ 53369 w 9662615"/>
              <a:gd name="connsiteY117" fmla="*/ 1516853 h 1598136"/>
              <a:gd name="connsiteX118" fmla="*/ 2359 w 9662615"/>
              <a:gd name="connsiteY118" fmla="*/ 1515247 h 1598136"/>
              <a:gd name="connsiteX119" fmla="*/ 0 w 9662615"/>
              <a:gd name="connsiteY119" fmla="*/ 1514932 h 1598136"/>
              <a:gd name="connsiteX120" fmla="*/ 0 w 9662615"/>
              <a:gd name="connsiteY120" fmla="*/ 0 h 1598136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129812 w 9662615"/>
              <a:gd name="connsiteY49" fmla="*/ 1521277 h 1598136"/>
              <a:gd name="connsiteX50" fmla="*/ 5059484 w 9662615"/>
              <a:gd name="connsiteY50" fmla="*/ 1546802 h 1598136"/>
              <a:gd name="connsiteX51" fmla="*/ 5038524 w 9662615"/>
              <a:gd name="connsiteY51" fmla="*/ 1545675 h 1598136"/>
              <a:gd name="connsiteX52" fmla="*/ 5026564 w 9662615"/>
              <a:gd name="connsiteY52" fmla="*/ 1545376 h 1598136"/>
              <a:gd name="connsiteX53" fmla="*/ 4969433 w 9662615"/>
              <a:gd name="connsiteY53" fmla="*/ 1550865 h 1598136"/>
              <a:gd name="connsiteX54" fmla="*/ 4921303 w 9662615"/>
              <a:gd name="connsiteY54" fmla="*/ 1575379 h 1598136"/>
              <a:gd name="connsiteX55" fmla="*/ 4863775 w 9662615"/>
              <a:gd name="connsiteY55" fmla="*/ 1562633 h 1598136"/>
              <a:gd name="connsiteX56" fmla="*/ 4847242 w 9662615"/>
              <a:gd name="connsiteY56" fmla="*/ 1565435 h 1598136"/>
              <a:gd name="connsiteX57" fmla="*/ 4856839 w 9662615"/>
              <a:gd name="connsiteY57" fmla="*/ 1598136 h 1598136"/>
              <a:gd name="connsiteX58" fmla="*/ 4791466 w 9662615"/>
              <a:gd name="connsiteY58" fmla="*/ 1561324 h 1598136"/>
              <a:gd name="connsiteX59" fmla="*/ 4784247 w 9662615"/>
              <a:gd name="connsiteY59" fmla="*/ 1562342 h 1598136"/>
              <a:gd name="connsiteX60" fmla="*/ 4748477 w 9662615"/>
              <a:gd name="connsiteY60" fmla="*/ 1556925 h 1598136"/>
              <a:gd name="connsiteX61" fmla="*/ 4730033 w 9662615"/>
              <a:gd name="connsiteY61" fmla="*/ 1555274 h 1598136"/>
              <a:gd name="connsiteX62" fmla="*/ 4724747 w 9662615"/>
              <a:gd name="connsiteY62" fmla="*/ 1552439 h 1598136"/>
              <a:gd name="connsiteX63" fmla="*/ 4697562 w 9662615"/>
              <a:gd name="connsiteY63" fmla="*/ 1551206 h 1598136"/>
              <a:gd name="connsiteX64" fmla="*/ 4662664 w 9662615"/>
              <a:gd name="connsiteY64" fmla="*/ 1573162 h 1598136"/>
              <a:gd name="connsiteX65" fmla="*/ 4603028 w 9662615"/>
              <a:gd name="connsiteY65" fmla="*/ 1568821 h 1598136"/>
              <a:gd name="connsiteX66" fmla="*/ 4541612 w 9662615"/>
              <a:gd name="connsiteY66" fmla="*/ 1545262 h 1598136"/>
              <a:gd name="connsiteX67" fmla="*/ 4422155 w 9662615"/>
              <a:gd name="connsiteY67" fmla="*/ 1542059 h 1598136"/>
              <a:gd name="connsiteX68" fmla="*/ 4221826 w 9662615"/>
              <a:gd name="connsiteY68" fmla="*/ 1508923 h 1598136"/>
              <a:gd name="connsiteX69" fmla="*/ 4096601 w 9662615"/>
              <a:gd name="connsiteY69" fmla="*/ 1521563 h 1598136"/>
              <a:gd name="connsiteX70" fmla="*/ 3970635 w 9662615"/>
              <a:gd name="connsiteY70" fmla="*/ 1544815 h 1598136"/>
              <a:gd name="connsiteX71" fmla="*/ 3833906 w 9662615"/>
              <a:gd name="connsiteY71" fmla="*/ 1516637 h 1598136"/>
              <a:gd name="connsiteX72" fmla="*/ 3696258 w 9662615"/>
              <a:gd name="connsiteY72" fmla="*/ 1537563 h 1598136"/>
              <a:gd name="connsiteX73" fmla="*/ 3594070 w 9662615"/>
              <a:gd name="connsiteY73" fmla="*/ 1509422 h 1598136"/>
              <a:gd name="connsiteX74" fmla="*/ 3565233 w 9662615"/>
              <a:gd name="connsiteY74" fmla="*/ 1515122 h 1598136"/>
              <a:gd name="connsiteX75" fmla="*/ 3560267 w 9662615"/>
              <a:gd name="connsiteY75" fmla="*/ 1516288 h 1598136"/>
              <a:gd name="connsiteX76" fmla="*/ 3540258 w 9662615"/>
              <a:gd name="connsiteY76" fmla="*/ 1516976 h 1598136"/>
              <a:gd name="connsiteX77" fmla="*/ 3534780 w 9662615"/>
              <a:gd name="connsiteY77" fmla="*/ 1522141 h 1598136"/>
              <a:gd name="connsiteX78" fmla="*/ 3504783 w 9662615"/>
              <a:gd name="connsiteY78" fmla="*/ 1526739 h 1598136"/>
              <a:gd name="connsiteX79" fmla="*/ 3430805 w 9662615"/>
              <a:gd name="connsiteY79" fmla="*/ 1542521 h 1598136"/>
              <a:gd name="connsiteX80" fmla="*/ 3292707 w 9662615"/>
              <a:gd name="connsiteY80" fmla="*/ 1520490 h 1598136"/>
              <a:gd name="connsiteX81" fmla="*/ 3187872 w 9662615"/>
              <a:gd name="connsiteY81" fmla="*/ 1519991 h 1598136"/>
              <a:gd name="connsiteX82" fmla="*/ 3148026 w 9662615"/>
              <a:gd name="connsiteY82" fmla="*/ 1524777 h 1598136"/>
              <a:gd name="connsiteX83" fmla="*/ 3092394 w 9662615"/>
              <a:gd name="connsiteY83" fmla="*/ 1528115 h 1598136"/>
              <a:gd name="connsiteX84" fmla="*/ 2994200 w 9662615"/>
              <a:gd name="connsiteY84" fmla="*/ 1537857 h 1598136"/>
              <a:gd name="connsiteX85" fmla="*/ 2862301 w 9662615"/>
              <a:gd name="connsiteY85" fmla="*/ 1544250 h 1598136"/>
              <a:gd name="connsiteX86" fmla="*/ 2766335 w 9662615"/>
              <a:gd name="connsiteY86" fmla="*/ 1527662 h 1598136"/>
              <a:gd name="connsiteX87" fmla="*/ 2757836 w 9662615"/>
              <a:gd name="connsiteY87" fmla="*/ 1531371 h 1598136"/>
              <a:gd name="connsiteX88" fmla="*/ 2691555 w 9662615"/>
              <a:gd name="connsiteY88" fmla="*/ 1530283 h 1598136"/>
              <a:gd name="connsiteX89" fmla="*/ 2491676 w 9662615"/>
              <a:gd name="connsiteY89" fmla="*/ 1500859 h 1598136"/>
              <a:gd name="connsiteX90" fmla="*/ 2378036 w 9662615"/>
              <a:gd name="connsiteY90" fmla="*/ 1520645 h 1598136"/>
              <a:gd name="connsiteX91" fmla="*/ 2284269 w 9662615"/>
              <a:gd name="connsiteY91" fmla="*/ 1503068 h 1598136"/>
              <a:gd name="connsiteX92" fmla="*/ 2207104 w 9662615"/>
              <a:gd name="connsiteY92" fmla="*/ 1508888 h 1598136"/>
              <a:gd name="connsiteX93" fmla="*/ 2149226 w 9662615"/>
              <a:gd name="connsiteY93" fmla="*/ 1523409 h 1598136"/>
              <a:gd name="connsiteX94" fmla="*/ 2084783 w 9662615"/>
              <a:gd name="connsiteY94" fmla="*/ 1524245 h 1598136"/>
              <a:gd name="connsiteX95" fmla="*/ 2070075 w 9662615"/>
              <a:gd name="connsiteY95" fmla="*/ 1511285 h 1598136"/>
              <a:gd name="connsiteX96" fmla="*/ 2001057 w 9662615"/>
              <a:gd name="connsiteY96" fmla="*/ 1516449 h 1598136"/>
              <a:gd name="connsiteX97" fmla="*/ 1896330 w 9662615"/>
              <a:gd name="connsiteY97" fmla="*/ 1525725 h 1598136"/>
              <a:gd name="connsiteX98" fmla="*/ 1835994 w 9662615"/>
              <a:gd name="connsiteY98" fmla="*/ 1527678 h 1598136"/>
              <a:gd name="connsiteX99" fmla="*/ 1671119 w 9662615"/>
              <a:gd name="connsiteY99" fmla="*/ 1536701 h 1598136"/>
              <a:gd name="connsiteX100" fmla="*/ 1601337 w 9662615"/>
              <a:gd name="connsiteY100" fmla="*/ 1548552 h 1598136"/>
              <a:gd name="connsiteX101" fmla="*/ 1407755 w 9662615"/>
              <a:gd name="connsiteY101" fmla="*/ 1571444 h 1598136"/>
              <a:gd name="connsiteX102" fmla="*/ 1271994 w 9662615"/>
              <a:gd name="connsiteY102" fmla="*/ 1579471 h 1598136"/>
              <a:gd name="connsiteX103" fmla="*/ 1249226 w 9662615"/>
              <a:gd name="connsiteY103" fmla="*/ 1583140 h 1598136"/>
              <a:gd name="connsiteX104" fmla="*/ 1217719 w 9662615"/>
              <a:gd name="connsiteY104" fmla="*/ 1580863 h 1598136"/>
              <a:gd name="connsiteX105" fmla="*/ 1091432 w 9662615"/>
              <a:gd name="connsiteY105" fmla="*/ 1571003 h 1598136"/>
              <a:gd name="connsiteX106" fmla="*/ 992039 w 9662615"/>
              <a:gd name="connsiteY106" fmla="*/ 1556662 h 1598136"/>
              <a:gd name="connsiteX107" fmla="*/ 868264 w 9662615"/>
              <a:gd name="connsiteY107" fmla="*/ 1566392 h 1598136"/>
              <a:gd name="connsiteX108" fmla="*/ 792765 w 9662615"/>
              <a:gd name="connsiteY108" fmla="*/ 1563102 h 1598136"/>
              <a:gd name="connsiteX109" fmla="*/ 669055 w 9662615"/>
              <a:gd name="connsiteY109" fmla="*/ 1543638 h 1598136"/>
              <a:gd name="connsiteX110" fmla="*/ 506152 w 9662615"/>
              <a:gd name="connsiteY110" fmla="*/ 1549124 h 1598136"/>
              <a:gd name="connsiteX111" fmla="*/ 472797 w 9662615"/>
              <a:gd name="connsiteY111" fmla="*/ 1568904 h 1598136"/>
              <a:gd name="connsiteX112" fmla="*/ 427864 w 9662615"/>
              <a:gd name="connsiteY112" fmla="*/ 1580848 h 1598136"/>
              <a:gd name="connsiteX113" fmla="*/ 408381 w 9662615"/>
              <a:gd name="connsiteY113" fmla="*/ 1552940 h 1598136"/>
              <a:gd name="connsiteX114" fmla="*/ 267163 w 9662615"/>
              <a:gd name="connsiteY114" fmla="*/ 1531913 h 1598136"/>
              <a:gd name="connsiteX115" fmla="*/ 196644 w 9662615"/>
              <a:gd name="connsiteY115" fmla="*/ 1524565 h 1598136"/>
              <a:gd name="connsiteX116" fmla="*/ 86819 w 9662615"/>
              <a:gd name="connsiteY116" fmla="*/ 1519517 h 1598136"/>
              <a:gd name="connsiteX117" fmla="*/ 53369 w 9662615"/>
              <a:gd name="connsiteY117" fmla="*/ 1516853 h 1598136"/>
              <a:gd name="connsiteX118" fmla="*/ 2359 w 9662615"/>
              <a:gd name="connsiteY118" fmla="*/ 1515247 h 1598136"/>
              <a:gd name="connsiteX119" fmla="*/ 0 w 9662615"/>
              <a:gd name="connsiteY119" fmla="*/ 1514932 h 1598136"/>
              <a:gd name="connsiteX120" fmla="*/ 0 w 9662615"/>
              <a:gd name="connsiteY120" fmla="*/ 0 h 1598136"/>
              <a:gd name="connsiteX0" fmla="*/ 0 w 9662615"/>
              <a:gd name="connsiteY0" fmla="*/ 0 h 1592835"/>
              <a:gd name="connsiteX1" fmla="*/ 9662615 w 9662615"/>
              <a:gd name="connsiteY1" fmla="*/ 0 h 1592835"/>
              <a:gd name="connsiteX2" fmla="*/ 9662615 w 9662615"/>
              <a:gd name="connsiteY2" fmla="*/ 1280346 h 1592835"/>
              <a:gd name="connsiteX3" fmla="*/ 9658420 w 9662615"/>
              <a:gd name="connsiteY3" fmla="*/ 1280106 h 1592835"/>
              <a:gd name="connsiteX4" fmla="*/ 9469546 w 9662615"/>
              <a:gd name="connsiteY4" fmla="*/ 1289837 h 1592835"/>
              <a:gd name="connsiteX5" fmla="*/ 9385895 w 9662615"/>
              <a:gd name="connsiteY5" fmla="*/ 1269203 h 1592835"/>
              <a:gd name="connsiteX6" fmla="*/ 9144767 w 9662615"/>
              <a:gd name="connsiteY6" fmla="*/ 1264120 h 1592835"/>
              <a:gd name="connsiteX7" fmla="*/ 8837252 w 9662615"/>
              <a:gd name="connsiteY7" fmla="*/ 1350515 h 1592835"/>
              <a:gd name="connsiteX8" fmla="*/ 8705466 w 9662615"/>
              <a:gd name="connsiteY8" fmla="*/ 1342419 h 1592835"/>
              <a:gd name="connsiteX9" fmla="*/ 8652221 w 9662615"/>
              <a:gd name="connsiteY9" fmla="*/ 1326906 h 1592835"/>
              <a:gd name="connsiteX10" fmla="*/ 8632312 w 9662615"/>
              <a:gd name="connsiteY10" fmla="*/ 1326025 h 1592835"/>
              <a:gd name="connsiteX11" fmla="*/ 8591582 w 9662615"/>
              <a:gd name="connsiteY11" fmla="*/ 1341666 h 1592835"/>
              <a:gd name="connsiteX12" fmla="*/ 8537336 w 9662615"/>
              <a:gd name="connsiteY12" fmla="*/ 1341684 h 1592835"/>
              <a:gd name="connsiteX13" fmla="*/ 8472508 w 9662615"/>
              <a:gd name="connsiteY13" fmla="*/ 1363109 h 1592835"/>
              <a:gd name="connsiteX14" fmla="*/ 8258477 w 9662615"/>
              <a:gd name="connsiteY14" fmla="*/ 1370666 h 1592835"/>
              <a:gd name="connsiteX15" fmla="*/ 8197961 w 9662615"/>
              <a:gd name="connsiteY15" fmla="*/ 1392804 h 1592835"/>
              <a:gd name="connsiteX16" fmla="*/ 8171196 w 9662615"/>
              <a:gd name="connsiteY16" fmla="*/ 1397216 h 1592835"/>
              <a:gd name="connsiteX17" fmla="*/ 8127667 w 9662615"/>
              <a:gd name="connsiteY17" fmla="*/ 1418254 h 1592835"/>
              <a:gd name="connsiteX18" fmla="*/ 7974579 w 9662615"/>
              <a:gd name="connsiteY18" fmla="*/ 1383439 h 1592835"/>
              <a:gd name="connsiteX19" fmla="*/ 7768351 w 9662615"/>
              <a:gd name="connsiteY19" fmla="*/ 1395051 h 1592835"/>
              <a:gd name="connsiteX20" fmla="*/ 7635985 w 9662615"/>
              <a:gd name="connsiteY20" fmla="*/ 1386363 h 1592835"/>
              <a:gd name="connsiteX21" fmla="*/ 7466069 w 9662615"/>
              <a:gd name="connsiteY21" fmla="*/ 1377654 h 1592835"/>
              <a:gd name="connsiteX22" fmla="*/ 7355642 w 9662615"/>
              <a:gd name="connsiteY22" fmla="*/ 1407761 h 1592835"/>
              <a:gd name="connsiteX23" fmla="*/ 7151610 w 9662615"/>
              <a:gd name="connsiteY23" fmla="*/ 1397856 h 1592835"/>
              <a:gd name="connsiteX24" fmla="*/ 7082147 w 9662615"/>
              <a:gd name="connsiteY24" fmla="*/ 1406113 h 1592835"/>
              <a:gd name="connsiteX25" fmla="*/ 7014958 w 9662615"/>
              <a:gd name="connsiteY25" fmla="*/ 1396883 h 1592835"/>
              <a:gd name="connsiteX26" fmla="*/ 6907567 w 9662615"/>
              <a:gd name="connsiteY26" fmla="*/ 1419149 h 1592835"/>
              <a:gd name="connsiteX27" fmla="*/ 6748428 w 9662615"/>
              <a:gd name="connsiteY27" fmla="*/ 1420308 h 1592835"/>
              <a:gd name="connsiteX28" fmla="*/ 6654257 w 9662615"/>
              <a:gd name="connsiteY28" fmla="*/ 1424143 h 1592835"/>
              <a:gd name="connsiteX29" fmla="*/ 6620123 w 9662615"/>
              <a:gd name="connsiteY29" fmla="*/ 1430535 h 1592835"/>
              <a:gd name="connsiteX30" fmla="*/ 6571355 w 9662615"/>
              <a:gd name="connsiteY30" fmla="*/ 1436144 h 1592835"/>
              <a:gd name="connsiteX31" fmla="*/ 6486557 w 9662615"/>
              <a:gd name="connsiteY31" fmla="*/ 1449861 h 1592835"/>
              <a:gd name="connsiteX32" fmla="*/ 6370419 w 9662615"/>
              <a:gd name="connsiteY32" fmla="*/ 1461649 h 1592835"/>
              <a:gd name="connsiteX33" fmla="*/ 6278839 w 9662615"/>
              <a:gd name="connsiteY33" fmla="*/ 1449160 h 1592835"/>
              <a:gd name="connsiteX34" fmla="*/ 6272455 w 9662615"/>
              <a:gd name="connsiteY34" fmla="*/ 1453191 h 1592835"/>
              <a:gd name="connsiteX35" fmla="*/ 6212659 w 9662615"/>
              <a:gd name="connsiteY35" fmla="*/ 1454850 h 1592835"/>
              <a:gd name="connsiteX36" fmla="*/ 6069317 w 9662615"/>
              <a:gd name="connsiteY36" fmla="*/ 1445838 h 1592835"/>
              <a:gd name="connsiteX37" fmla="*/ 5878477 w 9662615"/>
              <a:gd name="connsiteY37" fmla="*/ 1439180 h 1592835"/>
              <a:gd name="connsiteX38" fmla="*/ 5838387 w 9662615"/>
              <a:gd name="connsiteY38" fmla="*/ 1444679 h 1592835"/>
              <a:gd name="connsiteX39" fmla="*/ 5771136 w 9662615"/>
              <a:gd name="connsiteY39" fmla="*/ 1453639 h 1592835"/>
              <a:gd name="connsiteX40" fmla="*/ 5724081 w 9662615"/>
              <a:gd name="connsiteY40" fmla="*/ 1470431 h 1592835"/>
              <a:gd name="connsiteX41" fmla="*/ 5666577 w 9662615"/>
              <a:gd name="connsiteY41" fmla="*/ 1473921 h 1592835"/>
              <a:gd name="connsiteX42" fmla="*/ 5649068 w 9662615"/>
              <a:gd name="connsiteY42" fmla="*/ 1461676 h 1592835"/>
              <a:gd name="connsiteX43" fmla="*/ 5588902 w 9662615"/>
              <a:gd name="connsiteY43" fmla="*/ 1469647 h 1592835"/>
              <a:gd name="connsiteX44" fmla="*/ 5498090 w 9662615"/>
              <a:gd name="connsiteY44" fmla="*/ 1483173 h 1592835"/>
              <a:gd name="connsiteX45" fmla="*/ 5444641 w 9662615"/>
              <a:gd name="connsiteY45" fmla="*/ 1487602 h 1592835"/>
              <a:gd name="connsiteX46" fmla="*/ 5299812 w 9662615"/>
              <a:gd name="connsiteY46" fmla="*/ 1503362 h 1592835"/>
              <a:gd name="connsiteX47" fmla="*/ 5213947 w 9662615"/>
              <a:gd name="connsiteY47" fmla="*/ 1516637 h 1592835"/>
              <a:gd name="connsiteX48" fmla="*/ 5090342 w 9662615"/>
              <a:gd name="connsiteY48" fmla="*/ 1546680 h 1592835"/>
              <a:gd name="connsiteX49" fmla="*/ 5129812 w 9662615"/>
              <a:gd name="connsiteY49" fmla="*/ 1521277 h 1592835"/>
              <a:gd name="connsiteX50" fmla="*/ 5059484 w 9662615"/>
              <a:gd name="connsiteY50" fmla="*/ 1546802 h 1592835"/>
              <a:gd name="connsiteX51" fmla="*/ 5038524 w 9662615"/>
              <a:gd name="connsiteY51" fmla="*/ 1545675 h 1592835"/>
              <a:gd name="connsiteX52" fmla="*/ 5026564 w 9662615"/>
              <a:gd name="connsiteY52" fmla="*/ 1545376 h 1592835"/>
              <a:gd name="connsiteX53" fmla="*/ 4969433 w 9662615"/>
              <a:gd name="connsiteY53" fmla="*/ 1550865 h 1592835"/>
              <a:gd name="connsiteX54" fmla="*/ 4921303 w 9662615"/>
              <a:gd name="connsiteY54" fmla="*/ 1575379 h 1592835"/>
              <a:gd name="connsiteX55" fmla="*/ 4863775 w 9662615"/>
              <a:gd name="connsiteY55" fmla="*/ 1562633 h 1592835"/>
              <a:gd name="connsiteX56" fmla="*/ 4847242 w 9662615"/>
              <a:gd name="connsiteY56" fmla="*/ 1565435 h 1592835"/>
              <a:gd name="connsiteX57" fmla="*/ 4856839 w 9662615"/>
              <a:gd name="connsiteY57" fmla="*/ 1592835 h 1592835"/>
              <a:gd name="connsiteX58" fmla="*/ 4791466 w 9662615"/>
              <a:gd name="connsiteY58" fmla="*/ 1561324 h 1592835"/>
              <a:gd name="connsiteX59" fmla="*/ 4784247 w 9662615"/>
              <a:gd name="connsiteY59" fmla="*/ 1562342 h 1592835"/>
              <a:gd name="connsiteX60" fmla="*/ 4748477 w 9662615"/>
              <a:gd name="connsiteY60" fmla="*/ 1556925 h 1592835"/>
              <a:gd name="connsiteX61" fmla="*/ 4730033 w 9662615"/>
              <a:gd name="connsiteY61" fmla="*/ 1555274 h 1592835"/>
              <a:gd name="connsiteX62" fmla="*/ 4724747 w 9662615"/>
              <a:gd name="connsiteY62" fmla="*/ 1552439 h 1592835"/>
              <a:gd name="connsiteX63" fmla="*/ 4697562 w 9662615"/>
              <a:gd name="connsiteY63" fmla="*/ 1551206 h 1592835"/>
              <a:gd name="connsiteX64" fmla="*/ 4662664 w 9662615"/>
              <a:gd name="connsiteY64" fmla="*/ 1573162 h 1592835"/>
              <a:gd name="connsiteX65" fmla="*/ 4603028 w 9662615"/>
              <a:gd name="connsiteY65" fmla="*/ 1568821 h 1592835"/>
              <a:gd name="connsiteX66" fmla="*/ 4541612 w 9662615"/>
              <a:gd name="connsiteY66" fmla="*/ 1545262 h 1592835"/>
              <a:gd name="connsiteX67" fmla="*/ 4422155 w 9662615"/>
              <a:gd name="connsiteY67" fmla="*/ 1542059 h 1592835"/>
              <a:gd name="connsiteX68" fmla="*/ 4221826 w 9662615"/>
              <a:gd name="connsiteY68" fmla="*/ 1508923 h 1592835"/>
              <a:gd name="connsiteX69" fmla="*/ 4096601 w 9662615"/>
              <a:gd name="connsiteY69" fmla="*/ 1521563 h 1592835"/>
              <a:gd name="connsiteX70" fmla="*/ 3970635 w 9662615"/>
              <a:gd name="connsiteY70" fmla="*/ 1544815 h 1592835"/>
              <a:gd name="connsiteX71" fmla="*/ 3833906 w 9662615"/>
              <a:gd name="connsiteY71" fmla="*/ 1516637 h 1592835"/>
              <a:gd name="connsiteX72" fmla="*/ 3696258 w 9662615"/>
              <a:gd name="connsiteY72" fmla="*/ 1537563 h 1592835"/>
              <a:gd name="connsiteX73" fmla="*/ 3594070 w 9662615"/>
              <a:gd name="connsiteY73" fmla="*/ 1509422 h 1592835"/>
              <a:gd name="connsiteX74" fmla="*/ 3565233 w 9662615"/>
              <a:gd name="connsiteY74" fmla="*/ 1515122 h 1592835"/>
              <a:gd name="connsiteX75" fmla="*/ 3560267 w 9662615"/>
              <a:gd name="connsiteY75" fmla="*/ 1516288 h 1592835"/>
              <a:gd name="connsiteX76" fmla="*/ 3540258 w 9662615"/>
              <a:gd name="connsiteY76" fmla="*/ 1516976 h 1592835"/>
              <a:gd name="connsiteX77" fmla="*/ 3534780 w 9662615"/>
              <a:gd name="connsiteY77" fmla="*/ 1522141 h 1592835"/>
              <a:gd name="connsiteX78" fmla="*/ 3504783 w 9662615"/>
              <a:gd name="connsiteY78" fmla="*/ 1526739 h 1592835"/>
              <a:gd name="connsiteX79" fmla="*/ 3430805 w 9662615"/>
              <a:gd name="connsiteY79" fmla="*/ 1542521 h 1592835"/>
              <a:gd name="connsiteX80" fmla="*/ 3292707 w 9662615"/>
              <a:gd name="connsiteY80" fmla="*/ 1520490 h 1592835"/>
              <a:gd name="connsiteX81" fmla="*/ 3187872 w 9662615"/>
              <a:gd name="connsiteY81" fmla="*/ 1519991 h 1592835"/>
              <a:gd name="connsiteX82" fmla="*/ 3148026 w 9662615"/>
              <a:gd name="connsiteY82" fmla="*/ 1524777 h 1592835"/>
              <a:gd name="connsiteX83" fmla="*/ 3092394 w 9662615"/>
              <a:gd name="connsiteY83" fmla="*/ 1528115 h 1592835"/>
              <a:gd name="connsiteX84" fmla="*/ 2994200 w 9662615"/>
              <a:gd name="connsiteY84" fmla="*/ 1537857 h 1592835"/>
              <a:gd name="connsiteX85" fmla="*/ 2862301 w 9662615"/>
              <a:gd name="connsiteY85" fmla="*/ 1544250 h 1592835"/>
              <a:gd name="connsiteX86" fmla="*/ 2766335 w 9662615"/>
              <a:gd name="connsiteY86" fmla="*/ 1527662 h 1592835"/>
              <a:gd name="connsiteX87" fmla="*/ 2757836 w 9662615"/>
              <a:gd name="connsiteY87" fmla="*/ 1531371 h 1592835"/>
              <a:gd name="connsiteX88" fmla="*/ 2691555 w 9662615"/>
              <a:gd name="connsiteY88" fmla="*/ 1530283 h 1592835"/>
              <a:gd name="connsiteX89" fmla="*/ 2491676 w 9662615"/>
              <a:gd name="connsiteY89" fmla="*/ 1500859 h 1592835"/>
              <a:gd name="connsiteX90" fmla="*/ 2378036 w 9662615"/>
              <a:gd name="connsiteY90" fmla="*/ 1520645 h 1592835"/>
              <a:gd name="connsiteX91" fmla="*/ 2284269 w 9662615"/>
              <a:gd name="connsiteY91" fmla="*/ 1503068 h 1592835"/>
              <a:gd name="connsiteX92" fmla="*/ 2207104 w 9662615"/>
              <a:gd name="connsiteY92" fmla="*/ 1508888 h 1592835"/>
              <a:gd name="connsiteX93" fmla="*/ 2149226 w 9662615"/>
              <a:gd name="connsiteY93" fmla="*/ 1523409 h 1592835"/>
              <a:gd name="connsiteX94" fmla="*/ 2084783 w 9662615"/>
              <a:gd name="connsiteY94" fmla="*/ 1524245 h 1592835"/>
              <a:gd name="connsiteX95" fmla="*/ 2070075 w 9662615"/>
              <a:gd name="connsiteY95" fmla="*/ 1511285 h 1592835"/>
              <a:gd name="connsiteX96" fmla="*/ 2001057 w 9662615"/>
              <a:gd name="connsiteY96" fmla="*/ 1516449 h 1592835"/>
              <a:gd name="connsiteX97" fmla="*/ 1896330 w 9662615"/>
              <a:gd name="connsiteY97" fmla="*/ 1525725 h 1592835"/>
              <a:gd name="connsiteX98" fmla="*/ 1835994 w 9662615"/>
              <a:gd name="connsiteY98" fmla="*/ 1527678 h 1592835"/>
              <a:gd name="connsiteX99" fmla="*/ 1671119 w 9662615"/>
              <a:gd name="connsiteY99" fmla="*/ 1536701 h 1592835"/>
              <a:gd name="connsiteX100" fmla="*/ 1601337 w 9662615"/>
              <a:gd name="connsiteY100" fmla="*/ 1548552 h 1592835"/>
              <a:gd name="connsiteX101" fmla="*/ 1407755 w 9662615"/>
              <a:gd name="connsiteY101" fmla="*/ 1571444 h 1592835"/>
              <a:gd name="connsiteX102" fmla="*/ 1271994 w 9662615"/>
              <a:gd name="connsiteY102" fmla="*/ 1579471 h 1592835"/>
              <a:gd name="connsiteX103" fmla="*/ 1249226 w 9662615"/>
              <a:gd name="connsiteY103" fmla="*/ 1583140 h 1592835"/>
              <a:gd name="connsiteX104" fmla="*/ 1217719 w 9662615"/>
              <a:gd name="connsiteY104" fmla="*/ 1580863 h 1592835"/>
              <a:gd name="connsiteX105" fmla="*/ 1091432 w 9662615"/>
              <a:gd name="connsiteY105" fmla="*/ 1571003 h 1592835"/>
              <a:gd name="connsiteX106" fmla="*/ 992039 w 9662615"/>
              <a:gd name="connsiteY106" fmla="*/ 1556662 h 1592835"/>
              <a:gd name="connsiteX107" fmla="*/ 868264 w 9662615"/>
              <a:gd name="connsiteY107" fmla="*/ 1566392 h 1592835"/>
              <a:gd name="connsiteX108" fmla="*/ 792765 w 9662615"/>
              <a:gd name="connsiteY108" fmla="*/ 1563102 h 1592835"/>
              <a:gd name="connsiteX109" fmla="*/ 669055 w 9662615"/>
              <a:gd name="connsiteY109" fmla="*/ 1543638 h 1592835"/>
              <a:gd name="connsiteX110" fmla="*/ 506152 w 9662615"/>
              <a:gd name="connsiteY110" fmla="*/ 1549124 h 1592835"/>
              <a:gd name="connsiteX111" fmla="*/ 472797 w 9662615"/>
              <a:gd name="connsiteY111" fmla="*/ 1568904 h 1592835"/>
              <a:gd name="connsiteX112" fmla="*/ 427864 w 9662615"/>
              <a:gd name="connsiteY112" fmla="*/ 1580848 h 1592835"/>
              <a:gd name="connsiteX113" fmla="*/ 408381 w 9662615"/>
              <a:gd name="connsiteY113" fmla="*/ 1552940 h 1592835"/>
              <a:gd name="connsiteX114" fmla="*/ 267163 w 9662615"/>
              <a:gd name="connsiteY114" fmla="*/ 1531913 h 1592835"/>
              <a:gd name="connsiteX115" fmla="*/ 196644 w 9662615"/>
              <a:gd name="connsiteY115" fmla="*/ 1524565 h 1592835"/>
              <a:gd name="connsiteX116" fmla="*/ 86819 w 9662615"/>
              <a:gd name="connsiteY116" fmla="*/ 1519517 h 1592835"/>
              <a:gd name="connsiteX117" fmla="*/ 53369 w 9662615"/>
              <a:gd name="connsiteY117" fmla="*/ 1516853 h 1592835"/>
              <a:gd name="connsiteX118" fmla="*/ 2359 w 9662615"/>
              <a:gd name="connsiteY118" fmla="*/ 1515247 h 1592835"/>
              <a:gd name="connsiteX119" fmla="*/ 0 w 9662615"/>
              <a:gd name="connsiteY119" fmla="*/ 1514932 h 1592835"/>
              <a:gd name="connsiteX120" fmla="*/ 0 w 9662615"/>
              <a:gd name="connsiteY120" fmla="*/ 0 h 1592835"/>
              <a:gd name="connsiteX0" fmla="*/ 0 w 9662615"/>
              <a:gd name="connsiteY0" fmla="*/ 0 h 1592835"/>
              <a:gd name="connsiteX1" fmla="*/ 9662615 w 9662615"/>
              <a:gd name="connsiteY1" fmla="*/ 0 h 1592835"/>
              <a:gd name="connsiteX2" fmla="*/ 9662615 w 9662615"/>
              <a:gd name="connsiteY2" fmla="*/ 1280346 h 1592835"/>
              <a:gd name="connsiteX3" fmla="*/ 9658420 w 9662615"/>
              <a:gd name="connsiteY3" fmla="*/ 1280106 h 1592835"/>
              <a:gd name="connsiteX4" fmla="*/ 9469546 w 9662615"/>
              <a:gd name="connsiteY4" fmla="*/ 1289837 h 1592835"/>
              <a:gd name="connsiteX5" fmla="*/ 9385895 w 9662615"/>
              <a:gd name="connsiteY5" fmla="*/ 1269203 h 1592835"/>
              <a:gd name="connsiteX6" fmla="*/ 9144767 w 9662615"/>
              <a:gd name="connsiteY6" fmla="*/ 1264120 h 1592835"/>
              <a:gd name="connsiteX7" fmla="*/ 8837252 w 9662615"/>
              <a:gd name="connsiteY7" fmla="*/ 1350515 h 1592835"/>
              <a:gd name="connsiteX8" fmla="*/ 8705466 w 9662615"/>
              <a:gd name="connsiteY8" fmla="*/ 1342419 h 1592835"/>
              <a:gd name="connsiteX9" fmla="*/ 8652221 w 9662615"/>
              <a:gd name="connsiteY9" fmla="*/ 1326906 h 1592835"/>
              <a:gd name="connsiteX10" fmla="*/ 8632312 w 9662615"/>
              <a:gd name="connsiteY10" fmla="*/ 1326025 h 1592835"/>
              <a:gd name="connsiteX11" fmla="*/ 8591582 w 9662615"/>
              <a:gd name="connsiteY11" fmla="*/ 1341666 h 1592835"/>
              <a:gd name="connsiteX12" fmla="*/ 8537336 w 9662615"/>
              <a:gd name="connsiteY12" fmla="*/ 1341684 h 1592835"/>
              <a:gd name="connsiteX13" fmla="*/ 8472508 w 9662615"/>
              <a:gd name="connsiteY13" fmla="*/ 1363109 h 1592835"/>
              <a:gd name="connsiteX14" fmla="*/ 8258477 w 9662615"/>
              <a:gd name="connsiteY14" fmla="*/ 1370666 h 1592835"/>
              <a:gd name="connsiteX15" fmla="*/ 8197961 w 9662615"/>
              <a:gd name="connsiteY15" fmla="*/ 1392804 h 1592835"/>
              <a:gd name="connsiteX16" fmla="*/ 8171196 w 9662615"/>
              <a:gd name="connsiteY16" fmla="*/ 1397216 h 1592835"/>
              <a:gd name="connsiteX17" fmla="*/ 8127667 w 9662615"/>
              <a:gd name="connsiteY17" fmla="*/ 1418254 h 1592835"/>
              <a:gd name="connsiteX18" fmla="*/ 7974579 w 9662615"/>
              <a:gd name="connsiteY18" fmla="*/ 1383439 h 1592835"/>
              <a:gd name="connsiteX19" fmla="*/ 7768351 w 9662615"/>
              <a:gd name="connsiteY19" fmla="*/ 1395051 h 1592835"/>
              <a:gd name="connsiteX20" fmla="*/ 7635985 w 9662615"/>
              <a:gd name="connsiteY20" fmla="*/ 1386363 h 1592835"/>
              <a:gd name="connsiteX21" fmla="*/ 7466069 w 9662615"/>
              <a:gd name="connsiteY21" fmla="*/ 1377654 h 1592835"/>
              <a:gd name="connsiteX22" fmla="*/ 7355642 w 9662615"/>
              <a:gd name="connsiteY22" fmla="*/ 1407761 h 1592835"/>
              <a:gd name="connsiteX23" fmla="*/ 7151610 w 9662615"/>
              <a:gd name="connsiteY23" fmla="*/ 1397856 h 1592835"/>
              <a:gd name="connsiteX24" fmla="*/ 7082147 w 9662615"/>
              <a:gd name="connsiteY24" fmla="*/ 1406113 h 1592835"/>
              <a:gd name="connsiteX25" fmla="*/ 7014958 w 9662615"/>
              <a:gd name="connsiteY25" fmla="*/ 1396883 h 1592835"/>
              <a:gd name="connsiteX26" fmla="*/ 6907567 w 9662615"/>
              <a:gd name="connsiteY26" fmla="*/ 1419149 h 1592835"/>
              <a:gd name="connsiteX27" fmla="*/ 6748428 w 9662615"/>
              <a:gd name="connsiteY27" fmla="*/ 1420308 h 1592835"/>
              <a:gd name="connsiteX28" fmla="*/ 6654257 w 9662615"/>
              <a:gd name="connsiteY28" fmla="*/ 1424143 h 1592835"/>
              <a:gd name="connsiteX29" fmla="*/ 6620123 w 9662615"/>
              <a:gd name="connsiteY29" fmla="*/ 1430535 h 1592835"/>
              <a:gd name="connsiteX30" fmla="*/ 6571355 w 9662615"/>
              <a:gd name="connsiteY30" fmla="*/ 1436144 h 1592835"/>
              <a:gd name="connsiteX31" fmla="*/ 6486557 w 9662615"/>
              <a:gd name="connsiteY31" fmla="*/ 1449861 h 1592835"/>
              <a:gd name="connsiteX32" fmla="*/ 6370419 w 9662615"/>
              <a:gd name="connsiteY32" fmla="*/ 1461649 h 1592835"/>
              <a:gd name="connsiteX33" fmla="*/ 6278839 w 9662615"/>
              <a:gd name="connsiteY33" fmla="*/ 1449160 h 1592835"/>
              <a:gd name="connsiteX34" fmla="*/ 6272455 w 9662615"/>
              <a:gd name="connsiteY34" fmla="*/ 1453191 h 1592835"/>
              <a:gd name="connsiteX35" fmla="*/ 6212659 w 9662615"/>
              <a:gd name="connsiteY35" fmla="*/ 1454850 h 1592835"/>
              <a:gd name="connsiteX36" fmla="*/ 6069317 w 9662615"/>
              <a:gd name="connsiteY36" fmla="*/ 1445838 h 1592835"/>
              <a:gd name="connsiteX37" fmla="*/ 5878477 w 9662615"/>
              <a:gd name="connsiteY37" fmla="*/ 1439180 h 1592835"/>
              <a:gd name="connsiteX38" fmla="*/ 5838387 w 9662615"/>
              <a:gd name="connsiteY38" fmla="*/ 1444679 h 1592835"/>
              <a:gd name="connsiteX39" fmla="*/ 5771136 w 9662615"/>
              <a:gd name="connsiteY39" fmla="*/ 1453639 h 1592835"/>
              <a:gd name="connsiteX40" fmla="*/ 5724081 w 9662615"/>
              <a:gd name="connsiteY40" fmla="*/ 1470431 h 1592835"/>
              <a:gd name="connsiteX41" fmla="*/ 5666577 w 9662615"/>
              <a:gd name="connsiteY41" fmla="*/ 1473921 h 1592835"/>
              <a:gd name="connsiteX42" fmla="*/ 5649068 w 9662615"/>
              <a:gd name="connsiteY42" fmla="*/ 1461676 h 1592835"/>
              <a:gd name="connsiteX43" fmla="*/ 5588902 w 9662615"/>
              <a:gd name="connsiteY43" fmla="*/ 1469647 h 1592835"/>
              <a:gd name="connsiteX44" fmla="*/ 5498090 w 9662615"/>
              <a:gd name="connsiteY44" fmla="*/ 1483173 h 1592835"/>
              <a:gd name="connsiteX45" fmla="*/ 5444641 w 9662615"/>
              <a:gd name="connsiteY45" fmla="*/ 1487602 h 1592835"/>
              <a:gd name="connsiteX46" fmla="*/ 5299812 w 9662615"/>
              <a:gd name="connsiteY46" fmla="*/ 1503362 h 1592835"/>
              <a:gd name="connsiteX47" fmla="*/ 5213947 w 9662615"/>
              <a:gd name="connsiteY47" fmla="*/ 1516637 h 1592835"/>
              <a:gd name="connsiteX48" fmla="*/ 5090342 w 9662615"/>
              <a:gd name="connsiteY48" fmla="*/ 1546680 h 1592835"/>
              <a:gd name="connsiteX49" fmla="*/ 5129812 w 9662615"/>
              <a:gd name="connsiteY49" fmla="*/ 1521277 h 1592835"/>
              <a:gd name="connsiteX50" fmla="*/ 5059484 w 9662615"/>
              <a:gd name="connsiteY50" fmla="*/ 1546802 h 1592835"/>
              <a:gd name="connsiteX51" fmla="*/ 5038524 w 9662615"/>
              <a:gd name="connsiteY51" fmla="*/ 1545675 h 1592835"/>
              <a:gd name="connsiteX52" fmla="*/ 5026564 w 9662615"/>
              <a:gd name="connsiteY52" fmla="*/ 1545376 h 1592835"/>
              <a:gd name="connsiteX53" fmla="*/ 4969433 w 9662615"/>
              <a:gd name="connsiteY53" fmla="*/ 1550865 h 1592835"/>
              <a:gd name="connsiteX54" fmla="*/ 4921303 w 9662615"/>
              <a:gd name="connsiteY54" fmla="*/ 1575379 h 1592835"/>
              <a:gd name="connsiteX55" fmla="*/ 4863775 w 9662615"/>
              <a:gd name="connsiteY55" fmla="*/ 1562633 h 1592835"/>
              <a:gd name="connsiteX56" fmla="*/ 4847242 w 9662615"/>
              <a:gd name="connsiteY56" fmla="*/ 1565435 h 1592835"/>
              <a:gd name="connsiteX57" fmla="*/ 4856839 w 9662615"/>
              <a:gd name="connsiteY57" fmla="*/ 1592835 h 1592835"/>
              <a:gd name="connsiteX58" fmla="*/ 4791466 w 9662615"/>
              <a:gd name="connsiteY58" fmla="*/ 1561324 h 1592835"/>
              <a:gd name="connsiteX59" fmla="*/ 4784247 w 9662615"/>
              <a:gd name="connsiteY59" fmla="*/ 1562342 h 1592835"/>
              <a:gd name="connsiteX60" fmla="*/ 4748477 w 9662615"/>
              <a:gd name="connsiteY60" fmla="*/ 1556925 h 1592835"/>
              <a:gd name="connsiteX61" fmla="*/ 4730033 w 9662615"/>
              <a:gd name="connsiteY61" fmla="*/ 1555274 h 1592835"/>
              <a:gd name="connsiteX62" fmla="*/ 4697562 w 9662615"/>
              <a:gd name="connsiteY62" fmla="*/ 1551206 h 1592835"/>
              <a:gd name="connsiteX63" fmla="*/ 4662664 w 9662615"/>
              <a:gd name="connsiteY63" fmla="*/ 1573162 h 1592835"/>
              <a:gd name="connsiteX64" fmla="*/ 4603028 w 9662615"/>
              <a:gd name="connsiteY64" fmla="*/ 1568821 h 1592835"/>
              <a:gd name="connsiteX65" fmla="*/ 4541612 w 9662615"/>
              <a:gd name="connsiteY65" fmla="*/ 1545262 h 1592835"/>
              <a:gd name="connsiteX66" fmla="*/ 4422155 w 9662615"/>
              <a:gd name="connsiteY66" fmla="*/ 1542059 h 1592835"/>
              <a:gd name="connsiteX67" fmla="*/ 4221826 w 9662615"/>
              <a:gd name="connsiteY67" fmla="*/ 1508923 h 1592835"/>
              <a:gd name="connsiteX68" fmla="*/ 4096601 w 9662615"/>
              <a:gd name="connsiteY68" fmla="*/ 1521563 h 1592835"/>
              <a:gd name="connsiteX69" fmla="*/ 3970635 w 9662615"/>
              <a:gd name="connsiteY69" fmla="*/ 1544815 h 1592835"/>
              <a:gd name="connsiteX70" fmla="*/ 3833906 w 9662615"/>
              <a:gd name="connsiteY70" fmla="*/ 1516637 h 1592835"/>
              <a:gd name="connsiteX71" fmla="*/ 3696258 w 9662615"/>
              <a:gd name="connsiteY71" fmla="*/ 1537563 h 1592835"/>
              <a:gd name="connsiteX72" fmla="*/ 3594070 w 9662615"/>
              <a:gd name="connsiteY72" fmla="*/ 1509422 h 1592835"/>
              <a:gd name="connsiteX73" fmla="*/ 3565233 w 9662615"/>
              <a:gd name="connsiteY73" fmla="*/ 1515122 h 1592835"/>
              <a:gd name="connsiteX74" fmla="*/ 3560267 w 9662615"/>
              <a:gd name="connsiteY74" fmla="*/ 1516288 h 1592835"/>
              <a:gd name="connsiteX75" fmla="*/ 3540258 w 9662615"/>
              <a:gd name="connsiteY75" fmla="*/ 1516976 h 1592835"/>
              <a:gd name="connsiteX76" fmla="*/ 3534780 w 9662615"/>
              <a:gd name="connsiteY76" fmla="*/ 1522141 h 1592835"/>
              <a:gd name="connsiteX77" fmla="*/ 3504783 w 9662615"/>
              <a:gd name="connsiteY77" fmla="*/ 1526739 h 1592835"/>
              <a:gd name="connsiteX78" fmla="*/ 3430805 w 9662615"/>
              <a:gd name="connsiteY78" fmla="*/ 1542521 h 1592835"/>
              <a:gd name="connsiteX79" fmla="*/ 3292707 w 9662615"/>
              <a:gd name="connsiteY79" fmla="*/ 1520490 h 1592835"/>
              <a:gd name="connsiteX80" fmla="*/ 3187872 w 9662615"/>
              <a:gd name="connsiteY80" fmla="*/ 1519991 h 1592835"/>
              <a:gd name="connsiteX81" fmla="*/ 3148026 w 9662615"/>
              <a:gd name="connsiteY81" fmla="*/ 1524777 h 1592835"/>
              <a:gd name="connsiteX82" fmla="*/ 3092394 w 9662615"/>
              <a:gd name="connsiteY82" fmla="*/ 1528115 h 1592835"/>
              <a:gd name="connsiteX83" fmla="*/ 2994200 w 9662615"/>
              <a:gd name="connsiteY83" fmla="*/ 1537857 h 1592835"/>
              <a:gd name="connsiteX84" fmla="*/ 2862301 w 9662615"/>
              <a:gd name="connsiteY84" fmla="*/ 1544250 h 1592835"/>
              <a:gd name="connsiteX85" fmla="*/ 2766335 w 9662615"/>
              <a:gd name="connsiteY85" fmla="*/ 1527662 h 1592835"/>
              <a:gd name="connsiteX86" fmla="*/ 2757836 w 9662615"/>
              <a:gd name="connsiteY86" fmla="*/ 1531371 h 1592835"/>
              <a:gd name="connsiteX87" fmla="*/ 2691555 w 9662615"/>
              <a:gd name="connsiteY87" fmla="*/ 1530283 h 1592835"/>
              <a:gd name="connsiteX88" fmla="*/ 2491676 w 9662615"/>
              <a:gd name="connsiteY88" fmla="*/ 1500859 h 1592835"/>
              <a:gd name="connsiteX89" fmla="*/ 2378036 w 9662615"/>
              <a:gd name="connsiteY89" fmla="*/ 1520645 h 1592835"/>
              <a:gd name="connsiteX90" fmla="*/ 2284269 w 9662615"/>
              <a:gd name="connsiteY90" fmla="*/ 1503068 h 1592835"/>
              <a:gd name="connsiteX91" fmla="*/ 2207104 w 9662615"/>
              <a:gd name="connsiteY91" fmla="*/ 1508888 h 1592835"/>
              <a:gd name="connsiteX92" fmla="*/ 2149226 w 9662615"/>
              <a:gd name="connsiteY92" fmla="*/ 1523409 h 1592835"/>
              <a:gd name="connsiteX93" fmla="*/ 2084783 w 9662615"/>
              <a:gd name="connsiteY93" fmla="*/ 1524245 h 1592835"/>
              <a:gd name="connsiteX94" fmla="*/ 2070075 w 9662615"/>
              <a:gd name="connsiteY94" fmla="*/ 1511285 h 1592835"/>
              <a:gd name="connsiteX95" fmla="*/ 2001057 w 9662615"/>
              <a:gd name="connsiteY95" fmla="*/ 1516449 h 1592835"/>
              <a:gd name="connsiteX96" fmla="*/ 1896330 w 9662615"/>
              <a:gd name="connsiteY96" fmla="*/ 1525725 h 1592835"/>
              <a:gd name="connsiteX97" fmla="*/ 1835994 w 9662615"/>
              <a:gd name="connsiteY97" fmla="*/ 1527678 h 1592835"/>
              <a:gd name="connsiteX98" fmla="*/ 1671119 w 9662615"/>
              <a:gd name="connsiteY98" fmla="*/ 1536701 h 1592835"/>
              <a:gd name="connsiteX99" fmla="*/ 1601337 w 9662615"/>
              <a:gd name="connsiteY99" fmla="*/ 1548552 h 1592835"/>
              <a:gd name="connsiteX100" fmla="*/ 1407755 w 9662615"/>
              <a:gd name="connsiteY100" fmla="*/ 1571444 h 1592835"/>
              <a:gd name="connsiteX101" fmla="*/ 1271994 w 9662615"/>
              <a:gd name="connsiteY101" fmla="*/ 1579471 h 1592835"/>
              <a:gd name="connsiteX102" fmla="*/ 1249226 w 9662615"/>
              <a:gd name="connsiteY102" fmla="*/ 1583140 h 1592835"/>
              <a:gd name="connsiteX103" fmla="*/ 1217719 w 9662615"/>
              <a:gd name="connsiteY103" fmla="*/ 1580863 h 1592835"/>
              <a:gd name="connsiteX104" fmla="*/ 1091432 w 9662615"/>
              <a:gd name="connsiteY104" fmla="*/ 1571003 h 1592835"/>
              <a:gd name="connsiteX105" fmla="*/ 992039 w 9662615"/>
              <a:gd name="connsiteY105" fmla="*/ 1556662 h 1592835"/>
              <a:gd name="connsiteX106" fmla="*/ 868264 w 9662615"/>
              <a:gd name="connsiteY106" fmla="*/ 1566392 h 1592835"/>
              <a:gd name="connsiteX107" fmla="*/ 792765 w 9662615"/>
              <a:gd name="connsiteY107" fmla="*/ 1563102 h 1592835"/>
              <a:gd name="connsiteX108" fmla="*/ 669055 w 9662615"/>
              <a:gd name="connsiteY108" fmla="*/ 1543638 h 1592835"/>
              <a:gd name="connsiteX109" fmla="*/ 506152 w 9662615"/>
              <a:gd name="connsiteY109" fmla="*/ 1549124 h 1592835"/>
              <a:gd name="connsiteX110" fmla="*/ 472797 w 9662615"/>
              <a:gd name="connsiteY110" fmla="*/ 1568904 h 1592835"/>
              <a:gd name="connsiteX111" fmla="*/ 427864 w 9662615"/>
              <a:gd name="connsiteY111" fmla="*/ 1580848 h 1592835"/>
              <a:gd name="connsiteX112" fmla="*/ 408381 w 9662615"/>
              <a:gd name="connsiteY112" fmla="*/ 1552940 h 1592835"/>
              <a:gd name="connsiteX113" fmla="*/ 267163 w 9662615"/>
              <a:gd name="connsiteY113" fmla="*/ 1531913 h 1592835"/>
              <a:gd name="connsiteX114" fmla="*/ 196644 w 9662615"/>
              <a:gd name="connsiteY114" fmla="*/ 1524565 h 1592835"/>
              <a:gd name="connsiteX115" fmla="*/ 86819 w 9662615"/>
              <a:gd name="connsiteY115" fmla="*/ 1519517 h 1592835"/>
              <a:gd name="connsiteX116" fmla="*/ 53369 w 9662615"/>
              <a:gd name="connsiteY116" fmla="*/ 1516853 h 1592835"/>
              <a:gd name="connsiteX117" fmla="*/ 2359 w 9662615"/>
              <a:gd name="connsiteY117" fmla="*/ 1515247 h 1592835"/>
              <a:gd name="connsiteX118" fmla="*/ 0 w 9662615"/>
              <a:gd name="connsiteY118" fmla="*/ 1514932 h 1592835"/>
              <a:gd name="connsiteX119" fmla="*/ 0 w 9662615"/>
              <a:gd name="connsiteY119" fmla="*/ 0 h 1592835"/>
              <a:gd name="connsiteX0" fmla="*/ 0 w 9662615"/>
              <a:gd name="connsiteY0" fmla="*/ 0 h 1592835"/>
              <a:gd name="connsiteX1" fmla="*/ 9662615 w 9662615"/>
              <a:gd name="connsiteY1" fmla="*/ 0 h 1592835"/>
              <a:gd name="connsiteX2" fmla="*/ 9662615 w 9662615"/>
              <a:gd name="connsiteY2" fmla="*/ 1280346 h 1592835"/>
              <a:gd name="connsiteX3" fmla="*/ 9658420 w 9662615"/>
              <a:gd name="connsiteY3" fmla="*/ 1280106 h 1592835"/>
              <a:gd name="connsiteX4" fmla="*/ 9469546 w 9662615"/>
              <a:gd name="connsiteY4" fmla="*/ 1289837 h 1592835"/>
              <a:gd name="connsiteX5" fmla="*/ 9385895 w 9662615"/>
              <a:gd name="connsiteY5" fmla="*/ 1269203 h 1592835"/>
              <a:gd name="connsiteX6" fmla="*/ 9144767 w 9662615"/>
              <a:gd name="connsiteY6" fmla="*/ 1264120 h 1592835"/>
              <a:gd name="connsiteX7" fmla="*/ 8837252 w 9662615"/>
              <a:gd name="connsiteY7" fmla="*/ 1350515 h 1592835"/>
              <a:gd name="connsiteX8" fmla="*/ 8705466 w 9662615"/>
              <a:gd name="connsiteY8" fmla="*/ 1342419 h 1592835"/>
              <a:gd name="connsiteX9" fmla="*/ 8652221 w 9662615"/>
              <a:gd name="connsiteY9" fmla="*/ 1326906 h 1592835"/>
              <a:gd name="connsiteX10" fmla="*/ 8632312 w 9662615"/>
              <a:gd name="connsiteY10" fmla="*/ 1326025 h 1592835"/>
              <a:gd name="connsiteX11" fmla="*/ 8591582 w 9662615"/>
              <a:gd name="connsiteY11" fmla="*/ 1341666 h 1592835"/>
              <a:gd name="connsiteX12" fmla="*/ 8537336 w 9662615"/>
              <a:gd name="connsiteY12" fmla="*/ 1341684 h 1592835"/>
              <a:gd name="connsiteX13" fmla="*/ 8472508 w 9662615"/>
              <a:gd name="connsiteY13" fmla="*/ 1363109 h 1592835"/>
              <a:gd name="connsiteX14" fmla="*/ 8258477 w 9662615"/>
              <a:gd name="connsiteY14" fmla="*/ 1370666 h 1592835"/>
              <a:gd name="connsiteX15" fmla="*/ 8197961 w 9662615"/>
              <a:gd name="connsiteY15" fmla="*/ 1392804 h 1592835"/>
              <a:gd name="connsiteX16" fmla="*/ 8171196 w 9662615"/>
              <a:gd name="connsiteY16" fmla="*/ 1397216 h 1592835"/>
              <a:gd name="connsiteX17" fmla="*/ 8127667 w 9662615"/>
              <a:gd name="connsiteY17" fmla="*/ 1418254 h 1592835"/>
              <a:gd name="connsiteX18" fmla="*/ 7974579 w 9662615"/>
              <a:gd name="connsiteY18" fmla="*/ 1383439 h 1592835"/>
              <a:gd name="connsiteX19" fmla="*/ 7768351 w 9662615"/>
              <a:gd name="connsiteY19" fmla="*/ 1395051 h 1592835"/>
              <a:gd name="connsiteX20" fmla="*/ 7635985 w 9662615"/>
              <a:gd name="connsiteY20" fmla="*/ 1386363 h 1592835"/>
              <a:gd name="connsiteX21" fmla="*/ 7466069 w 9662615"/>
              <a:gd name="connsiteY21" fmla="*/ 1377654 h 1592835"/>
              <a:gd name="connsiteX22" fmla="*/ 7355642 w 9662615"/>
              <a:gd name="connsiteY22" fmla="*/ 1407761 h 1592835"/>
              <a:gd name="connsiteX23" fmla="*/ 7151610 w 9662615"/>
              <a:gd name="connsiteY23" fmla="*/ 1397856 h 1592835"/>
              <a:gd name="connsiteX24" fmla="*/ 7082147 w 9662615"/>
              <a:gd name="connsiteY24" fmla="*/ 1406113 h 1592835"/>
              <a:gd name="connsiteX25" fmla="*/ 7014958 w 9662615"/>
              <a:gd name="connsiteY25" fmla="*/ 1396883 h 1592835"/>
              <a:gd name="connsiteX26" fmla="*/ 6907567 w 9662615"/>
              <a:gd name="connsiteY26" fmla="*/ 1419149 h 1592835"/>
              <a:gd name="connsiteX27" fmla="*/ 6748428 w 9662615"/>
              <a:gd name="connsiteY27" fmla="*/ 1420308 h 1592835"/>
              <a:gd name="connsiteX28" fmla="*/ 6654257 w 9662615"/>
              <a:gd name="connsiteY28" fmla="*/ 1424143 h 1592835"/>
              <a:gd name="connsiteX29" fmla="*/ 6620123 w 9662615"/>
              <a:gd name="connsiteY29" fmla="*/ 1430535 h 1592835"/>
              <a:gd name="connsiteX30" fmla="*/ 6571355 w 9662615"/>
              <a:gd name="connsiteY30" fmla="*/ 1436144 h 1592835"/>
              <a:gd name="connsiteX31" fmla="*/ 6486557 w 9662615"/>
              <a:gd name="connsiteY31" fmla="*/ 1449861 h 1592835"/>
              <a:gd name="connsiteX32" fmla="*/ 6370419 w 9662615"/>
              <a:gd name="connsiteY32" fmla="*/ 1461649 h 1592835"/>
              <a:gd name="connsiteX33" fmla="*/ 6278839 w 9662615"/>
              <a:gd name="connsiteY33" fmla="*/ 1449160 h 1592835"/>
              <a:gd name="connsiteX34" fmla="*/ 6272455 w 9662615"/>
              <a:gd name="connsiteY34" fmla="*/ 1453191 h 1592835"/>
              <a:gd name="connsiteX35" fmla="*/ 6212659 w 9662615"/>
              <a:gd name="connsiteY35" fmla="*/ 1454850 h 1592835"/>
              <a:gd name="connsiteX36" fmla="*/ 6069317 w 9662615"/>
              <a:gd name="connsiteY36" fmla="*/ 1445838 h 1592835"/>
              <a:gd name="connsiteX37" fmla="*/ 5878477 w 9662615"/>
              <a:gd name="connsiteY37" fmla="*/ 1439180 h 1592835"/>
              <a:gd name="connsiteX38" fmla="*/ 5838387 w 9662615"/>
              <a:gd name="connsiteY38" fmla="*/ 1444679 h 1592835"/>
              <a:gd name="connsiteX39" fmla="*/ 5771136 w 9662615"/>
              <a:gd name="connsiteY39" fmla="*/ 1453639 h 1592835"/>
              <a:gd name="connsiteX40" fmla="*/ 5724081 w 9662615"/>
              <a:gd name="connsiteY40" fmla="*/ 1470431 h 1592835"/>
              <a:gd name="connsiteX41" fmla="*/ 5666577 w 9662615"/>
              <a:gd name="connsiteY41" fmla="*/ 1473921 h 1592835"/>
              <a:gd name="connsiteX42" fmla="*/ 5649068 w 9662615"/>
              <a:gd name="connsiteY42" fmla="*/ 1461676 h 1592835"/>
              <a:gd name="connsiteX43" fmla="*/ 5588902 w 9662615"/>
              <a:gd name="connsiteY43" fmla="*/ 1469647 h 1592835"/>
              <a:gd name="connsiteX44" fmla="*/ 5498090 w 9662615"/>
              <a:gd name="connsiteY44" fmla="*/ 1483173 h 1592835"/>
              <a:gd name="connsiteX45" fmla="*/ 5444641 w 9662615"/>
              <a:gd name="connsiteY45" fmla="*/ 1487602 h 1592835"/>
              <a:gd name="connsiteX46" fmla="*/ 5299812 w 9662615"/>
              <a:gd name="connsiteY46" fmla="*/ 1503362 h 1592835"/>
              <a:gd name="connsiteX47" fmla="*/ 5213947 w 9662615"/>
              <a:gd name="connsiteY47" fmla="*/ 1516637 h 1592835"/>
              <a:gd name="connsiteX48" fmla="*/ 5090342 w 9662615"/>
              <a:gd name="connsiteY48" fmla="*/ 1546680 h 1592835"/>
              <a:gd name="connsiteX49" fmla="*/ 5129812 w 9662615"/>
              <a:gd name="connsiteY49" fmla="*/ 1521277 h 1592835"/>
              <a:gd name="connsiteX50" fmla="*/ 5059484 w 9662615"/>
              <a:gd name="connsiteY50" fmla="*/ 1546802 h 1592835"/>
              <a:gd name="connsiteX51" fmla="*/ 5038524 w 9662615"/>
              <a:gd name="connsiteY51" fmla="*/ 1545675 h 1592835"/>
              <a:gd name="connsiteX52" fmla="*/ 5026564 w 9662615"/>
              <a:gd name="connsiteY52" fmla="*/ 1545376 h 1592835"/>
              <a:gd name="connsiteX53" fmla="*/ 4969433 w 9662615"/>
              <a:gd name="connsiteY53" fmla="*/ 1550865 h 1592835"/>
              <a:gd name="connsiteX54" fmla="*/ 4921303 w 9662615"/>
              <a:gd name="connsiteY54" fmla="*/ 1575379 h 1592835"/>
              <a:gd name="connsiteX55" fmla="*/ 4863775 w 9662615"/>
              <a:gd name="connsiteY55" fmla="*/ 1562633 h 1592835"/>
              <a:gd name="connsiteX56" fmla="*/ 4847242 w 9662615"/>
              <a:gd name="connsiteY56" fmla="*/ 1565435 h 1592835"/>
              <a:gd name="connsiteX57" fmla="*/ 4856839 w 9662615"/>
              <a:gd name="connsiteY57" fmla="*/ 1592835 h 1592835"/>
              <a:gd name="connsiteX58" fmla="*/ 4791466 w 9662615"/>
              <a:gd name="connsiteY58" fmla="*/ 1561324 h 1592835"/>
              <a:gd name="connsiteX59" fmla="*/ 4784247 w 9662615"/>
              <a:gd name="connsiteY59" fmla="*/ 1562342 h 1592835"/>
              <a:gd name="connsiteX60" fmla="*/ 4730033 w 9662615"/>
              <a:gd name="connsiteY60" fmla="*/ 1555274 h 1592835"/>
              <a:gd name="connsiteX61" fmla="*/ 4697562 w 9662615"/>
              <a:gd name="connsiteY61" fmla="*/ 1551206 h 1592835"/>
              <a:gd name="connsiteX62" fmla="*/ 4662664 w 9662615"/>
              <a:gd name="connsiteY62" fmla="*/ 1573162 h 1592835"/>
              <a:gd name="connsiteX63" fmla="*/ 4603028 w 9662615"/>
              <a:gd name="connsiteY63" fmla="*/ 1568821 h 1592835"/>
              <a:gd name="connsiteX64" fmla="*/ 4541612 w 9662615"/>
              <a:gd name="connsiteY64" fmla="*/ 1545262 h 1592835"/>
              <a:gd name="connsiteX65" fmla="*/ 4422155 w 9662615"/>
              <a:gd name="connsiteY65" fmla="*/ 1542059 h 1592835"/>
              <a:gd name="connsiteX66" fmla="*/ 4221826 w 9662615"/>
              <a:gd name="connsiteY66" fmla="*/ 1508923 h 1592835"/>
              <a:gd name="connsiteX67" fmla="*/ 4096601 w 9662615"/>
              <a:gd name="connsiteY67" fmla="*/ 1521563 h 1592835"/>
              <a:gd name="connsiteX68" fmla="*/ 3970635 w 9662615"/>
              <a:gd name="connsiteY68" fmla="*/ 1544815 h 1592835"/>
              <a:gd name="connsiteX69" fmla="*/ 3833906 w 9662615"/>
              <a:gd name="connsiteY69" fmla="*/ 1516637 h 1592835"/>
              <a:gd name="connsiteX70" fmla="*/ 3696258 w 9662615"/>
              <a:gd name="connsiteY70" fmla="*/ 1537563 h 1592835"/>
              <a:gd name="connsiteX71" fmla="*/ 3594070 w 9662615"/>
              <a:gd name="connsiteY71" fmla="*/ 1509422 h 1592835"/>
              <a:gd name="connsiteX72" fmla="*/ 3565233 w 9662615"/>
              <a:gd name="connsiteY72" fmla="*/ 1515122 h 1592835"/>
              <a:gd name="connsiteX73" fmla="*/ 3560267 w 9662615"/>
              <a:gd name="connsiteY73" fmla="*/ 1516288 h 1592835"/>
              <a:gd name="connsiteX74" fmla="*/ 3540258 w 9662615"/>
              <a:gd name="connsiteY74" fmla="*/ 1516976 h 1592835"/>
              <a:gd name="connsiteX75" fmla="*/ 3534780 w 9662615"/>
              <a:gd name="connsiteY75" fmla="*/ 1522141 h 1592835"/>
              <a:gd name="connsiteX76" fmla="*/ 3504783 w 9662615"/>
              <a:gd name="connsiteY76" fmla="*/ 1526739 h 1592835"/>
              <a:gd name="connsiteX77" fmla="*/ 3430805 w 9662615"/>
              <a:gd name="connsiteY77" fmla="*/ 1542521 h 1592835"/>
              <a:gd name="connsiteX78" fmla="*/ 3292707 w 9662615"/>
              <a:gd name="connsiteY78" fmla="*/ 1520490 h 1592835"/>
              <a:gd name="connsiteX79" fmla="*/ 3187872 w 9662615"/>
              <a:gd name="connsiteY79" fmla="*/ 1519991 h 1592835"/>
              <a:gd name="connsiteX80" fmla="*/ 3148026 w 9662615"/>
              <a:gd name="connsiteY80" fmla="*/ 1524777 h 1592835"/>
              <a:gd name="connsiteX81" fmla="*/ 3092394 w 9662615"/>
              <a:gd name="connsiteY81" fmla="*/ 1528115 h 1592835"/>
              <a:gd name="connsiteX82" fmla="*/ 2994200 w 9662615"/>
              <a:gd name="connsiteY82" fmla="*/ 1537857 h 1592835"/>
              <a:gd name="connsiteX83" fmla="*/ 2862301 w 9662615"/>
              <a:gd name="connsiteY83" fmla="*/ 1544250 h 1592835"/>
              <a:gd name="connsiteX84" fmla="*/ 2766335 w 9662615"/>
              <a:gd name="connsiteY84" fmla="*/ 1527662 h 1592835"/>
              <a:gd name="connsiteX85" fmla="*/ 2757836 w 9662615"/>
              <a:gd name="connsiteY85" fmla="*/ 1531371 h 1592835"/>
              <a:gd name="connsiteX86" fmla="*/ 2691555 w 9662615"/>
              <a:gd name="connsiteY86" fmla="*/ 1530283 h 1592835"/>
              <a:gd name="connsiteX87" fmla="*/ 2491676 w 9662615"/>
              <a:gd name="connsiteY87" fmla="*/ 1500859 h 1592835"/>
              <a:gd name="connsiteX88" fmla="*/ 2378036 w 9662615"/>
              <a:gd name="connsiteY88" fmla="*/ 1520645 h 1592835"/>
              <a:gd name="connsiteX89" fmla="*/ 2284269 w 9662615"/>
              <a:gd name="connsiteY89" fmla="*/ 1503068 h 1592835"/>
              <a:gd name="connsiteX90" fmla="*/ 2207104 w 9662615"/>
              <a:gd name="connsiteY90" fmla="*/ 1508888 h 1592835"/>
              <a:gd name="connsiteX91" fmla="*/ 2149226 w 9662615"/>
              <a:gd name="connsiteY91" fmla="*/ 1523409 h 1592835"/>
              <a:gd name="connsiteX92" fmla="*/ 2084783 w 9662615"/>
              <a:gd name="connsiteY92" fmla="*/ 1524245 h 1592835"/>
              <a:gd name="connsiteX93" fmla="*/ 2070075 w 9662615"/>
              <a:gd name="connsiteY93" fmla="*/ 1511285 h 1592835"/>
              <a:gd name="connsiteX94" fmla="*/ 2001057 w 9662615"/>
              <a:gd name="connsiteY94" fmla="*/ 1516449 h 1592835"/>
              <a:gd name="connsiteX95" fmla="*/ 1896330 w 9662615"/>
              <a:gd name="connsiteY95" fmla="*/ 1525725 h 1592835"/>
              <a:gd name="connsiteX96" fmla="*/ 1835994 w 9662615"/>
              <a:gd name="connsiteY96" fmla="*/ 1527678 h 1592835"/>
              <a:gd name="connsiteX97" fmla="*/ 1671119 w 9662615"/>
              <a:gd name="connsiteY97" fmla="*/ 1536701 h 1592835"/>
              <a:gd name="connsiteX98" fmla="*/ 1601337 w 9662615"/>
              <a:gd name="connsiteY98" fmla="*/ 1548552 h 1592835"/>
              <a:gd name="connsiteX99" fmla="*/ 1407755 w 9662615"/>
              <a:gd name="connsiteY99" fmla="*/ 1571444 h 1592835"/>
              <a:gd name="connsiteX100" fmla="*/ 1271994 w 9662615"/>
              <a:gd name="connsiteY100" fmla="*/ 1579471 h 1592835"/>
              <a:gd name="connsiteX101" fmla="*/ 1249226 w 9662615"/>
              <a:gd name="connsiteY101" fmla="*/ 1583140 h 1592835"/>
              <a:gd name="connsiteX102" fmla="*/ 1217719 w 9662615"/>
              <a:gd name="connsiteY102" fmla="*/ 1580863 h 1592835"/>
              <a:gd name="connsiteX103" fmla="*/ 1091432 w 9662615"/>
              <a:gd name="connsiteY103" fmla="*/ 1571003 h 1592835"/>
              <a:gd name="connsiteX104" fmla="*/ 992039 w 9662615"/>
              <a:gd name="connsiteY104" fmla="*/ 1556662 h 1592835"/>
              <a:gd name="connsiteX105" fmla="*/ 868264 w 9662615"/>
              <a:gd name="connsiteY105" fmla="*/ 1566392 h 1592835"/>
              <a:gd name="connsiteX106" fmla="*/ 792765 w 9662615"/>
              <a:gd name="connsiteY106" fmla="*/ 1563102 h 1592835"/>
              <a:gd name="connsiteX107" fmla="*/ 669055 w 9662615"/>
              <a:gd name="connsiteY107" fmla="*/ 1543638 h 1592835"/>
              <a:gd name="connsiteX108" fmla="*/ 506152 w 9662615"/>
              <a:gd name="connsiteY108" fmla="*/ 1549124 h 1592835"/>
              <a:gd name="connsiteX109" fmla="*/ 472797 w 9662615"/>
              <a:gd name="connsiteY109" fmla="*/ 1568904 h 1592835"/>
              <a:gd name="connsiteX110" fmla="*/ 427864 w 9662615"/>
              <a:gd name="connsiteY110" fmla="*/ 1580848 h 1592835"/>
              <a:gd name="connsiteX111" fmla="*/ 408381 w 9662615"/>
              <a:gd name="connsiteY111" fmla="*/ 1552940 h 1592835"/>
              <a:gd name="connsiteX112" fmla="*/ 267163 w 9662615"/>
              <a:gd name="connsiteY112" fmla="*/ 1531913 h 1592835"/>
              <a:gd name="connsiteX113" fmla="*/ 196644 w 9662615"/>
              <a:gd name="connsiteY113" fmla="*/ 1524565 h 1592835"/>
              <a:gd name="connsiteX114" fmla="*/ 86819 w 9662615"/>
              <a:gd name="connsiteY114" fmla="*/ 1519517 h 1592835"/>
              <a:gd name="connsiteX115" fmla="*/ 53369 w 9662615"/>
              <a:gd name="connsiteY115" fmla="*/ 1516853 h 1592835"/>
              <a:gd name="connsiteX116" fmla="*/ 2359 w 9662615"/>
              <a:gd name="connsiteY116" fmla="*/ 1515247 h 1592835"/>
              <a:gd name="connsiteX117" fmla="*/ 0 w 9662615"/>
              <a:gd name="connsiteY117" fmla="*/ 1514932 h 1592835"/>
              <a:gd name="connsiteX118" fmla="*/ 0 w 9662615"/>
              <a:gd name="connsiteY118" fmla="*/ 0 h 1592835"/>
              <a:gd name="connsiteX0" fmla="*/ 0 w 9662615"/>
              <a:gd name="connsiteY0" fmla="*/ 0 h 1592835"/>
              <a:gd name="connsiteX1" fmla="*/ 9662615 w 9662615"/>
              <a:gd name="connsiteY1" fmla="*/ 0 h 1592835"/>
              <a:gd name="connsiteX2" fmla="*/ 9662615 w 9662615"/>
              <a:gd name="connsiteY2" fmla="*/ 1280346 h 1592835"/>
              <a:gd name="connsiteX3" fmla="*/ 9658420 w 9662615"/>
              <a:gd name="connsiteY3" fmla="*/ 1280106 h 1592835"/>
              <a:gd name="connsiteX4" fmla="*/ 9469546 w 9662615"/>
              <a:gd name="connsiteY4" fmla="*/ 1289837 h 1592835"/>
              <a:gd name="connsiteX5" fmla="*/ 9385895 w 9662615"/>
              <a:gd name="connsiteY5" fmla="*/ 1269203 h 1592835"/>
              <a:gd name="connsiteX6" fmla="*/ 9144767 w 9662615"/>
              <a:gd name="connsiteY6" fmla="*/ 1264120 h 1592835"/>
              <a:gd name="connsiteX7" fmla="*/ 8837252 w 9662615"/>
              <a:gd name="connsiteY7" fmla="*/ 1350515 h 1592835"/>
              <a:gd name="connsiteX8" fmla="*/ 8705466 w 9662615"/>
              <a:gd name="connsiteY8" fmla="*/ 1342419 h 1592835"/>
              <a:gd name="connsiteX9" fmla="*/ 8652221 w 9662615"/>
              <a:gd name="connsiteY9" fmla="*/ 1326906 h 1592835"/>
              <a:gd name="connsiteX10" fmla="*/ 8632312 w 9662615"/>
              <a:gd name="connsiteY10" fmla="*/ 1326025 h 1592835"/>
              <a:gd name="connsiteX11" fmla="*/ 8591582 w 9662615"/>
              <a:gd name="connsiteY11" fmla="*/ 1341666 h 1592835"/>
              <a:gd name="connsiteX12" fmla="*/ 8537336 w 9662615"/>
              <a:gd name="connsiteY12" fmla="*/ 1341684 h 1592835"/>
              <a:gd name="connsiteX13" fmla="*/ 8472508 w 9662615"/>
              <a:gd name="connsiteY13" fmla="*/ 1363109 h 1592835"/>
              <a:gd name="connsiteX14" fmla="*/ 8258477 w 9662615"/>
              <a:gd name="connsiteY14" fmla="*/ 1370666 h 1592835"/>
              <a:gd name="connsiteX15" fmla="*/ 8197961 w 9662615"/>
              <a:gd name="connsiteY15" fmla="*/ 1392804 h 1592835"/>
              <a:gd name="connsiteX16" fmla="*/ 8171196 w 9662615"/>
              <a:gd name="connsiteY16" fmla="*/ 1397216 h 1592835"/>
              <a:gd name="connsiteX17" fmla="*/ 8127667 w 9662615"/>
              <a:gd name="connsiteY17" fmla="*/ 1418254 h 1592835"/>
              <a:gd name="connsiteX18" fmla="*/ 7974579 w 9662615"/>
              <a:gd name="connsiteY18" fmla="*/ 1383439 h 1592835"/>
              <a:gd name="connsiteX19" fmla="*/ 7768351 w 9662615"/>
              <a:gd name="connsiteY19" fmla="*/ 1395051 h 1592835"/>
              <a:gd name="connsiteX20" fmla="*/ 7635985 w 9662615"/>
              <a:gd name="connsiteY20" fmla="*/ 1386363 h 1592835"/>
              <a:gd name="connsiteX21" fmla="*/ 7466069 w 9662615"/>
              <a:gd name="connsiteY21" fmla="*/ 1377654 h 1592835"/>
              <a:gd name="connsiteX22" fmla="*/ 7355642 w 9662615"/>
              <a:gd name="connsiteY22" fmla="*/ 1407761 h 1592835"/>
              <a:gd name="connsiteX23" fmla="*/ 7151610 w 9662615"/>
              <a:gd name="connsiteY23" fmla="*/ 1397856 h 1592835"/>
              <a:gd name="connsiteX24" fmla="*/ 7082147 w 9662615"/>
              <a:gd name="connsiteY24" fmla="*/ 1406113 h 1592835"/>
              <a:gd name="connsiteX25" fmla="*/ 7014958 w 9662615"/>
              <a:gd name="connsiteY25" fmla="*/ 1396883 h 1592835"/>
              <a:gd name="connsiteX26" fmla="*/ 6907567 w 9662615"/>
              <a:gd name="connsiteY26" fmla="*/ 1419149 h 1592835"/>
              <a:gd name="connsiteX27" fmla="*/ 6748428 w 9662615"/>
              <a:gd name="connsiteY27" fmla="*/ 1420308 h 1592835"/>
              <a:gd name="connsiteX28" fmla="*/ 6654257 w 9662615"/>
              <a:gd name="connsiteY28" fmla="*/ 1424143 h 1592835"/>
              <a:gd name="connsiteX29" fmla="*/ 6620123 w 9662615"/>
              <a:gd name="connsiteY29" fmla="*/ 1430535 h 1592835"/>
              <a:gd name="connsiteX30" fmla="*/ 6571355 w 9662615"/>
              <a:gd name="connsiteY30" fmla="*/ 1436144 h 1592835"/>
              <a:gd name="connsiteX31" fmla="*/ 6486557 w 9662615"/>
              <a:gd name="connsiteY31" fmla="*/ 1449861 h 1592835"/>
              <a:gd name="connsiteX32" fmla="*/ 6370419 w 9662615"/>
              <a:gd name="connsiteY32" fmla="*/ 1461649 h 1592835"/>
              <a:gd name="connsiteX33" fmla="*/ 6278839 w 9662615"/>
              <a:gd name="connsiteY33" fmla="*/ 1449160 h 1592835"/>
              <a:gd name="connsiteX34" fmla="*/ 6272455 w 9662615"/>
              <a:gd name="connsiteY34" fmla="*/ 1453191 h 1592835"/>
              <a:gd name="connsiteX35" fmla="*/ 6212659 w 9662615"/>
              <a:gd name="connsiteY35" fmla="*/ 1454850 h 1592835"/>
              <a:gd name="connsiteX36" fmla="*/ 6069317 w 9662615"/>
              <a:gd name="connsiteY36" fmla="*/ 1445838 h 1592835"/>
              <a:gd name="connsiteX37" fmla="*/ 5878477 w 9662615"/>
              <a:gd name="connsiteY37" fmla="*/ 1439180 h 1592835"/>
              <a:gd name="connsiteX38" fmla="*/ 5838387 w 9662615"/>
              <a:gd name="connsiteY38" fmla="*/ 1444679 h 1592835"/>
              <a:gd name="connsiteX39" fmla="*/ 5771136 w 9662615"/>
              <a:gd name="connsiteY39" fmla="*/ 1453639 h 1592835"/>
              <a:gd name="connsiteX40" fmla="*/ 5724081 w 9662615"/>
              <a:gd name="connsiteY40" fmla="*/ 1470431 h 1592835"/>
              <a:gd name="connsiteX41" fmla="*/ 5666577 w 9662615"/>
              <a:gd name="connsiteY41" fmla="*/ 1473921 h 1592835"/>
              <a:gd name="connsiteX42" fmla="*/ 5649068 w 9662615"/>
              <a:gd name="connsiteY42" fmla="*/ 1461676 h 1592835"/>
              <a:gd name="connsiteX43" fmla="*/ 5588902 w 9662615"/>
              <a:gd name="connsiteY43" fmla="*/ 1469647 h 1592835"/>
              <a:gd name="connsiteX44" fmla="*/ 5498090 w 9662615"/>
              <a:gd name="connsiteY44" fmla="*/ 1483173 h 1592835"/>
              <a:gd name="connsiteX45" fmla="*/ 5444641 w 9662615"/>
              <a:gd name="connsiteY45" fmla="*/ 1487602 h 1592835"/>
              <a:gd name="connsiteX46" fmla="*/ 5299812 w 9662615"/>
              <a:gd name="connsiteY46" fmla="*/ 1503362 h 1592835"/>
              <a:gd name="connsiteX47" fmla="*/ 5213947 w 9662615"/>
              <a:gd name="connsiteY47" fmla="*/ 1516637 h 1592835"/>
              <a:gd name="connsiteX48" fmla="*/ 5090342 w 9662615"/>
              <a:gd name="connsiteY48" fmla="*/ 1546680 h 1592835"/>
              <a:gd name="connsiteX49" fmla="*/ 5129812 w 9662615"/>
              <a:gd name="connsiteY49" fmla="*/ 1521277 h 1592835"/>
              <a:gd name="connsiteX50" fmla="*/ 5059484 w 9662615"/>
              <a:gd name="connsiteY50" fmla="*/ 1546802 h 1592835"/>
              <a:gd name="connsiteX51" fmla="*/ 5038524 w 9662615"/>
              <a:gd name="connsiteY51" fmla="*/ 1545675 h 1592835"/>
              <a:gd name="connsiteX52" fmla="*/ 5026564 w 9662615"/>
              <a:gd name="connsiteY52" fmla="*/ 1545376 h 1592835"/>
              <a:gd name="connsiteX53" fmla="*/ 4969433 w 9662615"/>
              <a:gd name="connsiteY53" fmla="*/ 1550865 h 1592835"/>
              <a:gd name="connsiteX54" fmla="*/ 4921303 w 9662615"/>
              <a:gd name="connsiteY54" fmla="*/ 1575379 h 1592835"/>
              <a:gd name="connsiteX55" fmla="*/ 4863775 w 9662615"/>
              <a:gd name="connsiteY55" fmla="*/ 1562633 h 1592835"/>
              <a:gd name="connsiteX56" fmla="*/ 4847242 w 9662615"/>
              <a:gd name="connsiteY56" fmla="*/ 1565435 h 1592835"/>
              <a:gd name="connsiteX57" fmla="*/ 4856839 w 9662615"/>
              <a:gd name="connsiteY57" fmla="*/ 1592835 h 1592835"/>
              <a:gd name="connsiteX58" fmla="*/ 4791466 w 9662615"/>
              <a:gd name="connsiteY58" fmla="*/ 1561324 h 1592835"/>
              <a:gd name="connsiteX59" fmla="*/ 4784247 w 9662615"/>
              <a:gd name="connsiteY59" fmla="*/ 1562342 h 1592835"/>
              <a:gd name="connsiteX60" fmla="*/ 4735334 w 9662615"/>
              <a:gd name="connsiteY60" fmla="*/ 1581778 h 1592835"/>
              <a:gd name="connsiteX61" fmla="*/ 4697562 w 9662615"/>
              <a:gd name="connsiteY61" fmla="*/ 1551206 h 1592835"/>
              <a:gd name="connsiteX62" fmla="*/ 4662664 w 9662615"/>
              <a:gd name="connsiteY62" fmla="*/ 1573162 h 1592835"/>
              <a:gd name="connsiteX63" fmla="*/ 4603028 w 9662615"/>
              <a:gd name="connsiteY63" fmla="*/ 1568821 h 1592835"/>
              <a:gd name="connsiteX64" fmla="*/ 4541612 w 9662615"/>
              <a:gd name="connsiteY64" fmla="*/ 1545262 h 1592835"/>
              <a:gd name="connsiteX65" fmla="*/ 4422155 w 9662615"/>
              <a:gd name="connsiteY65" fmla="*/ 1542059 h 1592835"/>
              <a:gd name="connsiteX66" fmla="*/ 4221826 w 9662615"/>
              <a:gd name="connsiteY66" fmla="*/ 1508923 h 1592835"/>
              <a:gd name="connsiteX67" fmla="*/ 4096601 w 9662615"/>
              <a:gd name="connsiteY67" fmla="*/ 1521563 h 1592835"/>
              <a:gd name="connsiteX68" fmla="*/ 3970635 w 9662615"/>
              <a:gd name="connsiteY68" fmla="*/ 1544815 h 1592835"/>
              <a:gd name="connsiteX69" fmla="*/ 3833906 w 9662615"/>
              <a:gd name="connsiteY69" fmla="*/ 1516637 h 1592835"/>
              <a:gd name="connsiteX70" fmla="*/ 3696258 w 9662615"/>
              <a:gd name="connsiteY70" fmla="*/ 1537563 h 1592835"/>
              <a:gd name="connsiteX71" fmla="*/ 3594070 w 9662615"/>
              <a:gd name="connsiteY71" fmla="*/ 1509422 h 1592835"/>
              <a:gd name="connsiteX72" fmla="*/ 3565233 w 9662615"/>
              <a:gd name="connsiteY72" fmla="*/ 1515122 h 1592835"/>
              <a:gd name="connsiteX73" fmla="*/ 3560267 w 9662615"/>
              <a:gd name="connsiteY73" fmla="*/ 1516288 h 1592835"/>
              <a:gd name="connsiteX74" fmla="*/ 3540258 w 9662615"/>
              <a:gd name="connsiteY74" fmla="*/ 1516976 h 1592835"/>
              <a:gd name="connsiteX75" fmla="*/ 3534780 w 9662615"/>
              <a:gd name="connsiteY75" fmla="*/ 1522141 h 1592835"/>
              <a:gd name="connsiteX76" fmla="*/ 3504783 w 9662615"/>
              <a:gd name="connsiteY76" fmla="*/ 1526739 h 1592835"/>
              <a:gd name="connsiteX77" fmla="*/ 3430805 w 9662615"/>
              <a:gd name="connsiteY77" fmla="*/ 1542521 h 1592835"/>
              <a:gd name="connsiteX78" fmla="*/ 3292707 w 9662615"/>
              <a:gd name="connsiteY78" fmla="*/ 1520490 h 1592835"/>
              <a:gd name="connsiteX79" fmla="*/ 3187872 w 9662615"/>
              <a:gd name="connsiteY79" fmla="*/ 1519991 h 1592835"/>
              <a:gd name="connsiteX80" fmla="*/ 3148026 w 9662615"/>
              <a:gd name="connsiteY80" fmla="*/ 1524777 h 1592835"/>
              <a:gd name="connsiteX81" fmla="*/ 3092394 w 9662615"/>
              <a:gd name="connsiteY81" fmla="*/ 1528115 h 1592835"/>
              <a:gd name="connsiteX82" fmla="*/ 2994200 w 9662615"/>
              <a:gd name="connsiteY82" fmla="*/ 1537857 h 1592835"/>
              <a:gd name="connsiteX83" fmla="*/ 2862301 w 9662615"/>
              <a:gd name="connsiteY83" fmla="*/ 1544250 h 1592835"/>
              <a:gd name="connsiteX84" fmla="*/ 2766335 w 9662615"/>
              <a:gd name="connsiteY84" fmla="*/ 1527662 h 1592835"/>
              <a:gd name="connsiteX85" fmla="*/ 2757836 w 9662615"/>
              <a:gd name="connsiteY85" fmla="*/ 1531371 h 1592835"/>
              <a:gd name="connsiteX86" fmla="*/ 2691555 w 9662615"/>
              <a:gd name="connsiteY86" fmla="*/ 1530283 h 1592835"/>
              <a:gd name="connsiteX87" fmla="*/ 2491676 w 9662615"/>
              <a:gd name="connsiteY87" fmla="*/ 1500859 h 1592835"/>
              <a:gd name="connsiteX88" fmla="*/ 2378036 w 9662615"/>
              <a:gd name="connsiteY88" fmla="*/ 1520645 h 1592835"/>
              <a:gd name="connsiteX89" fmla="*/ 2284269 w 9662615"/>
              <a:gd name="connsiteY89" fmla="*/ 1503068 h 1592835"/>
              <a:gd name="connsiteX90" fmla="*/ 2207104 w 9662615"/>
              <a:gd name="connsiteY90" fmla="*/ 1508888 h 1592835"/>
              <a:gd name="connsiteX91" fmla="*/ 2149226 w 9662615"/>
              <a:gd name="connsiteY91" fmla="*/ 1523409 h 1592835"/>
              <a:gd name="connsiteX92" fmla="*/ 2084783 w 9662615"/>
              <a:gd name="connsiteY92" fmla="*/ 1524245 h 1592835"/>
              <a:gd name="connsiteX93" fmla="*/ 2070075 w 9662615"/>
              <a:gd name="connsiteY93" fmla="*/ 1511285 h 1592835"/>
              <a:gd name="connsiteX94" fmla="*/ 2001057 w 9662615"/>
              <a:gd name="connsiteY94" fmla="*/ 1516449 h 1592835"/>
              <a:gd name="connsiteX95" fmla="*/ 1896330 w 9662615"/>
              <a:gd name="connsiteY95" fmla="*/ 1525725 h 1592835"/>
              <a:gd name="connsiteX96" fmla="*/ 1835994 w 9662615"/>
              <a:gd name="connsiteY96" fmla="*/ 1527678 h 1592835"/>
              <a:gd name="connsiteX97" fmla="*/ 1671119 w 9662615"/>
              <a:gd name="connsiteY97" fmla="*/ 1536701 h 1592835"/>
              <a:gd name="connsiteX98" fmla="*/ 1601337 w 9662615"/>
              <a:gd name="connsiteY98" fmla="*/ 1548552 h 1592835"/>
              <a:gd name="connsiteX99" fmla="*/ 1407755 w 9662615"/>
              <a:gd name="connsiteY99" fmla="*/ 1571444 h 1592835"/>
              <a:gd name="connsiteX100" fmla="*/ 1271994 w 9662615"/>
              <a:gd name="connsiteY100" fmla="*/ 1579471 h 1592835"/>
              <a:gd name="connsiteX101" fmla="*/ 1249226 w 9662615"/>
              <a:gd name="connsiteY101" fmla="*/ 1583140 h 1592835"/>
              <a:gd name="connsiteX102" fmla="*/ 1217719 w 9662615"/>
              <a:gd name="connsiteY102" fmla="*/ 1580863 h 1592835"/>
              <a:gd name="connsiteX103" fmla="*/ 1091432 w 9662615"/>
              <a:gd name="connsiteY103" fmla="*/ 1571003 h 1592835"/>
              <a:gd name="connsiteX104" fmla="*/ 992039 w 9662615"/>
              <a:gd name="connsiteY104" fmla="*/ 1556662 h 1592835"/>
              <a:gd name="connsiteX105" fmla="*/ 868264 w 9662615"/>
              <a:gd name="connsiteY105" fmla="*/ 1566392 h 1592835"/>
              <a:gd name="connsiteX106" fmla="*/ 792765 w 9662615"/>
              <a:gd name="connsiteY106" fmla="*/ 1563102 h 1592835"/>
              <a:gd name="connsiteX107" fmla="*/ 669055 w 9662615"/>
              <a:gd name="connsiteY107" fmla="*/ 1543638 h 1592835"/>
              <a:gd name="connsiteX108" fmla="*/ 506152 w 9662615"/>
              <a:gd name="connsiteY108" fmla="*/ 1549124 h 1592835"/>
              <a:gd name="connsiteX109" fmla="*/ 472797 w 9662615"/>
              <a:gd name="connsiteY109" fmla="*/ 1568904 h 1592835"/>
              <a:gd name="connsiteX110" fmla="*/ 427864 w 9662615"/>
              <a:gd name="connsiteY110" fmla="*/ 1580848 h 1592835"/>
              <a:gd name="connsiteX111" fmla="*/ 408381 w 9662615"/>
              <a:gd name="connsiteY111" fmla="*/ 1552940 h 1592835"/>
              <a:gd name="connsiteX112" fmla="*/ 267163 w 9662615"/>
              <a:gd name="connsiteY112" fmla="*/ 1531913 h 1592835"/>
              <a:gd name="connsiteX113" fmla="*/ 196644 w 9662615"/>
              <a:gd name="connsiteY113" fmla="*/ 1524565 h 1592835"/>
              <a:gd name="connsiteX114" fmla="*/ 86819 w 9662615"/>
              <a:gd name="connsiteY114" fmla="*/ 1519517 h 1592835"/>
              <a:gd name="connsiteX115" fmla="*/ 53369 w 9662615"/>
              <a:gd name="connsiteY115" fmla="*/ 1516853 h 1592835"/>
              <a:gd name="connsiteX116" fmla="*/ 2359 w 9662615"/>
              <a:gd name="connsiteY116" fmla="*/ 1515247 h 1592835"/>
              <a:gd name="connsiteX117" fmla="*/ 0 w 9662615"/>
              <a:gd name="connsiteY117" fmla="*/ 1514932 h 1592835"/>
              <a:gd name="connsiteX118" fmla="*/ 0 w 9662615"/>
              <a:gd name="connsiteY118" fmla="*/ 0 h 1592835"/>
              <a:gd name="connsiteX0" fmla="*/ 0 w 9662615"/>
              <a:gd name="connsiteY0" fmla="*/ 0 h 1692226"/>
              <a:gd name="connsiteX1" fmla="*/ 9662615 w 9662615"/>
              <a:gd name="connsiteY1" fmla="*/ 0 h 1692226"/>
              <a:gd name="connsiteX2" fmla="*/ 9662615 w 9662615"/>
              <a:gd name="connsiteY2" fmla="*/ 1280346 h 1692226"/>
              <a:gd name="connsiteX3" fmla="*/ 9658420 w 9662615"/>
              <a:gd name="connsiteY3" fmla="*/ 1280106 h 1692226"/>
              <a:gd name="connsiteX4" fmla="*/ 9469546 w 9662615"/>
              <a:gd name="connsiteY4" fmla="*/ 1289837 h 1692226"/>
              <a:gd name="connsiteX5" fmla="*/ 9385895 w 9662615"/>
              <a:gd name="connsiteY5" fmla="*/ 1269203 h 1692226"/>
              <a:gd name="connsiteX6" fmla="*/ 9144767 w 9662615"/>
              <a:gd name="connsiteY6" fmla="*/ 1264120 h 1692226"/>
              <a:gd name="connsiteX7" fmla="*/ 8837252 w 9662615"/>
              <a:gd name="connsiteY7" fmla="*/ 1350515 h 1692226"/>
              <a:gd name="connsiteX8" fmla="*/ 8705466 w 9662615"/>
              <a:gd name="connsiteY8" fmla="*/ 1342419 h 1692226"/>
              <a:gd name="connsiteX9" fmla="*/ 8652221 w 9662615"/>
              <a:gd name="connsiteY9" fmla="*/ 1326906 h 1692226"/>
              <a:gd name="connsiteX10" fmla="*/ 8632312 w 9662615"/>
              <a:gd name="connsiteY10" fmla="*/ 1326025 h 1692226"/>
              <a:gd name="connsiteX11" fmla="*/ 8591582 w 9662615"/>
              <a:gd name="connsiteY11" fmla="*/ 1341666 h 1692226"/>
              <a:gd name="connsiteX12" fmla="*/ 8537336 w 9662615"/>
              <a:gd name="connsiteY12" fmla="*/ 1341684 h 1692226"/>
              <a:gd name="connsiteX13" fmla="*/ 8472508 w 9662615"/>
              <a:gd name="connsiteY13" fmla="*/ 1363109 h 1692226"/>
              <a:gd name="connsiteX14" fmla="*/ 8258477 w 9662615"/>
              <a:gd name="connsiteY14" fmla="*/ 1370666 h 1692226"/>
              <a:gd name="connsiteX15" fmla="*/ 8197961 w 9662615"/>
              <a:gd name="connsiteY15" fmla="*/ 1392804 h 1692226"/>
              <a:gd name="connsiteX16" fmla="*/ 8171196 w 9662615"/>
              <a:gd name="connsiteY16" fmla="*/ 1397216 h 1692226"/>
              <a:gd name="connsiteX17" fmla="*/ 8127667 w 9662615"/>
              <a:gd name="connsiteY17" fmla="*/ 1418254 h 1692226"/>
              <a:gd name="connsiteX18" fmla="*/ 7974579 w 9662615"/>
              <a:gd name="connsiteY18" fmla="*/ 1383439 h 1692226"/>
              <a:gd name="connsiteX19" fmla="*/ 7768351 w 9662615"/>
              <a:gd name="connsiteY19" fmla="*/ 1395051 h 1692226"/>
              <a:gd name="connsiteX20" fmla="*/ 7635985 w 9662615"/>
              <a:gd name="connsiteY20" fmla="*/ 1386363 h 1692226"/>
              <a:gd name="connsiteX21" fmla="*/ 7466069 w 9662615"/>
              <a:gd name="connsiteY21" fmla="*/ 1377654 h 1692226"/>
              <a:gd name="connsiteX22" fmla="*/ 7355642 w 9662615"/>
              <a:gd name="connsiteY22" fmla="*/ 1407761 h 1692226"/>
              <a:gd name="connsiteX23" fmla="*/ 7151610 w 9662615"/>
              <a:gd name="connsiteY23" fmla="*/ 1397856 h 1692226"/>
              <a:gd name="connsiteX24" fmla="*/ 7082147 w 9662615"/>
              <a:gd name="connsiteY24" fmla="*/ 1406113 h 1692226"/>
              <a:gd name="connsiteX25" fmla="*/ 7014958 w 9662615"/>
              <a:gd name="connsiteY25" fmla="*/ 1396883 h 1692226"/>
              <a:gd name="connsiteX26" fmla="*/ 6907567 w 9662615"/>
              <a:gd name="connsiteY26" fmla="*/ 1419149 h 1692226"/>
              <a:gd name="connsiteX27" fmla="*/ 6748428 w 9662615"/>
              <a:gd name="connsiteY27" fmla="*/ 1420308 h 1692226"/>
              <a:gd name="connsiteX28" fmla="*/ 6654257 w 9662615"/>
              <a:gd name="connsiteY28" fmla="*/ 1424143 h 1692226"/>
              <a:gd name="connsiteX29" fmla="*/ 6620123 w 9662615"/>
              <a:gd name="connsiteY29" fmla="*/ 1430535 h 1692226"/>
              <a:gd name="connsiteX30" fmla="*/ 6571355 w 9662615"/>
              <a:gd name="connsiteY30" fmla="*/ 1436144 h 1692226"/>
              <a:gd name="connsiteX31" fmla="*/ 6486557 w 9662615"/>
              <a:gd name="connsiteY31" fmla="*/ 1449861 h 1692226"/>
              <a:gd name="connsiteX32" fmla="*/ 6370419 w 9662615"/>
              <a:gd name="connsiteY32" fmla="*/ 1461649 h 1692226"/>
              <a:gd name="connsiteX33" fmla="*/ 6278839 w 9662615"/>
              <a:gd name="connsiteY33" fmla="*/ 1449160 h 1692226"/>
              <a:gd name="connsiteX34" fmla="*/ 6272455 w 9662615"/>
              <a:gd name="connsiteY34" fmla="*/ 1453191 h 1692226"/>
              <a:gd name="connsiteX35" fmla="*/ 6212659 w 9662615"/>
              <a:gd name="connsiteY35" fmla="*/ 1454850 h 1692226"/>
              <a:gd name="connsiteX36" fmla="*/ 6069317 w 9662615"/>
              <a:gd name="connsiteY36" fmla="*/ 1445838 h 1692226"/>
              <a:gd name="connsiteX37" fmla="*/ 5878477 w 9662615"/>
              <a:gd name="connsiteY37" fmla="*/ 1439180 h 1692226"/>
              <a:gd name="connsiteX38" fmla="*/ 5838387 w 9662615"/>
              <a:gd name="connsiteY38" fmla="*/ 1444679 h 1692226"/>
              <a:gd name="connsiteX39" fmla="*/ 5771136 w 9662615"/>
              <a:gd name="connsiteY39" fmla="*/ 1453639 h 1692226"/>
              <a:gd name="connsiteX40" fmla="*/ 5724081 w 9662615"/>
              <a:gd name="connsiteY40" fmla="*/ 1470431 h 1692226"/>
              <a:gd name="connsiteX41" fmla="*/ 5666577 w 9662615"/>
              <a:gd name="connsiteY41" fmla="*/ 1473921 h 1692226"/>
              <a:gd name="connsiteX42" fmla="*/ 5649068 w 9662615"/>
              <a:gd name="connsiteY42" fmla="*/ 1461676 h 1692226"/>
              <a:gd name="connsiteX43" fmla="*/ 5588902 w 9662615"/>
              <a:gd name="connsiteY43" fmla="*/ 1469647 h 1692226"/>
              <a:gd name="connsiteX44" fmla="*/ 5498090 w 9662615"/>
              <a:gd name="connsiteY44" fmla="*/ 1483173 h 1692226"/>
              <a:gd name="connsiteX45" fmla="*/ 5444641 w 9662615"/>
              <a:gd name="connsiteY45" fmla="*/ 1487602 h 1692226"/>
              <a:gd name="connsiteX46" fmla="*/ 5299812 w 9662615"/>
              <a:gd name="connsiteY46" fmla="*/ 1503362 h 1692226"/>
              <a:gd name="connsiteX47" fmla="*/ 5213947 w 9662615"/>
              <a:gd name="connsiteY47" fmla="*/ 1516637 h 1692226"/>
              <a:gd name="connsiteX48" fmla="*/ 5090342 w 9662615"/>
              <a:gd name="connsiteY48" fmla="*/ 1546680 h 1692226"/>
              <a:gd name="connsiteX49" fmla="*/ 5129812 w 9662615"/>
              <a:gd name="connsiteY49" fmla="*/ 1521277 h 1692226"/>
              <a:gd name="connsiteX50" fmla="*/ 5059484 w 9662615"/>
              <a:gd name="connsiteY50" fmla="*/ 1546802 h 1692226"/>
              <a:gd name="connsiteX51" fmla="*/ 5038524 w 9662615"/>
              <a:gd name="connsiteY51" fmla="*/ 1545675 h 1692226"/>
              <a:gd name="connsiteX52" fmla="*/ 5026564 w 9662615"/>
              <a:gd name="connsiteY52" fmla="*/ 1545376 h 1692226"/>
              <a:gd name="connsiteX53" fmla="*/ 4969433 w 9662615"/>
              <a:gd name="connsiteY53" fmla="*/ 1550865 h 1692226"/>
              <a:gd name="connsiteX54" fmla="*/ 4921303 w 9662615"/>
              <a:gd name="connsiteY54" fmla="*/ 1575379 h 1692226"/>
              <a:gd name="connsiteX55" fmla="*/ 4863775 w 9662615"/>
              <a:gd name="connsiteY55" fmla="*/ 1562633 h 1692226"/>
              <a:gd name="connsiteX56" fmla="*/ 4847242 w 9662615"/>
              <a:gd name="connsiteY56" fmla="*/ 1565435 h 1692226"/>
              <a:gd name="connsiteX57" fmla="*/ 4809131 w 9662615"/>
              <a:gd name="connsiteY57" fmla="*/ 1692226 h 1692226"/>
              <a:gd name="connsiteX58" fmla="*/ 4791466 w 9662615"/>
              <a:gd name="connsiteY58" fmla="*/ 1561324 h 1692226"/>
              <a:gd name="connsiteX59" fmla="*/ 4784247 w 9662615"/>
              <a:gd name="connsiteY59" fmla="*/ 1562342 h 1692226"/>
              <a:gd name="connsiteX60" fmla="*/ 4735334 w 9662615"/>
              <a:gd name="connsiteY60" fmla="*/ 1581778 h 1692226"/>
              <a:gd name="connsiteX61" fmla="*/ 4697562 w 9662615"/>
              <a:gd name="connsiteY61" fmla="*/ 1551206 h 1692226"/>
              <a:gd name="connsiteX62" fmla="*/ 4662664 w 9662615"/>
              <a:gd name="connsiteY62" fmla="*/ 1573162 h 1692226"/>
              <a:gd name="connsiteX63" fmla="*/ 4603028 w 9662615"/>
              <a:gd name="connsiteY63" fmla="*/ 1568821 h 1692226"/>
              <a:gd name="connsiteX64" fmla="*/ 4541612 w 9662615"/>
              <a:gd name="connsiteY64" fmla="*/ 1545262 h 1692226"/>
              <a:gd name="connsiteX65" fmla="*/ 4422155 w 9662615"/>
              <a:gd name="connsiteY65" fmla="*/ 1542059 h 1692226"/>
              <a:gd name="connsiteX66" fmla="*/ 4221826 w 9662615"/>
              <a:gd name="connsiteY66" fmla="*/ 1508923 h 1692226"/>
              <a:gd name="connsiteX67" fmla="*/ 4096601 w 9662615"/>
              <a:gd name="connsiteY67" fmla="*/ 1521563 h 1692226"/>
              <a:gd name="connsiteX68" fmla="*/ 3970635 w 9662615"/>
              <a:gd name="connsiteY68" fmla="*/ 1544815 h 1692226"/>
              <a:gd name="connsiteX69" fmla="*/ 3833906 w 9662615"/>
              <a:gd name="connsiteY69" fmla="*/ 1516637 h 1692226"/>
              <a:gd name="connsiteX70" fmla="*/ 3696258 w 9662615"/>
              <a:gd name="connsiteY70" fmla="*/ 1537563 h 1692226"/>
              <a:gd name="connsiteX71" fmla="*/ 3594070 w 9662615"/>
              <a:gd name="connsiteY71" fmla="*/ 1509422 h 1692226"/>
              <a:gd name="connsiteX72" fmla="*/ 3565233 w 9662615"/>
              <a:gd name="connsiteY72" fmla="*/ 1515122 h 1692226"/>
              <a:gd name="connsiteX73" fmla="*/ 3560267 w 9662615"/>
              <a:gd name="connsiteY73" fmla="*/ 1516288 h 1692226"/>
              <a:gd name="connsiteX74" fmla="*/ 3540258 w 9662615"/>
              <a:gd name="connsiteY74" fmla="*/ 1516976 h 1692226"/>
              <a:gd name="connsiteX75" fmla="*/ 3534780 w 9662615"/>
              <a:gd name="connsiteY75" fmla="*/ 1522141 h 1692226"/>
              <a:gd name="connsiteX76" fmla="*/ 3504783 w 9662615"/>
              <a:gd name="connsiteY76" fmla="*/ 1526739 h 1692226"/>
              <a:gd name="connsiteX77" fmla="*/ 3430805 w 9662615"/>
              <a:gd name="connsiteY77" fmla="*/ 1542521 h 1692226"/>
              <a:gd name="connsiteX78" fmla="*/ 3292707 w 9662615"/>
              <a:gd name="connsiteY78" fmla="*/ 1520490 h 1692226"/>
              <a:gd name="connsiteX79" fmla="*/ 3187872 w 9662615"/>
              <a:gd name="connsiteY79" fmla="*/ 1519991 h 1692226"/>
              <a:gd name="connsiteX80" fmla="*/ 3148026 w 9662615"/>
              <a:gd name="connsiteY80" fmla="*/ 1524777 h 1692226"/>
              <a:gd name="connsiteX81" fmla="*/ 3092394 w 9662615"/>
              <a:gd name="connsiteY81" fmla="*/ 1528115 h 1692226"/>
              <a:gd name="connsiteX82" fmla="*/ 2994200 w 9662615"/>
              <a:gd name="connsiteY82" fmla="*/ 1537857 h 1692226"/>
              <a:gd name="connsiteX83" fmla="*/ 2862301 w 9662615"/>
              <a:gd name="connsiteY83" fmla="*/ 1544250 h 1692226"/>
              <a:gd name="connsiteX84" fmla="*/ 2766335 w 9662615"/>
              <a:gd name="connsiteY84" fmla="*/ 1527662 h 1692226"/>
              <a:gd name="connsiteX85" fmla="*/ 2757836 w 9662615"/>
              <a:gd name="connsiteY85" fmla="*/ 1531371 h 1692226"/>
              <a:gd name="connsiteX86" fmla="*/ 2691555 w 9662615"/>
              <a:gd name="connsiteY86" fmla="*/ 1530283 h 1692226"/>
              <a:gd name="connsiteX87" fmla="*/ 2491676 w 9662615"/>
              <a:gd name="connsiteY87" fmla="*/ 1500859 h 1692226"/>
              <a:gd name="connsiteX88" fmla="*/ 2378036 w 9662615"/>
              <a:gd name="connsiteY88" fmla="*/ 1520645 h 1692226"/>
              <a:gd name="connsiteX89" fmla="*/ 2284269 w 9662615"/>
              <a:gd name="connsiteY89" fmla="*/ 1503068 h 1692226"/>
              <a:gd name="connsiteX90" fmla="*/ 2207104 w 9662615"/>
              <a:gd name="connsiteY90" fmla="*/ 1508888 h 1692226"/>
              <a:gd name="connsiteX91" fmla="*/ 2149226 w 9662615"/>
              <a:gd name="connsiteY91" fmla="*/ 1523409 h 1692226"/>
              <a:gd name="connsiteX92" fmla="*/ 2084783 w 9662615"/>
              <a:gd name="connsiteY92" fmla="*/ 1524245 h 1692226"/>
              <a:gd name="connsiteX93" fmla="*/ 2070075 w 9662615"/>
              <a:gd name="connsiteY93" fmla="*/ 1511285 h 1692226"/>
              <a:gd name="connsiteX94" fmla="*/ 2001057 w 9662615"/>
              <a:gd name="connsiteY94" fmla="*/ 1516449 h 1692226"/>
              <a:gd name="connsiteX95" fmla="*/ 1896330 w 9662615"/>
              <a:gd name="connsiteY95" fmla="*/ 1525725 h 1692226"/>
              <a:gd name="connsiteX96" fmla="*/ 1835994 w 9662615"/>
              <a:gd name="connsiteY96" fmla="*/ 1527678 h 1692226"/>
              <a:gd name="connsiteX97" fmla="*/ 1671119 w 9662615"/>
              <a:gd name="connsiteY97" fmla="*/ 1536701 h 1692226"/>
              <a:gd name="connsiteX98" fmla="*/ 1601337 w 9662615"/>
              <a:gd name="connsiteY98" fmla="*/ 1548552 h 1692226"/>
              <a:gd name="connsiteX99" fmla="*/ 1407755 w 9662615"/>
              <a:gd name="connsiteY99" fmla="*/ 1571444 h 1692226"/>
              <a:gd name="connsiteX100" fmla="*/ 1271994 w 9662615"/>
              <a:gd name="connsiteY100" fmla="*/ 1579471 h 1692226"/>
              <a:gd name="connsiteX101" fmla="*/ 1249226 w 9662615"/>
              <a:gd name="connsiteY101" fmla="*/ 1583140 h 1692226"/>
              <a:gd name="connsiteX102" fmla="*/ 1217719 w 9662615"/>
              <a:gd name="connsiteY102" fmla="*/ 1580863 h 1692226"/>
              <a:gd name="connsiteX103" fmla="*/ 1091432 w 9662615"/>
              <a:gd name="connsiteY103" fmla="*/ 1571003 h 1692226"/>
              <a:gd name="connsiteX104" fmla="*/ 992039 w 9662615"/>
              <a:gd name="connsiteY104" fmla="*/ 1556662 h 1692226"/>
              <a:gd name="connsiteX105" fmla="*/ 868264 w 9662615"/>
              <a:gd name="connsiteY105" fmla="*/ 1566392 h 1692226"/>
              <a:gd name="connsiteX106" fmla="*/ 792765 w 9662615"/>
              <a:gd name="connsiteY106" fmla="*/ 1563102 h 1692226"/>
              <a:gd name="connsiteX107" fmla="*/ 669055 w 9662615"/>
              <a:gd name="connsiteY107" fmla="*/ 1543638 h 1692226"/>
              <a:gd name="connsiteX108" fmla="*/ 506152 w 9662615"/>
              <a:gd name="connsiteY108" fmla="*/ 1549124 h 1692226"/>
              <a:gd name="connsiteX109" fmla="*/ 472797 w 9662615"/>
              <a:gd name="connsiteY109" fmla="*/ 1568904 h 1692226"/>
              <a:gd name="connsiteX110" fmla="*/ 427864 w 9662615"/>
              <a:gd name="connsiteY110" fmla="*/ 1580848 h 1692226"/>
              <a:gd name="connsiteX111" fmla="*/ 408381 w 9662615"/>
              <a:gd name="connsiteY111" fmla="*/ 1552940 h 1692226"/>
              <a:gd name="connsiteX112" fmla="*/ 267163 w 9662615"/>
              <a:gd name="connsiteY112" fmla="*/ 1531913 h 1692226"/>
              <a:gd name="connsiteX113" fmla="*/ 196644 w 9662615"/>
              <a:gd name="connsiteY113" fmla="*/ 1524565 h 1692226"/>
              <a:gd name="connsiteX114" fmla="*/ 86819 w 9662615"/>
              <a:gd name="connsiteY114" fmla="*/ 1519517 h 1692226"/>
              <a:gd name="connsiteX115" fmla="*/ 53369 w 9662615"/>
              <a:gd name="connsiteY115" fmla="*/ 1516853 h 1692226"/>
              <a:gd name="connsiteX116" fmla="*/ 2359 w 9662615"/>
              <a:gd name="connsiteY116" fmla="*/ 1515247 h 1692226"/>
              <a:gd name="connsiteX117" fmla="*/ 0 w 9662615"/>
              <a:gd name="connsiteY117" fmla="*/ 1514932 h 1692226"/>
              <a:gd name="connsiteX118" fmla="*/ 0 w 9662615"/>
              <a:gd name="connsiteY118" fmla="*/ 0 h 1692226"/>
              <a:gd name="connsiteX0" fmla="*/ 0 w 9662615"/>
              <a:gd name="connsiteY0" fmla="*/ 0 h 1692226"/>
              <a:gd name="connsiteX1" fmla="*/ 9662615 w 9662615"/>
              <a:gd name="connsiteY1" fmla="*/ 0 h 1692226"/>
              <a:gd name="connsiteX2" fmla="*/ 9662615 w 9662615"/>
              <a:gd name="connsiteY2" fmla="*/ 1280346 h 1692226"/>
              <a:gd name="connsiteX3" fmla="*/ 9658420 w 9662615"/>
              <a:gd name="connsiteY3" fmla="*/ 1280106 h 1692226"/>
              <a:gd name="connsiteX4" fmla="*/ 9469546 w 9662615"/>
              <a:gd name="connsiteY4" fmla="*/ 1289837 h 1692226"/>
              <a:gd name="connsiteX5" fmla="*/ 9385895 w 9662615"/>
              <a:gd name="connsiteY5" fmla="*/ 1269203 h 1692226"/>
              <a:gd name="connsiteX6" fmla="*/ 9144767 w 9662615"/>
              <a:gd name="connsiteY6" fmla="*/ 1264120 h 1692226"/>
              <a:gd name="connsiteX7" fmla="*/ 8837252 w 9662615"/>
              <a:gd name="connsiteY7" fmla="*/ 1350515 h 1692226"/>
              <a:gd name="connsiteX8" fmla="*/ 8705466 w 9662615"/>
              <a:gd name="connsiteY8" fmla="*/ 1342419 h 1692226"/>
              <a:gd name="connsiteX9" fmla="*/ 8652221 w 9662615"/>
              <a:gd name="connsiteY9" fmla="*/ 1326906 h 1692226"/>
              <a:gd name="connsiteX10" fmla="*/ 8632312 w 9662615"/>
              <a:gd name="connsiteY10" fmla="*/ 1326025 h 1692226"/>
              <a:gd name="connsiteX11" fmla="*/ 8591582 w 9662615"/>
              <a:gd name="connsiteY11" fmla="*/ 1341666 h 1692226"/>
              <a:gd name="connsiteX12" fmla="*/ 8537336 w 9662615"/>
              <a:gd name="connsiteY12" fmla="*/ 1341684 h 1692226"/>
              <a:gd name="connsiteX13" fmla="*/ 8472508 w 9662615"/>
              <a:gd name="connsiteY13" fmla="*/ 1363109 h 1692226"/>
              <a:gd name="connsiteX14" fmla="*/ 8258477 w 9662615"/>
              <a:gd name="connsiteY14" fmla="*/ 1370666 h 1692226"/>
              <a:gd name="connsiteX15" fmla="*/ 8197961 w 9662615"/>
              <a:gd name="connsiteY15" fmla="*/ 1392804 h 1692226"/>
              <a:gd name="connsiteX16" fmla="*/ 8171196 w 9662615"/>
              <a:gd name="connsiteY16" fmla="*/ 1397216 h 1692226"/>
              <a:gd name="connsiteX17" fmla="*/ 8127667 w 9662615"/>
              <a:gd name="connsiteY17" fmla="*/ 1418254 h 1692226"/>
              <a:gd name="connsiteX18" fmla="*/ 7974579 w 9662615"/>
              <a:gd name="connsiteY18" fmla="*/ 1383439 h 1692226"/>
              <a:gd name="connsiteX19" fmla="*/ 7768351 w 9662615"/>
              <a:gd name="connsiteY19" fmla="*/ 1395051 h 1692226"/>
              <a:gd name="connsiteX20" fmla="*/ 7635985 w 9662615"/>
              <a:gd name="connsiteY20" fmla="*/ 1386363 h 1692226"/>
              <a:gd name="connsiteX21" fmla="*/ 7466069 w 9662615"/>
              <a:gd name="connsiteY21" fmla="*/ 1377654 h 1692226"/>
              <a:gd name="connsiteX22" fmla="*/ 7355642 w 9662615"/>
              <a:gd name="connsiteY22" fmla="*/ 1407761 h 1692226"/>
              <a:gd name="connsiteX23" fmla="*/ 7151610 w 9662615"/>
              <a:gd name="connsiteY23" fmla="*/ 1397856 h 1692226"/>
              <a:gd name="connsiteX24" fmla="*/ 7082147 w 9662615"/>
              <a:gd name="connsiteY24" fmla="*/ 1406113 h 1692226"/>
              <a:gd name="connsiteX25" fmla="*/ 7014958 w 9662615"/>
              <a:gd name="connsiteY25" fmla="*/ 1396883 h 1692226"/>
              <a:gd name="connsiteX26" fmla="*/ 6907567 w 9662615"/>
              <a:gd name="connsiteY26" fmla="*/ 1419149 h 1692226"/>
              <a:gd name="connsiteX27" fmla="*/ 6748428 w 9662615"/>
              <a:gd name="connsiteY27" fmla="*/ 1420308 h 1692226"/>
              <a:gd name="connsiteX28" fmla="*/ 6654257 w 9662615"/>
              <a:gd name="connsiteY28" fmla="*/ 1424143 h 1692226"/>
              <a:gd name="connsiteX29" fmla="*/ 6620123 w 9662615"/>
              <a:gd name="connsiteY29" fmla="*/ 1430535 h 1692226"/>
              <a:gd name="connsiteX30" fmla="*/ 6571355 w 9662615"/>
              <a:gd name="connsiteY30" fmla="*/ 1436144 h 1692226"/>
              <a:gd name="connsiteX31" fmla="*/ 6486557 w 9662615"/>
              <a:gd name="connsiteY31" fmla="*/ 1449861 h 1692226"/>
              <a:gd name="connsiteX32" fmla="*/ 6370419 w 9662615"/>
              <a:gd name="connsiteY32" fmla="*/ 1461649 h 1692226"/>
              <a:gd name="connsiteX33" fmla="*/ 6278839 w 9662615"/>
              <a:gd name="connsiteY33" fmla="*/ 1449160 h 1692226"/>
              <a:gd name="connsiteX34" fmla="*/ 6272455 w 9662615"/>
              <a:gd name="connsiteY34" fmla="*/ 1453191 h 1692226"/>
              <a:gd name="connsiteX35" fmla="*/ 6212659 w 9662615"/>
              <a:gd name="connsiteY35" fmla="*/ 1454850 h 1692226"/>
              <a:gd name="connsiteX36" fmla="*/ 6069317 w 9662615"/>
              <a:gd name="connsiteY36" fmla="*/ 1445838 h 1692226"/>
              <a:gd name="connsiteX37" fmla="*/ 5878477 w 9662615"/>
              <a:gd name="connsiteY37" fmla="*/ 1439180 h 1692226"/>
              <a:gd name="connsiteX38" fmla="*/ 5838387 w 9662615"/>
              <a:gd name="connsiteY38" fmla="*/ 1444679 h 1692226"/>
              <a:gd name="connsiteX39" fmla="*/ 5771136 w 9662615"/>
              <a:gd name="connsiteY39" fmla="*/ 1453639 h 1692226"/>
              <a:gd name="connsiteX40" fmla="*/ 5724081 w 9662615"/>
              <a:gd name="connsiteY40" fmla="*/ 1470431 h 1692226"/>
              <a:gd name="connsiteX41" fmla="*/ 5666577 w 9662615"/>
              <a:gd name="connsiteY41" fmla="*/ 1473921 h 1692226"/>
              <a:gd name="connsiteX42" fmla="*/ 5649068 w 9662615"/>
              <a:gd name="connsiteY42" fmla="*/ 1461676 h 1692226"/>
              <a:gd name="connsiteX43" fmla="*/ 5588902 w 9662615"/>
              <a:gd name="connsiteY43" fmla="*/ 1469647 h 1692226"/>
              <a:gd name="connsiteX44" fmla="*/ 5498090 w 9662615"/>
              <a:gd name="connsiteY44" fmla="*/ 1483173 h 1692226"/>
              <a:gd name="connsiteX45" fmla="*/ 5444641 w 9662615"/>
              <a:gd name="connsiteY45" fmla="*/ 1487602 h 1692226"/>
              <a:gd name="connsiteX46" fmla="*/ 5299812 w 9662615"/>
              <a:gd name="connsiteY46" fmla="*/ 1503362 h 1692226"/>
              <a:gd name="connsiteX47" fmla="*/ 5213947 w 9662615"/>
              <a:gd name="connsiteY47" fmla="*/ 1516637 h 1692226"/>
              <a:gd name="connsiteX48" fmla="*/ 5090342 w 9662615"/>
              <a:gd name="connsiteY48" fmla="*/ 1546680 h 1692226"/>
              <a:gd name="connsiteX49" fmla="*/ 5129812 w 9662615"/>
              <a:gd name="connsiteY49" fmla="*/ 1521277 h 1692226"/>
              <a:gd name="connsiteX50" fmla="*/ 5059484 w 9662615"/>
              <a:gd name="connsiteY50" fmla="*/ 1546802 h 1692226"/>
              <a:gd name="connsiteX51" fmla="*/ 5038524 w 9662615"/>
              <a:gd name="connsiteY51" fmla="*/ 1545675 h 1692226"/>
              <a:gd name="connsiteX52" fmla="*/ 5026564 w 9662615"/>
              <a:gd name="connsiteY52" fmla="*/ 1545376 h 1692226"/>
              <a:gd name="connsiteX53" fmla="*/ 4969433 w 9662615"/>
              <a:gd name="connsiteY53" fmla="*/ 1550865 h 1692226"/>
              <a:gd name="connsiteX54" fmla="*/ 4921303 w 9662615"/>
              <a:gd name="connsiteY54" fmla="*/ 1575379 h 1692226"/>
              <a:gd name="connsiteX55" fmla="*/ 4863775 w 9662615"/>
              <a:gd name="connsiteY55" fmla="*/ 1562633 h 1692226"/>
              <a:gd name="connsiteX56" fmla="*/ 4847242 w 9662615"/>
              <a:gd name="connsiteY56" fmla="*/ 1664826 h 1692226"/>
              <a:gd name="connsiteX57" fmla="*/ 4809131 w 9662615"/>
              <a:gd name="connsiteY57" fmla="*/ 1692226 h 1692226"/>
              <a:gd name="connsiteX58" fmla="*/ 4791466 w 9662615"/>
              <a:gd name="connsiteY58" fmla="*/ 1561324 h 1692226"/>
              <a:gd name="connsiteX59" fmla="*/ 4784247 w 9662615"/>
              <a:gd name="connsiteY59" fmla="*/ 1562342 h 1692226"/>
              <a:gd name="connsiteX60" fmla="*/ 4735334 w 9662615"/>
              <a:gd name="connsiteY60" fmla="*/ 1581778 h 1692226"/>
              <a:gd name="connsiteX61" fmla="*/ 4697562 w 9662615"/>
              <a:gd name="connsiteY61" fmla="*/ 1551206 h 1692226"/>
              <a:gd name="connsiteX62" fmla="*/ 4662664 w 9662615"/>
              <a:gd name="connsiteY62" fmla="*/ 1573162 h 1692226"/>
              <a:gd name="connsiteX63" fmla="*/ 4603028 w 9662615"/>
              <a:gd name="connsiteY63" fmla="*/ 1568821 h 1692226"/>
              <a:gd name="connsiteX64" fmla="*/ 4541612 w 9662615"/>
              <a:gd name="connsiteY64" fmla="*/ 1545262 h 1692226"/>
              <a:gd name="connsiteX65" fmla="*/ 4422155 w 9662615"/>
              <a:gd name="connsiteY65" fmla="*/ 1542059 h 1692226"/>
              <a:gd name="connsiteX66" fmla="*/ 4221826 w 9662615"/>
              <a:gd name="connsiteY66" fmla="*/ 1508923 h 1692226"/>
              <a:gd name="connsiteX67" fmla="*/ 4096601 w 9662615"/>
              <a:gd name="connsiteY67" fmla="*/ 1521563 h 1692226"/>
              <a:gd name="connsiteX68" fmla="*/ 3970635 w 9662615"/>
              <a:gd name="connsiteY68" fmla="*/ 1544815 h 1692226"/>
              <a:gd name="connsiteX69" fmla="*/ 3833906 w 9662615"/>
              <a:gd name="connsiteY69" fmla="*/ 1516637 h 1692226"/>
              <a:gd name="connsiteX70" fmla="*/ 3696258 w 9662615"/>
              <a:gd name="connsiteY70" fmla="*/ 1537563 h 1692226"/>
              <a:gd name="connsiteX71" fmla="*/ 3594070 w 9662615"/>
              <a:gd name="connsiteY71" fmla="*/ 1509422 h 1692226"/>
              <a:gd name="connsiteX72" fmla="*/ 3565233 w 9662615"/>
              <a:gd name="connsiteY72" fmla="*/ 1515122 h 1692226"/>
              <a:gd name="connsiteX73" fmla="*/ 3560267 w 9662615"/>
              <a:gd name="connsiteY73" fmla="*/ 1516288 h 1692226"/>
              <a:gd name="connsiteX74" fmla="*/ 3540258 w 9662615"/>
              <a:gd name="connsiteY74" fmla="*/ 1516976 h 1692226"/>
              <a:gd name="connsiteX75" fmla="*/ 3534780 w 9662615"/>
              <a:gd name="connsiteY75" fmla="*/ 1522141 h 1692226"/>
              <a:gd name="connsiteX76" fmla="*/ 3504783 w 9662615"/>
              <a:gd name="connsiteY76" fmla="*/ 1526739 h 1692226"/>
              <a:gd name="connsiteX77" fmla="*/ 3430805 w 9662615"/>
              <a:gd name="connsiteY77" fmla="*/ 1542521 h 1692226"/>
              <a:gd name="connsiteX78" fmla="*/ 3292707 w 9662615"/>
              <a:gd name="connsiteY78" fmla="*/ 1520490 h 1692226"/>
              <a:gd name="connsiteX79" fmla="*/ 3187872 w 9662615"/>
              <a:gd name="connsiteY79" fmla="*/ 1519991 h 1692226"/>
              <a:gd name="connsiteX80" fmla="*/ 3148026 w 9662615"/>
              <a:gd name="connsiteY80" fmla="*/ 1524777 h 1692226"/>
              <a:gd name="connsiteX81" fmla="*/ 3092394 w 9662615"/>
              <a:gd name="connsiteY81" fmla="*/ 1528115 h 1692226"/>
              <a:gd name="connsiteX82" fmla="*/ 2994200 w 9662615"/>
              <a:gd name="connsiteY82" fmla="*/ 1537857 h 1692226"/>
              <a:gd name="connsiteX83" fmla="*/ 2862301 w 9662615"/>
              <a:gd name="connsiteY83" fmla="*/ 1544250 h 1692226"/>
              <a:gd name="connsiteX84" fmla="*/ 2766335 w 9662615"/>
              <a:gd name="connsiteY84" fmla="*/ 1527662 h 1692226"/>
              <a:gd name="connsiteX85" fmla="*/ 2757836 w 9662615"/>
              <a:gd name="connsiteY85" fmla="*/ 1531371 h 1692226"/>
              <a:gd name="connsiteX86" fmla="*/ 2691555 w 9662615"/>
              <a:gd name="connsiteY86" fmla="*/ 1530283 h 1692226"/>
              <a:gd name="connsiteX87" fmla="*/ 2491676 w 9662615"/>
              <a:gd name="connsiteY87" fmla="*/ 1500859 h 1692226"/>
              <a:gd name="connsiteX88" fmla="*/ 2378036 w 9662615"/>
              <a:gd name="connsiteY88" fmla="*/ 1520645 h 1692226"/>
              <a:gd name="connsiteX89" fmla="*/ 2284269 w 9662615"/>
              <a:gd name="connsiteY89" fmla="*/ 1503068 h 1692226"/>
              <a:gd name="connsiteX90" fmla="*/ 2207104 w 9662615"/>
              <a:gd name="connsiteY90" fmla="*/ 1508888 h 1692226"/>
              <a:gd name="connsiteX91" fmla="*/ 2149226 w 9662615"/>
              <a:gd name="connsiteY91" fmla="*/ 1523409 h 1692226"/>
              <a:gd name="connsiteX92" fmla="*/ 2084783 w 9662615"/>
              <a:gd name="connsiteY92" fmla="*/ 1524245 h 1692226"/>
              <a:gd name="connsiteX93" fmla="*/ 2070075 w 9662615"/>
              <a:gd name="connsiteY93" fmla="*/ 1511285 h 1692226"/>
              <a:gd name="connsiteX94" fmla="*/ 2001057 w 9662615"/>
              <a:gd name="connsiteY94" fmla="*/ 1516449 h 1692226"/>
              <a:gd name="connsiteX95" fmla="*/ 1896330 w 9662615"/>
              <a:gd name="connsiteY95" fmla="*/ 1525725 h 1692226"/>
              <a:gd name="connsiteX96" fmla="*/ 1835994 w 9662615"/>
              <a:gd name="connsiteY96" fmla="*/ 1527678 h 1692226"/>
              <a:gd name="connsiteX97" fmla="*/ 1671119 w 9662615"/>
              <a:gd name="connsiteY97" fmla="*/ 1536701 h 1692226"/>
              <a:gd name="connsiteX98" fmla="*/ 1601337 w 9662615"/>
              <a:gd name="connsiteY98" fmla="*/ 1548552 h 1692226"/>
              <a:gd name="connsiteX99" fmla="*/ 1407755 w 9662615"/>
              <a:gd name="connsiteY99" fmla="*/ 1571444 h 1692226"/>
              <a:gd name="connsiteX100" fmla="*/ 1271994 w 9662615"/>
              <a:gd name="connsiteY100" fmla="*/ 1579471 h 1692226"/>
              <a:gd name="connsiteX101" fmla="*/ 1249226 w 9662615"/>
              <a:gd name="connsiteY101" fmla="*/ 1583140 h 1692226"/>
              <a:gd name="connsiteX102" fmla="*/ 1217719 w 9662615"/>
              <a:gd name="connsiteY102" fmla="*/ 1580863 h 1692226"/>
              <a:gd name="connsiteX103" fmla="*/ 1091432 w 9662615"/>
              <a:gd name="connsiteY103" fmla="*/ 1571003 h 1692226"/>
              <a:gd name="connsiteX104" fmla="*/ 992039 w 9662615"/>
              <a:gd name="connsiteY104" fmla="*/ 1556662 h 1692226"/>
              <a:gd name="connsiteX105" fmla="*/ 868264 w 9662615"/>
              <a:gd name="connsiteY105" fmla="*/ 1566392 h 1692226"/>
              <a:gd name="connsiteX106" fmla="*/ 792765 w 9662615"/>
              <a:gd name="connsiteY106" fmla="*/ 1563102 h 1692226"/>
              <a:gd name="connsiteX107" fmla="*/ 669055 w 9662615"/>
              <a:gd name="connsiteY107" fmla="*/ 1543638 h 1692226"/>
              <a:gd name="connsiteX108" fmla="*/ 506152 w 9662615"/>
              <a:gd name="connsiteY108" fmla="*/ 1549124 h 1692226"/>
              <a:gd name="connsiteX109" fmla="*/ 472797 w 9662615"/>
              <a:gd name="connsiteY109" fmla="*/ 1568904 h 1692226"/>
              <a:gd name="connsiteX110" fmla="*/ 427864 w 9662615"/>
              <a:gd name="connsiteY110" fmla="*/ 1580848 h 1692226"/>
              <a:gd name="connsiteX111" fmla="*/ 408381 w 9662615"/>
              <a:gd name="connsiteY111" fmla="*/ 1552940 h 1692226"/>
              <a:gd name="connsiteX112" fmla="*/ 267163 w 9662615"/>
              <a:gd name="connsiteY112" fmla="*/ 1531913 h 1692226"/>
              <a:gd name="connsiteX113" fmla="*/ 196644 w 9662615"/>
              <a:gd name="connsiteY113" fmla="*/ 1524565 h 1692226"/>
              <a:gd name="connsiteX114" fmla="*/ 86819 w 9662615"/>
              <a:gd name="connsiteY114" fmla="*/ 1519517 h 1692226"/>
              <a:gd name="connsiteX115" fmla="*/ 53369 w 9662615"/>
              <a:gd name="connsiteY115" fmla="*/ 1516853 h 1692226"/>
              <a:gd name="connsiteX116" fmla="*/ 2359 w 9662615"/>
              <a:gd name="connsiteY116" fmla="*/ 1515247 h 1692226"/>
              <a:gd name="connsiteX117" fmla="*/ 0 w 9662615"/>
              <a:gd name="connsiteY117" fmla="*/ 1514932 h 1692226"/>
              <a:gd name="connsiteX118" fmla="*/ 0 w 9662615"/>
              <a:gd name="connsiteY118" fmla="*/ 0 h 1692226"/>
              <a:gd name="connsiteX0" fmla="*/ 0 w 9662615"/>
              <a:gd name="connsiteY0" fmla="*/ 0 h 1692226"/>
              <a:gd name="connsiteX1" fmla="*/ 9662615 w 9662615"/>
              <a:gd name="connsiteY1" fmla="*/ 0 h 1692226"/>
              <a:gd name="connsiteX2" fmla="*/ 9662615 w 9662615"/>
              <a:gd name="connsiteY2" fmla="*/ 1280346 h 1692226"/>
              <a:gd name="connsiteX3" fmla="*/ 9658420 w 9662615"/>
              <a:gd name="connsiteY3" fmla="*/ 1280106 h 1692226"/>
              <a:gd name="connsiteX4" fmla="*/ 9469546 w 9662615"/>
              <a:gd name="connsiteY4" fmla="*/ 1289837 h 1692226"/>
              <a:gd name="connsiteX5" fmla="*/ 9385895 w 9662615"/>
              <a:gd name="connsiteY5" fmla="*/ 1269203 h 1692226"/>
              <a:gd name="connsiteX6" fmla="*/ 9144767 w 9662615"/>
              <a:gd name="connsiteY6" fmla="*/ 1264120 h 1692226"/>
              <a:gd name="connsiteX7" fmla="*/ 8837252 w 9662615"/>
              <a:gd name="connsiteY7" fmla="*/ 1350515 h 1692226"/>
              <a:gd name="connsiteX8" fmla="*/ 8705466 w 9662615"/>
              <a:gd name="connsiteY8" fmla="*/ 1342419 h 1692226"/>
              <a:gd name="connsiteX9" fmla="*/ 8652221 w 9662615"/>
              <a:gd name="connsiteY9" fmla="*/ 1326906 h 1692226"/>
              <a:gd name="connsiteX10" fmla="*/ 8632312 w 9662615"/>
              <a:gd name="connsiteY10" fmla="*/ 1326025 h 1692226"/>
              <a:gd name="connsiteX11" fmla="*/ 8591582 w 9662615"/>
              <a:gd name="connsiteY11" fmla="*/ 1341666 h 1692226"/>
              <a:gd name="connsiteX12" fmla="*/ 8537336 w 9662615"/>
              <a:gd name="connsiteY12" fmla="*/ 1341684 h 1692226"/>
              <a:gd name="connsiteX13" fmla="*/ 8472508 w 9662615"/>
              <a:gd name="connsiteY13" fmla="*/ 1363109 h 1692226"/>
              <a:gd name="connsiteX14" fmla="*/ 8258477 w 9662615"/>
              <a:gd name="connsiteY14" fmla="*/ 1370666 h 1692226"/>
              <a:gd name="connsiteX15" fmla="*/ 8197961 w 9662615"/>
              <a:gd name="connsiteY15" fmla="*/ 1392804 h 1692226"/>
              <a:gd name="connsiteX16" fmla="*/ 8171196 w 9662615"/>
              <a:gd name="connsiteY16" fmla="*/ 1397216 h 1692226"/>
              <a:gd name="connsiteX17" fmla="*/ 8127667 w 9662615"/>
              <a:gd name="connsiteY17" fmla="*/ 1418254 h 1692226"/>
              <a:gd name="connsiteX18" fmla="*/ 7974579 w 9662615"/>
              <a:gd name="connsiteY18" fmla="*/ 1383439 h 1692226"/>
              <a:gd name="connsiteX19" fmla="*/ 7768351 w 9662615"/>
              <a:gd name="connsiteY19" fmla="*/ 1395051 h 1692226"/>
              <a:gd name="connsiteX20" fmla="*/ 7635985 w 9662615"/>
              <a:gd name="connsiteY20" fmla="*/ 1386363 h 1692226"/>
              <a:gd name="connsiteX21" fmla="*/ 7466069 w 9662615"/>
              <a:gd name="connsiteY21" fmla="*/ 1377654 h 1692226"/>
              <a:gd name="connsiteX22" fmla="*/ 7355642 w 9662615"/>
              <a:gd name="connsiteY22" fmla="*/ 1407761 h 1692226"/>
              <a:gd name="connsiteX23" fmla="*/ 7151610 w 9662615"/>
              <a:gd name="connsiteY23" fmla="*/ 1397856 h 1692226"/>
              <a:gd name="connsiteX24" fmla="*/ 7082147 w 9662615"/>
              <a:gd name="connsiteY24" fmla="*/ 1406113 h 1692226"/>
              <a:gd name="connsiteX25" fmla="*/ 7014958 w 9662615"/>
              <a:gd name="connsiteY25" fmla="*/ 1396883 h 1692226"/>
              <a:gd name="connsiteX26" fmla="*/ 6907567 w 9662615"/>
              <a:gd name="connsiteY26" fmla="*/ 1419149 h 1692226"/>
              <a:gd name="connsiteX27" fmla="*/ 6748428 w 9662615"/>
              <a:gd name="connsiteY27" fmla="*/ 1420308 h 1692226"/>
              <a:gd name="connsiteX28" fmla="*/ 6654257 w 9662615"/>
              <a:gd name="connsiteY28" fmla="*/ 1424143 h 1692226"/>
              <a:gd name="connsiteX29" fmla="*/ 6620123 w 9662615"/>
              <a:gd name="connsiteY29" fmla="*/ 1430535 h 1692226"/>
              <a:gd name="connsiteX30" fmla="*/ 6571355 w 9662615"/>
              <a:gd name="connsiteY30" fmla="*/ 1436144 h 1692226"/>
              <a:gd name="connsiteX31" fmla="*/ 6486557 w 9662615"/>
              <a:gd name="connsiteY31" fmla="*/ 1449861 h 1692226"/>
              <a:gd name="connsiteX32" fmla="*/ 6370419 w 9662615"/>
              <a:gd name="connsiteY32" fmla="*/ 1461649 h 1692226"/>
              <a:gd name="connsiteX33" fmla="*/ 6278839 w 9662615"/>
              <a:gd name="connsiteY33" fmla="*/ 1449160 h 1692226"/>
              <a:gd name="connsiteX34" fmla="*/ 6272455 w 9662615"/>
              <a:gd name="connsiteY34" fmla="*/ 1453191 h 1692226"/>
              <a:gd name="connsiteX35" fmla="*/ 6212659 w 9662615"/>
              <a:gd name="connsiteY35" fmla="*/ 1454850 h 1692226"/>
              <a:gd name="connsiteX36" fmla="*/ 6069317 w 9662615"/>
              <a:gd name="connsiteY36" fmla="*/ 1445838 h 1692226"/>
              <a:gd name="connsiteX37" fmla="*/ 5878477 w 9662615"/>
              <a:gd name="connsiteY37" fmla="*/ 1439180 h 1692226"/>
              <a:gd name="connsiteX38" fmla="*/ 5838387 w 9662615"/>
              <a:gd name="connsiteY38" fmla="*/ 1444679 h 1692226"/>
              <a:gd name="connsiteX39" fmla="*/ 5771136 w 9662615"/>
              <a:gd name="connsiteY39" fmla="*/ 1453639 h 1692226"/>
              <a:gd name="connsiteX40" fmla="*/ 5724081 w 9662615"/>
              <a:gd name="connsiteY40" fmla="*/ 1470431 h 1692226"/>
              <a:gd name="connsiteX41" fmla="*/ 5666577 w 9662615"/>
              <a:gd name="connsiteY41" fmla="*/ 1473921 h 1692226"/>
              <a:gd name="connsiteX42" fmla="*/ 5649068 w 9662615"/>
              <a:gd name="connsiteY42" fmla="*/ 1461676 h 1692226"/>
              <a:gd name="connsiteX43" fmla="*/ 5588902 w 9662615"/>
              <a:gd name="connsiteY43" fmla="*/ 1469647 h 1692226"/>
              <a:gd name="connsiteX44" fmla="*/ 5498090 w 9662615"/>
              <a:gd name="connsiteY44" fmla="*/ 1483173 h 1692226"/>
              <a:gd name="connsiteX45" fmla="*/ 5444641 w 9662615"/>
              <a:gd name="connsiteY45" fmla="*/ 1487602 h 1692226"/>
              <a:gd name="connsiteX46" fmla="*/ 5299812 w 9662615"/>
              <a:gd name="connsiteY46" fmla="*/ 1503362 h 1692226"/>
              <a:gd name="connsiteX47" fmla="*/ 5213947 w 9662615"/>
              <a:gd name="connsiteY47" fmla="*/ 1516637 h 1692226"/>
              <a:gd name="connsiteX48" fmla="*/ 5090342 w 9662615"/>
              <a:gd name="connsiteY48" fmla="*/ 1546680 h 1692226"/>
              <a:gd name="connsiteX49" fmla="*/ 5129812 w 9662615"/>
              <a:gd name="connsiteY49" fmla="*/ 1521277 h 1692226"/>
              <a:gd name="connsiteX50" fmla="*/ 5059484 w 9662615"/>
              <a:gd name="connsiteY50" fmla="*/ 1546802 h 1692226"/>
              <a:gd name="connsiteX51" fmla="*/ 5038524 w 9662615"/>
              <a:gd name="connsiteY51" fmla="*/ 1545675 h 1692226"/>
              <a:gd name="connsiteX52" fmla="*/ 5026564 w 9662615"/>
              <a:gd name="connsiteY52" fmla="*/ 1545376 h 1692226"/>
              <a:gd name="connsiteX53" fmla="*/ 4969433 w 9662615"/>
              <a:gd name="connsiteY53" fmla="*/ 1550865 h 1692226"/>
              <a:gd name="connsiteX54" fmla="*/ 4921303 w 9662615"/>
              <a:gd name="connsiteY54" fmla="*/ 1575379 h 1692226"/>
              <a:gd name="connsiteX55" fmla="*/ 4871726 w 9662615"/>
              <a:gd name="connsiteY55" fmla="*/ 1570584 h 1692226"/>
              <a:gd name="connsiteX56" fmla="*/ 4847242 w 9662615"/>
              <a:gd name="connsiteY56" fmla="*/ 1664826 h 1692226"/>
              <a:gd name="connsiteX57" fmla="*/ 4809131 w 9662615"/>
              <a:gd name="connsiteY57" fmla="*/ 1692226 h 1692226"/>
              <a:gd name="connsiteX58" fmla="*/ 4791466 w 9662615"/>
              <a:gd name="connsiteY58" fmla="*/ 1561324 h 1692226"/>
              <a:gd name="connsiteX59" fmla="*/ 4784247 w 9662615"/>
              <a:gd name="connsiteY59" fmla="*/ 1562342 h 1692226"/>
              <a:gd name="connsiteX60" fmla="*/ 4735334 w 9662615"/>
              <a:gd name="connsiteY60" fmla="*/ 1581778 h 1692226"/>
              <a:gd name="connsiteX61" fmla="*/ 4697562 w 9662615"/>
              <a:gd name="connsiteY61" fmla="*/ 1551206 h 1692226"/>
              <a:gd name="connsiteX62" fmla="*/ 4662664 w 9662615"/>
              <a:gd name="connsiteY62" fmla="*/ 1573162 h 1692226"/>
              <a:gd name="connsiteX63" fmla="*/ 4603028 w 9662615"/>
              <a:gd name="connsiteY63" fmla="*/ 1568821 h 1692226"/>
              <a:gd name="connsiteX64" fmla="*/ 4541612 w 9662615"/>
              <a:gd name="connsiteY64" fmla="*/ 1545262 h 1692226"/>
              <a:gd name="connsiteX65" fmla="*/ 4422155 w 9662615"/>
              <a:gd name="connsiteY65" fmla="*/ 1542059 h 1692226"/>
              <a:gd name="connsiteX66" fmla="*/ 4221826 w 9662615"/>
              <a:gd name="connsiteY66" fmla="*/ 1508923 h 1692226"/>
              <a:gd name="connsiteX67" fmla="*/ 4096601 w 9662615"/>
              <a:gd name="connsiteY67" fmla="*/ 1521563 h 1692226"/>
              <a:gd name="connsiteX68" fmla="*/ 3970635 w 9662615"/>
              <a:gd name="connsiteY68" fmla="*/ 1544815 h 1692226"/>
              <a:gd name="connsiteX69" fmla="*/ 3833906 w 9662615"/>
              <a:gd name="connsiteY69" fmla="*/ 1516637 h 1692226"/>
              <a:gd name="connsiteX70" fmla="*/ 3696258 w 9662615"/>
              <a:gd name="connsiteY70" fmla="*/ 1537563 h 1692226"/>
              <a:gd name="connsiteX71" fmla="*/ 3594070 w 9662615"/>
              <a:gd name="connsiteY71" fmla="*/ 1509422 h 1692226"/>
              <a:gd name="connsiteX72" fmla="*/ 3565233 w 9662615"/>
              <a:gd name="connsiteY72" fmla="*/ 1515122 h 1692226"/>
              <a:gd name="connsiteX73" fmla="*/ 3560267 w 9662615"/>
              <a:gd name="connsiteY73" fmla="*/ 1516288 h 1692226"/>
              <a:gd name="connsiteX74" fmla="*/ 3540258 w 9662615"/>
              <a:gd name="connsiteY74" fmla="*/ 1516976 h 1692226"/>
              <a:gd name="connsiteX75" fmla="*/ 3534780 w 9662615"/>
              <a:gd name="connsiteY75" fmla="*/ 1522141 h 1692226"/>
              <a:gd name="connsiteX76" fmla="*/ 3504783 w 9662615"/>
              <a:gd name="connsiteY76" fmla="*/ 1526739 h 1692226"/>
              <a:gd name="connsiteX77" fmla="*/ 3430805 w 9662615"/>
              <a:gd name="connsiteY77" fmla="*/ 1542521 h 1692226"/>
              <a:gd name="connsiteX78" fmla="*/ 3292707 w 9662615"/>
              <a:gd name="connsiteY78" fmla="*/ 1520490 h 1692226"/>
              <a:gd name="connsiteX79" fmla="*/ 3187872 w 9662615"/>
              <a:gd name="connsiteY79" fmla="*/ 1519991 h 1692226"/>
              <a:gd name="connsiteX80" fmla="*/ 3148026 w 9662615"/>
              <a:gd name="connsiteY80" fmla="*/ 1524777 h 1692226"/>
              <a:gd name="connsiteX81" fmla="*/ 3092394 w 9662615"/>
              <a:gd name="connsiteY81" fmla="*/ 1528115 h 1692226"/>
              <a:gd name="connsiteX82" fmla="*/ 2994200 w 9662615"/>
              <a:gd name="connsiteY82" fmla="*/ 1537857 h 1692226"/>
              <a:gd name="connsiteX83" fmla="*/ 2862301 w 9662615"/>
              <a:gd name="connsiteY83" fmla="*/ 1544250 h 1692226"/>
              <a:gd name="connsiteX84" fmla="*/ 2766335 w 9662615"/>
              <a:gd name="connsiteY84" fmla="*/ 1527662 h 1692226"/>
              <a:gd name="connsiteX85" fmla="*/ 2757836 w 9662615"/>
              <a:gd name="connsiteY85" fmla="*/ 1531371 h 1692226"/>
              <a:gd name="connsiteX86" fmla="*/ 2691555 w 9662615"/>
              <a:gd name="connsiteY86" fmla="*/ 1530283 h 1692226"/>
              <a:gd name="connsiteX87" fmla="*/ 2491676 w 9662615"/>
              <a:gd name="connsiteY87" fmla="*/ 1500859 h 1692226"/>
              <a:gd name="connsiteX88" fmla="*/ 2378036 w 9662615"/>
              <a:gd name="connsiteY88" fmla="*/ 1520645 h 1692226"/>
              <a:gd name="connsiteX89" fmla="*/ 2284269 w 9662615"/>
              <a:gd name="connsiteY89" fmla="*/ 1503068 h 1692226"/>
              <a:gd name="connsiteX90" fmla="*/ 2207104 w 9662615"/>
              <a:gd name="connsiteY90" fmla="*/ 1508888 h 1692226"/>
              <a:gd name="connsiteX91" fmla="*/ 2149226 w 9662615"/>
              <a:gd name="connsiteY91" fmla="*/ 1523409 h 1692226"/>
              <a:gd name="connsiteX92" fmla="*/ 2084783 w 9662615"/>
              <a:gd name="connsiteY92" fmla="*/ 1524245 h 1692226"/>
              <a:gd name="connsiteX93" fmla="*/ 2070075 w 9662615"/>
              <a:gd name="connsiteY93" fmla="*/ 1511285 h 1692226"/>
              <a:gd name="connsiteX94" fmla="*/ 2001057 w 9662615"/>
              <a:gd name="connsiteY94" fmla="*/ 1516449 h 1692226"/>
              <a:gd name="connsiteX95" fmla="*/ 1896330 w 9662615"/>
              <a:gd name="connsiteY95" fmla="*/ 1525725 h 1692226"/>
              <a:gd name="connsiteX96" fmla="*/ 1835994 w 9662615"/>
              <a:gd name="connsiteY96" fmla="*/ 1527678 h 1692226"/>
              <a:gd name="connsiteX97" fmla="*/ 1671119 w 9662615"/>
              <a:gd name="connsiteY97" fmla="*/ 1536701 h 1692226"/>
              <a:gd name="connsiteX98" fmla="*/ 1601337 w 9662615"/>
              <a:gd name="connsiteY98" fmla="*/ 1548552 h 1692226"/>
              <a:gd name="connsiteX99" fmla="*/ 1407755 w 9662615"/>
              <a:gd name="connsiteY99" fmla="*/ 1571444 h 1692226"/>
              <a:gd name="connsiteX100" fmla="*/ 1271994 w 9662615"/>
              <a:gd name="connsiteY100" fmla="*/ 1579471 h 1692226"/>
              <a:gd name="connsiteX101" fmla="*/ 1249226 w 9662615"/>
              <a:gd name="connsiteY101" fmla="*/ 1583140 h 1692226"/>
              <a:gd name="connsiteX102" fmla="*/ 1217719 w 9662615"/>
              <a:gd name="connsiteY102" fmla="*/ 1580863 h 1692226"/>
              <a:gd name="connsiteX103" fmla="*/ 1091432 w 9662615"/>
              <a:gd name="connsiteY103" fmla="*/ 1571003 h 1692226"/>
              <a:gd name="connsiteX104" fmla="*/ 992039 w 9662615"/>
              <a:gd name="connsiteY104" fmla="*/ 1556662 h 1692226"/>
              <a:gd name="connsiteX105" fmla="*/ 868264 w 9662615"/>
              <a:gd name="connsiteY105" fmla="*/ 1566392 h 1692226"/>
              <a:gd name="connsiteX106" fmla="*/ 792765 w 9662615"/>
              <a:gd name="connsiteY106" fmla="*/ 1563102 h 1692226"/>
              <a:gd name="connsiteX107" fmla="*/ 669055 w 9662615"/>
              <a:gd name="connsiteY107" fmla="*/ 1543638 h 1692226"/>
              <a:gd name="connsiteX108" fmla="*/ 506152 w 9662615"/>
              <a:gd name="connsiteY108" fmla="*/ 1549124 h 1692226"/>
              <a:gd name="connsiteX109" fmla="*/ 472797 w 9662615"/>
              <a:gd name="connsiteY109" fmla="*/ 1568904 h 1692226"/>
              <a:gd name="connsiteX110" fmla="*/ 427864 w 9662615"/>
              <a:gd name="connsiteY110" fmla="*/ 1580848 h 1692226"/>
              <a:gd name="connsiteX111" fmla="*/ 408381 w 9662615"/>
              <a:gd name="connsiteY111" fmla="*/ 1552940 h 1692226"/>
              <a:gd name="connsiteX112" fmla="*/ 267163 w 9662615"/>
              <a:gd name="connsiteY112" fmla="*/ 1531913 h 1692226"/>
              <a:gd name="connsiteX113" fmla="*/ 196644 w 9662615"/>
              <a:gd name="connsiteY113" fmla="*/ 1524565 h 1692226"/>
              <a:gd name="connsiteX114" fmla="*/ 86819 w 9662615"/>
              <a:gd name="connsiteY114" fmla="*/ 1519517 h 1692226"/>
              <a:gd name="connsiteX115" fmla="*/ 53369 w 9662615"/>
              <a:gd name="connsiteY115" fmla="*/ 1516853 h 1692226"/>
              <a:gd name="connsiteX116" fmla="*/ 2359 w 9662615"/>
              <a:gd name="connsiteY116" fmla="*/ 1515247 h 1692226"/>
              <a:gd name="connsiteX117" fmla="*/ 0 w 9662615"/>
              <a:gd name="connsiteY117" fmla="*/ 1514932 h 1692226"/>
              <a:gd name="connsiteX118" fmla="*/ 0 w 9662615"/>
              <a:gd name="connsiteY118" fmla="*/ 0 h 1692226"/>
              <a:gd name="connsiteX0" fmla="*/ 0 w 9662615"/>
              <a:gd name="connsiteY0" fmla="*/ 0 h 1692226"/>
              <a:gd name="connsiteX1" fmla="*/ 9662615 w 9662615"/>
              <a:gd name="connsiteY1" fmla="*/ 0 h 1692226"/>
              <a:gd name="connsiteX2" fmla="*/ 9662615 w 9662615"/>
              <a:gd name="connsiteY2" fmla="*/ 1280346 h 1692226"/>
              <a:gd name="connsiteX3" fmla="*/ 9658420 w 9662615"/>
              <a:gd name="connsiteY3" fmla="*/ 1280106 h 1692226"/>
              <a:gd name="connsiteX4" fmla="*/ 9469546 w 9662615"/>
              <a:gd name="connsiteY4" fmla="*/ 1289837 h 1692226"/>
              <a:gd name="connsiteX5" fmla="*/ 9385895 w 9662615"/>
              <a:gd name="connsiteY5" fmla="*/ 1269203 h 1692226"/>
              <a:gd name="connsiteX6" fmla="*/ 9144767 w 9662615"/>
              <a:gd name="connsiteY6" fmla="*/ 1264120 h 1692226"/>
              <a:gd name="connsiteX7" fmla="*/ 8837252 w 9662615"/>
              <a:gd name="connsiteY7" fmla="*/ 1350515 h 1692226"/>
              <a:gd name="connsiteX8" fmla="*/ 8705466 w 9662615"/>
              <a:gd name="connsiteY8" fmla="*/ 1342419 h 1692226"/>
              <a:gd name="connsiteX9" fmla="*/ 8652221 w 9662615"/>
              <a:gd name="connsiteY9" fmla="*/ 1326906 h 1692226"/>
              <a:gd name="connsiteX10" fmla="*/ 8632312 w 9662615"/>
              <a:gd name="connsiteY10" fmla="*/ 1326025 h 1692226"/>
              <a:gd name="connsiteX11" fmla="*/ 8591582 w 9662615"/>
              <a:gd name="connsiteY11" fmla="*/ 1341666 h 1692226"/>
              <a:gd name="connsiteX12" fmla="*/ 8537336 w 9662615"/>
              <a:gd name="connsiteY12" fmla="*/ 1341684 h 1692226"/>
              <a:gd name="connsiteX13" fmla="*/ 8472508 w 9662615"/>
              <a:gd name="connsiteY13" fmla="*/ 1363109 h 1692226"/>
              <a:gd name="connsiteX14" fmla="*/ 8258477 w 9662615"/>
              <a:gd name="connsiteY14" fmla="*/ 1370666 h 1692226"/>
              <a:gd name="connsiteX15" fmla="*/ 8197961 w 9662615"/>
              <a:gd name="connsiteY15" fmla="*/ 1392804 h 1692226"/>
              <a:gd name="connsiteX16" fmla="*/ 8171196 w 9662615"/>
              <a:gd name="connsiteY16" fmla="*/ 1397216 h 1692226"/>
              <a:gd name="connsiteX17" fmla="*/ 8127667 w 9662615"/>
              <a:gd name="connsiteY17" fmla="*/ 1418254 h 1692226"/>
              <a:gd name="connsiteX18" fmla="*/ 7974579 w 9662615"/>
              <a:gd name="connsiteY18" fmla="*/ 1383439 h 1692226"/>
              <a:gd name="connsiteX19" fmla="*/ 7768351 w 9662615"/>
              <a:gd name="connsiteY19" fmla="*/ 1395051 h 1692226"/>
              <a:gd name="connsiteX20" fmla="*/ 7635985 w 9662615"/>
              <a:gd name="connsiteY20" fmla="*/ 1386363 h 1692226"/>
              <a:gd name="connsiteX21" fmla="*/ 7466069 w 9662615"/>
              <a:gd name="connsiteY21" fmla="*/ 1377654 h 1692226"/>
              <a:gd name="connsiteX22" fmla="*/ 7355642 w 9662615"/>
              <a:gd name="connsiteY22" fmla="*/ 1407761 h 1692226"/>
              <a:gd name="connsiteX23" fmla="*/ 7151610 w 9662615"/>
              <a:gd name="connsiteY23" fmla="*/ 1397856 h 1692226"/>
              <a:gd name="connsiteX24" fmla="*/ 7082147 w 9662615"/>
              <a:gd name="connsiteY24" fmla="*/ 1406113 h 1692226"/>
              <a:gd name="connsiteX25" fmla="*/ 7014958 w 9662615"/>
              <a:gd name="connsiteY25" fmla="*/ 1396883 h 1692226"/>
              <a:gd name="connsiteX26" fmla="*/ 6907567 w 9662615"/>
              <a:gd name="connsiteY26" fmla="*/ 1419149 h 1692226"/>
              <a:gd name="connsiteX27" fmla="*/ 6748428 w 9662615"/>
              <a:gd name="connsiteY27" fmla="*/ 1420308 h 1692226"/>
              <a:gd name="connsiteX28" fmla="*/ 6654257 w 9662615"/>
              <a:gd name="connsiteY28" fmla="*/ 1424143 h 1692226"/>
              <a:gd name="connsiteX29" fmla="*/ 6620123 w 9662615"/>
              <a:gd name="connsiteY29" fmla="*/ 1430535 h 1692226"/>
              <a:gd name="connsiteX30" fmla="*/ 6571355 w 9662615"/>
              <a:gd name="connsiteY30" fmla="*/ 1436144 h 1692226"/>
              <a:gd name="connsiteX31" fmla="*/ 6486557 w 9662615"/>
              <a:gd name="connsiteY31" fmla="*/ 1449861 h 1692226"/>
              <a:gd name="connsiteX32" fmla="*/ 6370419 w 9662615"/>
              <a:gd name="connsiteY32" fmla="*/ 1461649 h 1692226"/>
              <a:gd name="connsiteX33" fmla="*/ 6278839 w 9662615"/>
              <a:gd name="connsiteY33" fmla="*/ 1449160 h 1692226"/>
              <a:gd name="connsiteX34" fmla="*/ 6272455 w 9662615"/>
              <a:gd name="connsiteY34" fmla="*/ 1453191 h 1692226"/>
              <a:gd name="connsiteX35" fmla="*/ 6212659 w 9662615"/>
              <a:gd name="connsiteY35" fmla="*/ 1454850 h 1692226"/>
              <a:gd name="connsiteX36" fmla="*/ 6069317 w 9662615"/>
              <a:gd name="connsiteY36" fmla="*/ 1445838 h 1692226"/>
              <a:gd name="connsiteX37" fmla="*/ 5878477 w 9662615"/>
              <a:gd name="connsiteY37" fmla="*/ 1439180 h 1692226"/>
              <a:gd name="connsiteX38" fmla="*/ 5838387 w 9662615"/>
              <a:gd name="connsiteY38" fmla="*/ 1444679 h 1692226"/>
              <a:gd name="connsiteX39" fmla="*/ 5771136 w 9662615"/>
              <a:gd name="connsiteY39" fmla="*/ 1453639 h 1692226"/>
              <a:gd name="connsiteX40" fmla="*/ 5724081 w 9662615"/>
              <a:gd name="connsiteY40" fmla="*/ 1470431 h 1692226"/>
              <a:gd name="connsiteX41" fmla="*/ 5666577 w 9662615"/>
              <a:gd name="connsiteY41" fmla="*/ 1473921 h 1692226"/>
              <a:gd name="connsiteX42" fmla="*/ 5649068 w 9662615"/>
              <a:gd name="connsiteY42" fmla="*/ 1461676 h 1692226"/>
              <a:gd name="connsiteX43" fmla="*/ 5588902 w 9662615"/>
              <a:gd name="connsiteY43" fmla="*/ 1469647 h 1692226"/>
              <a:gd name="connsiteX44" fmla="*/ 5498090 w 9662615"/>
              <a:gd name="connsiteY44" fmla="*/ 1483173 h 1692226"/>
              <a:gd name="connsiteX45" fmla="*/ 5444641 w 9662615"/>
              <a:gd name="connsiteY45" fmla="*/ 1487602 h 1692226"/>
              <a:gd name="connsiteX46" fmla="*/ 5299812 w 9662615"/>
              <a:gd name="connsiteY46" fmla="*/ 1503362 h 1692226"/>
              <a:gd name="connsiteX47" fmla="*/ 5213947 w 9662615"/>
              <a:gd name="connsiteY47" fmla="*/ 1516637 h 1692226"/>
              <a:gd name="connsiteX48" fmla="*/ 5090342 w 9662615"/>
              <a:gd name="connsiteY48" fmla="*/ 1546680 h 1692226"/>
              <a:gd name="connsiteX49" fmla="*/ 5129812 w 9662615"/>
              <a:gd name="connsiteY49" fmla="*/ 1521277 h 1692226"/>
              <a:gd name="connsiteX50" fmla="*/ 5059484 w 9662615"/>
              <a:gd name="connsiteY50" fmla="*/ 1546802 h 1692226"/>
              <a:gd name="connsiteX51" fmla="*/ 5038524 w 9662615"/>
              <a:gd name="connsiteY51" fmla="*/ 1545675 h 1692226"/>
              <a:gd name="connsiteX52" fmla="*/ 5026564 w 9662615"/>
              <a:gd name="connsiteY52" fmla="*/ 1545376 h 1692226"/>
              <a:gd name="connsiteX53" fmla="*/ 4969433 w 9662615"/>
              <a:gd name="connsiteY53" fmla="*/ 1550865 h 1692226"/>
              <a:gd name="connsiteX54" fmla="*/ 4921303 w 9662615"/>
              <a:gd name="connsiteY54" fmla="*/ 1575379 h 1692226"/>
              <a:gd name="connsiteX55" fmla="*/ 4871726 w 9662615"/>
              <a:gd name="connsiteY55" fmla="*/ 1570584 h 1692226"/>
              <a:gd name="connsiteX56" fmla="*/ 4847242 w 9662615"/>
              <a:gd name="connsiteY56" fmla="*/ 1621094 h 1692226"/>
              <a:gd name="connsiteX57" fmla="*/ 4809131 w 9662615"/>
              <a:gd name="connsiteY57" fmla="*/ 1692226 h 1692226"/>
              <a:gd name="connsiteX58" fmla="*/ 4791466 w 9662615"/>
              <a:gd name="connsiteY58" fmla="*/ 1561324 h 1692226"/>
              <a:gd name="connsiteX59" fmla="*/ 4784247 w 9662615"/>
              <a:gd name="connsiteY59" fmla="*/ 1562342 h 1692226"/>
              <a:gd name="connsiteX60" fmla="*/ 4735334 w 9662615"/>
              <a:gd name="connsiteY60" fmla="*/ 1581778 h 1692226"/>
              <a:gd name="connsiteX61" fmla="*/ 4697562 w 9662615"/>
              <a:gd name="connsiteY61" fmla="*/ 1551206 h 1692226"/>
              <a:gd name="connsiteX62" fmla="*/ 4662664 w 9662615"/>
              <a:gd name="connsiteY62" fmla="*/ 1573162 h 1692226"/>
              <a:gd name="connsiteX63" fmla="*/ 4603028 w 9662615"/>
              <a:gd name="connsiteY63" fmla="*/ 1568821 h 1692226"/>
              <a:gd name="connsiteX64" fmla="*/ 4541612 w 9662615"/>
              <a:gd name="connsiteY64" fmla="*/ 1545262 h 1692226"/>
              <a:gd name="connsiteX65" fmla="*/ 4422155 w 9662615"/>
              <a:gd name="connsiteY65" fmla="*/ 1542059 h 1692226"/>
              <a:gd name="connsiteX66" fmla="*/ 4221826 w 9662615"/>
              <a:gd name="connsiteY66" fmla="*/ 1508923 h 1692226"/>
              <a:gd name="connsiteX67" fmla="*/ 4096601 w 9662615"/>
              <a:gd name="connsiteY67" fmla="*/ 1521563 h 1692226"/>
              <a:gd name="connsiteX68" fmla="*/ 3970635 w 9662615"/>
              <a:gd name="connsiteY68" fmla="*/ 1544815 h 1692226"/>
              <a:gd name="connsiteX69" fmla="*/ 3833906 w 9662615"/>
              <a:gd name="connsiteY69" fmla="*/ 1516637 h 1692226"/>
              <a:gd name="connsiteX70" fmla="*/ 3696258 w 9662615"/>
              <a:gd name="connsiteY70" fmla="*/ 1537563 h 1692226"/>
              <a:gd name="connsiteX71" fmla="*/ 3594070 w 9662615"/>
              <a:gd name="connsiteY71" fmla="*/ 1509422 h 1692226"/>
              <a:gd name="connsiteX72" fmla="*/ 3565233 w 9662615"/>
              <a:gd name="connsiteY72" fmla="*/ 1515122 h 1692226"/>
              <a:gd name="connsiteX73" fmla="*/ 3560267 w 9662615"/>
              <a:gd name="connsiteY73" fmla="*/ 1516288 h 1692226"/>
              <a:gd name="connsiteX74" fmla="*/ 3540258 w 9662615"/>
              <a:gd name="connsiteY74" fmla="*/ 1516976 h 1692226"/>
              <a:gd name="connsiteX75" fmla="*/ 3534780 w 9662615"/>
              <a:gd name="connsiteY75" fmla="*/ 1522141 h 1692226"/>
              <a:gd name="connsiteX76" fmla="*/ 3504783 w 9662615"/>
              <a:gd name="connsiteY76" fmla="*/ 1526739 h 1692226"/>
              <a:gd name="connsiteX77" fmla="*/ 3430805 w 9662615"/>
              <a:gd name="connsiteY77" fmla="*/ 1542521 h 1692226"/>
              <a:gd name="connsiteX78" fmla="*/ 3292707 w 9662615"/>
              <a:gd name="connsiteY78" fmla="*/ 1520490 h 1692226"/>
              <a:gd name="connsiteX79" fmla="*/ 3187872 w 9662615"/>
              <a:gd name="connsiteY79" fmla="*/ 1519991 h 1692226"/>
              <a:gd name="connsiteX80" fmla="*/ 3148026 w 9662615"/>
              <a:gd name="connsiteY80" fmla="*/ 1524777 h 1692226"/>
              <a:gd name="connsiteX81" fmla="*/ 3092394 w 9662615"/>
              <a:gd name="connsiteY81" fmla="*/ 1528115 h 1692226"/>
              <a:gd name="connsiteX82" fmla="*/ 2994200 w 9662615"/>
              <a:gd name="connsiteY82" fmla="*/ 1537857 h 1692226"/>
              <a:gd name="connsiteX83" fmla="*/ 2862301 w 9662615"/>
              <a:gd name="connsiteY83" fmla="*/ 1544250 h 1692226"/>
              <a:gd name="connsiteX84" fmla="*/ 2766335 w 9662615"/>
              <a:gd name="connsiteY84" fmla="*/ 1527662 h 1692226"/>
              <a:gd name="connsiteX85" fmla="*/ 2757836 w 9662615"/>
              <a:gd name="connsiteY85" fmla="*/ 1531371 h 1692226"/>
              <a:gd name="connsiteX86" fmla="*/ 2691555 w 9662615"/>
              <a:gd name="connsiteY86" fmla="*/ 1530283 h 1692226"/>
              <a:gd name="connsiteX87" fmla="*/ 2491676 w 9662615"/>
              <a:gd name="connsiteY87" fmla="*/ 1500859 h 1692226"/>
              <a:gd name="connsiteX88" fmla="*/ 2378036 w 9662615"/>
              <a:gd name="connsiteY88" fmla="*/ 1520645 h 1692226"/>
              <a:gd name="connsiteX89" fmla="*/ 2284269 w 9662615"/>
              <a:gd name="connsiteY89" fmla="*/ 1503068 h 1692226"/>
              <a:gd name="connsiteX90" fmla="*/ 2207104 w 9662615"/>
              <a:gd name="connsiteY90" fmla="*/ 1508888 h 1692226"/>
              <a:gd name="connsiteX91" fmla="*/ 2149226 w 9662615"/>
              <a:gd name="connsiteY91" fmla="*/ 1523409 h 1692226"/>
              <a:gd name="connsiteX92" fmla="*/ 2084783 w 9662615"/>
              <a:gd name="connsiteY92" fmla="*/ 1524245 h 1692226"/>
              <a:gd name="connsiteX93" fmla="*/ 2070075 w 9662615"/>
              <a:gd name="connsiteY93" fmla="*/ 1511285 h 1692226"/>
              <a:gd name="connsiteX94" fmla="*/ 2001057 w 9662615"/>
              <a:gd name="connsiteY94" fmla="*/ 1516449 h 1692226"/>
              <a:gd name="connsiteX95" fmla="*/ 1896330 w 9662615"/>
              <a:gd name="connsiteY95" fmla="*/ 1525725 h 1692226"/>
              <a:gd name="connsiteX96" fmla="*/ 1835994 w 9662615"/>
              <a:gd name="connsiteY96" fmla="*/ 1527678 h 1692226"/>
              <a:gd name="connsiteX97" fmla="*/ 1671119 w 9662615"/>
              <a:gd name="connsiteY97" fmla="*/ 1536701 h 1692226"/>
              <a:gd name="connsiteX98" fmla="*/ 1601337 w 9662615"/>
              <a:gd name="connsiteY98" fmla="*/ 1548552 h 1692226"/>
              <a:gd name="connsiteX99" fmla="*/ 1407755 w 9662615"/>
              <a:gd name="connsiteY99" fmla="*/ 1571444 h 1692226"/>
              <a:gd name="connsiteX100" fmla="*/ 1271994 w 9662615"/>
              <a:gd name="connsiteY100" fmla="*/ 1579471 h 1692226"/>
              <a:gd name="connsiteX101" fmla="*/ 1249226 w 9662615"/>
              <a:gd name="connsiteY101" fmla="*/ 1583140 h 1692226"/>
              <a:gd name="connsiteX102" fmla="*/ 1217719 w 9662615"/>
              <a:gd name="connsiteY102" fmla="*/ 1580863 h 1692226"/>
              <a:gd name="connsiteX103" fmla="*/ 1091432 w 9662615"/>
              <a:gd name="connsiteY103" fmla="*/ 1571003 h 1692226"/>
              <a:gd name="connsiteX104" fmla="*/ 992039 w 9662615"/>
              <a:gd name="connsiteY104" fmla="*/ 1556662 h 1692226"/>
              <a:gd name="connsiteX105" fmla="*/ 868264 w 9662615"/>
              <a:gd name="connsiteY105" fmla="*/ 1566392 h 1692226"/>
              <a:gd name="connsiteX106" fmla="*/ 792765 w 9662615"/>
              <a:gd name="connsiteY106" fmla="*/ 1563102 h 1692226"/>
              <a:gd name="connsiteX107" fmla="*/ 669055 w 9662615"/>
              <a:gd name="connsiteY107" fmla="*/ 1543638 h 1692226"/>
              <a:gd name="connsiteX108" fmla="*/ 506152 w 9662615"/>
              <a:gd name="connsiteY108" fmla="*/ 1549124 h 1692226"/>
              <a:gd name="connsiteX109" fmla="*/ 472797 w 9662615"/>
              <a:gd name="connsiteY109" fmla="*/ 1568904 h 1692226"/>
              <a:gd name="connsiteX110" fmla="*/ 427864 w 9662615"/>
              <a:gd name="connsiteY110" fmla="*/ 1580848 h 1692226"/>
              <a:gd name="connsiteX111" fmla="*/ 408381 w 9662615"/>
              <a:gd name="connsiteY111" fmla="*/ 1552940 h 1692226"/>
              <a:gd name="connsiteX112" fmla="*/ 267163 w 9662615"/>
              <a:gd name="connsiteY112" fmla="*/ 1531913 h 1692226"/>
              <a:gd name="connsiteX113" fmla="*/ 196644 w 9662615"/>
              <a:gd name="connsiteY113" fmla="*/ 1524565 h 1692226"/>
              <a:gd name="connsiteX114" fmla="*/ 86819 w 9662615"/>
              <a:gd name="connsiteY114" fmla="*/ 1519517 h 1692226"/>
              <a:gd name="connsiteX115" fmla="*/ 53369 w 9662615"/>
              <a:gd name="connsiteY115" fmla="*/ 1516853 h 1692226"/>
              <a:gd name="connsiteX116" fmla="*/ 2359 w 9662615"/>
              <a:gd name="connsiteY116" fmla="*/ 1515247 h 1692226"/>
              <a:gd name="connsiteX117" fmla="*/ 0 w 9662615"/>
              <a:gd name="connsiteY117" fmla="*/ 1514932 h 1692226"/>
              <a:gd name="connsiteX118" fmla="*/ 0 w 9662615"/>
              <a:gd name="connsiteY118" fmla="*/ 0 h 1692226"/>
              <a:gd name="connsiteX0" fmla="*/ 0 w 9662615"/>
              <a:gd name="connsiteY0" fmla="*/ 0 h 1621094"/>
              <a:gd name="connsiteX1" fmla="*/ 9662615 w 9662615"/>
              <a:gd name="connsiteY1" fmla="*/ 0 h 1621094"/>
              <a:gd name="connsiteX2" fmla="*/ 9662615 w 9662615"/>
              <a:gd name="connsiteY2" fmla="*/ 1280346 h 1621094"/>
              <a:gd name="connsiteX3" fmla="*/ 9658420 w 9662615"/>
              <a:gd name="connsiteY3" fmla="*/ 1280106 h 1621094"/>
              <a:gd name="connsiteX4" fmla="*/ 9469546 w 9662615"/>
              <a:gd name="connsiteY4" fmla="*/ 1289837 h 1621094"/>
              <a:gd name="connsiteX5" fmla="*/ 9385895 w 9662615"/>
              <a:gd name="connsiteY5" fmla="*/ 1269203 h 1621094"/>
              <a:gd name="connsiteX6" fmla="*/ 9144767 w 9662615"/>
              <a:gd name="connsiteY6" fmla="*/ 1264120 h 1621094"/>
              <a:gd name="connsiteX7" fmla="*/ 8837252 w 9662615"/>
              <a:gd name="connsiteY7" fmla="*/ 1350515 h 1621094"/>
              <a:gd name="connsiteX8" fmla="*/ 8705466 w 9662615"/>
              <a:gd name="connsiteY8" fmla="*/ 1342419 h 1621094"/>
              <a:gd name="connsiteX9" fmla="*/ 8652221 w 9662615"/>
              <a:gd name="connsiteY9" fmla="*/ 1326906 h 1621094"/>
              <a:gd name="connsiteX10" fmla="*/ 8632312 w 9662615"/>
              <a:gd name="connsiteY10" fmla="*/ 1326025 h 1621094"/>
              <a:gd name="connsiteX11" fmla="*/ 8591582 w 9662615"/>
              <a:gd name="connsiteY11" fmla="*/ 1341666 h 1621094"/>
              <a:gd name="connsiteX12" fmla="*/ 8537336 w 9662615"/>
              <a:gd name="connsiteY12" fmla="*/ 1341684 h 1621094"/>
              <a:gd name="connsiteX13" fmla="*/ 8472508 w 9662615"/>
              <a:gd name="connsiteY13" fmla="*/ 1363109 h 1621094"/>
              <a:gd name="connsiteX14" fmla="*/ 8258477 w 9662615"/>
              <a:gd name="connsiteY14" fmla="*/ 1370666 h 1621094"/>
              <a:gd name="connsiteX15" fmla="*/ 8197961 w 9662615"/>
              <a:gd name="connsiteY15" fmla="*/ 1392804 h 1621094"/>
              <a:gd name="connsiteX16" fmla="*/ 8171196 w 9662615"/>
              <a:gd name="connsiteY16" fmla="*/ 1397216 h 1621094"/>
              <a:gd name="connsiteX17" fmla="*/ 8127667 w 9662615"/>
              <a:gd name="connsiteY17" fmla="*/ 1418254 h 1621094"/>
              <a:gd name="connsiteX18" fmla="*/ 7974579 w 9662615"/>
              <a:gd name="connsiteY18" fmla="*/ 1383439 h 1621094"/>
              <a:gd name="connsiteX19" fmla="*/ 7768351 w 9662615"/>
              <a:gd name="connsiteY19" fmla="*/ 1395051 h 1621094"/>
              <a:gd name="connsiteX20" fmla="*/ 7635985 w 9662615"/>
              <a:gd name="connsiteY20" fmla="*/ 1386363 h 1621094"/>
              <a:gd name="connsiteX21" fmla="*/ 7466069 w 9662615"/>
              <a:gd name="connsiteY21" fmla="*/ 1377654 h 1621094"/>
              <a:gd name="connsiteX22" fmla="*/ 7355642 w 9662615"/>
              <a:gd name="connsiteY22" fmla="*/ 1407761 h 1621094"/>
              <a:gd name="connsiteX23" fmla="*/ 7151610 w 9662615"/>
              <a:gd name="connsiteY23" fmla="*/ 1397856 h 1621094"/>
              <a:gd name="connsiteX24" fmla="*/ 7082147 w 9662615"/>
              <a:gd name="connsiteY24" fmla="*/ 1406113 h 1621094"/>
              <a:gd name="connsiteX25" fmla="*/ 7014958 w 9662615"/>
              <a:gd name="connsiteY25" fmla="*/ 1396883 h 1621094"/>
              <a:gd name="connsiteX26" fmla="*/ 6907567 w 9662615"/>
              <a:gd name="connsiteY26" fmla="*/ 1419149 h 1621094"/>
              <a:gd name="connsiteX27" fmla="*/ 6748428 w 9662615"/>
              <a:gd name="connsiteY27" fmla="*/ 1420308 h 1621094"/>
              <a:gd name="connsiteX28" fmla="*/ 6654257 w 9662615"/>
              <a:gd name="connsiteY28" fmla="*/ 1424143 h 1621094"/>
              <a:gd name="connsiteX29" fmla="*/ 6620123 w 9662615"/>
              <a:gd name="connsiteY29" fmla="*/ 1430535 h 1621094"/>
              <a:gd name="connsiteX30" fmla="*/ 6571355 w 9662615"/>
              <a:gd name="connsiteY30" fmla="*/ 1436144 h 1621094"/>
              <a:gd name="connsiteX31" fmla="*/ 6486557 w 9662615"/>
              <a:gd name="connsiteY31" fmla="*/ 1449861 h 1621094"/>
              <a:gd name="connsiteX32" fmla="*/ 6370419 w 9662615"/>
              <a:gd name="connsiteY32" fmla="*/ 1461649 h 1621094"/>
              <a:gd name="connsiteX33" fmla="*/ 6278839 w 9662615"/>
              <a:gd name="connsiteY33" fmla="*/ 1449160 h 1621094"/>
              <a:gd name="connsiteX34" fmla="*/ 6272455 w 9662615"/>
              <a:gd name="connsiteY34" fmla="*/ 1453191 h 1621094"/>
              <a:gd name="connsiteX35" fmla="*/ 6212659 w 9662615"/>
              <a:gd name="connsiteY35" fmla="*/ 1454850 h 1621094"/>
              <a:gd name="connsiteX36" fmla="*/ 6069317 w 9662615"/>
              <a:gd name="connsiteY36" fmla="*/ 1445838 h 1621094"/>
              <a:gd name="connsiteX37" fmla="*/ 5878477 w 9662615"/>
              <a:gd name="connsiteY37" fmla="*/ 1439180 h 1621094"/>
              <a:gd name="connsiteX38" fmla="*/ 5838387 w 9662615"/>
              <a:gd name="connsiteY38" fmla="*/ 1444679 h 1621094"/>
              <a:gd name="connsiteX39" fmla="*/ 5771136 w 9662615"/>
              <a:gd name="connsiteY39" fmla="*/ 1453639 h 1621094"/>
              <a:gd name="connsiteX40" fmla="*/ 5724081 w 9662615"/>
              <a:gd name="connsiteY40" fmla="*/ 1470431 h 1621094"/>
              <a:gd name="connsiteX41" fmla="*/ 5666577 w 9662615"/>
              <a:gd name="connsiteY41" fmla="*/ 1473921 h 1621094"/>
              <a:gd name="connsiteX42" fmla="*/ 5649068 w 9662615"/>
              <a:gd name="connsiteY42" fmla="*/ 1461676 h 1621094"/>
              <a:gd name="connsiteX43" fmla="*/ 5588902 w 9662615"/>
              <a:gd name="connsiteY43" fmla="*/ 1469647 h 1621094"/>
              <a:gd name="connsiteX44" fmla="*/ 5498090 w 9662615"/>
              <a:gd name="connsiteY44" fmla="*/ 1483173 h 1621094"/>
              <a:gd name="connsiteX45" fmla="*/ 5444641 w 9662615"/>
              <a:gd name="connsiteY45" fmla="*/ 1487602 h 1621094"/>
              <a:gd name="connsiteX46" fmla="*/ 5299812 w 9662615"/>
              <a:gd name="connsiteY46" fmla="*/ 1503362 h 1621094"/>
              <a:gd name="connsiteX47" fmla="*/ 5213947 w 9662615"/>
              <a:gd name="connsiteY47" fmla="*/ 1516637 h 1621094"/>
              <a:gd name="connsiteX48" fmla="*/ 5090342 w 9662615"/>
              <a:gd name="connsiteY48" fmla="*/ 1546680 h 1621094"/>
              <a:gd name="connsiteX49" fmla="*/ 5129812 w 9662615"/>
              <a:gd name="connsiteY49" fmla="*/ 1521277 h 1621094"/>
              <a:gd name="connsiteX50" fmla="*/ 5059484 w 9662615"/>
              <a:gd name="connsiteY50" fmla="*/ 1546802 h 1621094"/>
              <a:gd name="connsiteX51" fmla="*/ 5038524 w 9662615"/>
              <a:gd name="connsiteY51" fmla="*/ 1545675 h 1621094"/>
              <a:gd name="connsiteX52" fmla="*/ 5026564 w 9662615"/>
              <a:gd name="connsiteY52" fmla="*/ 1545376 h 1621094"/>
              <a:gd name="connsiteX53" fmla="*/ 4969433 w 9662615"/>
              <a:gd name="connsiteY53" fmla="*/ 1550865 h 1621094"/>
              <a:gd name="connsiteX54" fmla="*/ 4921303 w 9662615"/>
              <a:gd name="connsiteY54" fmla="*/ 1575379 h 1621094"/>
              <a:gd name="connsiteX55" fmla="*/ 4871726 w 9662615"/>
              <a:gd name="connsiteY55" fmla="*/ 1570584 h 1621094"/>
              <a:gd name="connsiteX56" fmla="*/ 4847242 w 9662615"/>
              <a:gd name="connsiteY56" fmla="*/ 1621094 h 1621094"/>
              <a:gd name="connsiteX57" fmla="*/ 4821058 w 9662615"/>
              <a:gd name="connsiteY57" fmla="*/ 1553078 h 1621094"/>
              <a:gd name="connsiteX58" fmla="*/ 4791466 w 9662615"/>
              <a:gd name="connsiteY58" fmla="*/ 1561324 h 1621094"/>
              <a:gd name="connsiteX59" fmla="*/ 4784247 w 9662615"/>
              <a:gd name="connsiteY59" fmla="*/ 1562342 h 1621094"/>
              <a:gd name="connsiteX60" fmla="*/ 4735334 w 9662615"/>
              <a:gd name="connsiteY60" fmla="*/ 1581778 h 1621094"/>
              <a:gd name="connsiteX61" fmla="*/ 4697562 w 9662615"/>
              <a:gd name="connsiteY61" fmla="*/ 1551206 h 1621094"/>
              <a:gd name="connsiteX62" fmla="*/ 4662664 w 9662615"/>
              <a:gd name="connsiteY62" fmla="*/ 1573162 h 1621094"/>
              <a:gd name="connsiteX63" fmla="*/ 4603028 w 9662615"/>
              <a:gd name="connsiteY63" fmla="*/ 1568821 h 1621094"/>
              <a:gd name="connsiteX64" fmla="*/ 4541612 w 9662615"/>
              <a:gd name="connsiteY64" fmla="*/ 1545262 h 1621094"/>
              <a:gd name="connsiteX65" fmla="*/ 4422155 w 9662615"/>
              <a:gd name="connsiteY65" fmla="*/ 1542059 h 1621094"/>
              <a:gd name="connsiteX66" fmla="*/ 4221826 w 9662615"/>
              <a:gd name="connsiteY66" fmla="*/ 1508923 h 1621094"/>
              <a:gd name="connsiteX67" fmla="*/ 4096601 w 9662615"/>
              <a:gd name="connsiteY67" fmla="*/ 1521563 h 1621094"/>
              <a:gd name="connsiteX68" fmla="*/ 3970635 w 9662615"/>
              <a:gd name="connsiteY68" fmla="*/ 1544815 h 1621094"/>
              <a:gd name="connsiteX69" fmla="*/ 3833906 w 9662615"/>
              <a:gd name="connsiteY69" fmla="*/ 1516637 h 1621094"/>
              <a:gd name="connsiteX70" fmla="*/ 3696258 w 9662615"/>
              <a:gd name="connsiteY70" fmla="*/ 1537563 h 1621094"/>
              <a:gd name="connsiteX71" fmla="*/ 3594070 w 9662615"/>
              <a:gd name="connsiteY71" fmla="*/ 1509422 h 1621094"/>
              <a:gd name="connsiteX72" fmla="*/ 3565233 w 9662615"/>
              <a:gd name="connsiteY72" fmla="*/ 1515122 h 1621094"/>
              <a:gd name="connsiteX73" fmla="*/ 3560267 w 9662615"/>
              <a:gd name="connsiteY73" fmla="*/ 1516288 h 1621094"/>
              <a:gd name="connsiteX74" fmla="*/ 3540258 w 9662615"/>
              <a:gd name="connsiteY74" fmla="*/ 1516976 h 1621094"/>
              <a:gd name="connsiteX75" fmla="*/ 3534780 w 9662615"/>
              <a:gd name="connsiteY75" fmla="*/ 1522141 h 1621094"/>
              <a:gd name="connsiteX76" fmla="*/ 3504783 w 9662615"/>
              <a:gd name="connsiteY76" fmla="*/ 1526739 h 1621094"/>
              <a:gd name="connsiteX77" fmla="*/ 3430805 w 9662615"/>
              <a:gd name="connsiteY77" fmla="*/ 1542521 h 1621094"/>
              <a:gd name="connsiteX78" fmla="*/ 3292707 w 9662615"/>
              <a:gd name="connsiteY78" fmla="*/ 1520490 h 1621094"/>
              <a:gd name="connsiteX79" fmla="*/ 3187872 w 9662615"/>
              <a:gd name="connsiteY79" fmla="*/ 1519991 h 1621094"/>
              <a:gd name="connsiteX80" fmla="*/ 3148026 w 9662615"/>
              <a:gd name="connsiteY80" fmla="*/ 1524777 h 1621094"/>
              <a:gd name="connsiteX81" fmla="*/ 3092394 w 9662615"/>
              <a:gd name="connsiteY81" fmla="*/ 1528115 h 1621094"/>
              <a:gd name="connsiteX82" fmla="*/ 2994200 w 9662615"/>
              <a:gd name="connsiteY82" fmla="*/ 1537857 h 1621094"/>
              <a:gd name="connsiteX83" fmla="*/ 2862301 w 9662615"/>
              <a:gd name="connsiteY83" fmla="*/ 1544250 h 1621094"/>
              <a:gd name="connsiteX84" fmla="*/ 2766335 w 9662615"/>
              <a:gd name="connsiteY84" fmla="*/ 1527662 h 1621094"/>
              <a:gd name="connsiteX85" fmla="*/ 2757836 w 9662615"/>
              <a:gd name="connsiteY85" fmla="*/ 1531371 h 1621094"/>
              <a:gd name="connsiteX86" fmla="*/ 2691555 w 9662615"/>
              <a:gd name="connsiteY86" fmla="*/ 1530283 h 1621094"/>
              <a:gd name="connsiteX87" fmla="*/ 2491676 w 9662615"/>
              <a:gd name="connsiteY87" fmla="*/ 1500859 h 1621094"/>
              <a:gd name="connsiteX88" fmla="*/ 2378036 w 9662615"/>
              <a:gd name="connsiteY88" fmla="*/ 1520645 h 1621094"/>
              <a:gd name="connsiteX89" fmla="*/ 2284269 w 9662615"/>
              <a:gd name="connsiteY89" fmla="*/ 1503068 h 1621094"/>
              <a:gd name="connsiteX90" fmla="*/ 2207104 w 9662615"/>
              <a:gd name="connsiteY90" fmla="*/ 1508888 h 1621094"/>
              <a:gd name="connsiteX91" fmla="*/ 2149226 w 9662615"/>
              <a:gd name="connsiteY91" fmla="*/ 1523409 h 1621094"/>
              <a:gd name="connsiteX92" fmla="*/ 2084783 w 9662615"/>
              <a:gd name="connsiteY92" fmla="*/ 1524245 h 1621094"/>
              <a:gd name="connsiteX93" fmla="*/ 2070075 w 9662615"/>
              <a:gd name="connsiteY93" fmla="*/ 1511285 h 1621094"/>
              <a:gd name="connsiteX94" fmla="*/ 2001057 w 9662615"/>
              <a:gd name="connsiteY94" fmla="*/ 1516449 h 1621094"/>
              <a:gd name="connsiteX95" fmla="*/ 1896330 w 9662615"/>
              <a:gd name="connsiteY95" fmla="*/ 1525725 h 1621094"/>
              <a:gd name="connsiteX96" fmla="*/ 1835994 w 9662615"/>
              <a:gd name="connsiteY96" fmla="*/ 1527678 h 1621094"/>
              <a:gd name="connsiteX97" fmla="*/ 1671119 w 9662615"/>
              <a:gd name="connsiteY97" fmla="*/ 1536701 h 1621094"/>
              <a:gd name="connsiteX98" fmla="*/ 1601337 w 9662615"/>
              <a:gd name="connsiteY98" fmla="*/ 1548552 h 1621094"/>
              <a:gd name="connsiteX99" fmla="*/ 1407755 w 9662615"/>
              <a:gd name="connsiteY99" fmla="*/ 1571444 h 1621094"/>
              <a:gd name="connsiteX100" fmla="*/ 1271994 w 9662615"/>
              <a:gd name="connsiteY100" fmla="*/ 1579471 h 1621094"/>
              <a:gd name="connsiteX101" fmla="*/ 1249226 w 9662615"/>
              <a:gd name="connsiteY101" fmla="*/ 1583140 h 1621094"/>
              <a:gd name="connsiteX102" fmla="*/ 1217719 w 9662615"/>
              <a:gd name="connsiteY102" fmla="*/ 1580863 h 1621094"/>
              <a:gd name="connsiteX103" fmla="*/ 1091432 w 9662615"/>
              <a:gd name="connsiteY103" fmla="*/ 1571003 h 1621094"/>
              <a:gd name="connsiteX104" fmla="*/ 992039 w 9662615"/>
              <a:gd name="connsiteY104" fmla="*/ 1556662 h 1621094"/>
              <a:gd name="connsiteX105" fmla="*/ 868264 w 9662615"/>
              <a:gd name="connsiteY105" fmla="*/ 1566392 h 1621094"/>
              <a:gd name="connsiteX106" fmla="*/ 792765 w 9662615"/>
              <a:gd name="connsiteY106" fmla="*/ 1563102 h 1621094"/>
              <a:gd name="connsiteX107" fmla="*/ 669055 w 9662615"/>
              <a:gd name="connsiteY107" fmla="*/ 1543638 h 1621094"/>
              <a:gd name="connsiteX108" fmla="*/ 506152 w 9662615"/>
              <a:gd name="connsiteY108" fmla="*/ 1549124 h 1621094"/>
              <a:gd name="connsiteX109" fmla="*/ 472797 w 9662615"/>
              <a:gd name="connsiteY109" fmla="*/ 1568904 h 1621094"/>
              <a:gd name="connsiteX110" fmla="*/ 427864 w 9662615"/>
              <a:gd name="connsiteY110" fmla="*/ 1580848 h 1621094"/>
              <a:gd name="connsiteX111" fmla="*/ 408381 w 9662615"/>
              <a:gd name="connsiteY111" fmla="*/ 1552940 h 1621094"/>
              <a:gd name="connsiteX112" fmla="*/ 267163 w 9662615"/>
              <a:gd name="connsiteY112" fmla="*/ 1531913 h 1621094"/>
              <a:gd name="connsiteX113" fmla="*/ 196644 w 9662615"/>
              <a:gd name="connsiteY113" fmla="*/ 1524565 h 1621094"/>
              <a:gd name="connsiteX114" fmla="*/ 86819 w 9662615"/>
              <a:gd name="connsiteY114" fmla="*/ 1519517 h 1621094"/>
              <a:gd name="connsiteX115" fmla="*/ 53369 w 9662615"/>
              <a:gd name="connsiteY115" fmla="*/ 1516853 h 1621094"/>
              <a:gd name="connsiteX116" fmla="*/ 2359 w 9662615"/>
              <a:gd name="connsiteY116" fmla="*/ 1515247 h 1621094"/>
              <a:gd name="connsiteX117" fmla="*/ 0 w 9662615"/>
              <a:gd name="connsiteY117" fmla="*/ 1514932 h 1621094"/>
              <a:gd name="connsiteX118" fmla="*/ 0 w 9662615"/>
              <a:gd name="connsiteY118" fmla="*/ 0 h 1621094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1303 w 9662615"/>
              <a:gd name="connsiteY54" fmla="*/ 1575379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5334 w 9662615"/>
              <a:gd name="connsiteY60" fmla="*/ 158177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41612 w 9662615"/>
              <a:gd name="connsiteY64" fmla="*/ 1545262 h 1583140"/>
              <a:gd name="connsiteX65" fmla="*/ 4422155 w 9662615"/>
              <a:gd name="connsiteY65" fmla="*/ 1542059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5334 w 9662615"/>
              <a:gd name="connsiteY60" fmla="*/ 158177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41612 w 9662615"/>
              <a:gd name="connsiteY64" fmla="*/ 1545262 h 1583140"/>
              <a:gd name="connsiteX65" fmla="*/ 4422155 w 9662615"/>
              <a:gd name="connsiteY65" fmla="*/ 1542059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97680"/>
              <a:gd name="connsiteX1" fmla="*/ 9662615 w 9662615"/>
              <a:gd name="connsiteY1" fmla="*/ 0 h 1597680"/>
              <a:gd name="connsiteX2" fmla="*/ 9662615 w 9662615"/>
              <a:gd name="connsiteY2" fmla="*/ 1280346 h 1597680"/>
              <a:gd name="connsiteX3" fmla="*/ 9658420 w 9662615"/>
              <a:gd name="connsiteY3" fmla="*/ 1280106 h 1597680"/>
              <a:gd name="connsiteX4" fmla="*/ 9469546 w 9662615"/>
              <a:gd name="connsiteY4" fmla="*/ 1289837 h 1597680"/>
              <a:gd name="connsiteX5" fmla="*/ 9385895 w 9662615"/>
              <a:gd name="connsiteY5" fmla="*/ 1269203 h 1597680"/>
              <a:gd name="connsiteX6" fmla="*/ 9144767 w 9662615"/>
              <a:gd name="connsiteY6" fmla="*/ 1264120 h 1597680"/>
              <a:gd name="connsiteX7" fmla="*/ 8837252 w 9662615"/>
              <a:gd name="connsiteY7" fmla="*/ 1350515 h 1597680"/>
              <a:gd name="connsiteX8" fmla="*/ 8705466 w 9662615"/>
              <a:gd name="connsiteY8" fmla="*/ 1342419 h 1597680"/>
              <a:gd name="connsiteX9" fmla="*/ 8652221 w 9662615"/>
              <a:gd name="connsiteY9" fmla="*/ 1326906 h 1597680"/>
              <a:gd name="connsiteX10" fmla="*/ 8632312 w 9662615"/>
              <a:gd name="connsiteY10" fmla="*/ 1326025 h 1597680"/>
              <a:gd name="connsiteX11" fmla="*/ 8591582 w 9662615"/>
              <a:gd name="connsiteY11" fmla="*/ 1341666 h 1597680"/>
              <a:gd name="connsiteX12" fmla="*/ 8537336 w 9662615"/>
              <a:gd name="connsiteY12" fmla="*/ 1341684 h 1597680"/>
              <a:gd name="connsiteX13" fmla="*/ 8472508 w 9662615"/>
              <a:gd name="connsiteY13" fmla="*/ 1363109 h 1597680"/>
              <a:gd name="connsiteX14" fmla="*/ 8258477 w 9662615"/>
              <a:gd name="connsiteY14" fmla="*/ 1370666 h 1597680"/>
              <a:gd name="connsiteX15" fmla="*/ 8197961 w 9662615"/>
              <a:gd name="connsiteY15" fmla="*/ 1392804 h 1597680"/>
              <a:gd name="connsiteX16" fmla="*/ 8171196 w 9662615"/>
              <a:gd name="connsiteY16" fmla="*/ 1397216 h 1597680"/>
              <a:gd name="connsiteX17" fmla="*/ 8127667 w 9662615"/>
              <a:gd name="connsiteY17" fmla="*/ 1418254 h 1597680"/>
              <a:gd name="connsiteX18" fmla="*/ 7974579 w 9662615"/>
              <a:gd name="connsiteY18" fmla="*/ 1383439 h 1597680"/>
              <a:gd name="connsiteX19" fmla="*/ 7768351 w 9662615"/>
              <a:gd name="connsiteY19" fmla="*/ 1395051 h 1597680"/>
              <a:gd name="connsiteX20" fmla="*/ 7635985 w 9662615"/>
              <a:gd name="connsiteY20" fmla="*/ 1386363 h 1597680"/>
              <a:gd name="connsiteX21" fmla="*/ 7466069 w 9662615"/>
              <a:gd name="connsiteY21" fmla="*/ 1377654 h 1597680"/>
              <a:gd name="connsiteX22" fmla="*/ 7355642 w 9662615"/>
              <a:gd name="connsiteY22" fmla="*/ 1407761 h 1597680"/>
              <a:gd name="connsiteX23" fmla="*/ 7151610 w 9662615"/>
              <a:gd name="connsiteY23" fmla="*/ 1397856 h 1597680"/>
              <a:gd name="connsiteX24" fmla="*/ 7082147 w 9662615"/>
              <a:gd name="connsiteY24" fmla="*/ 1406113 h 1597680"/>
              <a:gd name="connsiteX25" fmla="*/ 7014958 w 9662615"/>
              <a:gd name="connsiteY25" fmla="*/ 1396883 h 1597680"/>
              <a:gd name="connsiteX26" fmla="*/ 6907567 w 9662615"/>
              <a:gd name="connsiteY26" fmla="*/ 1419149 h 1597680"/>
              <a:gd name="connsiteX27" fmla="*/ 6748428 w 9662615"/>
              <a:gd name="connsiteY27" fmla="*/ 1420308 h 1597680"/>
              <a:gd name="connsiteX28" fmla="*/ 6654257 w 9662615"/>
              <a:gd name="connsiteY28" fmla="*/ 1424143 h 1597680"/>
              <a:gd name="connsiteX29" fmla="*/ 6620123 w 9662615"/>
              <a:gd name="connsiteY29" fmla="*/ 1430535 h 1597680"/>
              <a:gd name="connsiteX30" fmla="*/ 6571355 w 9662615"/>
              <a:gd name="connsiteY30" fmla="*/ 1436144 h 1597680"/>
              <a:gd name="connsiteX31" fmla="*/ 6486557 w 9662615"/>
              <a:gd name="connsiteY31" fmla="*/ 1449861 h 1597680"/>
              <a:gd name="connsiteX32" fmla="*/ 6370419 w 9662615"/>
              <a:gd name="connsiteY32" fmla="*/ 1461649 h 1597680"/>
              <a:gd name="connsiteX33" fmla="*/ 6278839 w 9662615"/>
              <a:gd name="connsiteY33" fmla="*/ 1449160 h 1597680"/>
              <a:gd name="connsiteX34" fmla="*/ 6272455 w 9662615"/>
              <a:gd name="connsiteY34" fmla="*/ 1453191 h 1597680"/>
              <a:gd name="connsiteX35" fmla="*/ 6212659 w 9662615"/>
              <a:gd name="connsiteY35" fmla="*/ 1454850 h 1597680"/>
              <a:gd name="connsiteX36" fmla="*/ 6069317 w 9662615"/>
              <a:gd name="connsiteY36" fmla="*/ 1445838 h 1597680"/>
              <a:gd name="connsiteX37" fmla="*/ 5878477 w 9662615"/>
              <a:gd name="connsiteY37" fmla="*/ 1439180 h 1597680"/>
              <a:gd name="connsiteX38" fmla="*/ 5838387 w 9662615"/>
              <a:gd name="connsiteY38" fmla="*/ 1444679 h 1597680"/>
              <a:gd name="connsiteX39" fmla="*/ 5771136 w 9662615"/>
              <a:gd name="connsiteY39" fmla="*/ 1453639 h 1597680"/>
              <a:gd name="connsiteX40" fmla="*/ 5724081 w 9662615"/>
              <a:gd name="connsiteY40" fmla="*/ 1470431 h 1597680"/>
              <a:gd name="connsiteX41" fmla="*/ 5666577 w 9662615"/>
              <a:gd name="connsiteY41" fmla="*/ 1473921 h 1597680"/>
              <a:gd name="connsiteX42" fmla="*/ 5649068 w 9662615"/>
              <a:gd name="connsiteY42" fmla="*/ 1461676 h 1597680"/>
              <a:gd name="connsiteX43" fmla="*/ 5588902 w 9662615"/>
              <a:gd name="connsiteY43" fmla="*/ 1469647 h 1597680"/>
              <a:gd name="connsiteX44" fmla="*/ 5498090 w 9662615"/>
              <a:gd name="connsiteY44" fmla="*/ 1483173 h 1597680"/>
              <a:gd name="connsiteX45" fmla="*/ 5444641 w 9662615"/>
              <a:gd name="connsiteY45" fmla="*/ 1487602 h 1597680"/>
              <a:gd name="connsiteX46" fmla="*/ 5299812 w 9662615"/>
              <a:gd name="connsiteY46" fmla="*/ 1503362 h 1597680"/>
              <a:gd name="connsiteX47" fmla="*/ 5213947 w 9662615"/>
              <a:gd name="connsiteY47" fmla="*/ 1516637 h 1597680"/>
              <a:gd name="connsiteX48" fmla="*/ 5090342 w 9662615"/>
              <a:gd name="connsiteY48" fmla="*/ 1546680 h 1597680"/>
              <a:gd name="connsiteX49" fmla="*/ 5129812 w 9662615"/>
              <a:gd name="connsiteY49" fmla="*/ 1521277 h 1597680"/>
              <a:gd name="connsiteX50" fmla="*/ 5059484 w 9662615"/>
              <a:gd name="connsiteY50" fmla="*/ 1546802 h 1597680"/>
              <a:gd name="connsiteX51" fmla="*/ 5038524 w 9662615"/>
              <a:gd name="connsiteY51" fmla="*/ 1545675 h 1597680"/>
              <a:gd name="connsiteX52" fmla="*/ 5026564 w 9662615"/>
              <a:gd name="connsiteY52" fmla="*/ 1545376 h 1597680"/>
              <a:gd name="connsiteX53" fmla="*/ 4969433 w 9662615"/>
              <a:gd name="connsiteY53" fmla="*/ 1550865 h 1597680"/>
              <a:gd name="connsiteX54" fmla="*/ 4929254 w 9662615"/>
              <a:gd name="connsiteY54" fmla="*/ 1563452 h 1597680"/>
              <a:gd name="connsiteX55" fmla="*/ 4871726 w 9662615"/>
              <a:gd name="connsiteY55" fmla="*/ 1570584 h 1597680"/>
              <a:gd name="connsiteX56" fmla="*/ 4843267 w 9662615"/>
              <a:gd name="connsiteY56" fmla="*/ 1561459 h 1597680"/>
              <a:gd name="connsiteX57" fmla="*/ 4821058 w 9662615"/>
              <a:gd name="connsiteY57" fmla="*/ 1553078 h 1597680"/>
              <a:gd name="connsiteX58" fmla="*/ 4791466 w 9662615"/>
              <a:gd name="connsiteY58" fmla="*/ 1561324 h 1597680"/>
              <a:gd name="connsiteX59" fmla="*/ 4784247 w 9662615"/>
              <a:gd name="connsiteY59" fmla="*/ 1562342 h 1597680"/>
              <a:gd name="connsiteX60" fmla="*/ 4743285 w 9662615"/>
              <a:gd name="connsiteY60" fmla="*/ 1597680 h 1597680"/>
              <a:gd name="connsiteX61" fmla="*/ 4697562 w 9662615"/>
              <a:gd name="connsiteY61" fmla="*/ 1551206 h 1597680"/>
              <a:gd name="connsiteX62" fmla="*/ 4662664 w 9662615"/>
              <a:gd name="connsiteY62" fmla="*/ 1573162 h 1597680"/>
              <a:gd name="connsiteX63" fmla="*/ 4603028 w 9662615"/>
              <a:gd name="connsiteY63" fmla="*/ 1568821 h 1597680"/>
              <a:gd name="connsiteX64" fmla="*/ 4541612 w 9662615"/>
              <a:gd name="connsiteY64" fmla="*/ 1545262 h 1597680"/>
              <a:gd name="connsiteX65" fmla="*/ 4422155 w 9662615"/>
              <a:gd name="connsiteY65" fmla="*/ 1542059 h 1597680"/>
              <a:gd name="connsiteX66" fmla="*/ 4221826 w 9662615"/>
              <a:gd name="connsiteY66" fmla="*/ 1508923 h 1597680"/>
              <a:gd name="connsiteX67" fmla="*/ 4096601 w 9662615"/>
              <a:gd name="connsiteY67" fmla="*/ 1521563 h 1597680"/>
              <a:gd name="connsiteX68" fmla="*/ 3970635 w 9662615"/>
              <a:gd name="connsiteY68" fmla="*/ 1544815 h 1597680"/>
              <a:gd name="connsiteX69" fmla="*/ 3833906 w 9662615"/>
              <a:gd name="connsiteY69" fmla="*/ 1516637 h 1597680"/>
              <a:gd name="connsiteX70" fmla="*/ 3696258 w 9662615"/>
              <a:gd name="connsiteY70" fmla="*/ 1537563 h 1597680"/>
              <a:gd name="connsiteX71" fmla="*/ 3594070 w 9662615"/>
              <a:gd name="connsiteY71" fmla="*/ 1509422 h 1597680"/>
              <a:gd name="connsiteX72" fmla="*/ 3565233 w 9662615"/>
              <a:gd name="connsiteY72" fmla="*/ 1515122 h 1597680"/>
              <a:gd name="connsiteX73" fmla="*/ 3560267 w 9662615"/>
              <a:gd name="connsiteY73" fmla="*/ 1516288 h 1597680"/>
              <a:gd name="connsiteX74" fmla="*/ 3540258 w 9662615"/>
              <a:gd name="connsiteY74" fmla="*/ 1516976 h 1597680"/>
              <a:gd name="connsiteX75" fmla="*/ 3534780 w 9662615"/>
              <a:gd name="connsiteY75" fmla="*/ 1522141 h 1597680"/>
              <a:gd name="connsiteX76" fmla="*/ 3504783 w 9662615"/>
              <a:gd name="connsiteY76" fmla="*/ 1526739 h 1597680"/>
              <a:gd name="connsiteX77" fmla="*/ 3430805 w 9662615"/>
              <a:gd name="connsiteY77" fmla="*/ 1542521 h 1597680"/>
              <a:gd name="connsiteX78" fmla="*/ 3292707 w 9662615"/>
              <a:gd name="connsiteY78" fmla="*/ 1520490 h 1597680"/>
              <a:gd name="connsiteX79" fmla="*/ 3187872 w 9662615"/>
              <a:gd name="connsiteY79" fmla="*/ 1519991 h 1597680"/>
              <a:gd name="connsiteX80" fmla="*/ 3148026 w 9662615"/>
              <a:gd name="connsiteY80" fmla="*/ 1524777 h 1597680"/>
              <a:gd name="connsiteX81" fmla="*/ 3092394 w 9662615"/>
              <a:gd name="connsiteY81" fmla="*/ 1528115 h 1597680"/>
              <a:gd name="connsiteX82" fmla="*/ 2994200 w 9662615"/>
              <a:gd name="connsiteY82" fmla="*/ 1537857 h 1597680"/>
              <a:gd name="connsiteX83" fmla="*/ 2862301 w 9662615"/>
              <a:gd name="connsiteY83" fmla="*/ 1544250 h 1597680"/>
              <a:gd name="connsiteX84" fmla="*/ 2766335 w 9662615"/>
              <a:gd name="connsiteY84" fmla="*/ 1527662 h 1597680"/>
              <a:gd name="connsiteX85" fmla="*/ 2757836 w 9662615"/>
              <a:gd name="connsiteY85" fmla="*/ 1531371 h 1597680"/>
              <a:gd name="connsiteX86" fmla="*/ 2691555 w 9662615"/>
              <a:gd name="connsiteY86" fmla="*/ 1530283 h 1597680"/>
              <a:gd name="connsiteX87" fmla="*/ 2491676 w 9662615"/>
              <a:gd name="connsiteY87" fmla="*/ 1500859 h 1597680"/>
              <a:gd name="connsiteX88" fmla="*/ 2378036 w 9662615"/>
              <a:gd name="connsiteY88" fmla="*/ 1520645 h 1597680"/>
              <a:gd name="connsiteX89" fmla="*/ 2284269 w 9662615"/>
              <a:gd name="connsiteY89" fmla="*/ 1503068 h 1597680"/>
              <a:gd name="connsiteX90" fmla="*/ 2207104 w 9662615"/>
              <a:gd name="connsiteY90" fmla="*/ 1508888 h 1597680"/>
              <a:gd name="connsiteX91" fmla="*/ 2149226 w 9662615"/>
              <a:gd name="connsiteY91" fmla="*/ 1523409 h 1597680"/>
              <a:gd name="connsiteX92" fmla="*/ 2084783 w 9662615"/>
              <a:gd name="connsiteY92" fmla="*/ 1524245 h 1597680"/>
              <a:gd name="connsiteX93" fmla="*/ 2070075 w 9662615"/>
              <a:gd name="connsiteY93" fmla="*/ 1511285 h 1597680"/>
              <a:gd name="connsiteX94" fmla="*/ 2001057 w 9662615"/>
              <a:gd name="connsiteY94" fmla="*/ 1516449 h 1597680"/>
              <a:gd name="connsiteX95" fmla="*/ 1896330 w 9662615"/>
              <a:gd name="connsiteY95" fmla="*/ 1525725 h 1597680"/>
              <a:gd name="connsiteX96" fmla="*/ 1835994 w 9662615"/>
              <a:gd name="connsiteY96" fmla="*/ 1527678 h 1597680"/>
              <a:gd name="connsiteX97" fmla="*/ 1671119 w 9662615"/>
              <a:gd name="connsiteY97" fmla="*/ 1536701 h 1597680"/>
              <a:gd name="connsiteX98" fmla="*/ 1601337 w 9662615"/>
              <a:gd name="connsiteY98" fmla="*/ 1548552 h 1597680"/>
              <a:gd name="connsiteX99" fmla="*/ 1407755 w 9662615"/>
              <a:gd name="connsiteY99" fmla="*/ 1571444 h 1597680"/>
              <a:gd name="connsiteX100" fmla="*/ 1271994 w 9662615"/>
              <a:gd name="connsiteY100" fmla="*/ 1579471 h 1597680"/>
              <a:gd name="connsiteX101" fmla="*/ 1249226 w 9662615"/>
              <a:gd name="connsiteY101" fmla="*/ 1583140 h 1597680"/>
              <a:gd name="connsiteX102" fmla="*/ 1217719 w 9662615"/>
              <a:gd name="connsiteY102" fmla="*/ 1580863 h 1597680"/>
              <a:gd name="connsiteX103" fmla="*/ 1091432 w 9662615"/>
              <a:gd name="connsiteY103" fmla="*/ 1571003 h 1597680"/>
              <a:gd name="connsiteX104" fmla="*/ 992039 w 9662615"/>
              <a:gd name="connsiteY104" fmla="*/ 1556662 h 1597680"/>
              <a:gd name="connsiteX105" fmla="*/ 868264 w 9662615"/>
              <a:gd name="connsiteY105" fmla="*/ 1566392 h 1597680"/>
              <a:gd name="connsiteX106" fmla="*/ 792765 w 9662615"/>
              <a:gd name="connsiteY106" fmla="*/ 1563102 h 1597680"/>
              <a:gd name="connsiteX107" fmla="*/ 669055 w 9662615"/>
              <a:gd name="connsiteY107" fmla="*/ 1543638 h 1597680"/>
              <a:gd name="connsiteX108" fmla="*/ 506152 w 9662615"/>
              <a:gd name="connsiteY108" fmla="*/ 1549124 h 1597680"/>
              <a:gd name="connsiteX109" fmla="*/ 472797 w 9662615"/>
              <a:gd name="connsiteY109" fmla="*/ 1568904 h 1597680"/>
              <a:gd name="connsiteX110" fmla="*/ 427864 w 9662615"/>
              <a:gd name="connsiteY110" fmla="*/ 1580848 h 1597680"/>
              <a:gd name="connsiteX111" fmla="*/ 408381 w 9662615"/>
              <a:gd name="connsiteY111" fmla="*/ 1552940 h 1597680"/>
              <a:gd name="connsiteX112" fmla="*/ 267163 w 9662615"/>
              <a:gd name="connsiteY112" fmla="*/ 1531913 h 1597680"/>
              <a:gd name="connsiteX113" fmla="*/ 196644 w 9662615"/>
              <a:gd name="connsiteY113" fmla="*/ 1524565 h 1597680"/>
              <a:gd name="connsiteX114" fmla="*/ 86819 w 9662615"/>
              <a:gd name="connsiteY114" fmla="*/ 1519517 h 1597680"/>
              <a:gd name="connsiteX115" fmla="*/ 53369 w 9662615"/>
              <a:gd name="connsiteY115" fmla="*/ 1516853 h 1597680"/>
              <a:gd name="connsiteX116" fmla="*/ 2359 w 9662615"/>
              <a:gd name="connsiteY116" fmla="*/ 1515247 h 1597680"/>
              <a:gd name="connsiteX117" fmla="*/ 0 w 9662615"/>
              <a:gd name="connsiteY117" fmla="*/ 1514932 h 1597680"/>
              <a:gd name="connsiteX118" fmla="*/ 0 w 9662615"/>
              <a:gd name="connsiteY118" fmla="*/ 0 h 1597680"/>
              <a:gd name="connsiteX0" fmla="*/ 0 w 9662615"/>
              <a:gd name="connsiteY0" fmla="*/ 0 h 1603753"/>
              <a:gd name="connsiteX1" fmla="*/ 9662615 w 9662615"/>
              <a:gd name="connsiteY1" fmla="*/ 0 h 1603753"/>
              <a:gd name="connsiteX2" fmla="*/ 9662615 w 9662615"/>
              <a:gd name="connsiteY2" fmla="*/ 1280346 h 1603753"/>
              <a:gd name="connsiteX3" fmla="*/ 9658420 w 9662615"/>
              <a:gd name="connsiteY3" fmla="*/ 1280106 h 1603753"/>
              <a:gd name="connsiteX4" fmla="*/ 9469546 w 9662615"/>
              <a:gd name="connsiteY4" fmla="*/ 1289837 h 1603753"/>
              <a:gd name="connsiteX5" fmla="*/ 9385895 w 9662615"/>
              <a:gd name="connsiteY5" fmla="*/ 1269203 h 1603753"/>
              <a:gd name="connsiteX6" fmla="*/ 9144767 w 9662615"/>
              <a:gd name="connsiteY6" fmla="*/ 1264120 h 1603753"/>
              <a:gd name="connsiteX7" fmla="*/ 8837252 w 9662615"/>
              <a:gd name="connsiteY7" fmla="*/ 1350515 h 1603753"/>
              <a:gd name="connsiteX8" fmla="*/ 8705466 w 9662615"/>
              <a:gd name="connsiteY8" fmla="*/ 1342419 h 1603753"/>
              <a:gd name="connsiteX9" fmla="*/ 8652221 w 9662615"/>
              <a:gd name="connsiteY9" fmla="*/ 1326906 h 1603753"/>
              <a:gd name="connsiteX10" fmla="*/ 8632312 w 9662615"/>
              <a:gd name="connsiteY10" fmla="*/ 1326025 h 1603753"/>
              <a:gd name="connsiteX11" fmla="*/ 8591582 w 9662615"/>
              <a:gd name="connsiteY11" fmla="*/ 1341666 h 1603753"/>
              <a:gd name="connsiteX12" fmla="*/ 8537336 w 9662615"/>
              <a:gd name="connsiteY12" fmla="*/ 1341684 h 1603753"/>
              <a:gd name="connsiteX13" fmla="*/ 8472508 w 9662615"/>
              <a:gd name="connsiteY13" fmla="*/ 1363109 h 1603753"/>
              <a:gd name="connsiteX14" fmla="*/ 8258477 w 9662615"/>
              <a:gd name="connsiteY14" fmla="*/ 1370666 h 1603753"/>
              <a:gd name="connsiteX15" fmla="*/ 8197961 w 9662615"/>
              <a:gd name="connsiteY15" fmla="*/ 1392804 h 1603753"/>
              <a:gd name="connsiteX16" fmla="*/ 8171196 w 9662615"/>
              <a:gd name="connsiteY16" fmla="*/ 1397216 h 1603753"/>
              <a:gd name="connsiteX17" fmla="*/ 8127667 w 9662615"/>
              <a:gd name="connsiteY17" fmla="*/ 1418254 h 1603753"/>
              <a:gd name="connsiteX18" fmla="*/ 7974579 w 9662615"/>
              <a:gd name="connsiteY18" fmla="*/ 1383439 h 1603753"/>
              <a:gd name="connsiteX19" fmla="*/ 7768351 w 9662615"/>
              <a:gd name="connsiteY19" fmla="*/ 1395051 h 1603753"/>
              <a:gd name="connsiteX20" fmla="*/ 7635985 w 9662615"/>
              <a:gd name="connsiteY20" fmla="*/ 1386363 h 1603753"/>
              <a:gd name="connsiteX21" fmla="*/ 7466069 w 9662615"/>
              <a:gd name="connsiteY21" fmla="*/ 1377654 h 1603753"/>
              <a:gd name="connsiteX22" fmla="*/ 7355642 w 9662615"/>
              <a:gd name="connsiteY22" fmla="*/ 1407761 h 1603753"/>
              <a:gd name="connsiteX23" fmla="*/ 7151610 w 9662615"/>
              <a:gd name="connsiteY23" fmla="*/ 1397856 h 1603753"/>
              <a:gd name="connsiteX24" fmla="*/ 7082147 w 9662615"/>
              <a:gd name="connsiteY24" fmla="*/ 1406113 h 1603753"/>
              <a:gd name="connsiteX25" fmla="*/ 7014958 w 9662615"/>
              <a:gd name="connsiteY25" fmla="*/ 1396883 h 1603753"/>
              <a:gd name="connsiteX26" fmla="*/ 6907567 w 9662615"/>
              <a:gd name="connsiteY26" fmla="*/ 1419149 h 1603753"/>
              <a:gd name="connsiteX27" fmla="*/ 6748428 w 9662615"/>
              <a:gd name="connsiteY27" fmla="*/ 1420308 h 1603753"/>
              <a:gd name="connsiteX28" fmla="*/ 6654257 w 9662615"/>
              <a:gd name="connsiteY28" fmla="*/ 1424143 h 1603753"/>
              <a:gd name="connsiteX29" fmla="*/ 6620123 w 9662615"/>
              <a:gd name="connsiteY29" fmla="*/ 1430535 h 1603753"/>
              <a:gd name="connsiteX30" fmla="*/ 6571355 w 9662615"/>
              <a:gd name="connsiteY30" fmla="*/ 1436144 h 1603753"/>
              <a:gd name="connsiteX31" fmla="*/ 6486557 w 9662615"/>
              <a:gd name="connsiteY31" fmla="*/ 1449861 h 1603753"/>
              <a:gd name="connsiteX32" fmla="*/ 6370419 w 9662615"/>
              <a:gd name="connsiteY32" fmla="*/ 1461649 h 1603753"/>
              <a:gd name="connsiteX33" fmla="*/ 6278839 w 9662615"/>
              <a:gd name="connsiteY33" fmla="*/ 1449160 h 1603753"/>
              <a:gd name="connsiteX34" fmla="*/ 6272455 w 9662615"/>
              <a:gd name="connsiteY34" fmla="*/ 1453191 h 1603753"/>
              <a:gd name="connsiteX35" fmla="*/ 6212659 w 9662615"/>
              <a:gd name="connsiteY35" fmla="*/ 1454850 h 1603753"/>
              <a:gd name="connsiteX36" fmla="*/ 6069317 w 9662615"/>
              <a:gd name="connsiteY36" fmla="*/ 1445838 h 1603753"/>
              <a:gd name="connsiteX37" fmla="*/ 5878477 w 9662615"/>
              <a:gd name="connsiteY37" fmla="*/ 1439180 h 1603753"/>
              <a:gd name="connsiteX38" fmla="*/ 5838387 w 9662615"/>
              <a:gd name="connsiteY38" fmla="*/ 1444679 h 1603753"/>
              <a:gd name="connsiteX39" fmla="*/ 5771136 w 9662615"/>
              <a:gd name="connsiteY39" fmla="*/ 1453639 h 1603753"/>
              <a:gd name="connsiteX40" fmla="*/ 5724081 w 9662615"/>
              <a:gd name="connsiteY40" fmla="*/ 1470431 h 1603753"/>
              <a:gd name="connsiteX41" fmla="*/ 5666577 w 9662615"/>
              <a:gd name="connsiteY41" fmla="*/ 1473921 h 1603753"/>
              <a:gd name="connsiteX42" fmla="*/ 5649068 w 9662615"/>
              <a:gd name="connsiteY42" fmla="*/ 1461676 h 1603753"/>
              <a:gd name="connsiteX43" fmla="*/ 5588902 w 9662615"/>
              <a:gd name="connsiteY43" fmla="*/ 1469647 h 1603753"/>
              <a:gd name="connsiteX44" fmla="*/ 5498090 w 9662615"/>
              <a:gd name="connsiteY44" fmla="*/ 1483173 h 1603753"/>
              <a:gd name="connsiteX45" fmla="*/ 5444641 w 9662615"/>
              <a:gd name="connsiteY45" fmla="*/ 1487602 h 1603753"/>
              <a:gd name="connsiteX46" fmla="*/ 5299812 w 9662615"/>
              <a:gd name="connsiteY46" fmla="*/ 1503362 h 1603753"/>
              <a:gd name="connsiteX47" fmla="*/ 5213947 w 9662615"/>
              <a:gd name="connsiteY47" fmla="*/ 1516637 h 1603753"/>
              <a:gd name="connsiteX48" fmla="*/ 5090342 w 9662615"/>
              <a:gd name="connsiteY48" fmla="*/ 1546680 h 1603753"/>
              <a:gd name="connsiteX49" fmla="*/ 5129812 w 9662615"/>
              <a:gd name="connsiteY49" fmla="*/ 1521277 h 1603753"/>
              <a:gd name="connsiteX50" fmla="*/ 5059484 w 9662615"/>
              <a:gd name="connsiteY50" fmla="*/ 1546802 h 1603753"/>
              <a:gd name="connsiteX51" fmla="*/ 5038524 w 9662615"/>
              <a:gd name="connsiteY51" fmla="*/ 1545675 h 1603753"/>
              <a:gd name="connsiteX52" fmla="*/ 5026564 w 9662615"/>
              <a:gd name="connsiteY52" fmla="*/ 1545376 h 1603753"/>
              <a:gd name="connsiteX53" fmla="*/ 4969433 w 9662615"/>
              <a:gd name="connsiteY53" fmla="*/ 1550865 h 1603753"/>
              <a:gd name="connsiteX54" fmla="*/ 4929254 w 9662615"/>
              <a:gd name="connsiteY54" fmla="*/ 1563452 h 1603753"/>
              <a:gd name="connsiteX55" fmla="*/ 4871726 w 9662615"/>
              <a:gd name="connsiteY55" fmla="*/ 1570584 h 1603753"/>
              <a:gd name="connsiteX56" fmla="*/ 4843267 w 9662615"/>
              <a:gd name="connsiteY56" fmla="*/ 1561459 h 1603753"/>
              <a:gd name="connsiteX57" fmla="*/ 4821058 w 9662615"/>
              <a:gd name="connsiteY57" fmla="*/ 1553078 h 1603753"/>
              <a:gd name="connsiteX58" fmla="*/ 4791466 w 9662615"/>
              <a:gd name="connsiteY58" fmla="*/ 1561324 h 1603753"/>
              <a:gd name="connsiteX59" fmla="*/ 4784247 w 9662615"/>
              <a:gd name="connsiteY59" fmla="*/ 1562342 h 1603753"/>
              <a:gd name="connsiteX60" fmla="*/ 4743285 w 9662615"/>
              <a:gd name="connsiteY60" fmla="*/ 1597680 h 1603753"/>
              <a:gd name="connsiteX61" fmla="*/ 4697562 w 9662615"/>
              <a:gd name="connsiteY61" fmla="*/ 1551206 h 1603753"/>
              <a:gd name="connsiteX62" fmla="*/ 4662664 w 9662615"/>
              <a:gd name="connsiteY62" fmla="*/ 1573162 h 1603753"/>
              <a:gd name="connsiteX63" fmla="*/ 4603028 w 9662615"/>
              <a:gd name="connsiteY63" fmla="*/ 1568821 h 1603753"/>
              <a:gd name="connsiteX64" fmla="*/ 4541612 w 9662615"/>
              <a:gd name="connsiteY64" fmla="*/ 1545262 h 1603753"/>
              <a:gd name="connsiteX65" fmla="*/ 4422155 w 9662615"/>
              <a:gd name="connsiteY65" fmla="*/ 1542059 h 1603753"/>
              <a:gd name="connsiteX66" fmla="*/ 4221826 w 9662615"/>
              <a:gd name="connsiteY66" fmla="*/ 1508923 h 1603753"/>
              <a:gd name="connsiteX67" fmla="*/ 4096601 w 9662615"/>
              <a:gd name="connsiteY67" fmla="*/ 1521563 h 1603753"/>
              <a:gd name="connsiteX68" fmla="*/ 3970635 w 9662615"/>
              <a:gd name="connsiteY68" fmla="*/ 1544815 h 1603753"/>
              <a:gd name="connsiteX69" fmla="*/ 3833906 w 9662615"/>
              <a:gd name="connsiteY69" fmla="*/ 1516637 h 1603753"/>
              <a:gd name="connsiteX70" fmla="*/ 3696258 w 9662615"/>
              <a:gd name="connsiteY70" fmla="*/ 1537563 h 1603753"/>
              <a:gd name="connsiteX71" fmla="*/ 3594070 w 9662615"/>
              <a:gd name="connsiteY71" fmla="*/ 1509422 h 1603753"/>
              <a:gd name="connsiteX72" fmla="*/ 3565233 w 9662615"/>
              <a:gd name="connsiteY72" fmla="*/ 1515122 h 1603753"/>
              <a:gd name="connsiteX73" fmla="*/ 3560267 w 9662615"/>
              <a:gd name="connsiteY73" fmla="*/ 1516288 h 1603753"/>
              <a:gd name="connsiteX74" fmla="*/ 3540258 w 9662615"/>
              <a:gd name="connsiteY74" fmla="*/ 1516976 h 1603753"/>
              <a:gd name="connsiteX75" fmla="*/ 3534780 w 9662615"/>
              <a:gd name="connsiteY75" fmla="*/ 1522141 h 1603753"/>
              <a:gd name="connsiteX76" fmla="*/ 3504783 w 9662615"/>
              <a:gd name="connsiteY76" fmla="*/ 1526739 h 1603753"/>
              <a:gd name="connsiteX77" fmla="*/ 3430805 w 9662615"/>
              <a:gd name="connsiteY77" fmla="*/ 1542521 h 1603753"/>
              <a:gd name="connsiteX78" fmla="*/ 3292707 w 9662615"/>
              <a:gd name="connsiteY78" fmla="*/ 1520490 h 1603753"/>
              <a:gd name="connsiteX79" fmla="*/ 3187872 w 9662615"/>
              <a:gd name="connsiteY79" fmla="*/ 1519991 h 1603753"/>
              <a:gd name="connsiteX80" fmla="*/ 3148026 w 9662615"/>
              <a:gd name="connsiteY80" fmla="*/ 1524777 h 1603753"/>
              <a:gd name="connsiteX81" fmla="*/ 3092394 w 9662615"/>
              <a:gd name="connsiteY81" fmla="*/ 1528115 h 1603753"/>
              <a:gd name="connsiteX82" fmla="*/ 2994200 w 9662615"/>
              <a:gd name="connsiteY82" fmla="*/ 1537857 h 1603753"/>
              <a:gd name="connsiteX83" fmla="*/ 2862301 w 9662615"/>
              <a:gd name="connsiteY83" fmla="*/ 1544250 h 1603753"/>
              <a:gd name="connsiteX84" fmla="*/ 2766335 w 9662615"/>
              <a:gd name="connsiteY84" fmla="*/ 1527662 h 1603753"/>
              <a:gd name="connsiteX85" fmla="*/ 2757836 w 9662615"/>
              <a:gd name="connsiteY85" fmla="*/ 1531371 h 1603753"/>
              <a:gd name="connsiteX86" fmla="*/ 2691555 w 9662615"/>
              <a:gd name="connsiteY86" fmla="*/ 1530283 h 1603753"/>
              <a:gd name="connsiteX87" fmla="*/ 2491676 w 9662615"/>
              <a:gd name="connsiteY87" fmla="*/ 1500859 h 1603753"/>
              <a:gd name="connsiteX88" fmla="*/ 2378036 w 9662615"/>
              <a:gd name="connsiteY88" fmla="*/ 1520645 h 1603753"/>
              <a:gd name="connsiteX89" fmla="*/ 2284269 w 9662615"/>
              <a:gd name="connsiteY89" fmla="*/ 1503068 h 1603753"/>
              <a:gd name="connsiteX90" fmla="*/ 2207104 w 9662615"/>
              <a:gd name="connsiteY90" fmla="*/ 1508888 h 1603753"/>
              <a:gd name="connsiteX91" fmla="*/ 2149226 w 9662615"/>
              <a:gd name="connsiteY91" fmla="*/ 1523409 h 1603753"/>
              <a:gd name="connsiteX92" fmla="*/ 2084783 w 9662615"/>
              <a:gd name="connsiteY92" fmla="*/ 1524245 h 1603753"/>
              <a:gd name="connsiteX93" fmla="*/ 2070075 w 9662615"/>
              <a:gd name="connsiteY93" fmla="*/ 1511285 h 1603753"/>
              <a:gd name="connsiteX94" fmla="*/ 2001057 w 9662615"/>
              <a:gd name="connsiteY94" fmla="*/ 1516449 h 1603753"/>
              <a:gd name="connsiteX95" fmla="*/ 1896330 w 9662615"/>
              <a:gd name="connsiteY95" fmla="*/ 1525725 h 1603753"/>
              <a:gd name="connsiteX96" fmla="*/ 1835994 w 9662615"/>
              <a:gd name="connsiteY96" fmla="*/ 1527678 h 1603753"/>
              <a:gd name="connsiteX97" fmla="*/ 1671119 w 9662615"/>
              <a:gd name="connsiteY97" fmla="*/ 1536701 h 1603753"/>
              <a:gd name="connsiteX98" fmla="*/ 1601337 w 9662615"/>
              <a:gd name="connsiteY98" fmla="*/ 1548552 h 1603753"/>
              <a:gd name="connsiteX99" fmla="*/ 1407755 w 9662615"/>
              <a:gd name="connsiteY99" fmla="*/ 1571444 h 1603753"/>
              <a:gd name="connsiteX100" fmla="*/ 1271994 w 9662615"/>
              <a:gd name="connsiteY100" fmla="*/ 1579471 h 1603753"/>
              <a:gd name="connsiteX101" fmla="*/ 1249226 w 9662615"/>
              <a:gd name="connsiteY101" fmla="*/ 1583140 h 1603753"/>
              <a:gd name="connsiteX102" fmla="*/ 1217719 w 9662615"/>
              <a:gd name="connsiteY102" fmla="*/ 1580863 h 1603753"/>
              <a:gd name="connsiteX103" fmla="*/ 1091432 w 9662615"/>
              <a:gd name="connsiteY103" fmla="*/ 1571003 h 1603753"/>
              <a:gd name="connsiteX104" fmla="*/ 992039 w 9662615"/>
              <a:gd name="connsiteY104" fmla="*/ 1556662 h 1603753"/>
              <a:gd name="connsiteX105" fmla="*/ 868264 w 9662615"/>
              <a:gd name="connsiteY105" fmla="*/ 1566392 h 1603753"/>
              <a:gd name="connsiteX106" fmla="*/ 792765 w 9662615"/>
              <a:gd name="connsiteY106" fmla="*/ 1563102 h 1603753"/>
              <a:gd name="connsiteX107" fmla="*/ 669055 w 9662615"/>
              <a:gd name="connsiteY107" fmla="*/ 1543638 h 1603753"/>
              <a:gd name="connsiteX108" fmla="*/ 506152 w 9662615"/>
              <a:gd name="connsiteY108" fmla="*/ 1549124 h 1603753"/>
              <a:gd name="connsiteX109" fmla="*/ 472797 w 9662615"/>
              <a:gd name="connsiteY109" fmla="*/ 1568904 h 1603753"/>
              <a:gd name="connsiteX110" fmla="*/ 427864 w 9662615"/>
              <a:gd name="connsiteY110" fmla="*/ 1580848 h 1603753"/>
              <a:gd name="connsiteX111" fmla="*/ 408381 w 9662615"/>
              <a:gd name="connsiteY111" fmla="*/ 1552940 h 1603753"/>
              <a:gd name="connsiteX112" fmla="*/ 267163 w 9662615"/>
              <a:gd name="connsiteY112" fmla="*/ 1531913 h 1603753"/>
              <a:gd name="connsiteX113" fmla="*/ 196644 w 9662615"/>
              <a:gd name="connsiteY113" fmla="*/ 1524565 h 1603753"/>
              <a:gd name="connsiteX114" fmla="*/ 86819 w 9662615"/>
              <a:gd name="connsiteY114" fmla="*/ 1519517 h 1603753"/>
              <a:gd name="connsiteX115" fmla="*/ 53369 w 9662615"/>
              <a:gd name="connsiteY115" fmla="*/ 1516853 h 1603753"/>
              <a:gd name="connsiteX116" fmla="*/ 2359 w 9662615"/>
              <a:gd name="connsiteY116" fmla="*/ 1515247 h 1603753"/>
              <a:gd name="connsiteX117" fmla="*/ 0 w 9662615"/>
              <a:gd name="connsiteY117" fmla="*/ 1514932 h 1603753"/>
              <a:gd name="connsiteX118" fmla="*/ 0 w 9662615"/>
              <a:gd name="connsiteY118" fmla="*/ 0 h 1603753"/>
              <a:gd name="connsiteX0" fmla="*/ 0 w 9662615"/>
              <a:gd name="connsiteY0" fmla="*/ 0 h 1603753"/>
              <a:gd name="connsiteX1" fmla="*/ 9662615 w 9662615"/>
              <a:gd name="connsiteY1" fmla="*/ 0 h 1603753"/>
              <a:gd name="connsiteX2" fmla="*/ 9662615 w 9662615"/>
              <a:gd name="connsiteY2" fmla="*/ 1280346 h 1603753"/>
              <a:gd name="connsiteX3" fmla="*/ 9658420 w 9662615"/>
              <a:gd name="connsiteY3" fmla="*/ 1280106 h 1603753"/>
              <a:gd name="connsiteX4" fmla="*/ 9469546 w 9662615"/>
              <a:gd name="connsiteY4" fmla="*/ 1289837 h 1603753"/>
              <a:gd name="connsiteX5" fmla="*/ 9385895 w 9662615"/>
              <a:gd name="connsiteY5" fmla="*/ 1269203 h 1603753"/>
              <a:gd name="connsiteX6" fmla="*/ 9144767 w 9662615"/>
              <a:gd name="connsiteY6" fmla="*/ 1264120 h 1603753"/>
              <a:gd name="connsiteX7" fmla="*/ 8837252 w 9662615"/>
              <a:gd name="connsiteY7" fmla="*/ 1350515 h 1603753"/>
              <a:gd name="connsiteX8" fmla="*/ 8705466 w 9662615"/>
              <a:gd name="connsiteY8" fmla="*/ 1342419 h 1603753"/>
              <a:gd name="connsiteX9" fmla="*/ 8652221 w 9662615"/>
              <a:gd name="connsiteY9" fmla="*/ 1326906 h 1603753"/>
              <a:gd name="connsiteX10" fmla="*/ 8632312 w 9662615"/>
              <a:gd name="connsiteY10" fmla="*/ 1326025 h 1603753"/>
              <a:gd name="connsiteX11" fmla="*/ 8591582 w 9662615"/>
              <a:gd name="connsiteY11" fmla="*/ 1341666 h 1603753"/>
              <a:gd name="connsiteX12" fmla="*/ 8537336 w 9662615"/>
              <a:gd name="connsiteY12" fmla="*/ 1341684 h 1603753"/>
              <a:gd name="connsiteX13" fmla="*/ 8472508 w 9662615"/>
              <a:gd name="connsiteY13" fmla="*/ 1363109 h 1603753"/>
              <a:gd name="connsiteX14" fmla="*/ 8258477 w 9662615"/>
              <a:gd name="connsiteY14" fmla="*/ 1370666 h 1603753"/>
              <a:gd name="connsiteX15" fmla="*/ 8197961 w 9662615"/>
              <a:gd name="connsiteY15" fmla="*/ 1392804 h 1603753"/>
              <a:gd name="connsiteX16" fmla="*/ 8171196 w 9662615"/>
              <a:gd name="connsiteY16" fmla="*/ 1397216 h 1603753"/>
              <a:gd name="connsiteX17" fmla="*/ 8127667 w 9662615"/>
              <a:gd name="connsiteY17" fmla="*/ 1418254 h 1603753"/>
              <a:gd name="connsiteX18" fmla="*/ 7974579 w 9662615"/>
              <a:gd name="connsiteY18" fmla="*/ 1383439 h 1603753"/>
              <a:gd name="connsiteX19" fmla="*/ 7768351 w 9662615"/>
              <a:gd name="connsiteY19" fmla="*/ 1395051 h 1603753"/>
              <a:gd name="connsiteX20" fmla="*/ 7635985 w 9662615"/>
              <a:gd name="connsiteY20" fmla="*/ 1386363 h 1603753"/>
              <a:gd name="connsiteX21" fmla="*/ 7466069 w 9662615"/>
              <a:gd name="connsiteY21" fmla="*/ 1377654 h 1603753"/>
              <a:gd name="connsiteX22" fmla="*/ 7355642 w 9662615"/>
              <a:gd name="connsiteY22" fmla="*/ 1407761 h 1603753"/>
              <a:gd name="connsiteX23" fmla="*/ 7151610 w 9662615"/>
              <a:gd name="connsiteY23" fmla="*/ 1397856 h 1603753"/>
              <a:gd name="connsiteX24" fmla="*/ 7082147 w 9662615"/>
              <a:gd name="connsiteY24" fmla="*/ 1406113 h 1603753"/>
              <a:gd name="connsiteX25" fmla="*/ 7014958 w 9662615"/>
              <a:gd name="connsiteY25" fmla="*/ 1396883 h 1603753"/>
              <a:gd name="connsiteX26" fmla="*/ 6907567 w 9662615"/>
              <a:gd name="connsiteY26" fmla="*/ 1419149 h 1603753"/>
              <a:gd name="connsiteX27" fmla="*/ 6748428 w 9662615"/>
              <a:gd name="connsiteY27" fmla="*/ 1420308 h 1603753"/>
              <a:gd name="connsiteX28" fmla="*/ 6654257 w 9662615"/>
              <a:gd name="connsiteY28" fmla="*/ 1424143 h 1603753"/>
              <a:gd name="connsiteX29" fmla="*/ 6620123 w 9662615"/>
              <a:gd name="connsiteY29" fmla="*/ 1430535 h 1603753"/>
              <a:gd name="connsiteX30" fmla="*/ 6571355 w 9662615"/>
              <a:gd name="connsiteY30" fmla="*/ 1436144 h 1603753"/>
              <a:gd name="connsiteX31" fmla="*/ 6486557 w 9662615"/>
              <a:gd name="connsiteY31" fmla="*/ 1449861 h 1603753"/>
              <a:gd name="connsiteX32" fmla="*/ 6370419 w 9662615"/>
              <a:gd name="connsiteY32" fmla="*/ 1461649 h 1603753"/>
              <a:gd name="connsiteX33" fmla="*/ 6278839 w 9662615"/>
              <a:gd name="connsiteY33" fmla="*/ 1449160 h 1603753"/>
              <a:gd name="connsiteX34" fmla="*/ 6272455 w 9662615"/>
              <a:gd name="connsiteY34" fmla="*/ 1453191 h 1603753"/>
              <a:gd name="connsiteX35" fmla="*/ 6212659 w 9662615"/>
              <a:gd name="connsiteY35" fmla="*/ 1454850 h 1603753"/>
              <a:gd name="connsiteX36" fmla="*/ 6069317 w 9662615"/>
              <a:gd name="connsiteY36" fmla="*/ 1445838 h 1603753"/>
              <a:gd name="connsiteX37" fmla="*/ 5878477 w 9662615"/>
              <a:gd name="connsiteY37" fmla="*/ 1439180 h 1603753"/>
              <a:gd name="connsiteX38" fmla="*/ 5838387 w 9662615"/>
              <a:gd name="connsiteY38" fmla="*/ 1444679 h 1603753"/>
              <a:gd name="connsiteX39" fmla="*/ 5771136 w 9662615"/>
              <a:gd name="connsiteY39" fmla="*/ 1453639 h 1603753"/>
              <a:gd name="connsiteX40" fmla="*/ 5724081 w 9662615"/>
              <a:gd name="connsiteY40" fmla="*/ 1470431 h 1603753"/>
              <a:gd name="connsiteX41" fmla="*/ 5666577 w 9662615"/>
              <a:gd name="connsiteY41" fmla="*/ 1473921 h 1603753"/>
              <a:gd name="connsiteX42" fmla="*/ 5649068 w 9662615"/>
              <a:gd name="connsiteY42" fmla="*/ 1461676 h 1603753"/>
              <a:gd name="connsiteX43" fmla="*/ 5588902 w 9662615"/>
              <a:gd name="connsiteY43" fmla="*/ 1469647 h 1603753"/>
              <a:gd name="connsiteX44" fmla="*/ 5498090 w 9662615"/>
              <a:gd name="connsiteY44" fmla="*/ 1483173 h 1603753"/>
              <a:gd name="connsiteX45" fmla="*/ 5444641 w 9662615"/>
              <a:gd name="connsiteY45" fmla="*/ 1487602 h 1603753"/>
              <a:gd name="connsiteX46" fmla="*/ 5299812 w 9662615"/>
              <a:gd name="connsiteY46" fmla="*/ 1503362 h 1603753"/>
              <a:gd name="connsiteX47" fmla="*/ 5213947 w 9662615"/>
              <a:gd name="connsiteY47" fmla="*/ 1516637 h 1603753"/>
              <a:gd name="connsiteX48" fmla="*/ 5090342 w 9662615"/>
              <a:gd name="connsiteY48" fmla="*/ 1546680 h 1603753"/>
              <a:gd name="connsiteX49" fmla="*/ 5129812 w 9662615"/>
              <a:gd name="connsiteY49" fmla="*/ 1521277 h 1603753"/>
              <a:gd name="connsiteX50" fmla="*/ 5059484 w 9662615"/>
              <a:gd name="connsiteY50" fmla="*/ 1546802 h 1603753"/>
              <a:gd name="connsiteX51" fmla="*/ 5038524 w 9662615"/>
              <a:gd name="connsiteY51" fmla="*/ 1545675 h 1603753"/>
              <a:gd name="connsiteX52" fmla="*/ 5026564 w 9662615"/>
              <a:gd name="connsiteY52" fmla="*/ 1545376 h 1603753"/>
              <a:gd name="connsiteX53" fmla="*/ 4969433 w 9662615"/>
              <a:gd name="connsiteY53" fmla="*/ 1550865 h 1603753"/>
              <a:gd name="connsiteX54" fmla="*/ 4929254 w 9662615"/>
              <a:gd name="connsiteY54" fmla="*/ 1563452 h 1603753"/>
              <a:gd name="connsiteX55" fmla="*/ 4871726 w 9662615"/>
              <a:gd name="connsiteY55" fmla="*/ 1570584 h 1603753"/>
              <a:gd name="connsiteX56" fmla="*/ 4843267 w 9662615"/>
              <a:gd name="connsiteY56" fmla="*/ 1561459 h 1603753"/>
              <a:gd name="connsiteX57" fmla="*/ 4821058 w 9662615"/>
              <a:gd name="connsiteY57" fmla="*/ 1553078 h 1603753"/>
              <a:gd name="connsiteX58" fmla="*/ 4791466 w 9662615"/>
              <a:gd name="connsiteY58" fmla="*/ 1561324 h 1603753"/>
              <a:gd name="connsiteX59" fmla="*/ 4784247 w 9662615"/>
              <a:gd name="connsiteY59" fmla="*/ 1562342 h 1603753"/>
              <a:gd name="connsiteX60" fmla="*/ 4743285 w 9662615"/>
              <a:gd name="connsiteY60" fmla="*/ 1597680 h 1603753"/>
              <a:gd name="connsiteX61" fmla="*/ 4697562 w 9662615"/>
              <a:gd name="connsiteY61" fmla="*/ 1551206 h 1603753"/>
              <a:gd name="connsiteX62" fmla="*/ 4662664 w 9662615"/>
              <a:gd name="connsiteY62" fmla="*/ 1573162 h 1603753"/>
              <a:gd name="connsiteX63" fmla="*/ 4603028 w 9662615"/>
              <a:gd name="connsiteY63" fmla="*/ 1568821 h 1603753"/>
              <a:gd name="connsiteX64" fmla="*/ 4541612 w 9662615"/>
              <a:gd name="connsiteY64" fmla="*/ 1545262 h 1603753"/>
              <a:gd name="connsiteX65" fmla="*/ 4422155 w 9662615"/>
              <a:gd name="connsiteY65" fmla="*/ 1542059 h 1603753"/>
              <a:gd name="connsiteX66" fmla="*/ 4221826 w 9662615"/>
              <a:gd name="connsiteY66" fmla="*/ 1508923 h 1603753"/>
              <a:gd name="connsiteX67" fmla="*/ 4096601 w 9662615"/>
              <a:gd name="connsiteY67" fmla="*/ 1521563 h 1603753"/>
              <a:gd name="connsiteX68" fmla="*/ 3970635 w 9662615"/>
              <a:gd name="connsiteY68" fmla="*/ 1544815 h 1603753"/>
              <a:gd name="connsiteX69" fmla="*/ 3833906 w 9662615"/>
              <a:gd name="connsiteY69" fmla="*/ 1516637 h 1603753"/>
              <a:gd name="connsiteX70" fmla="*/ 3696258 w 9662615"/>
              <a:gd name="connsiteY70" fmla="*/ 1537563 h 1603753"/>
              <a:gd name="connsiteX71" fmla="*/ 3594070 w 9662615"/>
              <a:gd name="connsiteY71" fmla="*/ 1509422 h 1603753"/>
              <a:gd name="connsiteX72" fmla="*/ 3565233 w 9662615"/>
              <a:gd name="connsiteY72" fmla="*/ 1515122 h 1603753"/>
              <a:gd name="connsiteX73" fmla="*/ 3560267 w 9662615"/>
              <a:gd name="connsiteY73" fmla="*/ 1516288 h 1603753"/>
              <a:gd name="connsiteX74" fmla="*/ 3540258 w 9662615"/>
              <a:gd name="connsiteY74" fmla="*/ 1516976 h 1603753"/>
              <a:gd name="connsiteX75" fmla="*/ 3534780 w 9662615"/>
              <a:gd name="connsiteY75" fmla="*/ 1522141 h 1603753"/>
              <a:gd name="connsiteX76" fmla="*/ 3504783 w 9662615"/>
              <a:gd name="connsiteY76" fmla="*/ 1526739 h 1603753"/>
              <a:gd name="connsiteX77" fmla="*/ 3430805 w 9662615"/>
              <a:gd name="connsiteY77" fmla="*/ 1542521 h 1603753"/>
              <a:gd name="connsiteX78" fmla="*/ 3292707 w 9662615"/>
              <a:gd name="connsiteY78" fmla="*/ 1520490 h 1603753"/>
              <a:gd name="connsiteX79" fmla="*/ 3187872 w 9662615"/>
              <a:gd name="connsiteY79" fmla="*/ 1519991 h 1603753"/>
              <a:gd name="connsiteX80" fmla="*/ 3148026 w 9662615"/>
              <a:gd name="connsiteY80" fmla="*/ 1524777 h 1603753"/>
              <a:gd name="connsiteX81" fmla="*/ 3092394 w 9662615"/>
              <a:gd name="connsiteY81" fmla="*/ 1528115 h 1603753"/>
              <a:gd name="connsiteX82" fmla="*/ 2994200 w 9662615"/>
              <a:gd name="connsiteY82" fmla="*/ 1537857 h 1603753"/>
              <a:gd name="connsiteX83" fmla="*/ 2862301 w 9662615"/>
              <a:gd name="connsiteY83" fmla="*/ 1544250 h 1603753"/>
              <a:gd name="connsiteX84" fmla="*/ 2766335 w 9662615"/>
              <a:gd name="connsiteY84" fmla="*/ 1527662 h 1603753"/>
              <a:gd name="connsiteX85" fmla="*/ 2757836 w 9662615"/>
              <a:gd name="connsiteY85" fmla="*/ 1531371 h 1603753"/>
              <a:gd name="connsiteX86" fmla="*/ 2691555 w 9662615"/>
              <a:gd name="connsiteY86" fmla="*/ 1530283 h 1603753"/>
              <a:gd name="connsiteX87" fmla="*/ 2491676 w 9662615"/>
              <a:gd name="connsiteY87" fmla="*/ 1500859 h 1603753"/>
              <a:gd name="connsiteX88" fmla="*/ 2378036 w 9662615"/>
              <a:gd name="connsiteY88" fmla="*/ 1520645 h 1603753"/>
              <a:gd name="connsiteX89" fmla="*/ 2284269 w 9662615"/>
              <a:gd name="connsiteY89" fmla="*/ 1503068 h 1603753"/>
              <a:gd name="connsiteX90" fmla="*/ 2207104 w 9662615"/>
              <a:gd name="connsiteY90" fmla="*/ 1508888 h 1603753"/>
              <a:gd name="connsiteX91" fmla="*/ 2149226 w 9662615"/>
              <a:gd name="connsiteY91" fmla="*/ 1523409 h 1603753"/>
              <a:gd name="connsiteX92" fmla="*/ 2084783 w 9662615"/>
              <a:gd name="connsiteY92" fmla="*/ 1524245 h 1603753"/>
              <a:gd name="connsiteX93" fmla="*/ 2070075 w 9662615"/>
              <a:gd name="connsiteY93" fmla="*/ 1511285 h 1603753"/>
              <a:gd name="connsiteX94" fmla="*/ 2001057 w 9662615"/>
              <a:gd name="connsiteY94" fmla="*/ 1516449 h 1603753"/>
              <a:gd name="connsiteX95" fmla="*/ 1896330 w 9662615"/>
              <a:gd name="connsiteY95" fmla="*/ 1525725 h 1603753"/>
              <a:gd name="connsiteX96" fmla="*/ 1835994 w 9662615"/>
              <a:gd name="connsiteY96" fmla="*/ 1527678 h 1603753"/>
              <a:gd name="connsiteX97" fmla="*/ 1671119 w 9662615"/>
              <a:gd name="connsiteY97" fmla="*/ 1536701 h 1603753"/>
              <a:gd name="connsiteX98" fmla="*/ 1601337 w 9662615"/>
              <a:gd name="connsiteY98" fmla="*/ 1548552 h 1603753"/>
              <a:gd name="connsiteX99" fmla="*/ 1407755 w 9662615"/>
              <a:gd name="connsiteY99" fmla="*/ 1571444 h 1603753"/>
              <a:gd name="connsiteX100" fmla="*/ 1271994 w 9662615"/>
              <a:gd name="connsiteY100" fmla="*/ 1579471 h 1603753"/>
              <a:gd name="connsiteX101" fmla="*/ 1249226 w 9662615"/>
              <a:gd name="connsiteY101" fmla="*/ 1583140 h 1603753"/>
              <a:gd name="connsiteX102" fmla="*/ 1217719 w 9662615"/>
              <a:gd name="connsiteY102" fmla="*/ 1580863 h 1603753"/>
              <a:gd name="connsiteX103" fmla="*/ 1091432 w 9662615"/>
              <a:gd name="connsiteY103" fmla="*/ 1571003 h 1603753"/>
              <a:gd name="connsiteX104" fmla="*/ 992039 w 9662615"/>
              <a:gd name="connsiteY104" fmla="*/ 1556662 h 1603753"/>
              <a:gd name="connsiteX105" fmla="*/ 868264 w 9662615"/>
              <a:gd name="connsiteY105" fmla="*/ 1566392 h 1603753"/>
              <a:gd name="connsiteX106" fmla="*/ 792765 w 9662615"/>
              <a:gd name="connsiteY106" fmla="*/ 1563102 h 1603753"/>
              <a:gd name="connsiteX107" fmla="*/ 669055 w 9662615"/>
              <a:gd name="connsiteY107" fmla="*/ 1543638 h 1603753"/>
              <a:gd name="connsiteX108" fmla="*/ 506152 w 9662615"/>
              <a:gd name="connsiteY108" fmla="*/ 1549124 h 1603753"/>
              <a:gd name="connsiteX109" fmla="*/ 472797 w 9662615"/>
              <a:gd name="connsiteY109" fmla="*/ 1568904 h 1603753"/>
              <a:gd name="connsiteX110" fmla="*/ 427864 w 9662615"/>
              <a:gd name="connsiteY110" fmla="*/ 1580848 h 1603753"/>
              <a:gd name="connsiteX111" fmla="*/ 408381 w 9662615"/>
              <a:gd name="connsiteY111" fmla="*/ 1552940 h 1603753"/>
              <a:gd name="connsiteX112" fmla="*/ 267163 w 9662615"/>
              <a:gd name="connsiteY112" fmla="*/ 1531913 h 1603753"/>
              <a:gd name="connsiteX113" fmla="*/ 196644 w 9662615"/>
              <a:gd name="connsiteY113" fmla="*/ 1524565 h 1603753"/>
              <a:gd name="connsiteX114" fmla="*/ 86819 w 9662615"/>
              <a:gd name="connsiteY114" fmla="*/ 1519517 h 1603753"/>
              <a:gd name="connsiteX115" fmla="*/ 53369 w 9662615"/>
              <a:gd name="connsiteY115" fmla="*/ 1516853 h 1603753"/>
              <a:gd name="connsiteX116" fmla="*/ 2359 w 9662615"/>
              <a:gd name="connsiteY116" fmla="*/ 1515247 h 1603753"/>
              <a:gd name="connsiteX117" fmla="*/ 0 w 9662615"/>
              <a:gd name="connsiteY117" fmla="*/ 1514932 h 1603753"/>
              <a:gd name="connsiteX118" fmla="*/ 0 w 9662615"/>
              <a:gd name="connsiteY118" fmla="*/ 0 h 1603753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41612 w 9662615"/>
              <a:gd name="connsiteY64" fmla="*/ 1545262 h 1583140"/>
              <a:gd name="connsiteX65" fmla="*/ 4422155 w 9662615"/>
              <a:gd name="connsiteY65" fmla="*/ 1542059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41612 w 9662615"/>
              <a:gd name="connsiteY64" fmla="*/ 1545262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595077 w 9662615"/>
              <a:gd name="connsiteY63" fmla="*/ 1552918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595077 w 9662615"/>
              <a:gd name="connsiteY63" fmla="*/ 1552918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3966659 w 9662615"/>
              <a:gd name="connsiteY68" fmla="*/ 1528913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96499"/>
              <a:gd name="connsiteX1" fmla="*/ 9662615 w 9662615"/>
              <a:gd name="connsiteY1" fmla="*/ 0 h 1596499"/>
              <a:gd name="connsiteX2" fmla="*/ 9662615 w 9662615"/>
              <a:gd name="connsiteY2" fmla="*/ 1280346 h 1596499"/>
              <a:gd name="connsiteX3" fmla="*/ 9658420 w 9662615"/>
              <a:gd name="connsiteY3" fmla="*/ 1280106 h 1596499"/>
              <a:gd name="connsiteX4" fmla="*/ 9469546 w 9662615"/>
              <a:gd name="connsiteY4" fmla="*/ 1289837 h 1596499"/>
              <a:gd name="connsiteX5" fmla="*/ 9385895 w 9662615"/>
              <a:gd name="connsiteY5" fmla="*/ 1269203 h 1596499"/>
              <a:gd name="connsiteX6" fmla="*/ 9144767 w 9662615"/>
              <a:gd name="connsiteY6" fmla="*/ 1264120 h 1596499"/>
              <a:gd name="connsiteX7" fmla="*/ 8837252 w 9662615"/>
              <a:gd name="connsiteY7" fmla="*/ 1350515 h 1596499"/>
              <a:gd name="connsiteX8" fmla="*/ 8705466 w 9662615"/>
              <a:gd name="connsiteY8" fmla="*/ 1342419 h 1596499"/>
              <a:gd name="connsiteX9" fmla="*/ 8652221 w 9662615"/>
              <a:gd name="connsiteY9" fmla="*/ 1326906 h 1596499"/>
              <a:gd name="connsiteX10" fmla="*/ 8632312 w 9662615"/>
              <a:gd name="connsiteY10" fmla="*/ 1326025 h 1596499"/>
              <a:gd name="connsiteX11" fmla="*/ 8591582 w 9662615"/>
              <a:gd name="connsiteY11" fmla="*/ 1341666 h 1596499"/>
              <a:gd name="connsiteX12" fmla="*/ 8537336 w 9662615"/>
              <a:gd name="connsiteY12" fmla="*/ 1341684 h 1596499"/>
              <a:gd name="connsiteX13" fmla="*/ 8472508 w 9662615"/>
              <a:gd name="connsiteY13" fmla="*/ 1363109 h 1596499"/>
              <a:gd name="connsiteX14" fmla="*/ 8258477 w 9662615"/>
              <a:gd name="connsiteY14" fmla="*/ 1370666 h 1596499"/>
              <a:gd name="connsiteX15" fmla="*/ 8197961 w 9662615"/>
              <a:gd name="connsiteY15" fmla="*/ 1392804 h 1596499"/>
              <a:gd name="connsiteX16" fmla="*/ 8171196 w 9662615"/>
              <a:gd name="connsiteY16" fmla="*/ 1397216 h 1596499"/>
              <a:gd name="connsiteX17" fmla="*/ 8127667 w 9662615"/>
              <a:gd name="connsiteY17" fmla="*/ 1418254 h 1596499"/>
              <a:gd name="connsiteX18" fmla="*/ 7974579 w 9662615"/>
              <a:gd name="connsiteY18" fmla="*/ 1383439 h 1596499"/>
              <a:gd name="connsiteX19" fmla="*/ 7768351 w 9662615"/>
              <a:gd name="connsiteY19" fmla="*/ 1395051 h 1596499"/>
              <a:gd name="connsiteX20" fmla="*/ 7635985 w 9662615"/>
              <a:gd name="connsiteY20" fmla="*/ 1386363 h 1596499"/>
              <a:gd name="connsiteX21" fmla="*/ 7466069 w 9662615"/>
              <a:gd name="connsiteY21" fmla="*/ 1377654 h 1596499"/>
              <a:gd name="connsiteX22" fmla="*/ 7355642 w 9662615"/>
              <a:gd name="connsiteY22" fmla="*/ 1407761 h 1596499"/>
              <a:gd name="connsiteX23" fmla="*/ 7151610 w 9662615"/>
              <a:gd name="connsiteY23" fmla="*/ 1397856 h 1596499"/>
              <a:gd name="connsiteX24" fmla="*/ 7082147 w 9662615"/>
              <a:gd name="connsiteY24" fmla="*/ 1406113 h 1596499"/>
              <a:gd name="connsiteX25" fmla="*/ 7014958 w 9662615"/>
              <a:gd name="connsiteY25" fmla="*/ 1396883 h 1596499"/>
              <a:gd name="connsiteX26" fmla="*/ 6907567 w 9662615"/>
              <a:gd name="connsiteY26" fmla="*/ 1419149 h 1596499"/>
              <a:gd name="connsiteX27" fmla="*/ 6748428 w 9662615"/>
              <a:gd name="connsiteY27" fmla="*/ 1420308 h 1596499"/>
              <a:gd name="connsiteX28" fmla="*/ 6654257 w 9662615"/>
              <a:gd name="connsiteY28" fmla="*/ 1424143 h 1596499"/>
              <a:gd name="connsiteX29" fmla="*/ 6620123 w 9662615"/>
              <a:gd name="connsiteY29" fmla="*/ 1430535 h 1596499"/>
              <a:gd name="connsiteX30" fmla="*/ 6571355 w 9662615"/>
              <a:gd name="connsiteY30" fmla="*/ 1436144 h 1596499"/>
              <a:gd name="connsiteX31" fmla="*/ 6486557 w 9662615"/>
              <a:gd name="connsiteY31" fmla="*/ 1449861 h 1596499"/>
              <a:gd name="connsiteX32" fmla="*/ 6370419 w 9662615"/>
              <a:gd name="connsiteY32" fmla="*/ 1461649 h 1596499"/>
              <a:gd name="connsiteX33" fmla="*/ 6278839 w 9662615"/>
              <a:gd name="connsiteY33" fmla="*/ 1449160 h 1596499"/>
              <a:gd name="connsiteX34" fmla="*/ 6272455 w 9662615"/>
              <a:gd name="connsiteY34" fmla="*/ 1453191 h 1596499"/>
              <a:gd name="connsiteX35" fmla="*/ 6212659 w 9662615"/>
              <a:gd name="connsiteY35" fmla="*/ 1454850 h 1596499"/>
              <a:gd name="connsiteX36" fmla="*/ 6069317 w 9662615"/>
              <a:gd name="connsiteY36" fmla="*/ 1445838 h 1596499"/>
              <a:gd name="connsiteX37" fmla="*/ 5878477 w 9662615"/>
              <a:gd name="connsiteY37" fmla="*/ 1439180 h 1596499"/>
              <a:gd name="connsiteX38" fmla="*/ 5838387 w 9662615"/>
              <a:gd name="connsiteY38" fmla="*/ 1444679 h 1596499"/>
              <a:gd name="connsiteX39" fmla="*/ 5771136 w 9662615"/>
              <a:gd name="connsiteY39" fmla="*/ 1453639 h 1596499"/>
              <a:gd name="connsiteX40" fmla="*/ 5724081 w 9662615"/>
              <a:gd name="connsiteY40" fmla="*/ 1470431 h 1596499"/>
              <a:gd name="connsiteX41" fmla="*/ 5666577 w 9662615"/>
              <a:gd name="connsiteY41" fmla="*/ 1473921 h 1596499"/>
              <a:gd name="connsiteX42" fmla="*/ 5649068 w 9662615"/>
              <a:gd name="connsiteY42" fmla="*/ 1461676 h 1596499"/>
              <a:gd name="connsiteX43" fmla="*/ 5588902 w 9662615"/>
              <a:gd name="connsiteY43" fmla="*/ 1469647 h 1596499"/>
              <a:gd name="connsiteX44" fmla="*/ 5498090 w 9662615"/>
              <a:gd name="connsiteY44" fmla="*/ 1483173 h 1596499"/>
              <a:gd name="connsiteX45" fmla="*/ 5444641 w 9662615"/>
              <a:gd name="connsiteY45" fmla="*/ 1487602 h 1596499"/>
              <a:gd name="connsiteX46" fmla="*/ 5299812 w 9662615"/>
              <a:gd name="connsiteY46" fmla="*/ 1503362 h 1596499"/>
              <a:gd name="connsiteX47" fmla="*/ 5213947 w 9662615"/>
              <a:gd name="connsiteY47" fmla="*/ 1516637 h 1596499"/>
              <a:gd name="connsiteX48" fmla="*/ 5090342 w 9662615"/>
              <a:gd name="connsiteY48" fmla="*/ 1546680 h 1596499"/>
              <a:gd name="connsiteX49" fmla="*/ 5129812 w 9662615"/>
              <a:gd name="connsiteY49" fmla="*/ 1521277 h 1596499"/>
              <a:gd name="connsiteX50" fmla="*/ 5059484 w 9662615"/>
              <a:gd name="connsiteY50" fmla="*/ 1546802 h 1596499"/>
              <a:gd name="connsiteX51" fmla="*/ 5038524 w 9662615"/>
              <a:gd name="connsiteY51" fmla="*/ 1545675 h 1596499"/>
              <a:gd name="connsiteX52" fmla="*/ 5026564 w 9662615"/>
              <a:gd name="connsiteY52" fmla="*/ 1545376 h 1596499"/>
              <a:gd name="connsiteX53" fmla="*/ 4969433 w 9662615"/>
              <a:gd name="connsiteY53" fmla="*/ 1550865 h 1596499"/>
              <a:gd name="connsiteX54" fmla="*/ 4929254 w 9662615"/>
              <a:gd name="connsiteY54" fmla="*/ 1563452 h 1596499"/>
              <a:gd name="connsiteX55" fmla="*/ 4871726 w 9662615"/>
              <a:gd name="connsiteY55" fmla="*/ 1570584 h 1596499"/>
              <a:gd name="connsiteX56" fmla="*/ 4843267 w 9662615"/>
              <a:gd name="connsiteY56" fmla="*/ 1561459 h 1596499"/>
              <a:gd name="connsiteX57" fmla="*/ 4821058 w 9662615"/>
              <a:gd name="connsiteY57" fmla="*/ 1553078 h 1596499"/>
              <a:gd name="connsiteX58" fmla="*/ 4791466 w 9662615"/>
              <a:gd name="connsiteY58" fmla="*/ 1561324 h 1596499"/>
              <a:gd name="connsiteX59" fmla="*/ 4784247 w 9662615"/>
              <a:gd name="connsiteY59" fmla="*/ 1562342 h 1596499"/>
              <a:gd name="connsiteX60" fmla="*/ 4739309 w 9662615"/>
              <a:gd name="connsiteY60" fmla="*/ 1553948 h 1596499"/>
              <a:gd name="connsiteX61" fmla="*/ 4697562 w 9662615"/>
              <a:gd name="connsiteY61" fmla="*/ 1551206 h 1596499"/>
              <a:gd name="connsiteX62" fmla="*/ 4650737 w 9662615"/>
              <a:gd name="connsiteY62" fmla="*/ 1537381 h 1596499"/>
              <a:gd name="connsiteX63" fmla="*/ 4583150 w 9662615"/>
              <a:gd name="connsiteY63" fmla="*/ 1529064 h 1596499"/>
              <a:gd name="connsiteX64" fmla="*/ 4521734 w 9662615"/>
              <a:gd name="connsiteY64" fmla="*/ 1529359 h 1596499"/>
              <a:gd name="connsiteX65" fmla="*/ 4382398 w 9662615"/>
              <a:gd name="connsiteY65" fmla="*/ 1534108 h 1596499"/>
              <a:gd name="connsiteX66" fmla="*/ 4221826 w 9662615"/>
              <a:gd name="connsiteY66" fmla="*/ 1500972 h 1596499"/>
              <a:gd name="connsiteX67" fmla="*/ 4096601 w 9662615"/>
              <a:gd name="connsiteY67" fmla="*/ 1521563 h 1596499"/>
              <a:gd name="connsiteX68" fmla="*/ 3978586 w 9662615"/>
              <a:gd name="connsiteY68" fmla="*/ 1596499 h 1596499"/>
              <a:gd name="connsiteX69" fmla="*/ 3833906 w 9662615"/>
              <a:gd name="connsiteY69" fmla="*/ 1516637 h 1596499"/>
              <a:gd name="connsiteX70" fmla="*/ 3696258 w 9662615"/>
              <a:gd name="connsiteY70" fmla="*/ 1537563 h 1596499"/>
              <a:gd name="connsiteX71" fmla="*/ 3594070 w 9662615"/>
              <a:gd name="connsiteY71" fmla="*/ 1509422 h 1596499"/>
              <a:gd name="connsiteX72" fmla="*/ 3565233 w 9662615"/>
              <a:gd name="connsiteY72" fmla="*/ 1515122 h 1596499"/>
              <a:gd name="connsiteX73" fmla="*/ 3560267 w 9662615"/>
              <a:gd name="connsiteY73" fmla="*/ 1516288 h 1596499"/>
              <a:gd name="connsiteX74" fmla="*/ 3540258 w 9662615"/>
              <a:gd name="connsiteY74" fmla="*/ 1516976 h 1596499"/>
              <a:gd name="connsiteX75" fmla="*/ 3534780 w 9662615"/>
              <a:gd name="connsiteY75" fmla="*/ 1522141 h 1596499"/>
              <a:gd name="connsiteX76" fmla="*/ 3504783 w 9662615"/>
              <a:gd name="connsiteY76" fmla="*/ 1526739 h 1596499"/>
              <a:gd name="connsiteX77" fmla="*/ 3430805 w 9662615"/>
              <a:gd name="connsiteY77" fmla="*/ 1542521 h 1596499"/>
              <a:gd name="connsiteX78" fmla="*/ 3292707 w 9662615"/>
              <a:gd name="connsiteY78" fmla="*/ 1520490 h 1596499"/>
              <a:gd name="connsiteX79" fmla="*/ 3187872 w 9662615"/>
              <a:gd name="connsiteY79" fmla="*/ 1519991 h 1596499"/>
              <a:gd name="connsiteX80" fmla="*/ 3148026 w 9662615"/>
              <a:gd name="connsiteY80" fmla="*/ 1524777 h 1596499"/>
              <a:gd name="connsiteX81" fmla="*/ 3092394 w 9662615"/>
              <a:gd name="connsiteY81" fmla="*/ 1528115 h 1596499"/>
              <a:gd name="connsiteX82" fmla="*/ 2994200 w 9662615"/>
              <a:gd name="connsiteY82" fmla="*/ 1537857 h 1596499"/>
              <a:gd name="connsiteX83" fmla="*/ 2862301 w 9662615"/>
              <a:gd name="connsiteY83" fmla="*/ 1544250 h 1596499"/>
              <a:gd name="connsiteX84" fmla="*/ 2766335 w 9662615"/>
              <a:gd name="connsiteY84" fmla="*/ 1527662 h 1596499"/>
              <a:gd name="connsiteX85" fmla="*/ 2757836 w 9662615"/>
              <a:gd name="connsiteY85" fmla="*/ 1531371 h 1596499"/>
              <a:gd name="connsiteX86" fmla="*/ 2691555 w 9662615"/>
              <a:gd name="connsiteY86" fmla="*/ 1530283 h 1596499"/>
              <a:gd name="connsiteX87" fmla="*/ 2491676 w 9662615"/>
              <a:gd name="connsiteY87" fmla="*/ 1500859 h 1596499"/>
              <a:gd name="connsiteX88" fmla="*/ 2378036 w 9662615"/>
              <a:gd name="connsiteY88" fmla="*/ 1520645 h 1596499"/>
              <a:gd name="connsiteX89" fmla="*/ 2284269 w 9662615"/>
              <a:gd name="connsiteY89" fmla="*/ 1503068 h 1596499"/>
              <a:gd name="connsiteX90" fmla="*/ 2207104 w 9662615"/>
              <a:gd name="connsiteY90" fmla="*/ 1508888 h 1596499"/>
              <a:gd name="connsiteX91" fmla="*/ 2149226 w 9662615"/>
              <a:gd name="connsiteY91" fmla="*/ 1523409 h 1596499"/>
              <a:gd name="connsiteX92" fmla="*/ 2084783 w 9662615"/>
              <a:gd name="connsiteY92" fmla="*/ 1524245 h 1596499"/>
              <a:gd name="connsiteX93" fmla="*/ 2070075 w 9662615"/>
              <a:gd name="connsiteY93" fmla="*/ 1511285 h 1596499"/>
              <a:gd name="connsiteX94" fmla="*/ 2001057 w 9662615"/>
              <a:gd name="connsiteY94" fmla="*/ 1516449 h 1596499"/>
              <a:gd name="connsiteX95" fmla="*/ 1896330 w 9662615"/>
              <a:gd name="connsiteY95" fmla="*/ 1525725 h 1596499"/>
              <a:gd name="connsiteX96" fmla="*/ 1835994 w 9662615"/>
              <a:gd name="connsiteY96" fmla="*/ 1527678 h 1596499"/>
              <a:gd name="connsiteX97" fmla="*/ 1671119 w 9662615"/>
              <a:gd name="connsiteY97" fmla="*/ 1536701 h 1596499"/>
              <a:gd name="connsiteX98" fmla="*/ 1601337 w 9662615"/>
              <a:gd name="connsiteY98" fmla="*/ 1548552 h 1596499"/>
              <a:gd name="connsiteX99" fmla="*/ 1407755 w 9662615"/>
              <a:gd name="connsiteY99" fmla="*/ 1571444 h 1596499"/>
              <a:gd name="connsiteX100" fmla="*/ 1271994 w 9662615"/>
              <a:gd name="connsiteY100" fmla="*/ 1579471 h 1596499"/>
              <a:gd name="connsiteX101" fmla="*/ 1249226 w 9662615"/>
              <a:gd name="connsiteY101" fmla="*/ 1583140 h 1596499"/>
              <a:gd name="connsiteX102" fmla="*/ 1217719 w 9662615"/>
              <a:gd name="connsiteY102" fmla="*/ 1580863 h 1596499"/>
              <a:gd name="connsiteX103" fmla="*/ 1091432 w 9662615"/>
              <a:gd name="connsiteY103" fmla="*/ 1571003 h 1596499"/>
              <a:gd name="connsiteX104" fmla="*/ 992039 w 9662615"/>
              <a:gd name="connsiteY104" fmla="*/ 1556662 h 1596499"/>
              <a:gd name="connsiteX105" fmla="*/ 868264 w 9662615"/>
              <a:gd name="connsiteY105" fmla="*/ 1566392 h 1596499"/>
              <a:gd name="connsiteX106" fmla="*/ 792765 w 9662615"/>
              <a:gd name="connsiteY106" fmla="*/ 1563102 h 1596499"/>
              <a:gd name="connsiteX107" fmla="*/ 669055 w 9662615"/>
              <a:gd name="connsiteY107" fmla="*/ 1543638 h 1596499"/>
              <a:gd name="connsiteX108" fmla="*/ 506152 w 9662615"/>
              <a:gd name="connsiteY108" fmla="*/ 1549124 h 1596499"/>
              <a:gd name="connsiteX109" fmla="*/ 472797 w 9662615"/>
              <a:gd name="connsiteY109" fmla="*/ 1568904 h 1596499"/>
              <a:gd name="connsiteX110" fmla="*/ 427864 w 9662615"/>
              <a:gd name="connsiteY110" fmla="*/ 1580848 h 1596499"/>
              <a:gd name="connsiteX111" fmla="*/ 408381 w 9662615"/>
              <a:gd name="connsiteY111" fmla="*/ 1552940 h 1596499"/>
              <a:gd name="connsiteX112" fmla="*/ 267163 w 9662615"/>
              <a:gd name="connsiteY112" fmla="*/ 1531913 h 1596499"/>
              <a:gd name="connsiteX113" fmla="*/ 196644 w 9662615"/>
              <a:gd name="connsiteY113" fmla="*/ 1524565 h 1596499"/>
              <a:gd name="connsiteX114" fmla="*/ 86819 w 9662615"/>
              <a:gd name="connsiteY114" fmla="*/ 1519517 h 1596499"/>
              <a:gd name="connsiteX115" fmla="*/ 53369 w 9662615"/>
              <a:gd name="connsiteY115" fmla="*/ 1516853 h 1596499"/>
              <a:gd name="connsiteX116" fmla="*/ 2359 w 9662615"/>
              <a:gd name="connsiteY116" fmla="*/ 1515247 h 1596499"/>
              <a:gd name="connsiteX117" fmla="*/ 0 w 9662615"/>
              <a:gd name="connsiteY117" fmla="*/ 1514932 h 1596499"/>
              <a:gd name="connsiteX118" fmla="*/ 0 w 9662615"/>
              <a:gd name="connsiteY118" fmla="*/ 0 h 1596499"/>
              <a:gd name="connsiteX0" fmla="*/ 0 w 9662615"/>
              <a:gd name="connsiteY0" fmla="*/ 0 h 1600474"/>
              <a:gd name="connsiteX1" fmla="*/ 9662615 w 9662615"/>
              <a:gd name="connsiteY1" fmla="*/ 0 h 1600474"/>
              <a:gd name="connsiteX2" fmla="*/ 9662615 w 9662615"/>
              <a:gd name="connsiteY2" fmla="*/ 1280346 h 1600474"/>
              <a:gd name="connsiteX3" fmla="*/ 9658420 w 9662615"/>
              <a:gd name="connsiteY3" fmla="*/ 1280106 h 1600474"/>
              <a:gd name="connsiteX4" fmla="*/ 9469546 w 9662615"/>
              <a:gd name="connsiteY4" fmla="*/ 1289837 h 1600474"/>
              <a:gd name="connsiteX5" fmla="*/ 9385895 w 9662615"/>
              <a:gd name="connsiteY5" fmla="*/ 1269203 h 1600474"/>
              <a:gd name="connsiteX6" fmla="*/ 9144767 w 9662615"/>
              <a:gd name="connsiteY6" fmla="*/ 1264120 h 1600474"/>
              <a:gd name="connsiteX7" fmla="*/ 8837252 w 9662615"/>
              <a:gd name="connsiteY7" fmla="*/ 1350515 h 1600474"/>
              <a:gd name="connsiteX8" fmla="*/ 8705466 w 9662615"/>
              <a:gd name="connsiteY8" fmla="*/ 1342419 h 1600474"/>
              <a:gd name="connsiteX9" fmla="*/ 8652221 w 9662615"/>
              <a:gd name="connsiteY9" fmla="*/ 1326906 h 1600474"/>
              <a:gd name="connsiteX10" fmla="*/ 8632312 w 9662615"/>
              <a:gd name="connsiteY10" fmla="*/ 1326025 h 1600474"/>
              <a:gd name="connsiteX11" fmla="*/ 8591582 w 9662615"/>
              <a:gd name="connsiteY11" fmla="*/ 1341666 h 1600474"/>
              <a:gd name="connsiteX12" fmla="*/ 8537336 w 9662615"/>
              <a:gd name="connsiteY12" fmla="*/ 1341684 h 1600474"/>
              <a:gd name="connsiteX13" fmla="*/ 8472508 w 9662615"/>
              <a:gd name="connsiteY13" fmla="*/ 1363109 h 1600474"/>
              <a:gd name="connsiteX14" fmla="*/ 8258477 w 9662615"/>
              <a:gd name="connsiteY14" fmla="*/ 1370666 h 1600474"/>
              <a:gd name="connsiteX15" fmla="*/ 8197961 w 9662615"/>
              <a:gd name="connsiteY15" fmla="*/ 1392804 h 1600474"/>
              <a:gd name="connsiteX16" fmla="*/ 8171196 w 9662615"/>
              <a:gd name="connsiteY16" fmla="*/ 1397216 h 1600474"/>
              <a:gd name="connsiteX17" fmla="*/ 8127667 w 9662615"/>
              <a:gd name="connsiteY17" fmla="*/ 1418254 h 1600474"/>
              <a:gd name="connsiteX18" fmla="*/ 7974579 w 9662615"/>
              <a:gd name="connsiteY18" fmla="*/ 1383439 h 1600474"/>
              <a:gd name="connsiteX19" fmla="*/ 7768351 w 9662615"/>
              <a:gd name="connsiteY19" fmla="*/ 1395051 h 1600474"/>
              <a:gd name="connsiteX20" fmla="*/ 7635985 w 9662615"/>
              <a:gd name="connsiteY20" fmla="*/ 1386363 h 1600474"/>
              <a:gd name="connsiteX21" fmla="*/ 7466069 w 9662615"/>
              <a:gd name="connsiteY21" fmla="*/ 1377654 h 1600474"/>
              <a:gd name="connsiteX22" fmla="*/ 7355642 w 9662615"/>
              <a:gd name="connsiteY22" fmla="*/ 1407761 h 1600474"/>
              <a:gd name="connsiteX23" fmla="*/ 7151610 w 9662615"/>
              <a:gd name="connsiteY23" fmla="*/ 1397856 h 1600474"/>
              <a:gd name="connsiteX24" fmla="*/ 7082147 w 9662615"/>
              <a:gd name="connsiteY24" fmla="*/ 1406113 h 1600474"/>
              <a:gd name="connsiteX25" fmla="*/ 7014958 w 9662615"/>
              <a:gd name="connsiteY25" fmla="*/ 1396883 h 1600474"/>
              <a:gd name="connsiteX26" fmla="*/ 6907567 w 9662615"/>
              <a:gd name="connsiteY26" fmla="*/ 1419149 h 1600474"/>
              <a:gd name="connsiteX27" fmla="*/ 6748428 w 9662615"/>
              <a:gd name="connsiteY27" fmla="*/ 1420308 h 1600474"/>
              <a:gd name="connsiteX28" fmla="*/ 6654257 w 9662615"/>
              <a:gd name="connsiteY28" fmla="*/ 1424143 h 1600474"/>
              <a:gd name="connsiteX29" fmla="*/ 6620123 w 9662615"/>
              <a:gd name="connsiteY29" fmla="*/ 1430535 h 1600474"/>
              <a:gd name="connsiteX30" fmla="*/ 6571355 w 9662615"/>
              <a:gd name="connsiteY30" fmla="*/ 1436144 h 1600474"/>
              <a:gd name="connsiteX31" fmla="*/ 6486557 w 9662615"/>
              <a:gd name="connsiteY31" fmla="*/ 1449861 h 1600474"/>
              <a:gd name="connsiteX32" fmla="*/ 6370419 w 9662615"/>
              <a:gd name="connsiteY32" fmla="*/ 1461649 h 1600474"/>
              <a:gd name="connsiteX33" fmla="*/ 6278839 w 9662615"/>
              <a:gd name="connsiteY33" fmla="*/ 1449160 h 1600474"/>
              <a:gd name="connsiteX34" fmla="*/ 6272455 w 9662615"/>
              <a:gd name="connsiteY34" fmla="*/ 1453191 h 1600474"/>
              <a:gd name="connsiteX35" fmla="*/ 6212659 w 9662615"/>
              <a:gd name="connsiteY35" fmla="*/ 1454850 h 1600474"/>
              <a:gd name="connsiteX36" fmla="*/ 6069317 w 9662615"/>
              <a:gd name="connsiteY36" fmla="*/ 1445838 h 1600474"/>
              <a:gd name="connsiteX37" fmla="*/ 5878477 w 9662615"/>
              <a:gd name="connsiteY37" fmla="*/ 1439180 h 1600474"/>
              <a:gd name="connsiteX38" fmla="*/ 5838387 w 9662615"/>
              <a:gd name="connsiteY38" fmla="*/ 1444679 h 1600474"/>
              <a:gd name="connsiteX39" fmla="*/ 5771136 w 9662615"/>
              <a:gd name="connsiteY39" fmla="*/ 1453639 h 1600474"/>
              <a:gd name="connsiteX40" fmla="*/ 5724081 w 9662615"/>
              <a:gd name="connsiteY40" fmla="*/ 1470431 h 1600474"/>
              <a:gd name="connsiteX41" fmla="*/ 5666577 w 9662615"/>
              <a:gd name="connsiteY41" fmla="*/ 1473921 h 1600474"/>
              <a:gd name="connsiteX42" fmla="*/ 5649068 w 9662615"/>
              <a:gd name="connsiteY42" fmla="*/ 1461676 h 1600474"/>
              <a:gd name="connsiteX43" fmla="*/ 5588902 w 9662615"/>
              <a:gd name="connsiteY43" fmla="*/ 1469647 h 1600474"/>
              <a:gd name="connsiteX44" fmla="*/ 5498090 w 9662615"/>
              <a:gd name="connsiteY44" fmla="*/ 1483173 h 1600474"/>
              <a:gd name="connsiteX45" fmla="*/ 5444641 w 9662615"/>
              <a:gd name="connsiteY45" fmla="*/ 1487602 h 1600474"/>
              <a:gd name="connsiteX46" fmla="*/ 5299812 w 9662615"/>
              <a:gd name="connsiteY46" fmla="*/ 1503362 h 1600474"/>
              <a:gd name="connsiteX47" fmla="*/ 5213947 w 9662615"/>
              <a:gd name="connsiteY47" fmla="*/ 1516637 h 1600474"/>
              <a:gd name="connsiteX48" fmla="*/ 5090342 w 9662615"/>
              <a:gd name="connsiteY48" fmla="*/ 1546680 h 1600474"/>
              <a:gd name="connsiteX49" fmla="*/ 5129812 w 9662615"/>
              <a:gd name="connsiteY49" fmla="*/ 1521277 h 1600474"/>
              <a:gd name="connsiteX50" fmla="*/ 5059484 w 9662615"/>
              <a:gd name="connsiteY50" fmla="*/ 1546802 h 1600474"/>
              <a:gd name="connsiteX51" fmla="*/ 5038524 w 9662615"/>
              <a:gd name="connsiteY51" fmla="*/ 1545675 h 1600474"/>
              <a:gd name="connsiteX52" fmla="*/ 5026564 w 9662615"/>
              <a:gd name="connsiteY52" fmla="*/ 1545376 h 1600474"/>
              <a:gd name="connsiteX53" fmla="*/ 4969433 w 9662615"/>
              <a:gd name="connsiteY53" fmla="*/ 1550865 h 1600474"/>
              <a:gd name="connsiteX54" fmla="*/ 4929254 w 9662615"/>
              <a:gd name="connsiteY54" fmla="*/ 1563452 h 1600474"/>
              <a:gd name="connsiteX55" fmla="*/ 4871726 w 9662615"/>
              <a:gd name="connsiteY55" fmla="*/ 1570584 h 1600474"/>
              <a:gd name="connsiteX56" fmla="*/ 4843267 w 9662615"/>
              <a:gd name="connsiteY56" fmla="*/ 1561459 h 1600474"/>
              <a:gd name="connsiteX57" fmla="*/ 4821058 w 9662615"/>
              <a:gd name="connsiteY57" fmla="*/ 1553078 h 1600474"/>
              <a:gd name="connsiteX58" fmla="*/ 4791466 w 9662615"/>
              <a:gd name="connsiteY58" fmla="*/ 1561324 h 1600474"/>
              <a:gd name="connsiteX59" fmla="*/ 4784247 w 9662615"/>
              <a:gd name="connsiteY59" fmla="*/ 1562342 h 1600474"/>
              <a:gd name="connsiteX60" fmla="*/ 4739309 w 9662615"/>
              <a:gd name="connsiteY60" fmla="*/ 1553948 h 1600474"/>
              <a:gd name="connsiteX61" fmla="*/ 4697562 w 9662615"/>
              <a:gd name="connsiteY61" fmla="*/ 1551206 h 1600474"/>
              <a:gd name="connsiteX62" fmla="*/ 4650737 w 9662615"/>
              <a:gd name="connsiteY62" fmla="*/ 1537381 h 1600474"/>
              <a:gd name="connsiteX63" fmla="*/ 4583150 w 9662615"/>
              <a:gd name="connsiteY63" fmla="*/ 1529064 h 1600474"/>
              <a:gd name="connsiteX64" fmla="*/ 4521734 w 9662615"/>
              <a:gd name="connsiteY64" fmla="*/ 1529359 h 1600474"/>
              <a:gd name="connsiteX65" fmla="*/ 4382398 w 9662615"/>
              <a:gd name="connsiteY65" fmla="*/ 1534108 h 1600474"/>
              <a:gd name="connsiteX66" fmla="*/ 4221826 w 9662615"/>
              <a:gd name="connsiteY66" fmla="*/ 1500972 h 1600474"/>
              <a:gd name="connsiteX67" fmla="*/ 4096601 w 9662615"/>
              <a:gd name="connsiteY67" fmla="*/ 1521563 h 1600474"/>
              <a:gd name="connsiteX68" fmla="*/ 4046172 w 9662615"/>
              <a:gd name="connsiteY68" fmla="*/ 1600474 h 1600474"/>
              <a:gd name="connsiteX69" fmla="*/ 3833906 w 9662615"/>
              <a:gd name="connsiteY69" fmla="*/ 1516637 h 1600474"/>
              <a:gd name="connsiteX70" fmla="*/ 3696258 w 9662615"/>
              <a:gd name="connsiteY70" fmla="*/ 1537563 h 1600474"/>
              <a:gd name="connsiteX71" fmla="*/ 3594070 w 9662615"/>
              <a:gd name="connsiteY71" fmla="*/ 1509422 h 1600474"/>
              <a:gd name="connsiteX72" fmla="*/ 3565233 w 9662615"/>
              <a:gd name="connsiteY72" fmla="*/ 1515122 h 1600474"/>
              <a:gd name="connsiteX73" fmla="*/ 3560267 w 9662615"/>
              <a:gd name="connsiteY73" fmla="*/ 1516288 h 1600474"/>
              <a:gd name="connsiteX74" fmla="*/ 3540258 w 9662615"/>
              <a:gd name="connsiteY74" fmla="*/ 1516976 h 1600474"/>
              <a:gd name="connsiteX75" fmla="*/ 3534780 w 9662615"/>
              <a:gd name="connsiteY75" fmla="*/ 1522141 h 1600474"/>
              <a:gd name="connsiteX76" fmla="*/ 3504783 w 9662615"/>
              <a:gd name="connsiteY76" fmla="*/ 1526739 h 1600474"/>
              <a:gd name="connsiteX77" fmla="*/ 3430805 w 9662615"/>
              <a:gd name="connsiteY77" fmla="*/ 1542521 h 1600474"/>
              <a:gd name="connsiteX78" fmla="*/ 3292707 w 9662615"/>
              <a:gd name="connsiteY78" fmla="*/ 1520490 h 1600474"/>
              <a:gd name="connsiteX79" fmla="*/ 3187872 w 9662615"/>
              <a:gd name="connsiteY79" fmla="*/ 1519991 h 1600474"/>
              <a:gd name="connsiteX80" fmla="*/ 3148026 w 9662615"/>
              <a:gd name="connsiteY80" fmla="*/ 1524777 h 1600474"/>
              <a:gd name="connsiteX81" fmla="*/ 3092394 w 9662615"/>
              <a:gd name="connsiteY81" fmla="*/ 1528115 h 1600474"/>
              <a:gd name="connsiteX82" fmla="*/ 2994200 w 9662615"/>
              <a:gd name="connsiteY82" fmla="*/ 1537857 h 1600474"/>
              <a:gd name="connsiteX83" fmla="*/ 2862301 w 9662615"/>
              <a:gd name="connsiteY83" fmla="*/ 1544250 h 1600474"/>
              <a:gd name="connsiteX84" fmla="*/ 2766335 w 9662615"/>
              <a:gd name="connsiteY84" fmla="*/ 1527662 h 1600474"/>
              <a:gd name="connsiteX85" fmla="*/ 2757836 w 9662615"/>
              <a:gd name="connsiteY85" fmla="*/ 1531371 h 1600474"/>
              <a:gd name="connsiteX86" fmla="*/ 2691555 w 9662615"/>
              <a:gd name="connsiteY86" fmla="*/ 1530283 h 1600474"/>
              <a:gd name="connsiteX87" fmla="*/ 2491676 w 9662615"/>
              <a:gd name="connsiteY87" fmla="*/ 1500859 h 1600474"/>
              <a:gd name="connsiteX88" fmla="*/ 2378036 w 9662615"/>
              <a:gd name="connsiteY88" fmla="*/ 1520645 h 1600474"/>
              <a:gd name="connsiteX89" fmla="*/ 2284269 w 9662615"/>
              <a:gd name="connsiteY89" fmla="*/ 1503068 h 1600474"/>
              <a:gd name="connsiteX90" fmla="*/ 2207104 w 9662615"/>
              <a:gd name="connsiteY90" fmla="*/ 1508888 h 1600474"/>
              <a:gd name="connsiteX91" fmla="*/ 2149226 w 9662615"/>
              <a:gd name="connsiteY91" fmla="*/ 1523409 h 1600474"/>
              <a:gd name="connsiteX92" fmla="*/ 2084783 w 9662615"/>
              <a:gd name="connsiteY92" fmla="*/ 1524245 h 1600474"/>
              <a:gd name="connsiteX93" fmla="*/ 2070075 w 9662615"/>
              <a:gd name="connsiteY93" fmla="*/ 1511285 h 1600474"/>
              <a:gd name="connsiteX94" fmla="*/ 2001057 w 9662615"/>
              <a:gd name="connsiteY94" fmla="*/ 1516449 h 1600474"/>
              <a:gd name="connsiteX95" fmla="*/ 1896330 w 9662615"/>
              <a:gd name="connsiteY95" fmla="*/ 1525725 h 1600474"/>
              <a:gd name="connsiteX96" fmla="*/ 1835994 w 9662615"/>
              <a:gd name="connsiteY96" fmla="*/ 1527678 h 1600474"/>
              <a:gd name="connsiteX97" fmla="*/ 1671119 w 9662615"/>
              <a:gd name="connsiteY97" fmla="*/ 1536701 h 1600474"/>
              <a:gd name="connsiteX98" fmla="*/ 1601337 w 9662615"/>
              <a:gd name="connsiteY98" fmla="*/ 1548552 h 1600474"/>
              <a:gd name="connsiteX99" fmla="*/ 1407755 w 9662615"/>
              <a:gd name="connsiteY99" fmla="*/ 1571444 h 1600474"/>
              <a:gd name="connsiteX100" fmla="*/ 1271994 w 9662615"/>
              <a:gd name="connsiteY100" fmla="*/ 1579471 h 1600474"/>
              <a:gd name="connsiteX101" fmla="*/ 1249226 w 9662615"/>
              <a:gd name="connsiteY101" fmla="*/ 1583140 h 1600474"/>
              <a:gd name="connsiteX102" fmla="*/ 1217719 w 9662615"/>
              <a:gd name="connsiteY102" fmla="*/ 1580863 h 1600474"/>
              <a:gd name="connsiteX103" fmla="*/ 1091432 w 9662615"/>
              <a:gd name="connsiteY103" fmla="*/ 1571003 h 1600474"/>
              <a:gd name="connsiteX104" fmla="*/ 992039 w 9662615"/>
              <a:gd name="connsiteY104" fmla="*/ 1556662 h 1600474"/>
              <a:gd name="connsiteX105" fmla="*/ 868264 w 9662615"/>
              <a:gd name="connsiteY105" fmla="*/ 1566392 h 1600474"/>
              <a:gd name="connsiteX106" fmla="*/ 792765 w 9662615"/>
              <a:gd name="connsiteY106" fmla="*/ 1563102 h 1600474"/>
              <a:gd name="connsiteX107" fmla="*/ 669055 w 9662615"/>
              <a:gd name="connsiteY107" fmla="*/ 1543638 h 1600474"/>
              <a:gd name="connsiteX108" fmla="*/ 506152 w 9662615"/>
              <a:gd name="connsiteY108" fmla="*/ 1549124 h 1600474"/>
              <a:gd name="connsiteX109" fmla="*/ 472797 w 9662615"/>
              <a:gd name="connsiteY109" fmla="*/ 1568904 h 1600474"/>
              <a:gd name="connsiteX110" fmla="*/ 427864 w 9662615"/>
              <a:gd name="connsiteY110" fmla="*/ 1580848 h 1600474"/>
              <a:gd name="connsiteX111" fmla="*/ 408381 w 9662615"/>
              <a:gd name="connsiteY111" fmla="*/ 1552940 h 1600474"/>
              <a:gd name="connsiteX112" fmla="*/ 267163 w 9662615"/>
              <a:gd name="connsiteY112" fmla="*/ 1531913 h 1600474"/>
              <a:gd name="connsiteX113" fmla="*/ 196644 w 9662615"/>
              <a:gd name="connsiteY113" fmla="*/ 1524565 h 1600474"/>
              <a:gd name="connsiteX114" fmla="*/ 86819 w 9662615"/>
              <a:gd name="connsiteY114" fmla="*/ 1519517 h 1600474"/>
              <a:gd name="connsiteX115" fmla="*/ 53369 w 9662615"/>
              <a:gd name="connsiteY115" fmla="*/ 1516853 h 1600474"/>
              <a:gd name="connsiteX116" fmla="*/ 2359 w 9662615"/>
              <a:gd name="connsiteY116" fmla="*/ 1515247 h 1600474"/>
              <a:gd name="connsiteX117" fmla="*/ 0 w 9662615"/>
              <a:gd name="connsiteY117" fmla="*/ 1514932 h 1600474"/>
              <a:gd name="connsiteX118" fmla="*/ 0 w 9662615"/>
              <a:gd name="connsiteY118" fmla="*/ 0 h 1600474"/>
              <a:gd name="connsiteX0" fmla="*/ 0 w 9662615"/>
              <a:gd name="connsiteY0" fmla="*/ 0 h 1679987"/>
              <a:gd name="connsiteX1" fmla="*/ 9662615 w 9662615"/>
              <a:gd name="connsiteY1" fmla="*/ 0 h 1679987"/>
              <a:gd name="connsiteX2" fmla="*/ 9662615 w 9662615"/>
              <a:gd name="connsiteY2" fmla="*/ 1280346 h 1679987"/>
              <a:gd name="connsiteX3" fmla="*/ 9658420 w 9662615"/>
              <a:gd name="connsiteY3" fmla="*/ 1280106 h 1679987"/>
              <a:gd name="connsiteX4" fmla="*/ 9469546 w 9662615"/>
              <a:gd name="connsiteY4" fmla="*/ 1289837 h 1679987"/>
              <a:gd name="connsiteX5" fmla="*/ 9385895 w 9662615"/>
              <a:gd name="connsiteY5" fmla="*/ 1269203 h 1679987"/>
              <a:gd name="connsiteX6" fmla="*/ 9144767 w 9662615"/>
              <a:gd name="connsiteY6" fmla="*/ 1264120 h 1679987"/>
              <a:gd name="connsiteX7" fmla="*/ 8837252 w 9662615"/>
              <a:gd name="connsiteY7" fmla="*/ 1350515 h 1679987"/>
              <a:gd name="connsiteX8" fmla="*/ 8705466 w 9662615"/>
              <a:gd name="connsiteY8" fmla="*/ 1342419 h 1679987"/>
              <a:gd name="connsiteX9" fmla="*/ 8652221 w 9662615"/>
              <a:gd name="connsiteY9" fmla="*/ 1326906 h 1679987"/>
              <a:gd name="connsiteX10" fmla="*/ 8632312 w 9662615"/>
              <a:gd name="connsiteY10" fmla="*/ 1326025 h 1679987"/>
              <a:gd name="connsiteX11" fmla="*/ 8591582 w 9662615"/>
              <a:gd name="connsiteY11" fmla="*/ 1341666 h 1679987"/>
              <a:gd name="connsiteX12" fmla="*/ 8537336 w 9662615"/>
              <a:gd name="connsiteY12" fmla="*/ 1341684 h 1679987"/>
              <a:gd name="connsiteX13" fmla="*/ 8472508 w 9662615"/>
              <a:gd name="connsiteY13" fmla="*/ 1363109 h 1679987"/>
              <a:gd name="connsiteX14" fmla="*/ 8258477 w 9662615"/>
              <a:gd name="connsiteY14" fmla="*/ 1370666 h 1679987"/>
              <a:gd name="connsiteX15" fmla="*/ 8197961 w 9662615"/>
              <a:gd name="connsiteY15" fmla="*/ 1392804 h 1679987"/>
              <a:gd name="connsiteX16" fmla="*/ 8171196 w 9662615"/>
              <a:gd name="connsiteY16" fmla="*/ 1397216 h 1679987"/>
              <a:gd name="connsiteX17" fmla="*/ 8127667 w 9662615"/>
              <a:gd name="connsiteY17" fmla="*/ 1418254 h 1679987"/>
              <a:gd name="connsiteX18" fmla="*/ 7974579 w 9662615"/>
              <a:gd name="connsiteY18" fmla="*/ 1383439 h 1679987"/>
              <a:gd name="connsiteX19" fmla="*/ 7768351 w 9662615"/>
              <a:gd name="connsiteY19" fmla="*/ 1395051 h 1679987"/>
              <a:gd name="connsiteX20" fmla="*/ 7635985 w 9662615"/>
              <a:gd name="connsiteY20" fmla="*/ 1386363 h 1679987"/>
              <a:gd name="connsiteX21" fmla="*/ 7466069 w 9662615"/>
              <a:gd name="connsiteY21" fmla="*/ 1377654 h 1679987"/>
              <a:gd name="connsiteX22" fmla="*/ 7355642 w 9662615"/>
              <a:gd name="connsiteY22" fmla="*/ 1407761 h 1679987"/>
              <a:gd name="connsiteX23" fmla="*/ 7151610 w 9662615"/>
              <a:gd name="connsiteY23" fmla="*/ 1397856 h 1679987"/>
              <a:gd name="connsiteX24" fmla="*/ 7082147 w 9662615"/>
              <a:gd name="connsiteY24" fmla="*/ 1406113 h 1679987"/>
              <a:gd name="connsiteX25" fmla="*/ 7014958 w 9662615"/>
              <a:gd name="connsiteY25" fmla="*/ 1396883 h 1679987"/>
              <a:gd name="connsiteX26" fmla="*/ 6907567 w 9662615"/>
              <a:gd name="connsiteY26" fmla="*/ 1419149 h 1679987"/>
              <a:gd name="connsiteX27" fmla="*/ 6748428 w 9662615"/>
              <a:gd name="connsiteY27" fmla="*/ 1420308 h 1679987"/>
              <a:gd name="connsiteX28" fmla="*/ 6654257 w 9662615"/>
              <a:gd name="connsiteY28" fmla="*/ 1424143 h 1679987"/>
              <a:gd name="connsiteX29" fmla="*/ 6620123 w 9662615"/>
              <a:gd name="connsiteY29" fmla="*/ 1430535 h 1679987"/>
              <a:gd name="connsiteX30" fmla="*/ 6571355 w 9662615"/>
              <a:gd name="connsiteY30" fmla="*/ 1436144 h 1679987"/>
              <a:gd name="connsiteX31" fmla="*/ 6486557 w 9662615"/>
              <a:gd name="connsiteY31" fmla="*/ 1449861 h 1679987"/>
              <a:gd name="connsiteX32" fmla="*/ 6370419 w 9662615"/>
              <a:gd name="connsiteY32" fmla="*/ 1461649 h 1679987"/>
              <a:gd name="connsiteX33" fmla="*/ 6278839 w 9662615"/>
              <a:gd name="connsiteY33" fmla="*/ 1449160 h 1679987"/>
              <a:gd name="connsiteX34" fmla="*/ 6272455 w 9662615"/>
              <a:gd name="connsiteY34" fmla="*/ 1453191 h 1679987"/>
              <a:gd name="connsiteX35" fmla="*/ 6212659 w 9662615"/>
              <a:gd name="connsiteY35" fmla="*/ 1454850 h 1679987"/>
              <a:gd name="connsiteX36" fmla="*/ 6069317 w 9662615"/>
              <a:gd name="connsiteY36" fmla="*/ 1445838 h 1679987"/>
              <a:gd name="connsiteX37" fmla="*/ 5878477 w 9662615"/>
              <a:gd name="connsiteY37" fmla="*/ 1439180 h 1679987"/>
              <a:gd name="connsiteX38" fmla="*/ 5838387 w 9662615"/>
              <a:gd name="connsiteY38" fmla="*/ 1444679 h 1679987"/>
              <a:gd name="connsiteX39" fmla="*/ 5771136 w 9662615"/>
              <a:gd name="connsiteY39" fmla="*/ 1453639 h 1679987"/>
              <a:gd name="connsiteX40" fmla="*/ 5724081 w 9662615"/>
              <a:gd name="connsiteY40" fmla="*/ 1470431 h 1679987"/>
              <a:gd name="connsiteX41" fmla="*/ 5666577 w 9662615"/>
              <a:gd name="connsiteY41" fmla="*/ 1473921 h 1679987"/>
              <a:gd name="connsiteX42" fmla="*/ 5649068 w 9662615"/>
              <a:gd name="connsiteY42" fmla="*/ 1461676 h 1679987"/>
              <a:gd name="connsiteX43" fmla="*/ 5588902 w 9662615"/>
              <a:gd name="connsiteY43" fmla="*/ 1469647 h 1679987"/>
              <a:gd name="connsiteX44" fmla="*/ 5498090 w 9662615"/>
              <a:gd name="connsiteY44" fmla="*/ 1483173 h 1679987"/>
              <a:gd name="connsiteX45" fmla="*/ 5444641 w 9662615"/>
              <a:gd name="connsiteY45" fmla="*/ 1487602 h 1679987"/>
              <a:gd name="connsiteX46" fmla="*/ 5299812 w 9662615"/>
              <a:gd name="connsiteY46" fmla="*/ 1503362 h 1679987"/>
              <a:gd name="connsiteX47" fmla="*/ 5213947 w 9662615"/>
              <a:gd name="connsiteY47" fmla="*/ 1516637 h 1679987"/>
              <a:gd name="connsiteX48" fmla="*/ 5090342 w 9662615"/>
              <a:gd name="connsiteY48" fmla="*/ 1546680 h 1679987"/>
              <a:gd name="connsiteX49" fmla="*/ 5129812 w 9662615"/>
              <a:gd name="connsiteY49" fmla="*/ 1521277 h 1679987"/>
              <a:gd name="connsiteX50" fmla="*/ 5059484 w 9662615"/>
              <a:gd name="connsiteY50" fmla="*/ 1546802 h 1679987"/>
              <a:gd name="connsiteX51" fmla="*/ 5038524 w 9662615"/>
              <a:gd name="connsiteY51" fmla="*/ 1545675 h 1679987"/>
              <a:gd name="connsiteX52" fmla="*/ 5026564 w 9662615"/>
              <a:gd name="connsiteY52" fmla="*/ 1545376 h 1679987"/>
              <a:gd name="connsiteX53" fmla="*/ 4969433 w 9662615"/>
              <a:gd name="connsiteY53" fmla="*/ 1550865 h 1679987"/>
              <a:gd name="connsiteX54" fmla="*/ 4929254 w 9662615"/>
              <a:gd name="connsiteY54" fmla="*/ 1563452 h 1679987"/>
              <a:gd name="connsiteX55" fmla="*/ 4871726 w 9662615"/>
              <a:gd name="connsiteY55" fmla="*/ 1570584 h 1679987"/>
              <a:gd name="connsiteX56" fmla="*/ 4843267 w 9662615"/>
              <a:gd name="connsiteY56" fmla="*/ 1561459 h 1679987"/>
              <a:gd name="connsiteX57" fmla="*/ 4821058 w 9662615"/>
              <a:gd name="connsiteY57" fmla="*/ 1553078 h 1679987"/>
              <a:gd name="connsiteX58" fmla="*/ 4791466 w 9662615"/>
              <a:gd name="connsiteY58" fmla="*/ 1561324 h 1679987"/>
              <a:gd name="connsiteX59" fmla="*/ 4784247 w 9662615"/>
              <a:gd name="connsiteY59" fmla="*/ 1562342 h 1679987"/>
              <a:gd name="connsiteX60" fmla="*/ 4739309 w 9662615"/>
              <a:gd name="connsiteY60" fmla="*/ 1553948 h 1679987"/>
              <a:gd name="connsiteX61" fmla="*/ 4697562 w 9662615"/>
              <a:gd name="connsiteY61" fmla="*/ 1551206 h 1679987"/>
              <a:gd name="connsiteX62" fmla="*/ 4650737 w 9662615"/>
              <a:gd name="connsiteY62" fmla="*/ 1537381 h 1679987"/>
              <a:gd name="connsiteX63" fmla="*/ 4583150 w 9662615"/>
              <a:gd name="connsiteY63" fmla="*/ 1529064 h 1679987"/>
              <a:gd name="connsiteX64" fmla="*/ 4521734 w 9662615"/>
              <a:gd name="connsiteY64" fmla="*/ 1529359 h 1679987"/>
              <a:gd name="connsiteX65" fmla="*/ 4382398 w 9662615"/>
              <a:gd name="connsiteY65" fmla="*/ 1534108 h 1679987"/>
              <a:gd name="connsiteX66" fmla="*/ 4221826 w 9662615"/>
              <a:gd name="connsiteY66" fmla="*/ 1500972 h 1679987"/>
              <a:gd name="connsiteX67" fmla="*/ 4096601 w 9662615"/>
              <a:gd name="connsiteY67" fmla="*/ 1521563 h 1679987"/>
              <a:gd name="connsiteX68" fmla="*/ 3879195 w 9662615"/>
              <a:gd name="connsiteY68" fmla="*/ 1679987 h 1679987"/>
              <a:gd name="connsiteX69" fmla="*/ 3833906 w 9662615"/>
              <a:gd name="connsiteY69" fmla="*/ 1516637 h 1679987"/>
              <a:gd name="connsiteX70" fmla="*/ 3696258 w 9662615"/>
              <a:gd name="connsiteY70" fmla="*/ 1537563 h 1679987"/>
              <a:gd name="connsiteX71" fmla="*/ 3594070 w 9662615"/>
              <a:gd name="connsiteY71" fmla="*/ 1509422 h 1679987"/>
              <a:gd name="connsiteX72" fmla="*/ 3565233 w 9662615"/>
              <a:gd name="connsiteY72" fmla="*/ 1515122 h 1679987"/>
              <a:gd name="connsiteX73" fmla="*/ 3560267 w 9662615"/>
              <a:gd name="connsiteY73" fmla="*/ 1516288 h 1679987"/>
              <a:gd name="connsiteX74" fmla="*/ 3540258 w 9662615"/>
              <a:gd name="connsiteY74" fmla="*/ 1516976 h 1679987"/>
              <a:gd name="connsiteX75" fmla="*/ 3534780 w 9662615"/>
              <a:gd name="connsiteY75" fmla="*/ 1522141 h 1679987"/>
              <a:gd name="connsiteX76" fmla="*/ 3504783 w 9662615"/>
              <a:gd name="connsiteY76" fmla="*/ 1526739 h 1679987"/>
              <a:gd name="connsiteX77" fmla="*/ 3430805 w 9662615"/>
              <a:gd name="connsiteY77" fmla="*/ 1542521 h 1679987"/>
              <a:gd name="connsiteX78" fmla="*/ 3292707 w 9662615"/>
              <a:gd name="connsiteY78" fmla="*/ 1520490 h 1679987"/>
              <a:gd name="connsiteX79" fmla="*/ 3187872 w 9662615"/>
              <a:gd name="connsiteY79" fmla="*/ 1519991 h 1679987"/>
              <a:gd name="connsiteX80" fmla="*/ 3148026 w 9662615"/>
              <a:gd name="connsiteY80" fmla="*/ 1524777 h 1679987"/>
              <a:gd name="connsiteX81" fmla="*/ 3092394 w 9662615"/>
              <a:gd name="connsiteY81" fmla="*/ 1528115 h 1679987"/>
              <a:gd name="connsiteX82" fmla="*/ 2994200 w 9662615"/>
              <a:gd name="connsiteY82" fmla="*/ 1537857 h 1679987"/>
              <a:gd name="connsiteX83" fmla="*/ 2862301 w 9662615"/>
              <a:gd name="connsiteY83" fmla="*/ 1544250 h 1679987"/>
              <a:gd name="connsiteX84" fmla="*/ 2766335 w 9662615"/>
              <a:gd name="connsiteY84" fmla="*/ 1527662 h 1679987"/>
              <a:gd name="connsiteX85" fmla="*/ 2757836 w 9662615"/>
              <a:gd name="connsiteY85" fmla="*/ 1531371 h 1679987"/>
              <a:gd name="connsiteX86" fmla="*/ 2691555 w 9662615"/>
              <a:gd name="connsiteY86" fmla="*/ 1530283 h 1679987"/>
              <a:gd name="connsiteX87" fmla="*/ 2491676 w 9662615"/>
              <a:gd name="connsiteY87" fmla="*/ 1500859 h 1679987"/>
              <a:gd name="connsiteX88" fmla="*/ 2378036 w 9662615"/>
              <a:gd name="connsiteY88" fmla="*/ 1520645 h 1679987"/>
              <a:gd name="connsiteX89" fmla="*/ 2284269 w 9662615"/>
              <a:gd name="connsiteY89" fmla="*/ 1503068 h 1679987"/>
              <a:gd name="connsiteX90" fmla="*/ 2207104 w 9662615"/>
              <a:gd name="connsiteY90" fmla="*/ 1508888 h 1679987"/>
              <a:gd name="connsiteX91" fmla="*/ 2149226 w 9662615"/>
              <a:gd name="connsiteY91" fmla="*/ 1523409 h 1679987"/>
              <a:gd name="connsiteX92" fmla="*/ 2084783 w 9662615"/>
              <a:gd name="connsiteY92" fmla="*/ 1524245 h 1679987"/>
              <a:gd name="connsiteX93" fmla="*/ 2070075 w 9662615"/>
              <a:gd name="connsiteY93" fmla="*/ 1511285 h 1679987"/>
              <a:gd name="connsiteX94" fmla="*/ 2001057 w 9662615"/>
              <a:gd name="connsiteY94" fmla="*/ 1516449 h 1679987"/>
              <a:gd name="connsiteX95" fmla="*/ 1896330 w 9662615"/>
              <a:gd name="connsiteY95" fmla="*/ 1525725 h 1679987"/>
              <a:gd name="connsiteX96" fmla="*/ 1835994 w 9662615"/>
              <a:gd name="connsiteY96" fmla="*/ 1527678 h 1679987"/>
              <a:gd name="connsiteX97" fmla="*/ 1671119 w 9662615"/>
              <a:gd name="connsiteY97" fmla="*/ 1536701 h 1679987"/>
              <a:gd name="connsiteX98" fmla="*/ 1601337 w 9662615"/>
              <a:gd name="connsiteY98" fmla="*/ 1548552 h 1679987"/>
              <a:gd name="connsiteX99" fmla="*/ 1407755 w 9662615"/>
              <a:gd name="connsiteY99" fmla="*/ 1571444 h 1679987"/>
              <a:gd name="connsiteX100" fmla="*/ 1271994 w 9662615"/>
              <a:gd name="connsiteY100" fmla="*/ 1579471 h 1679987"/>
              <a:gd name="connsiteX101" fmla="*/ 1249226 w 9662615"/>
              <a:gd name="connsiteY101" fmla="*/ 1583140 h 1679987"/>
              <a:gd name="connsiteX102" fmla="*/ 1217719 w 9662615"/>
              <a:gd name="connsiteY102" fmla="*/ 1580863 h 1679987"/>
              <a:gd name="connsiteX103" fmla="*/ 1091432 w 9662615"/>
              <a:gd name="connsiteY103" fmla="*/ 1571003 h 1679987"/>
              <a:gd name="connsiteX104" fmla="*/ 992039 w 9662615"/>
              <a:gd name="connsiteY104" fmla="*/ 1556662 h 1679987"/>
              <a:gd name="connsiteX105" fmla="*/ 868264 w 9662615"/>
              <a:gd name="connsiteY105" fmla="*/ 1566392 h 1679987"/>
              <a:gd name="connsiteX106" fmla="*/ 792765 w 9662615"/>
              <a:gd name="connsiteY106" fmla="*/ 1563102 h 1679987"/>
              <a:gd name="connsiteX107" fmla="*/ 669055 w 9662615"/>
              <a:gd name="connsiteY107" fmla="*/ 1543638 h 1679987"/>
              <a:gd name="connsiteX108" fmla="*/ 506152 w 9662615"/>
              <a:gd name="connsiteY108" fmla="*/ 1549124 h 1679987"/>
              <a:gd name="connsiteX109" fmla="*/ 472797 w 9662615"/>
              <a:gd name="connsiteY109" fmla="*/ 1568904 h 1679987"/>
              <a:gd name="connsiteX110" fmla="*/ 427864 w 9662615"/>
              <a:gd name="connsiteY110" fmla="*/ 1580848 h 1679987"/>
              <a:gd name="connsiteX111" fmla="*/ 408381 w 9662615"/>
              <a:gd name="connsiteY111" fmla="*/ 1552940 h 1679987"/>
              <a:gd name="connsiteX112" fmla="*/ 267163 w 9662615"/>
              <a:gd name="connsiteY112" fmla="*/ 1531913 h 1679987"/>
              <a:gd name="connsiteX113" fmla="*/ 196644 w 9662615"/>
              <a:gd name="connsiteY113" fmla="*/ 1524565 h 1679987"/>
              <a:gd name="connsiteX114" fmla="*/ 86819 w 9662615"/>
              <a:gd name="connsiteY114" fmla="*/ 1519517 h 1679987"/>
              <a:gd name="connsiteX115" fmla="*/ 53369 w 9662615"/>
              <a:gd name="connsiteY115" fmla="*/ 1516853 h 1679987"/>
              <a:gd name="connsiteX116" fmla="*/ 2359 w 9662615"/>
              <a:gd name="connsiteY116" fmla="*/ 1515247 h 1679987"/>
              <a:gd name="connsiteX117" fmla="*/ 0 w 9662615"/>
              <a:gd name="connsiteY117" fmla="*/ 1514932 h 1679987"/>
              <a:gd name="connsiteX118" fmla="*/ 0 w 9662615"/>
              <a:gd name="connsiteY118" fmla="*/ 0 h 1679987"/>
              <a:gd name="connsiteX0" fmla="*/ 0 w 9662615"/>
              <a:gd name="connsiteY0" fmla="*/ 0 h 1648182"/>
              <a:gd name="connsiteX1" fmla="*/ 9662615 w 9662615"/>
              <a:gd name="connsiteY1" fmla="*/ 0 h 1648182"/>
              <a:gd name="connsiteX2" fmla="*/ 9662615 w 9662615"/>
              <a:gd name="connsiteY2" fmla="*/ 1280346 h 1648182"/>
              <a:gd name="connsiteX3" fmla="*/ 9658420 w 9662615"/>
              <a:gd name="connsiteY3" fmla="*/ 1280106 h 1648182"/>
              <a:gd name="connsiteX4" fmla="*/ 9469546 w 9662615"/>
              <a:gd name="connsiteY4" fmla="*/ 1289837 h 1648182"/>
              <a:gd name="connsiteX5" fmla="*/ 9385895 w 9662615"/>
              <a:gd name="connsiteY5" fmla="*/ 1269203 h 1648182"/>
              <a:gd name="connsiteX6" fmla="*/ 9144767 w 9662615"/>
              <a:gd name="connsiteY6" fmla="*/ 1264120 h 1648182"/>
              <a:gd name="connsiteX7" fmla="*/ 8837252 w 9662615"/>
              <a:gd name="connsiteY7" fmla="*/ 1350515 h 1648182"/>
              <a:gd name="connsiteX8" fmla="*/ 8705466 w 9662615"/>
              <a:gd name="connsiteY8" fmla="*/ 1342419 h 1648182"/>
              <a:gd name="connsiteX9" fmla="*/ 8652221 w 9662615"/>
              <a:gd name="connsiteY9" fmla="*/ 1326906 h 1648182"/>
              <a:gd name="connsiteX10" fmla="*/ 8632312 w 9662615"/>
              <a:gd name="connsiteY10" fmla="*/ 1326025 h 1648182"/>
              <a:gd name="connsiteX11" fmla="*/ 8591582 w 9662615"/>
              <a:gd name="connsiteY11" fmla="*/ 1341666 h 1648182"/>
              <a:gd name="connsiteX12" fmla="*/ 8537336 w 9662615"/>
              <a:gd name="connsiteY12" fmla="*/ 1341684 h 1648182"/>
              <a:gd name="connsiteX13" fmla="*/ 8472508 w 9662615"/>
              <a:gd name="connsiteY13" fmla="*/ 1363109 h 1648182"/>
              <a:gd name="connsiteX14" fmla="*/ 8258477 w 9662615"/>
              <a:gd name="connsiteY14" fmla="*/ 1370666 h 1648182"/>
              <a:gd name="connsiteX15" fmla="*/ 8197961 w 9662615"/>
              <a:gd name="connsiteY15" fmla="*/ 1392804 h 1648182"/>
              <a:gd name="connsiteX16" fmla="*/ 8171196 w 9662615"/>
              <a:gd name="connsiteY16" fmla="*/ 1397216 h 1648182"/>
              <a:gd name="connsiteX17" fmla="*/ 8127667 w 9662615"/>
              <a:gd name="connsiteY17" fmla="*/ 1418254 h 1648182"/>
              <a:gd name="connsiteX18" fmla="*/ 7974579 w 9662615"/>
              <a:gd name="connsiteY18" fmla="*/ 1383439 h 1648182"/>
              <a:gd name="connsiteX19" fmla="*/ 7768351 w 9662615"/>
              <a:gd name="connsiteY19" fmla="*/ 1395051 h 1648182"/>
              <a:gd name="connsiteX20" fmla="*/ 7635985 w 9662615"/>
              <a:gd name="connsiteY20" fmla="*/ 1386363 h 1648182"/>
              <a:gd name="connsiteX21" fmla="*/ 7466069 w 9662615"/>
              <a:gd name="connsiteY21" fmla="*/ 1377654 h 1648182"/>
              <a:gd name="connsiteX22" fmla="*/ 7355642 w 9662615"/>
              <a:gd name="connsiteY22" fmla="*/ 1407761 h 1648182"/>
              <a:gd name="connsiteX23" fmla="*/ 7151610 w 9662615"/>
              <a:gd name="connsiteY23" fmla="*/ 1397856 h 1648182"/>
              <a:gd name="connsiteX24" fmla="*/ 7082147 w 9662615"/>
              <a:gd name="connsiteY24" fmla="*/ 1406113 h 1648182"/>
              <a:gd name="connsiteX25" fmla="*/ 7014958 w 9662615"/>
              <a:gd name="connsiteY25" fmla="*/ 1396883 h 1648182"/>
              <a:gd name="connsiteX26" fmla="*/ 6907567 w 9662615"/>
              <a:gd name="connsiteY26" fmla="*/ 1419149 h 1648182"/>
              <a:gd name="connsiteX27" fmla="*/ 6748428 w 9662615"/>
              <a:gd name="connsiteY27" fmla="*/ 1420308 h 1648182"/>
              <a:gd name="connsiteX28" fmla="*/ 6654257 w 9662615"/>
              <a:gd name="connsiteY28" fmla="*/ 1424143 h 1648182"/>
              <a:gd name="connsiteX29" fmla="*/ 6620123 w 9662615"/>
              <a:gd name="connsiteY29" fmla="*/ 1430535 h 1648182"/>
              <a:gd name="connsiteX30" fmla="*/ 6571355 w 9662615"/>
              <a:gd name="connsiteY30" fmla="*/ 1436144 h 1648182"/>
              <a:gd name="connsiteX31" fmla="*/ 6486557 w 9662615"/>
              <a:gd name="connsiteY31" fmla="*/ 1449861 h 1648182"/>
              <a:gd name="connsiteX32" fmla="*/ 6370419 w 9662615"/>
              <a:gd name="connsiteY32" fmla="*/ 1461649 h 1648182"/>
              <a:gd name="connsiteX33" fmla="*/ 6278839 w 9662615"/>
              <a:gd name="connsiteY33" fmla="*/ 1449160 h 1648182"/>
              <a:gd name="connsiteX34" fmla="*/ 6272455 w 9662615"/>
              <a:gd name="connsiteY34" fmla="*/ 1453191 h 1648182"/>
              <a:gd name="connsiteX35" fmla="*/ 6212659 w 9662615"/>
              <a:gd name="connsiteY35" fmla="*/ 1454850 h 1648182"/>
              <a:gd name="connsiteX36" fmla="*/ 6069317 w 9662615"/>
              <a:gd name="connsiteY36" fmla="*/ 1445838 h 1648182"/>
              <a:gd name="connsiteX37" fmla="*/ 5878477 w 9662615"/>
              <a:gd name="connsiteY37" fmla="*/ 1439180 h 1648182"/>
              <a:gd name="connsiteX38" fmla="*/ 5838387 w 9662615"/>
              <a:gd name="connsiteY38" fmla="*/ 1444679 h 1648182"/>
              <a:gd name="connsiteX39" fmla="*/ 5771136 w 9662615"/>
              <a:gd name="connsiteY39" fmla="*/ 1453639 h 1648182"/>
              <a:gd name="connsiteX40" fmla="*/ 5724081 w 9662615"/>
              <a:gd name="connsiteY40" fmla="*/ 1470431 h 1648182"/>
              <a:gd name="connsiteX41" fmla="*/ 5666577 w 9662615"/>
              <a:gd name="connsiteY41" fmla="*/ 1473921 h 1648182"/>
              <a:gd name="connsiteX42" fmla="*/ 5649068 w 9662615"/>
              <a:gd name="connsiteY42" fmla="*/ 1461676 h 1648182"/>
              <a:gd name="connsiteX43" fmla="*/ 5588902 w 9662615"/>
              <a:gd name="connsiteY43" fmla="*/ 1469647 h 1648182"/>
              <a:gd name="connsiteX44" fmla="*/ 5498090 w 9662615"/>
              <a:gd name="connsiteY44" fmla="*/ 1483173 h 1648182"/>
              <a:gd name="connsiteX45" fmla="*/ 5444641 w 9662615"/>
              <a:gd name="connsiteY45" fmla="*/ 1487602 h 1648182"/>
              <a:gd name="connsiteX46" fmla="*/ 5299812 w 9662615"/>
              <a:gd name="connsiteY46" fmla="*/ 1503362 h 1648182"/>
              <a:gd name="connsiteX47" fmla="*/ 5213947 w 9662615"/>
              <a:gd name="connsiteY47" fmla="*/ 1516637 h 1648182"/>
              <a:gd name="connsiteX48" fmla="*/ 5090342 w 9662615"/>
              <a:gd name="connsiteY48" fmla="*/ 1546680 h 1648182"/>
              <a:gd name="connsiteX49" fmla="*/ 5129812 w 9662615"/>
              <a:gd name="connsiteY49" fmla="*/ 1521277 h 1648182"/>
              <a:gd name="connsiteX50" fmla="*/ 5059484 w 9662615"/>
              <a:gd name="connsiteY50" fmla="*/ 1546802 h 1648182"/>
              <a:gd name="connsiteX51" fmla="*/ 5038524 w 9662615"/>
              <a:gd name="connsiteY51" fmla="*/ 1545675 h 1648182"/>
              <a:gd name="connsiteX52" fmla="*/ 5026564 w 9662615"/>
              <a:gd name="connsiteY52" fmla="*/ 1545376 h 1648182"/>
              <a:gd name="connsiteX53" fmla="*/ 4969433 w 9662615"/>
              <a:gd name="connsiteY53" fmla="*/ 1550865 h 1648182"/>
              <a:gd name="connsiteX54" fmla="*/ 4929254 w 9662615"/>
              <a:gd name="connsiteY54" fmla="*/ 1563452 h 1648182"/>
              <a:gd name="connsiteX55" fmla="*/ 4871726 w 9662615"/>
              <a:gd name="connsiteY55" fmla="*/ 1570584 h 1648182"/>
              <a:gd name="connsiteX56" fmla="*/ 4843267 w 9662615"/>
              <a:gd name="connsiteY56" fmla="*/ 1561459 h 1648182"/>
              <a:gd name="connsiteX57" fmla="*/ 4821058 w 9662615"/>
              <a:gd name="connsiteY57" fmla="*/ 1553078 h 1648182"/>
              <a:gd name="connsiteX58" fmla="*/ 4791466 w 9662615"/>
              <a:gd name="connsiteY58" fmla="*/ 1561324 h 1648182"/>
              <a:gd name="connsiteX59" fmla="*/ 4784247 w 9662615"/>
              <a:gd name="connsiteY59" fmla="*/ 1562342 h 1648182"/>
              <a:gd name="connsiteX60" fmla="*/ 4739309 w 9662615"/>
              <a:gd name="connsiteY60" fmla="*/ 1553948 h 1648182"/>
              <a:gd name="connsiteX61" fmla="*/ 4697562 w 9662615"/>
              <a:gd name="connsiteY61" fmla="*/ 1551206 h 1648182"/>
              <a:gd name="connsiteX62" fmla="*/ 4650737 w 9662615"/>
              <a:gd name="connsiteY62" fmla="*/ 1537381 h 1648182"/>
              <a:gd name="connsiteX63" fmla="*/ 4583150 w 9662615"/>
              <a:gd name="connsiteY63" fmla="*/ 1529064 h 1648182"/>
              <a:gd name="connsiteX64" fmla="*/ 4521734 w 9662615"/>
              <a:gd name="connsiteY64" fmla="*/ 1529359 h 1648182"/>
              <a:gd name="connsiteX65" fmla="*/ 4382398 w 9662615"/>
              <a:gd name="connsiteY65" fmla="*/ 1534108 h 1648182"/>
              <a:gd name="connsiteX66" fmla="*/ 4221826 w 9662615"/>
              <a:gd name="connsiteY66" fmla="*/ 1500972 h 1648182"/>
              <a:gd name="connsiteX67" fmla="*/ 4096601 w 9662615"/>
              <a:gd name="connsiteY67" fmla="*/ 1521563 h 1648182"/>
              <a:gd name="connsiteX68" fmla="*/ 4058099 w 9662615"/>
              <a:gd name="connsiteY68" fmla="*/ 1648182 h 1648182"/>
              <a:gd name="connsiteX69" fmla="*/ 3833906 w 9662615"/>
              <a:gd name="connsiteY69" fmla="*/ 1516637 h 1648182"/>
              <a:gd name="connsiteX70" fmla="*/ 3696258 w 9662615"/>
              <a:gd name="connsiteY70" fmla="*/ 1537563 h 1648182"/>
              <a:gd name="connsiteX71" fmla="*/ 3594070 w 9662615"/>
              <a:gd name="connsiteY71" fmla="*/ 1509422 h 1648182"/>
              <a:gd name="connsiteX72" fmla="*/ 3565233 w 9662615"/>
              <a:gd name="connsiteY72" fmla="*/ 1515122 h 1648182"/>
              <a:gd name="connsiteX73" fmla="*/ 3560267 w 9662615"/>
              <a:gd name="connsiteY73" fmla="*/ 1516288 h 1648182"/>
              <a:gd name="connsiteX74" fmla="*/ 3540258 w 9662615"/>
              <a:gd name="connsiteY74" fmla="*/ 1516976 h 1648182"/>
              <a:gd name="connsiteX75" fmla="*/ 3534780 w 9662615"/>
              <a:gd name="connsiteY75" fmla="*/ 1522141 h 1648182"/>
              <a:gd name="connsiteX76" fmla="*/ 3504783 w 9662615"/>
              <a:gd name="connsiteY76" fmla="*/ 1526739 h 1648182"/>
              <a:gd name="connsiteX77" fmla="*/ 3430805 w 9662615"/>
              <a:gd name="connsiteY77" fmla="*/ 1542521 h 1648182"/>
              <a:gd name="connsiteX78" fmla="*/ 3292707 w 9662615"/>
              <a:gd name="connsiteY78" fmla="*/ 1520490 h 1648182"/>
              <a:gd name="connsiteX79" fmla="*/ 3187872 w 9662615"/>
              <a:gd name="connsiteY79" fmla="*/ 1519991 h 1648182"/>
              <a:gd name="connsiteX80" fmla="*/ 3148026 w 9662615"/>
              <a:gd name="connsiteY80" fmla="*/ 1524777 h 1648182"/>
              <a:gd name="connsiteX81" fmla="*/ 3092394 w 9662615"/>
              <a:gd name="connsiteY81" fmla="*/ 1528115 h 1648182"/>
              <a:gd name="connsiteX82" fmla="*/ 2994200 w 9662615"/>
              <a:gd name="connsiteY82" fmla="*/ 1537857 h 1648182"/>
              <a:gd name="connsiteX83" fmla="*/ 2862301 w 9662615"/>
              <a:gd name="connsiteY83" fmla="*/ 1544250 h 1648182"/>
              <a:gd name="connsiteX84" fmla="*/ 2766335 w 9662615"/>
              <a:gd name="connsiteY84" fmla="*/ 1527662 h 1648182"/>
              <a:gd name="connsiteX85" fmla="*/ 2757836 w 9662615"/>
              <a:gd name="connsiteY85" fmla="*/ 1531371 h 1648182"/>
              <a:gd name="connsiteX86" fmla="*/ 2691555 w 9662615"/>
              <a:gd name="connsiteY86" fmla="*/ 1530283 h 1648182"/>
              <a:gd name="connsiteX87" fmla="*/ 2491676 w 9662615"/>
              <a:gd name="connsiteY87" fmla="*/ 1500859 h 1648182"/>
              <a:gd name="connsiteX88" fmla="*/ 2378036 w 9662615"/>
              <a:gd name="connsiteY88" fmla="*/ 1520645 h 1648182"/>
              <a:gd name="connsiteX89" fmla="*/ 2284269 w 9662615"/>
              <a:gd name="connsiteY89" fmla="*/ 1503068 h 1648182"/>
              <a:gd name="connsiteX90" fmla="*/ 2207104 w 9662615"/>
              <a:gd name="connsiteY90" fmla="*/ 1508888 h 1648182"/>
              <a:gd name="connsiteX91" fmla="*/ 2149226 w 9662615"/>
              <a:gd name="connsiteY91" fmla="*/ 1523409 h 1648182"/>
              <a:gd name="connsiteX92" fmla="*/ 2084783 w 9662615"/>
              <a:gd name="connsiteY92" fmla="*/ 1524245 h 1648182"/>
              <a:gd name="connsiteX93" fmla="*/ 2070075 w 9662615"/>
              <a:gd name="connsiteY93" fmla="*/ 1511285 h 1648182"/>
              <a:gd name="connsiteX94" fmla="*/ 2001057 w 9662615"/>
              <a:gd name="connsiteY94" fmla="*/ 1516449 h 1648182"/>
              <a:gd name="connsiteX95" fmla="*/ 1896330 w 9662615"/>
              <a:gd name="connsiteY95" fmla="*/ 1525725 h 1648182"/>
              <a:gd name="connsiteX96" fmla="*/ 1835994 w 9662615"/>
              <a:gd name="connsiteY96" fmla="*/ 1527678 h 1648182"/>
              <a:gd name="connsiteX97" fmla="*/ 1671119 w 9662615"/>
              <a:gd name="connsiteY97" fmla="*/ 1536701 h 1648182"/>
              <a:gd name="connsiteX98" fmla="*/ 1601337 w 9662615"/>
              <a:gd name="connsiteY98" fmla="*/ 1548552 h 1648182"/>
              <a:gd name="connsiteX99" fmla="*/ 1407755 w 9662615"/>
              <a:gd name="connsiteY99" fmla="*/ 1571444 h 1648182"/>
              <a:gd name="connsiteX100" fmla="*/ 1271994 w 9662615"/>
              <a:gd name="connsiteY100" fmla="*/ 1579471 h 1648182"/>
              <a:gd name="connsiteX101" fmla="*/ 1249226 w 9662615"/>
              <a:gd name="connsiteY101" fmla="*/ 1583140 h 1648182"/>
              <a:gd name="connsiteX102" fmla="*/ 1217719 w 9662615"/>
              <a:gd name="connsiteY102" fmla="*/ 1580863 h 1648182"/>
              <a:gd name="connsiteX103" fmla="*/ 1091432 w 9662615"/>
              <a:gd name="connsiteY103" fmla="*/ 1571003 h 1648182"/>
              <a:gd name="connsiteX104" fmla="*/ 992039 w 9662615"/>
              <a:gd name="connsiteY104" fmla="*/ 1556662 h 1648182"/>
              <a:gd name="connsiteX105" fmla="*/ 868264 w 9662615"/>
              <a:gd name="connsiteY105" fmla="*/ 1566392 h 1648182"/>
              <a:gd name="connsiteX106" fmla="*/ 792765 w 9662615"/>
              <a:gd name="connsiteY106" fmla="*/ 1563102 h 1648182"/>
              <a:gd name="connsiteX107" fmla="*/ 669055 w 9662615"/>
              <a:gd name="connsiteY107" fmla="*/ 1543638 h 1648182"/>
              <a:gd name="connsiteX108" fmla="*/ 506152 w 9662615"/>
              <a:gd name="connsiteY108" fmla="*/ 1549124 h 1648182"/>
              <a:gd name="connsiteX109" fmla="*/ 472797 w 9662615"/>
              <a:gd name="connsiteY109" fmla="*/ 1568904 h 1648182"/>
              <a:gd name="connsiteX110" fmla="*/ 427864 w 9662615"/>
              <a:gd name="connsiteY110" fmla="*/ 1580848 h 1648182"/>
              <a:gd name="connsiteX111" fmla="*/ 408381 w 9662615"/>
              <a:gd name="connsiteY111" fmla="*/ 1552940 h 1648182"/>
              <a:gd name="connsiteX112" fmla="*/ 267163 w 9662615"/>
              <a:gd name="connsiteY112" fmla="*/ 1531913 h 1648182"/>
              <a:gd name="connsiteX113" fmla="*/ 196644 w 9662615"/>
              <a:gd name="connsiteY113" fmla="*/ 1524565 h 1648182"/>
              <a:gd name="connsiteX114" fmla="*/ 86819 w 9662615"/>
              <a:gd name="connsiteY114" fmla="*/ 1519517 h 1648182"/>
              <a:gd name="connsiteX115" fmla="*/ 53369 w 9662615"/>
              <a:gd name="connsiteY115" fmla="*/ 1516853 h 1648182"/>
              <a:gd name="connsiteX116" fmla="*/ 2359 w 9662615"/>
              <a:gd name="connsiteY116" fmla="*/ 1515247 h 1648182"/>
              <a:gd name="connsiteX117" fmla="*/ 0 w 9662615"/>
              <a:gd name="connsiteY117" fmla="*/ 1514932 h 1648182"/>
              <a:gd name="connsiteX118" fmla="*/ 0 w 9662615"/>
              <a:gd name="connsiteY118" fmla="*/ 0 h 1648182"/>
              <a:gd name="connsiteX0" fmla="*/ 0 w 9662615"/>
              <a:gd name="connsiteY0" fmla="*/ 0 h 1648182"/>
              <a:gd name="connsiteX1" fmla="*/ 9662615 w 9662615"/>
              <a:gd name="connsiteY1" fmla="*/ 0 h 1648182"/>
              <a:gd name="connsiteX2" fmla="*/ 9662615 w 9662615"/>
              <a:gd name="connsiteY2" fmla="*/ 1280346 h 1648182"/>
              <a:gd name="connsiteX3" fmla="*/ 9658420 w 9662615"/>
              <a:gd name="connsiteY3" fmla="*/ 1280106 h 1648182"/>
              <a:gd name="connsiteX4" fmla="*/ 9469546 w 9662615"/>
              <a:gd name="connsiteY4" fmla="*/ 1289837 h 1648182"/>
              <a:gd name="connsiteX5" fmla="*/ 9385895 w 9662615"/>
              <a:gd name="connsiteY5" fmla="*/ 1269203 h 1648182"/>
              <a:gd name="connsiteX6" fmla="*/ 9144767 w 9662615"/>
              <a:gd name="connsiteY6" fmla="*/ 1264120 h 1648182"/>
              <a:gd name="connsiteX7" fmla="*/ 8837252 w 9662615"/>
              <a:gd name="connsiteY7" fmla="*/ 1350515 h 1648182"/>
              <a:gd name="connsiteX8" fmla="*/ 8705466 w 9662615"/>
              <a:gd name="connsiteY8" fmla="*/ 1342419 h 1648182"/>
              <a:gd name="connsiteX9" fmla="*/ 8652221 w 9662615"/>
              <a:gd name="connsiteY9" fmla="*/ 1326906 h 1648182"/>
              <a:gd name="connsiteX10" fmla="*/ 8632312 w 9662615"/>
              <a:gd name="connsiteY10" fmla="*/ 1326025 h 1648182"/>
              <a:gd name="connsiteX11" fmla="*/ 8591582 w 9662615"/>
              <a:gd name="connsiteY11" fmla="*/ 1341666 h 1648182"/>
              <a:gd name="connsiteX12" fmla="*/ 8537336 w 9662615"/>
              <a:gd name="connsiteY12" fmla="*/ 1341684 h 1648182"/>
              <a:gd name="connsiteX13" fmla="*/ 8472508 w 9662615"/>
              <a:gd name="connsiteY13" fmla="*/ 1363109 h 1648182"/>
              <a:gd name="connsiteX14" fmla="*/ 8258477 w 9662615"/>
              <a:gd name="connsiteY14" fmla="*/ 1370666 h 1648182"/>
              <a:gd name="connsiteX15" fmla="*/ 8197961 w 9662615"/>
              <a:gd name="connsiteY15" fmla="*/ 1392804 h 1648182"/>
              <a:gd name="connsiteX16" fmla="*/ 8171196 w 9662615"/>
              <a:gd name="connsiteY16" fmla="*/ 1397216 h 1648182"/>
              <a:gd name="connsiteX17" fmla="*/ 8127667 w 9662615"/>
              <a:gd name="connsiteY17" fmla="*/ 1418254 h 1648182"/>
              <a:gd name="connsiteX18" fmla="*/ 7974579 w 9662615"/>
              <a:gd name="connsiteY18" fmla="*/ 1383439 h 1648182"/>
              <a:gd name="connsiteX19" fmla="*/ 7768351 w 9662615"/>
              <a:gd name="connsiteY19" fmla="*/ 1395051 h 1648182"/>
              <a:gd name="connsiteX20" fmla="*/ 7635985 w 9662615"/>
              <a:gd name="connsiteY20" fmla="*/ 1386363 h 1648182"/>
              <a:gd name="connsiteX21" fmla="*/ 7466069 w 9662615"/>
              <a:gd name="connsiteY21" fmla="*/ 1377654 h 1648182"/>
              <a:gd name="connsiteX22" fmla="*/ 7355642 w 9662615"/>
              <a:gd name="connsiteY22" fmla="*/ 1407761 h 1648182"/>
              <a:gd name="connsiteX23" fmla="*/ 7151610 w 9662615"/>
              <a:gd name="connsiteY23" fmla="*/ 1397856 h 1648182"/>
              <a:gd name="connsiteX24" fmla="*/ 7082147 w 9662615"/>
              <a:gd name="connsiteY24" fmla="*/ 1406113 h 1648182"/>
              <a:gd name="connsiteX25" fmla="*/ 7014958 w 9662615"/>
              <a:gd name="connsiteY25" fmla="*/ 1396883 h 1648182"/>
              <a:gd name="connsiteX26" fmla="*/ 6907567 w 9662615"/>
              <a:gd name="connsiteY26" fmla="*/ 1419149 h 1648182"/>
              <a:gd name="connsiteX27" fmla="*/ 6748428 w 9662615"/>
              <a:gd name="connsiteY27" fmla="*/ 1420308 h 1648182"/>
              <a:gd name="connsiteX28" fmla="*/ 6654257 w 9662615"/>
              <a:gd name="connsiteY28" fmla="*/ 1424143 h 1648182"/>
              <a:gd name="connsiteX29" fmla="*/ 6620123 w 9662615"/>
              <a:gd name="connsiteY29" fmla="*/ 1430535 h 1648182"/>
              <a:gd name="connsiteX30" fmla="*/ 6571355 w 9662615"/>
              <a:gd name="connsiteY30" fmla="*/ 1436144 h 1648182"/>
              <a:gd name="connsiteX31" fmla="*/ 6486557 w 9662615"/>
              <a:gd name="connsiteY31" fmla="*/ 1449861 h 1648182"/>
              <a:gd name="connsiteX32" fmla="*/ 6370419 w 9662615"/>
              <a:gd name="connsiteY32" fmla="*/ 1461649 h 1648182"/>
              <a:gd name="connsiteX33" fmla="*/ 6278839 w 9662615"/>
              <a:gd name="connsiteY33" fmla="*/ 1449160 h 1648182"/>
              <a:gd name="connsiteX34" fmla="*/ 6272455 w 9662615"/>
              <a:gd name="connsiteY34" fmla="*/ 1453191 h 1648182"/>
              <a:gd name="connsiteX35" fmla="*/ 6212659 w 9662615"/>
              <a:gd name="connsiteY35" fmla="*/ 1454850 h 1648182"/>
              <a:gd name="connsiteX36" fmla="*/ 6069317 w 9662615"/>
              <a:gd name="connsiteY36" fmla="*/ 1445838 h 1648182"/>
              <a:gd name="connsiteX37" fmla="*/ 5878477 w 9662615"/>
              <a:gd name="connsiteY37" fmla="*/ 1439180 h 1648182"/>
              <a:gd name="connsiteX38" fmla="*/ 5838387 w 9662615"/>
              <a:gd name="connsiteY38" fmla="*/ 1444679 h 1648182"/>
              <a:gd name="connsiteX39" fmla="*/ 5771136 w 9662615"/>
              <a:gd name="connsiteY39" fmla="*/ 1453639 h 1648182"/>
              <a:gd name="connsiteX40" fmla="*/ 5724081 w 9662615"/>
              <a:gd name="connsiteY40" fmla="*/ 1470431 h 1648182"/>
              <a:gd name="connsiteX41" fmla="*/ 5666577 w 9662615"/>
              <a:gd name="connsiteY41" fmla="*/ 1473921 h 1648182"/>
              <a:gd name="connsiteX42" fmla="*/ 5649068 w 9662615"/>
              <a:gd name="connsiteY42" fmla="*/ 1461676 h 1648182"/>
              <a:gd name="connsiteX43" fmla="*/ 5588902 w 9662615"/>
              <a:gd name="connsiteY43" fmla="*/ 1469647 h 1648182"/>
              <a:gd name="connsiteX44" fmla="*/ 5498090 w 9662615"/>
              <a:gd name="connsiteY44" fmla="*/ 1483173 h 1648182"/>
              <a:gd name="connsiteX45" fmla="*/ 5444641 w 9662615"/>
              <a:gd name="connsiteY45" fmla="*/ 1487602 h 1648182"/>
              <a:gd name="connsiteX46" fmla="*/ 5299812 w 9662615"/>
              <a:gd name="connsiteY46" fmla="*/ 1503362 h 1648182"/>
              <a:gd name="connsiteX47" fmla="*/ 5213947 w 9662615"/>
              <a:gd name="connsiteY47" fmla="*/ 1516637 h 1648182"/>
              <a:gd name="connsiteX48" fmla="*/ 5090342 w 9662615"/>
              <a:gd name="connsiteY48" fmla="*/ 1546680 h 1648182"/>
              <a:gd name="connsiteX49" fmla="*/ 5129812 w 9662615"/>
              <a:gd name="connsiteY49" fmla="*/ 1521277 h 1648182"/>
              <a:gd name="connsiteX50" fmla="*/ 5059484 w 9662615"/>
              <a:gd name="connsiteY50" fmla="*/ 1546802 h 1648182"/>
              <a:gd name="connsiteX51" fmla="*/ 5038524 w 9662615"/>
              <a:gd name="connsiteY51" fmla="*/ 1545675 h 1648182"/>
              <a:gd name="connsiteX52" fmla="*/ 5026564 w 9662615"/>
              <a:gd name="connsiteY52" fmla="*/ 1545376 h 1648182"/>
              <a:gd name="connsiteX53" fmla="*/ 4969433 w 9662615"/>
              <a:gd name="connsiteY53" fmla="*/ 1550865 h 1648182"/>
              <a:gd name="connsiteX54" fmla="*/ 4929254 w 9662615"/>
              <a:gd name="connsiteY54" fmla="*/ 1563452 h 1648182"/>
              <a:gd name="connsiteX55" fmla="*/ 4871726 w 9662615"/>
              <a:gd name="connsiteY55" fmla="*/ 1570584 h 1648182"/>
              <a:gd name="connsiteX56" fmla="*/ 4843267 w 9662615"/>
              <a:gd name="connsiteY56" fmla="*/ 1561459 h 1648182"/>
              <a:gd name="connsiteX57" fmla="*/ 4821058 w 9662615"/>
              <a:gd name="connsiteY57" fmla="*/ 1553078 h 1648182"/>
              <a:gd name="connsiteX58" fmla="*/ 4791466 w 9662615"/>
              <a:gd name="connsiteY58" fmla="*/ 1561324 h 1648182"/>
              <a:gd name="connsiteX59" fmla="*/ 4784247 w 9662615"/>
              <a:gd name="connsiteY59" fmla="*/ 1562342 h 1648182"/>
              <a:gd name="connsiteX60" fmla="*/ 4739309 w 9662615"/>
              <a:gd name="connsiteY60" fmla="*/ 1553948 h 1648182"/>
              <a:gd name="connsiteX61" fmla="*/ 4697562 w 9662615"/>
              <a:gd name="connsiteY61" fmla="*/ 1551206 h 1648182"/>
              <a:gd name="connsiteX62" fmla="*/ 4650737 w 9662615"/>
              <a:gd name="connsiteY62" fmla="*/ 1537381 h 1648182"/>
              <a:gd name="connsiteX63" fmla="*/ 4583150 w 9662615"/>
              <a:gd name="connsiteY63" fmla="*/ 1529064 h 1648182"/>
              <a:gd name="connsiteX64" fmla="*/ 4521734 w 9662615"/>
              <a:gd name="connsiteY64" fmla="*/ 1529359 h 1648182"/>
              <a:gd name="connsiteX65" fmla="*/ 4382398 w 9662615"/>
              <a:gd name="connsiteY65" fmla="*/ 1534108 h 1648182"/>
              <a:gd name="connsiteX66" fmla="*/ 4221826 w 9662615"/>
              <a:gd name="connsiteY66" fmla="*/ 1500972 h 1648182"/>
              <a:gd name="connsiteX67" fmla="*/ 4096601 w 9662615"/>
              <a:gd name="connsiteY67" fmla="*/ 1521563 h 1648182"/>
              <a:gd name="connsiteX68" fmla="*/ 4058099 w 9662615"/>
              <a:gd name="connsiteY68" fmla="*/ 1648182 h 1648182"/>
              <a:gd name="connsiteX69" fmla="*/ 3833906 w 9662615"/>
              <a:gd name="connsiteY69" fmla="*/ 1516637 h 1648182"/>
              <a:gd name="connsiteX70" fmla="*/ 3696258 w 9662615"/>
              <a:gd name="connsiteY70" fmla="*/ 1537563 h 1648182"/>
              <a:gd name="connsiteX71" fmla="*/ 3594070 w 9662615"/>
              <a:gd name="connsiteY71" fmla="*/ 1509422 h 1648182"/>
              <a:gd name="connsiteX72" fmla="*/ 3565233 w 9662615"/>
              <a:gd name="connsiteY72" fmla="*/ 1515122 h 1648182"/>
              <a:gd name="connsiteX73" fmla="*/ 3560267 w 9662615"/>
              <a:gd name="connsiteY73" fmla="*/ 1516288 h 1648182"/>
              <a:gd name="connsiteX74" fmla="*/ 3540258 w 9662615"/>
              <a:gd name="connsiteY74" fmla="*/ 1516976 h 1648182"/>
              <a:gd name="connsiteX75" fmla="*/ 3534780 w 9662615"/>
              <a:gd name="connsiteY75" fmla="*/ 1522141 h 1648182"/>
              <a:gd name="connsiteX76" fmla="*/ 3504783 w 9662615"/>
              <a:gd name="connsiteY76" fmla="*/ 1526739 h 1648182"/>
              <a:gd name="connsiteX77" fmla="*/ 3430805 w 9662615"/>
              <a:gd name="connsiteY77" fmla="*/ 1542521 h 1648182"/>
              <a:gd name="connsiteX78" fmla="*/ 3292707 w 9662615"/>
              <a:gd name="connsiteY78" fmla="*/ 1520490 h 1648182"/>
              <a:gd name="connsiteX79" fmla="*/ 3187872 w 9662615"/>
              <a:gd name="connsiteY79" fmla="*/ 1519991 h 1648182"/>
              <a:gd name="connsiteX80" fmla="*/ 3148026 w 9662615"/>
              <a:gd name="connsiteY80" fmla="*/ 1524777 h 1648182"/>
              <a:gd name="connsiteX81" fmla="*/ 3092394 w 9662615"/>
              <a:gd name="connsiteY81" fmla="*/ 1528115 h 1648182"/>
              <a:gd name="connsiteX82" fmla="*/ 2994200 w 9662615"/>
              <a:gd name="connsiteY82" fmla="*/ 1537857 h 1648182"/>
              <a:gd name="connsiteX83" fmla="*/ 2862301 w 9662615"/>
              <a:gd name="connsiteY83" fmla="*/ 1544250 h 1648182"/>
              <a:gd name="connsiteX84" fmla="*/ 2766335 w 9662615"/>
              <a:gd name="connsiteY84" fmla="*/ 1527662 h 1648182"/>
              <a:gd name="connsiteX85" fmla="*/ 2757836 w 9662615"/>
              <a:gd name="connsiteY85" fmla="*/ 1531371 h 1648182"/>
              <a:gd name="connsiteX86" fmla="*/ 2691555 w 9662615"/>
              <a:gd name="connsiteY86" fmla="*/ 1530283 h 1648182"/>
              <a:gd name="connsiteX87" fmla="*/ 2491676 w 9662615"/>
              <a:gd name="connsiteY87" fmla="*/ 1500859 h 1648182"/>
              <a:gd name="connsiteX88" fmla="*/ 2378036 w 9662615"/>
              <a:gd name="connsiteY88" fmla="*/ 1520645 h 1648182"/>
              <a:gd name="connsiteX89" fmla="*/ 2284269 w 9662615"/>
              <a:gd name="connsiteY89" fmla="*/ 1503068 h 1648182"/>
              <a:gd name="connsiteX90" fmla="*/ 2207104 w 9662615"/>
              <a:gd name="connsiteY90" fmla="*/ 1508888 h 1648182"/>
              <a:gd name="connsiteX91" fmla="*/ 2149226 w 9662615"/>
              <a:gd name="connsiteY91" fmla="*/ 1523409 h 1648182"/>
              <a:gd name="connsiteX92" fmla="*/ 2084783 w 9662615"/>
              <a:gd name="connsiteY92" fmla="*/ 1524245 h 1648182"/>
              <a:gd name="connsiteX93" fmla="*/ 2070075 w 9662615"/>
              <a:gd name="connsiteY93" fmla="*/ 1511285 h 1648182"/>
              <a:gd name="connsiteX94" fmla="*/ 2001057 w 9662615"/>
              <a:gd name="connsiteY94" fmla="*/ 1516449 h 1648182"/>
              <a:gd name="connsiteX95" fmla="*/ 1896330 w 9662615"/>
              <a:gd name="connsiteY95" fmla="*/ 1525725 h 1648182"/>
              <a:gd name="connsiteX96" fmla="*/ 1835994 w 9662615"/>
              <a:gd name="connsiteY96" fmla="*/ 1527678 h 1648182"/>
              <a:gd name="connsiteX97" fmla="*/ 1671119 w 9662615"/>
              <a:gd name="connsiteY97" fmla="*/ 1536701 h 1648182"/>
              <a:gd name="connsiteX98" fmla="*/ 1601337 w 9662615"/>
              <a:gd name="connsiteY98" fmla="*/ 1548552 h 1648182"/>
              <a:gd name="connsiteX99" fmla="*/ 1407755 w 9662615"/>
              <a:gd name="connsiteY99" fmla="*/ 1571444 h 1648182"/>
              <a:gd name="connsiteX100" fmla="*/ 1271994 w 9662615"/>
              <a:gd name="connsiteY100" fmla="*/ 1579471 h 1648182"/>
              <a:gd name="connsiteX101" fmla="*/ 1249226 w 9662615"/>
              <a:gd name="connsiteY101" fmla="*/ 1583140 h 1648182"/>
              <a:gd name="connsiteX102" fmla="*/ 1217719 w 9662615"/>
              <a:gd name="connsiteY102" fmla="*/ 1580863 h 1648182"/>
              <a:gd name="connsiteX103" fmla="*/ 1091432 w 9662615"/>
              <a:gd name="connsiteY103" fmla="*/ 1571003 h 1648182"/>
              <a:gd name="connsiteX104" fmla="*/ 992039 w 9662615"/>
              <a:gd name="connsiteY104" fmla="*/ 1556662 h 1648182"/>
              <a:gd name="connsiteX105" fmla="*/ 868264 w 9662615"/>
              <a:gd name="connsiteY105" fmla="*/ 1566392 h 1648182"/>
              <a:gd name="connsiteX106" fmla="*/ 792765 w 9662615"/>
              <a:gd name="connsiteY106" fmla="*/ 1563102 h 1648182"/>
              <a:gd name="connsiteX107" fmla="*/ 669055 w 9662615"/>
              <a:gd name="connsiteY107" fmla="*/ 1543638 h 1648182"/>
              <a:gd name="connsiteX108" fmla="*/ 506152 w 9662615"/>
              <a:gd name="connsiteY108" fmla="*/ 1549124 h 1648182"/>
              <a:gd name="connsiteX109" fmla="*/ 472797 w 9662615"/>
              <a:gd name="connsiteY109" fmla="*/ 1568904 h 1648182"/>
              <a:gd name="connsiteX110" fmla="*/ 427864 w 9662615"/>
              <a:gd name="connsiteY110" fmla="*/ 1580848 h 1648182"/>
              <a:gd name="connsiteX111" fmla="*/ 408381 w 9662615"/>
              <a:gd name="connsiteY111" fmla="*/ 1552940 h 1648182"/>
              <a:gd name="connsiteX112" fmla="*/ 267163 w 9662615"/>
              <a:gd name="connsiteY112" fmla="*/ 1531913 h 1648182"/>
              <a:gd name="connsiteX113" fmla="*/ 196644 w 9662615"/>
              <a:gd name="connsiteY113" fmla="*/ 1524565 h 1648182"/>
              <a:gd name="connsiteX114" fmla="*/ 86819 w 9662615"/>
              <a:gd name="connsiteY114" fmla="*/ 1519517 h 1648182"/>
              <a:gd name="connsiteX115" fmla="*/ 53369 w 9662615"/>
              <a:gd name="connsiteY115" fmla="*/ 1516853 h 1648182"/>
              <a:gd name="connsiteX116" fmla="*/ 2359 w 9662615"/>
              <a:gd name="connsiteY116" fmla="*/ 1515247 h 1648182"/>
              <a:gd name="connsiteX117" fmla="*/ 0 w 9662615"/>
              <a:gd name="connsiteY117" fmla="*/ 1514932 h 1648182"/>
              <a:gd name="connsiteX118" fmla="*/ 0 w 9662615"/>
              <a:gd name="connsiteY118" fmla="*/ 0 h 1648182"/>
              <a:gd name="connsiteX0" fmla="*/ 0 w 9662615"/>
              <a:gd name="connsiteY0" fmla="*/ 0 h 1723719"/>
              <a:gd name="connsiteX1" fmla="*/ 9662615 w 9662615"/>
              <a:gd name="connsiteY1" fmla="*/ 0 h 1723719"/>
              <a:gd name="connsiteX2" fmla="*/ 9662615 w 9662615"/>
              <a:gd name="connsiteY2" fmla="*/ 1280346 h 1723719"/>
              <a:gd name="connsiteX3" fmla="*/ 9658420 w 9662615"/>
              <a:gd name="connsiteY3" fmla="*/ 1280106 h 1723719"/>
              <a:gd name="connsiteX4" fmla="*/ 9469546 w 9662615"/>
              <a:gd name="connsiteY4" fmla="*/ 1289837 h 1723719"/>
              <a:gd name="connsiteX5" fmla="*/ 9385895 w 9662615"/>
              <a:gd name="connsiteY5" fmla="*/ 1269203 h 1723719"/>
              <a:gd name="connsiteX6" fmla="*/ 9144767 w 9662615"/>
              <a:gd name="connsiteY6" fmla="*/ 1264120 h 1723719"/>
              <a:gd name="connsiteX7" fmla="*/ 8837252 w 9662615"/>
              <a:gd name="connsiteY7" fmla="*/ 1350515 h 1723719"/>
              <a:gd name="connsiteX8" fmla="*/ 8705466 w 9662615"/>
              <a:gd name="connsiteY8" fmla="*/ 1342419 h 1723719"/>
              <a:gd name="connsiteX9" fmla="*/ 8652221 w 9662615"/>
              <a:gd name="connsiteY9" fmla="*/ 1326906 h 1723719"/>
              <a:gd name="connsiteX10" fmla="*/ 8632312 w 9662615"/>
              <a:gd name="connsiteY10" fmla="*/ 1326025 h 1723719"/>
              <a:gd name="connsiteX11" fmla="*/ 8591582 w 9662615"/>
              <a:gd name="connsiteY11" fmla="*/ 1341666 h 1723719"/>
              <a:gd name="connsiteX12" fmla="*/ 8537336 w 9662615"/>
              <a:gd name="connsiteY12" fmla="*/ 1341684 h 1723719"/>
              <a:gd name="connsiteX13" fmla="*/ 8472508 w 9662615"/>
              <a:gd name="connsiteY13" fmla="*/ 1363109 h 1723719"/>
              <a:gd name="connsiteX14" fmla="*/ 8258477 w 9662615"/>
              <a:gd name="connsiteY14" fmla="*/ 1370666 h 1723719"/>
              <a:gd name="connsiteX15" fmla="*/ 8197961 w 9662615"/>
              <a:gd name="connsiteY15" fmla="*/ 1392804 h 1723719"/>
              <a:gd name="connsiteX16" fmla="*/ 8171196 w 9662615"/>
              <a:gd name="connsiteY16" fmla="*/ 1397216 h 1723719"/>
              <a:gd name="connsiteX17" fmla="*/ 8127667 w 9662615"/>
              <a:gd name="connsiteY17" fmla="*/ 1418254 h 1723719"/>
              <a:gd name="connsiteX18" fmla="*/ 7974579 w 9662615"/>
              <a:gd name="connsiteY18" fmla="*/ 1383439 h 1723719"/>
              <a:gd name="connsiteX19" fmla="*/ 7768351 w 9662615"/>
              <a:gd name="connsiteY19" fmla="*/ 1395051 h 1723719"/>
              <a:gd name="connsiteX20" fmla="*/ 7635985 w 9662615"/>
              <a:gd name="connsiteY20" fmla="*/ 1386363 h 1723719"/>
              <a:gd name="connsiteX21" fmla="*/ 7466069 w 9662615"/>
              <a:gd name="connsiteY21" fmla="*/ 1377654 h 1723719"/>
              <a:gd name="connsiteX22" fmla="*/ 7355642 w 9662615"/>
              <a:gd name="connsiteY22" fmla="*/ 1407761 h 1723719"/>
              <a:gd name="connsiteX23" fmla="*/ 7151610 w 9662615"/>
              <a:gd name="connsiteY23" fmla="*/ 1397856 h 1723719"/>
              <a:gd name="connsiteX24" fmla="*/ 7082147 w 9662615"/>
              <a:gd name="connsiteY24" fmla="*/ 1406113 h 1723719"/>
              <a:gd name="connsiteX25" fmla="*/ 7014958 w 9662615"/>
              <a:gd name="connsiteY25" fmla="*/ 1396883 h 1723719"/>
              <a:gd name="connsiteX26" fmla="*/ 6907567 w 9662615"/>
              <a:gd name="connsiteY26" fmla="*/ 1419149 h 1723719"/>
              <a:gd name="connsiteX27" fmla="*/ 6748428 w 9662615"/>
              <a:gd name="connsiteY27" fmla="*/ 1420308 h 1723719"/>
              <a:gd name="connsiteX28" fmla="*/ 6654257 w 9662615"/>
              <a:gd name="connsiteY28" fmla="*/ 1424143 h 1723719"/>
              <a:gd name="connsiteX29" fmla="*/ 6620123 w 9662615"/>
              <a:gd name="connsiteY29" fmla="*/ 1430535 h 1723719"/>
              <a:gd name="connsiteX30" fmla="*/ 6571355 w 9662615"/>
              <a:gd name="connsiteY30" fmla="*/ 1436144 h 1723719"/>
              <a:gd name="connsiteX31" fmla="*/ 6486557 w 9662615"/>
              <a:gd name="connsiteY31" fmla="*/ 1449861 h 1723719"/>
              <a:gd name="connsiteX32" fmla="*/ 6370419 w 9662615"/>
              <a:gd name="connsiteY32" fmla="*/ 1461649 h 1723719"/>
              <a:gd name="connsiteX33" fmla="*/ 6278839 w 9662615"/>
              <a:gd name="connsiteY33" fmla="*/ 1449160 h 1723719"/>
              <a:gd name="connsiteX34" fmla="*/ 6272455 w 9662615"/>
              <a:gd name="connsiteY34" fmla="*/ 1453191 h 1723719"/>
              <a:gd name="connsiteX35" fmla="*/ 6212659 w 9662615"/>
              <a:gd name="connsiteY35" fmla="*/ 1454850 h 1723719"/>
              <a:gd name="connsiteX36" fmla="*/ 6069317 w 9662615"/>
              <a:gd name="connsiteY36" fmla="*/ 1445838 h 1723719"/>
              <a:gd name="connsiteX37" fmla="*/ 5878477 w 9662615"/>
              <a:gd name="connsiteY37" fmla="*/ 1439180 h 1723719"/>
              <a:gd name="connsiteX38" fmla="*/ 5838387 w 9662615"/>
              <a:gd name="connsiteY38" fmla="*/ 1444679 h 1723719"/>
              <a:gd name="connsiteX39" fmla="*/ 5771136 w 9662615"/>
              <a:gd name="connsiteY39" fmla="*/ 1453639 h 1723719"/>
              <a:gd name="connsiteX40" fmla="*/ 5724081 w 9662615"/>
              <a:gd name="connsiteY40" fmla="*/ 1470431 h 1723719"/>
              <a:gd name="connsiteX41" fmla="*/ 5666577 w 9662615"/>
              <a:gd name="connsiteY41" fmla="*/ 1473921 h 1723719"/>
              <a:gd name="connsiteX42" fmla="*/ 5649068 w 9662615"/>
              <a:gd name="connsiteY42" fmla="*/ 1461676 h 1723719"/>
              <a:gd name="connsiteX43" fmla="*/ 5588902 w 9662615"/>
              <a:gd name="connsiteY43" fmla="*/ 1469647 h 1723719"/>
              <a:gd name="connsiteX44" fmla="*/ 5498090 w 9662615"/>
              <a:gd name="connsiteY44" fmla="*/ 1483173 h 1723719"/>
              <a:gd name="connsiteX45" fmla="*/ 5444641 w 9662615"/>
              <a:gd name="connsiteY45" fmla="*/ 1487602 h 1723719"/>
              <a:gd name="connsiteX46" fmla="*/ 5299812 w 9662615"/>
              <a:gd name="connsiteY46" fmla="*/ 1503362 h 1723719"/>
              <a:gd name="connsiteX47" fmla="*/ 5213947 w 9662615"/>
              <a:gd name="connsiteY47" fmla="*/ 1516637 h 1723719"/>
              <a:gd name="connsiteX48" fmla="*/ 5090342 w 9662615"/>
              <a:gd name="connsiteY48" fmla="*/ 1546680 h 1723719"/>
              <a:gd name="connsiteX49" fmla="*/ 5129812 w 9662615"/>
              <a:gd name="connsiteY49" fmla="*/ 1521277 h 1723719"/>
              <a:gd name="connsiteX50" fmla="*/ 5059484 w 9662615"/>
              <a:gd name="connsiteY50" fmla="*/ 1546802 h 1723719"/>
              <a:gd name="connsiteX51" fmla="*/ 5038524 w 9662615"/>
              <a:gd name="connsiteY51" fmla="*/ 1545675 h 1723719"/>
              <a:gd name="connsiteX52" fmla="*/ 5026564 w 9662615"/>
              <a:gd name="connsiteY52" fmla="*/ 1545376 h 1723719"/>
              <a:gd name="connsiteX53" fmla="*/ 4969433 w 9662615"/>
              <a:gd name="connsiteY53" fmla="*/ 1550865 h 1723719"/>
              <a:gd name="connsiteX54" fmla="*/ 4929254 w 9662615"/>
              <a:gd name="connsiteY54" fmla="*/ 1563452 h 1723719"/>
              <a:gd name="connsiteX55" fmla="*/ 4871726 w 9662615"/>
              <a:gd name="connsiteY55" fmla="*/ 1570584 h 1723719"/>
              <a:gd name="connsiteX56" fmla="*/ 4843267 w 9662615"/>
              <a:gd name="connsiteY56" fmla="*/ 1561459 h 1723719"/>
              <a:gd name="connsiteX57" fmla="*/ 4821058 w 9662615"/>
              <a:gd name="connsiteY57" fmla="*/ 1553078 h 1723719"/>
              <a:gd name="connsiteX58" fmla="*/ 4791466 w 9662615"/>
              <a:gd name="connsiteY58" fmla="*/ 1561324 h 1723719"/>
              <a:gd name="connsiteX59" fmla="*/ 4784247 w 9662615"/>
              <a:gd name="connsiteY59" fmla="*/ 1562342 h 1723719"/>
              <a:gd name="connsiteX60" fmla="*/ 4739309 w 9662615"/>
              <a:gd name="connsiteY60" fmla="*/ 1553948 h 1723719"/>
              <a:gd name="connsiteX61" fmla="*/ 4697562 w 9662615"/>
              <a:gd name="connsiteY61" fmla="*/ 1551206 h 1723719"/>
              <a:gd name="connsiteX62" fmla="*/ 4650737 w 9662615"/>
              <a:gd name="connsiteY62" fmla="*/ 1537381 h 1723719"/>
              <a:gd name="connsiteX63" fmla="*/ 4583150 w 9662615"/>
              <a:gd name="connsiteY63" fmla="*/ 1529064 h 1723719"/>
              <a:gd name="connsiteX64" fmla="*/ 4521734 w 9662615"/>
              <a:gd name="connsiteY64" fmla="*/ 1529359 h 1723719"/>
              <a:gd name="connsiteX65" fmla="*/ 4382398 w 9662615"/>
              <a:gd name="connsiteY65" fmla="*/ 1534108 h 1723719"/>
              <a:gd name="connsiteX66" fmla="*/ 4221826 w 9662615"/>
              <a:gd name="connsiteY66" fmla="*/ 1500972 h 1723719"/>
              <a:gd name="connsiteX67" fmla="*/ 4096601 w 9662615"/>
              <a:gd name="connsiteY67" fmla="*/ 1521563 h 1723719"/>
              <a:gd name="connsiteX68" fmla="*/ 3970635 w 9662615"/>
              <a:gd name="connsiteY68" fmla="*/ 1723719 h 1723719"/>
              <a:gd name="connsiteX69" fmla="*/ 3833906 w 9662615"/>
              <a:gd name="connsiteY69" fmla="*/ 1516637 h 1723719"/>
              <a:gd name="connsiteX70" fmla="*/ 3696258 w 9662615"/>
              <a:gd name="connsiteY70" fmla="*/ 1537563 h 1723719"/>
              <a:gd name="connsiteX71" fmla="*/ 3594070 w 9662615"/>
              <a:gd name="connsiteY71" fmla="*/ 1509422 h 1723719"/>
              <a:gd name="connsiteX72" fmla="*/ 3565233 w 9662615"/>
              <a:gd name="connsiteY72" fmla="*/ 1515122 h 1723719"/>
              <a:gd name="connsiteX73" fmla="*/ 3560267 w 9662615"/>
              <a:gd name="connsiteY73" fmla="*/ 1516288 h 1723719"/>
              <a:gd name="connsiteX74" fmla="*/ 3540258 w 9662615"/>
              <a:gd name="connsiteY74" fmla="*/ 1516976 h 1723719"/>
              <a:gd name="connsiteX75" fmla="*/ 3534780 w 9662615"/>
              <a:gd name="connsiteY75" fmla="*/ 1522141 h 1723719"/>
              <a:gd name="connsiteX76" fmla="*/ 3504783 w 9662615"/>
              <a:gd name="connsiteY76" fmla="*/ 1526739 h 1723719"/>
              <a:gd name="connsiteX77" fmla="*/ 3430805 w 9662615"/>
              <a:gd name="connsiteY77" fmla="*/ 1542521 h 1723719"/>
              <a:gd name="connsiteX78" fmla="*/ 3292707 w 9662615"/>
              <a:gd name="connsiteY78" fmla="*/ 1520490 h 1723719"/>
              <a:gd name="connsiteX79" fmla="*/ 3187872 w 9662615"/>
              <a:gd name="connsiteY79" fmla="*/ 1519991 h 1723719"/>
              <a:gd name="connsiteX80" fmla="*/ 3148026 w 9662615"/>
              <a:gd name="connsiteY80" fmla="*/ 1524777 h 1723719"/>
              <a:gd name="connsiteX81" fmla="*/ 3092394 w 9662615"/>
              <a:gd name="connsiteY81" fmla="*/ 1528115 h 1723719"/>
              <a:gd name="connsiteX82" fmla="*/ 2994200 w 9662615"/>
              <a:gd name="connsiteY82" fmla="*/ 1537857 h 1723719"/>
              <a:gd name="connsiteX83" fmla="*/ 2862301 w 9662615"/>
              <a:gd name="connsiteY83" fmla="*/ 1544250 h 1723719"/>
              <a:gd name="connsiteX84" fmla="*/ 2766335 w 9662615"/>
              <a:gd name="connsiteY84" fmla="*/ 1527662 h 1723719"/>
              <a:gd name="connsiteX85" fmla="*/ 2757836 w 9662615"/>
              <a:gd name="connsiteY85" fmla="*/ 1531371 h 1723719"/>
              <a:gd name="connsiteX86" fmla="*/ 2691555 w 9662615"/>
              <a:gd name="connsiteY86" fmla="*/ 1530283 h 1723719"/>
              <a:gd name="connsiteX87" fmla="*/ 2491676 w 9662615"/>
              <a:gd name="connsiteY87" fmla="*/ 1500859 h 1723719"/>
              <a:gd name="connsiteX88" fmla="*/ 2378036 w 9662615"/>
              <a:gd name="connsiteY88" fmla="*/ 1520645 h 1723719"/>
              <a:gd name="connsiteX89" fmla="*/ 2284269 w 9662615"/>
              <a:gd name="connsiteY89" fmla="*/ 1503068 h 1723719"/>
              <a:gd name="connsiteX90" fmla="*/ 2207104 w 9662615"/>
              <a:gd name="connsiteY90" fmla="*/ 1508888 h 1723719"/>
              <a:gd name="connsiteX91" fmla="*/ 2149226 w 9662615"/>
              <a:gd name="connsiteY91" fmla="*/ 1523409 h 1723719"/>
              <a:gd name="connsiteX92" fmla="*/ 2084783 w 9662615"/>
              <a:gd name="connsiteY92" fmla="*/ 1524245 h 1723719"/>
              <a:gd name="connsiteX93" fmla="*/ 2070075 w 9662615"/>
              <a:gd name="connsiteY93" fmla="*/ 1511285 h 1723719"/>
              <a:gd name="connsiteX94" fmla="*/ 2001057 w 9662615"/>
              <a:gd name="connsiteY94" fmla="*/ 1516449 h 1723719"/>
              <a:gd name="connsiteX95" fmla="*/ 1896330 w 9662615"/>
              <a:gd name="connsiteY95" fmla="*/ 1525725 h 1723719"/>
              <a:gd name="connsiteX96" fmla="*/ 1835994 w 9662615"/>
              <a:gd name="connsiteY96" fmla="*/ 1527678 h 1723719"/>
              <a:gd name="connsiteX97" fmla="*/ 1671119 w 9662615"/>
              <a:gd name="connsiteY97" fmla="*/ 1536701 h 1723719"/>
              <a:gd name="connsiteX98" fmla="*/ 1601337 w 9662615"/>
              <a:gd name="connsiteY98" fmla="*/ 1548552 h 1723719"/>
              <a:gd name="connsiteX99" fmla="*/ 1407755 w 9662615"/>
              <a:gd name="connsiteY99" fmla="*/ 1571444 h 1723719"/>
              <a:gd name="connsiteX100" fmla="*/ 1271994 w 9662615"/>
              <a:gd name="connsiteY100" fmla="*/ 1579471 h 1723719"/>
              <a:gd name="connsiteX101" fmla="*/ 1249226 w 9662615"/>
              <a:gd name="connsiteY101" fmla="*/ 1583140 h 1723719"/>
              <a:gd name="connsiteX102" fmla="*/ 1217719 w 9662615"/>
              <a:gd name="connsiteY102" fmla="*/ 1580863 h 1723719"/>
              <a:gd name="connsiteX103" fmla="*/ 1091432 w 9662615"/>
              <a:gd name="connsiteY103" fmla="*/ 1571003 h 1723719"/>
              <a:gd name="connsiteX104" fmla="*/ 992039 w 9662615"/>
              <a:gd name="connsiteY104" fmla="*/ 1556662 h 1723719"/>
              <a:gd name="connsiteX105" fmla="*/ 868264 w 9662615"/>
              <a:gd name="connsiteY105" fmla="*/ 1566392 h 1723719"/>
              <a:gd name="connsiteX106" fmla="*/ 792765 w 9662615"/>
              <a:gd name="connsiteY106" fmla="*/ 1563102 h 1723719"/>
              <a:gd name="connsiteX107" fmla="*/ 669055 w 9662615"/>
              <a:gd name="connsiteY107" fmla="*/ 1543638 h 1723719"/>
              <a:gd name="connsiteX108" fmla="*/ 506152 w 9662615"/>
              <a:gd name="connsiteY108" fmla="*/ 1549124 h 1723719"/>
              <a:gd name="connsiteX109" fmla="*/ 472797 w 9662615"/>
              <a:gd name="connsiteY109" fmla="*/ 1568904 h 1723719"/>
              <a:gd name="connsiteX110" fmla="*/ 427864 w 9662615"/>
              <a:gd name="connsiteY110" fmla="*/ 1580848 h 1723719"/>
              <a:gd name="connsiteX111" fmla="*/ 408381 w 9662615"/>
              <a:gd name="connsiteY111" fmla="*/ 1552940 h 1723719"/>
              <a:gd name="connsiteX112" fmla="*/ 267163 w 9662615"/>
              <a:gd name="connsiteY112" fmla="*/ 1531913 h 1723719"/>
              <a:gd name="connsiteX113" fmla="*/ 196644 w 9662615"/>
              <a:gd name="connsiteY113" fmla="*/ 1524565 h 1723719"/>
              <a:gd name="connsiteX114" fmla="*/ 86819 w 9662615"/>
              <a:gd name="connsiteY114" fmla="*/ 1519517 h 1723719"/>
              <a:gd name="connsiteX115" fmla="*/ 53369 w 9662615"/>
              <a:gd name="connsiteY115" fmla="*/ 1516853 h 1723719"/>
              <a:gd name="connsiteX116" fmla="*/ 2359 w 9662615"/>
              <a:gd name="connsiteY116" fmla="*/ 1515247 h 1723719"/>
              <a:gd name="connsiteX117" fmla="*/ 0 w 9662615"/>
              <a:gd name="connsiteY117" fmla="*/ 1514932 h 1723719"/>
              <a:gd name="connsiteX118" fmla="*/ 0 w 9662615"/>
              <a:gd name="connsiteY118" fmla="*/ 0 h 1723719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37764 w 9662615"/>
              <a:gd name="connsiteY49" fmla="*/ 1481521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177807 w 9662615"/>
              <a:gd name="connsiteY48" fmla="*/ 1526802 h 1583140"/>
              <a:gd name="connsiteX49" fmla="*/ 5137764 w 9662615"/>
              <a:gd name="connsiteY49" fmla="*/ 1481521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18664 w 9662615"/>
              <a:gd name="connsiteY3" fmla="*/ 1331789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69055 w 9662615"/>
              <a:gd name="connsiteY106" fmla="*/ 1543638 h 1583140"/>
              <a:gd name="connsiteX107" fmla="*/ 506152 w 9662615"/>
              <a:gd name="connsiteY107" fmla="*/ 1549124 h 1583140"/>
              <a:gd name="connsiteX108" fmla="*/ 472797 w 9662615"/>
              <a:gd name="connsiteY108" fmla="*/ 1568904 h 1583140"/>
              <a:gd name="connsiteX109" fmla="*/ 427864 w 9662615"/>
              <a:gd name="connsiteY109" fmla="*/ 1580848 h 1583140"/>
              <a:gd name="connsiteX110" fmla="*/ 408381 w 9662615"/>
              <a:gd name="connsiteY110" fmla="*/ 1552940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69055 w 9662615"/>
              <a:gd name="connsiteY106" fmla="*/ 1543638 h 1583140"/>
              <a:gd name="connsiteX107" fmla="*/ 506152 w 9662615"/>
              <a:gd name="connsiteY107" fmla="*/ 1549124 h 1583140"/>
              <a:gd name="connsiteX108" fmla="*/ 472797 w 9662615"/>
              <a:gd name="connsiteY108" fmla="*/ 1568904 h 1583140"/>
              <a:gd name="connsiteX109" fmla="*/ 427864 w 9662615"/>
              <a:gd name="connsiteY109" fmla="*/ 1580848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69055 w 9662615"/>
              <a:gd name="connsiteY106" fmla="*/ 1543638 h 1583140"/>
              <a:gd name="connsiteX107" fmla="*/ 506152 w 9662615"/>
              <a:gd name="connsiteY107" fmla="*/ 1549124 h 1583140"/>
              <a:gd name="connsiteX108" fmla="*/ 472797 w 9662615"/>
              <a:gd name="connsiteY108" fmla="*/ 1568904 h 1583140"/>
              <a:gd name="connsiteX109" fmla="*/ 396059 w 9662615"/>
              <a:gd name="connsiteY109" fmla="*/ 1560970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69055 w 9662615"/>
              <a:gd name="connsiteY106" fmla="*/ 1543638 h 1583140"/>
              <a:gd name="connsiteX107" fmla="*/ 541933 w 9662615"/>
              <a:gd name="connsiteY107" fmla="*/ 1561051 h 1583140"/>
              <a:gd name="connsiteX108" fmla="*/ 472797 w 9662615"/>
              <a:gd name="connsiteY108" fmla="*/ 1568904 h 1583140"/>
              <a:gd name="connsiteX109" fmla="*/ 396059 w 9662615"/>
              <a:gd name="connsiteY109" fmla="*/ 1560970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53153 w 9662615"/>
              <a:gd name="connsiteY106" fmla="*/ 1563516 h 1583140"/>
              <a:gd name="connsiteX107" fmla="*/ 541933 w 9662615"/>
              <a:gd name="connsiteY107" fmla="*/ 1561051 h 1583140"/>
              <a:gd name="connsiteX108" fmla="*/ 472797 w 9662615"/>
              <a:gd name="connsiteY108" fmla="*/ 1568904 h 1583140"/>
              <a:gd name="connsiteX109" fmla="*/ 396059 w 9662615"/>
              <a:gd name="connsiteY109" fmla="*/ 1560970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40355 w 9662615"/>
              <a:gd name="connsiteY103" fmla="*/ 1560638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53153 w 9662615"/>
              <a:gd name="connsiteY106" fmla="*/ 1563516 h 1583140"/>
              <a:gd name="connsiteX107" fmla="*/ 541933 w 9662615"/>
              <a:gd name="connsiteY107" fmla="*/ 1561051 h 1583140"/>
              <a:gd name="connsiteX108" fmla="*/ 472797 w 9662615"/>
              <a:gd name="connsiteY108" fmla="*/ 1568904 h 1583140"/>
              <a:gd name="connsiteX109" fmla="*/ 396059 w 9662615"/>
              <a:gd name="connsiteY109" fmla="*/ 1560970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92811"/>
              <a:gd name="connsiteX1" fmla="*/ 9662615 w 9662615"/>
              <a:gd name="connsiteY1" fmla="*/ 0 h 1592811"/>
              <a:gd name="connsiteX2" fmla="*/ 9662615 w 9662615"/>
              <a:gd name="connsiteY2" fmla="*/ 1280346 h 1592811"/>
              <a:gd name="connsiteX3" fmla="*/ 9551077 w 9662615"/>
              <a:gd name="connsiteY3" fmla="*/ 1292033 h 1592811"/>
              <a:gd name="connsiteX4" fmla="*/ 9469546 w 9662615"/>
              <a:gd name="connsiteY4" fmla="*/ 1289837 h 1592811"/>
              <a:gd name="connsiteX5" fmla="*/ 9326260 w 9662615"/>
              <a:gd name="connsiteY5" fmla="*/ 1277155 h 1592811"/>
              <a:gd name="connsiteX6" fmla="*/ 9144767 w 9662615"/>
              <a:gd name="connsiteY6" fmla="*/ 1264120 h 1592811"/>
              <a:gd name="connsiteX7" fmla="*/ 8976400 w 9662615"/>
              <a:gd name="connsiteY7" fmla="*/ 1326661 h 1592811"/>
              <a:gd name="connsiteX8" fmla="*/ 8828711 w 9662615"/>
              <a:gd name="connsiteY8" fmla="*/ 1346394 h 1592811"/>
              <a:gd name="connsiteX9" fmla="*/ 8695953 w 9662615"/>
              <a:gd name="connsiteY9" fmla="*/ 1346784 h 1592811"/>
              <a:gd name="connsiteX10" fmla="*/ 8652191 w 9662615"/>
              <a:gd name="connsiteY10" fmla="*/ 1345903 h 1592811"/>
              <a:gd name="connsiteX11" fmla="*/ 8591582 w 9662615"/>
              <a:gd name="connsiteY11" fmla="*/ 1341666 h 1592811"/>
              <a:gd name="connsiteX12" fmla="*/ 8537336 w 9662615"/>
              <a:gd name="connsiteY12" fmla="*/ 1341684 h 1592811"/>
              <a:gd name="connsiteX13" fmla="*/ 8416849 w 9662615"/>
              <a:gd name="connsiteY13" fmla="*/ 1367085 h 1592811"/>
              <a:gd name="connsiteX14" fmla="*/ 8278355 w 9662615"/>
              <a:gd name="connsiteY14" fmla="*/ 1386569 h 1592811"/>
              <a:gd name="connsiteX15" fmla="*/ 8197961 w 9662615"/>
              <a:gd name="connsiteY15" fmla="*/ 1392804 h 1592811"/>
              <a:gd name="connsiteX16" fmla="*/ 8171196 w 9662615"/>
              <a:gd name="connsiteY16" fmla="*/ 1397216 h 1592811"/>
              <a:gd name="connsiteX17" fmla="*/ 8087910 w 9662615"/>
              <a:gd name="connsiteY17" fmla="*/ 1386449 h 1592811"/>
              <a:gd name="connsiteX18" fmla="*/ 7974579 w 9662615"/>
              <a:gd name="connsiteY18" fmla="*/ 1383439 h 1592811"/>
              <a:gd name="connsiteX19" fmla="*/ 7768351 w 9662615"/>
              <a:gd name="connsiteY19" fmla="*/ 1395051 h 1592811"/>
              <a:gd name="connsiteX20" fmla="*/ 7635985 w 9662615"/>
              <a:gd name="connsiteY20" fmla="*/ 1386363 h 1592811"/>
              <a:gd name="connsiteX21" fmla="*/ 7466069 w 9662615"/>
              <a:gd name="connsiteY21" fmla="*/ 1377654 h 1592811"/>
              <a:gd name="connsiteX22" fmla="*/ 7355642 w 9662615"/>
              <a:gd name="connsiteY22" fmla="*/ 1407761 h 1592811"/>
              <a:gd name="connsiteX23" fmla="*/ 7215220 w 9662615"/>
              <a:gd name="connsiteY23" fmla="*/ 1397856 h 1592811"/>
              <a:gd name="connsiteX24" fmla="*/ 7082147 w 9662615"/>
              <a:gd name="connsiteY24" fmla="*/ 1406113 h 1592811"/>
              <a:gd name="connsiteX25" fmla="*/ 6987129 w 9662615"/>
              <a:gd name="connsiteY25" fmla="*/ 1404834 h 1592811"/>
              <a:gd name="connsiteX26" fmla="*/ 6907567 w 9662615"/>
              <a:gd name="connsiteY26" fmla="*/ 1419149 h 1592811"/>
              <a:gd name="connsiteX27" fmla="*/ 6748428 w 9662615"/>
              <a:gd name="connsiteY27" fmla="*/ 1420308 h 1592811"/>
              <a:gd name="connsiteX28" fmla="*/ 6654257 w 9662615"/>
              <a:gd name="connsiteY28" fmla="*/ 1424143 h 1592811"/>
              <a:gd name="connsiteX29" fmla="*/ 6620123 w 9662615"/>
              <a:gd name="connsiteY29" fmla="*/ 1430535 h 1592811"/>
              <a:gd name="connsiteX30" fmla="*/ 6571355 w 9662615"/>
              <a:gd name="connsiteY30" fmla="*/ 1436144 h 1592811"/>
              <a:gd name="connsiteX31" fmla="*/ 6486557 w 9662615"/>
              <a:gd name="connsiteY31" fmla="*/ 1449861 h 1592811"/>
              <a:gd name="connsiteX32" fmla="*/ 6370419 w 9662615"/>
              <a:gd name="connsiteY32" fmla="*/ 1461649 h 1592811"/>
              <a:gd name="connsiteX33" fmla="*/ 6278839 w 9662615"/>
              <a:gd name="connsiteY33" fmla="*/ 1449160 h 1592811"/>
              <a:gd name="connsiteX34" fmla="*/ 6272455 w 9662615"/>
              <a:gd name="connsiteY34" fmla="*/ 1453191 h 1592811"/>
              <a:gd name="connsiteX35" fmla="*/ 6212659 w 9662615"/>
              <a:gd name="connsiteY35" fmla="*/ 1454850 h 1592811"/>
              <a:gd name="connsiteX36" fmla="*/ 6069317 w 9662615"/>
              <a:gd name="connsiteY36" fmla="*/ 1445838 h 1592811"/>
              <a:gd name="connsiteX37" fmla="*/ 5878477 w 9662615"/>
              <a:gd name="connsiteY37" fmla="*/ 1439180 h 1592811"/>
              <a:gd name="connsiteX38" fmla="*/ 5838387 w 9662615"/>
              <a:gd name="connsiteY38" fmla="*/ 1444679 h 1592811"/>
              <a:gd name="connsiteX39" fmla="*/ 5771136 w 9662615"/>
              <a:gd name="connsiteY39" fmla="*/ 1453639 h 1592811"/>
              <a:gd name="connsiteX40" fmla="*/ 5724081 w 9662615"/>
              <a:gd name="connsiteY40" fmla="*/ 1470431 h 1592811"/>
              <a:gd name="connsiteX41" fmla="*/ 5666577 w 9662615"/>
              <a:gd name="connsiteY41" fmla="*/ 1473921 h 1592811"/>
              <a:gd name="connsiteX42" fmla="*/ 5649068 w 9662615"/>
              <a:gd name="connsiteY42" fmla="*/ 1461676 h 1592811"/>
              <a:gd name="connsiteX43" fmla="*/ 5588902 w 9662615"/>
              <a:gd name="connsiteY43" fmla="*/ 1469647 h 1592811"/>
              <a:gd name="connsiteX44" fmla="*/ 5498090 w 9662615"/>
              <a:gd name="connsiteY44" fmla="*/ 1483173 h 1592811"/>
              <a:gd name="connsiteX45" fmla="*/ 5444641 w 9662615"/>
              <a:gd name="connsiteY45" fmla="*/ 1487602 h 1592811"/>
              <a:gd name="connsiteX46" fmla="*/ 5299812 w 9662615"/>
              <a:gd name="connsiteY46" fmla="*/ 1503362 h 1592811"/>
              <a:gd name="connsiteX47" fmla="*/ 5245752 w 9662615"/>
              <a:gd name="connsiteY47" fmla="*/ 1520612 h 1592811"/>
              <a:gd name="connsiteX48" fmla="*/ 5177807 w 9662615"/>
              <a:gd name="connsiteY48" fmla="*/ 1526802 h 1592811"/>
              <a:gd name="connsiteX49" fmla="*/ 5113910 w 9662615"/>
              <a:gd name="connsiteY49" fmla="*/ 1533205 h 1592811"/>
              <a:gd name="connsiteX50" fmla="*/ 5059484 w 9662615"/>
              <a:gd name="connsiteY50" fmla="*/ 1546802 h 1592811"/>
              <a:gd name="connsiteX51" fmla="*/ 5038524 w 9662615"/>
              <a:gd name="connsiteY51" fmla="*/ 1545675 h 1592811"/>
              <a:gd name="connsiteX52" fmla="*/ 5026564 w 9662615"/>
              <a:gd name="connsiteY52" fmla="*/ 1545376 h 1592811"/>
              <a:gd name="connsiteX53" fmla="*/ 4969433 w 9662615"/>
              <a:gd name="connsiteY53" fmla="*/ 1550865 h 1592811"/>
              <a:gd name="connsiteX54" fmla="*/ 4871726 w 9662615"/>
              <a:gd name="connsiteY54" fmla="*/ 1570584 h 1592811"/>
              <a:gd name="connsiteX55" fmla="*/ 4843267 w 9662615"/>
              <a:gd name="connsiteY55" fmla="*/ 1561459 h 1592811"/>
              <a:gd name="connsiteX56" fmla="*/ 4821058 w 9662615"/>
              <a:gd name="connsiteY56" fmla="*/ 1553078 h 1592811"/>
              <a:gd name="connsiteX57" fmla="*/ 4791466 w 9662615"/>
              <a:gd name="connsiteY57" fmla="*/ 1561324 h 1592811"/>
              <a:gd name="connsiteX58" fmla="*/ 4784247 w 9662615"/>
              <a:gd name="connsiteY58" fmla="*/ 1562342 h 1592811"/>
              <a:gd name="connsiteX59" fmla="*/ 4739309 w 9662615"/>
              <a:gd name="connsiteY59" fmla="*/ 1553948 h 1592811"/>
              <a:gd name="connsiteX60" fmla="*/ 4697562 w 9662615"/>
              <a:gd name="connsiteY60" fmla="*/ 1551206 h 1592811"/>
              <a:gd name="connsiteX61" fmla="*/ 4650737 w 9662615"/>
              <a:gd name="connsiteY61" fmla="*/ 1537381 h 1592811"/>
              <a:gd name="connsiteX62" fmla="*/ 4583150 w 9662615"/>
              <a:gd name="connsiteY62" fmla="*/ 1529064 h 1592811"/>
              <a:gd name="connsiteX63" fmla="*/ 4521734 w 9662615"/>
              <a:gd name="connsiteY63" fmla="*/ 1529359 h 1592811"/>
              <a:gd name="connsiteX64" fmla="*/ 4382398 w 9662615"/>
              <a:gd name="connsiteY64" fmla="*/ 1534108 h 1592811"/>
              <a:gd name="connsiteX65" fmla="*/ 4221826 w 9662615"/>
              <a:gd name="connsiteY65" fmla="*/ 1500972 h 1592811"/>
              <a:gd name="connsiteX66" fmla="*/ 4096601 w 9662615"/>
              <a:gd name="connsiteY66" fmla="*/ 1521563 h 1592811"/>
              <a:gd name="connsiteX67" fmla="*/ 4002441 w 9662615"/>
              <a:gd name="connsiteY67" fmla="*/ 1528912 h 1592811"/>
              <a:gd name="connsiteX68" fmla="*/ 3833906 w 9662615"/>
              <a:gd name="connsiteY68" fmla="*/ 1516637 h 1592811"/>
              <a:gd name="connsiteX69" fmla="*/ 3763845 w 9662615"/>
              <a:gd name="connsiteY69" fmla="*/ 1501782 h 1592811"/>
              <a:gd name="connsiteX70" fmla="*/ 3641778 w 9662615"/>
              <a:gd name="connsiteY70" fmla="*/ 1505446 h 1592811"/>
              <a:gd name="connsiteX71" fmla="*/ 3565233 w 9662615"/>
              <a:gd name="connsiteY71" fmla="*/ 1515122 h 1592811"/>
              <a:gd name="connsiteX72" fmla="*/ 3560267 w 9662615"/>
              <a:gd name="connsiteY72" fmla="*/ 1516288 h 1592811"/>
              <a:gd name="connsiteX73" fmla="*/ 3540258 w 9662615"/>
              <a:gd name="connsiteY73" fmla="*/ 1516976 h 1592811"/>
              <a:gd name="connsiteX74" fmla="*/ 3534780 w 9662615"/>
              <a:gd name="connsiteY74" fmla="*/ 1522141 h 1592811"/>
              <a:gd name="connsiteX75" fmla="*/ 3504783 w 9662615"/>
              <a:gd name="connsiteY75" fmla="*/ 1526739 h 1592811"/>
              <a:gd name="connsiteX76" fmla="*/ 3430805 w 9662615"/>
              <a:gd name="connsiteY76" fmla="*/ 1542521 h 1592811"/>
              <a:gd name="connsiteX77" fmla="*/ 3292707 w 9662615"/>
              <a:gd name="connsiteY77" fmla="*/ 1520490 h 1592811"/>
              <a:gd name="connsiteX78" fmla="*/ 3187872 w 9662615"/>
              <a:gd name="connsiteY78" fmla="*/ 1519991 h 1592811"/>
              <a:gd name="connsiteX79" fmla="*/ 3148026 w 9662615"/>
              <a:gd name="connsiteY79" fmla="*/ 1524777 h 1592811"/>
              <a:gd name="connsiteX80" fmla="*/ 3092394 w 9662615"/>
              <a:gd name="connsiteY80" fmla="*/ 1528115 h 1592811"/>
              <a:gd name="connsiteX81" fmla="*/ 2994200 w 9662615"/>
              <a:gd name="connsiteY81" fmla="*/ 1537857 h 1592811"/>
              <a:gd name="connsiteX82" fmla="*/ 2862301 w 9662615"/>
              <a:gd name="connsiteY82" fmla="*/ 1544250 h 1592811"/>
              <a:gd name="connsiteX83" fmla="*/ 2766335 w 9662615"/>
              <a:gd name="connsiteY83" fmla="*/ 1527662 h 1592811"/>
              <a:gd name="connsiteX84" fmla="*/ 2757836 w 9662615"/>
              <a:gd name="connsiteY84" fmla="*/ 1531371 h 1592811"/>
              <a:gd name="connsiteX85" fmla="*/ 2691555 w 9662615"/>
              <a:gd name="connsiteY85" fmla="*/ 1530283 h 1592811"/>
              <a:gd name="connsiteX86" fmla="*/ 2491676 w 9662615"/>
              <a:gd name="connsiteY86" fmla="*/ 1500859 h 1592811"/>
              <a:gd name="connsiteX87" fmla="*/ 2378036 w 9662615"/>
              <a:gd name="connsiteY87" fmla="*/ 1520645 h 1592811"/>
              <a:gd name="connsiteX88" fmla="*/ 2284269 w 9662615"/>
              <a:gd name="connsiteY88" fmla="*/ 1503068 h 1592811"/>
              <a:gd name="connsiteX89" fmla="*/ 2207104 w 9662615"/>
              <a:gd name="connsiteY89" fmla="*/ 1508888 h 1592811"/>
              <a:gd name="connsiteX90" fmla="*/ 2149226 w 9662615"/>
              <a:gd name="connsiteY90" fmla="*/ 1523409 h 1592811"/>
              <a:gd name="connsiteX91" fmla="*/ 2084783 w 9662615"/>
              <a:gd name="connsiteY91" fmla="*/ 1524245 h 1592811"/>
              <a:gd name="connsiteX92" fmla="*/ 2070075 w 9662615"/>
              <a:gd name="connsiteY92" fmla="*/ 1511285 h 1592811"/>
              <a:gd name="connsiteX93" fmla="*/ 2001057 w 9662615"/>
              <a:gd name="connsiteY93" fmla="*/ 1516449 h 1592811"/>
              <a:gd name="connsiteX94" fmla="*/ 1896330 w 9662615"/>
              <a:gd name="connsiteY94" fmla="*/ 1525725 h 1592811"/>
              <a:gd name="connsiteX95" fmla="*/ 1835994 w 9662615"/>
              <a:gd name="connsiteY95" fmla="*/ 1527678 h 1592811"/>
              <a:gd name="connsiteX96" fmla="*/ 1671119 w 9662615"/>
              <a:gd name="connsiteY96" fmla="*/ 1536701 h 1592811"/>
              <a:gd name="connsiteX97" fmla="*/ 1601337 w 9662615"/>
              <a:gd name="connsiteY97" fmla="*/ 1548552 h 1592811"/>
              <a:gd name="connsiteX98" fmla="*/ 1407755 w 9662615"/>
              <a:gd name="connsiteY98" fmla="*/ 1571444 h 1592811"/>
              <a:gd name="connsiteX99" fmla="*/ 1271994 w 9662615"/>
              <a:gd name="connsiteY99" fmla="*/ 1579471 h 1592811"/>
              <a:gd name="connsiteX100" fmla="*/ 1249226 w 9662615"/>
              <a:gd name="connsiteY100" fmla="*/ 1583140 h 1592811"/>
              <a:gd name="connsiteX101" fmla="*/ 1181938 w 9662615"/>
              <a:gd name="connsiteY101" fmla="*/ 1592789 h 1592811"/>
              <a:gd name="connsiteX102" fmla="*/ 1091432 w 9662615"/>
              <a:gd name="connsiteY102" fmla="*/ 1571003 h 1592811"/>
              <a:gd name="connsiteX103" fmla="*/ 940355 w 9662615"/>
              <a:gd name="connsiteY103" fmla="*/ 1560638 h 1592811"/>
              <a:gd name="connsiteX104" fmla="*/ 868264 w 9662615"/>
              <a:gd name="connsiteY104" fmla="*/ 1566392 h 1592811"/>
              <a:gd name="connsiteX105" fmla="*/ 792765 w 9662615"/>
              <a:gd name="connsiteY105" fmla="*/ 1563102 h 1592811"/>
              <a:gd name="connsiteX106" fmla="*/ 653153 w 9662615"/>
              <a:gd name="connsiteY106" fmla="*/ 1563516 h 1592811"/>
              <a:gd name="connsiteX107" fmla="*/ 541933 w 9662615"/>
              <a:gd name="connsiteY107" fmla="*/ 1561051 h 1592811"/>
              <a:gd name="connsiteX108" fmla="*/ 472797 w 9662615"/>
              <a:gd name="connsiteY108" fmla="*/ 1568904 h 1592811"/>
              <a:gd name="connsiteX109" fmla="*/ 396059 w 9662615"/>
              <a:gd name="connsiteY109" fmla="*/ 1560970 h 1592811"/>
              <a:gd name="connsiteX110" fmla="*/ 336819 w 9662615"/>
              <a:gd name="connsiteY110" fmla="*/ 1560892 h 1592811"/>
              <a:gd name="connsiteX111" fmla="*/ 267163 w 9662615"/>
              <a:gd name="connsiteY111" fmla="*/ 1531913 h 1592811"/>
              <a:gd name="connsiteX112" fmla="*/ 196644 w 9662615"/>
              <a:gd name="connsiteY112" fmla="*/ 1524565 h 1592811"/>
              <a:gd name="connsiteX113" fmla="*/ 86819 w 9662615"/>
              <a:gd name="connsiteY113" fmla="*/ 1519517 h 1592811"/>
              <a:gd name="connsiteX114" fmla="*/ 53369 w 9662615"/>
              <a:gd name="connsiteY114" fmla="*/ 1516853 h 1592811"/>
              <a:gd name="connsiteX115" fmla="*/ 2359 w 9662615"/>
              <a:gd name="connsiteY115" fmla="*/ 1515247 h 1592811"/>
              <a:gd name="connsiteX116" fmla="*/ 0 w 9662615"/>
              <a:gd name="connsiteY116" fmla="*/ 1514932 h 1592811"/>
              <a:gd name="connsiteX117" fmla="*/ 0 w 9662615"/>
              <a:gd name="connsiteY117" fmla="*/ 0 h 1592811"/>
              <a:gd name="connsiteX0" fmla="*/ 0 w 9662615"/>
              <a:gd name="connsiteY0" fmla="*/ 0 h 1592811"/>
              <a:gd name="connsiteX1" fmla="*/ 9662615 w 9662615"/>
              <a:gd name="connsiteY1" fmla="*/ 0 h 1592811"/>
              <a:gd name="connsiteX2" fmla="*/ 9662615 w 9662615"/>
              <a:gd name="connsiteY2" fmla="*/ 1280346 h 1592811"/>
              <a:gd name="connsiteX3" fmla="*/ 9551077 w 9662615"/>
              <a:gd name="connsiteY3" fmla="*/ 1292033 h 1592811"/>
              <a:gd name="connsiteX4" fmla="*/ 9469546 w 9662615"/>
              <a:gd name="connsiteY4" fmla="*/ 1289837 h 1592811"/>
              <a:gd name="connsiteX5" fmla="*/ 9326260 w 9662615"/>
              <a:gd name="connsiteY5" fmla="*/ 1277155 h 1592811"/>
              <a:gd name="connsiteX6" fmla="*/ 9144767 w 9662615"/>
              <a:gd name="connsiteY6" fmla="*/ 1264120 h 1592811"/>
              <a:gd name="connsiteX7" fmla="*/ 8976400 w 9662615"/>
              <a:gd name="connsiteY7" fmla="*/ 1326661 h 1592811"/>
              <a:gd name="connsiteX8" fmla="*/ 8828711 w 9662615"/>
              <a:gd name="connsiteY8" fmla="*/ 1346394 h 1592811"/>
              <a:gd name="connsiteX9" fmla="*/ 8695953 w 9662615"/>
              <a:gd name="connsiteY9" fmla="*/ 1346784 h 1592811"/>
              <a:gd name="connsiteX10" fmla="*/ 8652191 w 9662615"/>
              <a:gd name="connsiteY10" fmla="*/ 1345903 h 1592811"/>
              <a:gd name="connsiteX11" fmla="*/ 8591582 w 9662615"/>
              <a:gd name="connsiteY11" fmla="*/ 1341666 h 1592811"/>
              <a:gd name="connsiteX12" fmla="*/ 8537336 w 9662615"/>
              <a:gd name="connsiteY12" fmla="*/ 1341684 h 1592811"/>
              <a:gd name="connsiteX13" fmla="*/ 8416849 w 9662615"/>
              <a:gd name="connsiteY13" fmla="*/ 1367085 h 1592811"/>
              <a:gd name="connsiteX14" fmla="*/ 8278355 w 9662615"/>
              <a:gd name="connsiteY14" fmla="*/ 1386569 h 1592811"/>
              <a:gd name="connsiteX15" fmla="*/ 8197961 w 9662615"/>
              <a:gd name="connsiteY15" fmla="*/ 1392804 h 1592811"/>
              <a:gd name="connsiteX16" fmla="*/ 8171196 w 9662615"/>
              <a:gd name="connsiteY16" fmla="*/ 1397216 h 1592811"/>
              <a:gd name="connsiteX17" fmla="*/ 8087910 w 9662615"/>
              <a:gd name="connsiteY17" fmla="*/ 1386449 h 1592811"/>
              <a:gd name="connsiteX18" fmla="*/ 7974579 w 9662615"/>
              <a:gd name="connsiteY18" fmla="*/ 1383439 h 1592811"/>
              <a:gd name="connsiteX19" fmla="*/ 7768351 w 9662615"/>
              <a:gd name="connsiteY19" fmla="*/ 1395051 h 1592811"/>
              <a:gd name="connsiteX20" fmla="*/ 7635985 w 9662615"/>
              <a:gd name="connsiteY20" fmla="*/ 1386363 h 1592811"/>
              <a:gd name="connsiteX21" fmla="*/ 7466069 w 9662615"/>
              <a:gd name="connsiteY21" fmla="*/ 1377654 h 1592811"/>
              <a:gd name="connsiteX22" fmla="*/ 7355642 w 9662615"/>
              <a:gd name="connsiteY22" fmla="*/ 1407761 h 1592811"/>
              <a:gd name="connsiteX23" fmla="*/ 7215220 w 9662615"/>
              <a:gd name="connsiteY23" fmla="*/ 1397856 h 1592811"/>
              <a:gd name="connsiteX24" fmla="*/ 7082147 w 9662615"/>
              <a:gd name="connsiteY24" fmla="*/ 1406113 h 1592811"/>
              <a:gd name="connsiteX25" fmla="*/ 6987129 w 9662615"/>
              <a:gd name="connsiteY25" fmla="*/ 1404834 h 1592811"/>
              <a:gd name="connsiteX26" fmla="*/ 6907567 w 9662615"/>
              <a:gd name="connsiteY26" fmla="*/ 1419149 h 1592811"/>
              <a:gd name="connsiteX27" fmla="*/ 6748428 w 9662615"/>
              <a:gd name="connsiteY27" fmla="*/ 1420308 h 1592811"/>
              <a:gd name="connsiteX28" fmla="*/ 6654257 w 9662615"/>
              <a:gd name="connsiteY28" fmla="*/ 1424143 h 1592811"/>
              <a:gd name="connsiteX29" fmla="*/ 6620123 w 9662615"/>
              <a:gd name="connsiteY29" fmla="*/ 1430535 h 1592811"/>
              <a:gd name="connsiteX30" fmla="*/ 6571355 w 9662615"/>
              <a:gd name="connsiteY30" fmla="*/ 1436144 h 1592811"/>
              <a:gd name="connsiteX31" fmla="*/ 6486557 w 9662615"/>
              <a:gd name="connsiteY31" fmla="*/ 1449861 h 1592811"/>
              <a:gd name="connsiteX32" fmla="*/ 6370419 w 9662615"/>
              <a:gd name="connsiteY32" fmla="*/ 1461649 h 1592811"/>
              <a:gd name="connsiteX33" fmla="*/ 6278839 w 9662615"/>
              <a:gd name="connsiteY33" fmla="*/ 1449160 h 1592811"/>
              <a:gd name="connsiteX34" fmla="*/ 6272455 w 9662615"/>
              <a:gd name="connsiteY34" fmla="*/ 1453191 h 1592811"/>
              <a:gd name="connsiteX35" fmla="*/ 6212659 w 9662615"/>
              <a:gd name="connsiteY35" fmla="*/ 1454850 h 1592811"/>
              <a:gd name="connsiteX36" fmla="*/ 6069317 w 9662615"/>
              <a:gd name="connsiteY36" fmla="*/ 1445838 h 1592811"/>
              <a:gd name="connsiteX37" fmla="*/ 5878477 w 9662615"/>
              <a:gd name="connsiteY37" fmla="*/ 1439180 h 1592811"/>
              <a:gd name="connsiteX38" fmla="*/ 5838387 w 9662615"/>
              <a:gd name="connsiteY38" fmla="*/ 1444679 h 1592811"/>
              <a:gd name="connsiteX39" fmla="*/ 5771136 w 9662615"/>
              <a:gd name="connsiteY39" fmla="*/ 1453639 h 1592811"/>
              <a:gd name="connsiteX40" fmla="*/ 5724081 w 9662615"/>
              <a:gd name="connsiteY40" fmla="*/ 1470431 h 1592811"/>
              <a:gd name="connsiteX41" fmla="*/ 5666577 w 9662615"/>
              <a:gd name="connsiteY41" fmla="*/ 1473921 h 1592811"/>
              <a:gd name="connsiteX42" fmla="*/ 5649068 w 9662615"/>
              <a:gd name="connsiteY42" fmla="*/ 1461676 h 1592811"/>
              <a:gd name="connsiteX43" fmla="*/ 5588902 w 9662615"/>
              <a:gd name="connsiteY43" fmla="*/ 1469647 h 1592811"/>
              <a:gd name="connsiteX44" fmla="*/ 5498090 w 9662615"/>
              <a:gd name="connsiteY44" fmla="*/ 1483173 h 1592811"/>
              <a:gd name="connsiteX45" fmla="*/ 5444641 w 9662615"/>
              <a:gd name="connsiteY45" fmla="*/ 1487602 h 1592811"/>
              <a:gd name="connsiteX46" fmla="*/ 5299812 w 9662615"/>
              <a:gd name="connsiteY46" fmla="*/ 1503362 h 1592811"/>
              <a:gd name="connsiteX47" fmla="*/ 5245752 w 9662615"/>
              <a:gd name="connsiteY47" fmla="*/ 1520612 h 1592811"/>
              <a:gd name="connsiteX48" fmla="*/ 5177807 w 9662615"/>
              <a:gd name="connsiteY48" fmla="*/ 1526802 h 1592811"/>
              <a:gd name="connsiteX49" fmla="*/ 5113910 w 9662615"/>
              <a:gd name="connsiteY49" fmla="*/ 1533205 h 1592811"/>
              <a:gd name="connsiteX50" fmla="*/ 5059484 w 9662615"/>
              <a:gd name="connsiteY50" fmla="*/ 1546802 h 1592811"/>
              <a:gd name="connsiteX51" fmla="*/ 5038524 w 9662615"/>
              <a:gd name="connsiteY51" fmla="*/ 1545675 h 1592811"/>
              <a:gd name="connsiteX52" fmla="*/ 5026564 w 9662615"/>
              <a:gd name="connsiteY52" fmla="*/ 1545376 h 1592811"/>
              <a:gd name="connsiteX53" fmla="*/ 4969433 w 9662615"/>
              <a:gd name="connsiteY53" fmla="*/ 1550865 h 1592811"/>
              <a:gd name="connsiteX54" fmla="*/ 4871726 w 9662615"/>
              <a:gd name="connsiteY54" fmla="*/ 1570584 h 1592811"/>
              <a:gd name="connsiteX55" fmla="*/ 4843267 w 9662615"/>
              <a:gd name="connsiteY55" fmla="*/ 1561459 h 1592811"/>
              <a:gd name="connsiteX56" fmla="*/ 4821058 w 9662615"/>
              <a:gd name="connsiteY56" fmla="*/ 1553078 h 1592811"/>
              <a:gd name="connsiteX57" fmla="*/ 4791466 w 9662615"/>
              <a:gd name="connsiteY57" fmla="*/ 1561324 h 1592811"/>
              <a:gd name="connsiteX58" fmla="*/ 4784247 w 9662615"/>
              <a:gd name="connsiteY58" fmla="*/ 1562342 h 1592811"/>
              <a:gd name="connsiteX59" fmla="*/ 4739309 w 9662615"/>
              <a:gd name="connsiteY59" fmla="*/ 1553948 h 1592811"/>
              <a:gd name="connsiteX60" fmla="*/ 4697562 w 9662615"/>
              <a:gd name="connsiteY60" fmla="*/ 1551206 h 1592811"/>
              <a:gd name="connsiteX61" fmla="*/ 4650737 w 9662615"/>
              <a:gd name="connsiteY61" fmla="*/ 1537381 h 1592811"/>
              <a:gd name="connsiteX62" fmla="*/ 4583150 w 9662615"/>
              <a:gd name="connsiteY62" fmla="*/ 1529064 h 1592811"/>
              <a:gd name="connsiteX63" fmla="*/ 4521734 w 9662615"/>
              <a:gd name="connsiteY63" fmla="*/ 1529359 h 1592811"/>
              <a:gd name="connsiteX64" fmla="*/ 4382398 w 9662615"/>
              <a:gd name="connsiteY64" fmla="*/ 1534108 h 1592811"/>
              <a:gd name="connsiteX65" fmla="*/ 4221826 w 9662615"/>
              <a:gd name="connsiteY65" fmla="*/ 1500972 h 1592811"/>
              <a:gd name="connsiteX66" fmla="*/ 4096601 w 9662615"/>
              <a:gd name="connsiteY66" fmla="*/ 1521563 h 1592811"/>
              <a:gd name="connsiteX67" fmla="*/ 4002441 w 9662615"/>
              <a:gd name="connsiteY67" fmla="*/ 1528912 h 1592811"/>
              <a:gd name="connsiteX68" fmla="*/ 3833906 w 9662615"/>
              <a:gd name="connsiteY68" fmla="*/ 1516637 h 1592811"/>
              <a:gd name="connsiteX69" fmla="*/ 3763845 w 9662615"/>
              <a:gd name="connsiteY69" fmla="*/ 1501782 h 1592811"/>
              <a:gd name="connsiteX70" fmla="*/ 3641778 w 9662615"/>
              <a:gd name="connsiteY70" fmla="*/ 1505446 h 1592811"/>
              <a:gd name="connsiteX71" fmla="*/ 3565233 w 9662615"/>
              <a:gd name="connsiteY71" fmla="*/ 1515122 h 1592811"/>
              <a:gd name="connsiteX72" fmla="*/ 3560267 w 9662615"/>
              <a:gd name="connsiteY72" fmla="*/ 1516288 h 1592811"/>
              <a:gd name="connsiteX73" fmla="*/ 3540258 w 9662615"/>
              <a:gd name="connsiteY73" fmla="*/ 1516976 h 1592811"/>
              <a:gd name="connsiteX74" fmla="*/ 3534780 w 9662615"/>
              <a:gd name="connsiteY74" fmla="*/ 1522141 h 1592811"/>
              <a:gd name="connsiteX75" fmla="*/ 3504783 w 9662615"/>
              <a:gd name="connsiteY75" fmla="*/ 1526739 h 1592811"/>
              <a:gd name="connsiteX76" fmla="*/ 3430805 w 9662615"/>
              <a:gd name="connsiteY76" fmla="*/ 1542521 h 1592811"/>
              <a:gd name="connsiteX77" fmla="*/ 3292707 w 9662615"/>
              <a:gd name="connsiteY77" fmla="*/ 1520490 h 1592811"/>
              <a:gd name="connsiteX78" fmla="*/ 3187872 w 9662615"/>
              <a:gd name="connsiteY78" fmla="*/ 1519991 h 1592811"/>
              <a:gd name="connsiteX79" fmla="*/ 3148026 w 9662615"/>
              <a:gd name="connsiteY79" fmla="*/ 1524777 h 1592811"/>
              <a:gd name="connsiteX80" fmla="*/ 3092394 w 9662615"/>
              <a:gd name="connsiteY80" fmla="*/ 1528115 h 1592811"/>
              <a:gd name="connsiteX81" fmla="*/ 2994200 w 9662615"/>
              <a:gd name="connsiteY81" fmla="*/ 1537857 h 1592811"/>
              <a:gd name="connsiteX82" fmla="*/ 2862301 w 9662615"/>
              <a:gd name="connsiteY82" fmla="*/ 1544250 h 1592811"/>
              <a:gd name="connsiteX83" fmla="*/ 2766335 w 9662615"/>
              <a:gd name="connsiteY83" fmla="*/ 1527662 h 1592811"/>
              <a:gd name="connsiteX84" fmla="*/ 2757836 w 9662615"/>
              <a:gd name="connsiteY84" fmla="*/ 1531371 h 1592811"/>
              <a:gd name="connsiteX85" fmla="*/ 2691555 w 9662615"/>
              <a:gd name="connsiteY85" fmla="*/ 1530283 h 1592811"/>
              <a:gd name="connsiteX86" fmla="*/ 2491676 w 9662615"/>
              <a:gd name="connsiteY86" fmla="*/ 1500859 h 1592811"/>
              <a:gd name="connsiteX87" fmla="*/ 2378036 w 9662615"/>
              <a:gd name="connsiteY87" fmla="*/ 1520645 h 1592811"/>
              <a:gd name="connsiteX88" fmla="*/ 2284269 w 9662615"/>
              <a:gd name="connsiteY88" fmla="*/ 1503068 h 1592811"/>
              <a:gd name="connsiteX89" fmla="*/ 2207104 w 9662615"/>
              <a:gd name="connsiteY89" fmla="*/ 1508888 h 1592811"/>
              <a:gd name="connsiteX90" fmla="*/ 2149226 w 9662615"/>
              <a:gd name="connsiteY90" fmla="*/ 1523409 h 1592811"/>
              <a:gd name="connsiteX91" fmla="*/ 2084783 w 9662615"/>
              <a:gd name="connsiteY91" fmla="*/ 1524245 h 1592811"/>
              <a:gd name="connsiteX92" fmla="*/ 2070075 w 9662615"/>
              <a:gd name="connsiteY92" fmla="*/ 1511285 h 1592811"/>
              <a:gd name="connsiteX93" fmla="*/ 2001057 w 9662615"/>
              <a:gd name="connsiteY93" fmla="*/ 1516449 h 1592811"/>
              <a:gd name="connsiteX94" fmla="*/ 1896330 w 9662615"/>
              <a:gd name="connsiteY94" fmla="*/ 1525725 h 1592811"/>
              <a:gd name="connsiteX95" fmla="*/ 1835994 w 9662615"/>
              <a:gd name="connsiteY95" fmla="*/ 1527678 h 1592811"/>
              <a:gd name="connsiteX96" fmla="*/ 1671119 w 9662615"/>
              <a:gd name="connsiteY96" fmla="*/ 1536701 h 1592811"/>
              <a:gd name="connsiteX97" fmla="*/ 1601337 w 9662615"/>
              <a:gd name="connsiteY97" fmla="*/ 1548552 h 1592811"/>
              <a:gd name="connsiteX98" fmla="*/ 1407755 w 9662615"/>
              <a:gd name="connsiteY98" fmla="*/ 1571444 h 1592811"/>
              <a:gd name="connsiteX99" fmla="*/ 1291872 w 9662615"/>
              <a:gd name="connsiteY99" fmla="*/ 1579471 h 1592811"/>
              <a:gd name="connsiteX100" fmla="*/ 1249226 w 9662615"/>
              <a:gd name="connsiteY100" fmla="*/ 1583140 h 1592811"/>
              <a:gd name="connsiteX101" fmla="*/ 1181938 w 9662615"/>
              <a:gd name="connsiteY101" fmla="*/ 1592789 h 1592811"/>
              <a:gd name="connsiteX102" fmla="*/ 1091432 w 9662615"/>
              <a:gd name="connsiteY102" fmla="*/ 1571003 h 1592811"/>
              <a:gd name="connsiteX103" fmla="*/ 940355 w 9662615"/>
              <a:gd name="connsiteY103" fmla="*/ 1560638 h 1592811"/>
              <a:gd name="connsiteX104" fmla="*/ 868264 w 9662615"/>
              <a:gd name="connsiteY104" fmla="*/ 1566392 h 1592811"/>
              <a:gd name="connsiteX105" fmla="*/ 792765 w 9662615"/>
              <a:gd name="connsiteY105" fmla="*/ 1563102 h 1592811"/>
              <a:gd name="connsiteX106" fmla="*/ 653153 w 9662615"/>
              <a:gd name="connsiteY106" fmla="*/ 1563516 h 1592811"/>
              <a:gd name="connsiteX107" fmla="*/ 541933 w 9662615"/>
              <a:gd name="connsiteY107" fmla="*/ 1561051 h 1592811"/>
              <a:gd name="connsiteX108" fmla="*/ 472797 w 9662615"/>
              <a:gd name="connsiteY108" fmla="*/ 1568904 h 1592811"/>
              <a:gd name="connsiteX109" fmla="*/ 396059 w 9662615"/>
              <a:gd name="connsiteY109" fmla="*/ 1560970 h 1592811"/>
              <a:gd name="connsiteX110" fmla="*/ 336819 w 9662615"/>
              <a:gd name="connsiteY110" fmla="*/ 1560892 h 1592811"/>
              <a:gd name="connsiteX111" fmla="*/ 267163 w 9662615"/>
              <a:gd name="connsiteY111" fmla="*/ 1531913 h 1592811"/>
              <a:gd name="connsiteX112" fmla="*/ 196644 w 9662615"/>
              <a:gd name="connsiteY112" fmla="*/ 1524565 h 1592811"/>
              <a:gd name="connsiteX113" fmla="*/ 86819 w 9662615"/>
              <a:gd name="connsiteY113" fmla="*/ 1519517 h 1592811"/>
              <a:gd name="connsiteX114" fmla="*/ 53369 w 9662615"/>
              <a:gd name="connsiteY114" fmla="*/ 1516853 h 1592811"/>
              <a:gd name="connsiteX115" fmla="*/ 2359 w 9662615"/>
              <a:gd name="connsiteY115" fmla="*/ 1515247 h 1592811"/>
              <a:gd name="connsiteX116" fmla="*/ 0 w 9662615"/>
              <a:gd name="connsiteY116" fmla="*/ 1514932 h 1592811"/>
              <a:gd name="connsiteX117" fmla="*/ 0 w 9662615"/>
              <a:gd name="connsiteY117" fmla="*/ 0 h 1592811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565233 w 9662615"/>
              <a:gd name="connsiteY71" fmla="*/ 1515122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34780 w 9662615"/>
              <a:gd name="connsiteY74" fmla="*/ 1522141 h 1603018"/>
              <a:gd name="connsiteX75" fmla="*/ 3504783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601337 w 9662615"/>
              <a:gd name="connsiteY97" fmla="*/ 1548552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565233 w 9662615"/>
              <a:gd name="connsiteY71" fmla="*/ 1515122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34780 w 9662615"/>
              <a:gd name="connsiteY74" fmla="*/ 1522141 h 1603018"/>
              <a:gd name="connsiteX75" fmla="*/ 3504783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565233 w 9662615"/>
              <a:gd name="connsiteY71" fmla="*/ 1515122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34780 w 9662615"/>
              <a:gd name="connsiteY74" fmla="*/ 1522141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565233 w 9662615"/>
              <a:gd name="connsiteY71" fmla="*/ 1515122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612941 w 9662615"/>
              <a:gd name="connsiteY71" fmla="*/ 1411755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612941 w 9662615"/>
              <a:gd name="connsiteY71" fmla="*/ 141175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12941 w 9662615"/>
              <a:gd name="connsiteY71" fmla="*/ 141175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81031 w 9662615"/>
              <a:gd name="connsiteY90" fmla="*/ 1531361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81031 w 9662615"/>
              <a:gd name="connsiteY90" fmla="*/ 1531361 h 1603018"/>
              <a:gd name="connsiteX91" fmla="*/ 211261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81031 w 9662615"/>
              <a:gd name="connsiteY90" fmla="*/ 1531361 h 1603018"/>
              <a:gd name="connsiteX91" fmla="*/ 2112613 w 9662615"/>
              <a:gd name="connsiteY91" fmla="*/ 1524245 h 1603018"/>
              <a:gd name="connsiteX92" fmla="*/ 2046221 w 9662615"/>
              <a:gd name="connsiteY92" fmla="*/ 1523212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81031 w 9662615"/>
              <a:gd name="connsiteY90" fmla="*/ 1531361 h 1603018"/>
              <a:gd name="connsiteX91" fmla="*/ 2112613 w 9662615"/>
              <a:gd name="connsiteY91" fmla="*/ 1524245 h 1603018"/>
              <a:gd name="connsiteX92" fmla="*/ 2046221 w 9662615"/>
              <a:gd name="connsiteY92" fmla="*/ 1523212 h 1603018"/>
              <a:gd name="connsiteX93" fmla="*/ 2001057 w 9662615"/>
              <a:gd name="connsiteY93" fmla="*/ 1516449 h 1603018"/>
              <a:gd name="connsiteX94" fmla="*/ 1920184 w 9662615"/>
              <a:gd name="connsiteY94" fmla="*/ 1533676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</a:cxnLst>
            <a:rect l="l" t="t" r="r" b="b"/>
            <a:pathLst>
              <a:path w="9662615" h="1603018">
                <a:moveTo>
                  <a:pt x="0" y="0"/>
                </a:moveTo>
                <a:lnTo>
                  <a:pt x="9662615" y="0"/>
                </a:lnTo>
                <a:lnTo>
                  <a:pt x="9662615" y="1280346"/>
                </a:lnTo>
                <a:lnTo>
                  <a:pt x="9551077" y="1292033"/>
                </a:lnTo>
                <a:cubicBezTo>
                  <a:pt x="9489925" y="1291588"/>
                  <a:pt x="9543615" y="1296257"/>
                  <a:pt x="9469546" y="1289837"/>
                </a:cubicBezTo>
                <a:cubicBezTo>
                  <a:pt x="9413040" y="1331485"/>
                  <a:pt x="9340031" y="1268376"/>
                  <a:pt x="9326260" y="1277155"/>
                </a:cubicBezTo>
                <a:cubicBezTo>
                  <a:pt x="9234251" y="1284900"/>
                  <a:pt x="9225377" y="1258935"/>
                  <a:pt x="9144767" y="1264120"/>
                </a:cubicBezTo>
                <a:cubicBezTo>
                  <a:pt x="9159115" y="1310075"/>
                  <a:pt x="9066692" y="1304806"/>
                  <a:pt x="8976400" y="1326661"/>
                </a:cubicBezTo>
                <a:cubicBezTo>
                  <a:pt x="8931920" y="1325947"/>
                  <a:pt x="8871807" y="1351060"/>
                  <a:pt x="8828711" y="1346394"/>
                </a:cubicBezTo>
                <a:cubicBezTo>
                  <a:pt x="8809650" y="1326213"/>
                  <a:pt x="8718313" y="1358527"/>
                  <a:pt x="8695953" y="1346784"/>
                </a:cubicBezTo>
                <a:cubicBezTo>
                  <a:pt x="8694290" y="1355317"/>
                  <a:pt x="8661526" y="1349865"/>
                  <a:pt x="8652191" y="1345903"/>
                </a:cubicBezTo>
                <a:cubicBezTo>
                  <a:pt x="8641363" y="1349626"/>
                  <a:pt x="8603292" y="1341304"/>
                  <a:pt x="8591582" y="1341666"/>
                </a:cubicBezTo>
                <a:cubicBezTo>
                  <a:pt x="8568421" y="1323004"/>
                  <a:pt x="8565847" y="1352287"/>
                  <a:pt x="8537336" y="1341684"/>
                </a:cubicBezTo>
                <a:cubicBezTo>
                  <a:pt x="8524809" y="1348019"/>
                  <a:pt x="8445703" y="1377667"/>
                  <a:pt x="8416849" y="1367085"/>
                </a:cubicBezTo>
                <a:cubicBezTo>
                  <a:pt x="8350736" y="1379599"/>
                  <a:pt x="8346589" y="1391624"/>
                  <a:pt x="8278355" y="1386569"/>
                </a:cubicBezTo>
                <a:cubicBezTo>
                  <a:pt x="8268756" y="1398649"/>
                  <a:pt x="8183331" y="1371185"/>
                  <a:pt x="8197961" y="1392804"/>
                </a:cubicBezTo>
                <a:cubicBezTo>
                  <a:pt x="8175189" y="1391748"/>
                  <a:pt x="8158503" y="1383145"/>
                  <a:pt x="8171196" y="1397216"/>
                </a:cubicBezTo>
                <a:cubicBezTo>
                  <a:pt x="8141821" y="1397466"/>
                  <a:pt x="8125626" y="1386947"/>
                  <a:pt x="8087910" y="1386449"/>
                </a:cubicBezTo>
                <a:cubicBezTo>
                  <a:pt x="8029319" y="1362701"/>
                  <a:pt x="8020916" y="1407035"/>
                  <a:pt x="7974579" y="1383439"/>
                </a:cubicBezTo>
                <a:cubicBezTo>
                  <a:pt x="7912074" y="1402493"/>
                  <a:pt x="7841761" y="1389550"/>
                  <a:pt x="7768351" y="1395051"/>
                </a:cubicBezTo>
                <a:cubicBezTo>
                  <a:pt x="7741665" y="1390266"/>
                  <a:pt x="7663663" y="1410813"/>
                  <a:pt x="7635985" y="1386363"/>
                </a:cubicBezTo>
                <a:cubicBezTo>
                  <a:pt x="7646173" y="1415707"/>
                  <a:pt x="7542198" y="1378410"/>
                  <a:pt x="7466069" y="1377654"/>
                </a:cubicBezTo>
                <a:cubicBezTo>
                  <a:pt x="7427626" y="1403818"/>
                  <a:pt x="7337822" y="1398948"/>
                  <a:pt x="7355642" y="1407761"/>
                </a:cubicBezTo>
                <a:cubicBezTo>
                  <a:pt x="7270634" y="1390553"/>
                  <a:pt x="7306340" y="1403822"/>
                  <a:pt x="7215220" y="1397856"/>
                </a:cubicBezTo>
                <a:cubicBezTo>
                  <a:pt x="7175381" y="1421457"/>
                  <a:pt x="7122339" y="1428094"/>
                  <a:pt x="7082147" y="1406113"/>
                </a:cubicBezTo>
                <a:cubicBezTo>
                  <a:pt x="7040624" y="1425217"/>
                  <a:pt x="7029993" y="1391726"/>
                  <a:pt x="6987129" y="1404834"/>
                </a:cubicBezTo>
                <a:cubicBezTo>
                  <a:pt x="6953477" y="1411964"/>
                  <a:pt x="6957479" y="1421694"/>
                  <a:pt x="6907567" y="1419149"/>
                </a:cubicBezTo>
                <a:cubicBezTo>
                  <a:pt x="6863513" y="1408514"/>
                  <a:pt x="6803088" y="1434619"/>
                  <a:pt x="6748428" y="1420308"/>
                </a:cubicBezTo>
                <a:cubicBezTo>
                  <a:pt x="6728317" y="1416860"/>
                  <a:pt x="6666046" y="1417296"/>
                  <a:pt x="6654257" y="1424143"/>
                </a:cubicBezTo>
                <a:cubicBezTo>
                  <a:pt x="6641271" y="1425628"/>
                  <a:pt x="6626125" y="1423202"/>
                  <a:pt x="6620123" y="1430535"/>
                </a:cubicBezTo>
                <a:cubicBezTo>
                  <a:pt x="6610208" y="1439359"/>
                  <a:pt x="6564906" y="1425734"/>
                  <a:pt x="6571355" y="1436144"/>
                </a:cubicBezTo>
                <a:cubicBezTo>
                  <a:pt x="6539188" y="1426808"/>
                  <a:pt x="6513602" y="1445293"/>
                  <a:pt x="6486557" y="1449861"/>
                </a:cubicBezTo>
                <a:cubicBezTo>
                  <a:pt x="6461221" y="1440598"/>
                  <a:pt x="6429457" y="1459319"/>
                  <a:pt x="6370419" y="1461649"/>
                </a:cubicBezTo>
                <a:cubicBezTo>
                  <a:pt x="6342558" y="1450937"/>
                  <a:pt x="6330664" y="1463365"/>
                  <a:pt x="6278839" y="1449160"/>
                </a:cubicBezTo>
                <a:cubicBezTo>
                  <a:pt x="6277206" y="1450621"/>
                  <a:pt x="6275057" y="1451978"/>
                  <a:pt x="6272455" y="1453191"/>
                </a:cubicBezTo>
                <a:cubicBezTo>
                  <a:pt x="6257338" y="1460236"/>
                  <a:pt x="6230567" y="1460979"/>
                  <a:pt x="6212659" y="1454850"/>
                </a:cubicBezTo>
                <a:cubicBezTo>
                  <a:pt x="6130994" y="1436046"/>
                  <a:pt x="6135790" y="1448771"/>
                  <a:pt x="6069317" y="1445838"/>
                </a:cubicBezTo>
                <a:cubicBezTo>
                  <a:pt x="5994738" y="1444791"/>
                  <a:pt x="5975991" y="1456673"/>
                  <a:pt x="5878477" y="1439180"/>
                </a:cubicBezTo>
                <a:cubicBezTo>
                  <a:pt x="5870803" y="1447519"/>
                  <a:pt x="5859206" y="1448153"/>
                  <a:pt x="5838387" y="1444679"/>
                </a:cubicBezTo>
                <a:cubicBezTo>
                  <a:pt x="5802317" y="1444778"/>
                  <a:pt x="5810848" y="1465165"/>
                  <a:pt x="5771136" y="1453639"/>
                </a:cubicBezTo>
                <a:cubicBezTo>
                  <a:pt x="5780732" y="1464484"/>
                  <a:pt x="5704275" y="1459369"/>
                  <a:pt x="5724081" y="1470431"/>
                </a:cubicBezTo>
                <a:cubicBezTo>
                  <a:pt x="5703536" y="1480946"/>
                  <a:pt x="5687323" y="1464719"/>
                  <a:pt x="5666577" y="1473921"/>
                </a:cubicBezTo>
                <a:cubicBezTo>
                  <a:pt x="5640974" y="1476520"/>
                  <a:pt x="5678275" y="1461854"/>
                  <a:pt x="5649068" y="1461676"/>
                </a:cubicBezTo>
                <a:cubicBezTo>
                  <a:pt x="5614218" y="1463443"/>
                  <a:pt x="5608578" y="1443299"/>
                  <a:pt x="5588902" y="1469647"/>
                </a:cubicBezTo>
                <a:cubicBezTo>
                  <a:pt x="5550386" y="1464321"/>
                  <a:pt x="5546573" y="1476049"/>
                  <a:pt x="5498090" y="1483173"/>
                </a:cubicBezTo>
                <a:cubicBezTo>
                  <a:pt x="5475226" y="1477314"/>
                  <a:pt x="5459293" y="1480930"/>
                  <a:pt x="5444641" y="1487602"/>
                </a:cubicBezTo>
                <a:cubicBezTo>
                  <a:pt x="5395328" y="1487320"/>
                  <a:pt x="5353572" y="1498007"/>
                  <a:pt x="5299812" y="1503362"/>
                </a:cubicBezTo>
                <a:cubicBezTo>
                  <a:pt x="5238326" y="1497756"/>
                  <a:pt x="5303225" y="1514963"/>
                  <a:pt x="5245752" y="1520612"/>
                </a:cubicBezTo>
                <a:cubicBezTo>
                  <a:pt x="5190753" y="1507732"/>
                  <a:pt x="5205712" y="1518627"/>
                  <a:pt x="5177807" y="1526802"/>
                </a:cubicBezTo>
                <a:lnTo>
                  <a:pt x="5113910" y="1533205"/>
                </a:lnTo>
                <a:lnTo>
                  <a:pt x="5059484" y="1546802"/>
                </a:lnTo>
                <a:lnTo>
                  <a:pt x="5038524" y="1545675"/>
                </a:lnTo>
                <a:lnTo>
                  <a:pt x="5026564" y="1545376"/>
                </a:lnTo>
                <a:cubicBezTo>
                  <a:pt x="5006873" y="1544046"/>
                  <a:pt x="4987701" y="1552900"/>
                  <a:pt x="4969433" y="1550865"/>
                </a:cubicBezTo>
                <a:cubicBezTo>
                  <a:pt x="4943627" y="1555066"/>
                  <a:pt x="4892754" y="1568818"/>
                  <a:pt x="4871726" y="1570584"/>
                </a:cubicBezTo>
                <a:cubicBezTo>
                  <a:pt x="4863638" y="1570310"/>
                  <a:pt x="4846771" y="1559566"/>
                  <a:pt x="4843267" y="1561459"/>
                </a:cubicBezTo>
                <a:lnTo>
                  <a:pt x="4821058" y="1553078"/>
                </a:lnTo>
                <a:lnTo>
                  <a:pt x="4791466" y="1561324"/>
                </a:lnTo>
                <a:lnTo>
                  <a:pt x="4784247" y="1562342"/>
                </a:lnTo>
                <a:cubicBezTo>
                  <a:pt x="4770593" y="1574121"/>
                  <a:pt x="4776816" y="1558072"/>
                  <a:pt x="4739309" y="1553948"/>
                </a:cubicBezTo>
                <a:cubicBezTo>
                  <a:pt x="4684311" y="1578213"/>
                  <a:pt x="4712803" y="1566697"/>
                  <a:pt x="4697562" y="1551206"/>
                </a:cubicBezTo>
                <a:lnTo>
                  <a:pt x="4650737" y="1537381"/>
                </a:lnTo>
                <a:cubicBezTo>
                  <a:pt x="4628208" y="1530633"/>
                  <a:pt x="4609654" y="1567617"/>
                  <a:pt x="4583150" y="1529064"/>
                </a:cubicBezTo>
                <a:cubicBezTo>
                  <a:pt x="4575879" y="1527088"/>
                  <a:pt x="4527005" y="1532552"/>
                  <a:pt x="4521734" y="1529359"/>
                </a:cubicBezTo>
                <a:cubicBezTo>
                  <a:pt x="4457980" y="1517590"/>
                  <a:pt x="4465052" y="1532003"/>
                  <a:pt x="4382398" y="1534108"/>
                </a:cubicBezTo>
                <a:cubicBezTo>
                  <a:pt x="4347480" y="1506889"/>
                  <a:pt x="4310783" y="1494709"/>
                  <a:pt x="4221826" y="1500972"/>
                </a:cubicBezTo>
                <a:cubicBezTo>
                  <a:pt x="4174471" y="1526598"/>
                  <a:pt x="4136675" y="1542031"/>
                  <a:pt x="4096601" y="1521563"/>
                </a:cubicBezTo>
                <a:cubicBezTo>
                  <a:pt x="4015086" y="1550501"/>
                  <a:pt x="3986123" y="1519347"/>
                  <a:pt x="4002441" y="1528912"/>
                </a:cubicBezTo>
                <a:cubicBezTo>
                  <a:pt x="3967120" y="1539744"/>
                  <a:pt x="3931774" y="1526729"/>
                  <a:pt x="3833906" y="1516637"/>
                </a:cubicBezTo>
                <a:cubicBezTo>
                  <a:pt x="3781438" y="1538249"/>
                  <a:pt x="3822855" y="1526006"/>
                  <a:pt x="3763845" y="1501782"/>
                </a:cubicBezTo>
                <a:cubicBezTo>
                  <a:pt x="3734533" y="1525292"/>
                  <a:pt x="3677359" y="1524487"/>
                  <a:pt x="3673583" y="1501471"/>
                </a:cubicBezTo>
                <a:cubicBezTo>
                  <a:pt x="3663687" y="1502855"/>
                  <a:pt x="3650245" y="1528777"/>
                  <a:pt x="3640771" y="1531025"/>
                </a:cubicBezTo>
                <a:lnTo>
                  <a:pt x="3576170" y="1516288"/>
                </a:lnTo>
                <a:lnTo>
                  <a:pt x="3540258" y="1516976"/>
                </a:lnTo>
                <a:lnTo>
                  <a:pt x="3522853" y="1538044"/>
                </a:lnTo>
                <a:lnTo>
                  <a:pt x="3480929" y="1526739"/>
                </a:lnTo>
                <a:cubicBezTo>
                  <a:pt x="3469671" y="1527693"/>
                  <a:pt x="3444273" y="1543724"/>
                  <a:pt x="3430805" y="1542521"/>
                </a:cubicBezTo>
                <a:cubicBezTo>
                  <a:pt x="3386352" y="1529947"/>
                  <a:pt x="3347457" y="1537200"/>
                  <a:pt x="3292707" y="1520490"/>
                </a:cubicBezTo>
                <a:cubicBezTo>
                  <a:pt x="3271897" y="1516147"/>
                  <a:pt x="3203347" y="1513732"/>
                  <a:pt x="3187872" y="1519991"/>
                </a:cubicBezTo>
                <a:cubicBezTo>
                  <a:pt x="3173062" y="1520872"/>
                  <a:pt x="3157325" y="1517771"/>
                  <a:pt x="3148026" y="1524777"/>
                </a:cubicBezTo>
                <a:cubicBezTo>
                  <a:pt x="3133878" y="1533085"/>
                  <a:pt x="3089156" y="1517485"/>
                  <a:pt x="3092394" y="1528115"/>
                </a:cubicBezTo>
                <a:cubicBezTo>
                  <a:pt x="3060512" y="1517374"/>
                  <a:pt x="3025593" y="1534558"/>
                  <a:pt x="2994200" y="1537857"/>
                </a:cubicBezTo>
                <a:cubicBezTo>
                  <a:pt x="2969798" y="1527501"/>
                  <a:pt x="2927999" y="1544636"/>
                  <a:pt x="2862301" y="1544250"/>
                </a:cubicBezTo>
                <a:cubicBezTo>
                  <a:pt x="2835658" y="1532340"/>
                  <a:pt x="2818008" y="1544135"/>
                  <a:pt x="2766335" y="1527662"/>
                </a:cubicBezTo>
                <a:cubicBezTo>
                  <a:pt x="2764004" y="1529036"/>
                  <a:pt x="2761142" y="1530285"/>
                  <a:pt x="2757836" y="1531371"/>
                </a:cubicBezTo>
                <a:cubicBezTo>
                  <a:pt x="2738633" y="1537675"/>
                  <a:pt x="2708957" y="1537188"/>
                  <a:pt x="2691555" y="1530283"/>
                </a:cubicBezTo>
                <a:cubicBezTo>
                  <a:pt x="2608810" y="1507878"/>
                  <a:pt x="2611304" y="1510787"/>
                  <a:pt x="2539383" y="1504835"/>
                </a:cubicBezTo>
                <a:cubicBezTo>
                  <a:pt x="2457862" y="1500384"/>
                  <a:pt x="2478670" y="1542474"/>
                  <a:pt x="2378036" y="1520645"/>
                </a:cubicBezTo>
                <a:cubicBezTo>
                  <a:pt x="2366529" y="1528574"/>
                  <a:pt x="2341629" y="1515421"/>
                  <a:pt x="2320049" y="1511019"/>
                </a:cubicBezTo>
                <a:cubicBezTo>
                  <a:pt x="2280399" y="1509467"/>
                  <a:pt x="2278267" y="1522148"/>
                  <a:pt x="2238909" y="1508888"/>
                </a:cubicBezTo>
                <a:cubicBezTo>
                  <a:pt x="2245444" y="1520095"/>
                  <a:pt x="2163364" y="1519472"/>
                  <a:pt x="2181031" y="1531361"/>
                </a:cubicBezTo>
                <a:cubicBezTo>
                  <a:pt x="2154585" y="1540861"/>
                  <a:pt x="2138796" y="1516056"/>
                  <a:pt x="2112613" y="1524245"/>
                </a:cubicBezTo>
                <a:cubicBezTo>
                  <a:pt x="2083537" y="1525655"/>
                  <a:pt x="2078233" y="1524725"/>
                  <a:pt x="2046221" y="1523212"/>
                </a:cubicBezTo>
                <a:cubicBezTo>
                  <a:pt x="2007296" y="1523373"/>
                  <a:pt x="2032394" y="1491187"/>
                  <a:pt x="2001057" y="1516449"/>
                </a:cubicBezTo>
                <a:cubicBezTo>
                  <a:pt x="1960724" y="1509398"/>
                  <a:pt x="1976058" y="1528820"/>
                  <a:pt x="1920184" y="1533676"/>
                </a:cubicBezTo>
                <a:cubicBezTo>
                  <a:pt x="1897238" y="1526813"/>
                  <a:pt x="1877505" y="1527174"/>
                  <a:pt x="1835994" y="1527678"/>
                </a:cubicBezTo>
                <a:cubicBezTo>
                  <a:pt x="1794483" y="1528182"/>
                  <a:pt x="1726077" y="1533693"/>
                  <a:pt x="1671119" y="1536701"/>
                </a:cubicBezTo>
                <a:cubicBezTo>
                  <a:pt x="1605663" y="1528324"/>
                  <a:pt x="1630763" y="1553523"/>
                  <a:pt x="1565556" y="1556503"/>
                </a:cubicBezTo>
                <a:cubicBezTo>
                  <a:pt x="1501959" y="1539013"/>
                  <a:pt x="1462468" y="1572800"/>
                  <a:pt x="1407755" y="1571444"/>
                </a:cubicBezTo>
                <a:cubicBezTo>
                  <a:pt x="1319286" y="1555448"/>
                  <a:pt x="1429251" y="1585263"/>
                  <a:pt x="1291872" y="1579471"/>
                </a:cubicBezTo>
                <a:cubicBezTo>
                  <a:pt x="1284192" y="1576816"/>
                  <a:pt x="1243590" y="1599390"/>
                  <a:pt x="1245251" y="1603018"/>
                </a:cubicBezTo>
                <a:cubicBezTo>
                  <a:pt x="1236562" y="1601891"/>
                  <a:pt x="1184091" y="1586977"/>
                  <a:pt x="1181938" y="1592789"/>
                </a:cubicBezTo>
                <a:cubicBezTo>
                  <a:pt x="1138153" y="1593474"/>
                  <a:pt x="1130439" y="1578153"/>
                  <a:pt x="1091432" y="1571003"/>
                </a:cubicBezTo>
                <a:cubicBezTo>
                  <a:pt x="1007000" y="1580980"/>
                  <a:pt x="1001377" y="1557850"/>
                  <a:pt x="940355" y="1560638"/>
                </a:cubicBezTo>
                <a:cubicBezTo>
                  <a:pt x="891367" y="1572083"/>
                  <a:pt x="924846" y="1558773"/>
                  <a:pt x="868264" y="1566392"/>
                </a:cubicBezTo>
                <a:cubicBezTo>
                  <a:pt x="848640" y="1547574"/>
                  <a:pt x="814997" y="1568391"/>
                  <a:pt x="792765" y="1563102"/>
                </a:cubicBezTo>
                <a:cubicBezTo>
                  <a:pt x="758082" y="1585102"/>
                  <a:pt x="689950" y="1563038"/>
                  <a:pt x="653153" y="1563516"/>
                </a:cubicBezTo>
                <a:cubicBezTo>
                  <a:pt x="591300" y="1567692"/>
                  <a:pt x="576686" y="1582565"/>
                  <a:pt x="541933" y="1561051"/>
                </a:cubicBezTo>
                <a:cubicBezTo>
                  <a:pt x="537775" y="1570056"/>
                  <a:pt x="508236" y="1570304"/>
                  <a:pt x="472797" y="1568904"/>
                </a:cubicBezTo>
                <a:cubicBezTo>
                  <a:pt x="458898" y="1573560"/>
                  <a:pt x="425270" y="1567476"/>
                  <a:pt x="396059" y="1560970"/>
                </a:cubicBezTo>
                <a:cubicBezTo>
                  <a:pt x="431016" y="1548467"/>
                  <a:pt x="332180" y="1575204"/>
                  <a:pt x="336819" y="1560892"/>
                </a:cubicBezTo>
                <a:cubicBezTo>
                  <a:pt x="292157" y="1552383"/>
                  <a:pt x="263346" y="1557575"/>
                  <a:pt x="267163" y="1531913"/>
                </a:cubicBezTo>
                <a:cubicBezTo>
                  <a:pt x="253228" y="1516946"/>
                  <a:pt x="198100" y="1540864"/>
                  <a:pt x="196644" y="1524565"/>
                </a:cubicBezTo>
                <a:cubicBezTo>
                  <a:pt x="172602" y="1535342"/>
                  <a:pt x="127394" y="1518578"/>
                  <a:pt x="86819" y="1519517"/>
                </a:cubicBezTo>
                <a:cubicBezTo>
                  <a:pt x="78537" y="1512257"/>
                  <a:pt x="69224" y="1512723"/>
                  <a:pt x="53369" y="1516853"/>
                </a:cubicBezTo>
                <a:cubicBezTo>
                  <a:pt x="37131" y="1517503"/>
                  <a:pt x="19976" y="1516838"/>
                  <a:pt x="2359" y="1515247"/>
                </a:cubicBezTo>
                <a:lnTo>
                  <a:pt x="0" y="1514932"/>
                </a:lnTo>
                <a:lnTo>
                  <a:pt x="0" y="0"/>
                </a:lnTo>
                <a:close/>
              </a:path>
            </a:pathLst>
          </a:custGeom>
          <a:ln>
            <a:noFill/>
          </a:ln>
          <a:effectLst>
            <a:outerShdw blurRad="63500" dist="12700" dir="2700000" algn="tl" rotWithShape="0">
              <a:prstClr val="black">
                <a:alpha val="21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22" name="Freeform: Shape 21">
            <a:extLst>
              <a:ext uri="{FF2B5EF4-FFF2-40B4-BE49-F238E27FC236}">
                <a16:creationId xmlns:a16="http://schemas.microsoft.com/office/drawing/2014/main" id="{DB8C0BEF-1AD9-4002-9C03-EBFDBBE574F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1296538" y="475883"/>
            <a:ext cx="9662615" cy="1750949"/>
          </a:xfrm>
          <a:custGeom>
            <a:avLst/>
            <a:gdLst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4055448 w 9662615"/>
              <a:gd name="connsiteY72" fmla="*/ 1528913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86537 w 9662615"/>
              <a:gd name="connsiteY72" fmla="*/ 1523612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96258 w 9662615"/>
              <a:gd name="connsiteY74" fmla="*/ 1537563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96258 w 9662615"/>
              <a:gd name="connsiteY74" fmla="*/ 1537563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30805 w 9662615"/>
              <a:gd name="connsiteY81" fmla="*/ 1542521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96258 w 9662615"/>
              <a:gd name="connsiteY74" fmla="*/ 1537563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30805 w 9662615"/>
              <a:gd name="connsiteY81" fmla="*/ 1542521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91676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96258 w 9662615"/>
              <a:gd name="connsiteY74" fmla="*/ 1537563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30805 w 9662615"/>
              <a:gd name="connsiteY81" fmla="*/ 1542521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91676 w 9662615"/>
              <a:gd name="connsiteY91" fmla="*/ 1500859 h 1583140"/>
              <a:gd name="connsiteX92" fmla="*/ 2378036 w 9662615"/>
              <a:gd name="connsiteY92" fmla="*/ 1520645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894799 w 9662615"/>
              <a:gd name="connsiteY56" fmla="*/ 1559476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94469 w 9662615"/>
              <a:gd name="connsiteY66" fmla="*/ 1551958 h 1587534"/>
              <a:gd name="connsiteX67" fmla="*/ 4671940 w 9662615"/>
              <a:gd name="connsiteY67" fmla="*/ 1547617 h 1587534"/>
              <a:gd name="connsiteX68" fmla="*/ 4589320 w 9662615"/>
              <a:gd name="connsiteY68" fmla="*/ 1534660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894799 w 9662615"/>
              <a:gd name="connsiteY56" fmla="*/ 1559476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94469 w 9662615"/>
              <a:gd name="connsiteY66" fmla="*/ 1551958 h 1587534"/>
              <a:gd name="connsiteX67" fmla="*/ 4671940 w 9662615"/>
              <a:gd name="connsiteY67" fmla="*/ 1547617 h 1587534"/>
              <a:gd name="connsiteX68" fmla="*/ 4541612 w 9662615"/>
              <a:gd name="connsiteY68" fmla="*/ 1545262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894799 w 9662615"/>
              <a:gd name="connsiteY56" fmla="*/ 1559476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94469 w 9662615"/>
              <a:gd name="connsiteY66" fmla="*/ 1551958 h 1587534"/>
              <a:gd name="connsiteX67" fmla="*/ 4603028 w 9662615"/>
              <a:gd name="connsiteY67" fmla="*/ 1568821 h 1587534"/>
              <a:gd name="connsiteX68" fmla="*/ 4541612 w 9662615"/>
              <a:gd name="connsiteY68" fmla="*/ 1545262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894799 w 9662615"/>
              <a:gd name="connsiteY56" fmla="*/ 1559476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62664 w 9662615"/>
              <a:gd name="connsiteY66" fmla="*/ 1573162 h 1587534"/>
              <a:gd name="connsiteX67" fmla="*/ 4603028 w 9662615"/>
              <a:gd name="connsiteY67" fmla="*/ 1568821 h 1587534"/>
              <a:gd name="connsiteX68" fmla="*/ 4541612 w 9662615"/>
              <a:gd name="connsiteY68" fmla="*/ 1545262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921303 w 9662615"/>
              <a:gd name="connsiteY56" fmla="*/ 1575379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62664 w 9662615"/>
              <a:gd name="connsiteY66" fmla="*/ 1573162 h 1587534"/>
              <a:gd name="connsiteX67" fmla="*/ 4603028 w 9662615"/>
              <a:gd name="connsiteY67" fmla="*/ 1568821 h 1587534"/>
              <a:gd name="connsiteX68" fmla="*/ 4541612 w 9662615"/>
              <a:gd name="connsiteY68" fmla="*/ 1545262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082104 w 9662615"/>
              <a:gd name="connsiteY49" fmla="*/ 1547781 h 1598136"/>
              <a:gd name="connsiteX50" fmla="*/ 5059484 w 9662615"/>
              <a:gd name="connsiteY50" fmla="*/ 1546802 h 1598136"/>
              <a:gd name="connsiteX51" fmla="*/ 5050958 w 9662615"/>
              <a:gd name="connsiteY51" fmla="*/ 1545776 h 1598136"/>
              <a:gd name="connsiteX52" fmla="*/ 5038524 w 9662615"/>
              <a:gd name="connsiteY52" fmla="*/ 1545675 h 1598136"/>
              <a:gd name="connsiteX53" fmla="*/ 5038223 w 9662615"/>
              <a:gd name="connsiteY53" fmla="*/ 1545881 h 1598136"/>
              <a:gd name="connsiteX54" fmla="*/ 5026564 w 9662615"/>
              <a:gd name="connsiteY54" fmla="*/ 1545376 h 1598136"/>
              <a:gd name="connsiteX55" fmla="*/ 4969433 w 9662615"/>
              <a:gd name="connsiteY55" fmla="*/ 1540263 h 1598136"/>
              <a:gd name="connsiteX56" fmla="*/ 4921303 w 9662615"/>
              <a:gd name="connsiteY56" fmla="*/ 1575379 h 1598136"/>
              <a:gd name="connsiteX57" fmla="*/ 4863775 w 9662615"/>
              <a:gd name="connsiteY57" fmla="*/ 1562633 h 1598136"/>
              <a:gd name="connsiteX58" fmla="*/ 4847242 w 9662615"/>
              <a:gd name="connsiteY58" fmla="*/ 1565435 h 1598136"/>
              <a:gd name="connsiteX59" fmla="*/ 4856839 w 9662615"/>
              <a:gd name="connsiteY59" fmla="*/ 1598136 h 1598136"/>
              <a:gd name="connsiteX60" fmla="*/ 4791466 w 9662615"/>
              <a:gd name="connsiteY60" fmla="*/ 1561324 h 1598136"/>
              <a:gd name="connsiteX61" fmla="*/ 4784247 w 9662615"/>
              <a:gd name="connsiteY61" fmla="*/ 1562342 h 1598136"/>
              <a:gd name="connsiteX62" fmla="*/ 4748477 w 9662615"/>
              <a:gd name="connsiteY62" fmla="*/ 1556925 h 1598136"/>
              <a:gd name="connsiteX63" fmla="*/ 4730033 w 9662615"/>
              <a:gd name="connsiteY63" fmla="*/ 1555274 h 1598136"/>
              <a:gd name="connsiteX64" fmla="*/ 4724747 w 9662615"/>
              <a:gd name="connsiteY64" fmla="*/ 1552439 h 1598136"/>
              <a:gd name="connsiteX65" fmla="*/ 4697562 w 9662615"/>
              <a:gd name="connsiteY65" fmla="*/ 1551206 h 1598136"/>
              <a:gd name="connsiteX66" fmla="*/ 4662664 w 9662615"/>
              <a:gd name="connsiteY66" fmla="*/ 1573162 h 1598136"/>
              <a:gd name="connsiteX67" fmla="*/ 4603028 w 9662615"/>
              <a:gd name="connsiteY67" fmla="*/ 1568821 h 1598136"/>
              <a:gd name="connsiteX68" fmla="*/ 4541612 w 9662615"/>
              <a:gd name="connsiteY68" fmla="*/ 1545262 h 1598136"/>
              <a:gd name="connsiteX69" fmla="*/ 4422155 w 9662615"/>
              <a:gd name="connsiteY69" fmla="*/ 1542059 h 1598136"/>
              <a:gd name="connsiteX70" fmla="*/ 4221826 w 9662615"/>
              <a:gd name="connsiteY70" fmla="*/ 1508923 h 1598136"/>
              <a:gd name="connsiteX71" fmla="*/ 4096601 w 9662615"/>
              <a:gd name="connsiteY71" fmla="*/ 1521563 h 1598136"/>
              <a:gd name="connsiteX72" fmla="*/ 3970635 w 9662615"/>
              <a:gd name="connsiteY72" fmla="*/ 1544815 h 1598136"/>
              <a:gd name="connsiteX73" fmla="*/ 3833906 w 9662615"/>
              <a:gd name="connsiteY73" fmla="*/ 1516637 h 1598136"/>
              <a:gd name="connsiteX74" fmla="*/ 3696258 w 9662615"/>
              <a:gd name="connsiteY74" fmla="*/ 1537563 h 1598136"/>
              <a:gd name="connsiteX75" fmla="*/ 3594070 w 9662615"/>
              <a:gd name="connsiteY75" fmla="*/ 1509422 h 1598136"/>
              <a:gd name="connsiteX76" fmla="*/ 3565233 w 9662615"/>
              <a:gd name="connsiteY76" fmla="*/ 1515122 h 1598136"/>
              <a:gd name="connsiteX77" fmla="*/ 3560267 w 9662615"/>
              <a:gd name="connsiteY77" fmla="*/ 1516288 h 1598136"/>
              <a:gd name="connsiteX78" fmla="*/ 3540258 w 9662615"/>
              <a:gd name="connsiteY78" fmla="*/ 1516976 h 1598136"/>
              <a:gd name="connsiteX79" fmla="*/ 3534780 w 9662615"/>
              <a:gd name="connsiteY79" fmla="*/ 1522141 h 1598136"/>
              <a:gd name="connsiteX80" fmla="*/ 3504783 w 9662615"/>
              <a:gd name="connsiteY80" fmla="*/ 1526739 h 1598136"/>
              <a:gd name="connsiteX81" fmla="*/ 3430805 w 9662615"/>
              <a:gd name="connsiteY81" fmla="*/ 1542521 h 1598136"/>
              <a:gd name="connsiteX82" fmla="*/ 3292707 w 9662615"/>
              <a:gd name="connsiteY82" fmla="*/ 1520490 h 1598136"/>
              <a:gd name="connsiteX83" fmla="*/ 3187872 w 9662615"/>
              <a:gd name="connsiteY83" fmla="*/ 1519991 h 1598136"/>
              <a:gd name="connsiteX84" fmla="*/ 3148026 w 9662615"/>
              <a:gd name="connsiteY84" fmla="*/ 1524777 h 1598136"/>
              <a:gd name="connsiteX85" fmla="*/ 3092394 w 9662615"/>
              <a:gd name="connsiteY85" fmla="*/ 1528115 h 1598136"/>
              <a:gd name="connsiteX86" fmla="*/ 2994200 w 9662615"/>
              <a:gd name="connsiteY86" fmla="*/ 1537857 h 1598136"/>
              <a:gd name="connsiteX87" fmla="*/ 2862301 w 9662615"/>
              <a:gd name="connsiteY87" fmla="*/ 1544250 h 1598136"/>
              <a:gd name="connsiteX88" fmla="*/ 2766335 w 9662615"/>
              <a:gd name="connsiteY88" fmla="*/ 1527662 h 1598136"/>
              <a:gd name="connsiteX89" fmla="*/ 2757836 w 9662615"/>
              <a:gd name="connsiteY89" fmla="*/ 1531371 h 1598136"/>
              <a:gd name="connsiteX90" fmla="*/ 2691555 w 9662615"/>
              <a:gd name="connsiteY90" fmla="*/ 1530283 h 1598136"/>
              <a:gd name="connsiteX91" fmla="*/ 2491676 w 9662615"/>
              <a:gd name="connsiteY91" fmla="*/ 1500859 h 1598136"/>
              <a:gd name="connsiteX92" fmla="*/ 2378036 w 9662615"/>
              <a:gd name="connsiteY92" fmla="*/ 1520645 h 1598136"/>
              <a:gd name="connsiteX93" fmla="*/ 2284269 w 9662615"/>
              <a:gd name="connsiteY93" fmla="*/ 1503068 h 1598136"/>
              <a:gd name="connsiteX94" fmla="*/ 2207104 w 9662615"/>
              <a:gd name="connsiteY94" fmla="*/ 1508888 h 1598136"/>
              <a:gd name="connsiteX95" fmla="*/ 2149226 w 9662615"/>
              <a:gd name="connsiteY95" fmla="*/ 1523409 h 1598136"/>
              <a:gd name="connsiteX96" fmla="*/ 2084783 w 9662615"/>
              <a:gd name="connsiteY96" fmla="*/ 1524245 h 1598136"/>
              <a:gd name="connsiteX97" fmla="*/ 2070075 w 9662615"/>
              <a:gd name="connsiteY97" fmla="*/ 1511285 h 1598136"/>
              <a:gd name="connsiteX98" fmla="*/ 2001057 w 9662615"/>
              <a:gd name="connsiteY98" fmla="*/ 1516449 h 1598136"/>
              <a:gd name="connsiteX99" fmla="*/ 1896330 w 9662615"/>
              <a:gd name="connsiteY99" fmla="*/ 1525725 h 1598136"/>
              <a:gd name="connsiteX100" fmla="*/ 1835994 w 9662615"/>
              <a:gd name="connsiteY100" fmla="*/ 1527678 h 1598136"/>
              <a:gd name="connsiteX101" fmla="*/ 1671119 w 9662615"/>
              <a:gd name="connsiteY101" fmla="*/ 1536701 h 1598136"/>
              <a:gd name="connsiteX102" fmla="*/ 1601337 w 9662615"/>
              <a:gd name="connsiteY102" fmla="*/ 1548552 h 1598136"/>
              <a:gd name="connsiteX103" fmla="*/ 1407755 w 9662615"/>
              <a:gd name="connsiteY103" fmla="*/ 1571444 h 1598136"/>
              <a:gd name="connsiteX104" fmla="*/ 1271994 w 9662615"/>
              <a:gd name="connsiteY104" fmla="*/ 1579471 h 1598136"/>
              <a:gd name="connsiteX105" fmla="*/ 1249226 w 9662615"/>
              <a:gd name="connsiteY105" fmla="*/ 1583140 h 1598136"/>
              <a:gd name="connsiteX106" fmla="*/ 1217719 w 9662615"/>
              <a:gd name="connsiteY106" fmla="*/ 1580863 h 1598136"/>
              <a:gd name="connsiteX107" fmla="*/ 1091432 w 9662615"/>
              <a:gd name="connsiteY107" fmla="*/ 1571003 h 1598136"/>
              <a:gd name="connsiteX108" fmla="*/ 992039 w 9662615"/>
              <a:gd name="connsiteY108" fmla="*/ 1556662 h 1598136"/>
              <a:gd name="connsiteX109" fmla="*/ 868264 w 9662615"/>
              <a:gd name="connsiteY109" fmla="*/ 1566392 h 1598136"/>
              <a:gd name="connsiteX110" fmla="*/ 792765 w 9662615"/>
              <a:gd name="connsiteY110" fmla="*/ 1563102 h 1598136"/>
              <a:gd name="connsiteX111" fmla="*/ 669055 w 9662615"/>
              <a:gd name="connsiteY111" fmla="*/ 1543638 h 1598136"/>
              <a:gd name="connsiteX112" fmla="*/ 506152 w 9662615"/>
              <a:gd name="connsiteY112" fmla="*/ 1549124 h 1598136"/>
              <a:gd name="connsiteX113" fmla="*/ 472797 w 9662615"/>
              <a:gd name="connsiteY113" fmla="*/ 1568904 h 1598136"/>
              <a:gd name="connsiteX114" fmla="*/ 427864 w 9662615"/>
              <a:gd name="connsiteY114" fmla="*/ 1580848 h 1598136"/>
              <a:gd name="connsiteX115" fmla="*/ 408381 w 9662615"/>
              <a:gd name="connsiteY115" fmla="*/ 1552940 h 1598136"/>
              <a:gd name="connsiteX116" fmla="*/ 267163 w 9662615"/>
              <a:gd name="connsiteY116" fmla="*/ 1531913 h 1598136"/>
              <a:gd name="connsiteX117" fmla="*/ 196644 w 9662615"/>
              <a:gd name="connsiteY117" fmla="*/ 1524565 h 1598136"/>
              <a:gd name="connsiteX118" fmla="*/ 86819 w 9662615"/>
              <a:gd name="connsiteY118" fmla="*/ 1519517 h 1598136"/>
              <a:gd name="connsiteX119" fmla="*/ 53369 w 9662615"/>
              <a:gd name="connsiteY119" fmla="*/ 1516853 h 1598136"/>
              <a:gd name="connsiteX120" fmla="*/ 2359 w 9662615"/>
              <a:gd name="connsiteY120" fmla="*/ 1515247 h 1598136"/>
              <a:gd name="connsiteX121" fmla="*/ 0 w 9662615"/>
              <a:gd name="connsiteY121" fmla="*/ 1514932 h 1598136"/>
              <a:gd name="connsiteX122" fmla="*/ 0 w 9662615"/>
              <a:gd name="connsiteY122" fmla="*/ 0 h 1598136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129812 w 9662615"/>
              <a:gd name="connsiteY49" fmla="*/ 1521277 h 1598136"/>
              <a:gd name="connsiteX50" fmla="*/ 5059484 w 9662615"/>
              <a:gd name="connsiteY50" fmla="*/ 1546802 h 1598136"/>
              <a:gd name="connsiteX51" fmla="*/ 5050958 w 9662615"/>
              <a:gd name="connsiteY51" fmla="*/ 1545776 h 1598136"/>
              <a:gd name="connsiteX52" fmla="*/ 5038524 w 9662615"/>
              <a:gd name="connsiteY52" fmla="*/ 1545675 h 1598136"/>
              <a:gd name="connsiteX53" fmla="*/ 5038223 w 9662615"/>
              <a:gd name="connsiteY53" fmla="*/ 1545881 h 1598136"/>
              <a:gd name="connsiteX54" fmla="*/ 5026564 w 9662615"/>
              <a:gd name="connsiteY54" fmla="*/ 1545376 h 1598136"/>
              <a:gd name="connsiteX55" fmla="*/ 4969433 w 9662615"/>
              <a:gd name="connsiteY55" fmla="*/ 1540263 h 1598136"/>
              <a:gd name="connsiteX56" fmla="*/ 4921303 w 9662615"/>
              <a:gd name="connsiteY56" fmla="*/ 1575379 h 1598136"/>
              <a:gd name="connsiteX57" fmla="*/ 4863775 w 9662615"/>
              <a:gd name="connsiteY57" fmla="*/ 1562633 h 1598136"/>
              <a:gd name="connsiteX58" fmla="*/ 4847242 w 9662615"/>
              <a:gd name="connsiteY58" fmla="*/ 1565435 h 1598136"/>
              <a:gd name="connsiteX59" fmla="*/ 4856839 w 9662615"/>
              <a:gd name="connsiteY59" fmla="*/ 1598136 h 1598136"/>
              <a:gd name="connsiteX60" fmla="*/ 4791466 w 9662615"/>
              <a:gd name="connsiteY60" fmla="*/ 1561324 h 1598136"/>
              <a:gd name="connsiteX61" fmla="*/ 4784247 w 9662615"/>
              <a:gd name="connsiteY61" fmla="*/ 1562342 h 1598136"/>
              <a:gd name="connsiteX62" fmla="*/ 4748477 w 9662615"/>
              <a:gd name="connsiteY62" fmla="*/ 1556925 h 1598136"/>
              <a:gd name="connsiteX63" fmla="*/ 4730033 w 9662615"/>
              <a:gd name="connsiteY63" fmla="*/ 1555274 h 1598136"/>
              <a:gd name="connsiteX64" fmla="*/ 4724747 w 9662615"/>
              <a:gd name="connsiteY64" fmla="*/ 1552439 h 1598136"/>
              <a:gd name="connsiteX65" fmla="*/ 4697562 w 9662615"/>
              <a:gd name="connsiteY65" fmla="*/ 1551206 h 1598136"/>
              <a:gd name="connsiteX66" fmla="*/ 4662664 w 9662615"/>
              <a:gd name="connsiteY66" fmla="*/ 1573162 h 1598136"/>
              <a:gd name="connsiteX67" fmla="*/ 4603028 w 9662615"/>
              <a:gd name="connsiteY67" fmla="*/ 1568821 h 1598136"/>
              <a:gd name="connsiteX68" fmla="*/ 4541612 w 9662615"/>
              <a:gd name="connsiteY68" fmla="*/ 1545262 h 1598136"/>
              <a:gd name="connsiteX69" fmla="*/ 4422155 w 9662615"/>
              <a:gd name="connsiteY69" fmla="*/ 1542059 h 1598136"/>
              <a:gd name="connsiteX70" fmla="*/ 4221826 w 9662615"/>
              <a:gd name="connsiteY70" fmla="*/ 1508923 h 1598136"/>
              <a:gd name="connsiteX71" fmla="*/ 4096601 w 9662615"/>
              <a:gd name="connsiteY71" fmla="*/ 1521563 h 1598136"/>
              <a:gd name="connsiteX72" fmla="*/ 3970635 w 9662615"/>
              <a:gd name="connsiteY72" fmla="*/ 1544815 h 1598136"/>
              <a:gd name="connsiteX73" fmla="*/ 3833906 w 9662615"/>
              <a:gd name="connsiteY73" fmla="*/ 1516637 h 1598136"/>
              <a:gd name="connsiteX74" fmla="*/ 3696258 w 9662615"/>
              <a:gd name="connsiteY74" fmla="*/ 1537563 h 1598136"/>
              <a:gd name="connsiteX75" fmla="*/ 3594070 w 9662615"/>
              <a:gd name="connsiteY75" fmla="*/ 1509422 h 1598136"/>
              <a:gd name="connsiteX76" fmla="*/ 3565233 w 9662615"/>
              <a:gd name="connsiteY76" fmla="*/ 1515122 h 1598136"/>
              <a:gd name="connsiteX77" fmla="*/ 3560267 w 9662615"/>
              <a:gd name="connsiteY77" fmla="*/ 1516288 h 1598136"/>
              <a:gd name="connsiteX78" fmla="*/ 3540258 w 9662615"/>
              <a:gd name="connsiteY78" fmla="*/ 1516976 h 1598136"/>
              <a:gd name="connsiteX79" fmla="*/ 3534780 w 9662615"/>
              <a:gd name="connsiteY79" fmla="*/ 1522141 h 1598136"/>
              <a:gd name="connsiteX80" fmla="*/ 3504783 w 9662615"/>
              <a:gd name="connsiteY80" fmla="*/ 1526739 h 1598136"/>
              <a:gd name="connsiteX81" fmla="*/ 3430805 w 9662615"/>
              <a:gd name="connsiteY81" fmla="*/ 1542521 h 1598136"/>
              <a:gd name="connsiteX82" fmla="*/ 3292707 w 9662615"/>
              <a:gd name="connsiteY82" fmla="*/ 1520490 h 1598136"/>
              <a:gd name="connsiteX83" fmla="*/ 3187872 w 9662615"/>
              <a:gd name="connsiteY83" fmla="*/ 1519991 h 1598136"/>
              <a:gd name="connsiteX84" fmla="*/ 3148026 w 9662615"/>
              <a:gd name="connsiteY84" fmla="*/ 1524777 h 1598136"/>
              <a:gd name="connsiteX85" fmla="*/ 3092394 w 9662615"/>
              <a:gd name="connsiteY85" fmla="*/ 1528115 h 1598136"/>
              <a:gd name="connsiteX86" fmla="*/ 2994200 w 9662615"/>
              <a:gd name="connsiteY86" fmla="*/ 1537857 h 1598136"/>
              <a:gd name="connsiteX87" fmla="*/ 2862301 w 9662615"/>
              <a:gd name="connsiteY87" fmla="*/ 1544250 h 1598136"/>
              <a:gd name="connsiteX88" fmla="*/ 2766335 w 9662615"/>
              <a:gd name="connsiteY88" fmla="*/ 1527662 h 1598136"/>
              <a:gd name="connsiteX89" fmla="*/ 2757836 w 9662615"/>
              <a:gd name="connsiteY89" fmla="*/ 1531371 h 1598136"/>
              <a:gd name="connsiteX90" fmla="*/ 2691555 w 9662615"/>
              <a:gd name="connsiteY90" fmla="*/ 1530283 h 1598136"/>
              <a:gd name="connsiteX91" fmla="*/ 2491676 w 9662615"/>
              <a:gd name="connsiteY91" fmla="*/ 1500859 h 1598136"/>
              <a:gd name="connsiteX92" fmla="*/ 2378036 w 9662615"/>
              <a:gd name="connsiteY92" fmla="*/ 1520645 h 1598136"/>
              <a:gd name="connsiteX93" fmla="*/ 2284269 w 9662615"/>
              <a:gd name="connsiteY93" fmla="*/ 1503068 h 1598136"/>
              <a:gd name="connsiteX94" fmla="*/ 2207104 w 9662615"/>
              <a:gd name="connsiteY94" fmla="*/ 1508888 h 1598136"/>
              <a:gd name="connsiteX95" fmla="*/ 2149226 w 9662615"/>
              <a:gd name="connsiteY95" fmla="*/ 1523409 h 1598136"/>
              <a:gd name="connsiteX96" fmla="*/ 2084783 w 9662615"/>
              <a:gd name="connsiteY96" fmla="*/ 1524245 h 1598136"/>
              <a:gd name="connsiteX97" fmla="*/ 2070075 w 9662615"/>
              <a:gd name="connsiteY97" fmla="*/ 1511285 h 1598136"/>
              <a:gd name="connsiteX98" fmla="*/ 2001057 w 9662615"/>
              <a:gd name="connsiteY98" fmla="*/ 1516449 h 1598136"/>
              <a:gd name="connsiteX99" fmla="*/ 1896330 w 9662615"/>
              <a:gd name="connsiteY99" fmla="*/ 1525725 h 1598136"/>
              <a:gd name="connsiteX100" fmla="*/ 1835994 w 9662615"/>
              <a:gd name="connsiteY100" fmla="*/ 1527678 h 1598136"/>
              <a:gd name="connsiteX101" fmla="*/ 1671119 w 9662615"/>
              <a:gd name="connsiteY101" fmla="*/ 1536701 h 1598136"/>
              <a:gd name="connsiteX102" fmla="*/ 1601337 w 9662615"/>
              <a:gd name="connsiteY102" fmla="*/ 1548552 h 1598136"/>
              <a:gd name="connsiteX103" fmla="*/ 1407755 w 9662615"/>
              <a:gd name="connsiteY103" fmla="*/ 1571444 h 1598136"/>
              <a:gd name="connsiteX104" fmla="*/ 1271994 w 9662615"/>
              <a:gd name="connsiteY104" fmla="*/ 1579471 h 1598136"/>
              <a:gd name="connsiteX105" fmla="*/ 1249226 w 9662615"/>
              <a:gd name="connsiteY105" fmla="*/ 1583140 h 1598136"/>
              <a:gd name="connsiteX106" fmla="*/ 1217719 w 9662615"/>
              <a:gd name="connsiteY106" fmla="*/ 1580863 h 1598136"/>
              <a:gd name="connsiteX107" fmla="*/ 1091432 w 9662615"/>
              <a:gd name="connsiteY107" fmla="*/ 1571003 h 1598136"/>
              <a:gd name="connsiteX108" fmla="*/ 992039 w 9662615"/>
              <a:gd name="connsiteY108" fmla="*/ 1556662 h 1598136"/>
              <a:gd name="connsiteX109" fmla="*/ 868264 w 9662615"/>
              <a:gd name="connsiteY109" fmla="*/ 1566392 h 1598136"/>
              <a:gd name="connsiteX110" fmla="*/ 792765 w 9662615"/>
              <a:gd name="connsiteY110" fmla="*/ 1563102 h 1598136"/>
              <a:gd name="connsiteX111" fmla="*/ 669055 w 9662615"/>
              <a:gd name="connsiteY111" fmla="*/ 1543638 h 1598136"/>
              <a:gd name="connsiteX112" fmla="*/ 506152 w 9662615"/>
              <a:gd name="connsiteY112" fmla="*/ 1549124 h 1598136"/>
              <a:gd name="connsiteX113" fmla="*/ 472797 w 9662615"/>
              <a:gd name="connsiteY113" fmla="*/ 1568904 h 1598136"/>
              <a:gd name="connsiteX114" fmla="*/ 427864 w 9662615"/>
              <a:gd name="connsiteY114" fmla="*/ 1580848 h 1598136"/>
              <a:gd name="connsiteX115" fmla="*/ 408381 w 9662615"/>
              <a:gd name="connsiteY115" fmla="*/ 1552940 h 1598136"/>
              <a:gd name="connsiteX116" fmla="*/ 267163 w 9662615"/>
              <a:gd name="connsiteY116" fmla="*/ 1531913 h 1598136"/>
              <a:gd name="connsiteX117" fmla="*/ 196644 w 9662615"/>
              <a:gd name="connsiteY117" fmla="*/ 1524565 h 1598136"/>
              <a:gd name="connsiteX118" fmla="*/ 86819 w 9662615"/>
              <a:gd name="connsiteY118" fmla="*/ 1519517 h 1598136"/>
              <a:gd name="connsiteX119" fmla="*/ 53369 w 9662615"/>
              <a:gd name="connsiteY119" fmla="*/ 1516853 h 1598136"/>
              <a:gd name="connsiteX120" fmla="*/ 2359 w 9662615"/>
              <a:gd name="connsiteY120" fmla="*/ 1515247 h 1598136"/>
              <a:gd name="connsiteX121" fmla="*/ 0 w 9662615"/>
              <a:gd name="connsiteY121" fmla="*/ 1514932 h 1598136"/>
              <a:gd name="connsiteX122" fmla="*/ 0 w 9662615"/>
              <a:gd name="connsiteY122" fmla="*/ 0 h 1598136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129812 w 9662615"/>
              <a:gd name="connsiteY49" fmla="*/ 1521277 h 1598136"/>
              <a:gd name="connsiteX50" fmla="*/ 5059484 w 9662615"/>
              <a:gd name="connsiteY50" fmla="*/ 1546802 h 1598136"/>
              <a:gd name="connsiteX51" fmla="*/ 5050958 w 9662615"/>
              <a:gd name="connsiteY51" fmla="*/ 1545776 h 1598136"/>
              <a:gd name="connsiteX52" fmla="*/ 5038524 w 9662615"/>
              <a:gd name="connsiteY52" fmla="*/ 1545675 h 1598136"/>
              <a:gd name="connsiteX53" fmla="*/ 5026564 w 9662615"/>
              <a:gd name="connsiteY53" fmla="*/ 1545376 h 1598136"/>
              <a:gd name="connsiteX54" fmla="*/ 4969433 w 9662615"/>
              <a:gd name="connsiteY54" fmla="*/ 1540263 h 1598136"/>
              <a:gd name="connsiteX55" fmla="*/ 4921303 w 9662615"/>
              <a:gd name="connsiteY55" fmla="*/ 1575379 h 1598136"/>
              <a:gd name="connsiteX56" fmla="*/ 4863775 w 9662615"/>
              <a:gd name="connsiteY56" fmla="*/ 1562633 h 1598136"/>
              <a:gd name="connsiteX57" fmla="*/ 4847242 w 9662615"/>
              <a:gd name="connsiteY57" fmla="*/ 1565435 h 1598136"/>
              <a:gd name="connsiteX58" fmla="*/ 4856839 w 9662615"/>
              <a:gd name="connsiteY58" fmla="*/ 1598136 h 1598136"/>
              <a:gd name="connsiteX59" fmla="*/ 4791466 w 9662615"/>
              <a:gd name="connsiteY59" fmla="*/ 1561324 h 1598136"/>
              <a:gd name="connsiteX60" fmla="*/ 4784247 w 9662615"/>
              <a:gd name="connsiteY60" fmla="*/ 1562342 h 1598136"/>
              <a:gd name="connsiteX61" fmla="*/ 4748477 w 9662615"/>
              <a:gd name="connsiteY61" fmla="*/ 1556925 h 1598136"/>
              <a:gd name="connsiteX62" fmla="*/ 4730033 w 9662615"/>
              <a:gd name="connsiteY62" fmla="*/ 1555274 h 1598136"/>
              <a:gd name="connsiteX63" fmla="*/ 4724747 w 9662615"/>
              <a:gd name="connsiteY63" fmla="*/ 1552439 h 1598136"/>
              <a:gd name="connsiteX64" fmla="*/ 4697562 w 9662615"/>
              <a:gd name="connsiteY64" fmla="*/ 1551206 h 1598136"/>
              <a:gd name="connsiteX65" fmla="*/ 4662664 w 9662615"/>
              <a:gd name="connsiteY65" fmla="*/ 1573162 h 1598136"/>
              <a:gd name="connsiteX66" fmla="*/ 4603028 w 9662615"/>
              <a:gd name="connsiteY66" fmla="*/ 1568821 h 1598136"/>
              <a:gd name="connsiteX67" fmla="*/ 4541612 w 9662615"/>
              <a:gd name="connsiteY67" fmla="*/ 1545262 h 1598136"/>
              <a:gd name="connsiteX68" fmla="*/ 4422155 w 9662615"/>
              <a:gd name="connsiteY68" fmla="*/ 1542059 h 1598136"/>
              <a:gd name="connsiteX69" fmla="*/ 4221826 w 9662615"/>
              <a:gd name="connsiteY69" fmla="*/ 1508923 h 1598136"/>
              <a:gd name="connsiteX70" fmla="*/ 4096601 w 9662615"/>
              <a:gd name="connsiteY70" fmla="*/ 1521563 h 1598136"/>
              <a:gd name="connsiteX71" fmla="*/ 3970635 w 9662615"/>
              <a:gd name="connsiteY71" fmla="*/ 1544815 h 1598136"/>
              <a:gd name="connsiteX72" fmla="*/ 3833906 w 9662615"/>
              <a:gd name="connsiteY72" fmla="*/ 1516637 h 1598136"/>
              <a:gd name="connsiteX73" fmla="*/ 3696258 w 9662615"/>
              <a:gd name="connsiteY73" fmla="*/ 1537563 h 1598136"/>
              <a:gd name="connsiteX74" fmla="*/ 3594070 w 9662615"/>
              <a:gd name="connsiteY74" fmla="*/ 1509422 h 1598136"/>
              <a:gd name="connsiteX75" fmla="*/ 3565233 w 9662615"/>
              <a:gd name="connsiteY75" fmla="*/ 1515122 h 1598136"/>
              <a:gd name="connsiteX76" fmla="*/ 3560267 w 9662615"/>
              <a:gd name="connsiteY76" fmla="*/ 1516288 h 1598136"/>
              <a:gd name="connsiteX77" fmla="*/ 3540258 w 9662615"/>
              <a:gd name="connsiteY77" fmla="*/ 1516976 h 1598136"/>
              <a:gd name="connsiteX78" fmla="*/ 3534780 w 9662615"/>
              <a:gd name="connsiteY78" fmla="*/ 1522141 h 1598136"/>
              <a:gd name="connsiteX79" fmla="*/ 3504783 w 9662615"/>
              <a:gd name="connsiteY79" fmla="*/ 1526739 h 1598136"/>
              <a:gd name="connsiteX80" fmla="*/ 3430805 w 9662615"/>
              <a:gd name="connsiteY80" fmla="*/ 1542521 h 1598136"/>
              <a:gd name="connsiteX81" fmla="*/ 3292707 w 9662615"/>
              <a:gd name="connsiteY81" fmla="*/ 1520490 h 1598136"/>
              <a:gd name="connsiteX82" fmla="*/ 3187872 w 9662615"/>
              <a:gd name="connsiteY82" fmla="*/ 1519991 h 1598136"/>
              <a:gd name="connsiteX83" fmla="*/ 3148026 w 9662615"/>
              <a:gd name="connsiteY83" fmla="*/ 1524777 h 1598136"/>
              <a:gd name="connsiteX84" fmla="*/ 3092394 w 9662615"/>
              <a:gd name="connsiteY84" fmla="*/ 1528115 h 1598136"/>
              <a:gd name="connsiteX85" fmla="*/ 2994200 w 9662615"/>
              <a:gd name="connsiteY85" fmla="*/ 1537857 h 1598136"/>
              <a:gd name="connsiteX86" fmla="*/ 2862301 w 9662615"/>
              <a:gd name="connsiteY86" fmla="*/ 1544250 h 1598136"/>
              <a:gd name="connsiteX87" fmla="*/ 2766335 w 9662615"/>
              <a:gd name="connsiteY87" fmla="*/ 1527662 h 1598136"/>
              <a:gd name="connsiteX88" fmla="*/ 2757836 w 9662615"/>
              <a:gd name="connsiteY88" fmla="*/ 1531371 h 1598136"/>
              <a:gd name="connsiteX89" fmla="*/ 2691555 w 9662615"/>
              <a:gd name="connsiteY89" fmla="*/ 1530283 h 1598136"/>
              <a:gd name="connsiteX90" fmla="*/ 2491676 w 9662615"/>
              <a:gd name="connsiteY90" fmla="*/ 1500859 h 1598136"/>
              <a:gd name="connsiteX91" fmla="*/ 2378036 w 9662615"/>
              <a:gd name="connsiteY91" fmla="*/ 1520645 h 1598136"/>
              <a:gd name="connsiteX92" fmla="*/ 2284269 w 9662615"/>
              <a:gd name="connsiteY92" fmla="*/ 1503068 h 1598136"/>
              <a:gd name="connsiteX93" fmla="*/ 2207104 w 9662615"/>
              <a:gd name="connsiteY93" fmla="*/ 1508888 h 1598136"/>
              <a:gd name="connsiteX94" fmla="*/ 2149226 w 9662615"/>
              <a:gd name="connsiteY94" fmla="*/ 1523409 h 1598136"/>
              <a:gd name="connsiteX95" fmla="*/ 2084783 w 9662615"/>
              <a:gd name="connsiteY95" fmla="*/ 1524245 h 1598136"/>
              <a:gd name="connsiteX96" fmla="*/ 2070075 w 9662615"/>
              <a:gd name="connsiteY96" fmla="*/ 1511285 h 1598136"/>
              <a:gd name="connsiteX97" fmla="*/ 2001057 w 9662615"/>
              <a:gd name="connsiteY97" fmla="*/ 1516449 h 1598136"/>
              <a:gd name="connsiteX98" fmla="*/ 1896330 w 9662615"/>
              <a:gd name="connsiteY98" fmla="*/ 1525725 h 1598136"/>
              <a:gd name="connsiteX99" fmla="*/ 1835994 w 9662615"/>
              <a:gd name="connsiteY99" fmla="*/ 1527678 h 1598136"/>
              <a:gd name="connsiteX100" fmla="*/ 1671119 w 9662615"/>
              <a:gd name="connsiteY100" fmla="*/ 1536701 h 1598136"/>
              <a:gd name="connsiteX101" fmla="*/ 1601337 w 9662615"/>
              <a:gd name="connsiteY101" fmla="*/ 1548552 h 1598136"/>
              <a:gd name="connsiteX102" fmla="*/ 1407755 w 9662615"/>
              <a:gd name="connsiteY102" fmla="*/ 1571444 h 1598136"/>
              <a:gd name="connsiteX103" fmla="*/ 1271994 w 9662615"/>
              <a:gd name="connsiteY103" fmla="*/ 1579471 h 1598136"/>
              <a:gd name="connsiteX104" fmla="*/ 1249226 w 9662615"/>
              <a:gd name="connsiteY104" fmla="*/ 1583140 h 1598136"/>
              <a:gd name="connsiteX105" fmla="*/ 1217719 w 9662615"/>
              <a:gd name="connsiteY105" fmla="*/ 1580863 h 1598136"/>
              <a:gd name="connsiteX106" fmla="*/ 1091432 w 9662615"/>
              <a:gd name="connsiteY106" fmla="*/ 1571003 h 1598136"/>
              <a:gd name="connsiteX107" fmla="*/ 992039 w 9662615"/>
              <a:gd name="connsiteY107" fmla="*/ 1556662 h 1598136"/>
              <a:gd name="connsiteX108" fmla="*/ 868264 w 9662615"/>
              <a:gd name="connsiteY108" fmla="*/ 1566392 h 1598136"/>
              <a:gd name="connsiteX109" fmla="*/ 792765 w 9662615"/>
              <a:gd name="connsiteY109" fmla="*/ 1563102 h 1598136"/>
              <a:gd name="connsiteX110" fmla="*/ 669055 w 9662615"/>
              <a:gd name="connsiteY110" fmla="*/ 1543638 h 1598136"/>
              <a:gd name="connsiteX111" fmla="*/ 506152 w 9662615"/>
              <a:gd name="connsiteY111" fmla="*/ 1549124 h 1598136"/>
              <a:gd name="connsiteX112" fmla="*/ 472797 w 9662615"/>
              <a:gd name="connsiteY112" fmla="*/ 1568904 h 1598136"/>
              <a:gd name="connsiteX113" fmla="*/ 427864 w 9662615"/>
              <a:gd name="connsiteY113" fmla="*/ 1580848 h 1598136"/>
              <a:gd name="connsiteX114" fmla="*/ 408381 w 9662615"/>
              <a:gd name="connsiteY114" fmla="*/ 1552940 h 1598136"/>
              <a:gd name="connsiteX115" fmla="*/ 267163 w 9662615"/>
              <a:gd name="connsiteY115" fmla="*/ 1531913 h 1598136"/>
              <a:gd name="connsiteX116" fmla="*/ 196644 w 9662615"/>
              <a:gd name="connsiteY116" fmla="*/ 1524565 h 1598136"/>
              <a:gd name="connsiteX117" fmla="*/ 86819 w 9662615"/>
              <a:gd name="connsiteY117" fmla="*/ 1519517 h 1598136"/>
              <a:gd name="connsiteX118" fmla="*/ 53369 w 9662615"/>
              <a:gd name="connsiteY118" fmla="*/ 1516853 h 1598136"/>
              <a:gd name="connsiteX119" fmla="*/ 2359 w 9662615"/>
              <a:gd name="connsiteY119" fmla="*/ 1515247 h 1598136"/>
              <a:gd name="connsiteX120" fmla="*/ 0 w 9662615"/>
              <a:gd name="connsiteY120" fmla="*/ 1514932 h 1598136"/>
              <a:gd name="connsiteX121" fmla="*/ 0 w 9662615"/>
              <a:gd name="connsiteY121" fmla="*/ 0 h 1598136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129812 w 9662615"/>
              <a:gd name="connsiteY49" fmla="*/ 1521277 h 1598136"/>
              <a:gd name="connsiteX50" fmla="*/ 5059484 w 9662615"/>
              <a:gd name="connsiteY50" fmla="*/ 1546802 h 1598136"/>
              <a:gd name="connsiteX51" fmla="*/ 5038524 w 9662615"/>
              <a:gd name="connsiteY51" fmla="*/ 1545675 h 1598136"/>
              <a:gd name="connsiteX52" fmla="*/ 5026564 w 9662615"/>
              <a:gd name="connsiteY52" fmla="*/ 1545376 h 1598136"/>
              <a:gd name="connsiteX53" fmla="*/ 4969433 w 9662615"/>
              <a:gd name="connsiteY53" fmla="*/ 1540263 h 1598136"/>
              <a:gd name="connsiteX54" fmla="*/ 4921303 w 9662615"/>
              <a:gd name="connsiteY54" fmla="*/ 1575379 h 1598136"/>
              <a:gd name="connsiteX55" fmla="*/ 4863775 w 9662615"/>
              <a:gd name="connsiteY55" fmla="*/ 1562633 h 1598136"/>
              <a:gd name="connsiteX56" fmla="*/ 4847242 w 9662615"/>
              <a:gd name="connsiteY56" fmla="*/ 1565435 h 1598136"/>
              <a:gd name="connsiteX57" fmla="*/ 4856839 w 9662615"/>
              <a:gd name="connsiteY57" fmla="*/ 1598136 h 1598136"/>
              <a:gd name="connsiteX58" fmla="*/ 4791466 w 9662615"/>
              <a:gd name="connsiteY58" fmla="*/ 1561324 h 1598136"/>
              <a:gd name="connsiteX59" fmla="*/ 4784247 w 9662615"/>
              <a:gd name="connsiteY59" fmla="*/ 1562342 h 1598136"/>
              <a:gd name="connsiteX60" fmla="*/ 4748477 w 9662615"/>
              <a:gd name="connsiteY60" fmla="*/ 1556925 h 1598136"/>
              <a:gd name="connsiteX61" fmla="*/ 4730033 w 9662615"/>
              <a:gd name="connsiteY61" fmla="*/ 1555274 h 1598136"/>
              <a:gd name="connsiteX62" fmla="*/ 4724747 w 9662615"/>
              <a:gd name="connsiteY62" fmla="*/ 1552439 h 1598136"/>
              <a:gd name="connsiteX63" fmla="*/ 4697562 w 9662615"/>
              <a:gd name="connsiteY63" fmla="*/ 1551206 h 1598136"/>
              <a:gd name="connsiteX64" fmla="*/ 4662664 w 9662615"/>
              <a:gd name="connsiteY64" fmla="*/ 1573162 h 1598136"/>
              <a:gd name="connsiteX65" fmla="*/ 4603028 w 9662615"/>
              <a:gd name="connsiteY65" fmla="*/ 1568821 h 1598136"/>
              <a:gd name="connsiteX66" fmla="*/ 4541612 w 9662615"/>
              <a:gd name="connsiteY66" fmla="*/ 1545262 h 1598136"/>
              <a:gd name="connsiteX67" fmla="*/ 4422155 w 9662615"/>
              <a:gd name="connsiteY67" fmla="*/ 1542059 h 1598136"/>
              <a:gd name="connsiteX68" fmla="*/ 4221826 w 9662615"/>
              <a:gd name="connsiteY68" fmla="*/ 1508923 h 1598136"/>
              <a:gd name="connsiteX69" fmla="*/ 4096601 w 9662615"/>
              <a:gd name="connsiteY69" fmla="*/ 1521563 h 1598136"/>
              <a:gd name="connsiteX70" fmla="*/ 3970635 w 9662615"/>
              <a:gd name="connsiteY70" fmla="*/ 1544815 h 1598136"/>
              <a:gd name="connsiteX71" fmla="*/ 3833906 w 9662615"/>
              <a:gd name="connsiteY71" fmla="*/ 1516637 h 1598136"/>
              <a:gd name="connsiteX72" fmla="*/ 3696258 w 9662615"/>
              <a:gd name="connsiteY72" fmla="*/ 1537563 h 1598136"/>
              <a:gd name="connsiteX73" fmla="*/ 3594070 w 9662615"/>
              <a:gd name="connsiteY73" fmla="*/ 1509422 h 1598136"/>
              <a:gd name="connsiteX74" fmla="*/ 3565233 w 9662615"/>
              <a:gd name="connsiteY74" fmla="*/ 1515122 h 1598136"/>
              <a:gd name="connsiteX75" fmla="*/ 3560267 w 9662615"/>
              <a:gd name="connsiteY75" fmla="*/ 1516288 h 1598136"/>
              <a:gd name="connsiteX76" fmla="*/ 3540258 w 9662615"/>
              <a:gd name="connsiteY76" fmla="*/ 1516976 h 1598136"/>
              <a:gd name="connsiteX77" fmla="*/ 3534780 w 9662615"/>
              <a:gd name="connsiteY77" fmla="*/ 1522141 h 1598136"/>
              <a:gd name="connsiteX78" fmla="*/ 3504783 w 9662615"/>
              <a:gd name="connsiteY78" fmla="*/ 1526739 h 1598136"/>
              <a:gd name="connsiteX79" fmla="*/ 3430805 w 9662615"/>
              <a:gd name="connsiteY79" fmla="*/ 1542521 h 1598136"/>
              <a:gd name="connsiteX80" fmla="*/ 3292707 w 9662615"/>
              <a:gd name="connsiteY80" fmla="*/ 1520490 h 1598136"/>
              <a:gd name="connsiteX81" fmla="*/ 3187872 w 9662615"/>
              <a:gd name="connsiteY81" fmla="*/ 1519991 h 1598136"/>
              <a:gd name="connsiteX82" fmla="*/ 3148026 w 9662615"/>
              <a:gd name="connsiteY82" fmla="*/ 1524777 h 1598136"/>
              <a:gd name="connsiteX83" fmla="*/ 3092394 w 9662615"/>
              <a:gd name="connsiteY83" fmla="*/ 1528115 h 1598136"/>
              <a:gd name="connsiteX84" fmla="*/ 2994200 w 9662615"/>
              <a:gd name="connsiteY84" fmla="*/ 1537857 h 1598136"/>
              <a:gd name="connsiteX85" fmla="*/ 2862301 w 9662615"/>
              <a:gd name="connsiteY85" fmla="*/ 1544250 h 1598136"/>
              <a:gd name="connsiteX86" fmla="*/ 2766335 w 9662615"/>
              <a:gd name="connsiteY86" fmla="*/ 1527662 h 1598136"/>
              <a:gd name="connsiteX87" fmla="*/ 2757836 w 9662615"/>
              <a:gd name="connsiteY87" fmla="*/ 1531371 h 1598136"/>
              <a:gd name="connsiteX88" fmla="*/ 2691555 w 9662615"/>
              <a:gd name="connsiteY88" fmla="*/ 1530283 h 1598136"/>
              <a:gd name="connsiteX89" fmla="*/ 2491676 w 9662615"/>
              <a:gd name="connsiteY89" fmla="*/ 1500859 h 1598136"/>
              <a:gd name="connsiteX90" fmla="*/ 2378036 w 9662615"/>
              <a:gd name="connsiteY90" fmla="*/ 1520645 h 1598136"/>
              <a:gd name="connsiteX91" fmla="*/ 2284269 w 9662615"/>
              <a:gd name="connsiteY91" fmla="*/ 1503068 h 1598136"/>
              <a:gd name="connsiteX92" fmla="*/ 2207104 w 9662615"/>
              <a:gd name="connsiteY92" fmla="*/ 1508888 h 1598136"/>
              <a:gd name="connsiteX93" fmla="*/ 2149226 w 9662615"/>
              <a:gd name="connsiteY93" fmla="*/ 1523409 h 1598136"/>
              <a:gd name="connsiteX94" fmla="*/ 2084783 w 9662615"/>
              <a:gd name="connsiteY94" fmla="*/ 1524245 h 1598136"/>
              <a:gd name="connsiteX95" fmla="*/ 2070075 w 9662615"/>
              <a:gd name="connsiteY95" fmla="*/ 1511285 h 1598136"/>
              <a:gd name="connsiteX96" fmla="*/ 2001057 w 9662615"/>
              <a:gd name="connsiteY96" fmla="*/ 1516449 h 1598136"/>
              <a:gd name="connsiteX97" fmla="*/ 1896330 w 9662615"/>
              <a:gd name="connsiteY97" fmla="*/ 1525725 h 1598136"/>
              <a:gd name="connsiteX98" fmla="*/ 1835994 w 9662615"/>
              <a:gd name="connsiteY98" fmla="*/ 1527678 h 1598136"/>
              <a:gd name="connsiteX99" fmla="*/ 1671119 w 9662615"/>
              <a:gd name="connsiteY99" fmla="*/ 1536701 h 1598136"/>
              <a:gd name="connsiteX100" fmla="*/ 1601337 w 9662615"/>
              <a:gd name="connsiteY100" fmla="*/ 1548552 h 1598136"/>
              <a:gd name="connsiteX101" fmla="*/ 1407755 w 9662615"/>
              <a:gd name="connsiteY101" fmla="*/ 1571444 h 1598136"/>
              <a:gd name="connsiteX102" fmla="*/ 1271994 w 9662615"/>
              <a:gd name="connsiteY102" fmla="*/ 1579471 h 1598136"/>
              <a:gd name="connsiteX103" fmla="*/ 1249226 w 9662615"/>
              <a:gd name="connsiteY103" fmla="*/ 1583140 h 1598136"/>
              <a:gd name="connsiteX104" fmla="*/ 1217719 w 9662615"/>
              <a:gd name="connsiteY104" fmla="*/ 1580863 h 1598136"/>
              <a:gd name="connsiteX105" fmla="*/ 1091432 w 9662615"/>
              <a:gd name="connsiteY105" fmla="*/ 1571003 h 1598136"/>
              <a:gd name="connsiteX106" fmla="*/ 992039 w 9662615"/>
              <a:gd name="connsiteY106" fmla="*/ 1556662 h 1598136"/>
              <a:gd name="connsiteX107" fmla="*/ 868264 w 9662615"/>
              <a:gd name="connsiteY107" fmla="*/ 1566392 h 1598136"/>
              <a:gd name="connsiteX108" fmla="*/ 792765 w 9662615"/>
              <a:gd name="connsiteY108" fmla="*/ 1563102 h 1598136"/>
              <a:gd name="connsiteX109" fmla="*/ 669055 w 9662615"/>
              <a:gd name="connsiteY109" fmla="*/ 1543638 h 1598136"/>
              <a:gd name="connsiteX110" fmla="*/ 506152 w 9662615"/>
              <a:gd name="connsiteY110" fmla="*/ 1549124 h 1598136"/>
              <a:gd name="connsiteX111" fmla="*/ 472797 w 9662615"/>
              <a:gd name="connsiteY111" fmla="*/ 1568904 h 1598136"/>
              <a:gd name="connsiteX112" fmla="*/ 427864 w 9662615"/>
              <a:gd name="connsiteY112" fmla="*/ 1580848 h 1598136"/>
              <a:gd name="connsiteX113" fmla="*/ 408381 w 9662615"/>
              <a:gd name="connsiteY113" fmla="*/ 1552940 h 1598136"/>
              <a:gd name="connsiteX114" fmla="*/ 267163 w 9662615"/>
              <a:gd name="connsiteY114" fmla="*/ 1531913 h 1598136"/>
              <a:gd name="connsiteX115" fmla="*/ 196644 w 9662615"/>
              <a:gd name="connsiteY115" fmla="*/ 1524565 h 1598136"/>
              <a:gd name="connsiteX116" fmla="*/ 86819 w 9662615"/>
              <a:gd name="connsiteY116" fmla="*/ 1519517 h 1598136"/>
              <a:gd name="connsiteX117" fmla="*/ 53369 w 9662615"/>
              <a:gd name="connsiteY117" fmla="*/ 1516853 h 1598136"/>
              <a:gd name="connsiteX118" fmla="*/ 2359 w 9662615"/>
              <a:gd name="connsiteY118" fmla="*/ 1515247 h 1598136"/>
              <a:gd name="connsiteX119" fmla="*/ 0 w 9662615"/>
              <a:gd name="connsiteY119" fmla="*/ 1514932 h 1598136"/>
              <a:gd name="connsiteX120" fmla="*/ 0 w 9662615"/>
              <a:gd name="connsiteY120" fmla="*/ 0 h 1598136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129812 w 9662615"/>
              <a:gd name="connsiteY49" fmla="*/ 1521277 h 1598136"/>
              <a:gd name="connsiteX50" fmla="*/ 5059484 w 9662615"/>
              <a:gd name="connsiteY50" fmla="*/ 1546802 h 1598136"/>
              <a:gd name="connsiteX51" fmla="*/ 5038524 w 9662615"/>
              <a:gd name="connsiteY51" fmla="*/ 1545675 h 1598136"/>
              <a:gd name="connsiteX52" fmla="*/ 5026564 w 9662615"/>
              <a:gd name="connsiteY52" fmla="*/ 1545376 h 1598136"/>
              <a:gd name="connsiteX53" fmla="*/ 4969433 w 9662615"/>
              <a:gd name="connsiteY53" fmla="*/ 1550865 h 1598136"/>
              <a:gd name="connsiteX54" fmla="*/ 4921303 w 9662615"/>
              <a:gd name="connsiteY54" fmla="*/ 1575379 h 1598136"/>
              <a:gd name="connsiteX55" fmla="*/ 4863775 w 9662615"/>
              <a:gd name="connsiteY55" fmla="*/ 1562633 h 1598136"/>
              <a:gd name="connsiteX56" fmla="*/ 4847242 w 9662615"/>
              <a:gd name="connsiteY56" fmla="*/ 1565435 h 1598136"/>
              <a:gd name="connsiteX57" fmla="*/ 4856839 w 9662615"/>
              <a:gd name="connsiteY57" fmla="*/ 1598136 h 1598136"/>
              <a:gd name="connsiteX58" fmla="*/ 4791466 w 9662615"/>
              <a:gd name="connsiteY58" fmla="*/ 1561324 h 1598136"/>
              <a:gd name="connsiteX59" fmla="*/ 4784247 w 9662615"/>
              <a:gd name="connsiteY59" fmla="*/ 1562342 h 1598136"/>
              <a:gd name="connsiteX60" fmla="*/ 4748477 w 9662615"/>
              <a:gd name="connsiteY60" fmla="*/ 1556925 h 1598136"/>
              <a:gd name="connsiteX61" fmla="*/ 4730033 w 9662615"/>
              <a:gd name="connsiteY61" fmla="*/ 1555274 h 1598136"/>
              <a:gd name="connsiteX62" fmla="*/ 4724747 w 9662615"/>
              <a:gd name="connsiteY62" fmla="*/ 1552439 h 1598136"/>
              <a:gd name="connsiteX63" fmla="*/ 4697562 w 9662615"/>
              <a:gd name="connsiteY63" fmla="*/ 1551206 h 1598136"/>
              <a:gd name="connsiteX64" fmla="*/ 4662664 w 9662615"/>
              <a:gd name="connsiteY64" fmla="*/ 1573162 h 1598136"/>
              <a:gd name="connsiteX65" fmla="*/ 4603028 w 9662615"/>
              <a:gd name="connsiteY65" fmla="*/ 1568821 h 1598136"/>
              <a:gd name="connsiteX66" fmla="*/ 4541612 w 9662615"/>
              <a:gd name="connsiteY66" fmla="*/ 1545262 h 1598136"/>
              <a:gd name="connsiteX67" fmla="*/ 4422155 w 9662615"/>
              <a:gd name="connsiteY67" fmla="*/ 1542059 h 1598136"/>
              <a:gd name="connsiteX68" fmla="*/ 4221826 w 9662615"/>
              <a:gd name="connsiteY68" fmla="*/ 1508923 h 1598136"/>
              <a:gd name="connsiteX69" fmla="*/ 4096601 w 9662615"/>
              <a:gd name="connsiteY69" fmla="*/ 1521563 h 1598136"/>
              <a:gd name="connsiteX70" fmla="*/ 3970635 w 9662615"/>
              <a:gd name="connsiteY70" fmla="*/ 1544815 h 1598136"/>
              <a:gd name="connsiteX71" fmla="*/ 3833906 w 9662615"/>
              <a:gd name="connsiteY71" fmla="*/ 1516637 h 1598136"/>
              <a:gd name="connsiteX72" fmla="*/ 3696258 w 9662615"/>
              <a:gd name="connsiteY72" fmla="*/ 1537563 h 1598136"/>
              <a:gd name="connsiteX73" fmla="*/ 3594070 w 9662615"/>
              <a:gd name="connsiteY73" fmla="*/ 1509422 h 1598136"/>
              <a:gd name="connsiteX74" fmla="*/ 3565233 w 9662615"/>
              <a:gd name="connsiteY74" fmla="*/ 1515122 h 1598136"/>
              <a:gd name="connsiteX75" fmla="*/ 3560267 w 9662615"/>
              <a:gd name="connsiteY75" fmla="*/ 1516288 h 1598136"/>
              <a:gd name="connsiteX76" fmla="*/ 3540258 w 9662615"/>
              <a:gd name="connsiteY76" fmla="*/ 1516976 h 1598136"/>
              <a:gd name="connsiteX77" fmla="*/ 3534780 w 9662615"/>
              <a:gd name="connsiteY77" fmla="*/ 1522141 h 1598136"/>
              <a:gd name="connsiteX78" fmla="*/ 3504783 w 9662615"/>
              <a:gd name="connsiteY78" fmla="*/ 1526739 h 1598136"/>
              <a:gd name="connsiteX79" fmla="*/ 3430805 w 9662615"/>
              <a:gd name="connsiteY79" fmla="*/ 1542521 h 1598136"/>
              <a:gd name="connsiteX80" fmla="*/ 3292707 w 9662615"/>
              <a:gd name="connsiteY80" fmla="*/ 1520490 h 1598136"/>
              <a:gd name="connsiteX81" fmla="*/ 3187872 w 9662615"/>
              <a:gd name="connsiteY81" fmla="*/ 1519991 h 1598136"/>
              <a:gd name="connsiteX82" fmla="*/ 3148026 w 9662615"/>
              <a:gd name="connsiteY82" fmla="*/ 1524777 h 1598136"/>
              <a:gd name="connsiteX83" fmla="*/ 3092394 w 9662615"/>
              <a:gd name="connsiteY83" fmla="*/ 1528115 h 1598136"/>
              <a:gd name="connsiteX84" fmla="*/ 2994200 w 9662615"/>
              <a:gd name="connsiteY84" fmla="*/ 1537857 h 1598136"/>
              <a:gd name="connsiteX85" fmla="*/ 2862301 w 9662615"/>
              <a:gd name="connsiteY85" fmla="*/ 1544250 h 1598136"/>
              <a:gd name="connsiteX86" fmla="*/ 2766335 w 9662615"/>
              <a:gd name="connsiteY86" fmla="*/ 1527662 h 1598136"/>
              <a:gd name="connsiteX87" fmla="*/ 2757836 w 9662615"/>
              <a:gd name="connsiteY87" fmla="*/ 1531371 h 1598136"/>
              <a:gd name="connsiteX88" fmla="*/ 2691555 w 9662615"/>
              <a:gd name="connsiteY88" fmla="*/ 1530283 h 1598136"/>
              <a:gd name="connsiteX89" fmla="*/ 2491676 w 9662615"/>
              <a:gd name="connsiteY89" fmla="*/ 1500859 h 1598136"/>
              <a:gd name="connsiteX90" fmla="*/ 2378036 w 9662615"/>
              <a:gd name="connsiteY90" fmla="*/ 1520645 h 1598136"/>
              <a:gd name="connsiteX91" fmla="*/ 2284269 w 9662615"/>
              <a:gd name="connsiteY91" fmla="*/ 1503068 h 1598136"/>
              <a:gd name="connsiteX92" fmla="*/ 2207104 w 9662615"/>
              <a:gd name="connsiteY92" fmla="*/ 1508888 h 1598136"/>
              <a:gd name="connsiteX93" fmla="*/ 2149226 w 9662615"/>
              <a:gd name="connsiteY93" fmla="*/ 1523409 h 1598136"/>
              <a:gd name="connsiteX94" fmla="*/ 2084783 w 9662615"/>
              <a:gd name="connsiteY94" fmla="*/ 1524245 h 1598136"/>
              <a:gd name="connsiteX95" fmla="*/ 2070075 w 9662615"/>
              <a:gd name="connsiteY95" fmla="*/ 1511285 h 1598136"/>
              <a:gd name="connsiteX96" fmla="*/ 2001057 w 9662615"/>
              <a:gd name="connsiteY96" fmla="*/ 1516449 h 1598136"/>
              <a:gd name="connsiteX97" fmla="*/ 1896330 w 9662615"/>
              <a:gd name="connsiteY97" fmla="*/ 1525725 h 1598136"/>
              <a:gd name="connsiteX98" fmla="*/ 1835994 w 9662615"/>
              <a:gd name="connsiteY98" fmla="*/ 1527678 h 1598136"/>
              <a:gd name="connsiteX99" fmla="*/ 1671119 w 9662615"/>
              <a:gd name="connsiteY99" fmla="*/ 1536701 h 1598136"/>
              <a:gd name="connsiteX100" fmla="*/ 1601337 w 9662615"/>
              <a:gd name="connsiteY100" fmla="*/ 1548552 h 1598136"/>
              <a:gd name="connsiteX101" fmla="*/ 1407755 w 9662615"/>
              <a:gd name="connsiteY101" fmla="*/ 1571444 h 1598136"/>
              <a:gd name="connsiteX102" fmla="*/ 1271994 w 9662615"/>
              <a:gd name="connsiteY102" fmla="*/ 1579471 h 1598136"/>
              <a:gd name="connsiteX103" fmla="*/ 1249226 w 9662615"/>
              <a:gd name="connsiteY103" fmla="*/ 1583140 h 1598136"/>
              <a:gd name="connsiteX104" fmla="*/ 1217719 w 9662615"/>
              <a:gd name="connsiteY104" fmla="*/ 1580863 h 1598136"/>
              <a:gd name="connsiteX105" fmla="*/ 1091432 w 9662615"/>
              <a:gd name="connsiteY105" fmla="*/ 1571003 h 1598136"/>
              <a:gd name="connsiteX106" fmla="*/ 992039 w 9662615"/>
              <a:gd name="connsiteY106" fmla="*/ 1556662 h 1598136"/>
              <a:gd name="connsiteX107" fmla="*/ 868264 w 9662615"/>
              <a:gd name="connsiteY107" fmla="*/ 1566392 h 1598136"/>
              <a:gd name="connsiteX108" fmla="*/ 792765 w 9662615"/>
              <a:gd name="connsiteY108" fmla="*/ 1563102 h 1598136"/>
              <a:gd name="connsiteX109" fmla="*/ 669055 w 9662615"/>
              <a:gd name="connsiteY109" fmla="*/ 1543638 h 1598136"/>
              <a:gd name="connsiteX110" fmla="*/ 506152 w 9662615"/>
              <a:gd name="connsiteY110" fmla="*/ 1549124 h 1598136"/>
              <a:gd name="connsiteX111" fmla="*/ 472797 w 9662615"/>
              <a:gd name="connsiteY111" fmla="*/ 1568904 h 1598136"/>
              <a:gd name="connsiteX112" fmla="*/ 427864 w 9662615"/>
              <a:gd name="connsiteY112" fmla="*/ 1580848 h 1598136"/>
              <a:gd name="connsiteX113" fmla="*/ 408381 w 9662615"/>
              <a:gd name="connsiteY113" fmla="*/ 1552940 h 1598136"/>
              <a:gd name="connsiteX114" fmla="*/ 267163 w 9662615"/>
              <a:gd name="connsiteY114" fmla="*/ 1531913 h 1598136"/>
              <a:gd name="connsiteX115" fmla="*/ 196644 w 9662615"/>
              <a:gd name="connsiteY115" fmla="*/ 1524565 h 1598136"/>
              <a:gd name="connsiteX116" fmla="*/ 86819 w 9662615"/>
              <a:gd name="connsiteY116" fmla="*/ 1519517 h 1598136"/>
              <a:gd name="connsiteX117" fmla="*/ 53369 w 9662615"/>
              <a:gd name="connsiteY117" fmla="*/ 1516853 h 1598136"/>
              <a:gd name="connsiteX118" fmla="*/ 2359 w 9662615"/>
              <a:gd name="connsiteY118" fmla="*/ 1515247 h 1598136"/>
              <a:gd name="connsiteX119" fmla="*/ 0 w 9662615"/>
              <a:gd name="connsiteY119" fmla="*/ 1514932 h 1598136"/>
              <a:gd name="connsiteX120" fmla="*/ 0 w 9662615"/>
              <a:gd name="connsiteY120" fmla="*/ 0 h 1598136"/>
              <a:gd name="connsiteX0" fmla="*/ 0 w 9662615"/>
              <a:gd name="connsiteY0" fmla="*/ 0 h 1592835"/>
              <a:gd name="connsiteX1" fmla="*/ 9662615 w 9662615"/>
              <a:gd name="connsiteY1" fmla="*/ 0 h 1592835"/>
              <a:gd name="connsiteX2" fmla="*/ 9662615 w 9662615"/>
              <a:gd name="connsiteY2" fmla="*/ 1280346 h 1592835"/>
              <a:gd name="connsiteX3" fmla="*/ 9658420 w 9662615"/>
              <a:gd name="connsiteY3" fmla="*/ 1280106 h 1592835"/>
              <a:gd name="connsiteX4" fmla="*/ 9469546 w 9662615"/>
              <a:gd name="connsiteY4" fmla="*/ 1289837 h 1592835"/>
              <a:gd name="connsiteX5" fmla="*/ 9385895 w 9662615"/>
              <a:gd name="connsiteY5" fmla="*/ 1269203 h 1592835"/>
              <a:gd name="connsiteX6" fmla="*/ 9144767 w 9662615"/>
              <a:gd name="connsiteY6" fmla="*/ 1264120 h 1592835"/>
              <a:gd name="connsiteX7" fmla="*/ 8837252 w 9662615"/>
              <a:gd name="connsiteY7" fmla="*/ 1350515 h 1592835"/>
              <a:gd name="connsiteX8" fmla="*/ 8705466 w 9662615"/>
              <a:gd name="connsiteY8" fmla="*/ 1342419 h 1592835"/>
              <a:gd name="connsiteX9" fmla="*/ 8652221 w 9662615"/>
              <a:gd name="connsiteY9" fmla="*/ 1326906 h 1592835"/>
              <a:gd name="connsiteX10" fmla="*/ 8632312 w 9662615"/>
              <a:gd name="connsiteY10" fmla="*/ 1326025 h 1592835"/>
              <a:gd name="connsiteX11" fmla="*/ 8591582 w 9662615"/>
              <a:gd name="connsiteY11" fmla="*/ 1341666 h 1592835"/>
              <a:gd name="connsiteX12" fmla="*/ 8537336 w 9662615"/>
              <a:gd name="connsiteY12" fmla="*/ 1341684 h 1592835"/>
              <a:gd name="connsiteX13" fmla="*/ 8472508 w 9662615"/>
              <a:gd name="connsiteY13" fmla="*/ 1363109 h 1592835"/>
              <a:gd name="connsiteX14" fmla="*/ 8258477 w 9662615"/>
              <a:gd name="connsiteY14" fmla="*/ 1370666 h 1592835"/>
              <a:gd name="connsiteX15" fmla="*/ 8197961 w 9662615"/>
              <a:gd name="connsiteY15" fmla="*/ 1392804 h 1592835"/>
              <a:gd name="connsiteX16" fmla="*/ 8171196 w 9662615"/>
              <a:gd name="connsiteY16" fmla="*/ 1397216 h 1592835"/>
              <a:gd name="connsiteX17" fmla="*/ 8127667 w 9662615"/>
              <a:gd name="connsiteY17" fmla="*/ 1418254 h 1592835"/>
              <a:gd name="connsiteX18" fmla="*/ 7974579 w 9662615"/>
              <a:gd name="connsiteY18" fmla="*/ 1383439 h 1592835"/>
              <a:gd name="connsiteX19" fmla="*/ 7768351 w 9662615"/>
              <a:gd name="connsiteY19" fmla="*/ 1395051 h 1592835"/>
              <a:gd name="connsiteX20" fmla="*/ 7635985 w 9662615"/>
              <a:gd name="connsiteY20" fmla="*/ 1386363 h 1592835"/>
              <a:gd name="connsiteX21" fmla="*/ 7466069 w 9662615"/>
              <a:gd name="connsiteY21" fmla="*/ 1377654 h 1592835"/>
              <a:gd name="connsiteX22" fmla="*/ 7355642 w 9662615"/>
              <a:gd name="connsiteY22" fmla="*/ 1407761 h 1592835"/>
              <a:gd name="connsiteX23" fmla="*/ 7151610 w 9662615"/>
              <a:gd name="connsiteY23" fmla="*/ 1397856 h 1592835"/>
              <a:gd name="connsiteX24" fmla="*/ 7082147 w 9662615"/>
              <a:gd name="connsiteY24" fmla="*/ 1406113 h 1592835"/>
              <a:gd name="connsiteX25" fmla="*/ 7014958 w 9662615"/>
              <a:gd name="connsiteY25" fmla="*/ 1396883 h 1592835"/>
              <a:gd name="connsiteX26" fmla="*/ 6907567 w 9662615"/>
              <a:gd name="connsiteY26" fmla="*/ 1419149 h 1592835"/>
              <a:gd name="connsiteX27" fmla="*/ 6748428 w 9662615"/>
              <a:gd name="connsiteY27" fmla="*/ 1420308 h 1592835"/>
              <a:gd name="connsiteX28" fmla="*/ 6654257 w 9662615"/>
              <a:gd name="connsiteY28" fmla="*/ 1424143 h 1592835"/>
              <a:gd name="connsiteX29" fmla="*/ 6620123 w 9662615"/>
              <a:gd name="connsiteY29" fmla="*/ 1430535 h 1592835"/>
              <a:gd name="connsiteX30" fmla="*/ 6571355 w 9662615"/>
              <a:gd name="connsiteY30" fmla="*/ 1436144 h 1592835"/>
              <a:gd name="connsiteX31" fmla="*/ 6486557 w 9662615"/>
              <a:gd name="connsiteY31" fmla="*/ 1449861 h 1592835"/>
              <a:gd name="connsiteX32" fmla="*/ 6370419 w 9662615"/>
              <a:gd name="connsiteY32" fmla="*/ 1461649 h 1592835"/>
              <a:gd name="connsiteX33" fmla="*/ 6278839 w 9662615"/>
              <a:gd name="connsiteY33" fmla="*/ 1449160 h 1592835"/>
              <a:gd name="connsiteX34" fmla="*/ 6272455 w 9662615"/>
              <a:gd name="connsiteY34" fmla="*/ 1453191 h 1592835"/>
              <a:gd name="connsiteX35" fmla="*/ 6212659 w 9662615"/>
              <a:gd name="connsiteY35" fmla="*/ 1454850 h 1592835"/>
              <a:gd name="connsiteX36" fmla="*/ 6069317 w 9662615"/>
              <a:gd name="connsiteY36" fmla="*/ 1445838 h 1592835"/>
              <a:gd name="connsiteX37" fmla="*/ 5878477 w 9662615"/>
              <a:gd name="connsiteY37" fmla="*/ 1439180 h 1592835"/>
              <a:gd name="connsiteX38" fmla="*/ 5838387 w 9662615"/>
              <a:gd name="connsiteY38" fmla="*/ 1444679 h 1592835"/>
              <a:gd name="connsiteX39" fmla="*/ 5771136 w 9662615"/>
              <a:gd name="connsiteY39" fmla="*/ 1453639 h 1592835"/>
              <a:gd name="connsiteX40" fmla="*/ 5724081 w 9662615"/>
              <a:gd name="connsiteY40" fmla="*/ 1470431 h 1592835"/>
              <a:gd name="connsiteX41" fmla="*/ 5666577 w 9662615"/>
              <a:gd name="connsiteY41" fmla="*/ 1473921 h 1592835"/>
              <a:gd name="connsiteX42" fmla="*/ 5649068 w 9662615"/>
              <a:gd name="connsiteY42" fmla="*/ 1461676 h 1592835"/>
              <a:gd name="connsiteX43" fmla="*/ 5588902 w 9662615"/>
              <a:gd name="connsiteY43" fmla="*/ 1469647 h 1592835"/>
              <a:gd name="connsiteX44" fmla="*/ 5498090 w 9662615"/>
              <a:gd name="connsiteY44" fmla="*/ 1483173 h 1592835"/>
              <a:gd name="connsiteX45" fmla="*/ 5444641 w 9662615"/>
              <a:gd name="connsiteY45" fmla="*/ 1487602 h 1592835"/>
              <a:gd name="connsiteX46" fmla="*/ 5299812 w 9662615"/>
              <a:gd name="connsiteY46" fmla="*/ 1503362 h 1592835"/>
              <a:gd name="connsiteX47" fmla="*/ 5213947 w 9662615"/>
              <a:gd name="connsiteY47" fmla="*/ 1516637 h 1592835"/>
              <a:gd name="connsiteX48" fmla="*/ 5090342 w 9662615"/>
              <a:gd name="connsiteY48" fmla="*/ 1546680 h 1592835"/>
              <a:gd name="connsiteX49" fmla="*/ 5129812 w 9662615"/>
              <a:gd name="connsiteY49" fmla="*/ 1521277 h 1592835"/>
              <a:gd name="connsiteX50" fmla="*/ 5059484 w 9662615"/>
              <a:gd name="connsiteY50" fmla="*/ 1546802 h 1592835"/>
              <a:gd name="connsiteX51" fmla="*/ 5038524 w 9662615"/>
              <a:gd name="connsiteY51" fmla="*/ 1545675 h 1592835"/>
              <a:gd name="connsiteX52" fmla="*/ 5026564 w 9662615"/>
              <a:gd name="connsiteY52" fmla="*/ 1545376 h 1592835"/>
              <a:gd name="connsiteX53" fmla="*/ 4969433 w 9662615"/>
              <a:gd name="connsiteY53" fmla="*/ 1550865 h 1592835"/>
              <a:gd name="connsiteX54" fmla="*/ 4921303 w 9662615"/>
              <a:gd name="connsiteY54" fmla="*/ 1575379 h 1592835"/>
              <a:gd name="connsiteX55" fmla="*/ 4863775 w 9662615"/>
              <a:gd name="connsiteY55" fmla="*/ 1562633 h 1592835"/>
              <a:gd name="connsiteX56" fmla="*/ 4847242 w 9662615"/>
              <a:gd name="connsiteY56" fmla="*/ 1565435 h 1592835"/>
              <a:gd name="connsiteX57" fmla="*/ 4856839 w 9662615"/>
              <a:gd name="connsiteY57" fmla="*/ 1592835 h 1592835"/>
              <a:gd name="connsiteX58" fmla="*/ 4791466 w 9662615"/>
              <a:gd name="connsiteY58" fmla="*/ 1561324 h 1592835"/>
              <a:gd name="connsiteX59" fmla="*/ 4784247 w 9662615"/>
              <a:gd name="connsiteY59" fmla="*/ 1562342 h 1592835"/>
              <a:gd name="connsiteX60" fmla="*/ 4748477 w 9662615"/>
              <a:gd name="connsiteY60" fmla="*/ 1556925 h 1592835"/>
              <a:gd name="connsiteX61" fmla="*/ 4730033 w 9662615"/>
              <a:gd name="connsiteY61" fmla="*/ 1555274 h 1592835"/>
              <a:gd name="connsiteX62" fmla="*/ 4724747 w 9662615"/>
              <a:gd name="connsiteY62" fmla="*/ 1552439 h 1592835"/>
              <a:gd name="connsiteX63" fmla="*/ 4697562 w 9662615"/>
              <a:gd name="connsiteY63" fmla="*/ 1551206 h 1592835"/>
              <a:gd name="connsiteX64" fmla="*/ 4662664 w 9662615"/>
              <a:gd name="connsiteY64" fmla="*/ 1573162 h 1592835"/>
              <a:gd name="connsiteX65" fmla="*/ 4603028 w 9662615"/>
              <a:gd name="connsiteY65" fmla="*/ 1568821 h 1592835"/>
              <a:gd name="connsiteX66" fmla="*/ 4541612 w 9662615"/>
              <a:gd name="connsiteY66" fmla="*/ 1545262 h 1592835"/>
              <a:gd name="connsiteX67" fmla="*/ 4422155 w 9662615"/>
              <a:gd name="connsiteY67" fmla="*/ 1542059 h 1592835"/>
              <a:gd name="connsiteX68" fmla="*/ 4221826 w 9662615"/>
              <a:gd name="connsiteY68" fmla="*/ 1508923 h 1592835"/>
              <a:gd name="connsiteX69" fmla="*/ 4096601 w 9662615"/>
              <a:gd name="connsiteY69" fmla="*/ 1521563 h 1592835"/>
              <a:gd name="connsiteX70" fmla="*/ 3970635 w 9662615"/>
              <a:gd name="connsiteY70" fmla="*/ 1544815 h 1592835"/>
              <a:gd name="connsiteX71" fmla="*/ 3833906 w 9662615"/>
              <a:gd name="connsiteY71" fmla="*/ 1516637 h 1592835"/>
              <a:gd name="connsiteX72" fmla="*/ 3696258 w 9662615"/>
              <a:gd name="connsiteY72" fmla="*/ 1537563 h 1592835"/>
              <a:gd name="connsiteX73" fmla="*/ 3594070 w 9662615"/>
              <a:gd name="connsiteY73" fmla="*/ 1509422 h 1592835"/>
              <a:gd name="connsiteX74" fmla="*/ 3565233 w 9662615"/>
              <a:gd name="connsiteY74" fmla="*/ 1515122 h 1592835"/>
              <a:gd name="connsiteX75" fmla="*/ 3560267 w 9662615"/>
              <a:gd name="connsiteY75" fmla="*/ 1516288 h 1592835"/>
              <a:gd name="connsiteX76" fmla="*/ 3540258 w 9662615"/>
              <a:gd name="connsiteY76" fmla="*/ 1516976 h 1592835"/>
              <a:gd name="connsiteX77" fmla="*/ 3534780 w 9662615"/>
              <a:gd name="connsiteY77" fmla="*/ 1522141 h 1592835"/>
              <a:gd name="connsiteX78" fmla="*/ 3504783 w 9662615"/>
              <a:gd name="connsiteY78" fmla="*/ 1526739 h 1592835"/>
              <a:gd name="connsiteX79" fmla="*/ 3430805 w 9662615"/>
              <a:gd name="connsiteY79" fmla="*/ 1542521 h 1592835"/>
              <a:gd name="connsiteX80" fmla="*/ 3292707 w 9662615"/>
              <a:gd name="connsiteY80" fmla="*/ 1520490 h 1592835"/>
              <a:gd name="connsiteX81" fmla="*/ 3187872 w 9662615"/>
              <a:gd name="connsiteY81" fmla="*/ 1519991 h 1592835"/>
              <a:gd name="connsiteX82" fmla="*/ 3148026 w 9662615"/>
              <a:gd name="connsiteY82" fmla="*/ 1524777 h 1592835"/>
              <a:gd name="connsiteX83" fmla="*/ 3092394 w 9662615"/>
              <a:gd name="connsiteY83" fmla="*/ 1528115 h 1592835"/>
              <a:gd name="connsiteX84" fmla="*/ 2994200 w 9662615"/>
              <a:gd name="connsiteY84" fmla="*/ 1537857 h 1592835"/>
              <a:gd name="connsiteX85" fmla="*/ 2862301 w 9662615"/>
              <a:gd name="connsiteY85" fmla="*/ 1544250 h 1592835"/>
              <a:gd name="connsiteX86" fmla="*/ 2766335 w 9662615"/>
              <a:gd name="connsiteY86" fmla="*/ 1527662 h 1592835"/>
              <a:gd name="connsiteX87" fmla="*/ 2757836 w 9662615"/>
              <a:gd name="connsiteY87" fmla="*/ 1531371 h 1592835"/>
              <a:gd name="connsiteX88" fmla="*/ 2691555 w 9662615"/>
              <a:gd name="connsiteY88" fmla="*/ 1530283 h 1592835"/>
              <a:gd name="connsiteX89" fmla="*/ 2491676 w 9662615"/>
              <a:gd name="connsiteY89" fmla="*/ 1500859 h 1592835"/>
              <a:gd name="connsiteX90" fmla="*/ 2378036 w 9662615"/>
              <a:gd name="connsiteY90" fmla="*/ 1520645 h 1592835"/>
              <a:gd name="connsiteX91" fmla="*/ 2284269 w 9662615"/>
              <a:gd name="connsiteY91" fmla="*/ 1503068 h 1592835"/>
              <a:gd name="connsiteX92" fmla="*/ 2207104 w 9662615"/>
              <a:gd name="connsiteY92" fmla="*/ 1508888 h 1592835"/>
              <a:gd name="connsiteX93" fmla="*/ 2149226 w 9662615"/>
              <a:gd name="connsiteY93" fmla="*/ 1523409 h 1592835"/>
              <a:gd name="connsiteX94" fmla="*/ 2084783 w 9662615"/>
              <a:gd name="connsiteY94" fmla="*/ 1524245 h 1592835"/>
              <a:gd name="connsiteX95" fmla="*/ 2070075 w 9662615"/>
              <a:gd name="connsiteY95" fmla="*/ 1511285 h 1592835"/>
              <a:gd name="connsiteX96" fmla="*/ 2001057 w 9662615"/>
              <a:gd name="connsiteY96" fmla="*/ 1516449 h 1592835"/>
              <a:gd name="connsiteX97" fmla="*/ 1896330 w 9662615"/>
              <a:gd name="connsiteY97" fmla="*/ 1525725 h 1592835"/>
              <a:gd name="connsiteX98" fmla="*/ 1835994 w 9662615"/>
              <a:gd name="connsiteY98" fmla="*/ 1527678 h 1592835"/>
              <a:gd name="connsiteX99" fmla="*/ 1671119 w 9662615"/>
              <a:gd name="connsiteY99" fmla="*/ 1536701 h 1592835"/>
              <a:gd name="connsiteX100" fmla="*/ 1601337 w 9662615"/>
              <a:gd name="connsiteY100" fmla="*/ 1548552 h 1592835"/>
              <a:gd name="connsiteX101" fmla="*/ 1407755 w 9662615"/>
              <a:gd name="connsiteY101" fmla="*/ 1571444 h 1592835"/>
              <a:gd name="connsiteX102" fmla="*/ 1271994 w 9662615"/>
              <a:gd name="connsiteY102" fmla="*/ 1579471 h 1592835"/>
              <a:gd name="connsiteX103" fmla="*/ 1249226 w 9662615"/>
              <a:gd name="connsiteY103" fmla="*/ 1583140 h 1592835"/>
              <a:gd name="connsiteX104" fmla="*/ 1217719 w 9662615"/>
              <a:gd name="connsiteY104" fmla="*/ 1580863 h 1592835"/>
              <a:gd name="connsiteX105" fmla="*/ 1091432 w 9662615"/>
              <a:gd name="connsiteY105" fmla="*/ 1571003 h 1592835"/>
              <a:gd name="connsiteX106" fmla="*/ 992039 w 9662615"/>
              <a:gd name="connsiteY106" fmla="*/ 1556662 h 1592835"/>
              <a:gd name="connsiteX107" fmla="*/ 868264 w 9662615"/>
              <a:gd name="connsiteY107" fmla="*/ 1566392 h 1592835"/>
              <a:gd name="connsiteX108" fmla="*/ 792765 w 9662615"/>
              <a:gd name="connsiteY108" fmla="*/ 1563102 h 1592835"/>
              <a:gd name="connsiteX109" fmla="*/ 669055 w 9662615"/>
              <a:gd name="connsiteY109" fmla="*/ 1543638 h 1592835"/>
              <a:gd name="connsiteX110" fmla="*/ 506152 w 9662615"/>
              <a:gd name="connsiteY110" fmla="*/ 1549124 h 1592835"/>
              <a:gd name="connsiteX111" fmla="*/ 472797 w 9662615"/>
              <a:gd name="connsiteY111" fmla="*/ 1568904 h 1592835"/>
              <a:gd name="connsiteX112" fmla="*/ 427864 w 9662615"/>
              <a:gd name="connsiteY112" fmla="*/ 1580848 h 1592835"/>
              <a:gd name="connsiteX113" fmla="*/ 408381 w 9662615"/>
              <a:gd name="connsiteY113" fmla="*/ 1552940 h 1592835"/>
              <a:gd name="connsiteX114" fmla="*/ 267163 w 9662615"/>
              <a:gd name="connsiteY114" fmla="*/ 1531913 h 1592835"/>
              <a:gd name="connsiteX115" fmla="*/ 196644 w 9662615"/>
              <a:gd name="connsiteY115" fmla="*/ 1524565 h 1592835"/>
              <a:gd name="connsiteX116" fmla="*/ 86819 w 9662615"/>
              <a:gd name="connsiteY116" fmla="*/ 1519517 h 1592835"/>
              <a:gd name="connsiteX117" fmla="*/ 53369 w 9662615"/>
              <a:gd name="connsiteY117" fmla="*/ 1516853 h 1592835"/>
              <a:gd name="connsiteX118" fmla="*/ 2359 w 9662615"/>
              <a:gd name="connsiteY118" fmla="*/ 1515247 h 1592835"/>
              <a:gd name="connsiteX119" fmla="*/ 0 w 9662615"/>
              <a:gd name="connsiteY119" fmla="*/ 1514932 h 1592835"/>
              <a:gd name="connsiteX120" fmla="*/ 0 w 9662615"/>
              <a:gd name="connsiteY120" fmla="*/ 0 h 1592835"/>
              <a:gd name="connsiteX0" fmla="*/ 0 w 9662615"/>
              <a:gd name="connsiteY0" fmla="*/ 0 h 1592835"/>
              <a:gd name="connsiteX1" fmla="*/ 9662615 w 9662615"/>
              <a:gd name="connsiteY1" fmla="*/ 0 h 1592835"/>
              <a:gd name="connsiteX2" fmla="*/ 9662615 w 9662615"/>
              <a:gd name="connsiteY2" fmla="*/ 1280346 h 1592835"/>
              <a:gd name="connsiteX3" fmla="*/ 9658420 w 9662615"/>
              <a:gd name="connsiteY3" fmla="*/ 1280106 h 1592835"/>
              <a:gd name="connsiteX4" fmla="*/ 9469546 w 9662615"/>
              <a:gd name="connsiteY4" fmla="*/ 1289837 h 1592835"/>
              <a:gd name="connsiteX5" fmla="*/ 9385895 w 9662615"/>
              <a:gd name="connsiteY5" fmla="*/ 1269203 h 1592835"/>
              <a:gd name="connsiteX6" fmla="*/ 9144767 w 9662615"/>
              <a:gd name="connsiteY6" fmla="*/ 1264120 h 1592835"/>
              <a:gd name="connsiteX7" fmla="*/ 8837252 w 9662615"/>
              <a:gd name="connsiteY7" fmla="*/ 1350515 h 1592835"/>
              <a:gd name="connsiteX8" fmla="*/ 8705466 w 9662615"/>
              <a:gd name="connsiteY8" fmla="*/ 1342419 h 1592835"/>
              <a:gd name="connsiteX9" fmla="*/ 8652221 w 9662615"/>
              <a:gd name="connsiteY9" fmla="*/ 1326906 h 1592835"/>
              <a:gd name="connsiteX10" fmla="*/ 8632312 w 9662615"/>
              <a:gd name="connsiteY10" fmla="*/ 1326025 h 1592835"/>
              <a:gd name="connsiteX11" fmla="*/ 8591582 w 9662615"/>
              <a:gd name="connsiteY11" fmla="*/ 1341666 h 1592835"/>
              <a:gd name="connsiteX12" fmla="*/ 8537336 w 9662615"/>
              <a:gd name="connsiteY12" fmla="*/ 1341684 h 1592835"/>
              <a:gd name="connsiteX13" fmla="*/ 8472508 w 9662615"/>
              <a:gd name="connsiteY13" fmla="*/ 1363109 h 1592835"/>
              <a:gd name="connsiteX14" fmla="*/ 8258477 w 9662615"/>
              <a:gd name="connsiteY14" fmla="*/ 1370666 h 1592835"/>
              <a:gd name="connsiteX15" fmla="*/ 8197961 w 9662615"/>
              <a:gd name="connsiteY15" fmla="*/ 1392804 h 1592835"/>
              <a:gd name="connsiteX16" fmla="*/ 8171196 w 9662615"/>
              <a:gd name="connsiteY16" fmla="*/ 1397216 h 1592835"/>
              <a:gd name="connsiteX17" fmla="*/ 8127667 w 9662615"/>
              <a:gd name="connsiteY17" fmla="*/ 1418254 h 1592835"/>
              <a:gd name="connsiteX18" fmla="*/ 7974579 w 9662615"/>
              <a:gd name="connsiteY18" fmla="*/ 1383439 h 1592835"/>
              <a:gd name="connsiteX19" fmla="*/ 7768351 w 9662615"/>
              <a:gd name="connsiteY19" fmla="*/ 1395051 h 1592835"/>
              <a:gd name="connsiteX20" fmla="*/ 7635985 w 9662615"/>
              <a:gd name="connsiteY20" fmla="*/ 1386363 h 1592835"/>
              <a:gd name="connsiteX21" fmla="*/ 7466069 w 9662615"/>
              <a:gd name="connsiteY21" fmla="*/ 1377654 h 1592835"/>
              <a:gd name="connsiteX22" fmla="*/ 7355642 w 9662615"/>
              <a:gd name="connsiteY22" fmla="*/ 1407761 h 1592835"/>
              <a:gd name="connsiteX23" fmla="*/ 7151610 w 9662615"/>
              <a:gd name="connsiteY23" fmla="*/ 1397856 h 1592835"/>
              <a:gd name="connsiteX24" fmla="*/ 7082147 w 9662615"/>
              <a:gd name="connsiteY24" fmla="*/ 1406113 h 1592835"/>
              <a:gd name="connsiteX25" fmla="*/ 7014958 w 9662615"/>
              <a:gd name="connsiteY25" fmla="*/ 1396883 h 1592835"/>
              <a:gd name="connsiteX26" fmla="*/ 6907567 w 9662615"/>
              <a:gd name="connsiteY26" fmla="*/ 1419149 h 1592835"/>
              <a:gd name="connsiteX27" fmla="*/ 6748428 w 9662615"/>
              <a:gd name="connsiteY27" fmla="*/ 1420308 h 1592835"/>
              <a:gd name="connsiteX28" fmla="*/ 6654257 w 9662615"/>
              <a:gd name="connsiteY28" fmla="*/ 1424143 h 1592835"/>
              <a:gd name="connsiteX29" fmla="*/ 6620123 w 9662615"/>
              <a:gd name="connsiteY29" fmla="*/ 1430535 h 1592835"/>
              <a:gd name="connsiteX30" fmla="*/ 6571355 w 9662615"/>
              <a:gd name="connsiteY30" fmla="*/ 1436144 h 1592835"/>
              <a:gd name="connsiteX31" fmla="*/ 6486557 w 9662615"/>
              <a:gd name="connsiteY31" fmla="*/ 1449861 h 1592835"/>
              <a:gd name="connsiteX32" fmla="*/ 6370419 w 9662615"/>
              <a:gd name="connsiteY32" fmla="*/ 1461649 h 1592835"/>
              <a:gd name="connsiteX33" fmla="*/ 6278839 w 9662615"/>
              <a:gd name="connsiteY33" fmla="*/ 1449160 h 1592835"/>
              <a:gd name="connsiteX34" fmla="*/ 6272455 w 9662615"/>
              <a:gd name="connsiteY34" fmla="*/ 1453191 h 1592835"/>
              <a:gd name="connsiteX35" fmla="*/ 6212659 w 9662615"/>
              <a:gd name="connsiteY35" fmla="*/ 1454850 h 1592835"/>
              <a:gd name="connsiteX36" fmla="*/ 6069317 w 9662615"/>
              <a:gd name="connsiteY36" fmla="*/ 1445838 h 1592835"/>
              <a:gd name="connsiteX37" fmla="*/ 5878477 w 9662615"/>
              <a:gd name="connsiteY37" fmla="*/ 1439180 h 1592835"/>
              <a:gd name="connsiteX38" fmla="*/ 5838387 w 9662615"/>
              <a:gd name="connsiteY38" fmla="*/ 1444679 h 1592835"/>
              <a:gd name="connsiteX39" fmla="*/ 5771136 w 9662615"/>
              <a:gd name="connsiteY39" fmla="*/ 1453639 h 1592835"/>
              <a:gd name="connsiteX40" fmla="*/ 5724081 w 9662615"/>
              <a:gd name="connsiteY40" fmla="*/ 1470431 h 1592835"/>
              <a:gd name="connsiteX41" fmla="*/ 5666577 w 9662615"/>
              <a:gd name="connsiteY41" fmla="*/ 1473921 h 1592835"/>
              <a:gd name="connsiteX42" fmla="*/ 5649068 w 9662615"/>
              <a:gd name="connsiteY42" fmla="*/ 1461676 h 1592835"/>
              <a:gd name="connsiteX43" fmla="*/ 5588902 w 9662615"/>
              <a:gd name="connsiteY43" fmla="*/ 1469647 h 1592835"/>
              <a:gd name="connsiteX44" fmla="*/ 5498090 w 9662615"/>
              <a:gd name="connsiteY44" fmla="*/ 1483173 h 1592835"/>
              <a:gd name="connsiteX45" fmla="*/ 5444641 w 9662615"/>
              <a:gd name="connsiteY45" fmla="*/ 1487602 h 1592835"/>
              <a:gd name="connsiteX46" fmla="*/ 5299812 w 9662615"/>
              <a:gd name="connsiteY46" fmla="*/ 1503362 h 1592835"/>
              <a:gd name="connsiteX47" fmla="*/ 5213947 w 9662615"/>
              <a:gd name="connsiteY47" fmla="*/ 1516637 h 1592835"/>
              <a:gd name="connsiteX48" fmla="*/ 5090342 w 9662615"/>
              <a:gd name="connsiteY48" fmla="*/ 1546680 h 1592835"/>
              <a:gd name="connsiteX49" fmla="*/ 5129812 w 9662615"/>
              <a:gd name="connsiteY49" fmla="*/ 1521277 h 1592835"/>
              <a:gd name="connsiteX50" fmla="*/ 5059484 w 9662615"/>
              <a:gd name="connsiteY50" fmla="*/ 1546802 h 1592835"/>
              <a:gd name="connsiteX51" fmla="*/ 5038524 w 9662615"/>
              <a:gd name="connsiteY51" fmla="*/ 1545675 h 1592835"/>
              <a:gd name="connsiteX52" fmla="*/ 5026564 w 9662615"/>
              <a:gd name="connsiteY52" fmla="*/ 1545376 h 1592835"/>
              <a:gd name="connsiteX53" fmla="*/ 4969433 w 9662615"/>
              <a:gd name="connsiteY53" fmla="*/ 1550865 h 1592835"/>
              <a:gd name="connsiteX54" fmla="*/ 4921303 w 9662615"/>
              <a:gd name="connsiteY54" fmla="*/ 1575379 h 1592835"/>
              <a:gd name="connsiteX55" fmla="*/ 4863775 w 9662615"/>
              <a:gd name="connsiteY55" fmla="*/ 1562633 h 1592835"/>
              <a:gd name="connsiteX56" fmla="*/ 4847242 w 9662615"/>
              <a:gd name="connsiteY56" fmla="*/ 1565435 h 1592835"/>
              <a:gd name="connsiteX57" fmla="*/ 4856839 w 9662615"/>
              <a:gd name="connsiteY57" fmla="*/ 1592835 h 1592835"/>
              <a:gd name="connsiteX58" fmla="*/ 4791466 w 9662615"/>
              <a:gd name="connsiteY58" fmla="*/ 1561324 h 1592835"/>
              <a:gd name="connsiteX59" fmla="*/ 4784247 w 9662615"/>
              <a:gd name="connsiteY59" fmla="*/ 1562342 h 1592835"/>
              <a:gd name="connsiteX60" fmla="*/ 4748477 w 9662615"/>
              <a:gd name="connsiteY60" fmla="*/ 1556925 h 1592835"/>
              <a:gd name="connsiteX61" fmla="*/ 4730033 w 9662615"/>
              <a:gd name="connsiteY61" fmla="*/ 1555274 h 1592835"/>
              <a:gd name="connsiteX62" fmla="*/ 4697562 w 9662615"/>
              <a:gd name="connsiteY62" fmla="*/ 1551206 h 1592835"/>
              <a:gd name="connsiteX63" fmla="*/ 4662664 w 9662615"/>
              <a:gd name="connsiteY63" fmla="*/ 1573162 h 1592835"/>
              <a:gd name="connsiteX64" fmla="*/ 4603028 w 9662615"/>
              <a:gd name="connsiteY64" fmla="*/ 1568821 h 1592835"/>
              <a:gd name="connsiteX65" fmla="*/ 4541612 w 9662615"/>
              <a:gd name="connsiteY65" fmla="*/ 1545262 h 1592835"/>
              <a:gd name="connsiteX66" fmla="*/ 4422155 w 9662615"/>
              <a:gd name="connsiteY66" fmla="*/ 1542059 h 1592835"/>
              <a:gd name="connsiteX67" fmla="*/ 4221826 w 9662615"/>
              <a:gd name="connsiteY67" fmla="*/ 1508923 h 1592835"/>
              <a:gd name="connsiteX68" fmla="*/ 4096601 w 9662615"/>
              <a:gd name="connsiteY68" fmla="*/ 1521563 h 1592835"/>
              <a:gd name="connsiteX69" fmla="*/ 3970635 w 9662615"/>
              <a:gd name="connsiteY69" fmla="*/ 1544815 h 1592835"/>
              <a:gd name="connsiteX70" fmla="*/ 3833906 w 9662615"/>
              <a:gd name="connsiteY70" fmla="*/ 1516637 h 1592835"/>
              <a:gd name="connsiteX71" fmla="*/ 3696258 w 9662615"/>
              <a:gd name="connsiteY71" fmla="*/ 1537563 h 1592835"/>
              <a:gd name="connsiteX72" fmla="*/ 3594070 w 9662615"/>
              <a:gd name="connsiteY72" fmla="*/ 1509422 h 1592835"/>
              <a:gd name="connsiteX73" fmla="*/ 3565233 w 9662615"/>
              <a:gd name="connsiteY73" fmla="*/ 1515122 h 1592835"/>
              <a:gd name="connsiteX74" fmla="*/ 3560267 w 9662615"/>
              <a:gd name="connsiteY74" fmla="*/ 1516288 h 1592835"/>
              <a:gd name="connsiteX75" fmla="*/ 3540258 w 9662615"/>
              <a:gd name="connsiteY75" fmla="*/ 1516976 h 1592835"/>
              <a:gd name="connsiteX76" fmla="*/ 3534780 w 9662615"/>
              <a:gd name="connsiteY76" fmla="*/ 1522141 h 1592835"/>
              <a:gd name="connsiteX77" fmla="*/ 3504783 w 9662615"/>
              <a:gd name="connsiteY77" fmla="*/ 1526739 h 1592835"/>
              <a:gd name="connsiteX78" fmla="*/ 3430805 w 9662615"/>
              <a:gd name="connsiteY78" fmla="*/ 1542521 h 1592835"/>
              <a:gd name="connsiteX79" fmla="*/ 3292707 w 9662615"/>
              <a:gd name="connsiteY79" fmla="*/ 1520490 h 1592835"/>
              <a:gd name="connsiteX80" fmla="*/ 3187872 w 9662615"/>
              <a:gd name="connsiteY80" fmla="*/ 1519991 h 1592835"/>
              <a:gd name="connsiteX81" fmla="*/ 3148026 w 9662615"/>
              <a:gd name="connsiteY81" fmla="*/ 1524777 h 1592835"/>
              <a:gd name="connsiteX82" fmla="*/ 3092394 w 9662615"/>
              <a:gd name="connsiteY82" fmla="*/ 1528115 h 1592835"/>
              <a:gd name="connsiteX83" fmla="*/ 2994200 w 9662615"/>
              <a:gd name="connsiteY83" fmla="*/ 1537857 h 1592835"/>
              <a:gd name="connsiteX84" fmla="*/ 2862301 w 9662615"/>
              <a:gd name="connsiteY84" fmla="*/ 1544250 h 1592835"/>
              <a:gd name="connsiteX85" fmla="*/ 2766335 w 9662615"/>
              <a:gd name="connsiteY85" fmla="*/ 1527662 h 1592835"/>
              <a:gd name="connsiteX86" fmla="*/ 2757836 w 9662615"/>
              <a:gd name="connsiteY86" fmla="*/ 1531371 h 1592835"/>
              <a:gd name="connsiteX87" fmla="*/ 2691555 w 9662615"/>
              <a:gd name="connsiteY87" fmla="*/ 1530283 h 1592835"/>
              <a:gd name="connsiteX88" fmla="*/ 2491676 w 9662615"/>
              <a:gd name="connsiteY88" fmla="*/ 1500859 h 1592835"/>
              <a:gd name="connsiteX89" fmla="*/ 2378036 w 9662615"/>
              <a:gd name="connsiteY89" fmla="*/ 1520645 h 1592835"/>
              <a:gd name="connsiteX90" fmla="*/ 2284269 w 9662615"/>
              <a:gd name="connsiteY90" fmla="*/ 1503068 h 1592835"/>
              <a:gd name="connsiteX91" fmla="*/ 2207104 w 9662615"/>
              <a:gd name="connsiteY91" fmla="*/ 1508888 h 1592835"/>
              <a:gd name="connsiteX92" fmla="*/ 2149226 w 9662615"/>
              <a:gd name="connsiteY92" fmla="*/ 1523409 h 1592835"/>
              <a:gd name="connsiteX93" fmla="*/ 2084783 w 9662615"/>
              <a:gd name="connsiteY93" fmla="*/ 1524245 h 1592835"/>
              <a:gd name="connsiteX94" fmla="*/ 2070075 w 9662615"/>
              <a:gd name="connsiteY94" fmla="*/ 1511285 h 1592835"/>
              <a:gd name="connsiteX95" fmla="*/ 2001057 w 9662615"/>
              <a:gd name="connsiteY95" fmla="*/ 1516449 h 1592835"/>
              <a:gd name="connsiteX96" fmla="*/ 1896330 w 9662615"/>
              <a:gd name="connsiteY96" fmla="*/ 1525725 h 1592835"/>
              <a:gd name="connsiteX97" fmla="*/ 1835994 w 9662615"/>
              <a:gd name="connsiteY97" fmla="*/ 1527678 h 1592835"/>
              <a:gd name="connsiteX98" fmla="*/ 1671119 w 9662615"/>
              <a:gd name="connsiteY98" fmla="*/ 1536701 h 1592835"/>
              <a:gd name="connsiteX99" fmla="*/ 1601337 w 9662615"/>
              <a:gd name="connsiteY99" fmla="*/ 1548552 h 1592835"/>
              <a:gd name="connsiteX100" fmla="*/ 1407755 w 9662615"/>
              <a:gd name="connsiteY100" fmla="*/ 1571444 h 1592835"/>
              <a:gd name="connsiteX101" fmla="*/ 1271994 w 9662615"/>
              <a:gd name="connsiteY101" fmla="*/ 1579471 h 1592835"/>
              <a:gd name="connsiteX102" fmla="*/ 1249226 w 9662615"/>
              <a:gd name="connsiteY102" fmla="*/ 1583140 h 1592835"/>
              <a:gd name="connsiteX103" fmla="*/ 1217719 w 9662615"/>
              <a:gd name="connsiteY103" fmla="*/ 1580863 h 1592835"/>
              <a:gd name="connsiteX104" fmla="*/ 1091432 w 9662615"/>
              <a:gd name="connsiteY104" fmla="*/ 1571003 h 1592835"/>
              <a:gd name="connsiteX105" fmla="*/ 992039 w 9662615"/>
              <a:gd name="connsiteY105" fmla="*/ 1556662 h 1592835"/>
              <a:gd name="connsiteX106" fmla="*/ 868264 w 9662615"/>
              <a:gd name="connsiteY106" fmla="*/ 1566392 h 1592835"/>
              <a:gd name="connsiteX107" fmla="*/ 792765 w 9662615"/>
              <a:gd name="connsiteY107" fmla="*/ 1563102 h 1592835"/>
              <a:gd name="connsiteX108" fmla="*/ 669055 w 9662615"/>
              <a:gd name="connsiteY108" fmla="*/ 1543638 h 1592835"/>
              <a:gd name="connsiteX109" fmla="*/ 506152 w 9662615"/>
              <a:gd name="connsiteY109" fmla="*/ 1549124 h 1592835"/>
              <a:gd name="connsiteX110" fmla="*/ 472797 w 9662615"/>
              <a:gd name="connsiteY110" fmla="*/ 1568904 h 1592835"/>
              <a:gd name="connsiteX111" fmla="*/ 427864 w 9662615"/>
              <a:gd name="connsiteY111" fmla="*/ 1580848 h 1592835"/>
              <a:gd name="connsiteX112" fmla="*/ 408381 w 9662615"/>
              <a:gd name="connsiteY112" fmla="*/ 1552940 h 1592835"/>
              <a:gd name="connsiteX113" fmla="*/ 267163 w 9662615"/>
              <a:gd name="connsiteY113" fmla="*/ 1531913 h 1592835"/>
              <a:gd name="connsiteX114" fmla="*/ 196644 w 9662615"/>
              <a:gd name="connsiteY114" fmla="*/ 1524565 h 1592835"/>
              <a:gd name="connsiteX115" fmla="*/ 86819 w 9662615"/>
              <a:gd name="connsiteY115" fmla="*/ 1519517 h 1592835"/>
              <a:gd name="connsiteX116" fmla="*/ 53369 w 9662615"/>
              <a:gd name="connsiteY116" fmla="*/ 1516853 h 1592835"/>
              <a:gd name="connsiteX117" fmla="*/ 2359 w 9662615"/>
              <a:gd name="connsiteY117" fmla="*/ 1515247 h 1592835"/>
              <a:gd name="connsiteX118" fmla="*/ 0 w 9662615"/>
              <a:gd name="connsiteY118" fmla="*/ 1514932 h 1592835"/>
              <a:gd name="connsiteX119" fmla="*/ 0 w 9662615"/>
              <a:gd name="connsiteY119" fmla="*/ 0 h 1592835"/>
              <a:gd name="connsiteX0" fmla="*/ 0 w 9662615"/>
              <a:gd name="connsiteY0" fmla="*/ 0 h 1592835"/>
              <a:gd name="connsiteX1" fmla="*/ 9662615 w 9662615"/>
              <a:gd name="connsiteY1" fmla="*/ 0 h 1592835"/>
              <a:gd name="connsiteX2" fmla="*/ 9662615 w 9662615"/>
              <a:gd name="connsiteY2" fmla="*/ 1280346 h 1592835"/>
              <a:gd name="connsiteX3" fmla="*/ 9658420 w 9662615"/>
              <a:gd name="connsiteY3" fmla="*/ 1280106 h 1592835"/>
              <a:gd name="connsiteX4" fmla="*/ 9469546 w 9662615"/>
              <a:gd name="connsiteY4" fmla="*/ 1289837 h 1592835"/>
              <a:gd name="connsiteX5" fmla="*/ 9385895 w 9662615"/>
              <a:gd name="connsiteY5" fmla="*/ 1269203 h 1592835"/>
              <a:gd name="connsiteX6" fmla="*/ 9144767 w 9662615"/>
              <a:gd name="connsiteY6" fmla="*/ 1264120 h 1592835"/>
              <a:gd name="connsiteX7" fmla="*/ 8837252 w 9662615"/>
              <a:gd name="connsiteY7" fmla="*/ 1350515 h 1592835"/>
              <a:gd name="connsiteX8" fmla="*/ 8705466 w 9662615"/>
              <a:gd name="connsiteY8" fmla="*/ 1342419 h 1592835"/>
              <a:gd name="connsiteX9" fmla="*/ 8652221 w 9662615"/>
              <a:gd name="connsiteY9" fmla="*/ 1326906 h 1592835"/>
              <a:gd name="connsiteX10" fmla="*/ 8632312 w 9662615"/>
              <a:gd name="connsiteY10" fmla="*/ 1326025 h 1592835"/>
              <a:gd name="connsiteX11" fmla="*/ 8591582 w 9662615"/>
              <a:gd name="connsiteY11" fmla="*/ 1341666 h 1592835"/>
              <a:gd name="connsiteX12" fmla="*/ 8537336 w 9662615"/>
              <a:gd name="connsiteY12" fmla="*/ 1341684 h 1592835"/>
              <a:gd name="connsiteX13" fmla="*/ 8472508 w 9662615"/>
              <a:gd name="connsiteY13" fmla="*/ 1363109 h 1592835"/>
              <a:gd name="connsiteX14" fmla="*/ 8258477 w 9662615"/>
              <a:gd name="connsiteY14" fmla="*/ 1370666 h 1592835"/>
              <a:gd name="connsiteX15" fmla="*/ 8197961 w 9662615"/>
              <a:gd name="connsiteY15" fmla="*/ 1392804 h 1592835"/>
              <a:gd name="connsiteX16" fmla="*/ 8171196 w 9662615"/>
              <a:gd name="connsiteY16" fmla="*/ 1397216 h 1592835"/>
              <a:gd name="connsiteX17" fmla="*/ 8127667 w 9662615"/>
              <a:gd name="connsiteY17" fmla="*/ 1418254 h 1592835"/>
              <a:gd name="connsiteX18" fmla="*/ 7974579 w 9662615"/>
              <a:gd name="connsiteY18" fmla="*/ 1383439 h 1592835"/>
              <a:gd name="connsiteX19" fmla="*/ 7768351 w 9662615"/>
              <a:gd name="connsiteY19" fmla="*/ 1395051 h 1592835"/>
              <a:gd name="connsiteX20" fmla="*/ 7635985 w 9662615"/>
              <a:gd name="connsiteY20" fmla="*/ 1386363 h 1592835"/>
              <a:gd name="connsiteX21" fmla="*/ 7466069 w 9662615"/>
              <a:gd name="connsiteY21" fmla="*/ 1377654 h 1592835"/>
              <a:gd name="connsiteX22" fmla="*/ 7355642 w 9662615"/>
              <a:gd name="connsiteY22" fmla="*/ 1407761 h 1592835"/>
              <a:gd name="connsiteX23" fmla="*/ 7151610 w 9662615"/>
              <a:gd name="connsiteY23" fmla="*/ 1397856 h 1592835"/>
              <a:gd name="connsiteX24" fmla="*/ 7082147 w 9662615"/>
              <a:gd name="connsiteY24" fmla="*/ 1406113 h 1592835"/>
              <a:gd name="connsiteX25" fmla="*/ 7014958 w 9662615"/>
              <a:gd name="connsiteY25" fmla="*/ 1396883 h 1592835"/>
              <a:gd name="connsiteX26" fmla="*/ 6907567 w 9662615"/>
              <a:gd name="connsiteY26" fmla="*/ 1419149 h 1592835"/>
              <a:gd name="connsiteX27" fmla="*/ 6748428 w 9662615"/>
              <a:gd name="connsiteY27" fmla="*/ 1420308 h 1592835"/>
              <a:gd name="connsiteX28" fmla="*/ 6654257 w 9662615"/>
              <a:gd name="connsiteY28" fmla="*/ 1424143 h 1592835"/>
              <a:gd name="connsiteX29" fmla="*/ 6620123 w 9662615"/>
              <a:gd name="connsiteY29" fmla="*/ 1430535 h 1592835"/>
              <a:gd name="connsiteX30" fmla="*/ 6571355 w 9662615"/>
              <a:gd name="connsiteY30" fmla="*/ 1436144 h 1592835"/>
              <a:gd name="connsiteX31" fmla="*/ 6486557 w 9662615"/>
              <a:gd name="connsiteY31" fmla="*/ 1449861 h 1592835"/>
              <a:gd name="connsiteX32" fmla="*/ 6370419 w 9662615"/>
              <a:gd name="connsiteY32" fmla="*/ 1461649 h 1592835"/>
              <a:gd name="connsiteX33" fmla="*/ 6278839 w 9662615"/>
              <a:gd name="connsiteY33" fmla="*/ 1449160 h 1592835"/>
              <a:gd name="connsiteX34" fmla="*/ 6272455 w 9662615"/>
              <a:gd name="connsiteY34" fmla="*/ 1453191 h 1592835"/>
              <a:gd name="connsiteX35" fmla="*/ 6212659 w 9662615"/>
              <a:gd name="connsiteY35" fmla="*/ 1454850 h 1592835"/>
              <a:gd name="connsiteX36" fmla="*/ 6069317 w 9662615"/>
              <a:gd name="connsiteY36" fmla="*/ 1445838 h 1592835"/>
              <a:gd name="connsiteX37" fmla="*/ 5878477 w 9662615"/>
              <a:gd name="connsiteY37" fmla="*/ 1439180 h 1592835"/>
              <a:gd name="connsiteX38" fmla="*/ 5838387 w 9662615"/>
              <a:gd name="connsiteY38" fmla="*/ 1444679 h 1592835"/>
              <a:gd name="connsiteX39" fmla="*/ 5771136 w 9662615"/>
              <a:gd name="connsiteY39" fmla="*/ 1453639 h 1592835"/>
              <a:gd name="connsiteX40" fmla="*/ 5724081 w 9662615"/>
              <a:gd name="connsiteY40" fmla="*/ 1470431 h 1592835"/>
              <a:gd name="connsiteX41" fmla="*/ 5666577 w 9662615"/>
              <a:gd name="connsiteY41" fmla="*/ 1473921 h 1592835"/>
              <a:gd name="connsiteX42" fmla="*/ 5649068 w 9662615"/>
              <a:gd name="connsiteY42" fmla="*/ 1461676 h 1592835"/>
              <a:gd name="connsiteX43" fmla="*/ 5588902 w 9662615"/>
              <a:gd name="connsiteY43" fmla="*/ 1469647 h 1592835"/>
              <a:gd name="connsiteX44" fmla="*/ 5498090 w 9662615"/>
              <a:gd name="connsiteY44" fmla="*/ 1483173 h 1592835"/>
              <a:gd name="connsiteX45" fmla="*/ 5444641 w 9662615"/>
              <a:gd name="connsiteY45" fmla="*/ 1487602 h 1592835"/>
              <a:gd name="connsiteX46" fmla="*/ 5299812 w 9662615"/>
              <a:gd name="connsiteY46" fmla="*/ 1503362 h 1592835"/>
              <a:gd name="connsiteX47" fmla="*/ 5213947 w 9662615"/>
              <a:gd name="connsiteY47" fmla="*/ 1516637 h 1592835"/>
              <a:gd name="connsiteX48" fmla="*/ 5090342 w 9662615"/>
              <a:gd name="connsiteY48" fmla="*/ 1546680 h 1592835"/>
              <a:gd name="connsiteX49" fmla="*/ 5129812 w 9662615"/>
              <a:gd name="connsiteY49" fmla="*/ 1521277 h 1592835"/>
              <a:gd name="connsiteX50" fmla="*/ 5059484 w 9662615"/>
              <a:gd name="connsiteY50" fmla="*/ 1546802 h 1592835"/>
              <a:gd name="connsiteX51" fmla="*/ 5038524 w 9662615"/>
              <a:gd name="connsiteY51" fmla="*/ 1545675 h 1592835"/>
              <a:gd name="connsiteX52" fmla="*/ 5026564 w 9662615"/>
              <a:gd name="connsiteY52" fmla="*/ 1545376 h 1592835"/>
              <a:gd name="connsiteX53" fmla="*/ 4969433 w 9662615"/>
              <a:gd name="connsiteY53" fmla="*/ 1550865 h 1592835"/>
              <a:gd name="connsiteX54" fmla="*/ 4921303 w 9662615"/>
              <a:gd name="connsiteY54" fmla="*/ 1575379 h 1592835"/>
              <a:gd name="connsiteX55" fmla="*/ 4863775 w 9662615"/>
              <a:gd name="connsiteY55" fmla="*/ 1562633 h 1592835"/>
              <a:gd name="connsiteX56" fmla="*/ 4847242 w 9662615"/>
              <a:gd name="connsiteY56" fmla="*/ 1565435 h 1592835"/>
              <a:gd name="connsiteX57" fmla="*/ 4856839 w 9662615"/>
              <a:gd name="connsiteY57" fmla="*/ 1592835 h 1592835"/>
              <a:gd name="connsiteX58" fmla="*/ 4791466 w 9662615"/>
              <a:gd name="connsiteY58" fmla="*/ 1561324 h 1592835"/>
              <a:gd name="connsiteX59" fmla="*/ 4784247 w 9662615"/>
              <a:gd name="connsiteY59" fmla="*/ 1562342 h 1592835"/>
              <a:gd name="connsiteX60" fmla="*/ 4730033 w 9662615"/>
              <a:gd name="connsiteY60" fmla="*/ 1555274 h 1592835"/>
              <a:gd name="connsiteX61" fmla="*/ 4697562 w 9662615"/>
              <a:gd name="connsiteY61" fmla="*/ 1551206 h 1592835"/>
              <a:gd name="connsiteX62" fmla="*/ 4662664 w 9662615"/>
              <a:gd name="connsiteY62" fmla="*/ 1573162 h 1592835"/>
              <a:gd name="connsiteX63" fmla="*/ 4603028 w 9662615"/>
              <a:gd name="connsiteY63" fmla="*/ 1568821 h 1592835"/>
              <a:gd name="connsiteX64" fmla="*/ 4541612 w 9662615"/>
              <a:gd name="connsiteY64" fmla="*/ 1545262 h 1592835"/>
              <a:gd name="connsiteX65" fmla="*/ 4422155 w 9662615"/>
              <a:gd name="connsiteY65" fmla="*/ 1542059 h 1592835"/>
              <a:gd name="connsiteX66" fmla="*/ 4221826 w 9662615"/>
              <a:gd name="connsiteY66" fmla="*/ 1508923 h 1592835"/>
              <a:gd name="connsiteX67" fmla="*/ 4096601 w 9662615"/>
              <a:gd name="connsiteY67" fmla="*/ 1521563 h 1592835"/>
              <a:gd name="connsiteX68" fmla="*/ 3970635 w 9662615"/>
              <a:gd name="connsiteY68" fmla="*/ 1544815 h 1592835"/>
              <a:gd name="connsiteX69" fmla="*/ 3833906 w 9662615"/>
              <a:gd name="connsiteY69" fmla="*/ 1516637 h 1592835"/>
              <a:gd name="connsiteX70" fmla="*/ 3696258 w 9662615"/>
              <a:gd name="connsiteY70" fmla="*/ 1537563 h 1592835"/>
              <a:gd name="connsiteX71" fmla="*/ 3594070 w 9662615"/>
              <a:gd name="connsiteY71" fmla="*/ 1509422 h 1592835"/>
              <a:gd name="connsiteX72" fmla="*/ 3565233 w 9662615"/>
              <a:gd name="connsiteY72" fmla="*/ 1515122 h 1592835"/>
              <a:gd name="connsiteX73" fmla="*/ 3560267 w 9662615"/>
              <a:gd name="connsiteY73" fmla="*/ 1516288 h 1592835"/>
              <a:gd name="connsiteX74" fmla="*/ 3540258 w 9662615"/>
              <a:gd name="connsiteY74" fmla="*/ 1516976 h 1592835"/>
              <a:gd name="connsiteX75" fmla="*/ 3534780 w 9662615"/>
              <a:gd name="connsiteY75" fmla="*/ 1522141 h 1592835"/>
              <a:gd name="connsiteX76" fmla="*/ 3504783 w 9662615"/>
              <a:gd name="connsiteY76" fmla="*/ 1526739 h 1592835"/>
              <a:gd name="connsiteX77" fmla="*/ 3430805 w 9662615"/>
              <a:gd name="connsiteY77" fmla="*/ 1542521 h 1592835"/>
              <a:gd name="connsiteX78" fmla="*/ 3292707 w 9662615"/>
              <a:gd name="connsiteY78" fmla="*/ 1520490 h 1592835"/>
              <a:gd name="connsiteX79" fmla="*/ 3187872 w 9662615"/>
              <a:gd name="connsiteY79" fmla="*/ 1519991 h 1592835"/>
              <a:gd name="connsiteX80" fmla="*/ 3148026 w 9662615"/>
              <a:gd name="connsiteY80" fmla="*/ 1524777 h 1592835"/>
              <a:gd name="connsiteX81" fmla="*/ 3092394 w 9662615"/>
              <a:gd name="connsiteY81" fmla="*/ 1528115 h 1592835"/>
              <a:gd name="connsiteX82" fmla="*/ 2994200 w 9662615"/>
              <a:gd name="connsiteY82" fmla="*/ 1537857 h 1592835"/>
              <a:gd name="connsiteX83" fmla="*/ 2862301 w 9662615"/>
              <a:gd name="connsiteY83" fmla="*/ 1544250 h 1592835"/>
              <a:gd name="connsiteX84" fmla="*/ 2766335 w 9662615"/>
              <a:gd name="connsiteY84" fmla="*/ 1527662 h 1592835"/>
              <a:gd name="connsiteX85" fmla="*/ 2757836 w 9662615"/>
              <a:gd name="connsiteY85" fmla="*/ 1531371 h 1592835"/>
              <a:gd name="connsiteX86" fmla="*/ 2691555 w 9662615"/>
              <a:gd name="connsiteY86" fmla="*/ 1530283 h 1592835"/>
              <a:gd name="connsiteX87" fmla="*/ 2491676 w 9662615"/>
              <a:gd name="connsiteY87" fmla="*/ 1500859 h 1592835"/>
              <a:gd name="connsiteX88" fmla="*/ 2378036 w 9662615"/>
              <a:gd name="connsiteY88" fmla="*/ 1520645 h 1592835"/>
              <a:gd name="connsiteX89" fmla="*/ 2284269 w 9662615"/>
              <a:gd name="connsiteY89" fmla="*/ 1503068 h 1592835"/>
              <a:gd name="connsiteX90" fmla="*/ 2207104 w 9662615"/>
              <a:gd name="connsiteY90" fmla="*/ 1508888 h 1592835"/>
              <a:gd name="connsiteX91" fmla="*/ 2149226 w 9662615"/>
              <a:gd name="connsiteY91" fmla="*/ 1523409 h 1592835"/>
              <a:gd name="connsiteX92" fmla="*/ 2084783 w 9662615"/>
              <a:gd name="connsiteY92" fmla="*/ 1524245 h 1592835"/>
              <a:gd name="connsiteX93" fmla="*/ 2070075 w 9662615"/>
              <a:gd name="connsiteY93" fmla="*/ 1511285 h 1592835"/>
              <a:gd name="connsiteX94" fmla="*/ 2001057 w 9662615"/>
              <a:gd name="connsiteY94" fmla="*/ 1516449 h 1592835"/>
              <a:gd name="connsiteX95" fmla="*/ 1896330 w 9662615"/>
              <a:gd name="connsiteY95" fmla="*/ 1525725 h 1592835"/>
              <a:gd name="connsiteX96" fmla="*/ 1835994 w 9662615"/>
              <a:gd name="connsiteY96" fmla="*/ 1527678 h 1592835"/>
              <a:gd name="connsiteX97" fmla="*/ 1671119 w 9662615"/>
              <a:gd name="connsiteY97" fmla="*/ 1536701 h 1592835"/>
              <a:gd name="connsiteX98" fmla="*/ 1601337 w 9662615"/>
              <a:gd name="connsiteY98" fmla="*/ 1548552 h 1592835"/>
              <a:gd name="connsiteX99" fmla="*/ 1407755 w 9662615"/>
              <a:gd name="connsiteY99" fmla="*/ 1571444 h 1592835"/>
              <a:gd name="connsiteX100" fmla="*/ 1271994 w 9662615"/>
              <a:gd name="connsiteY100" fmla="*/ 1579471 h 1592835"/>
              <a:gd name="connsiteX101" fmla="*/ 1249226 w 9662615"/>
              <a:gd name="connsiteY101" fmla="*/ 1583140 h 1592835"/>
              <a:gd name="connsiteX102" fmla="*/ 1217719 w 9662615"/>
              <a:gd name="connsiteY102" fmla="*/ 1580863 h 1592835"/>
              <a:gd name="connsiteX103" fmla="*/ 1091432 w 9662615"/>
              <a:gd name="connsiteY103" fmla="*/ 1571003 h 1592835"/>
              <a:gd name="connsiteX104" fmla="*/ 992039 w 9662615"/>
              <a:gd name="connsiteY104" fmla="*/ 1556662 h 1592835"/>
              <a:gd name="connsiteX105" fmla="*/ 868264 w 9662615"/>
              <a:gd name="connsiteY105" fmla="*/ 1566392 h 1592835"/>
              <a:gd name="connsiteX106" fmla="*/ 792765 w 9662615"/>
              <a:gd name="connsiteY106" fmla="*/ 1563102 h 1592835"/>
              <a:gd name="connsiteX107" fmla="*/ 669055 w 9662615"/>
              <a:gd name="connsiteY107" fmla="*/ 1543638 h 1592835"/>
              <a:gd name="connsiteX108" fmla="*/ 506152 w 9662615"/>
              <a:gd name="connsiteY108" fmla="*/ 1549124 h 1592835"/>
              <a:gd name="connsiteX109" fmla="*/ 472797 w 9662615"/>
              <a:gd name="connsiteY109" fmla="*/ 1568904 h 1592835"/>
              <a:gd name="connsiteX110" fmla="*/ 427864 w 9662615"/>
              <a:gd name="connsiteY110" fmla="*/ 1580848 h 1592835"/>
              <a:gd name="connsiteX111" fmla="*/ 408381 w 9662615"/>
              <a:gd name="connsiteY111" fmla="*/ 1552940 h 1592835"/>
              <a:gd name="connsiteX112" fmla="*/ 267163 w 9662615"/>
              <a:gd name="connsiteY112" fmla="*/ 1531913 h 1592835"/>
              <a:gd name="connsiteX113" fmla="*/ 196644 w 9662615"/>
              <a:gd name="connsiteY113" fmla="*/ 1524565 h 1592835"/>
              <a:gd name="connsiteX114" fmla="*/ 86819 w 9662615"/>
              <a:gd name="connsiteY114" fmla="*/ 1519517 h 1592835"/>
              <a:gd name="connsiteX115" fmla="*/ 53369 w 9662615"/>
              <a:gd name="connsiteY115" fmla="*/ 1516853 h 1592835"/>
              <a:gd name="connsiteX116" fmla="*/ 2359 w 9662615"/>
              <a:gd name="connsiteY116" fmla="*/ 1515247 h 1592835"/>
              <a:gd name="connsiteX117" fmla="*/ 0 w 9662615"/>
              <a:gd name="connsiteY117" fmla="*/ 1514932 h 1592835"/>
              <a:gd name="connsiteX118" fmla="*/ 0 w 9662615"/>
              <a:gd name="connsiteY118" fmla="*/ 0 h 1592835"/>
              <a:gd name="connsiteX0" fmla="*/ 0 w 9662615"/>
              <a:gd name="connsiteY0" fmla="*/ 0 h 1592835"/>
              <a:gd name="connsiteX1" fmla="*/ 9662615 w 9662615"/>
              <a:gd name="connsiteY1" fmla="*/ 0 h 1592835"/>
              <a:gd name="connsiteX2" fmla="*/ 9662615 w 9662615"/>
              <a:gd name="connsiteY2" fmla="*/ 1280346 h 1592835"/>
              <a:gd name="connsiteX3" fmla="*/ 9658420 w 9662615"/>
              <a:gd name="connsiteY3" fmla="*/ 1280106 h 1592835"/>
              <a:gd name="connsiteX4" fmla="*/ 9469546 w 9662615"/>
              <a:gd name="connsiteY4" fmla="*/ 1289837 h 1592835"/>
              <a:gd name="connsiteX5" fmla="*/ 9385895 w 9662615"/>
              <a:gd name="connsiteY5" fmla="*/ 1269203 h 1592835"/>
              <a:gd name="connsiteX6" fmla="*/ 9144767 w 9662615"/>
              <a:gd name="connsiteY6" fmla="*/ 1264120 h 1592835"/>
              <a:gd name="connsiteX7" fmla="*/ 8837252 w 9662615"/>
              <a:gd name="connsiteY7" fmla="*/ 1350515 h 1592835"/>
              <a:gd name="connsiteX8" fmla="*/ 8705466 w 9662615"/>
              <a:gd name="connsiteY8" fmla="*/ 1342419 h 1592835"/>
              <a:gd name="connsiteX9" fmla="*/ 8652221 w 9662615"/>
              <a:gd name="connsiteY9" fmla="*/ 1326906 h 1592835"/>
              <a:gd name="connsiteX10" fmla="*/ 8632312 w 9662615"/>
              <a:gd name="connsiteY10" fmla="*/ 1326025 h 1592835"/>
              <a:gd name="connsiteX11" fmla="*/ 8591582 w 9662615"/>
              <a:gd name="connsiteY11" fmla="*/ 1341666 h 1592835"/>
              <a:gd name="connsiteX12" fmla="*/ 8537336 w 9662615"/>
              <a:gd name="connsiteY12" fmla="*/ 1341684 h 1592835"/>
              <a:gd name="connsiteX13" fmla="*/ 8472508 w 9662615"/>
              <a:gd name="connsiteY13" fmla="*/ 1363109 h 1592835"/>
              <a:gd name="connsiteX14" fmla="*/ 8258477 w 9662615"/>
              <a:gd name="connsiteY14" fmla="*/ 1370666 h 1592835"/>
              <a:gd name="connsiteX15" fmla="*/ 8197961 w 9662615"/>
              <a:gd name="connsiteY15" fmla="*/ 1392804 h 1592835"/>
              <a:gd name="connsiteX16" fmla="*/ 8171196 w 9662615"/>
              <a:gd name="connsiteY16" fmla="*/ 1397216 h 1592835"/>
              <a:gd name="connsiteX17" fmla="*/ 8127667 w 9662615"/>
              <a:gd name="connsiteY17" fmla="*/ 1418254 h 1592835"/>
              <a:gd name="connsiteX18" fmla="*/ 7974579 w 9662615"/>
              <a:gd name="connsiteY18" fmla="*/ 1383439 h 1592835"/>
              <a:gd name="connsiteX19" fmla="*/ 7768351 w 9662615"/>
              <a:gd name="connsiteY19" fmla="*/ 1395051 h 1592835"/>
              <a:gd name="connsiteX20" fmla="*/ 7635985 w 9662615"/>
              <a:gd name="connsiteY20" fmla="*/ 1386363 h 1592835"/>
              <a:gd name="connsiteX21" fmla="*/ 7466069 w 9662615"/>
              <a:gd name="connsiteY21" fmla="*/ 1377654 h 1592835"/>
              <a:gd name="connsiteX22" fmla="*/ 7355642 w 9662615"/>
              <a:gd name="connsiteY22" fmla="*/ 1407761 h 1592835"/>
              <a:gd name="connsiteX23" fmla="*/ 7151610 w 9662615"/>
              <a:gd name="connsiteY23" fmla="*/ 1397856 h 1592835"/>
              <a:gd name="connsiteX24" fmla="*/ 7082147 w 9662615"/>
              <a:gd name="connsiteY24" fmla="*/ 1406113 h 1592835"/>
              <a:gd name="connsiteX25" fmla="*/ 7014958 w 9662615"/>
              <a:gd name="connsiteY25" fmla="*/ 1396883 h 1592835"/>
              <a:gd name="connsiteX26" fmla="*/ 6907567 w 9662615"/>
              <a:gd name="connsiteY26" fmla="*/ 1419149 h 1592835"/>
              <a:gd name="connsiteX27" fmla="*/ 6748428 w 9662615"/>
              <a:gd name="connsiteY27" fmla="*/ 1420308 h 1592835"/>
              <a:gd name="connsiteX28" fmla="*/ 6654257 w 9662615"/>
              <a:gd name="connsiteY28" fmla="*/ 1424143 h 1592835"/>
              <a:gd name="connsiteX29" fmla="*/ 6620123 w 9662615"/>
              <a:gd name="connsiteY29" fmla="*/ 1430535 h 1592835"/>
              <a:gd name="connsiteX30" fmla="*/ 6571355 w 9662615"/>
              <a:gd name="connsiteY30" fmla="*/ 1436144 h 1592835"/>
              <a:gd name="connsiteX31" fmla="*/ 6486557 w 9662615"/>
              <a:gd name="connsiteY31" fmla="*/ 1449861 h 1592835"/>
              <a:gd name="connsiteX32" fmla="*/ 6370419 w 9662615"/>
              <a:gd name="connsiteY32" fmla="*/ 1461649 h 1592835"/>
              <a:gd name="connsiteX33" fmla="*/ 6278839 w 9662615"/>
              <a:gd name="connsiteY33" fmla="*/ 1449160 h 1592835"/>
              <a:gd name="connsiteX34" fmla="*/ 6272455 w 9662615"/>
              <a:gd name="connsiteY34" fmla="*/ 1453191 h 1592835"/>
              <a:gd name="connsiteX35" fmla="*/ 6212659 w 9662615"/>
              <a:gd name="connsiteY35" fmla="*/ 1454850 h 1592835"/>
              <a:gd name="connsiteX36" fmla="*/ 6069317 w 9662615"/>
              <a:gd name="connsiteY36" fmla="*/ 1445838 h 1592835"/>
              <a:gd name="connsiteX37" fmla="*/ 5878477 w 9662615"/>
              <a:gd name="connsiteY37" fmla="*/ 1439180 h 1592835"/>
              <a:gd name="connsiteX38" fmla="*/ 5838387 w 9662615"/>
              <a:gd name="connsiteY38" fmla="*/ 1444679 h 1592835"/>
              <a:gd name="connsiteX39" fmla="*/ 5771136 w 9662615"/>
              <a:gd name="connsiteY39" fmla="*/ 1453639 h 1592835"/>
              <a:gd name="connsiteX40" fmla="*/ 5724081 w 9662615"/>
              <a:gd name="connsiteY40" fmla="*/ 1470431 h 1592835"/>
              <a:gd name="connsiteX41" fmla="*/ 5666577 w 9662615"/>
              <a:gd name="connsiteY41" fmla="*/ 1473921 h 1592835"/>
              <a:gd name="connsiteX42" fmla="*/ 5649068 w 9662615"/>
              <a:gd name="connsiteY42" fmla="*/ 1461676 h 1592835"/>
              <a:gd name="connsiteX43" fmla="*/ 5588902 w 9662615"/>
              <a:gd name="connsiteY43" fmla="*/ 1469647 h 1592835"/>
              <a:gd name="connsiteX44" fmla="*/ 5498090 w 9662615"/>
              <a:gd name="connsiteY44" fmla="*/ 1483173 h 1592835"/>
              <a:gd name="connsiteX45" fmla="*/ 5444641 w 9662615"/>
              <a:gd name="connsiteY45" fmla="*/ 1487602 h 1592835"/>
              <a:gd name="connsiteX46" fmla="*/ 5299812 w 9662615"/>
              <a:gd name="connsiteY46" fmla="*/ 1503362 h 1592835"/>
              <a:gd name="connsiteX47" fmla="*/ 5213947 w 9662615"/>
              <a:gd name="connsiteY47" fmla="*/ 1516637 h 1592835"/>
              <a:gd name="connsiteX48" fmla="*/ 5090342 w 9662615"/>
              <a:gd name="connsiteY48" fmla="*/ 1546680 h 1592835"/>
              <a:gd name="connsiteX49" fmla="*/ 5129812 w 9662615"/>
              <a:gd name="connsiteY49" fmla="*/ 1521277 h 1592835"/>
              <a:gd name="connsiteX50" fmla="*/ 5059484 w 9662615"/>
              <a:gd name="connsiteY50" fmla="*/ 1546802 h 1592835"/>
              <a:gd name="connsiteX51" fmla="*/ 5038524 w 9662615"/>
              <a:gd name="connsiteY51" fmla="*/ 1545675 h 1592835"/>
              <a:gd name="connsiteX52" fmla="*/ 5026564 w 9662615"/>
              <a:gd name="connsiteY52" fmla="*/ 1545376 h 1592835"/>
              <a:gd name="connsiteX53" fmla="*/ 4969433 w 9662615"/>
              <a:gd name="connsiteY53" fmla="*/ 1550865 h 1592835"/>
              <a:gd name="connsiteX54" fmla="*/ 4921303 w 9662615"/>
              <a:gd name="connsiteY54" fmla="*/ 1575379 h 1592835"/>
              <a:gd name="connsiteX55" fmla="*/ 4863775 w 9662615"/>
              <a:gd name="connsiteY55" fmla="*/ 1562633 h 1592835"/>
              <a:gd name="connsiteX56" fmla="*/ 4847242 w 9662615"/>
              <a:gd name="connsiteY56" fmla="*/ 1565435 h 1592835"/>
              <a:gd name="connsiteX57" fmla="*/ 4856839 w 9662615"/>
              <a:gd name="connsiteY57" fmla="*/ 1592835 h 1592835"/>
              <a:gd name="connsiteX58" fmla="*/ 4791466 w 9662615"/>
              <a:gd name="connsiteY58" fmla="*/ 1561324 h 1592835"/>
              <a:gd name="connsiteX59" fmla="*/ 4784247 w 9662615"/>
              <a:gd name="connsiteY59" fmla="*/ 1562342 h 1592835"/>
              <a:gd name="connsiteX60" fmla="*/ 4735334 w 9662615"/>
              <a:gd name="connsiteY60" fmla="*/ 1581778 h 1592835"/>
              <a:gd name="connsiteX61" fmla="*/ 4697562 w 9662615"/>
              <a:gd name="connsiteY61" fmla="*/ 1551206 h 1592835"/>
              <a:gd name="connsiteX62" fmla="*/ 4662664 w 9662615"/>
              <a:gd name="connsiteY62" fmla="*/ 1573162 h 1592835"/>
              <a:gd name="connsiteX63" fmla="*/ 4603028 w 9662615"/>
              <a:gd name="connsiteY63" fmla="*/ 1568821 h 1592835"/>
              <a:gd name="connsiteX64" fmla="*/ 4541612 w 9662615"/>
              <a:gd name="connsiteY64" fmla="*/ 1545262 h 1592835"/>
              <a:gd name="connsiteX65" fmla="*/ 4422155 w 9662615"/>
              <a:gd name="connsiteY65" fmla="*/ 1542059 h 1592835"/>
              <a:gd name="connsiteX66" fmla="*/ 4221826 w 9662615"/>
              <a:gd name="connsiteY66" fmla="*/ 1508923 h 1592835"/>
              <a:gd name="connsiteX67" fmla="*/ 4096601 w 9662615"/>
              <a:gd name="connsiteY67" fmla="*/ 1521563 h 1592835"/>
              <a:gd name="connsiteX68" fmla="*/ 3970635 w 9662615"/>
              <a:gd name="connsiteY68" fmla="*/ 1544815 h 1592835"/>
              <a:gd name="connsiteX69" fmla="*/ 3833906 w 9662615"/>
              <a:gd name="connsiteY69" fmla="*/ 1516637 h 1592835"/>
              <a:gd name="connsiteX70" fmla="*/ 3696258 w 9662615"/>
              <a:gd name="connsiteY70" fmla="*/ 1537563 h 1592835"/>
              <a:gd name="connsiteX71" fmla="*/ 3594070 w 9662615"/>
              <a:gd name="connsiteY71" fmla="*/ 1509422 h 1592835"/>
              <a:gd name="connsiteX72" fmla="*/ 3565233 w 9662615"/>
              <a:gd name="connsiteY72" fmla="*/ 1515122 h 1592835"/>
              <a:gd name="connsiteX73" fmla="*/ 3560267 w 9662615"/>
              <a:gd name="connsiteY73" fmla="*/ 1516288 h 1592835"/>
              <a:gd name="connsiteX74" fmla="*/ 3540258 w 9662615"/>
              <a:gd name="connsiteY74" fmla="*/ 1516976 h 1592835"/>
              <a:gd name="connsiteX75" fmla="*/ 3534780 w 9662615"/>
              <a:gd name="connsiteY75" fmla="*/ 1522141 h 1592835"/>
              <a:gd name="connsiteX76" fmla="*/ 3504783 w 9662615"/>
              <a:gd name="connsiteY76" fmla="*/ 1526739 h 1592835"/>
              <a:gd name="connsiteX77" fmla="*/ 3430805 w 9662615"/>
              <a:gd name="connsiteY77" fmla="*/ 1542521 h 1592835"/>
              <a:gd name="connsiteX78" fmla="*/ 3292707 w 9662615"/>
              <a:gd name="connsiteY78" fmla="*/ 1520490 h 1592835"/>
              <a:gd name="connsiteX79" fmla="*/ 3187872 w 9662615"/>
              <a:gd name="connsiteY79" fmla="*/ 1519991 h 1592835"/>
              <a:gd name="connsiteX80" fmla="*/ 3148026 w 9662615"/>
              <a:gd name="connsiteY80" fmla="*/ 1524777 h 1592835"/>
              <a:gd name="connsiteX81" fmla="*/ 3092394 w 9662615"/>
              <a:gd name="connsiteY81" fmla="*/ 1528115 h 1592835"/>
              <a:gd name="connsiteX82" fmla="*/ 2994200 w 9662615"/>
              <a:gd name="connsiteY82" fmla="*/ 1537857 h 1592835"/>
              <a:gd name="connsiteX83" fmla="*/ 2862301 w 9662615"/>
              <a:gd name="connsiteY83" fmla="*/ 1544250 h 1592835"/>
              <a:gd name="connsiteX84" fmla="*/ 2766335 w 9662615"/>
              <a:gd name="connsiteY84" fmla="*/ 1527662 h 1592835"/>
              <a:gd name="connsiteX85" fmla="*/ 2757836 w 9662615"/>
              <a:gd name="connsiteY85" fmla="*/ 1531371 h 1592835"/>
              <a:gd name="connsiteX86" fmla="*/ 2691555 w 9662615"/>
              <a:gd name="connsiteY86" fmla="*/ 1530283 h 1592835"/>
              <a:gd name="connsiteX87" fmla="*/ 2491676 w 9662615"/>
              <a:gd name="connsiteY87" fmla="*/ 1500859 h 1592835"/>
              <a:gd name="connsiteX88" fmla="*/ 2378036 w 9662615"/>
              <a:gd name="connsiteY88" fmla="*/ 1520645 h 1592835"/>
              <a:gd name="connsiteX89" fmla="*/ 2284269 w 9662615"/>
              <a:gd name="connsiteY89" fmla="*/ 1503068 h 1592835"/>
              <a:gd name="connsiteX90" fmla="*/ 2207104 w 9662615"/>
              <a:gd name="connsiteY90" fmla="*/ 1508888 h 1592835"/>
              <a:gd name="connsiteX91" fmla="*/ 2149226 w 9662615"/>
              <a:gd name="connsiteY91" fmla="*/ 1523409 h 1592835"/>
              <a:gd name="connsiteX92" fmla="*/ 2084783 w 9662615"/>
              <a:gd name="connsiteY92" fmla="*/ 1524245 h 1592835"/>
              <a:gd name="connsiteX93" fmla="*/ 2070075 w 9662615"/>
              <a:gd name="connsiteY93" fmla="*/ 1511285 h 1592835"/>
              <a:gd name="connsiteX94" fmla="*/ 2001057 w 9662615"/>
              <a:gd name="connsiteY94" fmla="*/ 1516449 h 1592835"/>
              <a:gd name="connsiteX95" fmla="*/ 1896330 w 9662615"/>
              <a:gd name="connsiteY95" fmla="*/ 1525725 h 1592835"/>
              <a:gd name="connsiteX96" fmla="*/ 1835994 w 9662615"/>
              <a:gd name="connsiteY96" fmla="*/ 1527678 h 1592835"/>
              <a:gd name="connsiteX97" fmla="*/ 1671119 w 9662615"/>
              <a:gd name="connsiteY97" fmla="*/ 1536701 h 1592835"/>
              <a:gd name="connsiteX98" fmla="*/ 1601337 w 9662615"/>
              <a:gd name="connsiteY98" fmla="*/ 1548552 h 1592835"/>
              <a:gd name="connsiteX99" fmla="*/ 1407755 w 9662615"/>
              <a:gd name="connsiteY99" fmla="*/ 1571444 h 1592835"/>
              <a:gd name="connsiteX100" fmla="*/ 1271994 w 9662615"/>
              <a:gd name="connsiteY100" fmla="*/ 1579471 h 1592835"/>
              <a:gd name="connsiteX101" fmla="*/ 1249226 w 9662615"/>
              <a:gd name="connsiteY101" fmla="*/ 1583140 h 1592835"/>
              <a:gd name="connsiteX102" fmla="*/ 1217719 w 9662615"/>
              <a:gd name="connsiteY102" fmla="*/ 1580863 h 1592835"/>
              <a:gd name="connsiteX103" fmla="*/ 1091432 w 9662615"/>
              <a:gd name="connsiteY103" fmla="*/ 1571003 h 1592835"/>
              <a:gd name="connsiteX104" fmla="*/ 992039 w 9662615"/>
              <a:gd name="connsiteY104" fmla="*/ 1556662 h 1592835"/>
              <a:gd name="connsiteX105" fmla="*/ 868264 w 9662615"/>
              <a:gd name="connsiteY105" fmla="*/ 1566392 h 1592835"/>
              <a:gd name="connsiteX106" fmla="*/ 792765 w 9662615"/>
              <a:gd name="connsiteY106" fmla="*/ 1563102 h 1592835"/>
              <a:gd name="connsiteX107" fmla="*/ 669055 w 9662615"/>
              <a:gd name="connsiteY107" fmla="*/ 1543638 h 1592835"/>
              <a:gd name="connsiteX108" fmla="*/ 506152 w 9662615"/>
              <a:gd name="connsiteY108" fmla="*/ 1549124 h 1592835"/>
              <a:gd name="connsiteX109" fmla="*/ 472797 w 9662615"/>
              <a:gd name="connsiteY109" fmla="*/ 1568904 h 1592835"/>
              <a:gd name="connsiteX110" fmla="*/ 427864 w 9662615"/>
              <a:gd name="connsiteY110" fmla="*/ 1580848 h 1592835"/>
              <a:gd name="connsiteX111" fmla="*/ 408381 w 9662615"/>
              <a:gd name="connsiteY111" fmla="*/ 1552940 h 1592835"/>
              <a:gd name="connsiteX112" fmla="*/ 267163 w 9662615"/>
              <a:gd name="connsiteY112" fmla="*/ 1531913 h 1592835"/>
              <a:gd name="connsiteX113" fmla="*/ 196644 w 9662615"/>
              <a:gd name="connsiteY113" fmla="*/ 1524565 h 1592835"/>
              <a:gd name="connsiteX114" fmla="*/ 86819 w 9662615"/>
              <a:gd name="connsiteY114" fmla="*/ 1519517 h 1592835"/>
              <a:gd name="connsiteX115" fmla="*/ 53369 w 9662615"/>
              <a:gd name="connsiteY115" fmla="*/ 1516853 h 1592835"/>
              <a:gd name="connsiteX116" fmla="*/ 2359 w 9662615"/>
              <a:gd name="connsiteY116" fmla="*/ 1515247 h 1592835"/>
              <a:gd name="connsiteX117" fmla="*/ 0 w 9662615"/>
              <a:gd name="connsiteY117" fmla="*/ 1514932 h 1592835"/>
              <a:gd name="connsiteX118" fmla="*/ 0 w 9662615"/>
              <a:gd name="connsiteY118" fmla="*/ 0 h 1592835"/>
              <a:gd name="connsiteX0" fmla="*/ 0 w 9662615"/>
              <a:gd name="connsiteY0" fmla="*/ 0 h 1692226"/>
              <a:gd name="connsiteX1" fmla="*/ 9662615 w 9662615"/>
              <a:gd name="connsiteY1" fmla="*/ 0 h 1692226"/>
              <a:gd name="connsiteX2" fmla="*/ 9662615 w 9662615"/>
              <a:gd name="connsiteY2" fmla="*/ 1280346 h 1692226"/>
              <a:gd name="connsiteX3" fmla="*/ 9658420 w 9662615"/>
              <a:gd name="connsiteY3" fmla="*/ 1280106 h 1692226"/>
              <a:gd name="connsiteX4" fmla="*/ 9469546 w 9662615"/>
              <a:gd name="connsiteY4" fmla="*/ 1289837 h 1692226"/>
              <a:gd name="connsiteX5" fmla="*/ 9385895 w 9662615"/>
              <a:gd name="connsiteY5" fmla="*/ 1269203 h 1692226"/>
              <a:gd name="connsiteX6" fmla="*/ 9144767 w 9662615"/>
              <a:gd name="connsiteY6" fmla="*/ 1264120 h 1692226"/>
              <a:gd name="connsiteX7" fmla="*/ 8837252 w 9662615"/>
              <a:gd name="connsiteY7" fmla="*/ 1350515 h 1692226"/>
              <a:gd name="connsiteX8" fmla="*/ 8705466 w 9662615"/>
              <a:gd name="connsiteY8" fmla="*/ 1342419 h 1692226"/>
              <a:gd name="connsiteX9" fmla="*/ 8652221 w 9662615"/>
              <a:gd name="connsiteY9" fmla="*/ 1326906 h 1692226"/>
              <a:gd name="connsiteX10" fmla="*/ 8632312 w 9662615"/>
              <a:gd name="connsiteY10" fmla="*/ 1326025 h 1692226"/>
              <a:gd name="connsiteX11" fmla="*/ 8591582 w 9662615"/>
              <a:gd name="connsiteY11" fmla="*/ 1341666 h 1692226"/>
              <a:gd name="connsiteX12" fmla="*/ 8537336 w 9662615"/>
              <a:gd name="connsiteY12" fmla="*/ 1341684 h 1692226"/>
              <a:gd name="connsiteX13" fmla="*/ 8472508 w 9662615"/>
              <a:gd name="connsiteY13" fmla="*/ 1363109 h 1692226"/>
              <a:gd name="connsiteX14" fmla="*/ 8258477 w 9662615"/>
              <a:gd name="connsiteY14" fmla="*/ 1370666 h 1692226"/>
              <a:gd name="connsiteX15" fmla="*/ 8197961 w 9662615"/>
              <a:gd name="connsiteY15" fmla="*/ 1392804 h 1692226"/>
              <a:gd name="connsiteX16" fmla="*/ 8171196 w 9662615"/>
              <a:gd name="connsiteY16" fmla="*/ 1397216 h 1692226"/>
              <a:gd name="connsiteX17" fmla="*/ 8127667 w 9662615"/>
              <a:gd name="connsiteY17" fmla="*/ 1418254 h 1692226"/>
              <a:gd name="connsiteX18" fmla="*/ 7974579 w 9662615"/>
              <a:gd name="connsiteY18" fmla="*/ 1383439 h 1692226"/>
              <a:gd name="connsiteX19" fmla="*/ 7768351 w 9662615"/>
              <a:gd name="connsiteY19" fmla="*/ 1395051 h 1692226"/>
              <a:gd name="connsiteX20" fmla="*/ 7635985 w 9662615"/>
              <a:gd name="connsiteY20" fmla="*/ 1386363 h 1692226"/>
              <a:gd name="connsiteX21" fmla="*/ 7466069 w 9662615"/>
              <a:gd name="connsiteY21" fmla="*/ 1377654 h 1692226"/>
              <a:gd name="connsiteX22" fmla="*/ 7355642 w 9662615"/>
              <a:gd name="connsiteY22" fmla="*/ 1407761 h 1692226"/>
              <a:gd name="connsiteX23" fmla="*/ 7151610 w 9662615"/>
              <a:gd name="connsiteY23" fmla="*/ 1397856 h 1692226"/>
              <a:gd name="connsiteX24" fmla="*/ 7082147 w 9662615"/>
              <a:gd name="connsiteY24" fmla="*/ 1406113 h 1692226"/>
              <a:gd name="connsiteX25" fmla="*/ 7014958 w 9662615"/>
              <a:gd name="connsiteY25" fmla="*/ 1396883 h 1692226"/>
              <a:gd name="connsiteX26" fmla="*/ 6907567 w 9662615"/>
              <a:gd name="connsiteY26" fmla="*/ 1419149 h 1692226"/>
              <a:gd name="connsiteX27" fmla="*/ 6748428 w 9662615"/>
              <a:gd name="connsiteY27" fmla="*/ 1420308 h 1692226"/>
              <a:gd name="connsiteX28" fmla="*/ 6654257 w 9662615"/>
              <a:gd name="connsiteY28" fmla="*/ 1424143 h 1692226"/>
              <a:gd name="connsiteX29" fmla="*/ 6620123 w 9662615"/>
              <a:gd name="connsiteY29" fmla="*/ 1430535 h 1692226"/>
              <a:gd name="connsiteX30" fmla="*/ 6571355 w 9662615"/>
              <a:gd name="connsiteY30" fmla="*/ 1436144 h 1692226"/>
              <a:gd name="connsiteX31" fmla="*/ 6486557 w 9662615"/>
              <a:gd name="connsiteY31" fmla="*/ 1449861 h 1692226"/>
              <a:gd name="connsiteX32" fmla="*/ 6370419 w 9662615"/>
              <a:gd name="connsiteY32" fmla="*/ 1461649 h 1692226"/>
              <a:gd name="connsiteX33" fmla="*/ 6278839 w 9662615"/>
              <a:gd name="connsiteY33" fmla="*/ 1449160 h 1692226"/>
              <a:gd name="connsiteX34" fmla="*/ 6272455 w 9662615"/>
              <a:gd name="connsiteY34" fmla="*/ 1453191 h 1692226"/>
              <a:gd name="connsiteX35" fmla="*/ 6212659 w 9662615"/>
              <a:gd name="connsiteY35" fmla="*/ 1454850 h 1692226"/>
              <a:gd name="connsiteX36" fmla="*/ 6069317 w 9662615"/>
              <a:gd name="connsiteY36" fmla="*/ 1445838 h 1692226"/>
              <a:gd name="connsiteX37" fmla="*/ 5878477 w 9662615"/>
              <a:gd name="connsiteY37" fmla="*/ 1439180 h 1692226"/>
              <a:gd name="connsiteX38" fmla="*/ 5838387 w 9662615"/>
              <a:gd name="connsiteY38" fmla="*/ 1444679 h 1692226"/>
              <a:gd name="connsiteX39" fmla="*/ 5771136 w 9662615"/>
              <a:gd name="connsiteY39" fmla="*/ 1453639 h 1692226"/>
              <a:gd name="connsiteX40" fmla="*/ 5724081 w 9662615"/>
              <a:gd name="connsiteY40" fmla="*/ 1470431 h 1692226"/>
              <a:gd name="connsiteX41" fmla="*/ 5666577 w 9662615"/>
              <a:gd name="connsiteY41" fmla="*/ 1473921 h 1692226"/>
              <a:gd name="connsiteX42" fmla="*/ 5649068 w 9662615"/>
              <a:gd name="connsiteY42" fmla="*/ 1461676 h 1692226"/>
              <a:gd name="connsiteX43" fmla="*/ 5588902 w 9662615"/>
              <a:gd name="connsiteY43" fmla="*/ 1469647 h 1692226"/>
              <a:gd name="connsiteX44" fmla="*/ 5498090 w 9662615"/>
              <a:gd name="connsiteY44" fmla="*/ 1483173 h 1692226"/>
              <a:gd name="connsiteX45" fmla="*/ 5444641 w 9662615"/>
              <a:gd name="connsiteY45" fmla="*/ 1487602 h 1692226"/>
              <a:gd name="connsiteX46" fmla="*/ 5299812 w 9662615"/>
              <a:gd name="connsiteY46" fmla="*/ 1503362 h 1692226"/>
              <a:gd name="connsiteX47" fmla="*/ 5213947 w 9662615"/>
              <a:gd name="connsiteY47" fmla="*/ 1516637 h 1692226"/>
              <a:gd name="connsiteX48" fmla="*/ 5090342 w 9662615"/>
              <a:gd name="connsiteY48" fmla="*/ 1546680 h 1692226"/>
              <a:gd name="connsiteX49" fmla="*/ 5129812 w 9662615"/>
              <a:gd name="connsiteY49" fmla="*/ 1521277 h 1692226"/>
              <a:gd name="connsiteX50" fmla="*/ 5059484 w 9662615"/>
              <a:gd name="connsiteY50" fmla="*/ 1546802 h 1692226"/>
              <a:gd name="connsiteX51" fmla="*/ 5038524 w 9662615"/>
              <a:gd name="connsiteY51" fmla="*/ 1545675 h 1692226"/>
              <a:gd name="connsiteX52" fmla="*/ 5026564 w 9662615"/>
              <a:gd name="connsiteY52" fmla="*/ 1545376 h 1692226"/>
              <a:gd name="connsiteX53" fmla="*/ 4969433 w 9662615"/>
              <a:gd name="connsiteY53" fmla="*/ 1550865 h 1692226"/>
              <a:gd name="connsiteX54" fmla="*/ 4921303 w 9662615"/>
              <a:gd name="connsiteY54" fmla="*/ 1575379 h 1692226"/>
              <a:gd name="connsiteX55" fmla="*/ 4863775 w 9662615"/>
              <a:gd name="connsiteY55" fmla="*/ 1562633 h 1692226"/>
              <a:gd name="connsiteX56" fmla="*/ 4847242 w 9662615"/>
              <a:gd name="connsiteY56" fmla="*/ 1565435 h 1692226"/>
              <a:gd name="connsiteX57" fmla="*/ 4809131 w 9662615"/>
              <a:gd name="connsiteY57" fmla="*/ 1692226 h 1692226"/>
              <a:gd name="connsiteX58" fmla="*/ 4791466 w 9662615"/>
              <a:gd name="connsiteY58" fmla="*/ 1561324 h 1692226"/>
              <a:gd name="connsiteX59" fmla="*/ 4784247 w 9662615"/>
              <a:gd name="connsiteY59" fmla="*/ 1562342 h 1692226"/>
              <a:gd name="connsiteX60" fmla="*/ 4735334 w 9662615"/>
              <a:gd name="connsiteY60" fmla="*/ 1581778 h 1692226"/>
              <a:gd name="connsiteX61" fmla="*/ 4697562 w 9662615"/>
              <a:gd name="connsiteY61" fmla="*/ 1551206 h 1692226"/>
              <a:gd name="connsiteX62" fmla="*/ 4662664 w 9662615"/>
              <a:gd name="connsiteY62" fmla="*/ 1573162 h 1692226"/>
              <a:gd name="connsiteX63" fmla="*/ 4603028 w 9662615"/>
              <a:gd name="connsiteY63" fmla="*/ 1568821 h 1692226"/>
              <a:gd name="connsiteX64" fmla="*/ 4541612 w 9662615"/>
              <a:gd name="connsiteY64" fmla="*/ 1545262 h 1692226"/>
              <a:gd name="connsiteX65" fmla="*/ 4422155 w 9662615"/>
              <a:gd name="connsiteY65" fmla="*/ 1542059 h 1692226"/>
              <a:gd name="connsiteX66" fmla="*/ 4221826 w 9662615"/>
              <a:gd name="connsiteY66" fmla="*/ 1508923 h 1692226"/>
              <a:gd name="connsiteX67" fmla="*/ 4096601 w 9662615"/>
              <a:gd name="connsiteY67" fmla="*/ 1521563 h 1692226"/>
              <a:gd name="connsiteX68" fmla="*/ 3970635 w 9662615"/>
              <a:gd name="connsiteY68" fmla="*/ 1544815 h 1692226"/>
              <a:gd name="connsiteX69" fmla="*/ 3833906 w 9662615"/>
              <a:gd name="connsiteY69" fmla="*/ 1516637 h 1692226"/>
              <a:gd name="connsiteX70" fmla="*/ 3696258 w 9662615"/>
              <a:gd name="connsiteY70" fmla="*/ 1537563 h 1692226"/>
              <a:gd name="connsiteX71" fmla="*/ 3594070 w 9662615"/>
              <a:gd name="connsiteY71" fmla="*/ 1509422 h 1692226"/>
              <a:gd name="connsiteX72" fmla="*/ 3565233 w 9662615"/>
              <a:gd name="connsiteY72" fmla="*/ 1515122 h 1692226"/>
              <a:gd name="connsiteX73" fmla="*/ 3560267 w 9662615"/>
              <a:gd name="connsiteY73" fmla="*/ 1516288 h 1692226"/>
              <a:gd name="connsiteX74" fmla="*/ 3540258 w 9662615"/>
              <a:gd name="connsiteY74" fmla="*/ 1516976 h 1692226"/>
              <a:gd name="connsiteX75" fmla="*/ 3534780 w 9662615"/>
              <a:gd name="connsiteY75" fmla="*/ 1522141 h 1692226"/>
              <a:gd name="connsiteX76" fmla="*/ 3504783 w 9662615"/>
              <a:gd name="connsiteY76" fmla="*/ 1526739 h 1692226"/>
              <a:gd name="connsiteX77" fmla="*/ 3430805 w 9662615"/>
              <a:gd name="connsiteY77" fmla="*/ 1542521 h 1692226"/>
              <a:gd name="connsiteX78" fmla="*/ 3292707 w 9662615"/>
              <a:gd name="connsiteY78" fmla="*/ 1520490 h 1692226"/>
              <a:gd name="connsiteX79" fmla="*/ 3187872 w 9662615"/>
              <a:gd name="connsiteY79" fmla="*/ 1519991 h 1692226"/>
              <a:gd name="connsiteX80" fmla="*/ 3148026 w 9662615"/>
              <a:gd name="connsiteY80" fmla="*/ 1524777 h 1692226"/>
              <a:gd name="connsiteX81" fmla="*/ 3092394 w 9662615"/>
              <a:gd name="connsiteY81" fmla="*/ 1528115 h 1692226"/>
              <a:gd name="connsiteX82" fmla="*/ 2994200 w 9662615"/>
              <a:gd name="connsiteY82" fmla="*/ 1537857 h 1692226"/>
              <a:gd name="connsiteX83" fmla="*/ 2862301 w 9662615"/>
              <a:gd name="connsiteY83" fmla="*/ 1544250 h 1692226"/>
              <a:gd name="connsiteX84" fmla="*/ 2766335 w 9662615"/>
              <a:gd name="connsiteY84" fmla="*/ 1527662 h 1692226"/>
              <a:gd name="connsiteX85" fmla="*/ 2757836 w 9662615"/>
              <a:gd name="connsiteY85" fmla="*/ 1531371 h 1692226"/>
              <a:gd name="connsiteX86" fmla="*/ 2691555 w 9662615"/>
              <a:gd name="connsiteY86" fmla="*/ 1530283 h 1692226"/>
              <a:gd name="connsiteX87" fmla="*/ 2491676 w 9662615"/>
              <a:gd name="connsiteY87" fmla="*/ 1500859 h 1692226"/>
              <a:gd name="connsiteX88" fmla="*/ 2378036 w 9662615"/>
              <a:gd name="connsiteY88" fmla="*/ 1520645 h 1692226"/>
              <a:gd name="connsiteX89" fmla="*/ 2284269 w 9662615"/>
              <a:gd name="connsiteY89" fmla="*/ 1503068 h 1692226"/>
              <a:gd name="connsiteX90" fmla="*/ 2207104 w 9662615"/>
              <a:gd name="connsiteY90" fmla="*/ 1508888 h 1692226"/>
              <a:gd name="connsiteX91" fmla="*/ 2149226 w 9662615"/>
              <a:gd name="connsiteY91" fmla="*/ 1523409 h 1692226"/>
              <a:gd name="connsiteX92" fmla="*/ 2084783 w 9662615"/>
              <a:gd name="connsiteY92" fmla="*/ 1524245 h 1692226"/>
              <a:gd name="connsiteX93" fmla="*/ 2070075 w 9662615"/>
              <a:gd name="connsiteY93" fmla="*/ 1511285 h 1692226"/>
              <a:gd name="connsiteX94" fmla="*/ 2001057 w 9662615"/>
              <a:gd name="connsiteY94" fmla="*/ 1516449 h 1692226"/>
              <a:gd name="connsiteX95" fmla="*/ 1896330 w 9662615"/>
              <a:gd name="connsiteY95" fmla="*/ 1525725 h 1692226"/>
              <a:gd name="connsiteX96" fmla="*/ 1835994 w 9662615"/>
              <a:gd name="connsiteY96" fmla="*/ 1527678 h 1692226"/>
              <a:gd name="connsiteX97" fmla="*/ 1671119 w 9662615"/>
              <a:gd name="connsiteY97" fmla="*/ 1536701 h 1692226"/>
              <a:gd name="connsiteX98" fmla="*/ 1601337 w 9662615"/>
              <a:gd name="connsiteY98" fmla="*/ 1548552 h 1692226"/>
              <a:gd name="connsiteX99" fmla="*/ 1407755 w 9662615"/>
              <a:gd name="connsiteY99" fmla="*/ 1571444 h 1692226"/>
              <a:gd name="connsiteX100" fmla="*/ 1271994 w 9662615"/>
              <a:gd name="connsiteY100" fmla="*/ 1579471 h 1692226"/>
              <a:gd name="connsiteX101" fmla="*/ 1249226 w 9662615"/>
              <a:gd name="connsiteY101" fmla="*/ 1583140 h 1692226"/>
              <a:gd name="connsiteX102" fmla="*/ 1217719 w 9662615"/>
              <a:gd name="connsiteY102" fmla="*/ 1580863 h 1692226"/>
              <a:gd name="connsiteX103" fmla="*/ 1091432 w 9662615"/>
              <a:gd name="connsiteY103" fmla="*/ 1571003 h 1692226"/>
              <a:gd name="connsiteX104" fmla="*/ 992039 w 9662615"/>
              <a:gd name="connsiteY104" fmla="*/ 1556662 h 1692226"/>
              <a:gd name="connsiteX105" fmla="*/ 868264 w 9662615"/>
              <a:gd name="connsiteY105" fmla="*/ 1566392 h 1692226"/>
              <a:gd name="connsiteX106" fmla="*/ 792765 w 9662615"/>
              <a:gd name="connsiteY106" fmla="*/ 1563102 h 1692226"/>
              <a:gd name="connsiteX107" fmla="*/ 669055 w 9662615"/>
              <a:gd name="connsiteY107" fmla="*/ 1543638 h 1692226"/>
              <a:gd name="connsiteX108" fmla="*/ 506152 w 9662615"/>
              <a:gd name="connsiteY108" fmla="*/ 1549124 h 1692226"/>
              <a:gd name="connsiteX109" fmla="*/ 472797 w 9662615"/>
              <a:gd name="connsiteY109" fmla="*/ 1568904 h 1692226"/>
              <a:gd name="connsiteX110" fmla="*/ 427864 w 9662615"/>
              <a:gd name="connsiteY110" fmla="*/ 1580848 h 1692226"/>
              <a:gd name="connsiteX111" fmla="*/ 408381 w 9662615"/>
              <a:gd name="connsiteY111" fmla="*/ 1552940 h 1692226"/>
              <a:gd name="connsiteX112" fmla="*/ 267163 w 9662615"/>
              <a:gd name="connsiteY112" fmla="*/ 1531913 h 1692226"/>
              <a:gd name="connsiteX113" fmla="*/ 196644 w 9662615"/>
              <a:gd name="connsiteY113" fmla="*/ 1524565 h 1692226"/>
              <a:gd name="connsiteX114" fmla="*/ 86819 w 9662615"/>
              <a:gd name="connsiteY114" fmla="*/ 1519517 h 1692226"/>
              <a:gd name="connsiteX115" fmla="*/ 53369 w 9662615"/>
              <a:gd name="connsiteY115" fmla="*/ 1516853 h 1692226"/>
              <a:gd name="connsiteX116" fmla="*/ 2359 w 9662615"/>
              <a:gd name="connsiteY116" fmla="*/ 1515247 h 1692226"/>
              <a:gd name="connsiteX117" fmla="*/ 0 w 9662615"/>
              <a:gd name="connsiteY117" fmla="*/ 1514932 h 1692226"/>
              <a:gd name="connsiteX118" fmla="*/ 0 w 9662615"/>
              <a:gd name="connsiteY118" fmla="*/ 0 h 1692226"/>
              <a:gd name="connsiteX0" fmla="*/ 0 w 9662615"/>
              <a:gd name="connsiteY0" fmla="*/ 0 h 1692226"/>
              <a:gd name="connsiteX1" fmla="*/ 9662615 w 9662615"/>
              <a:gd name="connsiteY1" fmla="*/ 0 h 1692226"/>
              <a:gd name="connsiteX2" fmla="*/ 9662615 w 9662615"/>
              <a:gd name="connsiteY2" fmla="*/ 1280346 h 1692226"/>
              <a:gd name="connsiteX3" fmla="*/ 9658420 w 9662615"/>
              <a:gd name="connsiteY3" fmla="*/ 1280106 h 1692226"/>
              <a:gd name="connsiteX4" fmla="*/ 9469546 w 9662615"/>
              <a:gd name="connsiteY4" fmla="*/ 1289837 h 1692226"/>
              <a:gd name="connsiteX5" fmla="*/ 9385895 w 9662615"/>
              <a:gd name="connsiteY5" fmla="*/ 1269203 h 1692226"/>
              <a:gd name="connsiteX6" fmla="*/ 9144767 w 9662615"/>
              <a:gd name="connsiteY6" fmla="*/ 1264120 h 1692226"/>
              <a:gd name="connsiteX7" fmla="*/ 8837252 w 9662615"/>
              <a:gd name="connsiteY7" fmla="*/ 1350515 h 1692226"/>
              <a:gd name="connsiteX8" fmla="*/ 8705466 w 9662615"/>
              <a:gd name="connsiteY8" fmla="*/ 1342419 h 1692226"/>
              <a:gd name="connsiteX9" fmla="*/ 8652221 w 9662615"/>
              <a:gd name="connsiteY9" fmla="*/ 1326906 h 1692226"/>
              <a:gd name="connsiteX10" fmla="*/ 8632312 w 9662615"/>
              <a:gd name="connsiteY10" fmla="*/ 1326025 h 1692226"/>
              <a:gd name="connsiteX11" fmla="*/ 8591582 w 9662615"/>
              <a:gd name="connsiteY11" fmla="*/ 1341666 h 1692226"/>
              <a:gd name="connsiteX12" fmla="*/ 8537336 w 9662615"/>
              <a:gd name="connsiteY12" fmla="*/ 1341684 h 1692226"/>
              <a:gd name="connsiteX13" fmla="*/ 8472508 w 9662615"/>
              <a:gd name="connsiteY13" fmla="*/ 1363109 h 1692226"/>
              <a:gd name="connsiteX14" fmla="*/ 8258477 w 9662615"/>
              <a:gd name="connsiteY14" fmla="*/ 1370666 h 1692226"/>
              <a:gd name="connsiteX15" fmla="*/ 8197961 w 9662615"/>
              <a:gd name="connsiteY15" fmla="*/ 1392804 h 1692226"/>
              <a:gd name="connsiteX16" fmla="*/ 8171196 w 9662615"/>
              <a:gd name="connsiteY16" fmla="*/ 1397216 h 1692226"/>
              <a:gd name="connsiteX17" fmla="*/ 8127667 w 9662615"/>
              <a:gd name="connsiteY17" fmla="*/ 1418254 h 1692226"/>
              <a:gd name="connsiteX18" fmla="*/ 7974579 w 9662615"/>
              <a:gd name="connsiteY18" fmla="*/ 1383439 h 1692226"/>
              <a:gd name="connsiteX19" fmla="*/ 7768351 w 9662615"/>
              <a:gd name="connsiteY19" fmla="*/ 1395051 h 1692226"/>
              <a:gd name="connsiteX20" fmla="*/ 7635985 w 9662615"/>
              <a:gd name="connsiteY20" fmla="*/ 1386363 h 1692226"/>
              <a:gd name="connsiteX21" fmla="*/ 7466069 w 9662615"/>
              <a:gd name="connsiteY21" fmla="*/ 1377654 h 1692226"/>
              <a:gd name="connsiteX22" fmla="*/ 7355642 w 9662615"/>
              <a:gd name="connsiteY22" fmla="*/ 1407761 h 1692226"/>
              <a:gd name="connsiteX23" fmla="*/ 7151610 w 9662615"/>
              <a:gd name="connsiteY23" fmla="*/ 1397856 h 1692226"/>
              <a:gd name="connsiteX24" fmla="*/ 7082147 w 9662615"/>
              <a:gd name="connsiteY24" fmla="*/ 1406113 h 1692226"/>
              <a:gd name="connsiteX25" fmla="*/ 7014958 w 9662615"/>
              <a:gd name="connsiteY25" fmla="*/ 1396883 h 1692226"/>
              <a:gd name="connsiteX26" fmla="*/ 6907567 w 9662615"/>
              <a:gd name="connsiteY26" fmla="*/ 1419149 h 1692226"/>
              <a:gd name="connsiteX27" fmla="*/ 6748428 w 9662615"/>
              <a:gd name="connsiteY27" fmla="*/ 1420308 h 1692226"/>
              <a:gd name="connsiteX28" fmla="*/ 6654257 w 9662615"/>
              <a:gd name="connsiteY28" fmla="*/ 1424143 h 1692226"/>
              <a:gd name="connsiteX29" fmla="*/ 6620123 w 9662615"/>
              <a:gd name="connsiteY29" fmla="*/ 1430535 h 1692226"/>
              <a:gd name="connsiteX30" fmla="*/ 6571355 w 9662615"/>
              <a:gd name="connsiteY30" fmla="*/ 1436144 h 1692226"/>
              <a:gd name="connsiteX31" fmla="*/ 6486557 w 9662615"/>
              <a:gd name="connsiteY31" fmla="*/ 1449861 h 1692226"/>
              <a:gd name="connsiteX32" fmla="*/ 6370419 w 9662615"/>
              <a:gd name="connsiteY32" fmla="*/ 1461649 h 1692226"/>
              <a:gd name="connsiteX33" fmla="*/ 6278839 w 9662615"/>
              <a:gd name="connsiteY33" fmla="*/ 1449160 h 1692226"/>
              <a:gd name="connsiteX34" fmla="*/ 6272455 w 9662615"/>
              <a:gd name="connsiteY34" fmla="*/ 1453191 h 1692226"/>
              <a:gd name="connsiteX35" fmla="*/ 6212659 w 9662615"/>
              <a:gd name="connsiteY35" fmla="*/ 1454850 h 1692226"/>
              <a:gd name="connsiteX36" fmla="*/ 6069317 w 9662615"/>
              <a:gd name="connsiteY36" fmla="*/ 1445838 h 1692226"/>
              <a:gd name="connsiteX37" fmla="*/ 5878477 w 9662615"/>
              <a:gd name="connsiteY37" fmla="*/ 1439180 h 1692226"/>
              <a:gd name="connsiteX38" fmla="*/ 5838387 w 9662615"/>
              <a:gd name="connsiteY38" fmla="*/ 1444679 h 1692226"/>
              <a:gd name="connsiteX39" fmla="*/ 5771136 w 9662615"/>
              <a:gd name="connsiteY39" fmla="*/ 1453639 h 1692226"/>
              <a:gd name="connsiteX40" fmla="*/ 5724081 w 9662615"/>
              <a:gd name="connsiteY40" fmla="*/ 1470431 h 1692226"/>
              <a:gd name="connsiteX41" fmla="*/ 5666577 w 9662615"/>
              <a:gd name="connsiteY41" fmla="*/ 1473921 h 1692226"/>
              <a:gd name="connsiteX42" fmla="*/ 5649068 w 9662615"/>
              <a:gd name="connsiteY42" fmla="*/ 1461676 h 1692226"/>
              <a:gd name="connsiteX43" fmla="*/ 5588902 w 9662615"/>
              <a:gd name="connsiteY43" fmla="*/ 1469647 h 1692226"/>
              <a:gd name="connsiteX44" fmla="*/ 5498090 w 9662615"/>
              <a:gd name="connsiteY44" fmla="*/ 1483173 h 1692226"/>
              <a:gd name="connsiteX45" fmla="*/ 5444641 w 9662615"/>
              <a:gd name="connsiteY45" fmla="*/ 1487602 h 1692226"/>
              <a:gd name="connsiteX46" fmla="*/ 5299812 w 9662615"/>
              <a:gd name="connsiteY46" fmla="*/ 1503362 h 1692226"/>
              <a:gd name="connsiteX47" fmla="*/ 5213947 w 9662615"/>
              <a:gd name="connsiteY47" fmla="*/ 1516637 h 1692226"/>
              <a:gd name="connsiteX48" fmla="*/ 5090342 w 9662615"/>
              <a:gd name="connsiteY48" fmla="*/ 1546680 h 1692226"/>
              <a:gd name="connsiteX49" fmla="*/ 5129812 w 9662615"/>
              <a:gd name="connsiteY49" fmla="*/ 1521277 h 1692226"/>
              <a:gd name="connsiteX50" fmla="*/ 5059484 w 9662615"/>
              <a:gd name="connsiteY50" fmla="*/ 1546802 h 1692226"/>
              <a:gd name="connsiteX51" fmla="*/ 5038524 w 9662615"/>
              <a:gd name="connsiteY51" fmla="*/ 1545675 h 1692226"/>
              <a:gd name="connsiteX52" fmla="*/ 5026564 w 9662615"/>
              <a:gd name="connsiteY52" fmla="*/ 1545376 h 1692226"/>
              <a:gd name="connsiteX53" fmla="*/ 4969433 w 9662615"/>
              <a:gd name="connsiteY53" fmla="*/ 1550865 h 1692226"/>
              <a:gd name="connsiteX54" fmla="*/ 4921303 w 9662615"/>
              <a:gd name="connsiteY54" fmla="*/ 1575379 h 1692226"/>
              <a:gd name="connsiteX55" fmla="*/ 4863775 w 9662615"/>
              <a:gd name="connsiteY55" fmla="*/ 1562633 h 1692226"/>
              <a:gd name="connsiteX56" fmla="*/ 4847242 w 9662615"/>
              <a:gd name="connsiteY56" fmla="*/ 1664826 h 1692226"/>
              <a:gd name="connsiteX57" fmla="*/ 4809131 w 9662615"/>
              <a:gd name="connsiteY57" fmla="*/ 1692226 h 1692226"/>
              <a:gd name="connsiteX58" fmla="*/ 4791466 w 9662615"/>
              <a:gd name="connsiteY58" fmla="*/ 1561324 h 1692226"/>
              <a:gd name="connsiteX59" fmla="*/ 4784247 w 9662615"/>
              <a:gd name="connsiteY59" fmla="*/ 1562342 h 1692226"/>
              <a:gd name="connsiteX60" fmla="*/ 4735334 w 9662615"/>
              <a:gd name="connsiteY60" fmla="*/ 1581778 h 1692226"/>
              <a:gd name="connsiteX61" fmla="*/ 4697562 w 9662615"/>
              <a:gd name="connsiteY61" fmla="*/ 1551206 h 1692226"/>
              <a:gd name="connsiteX62" fmla="*/ 4662664 w 9662615"/>
              <a:gd name="connsiteY62" fmla="*/ 1573162 h 1692226"/>
              <a:gd name="connsiteX63" fmla="*/ 4603028 w 9662615"/>
              <a:gd name="connsiteY63" fmla="*/ 1568821 h 1692226"/>
              <a:gd name="connsiteX64" fmla="*/ 4541612 w 9662615"/>
              <a:gd name="connsiteY64" fmla="*/ 1545262 h 1692226"/>
              <a:gd name="connsiteX65" fmla="*/ 4422155 w 9662615"/>
              <a:gd name="connsiteY65" fmla="*/ 1542059 h 1692226"/>
              <a:gd name="connsiteX66" fmla="*/ 4221826 w 9662615"/>
              <a:gd name="connsiteY66" fmla="*/ 1508923 h 1692226"/>
              <a:gd name="connsiteX67" fmla="*/ 4096601 w 9662615"/>
              <a:gd name="connsiteY67" fmla="*/ 1521563 h 1692226"/>
              <a:gd name="connsiteX68" fmla="*/ 3970635 w 9662615"/>
              <a:gd name="connsiteY68" fmla="*/ 1544815 h 1692226"/>
              <a:gd name="connsiteX69" fmla="*/ 3833906 w 9662615"/>
              <a:gd name="connsiteY69" fmla="*/ 1516637 h 1692226"/>
              <a:gd name="connsiteX70" fmla="*/ 3696258 w 9662615"/>
              <a:gd name="connsiteY70" fmla="*/ 1537563 h 1692226"/>
              <a:gd name="connsiteX71" fmla="*/ 3594070 w 9662615"/>
              <a:gd name="connsiteY71" fmla="*/ 1509422 h 1692226"/>
              <a:gd name="connsiteX72" fmla="*/ 3565233 w 9662615"/>
              <a:gd name="connsiteY72" fmla="*/ 1515122 h 1692226"/>
              <a:gd name="connsiteX73" fmla="*/ 3560267 w 9662615"/>
              <a:gd name="connsiteY73" fmla="*/ 1516288 h 1692226"/>
              <a:gd name="connsiteX74" fmla="*/ 3540258 w 9662615"/>
              <a:gd name="connsiteY74" fmla="*/ 1516976 h 1692226"/>
              <a:gd name="connsiteX75" fmla="*/ 3534780 w 9662615"/>
              <a:gd name="connsiteY75" fmla="*/ 1522141 h 1692226"/>
              <a:gd name="connsiteX76" fmla="*/ 3504783 w 9662615"/>
              <a:gd name="connsiteY76" fmla="*/ 1526739 h 1692226"/>
              <a:gd name="connsiteX77" fmla="*/ 3430805 w 9662615"/>
              <a:gd name="connsiteY77" fmla="*/ 1542521 h 1692226"/>
              <a:gd name="connsiteX78" fmla="*/ 3292707 w 9662615"/>
              <a:gd name="connsiteY78" fmla="*/ 1520490 h 1692226"/>
              <a:gd name="connsiteX79" fmla="*/ 3187872 w 9662615"/>
              <a:gd name="connsiteY79" fmla="*/ 1519991 h 1692226"/>
              <a:gd name="connsiteX80" fmla="*/ 3148026 w 9662615"/>
              <a:gd name="connsiteY80" fmla="*/ 1524777 h 1692226"/>
              <a:gd name="connsiteX81" fmla="*/ 3092394 w 9662615"/>
              <a:gd name="connsiteY81" fmla="*/ 1528115 h 1692226"/>
              <a:gd name="connsiteX82" fmla="*/ 2994200 w 9662615"/>
              <a:gd name="connsiteY82" fmla="*/ 1537857 h 1692226"/>
              <a:gd name="connsiteX83" fmla="*/ 2862301 w 9662615"/>
              <a:gd name="connsiteY83" fmla="*/ 1544250 h 1692226"/>
              <a:gd name="connsiteX84" fmla="*/ 2766335 w 9662615"/>
              <a:gd name="connsiteY84" fmla="*/ 1527662 h 1692226"/>
              <a:gd name="connsiteX85" fmla="*/ 2757836 w 9662615"/>
              <a:gd name="connsiteY85" fmla="*/ 1531371 h 1692226"/>
              <a:gd name="connsiteX86" fmla="*/ 2691555 w 9662615"/>
              <a:gd name="connsiteY86" fmla="*/ 1530283 h 1692226"/>
              <a:gd name="connsiteX87" fmla="*/ 2491676 w 9662615"/>
              <a:gd name="connsiteY87" fmla="*/ 1500859 h 1692226"/>
              <a:gd name="connsiteX88" fmla="*/ 2378036 w 9662615"/>
              <a:gd name="connsiteY88" fmla="*/ 1520645 h 1692226"/>
              <a:gd name="connsiteX89" fmla="*/ 2284269 w 9662615"/>
              <a:gd name="connsiteY89" fmla="*/ 1503068 h 1692226"/>
              <a:gd name="connsiteX90" fmla="*/ 2207104 w 9662615"/>
              <a:gd name="connsiteY90" fmla="*/ 1508888 h 1692226"/>
              <a:gd name="connsiteX91" fmla="*/ 2149226 w 9662615"/>
              <a:gd name="connsiteY91" fmla="*/ 1523409 h 1692226"/>
              <a:gd name="connsiteX92" fmla="*/ 2084783 w 9662615"/>
              <a:gd name="connsiteY92" fmla="*/ 1524245 h 1692226"/>
              <a:gd name="connsiteX93" fmla="*/ 2070075 w 9662615"/>
              <a:gd name="connsiteY93" fmla="*/ 1511285 h 1692226"/>
              <a:gd name="connsiteX94" fmla="*/ 2001057 w 9662615"/>
              <a:gd name="connsiteY94" fmla="*/ 1516449 h 1692226"/>
              <a:gd name="connsiteX95" fmla="*/ 1896330 w 9662615"/>
              <a:gd name="connsiteY95" fmla="*/ 1525725 h 1692226"/>
              <a:gd name="connsiteX96" fmla="*/ 1835994 w 9662615"/>
              <a:gd name="connsiteY96" fmla="*/ 1527678 h 1692226"/>
              <a:gd name="connsiteX97" fmla="*/ 1671119 w 9662615"/>
              <a:gd name="connsiteY97" fmla="*/ 1536701 h 1692226"/>
              <a:gd name="connsiteX98" fmla="*/ 1601337 w 9662615"/>
              <a:gd name="connsiteY98" fmla="*/ 1548552 h 1692226"/>
              <a:gd name="connsiteX99" fmla="*/ 1407755 w 9662615"/>
              <a:gd name="connsiteY99" fmla="*/ 1571444 h 1692226"/>
              <a:gd name="connsiteX100" fmla="*/ 1271994 w 9662615"/>
              <a:gd name="connsiteY100" fmla="*/ 1579471 h 1692226"/>
              <a:gd name="connsiteX101" fmla="*/ 1249226 w 9662615"/>
              <a:gd name="connsiteY101" fmla="*/ 1583140 h 1692226"/>
              <a:gd name="connsiteX102" fmla="*/ 1217719 w 9662615"/>
              <a:gd name="connsiteY102" fmla="*/ 1580863 h 1692226"/>
              <a:gd name="connsiteX103" fmla="*/ 1091432 w 9662615"/>
              <a:gd name="connsiteY103" fmla="*/ 1571003 h 1692226"/>
              <a:gd name="connsiteX104" fmla="*/ 992039 w 9662615"/>
              <a:gd name="connsiteY104" fmla="*/ 1556662 h 1692226"/>
              <a:gd name="connsiteX105" fmla="*/ 868264 w 9662615"/>
              <a:gd name="connsiteY105" fmla="*/ 1566392 h 1692226"/>
              <a:gd name="connsiteX106" fmla="*/ 792765 w 9662615"/>
              <a:gd name="connsiteY106" fmla="*/ 1563102 h 1692226"/>
              <a:gd name="connsiteX107" fmla="*/ 669055 w 9662615"/>
              <a:gd name="connsiteY107" fmla="*/ 1543638 h 1692226"/>
              <a:gd name="connsiteX108" fmla="*/ 506152 w 9662615"/>
              <a:gd name="connsiteY108" fmla="*/ 1549124 h 1692226"/>
              <a:gd name="connsiteX109" fmla="*/ 472797 w 9662615"/>
              <a:gd name="connsiteY109" fmla="*/ 1568904 h 1692226"/>
              <a:gd name="connsiteX110" fmla="*/ 427864 w 9662615"/>
              <a:gd name="connsiteY110" fmla="*/ 1580848 h 1692226"/>
              <a:gd name="connsiteX111" fmla="*/ 408381 w 9662615"/>
              <a:gd name="connsiteY111" fmla="*/ 1552940 h 1692226"/>
              <a:gd name="connsiteX112" fmla="*/ 267163 w 9662615"/>
              <a:gd name="connsiteY112" fmla="*/ 1531913 h 1692226"/>
              <a:gd name="connsiteX113" fmla="*/ 196644 w 9662615"/>
              <a:gd name="connsiteY113" fmla="*/ 1524565 h 1692226"/>
              <a:gd name="connsiteX114" fmla="*/ 86819 w 9662615"/>
              <a:gd name="connsiteY114" fmla="*/ 1519517 h 1692226"/>
              <a:gd name="connsiteX115" fmla="*/ 53369 w 9662615"/>
              <a:gd name="connsiteY115" fmla="*/ 1516853 h 1692226"/>
              <a:gd name="connsiteX116" fmla="*/ 2359 w 9662615"/>
              <a:gd name="connsiteY116" fmla="*/ 1515247 h 1692226"/>
              <a:gd name="connsiteX117" fmla="*/ 0 w 9662615"/>
              <a:gd name="connsiteY117" fmla="*/ 1514932 h 1692226"/>
              <a:gd name="connsiteX118" fmla="*/ 0 w 9662615"/>
              <a:gd name="connsiteY118" fmla="*/ 0 h 1692226"/>
              <a:gd name="connsiteX0" fmla="*/ 0 w 9662615"/>
              <a:gd name="connsiteY0" fmla="*/ 0 h 1692226"/>
              <a:gd name="connsiteX1" fmla="*/ 9662615 w 9662615"/>
              <a:gd name="connsiteY1" fmla="*/ 0 h 1692226"/>
              <a:gd name="connsiteX2" fmla="*/ 9662615 w 9662615"/>
              <a:gd name="connsiteY2" fmla="*/ 1280346 h 1692226"/>
              <a:gd name="connsiteX3" fmla="*/ 9658420 w 9662615"/>
              <a:gd name="connsiteY3" fmla="*/ 1280106 h 1692226"/>
              <a:gd name="connsiteX4" fmla="*/ 9469546 w 9662615"/>
              <a:gd name="connsiteY4" fmla="*/ 1289837 h 1692226"/>
              <a:gd name="connsiteX5" fmla="*/ 9385895 w 9662615"/>
              <a:gd name="connsiteY5" fmla="*/ 1269203 h 1692226"/>
              <a:gd name="connsiteX6" fmla="*/ 9144767 w 9662615"/>
              <a:gd name="connsiteY6" fmla="*/ 1264120 h 1692226"/>
              <a:gd name="connsiteX7" fmla="*/ 8837252 w 9662615"/>
              <a:gd name="connsiteY7" fmla="*/ 1350515 h 1692226"/>
              <a:gd name="connsiteX8" fmla="*/ 8705466 w 9662615"/>
              <a:gd name="connsiteY8" fmla="*/ 1342419 h 1692226"/>
              <a:gd name="connsiteX9" fmla="*/ 8652221 w 9662615"/>
              <a:gd name="connsiteY9" fmla="*/ 1326906 h 1692226"/>
              <a:gd name="connsiteX10" fmla="*/ 8632312 w 9662615"/>
              <a:gd name="connsiteY10" fmla="*/ 1326025 h 1692226"/>
              <a:gd name="connsiteX11" fmla="*/ 8591582 w 9662615"/>
              <a:gd name="connsiteY11" fmla="*/ 1341666 h 1692226"/>
              <a:gd name="connsiteX12" fmla="*/ 8537336 w 9662615"/>
              <a:gd name="connsiteY12" fmla="*/ 1341684 h 1692226"/>
              <a:gd name="connsiteX13" fmla="*/ 8472508 w 9662615"/>
              <a:gd name="connsiteY13" fmla="*/ 1363109 h 1692226"/>
              <a:gd name="connsiteX14" fmla="*/ 8258477 w 9662615"/>
              <a:gd name="connsiteY14" fmla="*/ 1370666 h 1692226"/>
              <a:gd name="connsiteX15" fmla="*/ 8197961 w 9662615"/>
              <a:gd name="connsiteY15" fmla="*/ 1392804 h 1692226"/>
              <a:gd name="connsiteX16" fmla="*/ 8171196 w 9662615"/>
              <a:gd name="connsiteY16" fmla="*/ 1397216 h 1692226"/>
              <a:gd name="connsiteX17" fmla="*/ 8127667 w 9662615"/>
              <a:gd name="connsiteY17" fmla="*/ 1418254 h 1692226"/>
              <a:gd name="connsiteX18" fmla="*/ 7974579 w 9662615"/>
              <a:gd name="connsiteY18" fmla="*/ 1383439 h 1692226"/>
              <a:gd name="connsiteX19" fmla="*/ 7768351 w 9662615"/>
              <a:gd name="connsiteY19" fmla="*/ 1395051 h 1692226"/>
              <a:gd name="connsiteX20" fmla="*/ 7635985 w 9662615"/>
              <a:gd name="connsiteY20" fmla="*/ 1386363 h 1692226"/>
              <a:gd name="connsiteX21" fmla="*/ 7466069 w 9662615"/>
              <a:gd name="connsiteY21" fmla="*/ 1377654 h 1692226"/>
              <a:gd name="connsiteX22" fmla="*/ 7355642 w 9662615"/>
              <a:gd name="connsiteY22" fmla="*/ 1407761 h 1692226"/>
              <a:gd name="connsiteX23" fmla="*/ 7151610 w 9662615"/>
              <a:gd name="connsiteY23" fmla="*/ 1397856 h 1692226"/>
              <a:gd name="connsiteX24" fmla="*/ 7082147 w 9662615"/>
              <a:gd name="connsiteY24" fmla="*/ 1406113 h 1692226"/>
              <a:gd name="connsiteX25" fmla="*/ 7014958 w 9662615"/>
              <a:gd name="connsiteY25" fmla="*/ 1396883 h 1692226"/>
              <a:gd name="connsiteX26" fmla="*/ 6907567 w 9662615"/>
              <a:gd name="connsiteY26" fmla="*/ 1419149 h 1692226"/>
              <a:gd name="connsiteX27" fmla="*/ 6748428 w 9662615"/>
              <a:gd name="connsiteY27" fmla="*/ 1420308 h 1692226"/>
              <a:gd name="connsiteX28" fmla="*/ 6654257 w 9662615"/>
              <a:gd name="connsiteY28" fmla="*/ 1424143 h 1692226"/>
              <a:gd name="connsiteX29" fmla="*/ 6620123 w 9662615"/>
              <a:gd name="connsiteY29" fmla="*/ 1430535 h 1692226"/>
              <a:gd name="connsiteX30" fmla="*/ 6571355 w 9662615"/>
              <a:gd name="connsiteY30" fmla="*/ 1436144 h 1692226"/>
              <a:gd name="connsiteX31" fmla="*/ 6486557 w 9662615"/>
              <a:gd name="connsiteY31" fmla="*/ 1449861 h 1692226"/>
              <a:gd name="connsiteX32" fmla="*/ 6370419 w 9662615"/>
              <a:gd name="connsiteY32" fmla="*/ 1461649 h 1692226"/>
              <a:gd name="connsiteX33" fmla="*/ 6278839 w 9662615"/>
              <a:gd name="connsiteY33" fmla="*/ 1449160 h 1692226"/>
              <a:gd name="connsiteX34" fmla="*/ 6272455 w 9662615"/>
              <a:gd name="connsiteY34" fmla="*/ 1453191 h 1692226"/>
              <a:gd name="connsiteX35" fmla="*/ 6212659 w 9662615"/>
              <a:gd name="connsiteY35" fmla="*/ 1454850 h 1692226"/>
              <a:gd name="connsiteX36" fmla="*/ 6069317 w 9662615"/>
              <a:gd name="connsiteY36" fmla="*/ 1445838 h 1692226"/>
              <a:gd name="connsiteX37" fmla="*/ 5878477 w 9662615"/>
              <a:gd name="connsiteY37" fmla="*/ 1439180 h 1692226"/>
              <a:gd name="connsiteX38" fmla="*/ 5838387 w 9662615"/>
              <a:gd name="connsiteY38" fmla="*/ 1444679 h 1692226"/>
              <a:gd name="connsiteX39" fmla="*/ 5771136 w 9662615"/>
              <a:gd name="connsiteY39" fmla="*/ 1453639 h 1692226"/>
              <a:gd name="connsiteX40" fmla="*/ 5724081 w 9662615"/>
              <a:gd name="connsiteY40" fmla="*/ 1470431 h 1692226"/>
              <a:gd name="connsiteX41" fmla="*/ 5666577 w 9662615"/>
              <a:gd name="connsiteY41" fmla="*/ 1473921 h 1692226"/>
              <a:gd name="connsiteX42" fmla="*/ 5649068 w 9662615"/>
              <a:gd name="connsiteY42" fmla="*/ 1461676 h 1692226"/>
              <a:gd name="connsiteX43" fmla="*/ 5588902 w 9662615"/>
              <a:gd name="connsiteY43" fmla="*/ 1469647 h 1692226"/>
              <a:gd name="connsiteX44" fmla="*/ 5498090 w 9662615"/>
              <a:gd name="connsiteY44" fmla="*/ 1483173 h 1692226"/>
              <a:gd name="connsiteX45" fmla="*/ 5444641 w 9662615"/>
              <a:gd name="connsiteY45" fmla="*/ 1487602 h 1692226"/>
              <a:gd name="connsiteX46" fmla="*/ 5299812 w 9662615"/>
              <a:gd name="connsiteY46" fmla="*/ 1503362 h 1692226"/>
              <a:gd name="connsiteX47" fmla="*/ 5213947 w 9662615"/>
              <a:gd name="connsiteY47" fmla="*/ 1516637 h 1692226"/>
              <a:gd name="connsiteX48" fmla="*/ 5090342 w 9662615"/>
              <a:gd name="connsiteY48" fmla="*/ 1546680 h 1692226"/>
              <a:gd name="connsiteX49" fmla="*/ 5129812 w 9662615"/>
              <a:gd name="connsiteY49" fmla="*/ 1521277 h 1692226"/>
              <a:gd name="connsiteX50" fmla="*/ 5059484 w 9662615"/>
              <a:gd name="connsiteY50" fmla="*/ 1546802 h 1692226"/>
              <a:gd name="connsiteX51" fmla="*/ 5038524 w 9662615"/>
              <a:gd name="connsiteY51" fmla="*/ 1545675 h 1692226"/>
              <a:gd name="connsiteX52" fmla="*/ 5026564 w 9662615"/>
              <a:gd name="connsiteY52" fmla="*/ 1545376 h 1692226"/>
              <a:gd name="connsiteX53" fmla="*/ 4969433 w 9662615"/>
              <a:gd name="connsiteY53" fmla="*/ 1550865 h 1692226"/>
              <a:gd name="connsiteX54" fmla="*/ 4921303 w 9662615"/>
              <a:gd name="connsiteY54" fmla="*/ 1575379 h 1692226"/>
              <a:gd name="connsiteX55" fmla="*/ 4871726 w 9662615"/>
              <a:gd name="connsiteY55" fmla="*/ 1570584 h 1692226"/>
              <a:gd name="connsiteX56" fmla="*/ 4847242 w 9662615"/>
              <a:gd name="connsiteY56" fmla="*/ 1664826 h 1692226"/>
              <a:gd name="connsiteX57" fmla="*/ 4809131 w 9662615"/>
              <a:gd name="connsiteY57" fmla="*/ 1692226 h 1692226"/>
              <a:gd name="connsiteX58" fmla="*/ 4791466 w 9662615"/>
              <a:gd name="connsiteY58" fmla="*/ 1561324 h 1692226"/>
              <a:gd name="connsiteX59" fmla="*/ 4784247 w 9662615"/>
              <a:gd name="connsiteY59" fmla="*/ 1562342 h 1692226"/>
              <a:gd name="connsiteX60" fmla="*/ 4735334 w 9662615"/>
              <a:gd name="connsiteY60" fmla="*/ 1581778 h 1692226"/>
              <a:gd name="connsiteX61" fmla="*/ 4697562 w 9662615"/>
              <a:gd name="connsiteY61" fmla="*/ 1551206 h 1692226"/>
              <a:gd name="connsiteX62" fmla="*/ 4662664 w 9662615"/>
              <a:gd name="connsiteY62" fmla="*/ 1573162 h 1692226"/>
              <a:gd name="connsiteX63" fmla="*/ 4603028 w 9662615"/>
              <a:gd name="connsiteY63" fmla="*/ 1568821 h 1692226"/>
              <a:gd name="connsiteX64" fmla="*/ 4541612 w 9662615"/>
              <a:gd name="connsiteY64" fmla="*/ 1545262 h 1692226"/>
              <a:gd name="connsiteX65" fmla="*/ 4422155 w 9662615"/>
              <a:gd name="connsiteY65" fmla="*/ 1542059 h 1692226"/>
              <a:gd name="connsiteX66" fmla="*/ 4221826 w 9662615"/>
              <a:gd name="connsiteY66" fmla="*/ 1508923 h 1692226"/>
              <a:gd name="connsiteX67" fmla="*/ 4096601 w 9662615"/>
              <a:gd name="connsiteY67" fmla="*/ 1521563 h 1692226"/>
              <a:gd name="connsiteX68" fmla="*/ 3970635 w 9662615"/>
              <a:gd name="connsiteY68" fmla="*/ 1544815 h 1692226"/>
              <a:gd name="connsiteX69" fmla="*/ 3833906 w 9662615"/>
              <a:gd name="connsiteY69" fmla="*/ 1516637 h 1692226"/>
              <a:gd name="connsiteX70" fmla="*/ 3696258 w 9662615"/>
              <a:gd name="connsiteY70" fmla="*/ 1537563 h 1692226"/>
              <a:gd name="connsiteX71" fmla="*/ 3594070 w 9662615"/>
              <a:gd name="connsiteY71" fmla="*/ 1509422 h 1692226"/>
              <a:gd name="connsiteX72" fmla="*/ 3565233 w 9662615"/>
              <a:gd name="connsiteY72" fmla="*/ 1515122 h 1692226"/>
              <a:gd name="connsiteX73" fmla="*/ 3560267 w 9662615"/>
              <a:gd name="connsiteY73" fmla="*/ 1516288 h 1692226"/>
              <a:gd name="connsiteX74" fmla="*/ 3540258 w 9662615"/>
              <a:gd name="connsiteY74" fmla="*/ 1516976 h 1692226"/>
              <a:gd name="connsiteX75" fmla="*/ 3534780 w 9662615"/>
              <a:gd name="connsiteY75" fmla="*/ 1522141 h 1692226"/>
              <a:gd name="connsiteX76" fmla="*/ 3504783 w 9662615"/>
              <a:gd name="connsiteY76" fmla="*/ 1526739 h 1692226"/>
              <a:gd name="connsiteX77" fmla="*/ 3430805 w 9662615"/>
              <a:gd name="connsiteY77" fmla="*/ 1542521 h 1692226"/>
              <a:gd name="connsiteX78" fmla="*/ 3292707 w 9662615"/>
              <a:gd name="connsiteY78" fmla="*/ 1520490 h 1692226"/>
              <a:gd name="connsiteX79" fmla="*/ 3187872 w 9662615"/>
              <a:gd name="connsiteY79" fmla="*/ 1519991 h 1692226"/>
              <a:gd name="connsiteX80" fmla="*/ 3148026 w 9662615"/>
              <a:gd name="connsiteY80" fmla="*/ 1524777 h 1692226"/>
              <a:gd name="connsiteX81" fmla="*/ 3092394 w 9662615"/>
              <a:gd name="connsiteY81" fmla="*/ 1528115 h 1692226"/>
              <a:gd name="connsiteX82" fmla="*/ 2994200 w 9662615"/>
              <a:gd name="connsiteY82" fmla="*/ 1537857 h 1692226"/>
              <a:gd name="connsiteX83" fmla="*/ 2862301 w 9662615"/>
              <a:gd name="connsiteY83" fmla="*/ 1544250 h 1692226"/>
              <a:gd name="connsiteX84" fmla="*/ 2766335 w 9662615"/>
              <a:gd name="connsiteY84" fmla="*/ 1527662 h 1692226"/>
              <a:gd name="connsiteX85" fmla="*/ 2757836 w 9662615"/>
              <a:gd name="connsiteY85" fmla="*/ 1531371 h 1692226"/>
              <a:gd name="connsiteX86" fmla="*/ 2691555 w 9662615"/>
              <a:gd name="connsiteY86" fmla="*/ 1530283 h 1692226"/>
              <a:gd name="connsiteX87" fmla="*/ 2491676 w 9662615"/>
              <a:gd name="connsiteY87" fmla="*/ 1500859 h 1692226"/>
              <a:gd name="connsiteX88" fmla="*/ 2378036 w 9662615"/>
              <a:gd name="connsiteY88" fmla="*/ 1520645 h 1692226"/>
              <a:gd name="connsiteX89" fmla="*/ 2284269 w 9662615"/>
              <a:gd name="connsiteY89" fmla="*/ 1503068 h 1692226"/>
              <a:gd name="connsiteX90" fmla="*/ 2207104 w 9662615"/>
              <a:gd name="connsiteY90" fmla="*/ 1508888 h 1692226"/>
              <a:gd name="connsiteX91" fmla="*/ 2149226 w 9662615"/>
              <a:gd name="connsiteY91" fmla="*/ 1523409 h 1692226"/>
              <a:gd name="connsiteX92" fmla="*/ 2084783 w 9662615"/>
              <a:gd name="connsiteY92" fmla="*/ 1524245 h 1692226"/>
              <a:gd name="connsiteX93" fmla="*/ 2070075 w 9662615"/>
              <a:gd name="connsiteY93" fmla="*/ 1511285 h 1692226"/>
              <a:gd name="connsiteX94" fmla="*/ 2001057 w 9662615"/>
              <a:gd name="connsiteY94" fmla="*/ 1516449 h 1692226"/>
              <a:gd name="connsiteX95" fmla="*/ 1896330 w 9662615"/>
              <a:gd name="connsiteY95" fmla="*/ 1525725 h 1692226"/>
              <a:gd name="connsiteX96" fmla="*/ 1835994 w 9662615"/>
              <a:gd name="connsiteY96" fmla="*/ 1527678 h 1692226"/>
              <a:gd name="connsiteX97" fmla="*/ 1671119 w 9662615"/>
              <a:gd name="connsiteY97" fmla="*/ 1536701 h 1692226"/>
              <a:gd name="connsiteX98" fmla="*/ 1601337 w 9662615"/>
              <a:gd name="connsiteY98" fmla="*/ 1548552 h 1692226"/>
              <a:gd name="connsiteX99" fmla="*/ 1407755 w 9662615"/>
              <a:gd name="connsiteY99" fmla="*/ 1571444 h 1692226"/>
              <a:gd name="connsiteX100" fmla="*/ 1271994 w 9662615"/>
              <a:gd name="connsiteY100" fmla="*/ 1579471 h 1692226"/>
              <a:gd name="connsiteX101" fmla="*/ 1249226 w 9662615"/>
              <a:gd name="connsiteY101" fmla="*/ 1583140 h 1692226"/>
              <a:gd name="connsiteX102" fmla="*/ 1217719 w 9662615"/>
              <a:gd name="connsiteY102" fmla="*/ 1580863 h 1692226"/>
              <a:gd name="connsiteX103" fmla="*/ 1091432 w 9662615"/>
              <a:gd name="connsiteY103" fmla="*/ 1571003 h 1692226"/>
              <a:gd name="connsiteX104" fmla="*/ 992039 w 9662615"/>
              <a:gd name="connsiteY104" fmla="*/ 1556662 h 1692226"/>
              <a:gd name="connsiteX105" fmla="*/ 868264 w 9662615"/>
              <a:gd name="connsiteY105" fmla="*/ 1566392 h 1692226"/>
              <a:gd name="connsiteX106" fmla="*/ 792765 w 9662615"/>
              <a:gd name="connsiteY106" fmla="*/ 1563102 h 1692226"/>
              <a:gd name="connsiteX107" fmla="*/ 669055 w 9662615"/>
              <a:gd name="connsiteY107" fmla="*/ 1543638 h 1692226"/>
              <a:gd name="connsiteX108" fmla="*/ 506152 w 9662615"/>
              <a:gd name="connsiteY108" fmla="*/ 1549124 h 1692226"/>
              <a:gd name="connsiteX109" fmla="*/ 472797 w 9662615"/>
              <a:gd name="connsiteY109" fmla="*/ 1568904 h 1692226"/>
              <a:gd name="connsiteX110" fmla="*/ 427864 w 9662615"/>
              <a:gd name="connsiteY110" fmla="*/ 1580848 h 1692226"/>
              <a:gd name="connsiteX111" fmla="*/ 408381 w 9662615"/>
              <a:gd name="connsiteY111" fmla="*/ 1552940 h 1692226"/>
              <a:gd name="connsiteX112" fmla="*/ 267163 w 9662615"/>
              <a:gd name="connsiteY112" fmla="*/ 1531913 h 1692226"/>
              <a:gd name="connsiteX113" fmla="*/ 196644 w 9662615"/>
              <a:gd name="connsiteY113" fmla="*/ 1524565 h 1692226"/>
              <a:gd name="connsiteX114" fmla="*/ 86819 w 9662615"/>
              <a:gd name="connsiteY114" fmla="*/ 1519517 h 1692226"/>
              <a:gd name="connsiteX115" fmla="*/ 53369 w 9662615"/>
              <a:gd name="connsiteY115" fmla="*/ 1516853 h 1692226"/>
              <a:gd name="connsiteX116" fmla="*/ 2359 w 9662615"/>
              <a:gd name="connsiteY116" fmla="*/ 1515247 h 1692226"/>
              <a:gd name="connsiteX117" fmla="*/ 0 w 9662615"/>
              <a:gd name="connsiteY117" fmla="*/ 1514932 h 1692226"/>
              <a:gd name="connsiteX118" fmla="*/ 0 w 9662615"/>
              <a:gd name="connsiteY118" fmla="*/ 0 h 1692226"/>
              <a:gd name="connsiteX0" fmla="*/ 0 w 9662615"/>
              <a:gd name="connsiteY0" fmla="*/ 0 h 1692226"/>
              <a:gd name="connsiteX1" fmla="*/ 9662615 w 9662615"/>
              <a:gd name="connsiteY1" fmla="*/ 0 h 1692226"/>
              <a:gd name="connsiteX2" fmla="*/ 9662615 w 9662615"/>
              <a:gd name="connsiteY2" fmla="*/ 1280346 h 1692226"/>
              <a:gd name="connsiteX3" fmla="*/ 9658420 w 9662615"/>
              <a:gd name="connsiteY3" fmla="*/ 1280106 h 1692226"/>
              <a:gd name="connsiteX4" fmla="*/ 9469546 w 9662615"/>
              <a:gd name="connsiteY4" fmla="*/ 1289837 h 1692226"/>
              <a:gd name="connsiteX5" fmla="*/ 9385895 w 9662615"/>
              <a:gd name="connsiteY5" fmla="*/ 1269203 h 1692226"/>
              <a:gd name="connsiteX6" fmla="*/ 9144767 w 9662615"/>
              <a:gd name="connsiteY6" fmla="*/ 1264120 h 1692226"/>
              <a:gd name="connsiteX7" fmla="*/ 8837252 w 9662615"/>
              <a:gd name="connsiteY7" fmla="*/ 1350515 h 1692226"/>
              <a:gd name="connsiteX8" fmla="*/ 8705466 w 9662615"/>
              <a:gd name="connsiteY8" fmla="*/ 1342419 h 1692226"/>
              <a:gd name="connsiteX9" fmla="*/ 8652221 w 9662615"/>
              <a:gd name="connsiteY9" fmla="*/ 1326906 h 1692226"/>
              <a:gd name="connsiteX10" fmla="*/ 8632312 w 9662615"/>
              <a:gd name="connsiteY10" fmla="*/ 1326025 h 1692226"/>
              <a:gd name="connsiteX11" fmla="*/ 8591582 w 9662615"/>
              <a:gd name="connsiteY11" fmla="*/ 1341666 h 1692226"/>
              <a:gd name="connsiteX12" fmla="*/ 8537336 w 9662615"/>
              <a:gd name="connsiteY12" fmla="*/ 1341684 h 1692226"/>
              <a:gd name="connsiteX13" fmla="*/ 8472508 w 9662615"/>
              <a:gd name="connsiteY13" fmla="*/ 1363109 h 1692226"/>
              <a:gd name="connsiteX14" fmla="*/ 8258477 w 9662615"/>
              <a:gd name="connsiteY14" fmla="*/ 1370666 h 1692226"/>
              <a:gd name="connsiteX15" fmla="*/ 8197961 w 9662615"/>
              <a:gd name="connsiteY15" fmla="*/ 1392804 h 1692226"/>
              <a:gd name="connsiteX16" fmla="*/ 8171196 w 9662615"/>
              <a:gd name="connsiteY16" fmla="*/ 1397216 h 1692226"/>
              <a:gd name="connsiteX17" fmla="*/ 8127667 w 9662615"/>
              <a:gd name="connsiteY17" fmla="*/ 1418254 h 1692226"/>
              <a:gd name="connsiteX18" fmla="*/ 7974579 w 9662615"/>
              <a:gd name="connsiteY18" fmla="*/ 1383439 h 1692226"/>
              <a:gd name="connsiteX19" fmla="*/ 7768351 w 9662615"/>
              <a:gd name="connsiteY19" fmla="*/ 1395051 h 1692226"/>
              <a:gd name="connsiteX20" fmla="*/ 7635985 w 9662615"/>
              <a:gd name="connsiteY20" fmla="*/ 1386363 h 1692226"/>
              <a:gd name="connsiteX21" fmla="*/ 7466069 w 9662615"/>
              <a:gd name="connsiteY21" fmla="*/ 1377654 h 1692226"/>
              <a:gd name="connsiteX22" fmla="*/ 7355642 w 9662615"/>
              <a:gd name="connsiteY22" fmla="*/ 1407761 h 1692226"/>
              <a:gd name="connsiteX23" fmla="*/ 7151610 w 9662615"/>
              <a:gd name="connsiteY23" fmla="*/ 1397856 h 1692226"/>
              <a:gd name="connsiteX24" fmla="*/ 7082147 w 9662615"/>
              <a:gd name="connsiteY24" fmla="*/ 1406113 h 1692226"/>
              <a:gd name="connsiteX25" fmla="*/ 7014958 w 9662615"/>
              <a:gd name="connsiteY25" fmla="*/ 1396883 h 1692226"/>
              <a:gd name="connsiteX26" fmla="*/ 6907567 w 9662615"/>
              <a:gd name="connsiteY26" fmla="*/ 1419149 h 1692226"/>
              <a:gd name="connsiteX27" fmla="*/ 6748428 w 9662615"/>
              <a:gd name="connsiteY27" fmla="*/ 1420308 h 1692226"/>
              <a:gd name="connsiteX28" fmla="*/ 6654257 w 9662615"/>
              <a:gd name="connsiteY28" fmla="*/ 1424143 h 1692226"/>
              <a:gd name="connsiteX29" fmla="*/ 6620123 w 9662615"/>
              <a:gd name="connsiteY29" fmla="*/ 1430535 h 1692226"/>
              <a:gd name="connsiteX30" fmla="*/ 6571355 w 9662615"/>
              <a:gd name="connsiteY30" fmla="*/ 1436144 h 1692226"/>
              <a:gd name="connsiteX31" fmla="*/ 6486557 w 9662615"/>
              <a:gd name="connsiteY31" fmla="*/ 1449861 h 1692226"/>
              <a:gd name="connsiteX32" fmla="*/ 6370419 w 9662615"/>
              <a:gd name="connsiteY32" fmla="*/ 1461649 h 1692226"/>
              <a:gd name="connsiteX33" fmla="*/ 6278839 w 9662615"/>
              <a:gd name="connsiteY33" fmla="*/ 1449160 h 1692226"/>
              <a:gd name="connsiteX34" fmla="*/ 6272455 w 9662615"/>
              <a:gd name="connsiteY34" fmla="*/ 1453191 h 1692226"/>
              <a:gd name="connsiteX35" fmla="*/ 6212659 w 9662615"/>
              <a:gd name="connsiteY35" fmla="*/ 1454850 h 1692226"/>
              <a:gd name="connsiteX36" fmla="*/ 6069317 w 9662615"/>
              <a:gd name="connsiteY36" fmla="*/ 1445838 h 1692226"/>
              <a:gd name="connsiteX37" fmla="*/ 5878477 w 9662615"/>
              <a:gd name="connsiteY37" fmla="*/ 1439180 h 1692226"/>
              <a:gd name="connsiteX38" fmla="*/ 5838387 w 9662615"/>
              <a:gd name="connsiteY38" fmla="*/ 1444679 h 1692226"/>
              <a:gd name="connsiteX39" fmla="*/ 5771136 w 9662615"/>
              <a:gd name="connsiteY39" fmla="*/ 1453639 h 1692226"/>
              <a:gd name="connsiteX40" fmla="*/ 5724081 w 9662615"/>
              <a:gd name="connsiteY40" fmla="*/ 1470431 h 1692226"/>
              <a:gd name="connsiteX41" fmla="*/ 5666577 w 9662615"/>
              <a:gd name="connsiteY41" fmla="*/ 1473921 h 1692226"/>
              <a:gd name="connsiteX42" fmla="*/ 5649068 w 9662615"/>
              <a:gd name="connsiteY42" fmla="*/ 1461676 h 1692226"/>
              <a:gd name="connsiteX43" fmla="*/ 5588902 w 9662615"/>
              <a:gd name="connsiteY43" fmla="*/ 1469647 h 1692226"/>
              <a:gd name="connsiteX44" fmla="*/ 5498090 w 9662615"/>
              <a:gd name="connsiteY44" fmla="*/ 1483173 h 1692226"/>
              <a:gd name="connsiteX45" fmla="*/ 5444641 w 9662615"/>
              <a:gd name="connsiteY45" fmla="*/ 1487602 h 1692226"/>
              <a:gd name="connsiteX46" fmla="*/ 5299812 w 9662615"/>
              <a:gd name="connsiteY46" fmla="*/ 1503362 h 1692226"/>
              <a:gd name="connsiteX47" fmla="*/ 5213947 w 9662615"/>
              <a:gd name="connsiteY47" fmla="*/ 1516637 h 1692226"/>
              <a:gd name="connsiteX48" fmla="*/ 5090342 w 9662615"/>
              <a:gd name="connsiteY48" fmla="*/ 1546680 h 1692226"/>
              <a:gd name="connsiteX49" fmla="*/ 5129812 w 9662615"/>
              <a:gd name="connsiteY49" fmla="*/ 1521277 h 1692226"/>
              <a:gd name="connsiteX50" fmla="*/ 5059484 w 9662615"/>
              <a:gd name="connsiteY50" fmla="*/ 1546802 h 1692226"/>
              <a:gd name="connsiteX51" fmla="*/ 5038524 w 9662615"/>
              <a:gd name="connsiteY51" fmla="*/ 1545675 h 1692226"/>
              <a:gd name="connsiteX52" fmla="*/ 5026564 w 9662615"/>
              <a:gd name="connsiteY52" fmla="*/ 1545376 h 1692226"/>
              <a:gd name="connsiteX53" fmla="*/ 4969433 w 9662615"/>
              <a:gd name="connsiteY53" fmla="*/ 1550865 h 1692226"/>
              <a:gd name="connsiteX54" fmla="*/ 4921303 w 9662615"/>
              <a:gd name="connsiteY54" fmla="*/ 1575379 h 1692226"/>
              <a:gd name="connsiteX55" fmla="*/ 4871726 w 9662615"/>
              <a:gd name="connsiteY55" fmla="*/ 1570584 h 1692226"/>
              <a:gd name="connsiteX56" fmla="*/ 4847242 w 9662615"/>
              <a:gd name="connsiteY56" fmla="*/ 1621094 h 1692226"/>
              <a:gd name="connsiteX57" fmla="*/ 4809131 w 9662615"/>
              <a:gd name="connsiteY57" fmla="*/ 1692226 h 1692226"/>
              <a:gd name="connsiteX58" fmla="*/ 4791466 w 9662615"/>
              <a:gd name="connsiteY58" fmla="*/ 1561324 h 1692226"/>
              <a:gd name="connsiteX59" fmla="*/ 4784247 w 9662615"/>
              <a:gd name="connsiteY59" fmla="*/ 1562342 h 1692226"/>
              <a:gd name="connsiteX60" fmla="*/ 4735334 w 9662615"/>
              <a:gd name="connsiteY60" fmla="*/ 1581778 h 1692226"/>
              <a:gd name="connsiteX61" fmla="*/ 4697562 w 9662615"/>
              <a:gd name="connsiteY61" fmla="*/ 1551206 h 1692226"/>
              <a:gd name="connsiteX62" fmla="*/ 4662664 w 9662615"/>
              <a:gd name="connsiteY62" fmla="*/ 1573162 h 1692226"/>
              <a:gd name="connsiteX63" fmla="*/ 4603028 w 9662615"/>
              <a:gd name="connsiteY63" fmla="*/ 1568821 h 1692226"/>
              <a:gd name="connsiteX64" fmla="*/ 4541612 w 9662615"/>
              <a:gd name="connsiteY64" fmla="*/ 1545262 h 1692226"/>
              <a:gd name="connsiteX65" fmla="*/ 4422155 w 9662615"/>
              <a:gd name="connsiteY65" fmla="*/ 1542059 h 1692226"/>
              <a:gd name="connsiteX66" fmla="*/ 4221826 w 9662615"/>
              <a:gd name="connsiteY66" fmla="*/ 1508923 h 1692226"/>
              <a:gd name="connsiteX67" fmla="*/ 4096601 w 9662615"/>
              <a:gd name="connsiteY67" fmla="*/ 1521563 h 1692226"/>
              <a:gd name="connsiteX68" fmla="*/ 3970635 w 9662615"/>
              <a:gd name="connsiteY68" fmla="*/ 1544815 h 1692226"/>
              <a:gd name="connsiteX69" fmla="*/ 3833906 w 9662615"/>
              <a:gd name="connsiteY69" fmla="*/ 1516637 h 1692226"/>
              <a:gd name="connsiteX70" fmla="*/ 3696258 w 9662615"/>
              <a:gd name="connsiteY70" fmla="*/ 1537563 h 1692226"/>
              <a:gd name="connsiteX71" fmla="*/ 3594070 w 9662615"/>
              <a:gd name="connsiteY71" fmla="*/ 1509422 h 1692226"/>
              <a:gd name="connsiteX72" fmla="*/ 3565233 w 9662615"/>
              <a:gd name="connsiteY72" fmla="*/ 1515122 h 1692226"/>
              <a:gd name="connsiteX73" fmla="*/ 3560267 w 9662615"/>
              <a:gd name="connsiteY73" fmla="*/ 1516288 h 1692226"/>
              <a:gd name="connsiteX74" fmla="*/ 3540258 w 9662615"/>
              <a:gd name="connsiteY74" fmla="*/ 1516976 h 1692226"/>
              <a:gd name="connsiteX75" fmla="*/ 3534780 w 9662615"/>
              <a:gd name="connsiteY75" fmla="*/ 1522141 h 1692226"/>
              <a:gd name="connsiteX76" fmla="*/ 3504783 w 9662615"/>
              <a:gd name="connsiteY76" fmla="*/ 1526739 h 1692226"/>
              <a:gd name="connsiteX77" fmla="*/ 3430805 w 9662615"/>
              <a:gd name="connsiteY77" fmla="*/ 1542521 h 1692226"/>
              <a:gd name="connsiteX78" fmla="*/ 3292707 w 9662615"/>
              <a:gd name="connsiteY78" fmla="*/ 1520490 h 1692226"/>
              <a:gd name="connsiteX79" fmla="*/ 3187872 w 9662615"/>
              <a:gd name="connsiteY79" fmla="*/ 1519991 h 1692226"/>
              <a:gd name="connsiteX80" fmla="*/ 3148026 w 9662615"/>
              <a:gd name="connsiteY80" fmla="*/ 1524777 h 1692226"/>
              <a:gd name="connsiteX81" fmla="*/ 3092394 w 9662615"/>
              <a:gd name="connsiteY81" fmla="*/ 1528115 h 1692226"/>
              <a:gd name="connsiteX82" fmla="*/ 2994200 w 9662615"/>
              <a:gd name="connsiteY82" fmla="*/ 1537857 h 1692226"/>
              <a:gd name="connsiteX83" fmla="*/ 2862301 w 9662615"/>
              <a:gd name="connsiteY83" fmla="*/ 1544250 h 1692226"/>
              <a:gd name="connsiteX84" fmla="*/ 2766335 w 9662615"/>
              <a:gd name="connsiteY84" fmla="*/ 1527662 h 1692226"/>
              <a:gd name="connsiteX85" fmla="*/ 2757836 w 9662615"/>
              <a:gd name="connsiteY85" fmla="*/ 1531371 h 1692226"/>
              <a:gd name="connsiteX86" fmla="*/ 2691555 w 9662615"/>
              <a:gd name="connsiteY86" fmla="*/ 1530283 h 1692226"/>
              <a:gd name="connsiteX87" fmla="*/ 2491676 w 9662615"/>
              <a:gd name="connsiteY87" fmla="*/ 1500859 h 1692226"/>
              <a:gd name="connsiteX88" fmla="*/ 2378036 w 9662615"/>
              <a:gd name="connsiteY88" fmla="*/ 1520645 h 1692226"/>
              <a:gd name="connsiteX89" fmla="*/ 2284269 w 9662615"/>
              <a:gd name="connsiteY89" fmla="*/ 1503068 h 1692226"/>
              <a:gd name="connsiteX90" fmla="*/ 2207104 w 9662615"/>
              <a:gd name="connsiteY90" fmla="*/ 1508888 h 1692226"/>
              <a:gd name="connsiteX91" fmla="*/ 2149226 w 9662615"/>
              <a:gd name="connsiteY91" fmla="*/ 1523409 h 1692226"/>
              <a:gd name="connsiteX92" fmla="*/ 2084783 w 9662615"/>
              <a:gd name="connsiteY92" fmla="*/ 1524245 h 1692226"/>
              <a:gd name="connsiteX93" fmla="*/ 2070075 w 9662615"/>
              <a:gd name="connsiteY93" fmla="*/ 1511285 h 1692226"/>
              <a:gd name="connsiteX94" fmla="*/ 2001057 w 9662615"/>
              <a:gd name="connsiteY94" fmla="*/ 1516449 h 1692226"/>
              <a:gd name="connsiteX95" fmla="*/ 1896330 w 9662615"/>
              <a:gd name="connsiteY95" fmla="*/ 1525725 h 1692226"/>
              <a:gd name="connsiteX96" fmla="*/ 1835994 w 9662615"/>
              <a:gd name="connsiteY96" fmla="*/ 1527678 h 1692226"/>
              <a:gd name="connsiteX97" fmla="*/ 1671119 w 9662615"/>
              <a:gd name="connsiteY97" fmla="*/ 1536701 h 1692226"/>
              <a:gd name="connsiteX98" fmla="*/ 1601337 w 9662615"/>
              <a:gd name="connsiteY98" fmla="*/ 1548552 h 1692226"/>
              <a:gd name="connsiteX99" fmla="*/ 1407755 w 9662615"/>
              <a:gd name="connsiteY99" fmla="*/ 1571444 h 1692226"/>
              <a:gd name="connsiteX100" fmla="*/ 1271994 w 9662615"/>
              <a:gd name="connsiteY100" fmla="*/ 1579471 h 1692226"/>
              <a:gd name="connsiteX101" fmla="*/ 1249226 w 9662615"/>
              <a:gd name="connsiteY101" fmla="*/ 1583140 h 1692226"/>
              <a:gd name="connsiteX102" fmla="*/ 1217719 w 9662615"/>
              <a:gd name="connsiteY102" fmla="*/ 1580863 h 1692226"/>
              <a:gd name="connsiteX103" fmla="*/ 1091432 w 9662615"/>
              <a:gd name="connsiteY103" fmla="*/ 1571003 h 1692226"/>
              <a:gd name="connsiteX104" fmla="*/ 992039 w 9662615"/>
              <a:gd name="connsiteY104" fmla="*/ 1556662 h 1692226"/>
              <a:gd name="connsiteX105" fmla="*/ 868264 w 9662615"/>
              <a:gd name="connsiteY105" fmla="*/ 1566392 h 1692226"/>
              <a:gd name="connsiteX106" fmla="*/ 792765 w 9662615"/>
              <a:gd name="connsiteY106" fmla="*/ 1563102 h 1692226"/>
              <a:gd name="connsiteX107" fmla="*/ 669055 w 9662615"/>
              <a:gd name="connsiteY107" fmla="*/ 1543638 h 1692226"/>
              <a:gd name="connsiteX108" fmla="*/ 506152 w 9662615"/>
              <a:gd name="connsiteY108" fmla="*/ 1549124 h 1692226"/>
              <a:gd name="connsiteX109" fmla="*/ 472797 w 9662615"/>
              <a:gd name="connsiteY109" fmla="*/ 1568904 h 1692226"/>
              <a:gd name="connsiteX110" fmla="*/ 427864 w 9662615"/>
              <a:gd name="connsiteY110" fmla="*/ 1580848 h 1692226"/>
              <a:gd name="connsiteX111" fmla="*/ 408381 w 9662615"/>
              <a:gd name="connsiteY111" fmla="*/ 1552940 h 1692226"/>
              <a:gd name="connsiteX112" fmla="*/ 267163 w 9662615"/>
              <a:gd name="connsiteY112" fmla="*/ 1531913 h 1692226"/>
              <a:gd name="connsiteX113" fmla="*/ 196644 w 9662615"/>
              <a:gd name="connsiteY113" fmla="*/ 1524565 h 1692226"/>
              <a:gd name="connsiteX114" fmla="*/ 86819 w 9662615"/>
              <a:gd name="connsiteY114" fmla="*/ 1519517 h 1692226"/>
              <a:gd name="connsiteX115" fmla="*/ 53369 w 9662615"/>
              <a:gd name="connsiteY115" fmla="*/ 1516853 h 1692226"/>
              <a:gd name="connsiteX116" fmla="*/ 2359 w 9662615"/>
              <a:gd name="connsiteY116" fmla="*/ 1515247 h 1692226"/>
              <a:gd name="connsiteX117" fmla="*/ 0 w 9662615"/>
              <a:gd name="connsiteY117" fmla="*/ 1514932 h 1692226"/>
              <a:gd name="connsiteX118" fmla="*/ 0 w 9662615"/>
              <a:gd name="connsiteY118" fmla="*/ 0 h 1692226"/>
              <a:gd name="connsiteX0" fmla="*/ 0 w 9662615"/>
              <a:gd name="connsiteY0" fmla="*/ 0 h 1621094"/>
              <a:gd name="connsiteX1" fmla="*/ 9662615 w 9662615"/>
              <a:gd name="connsiteY1" fmla="*/ 0 h 1621094"/>
              <a:gd name="connsiteX2" fmla="*/ 9662615 w 9662615"/>
              <a:gd name="connsiteY2" fmla="*/ 1280346 h 1621094"/>
              <a:gd name="connsiteX3" fmla="*/ 9658420 w 9662615"/>
              <a:gd name="connsiteY3" fmla="*/ 1280106 h 1621094"/>
              <a:gd name="connsiteX4" fmla="*/ 9469546 w 9662615"/>
              <a:gd name="connsiteY4" fmla="*/ 1289837 h 1621094"/>
              <a:gd name="connsiteX5" fmla="*/ 9385895 w 9662615"/>
              <a:gd name="connsiteY5" fmla="*/ 1269203 h 1621094"/>
              <a:gd name="connsiteX6" fmla="*/ 9144767 w 9662615"/>
              <a:gd name="connsiteY6" fmla="*/ 1264120 h 1621094"/>
              <a:gd name="connsiteX7" fmla="*/ 8837252 w 9662615"/>
              <a:gd name="connsiteY7" fmla="*/ 1350515 h 1621094"/>
              <a:gd name="connsiteX8" fmla="*/ 8705466 w 9662615"/>
              <a:gd name="connsiteY8" fmla="*/ 1342419 h 1621094"/>
              <a:gd name="connsiteX9" fmla="*/ 8652221 w 9662615"/>
              <a:gd name="connsiteY9" fmla="*/ 1326906 h 1621094"/>
              <a:gd name="connsiteX10" fmla="*/ 8632312 w 9662615"/>
              <a:gd name="connsiteY10" fmla="*/ 1326025 h 1621094"/>
              <a:gd name="connsiteX11" fmla="*/ 8591582 w 9662615"/>
              <a:gd name="connsiteY11" fmla="*/ 1341666 h 1621094"/>
              <a:gd name="connsiteX12" fmla="*/ 8537336 w 9662615"/>
              <a:gd name="connsiteY12" fmla="*/ 1341684 h 1621094"/>
              <a:gd name="connsiteX13" fmla="*/ 8472508 w 9662615"/>
              <a:gd name="connsiteY13" fmla="*/ 1363109 h 1621094"/>
              <a:gd name="connsiteX14" fmla="*/ 8258477 w 9662615"/>
              <a:gd name="connsiteY14" fmla="*/ 1370666 h 1621094"/>
              <a:gd name="connsiteX15" fmla="*/ 8197961 w 9662615"/>
              <a:gd name="connsiteY15" fmla="*/ 1392804 h 1621094"/>
              <a:gd name="connsiteX16" fmla="*/ 8171196 w 9662615"/>
              <a:gd name="connsiteY16" fmla="*/ 1397216 h 1621094"/>
              <a:gd name="connsiteX17" fmla="*/ 8127667 w 9662615"/>
              <a:gd name="connsiteY17" fmla="*/ 1418254 h 1621094"/>
              <a:gd name="connsiteX18" fmla="*/ 7974579 w 9662615"/>
              <a:gd name="connsiteY18" fmla="*/ 1383439 h 1621094"/>
              <a:gd name="connsiteX19" fmla="*/ 7768351 w 9662615"/>
              <a:gd name="connsiteY19" fmla="*/ 1395051 h 1621094"/>
              <a:gd name="connsiteX20" fmla="*/ 7635985 w 9662615"/>
              <a:gd name="connsiteY20" fmla="*/ 1386363 h 1621094"/>
              <a:gd name="connsiteX21" fmla="*/ 7466069 w 9662615"/>
              <a:gd name="connsiteY21" fmla="*/ 1377654 h 1621094"/>
              <a:gd name="connsiteX22" fmla="*/ 7355642 w 9662615"/>
              <a:gd name="connsiteY22" fmla="*/ 1407761 h 1621094"/>
              <a:gd name="connsiteX23" fmla="*/ 7151610 w 9662615"/>
              <a:gd name="connsiteY23" fmla="*/ 1397856 h 1621094"/>
              <a:gd name="connsiteX24" fmla="*/ 7082147 w 9662615"/>
              <a:gd name="connsiteY24" fmla="*/ 1406113 h 1621094"/>
              <a:gd name="connsiteX25" fmla="*/ 7014958 w 9662615"/>
              <a:gd name="connsiteY25" fmla="*/ 1396883 h 1621094"/>
              <a:gd name="connsiteX26" fmla="*/ 6907567 w 9662615"/>
              <a:gd name="connsiteY26" fmla="*/ 1419149 h 1621094"/>
              <a:gd name="connsiteX27" fmla="*/ 6748428 w 9662615"/>
              <a:gd name="connsiteY27" fmla="*/ 1420308 h 1621094"/>
              <a:gd name="connsiteX28" fmla="*/ 6654257 w 9662615"/>
              <a:gd name="connsiteY28" fmla="*/ 1424143 h 1621094"/>
              <a:gd name="connsiteX29" fmla="*/ 6620123 w 9662615"/>
              <a:gd name="connsiteY29" fmla="*/ 1430535 h 1621094"/>
              <a:gd name="connsiteX30" fmla="*/ 6571355 w 9662615"/>
              <a:gd name="connsiteY30" fmla="*/ 1436144 h 1621094"/>
              <a:gd name="connsiteX31" fmla="*/ 6486557 w 9662615"/>
              <a:gd name="connsiteY31" fmla="*/ 1449861 h 1621094"/>
              <a:gd name="connsiteX32" fmla="*/ 6370419 w 9662615"/>
              <a:gd name="connsiteY32" fmla="*/ 1461649 h 1621094"/>
              <a:gd name="connsiteX33" fmla="*/ 6278839 w 9662615"/>
              <a:gd name="connsiteY33" fmla="*/ 1449160 h 1621094"/>
              <a:gd name="connsiteX34" fmla="*/ 6272455 w 9662615"/>
              <a:gd name="connsiteY34" fmla="*/ 1453191 h 1621094"/>
              <a:gd name="connsiteX35" fmla="*/ 6212659 w 9662615"/>
              <a:gd name="connsiteY35" fmla="*/ 1454850 h 1621094"/>
              <a:gd name="connsiteX36" fmla="*/ 6069317 w 9662615"/>
              <a:gd name="connsiteY36" fmla="*/ 1445838 h 1621094"/>
              <a:gd name="connsiteX37" fmla="*/ 5878477 w 9662615"/>
              <a:gd name="connsiteY37" fmla="*/ 1439180 h 1621094"/>
              <a:gd name="connsiteX38" fmla="*/ 5838387 w 9662615"/>
              <a:gd name="connsiteY38" fmla="*/ 1444679 h 1621094"/>
              <a:gd name="connsiteX39" fmla="*/ 5771136 w 9662615"/>
              <a:gd name="connsiteY39" fmla="*/ 1453639 h 1621094"/>
              <a:gd name="connsiteX40" fmla="*/ 5724081 w 9662615"/>
              <a:gd name="connsiteY40" fmla="*/ 1470431 h 1621094"/>
              <a:gd name="connsiteX41" fmla="*/ 5666577 w 9662615"/>
              <a:gd name="connsiteY41" fmla="*/ 1473921 h 1621094"/>
              <a:gd name="connsiteX42" fmla="*/ 5649068 w 9662615"/>
              <a:gd name="connsiteY42" fmla="*/ 1461676 h 1621094"/>
              <a:gd name="connsiteX43" fmla="*/ 5588902 w 9662615"/>
              <a:gd name="connsiteY43" fmla="*/ 1469647 h 1621094"/>
              <a:gd name="connsiteX44" fmla="*/ 5498090 w 9662615"/>
              <a:gd name="connsiteY44" fmla="*/ 1483173 h 1621094"/>
              <a:gd name="connsiteX45" fmla="*/ 5444641 w 9662615"/>
              <a:gd name="connsiteY45" fmla="*/ 1487602 h 1621094"/>
              <a:gd name="connsiteX46" fmla="*/ 5299812 w 9662615"/>
              <a:gd name="connsiteY46" fmla="*/ 1503362 h 1621094"/>
              <a:gd name="connsiteX47" fmla="*/ 5213947 w 9662615"/>
              <a:gd name="connsiteY47" fmla="*/ 1516637 h 1621094"/>
              <a:gd name="connsiteX48" fmla="*/ 5090342 w 9662615"/>
              <a:gd name="connsiteY48" fmla="*/ 1546680 h 1621094"/>
              <a:gd name="connsiteX49" fmla="*/ 5129812 w 9662615"/>
              <a:gd name="connsiteY49" fmla="*/ 1521277 h 1621094"/>
              <a:gd name="connsiteX50" fmla="*/ 5059484 w 9662615"/>
              <a:gd name="connsiteY50" fmla="*/ 1546802 h 1621094"/>
              <a:gd name="connsiteX51" fmla="*/ 5038524 w 9662615"/>
              <a:gd name="connsiteY51" fmla="*/ 1545675 h 1621094"/>
              <a:gd name="connsiteX52" fmla="*/ 5026564 w 9662615"/>
              <a:gd name="connsiteY52" fmla="*/ 1545376 h 1621094"/>
              <a:gd name="connsiteX53" fmla="*/ 4969433 w 9662615"/>
              <a:gd name="connsiteY53" fmla="*/ 1550865 h 1621094"/>
              <a:gd name="connsiteX54" fmla="*/ 4921303 w 9662615"/>
              <a:gd name="connsiteY54" fmla="*/ 1575379 h 1621094"/>
              <a:gd name="connsiteX55" fmla="*/ 4871726 w 9662615"/>
              <a:gd name="connsiteY55" fmla="*/ 1570584 h 1621094"/>
              <a:gd name="connsiteX56" fmla="*/ 4847242 w 9662615"/>
              <a:gd name="connsiteY56" fmla="*/ 1621094 h 1621094"/>
              <a:gd name="connsiteX57" fmla="*/ 4821058 w 9662615"/>
              <a:gd name="connsiteY57" fmla="*/ 1553078 h 1621094"/>
              <a:gd name="connsiteX58" fmla="*/ 4791466 w 9662615"/>
              <a:gd name="connsiteY58" fmla="*/ 1561324 h 1621094"/>
              <a:gd name="connsiteX59" fmla="*/ 4784247 w 9662615"/>
              <a:gd name="connsiteY59" fmla="*/ 1562342 h 1621094"/>
              <a:gd name="connsiteX60" fmla="*/ 4735334 w 9662615"/>
              <a:gd name="connsiteY60" fmla="*/ 1581778 h 1621094"/>
              <a:gd name="connsiteX61" fmla="*/ 4697562 w 9662615"/>
              <a:gd name="connsiteY61" fmla="*/ 1551206 h 1621094"/>
              <a:gd name="connsiteX62" fmla="*/ 4662664 w 9662615"/>
              <a:gd name="connsiteY62" fmla="*/ 1573162 h 1621094"/>
              <a:gd name="connsiteX63" fmla="*/ 4603028 w 9662615"/>
              <a:gd name="connsiteY63" fmla="*/ 1568821 h 1621094"/>
              <a:gd name="connsiteX64" fmla="*/ 4541612 w 9662615"/>
              <a:gd name="connsiteY64" fmla="*/ 1545262 h 1621094"/>
              <a:gd name="connsiteX65" fmla="*/ 4422155 w 9662615"/>
              <a:gd name="connsiteY65" fmla="*/ 1542059 h 1621094"/>
              <a:gd name="connsiteX66" fmla="*/ 4221826 w 9662615"/>
              <a:gd name="connsiteY66" fmla="*/ 1508923 h 1621094"/>
              <a:gd name="connsiteX67" fmla="*/ 4096601 w 9662615"/>
              <a:gd name="connsiteY67" fmla="*/ 1521563 h 1621094"/>
              <a:gd name="connsiteX68" fmla="*/ 3970635 w 9662615"/>
              <a:gd name="connsiteY68" fmla="*/ 1544815 h 1621094"/>
              <a:gd name="connsiteX69" fmla="*/ 3833906 w 9662615"/>
              <a:gd name="connsiteY69" fmla="*/ 1516637 h 1621094"/>
              <a:gd name="connsiteX70" fmla="*/ 3696258 w 9662615"/>
              <a:gd name="connsiteY70" fmla="*/ 1537563 h 1621094"/>
              <a:gd name="connsiteX71" fmla="*/ 3594070 w 9662615"/>
              <a:gd name="connsiteY71" fmla="*/ 1509422 h 1621094"/>
              <a:gd name="connsiteX72" fmla="*/ 3565233 w 9662615"/>
              <a:gd name="connsiteY72" fmla="*/ 1515122 h 1621094"/>
              <a:gd name="connsiteX73" fmla="*/ 3560267 w 9662615"/>
              <a:gd name="connsiteY73" fmla="*/ 1516288 h 1621094"/>
              <a:gd name="connsiteX74" fmla="*/ 3540258 w 9662615"/>
              <a:gd name="connsiteY74" fmla="*/ 1516976 h 1621094"/>
              <a:gd name="connsiteX75" fmla="*/ 3534780 w 9662615"/>
              <a:gd name="connsiteY75" fmla="*/ 1522141 h 1621094"/>
              <a:gd name="connsiteX76" fmla="*/ 3504783 w 9662615"/>
              <a:gd name="connsiteY76" fmla="*/ 1526739 h 1621094"/>
              <a:gd name="connsiteX77" fmla="*/ 3430805 w 9662615"/>
              <a:gd name="connsiteY77" fmla="*/ 1542521 h 1621094"/>
              <a:gd name="connsiteX78" fmla="*/ 3292707 w 9662615"/>
              <a:gd name="connsiteY78" fmla="*/ 1520490 h 1621094"/>
              <a:gd name="connsiteX79" fmla="*/ 3187872 w 9662615"/>
              <a:gd name="connsiteY79" fmla="*/ 1519991 h 1621094"/>
              <a:gd name="connsiteX80" fmla="*/ 3148026 w 9662615"/>
              <a:gd name="connsiteY80" fmla="*/ 1524777 h 1621094"/>
              <a:gd name="connsiteX81" fmla="*/ 3092394 w 9662615"/>
              <a:gd name="connsiteY81" fmla="*/ 1528115 h 1621094"/>
              <a:gd name="connsiteX82" fmla="*/ 2994200 w 9662615"/>
              <a:gd name="connsiteY82" fmla="*/ 1537857 h 1621094"/>
              <a:gd name="connsiteX83" fmla="*/ 2862301 w 9662615"/>
              <a:gd name="connsiteY83" fmla="*/ 1544250 h 1621094"/>
              <a:gd name="connsiteX84" fmla="*/ 2766335 w 9662615"/>
              <a:gd name="connsiteY84" fmla="*/ 1527662 h 1621094"/>
              <a:gd name="connsiteX85" fmla="*/ 2757836 w 9662615"/>
              <a:gd name="connsiteY85" fmla="*/ 1531371 h 1621094"/>
              <a:gd name="connsiteX86" fmla="*/ 2691555 w 9662615"/>
              <a:gd name="connsiteY86" fmla="*/ 1530283 h 1621094"/>
              <a:gd name="connsiteX87" fmla="*/ 2491676 w 9662615"/>
              <a:gd name="connsiteY87" fmla="*/ 1500859 h 1621094"/>
              <a:gd name="connsiteX88" fmla="*/ 2378036 w 9662615"/>
              <a:gd name="connsiteY88" fmla="*/ 1520645 h 1621094"/>
              <a:gd name="connsiteX89" fmla="*/ 2284269 w 9662615"/>
              <a:gd name="connsiteY89" fmla="*/ 1503068 h 1621094"/>
              <a:gd name="connsiteX90" fmla="*/ 2207104 w 9662615"/>
              <a:gd name="connsiteY90" fmla="*/ 1508888 h 1621094"/>
              <a:gd name="connsiteX91" fmla="*/ 2149226 w 9662615"/>
              <a:gd name="connsiteY91" fmla="*/ 1523409 h 1621094"/>
              <a:gd name="connsiteX92" fmla="*/ 2084783 w 9662615"/>
              <a:gd name="connsiteY92" fmla="*/ 1524245 h 1621094"/>
              <a:gd name="connsiteX93" fmla="*/ 2070075 w 9662615"/>
              <a:gd name="connsiteY93" fmla="*/ 1511285 h 1621094"/>
              <a:gd name="connsiteX94" fmla="*/ 2001057 w 9662615"/>
              <a:gd name="connsiteY94" fmla="*/ 1516449 h 1621094"/>
              <a:gd name="connsiteX95" fmla="*/ 1896330 w 9662615"/>
              <a:gd name="connsiteY95" fmla="*/ 1525725 h 1621094"/>
              <a:gd name="connsiteX96" fmla="*/ 1835994 w 9662615"/>
              <a:gd name="connsiteY96" fmla="*/ 1527678 h 1621094"/>
              <a:gd name="connsiteX97" fmla="*/ 1671119 w 9662615"/>
              <a:gd name="connsiteY97" fmla="*/ 1536701 h 1621094"/>
              <a:gd name="connsiteX98" fmla="*/ 1601337 w 9662615"/>
              <a:gd name="connsiteY98" fmla="*/ 1548552 h 1621094"/>
              <a:gd name="connsiteX99" fmla="*/ 1407755 w 9662615"/>
              <a:gd name="connsiteY99" fmla="*/ 1571444 h 1621094"/>
              <a:gd name="connsiteX100" fmla="*/ 1271994 w 9662615"/>
              <a:gd name="connsiteY100" fmla="*/ 1579471 h 1621094"/>
              <a:gd name="connsiteX101" fmla="*/ 1249226 w 9662615"/>
              <a:gd name="connsiteY101" fmla="*/ 1583140 h 1621094"/>
              <a:gd name="connsiteX102" fmla="*/ 1217719 w 9662615"/>
              <a:gd name="connsiteY102" fmla="*/ 1580863 h 1621094"/>
              <a:gd name="connsiteX103" fmla="*/ 1091432 w 9662615"/>
              <a:gd name="connsiteY103" fmla="*/ 1571003 h 1621094"/>
              <a:gd name="connsiteX104" fmla="*/ 992039 w 9662615"/>
              <a:gd name="connsiteY104" fmla="*/ 1556662 h 1621094"/>
              <a:gd name="connsiteX105" fmla="*/ 868264 w 9662615"/>
              <a:gd name="connsiteY105" fmla="*/ 1566392 h 1621094"/>
              <a:gd name="connsiteX106" fmla="*/ 792765 w 9662615"/>
              <a:gd name="connsiteY106" fmla="*/ 1563102 h 1621094"/>
              <a:gd name="connsiteX107" fmla="*/ 669055 w 9662615"/>
              <a:gd name="connsiteY107" fmla="*/ 1543638 h 1621094"/>
              <a:gd name="connsiteX108" fmla="*/ 506152 w 9662615"/>
              <a:gd name="connsiteY108" fmla="*/ 1549124 h 1621094"/>
              <a:gd name="connsiteX109" fmla="*/ 472797 w 9662615"/>
              <a:gd name="connsiteY109" fmla="*/ 1568904 h 1621094"/>
              <a:gd name="connsiteX110" fmla="*/ 427864 w 9662615"/>
              <a:gd name="connsiteY110" fmla="*/ 1580848 h 1621094"/>
              <a:gd name="connsiteX111" fmla="*/ 408381 w 9662615"/>
              <a:gd name="connsiteY111" fmla="*/ 1552940 h 1621094"/>
              <a:gd name="connsiteX112" fmla="*/ 267163 w 9662615"/>
              <a:gd name="connsiteY112" fmla="*/ 1531913 h 1621094"/>
              <a:gd name="connsiteX113" fmla="*/ 196644 w 9662615"/>
              <a:gd name="connsiteY113" fmla="*/ 1524565 h 1621094"/>
              <a:gd name="connsiteX114" fmla="*/ 86819 w 9662615"/>
              <a:gd name="connsiteY114" fmla="*/ 1519517 h 1621094"/>
              <a:gd name="connsiteX115" fmla="*/ 53369 w 9662615"/>
              <a:gd name="connsiteY115" fmla="*/ 1516853 h 1621094"/>
              <a:gd name="connsiteX116" fmla="*/ 2359 w 9662615"/>
              <a:gd name="connsiteY116" fmla="*/ 1515247 h 1621094"/>
              <a:gd name="connsiteX117" fmla="*/ 0 w 9662615"/>
              <a:gd name="connsiteY117" fmla="*/ 1514932 h 1621094"/>
              <a:gd name="connsiteX118" fmla="*/ 0 w 9662615"/>
              <a:gd name="connsiteY118" fmla="*/ 0 h 1621094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1303 w 9662615"/>
              <a:gd name="connsiteY54" fmla="*/ 1575379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5334 w 9662615"/>
              <a:gd name="connsiteY60" fmla="*/ 158177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41612 w 9662615"/>
              <a:gd name="connsiteY64" fmla="*/ 1545262 h 1583140"/>
              <a:gd name="connsiteX65" fmla="*/ 4422155 w 9662615"/>
              <a:gd name="connsiteY65" fmla="*/ 1542059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5334 w 9662615"/>
              <a:gd name="connsiteY60" fmla="*/ 158177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41612 w 9662615"/>
              <a:gd name="connsiteY64" fmla="*/ 1545262 h 1583140"/>
              <a:gd name="connsiteX65" fmla="*/ 4422155 w 9662615"/>
              <a:gd name="connsiteY65" fmla="*/ 1542059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97680"/>
              <a:gd name="connsiteX1" fmla="*/ 9662615 w 9662615"/>
              <a:gd name="connsiteY1" fmla="*/ 0 h 1597680"/>
              <a:gd name="connsiteX2" fmla="*/ 9662615 w 9662615"/>
              <a:gd name="connsiteY2" fmla="*/ 1280346 h 1597680"/>
              <a:gd name="connsiteX3" fmla="*/ 9658420 w 9662615"/>
              <a:gd name="connsiteY3" fmla="*/ 1280106 h 1597680"/>
              <a:gd name="connsiteX4" fmla="*/ 9469546 w 9662615"/>
              <a:gd name="connsiteY4" fmla="*/ 1289837 h 1597680"/>
              <a:gd name="connsiteX5" fmla="*/ 9385895 w 9662615"/>
              <a:gd name="connsiteY5" fmla="*/ 1269203 h 1597680"/>
              <a:gd name="connsiteX6" fmla="*/ 9144767 w 9662615"/>
              <a:gd name="connsiteY6" fmla="*/ 1264120 h 1597680"/>
              <a:gd name="connsiteX7" fmla="*/ 8837252 w 9662615"/>
              <a:gd name="connsiteY7" fmla="*/ 1350515 h 1597680"/>
              <a:gd name="connsiteX8" fmla="*/ 8705466 w 9662615"/>
              <a:gd name="connsiteY8" fmla="*/ 1342419 h 1597680"/>
              <a:gd name="connsiteX9" fmla="*/ 8652221 w 9662615"/>
              <a:gd name="connsiteY9" fmla="*/ 1326906 h 1597680"/>
              <a:gd name="connsiteX10" fmla="*/ 8632312 w 9662615"/>
              <a:gd name="connsiteY10" fmla="*/ 1326025 h 1597680"/>
              <a:gd name="connsiteX11" fmla="*/ 8591582 w 9662615"/>
              <a:gd name="connsiteY11" fmla="*/ 1341666 h 1597680"/>
              <a:gd name="connsiteX12" fmla="*/ 8537336 w 9662615"/>
              <a:gd name="connsiteY12" fmla="*/ 1341684 h 1597680"/>
              <a:gd name="connsiteX13" fmla="*/ 8472508 w 9662615"/>
              <a:gd name="connsiteY13" fmla="*/ 1363109 h 1597680"/>
              <a:gd name="connsiteX14" fmla="*/ 8258477 w 9662615"/>
              <a:gd name="connsiteY14" fmla="*/ 1370666 h 1597680"/>
              <a:gd name="connsiteX15" fmla="*/ 8197961 w 9662615"/>
              <a:gd name="connsiteY15" fmla="*/ 1392804 h 1597680"/>
              <a:gd name="connsiteX16" fmla="*/ 8171196 w 9662615"/>
              <a:gd name="connsiteY16" fmla="*/ 1397216 h 1597680"/>
              <a:gd name="connsiteX17" fmla="*/ 8127667 w 9662615"/>
              <a:gd name="connsiteY17" fmla="*/ 1418254 h 1597680"/>
              <a:gd name="connsiteX18" fmla="*/ 7974579 w 9662615"/>
              <a:gd name="connsiteY18" fmla="*/ 1383439 h 1597680"/>
              <a:gd name="connsiteX19" fmla="*/ 7768351 w 9662615"/>
              <a:gd name="connsiteY19" fmla="*/ 1395051 h 1597680"/>
              <a:gd name="connsiteX20" fmla="*/ 7635985 w 9662615"/>
              <a:gd name="connsiteY20" fmla="*/ 1386363 h 1597680"/>
              <a:gd name="connsiteX21" fmla="*/ 7466069 w 9662615"/>
              <a:gd name="connsiteY21" fmla="*/ 1377654 h 1597680"/>
              <a:gd name="connsiteX22" fmla="*/ 7355642 w 9662615"/>
              <a:gd name="connsiteY22" fmla="*/ 1407761 h 1597680"/>
              <a:gd name="connsiteX23" fmla="*/ 7151610 w 9662615"/>
              <a:gd name="connsiteY23" fmla="*/ 1397856 h 1597680"/>
              <a:gd name="connsiteX24" fmla="*/ 7082147 w 9662615"/>
              <a:gd name="connsiteY24" fmla="*/ 1406113 h 1597680"/>
              <a:gd name="connsiteX25" fmla="*/ 7014958 w 9662615"/>
              <a:gd name="connsiteY25" fmla="*/ 1396883 h 1597680"/>
              <a:gd name="connsiteX26" fmla="*/ 6907567 w 9662615"/>
              <a:gd name="connsiteY26" fmla="*/ 1419149 h 1597680"/>
              <a:gd name="connsiteX27" fmla="*/ 6748428 w 9662615"/>
              <a:gd name="connsiteY27" fmla="*/ 1420308 h 1597680"/>
              <a:gd name="connsiteX28" fmla="*/ 6654257 w 9662615"/>
              <a:gd name="connsiteY28" fmla="*/ 1424143 h 1597680"/>
              <a:gd name="connsiteX29" fmla="*/ 6620123 w 9662615"/>
              <a:gd name="connsiteY29" fmla="*/ 1430535 h 1597680"/>
              <a:gd name="connsiteX30" fmla="*/ 6571355 w 9662615"/>
              <a:gd name="connsiteY30" fmla="*/ 1436144 h 1597680"/>
              <a:gd name="connsiteX31" fmla="*/ 6486557 w 9662615"/>
              <a:gd name="connsiteY31" fmla="*/ 1449861 h 1597680"/>
              <a:gd name="connsiteX32" fmla="*/ 6370419 w 9662615"/>
              <a:gd name="connsiteY32" fmla="*/ 1461649 h 1597680"/>
              <a:gd name="connsiteX33" fmla="*/ 6278839 w 9662615"/>
              <a:gd name="connsiteY33" fmla="*/ 1449160 h 1597680"/>
              <a:gd name="connsiteX34" fmla="*/ 6272455 w 9662615"/>
              <a:gd name="connsiteY34" fmla="*/ 1453191 h 1597680"/>
              <a:gd name="connsiteX35" fmla="*/ 6212659 w 9662615"/>
              <a:gd name="connsiteY35" fmla="*/ 1454850 h 1597680"/>
              <a:gd name="connsiteX36" fmla="*/ 6069317 w 9662615"/>
              <a:gd name="connsiteY36" fmla="*/ 1445838 h 1597680"/>
              <a:gd name="connsiteX37" fmla="*/ 5878477 w 9662615"/>
              <a:gd name="connsiteY37" fmla="*/ 1439180 h 1597680"/>
              <a:gd name="connsiteX38" fmla="*/ 5838387 w 9662615"/>
              <a:gd name="connsiteY38" fmla="*/ 1444679 h 1597680"/>
              <a:gd name="connsiteX39" fmla="*/ 5771136 w 9662615"/>
              <a:gd name="connsiteY39" fmla="*/ 1453639 h 1597680"/>
              <a:gd name="connsiteX40" fmla="*/ 5724081 w 9662615"/>
              <a:gd name="connsiteY40" fmla="*/ 1470431 h 1597680"/>
              <a:gd name="connsiteX41" fmla="*/ 5666577 w 9662615"/>
              <a:gd name="connsiteY41" fmla="*/ 1473921 h 1597680"/>
              <a:gd name="connsiteX42" fmla="*/ 5649068 w 9662615"/>
              <a:gd name="connsiteY42" fmla="*/ 1461676 h 1597680"/>
              <a:gd name="connsiteX43" fmla="*/ 5588902 w 9662615"/>
              <a:gd name="connsiteY43" fmla="*/ 1469647 h 1597680"/>
              <a:gd name="connsiteX44" fmla="*/ 5498090 w 9662615"/>
              <a:gd name="connsiteY44" fmla="*/ 1483173 h 1597680"/>
              <a:gd name="connsiteX45" fmla="*/ 5444641 w 9662615"/>
              <a:gd name="connsiteY45" fmla="*/ 1487602 h 1597680"/>
              <a:gd name="connsiteX46" fmla="*/ 5299812 w 9662615"/>
              <a:gd name="connsiteY46" fmla="*/ 1503362 h 1597680"/>
              <a:gd name="connsiteX47" fmla="*/ 5213947 w 9662615"/>
              <a:gd name="connsiteY47" fmla="*/ 1516637 h 1597680"/>
              <a:gd name="connsiteX48" fmla="*/ 5090342 w 9662615"/>
              <a:gd name="connsiteY48" fmla="*/ 1546680 h 1597680"/>
              <a:gd name="connsiteX49" fmla="*/ 5129812 w 9662615"/>
              <a:gd name="connsiteY49" fmla="*/ 1521277 h 1597680"/>
              <a:gd name="connsiteX50" fmla="*/ 5059484 w 9662615"/>
              <a:gd name="connsiteY50" fmla="*/ 1546802 h 1597680"/>
              <a:gd name="connsiteX51" fmla="*/ 5038524 w 9662615"/>
              <a:gd name="connsiteY51" fmla="*/ 1545675 h 1597680"/>
              <a:gd name="connsiteX52" fmla="*/ 5026564 w 9662615"/>
              <a:gd name="connsiteY52" fmla="*/ 1545376 h 1597680"/>
              <a:gd name="connsiteX53" fmla="*/ 4969433 w 9662615"/>
              <a:gd name="connsiteY53" fmla="*/ 1550865 h 1597680"/>
              <a:gd name="connsiteX54" fmla="*/ 4929254 w 9662615"/>
              <a:gd name="connsiteY54" fmla="*/ 1563452 h 1597680"/>
              <a:gd name="connsiteX55" fmla="*/ 4871726 w 9662615"/>
              <a:gd name="connsiteY55" fmla="*/ 1570584 h 1597680"/>
              <a:gd name="connsiteX56" fmla="*/ 4843267 w 9662615"/>
              <a:gd name="connsiteY56" fmla="*/ 1561459 h 1597680"/>
              <a:gd name="connsiteX57" fmla="*/ 4821058 w 9662615"/>
              <a:gd name="connsiteY57" fmla="*/ 1553078 h 1597680"/>
              <a:gd name="connsiteX58" fmla="*/ 4791466 w 9662615"/>
              <a:gd name="connsiteY58" fmla="*/ 1561324 h 1597680"/>
              <a:gd name="connsiteX59" fmla="*/ 4784247 w 9662615"/>
              <a:gd name="connsiteY59" fmla="*/ 1562342 h 1597680"/>
              <a:gd name="connsiteX60" fmla="*/ 4743285 w 9662615"/>
              <a:gd name="connsiteY60" fmla="*/ 1597680 h 1597680"/>
              <a:gd name="connsiteX61" fmla="*/ 4697562 w 9662615"/>
              <a:gd name="connsiteY61" fmla="*/ 1551206 h 1597680"/>
              <a:gd name="connsiteX62" fmla="*/ 4662664 w 9662615"/>
              <a:gd name="connsiteY62" fmla="*/ 1573162 h 1597680"/>
              <a:gd name="connsiteX63" fmla="*/ 4603028 w 9662615"/>
              <a:gd name="connsiteY63" fmla="*/ 1568821 h 1597680"/>
              <a:gd name="connsiteX64" fmla="*/ 4541612 w 9662615"/>
              <a:gd name="connsiteY64" fmla="*/ 1545262 h 1597680"/>
              <a:gd name="connsiteX65" fmla="*/ 4422155 w 9662615"/>
              <a:gd name="connsiteY65" fmla="*/ 1542059 h 1597680"/>
              <a:gd name="connsiteX66" fmla="*/ 4221826 w 9662615"/>
              <a:gd name="connsiteY66" fmla="*/ 1508923 h 1597680"/>
              <a:gd name="connsiteX67" fmla="*/ 4096601 w 9662615"/>
              <a:gd name="connsiteY67" fmla="*/ 1521563 h 1597680"/>
              <a:gd name="connsiteX68" fmla="*/ 3970635 w 9662615"/>
              <a:gd name="connsiteY68" fmla="*/ 1544815 h 1597680"/>
              <a:gd name="connsiteX69" fmla="*/ 3833906 w 9662615"/>
              <a:gd name="connsiteY69" fmla="*/ 1516637 h 1597680"/>
              <a:gd name="connsiteX70" fmla="*/ 3696258 w 9662615"/>
              <a:gd name="connsiteY70" fmla="*/ 1537563 h 1597680"/>
              <a:gd name="connsiteX71" fmla="*/ 3594070 w 9662615"/>
              <a:gd name="connsiteY71" fmla="*/ 1509422 h 1597680"/>
              <a:gd name="connsiteX72" fmla="*/ 3565233 w 9662615"/>
              <a:gd name="connsiteY72" fmla="*/ 1515122 h 1597680"/>
              <a:gd name="connsiteX73" fmla="*/ 3560267 w 9662615"/>
              <a:gd name="connsiteY73" fmla="*/ 1516288 h 1597680"/>
              <a:gd name="connsiteX74" fmla="*/ 3540258 w 9662615"/>
              <a:gd name="connsiteY74" fmla="*/ 1516976 h 1597680"/>
              <a:gd name="connsiteX75" fmla="*/ 3534780 w 9662615"/>
              <a:gd name="connsiteY75" fmla="*/ 1522141 h 1597680"/>
              <a:gd name="connsiteX76" fmla="*/ 3504783 w 9662615"/>
              <a:gd name="connsiteY76" fmla="*/ 1526739 h 1597680"/>
              <a:gd name="connsiteX77" fmla="*/ 3430805 w 9662615"/>
              <a:gd name="connsiteY77" fmla="*/ 1542521 h 1597680"/>
              <a:gd name="connsiteX78" fmla="*/ 3292707 w 9662615"/>
              <a:gd name="connsiteY78" fmla="*/ 1520490 h 1597680"/>
              <a:gd name="connsiteX79" fmla="*/ 3187872 w 9662615"/>
              <a:gd name="connsiteY79" fmla="*/ 1519991 h 1597680"/>
              <a:gd name="connsiteX80" fmla="*/ 3148026 w 9662615"/>
              <a:gd name="connsiteY80" fmla="*/ 1524777 h 1597680"/>
              <a:gd name="connsiteX81" fmla="*/ 3092394 w 9662615"/>
              <a:gd name="connsiteY81" fmla="*/ 1528115 h 1597680"/>
              <a:gd name="connsiteX82" fmla="*/ 2994200 w 9662615"/>
              <a:gd name="connsiteY82" fmla="*/ 1537857 h 1597680"/>
              <a:gd name="connsiteX83" fmla="*/ 2862301 w 9662615"/>
              <a:gd name="connsiteY83" fmla="*/ 1544250 h 1597680"/>
              <a:gd name="connsiteX84" fmla="*/ 2766335 w 9662615"/>
              <a:gd name="connsiteY84" fmla="*/ 1527662 h 1597680"/>
              <a:gd name="connsiteX85" fmla="*/ 2757836 w 9662615"/>
              <a:gd name="connsiteY85" fmla="*/ 1531371 h 1597680"/>
              <a:gd name="connsiteX86" fmla="*/ 2691555 w 9662615"/>
              <a:gd name="connsiteY86" fmla="*/ 1530283 h 1597680"/>
              <a:gd name="connsiteX87" fmla="*/ 2491676 w 9662615"/>
              <a:gd name="connsiteY87" fmla="*/ 1500859 h 1597680"/>
              <a:gd name="connsiteX88" fmla="*/ 2378036 w 9662615"/>
              <a:gd name="connsiteY88" fmla="*/ 1520645 h 1597680"/>
              <a:gd name="connsiteX89" fmla="*/ 2284269 w 9662615"/>
              <a:gd name="connsiteY89" fmla="*/ 1503068 h 1597680"/>
              <a:gd name="connsiteX90" fmla="*/ 2207104 w 9662615"/>
              <a:gd name="connsiteY90" fmla="*/ 1508888 h 1597680"/>
              <a:gd name="connsiteX91" fmla="*/ 2149226 w 9662615"/>
              <a:gd name="connsiteY91" fmla="*/ 1523409 h 1597680"/>
              <a:gd name="connsiteX92" fmla="*/ 2084783 w 9662615"/>
              <a:gd name="connsiteY92" fmla="*/ 1524245 h 1597680"/>
              <a:gd name="connsiteX93" fmla="*/ 2070075 w 9662615"/>
              <a:gd name="connsiteY93" fmla="*/ 1511285 h 1597680"/>
              <a:gd name="connsiteX94" fmla="*/ 2001057 w 9662615"/>
              <a:gd name="connsiteY94" fmla="*/ 1516449 h 1597680"/>
              <a:gd name="connsiteX95" fmla="*/ 1896330 w 9662615"/>
              <a:gd name="connsiteY95" fmla="*/ 1525725 h 1597680"/>
              <a:gd name="connsiteX96" fmla="*/ 1835994 w 9662615"/>
              <a:gd name="connsiteY96" fmla="*/ 1527678 h 1597680"/>
              <a:gd name="connsiteX97" fmla="*/ 1671119 w 9662615"/>
              <a:gd name="connsiteY97" fmla="*/ 1536701 h 1597680"/>
              <a:gd name="connsiteX98" fmla="*/ 1601337 w 9662615"/>
              <a:gd name="connsiteY98" fmla="*/ 1548552 h 1597680"/>
              <a:gd name="connsiteX99" fmla="*/ 1407755 w 9662615"/>
              <a:gd name="connsiteY99" fmla="*/ 1571444 h 1597680"/>
              <a:gd name="connsiteX100" fmla="*/ 1271994 w 9662615"/>
              <a:gd name="connsiteY100" fmla="*/ 1579471 h 1597680"/>
              <a:gd name="connsiteX101" fmla="*/ 1249226 w 9662615"/>
              <a:gd name="connsiteY101" fmla="*/ 1583140 h 1597680"/>
              <a:gd name="connsiteX102" fmla="*/ 1217719 w 9662615"/>
              <a:gd name="connsiteY102" fmla="*/ 1580863 h 1597680"/>
              <a:gd name="connsiteX103" fmla="*/ 1091432 w 9662615"/>
              <a:gd name="connsiteY103" fmla="*/ 1571003 h 1597680"/>
              <a:gd name="connsiteX104" fmla="*/ 992039 w 9662615"/>
              <a:gd name="connsiteY104" fmla="*/ 1556662 h 1597680"/>
              <a:gd name="connsiteX105" fmla="*/ 868264 w 9662615"/>
              <a:gd name="connsiteY105" fmla="*/ 1566392 h 1597680"/>
              <a:gd name="connsiteX106" fmla="*/ 792765 w 9662615"/>
              <a:gd name="connsiteY106" fmla="*/ 1563102 h 1597680"/>
              <a:gd name="connsiteX107" fmla="*/ 669055 w 9662615"/>
              <a:gd name="connsiteY107" fmla="*/ 1543638 h 1597680"/>
              <a:gd name="connsiteX108" fmla="*/ 506152 w 9662615"/>
              <a:gd name="connsiteY108" fmla="*/ 1549124 h 1597680"/>
              <a:gd name="connsiteX109" fmla="*/ 472797 w 9662615"/>
              <a:gd name="connsiteY109" fmla="*/ 1568904 h 1597680"/>
              <a:gd name="connsiteX110" fmla="*/ 427864 w 9662615"/>
              <a:gd name="connsiteY110" fmla="*/ 1580848 h 1597680"/>
              <a:gd name="connsiteX111" fmla="*/ 408381 w 9662615"/>
              <a:gd name="connsiteY111" fmla="*/ 1552940 h 1597680"/>
              <a:gd name="connsiteX112" fmla="*/ 267163 w 9662615"/>
              <a:gd name="connsiteY112" fmla="*/ 1531913 h 1597680"/>
              <a:gd name="connsiteX113" fmla="*/ 196644 w 9662615"/>
              <a:gd name="connsiteY113" fmla="*/ 1524565 h 1597680"/>
              <a:gd name="connsiteX114" fmla="*/ 86819 w 9662615"/>
              <a:gd name="connsiteY114" fmla="*/ 1519517 h 1597680"/>
              <a:gd name="connsiteX115" fmla="*/ 53369 w 9662615"/>
              <a:gd name="connsiteY115" fmla="*/ 1516853 h 1597680"/>
              <a:gd name="connsiteX116" fmla="*/ 2359 w 9662615"/>
              <a:gd name="connsiteY116" fmla="*/ 1515247 h 1597680"/>
              <a:gd name="connsiteX117" fmla="*/ 0 w 9662615"/>
              <a:gd name="connsiteY117" fmla="*/ 1514932 h 1597680"/>
              <a:gd name="connsiteX118" fmla="*/ 0 w 9662615"/>
              <a:gd name="connsiteY118" fmla="*/ 0 h 1597680"/>
              <a:gd name="connsiteX0" fmla="*/ 0 w 9662615"/>
              <a:gd name="connsiteY0" fmla="*/ 0 h 1603753"/>
              <a:gd name="connsiteX1" fmla="*/ 9662615 w 9662615"/>
              <a:gd name="connsiteY1" fmla="*/ 0 h 1603753"/>
              <a:gd name="connsiteX2" fmla="*/ 9662615 w 9662615"/>
              <a:gd name="connsiteY2" fmla="*/ 1280346 h 1603753"/>
              <a:gd name="connsiteX3" fmla="*/ 9658420 w 9662615"/>
              <a:gd name="connsiteY3" fmla="*/ 1280106 h 1603753"/>
              <a:gd name="connsiteX4" fmla="*/ 9469546 w 9662615"/>
              <a:gd name="connsiteY4" fmla="*/ 1289837 h 1603753"/>
              <a:gd name="connsiteX5" fmla="*/ 9385895 w 9662615"/>
              <a:gd name="connsiteY5" fmla="*/ 1269203 h 1603753"/>
              <a:gd name="connsiteX6" fmla="*/ 9144767 w 9662615"/>
              <a:gd name="connsiteY6" fmla="*/ 1264120 h 1603753"/>
              <a:gd name="connsiteX7" fmla="*/ 8837252 w 9662615"/>
              <a:gd name="connsiteY7" fmla="*/ 1350515 h 1603753"/>
              <a:gd name="connsiteX8" fmla="*/ 8705466 w 9662615"/>
              <a:gd name="connsiteY8" fmla="*/ 1342419 h 1603753"/>
              <a:gd name="connsiteX9" fmla="*/ 8652221 w 9662615"/>
              <a:gd name="connsiteY9" fmla="*/ 1326906 h 1603753"/>
              <a:gd name="connsiteX10" fmla="*/ 8632312 w 9662615"/>
              <a:gd name="connsiteY10" fmla="*/ 1326025 h 1603753"/>
              <a:gd name="connsiteX11" fmla="*/ 8591582 w 9662615"/>
              <a:gd name="connsiteY11" fmla="*/ 1341666 h 1603753"/>
              <a:gd name="connsiteX12" fmla="*/ 8537336 w 9662615"/>
              <a:gd name="connsiteY12" fmla="*/ 1341684 h 1603753"/>
              <a:gd name="connsiteX13" fmla="*/ 8472508 w 9662615"/>
              <a:gd name="connsiteY13" fmla="*/ 1363109 h 1603753"/>
              <a:gd name="connsiteX14" fmla="*/ 8258477 w 9662615"/>
              <a:gd name="connsiteY14" fmla="*/ 1370666 h 1603753"/>
              <a:gd name="connsiteX15" fmla="*/ 8197961 w 9662615"/>
              <a:gd name="connsiteY15" fmla="*/ 1392804 h 1603753"/>
              <a:gd name="connsiteX16" fmla="*/ 8171196 w 9662615"/>
              <a:gd name="connsiteY16" fmla="*/ 1397216 h 1603753"/>
              <a:gd name="connsiteX17" fmla="*/ 8127667 w 9662615"/>
              <a:gd name="connsiteY17" fmla="*/ 1418254 h 1603753"/>
              <a:gd name="connsiteX18" fmla="*/ 7974579 w 9662615"/>
              <a:gd name="connsiteY18" fmla="*/ 1383439 h 1603753"/>
              <a:gd name="connsiteX19" fmla="*/ 7768351 w 9662615"/>
              <a:gd name="connsiteY19" fmla="*/ 1395051 h 1603753"/>
              <a:gd name="connsiteX20" fmla="*/ 7635985 w 9662615"/>
              <a:gd name="connsiteY20" fmla="*/ 1386363 h 1603753"/>
              <a:gd name="connsiteX21" fmla="*/ 7466069 w 9662615"/>
              <a:gd name="connsiteY21" fmla="*/ 1377654 h 1603753"/>
              <a:gd name="connsiteX22" fmla="*/ 7355642 w 9662615"/>
              <a:gd name="connsiteY22" fmla="*/ 1407761 h 1603753"/>
              <a:gd name="connsiteX23" fmla="*/ 7151610 w 9662615"/>
              <a:gd name="connsiteY23" fmla="*/ 1397856 h 1603753"/>
              <a:gd name="connsiteX24" fmla="*/ 7082147 w 9662615"/>
              <a:gd name="connsiteY24" fmla="*/ 1406113 h 1603753"/>
              <a:gd name="connsiteX25" fmla="*/ 7014958 w 9662615"/>
              <a:gd name="connsiteY25" fmla="*/ 1396883 h 1603753"/>
              <a:gd name="connsiteX26" fmla="*/ 6907567 w 9662615"/>
              <a:gd name="connsiteY26" fmla="*/ 1419149 h 1603753"/>
              <a:gd name="connsiteX27" fmla="*/ 6748428 w 9662615"/>
              <a:gd name="connsiteY27" fmla="*/ 1420308 h 1603753"/>
              <a:gd name="connsiteX28" fmla="*/ 6654257 w 9662615"/>
              <a:gd name="connsiteY28" fmla="*/ 1424143 h 1603753"/>
              <a:gd name="connsiteX29" fmla="*/ 6620123 w 9662615"/>
              <a:gd name="connsiteY29" fmla="*/ 1430535 h 1603753"/>
              <a:gd name="connsiteX30" fmla="*/ 6571355 w 9662615"/>
              <a:gd name="connsiteY30" fmla="*/ 1436144 h 1603753"/>
              <a:gd name="connsiteX31" fmla="*/ 6486557 w 9662615"/>
              <a:gd name="connsiteY31" fmla="*/ 1449861 h 1603753"/>
              <a:gd name="connsiteX32" fmla="*/ 6370419 w 9662615"/>
              <a:gd name="connsiteY32" fmla="*/ 1461649 h 1603753"/>
              <a:gd name="connsiteX33" fmla="*/ 6278839 w 9662615"/>
              <a:gd name="connsiteY33" fmla="*/ 1449160 h 1603753"/>
              <a:gd name="connsiteX34" fmla="*/ 6272455 w 9662615"/>
              <a:gd name="connsiteY34" fmla="*/ 1453191 h 1603753"/>
              <a:gd name="connsiteX35" fmla="*/ 6212659 w 9662615"/>
              <a:gd name="connsiteY35" fmla="*/ 1454850 h 1603753"/>
              <a:gd name="connsiteX36" fmla="*/ 6069317 w 9662615"/>
              <a:gd name="connsiteY36" fmla="*/ 1445838 h 1603753"/>
              <a:gd name="connsiteX37" fmla="*/ 5878477 w 9662615"/>
              <a:gd name="connsiteY37" fmla="*/ 1439180 h 1603753"/>
              <a:gd name="connsiteX38" fmla="*/ 5838387 w 9662615"/>
              <a:gd name="connsiteY38" fmla="*/ 1444679 h 1603753"/>
              <a:gd name="connsiteX39" fmla="*/ 5771136 w 9662615"/>
              <a:gd name="connsiteY39" fmla="*/ 1453639 h 1603753"/>
              <a:gd name="connsiteX40" fmla="*/ 5724081 w 9662615"/>
              <a:gd name="connsiteY40" fmla="*/ 1470431 h 1603753"/>
              <a:gd name="connsiteX41" fmla="*/ 5666577 w 9662615"/>
              <a:gd name="connsiteY41" fmla="*/ 1473921 h 1603753"/>
              <a:gd name="connsiteX42" fmla="*/ 5649068 w 9662615"/>
              <a:gd name="connsiteY42" fmla="*/ 1461676 h 1603753"/>
              <a:gd name="connsiteX43" fmla="*/ 5588902 w 9662615"/>
              <a:gd name="connsiteY43" fmla="*/ 1469647 h 1603753"/>
              <a:gd name="connsiteX44" fmla="*/ 5498090 w 9662615"/>
              <a:gd name="connsiteY44" fmla="*/ 1483173 h 1603753"/>
              <a:gd name="connsiteX45" fmla="*/ 5444641 w 9662615"/>
              <a:gd name="connsiteY45" fmla="*/ 1487602 h 1603753"/>
              <a:gd name="connsiteX46" fmla="*/ 5299812 w 9662615"/>
              <a:gd name="connsiteY46" fmla="*/ 1503362 h 1603753"/>
              <a:gd name="connsiteX47" fmla="*/ 5213947 w 9662615"/>
              <a:gd name="connsiteY47" fmla="*/ 1516637 h 1603753"/>
              <a:gd name="connsiteX48" fmla="*/ 5090342 w 9662615"/>
              <a:gd name="connsiteY48" fmla="*/ 1546680 h 1603753"/>
              <a:gd name="connsiteX49" fmla="*/ 5129812 w 9662615"/>
              <a:gd name="connsiteY49" fmla="*/ 1521277 h 1603753"/>
              <a:gd name="connsiteX50" fmla="*/ 5059484 w 9662615"/>
              <a:gd name="connsiteY50" fmla="*/ 1546802 h 1603753"/>
              <a:gd name="connsiteX51" fmla="*/ 5038524 w 9662615"/>
              <a:gd name="connsiteY51" fmla="*/ 1545675 h 1603753"/>
              <a:gd name="connsiteX52" fmla="*/ 5026564 w 9662615"/>
              <a:gd name="connsiteY52" fmla="*/ 1545376 h 1603753"/>
              <a:gd name="connsiteX53" fmla="*/ 4969433 w 9662615"/>
              <a:gd name="connsiteY53" fmla="*/ 1550865 h 1603753"/>
              <a:gd name="connsiteX54" fmla="*/ 4929254 w 9662615"/>
              <a:gd name="connsiteY54" fmla="*/ 1563452 h 1603753"/>
              <a:gd name="connsiteX55" fmla="*/ 4871726 w 9662615"/>
              <a:gd name="connsiteY55" fmla="*/ 1570584 h 1603753"/>
              <a:gd name="connsiteX56" fmla="*/ 4843267 w 9662615"/>
              <a:gd name="connsiteY56" fmla="*/ 1561459 h 1603753"/>
              <a:gd name="connsiteX57" fmla="*/ 4821058 w 9662615"/>
              <a:gd name="connsiteY57" fmla="*/ 1553078 h 1603753"/>
              <a:gd name="connsiteX58" fmla="*/ 4791466 w 9662615"/>
              <a:gd name="connsiteY58" fmla="*/ 1561324 h 1603753"/>
              <a:gd name="connsiteX59" fmla="*/ 4784247 w 9662615"/>
              <a:gd name="connsiteY59" fmla="*/ 1562342 h 1603753"/>
              <a:gd name="connsiteX60" fmla="*/ 4743285 w 9662615"/>
              <a:gd name="connsiteY60" fmla="*/ 1597680 h 1603753"/>
              <a:gd name="connsiteX61" fmla="*/ 4697562 w 9662615"/>
              <a:gd name="connsiteY61" fmla="*/ 1551206 h 1603753"/>
              <a:gd name="connsiteX62" fmla="*/ 4662664 w 9662615"/>
              <a:gd name="connsiteY62" fmla="*/ 1573162 h 1603753"/>
              <a:gd name="connsiteX63" fmla="*/ 4603028 w 9662615"/>
              <a:gd name="connsiteY63" fmla="*/ 1568821 h 1603753"/>
              <a:gd name="connsiteX64" fmla="*/ 4541612 w 9662615"/>
              <a:gd name="connsiteY64" fmla="*/ 1545262 h 1603753"/>
              <a:gd name="connsiteX65" fmla="*/ 4422155 w 9662615"/>
              <a:gd name="connsiteY65" fmla="*/ 1542059 h 1603753"/>
              <a:gd name="connsiteX66" fmla="*/ 4221826 w 9662615"/>
              <a:gd name="connsiteY66" fmla="*/ 1508923 h 1603753"/>
              <a:gd name="connsiteX67" fmla="*/ 4096601 w 9662615"/>
              <a:gd name="connsiteY67" fmla="*/ 1521563 h 1603753"/>
              <a:gd name="connsiteX68" fmla="*/ 3970635 w 9662615"/>
              <a:gd name="connsiteY68" fmla="*/ 1544815 h 1603753"/>
              <a:gd name="connsiteX69" fmla="*/ 3833906 w 9662615"/>
              <a:gd name="connsiteY69" fmla="*/ 1516637 h 1603753"/>
              <a:gd name="connsiteX70" fmla="*/ 3696258 w 9662615"/>
              <a:gd name="connsiteY70" fmla="*/ 1537563 h 1603753"/>
              <a:gd name="connsiteX71" fmla="*/ 3594070 w 9662615"/>
              <a:gd name="connsiteY71" fmla="*/ 1509422 h 1603753"/>
              <a:gd name="connsiteX72" fmla="*/ 3565233 w 9662615"/>
              <a:gd name="connsiteY72" fmla="*/ 1515122 h 1603753"/>
              <a:gd name="connsiteX73" fmla="*/ 3560267 w 9662615"/>
              <a:gd name="connsiteY73" fmla="*/ 1516288 h 1603753"/>
              <a:gd name="connsiteX74" fmla="*/ 3540258 w 9662615"/>
              <a:gd name="connsiteY74" fmla="*/ 1516976 h 1603753"/>
              <a:gd name="connsiteX75" fmla="*/ 3534780 w 9662615"/>
              <a:gd name="connsiteY75" fmla="*/ 1522141 h 1603753"/>
              <a:gd name="connsiteX76" fmla="*/ 3504783 w 9662615"/>
              <a:gd name="connsiteY76" fmla="*/ 1526739 h 1603753"/>
              <a:gd name="connsiteX77" fmla="*/ 3430805 w 9662615"/>
              <a:gd name="connsiteY77" fmla="*/ 1542521 h 1603753"/>
              <a:gd name="connsiteX78" fmla="*/ 3292707 w 9662615"/>
              <a:gd name="connsiteY78" fmla="*/ 1520490 h 1603753"/>
              <a:gd name="connsiteX79" fmla="*/ 3187872 w 9662615"/>
              <a:gd name="connsiteY79" fmla="*/ 1519991 h 1603753"/>
              <a:gd name="connsiteX80" fmla="*/ 3148026 w 9662615"/>
              <a:gd name="connsiteY80" fmla="*/ 1524777 h 1603753"/>
              <a:gd name="connsiteX81" fmla="*/ 3092394 w 9662615"/>
              <a:gd name="connsiteY81" fmla="*/ 1528115 h 1603753"/>
              <a:gd name="connsiteX82" fmla="*/ 2994200 w 9662615"/>
              <a:gd name="connsiteY82" fmla="*/ 1537857 h 1603753"/>
              <a:gd name="connsiteX83" fmla="*/ 2862301 w 9662615"/>
              <a:gd name="connsiteY83" fmla="*/ 1544250 h 1603753"/>
              <a:gd name="connsiteX84" fmla="*/ 2766335 w 9662615"/>
              <a:gd name="connsiteY84" fmla="*/ 1527662 h 1603753"/>
              <a:gd name="connsiteX85" fmla="*/ 2757836 w 9662615"/>
              <a:gd name="connsiteY85" fmla="*/ 1531371 h 1603753"/>
              <a:gd name="connsiteX86" fmla="*/ 2691555 w 9662615"/>
              <a:gd name="connsiteY86" fmla="*/ 1530283 h 1603753"/>
              <a:gd name="connsiteX87" fmla="*/ 2491676 w 9662615"/>
              <a:gd name="connsiteY87" fmla="*/ 1500859 h 1603753"/>
              <a:gd name="connsiteX88" fmla="*/ 2378036 w 9662615"/>
              <a:gd name="connsiteY88" fmla="*/ 1520645 h 1603753"/>
              <a:gd name="connsiteX89" fmla="*/ 2284269 w 9662615"/>
              <a:gd name="connsiteY89" fmla="*/ 1503068 h 1603753"/>
              <a:gd name="connsiteX90" fmla="*/ 2207104 w 9662615"/>
              <a:gd name="connsiteY90" fmla="*/ 1508888 h 1603753"/>
              <a:gd name="connsiteX91" fmla="*/ 2149226 w 9662615"/>
              <a:gd name="connsiteY91" fmla="*/ 1523409 h 1603753"/>
              <a:gd name="connsiteX92" fmla="*/ 2084783 w 9662615"/>
              <a:gd name="connsiteY92" fmla="*/ 1524245 h 1603753"/>
              <a:gd name="connsiteX93" fmla="*/ 2070075 w 9662615"/>
              <a:gd name="connsiteY93" fmla="*/ 1511285 h 1603753"/>
              <a:gd name="connsiteX94" fmla="*/ 2001057 w 9662615"/>
              <a:gd name="connsiteY94" fmla="*/ 1516449 h 1603753"/>
              <a:gd name="connsiteX95" fmla="*/ 1896330 w 9662615"/>
              <a:gd name="connsiteY95" fmla="*/ 1525725 h 1603753"/>
              <a:gd name="connsiteX96" fmla="*/ 1835994 w 9662615"/>
              <a:gd name="connsiteY96" fmla="*/ 1527678 h 1603753"/>
              <a:gd name="connsiteX97" fmla="*/ 1671119 w 9662615"/>
              <a:gd name="connsiteY97" fmla="*/ 1536701 h 1603753"/>
              <a:gd name="connsiteX98" fmla="*/ 1601337 w 9662615"/>
              <a:gd name="connsiteY98" fmla="*/ 1548552 h 1603753"/>
              <a:gd name="connsiteX99" fmla="*/ 1407755 w 9662615"/>
              <a:gd name="connsiteY99" fmla="*/ 1571444 h 1603753"/>
              <a:gd name="connsiteX100" fmla="*/ 1271994 w 9662615"/>
              <a:gd name="connsiteY100" fmla="*/ 1579471 h 1603753"/>
              <a:gd name="connsiteX101" fmla="*/ 1249226 w 9662615"/>
              <a:gd name="connsiteY101" fmla="*/ 1583140 h 1603753"/>
              <a:gd name="connsiteX102" fmla="*/ 1217719 w 9662615"/>
              <a:gd name="connsiteY102" fmla="*/ 1580863 h 1603753"/>
              <a:gd name="connsiteX103" fmla="*/ 1091432 w 9662615"/>
              <a:gd name="connsiteY103" fmla="*/ 1571003 h 1603753"/>
              <a:gd name="connsiteX104" fmla="*/ 992039 w 9662615"/>
              <a:gd name="connsiteY104" fmla="*/ 1556662 h 1603753"/>
              <a:gd name="connsiteX105" fmla="*/ 868264 w 9662615"/>
              <a:gd name="connsiteY105" fmla="*/ 1566392 h 1603753"/>
              <a:gd name="connsiteX106" fmla="*/ 792765 w 9662615"/>
              <a:gd name="connsiteY106" fmla="*/ 1563102 h 1603753"/>
              <a:gd name="connsiteX107" fmla="*/ 669055 w 9662615"/>
              <a:gd name="connsiteY107" fmla="*/ 1543638 h 1603753"/>
              <a:gd name="connsiteX108" fmla="*/ 506152 w 9662615"/>
              <a:gd name="connsiteY108" fmla="*/ 1549124 h 1603753"/>
              <a:gd name="connsiteX109" fmla="*/ 472797 w 9662615"/>
              <a:gd name="connsiteY109" fmla="*/ 1568904 h 1603753"/>
              <a:gd name="connsiteX110" fmla="*/ 427864 w 9662615"/>
              <a:gd name="connsiteY110" fmla="*/ 1580848 h 1603753"/>
              <a:gd name="connsiteX111" fmla="*/ 408381 w 9662615"/>
              <a:gd name="connsiteY111" fmla="*/ 1552940 h 1603753"/>
              <a:gd name="connsiteX112" fmla="*/ 267163 w 9662615"/>
              <a:gd name="connsiteY112" fmla="*/ 1531913 h 1603753"/>
              <a:gd name="connsiteX113" fmla="*/ 196644 w 9662615"/>
              <a:gd name="connsiteY113" fmla="*/ 1524565 h 1603753"/>
              <a:gd name="connsiteX114" fmla="*/ 86819 w 9662615"/>
              <a:gd name="connsiteY114" fmla="*/ 1519517 h 1603753"/>
              <a:gd name="connsiteX115" fmla="*/ 53369 w 9662615"/>
              <a:gd name="connsiteY115" fmla="*/ 1516853 h 1603753"/>
              <a:gd name="connsiteX116" fmla="*/ 2359 w 9662615"/>
              <a:gd name="connsiteY116" fmla="*/ 1515247 h 1603753"/>
              <a:gd name="connsiteX117" fmla="*/ 0 w 9662615"/>
              <a:gd name="connsiteY117" fmla="*/ 1514932 h 1603753"/>
              <a:gd name="connsiteX118" fmla="*/ 0 w 9662615"/>
              <a:gd name="connsiteY118" fmla="*/ 0 h 1603753"/>
              <a:gd name="connsiteX0" fmla="*/ 0 w 9662615"/>
              <a:gd name="connsiteY0" fmla="*/ 0 h 1603753"/>
              <a:gd name="connsiteX1" fmla="*/ 9662615 w 9662615"/>
              <a:gd name="connsiteY1" fmla="*/ 0 h 1603753"/>
              <a:gd name="connsiteX2" fmla="*/ 9662615 w 9662615"/>
              <a:gd name="connsiteY2" fmla="*/ 1280346 h 1603753"/>
              <a:gd name="connsiteX3" fmla="*/ 9658420 w 9662615"/>
              <a:gd name="connsiteY3" fmla="*/ 1280106 h 1603753"/>
              <a:gd name="connsiteX4" fmla="*/ 9469546 w 9662615"/>
              <a:gd name="connsiteY4" fmla="*/ 1289837 h 1603753"/>
              <a:gd name="connsiteX5" fmla="*/ 9385895 w 9662615"/>
              <a:gd name="connsiteY5" fmla="*/ 1269203 h 1603753"/>
              <a:gd name="connsiteX6" fmla="*/ 9144767 w 9662615"/>
              <a:gd name="connsiteY6" fmla="*/ 1264120 h 1603753"/>
              <a:gd name="connsiteX7" fmla="*/ 8837252 w 9662615"/>
              <a:gd name="connsiteY7" fmla="*/ 1350515 h 1603753"/>
              <a:gd name="connsiteX8" fmla="*/ 8705466 w 9662615"/>
              <a:gd name="connsiteY8" fmla="*/ 1342419 h 1603753"/>
              <a:gd name="connsiteX9" fmla="*/ 8652221 w 9662615"/>
              <a:gd name="connsiteY9" fmla="*/ 1326906 h 1603753"/>
              <a:gd name="connsiteX10" fmla="*/ 8632312 w 9662615"/>
              <a:gd name="connsiteY10" fmla="*/ 1326025 h 1603753"/>
              <a:gd name="connsiteX11" fmla="*/ 8591582 w 9662615"/>
              <a:gd name="connsiteY11" fmla="*/ 1341666 h 1603753"/>
              <a:gd name="connsiteX12" fmla="*/ 8537336 w 9662615"/>
              <a:gd name="connsiteY12" fmla="*/ 1341684 h 1603753"/>
              <a:gd name="connsiteX13" fmla="*/ 8472508 w 9662615"/>
              <a:gd name="connsiteY13" fmla="*/ 1363109 h 1603753"/>
              <a:gd name="connsiteX14" fmla="*/ 8258477 w 9662615"/>
              <a:gd name="connsiteY14" fmla="*/ 1370666 h 1603753"/>
              <a:gd name="connsiteX15" fmla="*/ 8197961 w 9662615"/>
              <a:gd name="connsiteY15" fmla="*/ 1392804 h 1603753"/>
              <a:gd name="connsiteX16" fmla="*/ 8171196 w 9662615"/>
              <a:gd name="connsiteY16" fmla="*/ 1397216 h 1603753"/>
              <a:gd name="connsiteX17" fmla="*/ 8127667 w 9662615"/>
              <a:gd name="connsiteY17" fmla="*/ 1418254 h 1603753"/>
              <a:gd name="connsiteX18" fmla="*/ 7974579 w 9662615"/>
              <a:gd name="connsiteY18" fmla="*/ 1383439 h 1603753"/>
              <a:gd name="connsiteX19" fmla="*/ 7768351 w 9662615"/>
              <a:gd name="connsiteY19" fmla="*/ 1395051 h 1603753"/>
              <a:gd name="connsiteX20" fmla="*/ 7635985 w 9662615"/>
              <a:gd name="connsiteY20" fmla="*/ 1386363 h 1603753"/>
              <a:gd name="connsiteX21" fmla="*/ 7466069 w 9662615"/>
              <a:gd name="connsiteY21" fmla="*/ 1377654 h 1603753"/>
              <a:gd name="connsiteX22" fmla="*/ 7355642 w 9662615"/>
              <a:gd name="connsiteY22" fmla="*/ 1407761 h 1603753"/>
              <a:gd name="connsiteX23" fmla="*/ 7151610 w 9662615"/>
              <a:gd name="connsiteY23" fmla="*/ 1397856 h 1603753"/>
              <a:gd name="connsiteX24" fmla="*/ 7082147 w 9662615"/>
              <a:gd name="connsiteY24" fmla="*/ 1406113 h 1603753"/>
              <a:gd name="connsiteX25" fmla="*/ 7014958 w 9662615"/>
              <a:gd name="connsiteY25" fmla="*/ 1396883 h 1603753"/>
              <a:gd name="connsiteX26" fmla="*/ 6907567 w 9662615"/>
              <a:gd name="connsiteY26" fmla="*/ 1419149 h 1603753"/>
              <a:gd name="connsiteX27" fmla="*/ 6748428 w 9662615"/>
              <a:gd name="connsiteY27" fmla="*/ 1420308 h 1603753"/>
              <a:gd name="connsiteX28" fmla="*/ 6654257 w 9662615"/>
              <a:gd name="connsiteY28" fmla="*/ 1424143 h 1603753"/>
              <a:gd name="connsiteX29" fmla="*/ 6620123 w 9662615"/>
              <a:gd name="connsiteY29" fmla="*/ 1430535 h 1603753"/>
              <a:gd name="connsiteX30" fmla="*/ 6571355 w 9662615"/>
              <a:gd name="connsiteY30" fmla="*/ 1436144 h 1603753"/>
              <a:gd name="connsiteX31" fmla="*/ 6486557 w 9662615"/>
              <a:gd name="connsiteY31" fmla="*/ 1449861 h 1603753"/>
              <a:gd name="connsiteX32" fmla="*/ 6370419 w 9662615"/>
              <a:gd name="connsiteY32" fmla="*/ 1461649 h 1603753"/>
              <a:gd name="connsiteX33" fmla="*/ 6278839 w 9662615"/>
              <a:gd name="connsiteY33" fmla="*/ 1449160 h 1603753"/>
              <a:gd name="connsiteX34" fmla="*/ 6272455 w 9662615"/>
              <a:gd name="connsiteY34" fmla="*/ 1453191 h 1603753"/>
              <a:gd name="connsiteX35" fmla="*/ 6212659 w 9662615"/>
              <a:gd name="connsiteY35" fmla="*/ 1454850 h 1603753"/>
              <a:gd name="connsiteX36" fmla="*/ 6069317 w 9662615"/>
              <a:gd name="connsiteY36" fmla="*/ 1445838 h 1603753"/>
              <a:gd name="connsiteX37" fmla="*/ 5878477 w 9662615"/>
              <a:gd name="connsiteY37" fmla="*/ 1439180 h 1603753"/>
              <a:gd name="connsiteX38" fmla="*/ 5838387 w 9662615"/>
              <a:gd name="connsiteY38" fmla="*/ 1444679 h 1603753"/>
              <a:gd name="connsiteX39" fmla="*/ 5771136 w 9662615"/>
              <a:gd name="connsiteY39" fmla="*/ 1453639 h 1603753"/>
              <a:gd name="connsiteX40" fmla="*/ 5724081 w 9662615"/>
              <a:gd name="connsiteY40" fmla="*/ 1470431 h 1603753"/>
              <a:gd name="connsiteX41" fmla="*/ 5666577 w 9662615"/>
              <a:gd name="connsiteY41" fmla="*/ 1473921 h 1603753"/>
              <a:gd name="connsiteX42" fmla="*/ 5649068 w 9662615"/>
              <a:gd name="connsiteY42" fmla="*/ 1461676 h 1603753"/>
              <a:gd name="connsiteX43" fmla="*/ 5588902 w 9662615"/>
              <a:gd name="connsiteY43" fmla="*/ 1469647 h 1603753"/>
              <a:gd name="connsiteX44" fmla="*/ 5498090 w 9662615"/>
              <a:gd name="connsiteY44" fmla="*/ 1483173 h 1603753"/>
              <a:gd name="connsiteX45" fmla="*/ 5444641 w 9662615"/>
              <a:gd name="connsiteY45" fmla="*/ 1487602 h 1603753"/>
              <a:gd name="connsiteX46" fmla="*/ 5299812 w 9662615"/>
              <a:gd name="connsiteY46" fmla="*/ 1503362 h 1603753"/>
              <a:gd name="connsiteX47" fmla="*/ 5213947 w 9662615"/>
              <a:gd name="connsiteY47" fmla="*/ 1516637 h 1603753"/>
              <a:gd name="connsiteX48" fmla="*/ 5090342 w 9662615"/>
              <a:gd name="connsiteY48" fmla="*/ 1546680 h 1603753"/>
              <a:gd name="connsiteX49" fmla="*/ 5129812 w 9662615"/>
              <a:gd name="connsiteY49" fmla="*/ 1521277 h 1603753"/>
              <a:gd name="connsiteX50" fmla="*/ 5059484 w 9662615"/>
              <a:gd name="connsiteY50" fmla="*/ 1546802 h 1603753"/>
              <a:gd name="connsiteX51" fmla="*/ 5038524 w 9662615"/>
              <a:gd name="connsiteY51" fmla="*/ 1545675 h 1603753"/>
              <a:gd name="connsiteX52" fmla="*/ 5026564 w 9662615"/>
              <a:gd name="connsiteY52" fmla="*/ 1545376 h 1603753"/>
              <a:gd name="connsiteX53" fmla="*/ 4969433 w 9662615"/>
              <a:gd name="connsiteY53" fmla="*/ 1550865 h 1603753"/>
              <a:gd name="connsiteX54" fmla="*/ 4929254 w 9662615"/>
              <a:gd name="connsiteY54" fmla="*/ 1563452 h 1603753"/>
              <a:gd name="connsiteX55" fmla="*/ 4871726 w 9662615"/>
              <a:gd name="connsiteY55" fmla="*/ 1570584 h 1603753"/>
              <a:gd name="connsiteX56" fmla="*/ 4843267 w 9662615"/>
              <a:gd name="connsiteY56" fmla="*/ 1561459 h 1603753"/>
              <a:gd name="connsiteX57" fmla="*/ 4821058 w 9662615"/>
              <a:gd name="connsiteY57" fmla="*/ 1553078 h 1603753"/>
              <a:gd name="connsiteX58" fmla="*/ 4791466 w 9662615"/>
              <a:gd name="connsiteY58" fmla="*/ 1561324 h 1603753"/>
              <a:gd name="connsiteX59" fmla="*/ 4784247 w 9662615"/>
              <a:gd name="connsiteY59" fmla="*/ 1562342 h 1603753"/>
              <a:gd name="connsiteX60" fmla="*/ 4743285 w 9662615"/>
              <a:gd name="connsiteY60" fmla="*/ 1597680 h 1603753"/>
              <a:gd name="connsiteX61" fmla="*/ 4697562 w 9662615"/>
              <a:gd name="connsiteY61" fmla="*/ 1551206 h 1603753"/>
              <a:gd name="connsiteX62" fmla="*/ 4662664 w 9662615"/>
              <a:gd name="connsiteY62" fmla="*/ 1573162 h 1603753"/>
              <a:gd name="connsiteX63" fmla="*/ 4603028 w 9662615"/>
              <a:gd name="connsiteY63" fmla="*/ 1568821 h 1603753"/>
              <a:gd name="connsiteX64" fmla="*/ 4541612 w 9662615"/>
              <a:gd name="connsiteY64" fmla="*/ 1545262 h 1603753"/>
              <a:gd name="connsiteX65" fmla="*/ 4422155 w 9662615"/>
              <a:gd name="connsiteY65" fmla="*/ 1542059 h 1603753"/>
              <a:gd name="connsiteX66" fmla="*/ 4221826 w 9662615"/>
              <a:gd name="connsiteY66" fmla="*/ 1508923 h 1603753"/>
              <a:gd name="connsiteX67" fmla="*/ 4096601 w 9662615"/>
              <a:gd name="connsiteY67" fmla="*/ 1521563 h 1603753"/>
              <a:gd name="connsiteX68" fmla="*/ 3970635 w 9662615"/>
              <a:gd name="connsiteY68" fmla="*/ 1544815 h 1603753"/>
              <a:gd name="connsiteX69" fmla="*/ 3833906 w 9662615"/>
              <a:gd name="connsiteY69" fmla="*/ 1516637 h 1603753"/>
              <a:gd name="connsiteX70" fmla="*/ 3696258 w 9662615"/>
              <a:gd name="connsiteY70" fmla="*/ 1537563 h 1603753"/>
              <a:gd name="connsiteX71" fmla="*/ 3594070 w 9662615"/>
              <a:gd name="connsiteY71" fmla="*/ 1509422 h 1603753"/>
              <a:gd name="connsiteX72" fmla="*/ 3565233 w 9662615"/>
              <a:gd name="connsiteY72" fmla="*/ 1515122 h 1603753"/>
              <a:gd name="connsiteX73" fmla="*/ 3560267 w 9662615"/>
              <a:gd name="connsiteY73" fmla="*/ 1516288 h 1603753"/>
              <a:gd name="connsiteX74" fmla="*/ 3540258 w 9662615"/>
              <a:gd name="connsiteY74" fmla="*/ 1516976 h 1603753"/>
              <a:gd name="connsiteX75" fmla="*/ 3534780 w 9662615"/>
              <a:gd name="connsiteY75" fmla="*/ 1522141 h 1603753"/>
              <a:gd name="connsiteX76" fmla="*/ 3504783 w 9662615"/>
              <a:gd name="connsiteY76" fmla="*/ 1526739 h 1603753"/>
              <a:gd name="connsiteX77" fmla="*/ 3430805 w 9662615"/>
              <a:gd name="connsiteY77" fmla="*/ 1542521 h 1603753"/>
              <a:gd name="connsiteX78" fmla="*/ 3292707 w 9662615"/>
              <a:gd name="connsiteY78" fmla="*/ 1520490 h 1603753"/>
              <a:gd name="connsiteX79" fmla="*/ 3187872 w 9662615"/>
              <a:gd name="connsiteY79" fmla="*/ 1519991 h 1603753"/>
              <a:gd name="connsiteX80" fmla="*/ 3148026 w 9662615"/>
              <a:gd name="connsiteY80" fmla="*/ 1524777 h 1603753"/>
              <a:gd name="connsiteX81" fmla="*/ 3092394 w 9662615"/>
              <a:gd name="connsiteY81" fmla="*/ 1528115 h 1603753"/>
              <a:gd name="connsiteX82" fmla="*/ 2994200 w 9662615"/>
              <a:gd name="connsiteY82" fmla="*/ 1537857 h 1603753"/>
              <a:gd name="connsiteX83" fmla="*/ 2862301 w 9662615"/>
              <a:gd name="connsiteY83" fmla="*/ 1544250 h 1603753"/>
              <a:gd name="connsiteX84" fmla="*/ 2766335 w 9662615"/>
              <a:gd name="connsiteY84" fmla="*/ 1527662 h 1603753"/>
              <a:gd name="connsiteX85" fmla="*/ 2757836 w 9662615"/>
              <a:gd name="connsiteY85" fmla="*/ 1531371 h 1603753"/>
              <a:gd name="connsiteX86" fmla="*/ 2691555 w 9662615"/>
              <a:gd name="connsiteY86" fmla="*/ 1530283 h 1603753"/>
              <a:gd name="connsiteX87" fmla="*/ 2491676 w 9662615"/>
              <a:gd name="connsiteY87" fmla="*/ 1500859 h 1603753"/>
              <a:gd name="connsiteX88" fmla="*/ 2378036 w 9662615"/>
              <a:gd name="connsiteY88" fmla="*/ 1520645 h 1603753"/>
              <a:gd name="connsiteX89" fmla="*/ 2284269 w 9662615"/>
              <a:gd name="connsiteY89" fmla="*/ 1503068 h 1603753"/>
              <a:gd name="connsiteX90" fmla="*/ 2207104 w 9662615"/>
              <a:gd name="connsiteY90" fmla="*/ 1508888 h 1603753"/>
              <a:gd name="connsiteX91" fmla="*/ 2149226 w 9662615"/>
              <a:gd name="connsiteY91" fmla="*/ 1523409 h 1603753"/>
              <a:gd name="connsiteX92" fmla="*/ 2084783 w 9662615"/>
              <a:gd name="connsiteY92" fmla="*/ 1524245 h 1603753"/>
              <a:gd name="connsiteX93" fmla="*/ 2070075 w 9662615"/>
              <a:gd name="connsiteY93" fmla="*/ 1511285 h 1603753"/>
              <a:gd name="connsiteX94" fmla="*/ 2001057 w 9662615"/>
              <a:gd name="connsiteY94" fmla="*/ 1516449 h 1603753"/>
              <a:gd name="connsiteX95" fmla="*/ 1896330 w 9662615"/>
              <a:gd name="connsiteY95" fmla="*/ 1525725 h 1603753"/>
              <a:gd name="connsiteX96" fmla="*/ 1835994 w 9662615"/>
              <a:gd name="connsiteY96" fmla="*/ 1527678 h 1603753"/>
              <a:gd name="connsiteX97" fmla="*/ 1671119 w 9662615"/>
              <a:gd name="connsiteY97" fmla="*/ 1536701 h 1603753"/>
              <a:gd name="connsiteX98" fmla="*/ 1601337 w 9662615"/>
              <a:gd name="connsiteY98" fmla="*/ 1548552 h 1603753"/>
              <a:gd name="connsiteX99" fmla="*/ 1407755 w 9662615"/>
              <a:gd name="connsiteY99" fmla="*/ 1571444 h 1603753"/>
              <a:gd name="connsiteX100" fmla="*/ 1271994 w 9662615"/>
              <a:gd name="connsiteY100" fmla="*/ 1579471 h 1603753"/>
              <a:gd name="connsiteX101" fmla="*/ 1249226 w 9662615"/>
              <a:gd name="connsiteY101" fmla="*/ 1583140 h 1603753"/>
              <a:gd name="connsiteX102" fmla="*/ 1217719 w 9662615"/>
              <a:gd name="connsiteY102" fmla="*/ 1580863 h 1603753"/>
              <a:gd name="connsiteX103" fmla="*/ 1091432 w 9662615"/>
              <a:gd name="connsiteY103" fmla="*/ 1571003 h 1603753"/>
              <a:gd name="connsiteX104" fmla="*/ 992039 w 9662615"/>
              <a:gd name="connsiteY104" fmla="*/ 1556662 h 1603753"/>
              <a:gd name="connsiteX105" fmla="*/ 868264 w 9662615"/>
              <a:gd name="connsiteY105" fmla="*/ 1566392 h 1603753"/>
              <a:gd name="connsiteX106" fmla="*/ 792765 w 9662615"/>
              <a:gd name="connsiteY106" fmla="*/ 1563102 h 1603753"/>
              <a:gd name="connsiteX107" fmla="*/ 669055 w 9662615"/>
              <a:gd name="connsiteY107" fmla="*/ 1543638 h 1603753"/>
              <a:gd name="connsiteX108" fmla="*/ 506152 w 9662615"/>
              <a:gd name="connsiteY108" fmla="*/ 1549124 h 1603753"/>
              <a:gd name="connsiteX109" fmla="*/ 472797 w 9662615"/>
              <a:gd name="connsiteY109" fmla="*/ 1568904 h 1603753"/>
              <a:gd name="connsiteX110" fmla="*/ 427864 w 9662615"/>
              <a:gd name="connsiteY110" fmla="*/ 1580848 h 1603753"/>
              <a:gd name="connsiteX111" fmla="*/ 408381 w 9662615"/>
              <a:gd name="connsiteY111" fmla="*/ 1552940 h 1603753"/>
              <a:gd name="connsiteX112" fmla="*/ 267163 w 9662615"/>
              <a:gd name="connsiteY112" fmla="*/ 1531913 h 1603753"/>
              <a:gd name="connsiteX113" fmla="*/ 196644 w 9662615"/>
              <a:gd name="connsiteY113" fmla="*/ 1524565 h 1603753"/>
              <a:gd name="connsiteX114" fmla="*/ 86819 w 9662615"/>
              <a:gd name="connsiteY114" fmla="*/ 1519517 h 1603753"/>
              <a:gd name="connsiteX115" fmla="*/ 53369 w 9662615"/>
              <a:gd name="connsiteY115" fmla="*/ 1516853 h 1603753"/>
              <a:gd name="connsiteX116" fmla="*/ 2359 w 9662615"/>
              <a:gd name="connsiteY116" fmla="*/ 1515247 h 1603753"/>
              <a:gd name="connsiteX117" fmla="*/ 0 w 9662615"/>
              <a:gd name="connsiteY117" fmla="*/ 1514932 h 1603753"/>
              <a:gd name="connsiteX118" fmla="*/ 0 w 9662615"/>
              <a:gd name="connsiteY118" fmla="*/ 0 h 1603753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41612 w 9662615"/>
              <a:gd name="connsiteY64" fmla="*/ 1545262 h 1583140"/>
              <a:gd name="connsiteX65" fmla="*/ 4422155 w 9662615"/>
              <a:gd name="connsiteY65" fmla="*/ 1542059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41612 w 9662615"/>
              <a:gd name="connsiteY64" fmla="*/ 1545262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595077 w 9662615"/>
              <a:gd name="connsiteY63" fmla="*/ 1552918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595077 w 9662615"/>
              <a:gd name="connsiteY63" fmla="*/ 1552918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3966659 w 9662615"/>
              <a:gd name="connsiteY68" fmla="*/ 1528913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96499"/>
              <a:gd name="connsiteX1" fmla="*/ 9662615 w 9662615"/>
              <a:gd name="connsiteY1" fmla="*/ 0 h 1596499"/>
              <a:gd name="connsiteX2" fmla="*/ 9662615 w 9662615"/>
              <a:gd name="connsiteY2" fmla="*/ 1280346 h 1596499"/>
              <a:gd name="connsiteX3" fmla="*/ 9658420 w 9662615"/>
              <a:gd name="connsiteY3" fmla="*/ 1280106 h 1596499"/>
              <a:gd name="connsiteX4" fmla="*/ 9469546 w 9662615"/>
              <a:gd name="connsiteY4" fmla="*/ 1289837 h 1596499"/>
              <a:gd name="connsiteX5" fmla="*/ 9385895 w 9662615"/>
              <a:gd name="connsiteY5" fmla="*/ 1269203 h 1596499"/>
              <a:gd name="connsiteX6" fmla="*/ 9144767 w 9662615"/>
              <a:gd name="connsiteY6" fmla="*/ 1264120 h 1596499"/>
              <a:gd name="connsiteX7" fmla="*/ 8837252 w 9662615"/>
              <a:gd name="connsiteY7" fmla="*/ 1350515 h 1596499"/>
              <a:gd name="connsiteX8" fmla="*/ 8705466 w 9662615"/>
              <a:gd name="connsiteY8" fmla="*/ 1342419 h 1596499"/>
              <a:gd name="connsiteX9" fmla="*/ 8652221 w 9662615"/>
              <a:gd name="connsiteY9" fmla="*/ 1326906 h 1596499"/>
              <a:gd name="connsiteX10" fmla="*/ 8632312 w 9662615"/>
              <a:gd name="connsiteY10" fmla="*/ 1326025 h 1596499"/>
              <a:gd name="connsiteX11" fmla="*/ 8591582 w 9662615"/>
              <a:gd name="connsiteY11" fmla="*/ 1341666 h 1596499"/>
              <a:gd name="connsiteX12" fmla="*/ 8537336 w 9662615"/>
              <a:gd name="connsiteY12" fmla="*/ 1341684 h 1596499"/>
              <a:gd name="connsiteX13" fmla="*/ 8472508 w 9662615"/>
              <a:gd name="connsiteY13" fmla="*/ 1363109 h 1596499"/>
              <a:gd name="connsiteX14" fmla="*/ 8258477 w 9662615"/>
              <a:gd name="connsiteY14" fmla="*/ 1370666 h 1596499"/>
              <a:gd name="connsiteX15" fmla="*/ 8197961 w 9662615"/>
              <a:gd name="connsiteY15" fmla="*/ 1392804 h 1596499"/>
              <a:gd name="connsiteX16" fmla="*/ 8171196 w 9662615"/>
              <a:gd name="connsiteY16" fmla="*/ 1397216 h 1596499"/>
              <a:gd name="connsiteX17" fmla="*/ 8127667 w 9662615"/>
              <a:gd name="connsiteY17" fmla="*/ 1418254 h 1596499"/>
              <a:gd name="connsiteX18" fmla="*/ 7974579 w 9662615"/>
              <a:gd name="connsiteY18" fmla="*/ 1383439 h 1596499"/>
              <a:gd name="connsiteX19" fmla="*/ 7768351 w 9662615"/>
              <a:gd name="connsiteY19" fmla="*/ 1395051 h 1596499"/>
              <a:gd name="connsiteX20" fmla="*/ 7635985 w 9662615"/>
              <a:gd name="connsiteY20" fmla="*/ 1386363 h 1596499"/>
              <a:gd name="connsiteX21" fmla="*/ 7466069 w 9662615"/>
              <a:gd name="connsiteY21" fmla="*/ 1377654 h 1596499"/>
              <a:gd name="connsiteX22" fmla="*/ 7355642 w 9662615"/>
              <a:gd name="connsiteY22" fmla="*/ 1407761 h 1596499"/>
              <a:gd name="connsiteX23" fmla="*/ 7151610 w 9662615"/>
              <a:gd name="connsiteY23" fmla="*/ 1397856 h 1596499"/>
              <a:gd name="connsiteX24" fmla="*/ 7082147 w 9662615"/>
              <a:gd name="connsiteY24" fmla="*/ 1406113 h 1596499"/>
              <a:gd name="connsiteX25" fmla="*/ 7014958 w 9662615"/>
              <a:gd name="connsiteY25" fmla="*/ 1396883 h 1596499"/>
              <a:gd name="connsiteX26" fmla="*/ 6907567 w 9662615"/>
              <a:gd name="connsiteY26" fmla="*/ 1419149 h 1596499"/>
              <a:gd name="connsiteX27" fmla="*/ 6748428 w 9662615"/>
              <a:gd name="connsiteY27" fmla="*/ 1420308 h 1596499"/>
              <a:gd name="connsiteX28" fmla="*/ 6654257 w 9662615"/>
              <a:gd name="connsiteY28" fmla="*/ 1424143 h 1596499"/>
              <a:gd name="connsiteX29" fmla="*/ 6620123 w 9662615"/>
              <a:gd name="connsiteY29" fmla="*/ 1430535 h 1596499"/>
              <a:gd name="connsiteX30" fmla="*/ 6571355 w 9662615"/>
              <a:gd name="connsiteY30" fmla="*/ 1436144 h 1596499"/>
              <a:gd name="connsiteX31" fmla="*/ 6486557 w 9662615"/>
              <a:gd name="connsiteY31" fmla="*/ 1449861 h 1596499"/>
              <a:gd name="connsiteX32" fmla="*/ 6370419 w 9662615"/>
              <a:gd name="connsiteY32" fmla="*/ 1461649 h 1596499"/>
              <a:gd name="connsiteX33" fmla="*/ 6278839 w 9662615"/>
              <a:gd name="connsiteY33" fmla="*/ 1449160 h 1596499"/>
              <a:gd name="connsiteX34" fmla="*/ 6272455 w 9662615"/>
              <a:gd name="connsiteY34" fmla="*/ 1453191 h 1596499"/>
              <a:gd name="connsiteX35" fmla="*/ 6212659 w 9662615"/>
              <a:gd name="connsiteY35" fmla="*/ 1454850 h 1596499"/>
              <a:gd name="connsiteX36" fmla="*/ 6069317 w 9662615"/>
              <a:gd name="connsiteY36" fmla="*/ 1445838 h 1596499"/>
              <a:gd name="connsiteX37" fmla="*/ 5878477 w 9662615"/>
              <a:gd name="connsiteY37" fmla="*/ 1439180 h 1596499"/>
              <a:gd name="connsiteX38" fmla="*/ 5838387 w 9662615"/>
              <a:gd name="connsiteY38" fmla="*/ 1444679 h 1596499"/>
              <a:gd name="connsiteX39" fmla="*/ 5771136 w 9662615"/>
              <a:gd name="connsiteY39" fmla="*/ 1453639 h 1596499"/>
              <a:gd name="connsiteX40" fmla="*/ 5724081 w 9662615"/>
              <a:gd name="connsiteY40" fmla="*/ 1470431 h 1596499"/>
              <a:gd name="connsiteX41" fmla="*/ 5666577 w 9662615"/>
              <a:gd name="connsiteY41" fmla="*/ 1473921 h 1596499"/>
              <a:gd name="connsiteX42" fmla="*/ 5649068 w 9662615"/>
              <a:gd name="connsiteY42" fmla="*/ 1461676 h 1596499"/>
              <a:gd name="connsiteX43" fmla="*/ 5588902 w 9662615"/>
              <a:gd name="connsiteY43" fmla="*/ 1469647 h 1596499"/>
              <a:gd name="connsiteX44" fmla="*/ 5498090 w 9662615"/>
              <a:gd name="connsiteY44" fmla="*/ 1483173 h 1596499"/>
              <a:gd name="connsiteX45" fmla="*/ 5444641 w 9662615"/>
              <a:gd name="connsiteY45" fmla="*/ 1487602 h 1596499"/>
              <a:gd name="connsiteX46" fmla="*/ 5299812 w 9662615"/>
              <a:gd name="connsiteY46" fmla="*/ 1503362 h 1596499"/>
              <a:gd name="connsiteX47" fmla="*/ 5213947 w 9662615"/>
              <a:gd name="connsiteY47" fmla="*/ 1516637 h 1596499"/>
              <a:gd name="connsiteX48" fmla="*/ 5090342 w 9662615"/>
              <a:gd name="connsiteY48" fmla="*/ 1546680 h 1596499"/>
              <a:gd name="connsiteX49" fmla="*/ 5129812 w 9662615"/>
              <a:gd name="connsiteY49" fmla="*/ 1521277 h 1596499"/>
              <a:gd name="connsiteX50" fmla="*/ 5059484 w 9662615"/>
              <a:gd name="connsiteY50" fmla="*/ 1546802 h 1596499"/>
              <a:gd name="connsiteX51" fmla="*/ 5038524 w 9662615"/>
              <a:gd name="connsiteY51" fmla="*/ 1545675 h 1596499"/>
              <a:gd name="connsiteX52" fmla="*/ 5026564 w 9662615"/>
              <a:gd name="connsiteY52" fmla="*/ 1545376 h 1596499"/>
              <a:gd name="connsiteX53" fmla="*/ 4969433 w 9662615"/>
              <a:gd name="connsiteY53" fmla="*/ 1550865 h 1596499"/>
              <a:gd name="connsiteX54" fmla="*/ 4929254 w 9662615"/>
              <a:gd name="connsiteY54" fmla="*/ 1563452 h 1596499"/>
              <a:gd name="connsiteX55" fmla="*/ 4871726 w 9662615"/>
              <a:gd name="connsiteY55" fmla="*/ 1570584 h 1596499"/>
              <a:gd name="connsiteX56" fmla="*/ 4843267 w 9662615"/>
              <a:gd name="connsiteY56" fmla="*/ 1561459 h 1596499"/>
              <a:gd name="connsiteX57" fmla="*/ 4821058 w 9662615"/>
              <a:gd name="connsiteY57" fmla="*/ 1553078 h 1596499"/>
              <a:gd name="connsiteX58" fmla="*/ 4791466 w 9662615"/>
              <a:gd name="connsiteY58" fmla="*/ 1561324 h 1596499"/>
              <a:gd name="connsiteX59" fmla="*/ 4784247 w 9662615"/>
              <a:gd name="connsiteY59" fmla="*/ 1562342 h 1596499"/>
              <a:gd name="connsiteX60" fmla="*/ 4739309 w 9662615"/>
              <a:gd name="connsiteY60" fmla="*/ 1553948 h 1596499"/>
              <a:gd name="connsiteX61" fmla="*/ 4697562 w 9662615"/>
              <a:gd name="connsiteY61" fmla="*/ 1551206 h 1596499"/>
              <a:gd name="connsiteX62" fmla="*/ 4650737 w 9662615"/>
              <a:gd name="connsiteY62" fmla="*/ 1537381 h 1596499"/>
              <a:gd name="connsiteX63" fmla="*/ 4583150 w 9662615"/>
              <a:gd name="connsiteY63" fmla="*/ 1529064 h 1596499"/>
              <a:gd name="connsiteX64" fmla="*/ 4521734 w 9662615"/>
              <a:gd name="connsiteY64" fmla="*/ 1529359 h 1596499"/>
              <a:gd name="connsiteX65" fmla="*/ 4382398 w 9662615"/>
              <a:gd name="connsiteY65" fmla="*/ 1534108 h 1596499"/>
              <a:gd name="connsiteX66" fmla="*/ 4221826 w 9662615"/>
              <a:gd name="connsiteY66" fmla="*/ 1500972 h 1596499"/>
              <a:gd name="connsiteX67" fmla="*/ 4096601 w 9662615"/>
              <a:gd name="connsiteY67" fmla="*/ 1521563 h 1596499"/>
              <a:gd name="connsiteX68" fmla="*/ 3978586 w 9662615"/>
              <a:gd name="connsiteY68" fmla="*/ 1596499 h 1596499"/>
              <a:gd name="connsiteX69" fmla="*/ 3833906 w 9662615"/>
              <a:gd name="connsiteY69" fmla="*/ 1516637 h 1596499"/>
              <a:gd name="connsiteX70" fmla="*/ 3696258 w 9662615"/>
              <a:gd name="connsiteY70" fmla="*/ 1537563 h 1596499"/>
              <a:gd name="connsiteX71" fmla="*/ 3594070 w 9662615"/>
              <a:gd name="connsiteY71" fmla="*/ 1509422 h 1596499"/>
              <a:gd name="connsiteX72" fmla="*/ 3565233 w 9662615"/>
              <a:gd name="connsiteY72" fmla="*/ 1515122 h 1596499"/>
              <a:gd name="connsiteX73" fmla="*/ 3560267 w 9662615"/>
              <a:gd name="connsiteY73" fmla="*/ 1516288 h 1596499"/>
              <a:gd name="connsiteX74" fmla="*/ 3540258 w 9662615"/>
              <a:gd name="connsiteY74" fmla="*/ 1516976 h 1596499"/>
              <a:gd name="connsiteX75" fmla="*/ 3534780 w 9662615"/>
              <a:gd name="connsiteY75" fmla="*/ 1522141 h 1596499"/>
              <a:gd name="connsiteX76" fmla="*/ 3504783 w 9662615"/>
              <a:gd name="connsiteY76" fmla="*/ 1526739 h 1596499"/>
              <a:gd name="connsiteX77" fmla="*/ 3430805 w 9662615"/>
              <a:gd name="connsiteY77" fmla="*/ 1542521 h 1596499"/>
              <a:gd name="connsiteX78" fmla="*/ 3292707 w 9662615"/>
              <a:gd name="connsiteY78" fmla="*/ 1520490 h 1596499"/>
              <a:gd name="connsiteX79" fmla="*/ 3187872 w 9662615"/>
              <a:gd name="connsiteY79" fmla="*/ 1519991 h 1596499"/>
              <a:gd name="connsiteX80" fmla="*/ 3148026 w 9662615"/>
              <a:gd name="connsiteY80" fmla="*/ 1524777 h 1596499"/>
              <a:gd name="connsiteX81" fmla="*/ 3092394 w 9662615"/>
              <a:gd name="connsiteY81" fmla="*/ 1528115 h 1596499"/>
              <a:gd name="connsiteX82" fmla="*/ 2994200 w 9662615"/>
              <a:gd name="connsiteY82" fmla="*/ 1537857 h 1596499"/>
              <a:gd name="connsiteX83" fmla="*/ 2862301 w 9662615"/>
              <a:gd name="connsiteY83" fmla="*/ 1544250 h 1596499"/>
              <a:gd name="connsiteX84" fmla="*/ 2766335 w 9662615"/>
              <a:gd name="connsiteY84" fmla="*/ 1527662 h 1596499"/>
              <a:gd name="connsiteX85" fmla="*/ 2757836 w 9662615"/>
              <a:gd name="connsiteY85" fmla="*/ 1531371 h 1596499"/>
              <a:gd name="connsiteX86" fmla="*/ 2691555 w 9662615"/>
              <a:gd name="connsiteY86" fmla="*/ 1530283 h 1596499"/>
              <a:gd name="connsiteX87" fmla="*/ 2491676 w 9662615"/>
              <a:gd name="connsiteY87" fmla="*/ 1500859 h 1596499"/>
              <a:gd name="connsiteX88" fmla="*/ 2378036 w 9662615"/>
              <a:gd name="connsiteY88" fmla="*/ 1520645 h 1596499"/>
              <a:gd name="connsiteX89" fmla="*/ 2284269 w 9662615"/>
              <a:gd name="connsiteY89" fmla="*/ 1503068 h 1596499"/>
              <a:gd name="connsiteX90" fmla="*/ 2207104 w 9662615"/>
              <a:gd name="connsiteY90" fmla="*/ 1508888 h 1596499"/>
              <a:gd name="connsiteX91" fmla="*/ 2149226 w 9662615"/>
              <a:gd name="connsiteY91" fmla="*/ 1523409 h 1596499"/>
              <a:gd name="connsiteX92" fmla="*/ 2084783 w 9662615"/>
              <a:gd name="connsiteY92" fmla="*/ 1524245 h 1596499"/>
              <a:gd name="connsiteX93" fmla="*/ 2070075 w 9662615"/>
              <a:gd name="connsiteY93" fmla="*/ 1511285 h 1596499"/>
              <a:gd name="connsiteX94" fmla="*/ 2001057 w 9662615"/>
              <a:gd name="connsiteY94" fmla="*/ 1516449 h 1596499"/>
              <a:gd name="connsiteX95" fmla="*/ 1896330 w 9662615"/>
              <a:gd name="connsiteY95" fmla="*/ 1525725 h 1596499"/>
              <a:gd name="connsiteX96" fmla="*/ 1835994 w 9662615"/>
              <a:gd name="connsiteY96" fmla="*/ 1527678 h 1596499"/>
              <a:gd name="connsiteX97" fmla="*/ 1671119 w 9662615"/>
              <a:gd name="connsiteY97" fmla="*/ 1536701 h 1596499"/>
              <a:gd name="connsiteX98" fmla="*/ 1601337 w 9662615"/>
              <a:gd name="connsiteY98" fmla="*/ 1548552 h 1596499"/>
              <a:gd name="connsiteX99" fmla="*/ 1407755 w 9662615"/>
              <a:gd name="connsiteY99" fmla="*/ 1571444 h 1596499"/>
              <a:gd name="connsiteX100" fmla="*/ 1271994 w 9662615"/>
              <a:gd name="connsiteY100" fmla="*/ 1579471 h 1596499"/>
              <a:gd name="connsiteX101" fmla="*/ 1249226 w 9662615"/>
              <a:gd name="connsiteY101" fmla="*/ 1583140 h 1596499"/>
              <a:gd name="connsiteX102" fmla="*/ 1217719 w 9662615"/>
              <a:gd name="connsiteY102" fmla="*/ 1580863 h 1596499"/>
              <a:gd name="connsiteX103" fmla="*/ 1091432 w 9662615"/>
              <a:gd name="connsiteY103" fmla="*/ 1571003 h 1596499"/>
              <a:gd name="connsiteX104" fmla="*/ 992039 w 9662615"/>
              <a:gd name="connsiteY104" fmla="*/ 1556662 h 1596499"/>
              <a:gd name="connsiteX105" fmla="*/ 868264 w 9662615"/>
              <a:gd name="connsiteY105" fmla="*/ 1566392 h 1596499"/>
              <a:gd name="connsiteX106" fmla="*/ 792765 w 9662615"/>
              <a:gd name="connsiteY106" fmla="*/ 1563102 h 1596499"/>
              <a:gd name="connsiteX107" fmla="*/ 669055 w 9662615"/>
              <a:gd name="connsiteY107" fmla="*/ 1543638 h 1596499"/>
              <a:gd name="connsiteX108" fmla="*/ 506152 w 9662615"/>
              <a:gd name="connsiteY108" fmla="*/ 1549124 h 1596499"/>
              <a:gd name="connsiteX109" fmla="*/ 472797 w 9662615"/>
              <a:gd name="connsiteY109" fmla="*/ 1568904 h 1596499"/>
              <a:gd name="connsiteX110" fmla="*/ 427864 w 9662615"/>
              <a:gd name="connsiteY110" fmla="*/ 1580848 h 1596499"/>
              <a:gd name="connsiteX111" fmla="*/ 408381 w 9662615"/>
              <a:gd name="connsiteY111" fmla="*/ 1552940 h 1596499"/>
              <a:gd name="connsiteX112" fmla="*/ 267163 w 9662615"/>
              <a:gd name="connsiteY112" fmla="*/ 1531913 h 1596499"/>
              <a:gd name="connsiteX113" fmla="*/ 196644 w 9662615"/>
              <a:gd name="connsiteY113" fmla="*/ 1524565 h 1596499"/>
              <a:gd name="connsiteX114" fmla="*/ 86819 w 9662615"/>
              <a:gd name="connsiteY114" fmla="*/ 1519517 h 1596499"/>
              <a:gd name="connsiteX115" fmla="*/ 53369 w 9662615"/>
              <a:gd name="connsiteY115" fmla="*/ 1516853 h 1596499"/>
              <a:gd name="connsiteX116" fmla="*/ 2359 w 9662615"/>
              <a:gd name="connsiteY116" fmla="*/ 1515247 h 1596499"/>
              <a:gd name="connsiteX117" fmla="*/ 0 w 9662615"/>
              <a:gd name="connsiteY117" fmla="*/ 1514932 h 1596499"/>
              <a:gd name="connsiteX118" fmla="*/ 0 w 9662615"/>
              <a:gd name="connsiteY118" fmla="*/ 0 h 1596499"/>
              <a:gd name="connsiteX0" fmla="*/ 0 w 9662615"/>
              <a:gd name="connsiteY0" fmla="*/ 0 h 1600474"/>
              <a:gd name="connsiteX1" fmla="*/ 9662615 w 9662615"/>
              <a:gd name="connsiteY1" fmla="*/ 0 h 1600474"/>
              <a:gd name="connsiteX2" fmla="*/ 9662615 w 9662615"/>
              <a:gd name="connsiteY2" fmla="*/ 1280346 h 1600474"/>
              <a:gd name="connsiteX3" fmla="*/ 9658420 w 9662615"/>
              <a:gd name="connsiteY3" fmla="*/ 1280106 h 1600474"/>
              <a:gd name="connsiteX4" fmla="*/ 9469546 w 9662615"/>
              <a:gd name="connsiteY4" fmla="*/ 1289837 h 1600474"/>
              <a:gd name="connsiteX5" fmla="*/ 9385895 w 9662615"/>
              <a:gd name="connsiteY5" fmla="*/ 1269203 h 1600474"/>
              <a:gd name="connsiteX6" fmla="*/ 9144767 w 9662615"/>
              <a:gd name="connsiteY6" fmla="*/ 1264120 h 1600474"/>
              <a:gd name="connsiteX7" fmla="*/ 8837252 w 9662615"/>
              <a:gd name="connsiteY7" fmla="*/ 1350515 h 1600474"/>
              <a:gd name="connsiteX8" fmla="*/ 8705466 w 9662615"/>
              <a:gd name="connsiteY8" fmla="*/ 1342419 h 1600474"/>
              <a:gd name="connsiteX9" fmla="*/ 8652221 w 9662615"/>
              <a:gd name="connsiteY9" fmla="*/ 1326906 h 1600474"/>
              <a:gd name="connsiteX10" fmla="*/ 8632312 w 9662615"/>
              <a:gd name="connsiteY10" fmla="*/ 1326025 h 1600474"/>
              <a:gd name="connsiteX11" fmla="*/ 8591582 w 9662615"/>
              <a:gd name="connsiteY11" fmla="*/ 1341666 h 1600474"/>
              <a:gd name="connsiteX12" fmla="*/ 8537336 w 9662615"/>
              <a:gd name="connsiteY12" fmla="*/ 1341684 h 1600474"/>
              <a:gd name="connsiteX13" fmla="*/ 8472508 w 9662615"/>
              <a:gd name="connsiteY13" fmla="*/ 1363109 h 1600474"/>
              <a:gd name="connsiteX14" fmla="*/ 8258477 w 9662615"/>
              <a:gd name="connsiteY14" fmla="*/ 1370666 h 1600474"/>
              <a:gd name="connsiteX15" fmla="*/ 8197961 w 9662615"/>
              <a:gd name="connsiteY15" fmla="*/ 1392804 h 1600474"/>
              <a:gd name="connsiteX16" fmla="*/ 8171196 w 9662615"/>
              <a:gd name="connsiteY16" fmla="*/ 1397216 h 1600474"/>
              <a:gd name="connsiteX17" fmla="*/ 8127667 w 9662615"/>
              <a:gd name="connsiteY17" fmla="*/ 1418254 h 1600474"/>
              <a:gd name="connsiteX18" fmla="*/ 7974579 w 9662615"/>
              <a:gd name="connsiteY18" fmla="*/ 1383439 h 1600474"/>
              <a:gd name="connsiteX19" fmla="*/ 7768351 w 9662615"/>
              <a:gd name="connsiteY19" fmla="*/ 1395051 h 1600474"/>
              <a:gd name="connsiteX20" fmla="*/ 7635985 w 9662615"/>
              <a:gd name="connsiteY20" fmla="*/ 1386363 h 1600474"/>
              <a:gd name="connsiteX21" fmla="*/ 7466069 w 9662615"/>
              <a:gd name="connsiteY21" fmla="*/ 1377654 h 1600474"/>
              <a:gd name="connsiteX22" fmla="*/ 7355642 w 9662615"/>
              <a:gd name="connsiteY22" fmla="*/ 1407761 h 1600474"/>
              <a:gd name="connsiteX23" fmla="*/ 7151610 w 9662615"/>
              <a:gd name="connsiteY23" fmla="*/ 1397856 h 1600474"/>
              <a:gd name="connsiteX24" fmla="*/ 7082147 w 9662615"/>
              <a:gd name="connsiteY24" fmla="*/ 1406113 h 1600474"/>
              <a:gd name="connsiteX25" fmla="*/ 7014958 w 9662615"/>
              <a:gd name="connsiteY25" fmla="*/ 1396883 h 1600474"/>
              <a:gd name="connsiteX26" fmla="*/ 6907567 w 9662615"/>
              <a:gd name="connsiteY26" fmla="*/ 1419149 h 1600474"/>
              <a:gd name="connsiteX27" fmla="*/ 6748428 w 9662615"/>
              <a:gd name="connsiteY27" fmla="*/ 1420308 h 1600474"/>
              <a:gd name="connsiteX28" fmla="*/ 6654257 w 9662615"/>
              <a:gd name="connsiteY28" fmla="*/ 1424143 h 1600474"/>
              <a:gd name="connsiteX29" fmla="*/ 6620123 w 9662615"/>
              <a:gd name="connsiteY29" fmla="*/ 1430535 h 1600474"/>
              <a:gd name="connsiteX30" fmla="*/ 6571355 w 9662615"/>
              <a:gd name="connsiteY30" fmla="*/ 1436144 h 1600474"/>
              <a:gd name="connsiteX31" fmla="*/ 6486557 w 9662615"/>
              <a:gd name="connsiteY31" fmla="*/ 1449861 h 1600474"/>
              <a:gd name="connsiteX32" fmla="*/ 6370419 w 9662615"/>
              <a:gd name="connsiteY32" fmla="*/ 1461649 h 1600474"/>
              <a:gd name="connsiteX33" fmla="*/ 6278839 w 9662615"/>
              <a:gd name="connsiteY33" fmla="*/ 1449160 h 1600474"/>
              <a:gd name="connsiteX34" fmla="*/ 6272455 w 9662615"/>
              <a:gd name="connsiteY34" fmla="*/ 1453191 h 1600474"/>
              <a:gd name="connsiteX35" fmla="*/ 6212659 w 9662615"/>
              <a:gd name="connsiteY35" fmla="*/ 1454850 h 1600474"/>
              <a:gd name="connsiteX36" fmla="*/ 6069317 w 9662615"/>
              <a:gd name="connsiteY36" fmla="*/ 1445838 h 1600474"/>
              <a:gd name="connsiteX37" fmla="*/ 5878477 w 9662615"/>
              <a:gd name="connsiteY37" fmla="*/ 1439180 h 1600474"/>
              <a:gd name="connsiteX38" fmla="*/ 5838387 w 9662615"/>
              <a:gd name="connsiteY38" fmla="*/ 1444679 h 1600474"/>
              <a:gd name="connsiteX39" fmla="*/ 5771136 w 9662615"/>
              <a:gd name="connsiteY39" fmla="*/ 1453639 h 1600474"/>
              <a:gd name="connsiteX40" fmla="*/ 5724081 w 9662615"/>
              <a:gd name="connsiteY40" fmla="*/ 1470431 h 1600474"/>
              <a:gd name="connsiteX41" fmla="*/ 5666577 w 9662615"/>
              <a:gd name="connsiteY41" fmla="*/ 1473921 h 1600474"/>
              <a:gd name="connsiteX42" fmla="*/ 5649068 w 9662615"/>
              <a:gd name="connsiteY42" fmla="*/ 1461676 h 1600474"/>
              <a:gd name="connsiteX43" fmla="*/ 5588902 w 9662615"/>
              <a:gd name="connsiteY43" fmla="*/ 1469647 h 1600474"/>
              <a:gd name="connsiteX44" fmla="*/ 5498090 w 9662615"/>
              <a:gd name="connsiteY44" fmla="*/ 1483173 h 1600474"/>
              <a:gd name="connsiteX45" fmla="*/ 5444641 w 9662615"/>
              <a:gd name="connsiteY45" fmla="*/ 1487602 h 1600474"/>
              <a:gd name="connsiteX46" fmla="*/ 5299812 w 9662615"/>
              <a:gd name="connsiteY46" fmla="*/ 1503362 h 1600474"/>
              <a:gd name="connsiteX47" fmla="*/ 5213947 w 9662615"/>
              <a:gd name="connsiteY47" fmla="*/ 1516637 h 1600474"/>
              <a:gd name="connsiteX48" fmla="*/ 5090342 w 9662615"/>
              <a:gd name="connsiteY48" fmla="*/ 1546680 h 1600474"/>
              <a:gd name="connsiteX49" fmla="*/ 5129812 w 9662615"/>
              <a:gd name="connsiteY49" fmla="*/ 1521277 h 1600474"/>
              <a:gd name="connsiteX50" fmla="*/ 5059484 w 9662615"/>
              <a:gd name="connsiteY50" fmla="*/ 1546802 h 1600474"/>
              <a:gd name="connsiteX51" fmla="*/ 5038524 w 9662615"/>
              <a:gd name="connsiteY51" fmla="*/ 1545675 h 1600474"/>
              <a:gd name="connsiteX52" fmla="*/ 5026564 w 9662615"/>
              <a:gd name="connsiteY52" fmla="*/ 1545376 h 1600474"/>
              <a:gd name="connsiteX53" fmla="*/ 4969433 w 9662615"/>
              <a:gd name="connsiteY53" fmla="*/ 1550865 h 1600474"/>
              <a:gd name="connsiteX54" fmla="*/ 4929254 w 9662615"/>
              <a:gd name="connsiteY54" fmla="*/ 1563452 h 1600474"/>
              <a:gd name="connsiteX55" fmla="*/ 4871726 w 9662615"/>
              <a:gd name="connsiteY55" fmla="*/ 1570584 h 1600474"/>
              <a:gd name="connsiteX56" fmla="*/ 4843267 w 9662615"/>
              <a:gd name="connsiteY56" fmla="*/ 1561459 h 1600474"/>
              <a:gd name="connsiteX57" fmla="*/ 4821058 w 9662615"/>
              <a:gd name="connsiteY57" fmla="*/ 1553078 h 1600474"/>
              <a:gd name="connsiteX58" fmla="*/ 4791466 w 9662615"/>
              <a:gd name="connsiteY58" fmla="*/ 1561324 h 1600474"/>
              <a:gd name="connsiteX59" fmla="*/ 4784247 w 9662615"/>
              <a:gd name="connsiteY59" fmla="*/ 1562342 h 1600474"/>
              <a:gd name="connsiteX60" fmla="*/ 4739309 w 9662615"/>
              <a:gd name="connsiteY60" fmla="*/ 1553948 h 1600474"/>
              <a:gd name="connsiteX61" fmla="*/ 4697562 w 9662615"/>
              <a:gd name="connsiteY61" fmla="*/ 1551206 h 1600474"/>
              <a:gd name="connsiteX62" fmla="*/ 4650737 w 9662615"/>
              <a:gd name="connsiteY62" fmla="*/ 1537381 h 1600474"/>
              <a:gd name="connsiteX63" fmla="*/ 4583150 w 9662615"/>
              <a:gd name="connsiteY63" fmla="*/ 1529064 h 1600474"/>
              <a:gd name="connsiteX64" fmla="*/ 4521734 w 9662615"/>
              <a:gd name="connsiteY64" fmla="*/ 1529359 h 1600474"/>
              <a:gd name="connsiteX65" fmla="*/ 4382398 w 9662615"/>
              <a:gd name="connsiteY65" fmla="*/ 1534108 h 1600474"/>
              <a:gd name="connsiteX66" fmla="*/ 4221826 w 9662615"/>
              <a:gd name="connsiteY66" fmla="*/ 1500972 h 1600474"/>
              <a:gd name="connsiteX67" fmla="*/ 4096601 w 9662615"/>
              <a:gd name="connsiteY67" fmla="*/ 1521563 h 1600474"/>
              <a:gd name="connsiteX68" fmla="*/ 4046172 w 9662615"/>
              <a:gd name="connsiteY68" fmla="*/ 1600474 h 1600474"/>
              <a:gd name="connsiteX69" fmla="*/ 3833906 w 9662615"/>
              <a:gd name="connsiteY69" fmla="*/ 1516637 h 1600474"/>
              <a:gd name="connsiteX70" fmla="*/ 3696258 w 9662615"/>
              <a:gd name="connsiteY70" fmla="*/ 1537563 h 1600474"/>
              <a:gd name="connsiteX71" fmla="*/ 3594070 w 9662615"/>
              <a:gd name="connsiteY71" fmla="*/ 1509422 h 1600474"/>
              <a:gd name="connsiteX72" fmla="*/ 3565233 w 9662615"/>
              <a:gd name="connsiteY72" fmla="*/ 1515122 h 1600474"/>
              <a:gd name="connsiteX73" fmla="*/ 3560267 w 9662615"/>
              <a:gd name="connsiteY73" fmla="*/ 1516288 h 1600474"/>
              <a:gd name="connsiteX74" fmla="*/ 3540258 w 9662615"/>
              <a:gd name="connsiteY74" fmla="*/ 1516976 h 1600474"/>
              <a:gd name="connsiteX75" fmla="*/ 3534780 w 9662615"/>
              <a:gd name="connsiteY75" fmla="*/ 1522141 h 1600474"/>
              <a:gd name="connsiteX76" fmla="*/ 3504783 w 9662615"/>
              <a:gd name="connsiteY76" fmla="*/ 1526739 h 1600474"/>
              <a:gd name="connsiteX77" fmla="*/ 3430805 w 9662615"/>
              <a:gd name="connsiteY77" fmla="*/ 1542521 h 1600474"/>
              <a:gd name="connsiteX78" fmla="*/ 3292707 w 9662615"/>
              <a:gd name="connsiteY78" fmla="*/ 1520490 h 1600474"/>
              <a:gd name="connsiteX79" fmla="*/ 3187872 w 9662615"/>
              <a:gd name="connsiteY79" fmla="*/ 1519991 h 1600474"/>
              <a:gd name="connsiteX80" fmla="*/ 3148026 w 9662615"/>
              <a:gd name="connsiteY80" fmla="*/ 1524777 h 1600474"/>
              <a:gd name="connsiteX81" fmla="*/ 3092394 w 9662615"/>
              <a:gd name="connsiteY81" fmla="*/ 1528115 h 1600474"/>
              <a:gd name="connsiteX82" fmla="*/ 2994200 w 9662615"/>
              <a:gd name="connsiteY82" fmla="*/ 1537857 h 1600474"/>
              <a:gd name="connsiteX83" fmla="*/ 2862301 w 9662615"/>
              <a:gd name="connsiteY83" fmla="*/ 1544250 h 1600474"/>
              <a:gd name="connsiteX84" fmla="*/ 2766335 w 9662615"/>
              <a:gd name="connsiteY84" fmla="*/ 1527662 h 1600474"/>
              <a:gd name="connsiteX85" fmla="*/ 2757836 w 9662615"/>
              <a:gd name="connsiteY85" fmla="*/ 1531371 h 1600474"/>
              <a:gd name="connsiteX86" fmla="*/ 2691555 w 9662615"/>
              <a:gd name="connsiteY86" fmla="*/ 1530283 h 1600474"/>
              <a:gd name="connsiteX87" fmla="*/ 2491676 w 9662615"/>
              <a:gd name="connsiteY87" fmla="*/ 1500859 h 1600474"/>
              <a:gd name="connsiteX88" fmla="*/ 2378036 w 9662615"/>
              <a:gd name="connsiteY88" fmla="*/ 1520645 h 1600474"/>
              <a:gd name="connsiteX89" fmla="*/ 2284269 w 9662615"/>
              <a:gd name="connsiteY89" fmla="*/ 1503068 h 1600474"/>
              <a:gd name="connsiteX90" fmla="*/ 2207104 w 9662615"/>
              <a:gd name="connsiteY90" fmla="*/ 1508888 h 1600474"/>
              <a:gd name="connsiteX91" fmla="*/ 2149226 w 9662615"/>
              <a:gd name="connsiteY91" fmla="*/ 1523409 h 1600474"/>
              <a:gd name="connsiteX92" fmla="*/ 2084783 w 9662615"/>
              <a:gd name="connsiteY92" fmla="*/ 1524245 h 1600474"/>
              <a:gd name="connsiteX93" fmla="*/ 2070075 w 9662615"/>
              <a:gd name="connsiteY93" fmla="*/ 1511285 h 1600474"/>
              <a:gd name="connsiteX94" fmla="*/ 2001057 w 9662615"/>
              <a:gd name="connsiteY94" fmla="*/ 1516449 h 1600474"/>
              <a:gd name="connsiteX95" fmla="*/ 1896330 w 9662615"/>
              <a:gd name="connsiteY95" fmla="*/ 1525725 h 1600474"/>
              <a:gd name="connsiteX96" fmla="*/ 1835994 w 9662615"/>
              <a:gd name="connsiteY96" fmla="*/ 1527678 h 1600474"/>
              <a:gd name="connsiteX97" fmla="*/ 1671119 w 9662615"/>
              <a:gd name="connsiteY97" fmla="*/ 1536701 h 1600474"/>
              <a:gd name="connsiteX98" fmla="*/ 1601337 w 9662615"/>
              <a:gd name="connsiteY98" fmla="*/ 1548552 h 1600474"/>
              <a:gd name="connsiteX99" fmla="*/ 1407755 w 9662615"/>
              <a:gd name="connsiteY99" fmla="*/ 1571444 h 1600474"/>
              <a:gd name="connsiteX100" fmla="*/ 1271994 w 9662615"/>
              <a:gd name="connsiteY100" fmla="*/ 1579471 h 1600474"/>
              <a:gd name="connsiteX101" fmla="*/ 1249226 w 9662615"/>
              <a:gd name="connsiteY101" fmla="*/ 1583140 h 1600474"/>
              <a:gd name="connsiteX102" fmla="*/ 1217719 w 9662615"/>
              <a:gd name="connsiteY102" fmla="*/ 1580863 h 1600474"/>
              <a:gd name="connsiteX103" fmla="*/ 1091432 w 9662615"/>
              <a:gd name="connsiteY103" fmla="*/ 1571003 h 1600474"/>
              <a:gd name="connsiteX104" fmla="*/ 992039 w 9662615"/>
              <a:gd name="connsiteY104" fmla="*/ 1556662 h 1600474"/>
              <a:gd name="connsiteX105" fmla="*/ 868264 w 9662615"/>
              <a:gd name="connsiteY105" fmla="*/ 1566392 h 1600474"/>
              <a:gd name="connsiteX106" fmla="*/ 792765 w 9662615"/>
              <a:gd name="connsiteY106" fmla="*/ 1563102 h 1600474"/>
              <a:gd name="connsiteX107" fmla="*/ 669055 w 9662615"/>
              <a:gd name="connsiteY107" fmla="*/ 1543638 h 1600474"/>
              <a:gd name="connsiteX108" fmla="*/ 506152 w 9662615"/>
              <a:gd name="connsiteY108" fmla="*/ 1549124 h 1600474"/>
              <a:gd name="connsiteX109" fmla="*/ 472797 w 9662615"/>
              <a:gd name="connsiteY109" fmla="*/ 1568904 h 1600474"/>
              <a:gd name="connsiteX110" fmla="*/ 427864 w 9662615"/>
              <a:gd name="connsiteY110" fmla="*/ 1580848 h 1600474"/>
              <a:gd name="connsiteX111" fmla="*/ 408381 w 9662615"/>
              <a:gd name="connsiteY111" fmla="*/ 1552940 h 1600474"/>
              <a:gd name="connsiteX112" fmla="*/ 267163 w 9662615"/>
              <a:gd name="connsiteY112" fmla="*/ 1531913 h 1600474"/>
              <a:gd name="connsiteX113" fmla="*/ 196644 w 9662615"/>
              <a:gd name="connsiteY113" fmla="*/ 1524565 h 1600474"/>
              <a:gd name="connsiteX114" fmla="*/ 86819 w 9662615"/>
              <a:gd name="connsiteY114" fmla="*/ 1519517 h 1600474"/>
              <a:gd name="connsiteX115" fmla="*/ 53369 w 9662615"/>
              <a:gd name="connsiteY115" fmla="*/ 1516853 h 1600474"/>
              <a:gd name="connsiteX116" fmla="*/ 2359 w 9662615"/>
              <a:gd name="connsiteY116" fmla="*/ 1515247 h 1600474"/>
              <a:gd name="connsiteX117" fmla="*/ 0 w 9662615"/>
              <a:gd name="connsiteY117" fmla="*/ 1514932 h 1600474"/>
              <a:gd name="connsiteX118" fmla="*/ 0 w 9662615"/>
              <a:gd name="connsiteY118" fmla="*/ 0 h 1600474"/>
              <a:gd name="connsiteX0" fmla="*/ 0 w 9662615"/>
              <a:gd name="connsiteY0" fmla="*/ 0 h 1679987"/>
              <a:gd name="connsiteX1" fmla="*/ 9662615 w 9662615"/>
              <a:gd name="connsiteY1" fmla="*/ 0 h 1679987"/>
              <a:gd name="connsiteX2" fmla="*/ 9662615 w 9662615"/>
              <a:gd name="connsiteY2" fmla="*/ 1280346 h 1679987"/>
              <a:gd name="connsiteX3" fmla="*/ 9658420 w 9662615"/>
              <a:gd name="connsiteY3" fmla="*/ 1280106 h 1679987"/>
              <a:gd name="connsiteX4" fmla="*/ 9469546 w 9662615"/>
              <a:gd name="connsiteY4" fmla="*/ 1289837 h 1679987"/>
              <a:gd name="connsiteX5" fmla="*/ 9385895 w 9662615"/>
              <a:gd name="connsiteY5" fmla="*/ 1269203 h 1679987"/>
              <a:gd name="connsiteX6" fmla="*/ 9144767 w 9662615"/>
              <a:gd name="connsiteY6" fmla="*/ 1264120 h 1679987"/>
              <a:gd name="connsiteX7" fmla="*/ 8837252 w 9662615"/>
              <a:gd name="connsiteY7" fmla="*/ 1350515 h 1679987"/>
              <a:gd name="connsiteX8" fmla="*/ 8705466 w 9662615"/>
              <a:gd name="connsiteY8" fmla="*/ 1342419 h 1679987"/>
              <a:gd name="connsiteX9" fmla="*/ 8652221 w 9662615"/>
              <a:gd name="connsiteY9" fmla="*/ 1326906 h 1679987"/>
              <a:gd name="connsiteX10" fmla="*/ 8632312 w 9662615"/>
              <a:gd name="connsiteY10" fmla="*/ 1326025 h 1679987"/>
              <a:gd name="connsiteX11" fmla="*/ 8591582 w 9662615"/>
              <a:gd name="connsiteY11" fmla="*/ 1341666 h 1679987"/>
              <a:gd name="connsiteX12" fmla="*/ 8537336 w 9662615"/>
              <a:gd name="connsiteY12" fmla="*/ 1341684 h 1679987"/>
              <a:gd name="connsiteX13" fmla="*/ 8472508 w 9662615"/>
              <a:gd name="connsiteY13" fmla="*/ 1363109 h 1679987"/>
              <a:gd name="connsiteX14" fmla="*/ 8258477 w 9662615"/>
              <a:gd name="connsiteY14" fmla="*/ 1370666 h 1679987"/>
              <a:gd name="connsiteX15" fmla="*/ 8197961 w 9662615"/>
              <a:gd name="connsiteY15" fmla="*/ 1392804 h 1679987"/>
              <a:gd name="connsiteX16" fmla="*/ 8171196 w 9662615"/>
              <a:gd name="connsiteY16" fmla="*/ 1397216 h 1679987"/>
              <a:gd name="connsiteX17" fmla="*/ 8127667 w 9662615"/>
              <a:gd name="connsiteY17" fmla="*/ 1418254 h 1679987"/>
              <a:gd name="connsiteX18" fmla="*/ 7974579 w 9662615"/>
              <a:gd name="connsiteY18" fmla="*/ 1383439 h 1679987"/>
              <a:gd name="connsiteX19" fmla="*/ 7768351 w 9662615"/>
              <a:gd name="connsiteY19" fmla="*/ 1395051 h 1679987"/>
              <a:gd name="connsiteX20" fmla="*/ 7635985 w 9662615"/>
              <a:gd name="connsiteY20" fmla="*/ 1386363 h 1679987"/>
              <a:gd name="connsiteX21" fmla="*/ 7466069 w 9662615"/>
              <a:gd name="connsiteY21" fmla="*/ 1377654 h 1679987"/>
              <a:gd name="connsiteX22" fmla="*/ 7355642 w 9662615"/>
              <a:gd name="connsiteY22" fmla="*/ 1407761 h 1679987"/>
              <a:gd name="connsiteX23" fmla="*/ 7151610 w 9662615"/>
              <a:gd name="connsiteY23" fmla="*/ 1397856 h 1679987"/>
              <a:gd name="connsiteX24" fmla="*/ 7082147 w 9662615"/>
              <a:gd name="connsiteY24" fmla="*/ 1406113 h 1679987"/>
              <a:gd name="connsiteX25" fmla="*/ 7014958 w 9662615"/>
              <a:gd name="connsiteY25" fmla="*/ 1396883 h 1679987"/>
              <a:gd name="connsiteX26" fmla="*/ 6907567 w 9662615"/>
              <a:gd name="connsiteY26" fmla="*/ 1419149 h 1679987"/>
              <a:gd name="connsiteX27" fmla="*/ 6748428 w 9662615"/>
              <a:gd name="connsiteY27" fmla="*/ 1420308 h 1679987"/>
              <a:gd name="connsiteX28" fmla="*/ 6654257 w 9662615"/>
              <a:gd name="connsiteY28" fmla="*/ 1424143 h 1679987"/>
              <a:gd name="connsiteX29" fmla="*/ 6620123 w 9662615"/>
              <a:gd name="connsiteY29" fmla="*/ 1430535 h 1679987"/>
              <a:gd name="connsiteX30" fmla="*/ 6571355 w 9662615"/>
              <a:gd name="connsiteY30" fmla="*/ 1436144 h 1679987"/>
              <a:gd name="connsiteX31" fmla="*/ 6486557 w 9662615"/>
              <a:gd name="connsiteY31" fmla="*/ 1449861 h 1679987"/>
              <a:gd name="connsiteX32" fmla="*/ 6370419 w 9662615"/>
              <a:gd name="connsiteY32" fmla="*/ 1461649 h 1679987"/>
              <a:gd name="connsiteX33" fmla="*/ 6278839 w 9662615"/>
              <a:gd name="connsiteY33" fmla="*/ 1449160 h 1679987"/>
              <a:gd name="connsiteX34" fmla="*/ 6272455 w 9662615"/>
              <a:gd name="connsiteY34" fmla="*/ 1453191 h 1679987"/>
              <a:gd name="connsiteX35" fmla="*/ 6212659 w 9662615"/>
              <a:gd name="connsiteY35" fmla="*/ 1454850 h 1679987"/>
              <a:gd name="connsiteX36" fmla="*/ 6069317 w 9662615"/>
              <a:gd name="connsiteY36" fmla="*/ 1445838 h 1679987"/>
              <a:gd name="connsiteX37" fmla="*/ 5878477 w 9662615"/>
              <a:gd name="connsiteY37" fmla="*/ 1439180 h 1679987"/>
              <a:gd name="connsiteX38" fmla="*/ 5838387 w 9662615"/>
              <a:gd name="connsiteY38" fmla="*/ 1444679 h 1679987"/>
              <a:gd name="connsiteX39" fmla="*/ 5771136 w 9662615"/>
              <a:gd name="connsiteY39" fmla="*/ 1453639 h 1679987"/>
              <a:gd name="connsiteX40" fmla="*/ 5724081 w 9662615"/>
              <a:gd name="connsiteY40" fmla="*/ 1470431 h 1679987"/>
              <a:gd name="connsiteX41" fmla="*/ 5666577 w 9662615"/>
              <a:gd name="connsiteY41" fmla="*/ 1473921 h 1679987"/>
              <a:gd name="connsiteX42" fmla="*/ 5649068 w 9662615"/>
              <a:gd name="connsiteY42" fmla="*/ 1461676 h 1679987"/>
              <a:gd name="connsiteX43" fmla="*/ 5588902 w 9662615"/>
              <a:gd name="connsiteY43" fmla="*/ 1469647 h 1679987"/>
              <a:gd name="connsiteX44" fmla="*/ 5498090 w 9662615"/>
              <a:gd name="connsiteY44" fmla="*/ 1483173 h 1679987"/>
              <a:gd name="connsiteX45" fmla="*/ 5444641 w 9662615"/>
              <a:gd name="connsiteY45" fmla="*/ 1487602 h 1679987"/>
              <a:gd name="connsiteX46" fmla="*/ 5299812 w 9662615"/>
              <a:gd name="connsiteY46" fmla="*/ 1503362 h 1679987"/>
              <a:gd name="connsiteX47" fmla="*/ 5213947 w 9662615"/>
              <a:gd name="connsiteY47" fmla="*/ 1516637 h 1679987"/>
              <a:gd name="connsiteX48" fmla="*/ 5090342 w 9662615"/>
              <a:gd name="connsiteY48" fmla="*/ 1546680 h 1679987"/>
              <a:gd name="connsiteX49" fmla="*/ 5129812 w 9662615"/>
              <a:gd name="connsiteY49" fmla="*/ 1521277 h 1679987"/>
              <a:gd name="connsiteX50" fmla="*/ 5059484 w 9662615"/>
              <a:gd name="connsiteY50" fmla="*/ 1546802 h 1679987"/>
              <a:gd name="connsiteX51" fmla="*/ 5038524 w 9662615"/>
              <a:gd name="connsiteY51" fmla="*/ 1545675 h 1679987"/>
              <a:gd name="connsiteX52" fmla="*/ 5026564 w 9662615"/>
              <a:gd name="connsiteY52" fmla="*/ 1545376 h 1679987"/>
              <a:gd name="connsiteX53" fmla="*/ 4969433 w 9662615"/>
              <a:gd name="connsiteY53" fmla="*/ 1550865 h 1679987"/>
              <a:gd name="connsiteX54" fmla="*/ 4929254 w 9662615"/>
              <a:gd name="connsiteY54" fmla="*/ 1563452 h 1679987"/>
              <a:gd name="connsiteX55" fmla="*/ 4871726 w 9662615"/>
              <a:gd name="connsiteY55" fmla="*/ 1570584 h 1679987"/>
              <a:gd name="connsiteX56" fmla="*/ 4843267 w 9662615"/>
              <a:gd name="connsiteY56" fmla="*/ 1561459 h 1679987"/>
              <a:gd name="connsiteX57" fmla="*/ 4821058 w 9662615"/>
              <a:gd name="connsiteY57" fmla="*/ 1553078 h 1679987"/>
              <a:gd name="connsiteX58" fmla="*/ 4791466 w 9662615"/>
              <a:gd name="connsiteY58" fmla="*/ 1561324 h 1679987"/>
              <a:gd name="connsiteX59" fmla="*/ 4784247 w 9662615"/>
              <a:gd name="connsiteY59" fmla="*/ 1562342 h 1679987"/>
              <a:gd name="connsiteX60" fmla="*/ 4739309 w 9662615"/>
              <a:gd name="connsiteY60" fmla="*/ 1553948 h 1679987"/>
              <a:gd name="connsiteX61" fmla="*/ 4697562 w 9662615"/>
              <a:gd name="connsiteY61" fmla="*/ 1551206 h 1679987"/>
              <a:gd name="connsiteX62" fmla="*/ 4650737 w 9662615"/>
              <a:gd name="connsiteY62" fmla="*/ 1537381 h 1679987"/>
              <a:gd name="connsiteX63" fmla="*/ 4583150 w 9662615"/>
              <a:gd name="connsiteY63" fmla="*/ 1529064 h 1679987"/>
              <a:gd name="connsiteX64" fmla="*/ 4521734 w 9662615"/>
              <a:gd name="connsiteY64" fmla="*/ 1529359 h 1679987"/>
              <a:gd name="connsiteX65" fmla="*/ 4382398 w 9662615"/>
              <a:gd name="connsiteY65" fmla="*/ 1534108 h 1679987"/>
              <a:gd name="connsiteX66" fmla="*/ 4221826 w 9662615"/>
              <a:gd name="connsiteY66" fmla="*/ 1500972 h 1679987"/>
              <a:gd name="connsiteX67" fmla="*/ 4096601 w 9662615"/>
              <a:gd name="connsiteY67" fmla="*/ 1521563 h 1679987"/>
              <a:gd name="connsiteX68" fmla="*/ 3879195 w 9662615"/>
              <a:gd name="connsiteY68" fmla="*/ 1679987 h 1679987"/>
              <a:gd name="connsiteX69" fmla="*/ 3833906 w 9662615"/>
              <a:gd name="connsiteY69" fmla="*/ 1516637 h 1679987"/>
              <a:gd name="connsiteX70" fmla="*/ 3696258 w 9662615"/>
              <a:gd name="connsiteY70" fmla="*/ 1537563 h 1679987"/>
              <a:gd name="connsiteX71" fmla="*/ 3594070 w 9662615"/>
              <a:gd name="connsiteY71" fmla="*/ 1509422 h 1679987"/>
              <a:gd name="connsiteX72" fmla="*/ 3565233 w 9662615"/>
              <a:gd name="connsiteY72" fmla="*/ 1515122 h 1679987"/>
              <a:gd name="connsiteX73" fmla="*/ 3560267 w 9662615"/>
              <a:gd name="connsiteY73" fmla="*/ 1516288 h 1679987"/>
              <a:gd name="connsiteX74" fmla="*/ 3540258 w 9662615"/>
              <a:gd name="connsiteY74" fmla="*/ 1516976 h 1679987"/>
              <a:gd name="connsiteX75" fmla="*/ 3534780 w 9662615"/>
              <a:gd name="connsiteY75" fmla="*/ 1522141 h 1679987"/>
              <a:gd name="connsiteX76" fmla="*/ 3504783 w 9662615"/>
              <a:gd name="connsiteY76" fmla="*/ 1526739 h 1679987"/>
              <a:gd name="connsiteX77" fmla="*/ 3430805 w 9662615"/>
              <a:gd name="connsiteY77" fmla="*/ 1542521 h 1679987"/>
              <a:gd name="connsiteX78" fmla="*/ 3292707 w 9662615"/>
              <a:gd name="connsiteY78" fmla="*/ 1520490 h 1679987"/>
              <a:gd name="connsiteX79" fmla="*/ 3187872 w 9662615"/>
              <a:gd name="connsiteY79" fmla="*/ 1519991 h 1679987"/>
              <a:gd name="connsiteX80" fmla="*/ 3148026 w 9662615"/>
              <a:gd name="connsiteY80" fmla="*/ 1524777 h 1679987"/>
              <a:gd name="connsiteX81" fmla="*/ 3092394 w 9662615"/>
              <a:gd name="connsiteY81" fmla="*/ 1528115 h 1679987"/>
              <a:gd name="connsiteX82" fmla="*/ 2994200 w 9662615"/>
              <a:gd name="connsiteY82" fmla="*/ 1537857 h 1679987"/>
              <a:gd name="connsiteX83" fmla="*/ 2862301 w 9662615"/>
              <a:gd name="connsiteY83" fmla="*/ 1544250 h 1679987"/>
              <a:gd name="connsiteX84" fmla="*/ 2766335 w 9662615"/>
              <a:gd name="connsiteY84" fmla="*/ 1527662 h 1679987"/>
              <a:gd name="connsiteX85" fmla="*/ 2757836 w 9662615"/>
              <a:gd name="connsiteY85" fmla="*/ 1531371 h 1679987"/>
              <a:gd name="connsiteX86" fmla="*/ 2691555 w 9662615"/>
              <a:gd name="connsiteY86" fmla="*/ 1530283 h 1679987"/>
              <a:gd name="connsiteX87" fmla="*/ 2491676 w 9662615"/>
              <a:gd name="connsiteY87" fmla="*/ 1500859 h 1679987"/>
              <a:gd name="connsiteX88" fmla="*/ 2378036 w 9662615"/>
              <a:gd name="connsiteY88" fmla="*/ 1520645 h 1679987"/>
              <a:gd name="connsiteX89" fmla="*/ 2284269 w 9662615"/>
              <a:gd name="connsiteY89" fmla="*/ 1503068 h 1679987"/>
              <a:gd name="connsiteX90" fmla="*/ 2207104 w 9662615"/>
              <a:gd name="connsiteY90" fmla="*/ 1508888 h 1679987"/>
              <a:gd name="connsiteX91" fmla="*/ 2149226 w 9662615"/>
              <a:gd name="connsiteY91" fmla="*/ 1523409 h 1679987"/>
              <a:gd name="connsiteX92" fmla="*/ 2084783 w 9662615"/>
              <a:gd name="connsiteY92" fmla="*/ 1524245 h 1679987"/>
              <a:gd name="connsiteX93" fmla="*/ 2070075 w 9662615"/>
              <a:gd name="connsiteY93" fmla="*/ 1511285 h 1679987"/>
              <a:gd name="connsiteX94" fmla="*/ 2001057 w 9662615"/>
              <a:gd name="connsiteY94" fmla="*/ 1516449 h 1679987"/>
              <a:gd name="connsiteX95" fmla="*/ 1896330 w 9662615"/>
              <a:gd name="connsiteY95" fmla="*/ 1525725 h 1679987"/>
              <a:gd name="connsiteX96" fmla="*/ 1835994 w 9662615"/>
              <a:gd name="connsiteY96" fmla="*/ 1527678 h 1679987"/>
              <a:gd name="connsiteX97" fmla="*/ 1671119 w 9662615"/>
              <a:gd name="connsiteY97" fmla="*/ 1536701 h 1679987"/>
              <a:gd name="connsiteX98" fmla="*/ 1601337 w 9662615"/>
              <a:gd name="connsiteY98" fmla="*/ 1548552 h 1679987"/>
              <a:gd name="connsiteX99" fmla="*/ 1407755 w 9662615"/>
              <a:gd name="connsiteY99" fmla="*/ 1571444 h 1679987"/>
              <a:gd name="connsiteX100" fmla="*/ 1271994 w 9662615"/>
              <a:gd name="connsiteY100" fmla="*/ 1579471 h 1679987"/>
              <a:gd name="connsiteX101" fmla="*/ 1249226 w 9662615"/>
              <a:gd name="connsiteY101" fmla="*/ 1583140 h 1679987"/>
              <a:gd name="connsiteX102" fmla="*/ 1217719 w 9662615"/>
              <a:gd name="connsiteY102" fmla="*/ 1580863 h 1679987"/>
              <a:gd name="connsiteX103" fmla="*/ 1091432 w 9662615"/>
              <a:gd name="connsiteY103" fmla="*/ 1571003 h 1679987"/>
              <a:gd name="connsiteX104" fmla="*/ 992039 w 9662615"/>
              <a:gd name="connsiteY104" fmla="*/ 1556662 h 1679987"/>
              <a:gd name="connsiteX105" fmla="*/ 868264 w 9662615"/>
              <a:gd name="connsiteY105" fmla="*/ 1566392 h 1679987"/>
              <a:gd name="connsiteX106" fmla="*/ 792765 w 9662615"/>
              <a:gd name="connsiteY106" fmla="*/ 1563102 h 1679987"/>
              <a:gd name="connsiteX107" fmla="*/ 669055 w 9662615"/>
              <a:gd name="connsiteY107" fmla="*/ 1543638 h 1679987"/>
              <a:gd name="connsiteX108" fmla="*/ 506152 w 9662615"/>
              <a:gd name="connsiteY108" fmla="*/ 1549124 h 1679987"/>
              <a:gd name="connsiteX109" fmla="*/ 472797 w 9662615"/>
              <a:gd name="connsiteY109" fmla="*/ 1568904 h 1679987"/>
              <a:gd name="connsiteX110" fmla="*/ 427864 w 9662615"/>
              <a:gd name="connsiteY110" fmla="*/ 1580848 h 1679987"/>
              <a:gd name="connsiteX111" fmla="*/ 408381 w 9662615"/>
              <a:gd name="connsiteY111" fmla="*/ 1552940 h 1679987"/>
              <a:gd name="connsiteX112" fmla="*/ 267163 w 9662615"/>
              <a:gd name="connsiteY112" fmla="*/ 1531913 h 1679987"/>
              <a:gd name="connsiteX113" fmla="*/ 196644 w 9662615"/>
              <a:gd name="connsiteY113" fmla="*/ 1524565 h 1679987"/>
              <a:gd name="connsiteX114" fmla="*/ 86819 w 9662615"/>
              <a:gd name="connsiteY114" fmla="*/ 1519517 h 1679987"/>
              <a:gd name="connsiteX115" fmla="*/ 53369 w 9662615"/>
              <a:gd name="connsiteY115" fmla="*/ 1516853 h 1679987"/>
              <a:gd name="connsiteX116" fmla="*/ 2359 w 9662615"/>
              <a:gd name="connsiteY116" fmla="*/ 1515247 h 1679987"/>
              <a:gd name="connsiteX117" fmla="*/ 0 w 9662615"/>
              <a:gd name="connsiteY117" fmla="*/ 1514932 h 1679987"/>
              <a:gd name="connsiteX118" fmla="*/ 0 w 9662615"/>
              <a:gd name="connsiteY118" fmla="*/ 0 h 1679987"/>
              <a:gd name="connsiteX0" fmla="*/ 0 w 9662615"/>
              <a:gd name="connsiteY0" fmla="*/ 0 h 1648182"/>
              <a:gd name="connsiteX1" fmla="*/ 9662615 w 9662615"/>
              <a:gd name="connsiteY1" fmla="*/ 0 h 1648182"/>
              <a:gd name="connsiteX2" fmla="*/ 9662615 w 9662615"/>
              <a:gd name="connsiteY2" fmla="*/ 1280346 h 1648182"/>
              <a:gd name="connsiteX3" fmla="*/ 9658420 w 9662615"/>
              <a:gd name="connsiteY3" fmla="*/ 1280106 h 1648182"/>
              <a:gd name="connsiteX4" fmla="*/ 9469546 w 9662615"/>
              <a:gd name="connsiteY4" fmla="*/ 1289837 h 1648182"/>
              <a:gd name="connsiteX5" fmla="*/ 9385895 w 9662615"/>
              <a:gd name="connsiteY5" fmla="*/ 1269203 h 1648182"/>
              <a:gd name="connsiteX6" fmla="*/ 9144767 w 9662615"/>
              <a:gd name="connsiteY6" fmla="*/ 1264120 h 1648182"/>
              <a:gd name="connsiteX7" fmla="*/ 8837252 w 9662615"/>
              <a:gd name="connsiteY7" fmla="*/ 1350515 h 1648182"/>
              <a:gd name="connsiteX8" fmla="*/ 8705466 w 9662615"/>
              <a:gd name="connsiteY8" fmla="*/ 1342419 h 1648182"/>
              <a:gd name="connsiteX9" fmla="*/ 8652221 w 9662615"/>
              <a:gd name="connsiteY9" fmla="*/ 1326906 h 1648182"/>
              <a:gd name="connsiteX10" fmla="*/ 8632312 w 9662615"/>
              <a:gd name="connsiteY10" fmla="*/ 1326025 h 1648182"/>
              <a:gd name="connsiteX11" fmla="*/ 8591582 w 9662615"/>
              <a:gd name="connsiteY11" fmla="*/ 1341666 h 1648182"/>
              <a:gd name="connsiteX12" fmla="*/ 8537336 w 9662615"/>
              <a:gd name="connsiteY12" fmla="*/ 1341684 h 1648182"/>
              <a:gd name="connsiteX13" fmla="*/ 8472508 w 9662615"/>
              <a:gd name="connsiteY13" fmla="*/ 1363109 h 1648182"/>
              <a:gd name="connsiteX14" fmla="*/ 8258477 w 9662615"/>
              <a:gd name="connsiteY14" fmla="*/ 1370666 h 1648182"/>
              <a:gd name="connsiteX15" fmla="*/ 8197961 w 9662615"/>
              <a:gd name="connsiteY15" fmla="*/ 1392804 h 1648182"/>
              <a:gd name="connsiteX16" fmla="*/ 8171196 w 9662615"/>
              <a:gd name="connsiteY16" fmla="*/ 1397216 h 1648182"/>
              <a:gd name="connsiteX17" fmla="*/ 8127667 w 9662615"/>
              <a:gd name="connsiteY17" fmla="*/ 1418254 h 1648182"/>
              <a:gd name="connsiteX18" fmla="*/ 7974579 w 9662615"/>
              <a:gd name="connsiteY18" fmla="*/ 1383439 h 1648182"/>
              <a:gd name="connsiteX19" fmla="*/ 7768351 w 9662615"/>
              <a:gd name="connsiteY19" fmla="*/ 1395051 h 1648182"/>
              <a:gd name="connsiteX20" fmla="*/ 7635985 w 9662615"/>
              <a:gd name="connsiteY20" fmla="*/ 1386363 h 1648182"/>
              <a:gd name="connsiteX21" fmla="*/ 7466069 w 9662615"/>
              <a:gd name="connsiteY21" fmla="*/ 1377654 h 1648182"/>
              <a:gd name="connsiteX22" fmla="*/ 7355642 w 9662615"/>
              <a:gd name="connsiteY22" fmla="*/ 1407761 h 1648182"/>
              <a:gd name="connsiteX23" fmla="*/ 7151610 w 9662615"/>
              <a:gd name="connsiteY23" fmla="*/ 1397856 h 1648182"/>
              <a:gd name="connsiteX24" fmla="*/ 7082147 w 9662615"/>
              <a:gd name="connsiteY24" fmla="*/ 1406113 h 1648182"/>
              <a:gd name="connsiteX25" fmla="*/ 7014958 w 9662615"/>
              <a:gd name="connsiteY25" fmla="*/ 1396883 h 1648182"/>
              <a:gd name="connsiteX26" fmla="*/ 6907567 w 9662615"/>
              <a:gd name="connsiteY26" fmla="*/ 1419149 h 1648182"/>
              <a:gd name="connsiteX27" fmla="*/ 6748428 w 9662615"/>
              <a:gd name="connsiteY27" fmla="*/ 1420308 h 1648182"/>
              <a:gd name="connsiteX28" fmla="*/ 6654257 w 9662615"/>
              <a:gd name="connsiteY28" fmla="*/ 1424143 h 1648182"/>
              <a:gd name="connsiteX29" fmla="*/ 6620123 w 9662615"/>
              <a:gd name="connsiteY29" fmla="*/ 1430535 h 1648182"/>
              <a:gd name="connsiteX30" fmla="*/ 6571355 w 9662615"/>
              <a:gd name="connsiteY30" fmla="*/ 1436144 h 1648182"/>
              <a:gd name="connsiteX31" fmla="*/ 6486557 w 9662615"/>
              <a:gd name="connsiteY31" fmla="*/ 1449861 h 1648182"/>
              <a:gd name="connsiteX32" fmla="*/ 6370419 w 9662615"/>
              <a:gd name="connsiteY32" fmla="*/ 1461649 h 1648182"/>
              <a:gd name="connsiteX33" fmla="*/ 6278839 w 9662615"/>
              <a:gd name="connsiteY33" fmla="*/ 1449160 h 1648182"/>
              <a:gd name="connsiteX34" fmla="*/ 6272455 w 9662615"/>
              <a:gd name="connsiteY34" fmla="*/ 1453191 h 1648182"/>
              <a:gd name="connsiteX35" fmla="*/ 6212659 w 9662615"/>
              <a:gd name="connsiteY35" fmla="*/ 1454850 h 1648182"/>
              <a:gd name="connsiteX36" fmla="*/ 6069317 w 9662615"/>
              <a:gd name="connsiteY36" fmla="*/ 1445838 h 1648182"/>
              <a:gd name="connsiteX37" fmla="*/ 5878477 w 9662615"/>
              <a:gd name="connsiteY37" fmla="*/ 1439180 h 1648182"/>
              <a:gd name="connsiteX38" fmla="*/ 5838387 w 9662615"/>
              <a:gd name="connsiteY38" fmla="*/ 1444679 h 1648182"/>
              <a:gd name="connsiteX39" fmla="*/ 5771136 w 9662615"/>
              <a:gd name="connsiteY39" fmla="*/ 1453639 h 1648182"/>
              <a:gd name="connsiteX40" fmla="*/ 5724081 w 9662615"/>
              <a:gd name="connsiteY40" fmla="*/ 1470431 h 1648182"/>
              <a:gd name="connsiteX41" fmla="*/ 5666577 w 9662615"/>
              <a:gd name="connsiteY41" fmla="*/ 1473921 h 1648182"/>
              <a:gd name="connsiteX42" fmla="*/ 5649068 w 9662615"/>
              <a:gd name="connsiteY42" fmla="*/ 1461676 h 1648182"/>
              <a:gd name="connsiteX43" fmla="*/ 5588902 w 9662615"/>
              <a:gd name="connsiteY43" fmla="*/ 1469647 h 1648182"/>
              <a:gd name="connsiteX44" fmla="*/ 5498090 w 9662615"/>
              <a:gd name="connsiteY44" fmla="*/ 1483173 h 1648182"/>
              <a:gd name="connsiteX45" fmla="*/ 5444641 w 9662615"/>
              <a:gd name="connsiteY45" fmla="*/ 1487602 h 1648182"/>
              <a:gd name="connsiteX46" fmla="*/ 5299812 w 9662615"/>
              <a:gd name="connsiteY46" fmla="*/ 1503362 h 1648182"/>
              <a:gd name="connsiteX47" fmla="*/ 5213947 w 9662615"/>
              <a:gd name="connsiteY47" fmla="*/ 1516637 h 1648182"/>
              <a:gd name="connsiteX48" fmla="*/ 5090342 w 9662615"/>
              <a:gd name="connsiteY48" fmla="*/ 1546680 h 1648182"/>
              <a:gd name="connsiteX49" fmla="*/ 5129812 w 9662615"/>
              <a:gd name="connsiteY49" fmla="*/ 1521277 h 1648182"/>
              <a:gd name="connsiteX50" fmla="*/ 5059484 w 9662615"/>
              <a:gd name="connsiteY50" fmla="*/ 1546802 h 1648182"/>
              <a:gd name="connsiteX51" fmla="*/ 5038524 w 9662615"/>
              <a:gd name="connsiteY51" fmla="*/ 1545675 h 1648182"/>
              <a:gd name="connsiteX52" fmla="*/ 5026564 w 9662615"/>
              <a:gd name="connsiteY52" fmla="*/ 1545376 h 1648182"/>
              <a:gd name="connsiteX53" fmla="*/ 4969433 w 9662615"/>
              <a:gd name="connsiteY53" fmla="*/ 1550865 h 1648182"/>
              <a:gd name="connsiteX54" fmla="*/ 4929254 w 9662615"/>
              <a:gd name="connsiteY54" fmla="*/ 1563452 h 1648182"/>
              <a:gd name="connsiteX55" fmla="*/ 4871726 w 9662615"/>
              <a:gd name="connsiteY55" fmla="*/ 1570584 h 1648182"/>
              <a:gd name="connsiteX56" fmla="*/ 4843267 w 9662615"/>
              <a:gd name="connsiteY56" fmla="*/ 1561459 h 1648182"/>
              <a:gd name="connsiteX57" fmla="*/ 4821058 w 9662615"/>
              <a:gd name="connsiteY57" fmla="*/ 1553078 h 1648182"/>
              <a:gd name="connsiteX58" fmla="*/ 4791466 w 9662615"/>
              <a:gd name="connsiteY58" fmla="*/ 1561324 h 1648182"/>
              <a:gd name="connsiteX59" fmla="*/ 4784247 w 9662615"/>
              <a:gd name="connsiteY59" fmla="*/ 1562342 h 1648182"/>
              <a:gd name="connsiteX60" fmla="*/ 4739309 w 9662615"/>
              <a:gd name="connsiteY60" fmla="*/ 1553948 h 1648182"/>
              <a:gd name="connsiteX61" fmla="*/ 4697562 w 9662615"/>
              <a:gd name="connsiteY61" fmla="*/ 1551206 h 1648182"/>
              <a:gd name="connsiteX62" fmla="*/ 4650737 w 9662615"/>
              <a:gd name="connsiteY62" fmla="*/ 1537381 h 1648182"/>
              <a:gd name="connsiteX63" fmla="*/ 4583150 w 9662615"/>
              <a:gd name="connsiteY63" fmla="*/ 1529064 h 1648182"/>
              <a:gd name="connsiteX64" fmla="*/ 4521734 w 9662615"/>
              <a:gd name="connsiteY64" fmla="*/ 1529359 h 1648182"/>
              <a:gd name="connsiteX65" fmla="*/ 4382398 w 9662615"/>
              <a:gd name="connsiteY65" fmla="*/ 1534108 h 1648182"/>
              <a:gd name="connsiteX66" fmla="*/ 4221826 w 9662615"/>
              <a:gd name="connsiteY66" fmla="*/ 1500972 h 1648182"/>
              <a:gd name="connsiteX67" fmla="*/ 4096601 w 9662615"/>
              <a:gd name="connsiteY67" fmla="*/ 1521563 h 1648182"/>
              <a:gd name="connsiteX68" fmla="*/ 4058099 w 9662615"/>
              <a:gd name="connsiteY68" fmla="*/ 1648182 h 1648182"/>
              <a:gd name="connsiteX69" fmla="*/ 3833906 w 9662615"/>
              <a:gd name="connsiteY69" fmla="*/ 1516637 h 1648182"/>
              <a:gd name="connsiteX70" fmla="*/ 3696258 w 9662615"/>
              <a:gd name="connsiteY70" fmla="*/ 1537563 h 1648182"/>
              <a:gd name="connsiteX71" fmla="*/ 3594070 w 9662615"/>
              <a:gd name="connsiteY71" fmla="*/ 1509422 h 1648182"/>
              <a:gd name="connsiteX72" fmla="*/ 3565233 w 9662615"/>
              <a:gd name="connsiteY72" fmla="*/ 1515122 h 1648182"/>
              <a:gd name="connsiteX73" fmla="*/ 3560267 w 9662615"/>
              <a:gd name="connsiteY73" fmla="*/ 1516288 h 1648182"/>
              <a:gd name="connsiteX74" fmla="*/ 3540258 w 9662615"/>
              <a:gd name="connsiteY74" fmla="*/ 1516976 h 1648182"/>
              <a:gd name="connsiteX75" fmla="*/ 3534780 w 9662615"/>
              <a:gd name="connsiteY75" fmla="*/ 1522141 h 1648182"/>
              <a:gd name="connsiteX76" fmla="*/ 3504783 w 9662615"/>
              <a:gd name="connsiteY76" fmla="*/ 1526739 h 1648182"/>
              <a:gd name="connsiteX77" fmla="*/ 3430805 w 9662615"/>
              <a:gd name="connsiteY77" fmla="*/ 1542521 h 1648182"/>
              <a:gd name="connsiteX78" fmla="*/ 3292707 w 9662615"/>
              <a:gd name="connsiteY78" fmla="*/ 1520490 h 1648182"/>
              <a:gd name="connsiteX79" fmla="*/ 3187872 w 9662615"/>
              <a:gd name="connsiteY79" fmla="*/ 1519991 h 1648182"/>
              <a:gd name="connsiteX80" fmla="*/ 3148026 w 9662615"/>
              <a:gd name="connsiteY80" fmla="*/ 1524777 h 1648182"/>
              <a:gd name="connsiteX81" fmla="*/ 3092394 w 9662615"/>
              <a:gd name="connsiteY81" fmla="*/ 1528115 h 1648182"/>
              <a:gd name="connsiteX82" fmla="*/ 2994200 w 9662615"/>
              <a:gd name="connsiteY82" fmla="*/ 1537857 h 1648182"/>
              <a:gd name="connsiteX83" fmla="*/ 2862301 w 9662615"/>
              <a:gd name="connsiteY83" fmla="*/ 1544250 h 1648182"/>
              <a:gd name="connsiteX84" fmla="*/ 2766335 w 9662615"/>
              <a:gd name="connsiteY84" fmla="*/ 1527662 h 1648182"/>
              <a:gd name="connsiteX85" fmla="*/ 2757836 w 9662615"/>
              <a:gd name="connsiteY85" fmla="*/ 1531371 h 1648182"/>
              <a:gd name="connsiteX86" fmla="*/ 2691555 w 9662615"/>
              <a:gd name="connsiteY86" fmla="*/ 1530283 h 1648182"/>
              <a:gd name="connsiteX87" fmla="*/ 2491676 w 9662615"/>
              <a:gd name="connsiteY87" fmla="*/ 1500859 h 1648182"/>
              <a:gd name="connsiteX88" fmla="*/ 2378036 w 9662615"/>
              <a:gd name="connsiteY88" fmla="*/ 1520645 h 1648182"/>
              <a:gd name="connsiteX89" fmla="*/ 2284269 w 9662615"/>
              <a:gd name="connsiteY89" fmla="*/ 1503068 h 1648182"/>
              <a:gd name="connsiteX90" fmla="*/ 2207104 w 9662615"/>
              <a:gd name="connsiteY90" fmla="*/ 1508888 h 1648182"/>
              <a:gd name="connsiteX91" fmla="*/ 2149226 w 9662615"/>
              <a:gd name="connsiteY91" fmla="*/ 1523409 h 1648182"/>
              <a:gd name="connsiteX92" fmla="*/ 2084783 w 9662615"/>
              <a:gd name="connsiteY92" fmla="*/ 1524245 h 1648182"/>
              <a:gd name="connsiteX93" fmla="*/ 2070075 w 9662615"/>
              <a:gd name="connsiteY93" fmla="*/ 1511285 h 1648182"/>
              <a:gd name="connsiteX94" fmla="*/ 2001057 w 9662615"/>
              <a:gd name="connsiteY94" fmla="*/ 1516449 h 1648182"/>
              <a:gd name="connsiteX95" fmla="*/ 1896330 w 9662615"/>
              <a:gd name="connsiteY95" fmla="*/ 1525725 h 1648182"/>
              <a:gd name="connsiteX96" fmla="*/ 1835994 w 9662615"/>
              <a:gd name="connsiteY96" fmla="*/ 1527678 h 1648182"/>
              <a:gd name="connsiteX97" fmla="*/ 1671119 w 9662615"/>
              <a:gd name="connsiteY97" fmla="*/ 1536701 h 1648182"/>
              <a:gd name="connsiteX98" fmla="*/ 1601337 w 9662615"/>
              <a:gd name="connsiteY98" fmla="*/ 1548552 h 1648182"/>
              <a:gd name="connsiteX99" fmla="*/ 1407755 w 9662615"/>
              <a:gd name="connsiteY99" fmla="*/ 1571444 h 1648182"/>
              <a:gd name="connsiteX100" fmla="*/ 1271994 w 9662615"/>
              <a:gd name="connsiteY100" fmla="*/ 1579471 h 1648182"/>
              <a:gd name="connsiteX101" fmla="*/ 1249226 w 9662615"/>
              <a:gd name="connsiteY101" fmla="*/ 1583140 h 1648182"/>
              <a:gd name="connsiteX102" fmla="*/ 1217719 w 9662615"/>
              <a:gd name="connsiteY102" fmla="*/ 1580863 h 1648182"/>
              <a:gd name="connsiteX103" fmla="*/ 1091432 w 9662615"/>
              <a:gd name="connsiteY103" fmla="*/ 1571003 h 1648182"/>
              <a:gd name="connsiteX104" fmla="*/ 992039 w 9662615"/>
              <a:gd name="connsiteY104" fmla="*/ 1556662 h 1648182"/>
              <a:gd name="connsiteX105" fmla="*/ 868264 w 9662615"/>
              <a:gd name="connsiteY105" fmla="*/ 1566392 h 1648182"/>
              <a:gd name="connsiteX106" fmla="*/ 792765 w 9662615"/>
              <a:gd name="connsiteY106" fmla="*/ 1563102 h 1648182"/>
              <a:gd name="connsiteX107" fmla="*/ 669055 w 9662615"/>
              <a:gd name="connsiteY107" fmla="*/ 1543638 h 1648182"/>
              <a:gd name="connsiteX108" fmla="*/ 506152 w 9662615"/>
              <a:gd name="connsiteY108" fmla="*/ 1549124 h 1648182"/>
              <a:gd name="connsiteX109" fmla="*/ 472797 w 9662615"/>
              <a:gd name="connsiteY109" fmla="*/ 1568904 h 1648182"/>
              <a:gd name="connsiteX110" fmla="*/ 427864 w 9662615"/>
              <a:gd name="connsiteY110" fmla="*/ 1580848 h 1648182"/>
              <a:gd name="connsiteX111" fmla="*/ 408381 w 9662615"/>
              <a:gd name="connsiteY111" fmla="*/ 1552940 h 1648182"/>
              <a:gd name="connsiteX112" fmla="*/ 267163 w 9662615"/>
              <a:gd name="connsiteY112" fmla="*/ 1531913 h 1648182"/>
              <a:gd name="connsiteX113" fmla="*/ 196644 w 9662615"/>
              <a:gd name="connsiteY113" fmla="*/ 1524565 h 1648182"/>
              <a:gd name="connsiteX114" fmla="*/ 86819 w 9662615"/>
              <a:gd name="connsiteY114" fmla="*/ 1519517 h 1648182"/>
              <a:gd name="connsiteX115" fmla="*/ 53369 w 9662615"/>
              <a:gd name="connsiteY115" fmla="*/ 1516853 h 1648182"/>
              <a:gd name="connsiteX116" fmla="*/ 2359 w 9662615"/>
              <a:gd name="connsiteY116" fmla="*/ 1515247 h 1648182"/>
              <a:gd name="connsiteX117" fmla="*/ 0 w 9662615"/>
              <a:gd name="connsiteY117" fmla="*/ 1514932 h 1648182"/>
              <a:gd name="connsiteX118" fmla="*/ 0 w 9662615"/>
              <a:gd name="connsiteY118" fmla="*/ 0 h 1648182"/>
              <a:gd name="connsiteX0" fmla="*/ 0 w 9662615"/>
              <a:gd name="connsiteY0" fmla="*/ 0 h 1648182"/>
              <a:gd name="connsiteX1" fmla="*/ 9662615 w 9662615"/>
              <a:gd name="connsiteY1" fmla="*/ 0 h 1648182"/>
              <a:gd name="connsiteX2" fmla="*/ 9662615 w 9662615"/>
              <a:gd name="connsiteY2" fmla="*/ 1280346 h 1648182"/>
              <a:gd name="connsiteX3" fmla="*/ 9658420 w 9662615"/>
              <a:gd name="connsiteY3" fmla="*/ 1280106 h 1648182"/>
              <a:gd name="connsiteX4" fmla="*/ 9469546 w 9662615"/>
              <a:gd name="connsiteY4" fmla="*/ 1289837 h 1648182"/>
              <a:gd name="connsiteX5" fmla="*/ 9385895 w 9662615"/>
              <a:gd name="connsiteY5" fmla="*/ 1269203 h 1648182"/>
              <a:gd name="connsiteX6" fmla="*/ 9144767 w 9662615"/>
              <a:gd name="connsiteY6" fmla="*/ 1264120 h 1648182"/>
              <a:gd name="connsiteX7" fmla="*/ 8837252 w 9662615"/>
              <a:gd name="connsiteY7" fmla="*/ 1350515 h 1648182"/>
              <a:gd name="connsiteX8" fmla="*/ 8705466 w 9662615"/>
              <a:gd name="connsiteY8" fmla="*/ 1342419 h 1648182"/>
              <a:gd name="connsiteX9" fmla="*/ 8652221 w 9662615"/>
              <a:gd name="connsiteY9" fmla="*/ 1326906 h 1648182"/>
              <a:gd name="connsiteX10" fmla="*/ 8632312 w 9662615"/>
              <a:gd name="connsiteY10" fmla="*/ 1326025 h 1648182"/>
              <a:gd name="connsiteX11" fmla="*/ 8591582 w 9662615"/>
              <a:gd name="connsiteY11" fmla="*/ 1341666 h 1648182"/>
              <a:gd name="connsiteX12" fmla="*/ 8537336 w 9662615"/>
              <a:gd name="connsiteY12" fmla="*/ 1341684 h 1648182"/>
              <a:gd name="connsiteX13" fmla="*/ 8472508 w 9662615"/>
              <a:gd name="connsiteY13" fmla="*/ 1363109 h 1648182"/>
              <a:gd name="connsiteX14" fmla="*/ 8258477 w 9662615"/>
              <a:gd name="connsiteY14" fmla="*/ 1370666 h 1648182"/>
              <a:gd name="connsiteX15" fmla="*/ 8197961 w 9662615"/>
              <a:gd name="connsiteY15" fmla="*/ 1392804 h 1648182"/>
              <a:gd name="connsiteX16" fmla="*/ 8171196 w 9662615"/>
              <a:gd name="connsiteY16" fmla="*/ 1397216 h 1648182"/>
              <a:gd name="connsiteX17" fmla="*/ 8127667 w 9662615"/>
              <a:gd name="connsiteY17" fmla="*/ 1418254 h 1648182"/>
              <a:gd name="connsiteX18" fmla="*/ 7974579 w 9662615"/>
              <a:gd name="connsiteY18" fmla="*/ 1383439 h 1648182"/>
              <a:gd name="connsiteX19" fmla="*/ 7768351 w 9662615"/>
              <a:gd name="connsiteY19" fmla="*/ 1395051 h 1648182"/>
              <a:gd name="connsiteX20" fmla="*/ 7635985 w 9662615"/>
              <a:gd name="connsiteY20" fmla="*/ 1386363 h 1648182"/>
              <a:gd name="connsiteX21" fmla="*/ 7466069 w 9662615"/>
              <a:gd name="connsiteY21" fmla="*/ 1377654 h 1648182"/>
              <a:gd name="connsiteX22" fmla="*/ 7355642 w 9662615"/>
              <a:gd name="connsiteY22" fmla="*/ 1407761 h 1648182"/>
              <a:gd name="connsiteX23" fmla="*/ 7151610 w 9662615"/>
              <a:gd name="connsiteY23" fmla="*/ 1397856 h 1648182"/>
              <a:gd name="connsiteX24" fmla="*/ 7082147 w 9662615"/>
              <a:gd name="connsiteY24" fmla="*/ 1406113 h 1648182"/>
              <a:gd name="connsiteX25" fmla="*/ 7014958 w 9662615"/>
              <a:gd name="connsiteY25" fmla="*/ 1396883 h 1648182"/>
              <a:gd name="connsiteX26" fmla="*/ 6907567 w 9662615"/>
              <a:gd name="connsiteY26" fmla="*/ 1419149 h 1648182"/>
              <a:gd name="connsiteX27" fmla="*/ 6748428 w 9662615"/>
              <a:gd name="connsiteY27" fmla="*/ 1420308 h 1648182"/>
              <a:gd name="connsiteX28" fmla="*/ 6654257 w 9662615"/>
              <a:gd name="connsiteY28" fmla="*/ 1424143 h 1648182"/>
              <a:gd name="connsiteX29" fmla="*/ 6620123 w 9662615"/>
              <a:gd name="connsiteY29" fmla="*/ 1430535 h 1648182"/>
              <a:gd name="connsiteX30" fmla="*/ 6571355 w 9662615"/>
              <a:gd name="connsiteY30" fmla="*/ 1436144 h 1648182"/>
              <a:gd name="connsiteX31" fmla="*/ 6486557 w 9662615"/>
              <a:gd name="connsiteY31" fmla="*/ 1449861 h 1648182"/>
              <a:gd name="connsiteX32" fmla="*/ 6370419 w 9662615"/>
              <a:gd name="connsiteY32" fmla="*/ 1461649 h 1648182"/>
              <a:gd name="connsiteX33" fmla="*/ 6278839 w 9662615"/>
              <a:gd name="connsiteY33" fmla="*/ 1449160 h 1648182"/>
              <a:gd name="connsiteX34" fmla="*/ 6272455 w 9662615"/>
              <a:gd name="connsiteY34" fmla="*/ 1453191 h 1648182"/>
              <a:gd name="connsiteX35" fmla="*/ 6212659 w 9662615"/>
              <a:gd name="connsiteY35" fmla="*/ 1454850 h 1648182"/>
              <a:gd name="connsiteX36" fmla="*/ 6069317 w 9662615"/>
              <a:gd name="connsiteY36" fmla="*/ 1445838 h 1648182"/>
              <a:gd name="connsiteX37" fmla="*/ 5878477 w 9662615"/>
              <a:gd name="connsiteY37" fmla="*/ 1439180 h 1648182"/>
              <a:gd name="connsiteX38" fmla="*/ 5838387 w 9662615"/>
              <a:gd name="connsiteY38" fmla="*/ 1444679 h 1648182"/>
              <a:gd name="connsiteX39" fmla="*/ 5771136 w 9662615"/>
              <a:gd name="connsiteY39" fmla="*/ 1453639 h 1648182"/>
              <a:gd name="connsiteX40" fmla="*/ 5724081 w 9662615"/>
              <a:gd name="connsiteY40" fmla="*/ 1470431 h 1648182"/>
              <a:gd name="connsiteX41" fmla="*/ 5666577 w 9662615"/>
              <a:gd name="connsiteY41" fmla="*/ 1473921 h 1648182"/>
              <a:gd name="connsiteX42" fmla="*/ 5649068 w 9662615"/>
              <a:gd name="connsiteY42" fmla="*/ 1461676 h 1648182"/>
              <a:gd name="connsiteX43" fmla="*/ 5588902 w 9662615"/>
              <a:gd name="connsiteY43" fmla="*/ 1469647 h 1648182"/>
              <a:gd name="connsiteX44" fmla="*/ 5498090 w 9662615"/>
              <a:gd name="connsiteY44" fmla="*/ 1483173 h 1648182"/>
              <a:gd name="connsiteX45" fmla="*/ 5444641 w 9662615"/>
              <a:gd name="connsiteY45" fmla="*/ 1487602 h 1648182"/>
              <a:gd name="connsiteX46" fmla="*/ 5299812 w 9662615"/>
              <a:gd name="connsiteY46" fmla="*/ 1503362 h 1648182"/>
              <a:gd name="connsiteX47" fmla="*/ 5213947 w 9662615"/>
              <a:gd name="connsiteY47" fmla="*/ 1516637 h 1648182"/>
              <a:gd name="connsiteX48" fmla="*/ 5090342 w 9662615"/>
              <a:gd name="connsiteY48" fmla="*/ 1546680 h 1648182"/>
              <a:gd name="connsiteX49" fmla="*/ 5129812 w 9662615"/>
              <a:gd name="connsiteY49" fmla="*/ 1521277 h 1648182"/>
              <a:gd name="connsiteX50" fmla="*/ 5059484 w 9662615"/>
              <a:gd name="connsiteY50" fmla="*/ 1546802 h 1648182"/>
              <a:gd name="connsiteX51" fmla="*/ 5038524 w 9662615"/>
              <a:gd name="connsiteY51" fmla="*/ 1545675 h 1648182"/>
              <a:gd name="connsiteX52" fmla="*/ 5026564 w 9662615"/>
              <a:gd name="connsiteY52" fmla="*/ 1545376 h 1648182"/>
              <a:gd name="connsiteX53" fmla="*/ 4969433 w 9662615"/>
              <a:gd name="connsiteY53" fmla="*/ 1550865 h 1648182"/>
              <a:gd name="connsiteX54" fmla="*/ 4929254 w 9662615"/>
              <a:gd name="connsiteY54" fmla="*/ 1563452 h 1648182"/>
              <a:gd name="connsiteX55" fmla="*/ 4871726 w 9662615"/>
              <a:gd name="connsiteY55" fmla="*/ 1570584 h 1648182"/>
              <a:gd name="connsiteX56" fmla="*/ 4843267 w 9662615"/>
              <a:gd name="connsiteY56" fmla="*/ 1561459 h 1648182"/>
              <a:gd name="connsiteX57" fmla="*/ 4821058 w 9662615"/>
              <a:gd name="connsiteY57" fmla="*/ 1553078 h 1648182"/>
              <a:gd name="connsiteX58" fmla="*/ 4791466 w 9662615"/>
              <a:gd name="connsiteY58" fmla="*/ 1561324 h 1648182"/>
              <a:gd name="connsiteX59" fmla="*/ 4784247 w 9662615"/>
              <a:gd name="connsiteY59" fmla="*/ 1562342 h 1648182"/>
              <a:gd name="connsiteX60" fmla="*/ 4739309 w 9662615"/>
              <a:gd name="connsiteY60" fmla="*/ 1553948 h 1648182"/>
              <a:gd name="connsiteX61" fmla="*/ 4697562 w 9662615"/>
              <a:gd name="connsiteY61" fmla="*/ 1551206 h 1648182"/>
              <a:gd name="connsiteX62" fmla="*/ 4650737 w 9662615"/>
              <a:gd name="connsiteY62" fmla="*/ 1537381 h 1648182"/>
              <a:gd name="connsiteX63" fmla="*/ 4583150 w 9662615"/>
              <a:gd name="connsiteY63" fmla="*/ 1529064 h 1648182"/>
              <a:gd name="connsiteX64" fmla="*/ 4521734 w 9662615"/>
              <a:gd name="connsiteY64" fmla="*/ 1529359 h 1648182"/>
              <a:gd name="connsiteX65" fmla="*/ 4382398 w 9662615"/>
              <a:gd name="connsiteY65" fmla="*/ 1534108 h 1648182"/>
              <a:gd name="connsiteX66" fmla="*/ 4221826 w 9662615"/>
              <a:gd name="connsiteY66" fmla="*/ 1500972 h 1648182"/>
              <a:gd name="connsiteX67" fmla="*/ 4096601 w 9662615"/>
              <a:gd name="connsiteY67" fmla="*/ 1521563 h 1648182"/>
              <a:gd name="connsiteX68" fmla="*/ 4058099 w 9662615"/>
              <a:gd name="connsiteY68" fmla="*/ 1648182 h 1648182"/>
              <a:gd name="connsiteX69" fmla="*/ 3833906 w 9662615"/>
              <a:gd name="connsiteY69" fmla="*/ 1516637 h 1648182"/>
              <a:gd name="connsiteX70" fmla="*/ 3696258 w 9662615"/>
              <a:gd name="connsiteY70" fmla="*/ 1537563 h 1648182"/>
              <a:gd name="connsiteX71" fmla="*/ 3594070 w 9662615"/>
              <a:gd name="connsiteY71" fmla="*/ 1509422 h 1648182"/>
              <a:gd name="connsiteX72" fmla="*/ 3565233 w 9662615"/>
              <a:gd name="connsiteY72" fmla="*/ 1515122 h 1648182"/>
              <a:gd name="connsiteX73" fmla="*/ 3560267 w 9662615"/>
              <a:gd name="connsiteY73" fmla="*/ 1516288 h 1648182"/>
              <a:gd name="connsiteX74" fmla="*/ 3540258 w 9662615"/>
              <a:gd name="connsiteY74" fmla="*/ 1516976 h 1648182"/>
              <a:gd name="connsiteX75" fmla="*/ 3534780 w 9662615"/>
              <a:gd name="connsiteY75" fmla="*/ 1522141 h 1648182"/>
              <a:gd name="connsiteX76" fmla="*/ 3504783 w 9662615"/>
              <a:gd name="connsiteY76" fmla="*/ 1526739 h 1648182"/>
              <a:gd name="connsiteX77" fmla="*/ 3430805 w 9662615"/>
              <a:gd name="connsiteY77" fmla="*/ 1542521 h 1648182"/>
              <a:gd name="connsiteX78" fmla="*/ 3292707 w 9662615"/>
              <a:gd name="connsiteY78" fmla="*/ 1520490 h 1648182"/>
              <a:gd name="connsiteX79" fmla="*/ 3187872 w 9662615"/>
              <a:gd name="connsiteY79" fmla="*/ 1519991 h 1648182"/>
              <a:gd name="connsiteX80" fmla="*/ 3148026 w 9662615"/>
              <a:gd name="connsiteY80" fmla="*/ 1524777 h 1648182"/>
              <a:gd name="connsiteX81" fmla="*/ 3092394 w 9662615"/>
              <a:gd name="connsiteY81" fmla="*/ 1528115 h 1648182"/>
              <a:gd name="connsiteX82" fmla="*/ 2994200 w 9662615"/>
              <a:gd name="connsiteY82" fmla="*/ 1537857 h 1648182"/>
              <a:gd name="connsiteX83" fmla="*/ 2862301 w 9662615"/>
              <a:gd name="connsiteY83" fmla="*/ 1544250 h 1648182"/>
              <a:gd name="connsiteX84" fmla="*/ 2766335 w 9662615"/>
              <a:gd name="connsiteY84" fmla="*/ 1527662 h 1648182"/>
              <a:gd name="connsiteX85" fmla="*/ 2757836 w 9662615"/>
              <a:gd name="connsiteY85" fmla="*/ 1531371 h 1648182"/>
              <a:gd name="connsiteX86" fmla="*/ 2691555 w 9662615"/>
              <a:gd name="connsiteY86" fmla="*/ 1530283 h 1648182"/>
              <a:gd name="connsiteX87" fmla="*/ 2491676 w 9662615"/>
              <a:gd name="connsiteY87" fmla="*/ 1500859 h 1648182"/>
              <a:gd name="connsiteX88" fmla="*/ 2378036 w 9662615"/>
              <a:gd name="connsiteY88" fmla="*/ 1520645 h 1648182"/>
              <a:gd name="connsiteX89" fmla="*/ 2284269 w 9662615"/>
              <a:gd name="connsiteY89" fmla="*/ 1503068 h 1648182"/>
              <a:gd name="connsiteX90" fmla="*/ 2207104 w 9662615"/>
              <a:gd name="connsiteY90" fmla="*/ 1508888 h 1648182"/>
              <a:gd name="connsiteX91" fmla="*/ 2149226 w 9662615"/>
              <a:gd name="connsiteY91" fmla="*/ 1523409 h 1648182"/>
              <a:gd name="connsiteX92" fmla="*/ 2084783 w 9662615"/>
              <a:gd name="connsiteY92" fmla="*/ 1524245 h 1648182"/>
              <a:gd name="connsiteX93" fmla="*/ 2070075 w 9662615"/>
              <a:gd name="connsiteY93" fmla="*/ 1511285 h 1648182"/>
              <a:gd name="connsiteX94" fmla="*/ 2001057 w 9662615"/>
              <a:gd name="connsiteY94" fmla="*/ 1516449 h 1648182"/>
              <a:gd name="connsiteX95" fmla="*/ 1896330 w 9662615"/>
              <a:gd name="connsiteY95" fmla="*/ 1525725 h 1648182"/>
              <a:gd name="connsiteX96" fmla="*/ 1835994 w 9662615"/>
              <a:gd name="connsiteY96" fmla="*/ 1527678 h 1648182"/>
              <a:gd name="connsiteX97" fmla="*/ 1671119 w 9662615"/>
              <a:gd name="connsiteY97" fmla="*/ 1536701 h 1648182"/>
              <a:gd name="connsiteX98" fmla="*/ 1601337 w 9662615"/>
              <a:gd name="connsiteY98" fmla="*/ 1548552 h 1648182"/>
              <a:gd name="connsiteX99" fmla="*/ 1407755 w 9662615"/>
              <a:gd name="connsiteY99" fmla="*/ 1571444 h 1648182"/>
              <a:gd name="connsiteX100" fmla="*/ 1271994 w 9662615"/>
              <a:gd name="connsiteY100" fmla="*/ 1579471 h 1648182"/>
              <a:gd name="connsiteX101" fmla="*/ 1249226 w 9662615"/>
              <a:gd name="connsiteY101" fmla="*/ 1583140 h 1648182"/>
              <a:gd name="connsiteX102" fmla="*/ 1217719 w 9662615"/>
              <a:gd name="connsiteY102" fmla="*/ 1580863 h 1648182"/>
              <a:gd name="connsiteX103" fmla="*/ 1091432 w 9662615"/>
              <a:gd name="connsiteY103" fmla="*/ 1571003 h 1648182"/>
              <a:gd name="connsiteX104" fmla="*/ 992039 w 9662615"/>
              <a:gd name="connsiteY104" fmla="*/ 1556662 h 1648182"/>
              <a:gd name="connsiteX105" fmla="*/ 868264 w 9662615"/>
              <a:gd name="connsiteY105" fmla="*/ 1566392 h 1648182"/>
              <a:gd name="connsiteX106" fmla="*/ 792765 w 9662615"/>
              <a:gd name="connsiteY106" fmla="*/ 1563102 h 1648182"/>
              <a:gd name="connsiteX107" fmla="*/ 669055 w 9662615"/>
              <a:gd name="connsiteY107" fmla="*/ 1543638 h 1648182"/>
              <a:gd name="connsiteX108" fmla="*/ 506152 w 9662615"/>
              <a:gd name="connsiteY108" fmla="*/ 1549124 h 1648182"/>
              <a:gd name="connsiteX109" fmla="*/ 472797 w 9662615"/>
              <a:gd name="connsiteY109" fmla="*/ 1568904 h 1648182"/>
              <a:gd name="connsiteX110" fmla="*/ 427864 w 9662615"/>
              <a:gd name="connsiteY110" fmla="*/ 1580848 h 1648182"/>
              <a:gd name="connsiteX111" fmla="*/ 408381 w 9662615"/>
              <a:gd name="connsiteY111" fmla="*/ 1552940 h 1648182"/>
              <a:gd name="connsiteX112" fmla="*/ 267163 w 9662615"/>
              <a:gd name="connsiteY112" fmla="*/ 1531913 h 1648182"/>
              <a:gd name="connsiteX113" fmla="*/ 196644 w 9662615"/>
              <a:gd name="connsiteY113" fmla="*/ 1524565 h 1648182"/>
              <a:gd name="connsiteX114" fmla="*/ 86819 w 9662615"/>
              <a:gd name="connsiteY114" fmla="*/ 1519517 h 1648182"/>
              <a:gd name="connsiteX115" fmla="*/ 53369 w 9662615"/>
              <a:gd name="connsiteY115" fmla="*/ 1516853 h 1648182"/>
              <a:gd name="connsiteX116" fmla="*/ 2359 w 9662615"/>
              <a:gd name="connsiteY116" fmla="*/ 1515247 h 1648182"/>
              <a:gd name="connsiteX117" fmla="*/ 0 w 9662615"/>
              <a:gd name="connsiteY117" fmla="*/ 1514932 h 1648182"/>
              <a:gd name="connsiteX118" fmla="*/ 0 w 9662615"/>
              <a:gd name="connsiteY118" fmla="*/ 0 h 1648182"/>
              <a:gd name="connsiteX0" fmla="*/ 0 w 9662615"/>
              <a:gd name="connsiteY0" fmla="*/ 0 h 1723719"/>
              <a:gd name="connsiteX1" fmla="*/ 9662615 w 9662615"/>
              <a:gd name="connsiteY1" fmla="*/ 0 h 1723719"/>
              <a:gd name="connsiteX2" fmla="*/ 9662615 w 9662615"/>
              <a:gd name="connsiteY2" fmla="*/ 1280346 h 1723719"/>
              <a:gd name="connsiteX3" fmla="*/ 9658420 w 9662615"/>
              <a:gd name="connsiteY3" fmla="*/ 1280106 h 1723719"/>
              <a:gd name="connsiteX4" fmla="*/ 9469546 w 9662615"/>
              <a:gd name="connsiteY4" fmla="*/ 1289837 h 1723719"/>
              <a:gd name="connsiteX5" fmla="*/ 9385895 w 9662615"/>
              <a:gd name="connsiteY5" fmla="*/ 1269203 h 1723719"/>
              <a:gd name="connsiteX6" fmla="*/ 9144767 w 9662615"/>
              <a:gd name="connsiteY6" fmla="*/ 1264120 h 1723719"/>
              <a:gd name="connsiteX7" fmla="*/ 8837252 w 9662615"/>
              <a:gd name="connsiteY7" fmla="*/ 1350515 h 1723719"/>
              <a:gd name="connsiteX8" fmla="*/ 8705466 w 9662615"/>
              <a:gd name="connsiteY8" fmla="*/ 1342419 h 1723719"/>
              <a:gd name="connsiteX9" fmla="*/ 8652221 w 9662615"/>
              <a:gd name="connsiteY9" fmla="*/ 1326906 h 1723719"/>
              <a:gd name="connsiteX10" fmla="*/ 8632312 w 9662615"/>
              <a:gd name="connsiteY10" fmla="*/ 1326025 h 1723719"/>
              <a:gd name="connsiteX11" fmla="*/ 8591582 w 9662615"/>
              <a:gd name="connsiteY11" fmla="*/ 1341666 h 1723719"/>
              <a:gd name="connsiteX12" fmla="*/ 8537336 w 9662615"/>
              <a:gd name="connsiteY12" fmla="*/ 1341684 h 1723719"/>
              <a:gd name="connsiteX13" fmla="*/ 8472508 w 9662615"/>
              <a:gd name="connsiteY13" fmla="*/ 1363109 h 1723719"/>
              <a:gd name="connsiteX14" fmla="*/ 8258477 w 9662615"/>
              <a:gd name="connsiteY14" fmla="*/ 1370666 h 1723719"/>
              <a:gd name="connsiteX15" fmla="*/ 8197961 w 9662615"/>
              <a:gd name="connsiteY15" fmla="*/ 1392804 h 1723719"/>
              <a:gd name="connsiteX16" fmla="*/ 8171196 w 9662615"/>
              <a:gd name="connsiteY16" fmla="*/ 1397216 h 1723719"/>
              <a:gd name="connsiteX17" fmla="*/ 8127667 w 9662615"/>
              <a:gd name="connsiteY17" fmla="*/ 1418254 h 1723719"/>
              <a:gd name="connsiteX18" fmla="*/ 7974579 w 9662615"/>
              <a:gd name="connsiteY18" fmla="*/ 1383439 h 1723719"/>
              <a:gd name="connsiteX19" fmla="*/ 7768351 w 9662615"/>
              <a:gd name="connsiteY19" fmla="*/ 1395051 h 1723719"/>
              <a:gd name="connsiteX20" fmla="*/ 7635985 w 9662615"/>
              <a:gd name="connsiteY20" fmla="*/ 1386363 h 1723719"/>
              <a:gd name="connsiteX21" fmla="*/ 7466069 w 9662615"/>
              <a:gd name="connsiteY21" fmla="*/ 1377654 h 1723719"/>
              <a:gd name="connsiteX22" fmla="*/ 7355642 w 9662615"/>
              <a:gd name="connsiteY22" fmla="*/ 1407761 h 1723719"/>
              <a:gd name="connsiteX23" fmla="*/ 7151610 w 9662615"/>
              <a:gd name="connsiteY23" fmla="*/ 1397856 h 1723719"/>
              <a:gd name="connsiteX24" fmla="*/ 7082147 w 9662615"/>
              <a:gd name="connsiteY24" fmla="*/ 1406113 h 1723719"/>
              <a:gd name="connsiteX25" fmla="*/ 7014958 w 9662615"/>
              <a:gd name="connsiteY25" fmla="*/ 1396883 h 1723719"/>
              <a:gd name="connsiteX26" fmla="*/ 6907567 w 9662615"/>
              <a:gd name="connsiteY26" fmla="*/ 1419149 h 1723719"/>
              <a:gd name="connsiteX27" fmla="*/ 6748428 w 9662615"/>
              <a:gd name="connsiteY27" fmla="*/ 1420308 h 1723719"/>
              <a:gd name="connsiteX28" fmla="*/ 6654257 w 9662615"/>
              <a:gd name="connsiteY28" fmla="*/ 1424143 h 1723719"/>
              <a:gd name="connsiteX29" fmla="*/ 6620123 w 9662615"/>
              <a:gd name="connsiteY29" fmla="*/ 1430535 h 1723719"/>
              <a:gd name="connsiteX30" fmla="*/ 6571355 w 9662615"/>
              <a:gd name="connsiteY30" fmla="*/ 1436144 h 1723719"/>
              <a:gd name="connsiteX31" fmla="*/ 6486557 w 9662615"/>
              <a:gd name="connsiteY31" fmla="*/ 1449861 h 1723719"/>
              <a:gd name="connsiteX32" fmla="*/ 6370419 w 9662615"/>
              <a:gd name="connsiteY32" fmla="*/ 1461649 h 1723719"/>
              <a:gd name="connsiteX33" fmla="*/ 6278839 w 9662615"/>
              <a:gd name="connsiteY33" fmla="*/ 1449160 h 1723719"/>
              <a:gd name="connsiteX34" fmla="*/ 6272455 w 9662615"/>
              <a:gd name="connsiteY34" fmla="*/ 1453191 h 1723719"/>
              <a:gd name="connsiteX35" fmla="*/ 6212659 w 9662615"/>
              <a:gd name="connsiteY35" fmla="*/ 1454850 h 1723719"/>
              <a:gd name="connsiteX36" fmla="*/ 6069317 w 9662615"/>
              <a:gd name="connsiteY36" fmla="*/ 1445838 h 1723719"/>
              <a:gd name="connsiteX37" fmla="*/ 5878477 w 9662615"/>
              <a:gd name="connsiteY37" fmla="*/ 1439180 h 1723719"/>
              <a:gd name="connsiteX38" fmla="*/ 5838387 w 9662615"/>
              <a:gd name="connsiteY38" fmla="*/ 1444679 h 1723719"/>
              <a:gd name="connsiteX39" fmla="*/ 5771136 w 9662615"/>
              <a:gd name="connsiteY39" fmla="*/ 1453639 h 1723719"/>
              <a:gd name="connsiteX40" fmla="*/ 5724081 w 9662615"/>
              <a:gd name="connsiteY40" fmla="*/ 1470431 h 1723719"/>
              <a:gd name="connsiteX41" fmla="*/ 5666577 w 9662615"/>
              <a:gd name="connsiteY41" fmla="*/ 1473921 h 1723719"/>
              <a:gd name="connsiteX42" fmla="*/ 5649068 w 9662615"/>
              <a:gd name="connsiteY42" fmla="*/ 1461676 h 1723719"/>
              <a:gd name="connsiteX43" fmla="*/ 5588902 w 9662615"/>
              <a:gd name="connsiteY43" fmla="*/ 1469647 h 1723719"/>
              <a:gd name="connsiteX44" fmla="*/ 5498090 w 9662615"/>
              <a:gd name="connsiteY44" fmla="*/ 1483173 h 1723719"/>
              <a:gd name="connsiteX45" fmla="*/ 5444641 w 9662615"/>
              <a:gd name="connsiteY45" fmla="*/ 1487602 h 1723719"/>
              <a:gd name="connsiteX46" fmla="*/ 5299812 w 9662615"/>
              <a:gd name="connsiteY46" fmla="*/ 1503362 h 1723719"/>
              <a:gd name="connsiteX47" fmla="*/ 5213947 w 9662615"/>
              <a:gd name="connsiteY47" fmla="*/ 1516637 h 1723719"/>
              <a:gd name="connsiteX48" fmla="*/ 5090342 w 9662615"/>
              <a:gd name="connsiteY48" fmla="*/ 1546680 h 1723719"/>
              <a:gd name="connsiteX49" fmla="*/ 5129812 w 9662615"/>
              <a:gd name="connsiteY49" fmla="*/ 1521277 h 1723719"/>
              <a:gd name="connsiteX50" fmla="*/ 5059484 w 9662615"/>
              <a:gd name="connsiteY50" fmla="*/ 1546802 h 1723719"/>
              <a:gd name="connsiteX51" fmla="*/ 5038524 w 9662615"/>
              <a:gd name="connsiteY51" fmla="*/ 1545675 h 1723719"/>
              <a:gd name="connsiteX52" fmla="*/ 5026564 w 9662615"/>
              <a:gd name="connsiteY52" fmla="*/ 1545376 h 1723719"/>
              <a:gd name="connsiteX53" fmla="*/ 4969433 w 9662615"/>
              <a:gd name="connsiteY53" fmla="*/ 1550865 h 1723719"/>
              <a:gd name="connsiteX54" fmla="*/ 4929254 w 9662615"/>
              <a:gd name="connsiteY54" fmla="*/ 1563452 h 1723719"/>
              <a:gd name="connsiteX55" fmla="*/ 4871726 w 9662615"/>
              <a:gd name="connsiteY55" fmla="*/ 1570584 h 1723719"/>
              <a:gd name="connsiteX56" fmla="*/ 4843267 w 9662615"/>
              <a:gd name="connsiteY56" fmla="*/ 1561459 h 1723719"/>
              <a:gd name="connsiteX57" fmla="*/ 4821058 w 9662615"/>
              <a:gd name="connsiteY57" fmla="*/ 1553078 h 1723719"/>
              <a:gd name="connsiteX58" fmla="*/ 4791466 w 9662615"/>
              <a:gd name="connsiteY58" fmla="*/ 1561324 h 1723719"/>
              <a:gd name="connsiteX59" fmla="*/ 4784247 w 9662615"/>
              <a:gd name="connsiteY59" fmla="*/ 1562342 h 1723719"/>
              <a:gd name="connsiteX60" fmla="*/ 4739309 w 9662615"/>
              <a:gd name="connsiteY60" fmla="*/ 1553948 h 1723719"/>
              <a:gd name="connsiteX61" fmla="*/ 4697562 w 9662615"/>
              <a:gd name="connsiteY61" fmla="*/ 1551206 h 1723719"/>
              <a:gd name="connsiteX62" fmla="*/ 4650737 w 9662615"/>
              <a:gd name="connsiteY62" fmla="*/ 1537381 h 1723719"/>
              <a:gd name="connsiteX63" fmla="*/ 4583150 w 9662615"/>
              <a:gd name="connsiteY63" fmla="*/ 1529064 h 1723719"/>
              <a:gd name="connsiteX64" fmla="*/ 4521734 w 9662615"/>
              <a:gd name="connsiteY64" fmla="*/ 1529359 h 1723719"/>
              <a:gd name="connsiteX65" fmla="*/ 4382398 w 9662615"/>
              <a:gd name="connsiteY65" fmla="*/ 1534108 h 1723719"/>
              <a:gd name="connsiteX66" fmla="*/ 4221826 w 9662615"/>
              <a:gd name="connsiteY66" fmla="*/ 1500972 h 1723719"/>
              <a:gd name="connsiteX67" fmla="*/ 4096601 w 9662615"/>
              <a:gd name="connsiteY67" fmla="*/ 1521563 h 1723719"/>
              <a:gd name="connsiteX68" fmla="*/ 3970635 w 9662615"/>
              <a:gd name="connsiteY68" fmla="*/ 1723719 h 1723719"/>
              <a:gd name="connsiteX69" fmla="*/ 3833906 w 9662615"/>
              <a:gd name="connsiteY69" fmla="*/ 1516637 h 1723719"/>
              <a:gd name="connsiteX70" fmla="*/ 3696258 w 9662615"/>
              <a:gd name="connsiteY70" fmla="*/ 1537563 h 1723719"/>
              <a:gd name="connsiteX71" fmla="*/ 3594070 w 9662615"/>
              <a:gd name="connsiteY71" fmla="*/ 1509422 h 1723719"/>
              <a:gd name="connsiteX72" fmla="*/ 3565233 w 9662615"/>
              <a:gd name="connsiteY72" fmla="*/ 1515122 h 1723719"/>
              <a:gd name="connsiteX73" fmla="*/ 3560267 w 9662615"/>
              <a:gd name="connsiteY73" fmla="*/ 1516288 h 1723719"/>
              <a:gd name="connsiteX74" fmla="*/ 3540258 w 9662615"/>
              <a:gd name="connsiteY74" fmla="*/ 1516976 h 1723719"/>
              <a:gd name="connsiteX75" fmla="*/ 3534780 w 9662615"/>
              <a:gd name="connsiteY75" fmla="*/ 1522141 h 1723719"/>
              <a:gd name="connsiteX76" fmla="*/ 3504783 w 9662615"/>
              <a:gd name="connsiteY76" fmla="*/ 1526739 h 1723719"/>
              <a:gd name="connsiteX77" fmla="*/ 3430805 w 9662615"/>
              <a:gd name="connsiteY77" fmla="*/ 1542521 h 1723719"/>
              <a:gd name="connsiteX78" fmla="*/ 3292707 w 9662615"/>
              <a:gd name="connsiteY78" fmla="*/ 1520490 h 1723719"/>
              <a:gd name="connsiteX79" fmla="*/ 3187872 w 9662615"/>
              <a:gd name="connsiteY79" fmla="*/ 1519991 h 1723719"/>
              <a:gd name="connsiteX80" fmla="*/ 3148026 w 9662615"/>
              <a:gd name="connsiteY80" fmla="*/ 1524777 h 1723719"/>
              <a:gd name="connsiteX81" fmla="*/ 3092394 w 9662615"/>
              <a:gd name="connsiteY81" fmla="*/ 1528115 h 1723719"/>
              <a:gd name="connsiteX82" fmla="*/ 2994200 w 9662615"/>
              <a:gd name="connsiteY82" fmla="*/ 1537857 h 1723719"/>
              <a:gd name="connsiteX83" fmla="*/ 2862301 w 9662615"/>
              <a:gd name="connsiteY83" fmla="*/ 1544250 h 1723719"/>
              <a:gd name="connsiteX84" fmla="*/ 2766335 w 9662615"/>
              <a:gd name="connsiteY84" fmla="*/ 1527662 h 1723719"/>
              <a:gd name="connsiteX85" fmla="*/ 2757836 w 9662615"/>
              <a:gd name="connsiteY85" fmla="*/ 1531371 h 1723719"/>
              <a:gd name="connsiteX86" fmla="*/ 2691555 w 9662615"/>
              <a:gd name="connsiteY86" fmla="*/ 1530283 h 1723719"/>
              <a:gd name="connsiteX87" fmla="*/ 2491676 w 9662615"/>
              <a:gd name="connsiteY87" fmla="*/ 1500859 h 1723719"/>
              <a:gd name="connsiteX88" fmla="*/ 2378036 w 9662615"/>
              <a:gd name="connsiteY88" fmla="*/ 1520645 h 1723719"/>
              <a:gd name="connsiteX89" fmla="*/ 2284269 w 9662615"/>
              <a:gd name="connsiteY89" fmla="*/ 1503068 h 1723719"/>
              <a:gd name="connsiteX90" fmla="*/ 2207104 w 9662615"/>
              <a:gd name="connsiteY90" fmla="*/ 1508888 h 1723719"/>
              <a:gd name="connsiteX91" fmla="*/ 2149226 w 9662615"/>
              <a:gd name="connsiteY91" fmla="*/ 1523409 h 1723719"/>
              <a:gd name="connsiteX92" fmla="*/ 2084783 w 9662615"/>
              <a:gd name="connsiteY92" fmla="*/ 1524245 h 1723719"/>
              <a:gd name="connsiteX93" fmla="*/ 2070075 w 9662615"/>
              <a:gd name="connsiteY93" fmla="*/ 1511285 h 1723719"/>
              <a:gd name="connsiteX94" fmla="*/ 2001057 w 9662615"/>
              <a:gd name="connsiteY94" fmla="*/ 1516449 h 1723719"/>
              <a:gd name="connsiteX95" fmla="*/ 1896330 w 9662615"/>
              <a:gd name="connsiteY95" fmla="*/ 1525725 h 1723719"/>
              <a:gd name="connsiteX96" fmla="*/ 1835994 w 9662615"/>
              <a:gd name="connsiteY96" fmla="*/ 1527678 h 1723719"/>
              <a:gd name="connsiteX97" fmla="*/ 1671119 w 9662615"/>
              <a:gd name="connsiteY97" fmla="*/ 1536701 h 1723719"/>
              <a:gd name="connsiteX98" fmla="*/ 1601337 w 9662615"/>
              <a:gd name="connsiteY98" fmla="*/ 1548552 h 1723719"/>
              <a:gd name="connsiteX99" fmla="*/ 1407755 w 9662615"/>
              <a:gd name="connsiteY99" fmla="*/ 1571444 h 1723719"/>
              <a:gd name="connsiteX100" fmla="*/ 1271994 w 9662615"/>
              <a:gd name="connsiteY100" fmla="*/ 1579471 h 1723719"/>
              <a:gd name="connsiteX101" fmla="*/ 1249226 w 9662615"/>
              <a:gd name="connsiteY101" fmla="*/ 1583140 h 1723719"/>
              <a:gd name="connsiteX102" fmla="*/ 1217719 w 9662615"/>
              <a:gd name="connsiteY102" fmla="*/ 1580863 h 1723719"/>
              <a:gd name="connsiteX103" fmla="*/ 1091432 w 9662615"/>
              <a:gd name="connsiteY103" fmla="*/ 1571003 h 1723719"/>
              <a:gd name="connsiteX104" fmla="*/ 992039 w 9662615"/>
              <a:gd name="connsiteY104" fmla="*/ 1556662 h 1723719"/>
              <a:gd name="connsiteX105" fmla="*/ 868264 w 9662615"/>
              <a:gd name="connsiteY105" fmla="*/ 1566392 h 1723719"/>
              <a:gd name="connsiteX106" fmla="*/ 792765 w 9662615"/>
              <a:gd name="connsiteY106" fmla="*/ 1563102 h 1723719"/>
              <a:gd name="connsiteX107" fmla="*/ 669055 w 9662615"/>
              <a:gd name="connsiteY107" fmla="*/ 1543638 h 1723719"/>
              <a:gd name="connsiteX108" fmla="*/ 506152 w 9662615"/>
              <a:gd name="connsiteY108" fmla="*/ 1549124 h 1723719"/>
              <a:gd name="connsiteX109" fmla="*/ 472797 w 9662615"/>
              <a:gd name="connsiteY109" fmla="*/ 1568904 h 1723719"/>
              <a:gd name="connsiteX110" fmla="*/ 427864 w 9662615"/>
              <a:gd name="connsiteY110" fmla="*/ 1580848 h 1723719"/>
              <a:gd name="connsiteX111" fmla="*/ 408381 w 9662615"/>
              <a:gd name="connsiteY111" fmla="*/ 1552940 h 1723719"/>
              <a:gd name="connsiteX112" fmla="*/ 267163 w 9662615"/>
              <a:gd name="connsiteY112" fmla="*/ 1531913 h 1723719"/>
              <a:gd name="connsiteX113" fmla="*/ 196644 w 9662615"/>
              <a:gd name="connsiteY113" fmla="*/ 1524565 h 1723719"/>
              <a:gd name="connsiteX114" fmla="*/ 86819 w 9662615"/>
              <a:gd name="connsiteY114" fmla="*/ 1519517 h 1723719"/>
              <a:gd name="connsiteX115" fmla="*/ 53369 w 9662615"/>
              <a:gd name="connsiteY115" fmla="*/ 1516853 h 1723719"/>
              <a:gd name="connsiteX116" fmla="*/ 2359 w 9662615"/>
              <a:gd name="connsiteY116" fmla="*/ 1515247 h 1723719"/>
              <a:gd name="connsiteX117" fmla="*/ 0 w 9662615"/>
              <a:gd name="connsiteY117" fmla="*/ 1514932 h 1723719"/>
              <a:gd name="connsiteX118" fmla="*/ 0 w 9662615"/>
              <a:gd name="connsiteY118" fmla="*/ 0 h 1723719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37764 w 9662615"/>
              <a:gd name="connsiteY49" fmla="*/ 1481521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177807 w 9662615"/>
              <a:gd name="connsiteY48" fmla="*/ 1526802 h 1583140"/>
              <a:gd name="connsiteX49" fmla="*/ 5137764 w 9662615"/>
              <a:gd name="connsiteY49" fmla="*/ 1481521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18664 w 9662615"/>
              <a:gd name="connsiteY3" fmla="*/ 1331789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69055 w 9662615"/>
              <a:gd name="connsiteY106" fmla="*/ 1543638 h 1583140"/>
              <a:gd name="connsiteX107" fmla="*/ 506152 w 9662615"/>
              <a:gd name="connsiteY107" fmla="*/ 1549124 h 1583140"/>
              <a:gd name="connsiteX108" fmla="*/ 472797 w 9662615"/>
              <a:gd name="connsiteY108" fmla="*/ 1568904 h 1583140"/>
              <a:gd name="connsiteX109" fmla="*/ 427864 w 9662615"/>
              <a:gd name="connsiteY109" fmla="*/ 1580848 h 1583140"/>
              <a:gd name="connsiteX110" fmla="*/ 408381 w 9662615"/>
              <a:gd name="connsiteY110" fmla="*/ 1552940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69055 w 9662615"/>
              <a:gd name="connsiteY106" fmla="*/ 1543638 h 1583140"/>
              <a:gd name="connsiteX107" fmla="*/ 506152 w 9662615"/>
              <a:gd name="connsiteY107" fmla="*/ 1549124 h 1583140"/>
              <a:gd name="connsiteX108" fmla="*/ 472797 w 9662615"/>
              <a:gd name="connsiteY108" fmla="*/ 1568904 h 1583140"/>
              <a:gd name="connsiteX109" fmla="*/ 427864 w 9662615"/>
              <a:gd name="connsiteY109" fmla="*/ 1580848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69055 w 9662615"/>
              <a:gd name="connsiteY106" fmla="*/ 1543638 h 1583140"/>
              <a:gd name="connsiteX107" fmla="*/ 506152 w 9662615"/>
              <a:gd name="connsiteY107" fmla="*/ 1549124 h 1583140"/>
              <a:gd name="connsiteX108" fmla="*/ 472797 w 9662615"/>
              <a:gd name="connsiteY108" fmla="*/ 1568904 h 1583140"/>
              <a:gd name="connsiteX109" fmla="*/ 396059 w 9662615"/>
              <a:gd name="connsiteY109" fmla="*/ 1560970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69055 w 9662615"/>
              <a:gd name="connsiteY106" fmla="*/ 1543638 h 1583140"/>
              <a:gd name="connsiteX107" fmla="*/ 541933 w 9662615"/>
              <a:gd name="connsiteY107" fmla="*/ 1561051 h 1583140"/>
              <a:gd name="connsiteX108" fmla="*/ 472797 w 9662615"/>
              <a:gd name="connsiteY108" fmla="*/ 1568904 h 1583140"/>
              <a:gd name="connsiteX109" fmla="*/ 396059 w 9662615"/>
              <a:gd name="connsiteY109" fmla="*/ 1560970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53153 w 9662615"/>
              <a:gd name="connsiteY106" fmla="*/ 1563516 h 1583140"/>
              <a:gd name="connsiteX107" fmla="*/ 541933 w 9662615"/>
              <a:gd name="connsiteY107" fmla="*/ 1561051 h 1583140"/>
              <a:gd name="connsiteX108" fmla="*/ 472797 w 9662615"/>
              <a:gd name="connsiteY108" fmla="*/ 1568904 h 1583140"/>
              <a:gd name="connsiteX109" fmla="*/ 396059 w 9662615"/>
              <a:gd name="connsiteY109" fmla="*/ 1560970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40355 w 9662615"/>
              <a:gd name="connsiteY103" fmla="*/ 1560638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53153 w 9662615"/>
              <a:gd name="connsiteY106" fmla="*/ 1563516 h 1583140"/>
              <a:gd name="connsiteX107" fmla="*/ 541933 w 9662615"/>
              <a:gd name="connsiteY107" fmla="*/ 1561051 h 1583140"/>
              <a:gd name="connsiteX108" fmla="*/ 472797 w 9662615"/>
              <a:gd name="connsiteY108" fmla="*/ 1568904 h 1583140"/>
              <a:gd name="connsiteX109" fmla="*/ 396059 w 9662615"/>
              <a:gd name="connsiteY109" fmla="*/ 1560970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92811"/>
              <a:gd name="connsiteX1" fmla="*/ 9662615 w 9662615"/>
              <a:gd name="connsiteY1" fmla="*/ 0 h 1592811"/>
              <a:gd name="connsiteX2" fmla="*/ 9662615 w 9662615"/>
              <a:gd name="connsiteY2" fmla="*/ 1280346 h 1592811"/>
              <a:gd name="connsiteX3" fmla="*/ 9551077 w 9662615"/>
              <a:gd name="connsiteY3" fmla="*/ 1292033 h 1592811"/>
              <a:gd name="connsiteX4" fmla="*/ 9469546 w 9662615"/>
              <a:gd name="connsiteY4" fmla="*/ 1289837 h 1592811"/>
              <a:gd name="connsiteX5" fmla="*/ 9326260 w 9662615"/>
              <a:gd name="connsiteY5" fmla="*/ 1277155 h 1592811"/>
              <a:gd name="connsiteX6" fmla="*/ 9144767 w 9662615"/>
              <a:gd name="connsiteY6" fmla="*/ 1264120 h 1592811"/>
              <a:gd name="connsiteX7" fmla="*/ 8976400 w 9662615"/>
              <a:gd name="connsiteY7" fmla="*/ 1326661 h 1592811"/>
              <a:gd name="connsiteX8" fmla="*/ 8828711 w 9662615"/>
              <a:gd name="connsiteY8" fmla="*/ 1346394 h 1592811"/>
              <a:gd name="connsiteX9" fmla="*/ 8695953 w 9662615"/>
              <a:gd name="connsiteY9" fmla="*/ 1346784 h 1592811"/>
              <a:gd name="connsiteX10" fmla="*/ 8652191 w 9662615"/>
              <a:gd name="connsiteY10" fmla="*/ 1345903 h 1592811"/>
              <a:gd name="connsiteX11" fmla="*/ 8591582 w 9662615"/>
              <a:gd name="connsiteY11" fmla="*/ 1341666 h 1592811"/>
              <a:gd name="connsiteX12" fmla="*/ 8537336 w 9662615"/>
              <a:gd name="connsiteY12" fmla="*/ 1341684 h 1592811"/>
              <a:gd name="connsiteX13" fmla="*/ 8416849 w 9662615"/>
              <a:gd name="connsiteY13" fmla="*/ 1367085 h 1592811"/>
              <a:gd name="connsiteX14" fmla="*/ 8278355 w 9662615"/>
              <a:gd name="connsiteY14" fmla="*/ 1386569 h 1592811"/>
              <a:gd name="connsiteX15" fmla="*/ 8197961 w 9662615"/>
              <a:gd name="connsiteY15" fmla="*/ 1392804 h 1592811"/>
              <a:gd name="connsiteX16" fmla="*/ 8171196 w 9662615"/>
              <a:gd name="connsiteY16" fmla="*/ 1397216 h 1592811"/>
              <a:gd name="connsiteX17" fmla="*/ 8087910 w 9662615"/>
              <a:gd name="connsiteY17" fmla="*/ 1386449 h 1592811"/>
              <a:gd name="connsiteX18" fmla="*/ 7974579 w 9662615"/>
              <a:gd name="connsiteY18" fmla="*/ 1383439 h 1592811"/>
              <a:gd name="connsiteX19" fmla="*/ 7768351 w 9662615"/>
              <a:gd name="connsiteY19" fmla="*/ 1395051 h 1592811"/>
              <a:gd name="connsiteX20" fmla="*/ 7635985 w 9662615"/>
              <a:gd name="connsiteY20" fmla="*/ 1386363 h 1592811"/>
              <a:gd name="connsiteX21" fmla="*/ 7466069 w 9662615"/>
              <a:gd name="connsiteY21" fmla="*/ 1377654 h 1592811"/>
              <a:gd name="connsiteX22" fmla="*/ 7355642 w 9662615"/>
              <a:gd name="connsiteY22" fmla="*/ 1407761 h 1592811"/>
              <a:gd name="connsiteX23" fmla="*/ 7215220 w 9662615"/>
              <a:gd name="connsiteY23" fmla="*/ 1397856 h 1592811"/>
              <a:gd name="connsiteX24" fmla="*/ 7082147 w 9662615"/>
              <a:gd name="connsiteY24" fmla="*/ 1406113 h 1592811"/>
              <a:gd name="connsiteX25" fmla="*/ 6987129 w 9662615"/>
              <a:gd name="connsiteY25" fmla="*/ 1404834 h 1592811"/>
              <a:gd name="connsiteX26" fmla="*/ 6907567 w 9662615"/>
              <a:gd name="connsiteY26" fmla="*/ 1419149 h 1592811"/>
              <a:gd name="connsiteX27" fmla="*/ 6748428 w 9662615"/>
              <a:gd name="connsiteY27" fmla="*/ 1420308 h 1592811"/>
              <a:gd name="connsiteX28" fmla="*/ 6654257 w 9662615"/>
              <a:gd name="connsiteY28" fmla="*/ 1424143 h 1592811"/>
              <a:gd name="connsiteX29" fmla="*/ 6620123 w 9662615"/>
              <a:gd name="connsiteY29" fmla="*/ 1430535 h 1592811"/>
              <a:gd name="connsiteX30" fmla="*/ 6571355 w 9662615"/>
              <a:gd name="connsiteY30" fmla="*/ 1436144 h 1592811"/>
              <a:gd name="connsiteX31" fmla="*/ 6486557 w 9662615"/>
              <a:gd name="connsiteY31" fmla="*/ 1449861 h 1592811"/>
              <a:gd name="connsiteX32" fmla="*/ 6370419 w 9662615"/>
              <a:gd name="connsiteY32" fmla="*/ 1461649 h 1592811"/>
              <a:gd name="connsiteX33" fmla="*/ 6278839 w 9662615"/>
              <a:gd name="connsiteY33" fmla="*/ 1449160 h 1592811"/>
              <a:gd name="connsiteX34" fmla="*/ 6272455 w 9662615"/>
              <a:gd name="connsiteY34" fmla="*/ 1453191 h 1592811"/>
              <a:gd name="connsiteX35" fmla="*/ 6212659 w 9662615"/>
              <a:gd name="connsiteY35" fmla="*/ 1454850 h 1592811"/>
              <a:gd name="connsiteX36" fmla="*/ 6069317 w 9662615"/>
              <a:gd name="connsiteY36" fmla="*/ 1445838 h 1592811"/>
              <a:gd name="connsiteX37" fmla="*/ 5878477 w 9662615"/>
              <a:gd name="connsiteY37" fmla="*/ 1439180 h 1592811"/>
              <a:gd name="connsiteX38" fmla="*/ 5838387 w 9662615"/>
              <a:gd name="connsiteY38" fmla="*/ 1444679 h 1592811"/>
              <a:gd name="connsiteX39" fmla="*/ 5771136 w 9662615"/>
              <a:gd name="connsiteY39" fmla="*/ 1453639 h 1592811"/>
              <a:gd name="connsiteX40" fmla="*/ 5724081 w 9662615"/>
              <a:gd name="connsiteY40" fmla="*/ 1470431 h 1592811"/>
              <a:gd name="connsiteX41" fmla="*/ 5666577 w 9662615"/>
              <a:gd name="connsiteY41" fmla="*/ 1473921 h 1592811"/>
              <a:gd name="connsiteX42" fmla="*/ 5649068 w 9662615"/>
              <a:gd name="connsiteY42" fmla="*/ 1461676 h 1592811"/>
              <a:gd name="connsiteX43" fmla="*/ 5588902 w 9662615"/>
              <a:gd name="connsiteY43" fmla="*/ 1469647 h 1592811"/>
              <a:gd name="connsiteX44" fmla="*/ 5498090 w 9662615"/>
              <a:gd name="connsiteY44" fmla="*/ 1483173 h 1592811"/>
              <a:gd name="connsiteX45" fmla="*/ 5444641 w 9662615"/>
              <a:gd name="connsiteY45" fmla="*/ 1487602 h 1592811"/>
              <a:gd name="connsiteX46" fmla="*/ 5299812 w 9662615"/>
              <a:gd name="connsiteY46" fmla="*/ 1503362 h 1592811"/>
              <a:gd name="connsiteX47" fmla="*/ 5245752 w 9662615"/>
              <a:gd name="connsiteY47" fmla="*/ 1520612 h 1592811"/>
              <a:gd name="connsiteX48" fmla="*/ 5177807 w 9662615"/>
              <a:gd name="connsiteY48" fmla="*/ 1526802 h 1592811"/>
              <a:gd name="connsiteX49" fmla="*/ 5113910 w 9662615"/>
              <a:gd name="connsiteY49" fmla="*/ 1533205 h 1592811"/>
              <a:gd name="connsiteX50" fmla="*/ 5059484 w 9662615"/>
              <a:gd name="connsiteY50" fmla="*/ 1546802 h 1592811"/>
              <a:gd name="connsiteX51" fmla="*/ 5038524 w 9662615"/>
              <a:gd name="connsiteY51" fmla="*/ 1545675 h 1592811"/>
              <a:gd name="connsiteX52" fmla="*/ 5026564 w 9662615"/>
              <a:gd name="connsiteY52" fmla="*/ 1545376 h 1592811"/>
              <a:gd name="connsiteX53" fmla="*/ 4969433 w 9662615"/>
              <a:gd name="connsiteY53" fmla="*/ 1550865 h 1592811"/>
              <a:gd name="connsiteX54" fmla="*/ 4871726 w 9662615"/>
              <a:gd name="connsiteY54" fmla="*/ 1570584 h 1592811"/>
              <a:gd name="connsiteX55" fmla="*/ 4843267 w 9662615"/>
              <a:gd name="connsiteY55" fmla="*/ 1561459 h 1592811"/>
              <a:gd name="connsiteX56" fmla="*/ 4821058 w 9662615"/>
              <a:gd name="connsiteY56" fmla="*/ 1553078 h 1592811"/>
              <a:gd name="connsiteX57" fmla="*/ 4791466 w 9662615"/>
              <a:gd name="connsiteY57" fmla="*/ 1561324 h 1592811"/>
              <a:gd name="connsiteX58" fmla="*/ 4784247 w 9662615"/>
              <a:gd name="connsiteY58" fmla="*/ 1562342 h 1592811"/>
              <a:gd name="connsiteX59" fmla="*/ 4739309 w 9662615"/>
              <a:gd name="connsiteY59" fmla="*/ 1553948 h 1592811"/>
              <a:gd name="connsiteX60" fmla="*/ 4697562 w 9662615"/>
              <a:gd name="connsiteY60" fmla="*/ 1551206 h 1592811"/>
              <a:gd name="connsiteX61" fmla="*/ 4650737 w 9662615"/>
              <a:gd name="connsiteY61" fmla="*/ 1537381 h 1592811"/>
              <a:gd name="connsiteX62" fmla="*/ 4583150 w 9662615"/>
              <a:gd name="connsiteY62" fmla="*/ 1529064 h 1592811"/>
              <a:gd name="connsiteX63" fmla="*/ 4521734 w 9662615"/>
              <a:gd name="connsiteY63" fmla="*/ 1529359 h 1592811"/>
              <a:gd name="connsiteX64" fmla="*/ 4382398 w 9662615"/>
              <a:gd name="connsiteY64" fmla="*/ 1534108 h 1592811"/>
              <a:gd name="connsiteX65" fmla="*/ 4221826 w 9662615"/>
              <a:gd name="connsiteY65" fmla="*/ 1500972 h 1592811"/>
              <a:gd name="connsiteX66" fmla="*/ 4096601 w 9662615"/>
              <a:gd name="connsiteY66" fmla="*/ 1521563 h 1592811"/>
              <a:gd name="connsiteX67" fmla="*/ 4002441 w 9662615"/>
              <a:gd name="connsiteY67" fmla="*/ 1528912 h 1592811"/>
              <a:gd name="connsiteX68" fmla="*/ 3833906 w 9662615"/>
              <a:gd name="connsiteY68" fmla="*/ 1516637 h 1592811"/>
              <a:gd name="connsiteX69" fmla="*/ 3763845 w 9662615"/>
              <a:gd name="connsiteY69" fmla="*/ 1501782 h 1592811"/>
              <a:gd name="connsiteX70" fmla="*/ 3641778 w 9662615"/>
              <a:gd name="connsiteY70" fmla="*/ 1505446 h 1592811"/>
              <a:gd name="connsiteX71" fmla="*/ 3565233 w 9662615"/>
              <a:gd name="connsiteY71" fmla="*/ 1515122 h 1592811"/>
              <a:gd name="connsiteX72" fmla="*/ 3560267 w 9662615"/>
              <a:gd name="connsiteY72" fmla="*/ 1516288 h 1592811"/>
              <a:gd name="connsiteX73" fmla="*/ 3540258 w 9662615"/>
              <a:gd name="connsiteY73" fmla="*/ 1516976 h 1592811"/>
              <a:gd name="connsiteX74" fmla="*/ 3534780 w 9662615"/>
              <a:gd name="connsiteY74" fmla="*/ 1522141 h 1592811"/>
              <a:gd name="connsiteX75" fmla="*/ 3504783 w 9662615"/>
              <a:gd name="connsiteY75" fmla="*/ 1526739 h 1592811"/>
              <a:gd name="connsiteX76" fmla="*/ 3430805 w 9662615"/>
              <a:gd name="connsiteY76" fmla="*/ 1542521 h 1592811"/>
              <a:gd name="connsiteX77" fmla="*/ 3292707 w 9662615"/>
              <a:gd name="connsiteY77" fmla="*/ 1520490 h 1592811"/>
              <a:gd name="connsiteX78" fmla="*/ 3187872 w 9662615"/>
              <a:gd name="connsiteY78" fmla="*/ 1519991 h 1592811"/>
              <a:gd name="connsiteX79" fmla="*/ 3148026 w 9662615"/>
              <a:gd name="connsiteY79" fmla="*/ 1524777 h 1592811"/>
              <a:gd name="connsiteX80" fmla="*/ 3092394 w 9662615"/>
              <a:gd name="connsiteY80" fmla="*/ 1528115 h 1592811"/>
              <a:gd name="connsiteX81" fmla="*/ 2994200 w 9662615"/>
              <a:gd name="connsiteY81" fmla="*/ 1537857 h 1592811"/>
              <a:gd name="connsiteX82" fmla="*/ 2862301 w 9662615"/>
              <a:gd name="connsiteY82" fmla="*/ 1544250 h 1592811"/>
              <a:gd name="connsiteX83" fmla="*/ 2766335 w 9662615"/>
              <a:gd name="connsiteY83" fmla="*/ 1527662 h 1592811"/>
              <a:gd name="connsiteX84" fmla="*/ 2757836 w 9662615"/>
              <a:gd name="connsiteY84" fmla="*/ 1531371 h 1592811"/>
              <a:gd name="connsiteX85" fmla="*/ 2691555 w 9662615"/>
              <a:gd name="connsiteY85" fmla="*/ 1530283 h 1592811"/>
              <a:gd name="connsiteX86" fmla="*/ 2491676 w 9662615"/>
              <a:gd name="connsiteY86" fmla="*/ 1500859 h 1592811"/>
              <a:gd name="connsiteX87" fmla="*/ 2378036 w 9662615"/>
              <a:gd name="connsiteY87" fmla="*/ 1520645 h 1592811"/>
              <a:gd name="connsiteX88" fmla="*/ 2284269 w 9662615"/>
              <a:gd name="connsiteY88" fmla="*/ 1503068 h 1592811"/>
              <a:gd name="connsiteX89" fmla="*/ 2207104 w 9662615"/>
              <a:gd name="connsiteY89" fmla="*/ 1508888 h 1592811"/>
              <a:gd name="connsiteX90" fmla="*/ 2149226 w 9662615"/>
              <a:gd name="connsiteY90" fmla="*/ 1523409 h 1592811"/>
              <a:gd name="connsiteX91" fmla="*/ 2084783 w 9662615"/>
              <a:gd name="connsiteY91" fmla="*/ 1524245 h 1592811"/>
              <a:gd name="connsiteX92" fmla="*/ 2070075 w 9662615"/>
              <a:gd name="connsiteY92" fmla="*/ 1511285 h 1592811"/>
              <a:gd name="connsiteX93" fmla="*/ 2001057 w 9662615"/>
              <a:gd name="connsiteY93" fmla="*/ 1516449 h 1592811"/>
              <a:gd name="connsiteX94" fmla="*/ 1896330 w 9662615"/>
              <a:gd name="connsiteY94" fmla="*/ 1525725 h 1592811"/>
              <a:gd name="connsiteX95" fmla="*/ 1835994 w 9662615"/>
              <a:gd name="connsiteY95" fmla="*/ 1527678 h 1592811"/>
              <a:gd name="connsiteX96" fmla="*/ 1671119 w 9662615"/>
              <a:gd name="connsiteY96" fmla="*/ 1536701 h 1592811"/>
              <a:gd name="connsiteX97" fmla="*/ 1601337 w 9662615"/>
              <a:gd name="connsiteY97" fmla="*/ 1548552 h 1592811"/>
              <a:gd name="connsiteX98" fmla="*/ 1407755 w 9662615"/>
              <a:gd name="connsiteY98" fmla="*/ 1571444 h 1592811"/>
              <a:gd name="connsiteX99" fmla="*/ 1271994 w 9662615"/>
              <a:gd name="connsiteY99" fmla="*/ 1579471 h 1592811"/>
              <a:gd name="connsiteX100" fmla="*/ 1249226 w 9662615"/>
              <a:gd name="connsiteY100" fmla="*/ 1583140 h 1592811"/>
              <a:gd name="connsiteX101" fmla="*/ 1181938 w 9662615"/>
              <a:gd name="connsiteY101" fmla="*/ 1592789 h 1592811"/>
              <a:gd name="connsiteX102" fmla="*/ 1091432 w 9662615"/>
              <a:gd name="connsiteY102" fmla="*/ 1571003 h 1592811"/>
              <a:gd name="connsiteX103" fmla="*/ 940355 w 9662615"/>
              <a:gd name="connsiteY103" fmla="*/ 1560638 h 1592811"/>
              <a:gd name="connsiteX104" fmla="*/ 868264 w 9662615"/>
              <a:gd name="connsiteY104" fmla="*/ 1566392 h 1592811"/>
              <a:gd name="connsiteX105" fmla="*/ 792765 w 9662615"/>
              <a:gd name="connsiteY105" fmla="*/ 1563102 h 1592811"/>
              <a:gd name="connsiteX106" fmla="*/ 653153 w 9662615"/>
              <a:gd name="connsiteY106" fmla="*/ 1563516 h 1592811"/>
              <a:gd name="connsiteX107" fmla="*/ 541933 w 9662615"/>
              <a:gd name="connsiteY107" fmla="*/ 1561051 h 1592811"/>
              <a:gd name="connsiteX108" fmla="*/ 472797 w 9662615"/>
              <a:gd name="connsiteY108" fmla="*/ 1568904 h 1592811"/>
              <a:gd name="connsiteX109" fmla="*/ 396059 w 9662615"/>
              <a:gd name="connsiteY109" fmla="*/ 1560970 h 1592811"/>
              <a:gd name="connsiteX110" fmla="*/ 336819 w 9662615"/>
              <a:gd name="connsiteY110" fmla="*/ 1560892 h 1592811"/>
              <a:gd name="connsiteX111" fmla="*/ 267163 w 9662615"/>
              <a:gd name="connsiteY111" fmla="*/ 1531913 h 1592811"/>
              <a:gd name="connsiteX112" fmla="*/ 196644 w 9662615"/>
              <a:gd name="connsiteY112" fmla="*/ 1524565 h 1592811"/>
              <a:gd name="connsiteX113" fmla="*/ 86819 w 9662615"/>
              <a:gd name="connsiteY113" fmla="*/ 1519517 h 1592811"/>
              <a:gd name="connsiteX114" fmla="*/ 53369 w 9662615"/>
              <a:gd name="connsiteY114" fmla="*/ 1516853 h 1592811"/>
              <a:gd name="connsiteX115" fmla="*/ 2359 w 9662615"/>
              <a:gd name="connsiteY115" fmla="*/ 1515247 h 1592811"/>
              <a:gd name="connsiteX116" fmla="*/ 0 w 9662615"/>
              <a:gd name="connsiteY116" fmla="*/ 1514932 h 1592811"/>
              <a:gd name="connsiteX117" fmla="*/ 0 w 9662615"/>
              <a:gd name="connsiteY117" fmla="*/ 0 h 1592811"/>
              <a:gd name="connsiteX0" fmla="*/ 0 w 9662615"/>
              <a:gd name="connsiteY0" fmla="*/ 0 h 1592811"/>
              <a:gd name="connsiteX1" fmla="*/ 9662615 w 9662615"/>
              <a:gd name="connsiteY1" fmla="*/ 0 h 1592811"/>
              <a:gd name="connsiteX2" fmla="*/ 9662615 w 9662615"/>
              <a:gd name="connsiteY2" fmla="*/ 1280346 h 1592811"/>
              <a:gd name="connsiteX3" fmla="*/ 9551077 w 9662615"/>
              <a:gd name="connsiteY3" fmla="*/ 1292033 h 1592811"/>
              <a:gd name="connsiteX4" fmla="*/ 9469546 w 9662615"/>
              <a:gd name="connsiteY4" fmla="*/ 1289837 h 1592811"/>
              <a:gd name="connsiteX5" fmla="*/ 9326260 w 9662615"/>
              <a:gd name="connsiteY5" fmla="*/ 1277155 h 1592811"/>
              <a:gd name="connsiteX6" fmla="*/ 9144767 w 9662615"/>
              <a:gd name="connsiteY6" fmla="*/ 1264120 h 1592811"/>
              <a:gd name="connsiteX7" fmla="*/ 8976400 w 9662615"/>
              <a:gd name="connsiteY7" fmla="*/ 1326661 h 1592811"/>
              <a:gd name="connsiteX8" fmla="*/ 8828711 w 9662615"/>
              <a:gd name="connsiteY8" fmla="*/ 1346394 h 1592811"/>
              <a:gd name="connsiteX9" fmla="*/ 8695953 w 9662615"/>
              <a:gd name="connsiteY9" fmla="*/ 1346784 h 1592811"/>
              <a:gd name="connsiteX10" fmla="*/ 8652191 w 9662615"/>
              <a:gd name="connsiteY10" fmla="*/ 1345903 h 1592811"/>
              <a:gd name="connsiteX11" fmla="*/ 8591582 w 9662615"/>
              <a:gd name="connsiteY11" fmla="*/ 1341666 h 1592811"/>
              <a:gd name="connsiteX12" fmla="*/ 8537336 w 9662615"/>
              <a:gd name="connsiteY12" fmla="*/ 1341684 h 1592811"/>
              <a:gd name="connsiteX13" fmla="*/ 8416849 w 9662615"/>
              <a:gd name="connsiteY13" fmla="*/ 1367085 h 1592811"/>
              <a:gd name="connsiteX14" fmla="*/ 8278355 w 9662615"/>
              <a:gd name="connsiteY14" fmla="*/ 1386569 h 1592811"/>
              <a:gd name="connsiteX15" fmla="*/ 8197961 w 9662615"/>
              <a:gd name="connsiteY15" fmla="*/ 1392804 h 1592811"/>
              <a:gd name="connsiteX16" fmla="*/ 8171196 w 9662615"/>
              <a:gd name="connsiteY16" fmla="*/ 1397216 h 1592811"/>
              <a:gd name="connsiteX17" fmla="*/ 8087910 w 9662615"/>
              <a:gd name="connsiteY17" fmla="*/ 1386449 h 1592811"/>
              <a:gd name="connsiteX18" fmla="*/ 7974579 w 9662615"/>
              <a:gd name="connsiteY18" fmla="*/ 1383439 h 1592811"/>
              <a:gd name="connsiteX19" fmla="*/ 7768351 w 9662615"/>
              <a:gd name="connsiteY19" fmla="*/ 1395051 h 1592811"/>
              <a:gd name="connsiteX20" fmla="*/ 7635985 w 9662615"/>
              <a:gd name="connsiteY20" fmla="*/ 1386363 h 1592811"/>
              <a:gd name="connsiteX21" fmla="*/ 7466069 w 9662615"/>
              <a:gd name="connsiteY21" fmla="*/ 1377654 h 1592811"/>
              <a:gd name="connsiteX22" fmla="*/ 7355642 w 9662615"/>
              <a:gd name="connsiteY22" fmla="*/ 1407761 h 1592811"/>
              <a:gd name="connsiteX23" fmla="*/ 7215220 w 9662615"/>
              <a:gd name="connsiteY23" fmla="*/ 1397856 h 1592811"/>
              <a:gd name="connsiteX24" fmla="*/ 7082147 w 9662615"/>
              <a:gd name="connsiteY24" fmla="*/ 1406113 h 1592811"/>
              <a:gd name="connsiteX25" fmla="*/ 6987129 w 9662615"/>
              <a:gd name="connsiteY25" fmla="*/ 1404834 h 1592811"/>
              <a:gd name="connsiteX26" fmla="*/ 6907567 w 9662615"/>
              <a:gd name="connsiteY26" fmla="*/ 1419149 h 1592811"/>
              <a:gd name="connsiteX27" fmla="*/ 6748428 w 9662615"/>
              <a:gd name="connsiteY27" fmla="*/ 1420308 h 1592811"/>
              <a:gd name="connsiteX28" fmla="*/ 6654257 w 9662615"/>
              <a:gd name="connsiteY28" fmla="*/ 1424143 h 1592811"/>
              <a:gd name="connsiteX29" fmla="*/ 6620123 w 9662615"/>
              <a:gd name="connsiteY29" fmla="*/ 1430535 h 1592811"/>
              <a:gd name="connsiteX30" fmla="*/ 6571355 w 9662615"/>
              <a:gd name="connsiteY30" fmla="*/ 1436144 h 1592811"/>
              <a:gd name="connsiteX31" fmla="*/ 6486557 w 9662615"/>
              <a:gd name="connsiteY31" fmla="*/ 1449861 h 1592811"/>
              <a:gd name="connsiteX32" fmla="*/ 6370419 w 9662615"/>
              <a:gd name="connsiteY32" fmla="*/ 1461649 h 1592811"/>
              <a:gd name="connsiteX33" fmla="*/ 6278839 w 9662615"/>
              <a:gd name="connsiteY33" fmla="*/ 1449160 h 1592811"/>
              <a:gd name="connsiteX34" fmla="*/ 6272455 w 9662615"/>
              <a:gd name="connsiteY34" fmla="*/ 1453191 h 1592811"/>
              <a:gd name="connsiteX35" fmla="*/ 6212659 w 9662615"/>
              <a:gd name="connsiteY35" fmla="*/ 1454850 h 1592811"/>
              <a:gd name="connsiteX36" fmla="*/ 6069317 w 9662615"/>
              <a:gd name="connsiteY36" fmla="*/ 1445838 h 1592811"/>
              <a:gd name="connsiteX37" fmla="*/ 5878477 w 9662615"/>
              <a:gd name="connsiteY37" fmla="*/ 1439180 h 1592811"/>
              <a:gd name="connsiteX38" fmla="*/ 5838387 w 9662615"/>
              <a:gd name="connsiteY38" fmla="*/ 1444679 h 1592811"/>
              <a:gd name="connsiteX39" fmla="*/ 5771136 w 9662615"/>
              <a:gd name="connsiteY39" fmla="*/ 1453639 h 1592811"/>
              <a:gd name="connsiteX40" fmla="*/ 5724081 w 9662615"/>
              <a:gd name="connsiteY40" fmla="*/ 1470431 h 1592811"/>
              <a:gd name="connsiteX41" fmla="*/ 5666577 w 9662615"/>
              <a:gd name="connsiteY41" fmla="*/ 1473921 h 1592811"/>
              <a:gd name="connsiteX42" fmla="*/ 5649068 w 9662615"/>
              <a:gd name="connsiteY42" fmla="*/ 1461676 h 1592811"/>
              <a:gd name="connsiteX43" fmla="*/ 5588902 w 9662615"/>
              <a:gd name="connsiteY43" fmla="*/ 1469647 h 1592811"/>
              <a:gd name="connsiteX44" fmla="*/ 5498090 w 9662615"/>
              <a:gd name="connsiteY44" fmla="*/ 1483173 h 1592811"/>
              <a:gd name="connsiteX45" fmla="*/ 5444641 w 9662615"/>
              <a:gd name="connsiteY45" fmla="*/ 1487602 h 1592811"/>
              <a:gd name="connsiteX46" fmla="*/ 5299812 w 9662615"/>
              <a:gd name="connsiteY46" fmla="*/ 1503362 h 1592811"/>
              <a:gd name="connsiteX47" fmla="*/ 5245752 w 9662615"/>
              <a:gd name="connsiteY47" fmla="*/ 1520612 h 1592811"/>
              <a:gd name="connsiteX48" fmla="*/ 5177807 w 9662615"/>
              <a:gd name="connsiteY48" fmla="*/ 1526802 h 1592811"/>
              <a:gd name="connsiteX49" fmla="*/ 5113910 w 9662615"/>
              <a:gd name="connsiteY49" fmla="*/ 1533205 h 1592811"/>
              <a:gd name="connsiteX50" fmla="*/ 5059484 w 9662615"/>
              <a:gd name="connsiteY50" fmla="*/ 1546802 h 1592811"/>
              <a:gd name="connsiteX51" fmla="*/ 5038524 w 9662615"/>
              <a:gd name="connsiteY51" fmla="*/ 1545675 h 1592811"/>
              <a:gd name="connsiteX52" fmla="*/ 5026564 w 9662615"/>
              <a:gd name="connsiteY52" fmla="*/ 1545376 h 1592811"/>
              <a:gd name="connsiteX53" fmla="*/ 4969433 w 9662615"/>
              <a:gd name="connsiteY53" fmla="*/ 1550865 h 1592811"/>
              <a:gd name="connsiteX54" fmla="*/ 4871726 w 9662615"/>
              <a:gd name="connsiteY54" fmla="*/ 1570584 h 1592811"/>
              <a:gd name="connsiteX55" fmla="*/ 4843267 w 9662615"/>
              <a:gd name="connsiteY55" fmla="*/ 1561459 h 1592811"/>
              <a:gd name="connsiteX56" fmla="*/ 4821058 w 9662615"/>
              <a:gd name="connsiteY56" fmla="*/ 1553078 h 1592811"/>
              <a:gd name="connsiteX57" fmla="*/ 4791466 w 9662615"/>
              <a:gd name="connsiteY57" fmla="*/ 1561324 h 1592811"/>
              <a:gd name="connsiteX58" fmla="*/ 4784247 w 9662615"/>
              <a:gd name="connsiteY58" fmla="*/ 1562342 h 1592811"/>
              <a:gd name="connsiteX59" fmla="*/ 4739309 w 9662615"/>
              <a:gd name="connsiteY59" fmla="*/ 1553948 h 1592811"/>
              <a:gd name="connsiteX60" fmla="*/ 4697562 w 9662615"/>
              <a:gd name="connsiteY60" fmla="*/ 1551206 h 1592811"/>
              <a:gd name="connsiteX61" fmla="*/ 4650737 w 9662615"/>
              <a:gd name="connsiteY61" fmla="*/ 1537381 h 1592811"/>
              <a:gd name="connsiteX62" fmla="*/ 4583150 w 9662615"/>
              <a:gd name="connsiteY62" fmla="*/ 1529064 h 1592811"/>
              <a:gd name="connsiteX63" fmla="*/ 4521734 w 9662615"/>
              <a:gd name="connsiteY63" fmla="*/ 1529359 h 1592811"/>
              <a:gd name="connsiteX64" fmla="*/ 4382398 w 9662615"/>
              <a:gd name="connsiteY64" fmla="*/ 1534108 h 1592811"/>
              <a:gd name="connsiteX65" fmla="*/ 4221826 w 9662615"/>
              <a:gd name="connsiteY65" fmla="*/ 1500972 h 1592811"/>
              <a:gd name="connsiteX66" fmla="*/ 4096601 w 9662615"/>
              <a:gd name="connsiteY66" fmla="*/ 1521563 h 1592811"/>
              <a:gd name="connsiteX67" fmla="*/ 4002441 w 9662615"/>
              <a:gd name="connsiteY67" fmla="*/ 1528912 h 1592811"/>
              <a:gd name="connsiteX68" fmla="*/ 3833906 w 9662615"/>
              <a:gd name="connsiteY68" fmla="*/ 1516637 h 1592811"/>
              <a:gd name="connsiteX69" fmla="*/ 3763845 w 9662615"/>
              <a:gd name="connsiteY69" fmla="*/ 1501782 h 1592811"/>
              <a:gd name="connsiteX70" fmla="*/ 3641778 w 9662615"/>
              <a:gd name="connsiteY70" fmla="*/ 1505446 h 1592811"/>
              <a:gd name="connsiteX71" fmla="*/ 3565233 w 9662615"/>
              <a:gd name="connsiteY71" fmla="*/ 1515122 h 1592811"/>
              <a:gd name="connsiteX72" fmla="*/ 3560267 w 9662615"/>
              <a:gd name="connsiteY72" fmla="*/ 1516288 h 1592811"/>
              <a:gd name="connsiteX73" fmla="*/ 3540258 w 9662615"/>
              <a:gd name="connsiteY73" fmla="*/ 1516976 h 1592811"/>
              <a:gd name="connsiteX74" fmla="*/ 3534780 w 9662615"/>
              <a:gd name="connsiteY74" fmla="*/ 1522141 h 1592811"/>
              <a:gd name="connsiteX75" fmla="*/ 3504783 w 9662615"/>
              <a:gd name="connsiteY75" fmla="*/ 1526739 h 1592811"/>
              <a:gd name="connsiteX76" fmla="*/ 3430805 w 9662615"/>
              <a:gd name="connsiteY76" fmla="*/ 1542521 h 1592811"/>
              <a:gd name="connsiteX77" fmla="*/ 3292707 w 9662615"/>
              <a:gd name="connsiteY77" fmla="*/ 1520490 h 1592811"/>
              <a:gd name="connsiteX78" fmla="*/ 3187872 w 9662615"/>
              <a:gd name="connsiteY78" fmla="*/ 1519991 h 1592811"/>
              <a:gd name="connsiteX79" fmla="*/ 3148026 w 9662615"/>
              <a:gd name="connsiteY79" fmla="*/ 1524777 h 1592811"/>
              <a:gd name="connsiteX80" fmla="*/ 3092394 w 9662615"/>
              <a:gd name="connsiteY80" fmla="*/ 1528115 h 1592811"/>
              <a:gd name="connsiteX81" fmla="*/ 2994200 w 9662615"/>
              <a:gd name="connsiteY81" fmla="*/ 1537857 h 1592811"/>
              <a:gd name="connsiteX82" fmla="*/ 2862301 w 9662615"/>
              <a:gd name="connsiteY82" fmla="*/ 1544250 h 1592811"/>
              <a:gd name="connsiteX83" fmla="*/ 2766335 w 9662615"/>
              <a:gd name="connsiteY83" fmla="*/ 1527662 h 1592811"/>
              <a:gd name="connsiteX84" fmla="*/ 2757836 w 9662615"/>
              <a:gd name="connsiteY84" fmla="*/ 1531371 h 1592811"/>
              <a:gd name="connsiteX85" fmla="*/ 2691555 w 9662615"/>
              <a:gd name="connsiteY85" fmla="*/ 1530283 h 1592811"/>
              <a:gd name="connsiteX86" fmla="*/ 2491676 w 9662615"/>
              <a:gd name="connsiteY86" fmla="*/ 1500859 h 1592811"/>
              <a:gd name="connsiteX87" fmla="*/ 2378036 w 9662615"/>
              <a:gd name="connsiteY87" fmla="*/ 1520645 h 1592811"/>
              <a:gd name="connsiteX88" fmla="*/ 2284269 w 9662615"/>
              <a:gd name="connsiteY88" fmla="*/ 1503068 h 1592811"/>
              <a:gd name="connsiteX89" fmla="*/ 2207104 w 9662615"/>
              <a:gd name="connsiteY89" fmla="*/ 1508888 h 1592811"/>
              <a:gd name="connsiteX90" fmla="*/ 2149226 w 9662615"/>
              <a:gd name="connsiteY90" fmla="*/ 1523409 h 1592811"/>
              <a:gd name="connsiteX91" fmla="*/ 2084783 w 9662615"/>
              <a:gd name="connsiteY91" fmla="*/ 1524245 h 1592811"/>
              <a:gd name="connsiteX92" fmla="*/ 2070075 w 9662615"/>
              <a:gd name="connsiteY92" fmla="*/ 1511285 h 1592811"/>
              <a:gd name="connsiteX93" fmla="*/ 2001057 w 9662615"/>
              <a:gd name="connsiteY93" fmla="*/ 1516449 h 1592811"/>
              <a:gd name="connsiteX94" fmla="*/ 1896330 w 9662615"/>
              <a:gd name="connsiteY94" fmla="*/ 1525725 h 1592811"/>
              <a:gd name="connsiteX95" fmla="*/ 1835994 w 9662615"/>
              <a:gd name="connsiteY95" fmla="*/ 1527678 h 1592811"/>
              <a:gd name="connsiteX96" fmla="*/ 1671119 w 9662615"/>
              <a:gd name="connsiteY96" fmla="*/ 1536701 h 1592811"/>
              <a:gd name="connsiteX97" fmla="*/ 1601337 w 9662615"/>
              <a:gd name="connsiteY97" fmla="*/ 1548552 h 1592811"/>
              <a:gd name="connsiteX98" fmla="*/ 1407755 w 9662615"/>
              <a:gd name="connsiteY98" fmla="*/ 1571444 h 1592811"/>
              <a:gd name="connsiteX99" fmla="*/ 1291872 w 9662615"/>
              <a:gd name="connsiteY99" fmla="*/ 1579471 h 1592811"/>
              <a:gd name="connsiteX100" fmla="*/ 1249226 w 9662615"/>
              <a:gd name="connsiteY100" fmla="*/ 1583140 h 1592811"/>
              <a:gd name="connsiteX101" fmla="*/ 1181938 w 9662615"/>
              <a:gd name="connsiteY101" fmla="*/ 1592789 h 1592811"/>
              <a:gd name="connsiteX102" fmla="*/ 1091432 w 9662615"/>
              <a:gd name="connsiteY102" fmla="*/ 1571003 h 1592811"/>
              <a:gd name="connsiteX103" fmla="*/ 940355 w 9662615"/>
              <a:gd name="connsiteY103" fmla="*/ 1560638 h 1592811"/>
              <a:gd name="connsiteX104" fmla="*/ 868264 w 9662615"/>
              <a:gd name="connsiteY104" fmla="*/ 1566392 h 1592811"/>
              <a:gd name="connsiteX105" fmla="*/ 792765 w 9662615"/>
              <a:gd name="connsiteY105" fmla="*/ 1563102 h 1592811"/>
              <a:gd name="connsiteX106" fmla="*/ 653153 w 9662615"/>
              <a:gd name="connsiteY106" fmla="*/ 1563516 h 1592811"/>
              <a:gd name="connsiteX107" fmla="*/ 541933 w 9662615"/>
              <a:gd name="connsiteY107" fmla="*/ 1561051 h 1592811"/>
              <a:gd name="connsiteX108" fmla="*/ 472797 w 9662615"/>
              <a:gd name="connsiteY108" fmla="*/ 1568904 h 1592811"/>
              <a:gd name="connsiteX109" fmla="*/ 396059 w 9662615"/>
              <a:gd name="connsiteY109" fmla="*/ 1560970 h 1592811"/>
              <a:gd name="connsiteX110" fmla="*/ 336819 w 9662615"/>
              <a:gd name="connsiteY110" fmla="*/ 1560892 h 1592811"/>
              <a:gd name="connsiteX111" fmla="*/ 267163 w 9662615"/>
              <a:gd name="connsiteY111" fmla="*/ 1531913 h 1592811"/>
              <a:gd name="connsiteX112" fmla="*/ 196644 w 9662615"/>
              <a:gd name="connsiteY112" fmla="*/ 1524565 h 1592811"/>
              <a:gd name="connsiteX113" fmla="*/ 86819 w 9662615"/>
              <a:gd name="connsiteY113" fmla="*/ 1519517 h 1592811"/>
              <a:gd name="connsiteX114" fmla="*/ 53369 w 9662615"/>
              <a:gd name="connsiteY114" fmla="*/ 1516853 h 1592811"/>
              <a:gd name="connsiteX115" fmla="*/ 2359 w 9662615"/>
              <a:gd name="connsiteY115" fmla="*/ 1515247 h 1592811"/>
              <a:gd name="connsiteX116" fmla="*/ 0 w 9662615"/>
              <a:gd name="connsiteY116" fmla="*/ 1514932 h 1592811"/>
              <a:gd name="connsiteX117" fmla="*/ 0 w 9662615"/>
              <a:gd name="connsiteY117" fmla="*/ 0 h 1592811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565233 w 9662615"/>
              <a:gd name="connsiteY71" fmla="*/ 1515122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34780 w 9662615"/>
              <a:gd name="connsiteY74" fmla="*/ 1522141 h 1603018"/>
              <a:gd name="connsiteX75" fmla="*/ 3504783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601337 w 9662615"/>
              <a:gd name="connsiteY97" fmla="*/ 1548552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565233 w 9662615"/>
              <a:gd name="connsiteY71" fmla="*/ 1515122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34780 w 9662615"/>
              <a:gd name="connsiteY74" fmla="*/ 1522141 h 1603018"/>
              <a:gd name="connsiteX75" fmla="*/ 3504783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565233 w 9662615"/>
              <a:gd name="connsiteY71" fmla="*/ 1515122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34780 w 9662615"/>
              <a:gd name="connsiteY74" fmla="*/ 1522141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565233 w 9662615"/>
              <a:gd name="connsiteY71" fmla="*/ 1515122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612941 w 9662615"/>
              <a:gd name="connsiteY71" fmla="*/ 1411755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612941 w 9662615"/>
              <a:gd name="connsiteY71" fmla="*/ 141175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12941 w 9662615"/>
              <a:gd name="connsiteY71" fmla="*/ 141175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81031 w 9662615"/>
              <a:gd name="connsiteY90" fmla="*/ 1531361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81031 w 9662615"/>
              <a:gd name="connsiteY90" fmla="*/ 1531361 h 1603018"/>
              <a:gd name="connsiteX91" fmla="*/ 211261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81031 w 9662615"/>
              <a:gd name="connsiteY90" fmla="*/ 1531361 h 1603018"/>
              <a:gd name="connsiteX91" fmla="*/ 2112613 w 9662615"/>
              <a:gd name="connsiteY91" fmla="*/ 1524245 h 1603018"/>
              <a:gd name="connsiteX92" fmla="*/ 2046221 w 9662615"/>
              <a:gd name="connsiteY92" fmla="*/ 1523212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81031 w 9662615"/>
              <a:gd name="connsiteY90" fmla="*/ 1531361 h 1603018"/>
              <a:gd name="connsiteX91" fmla="*/ 2112613 w 9662615"/>
              <a:gd name="connsiteY91" fmla="*/ 1524245 h 1603018"/>
              <a:gd name="connsiteX92" fmla="*/ 2046221 w 9662615"/>
              <a:gd name="connsiteY92" fmla="*/ 1523212 h 1603018"/>
              <a:gd name="connsiteX93" fmla="*/ 2001057 w 9662615"/>
              <a:gd name="connsiteY93" fmla="*/ 1516449 h 1603018"/>
              <a:gd name="connsiteX94" fmla="*/ 1920184 w 9662615"/>
              <a:gd name="connsiteY94" fmla="*/ 1533676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</a:cxnLst>
            <a:rect l="l" t="t" r="r" b="b"/>
            <a:pathLst>
              <a:path w="9662615" h="1603018">
                <a:moveTo>
                  <a:pt x="0" y="0"/>
                </a:moveTo>
                <a:lnTo>
                  <a:pt x="9662615" y="0"/>
                </a:lnTo>
                <a:lnTo>
                  <a:pt x="9662615" y="1280346"/>
                </a:lnTo>
                <a:lnTo>
                  <a:pt x="9551077" y="1292033"/>
                </a:lnTo>
                <a:cubicBezTo>
                  <a:pt x="9489925" y="1291588"/>
                  <a:pt x="9543615" y="1296257"/>
                  <a:pt x="9469546" y="1289837"/>
                </a:cubicBezTo>
                <a:cubicBezTo>
                  <a:pt x="9413040" y="1331485"/>
                  <a:pt x="9340031" y="1268376"/>
                  <a:pt x="9326260" y="1277155"/>
                </a:cubicBezTo>
                <a:cubicBezTo>
                  <a:pt x="9234251" y="1284900"/>
                  <a:pt x="9225377" y="1258935"/>
                  <a:pt x="9144767" y="1264120"/>
                </a:cubicBezTo>
                <a:cubicBezTo>
                  <a:pt x="9159115" y="1310075"/>
                  <a:pt x="9066692" y="1304806"/>
                  <a:pt x="8976400" y="1326661"/>
                </a:cubicBezTo>
                <a:cubicBezTo>
                  <a:pt x="8931920" y="1325947"/>
                  <a:pt x="8871807" y="1351060"/>
                  <a:pt x="8828711" y="1346394"/>
                </a:cubicBezTo>
                <a:cubicBezTo>
                  <a:pt x="8809650" y="1326213"/>
                  <a:pt x="8718313" y="1358527"/>
                  <a:pt x="8695953" y="1346784"/>
                </a:cubicBezTo>
                <a:cubicBezTo>
                  <a:pt x="8694290" y="1355317"/>
                  <a:pt x="8661526" y="1349865"/>
                  <a:pt x="8652191" y="1345903"/>
                </a:cubicBezTo>
                <a:cubicBezTo>
                  <a:pt x="8641363" y="1349626"/>
                  <a:pt x="8603292" y="1341304"/>
                  <a:pt x="8591582" y="1341666"/>
                </a:cubicBezTo>
                <a:cubicBezTo>
                  <a:pt x="8568421" y="1323004"/>
                  <a:pt x="8565847" y="1352287"/>
                  <a:pt x="8537336" y="1341684"/>
                </a:cubicBezTo>
                <a:cubicBezTo>
                  <a:pt x="8524809" y="1348019"/>
                  <a:pt x="8445703" y="1377667"/>
                  <a:pt x="8416849" y="1367085"/>
                </a:cubicBezTo>
                <a:cubicBezTo>
                  <a:pt x="8350736" y="1379599"/>
                  <a:pt x="8346589" y="1391624"/>
                  <a:pt x="8278355" y="1386569"/>
                </a:cubicBezTo>
                <a:cubicBezTo>
                  <a:pt x="8268756" y="1398649"/>
                  <a:pt x="8183331" y="1371185"/>
                  <a:pt x="8197961" y="1392804"/>
                </a:cubicBezTo>
                <a:cubicBezTo>
                  <a:pt x="8175189" y="1391748"/>
                  <a:pt x="8158503" y="1383145"/>
                  <a:pt x="8171196" y="1397216"/>
                </a:cubicBezTo>
                <a:cubicBezTo>
                  <a:pt x="8141821" y="1397466"/>
                  <a:pt x="8125626" y="1386947"/>
                  <a:pt x="8087910" y="1386449"/>
                </a:cubicBezTo>
                <a:cubicBezTo>
                  <a:pt x="8029319" y="1362701"/>
                  <a:pt x="8020916" y="1407035"/>
                  <a:pt x="7974579" y="1383439"/>
                </a:cubicBezTo>
                <a:cubicBezTo>
                  <a:pt x="7912074" y="1402493"/>
                  <a:pt x="7841761" y="1389550"/>
                  <a:pt x="7768351" y="1395051"/>
                </a:cubicBezTo>
                <a:cubicBezTo>
                  <a:pt x="7741665" y="1390266"/>
                  <a:pt x="7663663" y="1410813"/>
                  <a:pt x="7635985" y="1386363"/>
                </a:cubicBezTo>
                <a:cubicBezTo>
                  <a:pt x="7646173" y="1415707"/>
                  <a:pt x="7542198" y="1378410"/>
                  <a:pt x="7466069" y="1377654"/>
                </a:cubicBezTo>
                <a:cubicBezTo>
                  <a:pt x="7427626" y="1403818"/>
                  <a:pt x="7337822" y="1398948"/>
                  <a:pt x="7355642" y="1407761"/>
                </a:cubicBezTo>
                <a:cubicBezTo>
                  <a:pt x="7270634" y="1390553"/>
                  <a:pt x="7306340" y="1403822"/>
                  <a:pt x="7215220" y="1397856"/>
                </a:cubicBezTo>
                <a:cubicBezTo>
                  <a:pt x="7175381" y="1421457"/>
                  <a:pt x="7122339" y="1428094"/>
                  <a:pt x="7082147" y="1406113"/>
                </a:cubicBezTo>
                <a:cubicBezTo>
                  <a:pt x="7040624" y="1425217"/>
                  <a:pt x="7029993" y="1391726"/>
                  <a:pt x="6987129" y="1404834"/>
                </a:cubicBezTo>
                <a:cubicBezTo>
                  <a:pt x="6953477" y="1411964"/>
                  <a:pt x="6957479" y="1421694"/>
                  <a:pt x="6907567" y="1419149"/>
                </a:cubicBezTo>
                <a:cubicBezTo>
                  <a:pt x="6863513" y="1408514"/>
                  <a:pt x="6803088" y="1434619"/>
                  <a:pt x="6748428" y="1420308"/>
                </a:cubicBezTo>
                <a:cubicBezTo>
                  <a:pt x="6728317" y="1416860"/>
                  <a:pt x="6666046" y="1417296"/>
                  <a:pt x="6654257" y="1424143"/>
                </a:cubicBezTo>
                <a:cubicBezTo>
                  <a:pt x="6641271" y="1425628"/>
                  <a:pt x="6626125" y="1423202"/>
                  <a:pt x="6620123" y="1430535"/>
                </a:cubicBezTo>
                <a:cubicBezTo>
                  <a:pt x="6610208" y="1439359"/>
                  <a:pt x="6564906" y="1425734"/>
                  <a:pt x="6571355" y="1436144"/>
                </a:cubicBezTo>
                <a:cubicBezTo>
                  <a:pt x="6539188" y="1426808"/>
                  <a:pt x="6513602" y="1445293"/>
                  <a:pt x="6486557" y="1449861"/>
                </a:cubicBezTo>
                <a:cubicBezTo>
                  <a:pt x="6461221" y="1440598"/>
                  <a:pt x="6429457" y="1459319"/>
                  <a:pt x="6370419" y="1461649"/>
                </a:cubicBezTo>
                <a:cubicBezTo>
                  <a:pt x="6342558" y="1450937"/>
                  <a:pt x="6330664" y="1463365"/>
                  <a:pt x="6278839" y="1449160"/>
                </a:cubicBezTo>
                <a:cubicBezTo>
                  <a:pt x="6277206" y="1450621"/>
                  <a:pt x="6275057" y="1451978"/>
                  <a:pt x="6272455" y="1453191"/>
                </a:cubicBezTo>
                <a:cubicBezTo>
                  <a:pt x="6257338" y="1460236"/>
                  <a:pt x="6230567" y="1460979"/>
                  <a:pt x="6212659" y="1454850"/>
                </a:cubicBezTo>
                <a:cubicBezTo>
                  <a:pt x="6130994" y="1436046"/>
                  <a:pt x="6135790" y="1448771"/>
                  <a:pt x="6069317" y="1445838"/>
                </a:cubicBezTo>
                <a:cubicBezTo>
                  <a:pt x="5994738" y="1444791"/>
                  <a:pt x="5975991" y="1456673"/>
                  <a:pt x="5878477" y="1439180"/>
                </a:cubicBezTo>
                <a:cubicBezTo>
                  <a:pt x="5870803" y="1447519"/>
                  <a:pt x="5859206" y="1448153"/>
                  <a:pt x="5838387" y="1444679"/>
                </a:cubicBezTo>
                <a:cubicBezTo>
                  <a:pt x="5802317" y="1444778"/>
                  <a:pt x="5810848" y="1465165"/>
                  <a:pt x="5771136" y="1453639"/>
                </a:cubicBezTo>
                <a:cubicBezTo>
                  <a:pt x="5780732" y="1464484"/>
                  <a:pt x="5704275" y="1459369"/>
                  <a:pt x="5724081" y="1470431"/>
                </a:cubicBezTo>
                <a:cubicBezTo>
                  <a:pt x="5703536" y="1480946"/>
                  <a:pt x="5687323" y="1464719"/>
                  <a:pt x="5666577" y="1473921"/>
                </a:cubicBezTo>
                <a:cubicBezTo>
                  <a:pt x="5640974" y="1476520"/>
                  <a:pt x="5678275" y="1461854"/>
                  <a:pt x="5649068" y="1461676"/>
                </a:cubicBezTo>
                <a:cubicBezTo>
                  <a:pt x="5614218" y="1463443"/>
                  <a:pt x="5608578" y="1443299"/>
                  <a:pt x="5588902" y="1469647"/>
                </a:cubicBezTo>
                <a:cubicBezTo>
                  <a:pt x="5550386" y="1464321"/>
                  <a:pt x="5546573" y="1476049"/>
                  <a:pt x="5498090" y="1483173"/>
                </a:cubicBezTo>
                <a:cubicBezTo>
                  <a:pt x="5475226" y="1477314"/>
                  <a:pt x="5459293" y="1480930"/>
                  <a:pt x="5444641" y="1487602"/>
                </a:cubicBezTo>
                <a:cubicBezTo>
                  <a:pt x="5395328" y="1487320"/>
                  <a:pt x="5353572" y="1498007"/>
                  <a:pt x="5299812" y="1503362"/>
                </a:cubicBezTo>
                <a:cubicBezTo>
                  <a:pt x="5238326" y="1497756"/>
                  <a:pt x="5303225" y="1514963"/>
                  <a:pt x="5245752" y="1520612"/>
                </a:cubicBezTo>
                <a:cubicBezTo>
                  <a:pt x="5190753" y="1507732"/>
                  <a:pt x="5205712" y="1518627"/>
                  <a:pt x="5177807" y="1526802"/>
                </a:cubicBezTo>
                <a:lnTo>
                  <a:pt x="5113910" y="1533205"/>
                </a:lnTo>
                <a:lnTo>
                  <a:pt x="5059484" y="1546802"/>
                </a:lnTo>
                <a:lnTo>
                  <a:pt x="5038524" y="1545675"/>
                </a:lnTo>
                <a:lnTo>
                  <a:pt x="5026564" y="1545376"/>
                </a:lnTo>
                <a:cubicBezTo>
                  <a:pt x="5006873" y="1544046"/>
                  <a:pt x="4987701" y="1552900"/>
                  <a:pt x="4969433" y="1550865"/>
                </a:cubicBezTo>
                <a:cubicBezTo>
                  <a:pt x="4943627" y="1555066"/>
                  <a:pt x="4892754" y="1568818"/>
                  <a:pt x="4871726" y="1570584"/>
                </a:cubicBezTo>
                <a:cubicBezTo>
                  <a:pt x="4863638" y="1570310"/>
                  <a:pt x="4846771" y="1559566"/>
                  <a:pt x="4843267" y="1561459"/>
                </a:cubicBezTo>
                <a:lnTo>
                  <a:pt x="4821058" y="1553078"/>
                </a:lnTo>
                <a:lnTo>
                  <a:pt x="4791466" y="1561324"/>
                </a:lnTo>
                <a:lnTo>
                  <a:pt x="4784247" y="1562342"/>
                </a:lnTo>
                <a:cubicBezTo>
                  <a:pt x="4770593" y="1574121"/>
                  <a:pt x="4776816" y="1558072"/>
                  <a:pt x="4739309" y="1553948"/>
                </a:cubicBezTo>
                <a:cubicBezTo>
                  <a:pt x="4684311" y="1578213"/>
                  <a:pt x="4712803" y="1566697"/>
                  <a:pt x="4697562" y="1551206"/>
                </a:cubicBezTo>
                <a:lnTo>
                  <a:pt x="4650737" y="1537381"/>
                </a:lnTo>
                <a:cubicBezTo>
                  <a:pt x="4628208" y="1530633"/>
                  <a:pt x="4609654" y="1567617"/>
                  <a:pt x="4583150" y="1529064"/>
                </a:cubicBezTo>
                <a:cubicBezTo>
                  <a:pt x="4575879" y="1527088"/>
                  <a:pt x="4527005" y="1532552"/>
                  <a:pt x="4521734" y="1529359"/>
                </a:cubicBezTo>
                <a:cubicBezTo>
                  <a:pt x="4457980" y="1517590"/>
                  <a:pt x="4465052" y="1532003"/>
                  <a:pt x="4382398" y="1534108"/>
                </a:cubicBezTo>
                <a:cubicBezTo>
                  <a:pt x="4347480" y="1506889"/>
                  <a:pt x="4310783" y="1494709"/>
                  <a:pt x="4221826" y="1500972"/>
                </a:cubicBezTo>
                <a:cubicBezTo>
                  <a:pt x="4174471" y="1526598"/>
                  <a:pt x="4136675" y="1542031"/>
                  <a:pt x="4096601" y="1521563"/>
                </a:cubicBezTo>
                <a:cubicBezTo>
                  <a:pt x="4015086" y="1550501"/>
                  <a:pt x="3986123" y="1519347"/>
                  <a:pt x="4002441" y="1528912"/>
                </a:cubicBezTo>
                <a:cubicBezTo>
                  <a:pt x="3967120" y="1539744"/>
                  <a:pt x="3931774" y="1526729"/>
                  <a:pt x="3833906" y="1516637"/>
                </a:cubicBezTo>
                <a:cubicBezTo>
                  <a:pt x="3781438" y="1538249"/>
                  <a:pt x="3822855" y="1526006"/>
                  <a:pt x="3763845" y="1501782"/>
                </a:cubicBezTo>
                <a:cubicBezTo>
                  <a:pt x="3734533" y="1525292"/>
                  <a:pt x="3677359" y="1524487"/>
                  <a:pt x="3673583" y="1501471"/>
                </a:cubicBezTo>
                <a:cubicBezTo>
                  <a:pt x="3663687" y="1502855"/>
                  <a:pt x="3650245" y="1528777"/>
                  <a:pt x="3640771" y="1531025"/>
                </a:cubicBezTo>
                <a:lnTo>
                  <a:pt x="3576170" y="1516288"/>
                </a:lnTo>
                <a:lnTo>
                  <a:pt x="3540258" y="1516976"/>
                </a:lnTo>
                <a:lnTo>
                  <a:pt x="3522853" y="1538044"/>
                </a:lnTo>
                <a:lnTo>
                  <a:pt x="3480929" y="1526739"/>
                </a:lnTo>
                <a:cubicBezTo>
                  <a:pt x="3469671" y="1527693"/>
                  <a:pt x="3444273" y="1543724"/>
                  <a:pt x="3430805" y="1542521"/>
                </a:cubicBezTo>
                <a:cubicBezTo>
                  <a:pt x="3386352" y="1529947"/>
                  <a:pt x="3347457" y="1537200"/>
                  <a:pt x="3292707" y="1520490"/>
                </a:cubicBezTo>
                <a:cubicBezTo>
                  <a:pt x="3271897" y="1516147"/>
                  <a:pt x="3203347" y="1513732"/>
                  <a:pt x="3187872" y="1519991"/>
                </a:cubicBezTo>
                <a:cubicBezTo>
                  <a:pt x="3173062" y="1520872"/>
                  <a:pt x="3157325" y="1517771"/>
                  <a:pt x="3148026" y="1524777"/>
                </a:cubicBezTo>
                <a:cubicBezTo>
                  <a:pt x="3133878" y="1533085"/>
                  <a:pt x="3089156" y="1517485"/>
                  <a:pt x="3092394" y="1528115"/>
                </a:cubicBezTo>
                <a:cubicBezTo>
                  <a:pt x="3060512" y="1517374"/>
                  <a:pt x="3025593" y="1534558"/>
                  <a:pt x="2994200" y="1537857"/>
                </a:cubicBezTo>
                <a:cubicBezTo>
                  <a:pt x="2969798" y="1527501"/>
                  <a:pt x="2927999" y="1544636"/>
                  <a:pt x="2862301" y="1544250"/>
                </a:cubicBezTo>
                <a:cubicBezTo>
                  <a:pt x="2835658" y="1532340"/>
                  <a:pt x="2818008" y="1544135"/>
                  <a:pt x="2766335" y="1527662"/>
                </a:cubicBezTo>
                <a:cubicBezTo>
                  <a:pt x="2764004" y="1529036"/>
                  <a:pt x="2761142" y="1530285"/>
                  <a:pt x="2757836" y="1531371"/>
                </a:cubicBezTo>
                <a:cubicBezTo>
                  <a:pt x="2738633" y="1537675"/>
                  <a:pt x="2708957" y="1537188"/>
                  <a:pt x="2691555" y="1530283"/>
                </a:cubicBezTo>
                <a:cubicBezTo>
                  <a:pt x="2608810" y="1507878"/>
                  <a:pt x="2611304" y="1510787"/>
                  <a:pt x="2539383" y="1504835"/>
                </a:cubicBezTo>
                <a:cubicBezTo>
                  <a:pt x="2457862" y="1500384"/>
                  <a:pt x="2478670" y="1542474"/>
                  <a:pt x="2378036" y="1520645"/>
                </a:cubicBezTo>
                <a:cubicBezTo>
                  <a:pt x="2366529" y="1528574"/>
                  <a:pt x="2341629" y="1515421"/>
                  <a:pt x="2320049" y="1511019"/>
                </a:cubicBezTo>
                <a:cubicBezTo>
                  <a:pt x="2280399" y="1509467"/>
                  <a:pt x="2278267" y="1522148"/>
                  <a:pt x="2238909" y="1508888"/>
                </a:cubicBezTo>
                <a:cubicBezTo>
                  <a:pt x="2245444" y="1520095"/>
                  <a:pt x="2163364" y="1519472"/>
                  <a:pt x="2181031" y="1531361"/>
                </a:cubicBezTo>
                <a:cubicBezTo>
                  <a:pt x="2154585" y="1540861"/>
                  <a:pt x="2138796" y="1516056"/>
                  <a:pt x="2112613" y="1524245"/>
                </a:cubicBezTo>
                <a:cubicBezTo>
                  <a:pt x="2083537" y="1525655"/>
                  <a:pt x="2078233" y="1524725"/>
                  <a:pt x="2046221" y="1523212"/>
                </a:cubicBezTo>
                <a:cubicBezTo>
                  <a:pt x="2007296" y="1523373"/>
                  <a:pt x="2032394" y="1491187"/>
                  <a:pt x="2001057" y="1516449"/>
                </a:cubicBezTo>
                <a:cubicBezTo>
                  <a:pt x="1960724" y="1509398"/>
                  <a:pt x="1976058" y="1528820"/>
                  <a:pt x="1920184" y="1533676"/>
                </a:cubicBezTo>
                <a:cubicBezTo>
                  <a:pt x="1897238" y="1526813"/>
                  <a:pt x="1877505" y="1527174"/>
                  <a:pt x="1835994" y="1527678"/>
                </a:cubicBezTo>
                <a:cubicBezTo>
                  <a:pt x="1794483" y="1528182"/>
                  <a:pt x="1726077" y="1533693"/>
                  <a:pt x="1671119" y="1536701"/>
                </a:cubicBezTo>
                <a:cubicBezTo>
                  <a:pt x="1605663" y="1528324"/>
                  <a:pt x="1630763" y="1553523"/>
                  <a:pt x="1565556" y="1556503"/>
                </a:cubicBezTo>
                <a:cubicBezTo>
                  <a:pt x="1501959" y="1539013"/>
                  <a:pt x="1462468" y="1572800"/>
                  <a:pt x="1407755" y="1571444"/>
                </a:cubicBezTo>
                <a:cubicBezTo>
                  <a:pt x="1319286" y="1555448"/>
                  <a:pt x="1429251" y="1585263"/>
                  <a:pt x="1291872" y="1579471"/>
                </a:cubicBezTo>
                <a:cubicBezTo>
                  <a:pt x="1284192" y="1576816"/>
                  <a:pt x="1243590" y="1599390"/>
                  <a:pt x="1245251" y="1603018"/>
                </a:cubicBezTo>
                <a:cubicBezTo>
                  <a:pt x="1236562" y="1601891"/>
                  <a:pt x="1184091" y="1586977"/>
                  <a:pt x="1181938" y="1592789"/>
                </a:cubicBezTo>
                <a:cubicBezTo>
                  <a:pt x="1138153" y="1593474"/>
                  <a:pt x="1130439" y="1578153"/>
                  <a:pt x="1091432" y="1571003"/>
                </a:cubicBezTo>
                <a:cubicBezTo>
                  <a:pt x="1007000" y="1580980"/>
                  <a:pt x="1001377" y="1557850"/>
                  <a:pt x="940355" y="1560638"/>
                </a:cubicBezTo>
                <a:cubicBezTo>
                  <a:pt x="891367" y="1572083"/>
                  <a:pt x="924846" y="1558773"/>
                  <a:pt x="868264" y="1566392"/>
                </a:cubicBezTo>
                <a:cubicBezTo>
                  <a:pt x="848640" y="1547574"/>
                  <a:pt x="814997" y="1568391"/>
                  <a:pt x="792765" y="1563102"/>
                </a:cubicBezTo>
                <a:cubicBezTo>
                  <a:pt x="758082" y="1585102"/>
                  <a:pt x="689950" y="1563038"/>
                  <a:pt x="653153" y="1563516"/>
                </a:cubicBezTo>
                <a:cubicBezTo>
                  <a:pt x="591300" y="1567692"/>
                  <a:pt x="576686" y="1582565"/>
                  <a:pt x="541933" y="1561051"/>
                </a:cubicBezTo>
                <a:cubicBezTo>
                  <a:pt x="537775" y="1570056"/>
                  <a:pt x="508236" y="1570304"/>
                  <a:pt x="472797" y="1568904"/>
                </a:cubicBezTo>
                <a:cubicBezTo>
                  <a:pt x="458898" y="1573560"/>
                  <a:pt x="425270" y="1567476"/>
                  <a:pt x="396059" y="1560970"/>
                </a:cubicBezTo>
                <a:cubicBezTo>
                  <a:pt x="431016" y="1548467"/>
                  <a:pt x="332180" y="1575204"/>
                  <a:pt x="336819" y="1560892"/>
                </a:cubicBezTo>
                <a:cubicBezTo>
                  <a:pt x="292157" y="1552383"/>
                  <a:pt x="263346" y="1557575"/>
                  <a:pt x="267163" y="1531913"/>
                </a:cubicBezTo>
                <a:cubicBezTo>
                  <a:pt x="253228" y="1516946"/>
                  <a:pt x="198100" y="1540864"/>
                  <a:pt x="196644" y="1524565"/>
                </a:cubicBezTo>
                <a:cubicBezTo>
                  <a:pt x="172602" y="1535342"/>
                  <a:pt x="127394" y="1518578"/>
                  <a:pt x="86819" y="1519517"/>
                </a:cubicBezTo>
                <a:cubicBezTo>
                  <a:pt x="78537" y="1512257"/>
                  <a:pt x="69224" y="1512723"/>
                  <a:pt x="53369" y="1516853"/>
                </a:cubicBezTo>
                <a:cubicBezTo>
                  <a:pt x="37131" y="1517503"/>
                  <a:pt x="19976" y="1516838"/>
                  <a:pt x="2359" y="1515247"/>
                </a:cubicBezTo>
                <a:lnTo>
                  <a:pt x="0" y="1514932"/>
                </a:lnTo>
                <a:lnTo>
                  <a:pt x="0" y="0"/>
                </a:lnTo>
                <a:close/>
              </a:path>
            </a:pathLst>
          </a:custGeom>
          <a:solidFill>
            <a:srgbClr val="82766A">
              <a:alpha val="15000"/>
            </a:srgb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4" name="Título 1">
            <a:extLst>
              <a:ext uri="{FF2B5EF4-FFF2-40B4-BE49-F238E27FC236}">
                <a16:creationId xmlns:a16="http://schemas.microsoft.com/office/drawing/2014/main" id="{9E707206-77F3-F140-068D-4C9C4A1E870A}"/>
              </a:ext>
            </a:extLst>
          </p:cNvPr>
          <p:cNvSpPr>
            <a:spLocks noGrp="1"/>
          </p:cNvSpPr>
          <p:nvPr/>
        </p:nvSpPr>
        <p:spPr>
          <a:xfrm>
            <a:off x="1884381" y="1100955"/>
            <a:ext cx="8423238" cy="705227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>
              <a:spcAft>
                <a:spcPts val="600"/>
              </a:spcAft>
            </a:pPr>
            <a:r>
              <a:rPr lang="en-US" sz="2200" b="1" dirty="0"/>
              <a:t>HABITATAK ETA SUTEAK SUNTSITZEA</a:t>
            </a:r>
            <a:br>
              <a:rPr lang="en-US" sz="2200" b="1" dirty="0"/>
            </a:br>
            <a:endParaRPr lang="en-US" sz="2200" dirty="0"/>
          </a:p>
        </p:txBody>
      </p:sp>
      <p:sp>
        <p:nvSpPr>
          <p:cNvPr id="24" name="Rectangle 6">
            <a:extLst>
              <a:ext uri="{FF2B5EF4-FFF2-40B4-BE49-F238E27FC236}">
                <a16:creationId xmlns:a16="http://schemas.microsoft.com/office/drawing/2014/main" id="{DDCE5572-4319-4D42-813F-C8C69C08CAA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5096549" y="256355"/>
            <a:ext cx="1707751" cy="428984"/>
          </a:xfrm>
          <a:custGeom>
            <a:avLst/>
            <a:gdLst>
              <a:gd name="connsiteX0" fmla="*/ 0 w 2142503"/>
              <a:gd name="connsiteY0" fmla="*/ 0 h 571500"/>
              <a:gd name="connsiteX1" fmla="*/ 2142503 w 2142503"/>
              <a:gd name="connsiteY1" fmla="*/ 0 h 571500"/>
              <a:gd name="connsiteX2" fmla="*/ 2142503 w 2142503"/>
              <a:gd name="connsiteY2" fmla="*/ 571500 h 571500"/>
              <a:gd name="connsiteX3" fmla="*/ 0 w 2142503"/>
              <a:gd name="connsiteY3" fmla="*/ 571500 h 571500"/>
              <a:gd name="connsiteX4" fmla="*/ 0 w 2142503"/>
              <a:gd name="connsiteY4" fmla="*/ 0 h 571500"/>
              <a:gd name="connsiteX0" fmla="*/ 0 w 2142503"/>
              <a:gd name="connsiteY0" fmla="*/ 0 h 582145"/>
              <a:gd name="connsiteX1" fmla="*/ 2142503 w 2142503"/>
              <a:gd name="connsiteY1" fmla="*/ 0 h 582145"/>
              <a:gd name="connsiteX2" fmla="*/ 2142503 w 2142503"/>
              <a:gd name="connsiteY2" fmla="*/ 571500 h 582145"/>
              <a:gd name="connsiteX3" fmla="*/ 2050917 w 2142503"/>
              <a:gd name="connsiteY3" fmla="*/ 582088 h 582145"/>
              <a:gd name="connsiteX4" fmla="*/ 0 w 2142503"/>
              <a:gd name="connsiteY4" fmla="*/ 571500 h 582145"/>
              <a:gd name="connsiteX5" fmla="*/ 0 w 2142503"/>
              <a:gd name="connsiteY5" fmla="*/ 0 h 582145"/>
              <a:gd name="connsiteX0" fmla="*/ 0 w 2159832"/>
              <a:gd name="connsiteY0" fmla="*/ 0 h 582145"/>
              <a:gd name="connsiteX1" fmla="*/ 2142503 w 2159832"/>
              <a:gd name="connsiteY1" fmla="*/ 0 h 582145"/>
              <a:gd name="connsiteX2" fmla="*/ 2159829 w 2159832"/>
              <a:gd name="connsiteY2" fmla="*/ 96526 h 582145"/>
              <a:gd name="connsiteX3" fmla="*/ 2142503 w 2159832"/>
              <a:gd name="connsiteY3" fmla="*/ 571500 h 582145"/>
              <a:gd name="connsiteX4" fmla="*/ 2050917 w 2159832"/>
              <a:gd name="connsiteY4" fmla="*/ 582088 h 582145"/>
              <a:gd name="connsiteX5" fmla="*/ 0 w 2159832"/>
              <a:gd name="connsiteY5" fmla="*/ 571500 h 582145"/>
              <a:gd name="connsiteX6" fmla="*/ 0 w 2159832"/>
              <a:gd name="connsiteY6" fmla="*/ 0 h 582145"/>
              <a:gd name="connsiteX0" fmla="*/ 0 w 2159832"/>
              <a:gd name="connsiteY0" fmla="*/ 12386 h 594531"/>
              <a:gd name="connsiteX1" fmla="*/ 67826 w 2159832"/>
              <a:gd name="connsiteY1" fmla="*/ 0 h 594531"/>
              <a:gd name="connsiteX2" fmla="*/ 2142503 w 2159832"/>
              <a:gd name="connsiteY2" fmla="*/ 12386 h 594531"/>
              <a:gd name="connsiteX3" fmla="*/ 2159829 w 2159832"/>
              <a:gd name="connsiteY3" fmla="*/ 108912 h 594531"/>
              <a:gd name="connsiteX4" fmla="*/ 2142503 w 2159832"/>
              <a:gd name="connsiteY4" fmla="*/ 583886 h 594531"/>
              <a:gd name="connsiteX5" fmla="*/ 2050917 w 2159832"/>
              <a:gd name="connsiteY5" fmla="*/ 594474 h 594531"/>
              <a:gd name="connsiteX6" fmla="*/ 0 w 2159832"/>
              <a:gd name="connsiteY6" fmla="*/ 583886 h 594531"/>
              <a:gd name="connsiteX7" fmla="*/ 0 w 2159832"/>
              <a:gd name="connsiteY7" fmla="*/ 12386 h 594531"/>
              <a:gd name="connsiteX0" fmla="*/ 0 w 2168908"/>
              <a:gd name="connsiteY0" fmla="*/ 26000 h 594531"/>
              <a:gd name="connsiteX1" fmla="*/ 76902 w 2168908"/>
              <a:gd name="connsiteY1" fmla="*/ 0 h 594531"/>
              <a:gd name="connsiteX2" fmla="*/ 2151579 w 2168908"/>
              <a:gd name="connsiteY2" fmla="*/ 12386 h 594531"/>
              <a:gd name="connsiteX3" fmla="*/ 2168905 w 2168908"/>
              <a:gd name="connsiteY3" fmla="*/ 108912 h 594531"/>
              <a:gd name="connsiteX4" fmla="*/ 2151579 w 2168908"/>
              <a:gd name="connsiteY4" fmla="*/ 583886 h 594531"/>
              <a:gd name="connsiteX5" fmla="*/ 2059993 w 2168908"/>
              <a:gd name="connsiteY5" fmla="*/ 594474 h 594531"/>
              <a:gd name="connsiteX6" fmla="*/ 9076 w 2168908"/>
              <a:gd name="connsiteY6" fmla="*/ 583886 h 594531"/>
              <a:gd name="connsiteX7" fmla="*/ 0 w 2168908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147197 w 2316105"/>
              <a:gd name="connsiteY0" fmla="*/ 26000 h 594531"/>
              <a:gd name="connsiteX1" fmla="*/ 224099 w 2316105"/>
              <a:gd name="connsiteY1" fmla="*/ 0 h 594531"/>
              <a:gd name="connsiteX2" fmla="*/ 2298776 w 2316105"/>
              <a:gd name="connsiteY2" fmla="*/ 12386 h 594531"/>
              <a:gd name="connsiteX3" fmla="*/ 2316102 w 2316105"/>
              <a:gd name="connsiteY3" fmla="*/ 108912 h 594531"/>
              <a:gd name="connsiteX4" fmla="*/ 2298776 w 2316105"/>
              <a:gd name="connsiteY4" fmla="*/ 583886 h 594531"/>
              <a:gd name="connsiteX5" fmla="*/ 2207190 w 2316105"/>
              <a:gd name="connsiteY5" fmla="*/ 594474 h 594531"/>
              <a:gd name="connsiteX6" fmla="*/ 156273 w 2316105"/>
              <a:gd name="connsiteY6" fmla="*/ 583886 h 594531"/>
              <a:gd name="connsiteX7" fmla="*/ 142416 w 2316105"/>
              <a:gd name="connsiteY7" fmla="*/ 235975 h 594531"/>
              <a:gd name="connsiteX8" fmla="*/ 147197 w 2316105"/>
              <a:gd name="connsiteY8" fmla="*/ 26000 h 594531"/>
              <a:gd name="connsiteX0" fmla="*/ 154684 w 2323592"/>
              <a:gd name="connsiteY0" fmla="*/ 26000 h 594531"/>
              <a:gd name="connsiteX1" fmla="*/ 231586 w 2323592"/>
              <a:gd name="connsiteY1" fmla="*/ 0 h 594531"/>
              <a:gd name="connsiteX2" fmla="*/ 2306263 w 2323592"/>
              <a:gd name="connsiteY2" fmla="*/ 12386 h 594531"/>
              <a:gd name="connsiteX3" fmla="*/ 2323589 w 2323592"/>
              <a:gd name="connsiteY3" fmla="*/ 108912 h 594531"/>
              <a:gd name="connsiteX4" fmla="*/ 2306263 w 2323592"/>
              <a:gd name="connsiteY4" fmla="*/ 583886 h 594531"/>
              <a:gd name="connsiteX5" fmla="*/ 2214677 w 2323592"/>
              <a:gd name="connsiteY5" fmla="*/ 594474 h 594531"/>
              <a:gd name="connsiteX6" fmla="*/ 163760 w 2323592"/>
              <a:gd name="connsiteY6" fmla="*/ 583886 h 594531"/>
              <a:gd name="connsiteX7" fmla="*/ 158979 w 2323592"/>
              <a:gd name="connsiteY7" fmla="*/ 403879 h 594531"/>
              <a:gd name="connsiteX8" fmla="*/ 149903 w 2323592"/>
              <a:gd name="connsiteY8" fmla="*/ 235975 h 594531"/>
              <a:gd name="connsiteX9" fmla="*/ 154684 w 2323592"/>
              <a:gd name="connsiteY9" fmla="*/ 26000 h 594531"/>
              <a:gd name="connsiteX0" fmla="*/ 13665 w 2182573"/>
              <a:gd name="connsiteY0" fmla="*/ 26000 h 594531"/>
              <a:gd name="connsiteX1" fmla="*/ 90567 w 2182573"/>
              <a:gd name="connsiteY1" fmla="*/ 0 h 594531"/>
              <a:gd name="connsiteX2" fmla="*/ 2165244 w 2182573"/>
              <a:gd name="connsiteY2" fmla="*/ 12386 h 594531"/>
              <a:gd name="connsiteX3" fmla="*/ 2182570 w 2182573"/>
              <a:gd name="connsiteY3" fmla="*/ 108912 h 594531"/>
              <a:gd name="connsiteX4" fmla="*/ 2165244 w 2182573"/>
              <a:gd name="connsiteY4" fmla="*/ 583886 h 594531"/>
              <a:gd name="connsiteX5" fmla="*/ 2073658 w 2182573"/>
              <a:gd name="connsiteY5" fmla="*/ 594474 h 594531"/>
              <a:gd name="connsiteX6" fmla="*/ 22741 w 2182573"/>
              <a:gd name="connsiteY6" fmla="*/ 583886 h 594531"/>
              <a:gd name="connsiteX7" fmla="*/ 17960 w 2182573"/>
              <a:gd name="connsiteY7" fmla="*/ 403879 h 594531"/>
              <a:gd name="connsiteX8" fmla="*/ 8884 w 2182573"/>
              <a:gd name="connsiteY8" fmla="*/ 235975 h 594531"/>
              <a:gd name="connsiteX9" fmla="*/ 13665 w 2182573"/>
              <a:gd name="connsiteY9" fmla="*/ 26000 h 594531"/>
              <a:gd name="connsiteX0" fmla="*/ 13665 w 2202120"/>
              <a:gd name="connsiteY0" fmla="*/ 26000 h 594531"/>
              <a:gd name="connsiteX1" fmla="*/ 90567 w 2202120"/>
              <a:gd name="connsiteY1" fmla="*/ 0 h 594531"/>
              <a:gd name="connsiteX2" fmla="*/ 2165244 w 2202120"/>
              <a:gd name="connsiteY2" fmla="*/ 12386 h 594531"/>
              <a:gd name="connsiteX3" fmla="*/ 2182570 w 2202120"/>
              <a:gd name="connsiteY3" fmla="*/ 108912 h 594531"/>
              <a:gd name="connsiteX4" fmla="*/ 2192471 w 2202120"/>
              <a:gd name="connsiteY4" fmla="*/ 583886 h 594531"/>
              <a:gd name="connsiteX5" fmla="*/ 2073658 w 2202120"/>
              <a:gd name="connsiteY5" fmla="*/ 594474 h 594531"/>
              <a:gd name="connsiteX6" fmla="*/ 22741 w 2202120"/>
              <a:gd name="connsiteY6" fmla="*/ 583886 h 594531"/>
              <a:gd name="connsiteX7" fmla="*/ 17960 w 2202120"/>
              <a:gd name="connsiteY7" fmla="*/ 403879 h 594531"/>
              <a:gd name="connsiteX8" fmla="*/ 8884 w 2202120"/>
              <a:gd name="connsiteY8" fmla="*/ 235975 h 594531"/>
              <a:gd name="connsiteX9" fmla="*/ 13665 w 2202120"/>
              <a:gd name="connsiteY9" fmla="*/ 26000 h 594531"/>
              <a:gd name="connsiteX0" fmla="*/ 13665 w 2202036"/>
              <a:gd name="connsiteY0" fmla="*/ 26000 h 594531"/>
              <a:gd name="connsiteX1" fmla="*/ 90567 w 2202036"/>
              <a:gd name="connsiteY1" fmla="*/ 0 h 594531"/>
              <a:gd name="connsiteX2" fmla="*/ 2165244 w 2202036"/>
              <a:gd name="connsiteY2" fmla="*/ 12386 h 594531"/>
              <a:gd name="connsiteX3" fmla="*/ 2182570 w 2202036"/>
              <a:gd name="connsiteY3" fmla="*/ 108912 h 594531"/>
              <a:gd name="connsiteX4" fmla="*/ 2191645 w 2202036"/>
              <a:gd name="connsiteY4" fmla="*/ 422031 h 594531"/>
              <a:gd name="connsiteX5" fmla="*/ 2192471 w 2202036"/>
              <a:gd name="connsiteY5" fmla="*/ 583886 h 594531"/>
              <a:gd name="connsiteX6" fmla="*/ 2073658 w 2202036"/>
              <a:gd name="connsiteY6" fmla="*/ 594474 h 594531"/>
              <a:gd name="connsiteX7" fmla="*/ 22741 w 2202036"/>
              <a:gd name="connsiteY7" fmla="*/ 583886 h 594531"/>
              <a:gd name="connsiteX8" fmla="*/ 17960 w 2202036"/>
              <a:gd name="connsiteY8" fmla="*/ 403879 h 594531"/>
              <a:gd name="connsiteX9" fmla="*/ 8884 w 2202036"/>
              <a:gd name="connsiteY9" fmla="*/ 235975 h 594531"/>
              <a:gd name="connsiteX10" fmla="*/ 13665 w 2202036"/>
              <a:gd name="connsiteY10" fmla="*/ 26000 h 594531"/>
              <a:gd name="connsiteX0" fmla="*/ 142254 w 2330625"/>
              <a:gd name="connsiteY0" fmla="*/ 26000 h 594531"/>
              <a:gd name="connsiteX1" fmla="*/ 219156 w 2330625"/>
              <a:gd name="connsiteY1" fmla="*/ 0 h 594531"/>
              <a:gd name="connsiteX2" fmla="*/ 2293833 w 2330625"/>
              <a:gd name="connsiteY2" fmla="*/ 12386 h 594531"/>
              <a:gd name="connsiteX3" fmla="*/ 2311159 w 2330625"/>
              <a:gd name="connsiteY3" fmla="*/ 108912 h 594531"/>
              <a:gd name="connsiteX4" fmla="*/ 2320234 w 2330625"/>
              <a:gd name="connsiteY4" fmla="*/ 422031 h 594531"/>
              <a:gd name="connsiteX5" fmla="*/ 2321060 w 2330625"/>
              <a:gd name="connsiteY5" fmla="*/ 583886 h 594531"/>
              <a:gd name="connsiteX6" fmla="*/ 2202247 w 2330625"/>
              <a:gd name="connsiteY6" fmla="*/ 594474 h 594531"/>
              <a:gd name="connsiteX7" fmla="*/ 151330 w 2330625"/>
              <a:gd name="connsiteY7" fmla="*/ 583886 h 594531"/>
              <a:gd name="connsiteX8" fmla="*/ 155624 w 2330625"/>
              <a:gd name="connsiteY8" fmla="*/ 512790 h 594531"/>
              <a:gd name="connsiteX9" fmla="*/ 146549 w 2330625"/>
              <a:gd name="connsiteY9" fmla="*/ 403879 h 594531"/>
              <a:gd name="connsiteX10" fmla="*/ 137473 w 2330625"/>
              <a:gd name="connsiteY10" fmla="*/ 235975 h 594531"/>
              <a:gd name="connsiteX11" fmla="*/ 142254 w 2330625"/>
              <a:gd name="connsiteY11" fmla="*/ 26000 h 594531"/>
              <a:gd name="connsiteX0" fmla="*/ 13413 w 2201784"/>
              <a:gd name="connsiteY0" fmla="*/ 26000 h 594531"/>
              <a:gd name="connsiteX1" fmla="*/ 90315 w 2201784"/>
              <a:gd name="connsiteY1" fmla="*/ 0 h 594531"/>
              <a:gd name="connsiteX2" fmla="*/ 2164992 w 2201784"/>
              <a:gd name="connsiteY2" fmla="*/ 12386 h 594531"/>
              <a:gd name="connsiteX3" fmla="*/ 2182318 w 2201784"/>
              <a:gd name="connsiteY3" fmla="*/ 108912 h 594531"/>
              <a:gd name="connsiteX4" fmla="*/ 2191393 w 2201784"/>
              <a:gd name="connsiteY4" fmla="*/ 422031 h 594531"/>
              <a:gd name="connsiteX5" fmla="*/ 2192219 w 2201784"/>
              <a:gd name="connsiteY5" fmla="*/ 583886 h 594531"/>
              <a:gd name="connsiteX6" fmla="*/ 2073406 w 2201784"/>
              <a:gd name="connsiteY6" fmla="*/ 594474 h 594531"/>
              <a:gd name="connsiteX7" fmla="*/ 22489 w 2201784"/>
              <a:gd name="connsiteY7" fmla="*/ 583886 h 594531"/>
              <a:gd name="connsiteX8" fmla="*/ 26783 w 2201784"/>
              <a:gd name="connsiteY8" fmla="*/ 512790 h 594531"/>
              <a:gd name="connsiteX9" fmla="*/ 17708 w 2201784"/>
              <a:gd name="connsiteY9" fmla="*/ 403879 h 594531"/>
              <a:gd name="connsiteX10" fmla="*/ 8632 w 2201784"/>
              <a:gd name="connsiteY10" fmla="*/ 235975 h 594531"/>
              <a:gd name="connsiteX11" fmla="*/ 13413 w 2201784"/>
              <a:gd name="connsiteY11" fmla="*/ 26000 h 5945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201784" h="594531">
                <a:moveTo>
                  <a:pt x="13413" y="26000"/>
                </a:moveTo>
                <a:cubicBezTo>
                  <a:pt x="37534" y="24897"/>
                  <a:pt x="66194" y="1103"/>
                  <a:pt x="90315" y="0"/>
                </a:cubicBezTo>
                <a:lnTo>
                  <a:pt x="2164992" y="12386"/>
                </a:lnTo>
                <a:cubicBezTo>
                  <a:pt x="2164717" y="43049"/>
                  <a:pt x="2182593" y="78249"/>
                  <a:pt x="2182318" y="108912"/>
                </a:cubicBezTo>
                <a:cubicBezTo>
                  <a:pt x="2188231" y="177186"/>
                  <a:pt x="2189743" y="342869"/>
                  <a:pt x="2191393" y="422031"/>
                </a:cubicBezTo>
                <a:cubicBezTo>
                  <a:pt x="2193043" y="501193"/>
                  <a:pt x="2213396" y="555146"/>
                  <a:pt x="2192219" y="583886"/>
                </a:cubicBezTo>
                <a:cubicBezTo>
                  <a:pt x="2172279" y="582877"/>
                  <a:pt x="2093346" y="595483"/>
                  <a:pt x="2073406" y="594474"/>
                </a:cubicBezTo>
                <a:lnTo>
                  <a:pt x="22489" y="583886"/>
                </a:lnTo>
                <a:cubicBezTo>
                  <a:pt x="5849" y="592962"/>
                  <a:pt x="27580" y="542791"/>
                  <a:pt x="26783" y="512790"/>
                </a:cubicBezTo>
                <a:cubicBezTo>
                  <a:pt x="25986" y="482789"/>
                  <a:pt x="18464" y="450015"/>
                  <a:pt x="17708" y="403879"/>
                </a:cubicBezTo>
                <a:cubicBezTo>
                  <a:pt x="16952" y="357743"/>
                  <a:pt x="-14855" y="308787"/>
                  <a:pt x="8632" y="235975"/>
                </a:cubicBezTo>
                <a:cubicBezTo>
                  <a:pt x="7119" y="142994"/>
                  <a:pt x="-201" y="65329"/>
                  <a:pt x="13413" y="26000"/>
                </a:cubicBezTo>
                <a:close/>
              </a:path>
            </a:pathLst>
          </a:custGeom>
          <a:solidFill>
            <a:srgbClr val="D9D4D0">
              <a:alpha val="60000"/>
            </a:srgbClr>
          </a:solidFill>
          <a:ln>
            <a:noFill/>
          </a:ln>
          <a:effectLst>
            <a:softEdge rad="635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68720656"/>
      </p:ext>
    </p:extLst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33" name="Rectangle 32">
            <a:extLst>
              <a:ext uri="{FF2B5EF4-FFF2-40B4-BE49-F238E27FC236}">
                <a16:creationId xmlns:a16="http://schemas.microsoft.com/office/drawing/2014/main" id="{04C21BAE-6866-4C7A-A7EC-C1B2E572D5B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ln w="12700" cap="flat" cmpd="sng" algn="ctr">
            <a:noFill/>
            <a:prstDash val="solid"/>
            <a:miter lim="800000"/>
          </a:ln>
          <a:effectLst/>
          <a:extLs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29" name="Picture 28" descr="Image libre: l'eau, l'habitat, la contamination">
            <a:extLst>
              <a:ext uri="{FF2B5EF4-FFF2-40B4-BE49-F238E27FC236}">
                <a16:creationId xmlns:a16="http://schemas.microsoft.com/office/drawing/2014/main" id="{A5D925A5-37B5-BD4F-A769-2550FDC57808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" y="1"/>
            <a:ext cx="12192000" cy="6857999"/>
          </a:xfrm>
          <a:prstGeom prst="rect">
            <a:avLst/>
          </a:prstGeom>
        </p:spPr>
      </p:pic>
      <p:sp useBgFill="1">
        <p:nvSpPr>
          <p:cNvPr id="35" name="Freeform: Shape 34">
            <a:extLst>
              <a:ext uri="{FF2B5EF4-FFF2-40B4-BE49-F238E27FC236}">
                <a16:creationId xmlns:a16="http://schemas.microsoft.com/office/drawing/2014/main" id="{7E7D0C94-08B4-48AE-8813-CC4D60294F4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723899" y="609600"/>
            <a:ext cx="5372101" cy="5513767"/>
          </a:xfrm>
          <a:custGeom>
            <a:avLst/>
            <a:gdLst>
              <a:gd name="connsiteX0" fmla="*/ 0 w 5372101"/>
              <a:gd name="connsiteY0" fmla="*/ 0 h 5513767"/>
              <a:gd name="connsiteX1" fmla="*/ 5372101 w 5372101"/>
              <a:gd name="connsiteY1" fmla="*/ 0 h 5513767"/>
              <a:gd name="connsiteX2" fmla="*/ 5372101 w 5372101"/>
              <a:gd name="connsiteY2" fmla="*/ 5513767 h 5513767"/>
              <a:gd name="connsiteX3" fmla="*/ 5363126 w 5372101"/>
              <a:gd name="connsiteY3" fmla="*/ 5512835 h 5513767"/>
              <a:gd name="connsiteX4" fmla="*/ 5316714 w 5372101"/>
              <a:gd name="connsiteY4" fmla="*/ 5491247 h 5513767"/>
              <a:gd name="connsiteX5" fmla="*/ 5198331 w 5372101"/>
              <a:gd name="connsiteY5" fmla="*/ 5470092 h 5513767"/>
              <a:gd name="connsiteX6" fmla="*/ 5150428 w 5372101"/>
              <a:gd name="connsiteY6" fmla="*/ 5472506 h 5513767"/>
              <a:gd name="connsiteX7" fmla="*/ 5085506 w 5372101"/>
              <a:gd name="connsiteY7" fmla="*/ 5468851 h 5513767"/>
              <a:gd name="connsiteX8" fmla="*/ 4968663 w 5372101"/>
              <a:gd name="connsiteY8" fmla="*/ 5470487 h 5513767"/>
              <a:gd name="connsiteX9" fmla="*/ 4815623 w 5372101"/>
              <a:gd name="connsiteY9" fmla="*/ 5458622 h 5513767"/>
              <a:gd name="connsiteX10" fmla="*/ 4716679 w 5372101"/>
              <a:gd name="connsiteY10" fmla="*/ 5405365 h 5513767"/>
              <a:gd name="connsiteX11" fmla="*/ 4704891 w 5372101"/>
              <a:gd name="connsiteY11" fmla="*/ 5411529 h 5513767"/>
              <a:gd name="connsiteX12" fmla="*/ 4630496 w 5372101"/>
              <a:gd name="connsiteY12" fmla="*/ 5396532 h 5513767"/>
              <a:gd name="connsiteX13" fmla="*/ 4506964 w 5372101"/>
              <a:gd name="connsiteY13" fmla="*/ 5396685 h 5513767"/>
              <a:gd name="connsiteX14" fmla="*/ 4427135 w 5372101"/>
              <a:gd name="connsiteY14" fmla="*/ 5358585 h 5513767"/>
              <a:gd name="connsiteX15" fmla="*/ 4028338 w 5372101"/>
              <a:gd name="connsiteY15" fmla="*/ 5313494 h 5513767"/>
              <a:gd name="connsiteX16" fmla="*/ 4015367 w 5372101"/>
              <a:gd name="connsiteY16" fmla="*/ 5320766 h 5513767"/>
              <a:gd name="connsiteX17" fmla="*/ 4002837 w 5372101"/>
              <a:gd name="connsiteY17" fmla="*/ 5322294 h 5513767"/>
              <a:gd name="connsiteX18" fmla="*/ 3997650 w 5372101"/>
              <a:gd name="connsiteY18" fmla="*/ 5329513 h 5513767"/>
              <a:gd name="connsiteX19" fmla="*/ 3991991 w 5372101"/>
              <a:gd name="connsiteY19" fmla="*/ 5331908 h 5513767"/>
              <a:gd name="connsiteX20" fmla="*/ 3925210 w 5372101"/>
              <a:gd name="connsiteY20" fmla="*/ 5319395 h 5513767"/>
              <a:gd name="connsiteX21" fmla="*/ 3837014 w 5372101"/>
              <a:gd name="connsiteY21" fmla="*/ 5289023 h 5513767"/>
              <a:gd name="connsiteX22" fmla="*/ 3798765 w 5372101"/>
              <a:gd name="connsiteY22" fmla="*/ 5299431 h 5513767"/>
              <a:gd name="connsiteX23" fmla="*/ 3792144 w 5372101"/>
              <a:gd name="connsiteY23" fmla="*/ 5301616 h 5513767"/>
              <a:gd name="connsiteX24" fmla="*/ 3766249 w 5372101"/>
              <a:gd name="connsiteY24" fmla="*/ 5301869 h 5513767"/>
              <a:gd name="connsiteX25" fmla="*/ 3718651 w 5372101"/>
              <a:gd name="connsiteY25" fmla="*/ 5320541 h 5513767"/>
              <a:gd name="connsiteX26" fmla="*/ 3671207 w 5372101"/>
              <a:gd name="connsiteY26" fmla="*/ 5318046 h 5513767"/>
              <a:gd name="connsiteX27" fmla="*/ 3446863 w 5372101"/>
              <a:gd name="connsiteY27" fmla="*/ 5294348 h 5513767"/>
              <a:gd name="connsiteX28" fmla="*/ 3312000 w 5372101"/>
              <a:gd name="connsiteY28" fmla="*/ 5286923 h 5513767"/>
              <a:gd name="connsiteX29" fmla="*/ 3259756 w 5372101"/>
              <a:gd name="connsiteY29" fmla="*/ 5294712 h 5513767"/>
              <a:gd name="connsiteX30" fmla="*/ 3187481 w 5372101"/>
              <a:gd name="connsiteY30" fmla="*/ 5298457 h 5513767"/>
              <a:gd name="connsiteX31" fmla="*/ 3124115 w 5372101"/>
              <a:gd name="connsiteY31" fmla="*/ 5294626 h 5513767"/>
              <a:gd name="connsiteX32" fmla="*/ 3099907 w 5372101"/>
              <a:gd name="connsiteY32" fmla="*/ 5302443 h 5513767"/>
              <a:gd name="connsiteX33" fmla="*/ 3017494 w 5372101"/>
              <a:gd name="connsiteY33" fmla="*/ 5301439 h 5513767"/>
              <a:gd name="connsiteX34" fmla="*/ 3010848 w 5372101"/>
              <a:gd name="connsiteY34" fmla="*/ 5307225 h 5513767"/>
              <a:gd name="connsiteX35" fmla="*/ 2994286 w 5372101"/>
              <a:gd name="connsiteY35" fmla="*/ 5309060 h 5513767"/>
              <a:gd name="connsiteX36" fmla="*/ 2988160 w 5372101"/>
              <a:gd name="connsiteY36" fmla="*/ 5310041 h 5513767"/>
              <a:gd name="connsiteX37" fmla="*/ 2984260 w 5372101"/>
              <a:gd name="connsiteY37" fmla="*/ 5307528 h 5513767"/>
              <a:gd name="connsiteX38" fmla="*/ 2979127 w 5372101"/>
              <a:gd name="connsiteY38" fmla="*/ 5308389 h 5513767"/>
              <a:gd name="connsiteX39" fmla="*/ 2978660 w 5372101"/>
              <a:gd name="connsiteY39" fmla="*/ 5311563 h 5513767"/>
              <a:gd name="connsiteX40" fmla="*/ 2946326 w 5372101"/>
              <a:gd name="connsiteY40" fmla="*/ 5316745 h 5513767"/>
              <a:gd name="connsiteX41" fmla="*/ 2713134 w 5372101"/>
              <a:gd name="connsiteY41" fmla="*/ 5331381 h 5513767"/>
              <a:gd name="connsiteX42" fmla="*/ 2352072 w 5372101"/>
              <a:gd name="connsiteY42" fmla="*/ 5342761 h 5513767"/>
              <a:gd name="connsiteX43" fmla="*/ 2260922 w 5372101"/>
              <a:gd name="connsiteY43" fmla="*/ 5328122 h 5513767"/>
              <a:gd name="connsiteX44" fmla="*/ 2178497 w 5372101"/>
              <a:gd name="connsiteY44" fmla="*/ 5351065 h 5513767"/>
              <a:gd name="connsiteX45" fmla="*/ 2034408 w 5372101"/>
              <a:gd name="connsiteY45" fmla="*/ 5307958 h 5513767"/>
              <a:gd name="connsiteX46" fmla="*/ 1831505 w 5372101"/>
              <a:gd name="connsiteY46" fmla="*/ 5312691 h 5513767"/>
              <a:gd name="connsiteX47" fmla="*/ 1710387 w 5372101"/>
              <a:gd name="connsiteY47" fmla="*/ 5308705 h 5513767"/>
              <a:gd name="connsiteX48" fmla="*/ 1664816 w 5372101"/>
              <a:gd name="connsiteY48" fmla="*/ 5296479 h 5513767"/>
              <a:gd name="connsiteX49" fmla="*/ 1600883 w 5372101"/>
              <a:gd name="connsiteY49" fmla="*/ 5286607 h 5513767"/>
              <a:gd name="connsiteX50" fmla="*/ 1488397 w 5372101"/>
              <a:gd name="connsiteY50" fmla="*/ 5260898 h 5513767"/>
              <a:gd name="connsiteX51" fmla="*/ 1336670 w 5372101"/>
              <a:gd name="connsiteY51" fmla="*/ 5240770 h 5513767"/>
              <a:gd name="connsiteX52" fmla="*/ 1224297 w 5372101"/>
              <a:gd name="connsiteY52" fmla="*/ 5271845 h 5513767"/>
              <a:gd name="connsiteX53" fmla="*/ 1214830 w 5372101"/>
              <a:gd name="connsiteY53" fmla="*/ 5263450 h 5513767"/>
              <a:gd name="connsiteX54" fmla="*/ 1138181 w 5372101"/>
              <a:gd name="connsiteY54" fmla="*/ 5262590 h 5513767"/>
              <a:gd name="connsiteX55" fmla="*/ 943575 w 5372101"/>
              <a:gd name="connsiteY55" fmla="*/ 5290808 h 5513767"/>
              <a:gd name="connsiteX56" fmla="*/ 529813 w 5372101"/>
              <a:gd name="connsiteY56" fmla="*/ 5218555 h 5513767"/>
              <a:gd name="connsiteX57" fmla="*/ 519546 w 5372101"/>
              <a:gd name="connsiteY57" fmla="*/ 5208845 h 5513767"/>
              <a:gd name="connsiteX58" fmla="*/ 507906 w 5372101"/>
              <a:gd name="connsiteY58" fmla="*/ 5204779 h 5513767"/>
              <a:gd name="connsiteX59" fmla="*/ 505153 w 5372101"/>
              <a:gd name="connsiteY59" fmla="*/ 5196726 h 5513767"/>
              <a:gd name="connsiteX60" fmla="*/ 500429 w 5372101"/>
              <a:gd name="connsiteY60" fmla="*/ 5193241 h 5513767"/>
              <a:gd name="connsiteX61" fmla="*/ 431923 w 5372101"/>
              <a:gd name="connsiteY61" fmla="*/ 5191553 h 5513767"/>
              <a:gd name="connsiteX62" fmla="*/ 337115 w 5372101"/>
              <a:gd name="connsiteY62" fmla="*/ 5202714 h 5513767"/>
              <a:gd name="connsiteX63" fmla="*/ 303383 w 5372101"/>
              <a:gd name="connsiteY63" fmla="*/ 5184750 h 5513767"/>
              <a:gd name="connsiteX64" fmla="*/ 297664 w 5372101"/>
              <a:gd name="connsiteY64" fmla="*/ 5181269 h 5513767"/>
              <a:gd name="connsiteX65" fmla="*/ 272701 w 5372101"/>
              <a:gd name="connsiteY65" fmla="*/ 5175678 h 5513767"/>
              <a:gd name="connsiteX66" fmla="*/ 268242 w 5372101"/>
              <a:gd name="connsiteY66" fmla="*/ 5163678 h 5513767"/>
              <a:gd name="connsiteX67" fmla="*/ 232517 w 5372101"/>
              <a:gd name="connsiteY67" fmla="*/ 5147792 h 5513767"/>
              <a:gd name="connsiteX68" fmla="*/ 185851 w 5372101"/>
              <a:gd name="connsiteY68" fmla="*/ 5140408 h 5513767"/>
              <a:gd name="connsiteX69" fmla="*/ 20337 w 5372101"/>
              <a:gd name="connsiteY69" fmla="*/ 5113040 h 5513767"/>
              <a:gd name="connsiteX70" fmla="*/ 0 w 5372101"/>
              <a:gd name="connsiteY70" fmla="*/ 5112243 h 55137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</a:cxnLst>
            <a:rect l="l" t="t" r="r" b="b"/>
            <a:pathLst>
              <a:path w="5372101" h="5513767">
                <a:moveTo>
                  <a:pt x="0" y="0"/>
                </a:moveTo>
                <a:lnTo>
                  <a:pt x="5372101" y="0"/>
                </a:lnTo>
                <a:lnTo>
                  <a:pt x="5372101" y="5513767"/>
                </a:lnTo>
                <a:lnTo>
                  <a:pt x="5363126" y="5512835"/>
                </a:lnTo>
                <a:cubicBezTo>
                  <a:pt x="5345779" y="5509071"/>
                  <a:pt x="5329767" y="5502649"/>
                  <a:pt x="5316714" y="5491247"/>
                </a:cubicBezTo>
                <a:cubicBezTo>
                  <a:pt x="5295689" y="5478131"/>
                  <a:pt x="5219502" y="5459909"/>
                  <a:pt x="5198331" y="5470092"/>
                </a:cubicBezTo>
                <a:cubicBezTo>
                  <a:pt x="5181052" y="5469102"/>
                  <a:pt x="5165047" y="5459569"/>
                  <a:pt x="5150428" y="5472506"/>
                </a:cubicBezTo>
                <a:cubicBezTo>
                  <a:pt x="5129562" y="5487248"/>
                  <a:pt x="5088050" y="5445894"/>
                  <a:pt x="5085506" y="5468851"/>
                </a:cubicBezTo>
                <a:cubicBezTo>
                  <a:pt x="5055692" y="5440170"/>
                  <a:pt x="5006122" y="5469577"/>
                  <a:pt x="4968663" y="5470487"/>
                </a:cubicBezTo>
                <a:cubicBezTo>
                  <a:pt x="4947085" y="5444049"/>
                  <a:pt x="4889767" y="5472037"/>
                  <a:pt x="4815623" y="5458622"/>
                </a:cubicBezTo>
                <a:cubicBezTo>
                  <a:pt x="4792418" y="5428488"/>
                  <a:pt x="4765548" y="5449887"/>
                  <a:pt x="4716679" y="5405365"/>
                </a:cubicBezTo>
                <a:cubicBezTo>
                  <a:pt x="4713235" y="5407807"/>
                  <a:pt x="4709266" y="5409883"/>
                  <a:pt x="4704891" y="5411529"/>
                </a:cubicBezTo>
                <a:cubicBezTo>
                  <a:pt x="4679473" y="5421092"/>
                  <a:pt x="4646164" y="5414379"/>
                  <a:pt x="4630496" y="5396532"/>
                </a:cubicBezTo>
                <a:cubicBezTo>
                  <a:pt x="4590205" y="5365061"/>
                  <a:pt x="4548419" y="5412094"/>
                  <a:pt x="4506964" y="5396685"/>
                </a:cubicBezTo>
                <a:lnTo>
                  <a:pt x="4427135" y="5358585"/>
                </a:lnTo>
                <a:cubicBezTo>
                  <a:pt x="4319267" y="5308575"/>
                  <a:pt x="4152341" y="5340956"/>
                  <a:pt x="4028338" y="5313494"/>
                </a:cubicBezTo>
                <a:lnTo>
                  <a:pt x="4015367" y="5320766"/>
                </a:lnTo>
                <a:lnTo>
                  <a:pt x="4002837" y="5322294"/>
                </a:lnTo>
                <a:lnTo>
                  <a:pt x="3997650" y="5329513"/>
                </a:lnTo>
                <a:lnTo>
                  <a:pt x="3991991" y="5331908"/>
                </a:lnTo>
                <a:cubicBezTo>
                  <a:pt x="3969659" y="5338581"/>
                  <a:pt x="3978880" y="5316131"/>
                  <a:pt x="3925210" y="5319395"/>
                </a:cubicBezTo>
                <a:cubicBezTo>
                  <a:pt x="3947765" y="5277139"/>
                  <a:pt x="3837331" y="5338342"/>
                  <a:pt x="3837014" y="5289023"/>
                </a:cubicBezTo>
                <a:cubicBezTo>
                  <a:pt x="3824001" y="5291376"/>
                  <a:pt x="3811407" y="5295212"/>
                  <a:pt x="3798765" y="5299431"/>
                </a:cubicBezTo>
                <a:lnTo>
                  <a:pt x="3792144" y="5301616"/>
                </a:lnTo>
                <a:lnTo>
                  <a:pt x="3766249" y="5301869"/>
                </a:lnTo>
                <a:lnTo>
                  <a:pt x="3718651" y="5320541"/>
                </a:lnTo>
                <a:cubicBezTo>
                  <a:pt x="3703968" y="5321892"/>
                  <a:pt x="3688308" y="5321427"/>
                  <a:pt x="3671207" y="5318046"/>
                </a:cubicBezTo>
                <a:cubicBezTo>
                  <a:pt x="3616458" y="5288532"/>
                  <a:pt x="3514048" y="5333307"/>
                  <a:pt x="3446863" y="5294348"/>
                </a:cubicBezTo>
                <a:cubicBezTo>
                  <a:pt x="3420930" y="5283822"/>
                  <a:pt x="3333157" y="5274511"/>
                  <a:pt x="3312000" y="5286923"/>
                </a:cubicBezTo>
                <a:cubicBezTo>
                  <a:pt x="3292759" y="5287903"/>
                  <a:pt x="3273112" y="5280334"/>
                  <a:pt x="3259756" y="5294712"/>
                </a:cubicBezTo>
                <a:cubicBezTo>
                  <a:pt x="3239905" y="5311572"/>
                  <a:pt x="3185410" y="5275588"/>
                  <a:pt x="3187481" y="5298457"/>
                </a:cubicBezTo>
                <a:cubicBezTo>
                  <a:pt x="3168018" y="5286036"/>
                  <a:pt x="3146200" y="5288458"/>
                  <a:pt x="3124115" y="5294626"/>
                </a:cubicBezTo>
                <a:lnTo>
                  <a:pt x="3099907" y="5302443"/>
                </a:lnTo>
                <a:lnTo>
                  <a:pt x="3017494" y="5301439"/>
                </a:lnTo>
                <a:lnTo>
                  <a:pt x="3010848" y="5307225"/>
                </a:lnTo>
                <a:lnTo>
                  <a:pt x="2994286" y="5309060"/>
                </a:lnTo>
                <a:lnTo>
                  <a:pt x="2988160" y="5310041"/>
                </a:lnTo>
                <a:lnTo>
                  <a:pt x="2984260" y="5307528"/>
                </a:lnTo>
                <a:cubicBezTo>
                  <a:pt x="2981957" y="5306419"/>
                  <a:pt x="2980273" y="5306402"/>
                  <a:pt x="2979127" y="5308389"/>
                </a:cubicBezTo>
                <a:cubicBezTo>
                  <a:pt x="2978971" y="5309447"/>
                  <a:pt x="2978816" y="5310505"/>
                  <a:pt x="2978660" y="5311563"/>
                </a:cubicBezTo>
                <a:lnTo>
                  <a:pt x="2946326" y="5316745"/>
                </a:lnTo>
                <a:lnTo>
                  <a:pt x="2713134" y="5331381"/>
                </a:lnTo>
                <a:cubicBezTo>
                  <a:pt x="2610698" y="5372328"/>
                  <a:pt x="2466037" y="5325762"/>
                  <a:pt x="2352072" y="5342761"/>
                </a:cubicBezTo>
                <a:cubicBezTo>
                  <a:pt x="2293501" y="5293708"/>
                  <a:pt x="2324138" y="5338538"/>
                  <a:pt x="2260922" y="5328122"/>
                </a:cubicBezTo>
                <a:cubicBezTo>
                  <a:pt x="2275681" y="5372347"/>
                  <a:pt x="2185007" y="5301703"/>
                  <a:pt x="2178497" y="5351065"/>
                </a:cubicBezTo>
                <a:cubicBezTo>
                  <a:pt x="2133294" y="5337229"/>
                  <a:pt x="2097074" y="5300208"/>
                  <a:pt x="2034408" y="5307958"/>
                </a:cubicBezTo>
                <a:cubicBezTo>
                  <a:pt x="1981894" y="5332879"/>
                  <a:pt x="1896288" y="5279365"/>
                  <a:pt x="1831505" y="5312691"/>
                </a:cubicBezTo>
                <a:cubicBezTo>
                  <a:pt x="1807063" y="5321035"/>
                  <a:pt x="1727674" y="5322925"/>
                  <a:pt x="1710387" y="5308705"/>
                </a:cubicBezTo>
                <a:cubicBezTo>
                  <a:pt x="1693367" y="5306094"/>
                  <a:pt x="1674901" y="5312009"/>
                  <a:pt x="1664816" y="5296479"/>
                </a:cubicBezTo>
                <a:cubicBezTo>
                  <a:pt x="1649255" y="5277912"/>
                  <a:pt x="1596152" y="5309335"/>
                  <a:pt x="1600883" y="5286607"/>
                </a:cubicBezTo>
                <a:cubicBezTo>
                  <a:pt x="1563066" y="5308189"/>
                  <a:pt x="1524339" y="5269513"/>
                  <a:pt x="1488397" y="5260898"/>
                </a:cubicBezTo>
                <a:cubicBezTo>
                  <a:pt x="1459246" y="5282011"/>
                  <a:pt x="1412580" y="5243108"/>
                  <a:pt x="1336670" y="5240770"/>
                </a:cubicBezTo>
                <a:cubicBezTo>
                  <a:pt x="1304792" y="5265122"/>
                  <a:pt x="1285508" y="5238878"/>
                  <a:pt x="1224297" y="5271845"/>
                </a:cubicBezTo>
                <a:cubicBezTo>
                  <a:pt x="1221731" y="5268771"/>
                  <a:pt x="1218543" y="5265944"/>
                  <a:pt x="1214830" y="5263450"/>
                </a:cubicBezTo>
                <a:cubicBezTo>
                  <a:pt x="1193241" y="5248952"/>
                  <a:pt x="1158925" y="5248567"/>
                  <a:pt x="1138181" y="5262590"/>
                </a:cubicBezTo>
                <a:lnTo>
                  <a:pt x="943575" y="5290808"/>
                </a:lnTo>
                <a:cubicBezTo>
                  <a:pt x="823587" y="5316899"/>
                  <a:pt x="658340" y="5217603"/>
                  <a:pt x="529813" y="5218555"/>
                </a:cubicBezTo>
                <a:lnTo>
                  <a:pt x="519546" y="5208845"/>
                </a:lnTo>
                <a:lnTo>
                  <a:pt x="507906" y="5204779"/>
                </a:lnTo>
                <a:lnTo>
                  <a:pt x="505153" y="5196726"/>
                </a:lnTo>
                <a:lnTo>
                  <a:pt x="500429" y="5193241"/>
                </a:lnTo>
                <a:cubicBezTo>
                  <a:pt x="480923" y="5182176"/>
                  <a:pt x="482807" y="5205793"/>
                  <a:pt x="431923" y="5191553"/>
                </a:cubicBezTo>
                <a:cubicBezTo>
                  <a:pt x="440499" y="5237077"/>
                  <a:pt x="352872" y="5155083"/>
                  <a:pt x="337115" y="5202714"/>
                </a:cubicBezTo>
                <a:cubicBezTo>
                  <a:pt x="325265" y="5197752"/>
                  <a:pt x="314288" y="5191441"/>
                  <a:pt x="303383" y="5184750"/>
                </a:cubicBezTo>
                <a:lnTo>
                  <a:pt x="297664" y="5181269"/>
                </a:lnTo>
                <a:lnTo>
                  <a:pt x="272701" y="5175678"/>
                </a:lnTo>
                <a:lnTo>
                  <a:pt x="268242" y="5163678"/>
                </a:lnTo>
                <a:lnTo>
                  <a:pt x="232517" y="5147792"/>
                </a:lnTo>
                <a:cubicBezTo>
                  <a:pt x="218741" y="5143453"/>
                  <a:pt x="203450" y="5140668"/>
                  <a:pt x="185851" y="5140408"/>
                </a:cubicBezTo>
                <a:cubicBezTo>
                  <a:pt x="139207" y="5153337"/>
                  <a:pt x="79723" y="5120316"/>
                  <a:pt x="20337" y="5113040"/>
                </a:cubicBezTo>
                <a:lnTo>
                  <a:pt x="0" y="5112243"/>
                </a:lnTo>
                <a:close/>
              </a:path>
            </a:pathLst>
          </a:custGeom>
          <a:ln>
            <a:noFill/>
          </a:ln>
          <a:effectLst>
            <a:outerShdw blurRad="25400" dist="12700" dir="3000000" algn="tl" rotWithShape="0">
              <a:prstClr val="black">
                <a:alpha val="27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37" name="Rectangle 6">
            <a:extLst>
              <a:ext uri="{FF2B5EF4-FFF2-40B4-BE49-F238E27FC236}">
                <a16:creationId xmlns:a16="http://schemas.microsoft.com/office/drawing/2014/main" id="{F0C518C2-0AA4-470C-87B9-9CBF428FBA2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2564666" y="399531"/>
            <a:ext cx="1707751" cy="428984"/>
          </a:xfrm>
          <a:custGeom>
            <a:avLst/>
            <a:gdLst>
              <a:gd name="connsiteX0" fmla="*/ 0 w 2142503"/>
              <a:gd name="connsiteY0" fmla="*/ 0 h 571500"/>
              <a:gd name="connsiteX1" fmla="*/ 2142503 w 2142503"/>
              <a:gd name="connsiteY1" fmla="*/ 0 h 571500"/>
              <a:gd name="connsiteX2" fmla="*/ 2142503 w 2142503"/>
              <a:gd name="connsiteY2" fmla="*/ 571500 h 571500"/>
              <a:gd name="connsiteX3" fmla="*/ 0 w 2142503"/>
              <a:gd name="connsiteY3" fmla="*/ 571500 h 571500"/>
              <a:gd name="connsiteX4" fmla="*/ 0 w 2142503"/>
              <a:gd name="connsiteY4" fmla="*/ 0 h 571500"/>
              <a:gd name="connsiteX0" fmla="*/ 0 w 2142503"/>
              <a:gd name="connsiteY0" fmla="*/ 0 h 582145"/>
              <a:gd name="connsiteX1" fmla="*/ 2142503 w 2142503"/>
              <a:gd name="connsiteY1" fmla="*/ 0 h 582145"/>
              <a:gd name="connsiteX2" fmla="*/ 2142503 w 2142503"/>
              <a:gd name="connsiteY2" fmla="*/ 571500 h 582145"/>
              <a:gd name="connsiteX3" fmla="*/ 2050917 w 2142503"/>
              <a:gd name="connsiteY3" fmla="*/ 582088 h 582145"/>
              <a:gd name="connsiteX4" fmla="*/ 0 w 2142503"/>
              <a:gd name="connsiteY4" fmla="*/ 571500 h 582145"/>
              <a:gd name="connsiteX5" fmla="*/ 0 w 2142503"/>
              <a:gd name="connsiteY5" fmla="*/ 0 h 582145"/>
              <a:gd name="connsiteX0" fmla="*/ 0 w 2159832"/>
              <a:gd name="connsiteY0" fmla="*/ 0 h 582145"/>
              <a:gd name="connsiteX1" fmla="*/ 2142503 w 2159832"/>
              <a:gd name="connsiteY1" fmla="*/ 0 h 582145"/>
              <a:gd name="connsiteX2" fmla="*/ 2159829 w 2159832"/>
              <a:gd name="connsiteY2" fmla="*/ 96526 h 582145"/>
              <a:gd name="connsiteX3" fmla="*/ 2142503 w 2159832"/>
              <a:gd name="connsiteY3" fmla="*/ 571500 h 582145"/>
              <a:gd name="connsiteX4" fmla="*/ 2050917 w 2159832"/>
              <a:gd name="connsiteY4" fmla="*/ 582088 h 582145"/>
              <a:gd name="connsiteX5" fmla="*/ 0 w 2159832"/>
              <a:gd name="connsiteY5" fmla="*/ 571500 h 582145"/>
              <a:gd name="connsiteX6" fmla="*/ 0 w 2159832"/>
              <a:gd name="connsiteY6" fmla="*/ 0 h 582145"/>
              <a:gd name="connsiteX0" fmla="*/ 0 w 2159832"/>
              <a:gd name="connsiteY0" fmla="*/ 12386 h 594531"/>
              <a:gd name="connsiteX1" fmla="*/ 67826 w 2159832"/>
              <a:gd name="connsiteY1" fmla="*/ 0 h 594531"/>
              <a:gd name="connsiteX2" fmla="*/ 2142503 w 2159832"/>
              <a:gd name="connsiteY2" fmla="*/ 12386 h 594531"/>
              <a:gd name="connsiteX3" fmla="*/ 2159829 w 2159832"/>
              <a:gd name="connsiteY3" fmla="*/ 108912 h 594531"/>
              <a:gd name="connsiteX4" fmla="*/ 2142503 w 2159832"/>
              <a:gd name="connsiteY4" fmla="*/ 583886 h 594531"/>
              <a:gd name="connsiteX5" fmla="*/ 2050917 w 2159832"/>
              <a:gd name="connsiteY5" fmla="*/ 594474 h 594531"/>
              <a:gd name="connsiteX6" fmla="*/ 0 w 2159832"/>
              <a:gd name="connsiteY6" fmla="*/ 583886 h 594531"/>
              <a:gd name="connsiteX7" fmla="*/ 0 w 2159832"/>
              <a:gd name="connsiteY7" fmla="*/ 12386 h 594531"/>
              <a:gd name="connsiteX0" fmla="*/ 0 w 2168908"/>
              <a:gd name="connsiteY0" fmla="*/ 26000 h 594531"/>
              <a:gd name="connsiteX1" fmla="*/ 76902 w 2168908"/>
              <a:gd name="connsiteY1" fmla="*/ 0 h 594531"/>
              <a:gd name="connsiteX2" fmla="*/ 2151579 w 2168908"/>
              <a:gd name="connsiteY2" fmla="*/ 12386 h 594531"/>
              <a:gd name="connsiteX3" fmla="*/ 2168905 w 2168908"/>
              <a:gd name="connsiteY3" fmla="*/ 108912 h 594531"/>
              <a:gd name="connsiteX4" fmla="*/ 2151579 w 2168908"/>
              <a:gd name="connsiteY4" fmla="*/ 583886 h 594531"/>
              <a:gd name="connsiteX5" fmla="*/ 2059993 w 2168908"/>
              <a:gd name="connsiteY5" fmla="*/ 594474 h 594531"/>
              <a:gd name="connsiteX6" fmla="*/ 9076 w 2168908"/>
              <a:gd name="connsiteY6" fmla="*/ 583886 h 594531"/>
              <a:gd name="connsiteX7" fmla="*/ 0 w 2168908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147197 w 2316105"/>
              <a:gd name="connsiteY0" fmla="*/ 26000 h 594531"/>
              <a:gd name="connsiteX1" fmla="*/ 224099 w 2316105"/>
              <a:gd name="connsiteY1" fmla="*/ 0 h 594531"/>
              <a:gd name="connsiteX2" fmla="*/ 2298776 w 2316105"/>
              <a:gd name="connsiteY2" fmla="*/ 12386 h 594531"/>
              <a:gd name="connsiteX3" fmla="*/ 2316102 w 2316105"/>
              <a:gd name="connsiteY3" fmla="*/ 108912 h 594531"/>
              <a:gd name="connsiteX4" fmla="*/ 2298776 w 2316105"/>
              <a:gd name="connsiteY4" fmla="*/ 583886 h 594531"/>
              <a:gd name="connsiteX5" fmla="*/ 2207190 w 2316105"/>
              <a:gd name="connsiteY5" fmla="*/ 594474 h 594531"/>
              <a:gd name="connsiteX6" fmla="*/ 156273 w 2316105"/>
              <a:gd name="connsiteY6" fmla="*/ 583886 h 594531"/>
              <a:gd name="connsiteX7" fmla="*/ 142416 w 2316105"/>
              <a:gd name="connsiteY7" fmla="*/ 235975 h 594531"/>
              <a:gd name="connsiteX8" fmla="*/ 147197 w 2316105"/>
              <a:gd name="connsiteY8" fmla="*/ 26000 h 594531"/>
              <a:gd name="connsiteX0" fmla="*/ 154684 w 2323592"/>
              <a:gd name="connsiteY0" fmla="*/ 26000 h 594531"/>
              <a:gd name="connsiteX1" fmla="*/ 231586 w 2323592"/>
              <a:gd name="connsiteY1" fmla="*/ 0 h 594531"/>
              <a:gd name="connsiteX2" fmla="*/ 2306263 w 2323592"/>
              <a:gd name="connsiteY2" fmla="*/ 12386 h 594531"/>
              <a:gd name="connsiteX3" fmla="*/ 2323589 w 2323592"/>
              <a:gd name="connsiteY3" fmla="*/ 108912 h 594531"/>
              <a:gd name="connsiteX4" fmla="*/ 2306263 w 2323592"/>
              <a:gd name="connsiteY4" fmla="*/ 583886 h 594531"/>
              <a:gd name="connsiteX5" fmla="*/ 2214677 w 2323592"/>
              <a:gd name="connsiteY5" fmla="*/ 594474 h 594531"/>
              <a:gd name="connsiteX6" fmla="*/ 163760 w 2323592"/>
              <a:gd name="connsiteY6" fmla="*/ 583886 h 594531"/>
              <a:gd name="connsiteX7" fmla="*/ 158979 w 2323592"/>
              <a:gd name="connsiteY7" fmla="*/ 403879 h 594531"/>
              <a:gd name="connsiteX8" fmla="*/ 149903 w 2323592"/>
              <a:gd name="connsiteY8" fmla="*/ 235975 h 594531"/>
              <a:gd name="connsiteX9" fmla="*/ 154684 w 2323592"/>
              <a:gd name="connsiteY9" fmla="*/ 26000 h 594531"/>
              <a:gd name="connsiteX0" fmla="*/ 13665 w 2182573"/>
              <a:gd name="connsiteY0" fmla="*/ 26000 h 594531"/>
              <a:gd name="connsiteX1" fmla="*/ 90567 w 2182573"/>
              <a:gd name="connsiteY1" fmla="*/ 0 h 594531"/>
              <a:gd name="connsiteX2" fmla="*/ 2165244 w 2182573"/>
              <a:gd name="connsiteY2" fmla="*/ 12386 h 594531"/>
              <a:gd name="connsiteX3" fmla="*/ 2182570 w 2182573"/>
              <a:gd name="connsiteY3" fmla="*/ 108912 h 594531"/>
              <a:gd name="connsiteX4" fmla="*/ 2165244 w 2182573"/>
              <a:gd name="connsiteY4" fmla="*/ 583886 h 594531"/>
              <a:gd name="connsiteX5" fmla="*/ 2073658 w 2182573"/>
              <a:gd name="connsiteY5" fmla="*/ 594474 h 594531"/>
              <a:gd name="connsiteX6" fmla="*/ 22741 w 2182573"/>
              <a:gd name="connsiteY6" fmla="*/ 583886 h 594531"/>
              <a:gd name="connsiteX7" fmla="*/ 17960 w 2182573"/>
              <a:gd name="connsiteY7" fmla="*/ 403879 h 594531"/>
              <a:gd name="connsiteX8" fmla="*/ 8884 w 2182573"/>
              <a:gd name="connsiteY8" fmla="*/ 235975 h 594531"/>
              <a:gd name="connsiteX9" fmla="*/ 13665 w 2182573"/>
              <a:gd name="connsiteY9" fmla="*/ 26000 h 594531"/>
              <a:gd name="connsiteX0" fmla="*/ 13665 w 2202120"/>
              <a:gd name="connsiteY0" fmla="*/ 26000 h 594531"/>
              <a:gd name="connsiteX1" fmla="*/ 90567 w 2202120"/>
              <a:gd name="connsiteY1" fmla="*/ 0 h 594531"/>
              <a:gd name="connsiteX2" fmla="*/ 2165244 w 2202120"/>
              <a:gd name="connsiteY2" fmla="*/ 12386 h 594531"/>
              <a:gd name="connsiteX3" fmla="*/ 2182570 w 2202120"/>
              <a:gd name="connsiteY3" fmla="*/ 108912 h 594531"/>
              <a:gd name="connsiteX4" fmla="*/ 2192471 w 2202120"/>
              <a:gd name="connsiteY4" fmla="*/ 583886 h 594531"/>
              <a:gd name="connsiteX5" fmla="*/ 2073658 w 2202120"/>
              <a:gd name="connsiteY5" fmla="*/ 594474 h 594531"/>
              <a:gd name="connsiteX6" fmla="*/ 22741 w 2202120"/>
              <a:gd name="connsiteY6" fmla="*/ 583886 h 594531"/>
              <a:gd name="connsiteX7" fmla="*/ 17960 w 2202120"/>
              <a:gd name="connsiteY7" fmla="*/ 403879 h 594531"/>
              <a:gd name="connsiteX8" fmla="*/ 8884 w 2202120"/>
              <a:gd name="connsiteY8" fmla="*/ 235975 h 594531"/>
              <a:gd name="connsiteX9" fmla="*/ 13665 w 2202120"/>
              <a:gd name="connsiteY9" fmla="*/ 26000 h 594531"/>
              <a:gd name="connsiteX0" fmla="*/ 13665 w 2202036"/>
              <a:gd name="connsiteY0" fmla="*/ 26000 h 594531"/>
              <a:gd name="connsiteX1" fmla="*/ 90567 w 2202036"/>
              <a:gd name="connsiteY1" fmla="*/ 0 h 594531"/>
              <a:gd name="connsiteX2" fmla="*/ 2165244 w 2202036"/>
              <a:gd name="connsiteY2" fmla="*/ 12386 h 594531"/>
              <a:gd name="connsiteX3" fmla="*/ 2182570 w 2202036"/>
              <a:gd name="connsiteY3" fmla="*/ 108912 h 594531"/>
              <a:gd name="connsiteX4" fmla="*/ 2191645 w 2202036"/>
              <a:gd name="connsiteY4" fmla="*/ 422031 h 594531"/>
              <a:gd name="connsiteX5" fmla="*/ 2192471 w 2202036"/>
              <a:gd name="connsiteY5" fmla="*/ 583886 h 594531"/>
              <a:gd name="connsiteX6" fmla="*/ 2073658 w 2202036"/>
              <a:gd name="connsiteY6" fmla="*/ 594474 h 594531"/>
              <a:gd name="connsiteX7" fmla="*/ 22741 w 2202036"/>
              <a:gd name="connsiteY7" fmla="*/ 583886 h 594531"/>
              <a:gd name="connsiteX8" fmla="*/ 17960 w 2202036"/>
              <a:gd name="connsiteY8" fmla="*/ 403879 h 594531"/>
              <a:gd name="connsiteX9" fmla="*/ 8884 w 2202036"/>
              <a:gd name="connsiteY9" fmla="*/ 235975 h 594531"/>
              <a:gd name="connsiteX10" fmla="*/ 13665 w 2202036"/>
              <a:gd name="connsiteY10" fmla="*/ 26000 h 594531"/>
              <a:gd name="connsiteX0" fmla="*/ 142254 w 2330625"/>
              <a:gd name="connsiteY0" fmla="*/ 26000 h 594531"/>
              <a:gd name="connsiteX1" fmla="*/ 219156 w 2330625"/>
              <a:gd name="connsiteY1" fmla="*/ 0 h 594531"/>
              <a:gd name="connsiteX2" fmla="*/ 2293833 w 2330625"/>
              <a:gd name="connsiteY2" fmla="*/ 12386 h 594531"/>
              <a:gd name="connsiteX3" fmla="*/ 2311159 w 2330625"/>
              <a:gd name="connsiteY3" fmla="*/ 108912 h 594531"/>
              <a:gd name="connsiteX4" fmla="*/ 2320234 w 2330625"/>
              <a:gd name="connsiteY4" fmla="*/ 422031 h 594531"/>
              <a:gd name="connsiteX5" fmla="*/ 2321060 w 2330625"/>
              <a:gd name="connsiteY5" fmla="*/ 583886 h 594531"/>
              <a:gd name="connsiteX6" fmla="*/ 2202247 w 2330625"/>
              <a:gd name="connsiteY6" fmla="*/ 594474 h 594531"/>
              <a:gd name="connsiteX7" fmla="*/ 151330 w 2330625"/>
              <a:gd name="connsiteY7" fmla="*/ 583886 h 594531"/>
              <a:gd name="connsiteX8" fmla="*/ 155624 w 2330625"/>
              <a:gd name="connsiteY8" fmla="*/ 512790 h 594531"/>
              <a:gd name="connsiteX9" fmla="*/ 146549 w 2330625"/>
              <a:gd name="connsiteY9" fmla="*/ 403879 h 594531"/>
              <a:gd name="connsiteX10" fmla="*/ 137473 w 2330625"/>
              <a:gd name="connsiteY10" fmla="*/ 235975 h 594531"/>
              <a:gd name="connsiteX11" fmla="*/ 142254 w 2330625"/>
              <a:gd name="connsiteY11" fmla="*/ 26000 h 594531"/>
              <a:gd name="connsiteX0" fmla="*/ 13413 w 2201784"/>
              <a:gd name="connsiteY0" fmla="*/ 26000 h 594531"/>
              <a:gd name="connsiteX1" fmla="*/ 90315 w 2201784"/>
              <a:gd name="connsiteY1" fmla="*/ 0 h 594531"/>
              <a:gd name="connsiteX2" fmla="*/ 2164992 w 2201784"/>
              <a:gd name="connsiteY2" fmla="*/ 12386 h 594531"/>
              <a:gd name="connsiteX3" fmla="*/ 2182318 w 2201784"/>
              <a:gd name="connsiteY3" fmla="*/ 108912 h 594531"/>
              <a:gd name="connsiteX4" fmla="*/ 2191393 w 2201784"/>
              <a:gd name="connsiteY4" fmla="*/ 422031 h 594531"/>
              <a:gd name="connsiteX5" fmla="*/ 2192219 w 2201784"/>
              <a:gd name="connsiteY5" fmla="*/ 583886 h 594531"/>
              <a:gd name="connsiteX6" fmla="*/ 2073406 w 2201784"/>
              <a:gd name="connsiteY6" fmla="*/ 594474 h 594531"/>
              <a:gd name="connsiteX7" fmla="*/ 22489 w 2201784"/>
              <a:gd name="connsiteY7" fmla="*/ 583886 h 594531"/>
              <a:gd name="connsiteX8" fmla="*/ 26783 w 2201784"/>
              <a:gd name="connsiteY8" fmla="*/ 512790 h 594531"/>
              <a:gd name="connsiteX9" fmla="*/ 17708 w 2201784"/>
              <a:gd name="connsiteY9" fmla="*/ 403879 h 594531"/>
              <a:gd name="connsiteX10" fmla="*/ 8632 w 2201784"/>
              <a:gd name="connsiteY10" fmla="*/ 235975 h 594531"/>
              <a:gd name="connsiteX11" fmla="*/ 13413 w 2201784"/>
              <a:gd name="connsiteY11" fmla="*/ 26000 h 5945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201784" h="594531">
                <a:moveTo>
                  <a:pt x="13413" y="26000"/>
                </a:moveTo>
                <a:cubicBezTo>
                  <a:pt x="37534" y="24897"/>
                  <a:pt x="66194" y="1103"/>
                  <a:pt x="90315" y="0"/>
                </a:cubicBezTo>
                <a:lnTo>
                  <a:pt x="2164992" y="12386"/>
                </a:lnTo>
                <a:cubicBezTo>
                  <a:pt x="2164717" y="43049"/>
                  <a:pt x="2182593" y="78249"/>
                  <a:pt x="2182318" y="108912"/>
                </a:cubicBezTo>
                <a:cubicBezTo>
                  <a:pt x="2188231" y="177186"/>
                  <a:pt x="2189743" y="342869"/>
                  <a:pt x="2191393" y="422031"/>
                </a:cubicBezTo>
                <a:cubicBezTo>
                  <a:pt x="2193043" y="501193"/>
                  <a:pt x="2213396" y="555146"/>
                  <a:pt x="2192219" y="583886"/>
                </a:cubicBezTo>
                <a:cubicBezTo>
                  <a:pt x="2172279" y="582877"/>
                  <a:pt x="2093346" y="595483"/>
                  <a:pt x="2073406" y="594474"/>
                </a:cubicBezTo>
                <a:lnTo>
                  <a:pt x="22489" y="583886"/>
                </a:lnTo>
                <a:cubicBezTo>
                  <a:pt x="5849" y="592962"/>
                  <a:pt x="27580" y="542791"/>
                  <a:pt x="26783" y="512790"/>
                </a:cubicBezTo>
                <a:cubicBezTo>
                  <a:pt x="25986" y="482789"/>
                  <a:pt x="18464" y="450015"/>
                  <a:pt x="17708" y="403879"/>
                </a:cubicBezTo>
                <a:cubicBezTo>
                  <a:pt x="16952" y="357743"/>
                  <a:pt x="-14855" y="308787"/>
                  <a:pt x="8632" y="235975"/>
                </a:cubicBezTo>
                <a:cubicBezTo>
                  <a:pt x="7119" y="142994"/>
                  <a:pt x="-201" y="65329"/>
                  <a:pt x="13413" y="26000"/>
                </a:cubicBezTo>
                <a:close/>
              </a:path>
            </a:pathLst>
          </a:custGeom>
          <a:solidFill>
            <a:srgbClr val="D9D4D0">
              <a:alpha val="60000"/>
            </a:srgbClr>
          </a:solidFill>
          <a:ln>
            <a:noFill/>
          </a:ln>
          <a:effectLst>
            <a:softEdge rad="635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Content Placeholder 4">
            <a:extLst>
              <a:ext uri="{FF2B5EF4-FFF2-40B4-BE49-F238E27FC236}">
                <a16:creationId xmlns:a16="http://schemas.microsoft.com/office/drawing/2014/main" id="{AF8F329F-3345-CD7C-7F2F-D8E8D9636659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316319" y="1814565"/>
            <a:ext cx="4458446" cy="3109740"/>
          </a:xfr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s-ES" sz="2000" dirty="0" err="1">
                <a:latin typeface="Lato Light"/>
                <a:ea typeface="Lato Light"/>
                <a:cs typeface="Lato Light"/>
              </a:rPr>
              <a:t>Habitat</a:t>
            </a:r>
            <a:r>
              <a:rPr lang="es-ES" sz="2000" dirty="0">
                <a:latin typeface="Lato Light"/>
                <a:ea typeface="Lato Light"/>
                <a:cs typeface="Lato Light"/>
              </a:rPr>
              <a:t> </a:t>
            </a:r>
            <a:r>
              <a:rPr lang="es-ES" sz="2000" dirty="0" err="1">
                <a:latin typeface="Lato Light"/>
                <a:ea typeface="Lato Light"/>
                <a:cs typeface="Lato Light"/>
              </a:rPr>
              <a:t>naturalen</a:t>
            </a:r>
            <a:r>
              <a:rPr lang="es-ES" sz="2000" dirty="0">
                <a:latin typeface="Lato Light"/>
                <a:ea typeface="Lato Light"/>
                <a:cs typeface="Lato Light"/>
              </a:rPr>
              <a:t> </a:t>
            </a:r>
            <a:r>
              <a:rPr lang="es-ES" sz="2000" dirty="0" err="1">
                <a:latin typeface="Lato Light"/>
                <a:ea typeface="Lato Light"/>
                <a:cs typeface="Lato Light"/>
              </a:rPr>
              <a:t>degradazioa</a:t>
            </a:r>
            <a:r>
              <a:rPr lang="es-ES" sz="2000" dirty="0">
                <a:latin typeface="Lato Light"/>
                <a:ea typeface="Lato Light"/>
                <a:cs typeface="Lato Light"/>
              </a:rPr>
              <a:t> eta </a:t>
            </a:r>
            <a:r>
              <a:rPr lang="es-ES" sz="2000" dirty="0" err="1">
                <a:latin typeface="Lato Light"/>
                <a:ea typeface="Lato Light"/>
                <a:cs typeface="Lato Light"/>
              </a:rPr>
              <a:t>suntsipena</a:t>
            </a:r>
            <a:r>
              <a:rPr lang="es-ES" sz="2000" dirty="0">
                <a:latin typeface="Lato Light"/>
                <a:ea typeface="Lato Light"/>
                <a:cs typeface="Lato Light"/>
              </a:rPr>
              <a:t>, eta </a:t>
            </a:r>
            <a:r>
              <a:rPr lang="es-ES" sz="2000" dirty="0" err="1">
                <a:latin typeface="Lato Light"/>
                <a:ea typeface="Lato Light"/>
                <a:cs typeface="Lato Light"/>
              </a:rPr>
              <a:t>horrek</a:t>
            </a:r>
            <a:r>
              <a:rPr lang="es-ES" sz="2000" dirty="0">
                <a:latin typeface="Lato Light"/>
                <a:ea typeface="Lato Light"/>
                <a:cs typeface="Lato Light"/>
              </a:rPr>
              <a:t> </a:t>
            </a:r>
            <a:r>
              <a:rPr lang="es-ES" sz="2000" dirty="0" err="1">
                <a:latin typeface="Lato Light"/>
                <a:ea typeface="Lato Light"/>
                <a:cs typeface="Lato Light"/>
              </a:rPr>
              <a:t>desagertzeko</a:t>
            </a:r>
            <a:r>
              <a:rPr lang="es-ES" sz="2000" dirty="0">
                <a:latin typeface="Lato Light"/>
                <a:ea typeface="Lato Light"/>
                <a:cs typeface="Lato Light"/>
              </a:rPr>
              <a:t> </a:t>
            </a:r>
            <a:r>
              <a:rPr lang="es-ES" sz="2000" dirty="0" err="1">
                <a:latin typeface="Lato Light"/>
                <a:ea typeface="Lato Light"/>
                <a:cs typeface="Lato Light"/>
              </a:rPr>
              <a:t>arriskua</a:t>
            </a:r>
            <a:r>
              <a:rPr lang="es-ES" sz="2000" dirty="0">
                <a:latin typeface="Lato Light"/>
                <a:ea typeface="Lato Light"/>
                <a:cs typeface="Lato Light"/>
              </a:rPr>
              <a:t> </a:t>
            </a:r>
            <a:r>
              <a:rPr lang="es-ES" sz="2000" dirty="0" err="1">
                <a:latin typeface="Lato Light"/>
                <a:ea typeface="Lato Light"/>
                <a:cs typeface="Lato Light"/>
              </a:rPr>
              <a:t>dakarkie</a:t>
            </a:r>
            <a:r>
              <a:rPr lang="es-ES" sz="2000" dirty="0">
                <a:latin typeface="Lato Light"/>
                <a:ea typeface="Lato Light"/>
                <a:cs typeface="Lato Light"/>
              </a:rPr>
              <a:t> fauna eta flora </a:t>
            </a:r>
            <a:r>
              <a:rPr lang="es-ES" sz="2000" dirty="0" err="1">
                <a:latin typeface="Lato Light"/>
                <a:ea typeface="Lato Light"/>
                <a:cs typeface="Lato Light"/>
              </a:rPr>
              <a:t>espezie</a:t>
            </a:r>
            <a:r>
              <a:rPr lang="es-ES" sz="2000" dirty="0">
                <a:latin typeface="Lato Light"/>
                <a:ea typeface="Lato Light"/>
                <a:cs typeface="Lato Light"/>
              </a:rPr>
              <a:t> </a:t>
            </a:r>
            <a:r>
              <a:rPr lang="es-ES" sz="2000" dirty="0" err="1">
                <a:latin typeface="Lato Light"/>
                <a:ea typeface="Lato Light"/>
                <a:cs typeface="Lato Light"/>
              </a:rPr>
              <a:t>askori</a:t>
            </a:r>
            <a:r>
              <a:rPr lang="es-ES" sz="2000" dirty="0">
                <a:latin typeface="Lato Light"/>
                <a:ea typeface="Lato Light"/>
                <a:cs typeface="Lato Light"/>
              </a:rPr>
              <a:t>, </a:t>
            </a:r>
            <a:r>
              <a:rPr lang="es-ES" sz="2000" dirty="0" err="1">
                <a:latin typeface="Lato Light"/>
                <a:ea typeface="Lato Light"/>
                <a:cs typeface="Lato Light"/>
              </a:rPr>
              <a:t>baldin</a:t>
            </a:r>
            <a:r>
              <a:rPr lang="es-ES" sz="2000" dirty="0">
                <a:latin typeface="Lato Light"/>
                <a:ea typeface="Lato Light"/>
                <a:cs typeface="Lato Light"/>
              </a:rPr>
              <a:t> eta </a:t>
            </a:r>
            <a:r>
              <a:rPr lang="es-ES" sz="2000" dirty="0" err="1">
                <a:latin typeface="Lato Light"/>
                <a:ea typeface="Lato Light"/>
                <a:cs typeface="Lato Light"/>
              </a:rPr>
              <a:t>espezie</a:t>
            </a:r>
            <a:r>
              <a:rPr lang="es-ES" sz="2000" dirty="0">
                <a:latin typeface="Lato Light"/>
                <a:ea typeface="Lato Light"/>
                <a:cs typeface="Lato Light"/>
              </a:rPr>
              <a:t> </a:t>
            </a:r>
            <a:r>
              <a:rPr lang="es-ES" sz="2000" dirty="0" err="1">
                <a:latin typeface="Lato Light"/>
                <a:ea typeface="Lato Light"/>
                <a:cs typeface="Lato Light"/>
              </a:rPr>
              <a:t>horiek</a:t>
            </a:r>
            <a:r>
              <a:rPr lang="es-ES" sz="2000" dirty="0">
                <a:latin typeface="Lato Light"/>
                <a:ea typeface="Lato Light"/>
                <a:cs typeface="Lato Light"/>
              </a:rPr>
              <a:t> </a:t>
            </a:r>
            <a:r>
              <a:rPr lang="es-ES" sz="2000" dirty="0" err="1">
                <a:latin typeface="Lato Light"/>
                <a:ea typeface="Lato Light"/>
                <a:cs typeface="Lato Light"/>
              </a:rPr>
              <a:t>beren</a:t>
            </a:r>
            <a:r>
              <a:rPr lang="es-ES" sz="2000" dirty="0">
                <a:latin typeface="Lato Light"/>
                <a:ea typeface="Lato Light"/>
                <a:cs typeface="Lato Light"/>
              </a:rPr>
              <a:t> </a:t>
            </a:r>
            <a:r>
              <a:rPr lang="es-ES" sz="2000" dirty="0" err="1">
                <a:latin typeface="Lato Light"/>
                <a:ea typeface="Lato Light"/>
                <a:cs typeface="Lato Light"/>
              </a:rPr>
              <a:t>ingurunea</a:t>
            </a:r>
            <a:r>
              <a:rPr lang="es-ES" sz="2000" dirty="0">
                <a:latin typeface="Lato Light"/>
                <a:ea typeface="Lato Light"/>
                <a:cs typeface="Lato Light"/>
              </a:rPr>
              <a:t> </a:t>
            </a:r>
            <a:r>
              <a:rPr lang="es-ES" sz="2000" dirty="0" err="1">
                <a:latin typeface="Lato Light"/>
                <a:ea typeface="Lato Light"/>
                <a:cs typeface="Lato Light"/>
              </a:rPr>
              <a:t>alda</a:t>
            </a:r>
            <a:r>
              <a:rPr lang="es-ES" sz="2000" dirty="0">
                <a:latin typeface="Lato Light"/>
                <a:ea typeface="Lato Light"/>
                <a:cs typeface="Lato Light"/>
              </a:rPr>
              <a:t> </a:t>
            </a:r>
            <a:r>
              <a:rPr lang="es-ES" sz="2000" dirty="0" err="1">
                <a:latin typeface="Lato Light"/>
                <a:ea typeface="Lato Light"/>
                <a:cs typeface="Lato Light"/>
              </a:rPr>
              <a:t>badezakete</a:t>
            </a:r>
            <a:r>
              <a:rPr lang="es-ES" sz="2000" dirty="0">
                <a:latin typeface="Lato Light"/>
                <a:ea typeface="Lato Light"/>
                <a:cs typeface="Lato Light"/>
              </a:rPr>
              <a:t>.</a:t>
            </a:r>
            <a:endParaRPr lang="en-US" sz="2000" dirty="0">
              <a:latin typeface="Lato Light"/>
              <a:ea typeface="Lato Light"/>
              <a:cs typeface="Lato Light"/>
            </a:endParaRPr>
          </a:p>
        </p:txBody>
      </p:sp>
    </p:spTree>
    <p:extLst>
      <p:ext uri="{BB962C8B-B14F-4D97-AF65-F5344CB8AC3E}">
        <p14:creationId xmlns:p14="http://schemas.microsoft.com/office/powerpoint/2010/main" val="2013274887"/>
      </p:ext>
    </p:extLst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33" name="Rectangle 32">
            <a:extLst>
              <a:ext uri="{FF2B5EF4-FFF2-40B4-BE49-F238E27FC236}">
                <a16:creationId xmlns:a16="http://schemas.microsoft.com/office/drawing/2014/main" id="{4D4677D2-D5AC-4CF9-9EED-2B89D0A1C21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ln w="12700" cap="flat" cmpd="sng" algn="ctr">
            <a:noFill/>
            <a:prstDash val="solid"/>
            <a:miter lim="800000"/>
          </a:ln>
          <a:effectLst/>
          <a:extLs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5" name="Rectangle 34">
            <a:extLst>
              <a:ext uri="{FF2B5EF4-FFF2-40B4-BE49-F238E27FC236}">
                <a16:creationId xmlns:a16="http://schemas.microsoft.com/office/drawing/2014/main" id="{AF695F69-7001-421E-98A8-E74156934A5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82766A">
              <a:alpha val="15000"/>
            </a:srgbClr>
          </a:solidFill>
          <a:ln w="12700" cap="flat" cmpd="sng" algn="ctr">
            <a:noFill/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8" name="Picture 2" descr="Resultado de imagen de redes de pesca residuo ecoalf">
            <a:extLst>
              <a:ext uri="{FF2B5EF4-FFF2-40B4-BE49-F238E27FC236}">
                <a16:creationId xmlns:a16="http://schemas.microsoft.com/office/drawing/2014/main" id="{5B08A4A2-D740-4EBE-A963-CD2AE04DF5CD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b="-1"/>
          <a:stretch/>
        </p:blipFill>
        <p:spPr bwMode="auto">
          <a:xfrm>
            <a:off x="6096010" y="10"/>
            <a:ext cx="6095999" cy="6857990"/>
          </a:xfrm>
          <a:custGeom>
            <a:avLst/>
            <a:gdLst/>
            <a:ahLst/>
            <a:cxnLst/>
            <a:rect l="l" t="t" r="r" b="b"/>
            <a:pathLst>
              <a:path w="6095999" h="6858000">
                <a:moveTo>
                  <a:pt x="0" y="0"/>
                </a:moveTo>
                <a:lnTo>
                  <a:pt x="6095999" y="0"/>
                </a:lnTo>
                <a:lnTo>
                  <a:pt x="6095999" y="6858000"/>
                </a:lnTo>
                <a:lnTo>
                  <a:pt x="0" y="6858000"/>
                </a:lnTo>
                <a:lnTo>
                  <a:pt x="0" y="6857999"/>
                </a:lnTo>
                <a:lnTo>
                  <a:pt x="4220980" y="6857999"/>
                </a:lnTo>
                <a:lnTo>
                  <a:pt x="4213164" y="6851010"/>
                </a:lnTo>
                <a:cubicBezTo>
                  <a:pt x="4181666" y="6825777"/>
                  <a:pt x="4066661" y="6744343"/>
                  <a:pt x="4062999" y="6737842"/>
                </a:cubicBezTo>
                <a:cubicBezTo>
                  <a:pt x="4024279" y="6693220"/>
                  <a:pt x="4060463" y="6731339"/>
                  <a:pt x="3994350" y="6686435"/>
                </a:cubicBezTo>
                <a:cubicBezTo>
                  <a:pt x="3947033" y="6670674"/>
                  <a:pt x="3899856" y="6566625"/>
                  <a:pt x="3859426" y="6512643"/>
                </a:cubicBezTo>
                <a:cubicBezTo>
                  <a:pt x="3843619" y="6494605"/>
                  <a:pt x="3819111" y="6476220"/>
                  <a:pt x="3795266" y="6469055"/>
                </a:cubicBezTo>
                <a:cubicBezTo>
                  <a:pt x="3772240" y="6479507"/>
                  <a:pt x="3769424" y="6446115"/>
                  <a:pt x="3752228" y="6440526"/>
                </a:cubicBezTo>
                <a:cubicBezTo>
                  <a:pt x="3742060" y="6447641"/>
                  <a:pt x="3719048" y="6424775"/>
                  <a:pt x="3716355" y="6414007"/>
                </a:cubicBezTo>
                <a:cubicBezTo>
                  <a:pt x="3729286" y="6392352"/>
                  <a:pt x="3629924" y="6387100"/>
                  <a:pt x="3629916" y="6370687"/>
                </a:cubicBezTo>
                <a:cubicBezTo>
                  <a:pt x="3600280" y="6362353"/>
                  <a:pt x="3495200" y="6368444"/>
                  <a:pt x="3479034" y="6339494"/>
                </a:cubicBezTo>
                <a:cubicBezTo>
                  <a:pt x="3420435" y="6317314"/>
                  <a:pt x="3345614" y="6290932"/>
                  <a:pt x="3319627" y="6285893"/>
                </a:cubicBezTo>
                <a:cubicBezTo>
                  <a:pt x="3282294" y="6327705"/>
                  <a:pt x="3185936" y="6185255"/>
                  <a:pt x="3075494" y="6164273"/>
                </a:cubicBezTo>
                <a:cubicBezTo>
                  <a:pt x="3059427" y="6166243"/>
                  <a:pt x="3051440" y="6164859"/>
                  <a:pt x="3050019" y="6153683"/>
                </a:cubicBezTo>
                <a:cubicBezTo>
                  <a:pt x="3016030" y="6146243"/>
                  <a:pt x="2991340" y="6114870"/>
                  <a:pt x="2963636" y="6123708"/>
                </a:cubicBezTo>
                <a:cubicBezTo>
                  <a:pt x="2928425" y="6105855"/>
                  <a:pt x="2947049" y="6092097"/>
                  <a:pt x="2914912" y="6078439"/>
                </a:cubicBezTo>
                <a:lnTo>
                  <a:pt x="2770812" y="6041758"/>
                </a:lnTo>
                <a:cubicBezTo>
                  <a:pt x="2750466" y="6034724"/>
                  <a:pt x="2729222" y="6014032"/>
                  <a:pt x="2708585" y="6007728"/>
                </a:cubicBezTo>
                <a:lnTo>
                  <a:pt x="2687072" y="6003931"/>
                </a:lnTo>
                <a:lnTo>
                  <a:pt x="2674457" y="5991515"/>
                </a:lnTo>
                <a:cubicBezTo>
                  <a:pt x="2668773" y="5988707"/>
                  <a:pt x="2661696" y="5988167"/>
                  <a:pt x="2652298" y="5991525"/>
                </a:cubicBezTo>
                <a:cubicBezTo>
                  <a:pt x="2634345" y="5986939"/>
                  <a:pt x="2583809" y="5969299"/>
                  <a:pt x="2566743" y="5963996"/>
                </a:cubicBezTo>
                <a:lnTo>
                  <a:pt x="2549903" y="5959709"/>
                </a:lnTo>
                <a:lnTo>
                  <a:pt x="2542177" y="5951723"/>
                </a:lnTo>
                <a:cubicBezTo>
                  <a:pt x="2529898" y="5945994"/>
                  <a:pt x="2498812" y="5935402"/>
                  <a:pt x="2476225" y="5925338"/>
                </a:cubicBezTo>
                <a:cubicBezTo>
                  <a:pt x="2457810" y="5911056"/>
                  <a:pt x="2433846" y="5899348"/>
                  <a:pt x="2406656" y="5891344"/>
                </a:cubicBezTo>
                <a:cubicBezTo>
                  <a:pt x="2400991" y="5896275"/>
                  <a:pt x="2393612" y="5885783"/>
                  <a:pt x="2389160" y="5883030"/>
                </a:cubicBezTo>
                <a:cubicBezTo>
                  <a:pt x="2387458" y="5886701"/>
                  <a:pt x="2375233" y="5885881"/>
                  <a:pt x="2372540" y="5881920"/>
                </a:cubicBezTo>
                <a:cubicBezTo>
                  <a:pt x="2293168" y="5849488"/>
                  <a:pt x="2325743" y="5894734"/>
                  <a:pt x="2283811" y="5862541"/>
                </a:cubicBezTo>
                <a:cubicBezTo>
                  <a:pt x="2275730" y="5859531"/>
                  <a:pt x="2268484" y="5859925"/>
                  <a:pt x="2261759" y="5861764"/>
                </a:cubicBezTo>
                <a:lnTo>
                  <a:pt x="2219265" y="5849327"/>
                </a:lnTo>
                <a:cubicBezTo>
                  <a:pt x="2203078" y="5842651"/>
                  <a:pt x="2185672" y="5837119"/>
                  <a:pt x="2167456" y="5832891"/>
                </a:cubicBezTo>
                <a:cubicBezTo>
                  <a:pt x="2161387" y="5839963"/>
                  <a:pt x="2149583" y="5826532"/>
                  <a:pt x="2143288" y="5823218"/>
                </a:cubicBezTo>
                <a:cubicBezTo>
                  <a:pt x="2141966" y="5828274"/>
                  <a:pt x="2126227" y="5828196"/>
                  <a:pt x="2121889" y="5823116"/>
                </a:cubicBezTo>
                <a:cubicBezTo>
                  <a:pt x="2013448" y="5786297"/>
                  <a:pt x="2065303" y="5844161"/>
                  <a:pt x="2004548" y="5804552"/>
                </a:cubicBezTo>
                <a:cubicBezTo>
                  <a:pt x="1993575" y="5801194"/>
                  <a:pt x="1984449" y="5802325"/>
                  <a:pt x="1976317" y="5805346"/>
                </a:cubicBezTo>
                <a:lnTo>
                  <a:pt x="1960968" y="5813703"/>
                </a:lnTo>
                <a:lnTo>
                  <a:pt x="1951886" y="5808313"/>
                </a:lnTo>
                <a:cubicBezTo>
                  <a:pt x="1914205" y="5801767"/>
                  <a:pt x="1900427" y="5810657"/>
                  <a:pt x="1881129" y="5796205"/>
                </a:cubicBezTo>
                <a:cubicBezTo>
                  <a:pt x="1847467" y="5788576"/>
                  <a:pt x="1808824" y="5783942"/>
                  <a:pt x="1778393" y="5776687"/>
                </a:cubicBezTo>
                <a:cubicBezTo>
                  <a:pt x="1764338" y="5756704"/>
                  <a:pt x="1721542" y="5761928"/>
                  <a:pt x="1698544" y="5752677"/>
                </a:cubicBezTo>
                <a:cubicBezTo>
                  <a:pt x="1688689" y="5744367"/>
                  <a:pt x="1680710" y="5741898"/>
                  <a:pt x="1667763" y="5746936"/>
                </a:cubicBezTo>
                <a:cubicBezTo>
                  <a:pt x="1622782" y="5706970"/>
                  <a:pt x="1636232" y="5740258"/>
                  <a:pt x="1589890" y="5720079"/>
                </a:cubicBezTo>
                <a:cubicBezTo>
                  <a:pt x="1550522" y="5700408"/>
                  <a:pt x="1504390" y="5684235"/>
                  <a:pt x="1470745" y="5647268"/>
                </a:cubicBezTo>
                <a:cubicBezTo>
                  <a:pt x="1465307" y="5637473"/>
                  <a:pt x="1447590" y="5631171"/>
                  <a:pt x="1431171" y="5633192"/>
                </a:cubicBezTo>
                <a:cubicBezTo>
                  <a:pt x="1428344" y="5633540"/>
                  <a:pt x="1425665" y="5634127"/>
                  <a:pt x="1423215" y="5634934"/>
                </a:cubicBezTo>
                <a:cubicBezTo>
                  <a:pt x="1404063" y="5609561"/>
                  <a:pt x="1384477" y="5616951"/>
                  <a:pt x="1377158" y="5600720"/>
                </a:cubicBezTo>
                <a:cubicBezTo>
                  <a:pt x="1337416" y="5587406"/>
                  <a:pt x="1299119" y="5594952"/>
                  <a:pt x="1292001" y="5580595"/>
                </a:cubicBezTo>
                <a:cubicBezTo>
                  <a:pt x="1270404" y="5577445"/>
                  <a:pt x="1236263" y="5586393"/>
                  <a:pt x="1224877" y="5570207"/>
                </a:cubicBezTo>
                <a:cubicBezTo>
                  <a:pt x="1218892" y="5580643"/>
                  <a:pt x="1203320" y="5557444"/>
                  <a:pt x="1188481" y="5562311"/>
                </a:cubicBezTo>
                <a:cubicBezTo>
                  <a:pt x="1177571" y="5566931"/>
                  <a:pt x="1170302" y="5560971"/>
                  <a:pt x="1160620" y="5558862"/>
                </a:cubicBezTo>
                <a:cubicBezTo>
                  <a:pt x="1146504" y="5561577"/>
                  <a:pt x="1106544" y="5545833"/>
                  <a:pt x="1097113" y="5537725"/>
                </a:cubicBezTo>
                <a:cubicBezTo>
                  <a:pt x="1076260" y="5511528"/>
                  <a:pt x="1012618" y="5517876"/>
                  <a:pt x="994944" y="5497522"/>
                </a:cubicBezTo>
                <a:cubicBezTo>
                  <a:pt x="987638" y="5493756"/>
                  <a:pt x="980141" y="5491480"/>
                  <a:pt x="972567" y="5490138"/>
                </a:cubicBezTo>
                <a:lnTo>
                  <a:pt x="927036" y="5488921"/>
                </a:lnTo>
                <a:lnTo>
                  <a:pt x="905198" y="5488488"/>
                </a:lnTo>
                <a:cubicBezTo>
                  <a:pt x="920127" y="5466532"/>
                  <a:pt x="847550" y="5479119"/>
                  <a:pt x="871473" y="5463326"/>
                </a:cubicBezTo>
                <a:cubicBezTo>
                  <a:pt x="835241" y="5455796"/>
                  <a:pt x="824844" y="5441869"/>
                  <a:pt x="787335" y="5431076"/>
                </a:cubicBezTo>
                <a:lnTo>
                  <a:pt x="646418" y="5398569"/>
                </a:lnTo>
                <a:cubicBezTo>
                  <a:pt x="594533" y="5378172"/>
                  <a:pt x="569175" y="5376706"/>
                  <a:pt x="522316" y="5365133"/>
                </a:cubicBezTo>
                <a:cubicBezTo>
                  <a:pt x="485699" y="5316148"/>
                  <a:pt x="451396" y="5327743"/>
                  <a:pt x="425051" y="5295085"/>
                </a:cubicBezTo>
                <a:cubicBezTo>
                  <a:pt x="373115" y="5280721"/>
                  <a:pt x="376598" y="5265782"/>
                  <a:pt x="318461" y="5265657"/>
                </a:cubicBezTo>
                <a:lnTo>
                  <a:pt x="266536" y="5232252"/>
                </a:lnTo>
                <a:cubicBezTo>
                  <a:pt x="254867" y="5225616"/>
                  <a:pt x="251642" y="5227516"/>
                  <a:pt x="248444" y="5225838"/>
                </a:cubicBezTo>
                <a:lnTo>
                  <a:pt x="247345" y="5222181"/>
                </a:lnTo>
                <a:lnTo>
                  <a:pt x="237345" y="5217023"/>
                </a:lnTo>
                <a:lnTo>
                  <a:pt x="219603" y="5204977"/>
                </a:lnTo>
                <a:lnTo>
                  <a:pt x="214443" y="5204489"/>
                </a:lnTo>
                <a:lnTo>
                  <a:pt x="184816" y="5189073"/>
                </a:lnTo>
                <a:lnTo>
                  <a:pt x="183534" y="5189699"/>
                </a:lnTo>
                <a:cubicBezTo>
                  <a:pt x="179981" y="5190754"/>
                  <a:pt x="176085" y="5190869"/>
                  <a:pt x="171363" y="5189023"/>
                </a:cubicBezTo>
                <a:cubicBezTo>
                  <a:pt x="165797" y="5204157"/>
                  <a:pt x="163531" y="5192594"/>
                  <a:pt x="150096" y="5185813"/>
                </a:cubicBezTo>
                <a:lnTo>
                  <a:pt x="59253" y="5172817"/>
                </a:lnTo>
                <a:lnTo>
                  <a:pt x="52526" y="5170052"/>
                </a:lnTo>
                <a:lnTo>
                  <a:pt x="52188" y="5170183"/>
                </a:lnTo>
                <a:cubicBezTo>
                  <a:pt x="50293" y="5169980"/>
                  <a:pt x="47917" y="5169219"/>
                  <a:pt x="44687" y="5167637"/>
                </a:cubicBezTo>
                <a:lnTo>
                  <a:pt x="40261" y="5165012"/>
                </a:lnTo>
                <a:lnTo>
                  <a:pt x="27209" y="5159648"/>
                </a:lnTo>
                <a:lnTo>
                  <a:pt x="21368" y="5159036"/>
                </a:lnTo>
                <a:lnTo>
                  <a:pt x="0" y="5158850"/>
                </a:lnTo>
                <a:close/>
              </a:path>
            </a:pathLst>
          </a:cu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F8EEDBBC-B6F6-AF5B-53EB-9DF9BDC04192}"/>
              </a:ext>
            </a:extLst>
          </p:cNvPr>
          <p:cNvSpPr txBox="1"/>
          <p:nvPr/>
        </p:nvSpPr>
        <p:spPr>
          <a:xfrm>
            <a:off x="599818" y="5234320"/>
            <a:ext cx="6931319" cy="752217"/>
          </a:xfrm>
          <a:prstGeom prst="rect">
            <a:avLst/>
          </a:prstGeom>
        </p:spPr>
        <p:txBody>
          <a:bodyPr rot="0" spcFirstLastPara="0" vertOverflow="overflow" horzOverflow="overflow" vert="horz" lIns="91440" tIns="45720" rIns="91440" bIns="45720" numCol="1" spcCol="0" rtlCol="0" fromWordArt="0" anchor="b" anchorCtr="0" forceAA="0" compatLnSpc="1">
            <a:prstTxWarp prst="textNoShape">
              <a:avLst/>
            </a:prstTxWarp>
            <a:normAutofit/>
          </a:bodyPr>
          <a:lstStyle/>
          <a:p>
            <a:pPr>
              <a:lnSpc>
                <a:spcPct val="90000"/>
              </a:lnSpc>
              <a:spcBef>
                <a:spcPct val="0"/>
              </a:spcBef>
              <a:spcAft>
                <a:spcPts val="600"/>
              </a:spcAft>
            </a:pPr>
            <a:r>
              <a:rPr lang="en-US" sz="32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j-lt"/>
                <a:ea typeface="+mj-ea"/>
                <a:cs typeface="+mj-cs"/>
              </a:rPr>
              <a:t>ERAGINA HEGAZTIENGAN</a:t>
            </a:r>
            <a:endParaRPr lang="en-US" sz="32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+mj-lt"/>
              <a:ea typeface="+mj-ea"/>
              <a:cs typeface="Calibri Light"/>
            </a:endParaRPr>
          </a:p>
        </p:txBody>
      </p:sp>
      <p:pic>
        <p:nvPicPr>
          <p:cNvPr id="2" name="Picture 1" descr="Mar de halcones, alma de lobo. – LOBISOME NATURALEZA">
            <a:extLst>
              <a:ext uri="{FF2B5EF4-FFF2-40B4-BE49-F238E27FC236}">
                <a16:creationId xmlns:a16="http://schemas.microsoft.com/office/drawing/2014/main" id="{A4C01B35-C93C-2D83-F698-634CAF16018A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b="-1"/>
          <a:stretch/>
        </p:blipFill>
        <p:spPr>
          <a:xfrm>
            <a:off x="-5388" y="10"/>
            <a:ext cx="6169518" cy="5158840"/>
          </a:xfrm>
          <a:custGeom>
            <a:avLst/>
            <a:gdLst/>
            <a:ahLst/>
            <a:cxnLst/>
            <a:rect l="l" t="t" r="r" b="b"/>
            <a:pathLst>
              <a:path w="6096000" h="5158850">
                <a:moveTo>
                  <a:pt x="0" y="0"/>
                </a:moveTo>
                <a:lnTo>
                  <a:pt x="6096000" y="0"/>
                </a:lnTo>
                <a:lnTo>
                  <a:pt x="6096000" y="5158850"/>
                </a:lnTo>
                <a:lnTo>
                  <a:pt x="5957305" y="5157644"/>
                </a:lnTo>
                <a:cubicBezTo>
                  <a:pt x="5920540" y="5151975"/>
                  <a:pt x="5887096" y="5153588"/>
                  <a:pt x="5857259" y="5143603"/>
                </a:cubicBezTo>
                <a:cubicBezTo>
                  <a:pt x="5843335" y="5146861"/>
                  <a:pt x="5830921" y="5147051"/>
                  <a:pt x="5821375" y="5137142"/>
                </a:cubicBezTo>
                <a:cubicBezTo>
                  <a:pt x="5786501" y="5134144"/>
                  <a:pt x="5775399" y="5144200"/>
                  <a:pt x="5755916" y="5131695"/>
                </a:cubicBezTo>
                <a:cubicBezTo>
                  <a:pt x="5732132" y="5146996"/>
                  <a:pt x="5732735" y="5139753"/>
                  <a:pt x="5725007" y="5132964"/>
                </a:cubicBezTo>
                <a:lnTo>
                  <a:pt x="5723810" y="5132374"/>
                </a:lnTo>
                <a:lnTo>
                  <a:pt x="5720531" y="5134578"/>
                </a:lnTo>
                <a:lnTo>
                  <a:pt x="5714795" y="5134902"/>
                </a:lnTo>
                <a:lnTo>
                  <a:pt x="5700142" y="5131655"/>
                </a:lnTo>
                <a:lnTo>
                  <a:pt x="5694799" y="5129754"/>
                </a:lnTo>
                <a:cubicBezTo>
                  <a:pt x="5691058" y="5128696"/>
                  <a:pt x="5688491" y="5128320"/>
                  <a:pt x="5686627" y="5128420"/>
                </a:cubicBezTo>
                <a:lnTo>
                  <a:pt x="5686371" y="5128603"/>
                </a:lnTo>
                <a:lnTo>
                  <a:pt x="5678819" y="5126929"/>
                </a:lnTo>
                <a:cubicBezTo>
                  <a:pt x="5666199" y="5123608"/>
                  <a:pt x="5654035" y="5119908"/>
                  <a:pt x="5642547" y="5116000"/>
                </a:cubicBezTo>
                <a:cubicBezTo>
                  <a:pt x="5629445" y="5126457"/>
                  <a:pt x="5588783" y="5104807"/>
                  <a:pt x="5587979" y="5128480"/>
                </a:cubicBezTo>
                <a:cubicBezTo>
                  <a:pt x="5572317" y="5123886"/>
                  <a:pt x="5564904" y="5112774"/>
                  <a:pt x="5566635" y="5128675"/>
                </a:cubicBezTo>
                <a:cubicBezTo>
                  <a:pt x="5561375" y="5127594"/>
                  <a:pt x="5557787" y="5128327"/>
                  <a:pt x="5554953" y="5129937"/>
                </a:cubicBezTo>
                <a:lnTo>
                  <a:pt x="5554039" y="5130763"/>
                </a:lnTo>
                <a:lnTo>
                  <a:pt x="5514254" y="5120517"/>
                </a:lnTo>
                <a:lnTo>
                  <a:pt x="5492156" y="5111382"/>
                </a:lnTo>
                <a:lnTo>
                  <a:pt x="5480446" y="5107855"/>
                </a:lnTo>
                <a:lnTo>
                  <a:pt x="5477744" y="5104402"/>
                </a:lnTo>
                <a:cubicBezTo>
                  <a:pt x="5474490" y="5102038"/>
                  <a:pt x="5469391" y="5100405"/>
                  <a:pt x="5460150" y="5100442"/>
                </a:cubicBezTo>
                <a:lnTo>
                  <a:pt x="5457901" y="5100914"/>
                </a:lnTo>
                <a:lnTo>
                  <a:pt x="5444243" y="5094201"/>
                </a:lnTo>
                <a:cubicBezTo>
                  <a:pt x="5439994" y="5091441"/>
                  <a:pt x="5436419" y="5088231"/>
                  <a:pt x="5433825" y="5084410"/>
                </a:cubicBezTo>
                <a:cubicBezTo>
                  <a:pt x="5379443" y="5093528"/>
                  <a:pt x="5336110" y="5069767"/>
                  <a:pt x="5280996" y="5063773"/>
                </a:cubicBezTo>
                <a:cubicBezTo>
                  <a:pt x="5250806" y="5055129"/>
                  <a:pt x="5168599" y="5059471"/>
                  <a:pt x="5161582" y="5030966"/>
                </a:cubicBezTo>
                <a:cubicBezTo>
                  <a:pt x="5121870" y="5022662"/>
                  <a:pt x="5095637" y="5020496"/>
                  <a:pt x="5042717" y="5013952"/>
                </a:cubicBezTo>
                <a:cubicBezTo>
                  <a:pt x="4991136" y="4983679"/>
                  <a:pt x="4902283" y="4990567"/>
                  <a:pt x="4840514" y="4970468"/>
                </a:cubicBezTo>
                <a:cubicBezTo>
                  <a:pt x="4799904" y="4987615"/>
                  <a:pt x="4824087" y="4969531"/>
                  <a:pt x="4786778" y="4967817"/>
                </a:cubicBezTo>
                <a:cubicBezTo>
                  <a:pt x="4801901" y="4948343"/>
                  <a:pt x="4739845" y="4972374"/>
                  <a:pt x="4743741" y="4948216"/>
                </a:cubicBezTo>
                <a:cubicBezTo>
                  <a:pt x="4736829" y="4948670"/>
                  <a:pt x="4730010" y="4949869"/>
                  <a:pt x="4723136" y="4951257"/>
                </a:cubicBezTo>
                <a:lnTo>
                  <a:pt x="4719535" y="4951970"/>
                </a:lnTo>
                <a:lnTo>
                  <a:pt x="4706143" y="4950704"/>
                </a:lnTo>
                <a:lnTo>
                  <a:pt x="4701098" y="4955500"/>
                </a:lnTo>
                <a:lnTo>
                  <a:pt x="4680034" y="4957289"/>
                </a:lnTo>
                <a:cubicBezTo>
                  <a:pt x="4672339" y="4957161"/>
                  <a:pt x="4664292" y="4956094"/>
                  <a:pt x="4655741" y="4953520"/>
                </a:cubicBezTo>
                <a:cubicBezTo>
                  <a:pt x="4636359" y="4940479"/>
                  <a:pt x="4599701" y="4946454"/>
                  <a:pt x="4569298" y="4940691"/>
                </a:cubicBezTo>
                <a:lnTo>
                  <a:pt x="4555978" y="4935439"/>
                </a:lnTo>
                <a:lnTo>
                  <a:pt x="4508950" y="4932725"/>
                </a:lnTo>
                <a:cubicBezTo>
                  <a:pt x="4495669" y="4931511"/>
                  <a:pt x="4482007" y="4929765"/>
                  <a:pt x="4467838" y="4927057"/>
                </a:cubicBezTo>
                <a:lnTo>
                  <a:pt x="4441949" y="4920349"/>
                </a:lnTo>
                <a:lnTo>
                  <a:pt x="4394719" y="4912853"/>
                </a:lnTo>
                <a:lnTo>
                  <a:pt x="4356810" y="4916186"/>
                </a:lnTo>
                <a:lnTo>
                  <a:pt x="4222145" y="4920166"/>
                </a:lnTo>
                <a:cubicBezTo>
                  <a:pt x="4202488" y="4924963"/>
                  <a:pt x="4184742" y="4944595"/>
                  <a:pt x="4160481" y="4934555"/>
                </a:cubicBezTo>
                <a:cubicBezTo>
                  <a:pt x="4165854" y="4945670"/>
                  <a:pt x="4131661" y="4931019"/>
                  <a:pt x="4124879" y="4940397"/>
                </a:cubicBezTo>
                <a:cubicBezTo>
                  <a:pt x="4120895" y="4948198"/>
                  <a:pt x="4109593" y="4945570"/>
                  <a:pt x="4100114" y="4947117"/>
                </a:cubicBezTo>
                <a:cubicBezTo>
                  <a:pt x="4091835" y="4954382"/>
                  <a:pt x="4045978" y="4954676"/>
                  <a:pt x="4030957" y="4950944"/>
                </a:cubicBezTo>
                <a:cubicBezTo>
                  <a:pt x="3989825" y="4935537"/>
                  <a:pt x="3946860" y="4963196"/>
                  <a:pt x="3913764" y="4951738"/>
                </a:cubicBezTo>
                <a:cubicBezTo>
                  <a:pt x="3904534" y="4951024"/>
                  <a:pt x="3896577" y="4951663"/>
                  <a:pt x="3889457" y="4953140"/>
                </a:cubicBezTo>
                <a:lnTo>
                  <a:pt x="3871115" y="4959252"/>
                </a:lnTo>
                <a:lnTo>
                  <a:pt x="3869086" y="4964946"/>
                </a:lnTo>
                <a:lnTo>
                  <a:pt x="3856124" y="4966504"/>
                </a:lnTo>
                <a:lnTo>
                  <a:pt x="3835967" y="4975175"/>
                </a:lnTo>
                <a:cubicBezTo>
                  <a:pt x="3826465" y="4950975"/>
                  <a:pt x="3782586" y="4987146"/>
                  <a:pt x="3785910" y="4965148"/>
                </a:cubicBezTo>
                <a:cubicBezTo>
                  <a:pt x="3750785" y="4971249"/>
                  <a:pt x="3699033" y="4952693"/>
                  <a:pt x="3671085" y="4977741"/>
                </a:cubicBezTo>
                <a:cubicBezTo>
                  <a:pt x="3621255" y="4982620"/>
                  <a:pt x="3562637" y="4994206"/>
                  <a:pt x="3486928" y="4994420"/>
                </a:cubicBezTo>
                <a:cubicBezTo>
                  <a:pt x="3446030" y="4994640"/>
                  <a:pt x="3343460" y="4976299"/>
                  <a:pt x="3280956" y="4975036"/>
                </a:cubicBezTo>
                <a:cubicBezTo>
                  <a:pt x="3227193" y="4980695"/>
                  <a:pt x="3256481" y="4973778"/>
                  <a:pt x="3211563" y="4993919"/>
                </a:cubicBezTo>
                <a:cubicBezTo>
                  <a:pt x="3207119" y="4990757"/>
                  <a:pt x="3170070" y="4988394"/>
                  <a:pt x="3164681" y="4986606"/>
                </a:cubicBezTo>
                <a:lnTo>
                  <a:pt x="3127171" y="4979411"/>
                </a:lnTo>
                <a:lnTo>
                  <a:pt x="3096889" y="4976795"/>
                </a:lnTo>
                <a:cubicBezTo>
                  <a:pt x="3088441" y="4978753"/>
                  <a:pt x="3082883" y="4978233"/>
                  <a:pt x="3078620" y="4976620"/>
                </a:cubicBezTo>
                <a:lnTo>
                  <a:pt x="3074275" y="4973840"/>
                </a:lnTo>
                <a:lnTo>
                  <a:pt x="3036436" y="4968613"/>
                </a:lnTo>
                <a:lnTo>
                  <a:pt x="3031995" y="4969990"/>
                </a:lnTo>
                <a:lnTo>
                  <a:pt x="2994028" y="4967956"/>
                </a:lnTo>
                <a:cubicBezTo>
                  <a:pt x="2992299" y="4970105"/>
                  <a:pt x="2989407" y="4971561"/>
                  <a:pt x="2984001" y="4971609"/>
                </a:cubicBezTo>
                <a:cubicBezTo>
                  <a:pt x="2994191" y="4986644"/>
                  <a:pt x="2981386" y="4977427"/>
                  <a:pt x="2964542" y="4976237"/>
                </a:cubicBezTo>
                <a:cubicBezTo>
                  <a:pt x="2976613" y="4999323"/>
                  <a:pt x="2927627" y="4986817"/>
                  <a:pt x="2921274" y="4999668"/>
                </a:cubicBezTo>
                <a:cubicBezTo>
                  <a:pt x="2908629" y="4998274"/>
                  <a:pt x="2895476" y="4997220"/>
                  <a:pt x="2882111" y="4996632"/>
                </a:cubicBezTo>
                <a:lnTo>
                  <a:pt x="2874282" y="4996582"/>
                </a:lnTo>
                <a:cubicBezTo>
                  <a:pt x="2874237" y="4996658"/>
                  <a:pt x="2874193" y="4996735"/>
                  <a:pt x="2874147" y="4996812"/>
                </a:cubicBezTo>
                <a:cubicBezTo>
                  <a:pt x="2872492" y="4997296"/>
                  <a:pt x="2869935" y="4997466"/>
                  <a:pt x="2865932" y="4997221"/>
                </a:cubicBezTo>
                <a:lnTo>
                  <a:pt x="2860008" y="4996489"/>
                </a:lnTo>
                <a:lnTo>
                  <a:pt x="2844819" y="4996392"/>
                </a:lnTo>
                <a:lnTo>
                  <a:pt x="2839735" y="4997900"/>
                </a:lnTo>
                <a:lnTo>
                  <a:pt x="2837922" y="5000718"/>
                </a:lnTo>
                <a:lnTo>
                  <a:pt x="2836507" y="5000394"/>
                </a:lnTo>
                <a:cubicBezTo>
                  <a:pt x="2825749" y="4995427"/>
                  <a:pt x="2822382" y="4988291"/>
                  <a:pt x="2808859" y="5008050"/>
                </a:cubicBezTo>
                <a:cubicBezTo>
                  <a:pt x="2784233" y="4999995"/>
                  <a:pt x="2779499" y="5012041"/>
                  <a:pt x="2745907" y="5016391"/>
                </a:cubicBezTo>
                <a:cubicBezTo>
                  <a:pt x="2731796" y="5008784"/>
                  <a:pt x="2720518" y="5011549"/>
                  <a:pt x="2709519" y="5017601"/>
                </a:cubicBezTo>
                <a:cubicBezTo>
                  <a:pt x="2676766" y="5014138"/>
                  <a:pt x="2646981" y="5022656"/>
                  <a:pt x="2610212" y="5024813"/>
                </a:cubicBezTo>
                <a:cubicBezTo>
                  <a:pt x="2570359" y="5014992"/>
                  <a:pt x="2550109" y="5032793"/>
                  <a:pt x="2510814" y="5035020"/>
                </a:cubicBezTo>
                <a:cubicBezTo>
                  <a:pt x="2476639" y="5017991"/>
                  <a:pt x="2482834" y="5049980"/>
                  <a:pt x="2462736" y="5056754"/>
                </a:cubicBezTo>
                <a:lnTo>
                  <a:pt x="2457050" y="5057379"/>
                </a:lnTo>
                <a:lnTo>
                  <a:pt x="2442184" y="5054901"/>
                </a:lnTo>
                <a:lnTo>
                  <a:pt x="2436703" y="5053277"/>
                </a:lnTo>
                <a:cubicBezTo>
                  <a:pt x="2432888" y="5052418"/>
                  <a:pt x="2430299" y="5052175"/>
                  <a:pt x="2428451" y="5052373"/>
                </a:cubicBezTo>
                <a:lnTo>
                  <a:pt x="2420551" y="5051292"/>
                </a:lnTo>
                <a:cubicBezTo>
                  <a:pt x="2407700" y="5048633"/>
                  <a:pt x="2395274" y="5045570"/>
                  <a:pt x="2383501" y="5042264"/>
                </a:cubicBezTo>
                <a:cubicBezTo>
                  <a:pt x="2362992" y="5043848"/>
                  <a:pt x="2317884" y="5059023"/>
                  <a:pt x="2297493" y="5060796"/>
                </a:cubicBezTo>
                <a:lnTo>
                  <a:pt x="2261156" y="5052905"/>
                </a:lnTo>
                <a:lnTo>
                  <a:pt x="2200581" y="5036274"/>
                </a:lnTo>
                <a:lnTo>
                  <a:pt x="2198380" y="5036861"/>
                </a:lnTo>
                <a:lnTo>
                  <a:pt x="2116066" y="5030866"/>
                </a:lnTo>
                <a:cubicBezTo>
                  <a:pt x="2111600" y="5028328"/>
                  <a:pt x="2059664" y="5017338"/>
                  <a:pt x="2056754" y="5013653"/>
                </a:cubicBezTo>
                <a:cubicBezTo>
                  <a:pt x="2003393" y="5025622"/>
                  <a:pt x="1998298" y="5020073"/>
                  <a:pt x="1942916" y="5016969"/>
                </a:cubicBezTo>
                <a:cubicBezTo>
                  <a:pt x="1882138" y="5005950"/>
                  <a:pt x="1836966" y="4987831"/>
                  <a:pt x="1796717" y="4981610"/>
                </a:cubicBezTo>
                <a:cubicBezTo>
                  <a:pt x="1724075" y="4970499"/>
                  <a:pt x="1636218" y="4947449"/>
                  <a:pt x="1583222" y="4942334"/>
                </a:cubicBezTo>
                <a:cubicBezTo>
                  <a:pt x="1544265" y="4961611"/>
                  <a:pt x="1556109" y="4938719"/>
                  <a:pt x="1518821" y="4938963"/>
                </a:cubicBezTo>
                <a:cubicBezTo>
                  <a:pt x="1497291" y="4936197"/>
                  <a:pt x="1483221" y="4927794"/>
                  <a:pt x="1471837" y="4925740"/>
                </a:cubicBezTo>
                <a:lnTo>
                  <a:pt x="1450515" y="4926642"/>
                </a:lnTo>
                <a:lnTo>
                  <a:pt x="1437078" y="4926078"/>
                </a:lnTo>
                <a:lnTo>
                  <a:pt x="1432462" y="4931139"/>
                </a:lnTo>
                <a:lnTo>
                  <a:pt x="1411645" y="4934032"/>
                </a:lnTo>
                <a:cubicBezTo>
                  <a:pt x="1384856" y="4931153"/>
                  <a:pt x="1306656" y="4918434"/>
                  <a:pt x="1271729" y="4913863"/>
                </a:cubicBezTo>
                <a:cubicBezTo>
                  <a:pt x="1258697" y="4907976"/>
                  <a:pt x="1213546" y="4901042"/>
                  <a:pt x="1202076" y="4906608"/>
                </a:cubicBezTo>
                <a:cubicBezTo>
                  <a:pt x="1192059" y="4906580"/>
                  <a:pt x="1182171" y="4902320"/>
                  <a:pt x="1174670" y="4909064"/>
                </a:cubicBezTo>
                <a:cubicBezTo>
                  <a:pt x="1163701" y="4916862"/>
                  <a:pt x="1136874" y="4897641"/>
                  <a:pt x="1137035" y="4908989"/>
                </a:cubicBezTo>
                <a:cubicBezTo>
                  <a:pt x="1117838" y="4895687"/>
                  <a:pt x="1091386" y="4911450"/>
                  <a:pt x="1069882" y="4912892"/>
                </a:cubicBezTo>
                <a:cubicBezTo>
                  <a:pt x="1055589" y="4900472"/>
                  <a:pt x="1024570" y="4915744"/>
                  <a:pt x="980935" y="4911119"/>
                </a:cubicBezTo>
                <a:cubicBezTo>
                  <a:pt x="947614" y="4906556"/>
                  <a:pt x="913224" y="4897403"/>
                  <a:pt x="869960" y="4885518"/>
                </a:cubicBezTo>
                <a:cubicBezTo>
                  <a:pt x="819114" y="4856727"/>
                  <a:pt x="768074" y="4850663"/>
                  <a:pt x="721345" y="4839806"/>
                </a:cubicBezTo>
                <a:cubicBezTo>
                  <a:pt x="667944" y="4829906"/>
                  <a:pt x="698286" y="4859338"/>
                  <a:pt x="635428" y="4830000"/>
                </a:cubicBezTo>
                <a:cubicBezTo>
                  <a:pt x="626286" y="4837571"/>
                  <a:pt x="617638" y="4836842"/>
                  <a:pt x="604106" y="4830842"/>
                </a:cubicBezTo>
                <a:cubicBezTo>
                  <a:pt x="583276" y="4833091"/>
                  <a:pt x="539859" y="4845979"/>
                  <a:pt x="510451" y="4843485"/>
                </a:cubicBezTo>
                <a:cubicBezTo>
                  <a:pt x="489781" y="4840800"/>
                  <a:pt x="443867" y="4818678"/>
                  <a:pt x="427656" y="4815877"/>
                </a:cubicBezTo>
                <a:cubicBezTo>
                  <a:pt x="424088" y="4817297"/>
                  <a:pt x="419580" y="4820561"/>
                  <a:pt x="413184" y="4826676"/>
                </a:cubicBezTo>
                <a:cubicBezTo>
                  <a:pt x="387673" y="4816699"/>
                  <a:pt x="379855" y="4828170"/>
                  <a:pt x="341772" y="4829671"/>
                </a:cubicBezTo>
                <a:cubicBezTo>
                  <a:pt x="327795" y="4821005"/>
                  <a:pt x="314729" y="4822794"/>
                  <a:pt x="301266" y="4827842"/>
                </a:cubicBezTo>
                <a:cubicBezTo>
                  <a:pt x="265781" y="4821714"/>
                  <a:pt x="231017" y="4827635"/>
                  <a:pt x="189886" y="4826710"/>
                </a:cubicBezTo>
                <a:cubicBezTo>
                  <a:pt x="147910" y="4813727"/>
                  <a:pt x="121702" y="4829584"/>
                  <a:pt x="77762" y="4828518"/>
                </a:cubicBezTo>
                <a:cubicBezTo>
                  <a:pt x="38733" y="4806108"/>
                  <a:pt x="44308" y="4851138"/>
                  <a:pt x="8164" y="4846203"/>
                </a:cubicBezTo>
                <a:lnTo>
                  <a:pt x="0" y="4843648"/>
                </a:lnTo>
                <a:lnTo>
                  <a:pt x="0" y="4080681"/>
                </a:lnTo>
                <a:close/>
              </a:path>
            </a:pathLst>
          </a:custGeom>
        </p:spPr>
      </p:pic>
      <p:sp>
        <p:nvSpPr>
          <p:cNvPr id="6" name="Título 1"/>
          <p:cNvSpPr txBox="1">
            <a:spLocks/>
          </p:cNvSpPr>
          <p:nvPr/>
        </p:nvSpPr>
        <p:spPr>
          <a:xfrm>
            <a:off x="407368" y="4005064"/>
            <a:ext cx="10513168" cy="2232248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endParaRPr lang="es-ES_tradnl" sz="2400">
              <a:solidFill>
                <a:schemeClr val="bg1"/>
              </a:solidFill>
              <a:latin typeface="Helvetica Neue Medium"/>
              <a:ea typeface="Lato Light" charset="0"/>
              <a:cs typeface="Helvetica Neue Medium"/>
            </a:endParaRPr>
          </a:p>
        </p:txBody>
      </p:sp>
    </p:spTree>
    <p:extLst>
      <p:ext uri="{BB962C8B-B14F-4D97-AF65-F5344CB8AC3E}">
        <p14:creationId xmlns:p14="http://schemas.microsoft.com/office/powerpoint/2010/main" val="173029349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 advClick="0"/>
    </mc:Choice>
    <mc:Fallback xmlns="">
      <p:transition advClick="0"/>
    </mc:Fallback>
  </mc:AlternateContent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33" name="Rectangle 32">
            <a:extLst>
              <a:ext uri="{FF2B5EF4-FFF2-40B4-BE49-F238E27FC236}">
                <a16:creationId xmlns:a16="http://schemas.microsoft.com/office/drawing/2014/main" id="{04C21BAE-6866-4C7A-A7EC-C1B2E572D5B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ln w="12700" cap="flat" cmpd="sng" algn="ctr">
            <a:noFill/>
            <a:prstDash val="solid"/>
            <a:miter lim="800000"/>
          </a:ln>
          <a:effectLst/>
          <a:extLs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2CD01813-1469-4214-C277-5C62A76A1911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837473B0-CC2E-450A-ABE3-18F120FF3D39}">
                <a1611:picAttrSrcUrl xmlns:a1611="http://schemas.microsoft.com/office/drawing/2016/11/main" r:id="rId4"/>
              </a:ext>
            </a:extLst>
          </a:blip>
          <a:stretch>
            <a:fillRect/>
          </a:stretch>
        </p:blipFill>
        <p:spPr>
          <a:xfrm>
            <a:off x="0" y="-1"/>
            <a:ext cx="12192000" cy="6705600"/>
          </a:xfrm>
          <a:prstGeom prst="rect">
            <a:avLst/>
          </a:prstGeom>
        </p:spPr>
      </p:pic>
      <p:sp useBgFill="1">
        <p:nvSpPr>
          <p:cNvPr id="35" name="Freeform: Shape 34">
            <a:extLst>
              <a:ext uri="{FF2B5EF4-FFF2-40B4-BE49-F238E27FC236}">
                <a16:creationId xmlns:a16="http://schemas.microsoft.com/office/drawing/2014/main" id="{7E7D0C94-08B4-48AE-8813-CC4D60294F4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723899" y="609600"/>
            <a:ext cx="5372101" cy="5513767"/>
          </a:xfrm>
          <a:custGeom>
            <a:avLst/>
            <a:gdLst>
              <a:gd name="connsiteX0" fmla="*/ 0 w 5372101"/>
              <a:gd name="connsiteY0" fmla="*/ 0 h 5513767"/>
              <a:gd name="connsiteX1" fmla="*/ 5372101 w 5372101"/>
              <a:gd name="connsiteY1" fmla="*/ 0 h 5513767"/>
              <a:gd name="connsiteX2" fmla="*/ 5372101 w 5372101"/>
              <a:gd name="connsiteY2" fmla="*/ 5513767 h 5513767"/>
              <a:gd name="connsiteX3" fmla="*/ 5363126 w 5372101"/>
              <a:gd name="connsiteY3" fmla="*/ 5512835 h 5513767"/>
              <a:gd name="connsiteX4" fmla="*/ 5316714 w 5372101"/>
              <a:gd name="connsiteY4" fmla="*/ 5491247 h 5513767"/>
              <a:gd name="connsiteX5" fmla="*/ 5198331 w 5372101"/>
              <a:gd name="connsiteY5" fmla="*/ 5470092 h 5513767"/>
              <a:gd name="connsiteX6" fmla="*/ 5150428 w 5372101"/>
              <a:gd name="connsiteY6" fmla="*/ 5472506 h 5513767"/>
              <a:gd name="connsiteX7" fmla="*/ 5085506 w 5372101"/>
              <a:gd name="connsiteY7" fmla="*/ 5468851 h 5513767"/>
              <a:gd name="connsiteX8" fmla="*/ 4968663 w 5372101"/>
              <a:gd name="connsiteY8" fmla="*/ 5470487 h 5513767"/>
              <a:gd name="connsiteX9" fmla="*/ 4815623 w 5372101"/>
              <a:gd name="connsiteY9" fmla="*/ 5458622 h 5513767"/>
              <a:gd name="connsiteX10" fmla="*/ 4716679 w 5372101"/>
              <a:gd name="connsiteY10" fmla="*/ 5405365 h 5513767"/>
              <a:gd name="connsiteX11" fmla="*/ 4704891 w 5372101"/>
              <a:gd name="connsiteY11" fmla="*/ 5411529 h 5513767"/>
              <a:gd name="connsiteX12" fmla="*/ 4630496 w 5372101"/>
              <a:gd name="connsiteY12" fmla="*/ 5396532 h 5513767"/>
              <a:gd name="connsiteX13" fmla="*/ 4506964 w 5372101"/>
              <a:gd name="connsiteY13" fmla="*/ 5396685 h 5513767"/>
              <a:gd name="connsiteX14" fmla="*/ 4427135 w 5372101"/>
              <a:gd name="connsiteY14" fmla="*/ 5358585 h 5513767"/>
              <a:gd name="connsiteX15" fmla="*/ 4028338 w 5372101"/>
              <a:gd name="connsiteY15" fmla="*/ 5313494 h 5513767"/>
              <a:gd name="connsiteX16" fmla="*/ 4015367 w 5372101"/>
              <a:gd name="connsiteY16" fmla="*/ 5320766 h 5513767"/>
              <a:gd name="connsiteX17" fmla="*/ 4002837 w 5372101"/>
              <a:gd name="connsiteY17" fmla="*/ 5322294 h 5513767"/>
              <a:gd name="connsiteX18" fmla="*/ 3997650 w 5372101"/>
              <a:gd name="connsiteY18" fmla="*/ 5329513 h 5513767"/>
              <a:gd name="connsiteX19" fmla="*/ 3991991 w 5372101"/>
              <a:gd name="connsiteY19" fmla="*/ 5331908 h 5513767"/>
              <a:gd name="connsiteX20" fmla="*/ 3925210 w 5372101"/>
              <a:gd name="connsiteY20" fmla="*/ 5319395 h 5513767"/>
              <a:gd name="connsiteX21" fmla="*/ 3837014 w 5372101"/>
              <a:gd name="connsiteY21" fmla="*/ 5289023 h 5513767"/>
              <a:gd name="connsiteX22" fmla="*/ 3798765 w 5372101"/>
              <a:gd name="connsiteY22" fmla="*/ 5299431 h 5513767"/>
              <a:gd name="connsiteX23" fmla="*/ 3792144 w 5372101"/>
              <a:gd name="connsiteY23" fmla="*/ 5301616 h 5513767"/>
              <a:gd name="connsiteX24" fmla="*/ 3766249 w 5372101"/>
              <a:gd name="connsiteY24" fmla="*/ 5301869 h 5513767"/>
              <a:gd name="connsiteX25" fmla="*/ 3718651 w 5372101"/>
              <a:gd name="connsiteY25" fmla="*/ 5320541 h 5513767"/>
              <a:gd name="connsiteX26" fmla="*/ 3671207 w 5372101"/>
              <a:gd name="connsiteY26" fmla="*/ 5318046 h 5513767"/>
              <a:gd name="connsiteX27" fmla="*/ 3446863 w 5372101"/>
              <a:gd name="connsiteY27" fmla="*/ 5294348 h 5513767"/>
              <a:gd name="connsiteX28" fmla="*/ 3312000 w 5372101"/>
              <a:gd name="connsiteY28" fmla="*/ 5286923 h 5513767"/>
              <a:gd name="connsiteX29" fmla="*/ 3259756 w 5372101"/>
              <a:gd name="connsiteY29" fmla="*/ 5294712 h 5513767"/>
              <a:gd name="connsiteX30" fmla="*/ 3187481 w 5372101"/>
              <a:gd name="connsiteY30" fmla="*/ 5298457 h 5513767"/>
              <a:gd name="connsiteX31" fmla="*/ 3124115 w 5372101"/>
              <a:gd name="connsiteY31" fmla="*/ 5294626 h 5513767"/>
              <a:gd name="connsiteX32" fmla="*/ 3099907 w 5372101"/>
              <a:gd name="connsiteY32" fmla="*/ 5302443 h 5513767"/>
              <a:gd name="connsiteX33" fmla="*/ 3017494 w 5372101"/>
              <a:gd name="connsiteY33" fmla="*/ 5301439 h 5513767"/>
              <a:gd name="connsiteX34" fmla="*/ 3010848 w 5372101"/>
              <a:gd name="connsiteY34" fmla="*/ 5307225 h 5513767"/>
              <a:gd name="connsiteX35" fmla="*/ 2994286 w 5372101"/>
              <a:gd name="connsiteY35" fmla="*/ 5309060 h 5513767"/>
              <a:gd name="connsiteX36" fmla="*/ 2988160 w 5372101"/>
              <a:gd name="connsiteY36" fmla="*/ 5310041 h 5513767"/>
              <a:gd name="connsiteX37" fmla="*/ 2984260 w 5372101"/>
              <a:gd name="connsiteY37" fmla="*/ 5307528 h 5513767"/>
              <a:gd name="connsiteX38" fmla="*/ 2979127 w 5372101"/>
              <a:gd name="connsiteY38" fmla="*/ 5308389 h 5513767"/>
              <a:gd name="connsiteX39" fmla="*/ 2978660 w 5372101"/>
              <a:gd name="connsiteY39" fmla="*/ 5311563 h 5513767"/>
              <a:gd name="connsiteX40" fmla="*/ 2946326 w 5372101"/>
              <a:gd name="connsiteY40" fmla="*/ 5316745 h 5513767"/>
              <a:gd name="connsiteX41" fmla="*/ 2713134 w 5372101"/>
              <a:gd name="connsiteY41" fmla="*/ 5331381 h 5513767"/>
              <a:gd name="connsiteX42" fmla="*/ 2352072 w 5372101"/>
              <a:gd name="connsiteY42" fmla="*/ 5342761 h 5513767"/>
              <a:gd name="connsiteX43" fmla="*/ 2260922 w 5372101"/>
              <a:gd name="connsiteY43" fmla="*/ 5328122 h 5513767"/>
              <a:gd name="connsiteX44" fmla="*/ 2178497 w 5372101"/>
              <a:gd name="connsiteY44" fmla="*/ 5351065 h 5513767"/>
              <a:gd name="connsiteX45" fmla="*/ 2034408 w 5372101"/>
              <a:gd name="connsiteY45" fmla="*/ 5307958 h 5513767"/>
              <a:gd name="connsiteX46" fmla="*/ 1831505 w 5372101"/>
              <a:gd name="connsiteY46" fmla="*/ 5312691 h 5513767"/>
              <a:gd name="connsiteX47" fmla="*/ 1710387 w 5372101"/>
              <a:gd name="connsiteY47" fmla="*/ 5308705 h 5513767"/>
              <a:gd name="connsiteX48" fmla="*/ 1664816 w 5372101"/>
              <a:gd name="connsiteY48" fmla="*/ 5296479 h 5513767"/>
              <a:gd name="connsiteX49" fmla="*/ 1600883 w 5372101"/>
              <a:gd name="connsiteY49" fmla="*/ 5286607 h 5513767"/>
              <a:gd name="connsiteX50" fmla="*/ 1488397 w 5372101"/>
              <a:gd name="connsiteY50" fmla="*/ 5260898 h 5513767"/>
              <a:gd name="connsiteX51" fmla="*/ 1336670 w 5372101"/>
              <a:gd name="connsiteY51" fmla="*/ 5240770 h 5513767"/>
              <a:gd name="connsiteX52" fmla="*/ 1224297 w 5372101"/>
              <a:gd name="connsiteY52" fmla="*/ 5271845 h 5513767"/>
              <a:gd name="connsiteX53" fmla="*/ 1214830 w 5372101"/>
              <a:gd name="connsiteY53" fmla="*/ 5263450 h 5513767"/>
              <a:gd name="connsiteX54" fmla="*/ 1138181 w 5372101"/>
              <a:gd name="connsiteY54" fmla="*/ 5262590 h 5513767"/>
              <a:gd name="connsiteX55" fmla="*/ 943575 w 5372101"/>
              <a:gd name="connsiteY55" fmla="*/ 5290808 h 5513767"/>
              <a:gd name="connsiteX56" fmla="*/ 529813 w 5372101"/>
              <a:gd name="connsiteY56" fmla="*/ 5218555 h 5513767"/>
              <a:gd name="connsiteX57" fmla="*/ 519546 w 5372101"/>
              <a:gd name="connsiteY57" fmla="*/ 5208845 h 5513767"/>
              <a:gd name="connsiteX58" fmla="*/ 507906 w 5372101"/>
              <a:gd name="connsiteY58" fmla="*/ 5204779 h 5513767"/>
              <a:gd name="connsiteX59" fmla="*/ 505153 w 5372101"/>
              <a:gd name="connsiteY59" fmla="*/ 5196726 h 5513767"/>
              <a:gd name="connsiteX60" fmla="*/ 500429 w 5372101"/>
              <a:gd name="connsiteY60" fmla="*/ 5193241 h 5513767"/>
              <a:gd name="connsiteX61" fmla="*/ 431923 w 5372101"/>
              <a:gd name="connsiteY61" fmla="*/ 5191553 h 5513767"/>
              <a:gd name="connsiteX62" fmla="*/ 337115 w 5372101"/>
              <a:gd name="connsiteY62" fmla="*/ 5202714 h 5513767"/>
              <a:gd name="connsiteX63" fmla="*/ 303383 w 5372101"/>
              <a:gd name="connsiteY63" fmla="*/ 5184750 h 5513767"/>
              <a:gd name="connsiteX64" fmla="*/ 297664 w 5372101"/>
              <a:gd name="connsiteY64" fmla="*/ 5181269 h 5513767"/>
              <a:gd name="connsiteX65" fmla="*/ 272701 w 5372101"/>
              <a:gd name="connsiteY65" fmla="*/ 5175678 h 5513767"/>
              <a:gd name="connsiteX66" fmla="*/ 268242 w 5372101"/>
              <a:gd name="connsiteY66" fmla="*/ 5163678 h 5513767"/>
              <a:gd name="connsiteX67" fmla="*/ 232517 w 5372101"/>
              <a:gd name="connsiteY67" fmla="*/ 5147792 h 5513767"/>
              <a:gd name="connsiteX68" fmla="*/ 185851 w 5372101"/>
              <a:gd name="connsiteY68" fmla="*/ 5140408 h 5513767"/>
              <a:gd name="connsiteX69" fmla="*/ 20337 w 5372101"/>
              <a:gd name="connsiteY69" fmla="*/ 5113040 h 5513767"/>
              <a:gd name="connsiteX70" fmla="*/ 0 w 5372101"/>
              <a:gd name="connsiteY70" fmla="*/ 5112243 h 55137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</a:cxnLst>
            <a:rect l="l" t="t" r="r" b="b"/>
            <a:pathLst>
              <a:path w="5372101" h="5513767">
                <a:moveTo>
                  <a:pt x="0" y="0"/>
                </a:moveTo>
                <a:lnTo>
                  <a:pt x="5372101" y="0"/>
                </a:lnTo>
                <a:lnTo>
                  <a:pt x="5372101" y="5513767"/>
                </a:lnTo>
                <a:lnTo>
                  <a:pt x="5363126" y="5512835"/>
                </a:lnTo>
                <a:cubicBezTo>
                  <a:pt x="5345779" y="5509071"/>
                  <a:pt x="5329767" y="5502649"/>
                  <a:pt x="5316714" y="5491247"/>
                </a:cubicBezTo>
                <a:cubicBezTo>
                  <a:pt x="5295689" y="5478131"/>
                  <a:pt x="5219502" y="5459909"/>
                  <a:pt x="5198331" y="5470092"/>
                </a:cubicBezTo>
                <a:cubicBezTo>
                  <a:pt x="5181052" y="5469102"/>
                  <a:pt x="5165047" y="5459569"/>
                  <a:pt x="5150428" y="5472506"/>
                </a:cubicBezTo>
                <a:cubicBezTo>
                  <a:pt x="5129562" y="5487248"/>
                  <a:pt x="5088050" y="5445894"/>
                  <a:pt x="5085506" y="5468851"/>
                </a:cubicBezTo>
                <a:cubicBezTo>
                  <a:pt x="5055692" y="5440170"/>
                  <a:pt x="5006122" y="5469577"/>
                  <a:pt x="4968663" y="5470487"/>
                </a:cubicBezTo>
                <a:cubicBezTo>
                  <a:pt x="4947085" y="5444049"/>
                  <a:pt x="4889767" y="5472037"/>
                  <a:pt x="4815623" y="5458622"/>
                </a:cubicBezTo>
                <a:cubicBezTo>
                  <a:pt x="4792418" y="5428488"/>
                  <a:pt x="4765548" y="5449887"/>
                  <a:pt x="4716679" y="5405365"/>
                </a:cubicBezTo>
                <a:cubicBezTo>
                  <a:pt x="4713235" y="5407807"/>
                  <a:pt x="4709266" y="5409883"/>
                  <a:pt x="4704891" y="5411529"/>
                </a:cubicBezTo>
                <a:cubicBezTo>
                  <a:pt x="4679473" y="5421092"/>
                  <a:pt x="4646164" y="5414379"/>
                  <a:pt x="4630496" y="5396532"/>
                </a:cubicBezTo>
                <a:cubicBezTo>
                  <a:pt x="4590205" y="5365061"/>
                  <a:pt x="4548419" y="5412094"/>
                  <a:pt x="4506964" y="5396685"/>
                </a:cubicBezTo>
                <a:lnTo>
                  <a:pt x="4427135" y="5358585"/>
                </a:lnTo>
                <a:cubicBezTo>
                  <a:pt x="4319267" y="5308575"/>
                  <a:pt x="4152341" y="5340956"/>
                  <a:pt x="4028338" y="5313494"/>
                </a:cubicBezTo>
                <a:lnTo>
                  <a:pt x="4015367" y="5320766"/>
                </a:lnTo>
                <a:lnTo>
                  <a:pt x="4002837" y="5322294"/>
                </a:lnTo>
                <a:lnTo>
                  <a:pt x="3997650" y="5329513"/>
                </a:lnTo>
                <a:lnTo>
                  <a:pt x="3991991" y="5331908"/>
                </a:lnTo>
                <a:cubicBezTo>
                  <a:pt x="3969659" y="5338581"/>
                  <a:pt x="3978880" y="5316131"/>
                  <a:pt x="3925210" y="5319395"/>
                </a:cubicBezTo>
                <a:cubicBezTo>
                  <a:pt x="3947765" y="5277139"/>
                  <a:pt x="3837331" y="5338342"/>
                  <a:pt x="3837014" y="5289023"/>
                </a:cubicBezTo>
                <a:cubicBezTo>
                  <a:pt x="3824001" y="5291376"/>
                  <a:pt x="3811407" y="5295212"/>
                  <a:pt x="3798765" y="5299431"/>
                </a:cubicBezTo>
                <a:lnTo>
                  <a:pt x="3792144" y="5301616"/>
                </a:lnTo>
                <a:lnTo>
                  <a:pt x="3766249" y="5301869"/>
                </a:lnTo>
                <a:lnTo>
                  <a:pt x="3718651" y="5320541"/>
                </a:lnTo>
                <a:cubicBezTo>
                  <a:pt x="3703968" y="5321892"/>
                  <a:pt x="3688308" y="5321427"/>
                  <a:pt x="3671207" y="5318046"/>
                </a:cubicBezTo>
                <a:cubicBezTo>
                  <a:pt x="3616458" y="5288532"/>
                  <a:pt x="3514048" y="5333307"/>
                  <a:pt x="3446863" y="5294348"/>
                </a:cubicBezTo>
                <a:cubicBezTo>
                  <a:pt x="3420930" y="5283822"/>
                  <a:pt x="3333157" y="5274511"/>
                  <a:pt x="3312000" y="5286923"/>
                </a:cubicBezTo>
                <a:cubicBezTo>
                  <a:pt x="3292759" y="5287903"/>
                  <a:pt x="3273112" y="5280334"/>
                  <a:pt x="3259756" y="5294712"/>
                </a:cubicBezTo>
                <a:cubicBezTo>
                  <a:pt x="3239905" y="5311572"/>
                  <a:pt x="3185410" y="5275588"/>
                  <a:pt x="3187481" y="5298457"/>
                </a:cubicBezTo>
                <a:cubicBezTo>
                  <a:pt x="3168018" y="5286036"/>
                  <a:pt x="3146200" y="5288458"/>
                  <a:pt x="3124115" y="5294626"/>
                </a:cubicBezTo>
                <a:lnTo>
                  <a:pt x="3099907" y="5302443"/>
                </a:lnTo>
                <a:lnTo>
                  <a:pt x="3017494" y="5301439"/>
                </a:lnTo>
                <a:lnTo>
                  <a:pt x="3010848" y="5307225"/>
                </a:lnTo>
                <a:lnTo>
                  <a:pt x="2994286" y="5309060"/>
                </a:lnTo>
                <a:lnTo>
                  <a:pt x="2988160" y="5310041"/>
                </a:lnTo>
                <a:lnTo>
                  <a:pt x="2984260" y="5307528"/>
                </a:lnTo>
                <a:cubicBezTo>
                  <a:pt x="2981957" y="5306419"/>
                  <a:pt x="2980273" y="5306402"/>
                  <a:pt x="2979127" y="5308389"/>
                </a:cubicBezTo>
                <a:cubicBezTo>
                  <a:pt x="2978971" y="5309447"/>
                  <a:pt x="2978816" y="5310505"/>
                  <a:pt x="2978660" y="5311563"/>
                </a:cubicBezTo>
                <a:lnTo>
                  <a:pt x="2946326" y="5316745"/>
                </a:lnTo>
                <a:lnTo>
                  <a:pt x="2713134" y="5331381"/>
                </a:lnTo>
                <a:cubicBezTo>
                  <a:pt x="2610698" y="5372328"/>
                  <a:pt x="2466037" y="5325762"/>
                  <a:pt x="2352072" y="5342761"/>
                </a:cubicBezTo>
                <a:cubicBezTo>
                  <a:pt x="2293501" y="5293708"/>
                  <a:pt x="2324138" y="5338538"/>
                  <a:pt x="2260922" y="5328122"/>
                </a:cubicBezTo>
                <a:cubicBezTo>
                  <a:pt x="2275681" y="5372347"/>
                  <a:pt x="2185007" y="5301703"/>
                  <a:pt x="2178497" y="5351065"/>
                </a:cubicBezTo>
                <a:cubicBezTo>
                  <a:pt x="2133294" y="5337229"/>
                  <a:pt x="2097074" y="5300208"/>
                  <a:pt x="2034408" y="5307958"/>
                </a:cubicBezTo>
                <a:cubicBezTo>
                  <a:pt x="1981894" y="5332879"/>
                  <a:pt x="1896288" y="5279365"/>
                  <a:pt x="1831505" y="5312691"/>
                </a:cubicBezTo>
                <a:cubicBezTo>
                  <a:pt x="1807063" y="5321035"/>
                  <a:pt x="1727674" y="5322925"/>
                  <a:pt x="1710387" y="5308705"/>
                </a:cubicBezTo>
                <a:cubicBezTo>
                  <a:pt x="1693367" y="5306094"/>
                  <a:pt x="1674901" y="5312009"/>
                  <a:pt x="1664816" y="5296479"/>
                </a:cubicBezTo>
                <a:cubicBezTo>
                  <a:pt x="1649255" y="5277912"/>
                  <a:pt x="1596152" y="5309335"/>
                  <a:pt x="1600883" y="5286607"/>
                </a:cubicBezTo>
                <a:cubicBezTo>
                  <a:pt x="1563066" y="5308189"/>
                  <a:pt x="1524339" y="5269513"/>
                  <a:pt x="1488397" y="5260898"/>
                </a:cubicBezTo>
                <a:cubicBezTo>
                  <a:pt x="1459246" y="5282011"/>
                  <a:pt x="1412580" y="5243108"/>
                  <a:pt x="1336670" y="5240770"/>
                </a:cubicBezTo>
                <a:cubicBezTo>
                  <a:pt x="1304792" y="5265122"/>
                  <a:pt x="1285508" y="5238878"/>
                  <a:pt x="1224297" y="5271845"/>
                </a:cubicBezTo>
                <a:cubicBezTo>
                  <a:pt x="1221731" y="5268771"/>
                  <a:pt x="1218543" y="5265944"/>
                  <a:pt x="1214830" y="5263450"/>
                </a:cubicBezTo>
                <a:cubicBezTo>
                  <a:pt x="1193241" y="5248952"/>
                  <a:pt x="1158925" y="5248567"/>
                  <a:pt x="1138181" y="5262590"/>
                </a:cubicBezTo>
                <a:lnTo>
                  <a:pt x="943575" y="5290808"/>
                </a:lnTo>
                <a:cubicBezTo>
                  <a:pt x="823587" y="5316899"/>
                  <a:pt x="658340" y="5217603"/>
                  <a:pt x="529813" y="5218555"/>
                </a:cubicBezTo>
                <a:lnTo>
                  <a:pt x="519546" y="5208845"/>
                </a:lnTo>
                <a:lnTo>
                  <a:pt x="507906" y="5204779"/>
                </a:lnTo>
                <a:lnTo>
                  <a:pt x="505153" y="5196726"/>
                </a:lnTo>
                <a:lnTo>
                  <a:pt x="500429" y="5193241"/>
                </a:lnTo>
                <a:cubicBezTo>
                  <a:pt x="480923" y="5182176"/>
                  <a:pt x="482807" y="5205793"/>
                  <a:pt x="431923" y="5191553"/>
                </a:cubicBezTo>
                <a:cubicBezTo>
                  <a:pt x="440499" y="5237077"/>
                  <a:pt x="352872" y="5155083"/>
                  <a:pt x="337115" y="5202714"/>
                </a:cubicBezTo>
                <a:cubicBezTo>
                  <a:pt x="325265" y="5197752"/>
                  <a:pt x="314288" y="5191441"/>
                  <a:pt x="303383" y="5184750"/>
                </a:cubicBezTo>
                <a:lnTo>
                  <a:pt x="297664" y="5181269"/>
                </a:lnTo>
                <a:lnTo>
                  <a:pt x="272701" y="5175678"/>
                </a:lnTo>
                <a:lnTo>
                  <a:pt x="268242" y="5163678"/>
                </a:lnTo>
                <a:lnTo>
                  <a:pt x="232517" y="5147792"/>
                </a:lnTo>
                <a:cubicBezTo>
                  <a:pt x="218741" y="5143453"/>
                  <a:pt x="203450" y="5140668"/>
                  <a:pt x="185851" y="5140408"/>
                </a:cubicBezTo>
                <a:cubicBezTo>
                  <a:pt x="139207" y="5153337"/>
                  <a:pt x="79723" y="5120316"/>
                  <a:pt x="20337" y="5113040"/>
                </a:cubicBezTo>
                <a:lnTo>
                  <a:pt x="0" y="5112243"/>
                </a:lnTo>
                <a:close/>
              </a:path>
            </a:pathLst>
          </a:custGeom>
          <a:ln>
            <a:noFill/>
          </a:ln>
          <a:effectLst>
            <a:outerShdw blurRad="25400" dist="12700" dir="3000000" algn="tl" rotWithShape="0">
              <a:prstClr val="black">
                <a:alpha val="27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37" name="Rectangle 6">
            <a:extLst>
              <a:ext uri="{FF2B5EF4-FFF2-40B4-BE49-F238E27FC236}">
                <a16:creationId xmlns:a16="http://schemas.microsoft.com/office/drawing/2014/main" id="{F0C518C2-0AA4-470C-87B9-9CBF428FBA2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2564666" y="399531"/>
            <a:ext cx="1707751" cy="428984"/>
          </a:xfrm>
          <a:custGeom>
            <a:avLst/>
            <a:gdLst>
              <a:gd name="connsiteX0" fmla="*/ 0 w 2142503"/>
              <a:gd name="connsiteY0" fmla="*/ 0 h 571500"/>
              <a:gd name="connsiteX1" fmla="*/ 2142503 w 2142503"/>
              <a:gd name="connsiteY1" fmla="*/ 0 h 571500"/>
              <a:gd name="connsiteX2" fmla="*/ 2142503 w 2142503"/>
              <a:gd name="connsiteY2" fmla="*/ 571500 h 571500"/>
              <a:gd name="connsiteX3" fmla="*/ 0 w 2142503"/>
              <a:gd name="connsiteY3" fmla="*/ 571500 h 571500"/>
              <a:gd name="connsiteX4" fmla="*/ 0 w 2142503"/>
              <a:gd name="connsiteY4" fmla="*/ 0 h 571500"/>
              <a:gd name="connsiteX0" fmla="*/ 0 w 2142503"/>
              <a:gd name="connsiteY0" fmla="*/ 0 h 582145"/>
              <a:gd name="connsiteX1" fmla="*/ 2142503 w 2142503"/>
              <a:gd name="connsiteY1" fmla="*/ 0 h 582145"/>
              <a:gd name="connsiteX2" fmla="*/ 2142503 w 2142503"/>
              <a:gd name="connsiteY2" fmla="*/ 571500 h 582145"/>
              <a:gd name="connsiteX3" fmla="*/ 2050917 w 2142503"/>
              <a:gd name="connsiteY3" fmla="*/ 582088 h 582145"/>
              <a:gd name="connsiteX4" fmla="*/ 0 w 2142503"/>
              <a:gd name="connsiteY4" fmla="*/ 571500 h 582145"/>
              <a:gd name="connsiteX5" fmla="*/ 0 w 2142503"/>
              <a:gd name="connsiteY5" fmla="*/ 0 h 582145"/>
              <a:gd name="connsiteX0" fmla="*/ 0 w 2159832"/>
              <a:gd name="connsiteY0" fmla="*/ 0 h 582145"/>
              <a:gd name="connsiteX1" fmla="*/ 2142503 w 2159832"/>
              <a:gd name="connsiteY1" fmla="*/ 0 h 582145"/>
              <a:gd name="connsiteX2" fmla="*/ 2159829 w 2159832"/>
              <a:gd name="connsiteY2" fmla="*/ 96526 h 582145"/>
              <a:gd name="connsiteX3" fmla="*/ 2142503 w 2159832"/>
              <a:gd name="connsiteY3" fmla="*/ 571500 h 582145"/>
              <a:gd name="connsiteX4" fmla="*/ 2050917 w 2159832"/>
              <a:gd name="connsiteY4" fmla="*/ 582088 h 582145"/>
              <a:gd name="connsiteX5" fmla="*/ 0 w 2159832"/>
              <a:gd name="connsiteY5" fmla="*/ 571500 h 582145"/>
              <a:gd name="connsiteX6" fmla="*/ 0 w 2159832"/>
              <a:gd name="connsiteY6" fmla="*/ 0 h 582145"/>
              <a:gd name="connsiteX0" fmla="*/ 0 w 2159832"/>
              <a:gd name="connsiteY0" fmla="*/ 12386 h 594531"/>
              <a:gd name="connsiteX1" fmla="*/ 67826 w 2159832"/>
              <a:gd name="connsiteY1" fmla="*/ 0 h 594531"/>
              <a:gd name="connsiteX2" fmla="*/ 2142503 w 2159832"/>
              <a:gd name="connsiteY2" fmla="*/ 12386 h 594531"/>
              <a:gd name="connsiteX3" fmla="*/ 2159829 w 2159832"/>
              <a:gd name="connsiteY3" fmla="*/ 108912 h 594531"/>
              <a:gd name="connsiteX4" fmla="*/ 2142503 w 2159832"/>
              <a:gd name="connsiteY4" fmla="*/ 583886 h 594531"/>
              <a:gd name="connsiteX5" fmla="*/ 2050917 w 2159832"/>
              <a:gd name="connsiteY5" fmla="*/ 594474 h 594531"/>
              <a:gd name="connsiteX6" fmla="*/ 0 w 2159832"/>
              <a:gd name="connsiteY6" fmla="*/ 583886 h 594531"/>
              <a:gd name="connsiteX7" fmla="*/ 0 w 2159832"/>
              <a:gd name="connsiteY7" fmla="*/ 12386 h 594531"/>
              <a:gd name="connsiteX0" fmla="*/ 0 w 2168908"/>
              <a:gd name="connsiteY0" fmla="*/ 26000 h 594531"/>
              <a:gd name="connsiteX1" fmla="*/ 76902 w 2168908"/>
              <a:gd name="connsiteY1" fmla="*/ 0 h 594531"/>
              <a:gd name="connsiteX2" fmla="*/ 2151579 w 2168908"/>
              <a:gd name="connsiteY2" fmla="*/ 12386 h 594531"/>
              <a:gd name="connsiteX3" fmla="*/ 2168905 w 2168908"/>
              <a:gd name="connsiteY3" fmla="*/ 108912 h 594531"/>
              <a:gd name="connsiteX4" fmla="*/ 2151579 w 2168908"/>
              <a:gd name="connsiteY4" fmla="*/ 583886 h 594531"/>
              <a:gd name="connsiteX5" fmla="*/ 2059993 w 2168908"/>
              <a:gd name="connsiteY5" fmla="*/ 594474 h 594531"/>
              <a:gd name="connsiteX6" fmla="*/ 9076 w 2168908"/>
              <a:gd name="connsiteY6" fmla="*/ 583886 h 594531"/>
              <a:gd name="connsiteX7" fmla="*/ 0 w 2168908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147197 w 2316105"/>
              <a:gd name="connsiteY0" fmla="*/ 26000 h 594531"/>
              <a:gd name="connsiteX1" fmla="*/ 224099 w 2316105"/>
              <a:gd name="connsiteY1" fmla="*/ 0 h 594531"/>
              <a:gd name="connsiteX2" fmla="*/ 2298776 w 2316105"/>
              <a:gd name="connsiteY2" fmla="*/ 12386 h 594531"/>
              <a:gd name="connsiteX3" fmla="*/ 2316102 w 2316105"/>
              <a:gd name="connsiteY3" fmla="*/ 108912 h 594531"/>
              <a:gd name="connsiteX4" fmla="*/ 2298776 w 2316105"/>
              <a:gd name="connsiteY4" fmla="*/ 583886 h 594531"/>
              <a:gd name="connsiteX5" fmla="*/ 2207190 w 2316105"/>
              <a:gd name="connsiteY5" fmla="*/ 594474 h 594531"/>
              <a:gd name="connsiteX6" fmla="*/ 156273 w 2316105"/>
              <a:gd name="connsiteY6" fmla="*/ 583886 h 594531"/>
              <a:gd name="connsiteX7" fmla="*/ 142416 w 2316105"/>
              <a:gd name="connsiteY7" fmla="*/ 235975 h 594531"/>
              <a:gd name="connsiteX8" fmla="*/ 147197 w 2316105"/>
              <a:gd name="connsiteY8" fmla="*/ 26000 h 594531"/>
              <a:gd name="connsiteX0" fmla="*/ 154684 w 2323592"/>
              <a:gd name="connsiteY0" fmla="*/ 26000 h 594531"/>
              <a:gd name="connsiteX1" fmla="*/ 231586 w 2323592"/>
              <a:gd name="connsiteY1" fmla="*/ 0 h 594531"/>
              <a:gd name="connsiteX2" fmla="*/ 2306263 w 2323592"/>
              <a:gd name="connsiteY2" fmla="*/ 12386 h 594531"/>
              <a:gd name="connsiteX3" fmla="*/ 2323589 w 2323592"/>
              <a:gd name="connsiteY3" fmla="*/ 108912 h 594531"/>
              <a:gd name="connsiteX4" fmla="*/ 2306263 w 2323592"/>
              <a:gd name="connsiteY4" fmla="*/ 583886 h 594531"/>
              <a:gd name="connsiteX5" fmla="*/ 2214677 w 2323592"/>
              <a:gd name="connsiteY5" fmla="*/ 594474 h 594531"/>
              <a:gd name="connsiteX6" fmla="*/ 163760 w 2323592"/>
              <a:gd name="connsiteY6" fmla="*/ 583886 h 594531"/>
              <a:gd name="connsiteX7" fmla="*/ 158979 w 2323592"/>
              <a:gd name="connsiteY7" fmla="*/ 403879 h 594531"/>
              <a:gd name="connsiteX8" fmla="*/ 149903 w 2323592"/>
              <a:gd name="connsiteY8" fmla="*/ 235975 h 594531"/>
              <a:gd name="connsiteX9" fmla="*/ 154684 w 2323592"/>
              <a:gd name="connsiteY9" fmla="*/ 26000 h 594531"/>
              <a:gd name="connsiteX0" fmla="*/ 13665 w 2182573"/>
              <a:gd name="connsiteY0" fmla="*/ 26000 h 594531"/>
              <a:gd name="connsiteX1" fmla="*/ 90567 w 2182573"/>
              <a:gd name="connsiteY1" fmla="*/ 0 h 594531"/>
              <a:gd name="connsiteX2" fmla="*/ 2165244 w 2182573"/>
              <a:gd name="connsiteY2" fmla="*/ 12386 h 594531"/>
              <a:gd name="connsiteX3" fmla="*/ 2182570 w 2182573"/>
              <a:gd name="connsiteY3" fmla="*/ 108912 h 594531"/>
              <a:gd name="connsiteX4" fmla="*/ 2165244 w 2182573"/>
              <a:gd name="connsiteY4" fmla="*/ 583886 h 594531"/>
              <a:gd name="connsiteX5" fmla="*/ 2073658 w 2182573"/>
              <a:gd name="connsiteY5" fmla="*/ 594474 h 594531"/>
              <a:gd name="connsiteX6" fmla="*/ 22741 w 2182573"/>
              <a:gd name="connsiteY6" fmla="*/ 583886 h 594531"/>
              <a:gd name="connsiteX7" fmla="*/ 17960 w 2182573"/>
              <a:gd name="connsiteY7" fmla="*/ 403879 h 594531"/>
              <a:gd name="connsiteX8" fmla="*/ 8884 w 2182573"/>
              <a:gd name="connsiteY8" fmla="*/ 235975 h 594531"/>
              <a:gd name="connsiteX9" fmla="*/ 13665 w 2182573"/>
              <a:gd name="connsiteY9" fmla="*/ 26000 h 594531"/>
              <a:gd name="connsiteX0" fmla="*/ 13665 w 2202120"/>
              <a:gd name="connsiteY0" fmla="*/ 26000 h 594531"/>
              <a:gd name="connsiteX1" fmla="*/ 90567 w 2202120"/>
              <a:gd name="connsiteY1" fmla="*/ 0 h 594531"/>
              <a:gd name="connsiteX2" fmla="*/ 2165244 w 2202120"/>
              <a:gd name="connsiteY2" fmla="*/ 12386 h 594531"/>
              <a:gd name="connsiteX3" fmla="*/ 2182570 w 2202120"/>
              <a:gd name="connsiteY3" fmla="*/ 108912 h 594531"/>
              <a:gd name="connsiteX4" fmla="*/ 2192471 w 2202120"/>
              <a:gd name="connsiteY4" fmla="*/ 583886 h 594531"/>
              <a:gd name="connsiteX5" fmla="*/ 2073658 w 2202120"/>
              <a:gd name="connsiteY5" fmla="*/ 594474 h 594531"/>
              <a:gd name="connsiteX6" fmla="*/ 22741 w 2202120"/>
              <a:gd name="connsiteY6" fmla="*/ 583886 h 594531"/>
              <a:gd name="connsiteX7" fmla="*/ 17960 w 2202120"/>
              <a:gd name="connsiteY7" fmla="*/ 403879 h 594531"/>
              <a:gd name="connsiteX8" fmla="*/ 8884 w 2202120"/>
              <a:gd name="connsiteY8" fmla="*/ 235975 h 594531"/>
              <a:gd name="connsiteX9" fmla="*/ 13665 w 2202120"/>
              <a:gd name="connsiteY9" fmla="*/ 26000 h 594531"/>
              <a:gd name="connsiteX0" fmla="*/ 13665 w 2202036"/>
              <a:gd name="connsiteY0" fmla="*/ 26000 h 594531"/>
              <a:gd name="connsiteX1" fmla="*/ 90567 w 2202036"/>
              <a:gd name="connsiteY1" fmla="*/ 0 h 594531"/>
              <a:gd name="connsiteX2" fmla="*/ 2165244 w 2202036"/>
              <a:gd name="connsiteY2" fmla="*/ 12386 h 594531"/>
              <a:gd name="connsiteX3" fmla="*/ 2182570 w 2202036"/>
              <a:gd name="connsiteY3" fmla="*/ 108912 h 594531"/>
              <a:gd name="connsiteX4" fmla="*/ 2191645 w 2202036"/>
              <a:gd name="connsiteY4" fmla="*/ 422031 h 594531"/>
              <a:gd name="connsiteX5" fmla="*/ 2192471 w 2202036"/>
              <a:gd name="connsiteY5" fmla="*/ 583886 h 594531"/>
              <a:gd name="connsiteX6" fmla="*/ 2073658 w 2202036"/>
              <a:gd name="connsiteY6" fmla="*/ 594474 h 594531"/>
              <a:gd name="connsiteX7" fmla="*/ 22741 w 2202036"/>
              <a:gd name="connsiteY7" fmla="*/ 583886 h 594531"/>
              <a:gd name="connsiteX8" fmla="*/ 17960 w 2202036"/>
              <a:gd name="connsiteY8" fmla="*/ 403879 h 594531"/>
              <a:gd name="connsiteX9" fmla="*/ 8884 w 2202036"/>
              <a:gd name="connsiteY9" fmla="*/ 235975 h 594531"/>
              <a:gd name="connsiteX10" fmla="*/ 13665 w 2202036"/>
              <a:gd name="connsiteY10" fmla="*/ 26000 h 594531"/>
              <a:gd name="connsiteX0" fmla="*/ 142254 w 2330625"/>
              <a:gd name="connsiteY0" fmla="*/ 26000 h 594531"/>
              <a:gd name="connsiteX1" fmla="*/ 219156 w 2330625"/>
              <a:gd name="connsiteY1" fmla="*/ 0 h 594531"/>
              <a:gd name="connsiteX2" fmla="*/ 2293833 w 2330625"/>
              <a:gd name="connsiteY2" fmla="*/ 12386 h 594531"/>
              <a:gd name="connsiteX3" fmla="*/ 2311159 w 2330625"/>
              <a:gd name="connsiteY3" fmla="*/ 108912 h 594531"/>
              <a:gd name="connsiteX4" fmla="*/ 2320234 w 2330625"/>
              <a:gd name="connsiteY4" fmla="*/ 422031 h 594531"/>
              <a:gd name="connsiteX5" fmla="*/ 2321060 w 2330625"/>
              <a:gd name="connsiteY5" fmla="*/ 583886 h 594531"/>
              <a:gd name="connsiteX6" fmla="*/ 2202247 w 2330625"/>
              <a:gd name="connsiteY6" fmla="*/ 594474 h 594531"/>
              <a:gd name="connsiteX7" fmla="*/ 151330 w 2330625"/>
              <a:gd name="connsiteY7" fmla="*/ 583886 h 594531"/>
              <a:gd name="connsiteX8" fmla="*/ 155624 w 2330625"/>
              <a:gd name="connsiteY8" fmla="*/ 512790 h 594531"/>
              <a:gd name="connsiteX9" fmla="*/ 146549 w 2330625"/>
              <a:gd name="connsiteY9" fmla="*/ 403879 h 594531"/>
              <a:gd name="connsiteX10" fmla="*/ 137473 w 2330625"/>
              <a:gd name="connsiteY10" fmla="*/ 235975 h 594531"/>
              <a:gd name="connsiteX11" fmla="*/ 142254 w 2330625"/>
              <a:gd name="connsiteY11" fmla="*/ 26000 h 594531"/>
              <a:gd name="connsiteX0" fmla="*/ 13413 w 2201784"/>
              <a:gd name="connsiteY0" fmla="*/ 26000 h 594531"/>
              <a:gd name="connsiteX1" fmla="*/ 90315 w 2201784"/>
              <a:gd name="connsiteY1" fmla="*/ 0 h 594531"/>
              <a:gd name="connsiteX2" fmla="*/ 2164992 w 2201784"/>
              <a:gd name="connsiteY2" fmla="*/ 12386 h 594531"/>
              <a:gd name="connsiteX3" fmla="*/ 2182318 w 2201784"/>
              <a:gd name="connsiteY3" fmla="*/ 108912 h 594531"/>
              <a:gd name="connsiteX4" fmla="*/ 2191393 w 2201784"/>
              <a:gd name="connsiteY4" fmla="*/ 422031 h 594531"/>
              <a:gd name="connsiteX5" fmla="*/ 2192219 w 2201784"/>
              <a:gd name="connsiteY5" fmla="*/ 583886 h 594531"/>
              <a:gd name="connsiteX6" fmla="*/ 2073406 w 2201784"/>
              <a:gd name="connsiteY6" fmla="*/ 594474 h 594531"/>
              <a:gd name="connsiteX7" fmla="*/ 22489 w 2201784"/>
              <a:gd name="connsiteY7" fmla="*/ 583886 h 594531"/>
              <a:gd name="connsiteX8" fmla="*/ 26783 w 2201784"/>
              <a:gd name="connsiteY8" fmla="*/ 512790 h 594531"/>
              <a:gd name="connsiteX9" fmla="*/ 17708 w 2201784"/>
              <a:gd name="connsiteY9" fmla="*/ 403879 h 594531"/>
              <a:gd name="connsiteX10" fmla="*/ 8632 w 2201784"/>
              <a:gd name="connsiteY10" fmla="*/ 235975 h 594531"/>
              <a:gd name="connsiteX11" fmla="*/ 13413 w 2201784"/>
              <a:gd name="connsiteY11" fmla="*/ 26000 h 5945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201784" h="594531">
                <a:moveTo>
                  <a:pt x="13413" y="26000"/>
                </a:moveTo>
                <a:cubicBezTo>
                  <a:pt x="37534" y="24897"/>
                  <a:pt x="66194" y="1103"/>
                  <a:pt x="90315" y="0"/>
                </a:cubicBezTo>
                <a:lnTo>
                  <a:pt x="2164992" y="12386"/>
                </a:lnTo>
                <a:cubicBezTo>
                  <a:pt x="2164717" y="43049"/>
                  <a:pt x="2182593" y="78249"/>
                  <a:pt x="2182318" y="108912"/>
                </a:cubicBezTo>
                <a:cubicBezTo>
                  <a:pt x="2188231" y="177186"/>
                  <a:pt x="2189743" y="342869"/>
                  <a:pt x="2191393" y="422031"/>
                </a:cubicBezTo>
                <a:cubicBezTo>
                  <a:pt x="2193043" y="501193"/>
                  <a:pt x="2213396" y="555146"/>
                  <a:pt x="2192219" y="583886"/>
                </a:cubicBezTo>
                <a:cubicBezTo>
                  <a:pt x="2172279" y="582877"/>
                  <a:pt x="2093346" y="595483"/>
                  <a:pt x="2073406" y="594474"/>
                </a:cubicBezTo>
                <a:lnTo>
                  <a:pt x="22489" y="583886"/>
                </a:lnTo>
                <a:cubicBezTo>
                  <a:pt x="5849" y="592962"/>
                  <a:pt x="27580" y="542791"/>
                  <a:pt x="26783" y="512790"/>
                </a:cubicBezTo>
                <a:cubicBezTo>
                  <a:pt x="25986" y="482789"/>
                  <a:pt x="18464" y="450015"/>
                  <a:pt x="17708" y="403879"/>
                </a:cubicBezTo>
                <a:cubicBezTo>
                  <a:pt x="16952" y="357743"/>
                  <a:pt x="-14855" y="308787"/>
                  <a:pt x="8632" y="235975"/>
                </a:cubicBezTo>
                <a:cubicBezTo>
                  <a:pt x="7119" y="142994"/>
                  <a:pt x="-201" y="65329"/>
                  <a:pt x="13413" y="26000"/>
                </a:cubicBezTo>
                <a:close/>
              </a:path>
            </a:pathLst>
          </a:custGeom>
          <a:solidFill>
            <a:srgbClr val="D9D4D0">
              <a:alpha val="60000"/>
            </a:srgbClr>
          </a:solidFill>
          <a:ln>
            <a:noFill/>
          </a:ln>
          <a:effectLst>
            <a:softEdge rad="635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Content Placeholder 4">
            <a:extLst>
              <a:ext uri="{FF2B5EF4-FFF2-40B4-BE49-F238E27FC236}">
                <a16:creationId xmlns:a16="http://schemas.microsoft.com/office/drawing/2014/main" id="{AF8F329F-3345-CD7C-7F2F-D8E8D9636659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185690" y="1781907"/>
            <a:ext cx="4458446" cy="1944969"/>
          </a:xfr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s-ES" sz="2000" dirty="0" err="1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Ur</a:t>
            </a:r>
            <a:r>
              <a:rPr lang="es-ES" sz="2000" dirty="0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 </a:t>
            </a:r>
            <a:r>
              <a:rPr lang="es-ES" sz="2000" dirty="0" err="1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gaineko</a:t>
            </a:r>
            <a:r>
              <a:rPr lang="es-ES" sz="2000" dirty="0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 zaborra eta </a:t>
            </a:r>
            <a:r>
              <a:rPr lang="es-ES" sz="2000" dirty="0" err="1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elikagaia</a:t>
            </a:r>
            <a:r>
              <a:rPr lang="es-ES" sz="2000" dirty="0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 </a:t>
            </a:r>
            <a:r>
              <a:rPr lang="es-ES" sz="2000" dirty="0" err="1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nahastu</a:t>
            </a:r>
            <a:r>
              <a:rPr lang="es-ES" sz="2000" dirty="0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 </a:t>
            </a:r>
            <a:r>
              <a:rPr lang="es-ES" sz="2000" dirty="0" err="1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egiten</a:t>
            </a:r>
            <a:r>
              <a:rPr lang="es-ES" sz="2000" dirty="0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 </a:t>
            </a:r>
            <a:r>
              <a:rPr lang="es-ES" sz="2000" dirty="0" err="1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dituzte</a:t>
            </a:r>
            <a:r>
              <a:rPr lang="es-ES" sz="2000" dirty="0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, eta, </a:t>
            </a:r>
            <a:r>
              <a:rPr lang="es-ES" sz="2000" dirty="0" err="1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ondorioz</a:t>
            </a:r>
            <a:r>
              <a:rPr lang="es-ES" sz="2000" dirty="0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, </a:t>
            </a:r>
            <a:r>
              <a:rPr lang="es-ES" sz="2000" dirty="0" err="1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anizioak</a:t>
            </a:r>
            <a:r>
              <a:rPr lang="es-ES" sz="2000" dirty="0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 jota </a:t>
            </a:r>
            <a:r>
              <a:rPr lang="es-ES" sz="2000" dirty="0" err="1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hiltzen</a:t>
            </a:r>
            <a:r>
              <a:rPr lang="es-ES" sz="2000" dirty="0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 </a:t>
            </a:r>
            <a:r>
              <a:rPr lang="es-ES" sz="2000" dirty="0" err="1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dira</a:t>
            </a:r>
            <a:r>
              <a:rPr lang="es-ES" sz="2000" dirty="0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.</a:t>
            </a:r>
            <a:endParaRPr lang="en-US" dirty="0">
              <a:latin typeface="Lato Light"/>
              <a:ea typeface="Lato Light"/>
              <a:cs typeface="Lato Light"/>
            </a:endParaRP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E90B0C60-4B8D-915E-67A3-229C0872B0CB}"/>
              </a:ext>
            </a:extLst>
          </p:cNvPr>
          <p:cNvSpPr txBox="1"/>
          <p:nvPr/>
        </p:nvSpPr>
        <p:spPr>
          <a:xfrm>
            <a:off x="0" y="6781800"/>
            <a:ext cx="12192000" cy="317500"/>
          </a:xfrm>
          <a:prstGeom prst="rect">
            <a:avLst/>
          </a:prstGeom>
        </p:spPr>
        <p:txBody>
          <a:bodyPr>
            <a:normAutofit fontScale="92500" lnSpcReduction="20000"/>
          </a:bodyPr>
          <a:lstStyle/>
          <a:p>
            <a:r>
              <a:rPr lang="en-US">
                <a:hlinkClick r:id="rId4"/>
              </a:rPr>
              <a:t>Esta foto</a:t>
            </a:r>
            <a:r>
              <a:rPr lang="en-US"/>
              <a:t> de Autor desconocido se concede bajo licencia de </a:t>
            </a:r>
            <a:r>
              <a:rPr lang="en-US">
                <a:hlinkClick r:id="rId5"/>
              </a:rPr>
              <a:t>CC BY-SA</a:t>
            </a:r>
            <a:r>
              <a:rPr lang="en-US"/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315083862"/>
      </p:ext>
    </p:extLst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33" name="Rectangle 32">
            <a:extLst>
              <a:ext uri="{FF2B5EF4-FFF2-40B4-BE49-F238E27FC236}">
                <a16:creationId xmlns:a16="http://schemas.microsoft.com/office/drawing/2014/main" id="{04C21BAE-6866-4C7A-A7EC-C1B2E572D5B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ln w="12700" cap="flat" cmpd="sng" algn="ctr">
            <a:noFill/>
            <a:prstDash val="solid"/>
            <a:miter lim="800000"/>
          </a:ln>
          <a:effectLst/>
          <a:extLs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8" name="Picture 7" descr=" Andrew Balcombe_shutterstock_1120411421.jpg">
            <a:extLst>
              <a:ext uri="{FF2B5EF4-FFF2-40B4-BE49-F238E27FC236}">
                <a16:creationId xmlns:a16="http://schemas.microsoft.com/office/drawing/2014/main" id="{2CD01813-1469-4214-C277-5C62A76A1911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1963"/>
            <a:ext cx="12192000" cy="6854073"/>
          </a:xfrm>
          <a:prstGeom prst="rect">
            <a:avLst/>
          </a:prstGeom>
        </p:spPr>
      </p:pic>
      <p:sp useBgFill="1">
        <p:nvSpPr>
          <p:cNvPr id="35" name="Freeform: Shape 34">
            <a:extLst>
              <a:ext uri="{FF2B5EF4-FFF2-40B4-BE49-F238E27FC236}">
                <a16:creationId xmlns:a16="http://schemas.microsoft.com/office/drawing/2014/main" id="{7E7D0C94-08B4-48AE-8813-CC4D60294F4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723899" y="609600"/>
            <a:ext cx="5372101" cy="5513767"/>
          </a:xfrm>
          <a:custGeom>
            <a:avLst/>
            <a:gdLst>
              <a:gd name="connsiteX0" fmla="*/ 0 w 5372101"/>
              <a:gd name="connsiteY0" fmla="*/ 0 h 5513767"/>
              <a:gd name="connsiteX1" fmla="*/ 5372101 w 5372101"/>
              <a:gd name="connsiteY1" fmla="*/ 0 h 5513767"/>
              <a:gd name="connsiteX2" fmla="*/ 5372101 w 5372101"/>
              <a:gd name="connsiteY2" fmla="*/ 5513767 h 5513767"/>
              <a:gd name="connsiteX3" fmla="*/ 5363126 w 5372101"/>
              <a:gd name="connsiteY3" fmla="*/ 5512835 h 5513767"/>
              <a:gd name="connsiteX4" fmla="*/ 5316714 w 5372101"/>
              <a:gd name="connsiteY4" fmla="*/ 5491247 h 5513767"/>
              <a:gd name="connsiteX5" fmla="*/ 5198331 w 5372101"/>
              <a:gd name="connsiteY5" fmla="*/ 5470092 h 5513767"/>
              <a:gd name="connsiteX6" fmla="*/ 5150428 w 5372101"/>
              <a:gd name="connsiteY6" fmla="*/ 5472506 h 5513767"/>
              <a:gd name="connsiteX7" fmla="*/ 5085506 w 5372101"/>
              <a:gd name="connsiteY7" fmla="*/ 5468851 h 5513767"/>
              <a:gd name="connsiteX8" fmla="*/ 4968663 w 5372101"/>
              <a:gd name="connsiteY8" fmla="*/ 5470487 h 5513767"/>
              <a:gd name="connsiteX9" fmla="*/ 4815623 w 5372101"/>
              <a:gd name="connsiteY9" fmla="*/ 5458622 h 5513767"/>
              <a:gd name="connsiteX10" fmla="*/ 4716679 w 5372101"/>
              <a:gd name="connsiteY10" fmla="*/ 5405365 h 5513767"/>
              <a:gd name="connsiteX11" fmla="*/ 4704891 w 5372101"/>
              <a:gd name="connsiteY11" fmla="*/ 5411529 h 5513767"/>
              <a:gd name="connsiteX12" fmla="*/ 4630496 w 5372101"/>
              <a:gd name="connsiteY12" fmla="*/ 5396532 h 5513767"/>
              <a:gd name="connsiteX13" fmla="*/ 4506964 w 5372101"/>
              <a:gd name="connsiteY13" fmla="*/ 5396685 h 5513767"/>
              <a:gd name="connsiteX14" fmla="*/ 4427135 w 5372101"/>
              <a:gd name="connsiteY14" fmla="*/ 5358585 h 5513767"/>
              <a:gd name="connsiteX15" fmla="*/ 4028338 w 5372101"/>
              <a:gd name="connsiteY15" fmla="*/ 5313494 h 5513767"/>
              <a:gd name="connsiteX16" fmla="*/ 4015367 w 5372101"/>
              <a:gd name="connsiteY16" fmla="*/ 5320766 h 5513767"/>
              <a:gd name="connsiteX17" fmla="*/ 4002837 w 5372101"/>
              <a:gd name="connsiteY17" fmla="*/ 5322294 h 5513767"/>
              <a:gd name="connsiteX18" fmla="*/ 3997650 w 5372101"/>
              <a:gd name="connsiteY18" fmla="*/ 5329513 h 5513767"/>
              <a:gd name="connsiteX19" fmla="*/ 3991991 w 5372101"/>
              <a:gd name="connsiteY19" fmla="*/ 5331908 h 5513767"/>
              <a:gd name="connsiteX20" fmla="*/ 3925210 w 5372101"/>
              <a:gd name="connsiteY20" fmla="*/ 5319395 h 5513767"/>
              <a:gd name="connsiteX21" fmla="*/ 3837014 w 5372101"/>
              <a:gd name="connsiteY21" fmla="*/ 5289023 h 5513767"/>
              <a:gd name="connsiteX22" fmla="*/ 3798765 w 5372101"/>
              <a:gd name="connsiteY22" fmla="*/ 5299431 h 5513767"/>
              <a:gd name="connsiteX23" fmla="*/ 3792144 w 5372101"/>
              <a:gd name="connsiteY23" fmla="*/ 5301616 h 5513767"/>
              <a:gd name="connsiteX24" fmla="*/ 3766249 w 5372101"/>
              <a:gd name="connsiteY24" fmla="*/ 5301869 h 5513767"/>
              <a:gd name="connsiteX25" fmla="*/ 3718651 w 5372101"/>
              <a:gd name="connsiteY25" fmla="*/ 5320541 h 5513767"/>
              <a:gd name="connsiteX26" fmla="*/ 3671207 w 5372101"/>
              <a:gd name="connsiteY26" fmla="*/ 5318046 h 5513767"/>
              <a:gd name="connsiteX27" fmla="*/ 3446863 w 5372101"/>
              <a:gd name="connsiteY27" fmla="*/ 5294348 h 5513767"/>
              <a:gd name="connsiteX28" fmla="*/ 3312000 w 5372101"/>
              <a:gd name="connsiteY28" fmla="*/ 5286923 h 5513767"/>
              <a:gd name="connsiteX29" fmla="*/ 3259756 w 5372101"/>
              <a:gd name="connsiteY29" fmla="*/ 5294712 h 5513767"/>
              <a:gd name="connsiteX30" fmla="*/ 3187481 w 5372101"/>
              <a:gd name="connsiteY30" fmla="*/ 5298457 h 5513767"/>
              <a:gd name="connsiteX31" fmla="*/ 3124115 w 5372101"/>
              <a:gd name="connsiteY31" fmla="*/ 5294626 h 5513767"/>
              <a:gd name="connsiteX32" fmla="*/ 3099907 w 5372101"/>
              <a:gd name="connsiteY32" fmla="*/ 5302443 h 5513767"/>
              <a:gd name="connsiteX33" fmla="*/ 3017494 w 5372101"/>
              <a:gd name="connsiteY33" fmla="*/ 5301439 h 5513767"/>
              <a:gd name="connsiteX34" fmla="*/ 3010848 w 5372101"/>
              <a:gd name="connsiteY34" fmla="*/ 5307225 h 5513767"/>
              <a:gd name="connsiteX35" fmla="*/ 2994286 w 5372101"/>
              <a:gd name="connsiteY35" fmla="*/ 5309060 h 5513767"/>
              <a:gd name="connsiteX36" fmla="*/ 2988160 w 5372101"/>
              <a:gd name="connsiteY36" fmla="*/ 5310041 h 5513767"/>
              <a:gd name="connsiteX37" fmla="*/ 2984260 w 5372101"/>
              <a:gd name="connsiteY37" fmla="*/ 5307528 h 5513767"/>
              <a:gd name="connsiteX38" fmla="*/ 2979127 w 5372101"/>
              <a:gd name="connsiteY38" fmla="*/ 5308389 h 5513767"/>
              <a:gd name="connsiteX39" fmla="*/ 2978660 w 5372101"/>
              <a:gd name="connsiteY39" fmla="*/ 5311563 h 5513767"/>
              <a:gd name="connsiteX40" fmla="*/ 2946326 w 5372101"/>
              <a:gd name="connsiteY40" fmla="*/ 5316745 h 5513767"/>
              <a:gd name="connsiteX41" fmla="*/ 2713134 w 5372101"/>
              <a:gd name="connsiteY41" fmla="*/ 5331381 h 5513767"/>
              <a:gd name="connsiteX42" fmla="*/ 2352072 w 5372101"/>
              <a:gd name="connsiteY42" fmla="*/ 5342761 h 5513767"/>
              <a:gd name="connsiteX43" fmla="*/ 2260922 w 5372101"/>
              <a:gd name="connsiteY43" fmla="*/ 5328122 h 5513767"/>
              <a:gd name="connsiteX44" fmla="*/ 2178497 w 5372101"/>
              <a:gd name="connsiteY44" fmla="*/ 5351065 h 5513767"/>
              <a:gd name="connsiteX45" fmla="*/ 2034408 w 5372101"/>
              <a:gd name="connsiteY45" fmla="*/ 5307958 h 5513767"/>
              <a:gd name="connsiteX46" fmla="*/ 1831505 w 5372101"/>
              <a:gd name="connsiteY46" fmla="*/ 5312691 h 5513767"/>
              <a:gd name="connsiteX47" fmla="*/ 1710387 w 5372101"/>
              <a:gd name="connsiteY47" fmla="*/ 5308705 h 5513767"/>
              <a:gd name="connsiteX48" fmla="*/ 1664816 w 5372101"/>
              <a:gd name="connsiteY48" fmla="*/ 5296479 h 5513767"/>
              <a:gd name="connsiteX49" fmla="*/ 1600883 w 5372101"/>
              <a:gd name="connsiteY49" fmla="*/ 5286607 h 5513767"/>
              <a:gd name="connsiteX50" fmla="*/ 1488397 w 5372101"/>
              <a:gd name="connsiteY50" fmla="*/ 5260898 h 5513767"/>
              <a:gd name="connsiteX51" fmla="*/ 1336670 w 5372101"/>
              <a:gd name="connsiteY51" fmla="*/ 5240770 h 5513767"/>
              <a:gd name="connsiteX52" fmla="*/ 1224297 w 5372101"/>
              <a:gd name="connsiteY52" fmla="*/ 5271845 h 5513767"/>
              <a:gd name="connsiteX53" fmla="*/ 1214830 w 5372101"/>
              <a:gd name="connsiteY53" fmla="*/ 5263450 h 5513767"/>
              <a:gd name="connsiteX54" fmla="*/ 1138181 w 5372101"/>
              <a:gd name="connsiteY54" fmla="*/ 5262590 h 5513767"/>
              <a:gd name="connsiteX55" fmla="*/ 943575 w 5372101"/>
              <a:gd name="connsiteY55" fmla="*/ 5290808 h 5513767"/>
              <a:gd name="connsiteX56" fmla="*/ 529813 w 5372101"/>
              <a:gd name="connsiteY56" fmla="*/ 5218555 h 5513767"/>
              <a:gd name="connsiteX57" fmla="*/ 519546 w 5372101"/>
              <a:gd name="connsiteY57" fmla="*/ 5208845 h 5513767"/>
              <a:gd name="connsiteX58" fmla="*/ 507906 w 5372101"/>
              <a:gd name="connsiteY58" fmla="*/ 5204779 h 5513767"/>
              <a:gd name="connsiteX59" fmla="*/ 505153 w 5372101"/>
              <a:gd name="connsiteY59" fmla="*/ 5196726 h 5513767"/>
              <a:gd name="connsiteX60" fmla="*/ 500429 w 5372101"/>
              <a:gd name="connsiteY60" fmla="*/ 5193241 h 5513767"/>
              <a:gd name="connsiteX61" fmla="*/ 431923 w 5372101"/>
              <a:gd name="connsiteY61" fmla="*/ 5191553 h 5513767"/>
              <a:gd name="connsiteX62" fmla="*/ 337115 w 5372101"/>
              <a:gd name="connsiteY62" fmla="*/ 5202714 h 5513767"/>
              <a:gd name="connsiteX63" fmla="*/ 303383 w 5372101"/>
              <a:gd name="connsiteY63" fmla="*/ 5184750 h 5513767"/>
              <a:gd name="connsiteX64" fmla="*/ 297664 w 5372101"/>
              <a:gd name="connsiteY64" fmla="*/ 5181269 h 5513767"/>
              <a:gd name="connsiteX65" fmla="*/ 272701 w 5372101"/>
              <a:gd name="connsiteY65" fmla="*/ 5175678 h 5513767"/>
              <a:gd name="connsiteX66" fmla="*/ 268242 w 5372101"/>
              <a:gd name="connsiteY66" fmla="*/ 5163678 h 5513767"/>
              <a:gd name="connsiteX67" fmla="*/ 232517 w 5372101"/>
              <a:gd name="connsiteY67" fmla="*/ 5147792 h 5513767"/>
              <a:gd name="connsiteX68" fmla="*/ 185851 w 5372101"/>
              <a:gd name="connsiteY68" fmla="*/ 5140408 h 5513767"/>
              <a:gd name="connsiteX69" fmla="*/ 20337 w 5372101"/>
              <a:gd name="connsiteY69" fmla="*/ 5113040 h 5513767"/>
              <a:gd name="connsiteX70" fmla="*/ 0 w 5372101"/>
              <a:gd name="connsiteY70" fmla="*/ 5112243 h 55137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</a:cxnLst>
            <a:rect l="l" t="t" r="r" b="b"/>
            <a:pathLst>
              <a:path w="5372101" h="5513767">
                <a:moveTo>
                  <a:pt x="0" y="0"/>
                </a:moveTo>
                <a:lnTo>
                  <a:pt x="5372101" y="0"/>
                </a:lnTo>
                <a:lnTo>
                  <a:pt x="5372101" y="5513767"/>
                </a:lnTo>
                <a:lnTo>
                  <a:pt x="5363126" y="5512835"/>
                </a:lnTo>
                <a:cubicBezTo>
                  <a:pt x="5345779" y="5509071"/>
                  <a:pt x="5329767" y="5502649"/>
                  <a:pt x="5316714" y="5491247"/>
                </a:cubicBezTo>
                <a:cubicBezTo>
                  <a:pt x="5295689" y="5478131"/>
                  <a:pt x="5219502" y="5459909"/>
                  <a:pt x="5198331" y="5470092"/>
                </a:cubicBezTo>
                <a:cubicBezTo>
                  <a:pt x="5181052" y="5469102"/>
                  <a:pt x="5165047" y="5459569"/>
                  <a:pt x="5150428" y="5472506"/>
                </a:cubicBezTo>
                <a:cubicBezTo>
                  <a:pt x="5129562" y="5487248"/>
                  <a:pt x="5088050" y="5445894"/>
                  <a:pt x="5085506" y="5468851"/>
                </a:cubicBezTo>
                <a:cubicBezTo>
                  <a:pt x="5055692" y="5440170"/>
                  <a:pt x="5006122" y="5469577"/>
                  <a:pt x="4968663" y="5470487"/>
                </a:cubicBezTo>
                <a:cubicBezTo>
                  <a:pt x="4947085" y="5444049"/>
                  <a:pt x="4889767" y="5472037"/>
                  <a:pt x="4815623" y="5458622"/>
                </a:cubicBezTo>
                <a:cubicBezTo>
                  <a:pt x="4792418" y="5428488"/>
                  <a:pt x="4765548" y="5449887"/>
                  <a:pt x="4716679" y="5405365"/>
                </a:cubicBezTo>
                <a:cubicBezTo>
                  <a:pt x="4713235" y="5407807"/>
                  <a:pt x="4709266" y="5409883"/>
                  <a:pt x="4704891" y="5411529"/>
                </a:cubicBezTo>
                <a:cubicBezTo>
                  <a:pt x="4679473" y="5421092"/>
                  <a:pt x="4646164" y="5414379"/>
                  <a:pt x="4630496" y="5396532"/>
                </a:cubicBezTo>
                <a:cubicBezTo>
                  <a:pt x="4590205" y="5365061"/>
                  <a:pt x="4548419" y="5412094"/>
                  <a:pt x="4506964" y="5396685"/>
                </a:cubicBezTo>
                <a:lnTo>
                  <a:pt x="4427135" y="5358585"/>
                </a:lnTo>
                <a:cubicBezTo>
                  <a:pt x="4319267" y="5308575"/>
                  <a:pt x="4152341" y="5340956"/>
                  <a:pt x="4028338" y="5313494"/>
                </a:cubicBezTo>
                <a:lnTo>
                  <a:pt x="4015367" y="5320766"/>
                </a:lnTo>
                <a:lnTo>
                  <a:pt x="4002837" y="5322294"/>
                </a:lnTo>
                <a:lnTo>
                  <a:pt x="3997650" y="5329513"/>
                </a:lnTo>
                <a:lnTo>
                  <a:pt x="3991991" y="5331908"/>
                </a:lnTo>
                <a:cubicBezTo>
                  <a:pt x="3969659" y="5338581"/>
                  <a:pt x="3978880" y="5316131"/>
                  <a:pt x="3925210" y="5319395"/>
                </a:cubicBezTo>
                <a:cubicBezTo>
                  <a:pt x="3947765" y="5277139"/>
                  <a:pt x="3837331" y="5338342"/>
                  <a:pt x="3837014" y="5289023"/>
                </a:cubicBezTo>
                <a:cubicBezTo>
                  <a:pt x="3824001" y="5291376"/>
                  <a:pt x="3811407" y="5295212"/>
                  <a:pt x="3798765" y="5299431"/>
                </a:cubicBezTo>
                <a:lnTo>
                  <a:pt x="3792144" y="5301616"/>
                </a:lnTo>
                <a:lnTo>
                  <a:pt x="3766249" y="5301869"/>
                </a:lnTo>
                <a:lnTo>
                  <a:pt x="3718651" y="5320541"/>
                </a:lnTo>
                <a:cubicBezTo>
                  <a:pt x="3703968" y="5321892"/>
                  <a:pt x="3688308" y="5321427"/>
                  <a:pt x="3671207" y="5318046"/>
                </a:cubicBezTo>
                <a:cubicBezTo>
                  <a:pt x="3616458" y="5288532"/>
                  <a:pt x="3514048" y="5333307"/>
                  <a:pt x="3446863" y="5294348"/>
                </a:cubicBezTo>
                <a:cubicBezTo>
                  <a:pt x="3420930" y="5283822"/>
                  <a:pt x="3333157" y="5274511"/>
                  <a:pt x="3312000" y="5286923"/>
                </a:cubicBezTo>
                <a:cubicBezTo>
                  <a:pt x="3292759" y="5287903"/>
                  <a:pt x="3273112" y="5280334"/>
                  <a:pt x="3259756" y="5294712"/>
                </a:cubicBezTo>
                <a:cubicBezTo>
                  <a:pt x="3239905" y="5311572"/>
                  <a:pt x="3185410" y="5275588"/>
                  <a:pt x="3187481" y="5298457"/>
                </a:cubicBezTo>
                <a:cubicBezTo>
                  <a:pt x="3168018" y="5286036"/>
                  <a:pt x="3146200" y="5288458"/>
                  <a:pt x="3124115" y="5294626"/>
                </a:cubicBezTo>
                <a:lnTo>
                  <a:pt x="3099907" y="5302443"/>
                </a:lnTo>
                <a:lnTo>
                  <a:pt x="3017494" y="5301439"/>
                </a:lnTo>
                <a:lnTo>
                  <a:pt x="3010848" y="5307225"/>
                </a:lnTo>
                <a:lnTo>
                  <a:pt x="2994286" y="5309060"/>
                </a:lnTo>
                <a:lnTo>
                  <a:pt x="2988160" y="5310041"/>
                </a:lnTo>
                <a:lnTo>
                  <a:pt x="2984260" y="5307528"/>
                </a:lnTo>
                <a:cubicBezTo>
                  <a:pt x="2981957" y="5306419"/>
                  <a:pt x="2980273" y="5306402"/>
                  <a:pt x="2979127" y="5308389"/>
                </a:cubicBezTo>
                <a:cubicBezTo>
                  <a:pt x="2978971" y="5309447"/>
                  <a:pt x="2978816" y="5310505"/>
                  <a:pt x="2978660" y="5311563"/>
                </a:cubicBezTo>
                <a:lnTo>
                  <a:pt x="2946326" y="5316745"/>
                </a:lnTo>
                <a:lnTo>
                  <a:pt x="2713134" y="5331381"/>
                </a:lnTo>
                <a:cubicBezTo>
                  <a:pt x="2610698" y="5372328"/>
                  <a:pt x="2466037" y="5325762"/>
                  <a:pt x="2352072" y="5342761"/>
                </a:cubicBezTo>
                <a:cubicBezTo>
                  <a:pt x="2293501" y="5293708"/>
                  <a:pt x="2324138" y="5338538"/>
                  <a:pt x="2260922" y="5328122"/>
                </a:cubicBezTo>
                <a:cubicBezTo>
                  <a:pt x="2275681" y="5372347"/>
                  <a:pt x="2185007" y="5301703"/>
                  <a:pt x="2178497" y="5351065"/>
                </a:cubicBezTo>
                <a:cubicBezTo>
                  <a:pt x="2133294" y="5337229"/>
                  <a:pt x="2097074" y="5300208"/>
                  <a:pt x="2034408" y="5307958"/>
                </a:cubicBezTo>
                <a:cubicBezTo>
                  <a:pt x="1981894" y="5332879"/>
                  <a:pt x="1896288" y="5279365"/>
                  <a:pt x="1831505" y="5312691"/>
                </a:cubicBezTo>
                <a:cubicBezTo>
                  <a:pt x="1807063" y="5321035"/>
                  <a:pt x="1727674" y="5322925"/>
                  <a:pt x="1710387" y="5308705"/>
                </a:cubicBezTo>
                <a:cubicBezTo>
                  <a:pt x="1693367" y="5306094"/>
                  <a:pt x="1674901" y="5312009"/>
                  <a:pt x="1664816" y="5296479"/>
                </a:cubicBezTo>
                <a:cubicBezTo>
                  <a:pt x="1649255" y="5277912"/>
                  <a:pt x="1596152" y="5309335"/>
                  <a:pt x="1600883" y="5286607"/>
                </a:cubicBezTo>
                <a:cubicBezTo>
                  <a:pt x="1563066" y="5308189"/>
                  <a:pt x="1524339" y="5269513"/>
                  <a:pt x="1488397" y="5260898"/>
                </a:cubicBezTo>
                <a:cubicBezTo>
                  <a:pt x="1459246" y="5282011"/>
                  <a:pt x="1412580" y="5243108"/>
                  <a:pt x="1336670" y="5240770"/>
                </a:cubicBezTo>
                <a:cubicBezTo>
                  <a:pt x="1304792" y="5265122"/>
                  <a:pt x="1285508" y="5238878"/>
                  <a:pt x="1224297" y="5271845"/>
                </a:cubicBezTo>
                <a:cubicBezTo>
                  <a:pt x="1221731" y="5268771"/>
                  <a:pt x="1218543" y="5265944"/>
                  <a:pt x="1214830" y="5263450"/>
                </a:cubicBezTo>
                <a:cubicBezTo>
                  <a:pt x="1193241" y="5248952"/>
                  <a:pt x="1158925" y="5248567"/>
                  <a:pt x="1138181" y="5262590"/>
                </a:cubicBezTo>
                <a:lnTo>
                  <a:pt x="943575" y="5290808"/>
                </a:lnTo>
                <a:cubicBezTo>
                  <a:pt x="823587" y="5316899"/>
                  <a:pt x="658340" y="5217603"/>
                  <a:pt x="529813" y="5218555"/>
                </a:cubicBezTo>
                <a:lnTo>
                  <a:pt x="519546" y="5208845"/>
                </a:lnTo>
                <a:lnTo>
                  <a:pt x="507906" y="5204779"/>
                </a:lnTo>
                <a:lnTo>
                  <a:pt x="505153" y="5196726"/>
                </a:lnTo>
                <a:lnTo>
                  <a:pt x="500429" y="5193241"/>
                </a:lnTo>
                <a:cubicBezTo>
                  <a:pt x="480923" y="5182176"/>
                  <a:pt x="482807" y="5205793"/>
                  <a:pt x="431923" y="5191553"/>
                </a:cubicBezTo>
                <a:cubicBezTo>
                  <a:pt x="440499" y="5237077"/>
                  <a:pt x="352872" y="5155083"/>
                  <a:pt x="337115" y="5202714"/>
                </a:cubicBezTo>
                <a:cubicBezTo>
                  <a:pt x="325265" y="5197752"/>
                  <a:pt x="314288" y="5191441"/>
                  <a:pt x="303383" y="5184750"/>
                </a:cubicBezTo>
                <a:lnTo>
                  <a:pt x="297664" y="5181269"/>
                </a:lnTo>
                <a:lnTo>
                  <a:pt x="272701" y="5175678"/>
                </a:lnTo>
                <a:lnTo>
                  <a:pt x="268242" y="5163678"/>
                </a:lnTo>
                <a:lnTo>
                  <a:pt x="232517" y="5147792"/>
                </a:lnTo>
                <a:cubicBezTo>
                  <a:pt x="218741" y="5143453"/>
                  <a:pt x="203450" y="5140668"/>
                  <a:pt x="185851" y="5140408"/>
                </a:cubicBezTo>
                <a:cubicBezTo>
                  <a:pt x="139207" y="5153337"/>
                  <a:pt x="79723" y="5120316"/>
                  <a:pt x="20337" y="5113040"/>
                </a:cubicBezTo>
                <a:lnTo>
                  <a:pt x="0" y="5112243"/>
                </a:lnTo>
                <a:close/>
              </a:path>
            </a:pathLst>
          </a:custGeom>
          <a:ln>
            <a:noFill/>
          </a:ln>
          <a:effectLst>
            <a:outerShdw blurRad="25400" dist="12700" dir="3000000" algn="tl" rotWithShape="0">
              <a:prstClr val="black">
                <a:alpha val="27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37" name="Rectangle 6">
            <a:extLst>
              <a:ext uri="{FF2B5EF4-FFF2-40B4-BE49-F238E27FC236}">
                <a16:creationId xmlns:a16="http://schemas.microsoft.com/office/drawing/2014/main" id="{F0C518C2-0AA4-470C-87B9-9CBF428FBA2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2564666" y="399531"/>
            <a:ext cx="1707751" cy="428984"/>
          </a:xfrm>
          <a:custGeom>
            <a:avLst/>
            <a:gdLst>
              <a:gd name="connsiteX0" fmla="*/ 0 w 2142503"/>
              <a:gd name="connsiteY0" fmla="*/ 0 h 571500"/>
              <a:gd name="connsiteX1" fmla="*/ 2142503 w 2142503"/>
              <a:gd name="connsiteY1" fmla="*/ 0 h 571500"/>
              <a:gd name="connsiteX2" fmla="*/ 2142503 w 2142503"/>
              <a:gd name="connsiteY2" fmla="*/ 571500 h 571500"/>
              <a:gd name="connsiteX3" fmla="*/ 0 w 2142503"/>
              <a:gd name="connsiteY3" fmla="*/ 571500 h 571500"/>
              <a:gd name="connsiteX4" fmla="*/ 0 w 2142503"/>
              <a:gd name="connsiteY4" fmla="*/ 0 h 571500"/>
              <a:gd name="connsiteX0" fmla="*/ 0 w 2142503"/>
              <a:gd name="connsiteY0" fmla="*/ 0 h 582145"/>
              <a:gd name="connsiteX1" fmla="*/ 2142503 w 2142503"/>
              <a:gd name="connsiteY1" fmla="*/ 0 h 582145"/>
              <a:gd name="connsiteX2" fmla="*/ 2142503 w 2142503"/>
              <a:gd name="connsiteY2" fmla="*/ 571500 h 582145"/>
              <a:gd name="connsiteX3" fmla="*/ 2050917 w 2142503"/>
              <a:gd name="connsiteY3" fmla="*/ 582088 h 582145"/>
              <a:gd name="connsiteX4" fmla="*/ 0 w 2142503"/>
              <a:gd name="connsiteY4" fmla="*/ 571500 h 582145"/>
              <a:gd name="connsiteX5" fmla="*/ 0 w 2142503"/>
              <a:gd name="connsiteY5" fmla="*/ 0 h 582145"/>
              <a:gd name="connsiteX0" fmla="*/ 0 w 2159832"/>
              <a:gd name="connsiteY0" fmla="*/ 0 h 582145"/>
              <a:gd name="connsiteX1" fmla="*/ 2142503 w 2159832"/>
              <a:gd name="connsiteY1" fmla="*/ 0 h 582145"/>
              <a:gd name="connsiteX2" fmla="*/ 2159829 w 2159832"/>
              <a:gd name="connsiteY2" fmla="*/ 96526 h 582145"/>
              <a:gd name="connsiteX3" fmla="*/ 2142503 w 2159832"/>
              <a:gd name="connsiteY3" fmla="*/ 571500 h 582145"/>
              <a:gd name="connsiteX4" fmla="*/ 2050917 w 2159832"/>
              <a:gd name="connsiteY4" fmla="*/ 582088 h 582145"/>
              <a:gd name="connsiteX5" fmla="*/ 0 w 2159832"/>
              <a:gd name="connsiteY5" fmla="*/ 571500 h 582145"/>
              <a:gd name="connsiteX6" fmla="*/ 0 w 2159832"/>
              <a:gd name="connsiteY6" fmla="*/ 0 h 582145"/>
              <a:gd name="connsiteX0" fmla="*/ 0 w 2159832"/>
              <a:gd name="connsiteY0" fmla="*/ 12386 h 594531"/>
              <a:gd name="connsiteX1" fmla="*/ 67826 w 2159832"/>
              <a:gd name="connsiteY1" fmla="*/ 0 h 594531"/>
              <a:gd name="connsiteX2" fmla="*/ 2142503 w 2159832"/>
              <a:gd name="connsiteY2" fmla="*/ 12386 h 594531"/>
              <a:gd name="connsiteX3" fmla="*/ 2159829 w 2159832"/>
              <a:gd name="connsiteY3" fmla="*/ 108912 h 594531"/>
              <a:gd name="connsiteX4" fmla="*/ 2142503 w 2159832"/>
              <a:gd name="connsiteY4" fmla="*/ 583886 h 594531"/>
              <a:gd name="connsiteX5" fmla="*/ 2050917 w 2159832"/>
              <a:gd name="connsiteY5" fmla="*/ 594474 h 594531"/>
              <a:gd name="connsiteX6" fmla="*/ 0 w 2159832"/>
              <a:gd name="connsiteY6" fmla="*/ 583886 h 594531"/>
              <a:gd name="connsiteX7" fmla="*/ 0 w 2159832"/>
              <a:gd name="connsiteY7" fmla="*/ 12386 h 594531"/>
              <a:gd name="connsiteX0" fmla="*/ 0 w 2168908"/>
              <a:gd name="connsiteY0" fmla="*/ 26000 h 594531"/>
              <a:gd name="connsiteX1" fmla="*/ 76902 w 2168908"/>
              <a:gd name="connsiteY1" fmla="*/ 0 h 594531"/>
              <a:gd name="connsiteX2" fmla="*/ 2151579 w 2168908"/>
              <a:gd name="connsiteY2" fmla="*/ 12386 h 594531"/>
              <a:gd name="connsiteX3" fmla="*/ 2168905 w 2168908"/>
              <a:gd name="connsiteY3" fmla="*/ 108912 h 594531"/>
              <a:gd name="connsiteX4" fmla="*/ 2151579 w 2168908"/>
              <a:gd name="connsiteY4" fmla="*/ 583886 h 594531"/>
              <a:gd name="connsiteX5" fmla="*/ 2059993 w 2168908"/>
              <a:gd name="connsiteY5" fmla="*/ 594474 h 594531"/>
              <a:gd name="connsiteX6" fmla="*/ 9076 w 2168908"/>
              <a:gd name="connsiteY6" fmla="*/ 583886 h 594531"/>
              <a:gd name="connsiteX7" fmla="*/ 0 w 2168908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147197 w 2316105"/>
              <a:gd name="connsiteY0" fmla="*/ 26000 h 594531"/>
              <a:gd name="connsiteX1" fmla="*/ 224099 w 2316105"/>
              <a:gd name="connsiteY1" fmla="*/ 0 h 594531"/>
              <a:gd name="connsiteX2" fmla="*/ 2298776 w 2316105"/>
              <a:gd name="connsiteY2" fmla="*/ 12386 h 594531"/>
              <a:gd name="connsiteX3" fmla="*/ 2316102 w 2316105"/>
              <a:gd name="connsiteY3" fmla="*/ 108912 h 594531"/>
              <a:gd name="connsiteX4" fmla="*/ 2298776 w 2316105"/>
              <a:gd name="connsiteY4" fmla="*/ 583886 h 594531"/>
              <a:gd name="connsiteX5" fmla="*/ 2207190 w 2316105"/>
              <a:gd name="connsiteY5" fmla="*/ 594474 h 594531"/>
              <a:gd name="connsiteX6" fmla="*/ 156273 w 2316105"/>
              <a:gd name="connsiteY6" fmla="*/ 583886 h 594531"/>
              <a:gd name="connsiteX7" fmla="*/ 142416 w 2316105"/>
              <a:gd name="connsiteY7" fmla="*/ 235975 h 594531"/>
              <a:gd name="connsiteX8" fmla="*/ 147197 w 2316105"/>
              <a:gd name="connsiteY8" fmla="*/ 26000 h 594531"/>
              <a:gd name="connsiteX0" fmla="*/ 154684 w 2323592"/>
              <a:gd name="connsiteY0" fmla="*/ 26000 h 594531"/>
              <a:gd name="connsiteX1" fmla="*/ 231586 w 2323592"/>
              <a:gd name="connsiteY1" fmla="*/ 0 h 594531"/>
              <a:gd name="connsiteX2" fmla="*/ 2306263 w 2323592"/>
              <a:gd name="connsiteY2" fmla="*/ 12386 h 594531"/>
              <a:gd name="connsiteX3" fmla="*/ 2323589 w 2323592"/>
              <a:gd name="connsiteY3" fmla="*/ 108912 h 594531"/>
              <a:gd name="connsiteX4" fmla="*/ 2306263 w 2323592"/>
              <a:gd name="connsiteY4" fmla="*/ 583886 h 594531"/>
              <a:gd name="connsiteX5" fmla="*/ 2214677 w 2323592"/>
              <a:gd name="connsiteY5" fmla="*/ 594474 h 594531"/>
              <a:gd name="connsiteX6" fmla="*/ 163760 w 2323592"/>
              <a:gd name="connsiteY6" fmla="*/ 583886 h 594531"/>
              <a:gd name="connsiteX7" fmla="*/ 158979 w 2323592"/>
              <a:gd name="connsiteY7" fmla="*/ 403879 h 594531"/>
              <a:gd name="connsiteX8" fmla="*/ 149903 w 2323592"/>
              <a:gd name="connsiteY8" fmla="*/ 235975 h 594531"/>
              <a:gd name="connsiteX9" fmla="*/ 154684 w 2323592"/>
              <a:gd name="connsiteY9" fmla="*/ 26000 h 594531"/>
              <a:gd name="connsiteX0" fmla="*/ 13665 w 2182573"/>
              <a:gd name="connsiteY0" fmla="*/ 26000 h 594531"/>
              <a:gd name="connsiteX1" fmla="*/ 90567 w 2182573"/>
              <a:gd name="connsiteY1" fmla="*/ 0 h 594531"/>
              <a:gd name="connsiteX2" fmla="*/ 2165244 w 2182573"/>
              <a:gd name="connsiteY2" fmla="*/ 12386 h 594531"/>
              <a:gd name="connsiteX3" fmla="*/ 2182570 w 2182573"/>
              <a:gd name="connsiteY3" fmla="*/ 108912 h 594531"/>
              <a:gd name="connsiteX4" fmla="*/ 2165244 w 2182573"/>
              <a:gd name="connsiteY4" fmla="*/ 583886 h 594531"/>
              <a:gd name="connsiteX5" fmla="*/ 2073658 w 2182573"/>
              <a:gd name="connsiteY5" fmla="*/ 594474 h 594531"/>
              <a:gd name="connsiteX6" fmla="*/ 22741 w 2182573"/>
              <a:gd name="connsiteY6" fmla="*/ 583886 h 594531"/>
              <a:gd name="connsiteX7" fmla="*/ 17960 w 2182573"/>
              <a:gd name="connsiteY7" fmla="*/ 403879 h 594531"/>
              <a:gd name="connsiteX8" fmla="*/ 8884 w 2182573"/>
              <a:gd name="connsiteY8" fmla="*/ 235975 h 594531"/>
              <a:gd name="connsiteX9" fmla="*/ 13665 w 2182573"/>
              <a:gd name="connsiteY9" fmla="*/ 26000 h 594531"/>
              <a:gd name="connsiteX0" fmla="*/ 13665 w 2202120"/>
              <a:gd name="connsiteY0" fmla="*/ 26000 h 594531"/>
              <a:gd name="connsiteX1" fmla="*/ 90567 w 2202120"/>
              <a:gd name="connsiteY1" fmla="*/ 0 h 594531"/>
              <a:gd name="connsiteX2" fmla="*/ 2165244 w 2202120"/>
              <a:gd name="connsiteY2" fmla="*/ 12386 h 594531"/>
              <a:gd name="connsiteX3" fmla="*/ 2182570 w 2202120"/>
              <a:gd name="connsiteY3" fmla="*/ 108912 h 594531"/>
              <a:gd name="connsiteX4" fmla="*/ 2192471 w 2202120"/>
              <a:gd name="connsiteY4" fmla="*/ 583886 h 594531"/>
              <a:gd name="connsiteX5" fmla="*/ 2073658 w 2202120"/>
              <a:gd name="connsiteY5" fmla="*/ 594474 h 594531"/>
              <a:gd name="connsiteX6" fmla="*/ 22741 w 2202120"/>
              <a:gd name="connsiteY6" fmla="*/ 583886 h 594531"/>
              <a:gd name="connsiteX7" fmla="*/ 17960 w 2202120"/>
              <a:gd name="connsiteY7" fmla="*/ 403879 h 594531"/>
              <a:gd name="connsiteX8" fmla="*/ 8884 w 2202120"/>
              <a:gd name="connsiteY8" fmla="*/ 235975 h 594531"/>
              <a:gd name="connsiteX9" fmla="*/ 13665 w 2202120"/>
              <a:gd name="connsiteY9" fmla="*/ 26000 h 594531"/>
              <a:gd name="connsiteX0" fmla="*/ 13665 w 2202036"/>
              <a:gd name="connsiteY0" fmla="*/ 26000 h 594531"/>
              <a:gd name="connsiteX1" fmla="*/ 90567 w 2202036"/>
              <a:gd name="connsiteY1" fmla="*/ 0 h 594531"/>
              <a:gd name="connsiteX2" fmla="*/ 2165244 w 2202036"/>
              <a:gd name="connsiteY2" fmla="*/ 12386 h 594531"/>
              <a:gd name="connsiteX3" fmla="*/ 2182570 w 2202036"/>
              <a:gd name="connsiteY3" fmla="*/ 108912 h 594531"/>
              <a:gd name="connsiteX4" fmla="*/ 2191645 w 2202036"/>
              <a:gd name="connsiteY4" fmla="*/ 422031 h 594531"/>
              <a:gd name="connsiteX5" fmla="*/ 2192471 w 2202036"/>
              <a:gd name="connsiteY5" fmla="*/ 583886 h 594531"/>
              <a:gd name="connsiteX6" fmla="*/ 2073658 w 2202036"/>
              <a:gd name="connsiteY6" fmla="*/ 594474 h 594531"/>
              <a:gd name="connsiteX7" fmla="*/ 22741 w 2202036"/>
              <a:gd name="connsiteY7" fmla="*/ 583886 h 594531"/>
              <a:gd name="connsiteX8" fmla="*/ 17960 w 2202036"/>
              <a:gd name="connsiteY8" fmla="*/ 403879 h 594531"/>
              <a:gd name="connsiteX9" fmla="*/ 8884 w 2202036"/>
              <a:gd name="connsiteY9" fmla="*/ 235975 h 594531"/>
              <a:gd name="connsiteX10" fmla="*/ 13665 w 2202036"/>
              <a:gd name="connsiteY10" fmla="*/ 26000 h 594531"/>
              <a:gd name="connsiteX0" fmla="*/ 142254 w 2330625"/>
              <a:gd name="connsiteY0" fmla="*/ 26000 h 594531"/>
              <a:gd name="connsiteX1" fmla="*/ 219156 w 2330625"/>
              <a:gd name="connsiteY1" fmla="*/ 0 h 594531"/>
              <a:gd name="connsiteX2" fmla="*/ 2293833 w 2330625"/>
              <a:gd name="connsiteY2" fmla="*/ 12386 h 594531"/>
              <a:gd name="connsiteX3" fmla="*/ 2311159 w 2330625"/>
              <a:gd name="connsiteY3" fmla="*/ 108912 h 594531"/>
              <a:gd name="connsiteX4" fmla="*/ 2320234 w 2330625"/>
              <a:gd name="connsiteY4" fmla="*/ 422031 h 594531"/>
              <a:gd name="connsiteX5" fmla="*/ 2321060 w 2330625"/>
              <a:gd name="connsiteY5" fmla="*/ 583886 h 594531"/>
              <a:gd name="connsiteX6" fmla="*/ 2202247 w 2330625"/>
              <a:gd name="connsiteY6" fmla="*/ 594474 h 594531"/>
              <a:gd name="connsiteX7" fmla="*/ 151330 w 2330625"/>
              <a:gd name="connsiteY7" fmla="*/ 583886 h 594531"/>
              <a:gd name="connsiteX8" fmla="*/ 155624 w 2330625"/>
              <a:gd name="connsiteY8" fmla="*/ 512790 h 594531"/>
              <a:gd name="connsiteX9" fmla="*/ 146549 w 2330625"/>
              <a:gd name="connsiteY9" fmla="*/ 403879 h 594531"/>
              <a:gd name="connsiteX10" fmla="*/ 137473 w 2330625"/>
              <a:gd name="connsiteY10" fmla="*/ 235975 h 594531"/>
              <a:gd name="connsiteX11" fmla="*/ 142254 w 2330625"/>
              <a:gd name="connsiteY11" fmla="*/ 26000 h 594531"/>
              <a:gd name="connsiteX0" fmla="*/ 13413 w 2201784"/>
              <a:gd name="connsiteY0" fmla="*/ 26000 h 594531"/>
              <a:gd name="connsiteX1" fmla="*/ 90315 w 2201784"/>
              <a:gd name="connsiteY1" fmla="*/ 0 h 594531"/>
              <a:gd name="connsiteX2" fmla="*/ 2164992 w 2201784"/>
              <a:gd name="connsiteY2" fmla="*/ 12386 h 594531"/>
              <a:gd name="connsiteX3" fmla="*/ 2182318 w 2201784"/>
              <a:gd name="connsiteY3" fmla="*/ 108912 h 594531"/>
              <a:gd name="connsiteX4" fmla="*/ 2191393 w 2201784"/>
              <a:gd name="connsiteY4" fmla="*/ 422031 h 594531"/>
              <a:gd name="connsiteX5" fmla="*/ 2192219 w 2201784"/>
              <a:gd name="connsiteY5" fmla="*/ 583886 h 594531"/>
              <a:gd name="connsiteX6" fmla="*/ 2073406 w 2201784"/>
              <a:gd name="connsiteY6" fmla="*/ 594474 h 594531"/>
              <a:gd name="connsiteX7" fmla="*/ 22489 w 2201784"/>
              <a:gd name="connsiteY7" fmla="*/ 583886 h 594531"/>
              <a:gd name="connsiteX8" fmla="*/ 26783 w 2201784"/>
              <a:gd name="connsiteY8" fmla="*/ 512790 h 594531"/>
              <a:gd name="connsiteX9" fmla="*/ 17708 w 2201784"/>
              <a:gd name="connsiteY9" fmla="*/ 403879 h 594531"/>
              <a:gd name="connsiteX10" fmla="*/ 8632 w 2201784"/>
              <a:gd name="connsiteY10" fmla="*/ 235975 h 594531"/>
              <a:gd name="connsiteX11" fmla="*/ 13413 w 2201784"/>
              <a:gd name="connsiteY11" fmla="*/ 26000 h 5945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201784" h="594531">
                <a:moveTo>
                  <a:pt x="13413" y="26000"/>
                </a:moveTo>
                <a:cubicBezTo>
                  <a:pt x="37534" y="24897"/>
                  <a:pt x="66194" y="1103"/>
                  <a:pt x="90315" y="0"/>
                </a:cubicBezTo>
                <a:lnTo>
                  <a:pt x="2164992" y="12386"/>
                </a:lnTo>
                <a:cubicBezTo>
                  <a:pt x="2164717" y="43049"/>
                  <a:pt x="2182593" y="78249"/>
                  <a:pt x="2182318" y="108912"/>
                </a:cubicBezTo>
                <a:cubicBezTo>
                  <a:pt x="2188231" y="177186"/>
                  <a:pt x="2189743" y="342869"/>
                  <a:pt x="2191393" y="422031"/>
                </a:cubicBezTo>
                <a:cubicBezTo>
                  <a:pt x="2193043" y="501193"/>
                  <a:pt x="2213396" y="555146"/>
                  <a:pt x="2192219" y="583886"/>
                </a:cubicBezTo>
                <a:cubicBezTo>
                  <a:pt x="2172279" y="582877"/>
                  <a:pt x="2093346" y="595483"/>
                  <a:pt x="2073406" y="594474"/>
                </a:cubicBezTo>
                <a:lnTo>
                  <a:pt x="22489" y="583886"/>
                </a:lnTo>
                <a:cubicBezTo>
                  <a:pt x="5849" y="592962"/>
                  <a:pt x="27580" y="542791"/>
                  <a:pt x="26783" y="512790"/>
                </a:cubicBezTo>
                <a:cubicBezTo>
                  <a:pt x="25986" y="482789"/>
                  <a:pt x="18464" y="450015"/>
                  <a:pt x="17708" y="403879"/>
                </a:cubicBezTo>
                <a:cubicBezTo>
                  <a:pt x="16952" y="357743"/>
                  <a:pt x="-14855" y="308787"/>
                  <a:pt x="8632" y="235975"/>
                </a:cubicBezTo>
                <a:cubicBezTo>
                  <a:pt x="7119" y="142994"/>
                  <a:pt x="-201" y="65329"/>
                  <a:pt x="13413" y="26000"/>
                </a:cubicBezTo>
                <a:close/>
              </a:path>
            </a:pathLst>
          </a:custGeom>
          <a:solidFill>
            <a:srgbClr val="D9D4D0">
              <a:alpha val="60000"/>
            </a:srgbClr>
          </a:solidFill>
          <a:ln>
            <a:noFill/>
          </a:ln>
          <a:effectLst>
            <a:softEdge rad="635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Content Placeholder 4">
            <a:extLst>
              <a:ext uri="{FF2B5EF4-FFF2-40B4-BE49-F238E27FC236}">
                <a16:creationId xmlns:a16="http://schemas.microsoft.com/office/drawing/2014/main" id="{AF8F329F-3345-CD7C-7F2F-D8E8D9636659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316319" y="2979336"/>
            <a:ext cx="4458446" cy="1944969"/>
          </a:xfrm>
        </p:spPr>
        <p:txBody>
          <a:bodyPr vert="horz" lIns="91440" tIns="45720" rIns="91440" bIns="45720" rtlCol="0" anchor="ctr">
            <a:noAutofit/>
          </a:bodyPr>
          <a:lstStyle/>
          <a:p>
            <a:pPr>
              <a:lnSpc>
                <a:spcPct val="100000"/>
              </a:lnSpc>
              <a:spcBef>
                <a:spcPts val="0"/>
              </a:spcBef>
            </a:pPr>
            <a:r>
              <a:rPr lang="en-US" sz="2000" dirty="0" err="1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Zaborraren</a:t>
            </a:r>
            <a:r>
              <a:rPr lang="en-US" sz="2000" dirty="0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 </a:t>
            </a:r>
            <a:r>
              <a:rPr lang="en-US" sz="2000" dirty="0" err="1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hondarrak</a:t>
            </a:r>
            <a:r>
              <a:rPr lang="en-US" sz="2000" dirty="0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 </a:t>
            </a:r>
            <a:r>
              <a:rPr lang="en-US" sz="2000" dirty="0" err="1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hondatuta</a:t>
            </a:r>
            <a:r>
              <a:rPr lang="en-US" sz="2000" dirty="0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 </a:t>
            </a:r>
            <a:r>
              <a:rPr lang="en-US" sz="2000" dirty="0" err="1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geratzen</a:t>
            </a:r>
            <a:r>
              <a:rPr lang="en-US" sz="2000" dirty="0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 </a:t>
            </a:r>
            <a:r>
              <a:rPr lang="en-US" sz="2000" dirty="0" err="1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dira</a:t>
            </a:r>
            <a:r>
              <a:rPr lang="en-US" sz="2000" dirty="0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, eta </a:t>
            </a:r>
            <a:r>
              <a:rPr lang="en-US" sz="2000" dirty="0" err="1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kalte</a:t>
            </a:r>
            <a:r>
              <a:rPr lang="en-US" sz="2000" dirty="0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 </a:t>
            </a:r>
            <a:r>
              <a:rPr lang="en-US" sz="2000" dirty="0" err="1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larriak</a:t>
            </a:r>
            <a:r>
              <a:rPr lang="en-US" sz="2000" dirty="0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 </a:t>
            </a:r>
            <a:r>
              <a:rPr lang="en-US" sz="2000" dirty="0" err="1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eragiten</a:t>
            </a:r>
            <a:r>
              <a:rPr lang="en-US" sz="2000" dirty="0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 </a:t>
            </a:r>
            <a:r>
              <a:rPr lang="en-US" sz="2000" dirty="0" err="1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dizkiete</a:t>
            </a:r>
            <a:r>
              <a:rPr lang="en-US" sz="2000" dirty="0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, </a:t>
            </a:r>
            <a:r>
              <a:rPr lang="en-US" sz="2000" dirty="0" err="1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baita</a:t>
            </a:r>
            <a:r>
              <a:rPr lang="en-US" sz="2000" dirty="0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 </a:t>
            </a:r>
            <a:r>
              <a:rPr lang="en-US" sz="2000" dirty="0" err="1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heriotza</a:t>
            </a:r>
            <a:r>
              <a:rPr lang="en-US" sz="2000" dirty="0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 ere.</a:t>
            </a:r>
          </a:p>
          <a:p>
            <a:endParaRPr lang="es-ES" sz="2000" dirty="0">
              <a:solidFill>
                <a:srgbClr val="0C4378"/>
              </a:solidFill>
              <a:latin typeface="Lato Light"/>
              <a:ea typeface="Lato Light"/>
              <a:cs typeface="Lato Light"/>
            </a:endParaRPr>
          </a:p>
        </p:txBody>
      </p:sp>
      <p:sp>
        <p:nvSpPr>
          <p:cNvPr id="7" name="Título 1">
            <a:extLst>
              <a:ext uri="{FF2B5EF4-FFF2-40B4-BE49-F238E27FC236}">
                <a16:creationId xmlns:a16="http://schemas.microsoft.com/office/drawing/2014/main" id="{01DBBAD8-F366-89B5-0E2F-A0E877DF81AC}"/>
              </a:ext>
            </a:extLst>
          </p:cNvPr>
          <p:cNvSpPr>
            <a:spLocks noGrp="1"/>
          </p:cNvSpPr>
          <p:nvPr/>
        </p:nvSpPr>
        <p:spPr>
          <a:xfrm>
            <a:off x="1002890" y="1222095"/>
            <a:ext cx="4883081" cy="1024571"/>
          </a:xfrm>
          <a:prstGeom prst="rect">
            <a:avLst/>
          </a:prstGeom>
        </p:spPr>
        <p:txBody>
          <a:bodyPr vert="horz" lIns="91440" tIns="45720" rIns="91440" bIns="45720" rtlCol="0" anchor="b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US" sz="2400" b="1" dirty="0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+1.000.000 </a:t>
            </a:r>
            <a:r>
              <a:rPr lang="en-US" sz="2400" b="1" dirty="0" err="1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hegazti</a:t>
            </a:r>
            <a:r>
              <a:rPr lang="en-US" sz="2400" b="1" dirty="0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 </a:t>
            </a:r>
            <a:r>
              <a:rPr lang="en-US" sz="2400" b="1" dirty="0" err="1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hiltzen</a:t>
            </a:r>
            <a:r>
              <a:rPr lang="en-US" sz="2400" b="1" dirty="0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 </a:t>
            </a:r>
            <a:r>
              <a:rPr lang="en-US" sz="2400" b="1" dirty="0" err="1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dira</a:t>
            </a:r>
            <a:r>
              <a:rPr lang="en-US" sz="2400" b="1" dirty="0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 </a:t>
            </a:r>
            <a:r>
              <a:rPr lang="en-US" sz="2400" b="1" dirty="0" err="1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urtean</a:t>
            </a:r>
            <a:r>
              <a:rPr lang="en-US" sz="2400" b="1" dirty="0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 </a:t>
            </a:r>
            <a:r>
              <a:rPr lang="en-US" sz="2400" b="1" dirty="0" err="1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basuraleza</a:t>
            </a:r>
            <a:endParaRPr lang="en-US" sz="2400" b="1" dirty="0">
              <a:solidFill>
                <a:srgbClr val="0C4378"/>
              </a:solidFill>
              <a:latin typeface="Lato Light"/>
              <a:ea typeface="Lato Light"/>
              <a:cs typeface="Lato Light"/>
            </a:endParaRPr>
          </a:p>
        </p:txBody>
      </p:sp>
    </p:spTree>
    <p:extLst>
      <p:ext uri="{BB962C8B-B14F-4D97-AF65-F5344CB8AC3E}">
        <p14:creationId xmlns:p14="http://schemas.microsoft.com/office/powerpoint/2010/main" val="2316795144"/>
      </p:ext>
    </p:extLst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18" name="Rectangle 17">
            <a:extLst>
              <a:ext uri="{FF2B5EF4-FFF2-40B4-BE49-F238E27FC236}">
                <a16:creationId xmlns:a16="http://schemas.microsoft.com/office/drawing/2014/main" id="{0E91F5CA-B392-444C-88E3-BF5BAAEBDEB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ln w="12700" cap="flat" cmpd="sng" algn="ctr">
            <a:noFill/>
            <a:prstDash val="solid"/>
            <a:miter lim="800000"/>
          </a:ln>
          <a:effectLst/>
          <a:extLs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A715FEF7-AC98-1294-3C59-DDDE704A3C26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837473B0-CC2E-450A-ABE3-18F120FF3D39}">
                <a1611:picAttrSrcUrl xmlns:a1611="http://schemas.microsoft.com/office/drawing/2016/11/main" r:id="rId3"/>
              </a:ext>
            </a:extLst>
          </a:blip>
          <a:srcRect t="48" r="1235" b="-48"/>
          <a:stretch/>
        </p:blipFill>
        <p:spPr>
          <a:xfrm>
            <a:off x="0" y="0"/>
            <a:ext cx="12202759" cy="6864536"/>
          </a:xfrm>
          <a:prstGeom prst="rect">
            <a:avLst/>
          </a:prstGeom>
        </p:spPr>
      </p:pic>
      <p:sp useBgFill="1">
        <p:nvSpPr>
          <p:cNvPr id="20" name="Freeform: Shape 19">
            <a:extLst>
              <a:ext uri="{FF2B5EF4-FFF2-40B4-BE49-F238E27FC236}">
                <a16:creationId xmlns:a16="http://schemas.microsoft.com/office/drawing/2014/main" id="{561308AD-F95B-4430-886C-40173A45B2E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1296538" y="470849"/>
            <a:ext cx="9662615" cy="1750949"/>
          </a:xfrm>
          <a:custGeom>
            <a:avLst/>
            <a:gdLst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4055448 w 9662615"/>
              <a:gd name="connsiteY72" fmla="*/ 1528913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86537 w 9662615"/>
              <a:gd name="connsiteY72" fmla="*/ 1523612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96258 w 9662615"/>
              <a:gd name="connsiteY74" fmla="*/ 1537563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96258 w 9662615"/>
              <a:gd name="connsiteY74" fmla="*/ 1537563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30805 w 9662615"/>
              <a:gd name="connsiteY81" fmla="*/ 1542521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96258 w 9662615"/>
              <a:gd name="connsiteY74" fmla="*/ 1537563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30805 w 9662615"/>
              <a:gd name="connsiteY81" fmla="*/ 1542521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91676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96258 w 9662615"/>
              <a:gd name="connsiteY74" fmla="*/ 1537563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30805 w 9662615"/>
              <a:gd name="connsiteY81" fmla="*/ 1542521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91676 w 9662615"/>
              <a:gd name="connsiteY91" fmla="*/ 1500859 h 1583140"/>
              <a:gd name="connsiteX92" fmla="*/ 2378036 w 9662615"/>
              <a:gd name="connsiteY92" fmla="*/ 1520645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894799 w 9662615"/>
              <a:gd name="connsiteY56" fmla="*/ 1559476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94469 w 9662615"/>
              <a:gd name="connsiteY66" fmla="*/ 1551958 h 1587534"/>
              <a:gd name="connsiteX67" fmla="*/ 4671940 w 9662615"/>
              <a:gd name="connsiteY67" fmla="*/ 1547617 h 1587534"/>
              <a:gd name="connsiteX68" fmla="*/ 4589320 w 9662615"/>
              <a:gd name="connsiteY68" fmla="*/ 1534660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894799 w 9662615"/>
              <a:gd name="connsiteY56" fmla="*/ 1559476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94469 w 9662615"/>
              <a:gd name="connsiteY66" fmla="*/ 1551958 h 1587534"/>
              <a:gd name="connsiteX67" fmla="*/ 4671940 w 9662615"/>
              <a:gd name="connsiteY67" fmla="*/ 1547617 h 1587534"/>
              <a:gd name="connsiteX68" fmla="*/ 4541612 w 9662615"/>
              <a:gd name="connsiteY68" fmla="*/ 1545262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894799 w 9662615"/>
              <a:gd name="connsiteY56" fmla="*/ 1559476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94469 w 9662615"/>
              <a:gd name="connsiteY66" fmla="*/ 1551958 h 1587534"/>
              <a:gd name="connsiteX67" fmla="*/ 4603028 w 9662615"/>
              <a:gd name="connsiteY67" fmla="*/ 1568821 h 1587534"/>
              <a:gd name="connsiteX68" fmla="*/ 4541612 w 9662615"/>
              <a:gd name="connsiteY68" fmla="*/ 1545262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894799 w 9662615"/>
              <a:gd name="connsiteY56" fmla="*/ 1559476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62664 w 9662615"/>
              <a:gd name="connsiteY66" fmla="*/ 1573162 h 1587534"/>
              <a:gd name="connsiteX67" fmla="*/ 4603028 w 9662615"/>
              <a:gd name="connsiteY67" fmla="*/ 1568821 h 1587534"/>
              <a:gd name="connsiteX68" fmla="*/ 4541612 w 9662615"/>
              <a:gd name="connsiteY68" fmla="*/ 1545262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921303 w 9662615"/>
              <a:gd name="connsiteY56" fmla="*/ 1575379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62664 w 9662615"/>
              <a:gd name="connsiteY66" fmla="*/ 1573162 h 1587534"/>
              <a:gd name="connsiteX67" fmla="*/ 4603028 w 9662615"/>
              <a:gd name="connsiteY67" fmla="*/ 1568821 h 1587534"/>
              <a:gd name="connsiteX68" fmla="*/ 4541612 w 9662615"/>
              <a:gd name="connsiteY68" fmla="*/ 1545262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082104 w 9662615"/>
              <a:gd name="connsiteY49" fmla="*/ 1547781 h 1598136"/>
              <a:gd name="connsiteX50" fmla="*/ 5059484 w 9662615"/>
              <a:gd name="connsiteY50" fmla="*/ 1546802 h 1598136"/>
              <a:gd name="connsiteX51" fmla="*/ 5050958 w 9662615"/>
              <a:gd name="connsiteY51" fmla="*/ 1545776 h 1598136"/>
              <a:gd name="connsiteX52" fmla="*/ 5038524 w 9662615"/>
              <a:gd name="connsiteY52" fmla="*/ 1545675 h 1598136"/>
              <a:gd name="connsiteX53" fmla="*/ 5038223 w 9662615"/>
              <a:gd name="connsiteY53" fmla="*/ 1545881 h 1598136"/>
              <a:gd name="connsiteX54" fmla="*/ 5026564 w 9662615"/>
              <a:gd name="connsiteY54" fmla="*/ 1545376 h 1598136"/>
              <a:gd name="connsiteX55" fmla="*/ 4969433 w 9662615"/>
              <a:gd name="connsiteY55" fmla="*/ 1540263 h 1598136"/>
              <a:gd name="connsiteX56" fmla="*/ 4921303 w 9662615"/>
              <a:gd name="connsiteY56" fmla="*/ 1575379 h 1598136"/>
              <a:gd name="connsiteX57" fmla="*/ 4863775 w 9662615"/>
              <a:gd name="connsiteY57" fmla="*/ 1562633 h 1598136"/>
              <a:gd name="connsiteX58" fmla="*/ 4847242 w 9662615"/>
              <a:gd name="connsiteY58" fmla="*/ 1565435 h 1598136"/>
              <a:gd name="connsiteX59" fmla="*/ 4856839 w 9662615"/>
              <a:gd name="connsiteY59" fmla="*/ 1598136 h 1598136"/>
              <a:gd name="connsiteX60" fmla="*/ 4791466 w 9662615"/>
              <a:gd name="connsiteY60" fmla="*/ 1561324 h 1598136"/>
              <a:gd name="connsiteX61" fmla="*/ 4784247 w 9662615"/>
              <a:gd name="connsiteY61" fmla="*/ 1562342 h 1598136"/>
              <a:gd name="connsiteX62" fmla="*/ 4748477 w 9662615"/>
              <a:gd name="connsiteY62" fmla="*/ 1556925 h 1598136"/>
              <a:gd name="connsiteX63" fmla="*/ 4730033 w 9662615"/>
              <a:gd name="connsiteY63" fmla="*/ 1555274 h 1598136"/>
              <a:gd name="connsiteX64" fmla="*/ 4724747 w 9662615"/>
              <a:gd name="connsiteY64" fmla="*/ 1552439 h 1598136"/>
              <a:gd name="connsiteX65" fmla="*/ 4697562 w 9662615"/>
              <a:gd name="connsiteY65" fmla="*/ 1551206 h 1598136"/>
              <a:gd name="connsiteX66" fmla="*/ 4662664 w 9662615"/>
              <a:gd name="connsiteY66" fmla="*/ 1573162 h 1598136"/>
              <a:gd name="connsiteX67" fmla="*/ 4603028 w 9662615"/>
              <a:gd name="connsiteY67" fmla="*/ 1568821 h 1598136"/>
              <a:gd name="connsiteX68" fmla="*/ 4541612 w 9662615"/>
              <a:gd name="connsiteY68" fmla="*/ 1545262 h 1598136"/>
              <a:gd name="connsiteX69" fmla="*/ 4422155 w 9662615"/>
              <a:gd name="connsiteY69" fmla="*/ 1542059 h 1598136"/>
              <a:gd name="connsiteX70" fmla="*/ 4221826 w 9662615"/>
              <a:gd name="connsiteY70" fmla="*/ 1508923 h 1598136"/>
              <a:gd name="connsiteX71" fmla="*/ 4096601 w 9662615"/>
              <a:gd name="connsiteY71" fmla="*/ 1521563 h 1598136"/>
              <a:gd name="connsiteX72" fmla="*/ 3970635 w 9662615"/>
              <a:gd name="connsiteY72" fmla="*/ 1544815 h 1598136"/>
              <a:gd name="connsiteX73" fmla="*/ 3833906 w 9662615"/>
              <a:gd name="connsiteY73" fmla="*/ 1516637 h 1598136"/>
              <a:gd name="connsiteX74" fmla="*/ 3696258 w 9662615"/>
              <a:gd name="connsiteY74" fmla="*/ 1537563 h 1598136"/>
              <a:gd name="connsiteX75" fmla="*/ 3594070 w 9662615"/>
              <a:gd name="connsiteY75" fmla="*/ 1509422 h 1598136"/>
              <a:gd name="connsiteX76" fmla="*/ 3565233 w 9662615"/>
              <a:gd name="connsiteY76" fmla="*/ 1515122 h 1598136"/>
              <a:gd name="connsiteX77" fmla="*/ 3560267 w 9662615"/>
              <a:gd name="connsiteY77" fmla="*/ 1516288 h 1598136"/>
              <a:gd name="connsiteX78" fmla="*/ 3540258 w 9662615"/>
              <a:gd name="connsiteY78" fmla="*/ 1516976 h 1598136"/>
              <a:gd name="connsiteX79" fmla="*/ 3534780 w 9662615"/>
              <a:gd name="connsiteY79" fmla="*/ 1522141 h 1598136"/>
              <a:gd name="connsiteX80" fmla="*/ 3504783 w 9662615"/>
              <a:gd name="connsiteY80" fmla="*/ 1526739 h 1598136"/>
              <a:gd name="connsiteX81" fmla="*/ 3430805 w 9662615"/>
              <a:gd name="connsiteY81" fmla="*/ 1542521 h 1598136"/>
              <a:gd name="connsiteX82" fmla="*/ 3292707 w 9662615"/>
              <a:gd name="connsiteY82" fmla="*/ 1520490 h 1598136"/>
              <a:gd name="connsiteX83" fmla="*/ 3187872 w 9662615"/>
              <a:gd name="connsiteY83" fmla="*/ 1519991 h 1598136"/>
              <a:gd name="connsiteX84" fmla="*/ 3148026 w 9662615"/>
              <a:gd name="connsiteY84" fmla="*/ 1524777 h 1598136"/>
              <a:gd name="connsiteX85" fmla="*/ 3092394 w 9662615"/>
              <a:gd name="connsiteY85" fmla="*/ 1528115 h 1598136"/>
              <a:gd name="connsiteX86" fmla="*/ 2994200 w 9662615"/>
              <a:gd name="connsiteY86" fmla="*/ 1537857 h 1598136"/>
              <a:gd name="connsiteX87" fmla="*/ 2862301 w 9662615"/>
              <a:gd name="connsiteY87" fmla="*/ 1544250 h 1598136"/>
              <a:gd name="connsiteX88" fmla="*/ 2766335 w 9662615"/>
              <a:gd name="connsiteY88" fmla="*/ 1527662 h 1598136"/>
              <a:gd name="connsiteX89" fmla="*/ 2757836 w 9662615"/>
              <a:gd name="connsiteY89" fmla="*/ 1531371 h 1598136"/>
              <a:gd name="connsiteX90" fmla="*/ 2691555 w 9662615"/>
              <a:gd name="connsiteY90" fmla="*/ 1530283 h 1598136"/>
              <a:gd name="connsiteX91" fmla="*/ 2491676 w 9662615"/>
              <a:gd name="connsiteY91" fmla="*/ 1500859 h 1598136"/>
              <a:gd name="connsiteX92" fmla="*/ 2378036 w 9662615"/>
              <a:gd name="connsiteY92" fmla="*/ 1520645 h 1598136"/>
              <a:gd name="connsiteX93" fmla="*/ 2284269 w 9662615"/>
              <a:gd name="connsiteY93" fmla="*/ 1503068 h 1598136"/>
              <a:gd name="connsiteX94" fmla="*/ 2207104 w 9662615"/>
              <a:gd name="connsiteY94" fmla="*/ 1508888 h 1598136"/>
              <a:gd name="connsiteX95" fmla="*/ 2149226 w 9662615"/>
              <a:gd name="connsiteY95" fmla="*/ 1523409 h 1598136"/>
              <a:gd name="connsiteX96" fmla="*/ 2084783 w 9662615"/>
              <a:gd name="connsiteY96" fmla="*/ 1524245 h 1598136"/>
              <a:gd name="connsiteX97" fmla="*/ 2070075 w 9662615"/>
              <a:gd name="connsiteY97" fmla="*/ 1511285 h 1598136"/>
              <a:gd name="connsiteX98" fmla="*/ 2001057 w 9662615"/>
              <a:gd name="connsiteY98" fmla="*/ 1516449 h 1598136"/>
              <a:gd name="connsiteX99" fmla="*/ 1896330 w 9662615"/>
              <a:gd name="connsiteY99" fmla="*/ 1525725 h 1598136"/>
              <a:gd name="connsiteX100" fmla="*/ 1835994 w 9662615"/>
              <a:gd name="connsiteY100" fmla="*/ 1527678 h 1598136"/>
              <a:gd name="connsiteX101" fmla="*/ 1671119 w 9662615"/>
              <a:gd name="connsiteY101" fmla="*/ 1536701 h 1598136"/>
              <a:gd name="connsiteX102" fmla="*/ 1601337 w 9662615"/>
              <a:gd name="connsiteY102" fmla="*/ 1548552 h 1598136"/>
              <a:gd name="connsiteX103" fmla="*/ 1407755 w 9662615"/>
              <a:gd name="connsiteY103" fmla="*/ 1571444 h 1598136"/>
              <a:gd name="connsiteX104" fmla="*/ 1271994 w 9662615"/>
              <a:gd name="connsiteY104" fmla="*/ 1579471 h 1598136"/>
              <a:gd name="connsiteX105" fmla="*/ 1249226 w 9662615"/>
              <a:gd name="connsiteY105" fmla="*/ 1583140 h 1598136"/>
              <a:gd name="connsiteX106" fmla="*/ 1217719 w 9662615"/>
              <a:gd name="connsiteY106" fmla="*/ 1580863 h 1598136"/>
              <a:gd name="connsiteX107" fmla="*/ 1091432 w 9662615"/>
              <a:gd name="connsiteY107" fmla="*/ 1571003 h 1598136"/>
              <a:gd name="connsiteX108" fmla="*/ 992039 w 9662615"/>
              <a:gd name="connsiteY108" fmla="*/ 1556662 h 1598136"/>
              <a:gd name="connsiteX109" fmla="*/ 868264 w 9662615"/>
              <a:gd name="connsiteY109" fmla="*/ 1566392 h 1598136"/>
              <a:gd name="connsiteX110" fmla="*/ 792765 w 9662615"/>
              <a:gd name="connsiteY110" fmla="*/ 1563102 h 1598136"/>
              <a:gd name="connsiteX111" fmla="*/ 669055 w 9662615"/>
              <a:gd name="connsiteY111" fmla="*/ 1543638 h 1598136"/>
              <a:gd name="connsiteX112" fmla="*/ 506152 w 9662615"/>
              <a:gd name="connsiteY112" fmla="*/ 1549124 h 1598136"/>
              <a:gd name="connsiteX113" fmla="*/ 472797 w 9662615"/>
              <a:gd name="connsiteY113" fmla="*/ 1568904 h 1598136"/>
              <a:gd name="connsiteX114" fmla="*/ 427864 w 9662615"/>
              <a:gd name="connsiteY114" fmla="*/ 1580848 h 1598136"/>
              <a:gd name="connsiteX115" fmla="*/ 408381 w 9662615"/>
              <a:gd name="connsiteY115" fmla="*/ 1552940 h 1598136"/>
              <a:gd name="connsiteX116" fmla="*/ 267163 w 9662615"/>
              <a:gd name="connsiteY116" fmla="*/ 1531913 h 1598136"/>
              <a:gd name="connsiteX117" fmla="*/ 196644 w 9662615"/>
              <a:gd name="connsiteY117" fmla="*/ 1524565 h 1598136"/>
              <a:gd name="connsiteX118" fmla="*/ 86819 w 9662615"/>
              <a:gd name="connsiteY118" fmla="*/ 1519517 h 1598136"/>
              <a:gd name="connsiteX119" fmla="*/ 53369 w 9662615"/>
              <a:gd name="connsiteY119" fmla="*/ 1516853 h 1598136"/>
              <a:gd name="connsiteX120" fmla="*/ 2359 w 9662615"/>
              <a:gd name="connsiteY120" fmla="*/ 1515247 h 1598136"/>
              <a:gd name="connsiteX121" fmla="*/ 0 w 9662615"/>
              <a:gd name="connsiteY121" fmla="*/ 1514932 h 1598136"/>
              <a:gd name="connsiteX122" fmla="*/ 0 w 9662615"/>
              <a:gd name="connsiteY122" fmla="*/ 0 h 1598136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129812 w 9662615"/>
              <a:gd name="connsiteY49" fmla="*/ 1521277 h 1598136"/>
              <a:gd name="connsiteX50" fmla="*/ 5059484 w 9662615"/>
              <a:gd name="connsiteY50" fmla="*/ 1546802 h 1598136"/>
              <a:gd name="connsiteX51" fmla="*/ 5050958 w 9662615"/>
              <a:gd name="connsiteY51" fmla="*/ 1545776 h 1598136"/>
              <a:gd name="connsiteX52" fmla="*/ 5038524 w 9662615"/>
              <a:gd name="connsiteY52" fmla="*/ 1545675 h 1598136"/>
              <a:gd name="connsiteX53" fmla="*/ 5038223 w 9662615"/>
              <a:gd name="connsiteY53" fmla="*/ 1545881 h 1598136"/>
              <a:gd name="connsiteX54" fmla="*/ 5026564 w 9662615"/>
              <a:gd name="connsiteY54" fmla="*/ 1545376 h 1598136"/>
              <a:gd name="connsiteX55" fmla="*/ 4969433 w 9662615"/>
              <a:gd name="connsiteY55" fmla="*/ 1540263 h 1598136"/>
              <a:gd name="connsiteX56" fmla="*/ 4921303 w 9662615"/>
              <a:gd name="connsiteY56" fmla="*/ 1575379 h 1598136"/>
              <a:gd name="connsiteX57" fmla="*/ 4863775 w 9662615"/>
              <a:gd name="connsiteY57" fmla="*/ 1562633 h 1598136"/>
              <a:gd name="connsiteX58" fmla="*/ 4847242 w 9662615"/>
              <a:gd name="connsiteY58" fmla="*/ 1565435 h 1598136"/>
              <a:gd name="connsiteX59" fmla="*/ 4856839 w 9662615"/>
              <a:gd name="connsiteY59" fmla="*/ 1598136 h 1598136"/>
              <a:gd name="connsiteX60" fmla="*/ 4791466 w 9662615"/>
              <a:gd name="connsiteY60" fmla="*/ 1561324 h 1598136"/>
              <a:gd name="connsiteX61" fmla="*/ 4784247 w 9662615"/>
              <a:gd name="connsiteY61" fmla="*/ 1562342 h 1598136"/>
              <a:gd name="connsiteX62" fmla="*/ 4748477 w 9662615"/>
              <a:gd name="connsiteY62" fmla="*/ 1556925 h 1598136"/>
              <a:gd name="connsiteX63" fmla="*/ 4730033 w 9662615"/>
              <a:gd name="connsiteY63" fmla="*/ 1555274 h 1598136"/>
              <a:gd name="connsiteX64" fmla="*/ 4724747 w 9662615"/>
              <a:gd name="connsiteY64" fmla="*/ 1552439 h 1598136"/>
              <a:gd name="connsiteX65" fmla="*/ 4697562 w 9662615"/>
              <a:gd name="connsiteY65" fmla="*/ 1551206 h 1598136"/>
              <a:gd name="connsiteX66" fmla="*/ 4662664 w 9662615"/>
              <a:gd name="connsiteY66" fmla="*/ 1573162 h 1598136"/>
              <a:gd name="connsiteX67" fmla="*/ 4603028 w 9662615"/>
              <a:gd name="connsiteY67" fmla="*/ 1568821 h 1598136"/>
              <a:gd name="connsiteX68" fmla="*/ 4541612 w 9662615"/>
              <a:gd name="connsiteY68" fmla="*/ 1545262 h 1598136"/>
              <a:gd name="connsiteX69" fmla="*/ 4422155 w 9662615"/>
              <a:gd name="connsiteY69" fmla="*/ 1542059 h 1598136"/>
              <a:gd name="connsiteX70" fmla="*/ 4221826 w 9662615"/>
              <a:gd name="connsiteY70" fmla="*/ 1508923 h 1598136"/>
              <a:gd name="connsiteX71" fmla="*/ 4096601 w 9662615"/>
              <a:gd name="connsiteY71" fmla="*/ 1521563 h 1598136"/>
              <a:gd name="connsiteX72" fmla="*/ 3970635 w 9662615"/>
              <a:gd name="connsiteY72" fmla="*/ 1544815 h 1598136"/>
              <a:gd name="connsiteX73" fmla="*/ 3833906 w 9662615"/>
              <a:gd name="connsiteY73" fmla="*/ 1516637 h 1598136"/>
              <a:gd name="connsiteX74" fmla="*/ 3696258 w 9662615"/>
              <a:gd name="connsiteY74" fmla="*/ 1537563 h 1598136"/>
              <a:gd name="connsiteX75" fmla="*/ 3594070 w 9662615"/>
              <a:gd name="connsiteY75" fmla="*/ 1509422 h 1598136"/>
              <a:gd name="connsiteX76" fmla="*/ 3565233 w 9662615"/>
              <a:gd name="connsiteY76" fmla="*/ 1515122 h 1598136"/>
              <a:gd name="connsiteX77" fmla="*/ 3560267 w 9662615"/>
              <a:gd name="connsiteY77" fmla="*/ 1516288 h 1598136"/>
              <a:gd name="connsiteX78" fmla="*/ 3540258 w 9662615"/>
              <a:gd name="connsiteY78" fmla="*/ 1516976 h 1598136"/>
              <a:gd name="connsiteX79" fmla="*/ 3534780 w 9662615"/>
              <a:gd name="connsiteY79" fmla="*/ 1522141 h 1598136"/>
              <a:gd name="connsiteX80" fmla="*/ 3504783 w 9662615"/>
              <a:gd name="connsiteY80" fmla="*/ 1526739 h 1598136"/>
              <a:gd name="connsiteX81" fmla="*/ 3430805 w 9662615"/>
              <a:gd name="connsiteY81" fmla="*/ 1542521 h 1598136"/>
              <a:gd name="connsiteX82" fmla="*/ 3292707 w 9662615"/>
              <a:gd name="connsiteY82" fmla="*/ 1520490 h 1598136"/>
              <a:gd name="connsiteX83" fmla="*/ 3187872 w 9662615"/>
              <a:gd name="connsiteY83" fmla="*/ 1519991 h 1598136"/>
              <a:gd name="connsiteX84" fmla="*/ 3148026 w 9662615"/>
              <a:gd name="connsiteY84" fmla="*/ 1524777 h 1598136"/>
              <a:gd name="connsiteX85" fmla="*/ 3092394 w 9662615"/>
              <a:gd name="connsiteY85" fmla="*/ 1528115 h 1598136"/>
              <a:gd name="connsiteX86" fmla="*/ 2994200 w 9662615"/>
              <a:gd name="connsiteY86" fmla="*/ 1537857 h 1598136"/>
              <a:gd name="connsiteX87" fmla="*/ 2862301 w 9662615"/>
              <a:gd name="connsiteY87" fmla="*/ 1544250 h 1598136"/>
              <a:gd name="connsiteX88" fmla="*/ 2766335 w 9662615"/>
              <a:gd name="connsiteY88" fmla="*/ 1527662 h 1598136"/>
              <a:gd name="connsiteX89" fmla="*/ 2757836 w 9662615"/>
              <a:gd name="connsiteY89" fmla="*/ 1531371 h 1598136"/>
              <a:gd name="connsiteX90" fmla="*/ 2691555 w 9662615"/>
              <a:gd name="connsiteY90" fmla="*/ 1530283 h 1598136"/>
              <a:gd name="connsiteX91" fmla="*/ 2491676 w 9662615"/>
              <a:gd name="connsiteY91" fmla="*/ 1500859 h 1598136"/>
              <a:gd name="connsiteX92" fmla="*/ 2378036 w 9662615"/>
              <a:gd name="connsiteY92" fmla="*/ 1520645 h 1598136"/>
              <a:gd name="connsiteX93" fmla="*/ 2284269 w 9662615"/>
              <a:gd name="connsiteY93" fmla="*/ 1503068 h 1598136"/>
              <a:gd name="connsiteX94" fmla="*/ 2207104 w 9662615"/>
              <a:gd name="connsiteY94" fmla="*/ 1508888 h 1598136"/>
              <a:gd name="connsiteX95" fmla="*/ 2149226 w 9662615"/>
              <a:gd name="connsiteY95" fmla="*/ 1523409 h 1598136"/>
              <a:gd name="connsiteX96" fmla="*/ 2084783 w 9662615"/>
              <a:gd name="connsiteY96" fmla="*/ 1524245 h 1598136"/>
              <a:gd name="connsiteX97" fmla="*/ 2070075 w 9662615"/>
              <a:gd name="connsiteY97" fmla="*/ 1511285 h 1598136"/>
              <a:gd name="connsiteX98" fmla="*/ 2001057 w 9662615"/>
              <a:gd name="connsiteY98" fmla="*/ 1516449 h 1598136"/>
              <a:gd name="connsiteX99" fmla="*/ 1896330 w 9662615"/>
              <a:gd name="connsiteY99" fmla="*/ 1525725 h 1598136"/>
              <a:gd name="connsiteX100" fmla="*/ 1835994 w 9662615"/>
              <a:gd name="connsiteY100" fmla="*/ 1527678 h 1598136"/>
              <a:gd name="connsiteX101" fmla="*/ 1671119 w 9662615"/>
              <a:gd name="connsiteY101" fmla="*/ 1536701 h 1598136"/>
              <a:gd name="connsiteX102" fmla="*/ 1601337 w 9662615"/>
              <a:gd name="connsiteY102" fmla="*/ 1548552 h 1598136"/>
              <a:gd name="connsiteX103" fmla="*/ 1407755 w 9662615"/>
              <a:gd name="connsiteY103" fmla="*/ 1571444 h 1598136"/>
              <a:gd name="connsiteX104" fmla="*/ 1271994 w 9662615"/>
              <a:gd name="connsiteY104" fmla="*/ 1579471 h 1598136"/>
              <a:gd name="connsiteX105" fmla="*/ 1249226 w 9662615"/>
              <a:gd name="connsiteY105" fmla="*/ 1583140 h 1598136"/>
              <a:gd name="connsiteX106" fmla="*/ 1217719 w 9662615"/>
              <a:gd name="connsiteY106" fmla="*/ 1580863 h 1598136"/>
              <a:gd name="connsiteX107" fmla="*/ 1091432 w 9662615"/>
              <a:gd name="connsiteY107" fmla="*/ 1571003 h 1598136"/>
              <a:gd name="connsiteX108" fmla="*/ 992039 w 9662615"/>
              <a:gd name="connsiteY108" fmla="*/ 1556662 h 1598136"/>
              <a:gd name="connsiteX109" fmla="*/ 868264 w 9662615"/>
              <a:gd name="connsiteY109" fmla="*/ 1566392 h 1598136"/>
              <a:gd name="connsiteX110" fmla="*/ 792765 w 9662615"/>
              <a:gd name="connsiteY110" fmla="*/ 1563102 h 1598136"/>
              <a:gd name="connsiteX111" fmla="*/ 669055 w 9662615"/>
              <a:gd name="connsiteY111" fmla="*/ 1543638 h 1598136"/>
              <a:gd name="connsiteX112" fmla="*/ 506152 w 9662615"/>
              <a:gd name="connsiteY112" fmla="*/ 1549124 h 1598136"/>
              <a:gd name="connsiteX113" fmla="*/ 472797 w 9662615"/>
              <a:gd name="connsiteY113" fmla="*/ 1568904 h 1598136"/>
              <a:gd name="connsiteX114" fmla="*/ 427864 w 9662615"/>
              <a:gd name="connsiteY114" fmla="*/ 1580848 h 1598136"/>
              <a:gd name="connsiteX115" fmla="*/ 408381 w 9662615"/>
              <a:gd name="connsiteY115" fmla="*/ 1552940 h 1598136"/>
              <a:gd name="connsiteX116" fmla="*/ 267163 w 9662615"/>
              <a:gd name="connsiteY116" fmla="*/ 1531913 h 1598136"/>
              <a:gd name="connsiteX117" fmla="*/ 196644 w 9662615"/>
              <a:gd name="connsiteY117" fmla="*/ 1524565 h 1598136"/>
              <a:gd name="connsiteX118" fmla="*/ 86819 w 9662615"/>
              <a:gd name="connsiteY118" fmla="*/ 1519517 h 1598136"/>
              <a:gd name="connsiteX119" fmla="*/ 53369 w 9662615"/>
              <a:gd name="connsiteY119" fmla="*/ 1516853 h 1598136"/>
              <a:gd name="connsiteX120" fmla="*/ 2359 w 9662615"/>
              <a:gd name="connsiteY120" fmla="*/ 1515247 h 1598136"/>
              <a:gd name="connsiteX121" fmla="*/ 0 w 9662615"/>
              <a:gd name="connsiteY121" fmla="*/ 1514932 h 1598136"/>
              <a:gd name="connsiteX122" fmla="*/ 0 w 9662615"/>
              <a:gd name="connsiteY122" fmla="*/ 0 h 1598136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129812 w 9662615"/>
              <a:gd name="connsiteY49" fmla="*/ 1521277 h 1598136"/>
              <a:gd name="connsiteX50" fmla="*/ 5059484 w 9662615"/>
              <a:gd name="connsiteY50" fmla="*/ 1546802 h 1598136"/>
              <a:gd name="connsiteX51" fmla="*/ 5050958 w 9662615"/>
              <a:gd name="connsiteY51" fmla="*/ 1545776 h 1598136"/>
              <a:gd name="connsiteX52" fmla="*/ 5038524 w 9662615"/>
              <a:gd name="connsiteY52" fmla="*/ 1545675 h 1598136"/>
              <a:gd name="connsiteX53" fmla="*/ 5026564 w 9662615"/>
              <a:gd name="connsiteY53" fmla="*/ 1545376 h 1598136"/>
              <a:gd name="connsiteX54" fmla="*/ 4969433 w 9662615"/>
              <a:gd name="connsiteY54" fmla="*/ 1540263 h 1598136"/>
              <a:gd name="connsiteX55" fmla="*/ 4921303 w 9662615"/>
              <a:gd name="connsiteY55" fmla="*/ 1575379 h 1598136"/>
              <a:gd name="connsiteX56" fmla="*/ 4863775 w 9662615"/>
              <a:gd name="connsiteY56" fmla="*/ 1562633 h 1598136"/>
              <a:gd name="connsiteX57" fmla="*/ 4847242 w 9662615"/>
              <a:gd name="connsiteY57" fmla="*/ 1565435 h 1598136"/>
              <a:gd name="connsiteX58" fmla="*/ 4856839 w 9662615"/>
              <a:gd name="connsiteY58" fmla="*/ 1598136 h 1598136"/>
              <a:gd name="connsiteX59" fmla="*/ 4791466 w 9662615"/>
              <a:gd name="connsiteY59" fmla="*/ 1561324 h 1598136"/>
              <a:gd name="connsiteX60" fmla="*/ 4784247 w 9662615"/>
              <a:gd name="connsiteY60" fmla="*/ 1562342 h 1598136"/>
              <a:gd name="connsiteX61" fmla="*/ 4748477 w 9662615"/>
              <a:gd name="connsiteY61" fmla="*/ 1556925 h 1598136"/>
              <a:gd name="connsiteX62" fmla="*/ 4730033 w 9662615"/>
              <a:gd name="connsiteY62" fmla="*/ 1555274 h 1598136"/>
              <a:gd name="connsiteX63" fmla="*/ 4724747 w 9662615"/>
              <a:gd name="connsiteY63" fmla="*/ 1552439 h 1598136"/>
              <a:gd name="connsiteX64" fmla="*/ 4697562 w 9662615"/>
              <a:gd name="connsiteY64" fmla="*/ 1551206 h 1598136"/>
              <a:gd name="connsiteX65" fmla="*/ 4662664 w 9662615"/>
              <a:gd name="connsiteY65" fmla="*/ 1573162 h 1598136"/>
              <a:gd name="connsiteX66" fmla="*/ 4603028 w 9662615"/>
              <a:gd name="connsiteY66" fmla="*/ 1568821 h 1598136"/>
              <a:gd name="connsiteX67" fmla="*/ 4541612 w 9662615"/>
              <a:gd name="connsiteY67" fmla="*/ 1545262 h 1598136"/>
              <a:gd name="connsiteX68" fmla="*/ 4422155 w 9662615"/>
              <a:gd name="connsiteY68" fmla="*/ 1542059 h 1598136"/>
              <a:gd name="connsiteX69" fmla="*/ 4221826 w 9662615"/>
              <a:gd name="connsiteY69" fmla="*/ 1508923 h 1598136"/>
              <a:gd name="connsiteX70" fmla="*/ 4096601 w 9662615"/>
              <a:gd name="connsiteY70" fmla="*/ 1521563 h 1598136"/>
              <a:gd name="connsiteX71" fmla="*/ 3970635 w 9662615"/>
              <a:gd name="connsiteY71" fmla="*/ 1544815 h 1598136"/>
              <a:gd name="connsiteX72" fmla="*/ 3833906 w 9662615"/>
              <a:gd name="connsiteY72" fmla="*/ 1516637 h 1598136"/>
              <a:gd name="connsiteX73" fmla="*/ 3696258 w 9662615"/>
              <a:gd name="connsiteY73" fmla="*/ 1537563 h 1598136"/>
              <a:gd name="connsiteX74" fmla="*/ 3594070 w 9662615"/>
              <a:gd name="connsiteY74" fmla="*/ 1509422 h 1598136"/>
              <a:gd name="connsiteX75" fmla="*/ 3565233 w 9662615"/>
              <a:gd name="connsiteY75" fmla="*/ 1515122 h 1598136"/>
              <a:gd name="connsiteX76" fmla="*/ 3560267 w 9662615"/>
              <a:gd name="connsiteY76" fmla="*/ 1516288 h 1598136"/>
              <a:gd name="connsiteX77" fmla="*/ 3540258 w 9662615"/>
              <a:gd name="connsiteY77" fmla="*/ 1516976 h 1598136"/>
              <a:gd name="connsiteX78" fmla="*/ 3534780 w 9662615"/>
              <a:gd name="connsiteY78" fmla="*/ 1522141 h 1598136"/>
              <a:gd name="connsiteX79" fmla="*/ 3504783 w 9662615"/>
              <a:gd name="connsiteY79" fmla="*/ 1526739 h 1598136"/>
              <a:gd name="connsiteX80" fmla="*/ 3430805 w 9662615"/>
              <a:gd name="connsiteY80" fmla="*/ 1542521 h 1598136"/>
              <a:gd name="connsiteX81" fmla="*/ 3292707 w 9662615"/>
              <a:gd name="connsiteY81" fmla="*/ 1520490 h 1598136"/>
              <a:gd name="connsiteX82" fmla="*/ 3187872 w 9662615"/>
              <a:gd name="connsiteY82" fmla="*/ 1519991 h 1598136"/>
              <a:gd name="connsiteX83" fmla="*/ 3148026 w 9662615"/>
              <a:gd name="connsiteY83" fmla="*/ 1524777 h 1598136"/>
              <a:gd name="connsiteX84" fmla="*/ 3092394 w 9662615"/>
              <a:gd name="connsiteY84" fmla="*/ 1528115 h 1598136"/>
              <a:gd name="connsiteX85" fmla="*/ 2994200 w 9662615"/>
              <a:gd name="connsiteY85" fmla="*/ 1537857 h 1598136"/>
              <a:gd name="connsiteX86" fmla="*/ 2862301 w 9662615"/>
              <a:gd name="connsiteY86" fmla="*/ 1544250 h 1598136"/>
              <a:gd name="connsiteX87" fmla="*/ 2766335 w 9662615"/>
              <a:gd name="connsiteY87" fmla="*/ 1527662 h 1598136"/>
              <a:gd name="connsiteX88" fmla="*/ 2757836 w 9662615"/>
              <a:gd name="connsiteY88" fmla="*/ 1531371 h 1598136"/>
              <a:gd name="connsiteX89" fmla="*/ 2691555 w 9662615"/>
              <a:gd name="connsiteY89" fmla="*/ 1530283 h 1598136"/>
              <a:gd name="connsiteX90" fmla="*/ 2491676 w 9662615"/>
              <a:gd name="connsiteY90" fmla="*/ 1500859 h 1598136"/>
              <a:gd name="connsiteX91" fmla="*/ 2378036 w 9662615"/>
              <a:gd name="connsiteY91" fmla="*/ 1520645 h 1598136"/>
              <a:gd name="connsiteX92" fmla="*/ 2284269 w 9662615"/>
              <a:gd name="connsiteY92" fmla="*/ 1503068 h 1598136"/>
              <a:gd name="connsiteX93" fmla="*/ 2207104 w 9662615"/>
              <a:gd name="connsiteY93" fmla="*/ 1508888 h 1598136"/>
              <a:gd name="connsiteX94" fmla="*/ 2149226 w 9662615"/>
              <a:gd name="connsiteY94" fmla="*/ 1523409 h 1598136"/>
              <a:gd name="connsiteX95" fmla="*/ 2084783 w 9662615"/>
              <a:gd name="connsiteY95" fmla="*/ 1524245 h 1598136"/>
              <a:gd name="connsiteX96" fmla="*/ 2070075 w 9662615"/>
              <a:gd name="connsiteY96" fmla="*/ 1511285 h 1598136"/>
              <a:gd name="connsiteX97" fmla="*/ 2001057 w 9662615"/>
              <a:gd name="connsiteY97" fmla="*/ 1516449 h 1598136"/>
              <a:gd name="connsiteX98" fmla="*/ 1896330 w 9662615"/>
              <a:gd name="connsiteY98" fmla="*/ 1525725 h 1598136"/>
              <a:gd name="connsiteX99" fmla="*/ 1835994 w 9662615"/>
              <a:gd name="connsiteY99" fmla="*/ 1527678 h 1598136"/>
              <a:gd name="connsiteX100" fmla="*/ 1671119 w 9662615"/>
              <a:gd name="connsiteY100" fmla="*/ 1536701 h 1598136"/>
              <a:gd name="connsiteX101" fmla="*/ 1601337 w 9662615"/>
              <a:gd name="connsiteY101" fmla="*/ 1548552 h 1598136"/>
              <a:gd name="connsiteX102" fmla="*/ 1407755 w 9662615"/>
              <a:gd name="connsiteY102" fmla="*/ 1571444 h 1598136"/>
              <a:gd name="connsiteX103" fmla="*/ 1271994 w 9662615"/>
              <a:gd name="connsiteY103" fmla="*/ 1579471 h 1598136"/>
              <a:gd name="connsiteX104" fmla="*/ 1249226 w 9662615"/>
              <a:gd name="connsiteY104" fmla="*/ 1583140 h 1598136"/>
              <a:gd name="connsiteX105" fmla="*/ 1217719 w 9662615"/>
              <a:gd name="connsiteY105" fmla="*/ 1580863 h 1598136"/>
              <a:gd name="connsiteX106" fmla="*/ 1091432 w 9662615"/>
              <a:gd name="connsiteY106" fmla="*/ 1571003 h 1598136"/>
              <a:gd name="connsiteX107" fmla="*/ 992039 w 9662615"/>
              <a:gd name="connsiteY107" fmla="*/ 1556662 h 1598136"/>
              <a:gd name="connsiteX108" fmla="*/ 868264 w 9662615"/>
              <a:gd name="connsiteY108" fmla="*/ 1566392 h 1598136"/>
              <a:gd name="connsiteX109" fmla="*/ 792765 w 9662615"/>
              <a:gd name="connsiteY109" fmla="*/ 1563102 h 1598136"/>
              <a:gd name="connsiteX110" fmla="*/ 669055 w 9662615"/>
              <a:gd name="connsiteY110" fmla="*/ 1543638 h 1598136"/>
              <a:gd name="connsiteX111" fmla="*/ 506152 w 9662615"/>
              <a:gd name="connsiteY111" fmla="*/ 1549124 h 1598136"/>
              <a:gd name="connsiteX112" fmla="*/ 472797 w 9662615"/>
              <a:gd name="connsiteY112" fmla="*/ 1568904 h 1598136"/>
              <a:gd name="connsiteX113" fmla="*/ 427864 w 9662615"/>
              <a:gd name="connsiteY113" fmla="*/ 1580848 h 1598136"/>
              <a:gd name="connsiteX114" fmla="*/ 408381 w 9662615"/>
              <a:gd name="connsiteY114" fmla="*/ 1552940 h 1598136"/>
              <a:gd name="connsiteX115" fmla="*/ 267163 w 9662615"/>
              <a:gd name="connsiteY115" fmla="*/ 1531913 h 1598136"/>
              <a:gd name="connsiteX116" fmla="*/ 196644 w 9662615"/>
              <a:gd name="connsiteY116" fmla="*/ 1524565 h 1598136"/>
              <a:gd name="connsiteX117" fmla="*/ 86819 w 9662615"/>
              <a:gd name="connsiteY117" fmla="*/ 1519517 h 1598136"/>
              <a:gd name="connsiteX118" fmla="*/ 53369 w 9662615"/>
              <a:gd name="connsiteY118" fmla="*/ 1516853 h 1598136"/>
              <a:gd name="connsiteX119" fmla="*/ 2359 w 9662615"/>
              <a:gd name="connsiteY119" fmla="*/ 1515247 h 1598136"/>
              <a:gd name="connsiteX120" fmla="*/ 0 w 9662615"/>
              <a:gd name="connsiteY120" fmla="*/ 1514932 h 1598136"/>
              <a:gd name="connsiteX121" fmla="*/ 0 w 9662615"/>
              <a:gd name="connsiteY121" fmla="*/ 0 h 1598136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129812 w 9662615"/>
              <a:gd name="connsiteY49" fmla="*/ 1521277 h 1598136"/>
              <a:gd name="connsiteX50" fmla="*/ 5059484 w 9662615"/>
              <a:gd name="connsiteY50" fmla="*/ 1546802 h 1598136"/>
              <a:gd name="connsiteX51" fmla="*/ 5038524 w 9662615"/>
              <a:gd name="connsiteY51" fmla="*/ 1545675 h 1598136"/>
              <a:gd name="connsiteX52" fmla="*/ 5026564 w 9662615"/>
              <a:gd name="connsiteY52" fmla="*/ 1545376 h 1598136"/>
              <a:gd name="connsiteX53" fmla="*/ 4969433 w 9662615"/>
              <a:gd name="connsiteY53" fmla="*/ 1540263 h 1598136"/>
              <a:gd name="connsiteX54" fmla="*/ 4921303 w 9662615"/>
              <a:gd name="connsiteY54" fmla="*/ 1575379 h 1598136"/>
              <a:gd name="connsiteX55" fmla="*/ 4863775 w 9662615"/>
              <a:gd name="connsiteY55" fmla="*/ 1562633 h 1598136"/>
              <a:gd name="connsiteX56" fmla="*/ 4847242 w 9662615"/>
              <a:gd name="connsiteY56" fmla="*/ 1565435 h 1598136"/>
              <a:gd name="connsiteX57" fmla="*/ 4856839 w 9662615"/>
              <a:gd name="connsiteY57" fmla="*/ 1598136 h 1598136"/>
              <a:gd name="connsiteX58" fmla="*/ 4791466 w 9662615"/>
              <a:gd name="connsiteY58" fmla="*/ 1561324 h 1598136"/>
              <a:gd name="connsiteX59" fmla="*/ 4784247 w 9662615"/>
              <a:gd name="connsiteY59" fmla="*/ 1562342 h 1598136"/>
              <a:gd name="connsiteX60" fmla="*/ 4748477 w 9662615"/>
              <a:gd name="connsiteY60" fmla="*/ 1556925 h 1598136"/>
              <a:gd name="connsiteX61" fmla="*/ 4730033 w 9662615"/>
              <a:gd name="connsiteY61" fmla="*/ 1555274 h 1598136"/>
              <a:gd name="connsiteX62" fmla="*/ 4724747 w 9662615"/>
              <a:gd name="connsiteY62" fmla="*/ 1552439 h 1598136"/>
              <a:gd name="connsiteX63" fmla="*/ 4697562 w 9662615"/>
              <a:gd name="connsiteY63" fmla="*/ 1551206 h 1598136"/>
              <a:gd name="connsiteX64" fmla="*/ 4662664 w 9662615"/>
              <a:gd name="connsiteY64" fmla="*/ 1573162 h 1598136"/>
              <a:gd name="connsiteX65" fmla="*/ 4603028 w 9662615"/>
              <a:gd name="connsiteY65" fmla="*/ 1568821 h 1598136"/>
              <a:gd name="connsiteX66" fmla="*/ 4541612 w 9662615"/>
              <a:gd name="connsiteY66" fmla="*/ 1545262 h 1598136"/>
              <a:gd name="connsiteX67" fmla="*/ 4422155 w 9662615"/>
              <a:gd name="connsiteY67" fmla="*/ 1542059 h 1598136"/>
              <a:gd name="connsiteX68" fmla="*/ 4221826 w 9662615"/>
              <a:gd name="connsiteY68" fmla="*/ 1508923 h 1598136"/>
              <a:gd name="connsiteX69" fmla="*/ 4096601 w 9662615"/>
              <a:gd name="connsiteY69" fmla="*/ 1521563 h 1598136"/>
              <a:gd name="connsiteX70" fmla="*/ 3970635 w 9662615"/>
              <a:gd name="connsiteY70" fmla="*/ 1544815 h 1598136"/>
              <a:gd name="connsiteX71" fmla="*/ 3833906 w 9662615"/>
              <a:gd name="connsiteY71" fmla="*/ 1516637 h 1598136"/>
              <a:gd name="connsiteX72" fmla="*/ 3696258 w 9662615"/>
              <a:gd name="connsiteY72" fmla="*/ 1537563 h 1598136"/>
              <a:gd name="connsiteX73" fmla="*/ 3594070 w 9662615"/>
              <a:gd name="connsiteY73" fmla="*/ 1509422 h 1598136"/>
              <a:gd name="connsiteX74" fmla="*/ 3565233 w 9662615"/>
              <a:gd name="connsiteY74" fmla="*/ 1515122 h 1598136"/>
              <a:gd name="connsiteX75" fmla="*/ 3560267 w 9662615"/>
              <a:gd name="connsiteY75" fmla="*/ 1516288 h 1598136"/>
              <a:gd name="connsiteX76" fmla="*/ 3540258 w 9662615"/>
              <a:gd name="connsiteY76" fmla="*/ 1516976 h 1598136"/>
              <a:gd name="connsiteX77" fmla="*/ 3534780 w 9662615"/>
              <a:gd name="connsiteY77" fmla="*/ 1522141 h 1598136"/>
              <a:gd name="connsiteX78" fmla="*/ 3504783 w 9662615"/>
              <a:gd name="connsiteY78" fmla="*/ 1526739 h 1598136"/>
              <a:gd name="connsiteX79" fmla="*/ 3430805 w 9662615"/>
              <a:gd name="connsiteY79" fmla="*/ 1542521 h 1598136"/>
              <a:gd name="connsiteX80" fmla="*/ 3292707 w 9662615"/>
              <a:gd name="connsiteY80" fmla="*/ 1520490 h 1598136"/>
              <a:gd name="connsiteX81" fmla="*/ 3187872 w 9662615"/>
              <a:gd name="connsiteY81" fmla="*/ 1519991 h 1598136"/>
              <a:gd name="connsiteX82" fmla="*/ 3148026 w 9662615"/>
              <a:gd name="connsiteY82" fmla="*/ 1524777 h 1598136"/>
              <a:gd name="connsiteX83" fmla="*/ 3092394 w 9662615"/>
              <a:gd name="connsiteY83" fmla="*/ 1528115 h 1598136"/>
              <a:gd name="connsiteX84" fmla="*/ 2994200 w 9662615"/>
              <a:gd name="connsiteY84" fmla="*/ 1537857 h 1598136"/>
              <a:gd name="connsiteX85" fmla="*/ 2862301 w 9662615"/>
              <a:gd name="connsiteY85" fmla="*/ 1544250 h 1598136"/>
              <a:gd name="connsiteX86" fmla="*/ 2766335 w 9662615"/>
              <a:gd name="connsiteY86" fmla="*/ 1527662 h 1598136"/>
              <a:gd name="connsiteX87" fmla="*/ 2757836 w 9662615"/>
              <a:gd name="connsiteY87" fmla="*/ 1531371 h 1598136"/>
              <a:gd name="connsiteX88" fmla="*/ 2691555 w 9662615"/>
              <a:gd name="connsiteY88" fmla="*/ 1530283 h 1598136"/>
              <a:gd name="connsiteX89" fmla="*/ 2491676 w 9662615"/>
              <a:gd name="connsiteY89" fmla="*/ 1500859 h 1598136"/>
              <a:gd name="connsiteX90" fmla="*/ 2378036 w 9662615"/>
              <a:gd name="connsiteY90" fmla="*/ 1520645 h 1598136"/>
              <a:gd name="connsiteX91" fmla="*/ 2284269 w 9662615"/>
              <a:gd name="connsiteY91" fmla="*/ 1503068 h 1598136"/>
              <a:gd name="connsiteX92" fmla="*/ 2207104 w 9662615"/>
              <a:gd name="connsiteY92" fmla="*/ 1508888 h 1598136"/>
              <a:gd name="connsiteX93" fmla="*/ 2149226 w 9662615"/>
              <a:gd name="connsiteY93" fmla="*/ 1523409 h 1598136"/>
              <a:gd name="connsiteX94" fmla="*/ 2084783 w 9662615"/>
              <a:gd name="connsiteY94" fmla="*/ 1524245 h 1598136"/>
              <a:gd name="connsiteX95" fmla="*/ 2070075 w 9662615"/>
              <a:gd name="connsiteY95" fmla="*/ 1511285 h 1598136"/>
              <a:gd name="connsiteX96" fmla="*/ 2001057 w 9662615"/>
              <a:gd name="connsiteY96" fmla="*/ 1516449 h 1598136"/>
              <a:gd name="connsiteX97" fmla="*/ 1896330 w 9662615"/>
              <a:gd name="connsiteY97" fmla="*/ 1525725 h 1598136"/>
              <a:gd name="connsiteX98" fmla="*/ 1835994 w 9662615"/>
              <a:gd name="connsiteY98" fmla="*/ 1527678 h 1598136"/>
              <a:gd name="connsiteX99" fmla="*/ 1671119 w 9662615"/>
              <a:gd name="connsiteY99" fmla="*/ 1536701 h 1598136"/>
              <a:gd name="connsiteX100" fmla="*/ 1601337 w 9662615"/>
              <a:gd name="connsiteY100" fmla="*/ 1548552 h 1598136"/>
              <a:gd name="connsiteX101" fmla="*/ 1407755 w 9662615"/>
              <a:gd name="connsiteY101" fmla="*/ 1571444 h 1598136"/>
              <a:gd name="connsiteX102" fmla="*/ 1271994 w 9662615"/>
              <a:gd name="connsiteY102" fmla="*/ 1579471 h 1598136"/>
              <a:gd name="connsiteX103" fmla="*/ 1249226 w 9662615"/>
              <a:gd name="connsiteY103" fmla="*/ 1583140 h 1598136"/>
              <a:gd name="connsiteX104" fmla="*/ 1217719 w 9662615"/>
              <a:gd name="connsiteY104" fmla="*/ 1580863 h 1598136"/>
              <a:gd name="connsiteX105" fmla="*/ 1091432 w 9662615"/>
              <a:gd name="connsiteY105" fmla="*/ 1571003 h 1598136"/>
              <a:gd name="connsiteX106" fmla="*/ 992039 w 9662615"/>
              <a:gd name="connsiteY106" fmla="*/ 1556662 h 1598136"/>
              <a:gd name="connsiteX107" fmla="*/ 868264 w 9662615"/>
              <a:gd name="connsiteY107" fmla="*/ 1566392 h 1598136"/>
              <a:gd name="connsiteX108" fmla="*/ 792765 w 9662615"/>
              <a:gd name="connsiteY108" fmla="*/ 1563102 h 1598136"/>
              <a:gd name="connsiteX109" fmla="*/ 669055 w 9662615"/>
              <a:gd name="connsiteY109" fmla="*/ 1543638 h 1598136"/>
              <a:gd name="connsiteX110" fmla="*/ 506152 w 9662615"/>
              <a:gd name="connsiteY110" fmla="*/ 1549124 h 1598136"/>
              <a:gd name="connsiteX111" fmla="*/ 472797 w 9662615"/>
              <a:gd name="connsiteY111" fmla="*/ 1568904 h 1598136"/>
              <a:gd name="connsiteX112" fmla="*/ 427864 w 9662615"/>
              <a:gd name="connsiteY112" fmla="*/ 1580848 h 1598136"/>
              <a:gd name="connsiteX113" fmla="*/ 408381 w 9662615"/>
              <a:gd name="connsiteY113" fmla="*/ 1552940 h 1598136"/>
              <a:gd name="connsiteX114" fmla="*/ 267163 w 9662615"/>
              <a:gd name="connsiteY114" fmla="*/ 1531913 h 1598136"/>
              <a:gd name="connsiteX115" fmla="*/ 196644 w 9662615"/>
              <a:gd name="connsiteY115" fmla="*/ 1524565 h 1598136"/>
              <a:gd name="connsiteX116" fmla="*/ 86819 w 9662615"/>
              <a:gd name="connsiteY116" fmla="*/ 1519517 h 1598136"/>
              <a:gd name="connsiteX117" fmla="*/ 53369 w 9662615"/>
              <a:gd name="connsiteY117" fmla="*/ 1516853 h 1598136"/>
              <a:gd name="connsiteX118" fmla="*/ 2359 w 9662615"/>
              <a:gd name="connsiteY118" fmla="*/ 1515247 h 1598136"/>
              <a:gd name="connsiteX119" fmla="*/ 0 w 9662615"/>
              <a:gd name="connsiteY119" fmla="*/ 1514932 h 1598136"/>
              <a:gd name="connsiteX120" fmla="*/ 0 w 9662615"/>
              <a:gd name="connsiteY120" fmla="*/ 0 h 1598136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129812 w 9662615"/>
              <a:gd name="connsiteY49" fmla="*/ 1521277 h 1598136"/>
              <a:gd name="connsiteX50" fmla="*/ 5059484 w 9662615"/>
              <a:gd name="connsiteY50" fmla="*/ 1546802 h 1598136"/>
              <a:gd name="connsiteX51" fmla="*/ 5038524 w 9662615"/>
              <a:gd name="connsiteY51" fmla="*/ 1545675 h 1598136"/>
              <a:gd name="connsiteX52" fmla="*/ 5026564 w 9662615"/>
              <a:gd name="connsiteY52" fmla="*/ 1545376 h 1598136"/>
              <a:gd name="connsiteX53" fmla="*/ 4969433 w 9662615"/>
              <a:gd name="connsiteY53" fmla="*/ 1550865 h 1598136"/>
              <a:gd name="connsiteX54" fmla="*/ 4921303 w 9662615"/>
              <a:gd name="connsiteY54" fmla="*/ 1575379 h 1598136"/>
              <a:gd name="connsiteX55" fmla="*/ 4863775 w 9662615"/>
              <a:gd name="connsiteY55" fmla="*/ 1562633 h 1598136"/>
              <a:gd name="connsiteX56" fmla="*/ 4847242 w 9662615"/>
              <a:gd name="connsiteY56" fmla="*/ 1565435 h 1598136"/>
              <a:gd name="connsiteX57" fmla="*/ 4856839 w 9662615"/>
              <a:gd name="connsiteY57" fmla="*/ 1598136 h 1598136"/>
              <a:gd name="connsiteX58" fmla="*/ 4791466 w 9662615"/>
              <a:gd name="connsiteY58" fmla="*/ 1561324 h 1598136"/>
              <a:gd name="connsiteX59" fmla="*/ 4784247 w 9662615"/>
              <a:gd name="connsiteY59" fmla="*/ 1562342 h 1598136"/>
              <a:gd name="connsiteX60" fmla="*/ 4748477 w 9662615"/>
              <a:gd name="connsiteY60" fmla="*/ 1556925 h 1598136"/>
              <a:gd name="connsiteX61" fmla="*/ 4730033 w 9662615"/>
              <a:gd name="connsiteY61" fmla="*/ 1555274 h 1598136"/>
              <a:gd name="connsiteX62" fmla="*/ 4724747 w 9662615"/>
              <a:gd name="connsiteY62" fmla="*/ 1552439 h 1598136"/>
              <a:gd name="connsiteX63" fmla="*/ 4697562 w 9662615"/>
              <a:gd name="connsiteY63" fmla="*/ 1551206 h 1598136"/>
              <a:gd name="connsiteX64" fmla="*/ 4662664 w 9662615"/>
              <a:gd name="connsiteY64" fmla="*/ 1573162 h 1598136"/>
              <a:gd name="connsiteX65" fmla="*/ 4603028 w 9662615"/>
              <a:gd name="connsiteY65" fmla="*/ 1568821 h 1598136"/>
              <a:gd name="connsiteX66" fmla="*/ 4541612 w 9662615"/>
              <a:gd name="connsiteY66" fmla="*/ 1545262 h 1598136"/>
              <a:gd name="connsiteX67" fmla="*/ 4422155 w 9662615"/>
              <a:gd name="connsiteY67" fmla="*/ 1542059 h 1598136"/>
              <a:gd name="connsiteX68" fmla="*/ 4221826 w 9662615"/>
              <a:gd name="connsiteY68" fmla="*/ 1508923 h 1598136"/>
              <a:gd name="connsiteX69" fmla="*/ 4096601 w 9662615"/>
              <a:gd name="connsiteY69" fmla="*/ 1521563 h 1598136"/>
              <a:gd name="connsiteX70" fmla="*/ 3970635 w 9662615"/>
              <a:gd name="connsiteY70" fmla="*/ 1544815 h 1598136"/>
              <a:gd name="connsiteX71" fmla="*/ 3833906 w 9662615"/>
              <a:gd name="connsiteY71" fmla="*/ 1516637 h 1598136"/>
              <a:gd name="connsiteX72" fmla="*/ 3696258 w 9662615"/>
              <a:gd name="connsiteY72" fmla="*/ 1537563 h 1598136"/>
              <a:gd name="connsiteX73" fmla="*/ 3594070 w 9662615"/>
              <a:gd name="connsiteY73" fmla="*/ 1509422 h 1598136"/>
              <a:gd name="connsiteX74" fmla="*/ 3565233 w 9662615"/>
              <a:gd name="connsiteY74" fmla="*/ 1515122 h 1598136"/>
              <a:gd name="connsiteX75" fmla="*/ 3560267 w 9662615"/>
              <a:gd name="connsiteY75" fmla="*/ 1516288 h 1598136"/>
              <a:gd name="connsiteX76" fmla="*/ 3540258 w 9662615"/>
              <a:gd name="connsiteY76" fmla="*/ 1516976 h 1598136"/>
              <a:gd name="connsiteX77" fmla="*/ 3534780 w 9662615"/>
              <a:gd name="connsiteY77" fmla="*/ 1522141 h 1598136"/>
              <a:gd name="connsiteX78" fmla="*/ 3504783 w 9662615"/>
              <a:gd name="connsiteY78" fmla="*/ 1526739 h 1598136"/>
              <a:gd name="connsiteX79" fmla="*/ 3430805 w 9662615"/>
              <a:gd name="connsiteY79" fmla="*/ 1542521 h 1598136"/>
              <a:gd name="connsiteX80" fmla="*/ 3292707 w 9662615"/>
              <a:gd name="connsiteY80" fmla="*/ 1520490 h 1598136"/>
              <a:gd name="connsiteX81" fmla="*/ 3187872 w 9662615"/>
              <a:gd name="connsiteY81" fmla="*/ 1519991 h 1598136"/>
              <a:gd name="connsiteX82" fmla="*/ 3148026 w 9662615"/>
              <a:gd name="connsiteY82" fmla="*/ 1524777 h 1598136"/>
              <a:gd name="connsiteX83" fmla="*/ 3092394 w 9662615"/>
              <a:gd name="connsiteY83" fmla="*/ 1528115 h 1598136"/>
              <a:gd name="connsiteX84" fmla="*/ 2994200 w 9662615"/>
              <a:gd name="connsiteY84" fmla="*/ 1537857 h 1598136"/>
              <a:gd name="connsiteX85" fmla="*/ 2862301 w 9662615"/>
              <a:gd name="connsiteY85" fmla="*/ 1544250 h 1598136"/>
              <a:gd name="connsiteX86" fmla="*/ 2766335 w 9662615"/>
              <a:gd name="connsiteY86" fmla="*/ 1527662 h 1598136"/>
              <a:gd name="connsiteX87" fmla="*/ 2757836 w 9662615"/>
              <a:gd name="connsiteY87" fmla="*/ 1531371 h 1598136"/>
              <a:gd name="connsiteX88" fmla="*/ 2691555 w 9662615"/>
              <a:gd name="connsiteY88" fmla="*/ 1530283 h 1598136"/>
              <a:gd name="connsiteX89" fmla="*/ 2491676 w 9662615"/>
              <a:gd name="connsiteY89" fmla="*/ 1500859 h 1598136"/>
              <a:gd name="connsiteX90" fmla="*/ 2378036 w 9662615"/>
              <a:gd name="connsiteY90" fmla="*/ 1520645 h 1598136"/>
              <a:gd name="connsiteX91" fmla="*/ 2284269 w 9662615"/>
              <a:gd name="connsiteY91" fmla="*/ 1503068 h 1598136"/>
              <a:gd name="connsiteX92" fmla="*/ 2207104 w 9662615"/>
              <a:gd name="connsiteY92" fmla="*/ 1508888 h 1598136"/>
              <a:gd name="connsiteX93" fmla="*/ 2149226 w 9662615"/>
              <a:gd name="connsiteY93" fmla="*/ 1523409 h 1598136"/>
              <a:gd name="connsiteX94" fmla="*/ 2084783 w 9662615"/>
              <a:gd name="connsiteY94" fmla="*/ 1524245 h 1598136"/>
              <a:gd name="connsiteX95" fmla="*/ 2070075 w 9662615"/>
              <a:gd name="connsiteY95" fmla="*/ 1511285 h 1598136"/>
              <a:gd name="connsiteX96" fmla="*/ 2001057 w 9662615"/>
              <a:gd name="connsiteY96" fmla="*/ 1516449 h 1598136"/>
              <a:gd name="connsiteX97" fmla="*/ 1896330 w 9662615"/>
              <a:gd name="connsiteY97" fmla="*/ 1525725 h 1598136"/>
              <a:gd name="connsiteX98" fmla="*/ 1835994 w 9662615"/>
              <a:gd name="connsiteY98" fmla="*/ 1527678 h 1598136"/>
              <a:gd name="connsiteX99" fmla="*/ 1671119 w 9662615"/>
              <a:gd name="connsiteY99" fmla="*/ 1536701 h 1598136"/>
              <a:gd name="connsiteX100" fmla="*/ 1601337 w 9662615"/>
              <a:gd name="connsiteY100" fmla="*/ 1548552 h 1598136"/>
              <a:gd name="connsiteX101" fmla="*/ 1407755 w 9662615"/>
              <a:gd name="connsiteY101" fmla="*/ 1571444 h 1598136"/>
              <a:gd name="connsiteX102" fmla="*/ 1271994 w 9662615"/>
              <a:gd name="connsiteY102" fmla="*/ 1579471 h 1598136"/>
              <a:gd name="connsiteX103" fmla="*/ 1249226 w 9662615"/>
              <a:gd name="connsiteY103" fmla="*/ 1583140 h 1598136"/>
              <a:gd name="connsiteX104" fmla="*/ 1217719 w 9662615"/>
              <a:gd name="connsiteY104" fmla="*/ 1580863 h 1598136"/>
              <a:gd name="connsiteX105" fmla="*/ 1091432 w 9662615"/>
              <a:gd name="connsiteY105" fmla="*/ 1571003 h 1598136"/>
              <a:gd name="connsiteX106" fmla="*/ 992039 w 9662615"/>
              <a:gd name="connsiteY106" fmla="*/ 1556662 h 1598136"/>
              <a:gd name="connsiteX107" fmla="*/ 868264 w 9662615"/>
              <a:gd name="connsiteY107" fmla="*/ 1566392 h 1598136"/>
              <a:gd name="connsiteX108" fmla="*/ 792765 w 9662615"/>
              <a:gd name="connsiteY108" fmla="*/ 1563102 h 1598136"/>
              <a:gd name="connsiteX109" fmla="*/ 669055 w 9662615"/>
              <a:gd name="connsiteY109" fmla="*/ 1543638 h 1598136"/>
              <a:gd name="connsiteX110" fmla="*/ 506152 w 9662615"/>
              <a:gd name="connsiteY110" fmla="*/ 1549124 h 1598136"/>
              <a:gd name="connsiteX111" fmla="*/ 472797 w 9662615"/>
              <a:gd name="connsiteY111" fmla="*/ 1568904 h 1598136"/>
              <a:gd name="connsiteX112" fmla="*/ 427864 w 9662615"/>
              <a:gd name="connsiteY112" fmla="*/ 1580848 h 1598136"/>
              <a:gd name="connsiteX113" fmla="*/ 408381 w 9662615"/>
              <a:gd name="connsiteY113" fmla="*/ 1552940 h 1598136"/>
              <a:gd name="connsiteX114" fmla="*/ 267163 w 9662615"/>
              <a:gd name="connsiteY114" fmla="*/ 1531913 h 1598136"/>
              <a:gd name="connsiteX115" fmla="*/ 196644 w 9662615"/>
              <a:gd name="connsiteY115" fmla="*/ 1524565 h 1598136"/>
              <a:gd name="connsiteX116" fmla="*/ 86819 w 9662615"/>
              <a:gd name="connsiteY116" fmla="*/ 1519517 h 1598136"/>
              <a:gd name="connsiteX117" fmla="*/ 53369 w 9662615"/>
              <a:gd name="connsiteY117" fmla="*/ 1516853 h 1598136"/>
              <a:gd name="connsiteX118" fmla="*/ 2359 w 9662615"/>
              <a:gd name="connsiteY118" fmla="*/ 1515247 h 1598136"/>
              <a:gd name="connsiteX119" fmla="*/ 0 w 9662615"/>
              <a:gd name="connsiteY119" fmla="*/ 1514932 h 1598136"/>
              <a:gd name="connsiteX120" fmla="*/ 0 w 9662615"/>
              <a:gd name="connsiteY120" fmla="*/ 0 h 1598136"/>
              <a:gd name="connsiteX0" fmla="*/ 0 w 9662615"/>
              <a:gd name="connsiteY0" fmla="*/ 0 h 1592835"/>
              <a:gd name="connsiteX1" fmla="*/ 9662615 w 9662615"/>
              <a:gd name="connsiteY1" fmla="*/ 0 h 1592835"/>
              <a:gd name="connsiteX2" fmla="*/ 9662615 w 9662615"/>
              <a:gd name="connsiteY2" fmla="*/ 1280346 h 1592835"/>
              <a:gd name="connsiteX3" fmla="*/ 9658420 w 9662615"/>
              <a:gd name="connsiteY3" fmla="*/ 1280106 h 1592835"/>
              <a:gd name="connsiteX4" fmla="*/ 9469546 w 9662615"/>
              <a:gd name="connsiteY4" fmla="*/ 1289837 h 1592835"/>
              <a:gd name="connsiteX5" fmla="*/ 9385895 w 9662615"/>
              <a:gd name="connsiteY5" fmla="*/ 1269203 h 1592835"/>
              <a:gd name="connsiteX6" fmla="*/ 9144767 w 9662615"/>
              <a:gd name="connsiteY6" fmla="*/ 1264120 h 1592835"/>
              <a:gd name="connsiteX7" fmla="*/ 8837252 w 9662615"/>
              <a:gd name="connsiteY7" fmla="*/ 1350515 h 1592835"/>
              <a:gd name="connsiteX8" fmla="*/ 8705466 w 9662615"/>
              <a:gd name="connsiteY8" fmla="*/ 1342419 h 1592835"/>
              <a:gd name="connsiteX9" fmla="*/ 8652221 w 9662615"/>
              <a:gd name="connsiteY9" fmla="*/ 1326906 h 1592835"/>
              <a:gd name="connsiteX10" fmla="*/ 8632312 w 9662615"/>
              <a:gd name="connsiteY10" fmla="*/ 1326025 h 1592835"/>
              <a:gd name="connsiteX11" fmla="*/ 8591582 w 9662615"/>
              <a:gd name="connsiteY11" fmla="*/ 1341666 h 1592835"/>
              <a:gd name="connsiteX12" fmla="*/ 8537336 w 9662615"/>
              <a:gd name="connsiteY12" fmla="*/ 1341684 h 1592835"/>
              <a:gd name="connsiteX13" fmla="*/ 8472508 w 9662615"/>
              <a:gd name="connsiteY13" fmla="*/ 1363109 h 1592835"/>
              <a:gd name="connsiteX14" fmla="*/ 8258477 w 9662615"/>
              <a:gd name="connsiteY14" fmla="*/ 1370666 h 1592835"/>
              <a:gd name="connsiteX15" fmla="*/ 8197961 w 9662615"/>
              <a:gd name="connsiteY15" fmla="*/ 1392804 h 1592835"/>
              <a:gd name="connsiteX16" fmla="*/ 8171196 w 9662615"/>
              <a:gd name="connsiteY16" fmla="*/ 1397216 h 1592835"/>
              <a:gd name="connsiteX17" fmla="*/ 8127667 w 9662615"/>
              <a:gd name="connsiteY17" fmla="*/ 1418254 h 1592835"/>
              <a:gd name="connsiteX18" fmla="*/ 7974579 w 9662615"/>
              <a:gd name="connsiteY18" fmla="*/ 1383439 h 1592835"/>
              <a:gd name="connsiteX19" fmla="*/ 7768351 w 9662615"/>
              <a:gd name="connsiteY19" fmla="*/ 1395051 h 1592835"/>
              <a:gd name="connsiteX20" fmla="*/ 7635985 w 9662615"/>
              <a:gd name="connsiteY20" fmla="*/ 1386363 h 1592835"/>
              <a:gd name="connsiteX21" fmla="*/ 7466069 w 9662615"/>
              <a:gd name="connsiteY21" fmla="*/ 1377654 h 1592835"/>
              <a:gd name="connsiteX22" fmla="*/ 7355642 w 9662615"/>
              <a:gd name="connsiteY22" fmla="*/ 1407761 h 1592835"/>
              <a:gd name="connsiteX23" fmla="*/ 7151610 w 9662615"/>
              <a:gd name="connsiteY23" fmla="*/ 1397856 h 1592835"/>
              <a:gd name="connsiteX24" fmla="*/ 7082147 w 9662615"/>
              <a:gd name="connsiteY24" fmla="*/ 1406113 h 1592835"/>
              <a:gd name="connsiteX25" fmla="*/ 7014958 w 9662615"/>
              <a:gd name="connsiteY25" fmla="*/ 1396883 h 1592835"/>
              <a:gd name="connsiteX26" fmla="*/ 6907567 w 9662615"/>
              <a:gd name="connsiteY26" fmla="*/ 1419149 h 1592835"/>
              <a:gd name="connsiteX27" fmla="*/ 6748428 w 9662615"/>
              <a:gd name="connsiteY27" fmla="*/ 1420308 h 1592835"/>
              <a:gd name="connsiteX28" fmla="*/ 6654257 w 9662615"/>
              <a:gd name="connsiteY28" fmla="*/ 1424143 h 1592835"/>
              <a:gd name="connsiteX29" fmla="*/ 6620123 w 9662615"/>
              <a:gd name="connsiteY29" fmla="*/ 1430535 h 1592835"/>
              <a:gd name="connsiteX30" fmla="*/ 6571355 w 9662615"/>
              <a:gd name="connsiteY30" fmla="*/ 1436144 h 1592835"/>
              <a:gd name="connsiteX31" fmla="*/ 6486557 w 9662615"/>
              <a:gd name="connsiteY31" fmla="*/ 1449861 h 1592835"/>
              <a:gd name="connsiteX32" fmla="*/ 6370419 w 9662615"/>
              <a:gd name="connsiteY32" fmla="*/ 1461649 h 1592835"/>
              <a:gd name="connsiteX33" fmla="*/ 6278839 w 9662615"/>
              <a:gd name="connsiteY33" fmla="*/ 1449160 h 1592835"/>
              <a:gd name="connsiteX34" fmla="*/ 6272455 w 9662615"/>
              <a:gd name="connsiteY34" fmla="*/ 1453191 h 1592835"/>
              <a:gd name="connsiteX35" fmla="*/ 6212659 w 9662615"/>
              <a:gd name="connsiteY35" fmla="*/ 1454850 h 1592835"/>
              <a:gd name="connsiteX36" fmla="*/ 6069317 w 9662615"/>
              <a:gd name="connsiteY36" fmla="*/ 1445838 h 1592835"/>
              <a:gd name="connsiteX37" fmla="*/ 5878477 w 9662615"/>
              <a:gd name="connsiteY37" fmla="*/ 1439180 h 1592835"/>
              <a:gd name="connsiteX38" fmla="*/ 5838387 w 9662615"/>
              <a:gd name="connsiteY38" fmla="*/ 1444679 h 1592835"/>
              <a:gd name="connsiteX39" fmla="*/ 5771136 w 9662615"/>
              <a:gd name="connsiteY39" fmla="*/ 1453639 h 1592835"/>
              <a:gd name="connsiteX40" fmla="*/ 5724081 w 9662615"/>
              <a:gd name="connsiteY40" fmla="*/ 1470431 h 1592835"/>
              <a:gd name="connsiteX41" fmla="*/ 5666577 w 9662615"/>
              <a:gd name="connsiteY41" fmla="*/ 1473921 h 1592835"/>
              <a:gd name="connsiteX42" fmla="*/ 5649068 w 9662615"/>
              <a:gd name="connsiteY42" fmla="*/ 1461676 h 1592835"/>
              <a:gd name="connsiteX43" fmla="*/ 5588902 w 9662615"/>
              <a:gd name="connsiteY43" fmla="*/ 1469647 h 1592835"/>
              <a:gd name="connsiteX44" fmla="*/ 5498090 w 9662615"/>
              <a:gd name="connsiteY44" fmla="*/ 1483173 h 1592835"/>
              <a:gd name="connsiteX45" fmla="*/ 5444641 w 9662615"/>
              <a:gd name="connsiteY45" fmla="*/ 1487602 h 1592835"/>
              <a:gd name="connsiteX46" fmla="*/ 5299812 w 9662615"/>
              <a:gd name="connsiteY46" fmla="*/ 1503362 h 1592835"/>
              <a:gd name="connsiteX47" fmla="*/ 5213947 w 9662615"/>
              <a:gd name="connsiteY47" fmla="*/ 1516637 h 1592835"/>
              <a:gd name="connsiteX48" fmla="*/ 5090342 w 9662615"/>
              <a:gd name="connsiteY48" fmla="*/ 1546680 h 1592835"/>
              <a:gd name="connsiteX49" fmla="*/ 5129812 w 9662615"/>
              <a:gd name="connsiteY49" fmla="*/ 1521277 h 1592835"/>
              <a:gd name="connsiteX50" fmla="*/ 5059484 w 9662615"/>
              <a:gd name="connsiteY50" fmla="*/ 1546802 h 1592835"/>
              <a:gd name="connsiteX51" fmla="*/ 5038524 w 9662615"/>
              <a:gd name="connsiteY51" fmla="*/ 1545675 h 1592835"/>
              <a:gd name="connsiteX52" fmla="*/ 5026564 w 9662615"/>
              <a:gd name="connsiteY52" fmla="*/ 1545376 h 1592835"/>
              <a:gd name="connsiteX53" fmla="*/ 4969433 w 9662615"/>
              <a:gd name="connsiteY53" fmla="*/ 1550865 h 1592835"/>
              <a:gd name="connsiteX54" fmla="*/ 4921303 w 9662615"/>
              <a:gd name="connsiteY54" fmla="*/ 1575379 h 1592835"/>
              <a:gd name="connsiteX55" fmla="*/ 4863775 w 9662615"/>
              <a:gd name="connsiteY55" fmla="*/ 1562633 h 1592835"/>
              <a:gd name="connsiteX56" fmla="*/ 4847242 w 9662615"/>
              <a:gd name="connsiteY56" fmla="*/ 1565435 h 1592835"/>
              <a:gd name="connsiteX57" fmla="*/ 4856839 w 9662615"/>
              <a:gd name="connsiteY57" fmla="*/ 1592835 h 1592835"/>
              <a:gd name="connsiteX58" fmla="*/ 4791466 w 9662615"/>
              <a:gd name="connsiteY58" fmla="*/ 1561324 h 1592835"/>
              <a:gd name="connsiteX59" fmla="*/ 4784247 w 9662615"/>
              <a:gd name="connsiteY59" fmla="*/ 1562342 h 1592835"/>
              <a:gd name="connsiteX60" fmla="*/ 4748477 w 9662615"/>
              <a:gd name="connsiteY60" fmla="*/ 1556925 h 1592835"/>
              <a:gd name="connsiteX61" fmla="*/ 4730033 w 9662615"/>
              <a:gd name="connsiteY61" fmla="*/ 1555274 h 1592835"/>
              <a:gd name="connsiteX62" fmla="*/ 4724747 w 9662615"/>
              <a:gd name="connsiteY62" fmla="*/ 1552439 h 1592835"/>
              <a:gd name="connsiteX63" fmla="*/ 4697562 w 9662615"/>
              <a:gd name="connsiteY63" fmla="*/ 1551206 h 1592835"/>
              <a:gd name="connsiteX64" fmla="*/ 4662664 w 9662615"/>
              <a:gd name="connsiteY64" fmla="*/ 1573162 h 1592835"/>
              <a:gd name="connsiteX65" fmla="*/ 4603028 w 9662615"/>
              <a:gd name="connsiteY65" fmla="*/ 1568821 h 1592835"/>
              <a:gd name="connsiteX66" fmla="*/ 4541612 w 9662615"/>
              <a:gd name="connsiteY66" fmla="*/ 1545262 h 1592835"/>
              <a:gd name="connsiteX67" fmla="*/ 4422155 w 9662615"/>
              <a:gd name="connsiteY67" fmla="*/ 1542059 h 1592835"/>
              <a:gd name="connsiteX68" fmla="*/ 4221826 w 9662615"/>
              <a:gd name="connsiteY68" fmla="*/ 1508923 h 1592835"/>
              <a:gd name="connsiteX69" fmla="*/ 4096601 w 9662615"/>
              <a:gd name="connsiteY69" fmla="*/ 1521563 h 1592835"/>
              <a:gd name="connsiteX70" fmla="*/ 3970635 w 9662615"/>
              <a:gd name="connsiteY70" fmla="*/ 1544815 h 1592835"/>
              <a:gd name="connsiteX71" fmla="*/ 3833906 w 9662615"/>
              <a:gd name="connsiteY71" fmla="*/ 1516637 h 1592835"/>
              <a:gd name="connsiteX72" fmla="*/ 3696258 w 9662615"/>
              <a:gd name="connsiteY72" fmla="*/ 1537563 h 1592835"/>
              <a:gd name="connsiteX73" fmla="*/ 3594070 w 9662615"/>
              <a:gd name="connsiteY73" fmla="*/ 1509422 h 1592835"/>
              <a:gd name="connsiteX74" fmla="*/ 3565233 w 9662615"/>
              <a:gd name="connsiteY74" fmla="*/ 1515122 h 1592835"/>
              <a:gd name="connsiteX75" fmla="*/ 3560267 w 9662615"/>
              <a:gd name="connsiteY75" fmla="*/ 1516288 h 1592835"/>
              <a:gd name="connsiteX76" fmla="*/ 3540258 w 9662615"/>
              <a:gd name="connsiteY76" fmla="*/ 1516976 h 1592835"/>
              <a:gd name="connsiteX77" fmla="*/ 3534780 w 9662615"/>
              <a:gd name="connsiteY77" fmla="*/ 1522141 h 1592835"/>
              <a:gd name="connsiteX78" fmla="*/ 3504783 w 9662615"/>
              <a:gd name="connsiteY78" fmla="*/ 1526739 h 1592835"/>
              <a:gd name="connsiteX79" fmla="*/ 3430805 w 9662615"/>
              <a:gd name="connsiteY79" fmla="*/ 1542521 h 1592835"/>
              <a:gd name="connsiteX80" fmla="*/ 3292707 w 9662615"/>
              <a:gd name="connsiteY80" fmla="*/ 1520490 h 1592835"/>
              <a:gd name="connsiteX81" fmla="*/ 3187872 w 9662615"/>
              <a:gd name="connsiteY81" fmla="*/ 1519991 h 1592835"/>
              <a:gd name="connsiteX82" fmla="*/ 3148026 w 9662615"/>
              <a:gd name="connsiteY82" fmla="*/ 1524777 h 1592835"/>
              <a:gd name="connsiteX83" fmla="*/ 3092394 w 9662615"/>
              <a:gd name="connsiteY83" fmla="*/ 1528115 h 1592835"/>
              <a:gd name="connsiteX84" fmla="*/ 2994200 w 9662615"/>
              <a:gd name="connsiteY84" fmla="*/ 1537857 h 1592835"/>
              <a:gd name="connsiteX85" fmla="*/ 2862301 w 9662615"/>
              <a:gd name="connsiteY85" fmla="*/ 1544250 h 1592835"/>
              <a:gd name="connsiteX86" fmla="*/ 2766335 w 9662615"/>
              <a:gd name="connsiteY86" fmla="*/ 1527662 h 1592835"/>
              <a:gd name="connsiteX87" fmla="*/ 2757836 w 9662615"/>
              <a:gd name="connsiteY87" fmla="*/ 1531371 h 1592835"/>
              <a:gd name="connsiteX88" fmla="*/ 2691555 w 9662615"/>
              <a:gd name="connsiteY88" fmla="*/ 1530283 h 1592835"/>
              <a:gd name="connsiteX89" fmla="*/ 2491676 w 9662615"/>
              <a:gd name="connsiteY89" fmla="*/ 1500859 h 1592835"/>
              <a:gd name="connsiteX90" fmla="*/ 2378036 w 9662615"/>
              <a:gd name="connsiteY90" fmla="*/ 1520645 h 1592835"/>
              <a:gd name="connsiteX91" fmla="*/ 2284269 w 9662615"/>
              <a:gd name="connsiteY91" fmla="*/ 1503068 h 1592835"/>
              <a:gd name="connsiteX92" fmla="*/ 2207104 w 9662615"/>
              <a:gd name="connsiteY92" fmla="*/ 1508888 h 1592835"/>
              <a:gd name="connsiteX93" fmla="*/ 2149226 w 9662615"/>
              <a:gd name="connsiteY93" fmla="*/ 1523409 h 1592835"/>
              <a:gd name="connsiteX94" fmla="*/ 2084783 w 9662615"/>
              <a:gd name="connsiteY94" fmla="*/ 1524245 h 1592835"/>
              <a:gd name="connsiteX95" fmla="*/ 2070075 w 9662615"/>
              <a:gd name="connsiteY95" fmla="*/ 1511285 h 1592835"/>
              <a:gd name="connsiteX96" fmla="*/ 2001057 w 9662615"/>
              <a:gd name="connsiteY96" fmla="*/ 1516449 h 1592835"/>
              <a:gd name="connsiteX97" fmla="*/ 1896330 w 9662615"/>
              <a:gd name="connsiteY97" fmla="*/ 1525725 h 1592835"/>
              <a:gd name="connsiteX98" fmla="*/ 1835994 w 9662615"/>
              <a:gd name="connsiteY98" fmla="*/ 1527678 h 1592835"/>
              <a:gd name="connsiteX99" fmla="*/ 1671119 w 9662615"/>
              <a:gd name="connsiteY99" fmla="*/ 1536701 h 1592835"/>
              <a:gd name="connsiteX100" fmla="*/ 1601337 w 9662615"/>
              <a:gd name="connsiteY100" fmla="*/ 1548552 h 1592835"/>
              <a:gd name="connsiteX101" fmla="*/ 1407755 w 9662615"/>
              <a:gd name="connsiteY101" fmla="*/ 1571444 h 1592835"/>
              <a:gd name="connsiteX102" fmla="*/ 1271994 w 9662615"/>
              <a:gd name="connsiteY102" fmla="*/ 1579471 h 1592835"/>
              <a:gd name="connsiteX103" fmla="*/ 1249226 w 9662615"/>
              <a:gd name="connsiteY103" fmla="*/ 1583140 h 1592835"/>
              <a:gd name="connsiteX104" fmla="*/ 1217719 w 9662615"/>
              <a:gd name="connsiteY104" fmla="*/ 1580863 h 1592835"/>
              <a:gd name="connsiteX105" fmla="*/ 1091432 w 9662615"/>
              <a:gd name="connsiteY105" fmla="*/ 1571003 h 1592835"/>
              <a:gd name="connsiteX106" fmla="*/ 992039 w 9662615"/>
              <a:gd name="connsiteY106" fmla="*/ 1556662 h 1592835"/>
              <a:gd name="connsiteX107" fmla="*/ 868264 w 9662615"/>
              <a:gd name="connsiteY107" fmla="*/ 1566392 h 1592835"/>
              <a:gd name="connsiteX108" fmla="*/ 792765 w 9662615"/>
              <a:gd name="connsiteY108" fmla="*/ 1563102 h 1592835"/>
              <a:gd name="connsiteX109" fmla="*/ 669055 w 9662615"/>
              <a:gd name="connsiteY109" fmla="*/ 1543638 h 1592835"/>
              <a:gd name="connsiteX110" fmla="*/ 506152 w 9662615"/>
              <a:gd name="connsiteY110" fmla="*/ 1549124 h 1592835"/>
              <a:gd name="connsiteX111" fmla="*/ 472797 w 9662615"/>
              <a:gd name="connsiteY111" fmla="*/ 1568904 h 1592835"/>
              <a:gd name="connsiteX112" fmla="*/ 427864 w 9662615"/>
              <a:gd name="connsiteY112" fmla="*/ 1580848 h 1592835"/>
              <a:gd name="connsiteX113" fmla="*/ 408381 w 9662615"/>
              <a:gd name="connsiteY113" fmla="*/ 1552940 h 1592835"/>
              <a:gd name="connsiteX114" fmla="*/ 267163 w 9662615"/>
              <a:gd name="connsiteY114" fmla="*/ 1531913 h 1592835"/>
              <a:gd name="connsiteX115" fmla="*/ 196644 w 9662615"/>
              <a:gd name="connsiteY115" fmla="*/ 1524565 h 1592835"/>
              <a:gd name="connsiteX116" fmla="*/ 86819 w 9662615"/>
              <a:gd name="connsiteY116" fmla="*/ 1519517 h 1592835"/>
              <a:gd name="connsiteX117" fmla="*/ 53369 w 9662615"/>
              <a:gd name="connsiteY117" fmla="*/ 1516853 h 1592835"/>
              <a:gd name="connsiteX118" fmla="*/ 2359 w 9662615"/>
              <a:gd name="connsiteY118" fmla="*/ 1515247 h 1592835"/>
              <a:gd name="connsiteX119" fmla="*/ 0 w 9662615"/>
              <a:gd name="connsiteY119" fmla="*/ 1514932 h 1592835"/>
              <a:gd name="connsiteX120" fmla="*/ 0 w 9662615"/>
              <a:gd name="connsiteY120" fmla="*/ 0 h 1592835"/>
              <a:gd name="connsiteX0" fmla="*/ 0 w 9662615"/>
              <a:gd name="connsiteY0" fmla="*/ 0 h 1592835"/>
              <a:gd name="connsiteX1" fmla="*/ 9662615 w 9662615"/>
              <a:gd name="connsiteY1" fmla="*/ 0 h 1592835"/>
              <a:gd name="connsiteX2" fmla="*/ 9662615 w 9662615"/>
              <a:gd name="connsiteY2" fmla="*/ 1280346 h 1592835"/>
              <a:gd name="connsiteX3" fmla="*/ 9658420 w 9662615"/>
              <a:gd name="connsiteY3" fmla="*/ 1280106 h 1592835"/>
              <a:gd name="connsiteX4" fmla="*/ 9469546 w 9662615"/>
              <a:gd name="connsiteY4" fmla="*/ 1289837 h 1592835"/>
              <a:gd name="connsiteX5" fmla="*/ 9385895 w 9662615"/>
              <a:gd name="connsiteY5" fmla="*/ 1269203 h 1592835"/>
              <a:gd name="connsiteX6" fmla="*/ 9144767 w 9662615"/>
              <a:gd name="connsiteY6" fmla="*/ 1264120 h 1592835"/>
              <a:gd name="connsiteX7" fmla="*/ 8837252 w 9662615"/>
              <a:gd name="connsiteY7" fmla="*/ 1350515 h 1592835"/>
              <a:gd name="connsiteX8" fmla="*/ 8705466 w 9662615"/>
              <a:gd name="connsiteY8" fmla="*/ 1342419 h 1592835"/>
              <a:gd name="connsiteX9" fmla="*/ 8652221 w 9662615"/>
              <a:gd name="connsiteY9" fmla="*/ 1326906 h 1592835"/>
              <a:gd name="connsiteX10" fmla="*/ 8632312 w 9662615"/>
              <a:gd name="connsiteY10" fmla="*/ 1326025 h 1592835"/>
              <a:gd name="connsiteX11" fmla="*/ 8591582 w 9662615"/>
              <a:gd name="connsiteY11" fmla="*/ 1341666 h 1592835"/>
              <a:gd name="connsiteX12" fmla="*/ 8537336 w 9662615"/>
              <a:gd name="connsiteY12" fmla="*/ 1341684 h 1592835"/>
              <a:gd name="connsiteX13" fmla="*/ 8472508 w 9662615"/>
              <a:gd name="connsiteY13" fmla="*/ 1363109 h 1592835"/>
              <a:gd name="connsiteX14" fmla="*/ 8258477 w 9662615"/>
              <a:gd name="connsiteY14" fmla="*/ 1370666 h 1592835"/>
              <a:gd name="connsiteX15" fmla="*/ 8197961 w 9662615"/>
              <a:gd name="connsiteY15" fmla="*/ 1392804 h 1592835"/>
              <a:gd name="connsiteX16" fmla="*/ 8171196 w 9662615"/>
              <a:gd name="connsiteY16" fmla="*/ 1397216 h 1592835"/>
              <a:gd name="connsiteX17" fmla="*/ 8127667 w 9662615"/>
              <a:gd name="connsiteY17" fmla="*/ 1418254 h 1592835"/>
              <a:gd name="connsiteX18" fmla="*/ 7974579 w 9662615"/>
              <a:gd name="connsiteY18" fmla="*/ 1383439 h 1592835"/>
              <a:gd name="connsiteX19" fmla="*/ 7768351 w 9662615"/>
              <a:gd name="connsiteY19" fmla="*/ 1395051 h 1592835"/>
              <a:gd name="connsiteX20" fmla="*/ 7635985 w 9662615"/>
              <a:gd name="connsiteY20" fmla="*/ 1386363 h 1592835"/>
              <a:gd name="connsiteX21" fmla="*/ 7466069 w 9662615"/>
              <a:gd name="connsiteY21" fmla="*/ 1377654 h 1592835"/>
              <a:gd name="connsiteX22" fmla="*/ 7355642 w 9662615"/>
              <a:gd name="connsiteY22" fmla="*/ 1407761 h 1592835"/>
              <a:gd name="connsiteX23" fmla="*/ 7151610 w 9662615"/>
              <a:gd name="connsiteY23" fmla="*/ 1397856 h 1592835"/>
              <a:gd name="connsiteX24" fmla="*/ 7082147 w 9662615"/>
              <a:gd name="connsiteY24" fmla="*/ 1406113 h 1592835"/>
              <a:gd name="connsiteX25" fmla="*/ 7014958 w 9662615"/>
              <a:gd name="connsiteY25" fmla="*/ 1396883 h 1592835"/>
              <a:gd name="connsiteX26" fmla="*/ 6907567 w 9662615"/>
              <a:gd name="connsiteY26" fmla="*/ 1419149 h 1592835"/>
              <a:gd name="connsiteX27" fmla="*/ 6748428 w 9662615"/>
              <a:gd name="connsiteY27" fmla="*/ 1420308 h 1592835"/>
              <a:gd name="connsiteX28" fmla="*/ 6654257 w 9662615"/>
              <a:gd name="connsiteY28" fmla="*/ 1424143 h 1592835"/>
              <a:gd name="connsiteX29" fmla="*/ 6620123 w 9662615"/>
              <a:gd name="connsiteY29" fmla="*/ 1430535 h 1592835"/>
              <a:gd name="connsiteX30" fmla="*/ 6571355 w 9662615"/>
              <a:gd name="connsiteY30" fmla="*/ 1436144 h 1592835"/>
              <a:gd name="connsiteX31" fmla="*/ 6486557 w 9662615"/>
              <a:gd name="connsiteY31" fmla="*/ 1449861 h 1592835"/>
              <a:gd name="connsiteX32" fmla="*/ 6370419 w 9662615"/>
              <a:gd name="connsiteY32" fmla="*/ 1461649 h 1592835"/>
              <a:gd name="connsiteX33" fmla="*/ 6278839 w 9662615"/>
              <a:gd name="connsiteY33" fmla="*/ 1449160 h 1592835"/>
              <a:gd name="connsiteX34" fmla="*/ 6272455 w 9662615"/>
              <a:gd name="connsiteY34" fmla="*/ 1453191 h 1592835"/>
              <a:gd name="connsiteX35" fmla="*/ 6212659 w 9662615"/>
              <a:gd name="connsiteY35" fmla="*/ 1454850 h 1592835"/>
              <a:gd name="connsiteX36" fmla="*/ 6069317 w 9662615"/>
              <a:gd name="connsiteY36" fmla="*/ 1445838 h 1592835"/>
              <a:gd name="connsiteX37" fmla="*/ 5878477 w 9662615"/>
              <a:gd name="connsiteY37" fmla="*/ 1439180 h 1592835"/>
              <a:gd name="connsiteX38" fmla="*/ 5838387 w 9662615"/>
              <a:gd name="connsiteY38" fmla="*/ 1444679 h 1592835"/>
              <a:gd name="connsiteX39" fmla="*/ 5771136 w 9662615"/>
              <a:gd name="connsiteY39" fmla="*/ 1453639 h 1592835"/>
              <a:gd name="connsiteX40" fmla="*/ 5724081 w 9662615"/>
              <a:gd name="connsiteY40" fmla="*/ 1470431 h 1592835"/>
              <a:gd name="connsiteX41" fmla="*/ 5666577 w 9662615"/>
              <a:gd name="connsiteY41" fmla="*/ 1473921 h 1592835"/>
              <a:gd name="connsiteX42" fmla="*/ 5649068 w 9662615"/>
              <a:gd name="connsiteY42" fmla="*/ 1461676 h 1592835"/>
              <a:gd name="connsiteX43" fmla="*/ 5588902 w 9662615"/>
              <a:gd name="connsiteY43" fmla="*/ 1469647 h 1592835"/>
              <a:gd name="connsiteX44" fmla="*/ 5498090 w 9662615"/>
              <a:gd name="connsiteY44" fmla="*/ 1483173 h 1592835"/>
              <a:gd name="connsiteX45" fmla="*/ 5444641 w 9662615"/>
              <a:gd name="connsiteY45" fmla="*/ 1487602 h 1592835"/>
              <a:gd name="connsiteX46" fmla="*/ 5299812 w 9662615"/>
              <a:gd name="connsiteY46" fmla="*/ 1503362 h 1592835"/>
              <a:gd name="connsiteX47" fmla="*/ 5213947 w 9662615"/>
              <a:gd name="connsiteY47" fmla="*/ 1516637 h 1592835"/>
              <a:gd name="connsiteX48" fmla="*/ 5090342 w 9662615"/>
              <a:gd name="connsiteY48" fmla="*/ 1546680 h 1592835"/>
              <a:gd name="connsiteX49" fmla="*/ 5129812 w 9662615"/>
              <a:gd name="connsiteY49" fmla="*/ 1521277 h 1592835"/>
              <a:gd name="connsiteX50" fmla="*/ 5059484 w 9662615"/>
              <a:gd name="connsiteY50" fmla="*/ 1546802 h 1592835"/>
              <a:gd name="connsiteX51" fmla="*/ 5038524 w 9662615"/>
              <a:gd name="connsiteY51" fmla="*/ 1545675 h 1592835"/>
              <a:gd name="connsiteX52" fmla="*/ 5026564 w 9662615"/>
              <a:gd name="connsiteY52" fmla="*/ 1545376 h 1592835"/>
              <a:gd name="connsiteX53" fmla="*/ 4969433 w 9662615"/>
              <a:gd name="connsiteY53" fmla="*/ 1550865 h 1592835"/>
              <a:gd name="connsiteX54" fmla="*/ 4921303 w 9662615"/>
              <a:gd name="connsiteY54" fmla="*/ 1575379 h 1592835"/>
              <a:gd name="connsiteX55" fmla="*/ 4863775 w 9662615"/>
              <a:gd name="connsiteY55" fmla="*/ 1562633 h 1592835"/>
              <a:gd name="connsiteX56" fmla="*/ 4847242 w 9662615"/>
              <a:gd name="connsiteY56" fmla="*/ 1565435 h 1592835"/>
              <a:gd name="connsiteX57" fmla="*/ 4856839 w 9662615"/>
              <a:gd name="connsiteY57" fmla="*/ 1592835 h 1592835"/>
              <a:gd name="connsiteX58" fmla="*/ 4791466 w 9662615"/>
              <a:gd name="connsiteY58" fmla="*/ 1561324 h 1592835"/>
              <a:gd name="connsiteX59" fmla="*/ 4784247 w 9662615"/>
              <a:gd name="connsiteY59" fmla="*/ 1562342 h 1592835"/>
              <a:gd name="connsiteX60" fmla="*/ 4748477 w 9662615"/>
              <a:gd name="connsiteY60" fmla="*/ 1556925 h 1592835"/>
              <a:gd name="connsiteX61" fmla="*/ 4730033 w 9662615"/>
              <a:gd name="connsiteY61" fmla="*/ 1555274 h 1592835"/>
              <a:gd name="connsiteX62" fmla="*/ 4697562 w 9662615"/>
              <a:gd name="connsiteY62" fmla="*/ 1551206 h 1592835"/>
              <a:gd name="connsiteX63" fmla="*/ 4662664 w 9662615"/>
              <a:gd name="connsiteY63" fmla="*/ 1573162 h 1592835"/>
              <a:gd name="connsiteX64" fmla="*/ 4603028 w 9662615"/>
              <a:gd name="connsiteY64" fmla="*/ 1568821 h 1592835"/>
              <a:gd name="connsiteX65" fmla="*/ 4541612 w 9662615"/>
              <a:gd name="connsiteY65" fmla="*/ 1545262 h 1592835"/>
              <a:gd name="connsiteX66" fmla="*/ 4422155 w 9662615"/>
              <a:gd name="connsiteY66" fmla="*/ 1542059 h 1592835"/>
              <a:gd name="connsiteX67" fmla="*/ 4221826 w 9662615"/>
              <a:gd name="connsiteY67" fmla="*/ 1508923 h 1592835"/>
              <a:gd name="connsiteX68" fmla="*/ 4096601 w 9662615"/>
              <a:gd name="connsiteY68" fmla="*/ 1521563 h 1592835"/>
              <a:gd name="connsiteX69" fmla="*/ 3970635 w 9662615"/>
              <a:gd name="connsiteY69" fmla="*/ 1544815 h 1592835"/>
              <a:gd name="connsiteX70" fmla="*/ 3833906 w 9662615"/>
              <a:gd name="connsiteY70" fmla="*/ 1516637 h 1592835"/>
              <a:gd name="connsiteX71" fmla="*/ 3696258 w 9662615"/>
              <a:gd name="connsiteY71" fmla="*/ 1537563 h 1592835"/>
              <a:gd name="connsiteX72" fmla="*/ 3594070 w 9662615"/>
              <a:gd name="connsiteY72" fmla="*/ 1509422 h 1592835"/>
              <a:gd name="connsiteX73" fmla="*/ 3565233 w 9662615"/>
              <a:gd name="connsiteY73" fmla="*/ 1515122 h 1592835"/>
              <a:gd name="connsiteX74" fmla="*/ 3560267 w 9662615"/>
              <a:gd name="connsiteY74" fmla="*/ 1516288 h 1592835"/>
              <a:gd name="connsiteX75" fmla="*/ 3540258 w 9662615"/>
              <a:gd name="connsiteY75" fmla="*/ 1516976 h 1592835"/>
              <a:gd name="connsiteX76" fmla="*/ 3534780 w 9662615"/>
              <a:gd name="connsiteY76" fmla="*/ 1522141 h 1592835"/>
              <a:gd name="connsiteX77" fmla="*/ 3504783 w 9662615"/>
              <a:gd name="connsiteY77" fmla="*/ 1526739 h 1592835"/>
              <a:gd name="connsiteX78" fmla="*/ 3430805 w 9662615"/>
              <a:gd name="connsiteY78" fmla="*/ 1542521 h 1592835"/>
              <a:gd name="connsiteX79" fmla="*/ 3292707 w 9662615"/>
              <a:gd name="connsiteY79" fmla="*/ 1520490 h 1592835"/>
              <a:gd name="connsiteX80" fmla="*/ 3187872 w 9662615"/>
              <a:gd name="connsiteY80" fmla="*/ 1519991 h 1592835"/>
              <a:gd name="connsiteX81" fmla="*/ 3148026 w 9662615"/>
              <a:gd name="connsiteY81" fmla="*/ 1524777 h 1592835"/>
              <a:gd name="connsiteX82" fmla="*/ 3092394 w 9662615"/>
              <a:gd name="connsiteY82" fmla="*/ 1528115 h 1592835"/>
              <a:gd name="connsiteX83" fmla="*/ 2994200 w 9662615"/>
              <a:gd name="connsiteY83" fmla="*/ 1537857 h 1592835"/>
              <a:gd name="connsiteX84" fmla="*/ 2862301 w 9662615"/>
              <a:gd name="connsiteY84" fmla="*/ 1544250 h 1592835"/>
              <a:gd name="connsiteX85" fmla="*/ 2766335 w 9662615"/>
              <a:gd name="connsiteY85" fmla="*/ 1527662 h 1592835"/>
              <a:gd name="connsiteX86" fmla="*/ 2757836 w 9662615"/>
              <a:gd name="connsiteY86" fmla="*/ 1531371 h 1592835"/>
              <a:gd name="connsiteX87" fmla="*/ 2691555 w 9662615"/>
              <a:gd name="connsiteY87" fmla="*/ 1530283 h 1592835"/>
              <a:gd name="connsiteX88" fmla="*/ 2491676 w 9662615"/>
              <a:gd name="connsiteY88" fmla="*/ 1500859 h 1592835"/>
              <a:gd name="connsiteX89" fmla="*/ 2378036 w 9662615"/>
              <a:gd name="connsiteY89" fmla="*/ 1520645 h 1592835"/>
              <a:gd name="connsiteX90" fmla="*/ 2284269 w 9662615"/>
              <a:gd name="connsiteY90" fmla="*/ 1503068 h 1592835"/>
              <a:gd name="connsiteX91" fmla="*/ 2207104 w 9662615"/>
              <a:gd name="connsiteY91" fmla="*/ 1508888 h 1592835"/>
              <a:gd name="connsiteX92" fmla="*/ 2149226 w 9662615"/>
              <a:gd name="connsiteY92" fmla="*/ 1523409 h 1592835"/>
              <a:gd name="connsiteX93" fmla="*/ 2084783 w 9662615"/>
              <a:gd name="connsiteY93" fmla="*/ 1524245 h 1592835"/>
              <a:gd name="connsiteX94" fmla="*/ 2070075 w 9662615"/>
              <a:gd name="connsiteY94" fmla="*/ 1511285 h 1592835"/>
              <a:gd name="connsiteX95" fmla="*/ 2001057 w 9662615"/>
              <a:gd name="connsiteY95" fmla="*/ 1516449 h 1592835"/>
              <a:gd name="connsiteX96" fmla="*/ 1896330 w 9662615"/>
              <a:gd name="connsiteY96" fmla="*/ 1525725 h 1592835"/>
              <a:gd name="connsiteX97" fmla="*/ 1835994 w 9662615"/>
              <a:gd name="connsiteY97" fmla="*/ 1527678 h 1592835"/>
              <a:gd name="connsiteX98" fmla="*/ 1671119 w 9662615"/>
              <a:gd name="connsiteY98" fmla="*/ 1536701 h 1592835"/>
              <a:gd name="connsiteX99" fmla="*/ 1601337 w 9662615"/>
              <a:gd name="connsiteY99" fmla="*/ 1548552 h 1592835"/>
              <a:gd name="connsiteX100" fmla="*/ 1407755 w 9662615"/>
              <a:gd name="connsiteY100" fmla="*/ 1571444 h 1592835"/>
              <a:gd name="connsiteX101" fmla="*/ 1271994 w 9662615"/>
              <a:gd name="connsiteY101" fmla="*/ 1579471 h 1592835"/>
              <a:gd name="connsiteX102" fmla="*/ 1249226 w 9662615"/>
              <a:gd name="connsiteY102" fmla="*/ 1583140 h 1592835"/>
              <a:gd name="connsiteX103" fmla="*/ 1217719 w 9662615"/>
              <a:gd name="connsiteY103" fmla="*/ 1580863 h 1592835"/>
              <a:gd name="connsiteX104" fmla="*/ 1091432 w 9662615"/>
              <a:gd name="connsiteY104" fmla="*/ 1571003 h 1592835"/>
              <a:gd name="connsiteX105" fmla="*/ 992039 w 9662615"/>
              <a:gd name="connsiteY105" fmla="*/ 1556662 h 1592835"/>
              <a:gd name="connsiteX106" fmla="*/ 868264 w 9662615"/>
              <a:gd name="connsiteY106" fmla="*/ 1566392 h 1592835"/>
              <a:gd name="connsiteX107" fmla="*/ 792765 w 9662615"/>
              <a:gd name="connsiteY107" fmla="*/ 1563102 h 1592835"/>
              <a:gd name="connsiteX108" fmla="*/ 669055 w 9662615"/>
              <a:gd name="connsiteY108" fmla="*/ 1543638 h 1592835"/>
              <a:gd name="connsiteX109" fmla="*/ 506152 w 9662615"/>
              <a:gd name="connsiteY109" fmla="*/ 1549124 h 1592835"/>
              <a:gd name="connsiteX110" fmla="*/ 472797 w 9662615"/>
              <a:gd name="connsiteY110" fmla="*/ 1568904 h 1592835"/>
              <a:gd name="connsiteX111" fmla="*/ 427864 w 9662615"/>
              <a:gd name="connsiteY111" fmla="*/ 1580848 h 1592835"/>
              <a:gd name="connsiteX112" fmla="*/ 408381 w 9662615"/>
              <a:gd name="connsiteY112" fmla="*/ 1552940 h 1592835"/>
              <a:gd name="connsiteX113" fmla="*/ 267163 w 9662615"/>
              <a:gd name="connsiteY113" fmla="*/ 1531913 h 1592835"/>
              <a:gd name="connsiteX114" fmla="*/ 196644 w 9662615"/>
              <a:gd name="connsiteY114" fmla="*/ 1524565 h 1592835"/>
              <a:gd name="connsiteX115" fmla="*/ 86819 w 9662615"/>
              <a:gd name="connsiteY115" fmla="*/ 1519517 h 1592835"/>
              <a:gd name="connsiteX116" fmla="*/ 53369 w 9662615"/>
              <a:gd name="connsiteY116" fmla="*/ 1516853 h 1592835"/>
              <a:gd name="connsiteX117" fmla="*/ 2359 w 9662615"/>
              <a:gd name="connsiteY117" fmla="*/ 1515247 h 1592835"/>
              <a:gd name="connsiteX118" fmla="*/ 0 w 9662615"/>
              <a:gd name="connsiteY118" fmla="*/ 1514932 h 1592835"/>
              <a:gd name="connsiteX119" fmla="*/ 0 w 9662615"/>
              <a:gd name="connsiteY119" fmla="*/ 0 h 1592835"/>
              <a:gd name="connsiteX0" fmla="*/ 0 w 9662615"/>
              <a:gd name="connsiteY0" fmla="*/ 0 h 1592835"/>
              <a:gd name="connsiteX1" fmla="*/ 9662615 w 9662615"/>
              <a:gd name="connsiteY1" fmla="*/ 0 h 1592835"/>
              <a:gd name="connsiteX2" fmla="*/ 9662615 w 9662615"/>
              <a:gd name="connsiteY2" fmla="*/ 1280346 h 1592835"/>
              <a:gd name="connsiteX3" fmla="*/ 9658420 w 9662615"/>
              <a:gd name="connsiteY3" fmla="*/ 1280106 h 1592835"/>
              <a:gd name="connsiteX4" fmla="*/ 9469546 w 9662615"/>
              <a:gd name="connsiteY4" fmla="*/ 1289837 h 1592835"/>
              <a:gd name="connsiteX5" fmla="*/ 9385895 w 9662615"/>
              <a:gd name="connsiteY5" fmla="*/ 1269203 h 1592835"/>
              <a:gd name="connsiteX6" fmla="*/ 9144767 w 9662615"/>
              <a:gd name="connsiteY6" fmla="*/ 1264120 h 1592835"/>
              <a:gd name="connsiteX7" fmla="*/ 8837252 w 9662615"/>
              <a:gd name="connsiteY7" fmla="*/ 1350515 h 1592835"/>
              <a:gd name="connsiteX8" fmla="*/ 8705466 w 9662615"/>
              <a:gd name="connsiteY8" fmla="*/ 1342419 h 1592835"/>
              <a:gd name="connsiteX9" fmla="*/ 8652221 w 9662615"/>
              <a:gd name="connsiteY9" fmla="*/ 1326906 h 1592835"/>
              <a:gd name="connsiteX10" fmla="*/ 8632312 w 9662615"/>
              <a:gd name="connsiteY10" fmla="*/ 1326025 h 1592835"/>
              <a:gd name="connsiteX11" fmla="*/ 8591582 w 9662615"/>
              <a:gd name="connsiteY11" fmla="*/ 1341666 h 1592835"/>
              <a:gd name="connsiteX12" fmla="*/ 8537336 w 9662615"/>
              <a:gd name="connsiteY12" fmla="*/ 1341684 h 1592835"/>
              <a:gd name="connsiteX13" fmla="*/ 8472508 w 9662615"/>
              <a:gd name="connsiteY13" fmla="*/ 1363109 h 1592835"/>
              <a:gd name="connsiteX14" fmla="*/ 8258477 w 9662615"/>
              <a:gd name="connsiteY14" fmla="*/ 1370666 h 1592835"/>
              <a:gd name="connsiteX15" fmla="*/ 8197961 w 9662615"/>
              <a:gd name="connsiteY15" fmla="*/ 1392804 h 1592835"/>
              <a:gd name="connsiteX16" fmla="*/ 8171196 w 9662615"/>
              <a:gd name="connsiteY16" fmla="*/ 1397216 h 1592835"/>
              <a:gd name="connsiteX17" fmla="*/ 8127667 w 9662615"/>
              <a:gd name="connsiteY17" fmla="*/ 1418254 h 1592835"/>
              <a:gd name="connsiteX18" fmla="*/ 7974579 w 9662615"/>
              <a:gd name="connsiteY18" fmla="*/ 1383439 h 1592835"/>
              <a:gd name="connsiteX19" fmla="*/ 7768351 w 9662615"/>
              <a:gd name="connsiteY19" fmla="*/ 1395051 h 1592835"/>
              <a:gd name="connsiteX20" fmla="*/ 7635985 w 9662615"/>
              <a:gd name="connsiteY20" fmla="*/ 1386363 h 1592835"/>
              <a:gd name="connsiteX21" fmla="*/ 7466069 w 9662615"/>
              <a:gd name="connsiteY21" fmla="*/ 1377654 h 1592835"/>
              <a:gd name="connsiteX22" fmla="*/ 7355642 w 9662615"/>
              <a:gd name="connsiteY22" fmla="*/ 1407761 h 1592835"/>
              <a:gd name="connsiteX23" fmla="*/ 7151610 w 9662615"/>
              <a:gd name="connsiteY23" fmla="*/ 1397856 h 1592835"/>
              <a:gd name="connsiteX24" fmla="*/ 7082147 w 9662615"/>
              <a:gd name="connsiteY24" fmla="*/ 1406113 h 1592835"/>
              <a:gd name="connsiteX25" fmla="*/ 7014958 w 9662615"/>
              <a:gd name="connsiteY25" fmla="*/ 1396883 h 1592835"/>
              <a:gd name="connsiteX26" fmla="*/ 6907567 w 9662615"/>
              <a:gd name="connsiteY26" fmla="*/ 1419149 h 1592835"/>
              <a:gd name="connsiteX27" fmla="*/ 6748428 w 9662615"/>
              <a:gd name="connsiteY27" fmla="*/ 1420308 h 1592835"/>
              <a:gd name="connsiteX28" fmla="*/ 6654257 w 9662615"/>
              <a:gd name="connsiteY28" fmla="*/ 1424143 h 1592835"/>
              <a:gd name="connsiteX29" fmla="*/ 6620123 w 9662615"/>
              <a:gd name="connsiteY29" fmla="*/ 1430535 h 1592835"/>
              <a:gd name="connsiteX30" fmla="*/ 6571355 w 9662615"/>
              <a:gd name="connsiteY30" fmla="*/ 1436144 h 1592835"/>
              <a:gd name="connsiteX31" fmla="*/ 6486557 w 9662615"/>
              <a:gd name="connsiteY31" fmla="*/ 1449861 h 1592835"/>
              <a:gd name="connsiteX32" fmla="*/ 6370419 w 9662615"/>
              <a:gd name="connsiteY32" fmla="*/ 1461649 h 1592835"/>
              <a:gd name="connsiteX33" fmla="*/ 6278839 w 9662615"/>
              <a:gd name="connsiteY33" fmla="*/ 1449160 h 1592835"/>
              <a:gd name="connsiteX34" fmla="*/ 6272455 w 9662615"/>
              <a:gd name="connsiteY34" fmla="*/ 1453191 h 1592835"/>
              <a:gd name="connsiteX35" fmla="*/ 6212659 w 9662615"/>
              <a:gd name="connsiteY35" fmla="*/ 1454850 h 1592835"/>
              <a:gd name="connsiteX36" fmla="*/ 6069317 w 9662615"/>
              <a:gd name="connsiteY36" fmla="*/ 1445838 h 1592835"/>
              <a:gd name="connsiteX37" fmla="*/ 5878477 w 9662615"/>
              <a:gd name="connsiteY37" fmla="*/ 1439180 h 1592835"/>
              <a:gd name="connsiteX38" fmla="*/ 5838387 w 9662615"/>
              <a:gd name="connsiteY38" fmla="*/ 1444679 h 1592835"/>
              <a:gd name="connsiteX39" fmla="*/ 5771136 w 9662615"/>
              <a:gd name="connsiteY39" fmla="*/ 1453639 h 1592835"/>
              <a:gd name="connsiteX40" fmla="*/ 5724081 w 9662615"/>
              <a:gd name="connsiteY40" fmla="*/ 1470431 h 1592835"/>
              <a:gd name="connsiteX41" fmla="*/ 5666577 w 9662615"/>
              <a:gd name="connsiteY41" fmla="*/ 1473921 h 1592835"/>
              <a:gd name="connsiteX42" fmla="*/ 5649068 w 9662615"/>
              <a:gd name="connsiteY42" fmla="*/ 1461676 h 1592835"/>
              <a:gd name="connsiteX43" fmla="*/ 5588902 w 9662615"/>
              <a:gd name="connsiteY43" fmla="*/ 1469647 h 1592835"/>
              <a:gd name="connsiteX44" fmla="*/ 5498090 w 9662615"/>
              <a:gd name="connsiteY44" fmla="*/ 1483173 h 1592835"/>
              <a:gd name="connsiteX45" fmla="*/ 5444641 w 9662615"/>
              <a:gd name="connsiteY45" fmla="*/ 1487602 h 1592835"/>
              <a:gd name="connsiteX46" fmla="*/ 5299812 w 9662615"/>
              <a:gd name="connsiteY46" fmla="*/ 1503362 h 1592835"/>
              <a:gd name="connsiteX47" fmla="*/ 5213947 w 9662615"/>
              <a:gd name="connsiteY47" fmla="*/ 1516637 h 1592835"/>
              <a:gd name="connsiteX48" fmla="*/ 5090342 w 9662615"/>
              <a:gd name="connsiteY48" fmla="*/ 1546680 h 1592835"/>
              <a:gd name="connsiteX49" fmla="*/ 5129812 w 9662615"/>
              <a:gd name="connsiteY49" fmla="*/ 1521277 h 1592835"/>
              <a:gd name="connsiteX50" fmla="*/ 5059484 w 9662615"/>
              <a:gd name="connsiteY50" fmla="*/ 1546802 h 1592835"/>
              <a:gd name="connsiteX51" fmla="*/ 5038524 w 9662615"/>
              <a:gd name="connsiteY51" fmla="*/ 1545675 h 1592835"/>
              <a:gd name="connsiteX52" fmla="*/ 5026564 w 9662615"/>
              <a:gd name="connsiteY52" fmla="*/ 1545376 h 1592835"/>
              <a:gd name="connsiteX53" fmla="*/ 4969433 w 9662615"/>
              <a:gd name="connsiteY53" fmla="*/ 1550865 h 1592835"/>
              <a:gd name="connsiteX54" fmla="*/ 4921303 w 9662615"/>
              <a:gd name="connsiteY54" fmla="*/ 1575379 h 1592835"/>
              <a:gd name="connsiteX55" fmla="*/ 4863775 w 9662615"/>
              <a:gd name="connsiteY55" fmla="*/ 1562633 h 1592835"/>
              <a:gd name="connsiteX56" fmla="*/ 4847242 w 9662615"/>
              <a:gd name="connsiteY56" fmla="*/ 1565435 h 1592835"/>
              <a:gd name="connsiteX57" fmla="*/ 4856839 w 9662615"/>
              <a:gd name="connsiteY57" fmla="*/ 1592835 h 1592835"/>
              <a:gd name="connsiteX58" fmla="*/ 4791466 w 9662615"/>
              <a:gd name="connsiteY58" fmla="*/ 1561324 h 1592835"/>
              <a:gd name="connsiteX59" fmla="*/ 4784247 w 9662615"/>
              <a:gd name="connsiteY59" fmla="*/ 1562342 h 1592835"/>
              <a:gd name="connsiteX60" fmla="*/ 4730033 w 9662615"/>
              <a:gd name="connsiteY60" fmla="*/ 1555274 h 1592835"/>
              <a:gd name="connsiteX61" fmla="*/ 4697562 w 9662615"/>
              <a:gd name="connsiteY61" fmla="*/ 1551206 h 1592835"/>
              <a:gd name="connsiteX62" fmla="*/ 4662664 w 9662615"/>
              <a:gd name="connsiteY62" fmla="*/ 1573162 h 1592835"/>
              <a:gd name="connsiteX63" fmla="*/ 4603028 w 9662615"/>
              <a:gd name="connsiteY63" fmla="*/ 1568821 h 1592835"/>
              <a:gd name="connsiteX64" fmla="*/ 4541612 w 9662615"/>
              <a:gd name="connsiteY64" fmla="*/ 1545262 h 1592835"/>
              <a:gd name="connsiteX65" fmla="*/ 4422155 w 9662615"/>
              <a:gd name="connsiteY65" fmla="*/ 1542059 h 1592835"/>
              <a:gd name="connsiteX66" fmla="*/ 4221826 w 9662615"/>
              <a:gd name="connsiteY66" fmla="*/ 1508923 h 1592835"/>
              <a:gd name="connsiteX67" fmla="*/ 4096601 w 9662615"/>
              <a:gd name="connsiteY67" fmla="*/ 1521563 h 1592835"/>
              <a:gd name="connsiteX68" fmla="*/ 3970635 w 9662615"/>
              <a:gd name="connsiteY68" fmla="*/ 1544815 h 1592835"/>
              <a:gd name="connsiteX69" fmla="*/ 3833906 w 9662615"/>
              <a:gd name="connsiteY69" fmla="*/ 1516637 h 1592835"/>
              <a:gd name="connsiteX70" fmla="*/ 3696258 w 9662615"/>
              <a:gd name="connsiteY70" fmla="*/ 1537563 h 1592835"/>
              <a:gd name="connsiteX71" fmla="*/ 3594070 w 9662615"/>
              <a:gd name="connsiteY71" fmla="*/ 1509422 h 1592835"/>
              <a:gd name="connsiteX72" fmla="*/ 3565233 w 9662615"/>
              <a:gd name="connsiteY72" fmla="*/ 1515122 h 1592835"/>
              <a:gd name="connsiteX73" fmla="*/ 3560267 w 9662615"/>
              <a:gd name="connsiteY73" fmla="*/ 1516288 h 1592835"/>
              <a:gd name="connsiteX74" fmla="*/ 3540258 w 9662615"/>
              <a:gd name="connsiteY74" fmla="*/ 1516976 h 1592835"/>
              <a:gd name="connsiteX75" fmla="*/ 3534780 w 9662615"/>
              <a:gd name="connsiteY75" fmla="*/ 1522141 h 1592835"/>
              <a:gd name="connsiteX76" fmla="*/ 3504783 w 9662615"/>
              <a:gd name="connsiteY76" fmla="*/ 1526739 h 1592835"/>
              <a:gd name="connsiteX77" fmla="*/ 3430805 w 9662615"/>
              <a:gd name="connsiteY77" fmla="*/ 1542521 h 1592835"/>
              <a:gd name="connsiteX78" fmla="*/ 3292707 w 9662615"/>
              <a:gd name="connsiteY78" fmla="*/ 1520490 h 1592835"/>
              <a:gd name="connsiteX79" fmla="*/ 3187872 w 9662615"/>
              <a:gd name="connsiteY79" fmla="*/ 1519991 h 1592835"/>
              <a:gd name="connsiteX80" fmla="*/ 3148026 w 9662615"/>
              <a:gd name="connsiteY80" fmla="*/ 1524777 h 1592835"/>
              <a:gd name="connsiteX81" fmla="*/ 3092394 w 9662615"/>
              <a:gd name="connsiteY81" fmla="*/ 1528115 h 1592835"/>
              <a:gd name="connsiteX82" fmla="*/ 2994200 w 9662615"/>
              <a:gd name="connsiteY82" fmla="*/ 1537857 h 1592835"/>
              <a:gd name="connsiteX83" fmla="*/ 2862301 w 9662615"/>
              <a:gd name="connsiteY83" fmla="*/ 1544250 h 1592835"/>
              <a:gd name="connsiteX84" fmla="*/ 2766335 w 9662615"/>
              <a:gd name="connsiteY84" fmla="*/ 1527662 h 1592835"/>
              <a:gd name="connsiteX85" fmla="*/ 2757836 w 9662615"/>
              <a:gd name="connsiteY85" fmla="*/ 1531371 h 1592835"/>
              <a:gd name="connsiteX86" fmla="*/ 2691555 w 9662615"/>
              <a:gd name="connsiteY86" fmla="*/ 1530283 h 1592835"/>
              <a:gd name="connsiteX87" fmla="*/ 2491676 w 9662615"/>
              <a:gd name="connsiteY87" fmla="*/ 1500859 h 1592835"/>
              <a:gd name="connsiteX88" fmla="*/ 2378036 w 9662615"/>
              <a:gd name="connsiteY88" fmla="*/ 1520645 h 1592835"/>
              <a:gd name="connsiteX89" fmla="*/ 2284269 w 9662615"/>
              <a:gd name="connsiteY89" fmla="*/ 1503068 h 1592835"/>
              <a:gd name="connsiteX90" fmla="*/ 2207104 w 9662615"/>
              <a:gd name="connsiteY90" fmla="*/ 1508888 h 1592835"/>
              <a:gd name="connsiteX91" fmla="*/ 2149226 w 9662615"/>
              <a:gd name="connsiteY91" fmla="*/ 1523409 h 1592835"/>
              <a:gd name="connsiteX92" fmla="*/ 2084783 w 9662615"/>
              <a:gd name="connsiteY92" fmla="*/ 1524245 h 1592835"/>
              <a:gd name="connsiteX93" fmla="*/ 2070075 w 9662615"/>
              <a:gd name="connsiteY93" fmla="*/ 1511285 h 1592835"/>
              <a:gd name="connsiteX94" fmla="*/ 2001057 w 9662615"/>
              <a:gd name="connsiteY94" fmla="*/ 1516449 h 1592835"/>
              <a:gd name="connsiteX95" fmla="*/ 1896330 w 9662615"/>
              <a:gd name="connsiteY95" fmla="*/ 1525725 h 1592835"/>
              <a:gd name="connsiteX96" fmla="*/ 1835994 w 9662615"/>
              <a:gd name="connsiteY96" fmla="*/ 1527678 h 1592835"/>
              <a:gd name="connsiteX97" fmla="*/ 1671119 w 9662615"/>
              <a:gd name="connsiteY97" fmla="*/ 1536701 h 1592835"/>
              <a:gd name="connsiteX98" fmla="*/ 1601337 w 9662615"/>
              <a:gd name="connsiteY98" fmla="*/ 1548552 h 1592835"/>
              <a:gd name="connsiteX99" fmla="*/ 1407755 w 9662615"/>
              <a:gd name="connsiteY99" fmla="*/ 1571444 h 1592835"/>
              <a:gd name="connsiteX100" fmla="*/ 1271994 w 9662615"/>
              <a:gd name="connsiteY100" fmla="*/ 1579471 h 1592835"/>
              <a:gd name="connsiteX101" fmla="*/ 1249226 w 9662615"/>
              <a:gd name="connsiteY101" fmla="*/ 1583140 h 1592835"/>
              <a:gd name="connsiteX102" fmla="*/ 1217719 w 9662615"/>
              <a:gd name="connsiteY102" fmla="*/ 1580863 h 1592835"/>
              <a:gd name="connsiteX103" fmla="*/ 1091432 w 9662615"/>
              <a:gd name="connsiteY103" fmla="*/ 1571003 h 1592835"/>
              <a:gd name="connsiteX104" fmla="*/ 992039 w 9662615"/>
              <a:gd name="connsiteY104" fmla="*/ 1556662 h 1592835"/>
              <a:gd name="connsiteX105" fmla="*/ 868264 w 9662615"/>
              <a:gd name="connsiteY105" fmla="*/ 1566392 h 1592835"/>
              <a:gd name="connsiteX106" fmla="*/ 792765 w 9662615"/>
              <a:gd name="connsiteY106" fmla="*/ 1563102 h 1592835"/>
              <a:gd name="connsiteX107" fmla="*/ 669055 w 9662615"/>
              <a:gd name="connsiteY107" fmla="*/ 1543638 h 1592835"/>
              <a:gd name="connsiteX108" fmla="*/ 506152 w 9662615"/>
              <a:gd name="connsiteY108" fmla="*/ 1549124 h 1592835"/>
              <a:gd name="connsiteX109" fmla="*/ 472797 w 9662615"/>
              <a:gd name="connsiteY109" fmla="*/ 1568904 h 1592835"/>
              <a:gd name="connsiteX110" fmla="*/ 427864 w 9662615"/>
              <a:gd name="connsiteY110" fmla="*/ 1580848 h 1592835"/>
              <a:gd name="connsiteX111" fmla="*/ 408381 w 9662615"/>
              <a:gd name="connsiteY111" fmla="*/ 1552940 h 1592835"/>
              <a:gd name="connsiteX112" fmla="*/ 267163 w 9662615"/>
              <a:gd name="connsiteY112" fmla="*/ 1531913 h 1592835"/>
              <a:gd name="connsiteX113" fmla="*/ 196644 w 9662615"/>
              <a:gd name="connsiteY113" fmla="*/ 1524565 h 1592835"/>
              <a:gd name="connsiteX114" fmla="*/ 86819 w 9662615"/>
              <a:gd name="connsiteY114" fmla="*/ 1519517 h 1592835"/>
              <a:gd name="connsiteX115" fmla="*/ 53369 w 9662615"/>
              <a:gd name="connsiteY115" fmla="*/ 1516853 h 1592835"/>
              <a:gd name="connsiteX116" fmla="*/ 2359 w 9662615"/>
              <a:gd name="connsiteY116" fmla="*/ 1515247 h 1592835"/>
              <a:gd name="connsiteX117" fmla="*/ 0 w 9662615"/>
              <a:gd name="connsiteY117" fmla="*/ 1514932 h 1592835"/>
              <a:gd name="connsiteX118" fmla="*/ 0 w 9662615"/>
              <a:gd name="connsiteY118" fmla="*/ 0 h 1592835"/>
              <a:gd name="connsiteX0" fmla="*/ 0 w 9662615"/>
              <a:gd name="connsiteY0" fmla="*/ 0 h 1592835"/>
              <a:gd name="connsiteX1" fmla="*/ 9662615 w 9662615"/>
              <a:gd name="connsiteY1" fmla="*/ 0 h 1592835"/>
              <a:gd name="connsiteX2" fmla="*/ 9662615 w 9662615"/>
              <a:gd name="connsiteY2" fmla="*/ 1280346 h 1592835"/>
              <a:gd name="connsiteX3" fmla="*/ 9658420 w 9662615"/>
              <a:gd name="connsiteY3" fmla="*/ 1280106 h 1592835"/>
              <a:gd name="connsiteX4" fmla="*/ 9469546 w 9662615"/>
              <a:gd name="connsiteY4" fmla="*/ 1289837 h 1592835"/>
              <a:gd name="connsiteX5" fmla="*/ 9385895 w 9662615"/>
              <a:gd name="connsiteY5" fmla="*/ 1269203 h 1592835"/>
              <a:gd name="connsiteX6" fmla="*/ 9144767 w 9662615"/>
              <a:gd name="connsiteY6" fmla="*/ 1264120 h 1592835"/>
              <a:gd name="connsiteX7" fmla="*/ 8837252 w 9662615"/>
              <a:gd name="connsiteY7" fmla="*/ 1350515 h 1592835"/>
              <a:gd name="connsiteX8" fmla="*/ 8705466 w 9662615"/>
              <a:gd name="connsiteY8" fmla="*/ 1342419 h 1592835"/>
              <a:gd name="connsiteX9" fmla="*/ 8652221 w 9662615"/>
              <a:gd name="connsiteY9" fmla="*/ 1326906 h 1592835"/>
              <a:gd name="connsiteX10" fmla="*/ 8632312 w 9662615"/>
              <a:gd name="connsiteY10" fmla="*/ 1326025 h 1592835"/>
              <a:gd name="connsiteX11" fmla="*/ 8591582 w 9662615"/>
              <a:gd name="connsiteY11" fmla="*/ 1341666 h 1592835"/>
              <a:gd name="connsiteX12" fmla="*/ 8537336 w 9662615"/>
              <a:gd name="connsiteY12" fmla="*/ 1341684 h 1592835"/>
              <a:gd name="connsiteX13" fmla="*/ 8472508 w 9662615"/>
              <a:gd name="connsiteY13" fmla="*/ 1363109 h 1592835"/>
              <a:gd name="connsiteX14" fmla="*/ 8258477 w 9662615"/>
              <a:gd name="connsiteY14" fmla="*/ 1370666 h 1592835"/>
              <a:gd name="connsiteX15" fmla="*/ 8197961 w 9662615"/>
              <a:gd name="connsiteY15" fmla="*/ 1392804 h 1592835"/>
              <a:gd name="connsiteX16" fmla="*/ 8171196 w 9662615"/>
              <a:gd name="connsiteY16" fmla="*/ 1397216 h 1592835"/>
              <a:gd name="connsiteX17" fmla="*/ 8127667 w 9662615"/>
              <a:gd name="connsiteY17" fmla="*/ 1418254 h 1592835"/>
              <a:gd name="connsiteX18" fmla="*/ 7974579 w 9662615"/>
              <a:gd name="connsiteY18" fmla="*/ 1383439 h 1592835"/>
              <a:gd name="connsiteX19" fmla="*/ 7768351 w 9662615"/>
              <a:gd name="connsiteY19" fmla="*/ 1395051 h 1592835"/>
              <a:gd name="connsiteX20" fmla="*/ 7635985 w 9662615"/>
              <a:gd name="connsiteY20" fmla="*/ 1386363 h 1592835"/>
              <a:gd name="connsiteX21" fmla="*/ 7466069 w 9662615"/>
              <a:gd name="connsiteY21" fmla="*/ 1377654 h 1592835"/>
              <a:gd name="connsiteX22" fmla="*/ 7355642 w 9662615"/>
              <a:gd name="connsiteY22" fmla="*/ 1407761 h 1592835"/>
              <a:gd name="connsiteX23" fmla="*/ 7151610 w 9662615"/>
              <a:gd name="connsiteY23" fmla="*/ 1397856 h 1592835"/>
              <a:gd name="connsiteX24" fmla="*/ 7082147 w 9662615"/>
              <a:gd name="connsiteY24" fmla="*/ 1406113 h 1592835"/>
              <a:gd name="connsiteX25" fmla="*/ 7014958 w 9662615"/>
              <a:gd name="connsiteY25" fmla="*/ 1396883 h 1592835"/>
              <a:gd name="connsiteX26" fmla="*/ 6907567 w 9662615"/>
              <a:gd name="connsiteY26" fmla="*/ 1419149 h 1592835"/>
              <a:gd name="connsiteX27" fmla="*/ 6748428 w 9662615"/>
              <a:gd name="connsiteY27" fmla="*/ 1420308 h 1592835"/>
              <a:gd name="connsiteX28" fmla="*/ 6654257 w 9662615"/>
              <a:gd name="connsiteY28" fmla="*/ 1424143 h 1592835"/>
              <a:gd name="connsiteX29" fmla="*/ 6620123 w 9662615"/>
              <a:gd name="connsiteY29" fmla="*/ 1430535 h 1592835"/>
              <a:gd name="connsiteX30" fmla="*/ 6571355 w 9662615"/>
              <a:gd name="connsiteY30" fmla="*/ 1436144 h 1592835"/>
              <a:gd name="connsiteX31" fmla="*/ 6486557 w 9662615"/>
              <a:gd name="connsiteY31" fmla="*/ 1449861 h 1592835"/>
              <a:gd name="connsiteX32" fmla="*/ 6370419 w 9662615"/>
              <a:gd name="connsiteY32" fmla="*/ 1461649 h 1592835"/>
              <a:gd name="connsiteX33" fmla="*/ 6278839 w 9662615"/>
              <a:gd name="connsiteY33" fmla="*/ 1449160 h 1592835"/>
              <a:gd name="connsiteX34" fmla="*/ 6272455 w 9662615"/>
              <a:gd name="connsiteY34" fmla="*/ 1453191 h 1592835"/>
              <a:gd name="connsiteX35" fmla="*/ 6212659 w 9662615"/>
              <a:gd name="connsiteY35" fmla="*/ 1454850 h 1592835"/>
              <a:gd name="connsiteX36" fmla="*/ 6069317 w 9662615"/>
              <a:gd name="connsiteY36" fmla="*/ 1445838 h 1592835"/>
              <a:gd name="connsiteX37" fmla="*/ 5878477 w 9662615"/>
              <a:gd name="connsiteY37" fmla="*/ 1439180 h 1592835"/>
              <a:gd name="connsiteX38" fmla="*/ 5838387 w 9662615"/>
              <a:gd name="connsiteY38" fmla="*/ 1444679 h 1592835"/>
              <a:gd name="connsiteX39" fmla="*/ 5771136 w 9662615"/>
              <a:gd name="connsiteY39" fmla="*/ 1453639 h 1592835"/>
              <a:gd name="connsiteX40" fmla="*/ 5724081 w 9662615"/>
              <a:gd name="connsiteY40" fmla="*/ 1470431 h 1592835"/>
              <a:gd name="connsiteX41" fmla="*/ 5666577 w 9662615"/>
              <a:gd name="connsiteY41" fmla="*/ 1473921 h 1592835"/>
              <a:gd name="connsiteX42" fmla="*/ 5649068 w 9662615"/>
              <a:gd name="connsiteY42" fmla="*/ 1461676 h 1592835"/>
              <a:gd name="connsiteX43" fmla="*/ 5588902 w 9662615"/>
              <a:gd name="connsiteY43" fmla="*/ 1469647 h 1592835"/>
              <a:gd name="connsiteX44" fmla="*/ 5498090 w 9662615"/>
              <a:gd name="connsiteY44" fmla="*/ 1483173 h 1592835"/>
              <a:gd name="connsiteX45" fmla="*/ 5444641 w 9662615"/>
              <a:gd name="connsiteY45" fmla="*/ 1487602 h 1592835"/>
              <a:gd name="connsiteX46" fmla="*/ 5299812 w 9662615"/>
              <a:gd name="connsiteY46" fmla="*/ 1503362 h 1592835"/>
              <a:gd name="connsiteX47" fmla="*/ 5213947 w 9662615"/>
              <a:gd name="connsiteY47" fmla="*/ 1516637 h 1592835"/>
              <a:gd name="connsiteX48" fmla="*/ 5090342 w 9662615"/>
              <a:gd name="connsiteY48" fmla="*/ 1546680 h 1592835"/>
              <a:gd name="connsiteX49" fmla="*/ 5129812 w 9662615"/>
              <a:gd name="connsiteY49" fmla="*/ 1521277 h 1592835"/>
              <a:gd name="connsiteX50" fmla="*/ 5059484 w 9662615"/>
              <a:gd name="connsiteY50" fmla="*/ 1546802 h 1592835"/>
              <a:gd name="connsiteX51" fmla="*/ 5038524 w 9662615"/>
              <a:gd name="connsiteY51" fmla="*/ 1545675 h 1592835"/>
              <a:gd name="connsiteX52" fmla="*/ 5026564 w 9662615"/>
              <a:gd name="connsiteY52" fmla="*/ 1545376 h 1592835"/>
              <a:gd name="connsiteX53" fmla="*/ 4969433 w 9662615"/>
              <a:gd name="connsiteY53" fmla="*/ 1550865 h 1592835"/>
              <a:gd name="connsiteX54" fmla="*/ 4921303 w 9662615"/>
              <a:gd name="connsiteY54" fmla="*/ 1575379 h 1592835"/>
              <a:gd name="connsiteX55" fmla="*/ 4863775 w 9662615"/>
              <a:gd name="connsiteY55" fmla="*/ 1562633 h 1592835"/>
              <a:gd name="connsiteX56" fmla="*/ 4847242 w 9662615"/>
              <a:gd name="connsiteY56" fmla="*/ 1565435 h 1592835"/>
              <a:gd name="connsiteX57" fmla="*/ 4856839 w 9662615"/>
              <a:gd name="connsiteY57" fmla="*/ 1592835 h 1592835"/>
              <a:gd name="connsiteX58" fmla="*/ 4791466 w 9662615"/>
              <a:gd name="connsiteY58" fmla="*/ 1561324 h 1592835"/>
              <a:gd name="connsiteX59" fmla="*/ 4784247 w 9662615"/>
              <a:gd name="connsiteY59" fmla="*/ 1562342 h 1592835"/>
              <a:gd name="connsiteX60" fmla="*/ 4735334 w 9662615"/>
              <a:gd name="connsiteY60" fmla="*/ 1581778 h 1592835"/>
              <a:gd name="connsiteX61" fmla="*/ 4697562 w 9662615"/>
              <a:gd name="connsiteY61" fmla="*/ 1551206 h 1592835"/>
              <a:gd name="connsiteX62" fmla="*/ 4662664 w 9662615"/>
              <a:gd name="connsiteY62" fmla="*/ 1573162 h 1592835"/>
              <a:gd name="connsiteX63" fmla="*/ 4603028 w 9662615"/>
              <a:gd name="connsiteY63" fmla="*/ 1568821 h 1592835"/>
              <a:gd name="connsiteX64" fmla="*/ 4541612 w 9662615"/>
              <a:gd name="connsiteY64" fmla="*/ 1545262 h 1592835"/>
              <a:gd name="connsiteX65" fmla="*/ 4422155 w 9662615"/>
              <a:gd name="connsiteY65" fmla="*/ 1542059 h 1592835"/>
              <a:gd name="connsiteX66" fmla="*/ 4221826 w 9662615"/>
              <a:gd name="connsiteY66" fmla="*/ 1508923 h 1592835"/>
              <a:gd name="connsiteX67" fmla="*/ 4096601 w 9662615"/>
              <a:gd name="connsiteY67" fmla="*/ 1521563 h 1592835"/>
              <a:gd name="connsiteX68" fmla="*/ 3970635 w 9662615"/>
              <a:gd name="connsiteY68" fmla="*/ 1544815 h 1592835"/>
              <a:gd name="connsiteX69" fmla="*/ 3833906 w 9662615"/>
              <a:gd name="connsiteY69" fmla="*/ 1516637 h 1592835"/>
              <a:gd name="connsiteX70" fmla="*/ 3696258 w 9662615"/>
              <a:gd name="connsiteY70" fmla="*/ 1537563 h 1592835"/>
              <a:gd name="connsiteX71" fmla="*/ 3594070 w 9662615"/>
              <a:gd name="connsiteY71" fmla="*/ 1509422 h 1592835"/>
              <a:gd name="connsiteX72" fmla="*/ 3565233 w 9662615"/>
              <a:gd name="connsiteY72" fmla="*/ 1515122 h 1592835"/>
              <a:gd name="connsiteX73" fmla="*/ 3560267 w 9662615"/>
              <a:gd name="connsiteY73" fmla="*/ 1516288 h 1592835"/>
              <a:gd name="connsiteX74" fmla="*/ 3540258 w 9662615"/>
              <a:gd name="connsiteY74" fmla="*/ 1516976 h 1592835"/>
              <a:gd name="connsiteX75" fmla="*/ 3534780 w 9662615"/>
              <a:gd name="connsiteY75" fmla="*/ 1522141 h 1592835"/>
              <a:gd name="connsiteX76" fmla="*/ 3504783 w 9662615"/>
              <a:gd name="connsiteY76" fmla="*/ 1526739 h 1592835"/>
              <a:gd name="connsiteX77" fmla="*/ 3430805 w 9662615"/>
              <a:gd name="connsiteY77" fmla="*/ 1542521 h 1592835"/>
              <a:gd name="connsiteX78" fmla="*/ 3292707 w 9662615"/>
              <a:gd name="connsiteY78" fmla="*/ 1520490 h 1592835"/>
              <a:gd name="connsiteX79" fmla="*/ 3187872 w 9662615"/>
              <a:gd name="connsiteY79" fmla="*/ 1519991 h 1592835"/>
              <a:gd name="connsiteX80" fmla="*/ 3148026 w 9662615"/>
              <a:gd name="connsiteY80" fmla="*/ 1524777 h 1592835"/>
              <a:gd name="connsiteX81" fmla="*/ 3092394 w 9662615"/>
              <a:gd name="connsiteY81" fmla="*/ 1528115 h 1592835"/>
              <a:gd name="connsiteX82" fmla="*/ 2994200 w 9662615"/>
              <a:gd name="connsiteY82" fmla="*/ 1537857 h 1592835"/>
              <a:gd name="connsiteX83" fmla="*/ 2862301 w 9662615"/>
              <a:gd name="connsiteY83" fmla="*/ 1544250 h 1592835"/>
              <a:gd name="connsiteX84" fmla="*/ 2766335 w 9662615"/>
              <a:gd name="connsiteY84" fmla="*/ 1527662 h 1592835"/>
              <a:gd name="connsiteX85" fmla="*/ 2757836 w 9662615"/>
              <a:gd name="connsiteY85" fmla="*/ 1531371 h 1592835"/>
              <a:gd name="connsiteX86" fmla="*/ 2691555 w 9662615"/>
              <a:gd name="connsiteY86" fmla="*/ 1530283 h 1592835"/>
              <a:gd name="connsiteX87" fmla="*/ 2491676 w 9662615"/>
              <a:gd name="connsiteY87" fmla="*/ 1500859 h 1592835"/>
              <a:gd name="connsiteX88" fmla="*/ 2378036 w 9662615"/>
              <a:gd name="connsiteY88" fmla="*/ 1520645 h 1592835"/>
              <a:gd name="connsiteX89" fmla="*/ 2284269 w 9662615"/>
              <a:gd name="connsiteY89" fmla="*/ 1503068 h 1592835"/>
              <a:gd name="connsiteX90" fmla="*/ 2207104 w 9662615"/>
              <a:gd name="connsiteY90" fmla="*/ 1508888 h 1592835"/>
              <a:gd name="connsiteX91" fmla="*/ 2149226 w 9662615"/>
              <a:gd name="connsiteY91" fmla="*/ 1523409 h 1592835"/>
              <a:gd name="connsiteX92" fmla="*/ 2084783 w 9662615"/>
              <a:gd name="connsiteY92" fmla="*/ 1524245 h 1592835"/>
              <a:gd name="connsiteX93" fmla="*/ 2070075 w 9662615"/>
              <a:gd name="connsiteY93" fmla="*/ 1511285 h 1592835"/>
              <a:gd name="connsiteX94" fmla="*/ 2001057 w 9662615"/>
              <a:gd name="connsiteY94" fmla="*/ 1516449 h 1592835"/>
              <a:gd name="connsiteX95" fmla="*/ 1896330 w 9662615"/>
              <a:gd name="connsiteY95" fmla="*/ 1525725 h 1592835"/>
              <a:gd name="connsiteX96" fmla="*/ 1835994 w 9662615"/>
              <a:gd name="connsiteY96" fmla="*/ 1527678 h 1592835"/>
              <a:gd name="connsiteX97" fmla="*/ 1671119 w 9662615"/>
              <a:gd name="connsiteY97" fmla="*/ 1536701 h 1592835"/>
              <a:gd name="connsiteX98" fmla="*/ 1601337 w 9662615"/>
              <a:gd name="connsiteY98" fmla="*/ 1548552 h 1592835"/>
              <a:gd name="connsiteX99" fmla="*/ 1407755 w 9662615"/>
              <a:gd name="connsiteY99" fmla="*/ 1571444 h 1592835"/>
              <a:gd name="connsiteX100" fmla="*/ 1271994 w 9662615"/>
              <a:gd name="connsiteY100" fmla="*/ 1579471 h 1592835"/>
              <a:gd name="connsiteX101" fmla="*/ 1249226 w 9662615"/>
              <a:gd name="connsiteY101" fmla="*/ 1583140 h 1592835"/>
              <a:gd name="connsiteX102" fmla="*/ 1217719 w 9662615"/>
              <a:gd name="connsiteY102" fmla="*/ 1580863 h 1592835"/>
              <a:gd name="connsiteX103" fmla="*/ 1091432 w 9662615"/>
              <a:gd name="connsiteY103" fmla="*/ 1571003 h 1592835"/>
              <a:gd name="connsiteX104" fmla="*/ 992039 w 9662615"/>
              <a:gd name="connsiteY104" fmla="*/ 1556662 h 1592835"/>
              <a:gd name="connsiteX105" fmla="*/ 868264 w 9662615"/>
              <a:gd name="connsiteY105" fmla="*/ 1566392 h 1592835"/>
              <a:gd name="connsiteX106" fmla="*/ 792765 w 9662615"/>
              <a:gd name="connsiteY106" fmla="*/ 1563102 h 1592835"/>
              <a:gd name="connsiteX107" fmla="*/ 669055 w 9662615"/>
              <a:gd name="connsiteY107" fmla="*/ 1543638 h 1592835"/>
              <a:gd name="connsiteX108" fmla="*/ 506152 w 9662615"/>
              <a:gd name="connsiteY108" fmla="*/ 1549124 h 1592835"/>
              <a:gd name="connsiteX109" fmla="*/ 472797 w 9662615"/>
              <a:gd name="connsiteY109" fmla="*/ 1568904 h 1592835"/>
              <a:gd name="connsiteX110" fmla="*/ 427864 w 9662615"/>
              <a:gd name="connsiteY110" fmla="*/ 1580848 h 1592835"/>
              <a:gd name="connsiteX111" fmla="*/ 408381 w 9662615"/>
              <a:gd name="connsiteY111" fmla="*/ 1552940 h 1592835"/>
              <a:gd name="connsiteX112" fmla="*/ 267163 w 9662615"/>
              <a:gd name="connsiteY112" fmla="*/ 1531913 h 1592835"/>
              <a:gd name="connsiteX113" fmla="*/ 196644 w 9662615"/>
              <a:gd name="connsiteY113" fmla="*/ 1524565 h 1592835"/>
              <a:gd name="connsiteX114" fmla="*/ 86819 w 9662615"/>
              <a:gd name="connsiteY114" fmla="*/ 1519517 h 1592835"/>
              <a:gd name="connsiteX115" fmla="*/ 53369 w 9662615"/>
              <a:gd name="connsiteY115" fmla="*/ 1516853 h 1592835"/>
              <a:gd name="connsiteX116" fmla="*/ 2359 w 9662615"/>
              <a:gd name="connsiteY116" fmla="*/ 1515247 h 1592835"/>
              <a:gd name="connsiteX117" fmla="*/ 0 w 9662615"/>
              <a:gd name="connsiteY117" fmla="*/ 1514932 h 1592835"/>
              <a:gd name="connsiteX118" fmla="*/ 0 w 9662615"/>
              <a:gd name="connsiteY118" fmla="*/ 0 h 1592835"/>
              <a:gd name="connsiteX0" fmla="*/ 0 w 9662615"/>
              <a:gd name="connsiteY0" fmla="*/ 0 h 1692226"/>
              <a:gd name="connsiteX1" fmla="*/ 9662615 w 9662615"/>
              <a:gd name="connsiteY1" fmla="*/ 0 h 1692226"/>
              <a:gd name="connsiteX2" fmla="*/ 9662615 w 9662615"/>
              <a:gd name="connsiteY2" fmla="*/ 1280346 h 1692226"/>
              <a:gd name="connsiteX3" fmla="*/ 9658420 w 9662615"/>
              <a:gd name="connsiteY3" fmla="*/ 1280106 h 1692226"/>
              <a:gd name="connsiteX4" fmla="*/ 9469546 w 9662615"/>
              <a:gd name="connsiteY4" fmla="*/ 1289837 h 1692226"/>
              <a:gd name="connsiteX5" fmla="*/ 9385895 w 9662615"/>
              <a:gd name="connsiteY5" fmla="*/ 1269203 h 1692226"/>
              <a:gd name="connsiteX6" fmla="*/ 9144767 w 9662615"/>
              <a:gd name="connsiteY6" fmla="*/ 1264120 h 1692226"/>
              <a:gd name="connsiteX7" fmla="*/ 8837252 w 9662615"/>
              <a:gd name="connsiteY7" fmla="*/ 1350515 h 1692226"/>
              <a:gd name="connsiteX8" fmla="*/ 8705466 w 9662615"/>
              <a:gd name="connsiteY8" fmla="*/ 1342419 h 1692226"/>
              <a:gd name="connsiteX9" fmla="*/ 8652221 w 9662615"/>
              <a:gd name="connsiteY9" fmla="*/ 1326906 h 1692226"/>
              <a:gd name="connsiteX10" fmla="*/ 8632312 w 9662615"/>
              <a:gd name="connsiteY10" fmla="*/ 1326025 h 1692226"/>
              <a:gd name="connsiteX11" fmla="*/ 8591582 w 9662615"/>
              <a:gd name="connsiteY11" fmla="*/ 1341666 h 1692226"/>
              <a:gd name="connsiteX12" fmla="*/ 8537336 w 9662615"/>
              <a:gd name="connsiteY12" fmla="*/ 1341684 h 1692226"/>
              <a:gd name="connsiteX13" fmla="*/ 8472508 w 9662615"/>
              <a:gd name="connsiteY13" fmla="*/ 1363109 h 1692226"/>
              <a:gd name="connsiteX14" fmla="*/ 8258477 w 9662615"/>
              <a:gd name="connsiteY14" fmla="*/ 1370666 h 1692226"/>
              <a:gd name="connsiteX15" fmla="*/ 8197961 w 9662615"/>
              <a:gd name="connsiteY15" fmla="*/ 1392804 h 1692226"/>
              <a:gd name="connsiteX16" fmla="*/ 8171196 w 9662615"/>
              <a:gd name="connsiteY16" fmla="*/ 1397216 h 1692226"/>
              <a:gd name="connsiteX17" fmla="*/ 8127667 w 9662615"/>
              <a:gd name="connsiteY17" fmla="*/ 1418254 h 1692226"/>
              <a:gd name="connsiteX18" fmla="*/ 7974579 w 9662615"/>
              <a:gd name="connsiteY18" fmla="*/ 1383439 h 1692226"/>
              <a:gd name="connsiteX19" fmla="*/ 7768351 w 9662615"/>
              <a:gd name="connsiteY19" fmla="*/ 1395051 h 1692226"/>
              <a:gd name="connsiteX20" fmla="*/ 7635985 w 9662615"/>
              <a:gd name="connsiteY20" fmla="*/ 1386363 h 1692226"/>
              <a:gd name="connsiteX21" fmla="*/ 7466069 w 9662615"/>
              <a:gd name="connsiteY21" fmla="*/ 1377654 h 1692226"/>
              <a:gd name="connsiteX22" fmla="*/ 7355642 w 9662615"/>
              <a:gd name="connsiteY22" fmla="*/ 1407761 h 1692226"/>
              <a:gd name="connsiteX23" fmla="*/ 7151610 w 9662615"/>
              <a:gd name="connsiteY23" fmla="*/ 1397856 h 1692226"/>
              <a:gd name="connsiteX24" fmla="*/ 7082147 w 9662615"/>
              <a:gd name="connsiteY24" fmla="*/ 1406113 h 1692226"/>
              <a:gd name="connsiteX25" fmla="*/ 7014958 w 9662615"/>
              <a:gd name="connsiteY25" fmla="*/ 1396883 h 1692226"/>
              <a:gd name="connsiteX26" fmla="*/ 6907567 w 9662615"/>
              <a:gd name="connsiteY26" fmla="*/ 1419149 h 1692226"/>
              <a:gd name="connsiteX27" fmla="*/ 6748428 w 9662615"/>
              <a:gd name="connsiteY27" fmla="*/ 1420308 h 1692226"/>
              <a:gd name="connsiteX28" fmla="*/ 6654257 w 9662615"/>
              <a:gd name="connsiteY28" fmla="*/ 1424143 h 1692226"/>
              <a:gd name="connsiteX29" fmla="*/ 6620123 w 9662615"/>
              <a:gd name="connsiteY29" fmla="*/ 1430535 h 1692226"/>
              <a:gd name="connsiteX30" fmla="*/ 6571355 w 9662615"/>
              <a:gd name="connsiteY30" fmla="*/ 1436144 h 1692226"/>
              <a:gd name="connsiteX31" fmla="*/ 6486557 w 9662615"/>
              <a:gd name="connsiteY31" fmla="*/ 1449861 h 1692226"/>
              <a:gd name="connsiteX32" fmla="*/ 6370419 w 9662615"/>
              <a:gd name="connsiteY32" fmla="*/ 1461649 h 1692226"/>
              <a:gd name="connsiteX33" fmla="*/ 6278839 w 9662615"/>
              <a:gd name="connsiteY33" fmla="*/ 1449160 h 1692226"/>
              <a:gd name="connsiteX34" fmla="*/ 6272455 w 9662615"/>
              <a:gd name="connsiteY34" fmla="*/ 1453191 h 1692226"/>
              <a:gd name="connsiteX35" fmla="*/ 6212659 w 9662615"/>
              <a:gd name="connsiteY35" fmla="*/ 1454850 h 1692226"/>
              <a:gd name="connsiteX36" fmla="*/ 6069317 w 9662615"/>
              <a:gd name="connsiteY36" fmla="*/ 1445838 h 1692226"/>
              <a:gd name="connsiteX37" fmla="*/ 5878477 w 9662615"/>
              <a:gd name="connsiteY37" fmla="*/ 1439180 h 1692226"/>
              <a:gd name="connsiteX38" fmla="*/ 5838387 w 9662615"/>
              <a:gd name="connsiteY38" fmla="*/ 1444679 h 1692226"/>
              <a:gd name="connsiteX39" fmla="*/ 5771136 w 9662615"/>
              <a:gd name="connsiteY39" fmla="*/ 1453639 h 1692226"/>
              <a:gd name="connsiteX40" fmla="*/ 5724081 w 9662615"/>
              <a:gd name="connsiteY40" fmla="*/ 1470431 h 1692226"/>
              <a:gd name="connsiteX41" fmla="*/ 5666577 w 9662615"/>
              <a:gd name="connsiteY41" fmla="*/ 1473921 h 1692226"/>
              <a:gd name="connsiteX42" fmla="*/ 5649068 w 9662615"/>
              <a:gd name="connsiteY42" fmla="*/ 1461676 h 1692226"/>
              <a:gd name="connsiteX43" fmla="*/ 5588902 w 9662615"/>
              <a:gd name="connsiteY43" fmla="*/ 1469647 h 1692226"/>
              <a:gd name="connsiteX44" fmla="*/ 5498090 w 9662615"/>
              <a:gd name="connsiteY44" fmla="*/ 1483173 h 1692226"/>
              <a:gd name="connsiteX45" fmla="*/ 5444641 w 9662615"/>
              <a:gd name="connsiteY45" fmla="*/ 1487602 h 1692226"/>
              <a:gd name="connsiteX46" fmla="*/ 5299812 w 9662615"/>
              <a:gd name="connsiteY46" fmla="*/ 1503362 h 1692226"/>
              <a:gd name="connsiteX47" fmla="*/ 5213947 w 9662615"/>
              <a:gd name="connsiteY47" fmla="*/ 1516637 h 1692226"/>
              <a:gd name="connsiteX48" fmla="*/ 5090342 w 9662615"/>
              <a:gd name="connsiteY48" fmla="*/ 1546680 h 1692226"/>
              <a:gd name="connsiteX49" fmla="*/ 5129812 w 9662615"/>
              <a:gd name="connsiteY49" fmla="*/ 1521277 h 1692226"/>
              <a:gd name="connsiteX50" fmla="*/ 5059484 w 9662615"/>
              <a:gd name="connsiteY50" fmla="*/ 1546802 h 1692226"/>
              <a:gd name="connsiteX51" fmla="*/ 5038524 w 9662615"/>
              <a:gd name="connsiteY51" fmla="*/ 1545675 h 1692226"/>
              <a:gd name="connsiteX52" fmla="*/ 5026564 w 9662615"/>
              <a:gd name="connsiteY52" fmla="*/ 1545376 h 1692226"/>
              <a:gd name="connsiteX53" fmla="*/ 4969433 w 9662615"/>
              <a:gd name="connsiteY53" fmla="*/ 1550865 h 1692226"/>
              <a:gd name="connsiteX54" fmla="*/ 4921303 w 9662615"/>
              <a:gd name="connsiteY54" fmla="*/ 1575379 h 1692226"/>
              <a:gd name="connsiteX55" fmla="*/ 4863775 w 9662615"/>
              <a:gd name="connsiteY55" fmla="*/ 1562633 h 1692226"/>
              <a:gd name="connsiteX56" fmla="*/ 4847242 w 9662615"/>
              <a:gd name="connsiteY56" fmla="*/ 1565435 h 1692226"/>
              <a:gd name="connsiteX57" fmla="*/ 4809131 w 9662615"/>
              <a:gd name="connsiteY57" fmla="*/ 1692226 h 1692226"/>
              <a:gd name="connsiteX58" fmla="*/ 4791466 w 9662615"/>
              <a:gd name="connsiteY58" fmla="*/ 1561324 h 1692226"/>
              <a:gd name="connsiteX59" fmla="*/ 4784247 w 9662615"/>
              <a:gd name="connsiteY59" fmla="*/ 1562342 h 1692226"/>
              <a:gd name="connsiteX60" fmla="*/ 4735334 w 9662615"/>
              <a:gd name="connsiteY60" fmla="*/ 1581778 h 1692226"/>
              <a:gd name="connsiteX61" fmla="*/ 4697562 w 9662615"/>
              <a:gd name="connsiteY61" fmla="*/ 1551206 h 1692226"/>
              <a:gd name="connsiteX62" fmla="*/ 4662664 w 9662615"/>
              <a:gd name="connsiteY62" fmla="*/ 1573162 h 1692226"/>
              <a:gd name="connsiteX63" fmla="*/ 4603028 w 9662615"/>
              <a:gd name="connsiteY63" fmla="*/ 1568821 h 1692226"/>
              <a:gd name="connsiteX64" fmla="*/ 4541612 w 9662615"/>
              <a:gd name="connsiteY64" fmla="*/ 1545262 h 1692226"/>
              <a:gd name="connsiteX65" fmla="*/ 4422155 w 9662615"/>
              <a:gd name="connsiteY65" fmla="*/ 1542059 h 1692226"/>
              <a:gd name="connsiteX66" fmla="*/ 4221826 w 9662615"/>
              <a:gd name="connsiteY66" fmla="*/ 1508923 h 1692226"/>
              <a:gd name="connsiteX67" fmla="*/ 4096601 w 9662615"/>
              <a:gd name="connsiteY67" fmla="*/ 1521563 h 1692226"/>
              <a:gd name="connsiteX68" fmla="*/ 3970635 w 9662615"/>
              <a:gd name="connsiteY68" fmla="*/ 1544815 h 1692226"/>
              <a:gd name="connsiteX69" fmla="*/ 3833906 w 9662615"/>
              <a:gd name="connsiteY69" fmla="*/ 1516637 h 1692226"/>
              <a:gd name="connsiteX70" fmla="*/ 3696258 w 9662615"/>
              <a:gd name="connsiteY70" fmla="*/ 1537563 h 1692226"/>
              <a:gd name="connsiteX71" fmla="*/ 3594070 w 9662615"/>
              <a:gd name="connsiteY71" fmla="*/ 1509422 h 1692226"/>
              <a:gd name="connsiteX72" fmla="*/ 3565233 w 9662615"/>
              <a:gd name="connsiteY72" fmla="*/ 1515122 h 1692226"/>
              <a:gd name="connsiteX73" fmla="*/ 3560267 w 9662615"/>
              <a:gd name="connsiteY73" fmla="*/ 1516288 h 1692226"/>
              <a:gd name="connsiteX74" fmla="*/ 3540258 w 9662615"/>
              <a:gd name="connsiteY74" fmla="*/ 1516976 h 1692226"/>
              <a:gd name="connsiteX75" fmla="*/ 3534780 w 9662615"/>
              <a:gd name="connsiteY75" fmla="*/ 1522141 h 1692226"/>
              <a:gd name="connsiteX76" fmla="*/ 3504783 w 9662615"/>
              <a:gd name="connsiteY76" fmla="*/ 1526739 h 1692226"/>
              <a:gd name="connsiteX77" fmla="*/ 3430805 w 9662615"/>
              <a:gd name="connsiteY77" fmla="*/ 1542521 h 1692226"/>
              <a:gd name="connsiteX78" fmla="*/ 3292707 w 9662615"/>
              <a:gd name="connsiteY78" fmla="*/ 1520490 h 1692226"/>
              <a:gd name="connsiteX79" fmla="*/ 3187872 w 9662615"/>
              <a:gd name="connsiteY79" fmla="*/ 1519991 h 1692226"/>
              <a:gd name="connsiteX80" fmla="*/ 3148026 w 9662615"/>
              <a:gd name="connsiteY80" fmla="*/ 1524777 h 1692226"/>
              <a:gd name="connsiteX81" fmla="*/ 3092394 w 9662615"/>
              <a:gd name="connsiteY81" fmla="*/ 1528115 h 1692226"/>
              <a:gd name="connsiteX82" fmla="*/ 2994200 w 9662615"/>
              <a:gd name="connsiteY82" fmla="*/ 1537857 h 1692226"/>
              <a:gd name="connsiteX83" fmla="*/ 2862301 w 9662615"/>
              <a:gd name="connsiteY83" fmla="*/ 1544250 h 1692226"/>
              <a:gd name="connsiteX84" fmla="*/ 2766335 w 9662615"/>
              <a:gd name="connsiteY84" fmla="*/ 1527662 h 1692226"/>
              <a:gd name="connsiteX85" fmla="*/ 2757836 w 9662615"/>
              <a:gd name="connsiteY85" fmla="*/ 1531371 h 1692226"/>
              <a:gd name="connsiteX86" fmla="*/ 2691555 w 9662615"/>
              <a:gd name="connsiteY86" fmla="*/ 1530283 h 1692226"/>
              <a:gd name="connsiteX87" fmla="*/ 2491676 w 9662615"/>
              <a:gd name="connsiteY87" fmla="*/ 1500859 h 1692226"/>
              <a:gd name="connsiteX88" fmla="*/ 2378036 w 9662615"/>
              <a:gd name="connsiteY88" fmla="*/ 1520645 h 1692226"/>
              <a:gd name="connsiteX89" fmla="*/ 2284269 w 9662615"/>
              <a:gd name="connsiteY89" fmla="*/ 1503068 h 1692226"/>
              <a:gd name="connsiteX90" fmla="*/ 2207104 w 9662615"/>
              <a:gd name="connsiteY90" fmla="*/ 1508888 h 1692226"/>
              <a:gd name="connsiteX91" fmla="*/ 2149226 w 9662615"/>
              <a:gd name="connsiteY91" fmla="*/ 1523409 h 1692226"/>
              <a:gd name="connsiteX92" fmla="*/ 2084783 w 9662615"/>
              <a:gd name="connsiteY92" fmla="*/ 1524245 h 1692226"/>
              <a:gd name="connsiteX93" fmla="*/ 2070075 w 9662615"/>
              <a:gd name="connsiteY93" fmla="*/ 1511285 h 1692226"/>
              <a:gd name="connsiteX94" fmla="*/ 2001057 w 9662615"/>
              <a:gd name="connsiteY94" fmla="*/ 1516449 h 1692226"/>
              <a:gd name="connsiteX95" fmla="*/ 1896330 w 9662615"/>
              <a:gd name="connsiteY95" fmla="*/ 1525725 h 1692226"/>
              <a:gd name="connsiteX96" fmla="*/ 1835994 w 9662615"/>
              <a:gd name="connsiteY96" fmla="*/ 1527678 h 1692226"/>
              <a:gd name="connsiteX97" fmla="*/ 1671119 w 9662615"/>
              <a:gd name="connsiteY97" fmla="*/ 1536701 h 1692226"/>
              <a:gd name="connsiteX98" fmla="*/ 1601337 w 9662615"/>
              <a:gd name="connsiteY98" fmla="*/ 1548552 h 1692226"/>
              <a:gd name="connsiteX99" fmla="*/ 1407755 w 9662615"/>
              <a:gd name="connsiteY99" fmla="*/ 1571444 h 1692226"/>
              <a:gd name="connsiteX100" fmla="*/ 1271994 w 9662615"/>
              <a:gd name="connsiteY100" fmla="*/ 1579471 h 1692226"/>
              <a:gd name="connsiteX101" fmla="*/ 1249226 w 9662615"/>
              <a:gd name="connsiteY101" fmla="*/ 1583140 h 1692226"/>
              <a:gd name="connsiteX102" fmla="*/ 1217719 w 9662615"/>
              <a:gd name="connsiteY102" fmla="*/ 1580863 h 1692226"/>
              <a:gd name="connsiteX103" fmla="*/ 1091432 w 9662615"/>
              <a:gd name="connsiteY103" fmla="*/ 1571003 h 1692226"/>
              <a:gd name="connsiteX104" fmla="*/ 992039 w 9662615"/>
              <a:gd name="connsiteY104" fmla="*/ 1556662 h 1692226"/>
              <a:gd name="connsiteX105" fmla="*/ 868264 w 9662615"/>
              <a:gd name="connsiteY105" fmla="*/ 1566392 h 1692226"/>
              <a:gd name="connsiteX106" fmla="*/ 792765 w 9662615"/>
              <a:gd name="connsiteY106" fmla="*/ 1563102 h 1692226"/>
              <a:gd name="connsiteX107" fmla="*/ 669055 w 9662615"/>
              <a:gd name="connsiteY107" fmla="*/ 1543638 h 1692226"/>
              <a:gd name="connsiteX108" fmla="*/ 506152 w 9662615"/>
              <a:gd name="connsiteY108" fmla="*/ 1549124 h 1692226"/>
              <a:gd name="connsiteX109" fmla="*/ 472797 w 9662615"/>
              <a:gd name="connsiteY109" fmla="*/ 1568904 h 1692226"/>
              <a:gd name="connsiteX110" fmla="*/ 427864 w 9662615"/>
              <a:gd name="connsiteY110" fmla="*/ 1580848 h 1692226"/>
              <a:gd name="connsiteX111" fmla="*/ 408381 w 9662615"/>
              <a:gd name="connsiteY111" fmla="*/ 1552940 h 1692226"/>
              <a:gd name="connsiteX112" fmla="*/ 267163 w 9662615"/>
              <a:gd name="connsiteY112" fmla="*/ 1531913 h 1692226"/>
              <a:gd name="connsiteX113" fmla="*/ 196644 w 9662615"/>
              <a:gd name="connsiteY113" fmla="*/ 1524565 h 1692226"/>
              <a:gd name="connsiteX114" fmla="*/ 86819 w 9662615"/>
              <a:gd name="connsiteY114" fmla="*/ 1519517 h 1692226"/>
              <a:gd name="connsiteX115" fmla="*/ 53369 w 9662615"/>
              <a:gd name="connsiteY115" fmla="*/ 1516853 h 1692226"/>
              <a:gd name="connsiteX116" fmla="*/ 2359 w 9662615"/>
              <a:gd name="connsiteY116" fmla="*/ 1515247 h 1692226"/>
              <a:gd name="connsiteX117" fmla="*/ 0 w 9662615"/>
              <a:gd name="connsiteY117" fmla="*/ 1514932 h 1692226"/>
              <a:gd name="connsiteX118" fmla="*/ 0 w 9662615"/>
              <a:gd name="connsiteY118" fmla="*/ 0 h 1692226"/>
              <a:gd name="connsiteX0" fmla="*/ 0 w 9662615"/>
              <a:gd name="connsiteY0" fmla="*/ 0 h 1692226"/>
              <a:gd name="connsiteX1" fmla="*/ 9662615 w 9662615"/>
              <a:gd name="connsiteY1" fmla="*/ 0 h 1692226"/>
              <a:gd name="connsiteX2" fmla="*/ 9662615 w 9662615"/>
              <a:gd name="connsiteY2" fmla="*/ 1280346 h 1692226"/>
              <a:gd name="connsiteX3" fmla="*/ 9658420 w 9662615"/>
              <a:gd name="connsiteY3" fmla="*/ 1280106 h 1692226"/>
              <a:gd name="connsiteX4" fmla="*/ 9469546 w 9662615"/>
              <a:gd name="connsiteY4" fmla="*/ 1289837 h 1692226"/>
              <a:gd name="connsiteX5" fmla="*/ 9385895 w 9662615"/>
              <a:gd name="connsiteY5" fmla="*/ 1269203 h 1692226"/>
              <a:gd name="connsiteX6" fmla="*/ 9144767 w 9662615"/>
              <a:gd name="connsiteY6" fmla="*/ 1264120 h 1692226"/>
              <a:gd name="connsiteX7" fmla="*/ 8837252 w 9662615"/>
              <a:gd name="connsiteY7" fmla="*/ 1350515 h 1692226"/>
              <a:gd name="connsiteX8" fmla="*/ 8705466 w 9662615"/>
              <a:gd name="connsiteY8" fmla="*/ 1342419 h 1692226"/>
              <a:gd name="connsiteX9" fmla="*/ 8652221 w 9662615"/>
              <a:gd name="connsiteY9" fmla="*/ 1326906 h 1692226"/>
              <a:gd name="connsiteX10" fmla="*/ 8632312 w 9662615"/>
              <a:gd name="connsiteY10" fmla="*/ 1326025 h 1692226"/>
              <a:gd name="connsiteX11" fmla="*/ 8591582 w 9662615"/>
              <a:gd name="connsiteY11" fmla="*/ 1341666 h 1692226"/>
              <a:gd name="connsiteX12" fmla="*/ 8537336 w 9662615"/>
              <a:gd name="connsiteY12" fmla="*/ 1341684 h 1692226"/>
              <a:gd name="connsiteX13" fmla="*/ 8472508 w 9662615"/>
              <a:gd name="connsiteY13" fmla="*/ 1363109 h 1692226"/>
              <a:gd name="connsiteX14" fmla="*/ 8258477 w 9662615"/>
              <a:gd name="connsiteY14" fmla="*/ 1370666 h 1692226"/>
              <a:gd name="connsiteX15" fmla="*/ 8197961 w 9662615"/>
              <a:gd name="connsiteY15" fmla="*/ 1392804 h 1692226"/>
              <a:gd name="connsiteX16" fmla="*/ 8171196 w 9662615"/>
              <a:gd name="connsiteY16" fmla="*/ 1397216 h 1692226"/>
              <a:gd name="connsiteX17" fmla="*/ 8127667 w 9662615"/>
              <a:gd name="connsiteY17" fmla="*/ 1418254 h 1692226"/>
              <a:gd name="connsiteX18" fmla="*/ 7974579 w 9662615"/>
              <a:gd name="connsiteY18" fmla="*/ 1383439 h 1692226"/>
              <a:gd name="connsiteX19" fmla="*/ 7768351 w 9662615"/>
              <a:gd name="connsiteY19" fmla="*/ 1395051 h 1692226"/>
              <a:gd name="connsiteX20" fmla="*/ 7635985 w 9662615"/>
              <a:gd name="connsiteY20" fmla="*/ 1386363 h 1692226"/>
              <a:gd name="connsiteX21" fmla="*/ 7466069 w 9662615"/>
              <a:gd name="connsiteY21" fmla="*/ 1377654 h 1692226"/>
              <a:gd name="connsiteX22" fmla="*/ 7355642 w 9662615"/>
              <a:gd name="connsiteY22" fmla="*/ 1407761 h 1692226"/>
              <a:gd name="connsiteX23" fmla="*/ 7151610 w 9662615"/>
              <a:gd name="connsiteY23" fmla="*/ 1397856 h 1692226"/>
              <a:gd name="connsiteX24" fmla="*/ 7082147 w 9662615"/>
              <a:gd name="connsiteY24" fmla="*/ 1406113 h 1692226"/>
              <a:gd name="connsiteX25" fmla="*/ 7014958 w 9662615"/>
              <a:gd name="connsiteY25" fmla="*/ 1396883 h 1692226"/>
              <a:gd name="connsiteX26" fmla="*/ 6907567 w 9662615"/>
              <a:gd name="connsiteY26" fmla="*/ 1419149 h 1692226"/>
              <a:gd name="connsiteX27" fmla="*/ 6748428 w 9662615"/>
              <a:gd name="connsiteY27" fmla="*/ 1420308 h 1692226"/>
              <a:gd name="connsiteX28" fmla="*/ 6654257 w 9662615"/>
              <a:gd name="connsiteY28" fmla="*/ 1424143 h 1692226"/>
              <a:gd name="connsiteX29" fmla="*/ 6620123 w 9662615"/>
              <a:gd name="connsiteY29" fmla="*/ 1430535 h 1692226"/>
              <a:gd name="connsiteX30" fmla="*/ 6571355 w 9662615"/>
              <a:gd name="connsiteY30" fmla="*/ 1436144 h 1692226"/>
              <a:gd name="connsiteX31" fmla="*/ 6486557 w 9662615"/>
              <a:gd name="connsiteY31" fmla="*/ 1449861 h 1692226"/>
              <a:gd name="connsiteX32" fmla="*/ 6370419 w 9662615"/>
              <a:gd name="connsiteY32" fmla="*/ 1461649 h 1692226"/>
              <a:gd name="connsiteX33" fmla="*/ 6278839 w 9662615"/>
              <a:gd name="connsiteY33" fmla="*/ 1449160 h 1692226"/>
              <a:gd name="connsiteX34" fmla="*/ 6272455 w 9662615"/>
              <a:gd name="connsiteY34" fmla="*/ 1453191 h 1692226"/>
              <a:gd name="connsiteX35" fmla="*/ 6212659 w 9662615"/>
              <a:gd name="connsiteY35" fmla="*/ 1454850 h 1692226"/>
              <a:gd name="connsiteX36" fmla="*/ 6069317 w 9662615"/>
              <a:gd name="connsiteY36" fmla="*/ 1445838 h 1692226"/>
              <a:gd name="connsiteX37" fmla="*/ 5878477 w 9662615"/>
              <a:gd name="connsiteY37" fmla="*/ 1439180 h 1692226"/>
              <a:gd name="connsiteX38" fmla="*/ 5838387 w 9662615"/>
              <a:gd name="connsiteY38" fmla="*/ 1444679 h 1692226"/>
              <a:gd name="connsiteX39" fmla="*/ 5771136 w 9662615"/>
              <a:gd name="connsiteY39" fmla="*/ 1453639 h 1692226"/>
              <a:gd name="connsiteX40" fmla="*/ 5724081 w 9662615"/>
              <a:gd name="connsiteY40" fmla="*/ 1470431 h 1692226"/>
              <a:gd name="connsiteX41" fmla="*/ 5666577 w 9662615"/>
              <a:gd name="connsiteY41" fmla="*/ 1473921 h 1692226"/>
              <a:gd name="connsiteX42" fmla="*/ 5649068 w 9662615"/>
              <a:gd name="connsiteY42" fmla="*/ 1461676 h 1692226"/>
              <a:gd name="connsiteX43" fmla="*/ 5588902 w 9662615"/>
              <a:gd name="connsiteY43" fmla="*/ 1469647 h 1692226"/>
              <a:gd name="connsiteX44" fmla="*/ 5498090 w 9662615"/>
              <a:gd name="connsiteY44" fmla="*/ 1483173 h 1692226"/>
              <a:gd name="connsiteX45" fmla="*/ 5444641 w 9662615"/>
              <a:gd name="connsiteY45" fmla="*/ 1487602 h 1692226"/>
              <a:gd name="connsiteX46" fmla="*/ 5299812 w 9662615"/>
              <a:gd name="connsiteY46" fmla="*/ 1503362 h 1692226"/>
              <a:gd name="connsiteX47" fmla="*/ 5213947 w 9662615"/>
              <a:gd name="connsiteY47" fmla="*/ 1516637 h 1692226"/>
              <a:gd name="connsiteX48" fmla="*/ 5090342 w 9662615"/>
              <a:gd name="connsiteY48" fmla="*/ 1546680 h 1692226"/>
              <a:gd name="connsiteX49" fmla="*/ 5129812 w 9662615"/>
              <a:gd name="connsiteY49" fmla="*/ 1521277 h 1692226"/>
              <a:gd name="connsiteX50" fmla="*/ 5059484 w 9662615"/>
              <a:gd name="connsiteY50" fmla="*/ 1546802 h 1692226"/>
              <a:gd name="connsiteX51" fmla="*/ 5038524 w 9662615"/>
              <a:gd name="connsiteY51" fmla="*/ 1545675 h 1692226"/>
              <a:gd name="connsiteX52" fmla="*/ 5026564 w 9662615"/>
              <a:gd name="connsiteY52" fmla="*/ 1545376 h 1692226"/>
              <a:gd name="connsiteX53" fmla="*/ 4969433 w 9662615"/>
              <a:gd name="connsiteY53" fmla="*/ 1550865 h 1692226"/>
              <a:gd name="connsiteX54" fmla="*/ 4921303 w 9662615"/>
              <a:gd name="connsiteY54" fmla="*/ 1575379 h 1692226"/>
              <a:gd name="connsiteX55" fmla="*/ 4863775 w 9662615"/>
              <a:gd name="connsiteY55" fmla="*/ 1562633 h 1692226"/>
              <a:gd name="connsiteX56" fmla="*/ 4847242 w 9662615"/>
              <a:gd name="connsiteY56" fmla="*/ 1664826 h 1692226"/>
              <a:gd name="connsiteX57" fmla="*/ 4809131 w 9662615"/>
              <a:gd name="connsiteY57" fmla="*/ 1692226 h 1692226"/>
              <a:gd name="connsiteX58" fmla="*/ 4791466 w 9662615"/>
              <a:gd name="connsiteY58" fmla="*/ 1561324 h 1692226"/>
              <a:gd name="connsiteX59" fmla="*/ 4784247 w 9662615"/>
              <a:gd name="connsiteY59" fmla="*/ 1562342 h 1692226"/>
              <a:gd name="connsiteX60" fmla="*/ 4735334 w 9662615"/>
              <a:gd name="connsiteY60" fmla="*/ 1581778 h 1692226"/>
              <a:gd name="connsiteX61" fmla="*/ 4697562 w 9662615"/>
              <a:gd name="connsiteY61" fmla="*/ 1551206 h 1692226"/>
              <a:gd name="connsiteX62" fmla="*/ 4662664 w 9662615"/>
              <a:gd name="connsiteY62" fmla="*/ 1573162 h 1692226"/>
              <a:gd name="connsiteX63" fmla="*/ 4603028 w 9662615"/>
              <a:gd name="connsiteY63" fmla="*/ 1568821 h 1692226"/>
              <a:gd name="connsiteX64" fmla="*/ 4541612 w 9662615"/>
              <a:gd name="connsiteY64" fmla="*/ 1545262 h 1692226"/>
              <a:gd name="connsiteX65" fmla="*/ 4422155 w 9662615"/>
              <a:gd name="connsiteY65" fmla="*/ 1542059 h 1692226"/>
              <a:gd name="connsiteX66" fmla="*/ 4221826 w 9662615"/>
              <a:gd name="connsiteY66" fmla="*/ 1508923 h 1692226"/>
              <a:gd name="connsiteX67" fmla="*/ 4096601 w 9662615"/>
              <a:gd name="connsiteY67" fmla="*/ 1521563 h 1692226"/>
              <a:gd name="connsiteX68" fmla="*/ 3970635 w 9662615"/>
              <a:gd name="connsiteY68" fmla="*/ 1544815 h 1692226"/>
              <a:gd name="connsiteX69" fmla="*/ 3833906 w 9662615"/>
              <a:gd name="connsiteY69" fmla="*/ 1516637 h 1692226"/>
              <a:gd name="connsiteX70" fmla="*/ 3696258 w 9662615"/>
              <a:gd name="connsiteY70" fmla="*/ 1537563 h 1692226"/>
              <a:gd name="connsiteX71" fmla="*/ 3594070 w 9662615"/>
              <a:gd name="connsiteY71" fmla="*/ 1509422 h 1692226"/>
              <a:gd name="connsiteX72" fmla="*/ 3565233 w 9662615"/>
              <a:gd name="connsiteY72" fmla="*/ 1515122 h 1692226"/>
              <a:gd name="connsiteX73" fmla="*/ 3560267 w 9662615"/>
              <a:gd name="connsiteY73" fmla="*/ 1516288 h 1692226"/>
              <a:gd name="connsiteX74" fmla="*/ 3540258 w 9662615"/>
              <a:gd name="connsiteY74" fmla="*/ 1516976 h 1692226"/>
              <a:gd name="connsiteX75" fmla="*/ 3534780 w 9662615"/>
              <a:gd name="connsiteY75" fmla="*/ 1522141 h 1692226"/>
              <a:gd name="connsiteX76" fmla="*/ 3504783 w 9662615"/>
              <a:gd name="connsiteY76" fmla="*/ 1526739 h 1692226"/>
              <a:gd name="connsiteX77" fmla="*/ 3430805 w 9662615"/>
              <a:gd name="connsiteY77" fmla="*/ 1542521 h 1692226"/>
              <a:gd name="connsiteX78" fmla="*/ 3292707 w 9662615"/>
              <a:gd name="connsiteY78" fmla="*/ 1520490 h 1692226"/>
              <a:gd name="connsiteX79" fmla="*/ 3187872 w 9662615"/>
              <a:gd name="connsiteY79" fmla="*/ 1519991 h 1692226"/>
              <a:gd name="connsiteX80" fmla="*/ 3148026 w 9662615"/>
              <a:gd name="connsiteY80" fmla="*/ 1524777 h 1692226"/>
              <a:gd name="connsiteX81" fmla="*/ 3092394 w 9662615"/>
              <a:gd name="connsiteY81" fmla="*/ 1528115 h 1692226"/>
              <a:gd name="connsiteX82" fmla="*/ 2994200 w 9662615"/>
              <a:gd name="connsiteY82" fmla="*/ 1537857 h 1692226"/>
              <a:gd name="connsiteX83" fmla="*/ 2862301 w 9662615"/>
              <a:gd name="connsiteY83" fmla="*/ 1544250 h 1692226"/>
              <a:gd name="connsiteX84" fmla="*/ 2766335 w 9662615"/>
              <a:gd name="connsiteY84" fmla="*/ 1527662 h 1692226"/>
              <a:gd name="connsiteX85" fmla="*/ 2757836 w 9662615"/>
              <a:gd name="connsiteY85" fmla="*/ 1531371 h 1692226"/>
              <a:gd name="connsiteX86" fmla="*/ 2691555 w 9662615"/>
              <a:gd name="connsiteY86" fmla="*/ 1530283 h 1692226"/>
              <a:gd name="connsiteX87" fmla="*/ 2491676 w 9662615"/>
              <a:gd name="connsiteY87" fmla="*/ 1500859 h 1692226"/>
              <a:gd name="connsiteX88" fmla="*/ 2378036 w 9662615"/>
              <a:gd name="connsiteY88" fmla="*/ 1520645 h 1692226"/>
              <a:gd name="connsiteX89" fmla="*/ 2284269 w 9662615"/>
              <a:gd name="connsiteY89" fmla="*/ 1503068 h 1692226"/>
              <a:gd name="connsiteX90" fmla="*/ 2207104 w 9662615"/>
              <a:gd name="connsiteY90" fmla="*/ 1508888 h 1692226"/>
              <a:gd name="connsiteX91" fmla="*/ 2149226 w 9662615"/>
              <a:gd name="connsiteY91" fmla="*/ 1523409 h 1692226"/>
              <a:gd name="connsiteX92" fmla="*/ 2084783 w 9662615"/>
              <a:gd name="connsiteY92" fmla="*/ 1524245 h 1692226"/>
              <a:gd name="connsiteX93" fmla="*/ 2070075 w 9662615"/>
              <a:gd name="connsiteY93" fmla="*/ 1511285 h 1692226"/>
              <a:gd name="connsiteX94" fmla="*/ 2001057 w 9662615"/>
              <a:gd name="connsiteY94" fmla="*/ 1516449 h 1692226"/>
              <a:gd name="connsiteX95" fmla="*/ 1896330 w 9662615"/>
              <a:gd name="connsiteY95" fmla="*/ 1525725 h 1692226"/>
              <a:gd name="connsiteX96" fmla="*/ 1835994 w 9662615"/>
              <a:gd name="connsiteY96" fmla="*/ 1527678 h 1692226"/>
              <a:gd name="connsiteX97" fmla="*/ 1671119 w 9662615"/>
              <a:gd name="connsiteY97" fmla="*/ 1536701 h 1692226"/>
              <a:gd name="connsiteX98" fmla="*/ 1601337 w 9662615"/>
              <a:gd name="connsiteY98" fmla="*/ 1548552 h 1692226"/>
              <a:gd name="connsiteX99" fmla="*/ 1407755 w 9662615"/>
              <a:gd name="connsiteY99" fmla="*/ 1571444 h 1692226"/>
              <a:gd name="connsiteX100" fmla="*/ 1271994 w 9662615"/>
              <a:gd name="connsiteY100" fmla="*/ 1579471 h 1692226"/>
              <a:gd name="connsiteX101" fmla="*/ 1249226 w 9662615"/>
              <a:gd name="connsiteY101" fmla="*/ 1583140 h 1692226"/>
              <a:gd name="connsiteX102" fmla="*/ 1217719 w 9662615"/>
              <a:gd name="connsiteY102" fmla="*/ 1580863 h 1692226"/>
              <a:gd name="connsiteX103" fmla="*/ 1091432 w 9662615"/>
              <a:gd name="connsiteY103" fmla="*/ 1571003 h 1692226"/>
              <a:gd name="connsiteX104" fmla="*/ 992039 w 9662615"/>
              <a:gd name="connsiteY104" fmla="*/ 1556662 h 1692226"/>
              <a:gd name="connsiteX105" fmla="*/ 868264 w 9662615"/>
              <a:gd name="connsiteY105" fmla="*/ 1566392 h 1692226"/>
              <a:gd name="connsiteX106" fmla="*/ 792765 w 9662615"/>
              <a:gd name="connsiteY106" fmla="*/ 1563102 h 1692226"/>
              <a:gd name="connsiteX107" fmla="*/ 669055 w 9662615"/>
              <a:gd name="connsiteY107" fmla="*/ 1543638 h 1692226"/>
              <a:gd name="connsiteX108" fmla="*/ 506152 w 9662615"/>
              <a:gd name="connsiteY108" fmla="*/ 1549124 h 1692226"/>
              <a:gd name="connsiteX109" fmla="*/ 472797 w 9662615"/>
              <a:gd name="connsiteY109" fmla="*/ 1568904 h 1692226"/>
              <a:gd name="connsiteX110" fmla="*/ 427864 w 9662615"/>
              <a:gd name="connsiteY110" fmla="*/ 1580848 h 1692226"/>
              <a:gd name="connsiteX111" fmla="*/ 408381 w 9662615"/>
              <a:gd name="connsiteY111" fmla="*/ 1552940 h 1692226"/>
              <a:gd name="connsiteX112" fmla="*/ 267163 w 9662615"/>
              <a:gd name="connsiteY112" fmla="*/ 1531913 h 1692226"/>
              <a:gd name="connsiteX113" fmla="*/ 196644 w 9662615"/>
              <a:gd name="connsiteY113" fmla="*/ 1524565 h 1692226"/>
              <a:gd name="connsiteX114" fmla="*/ 86819 w 9662615"/>
              <a:gd name="connsiteY114" fmla="*/ 1519517 h 1692226"/>
              <a:gd name="connsiteX115" fmla="*/ 53369 w 9662615"/>
              <a:gd name="connsiteY115" fmla="*/ 1516853 h 1692226"/>
              <a:gd name="connsiteX116" fmla="*/ 2359 w 9662615"/>
              <a:gd name="connsiteY116" fmla="*/ 1515247 h 1692226"/>
              <a:gd name="connsiteX117" fmla="*/ 0 w 9662615"/>
              <a:gd name="connsiteY117" fmla="*/ 1514932 h 1692226"/>
              <a:gd name="connsiteX118" fmla="*/ 0 w 9662615"/>
              <a:gd name="connsiteY118" fmla="*/ 0 h 1692226"/>
              <a:gd name="connsiteX0" fmla="*/ 0 w 9662615"/>
              <a:gd name="connsiteY0" fmla="*/ 0 h 1692226"/>
              <a:gd name="connsiteX1" fmla="*/ 9662615 w 9662615"/>
              <a:gd name="connsiteY1" fmla="*/ 0 h 1692226"/>
              <a:gd name="connsiteX2" fmla="*/ 9662615 w 9662615"/>
              <a:gd name="connsiteY2" fmla="*/ 1280346 h 1692226"/>
              <a:gd name="connsiteX3" fmla="*/ 9658420 w 9662615"/>
              <a:gd name="connsiteY3" fmla="*/ 1280106 h 1692226"/>
              <a:gd name="connsiteX4" fmla="*/ 9469546 w 9662615"/>
              <a:gd name="connsiteY4" fmla="*/ 1289837 h 1692226"/>
              <a:gd name="connsiteX5" fmla="*/ 9385895 w 9662615"/>
              <a:gd name="connsiteY5" fmla="*/ 1269203 h 1692226"/>
              <a:gd name="connsiteX6" fmla="*/ 9144767 w 9662615"/>
              <a:gd name="connsiteY6" fmla="*/ 1264120 h 1692226"/>
              <a:gd name="connsiteX7" fmla="*/ 8837252 w 9662615"/>
              <a:gd name="connsiteY7" fmla="*/ 1350515 h 1692226"/>
              <a:gd name="connsiteX8" fmla="*/ 8705466 w 9662615"/>
              <a:gd name="connsiteY8" fmla="*/ 1342419 h 1692226"/>
              <a:gd name="connsiteX9" fmla="*/ 8652221 w 9662615"/>
              <a:gd name="connsiteY9" fmla="*/ 1326906 h 1692226"/>
              <a:gd name="connsiteX10" fmla="*/ 8632312 w 9662615"/>
              <a:gd name="connsiteY10" fmla="*/ 1326025 h 1692226"/>
              <a:gd name="connsiteX11" fmla="*/ 8591582 w 9662615"/>
              <a:gd name="connsiteY11" fmla="*/ 1341666 h 1692226"/>
              <a:gd name="connsiteX12" fmla="*/ 8537336 w 9662615"/>
              <a:gd name="connsiteY12" fmla="*/ 1341684 h 1692226"/>
              <a:gd name="connsiteX13" fmla="*/ 8472508 w 9662615"/>
              <a:gd name="connsiteY13" fmla="*/ 1363109 h 1692226"/>
              <a:gd name="connsiteX14" fmla="*/ 8258477 w 9662615"/>
              <a:gd name="connsiteY14" fmla="*/ 1370666 h 1692226"/>
              <a:gd name="connsiteX15" fmla="*/ 8197961 w 9662615"/>
              <a:gd name="connsiteY15" fmla="*/ 1392804 h 1692226"/>
              <a:gd name="connsiteX16" fmla="*/ 8171196 w 9662615"/>
              <a:gd name="connsiteY16" fmla="*/ 1397216 h 1692226"/>
              <a:gd name="connsiteX17" fmla="*/ 8127667 w 9662615"/>
              <a:gd name="connsiteY17" fmla="*/ 1418254 h 1692226"/>
              <a:gd name="connsiteX18" fmla="*/ 7974579 w 9662615"/>
              <a:gd name="connsiteY18" fmla="*/ 1383439 h 1692226"/>
              <a:gd name="connsiteX19" fmla="*/ 7768351 w 9662615"/>
              <a:gd name="connsiteY19" fmla="*/ 1395051 h 1692226"/>
              <a:gd name="connsiteX20" fmla="*/ 7635985 w 9662615"/>
              <a:gd name="connsiteY20" fmla="*/ 1386363 h 1692226"/>
              <a:gd name="connsiteX21" fmla="*/ 7466069 w 9662615"/>
              <a:gd name="connsiteY21" fmla="*/ 1377654 h 1692226"/>
              <a:gd name="connsiteX22" fmla="*/ 7355642 w 9662615"/>
              <a:gd name="connsiteY22" fmla="*/ 1407761 h 1692226"/>
              <a:gd name="connsiteX23" fmla="*/ 7151610 w 9662615"/>
              <a:gd name="connsiteY23" fmla="*/ 1397856 h 1692226"/>
              <a:gd name="connsiteX24" fmla="*/ 7082147 w 9662615"/>
              <a:gd name="connsiteY24" fmla="*/ 1406113 h 1692226"/>
              <a:gd name="connsiteX25" fmla="*/ 7014958 w 9662615"/>
              <a:gd name="connsiteY25" fmla="*/ 1396883 h 1692226"/>
              <a:gd name="connsiteX26" fmla="*/ 6907567 w 9662615"/>
              <a:gd name="connsiteY26" fmla="*/ 1419149 h 1692226"/>
              <a:gd name="connsiteX27" fmla="*/ 6748428 w 9662615"/>
              <a:gd name="connsiteY27" fmla="*/ 1420308 h 1692226"/>
              <a:gd name="connsiteX28" fmla="*/ 6654257 w 9662615"/>
              <a:gd name="connsiteY28" fmla="*/ 1424143 h 1692226"/>
              <a:gd name="connsiteX29" fmla="*/ 6620123 w 9662615"/>
              <a:gd name="connsiteY29" fmla="*/ 1430535 h 1692226"/>
              <a:gd name="connsiteX30" fmla="*/ 6571355 w 9662615"/>
              <a:gd name="connsiteY30" fmla="*/ 1436144 h 1692226"/>
              <a:gd name="connsiteX31" fmla="*/ 6486557 w 9662615"/>
              <a:gd name="connsiteY31" fmla="*/ 1449861 h 1692226"/>
              <a:gd name="connsiteX32" fmla="*/ 6370419 w 9662615"/>
              <a:gd name="connsiteY32" fmla="*/ 1461649 h 1692226"/>
              <a:gd name="connsiteX33" fmla="*/ 6278839 w 9662615"/>
              <a:gd name="connsiteY33" fmla="*/ 1449160 h 1692226"/>
              <a:gd name="connsiteX34" fmla="*/ 6272455 w 9662615"/>
              <a:gd name="connsiteY34" fmla="*/ 1453191 h 1692226"/>
              <a:gd name="connsiteX35" fmla="*/ 6212659 w 9662615"/>
              <a:gd name="connsiteY35" fmla="*/ 1454850 h 1692226"/>
              <a:gd name="connsiteX36" fmla="*/ 6069317 w 9662615"/>
              <a:gd name="connsiteY36" fmla="*/ 1445838 h 1692226"/>
              <a:gd name="connsiteX37" fmla="*/ 5878477 w 9662615"/>
              <a:gd name="connsiteY37" fmla="*/ 1439180 h 1692226"/>
              <a:gd name="connsiteX38" fmla="*/ 5838387 w 9662615"/>
              <a:gd name="connsiteY38" fmla="*/ 1444679 h 1692226"/>
              <a:gd name="connsiteX39" fmla="*/ 5771136 w 9662615"/>
              <a:gd name="connsiteY39" fmla="*/ 1453639 h 1692226"/>
              <a:gd name="connsiteX40" fmla="*/ 5724081 w 9662615"/>
              <a:gd name="connsiteY40" fmla="*/ 1470431 h 1692226"/>
              <a:gd name="connsiteX41" fmla="*/ 5666577 w 9662615"/>
              <a:gd name="connsiteY41" fmla="*/ 1473921 h 1692226"/>
              <a:gd name="connsiteX42" fmla="*/ 5649068 w 9662615"/>
              <a:gd name="connsiteY42" fmla="*/ 1461676 h 1692226"/>
              <a:gd name="connsiteX43" fmla="*/ 5588902 w 9662615"/>
              <a:gd name="connsiteY43" fmla="*/ 1469647 h 1692226"/>
              <a:gd name="connsiteX44" fmla="*/ 5498090 w 9662615"/>
              <a:gd name="connsiteY44" fmla="*/ 1483173 h 1692226"/>
              <a:gd name="connsiteX45" fmla="*/ 5444641 w 9662615"/>
              <a:gd name="connsiteY45" fmla="*/ 1487602 h 1692226"/>
              <a:gd name="connsiteX46" fmla="*/ 5299812 w 9662615"/>
              <a:gd name="connsiteY46" fmla="*/ 1503362 h 1692226"/>
              <a:gd name="connsiteX47" fmla="*/ 5213947 w 9662615"/>
              <a:gd name="connsiteY47" fmla="*/ 1516637 h 1692226"/>
              <a:gd name="connsiteX48" fmla="*/ 5090342 w 9662615"/>
              <a:gd name="connsiteY48" fmla="*/ 1546680 h 1692226"/>
              <a:gd name="connsiteX49" fmla="*/ 5129812 w 9662615"/>
              <a:gd name="connsiteY49" fmla="*/ 1521277 h 1692226"/>
              <a:gd name="connsiteX50" fmla="*/ 5059484 w 9662615"/>
              <a:gd name="connsiteY50" fmla="*/ 1546802 h 1692226"/>
              <a:gd name="connsiteX51" fmla="*/ 5038524 w 9662615"/>
              <a:gd name="connsiteY51" fmla="*/ 1545675 h 1692226"/>
              <a:gd name="connsiteX52" fmla="*/ 5026564 w 9662615"/>
              <a:gd name="connsiteY52" fmla="*/ 1545376 h 1692226"/>
              <a:gd name="connsiteX53" fmla="*/ 4969433 w 9662615"/>
              <a:gd name="connsiteY53" fmla="*/ 1550865 h 1692226"/>
              <a:gd name="connsiteX54" fmla="*/ 4921303 w 9662615"/>
              <a:gd name="connsiteY54" fmla="*/ 1575379 h 1692226"/>
              <a:gd name="connsiteX55" fmla="*/ 4871726 w 9662615"/>
              <a:gd name="connsiteY55" fmla="*/ 1570584 h 1692226"/>
              <a:gd name="connsiteX56" fmla="*/ 4847242 w 9662615"/>
              <a:gd name="connsiteY56" fmla="*/ 1664826 h 1692226"/>
              <a:gd name="connsiteX57" fmla="*/ 4809131 w 9662615"/>
              <a:gd name="connsiteY57" fmla="*/ 1692226 h 1692226"/>
              <a:gd name="connsiteX58" fmla="*/ 4791466 w 9662615"/>
              <a:gd name="connsiteY58" fmla="*/ 1561324 h 1692226"/>
              <a:gd name="connsiteX59" fmla="*/ 4784247 w 9662615"/>
              <a:gd name="connsiteY59" fmla="*/ 1562342 h 1692226"/>
              <a:gd name="connsiteX60" fmla="*/ 4735334 w 9662615"/>
              <a:gd name="connsiteY60" fmla="*/ 1581778 h 1692226"/>
              <a:gd name="connsiteX61" fmla="*/ 4697562 w 9662615"/>
              <a:gd name="connsiteY61" fmla="*/ 1551206 h 1692226"/>
              <a:gd name="connsiteX62" fmla="*/ 4662664 w 9662615"/>
              <a:gd name="connsiteY62" fmla="*/ 1573162 h 1692226"/>
              <a:gd name="connsiteX63" fmla="*/ 4603028 w 9662615"/>
              <a:gd name="connsiteY63" fmla="*/ 1568821 h 1692226"/>
              <a:gd name="connsiteX64" fmla="*/ 4541612 w 9662615"/>
              <a:gd name="connsiteY64" fmla="*/ 1545262 h 1692226"/>
              <a:gd name="connsiteX65" fmla="*/ 4422155 w 9662615"/>
              <a:gd name="connsiteY65" fmla="*/ 1542059 h 1692226"/>
              <a:gd name="connsiteX66" fmla="*/ 4221826 w 9662615"/>
              <a:gd name="connsiteY66" fmla="*/ 1508923 h 1692226"/>
              <a:gd name="connsiteX67" fmla="*/ 4096601 w 9662615"/>
              <a:gd name="connsiteY67" fmla="*/ 1521563 h 1692226"/>
              <a:gd name="connsiteX68" fmla="*/ 3970635 w 9662615"/>
              <a:gd name="connsiteY68" fmla="*/ 1544815 h 1692226"/>
              <a:gd name="connsiteX69" fmla="*/ 3833906 w 9662615"/>
              <a:gd name="connsiteY69" fmla="*/ 1516637 h 1692226"/>
              <a:gd name="connsiteX70" fmla="*/ 3696258 w 9662615"/>
              <a:gd name="connsiteY70" fmla="*/ 1537563 h 1692226"/>
              <a:gd name="connsiteX71" fmla="*/ 3594070 w 9662615"/>
              <a:gd name="connsiteY71" fmla="*/ 1509422 h 1692226"/>
              <a:gd name="connsiteX72" fmla="*/ 3565233 w 9662615"/>
              <a:gd name="connsiteY72" fmla="*/ 1515122 h 1692226"/>
              <a:gd name="connsiteX73" fmla="*/ 3560267 w 9662615"/>
              <a:gd name="connsiteY73" fmla="*/ 1516288 h 1692226"/>
              <a:gd name="connsiteX74" fmla="*/ 3540258 w 9662615"/>
              <a:gd name="connsiteY74" fmla="*/ 1516976 h 1692226"/>
              <a:gd name="connsiteX75" fmla="*/ 3534780 w 9662615"/>
              <a:gd name="connsiteY75" fmla="*/ 1522141 h 1692226"/>
              <a:gd name="connsiteX76" fmla="*/ 3504783 w 9662615"/>
              <a:gd name="connsiteY76" fmla="*/ 1526739 h 1692226"/>
              <a:gd name="connsiteX77" fmla="*/ 3430805 w 9662615"/>
              <a:gd name="connsiteY77" fmla="*/ 1542521 h 1692226"/>
              <a:gd name="connsiteX78" fmla="*/ 3292707 w 9662615"/>
              <a:gd name="connsiteY78" fmla="*/ 1520490 h 1692226"/>
              <a:gd name="connsiteX79" fmla="*/ 3187872 w 9662615"/>
              <a:gd name="connsiteY79" fmla="*/ 1519991 h 1692226"/>
              <a:gd name="connsiteX80" fmla="*/ 3148026 w 9662615"/>
              <a:gd name="connsiteY80" fmla="*/ 1524777 h 1692226"/>
              <a:gd name="connsiteX81" fmla="*/ 3092394 w 9662615"/>
              <a:gd name="connsiteY81" fmla="*/ 1528115 h 1692226"/>
              <a:gd name="connsiteX82" fmla="*/ 2994200 w 9662615"/>
              <a:gd name="connsiteY82" fmla="*/ 1537857 h 1692226"/>
              <a:gd name="connsiteX83" fmla="*/ 2862301 w 9662615"/>
              <a:gd name="connsiteY83" fmla="*/ 1544250 h 1692226"/>
              <a:gd name="connsiteX84" fmla="*/ 2766335 w 9662615"/>
              <a:gd name="connsiteY84" fmla="*/ 1527662 h 1692226"/>
              <a:gd name="connsiteX85" fmla="*/ 2757836 w 9662615"/>
              <a:gd name="connsiteY85" fmla="*/ 1531371 h 1692226"/>
              <a:gd name="connsiteX86" fmla="*/ 2691555 w 9662615"/>
              <a:gd name="connsiteY86" fmla="*/ 1530283 h 1692226"/>
              <a:gd name="connsiteX87" fmla="*/ 2491676 w 9662615"/>
              <a:gd name="connsiteY87" fmla="*/ 1500859 h 1692226"/>
              <a:gd name="connsiteX88" fmla="*/ 2378036 w 9662615"/>
              <a:gd name="connsiteY88" fmla="*/ 1520645 h 1692226"/>
              <a:gd name="connsiteX89" fmla="*/ 2284269 w 9662615"/>
              <a:gd name="connsiteY89" fmla="*/ 1503068 h 1692226"/>
              <a:gd name="connsiteX90" fmla="*/ 2207104 w 9662615"/>
              <a:gd name="connsiteY90" fmla="*/ 1508888 h 1692226"/>
              <a:gd name="connsiteX91" fmla="*/ 2149226 w 9662615"/>
              <a:gd name="connsiteY91" fmla="*/ 1523409 h 1692226"/>
              <a:gd name="connsiteX92" fmla="*/ 2084783 w 9662615"/>
              <a:gd name="connsiteY92" fmla="*/ 1524245 h 1692226"/>
              <a:gd name="connsiteX93" fmla="*/ 2070075 w 9662615"/>
              <a:gd name="connsiteY93" fmla="*/ 1511285 h 1692226"/>
              <a:gd name="connsiteX94" fmla="*/ 2001057 w 9662615"/>
              <a:gd name="connsiteY94" fmla="*/ 1516449 h 1692226"/>
              <a:gd name="connsiteX95" fmla="*/ 1896330 w 9662615"/>
              <a:gd name="connsiteY95" fmla="*/ 1525725 h 1692226"/>
              <a:gd name="connsiteX96" fmla="*/ 1835994 w 9662615"/>
              <a:gd name="connsiteY96" fmla="*/ 1527678 h 1692226"/>
              <a:gd name="connsiteX97" fmla="*/ 1671119 w 9662615"/>
              <a:gd name="connsiteY97" fmla="*/ 1536701 h 1692226"/>
              <a:gd name="connsiteX98" fmla="*/ 1601337 w 9662615"/>
              <a:gd name="connsiteY98" fmla="*/ 1548552 h 1692226"/>
              <a:gd name="connsiteX99" fmla="*/ 1407755 w 9662615"/>
              <a:gd name="connsiteY99" fmla="*/ 1571444 h 1692226"/>
              <a:gd name="connsiteX100" fmla="*/ 1271994 w 9662615"/>
              <a:gd name="connsiteY100" fmla="*/ 1579471 h 1692226"/>
              <a:gd name="connsiteX101" fmla="*/ 1249226 w 9662615"/>
              <a:gd name="connsiteY101" fmla="*/ 1583140 h 1692226"/>
              <a:gd name="connsiteX102" fmla="*/ 1217719 w 9662615"/>
              <a:gd name="connsiteY102" fmla="*/ 1580863 h 1692226"/>
              <a:gd name="connsiteX103" fmla="*/ 1091432 w 9662615"/>
              <a:gd name="connsiteY103" fmla="*/ 1571003 h 1692226"/>
              <a:gd name="connsiteX104" fmla="*/ 992039 w 9662615"/>
              <a:gd name="connsiteY104" fmla="*/ 1556662 h 1692226"/>
              <a:gd name="connsiteX105" fmla="*/ 868264 w 9662615"/>
              <a:gd name="connsiteY105" fmla="*/ 1566392 h 1692226"/>
              <a:gd name="connsiteX106" fmla="*/ 792765 w 9662615"/>
              <a:gd name="connsiteY106" fmla="*/ 1563102 h 1692226"/>
              <a:gd name="connsiteX107" fmla="*/ 669055 w 9662615"/>
              <a:gd name="connsiteY107" fmla="*/ 1543638 h 1692226"/>
              <a:gd name="connsiteX108" fmla="*/ 506152 w 9662615"/>
              <a:gd name="connsiteY108" fmla="*/ 1549124 h 1692226"/>
              <a:gd name="connsiteX109" fmla="*/ 472797 w 9662615"/>
              <a:gd name="connsiteY109" fmla="*/ 1568904 h 1692226"/>
              <a:gd name="connsiteX110" fmla="*/ 427864 w 9662615"/>
              <a:gd name="connsiteY110" fmla="*/ 1580848 h 1692226"/>
              <a:gd name="connsiteX111" fmla="*/ 408381 w 9662615"/>
              <a:gd name="connsiteY111" fmla="*/ 1552940 h 1692226"/>
              <a:gd name="connsiteX112" fmla="*/ 267163 w 9662615"/>
              <a:gd name="connsiteY112" fmla="*/ 1531913 h 1692226"/>
              <a:gd name="connsiteX113" fmla="*/ 196644 w 9662615"/>
              <a:gd name="connsiteY113" fmla="*/ 1524565 h 1692226"/>
              <a:gd name="connsiteX114" fmla="*/ 86819 w 9662615"/>
              <a:gd name="connsiteY114" fmla="*/ 1519517 h 1692226"/>
              <a:gd name="connsiteX115" fmla="*/ 53369 w 9662615"/>
              <a:gd name="connsiteY115" fmla="*/ 1516853 h 1692226"/>
              <a:gd name="connsiteX116" fmla="*/ 2359 w 9662615"/>
              <a:gd name="connsiteY116" fmla="*/ 1515247 h 1692226"/>
              <a:gd name="connsiteX117" fmla="*/ 0 w 9662615"/>
              <a:gd name="connsiteY117" fmla="*/ 1514932 h 1692226"/>
              <a:gd name="connsiteX118" fmla="*/ 0 w 9662615"/>
              <a:gd name="connsiteY118" fmla="*/ 0 h 1692226"/>
              <a:gd name="connsiteX0" fmla="*/ 0 w 9662615"/>
              <a:gd name="connsiteY0" fmla="*/ 0 h 1692226"/>
              <a:gd name="connsiteX1" fmla="*/ 9662615 w 9662615"/>
              <a:gd name="connsiteY1" fmla="*/ 0 h 1692226"/>
              <a:gd name="connsiteX2" fmla="*/ 9662615 w 9662615"/>
              <a:gd name="connsiteY2" fmla="*/ 1280346 h 1692226"/>
              <a:gd name="connsiteX3" fmla="*/ 9658420 w 9662615"/>
              <a:gd name="connsiteY3" fmla="*/ 1280106 h 1692226"/>
              <a:gd name="connsiteX4" fmla="*/ 9469546 w 9662615"/>
              <a:gd name="connsiteY4" fmla="*/ 1289837 h 1692226"/>
              <a:gd name="connsiteX5" fmla="*/ 9385895 w 9662615"/>
              <a:gd name="connsiteY5" fmla="*/ 1269203 h 1692226"/>
              <a:gd name="connsiteX6" fmla="*/ 9144767 w 9662615"/>
              <a:gd name="connsiteY6" fmla="*/ 1264120 h 1692226"/>
              <a:gd name="connsiteX7" fmla="*/ 8837252 w 9662615"/>
              <a:gd name="connsiteY7" fmla="*/ 1350515 h 1692226"/>
              <a:gd name="connsiteX8" fmla="*/ 8705466 w 9662615"/>
              <a:gd name="connsiteY8" fmla="*/ 1342419 h 1692226"/>
              <a:gd name="connsiteX9" fmla="*/ 8652221 w 9662615"/>
              <a:gd name="connsiteY9" fmla="*/ 1326906 h 1692226"/>
              <a:gd name="connsiteX10" fmla="*/ 8632312 w 9662615"/>
              <a:gd name="connsiteY10" fmla="*/ 1326025 h 1692226"/>
              <a:gd name="connsiteX11" fmla="*/ 8591582 w 9662615"/>
              <a:gd name="connsiteY11" fmla="*/ 1341666 h 1692226"/>
              <a:gd name="connsiteX12" fmla="*/ 8537336 w 9662615"/>
              <a:gd name="connsiteY12" fmla="*/ 1341684 h 1692226"/>
              <a:gd name="connsiteX13" fmla="*/ 8472508 w 9662615"/>
              <a:gd name="connsiteY13" fmla="*/ 1363109 h 1692226"/>
              <a:gd name="connsiteX14" fmla="*/ 8258477 w 9662615"/>
              <a:gd name="connsiteY14" fmla="*/ 1370666 h 1692226"/>
              <a:gd name="connsiteX15" fmla="*/ 8197961 w 9662615"/>
              <a:gd name="connsiteY15" fmla="*/ 1392804 h 1692226"/>
              <a:gd name="connsiteX16" fmla="*/ 8171196 w 9662615"/>
              <a:gd name="connsiteY16" fmla="*/ 1397216 h 1692226"/>
              <a:gd name="connsiteX17" fmla="*/ 8127667 w 9662615"/>
              <a:gd name="connsiteY17" fmla="*/ 1418254 h 1692226"/>
              <a:gd name="connsiteX18" fmla="*/ 7974579 w 9662615"/>
              <a:gd name="connsiteY18" fmla="*/ 1383439 h 1692226"/>
              <a:gd name="connsiteX19" fmla="*/ 7768351 w 9662615"/>
              <a:gd name="connsiteY19" fmla="*/ 1395051 h 1692226"/>
              <a:gd name="connsiteX20" fmla="*/ 7635985 w 9662615"/>
              <a:gd name="connsiteY20" fmla="*/ 1386363 h 1692226"/>
              <a:gd name="connsiteX21" fmla="*/ 7466069 w 9662615"/>
              <a:gd name="connsiteY21" fmla="*/ 1377654 h 1692226"/>
              <a:gd name="connsiteX22" fmla="*/ 7355642 w 9662615"/>
              <a:gd name="connsiteY22" fmla="*/ 1407761 h 1692226"/>
              <a:gd name="connsiteX23" fmla="*/ 7151610 w 9662615"/>
              <a:gd name="connsiteY23" fmla="*/ 1397856 h 1692226"/>
              <a:gd name="connsiteX24" fmla="*/ 7082147 w 9662615"/>
              <a:gd name="connsiteY24" fmla="*/ 1406113 h 1692226"/>
              <a:gd name="connsiteX25" fmla="*/ 7014958 w 9662615"/>
              <a:gd name="connsiteY25" fmla="*/ 1396883 h 1692226"/>
              <a:gd name="connsiteX26" fmla="*/ 6907567 w 9662615"/>
              <a:gd name="connsiteY26" fmla="*/ 1419149 h 1692226"/>
              <a:gd name="connsiteX27" fmla="*/ 6748428 w 9662615"/>
              <a:gd name="connsiteY27" fmla="*/ 1420308 h 1692226"/>
              <a:gd name="connsiteX28" fmla="*/ 6654257 w 9662615"/>
              <a:gd name="connsiteY28" fmla="*/ 1424143 h 1692226"/>
              <a:gd name="connsiteX29" fmla="*/ 6620123 w 9662615"/>
              <a:gd name="connsiteY29" fmla="*/ 1430535 h 1692226"/>
              <a:gd name="connsiteX30" fmla="*/ 6571355 w 9662615"/>
              <a:gd name="connsiteY30" fmla="*/ 1436144 h 1692226"/>
              <a:gd name="connsiteX31" fmla="*/ 6486557 w 9662615"/>
              <a:gd name="connsiteY31" fmla="*/ 1449861 h 1692226"/>
              <a:gd name="connsiteX32" fmla="*/ 6370419 w 9662615"/>
              <a:gd name="connsiteY32" fmla="*/ 1461649 h 1692226"/>
              <a:gd name="connsiteX33" fmla="*/ 6278839 w 9662615"/>
              <a:gd name="connsiteY33" fmla="*/ 1449160 h 1692226"/>
              <a:gd name="connsiteX34" fmla="*/ 6272455 w 9662615"/>
              <a:gd name="connsiteY34" fmla="*/ 1453191 h 1692226"/>
              <a:gd name="connsiteX35" fmla="*/ 6212659 w 9662615"/>
              <a:gd name="connsiteY35" fmla="*/ 1454850 h 1692226"/>
              <a:gd name="connsiteX36" fmla="*/ 6069317 w 9662615"/>
              <a:gd name="connsiteY36" fmla="*/ 1445838 h 1692226"/>
              <a:gd name="connsiteX37" fmla="*/ 5878477 w 9662615"/>
              <a:gd name="connsiteY37" fmla="*/ 1439180 h 1692226"/>
              <a:gd name="connsiteX38" fmla="*/ 5838387 w 9662615"/>
              <a:gd name="connsiteY38" fmla="*/ 1444679 h 1692226"/>
              <a:gd name="connsiteX39" fmla="*/ 5771136 w 9662615"/>
              <a:gd name="connsiteY39" fmla="*/ 1453639 h 1692226"/>
              <a:gd name="connsiteX40" fmla="*/ 5724081 w 9662615"/>
              <a:gd name="connsiteY40" fmla="*/ 1470431 h 1692226"/>
              <a:gd name="connsiteX41" fmla="*/ 5666577 w 9662615"/>
              <a:gd name="connsiteY41" fmla="*/ 1473921 h 1692226"/>
              <a:gd name="connsiteX42" fmla="*/ 5649068 w 9662615"/>
              <a:gd name="connsiteY42" fmla="*/ 1461676 h 1692226"/>
              <a:gd name="connsiteX43" fmla="*/ 5588902 w 9662615"/>
              <a:gd name="connsiteY43" fmla="*/ 1469647 h 1692226"/>
              <a:gd name="connsiteX44" fmla="*/ 5498090 w 9662615"/>
              <a:gd name="connsiteY44" fmla="*/ 1483173 h 1692226"/>
              <a:gd name="connsiteX45" fmla="*/ 5444641 w 9662615"/>
              <a:gd name="connsiteY45" fmla="*/ 1487602 h 1692226"/>
              <a:gd name="connsiteX46" fmla="*/ 5299812 w 9662615"/>
              <a:gd name="connsiteY46" fmla="*/ 1503362 h 1692226"/>
              <a:gd name="connsiteX47" fmla="*/ 5213947 w 9662615"/>
              <a:gd name="connsiteY47" fmla="*/ 1516637 h 1692226"/>
              <a:gd name="connsiteX48" fmla="*/ 5090342 w 9662615"/>
              <a:gd name="connsiteY48" fmla="*/ 1546680 h 1692226"/>
              <a:gd name="connsiteX49" fmla="*/ 5129812 w 9662615"/>
              <a:gd name="connsiteY49" fmla="*/ 1521277 h 1692226"/>
              <a:gd name="connsiteX50" fmla="*/ 5059484 w 9662615"/>
              <a:gd name="connsiteY50" fmla="*/ 1546802 h 1692226"/>
              <a:gd name="connsiteX51" fmla="*/ 5038524 w 9662615"/>
              <a:gd name="connsiteY51" fmla="*/ 1545675 h 1692226"/>
              <a:gd name="connsiteX52" fmla="*/ 5026564 w 9662615"/>
              <a:gd name="connsiteY52" fmla="*/ 1545376 h 1692226"/>
              <a:gd name="connsiteX53" fmla="*/ 4969433 w 9662615"/>
              <a:gd name="connsiteY53" fmla="*/ 1550865 h 1692226"/>
              <a:gd name="connsiteX54" fmla="*/ 4921303 w 9662615"/>
              <a:gd name="connsiteY54" fmla="*/ 1575379 h 1692226"/>
              <a:gd name="connsiteX55" fmla="*/ 4871726 w 9662615"/>
              <a:gd name="connsiteY55" fmla="*/ 1570584 h 1692226"/>
              <a:gd name="connsiteX56" fmla="*/ 4847242 w 9662615"/>
              <a:gd name="connsiteY56" fmla="*/ 1621094 h 1692226"/>
              <a:gd name="connsiteX57" fmla="*/ 4809131 w 9662615"/>
              <a:gd name="connsiteY57" fmla="*/ 1692226 h 1692226"/>
              <a:gd name="connsiteX58" fmla="*/ 4791466 w 9662615"/>
              <a:gd name="connsiteY58" fmla="*/ 1561324 h 1692226"/>
              <a:gd name="connsiteX59" fmla="*/ 4784247 w 9662615"/>
              <a:gd name="connsiteY59" fmla="*/ 1562342 h 1692226"/>
              <a:gd name="connsiteX60" fmla="*/ 4735334 w 9662615"/>
              <a:gd name="connsiteY60" fmla="*/ 1581778 h 1692226"/>
              <a:gd name="connsiteX61" fmla="*/ 4697562 w 9662615"/>
              <a:gd name="connsiteY61" fmla="*/ 1551206 h 1692226"/>
              <a:gd name="connsiteX62" fmla="*/ 4662664 w 9662615"/>
              <a:gd name="connsiteY62" fmla="*/ 1573162 h 1692226"/>
              <a:gd name="connsiteX63" fmla="*/ 4603028 w 9662615"/>
              <a:gd name="connsiteY63" fmla="*/ 1568821 h 1692226"/>
              <a:gd name="connsiteX64" fmla="*/ 4541612 w 9662615"/>
              <a:gd name="connsiteY64" fmla="*/ 1545262 h 1692226"/>
              <a:gd name="connsiteX65" fmla="*/ 4422155 w 9662615"/>
              <a:gd name="connsiteY65" fmla="*/ 1542059 h 1692226"/>
              <a:gd name="connsiteX66" fmla="*/ 4221826 w 9662615"/>
              <a:gd name="connsiteY66" fmla="*/ 1508923 h 1692226"/>
              <a:gd name="connsiteX67" fmla="*/ 4096601 w 9662615"/>
              <a:gd name="connsiteY67" fmla="*/ 1521563 h 1692226"/>
              <a:gd name="connsiteX68" fmla="*/ 3970635 w 9662615"/>
              <a:gd name="connsiteY68" fmla="*/ 1544815 h 1692226"/>
              <a:gd name="connsiteX69" fmla="*/ 3833906 w 9662615"/>
              <a:gd name="connsiteY69" fmla="*/ 1516637 h 1692226"/>
              <a:gd name="connsiteX70" fmla="*/ 3696258 w 9662615"/>
              <a:gd name="connsiteY70" fmla="*/ 1537563 h 1692226"/>
              <a:gd name="connsiteX71" fmla="*/ 3594070 w 9662615"/>
              <a:gd name="connsiteY71" fmla="*/ 1509422 h 1692226"/>
              <a:gd name="connsiteX72" fmla="*/ 3565233 w 9662615"/>
              <a:gd name="connsiteY72" fmla="*/ 1515122 h 1692226"/>
              <a:gd name="connsiteX73" fmla="*/ 3560267 w 9662615"/>
              <a:gd name="connsiteY73" fmla="*/ 1516288 h 1692226"/>
              <a:gd name="connsiteX74" fmla="*/ 3540258 w 9662615"/>
              <a:gd name="connsiteY74" fmla="*/ 1516976 h 1692226"/>
              <a:gd name="connsiteX75" fmla="*/ 3534780 w 9662615"/>
              <a:gd name="connsiteY75" fmla="*/ 1522141 h 1692226"/>
              <a:gd name="connsiteX76" fmla="*/ 3504783 w 9662615"/>
              <a:gd name="connsiteY76" fmla="*/ 1526739 h 1692226"/>
              <a:gd name="connsiteX77" fmla="*/ 3430805 w 9662615"/>
              <a:gd name="connsiteY77" fmla="*/ 1542521 h 1692226"/>
              <a:gd name="connsiteX78" fmla="*/ 3292707 w 9662615"/>
              <a:gd name="connsiteY78" fmla="*/ 1520490 h 1692226"/>
              <a:gd name="connsiteX79" fmla="*/ 3187872 w 9662615"/>
              <a:gd name="connsiteY79" fmla="*/ 1519991 h 1692226"/>
              <a:gd name="connsiteX80" fmla="*/ 3148026 w 9662615"/>
              <a:gd name="connsiteY80" fmla="*/ 1524777 h 1692226"/>
              <a:gd name="connsiteX81" fmla="*/ 3092394 w 9662615"/>
              <a:gd name="connsiteY81" fmla="*/ 1528115 h 1692226"/>
              <a:gd name="connsiteX82" fmla="*/ 2994200 w 9662615"/>
              <a:gd name="connsiteY82" fmla="*/ 1537857 h 1692226"/>
              <a:gd name="connsiteX83" fmla="*/ 2862301 w 9662615"/>
              <a:gd name="connsiteY83" fmla="*/ 1544250 h 1692226"/>
              <a:gd name="connsiteX84" fmla="*/ 2766335 w 9662615"/>
              <a:gd name="connsiteY84" fmla="*/ 1527662 h 1692226"/>
              <a:gd name="connsiteX85" fmla="*/ 2757836 w 9662615"/>
              <a:gd name="connsiteY85" fmla="*/ 1531371 h 1692226"/>
              <a:gd name="connsiteX86" fmla="*/ 2691555 w 9662615"/>
              <a:gd name="connsiteY86" fmla="*/ 1530283 h 1692226"/>
              <a:gd name="connsiteX87" fmla="*/ 2491676 w 9662615"/>
              <a:gd name="connsiteY87" fmla="*/ 1500859 h 1692226"/>
              <a:gd name="connsiteX88" fmla="*/ 2378036 w 9662615"/>
              <a:gd name="connsiteY88" fmla="*/ 1520645 h 1692226"/>
              <a:gd name="connsiteX89" fmla="*/ 2284269 w 9662615"/>
              <a:gd name="connsiteY89" fmla="*/ 1503068 h 1692226"/>
              <a:gd name="connsiteX90" fmla="*/ 2207104 w 9662615"/>
              <a:gd name="connsiteY90" fmla="*/ 1508888 h 1692226"/>
              <a:gd name="connsiteX91" fmla="*/ 2149226 w 9662615"/>
              <a:gd name="connsiteY91" fmla="*/ 1523409 h 1692226"/>
              <a:gd name="connsiteX92" fmla="*/ 2084783 w 9662615"/>
              <a:gd name="connsiteY92" fmla="*/ 1524245 h 1692226"/>
              <a:gd name="connsiteX93" fmla="*/ 2070075 w 9662615"/>
              <a:gd name="connsiteY93" fmla="*/ 1511285 h 1692226"/>
              <a:gd name="connsiteX94" fmla="*/ 2001057 w 9662615"/>
              <a:gd name="connsiteY94" fmla="*/ 1516449 h 1692226"/>
              <a:gd name="connsiteX95" fmla="*/ 1896330 w 9662615"/>
              <a:gd name="connsiteY95" fmla="*/ 1525725 h 1692226"/>
              <a:gd name="connsiteX96" fmla="*/ 1835994 w 9662615"/>
              <a:gd name="connsiteY96" fmla="*/ 1527678 h 1692226"/>
              <a:gd name="connsiteX97" fmla="*/ 1671119 w 9662615"/>
              <a:gd name="connsiteY97" fmla="*/ 1536701 h 1692226"/>
              <a:gd name="connsiteX98" fmla="*/ 1601337 w 9662615"/>
              <a:gd name="connsiteY98" fmla="*/ 1548552 h 1692226"/>
              <a:gd name="connsiteX99" fmla="*/ 1407755 w 9662615"/>
              <a:gd name="connsiteY99" fmla="*/ 1571444 h 1692226"/>
              <a:gd name="connsiteX100" fmla="*/ 1271994 w 9662615"/>
              <a:gd name="connsiteY100" fmla="*/ 1579471 h 1692226"/>
              <a:gd name="connsiteX101" fmla="*/ 1249226 w 9662615"/>
              <a:gd name="connsiteY101" fmla="*/ 1583140 h 1692226"/>
              <a:gd name="connsiteX102" fmla="*/ 1217719 w 9662615"/>
              <a:gd name="connsiteY102" fmla="*/ 1580863 h 1692226"/>
              <a:gd name="connsiteX103" fmla="*/ 1091432 w 9662615"/>
              <a:gd name="connsiteY103" fmla="*/ 1571003 h 1692226"/>
              <a:gd name="connsiteX104" fmla="*/ 992039 w 9662615"/>
              <a:gd name="connsiteY104" fmla="*/ 1556662 h 1692226"/>
              <a:gd name="connsiteX105" fmla="*/ 868264 w 9662615"/>
              <a:gd name="connsiteY105" fmla="*/ 1566392 h 1692226"/>
              <a:gd name="connsiteX106" fmla="*/ 792765 w 9662615"/>
              <a:gd name="connsiteY106" fmla="*/ 1563102 h 1692226"/>
              <a:gd name="connsiteX107" fmla="*/ 669055 w 9662615"/>
              <a:gd name="connsiteY107" fmla="*/ 1543638 h 1692226"/>
              <a:gd name="connsiteX108" fmla="*/ 506152 w 9662615"/>
              <a:gd name="connsiteY108" fmla="*/ 1549124 h 1692226"/>
              <a:gd name="connsiteX109" fmla="*/ 472797 w 9662615"/>
              <a:gd name="connsiteY109" fmla="*/ 1568904 h 1692226"/>
              <a:gd name="connsiteX110" fmla="*/ 427864 w 9662615"/>
              <a:gd name="connsiteY110" fmla="*/ 1580848 h 1692226"/>
              <a:gd name="connsiteX111" fmla="*/ 408381 w 9662615"/>
              <a:gd name="connsiteY111" fmla="*/ 1552940 h 1692226"/>
              <a:gd name="connsiteX112" fmla="*/ 267163 w 9662615"/>
              <a:gd name="connsiteY112" fmla="*/ 1531913 h 1692226"/>
              <a:gd name="connsiteX113" fmla="*/ 196644 w 9662615"/>
              <a:gd name="connsiteY113" fmla="*/ 1524565 h 1692226"/>
              <a:gd name="connsiteX114" fmla="*/ 86819 w 9662615"/>
              <a:gd name="connsiteY114" fmla="*/ 1519517 h 1692226"/>
              <a:gd name="connsiteX115" fmla="*/ 53369 w 9662615"/>
              <a:gd name="connsiteY115" fmla="*/ 1516853 h 1692226"/>
              <a:gd name="connsiteX116" fmla="*/ 2359 w 9662615"/>
              <a:gd name="connsiteY116" fmla="*/ 1515247 h 1692226"/>
              <a:gd name="connsiteX117" fmla="*/ 0 w 9662615"/>
              <a:gd name="connsiteY117" fmla="*/ 1514932 h 1692226"/>
              <a:gd name="connsiteX118" fmla="*/ 0 w 9662615"/>
              <a:gd name="connsiteY118" fmla="*/ 0 h 1692226"/>
              <a:gd name="connsiteX0" fmla="*/ 0 w 9662615"/>
              <a:gd name="connsiteY0" fmla="*/ 0 h 1621094"/>
              <a:gd name="connsiteX1" fmla="*/ 9662615 w 9662615"/>
              <a:gd name="connsiteY1" fmla="*/ 0 h 1621094"/>
              <a:gd name="connsiteX2" fmla="*/ 9662615 w 9662615"/>
              <a:gd name="connsiteY2" fmla="*/ 1280346 h 1621094"/>
              <a:gd name="connsiteX3" fmla="*/ 9658420 w 9662615"/>
              <a:gd name="connsiteY3" fmla="*/ 1280106 h 1621094"/>
              <a:gd name="connsiteX4" fmla="*/ 9469546 w 9662615"/>
              <a:gd name="connsiteY4" fmla="*/ 1289837 h 1621094"/>
              <a:gd name="connsiteX5" fmla="*/ 9385895 w 9662615"/>
              <a:gd name="connsiteY5" fmla="*/ 1269203 h 1621094"/>
              <a:gd name="connsiteX6" fmla="*/ 9144767 w 9662615"/>
              <a:gd name="connsiteY6" fmla="*/ 1264120 h 1621094"/>
              <a:gd name="connsiteX7" fmla="*/ 8837252 w 9662615"/>
              <a:gd name="connsiteY7" fmla="*/ 1350515 h 1621094"/>
              <a:gd name="connsiteX8" fmla="*/ 8705466 w 9662615"/>
              <a:gd name="connsiteY8" fmla="*/ 1342419 h 1621094"/>
              <a:gd name="connsiteX9" fmla="*/ 8652221 w 9662615"/>
              <a:gd name="connsiteY9" fmla="*/ 1326906 h 1621094"/>
              <a:gd name="connsiteX10" fmla="*/ 8632312 w 9662615"/>
              <a:gd name="connsiteY10" fmla="*/ 1326025 h 1621094"/>
              <a:gd name="connsiteX11" fmla="*/ 8591582 w 9662615"/>
              <a:gd name="connsiteY11" fmla="*/ 1341666 h 1621094"/>
              <a:gd name="connsiteX12" fmla="*/ 8537336 w 9662615"/>
              <a:gd name="connsiteY12" fmla="*/ 1341684 h 1621094"/>
              <a:gd name="connsiteX13" fmla="*/ 8472508 w 9662615"/>
              <a:gd name="connsiteY13" fmla="*/ 1363109 h 1621094"/>
              <a:gd name="connsiteX14" fmla="*/ 8258477 w 9662615"/>
              <a:gd name="connsiteY14" fmla="*/ 1370666 h 1621094"/>
              <a:gd name="connsiteX15" fmla="*/ 8197961 w 9662615"/>
              <a:gd name="connsiteY15" fmla="*/ 1392804 h 1621094"/>
              <a:gd name="connsiteX16" fmla="*/ 8171196 w 9662615"/>
              <a:gd name="connsiteY16" fmla="*/ 1397216 h 1621094"/>
              <a:gd name="connsiteX17" fmla="*/ 8127667 w 9662615"/>
              <a:gd name="connsiteY17" fmla="*/ 1418254 h 1621094"/>
              <a:gd name="connsiteX18" fmla="*/ 7974579 w 9662615"/>
              <a:gd name="connsiteY18" fmla="*/ 1383439 h 1621094"/>
              <a:gd name="connsiteX19" fmla="*/ 7768351 w 9662615"/>
              <a:gd name="connsiteY19" fmla="*/ 1395051 h 1621094"/>
              <a:gd name="connsiteX20" fmla="*/ 7635985 w 9662615"/>
              <a:gd name="connsiteY20" fmla="*/ 1386363 h 1621094"/>
              <a:gd name="connsiteX21" fmla="*/ 7466069 w 9662615"/>
              <a:gd name="connsiteY21" fmla="*/ 1377654 h 1621094"/>
              <a:gd name="connsiteX22" fmla="*/ 7355642 w 9662615"/>
              <a:gd name="connsiteY22" fmla="*/ 1407761 h 1621094"/>
              <a:gd name="connsiteX23" fmla="*/ 7151610 w 9662615"/>
              <a:gd name="connsiteY23" fmla="*/ 1397856 h 1621094"/>
              <a:gd name="connsiteX24" fmla="*/ 7082147 w 9662615"/>
              <a:gd name="connsiteY24" fmla="*/ 1406113 h 1621094"/>
              <a:gd name="connsiteX25" fmla="*/ 7014958 w 9662615"/>
              <a:gd name="connsiteY25" fmla="*/ 1396883 h 1621094"/>
              <a:gd name="connsiteX26" fmla="*/ 6907567 w 9662615"/>
              <a:gd name="connsiteY26" fmla="*/ 1419149 h 1621094"/>
              <a:gd name="connsiteX27" fmla="*/ 6748428 w 9662615"/>
              <a:gd name="connsiteY27" fmla="*/ 1420308 h 1621094"/>
              <a:gd name="connsiteX28" fmla="*/ 6654257 w 9662615"/>
              <a:gd name="connsiteY28" fmla="*/ 1424143 h 1621094"/>
              <a:gd name="connsiteX29" fmla="*/ 6620123 w 9662615"/>
              <a:gd name="connsiteY29" fmla="*/ 1430535 h 1621094"/>
              <a:gd name="connsiteX30" fmla="*/ 6571355 w 9662615"/>
              <a:gd name="connsiteY30" fmla="*/ 1436144 h 1621094"/>
              <a:gd name="connsiteX31" fmla="*/ 6486557 w 9662615"/>
              <a:gd name="connsiteY31" fmla="*/ 1449861 h 1621094"/>
              <a:gd name="connsiteX32" fmla="*/ 6370419 w 9662615"/>
              <a:gd name="connsiteY32" fmla="*/ 1461649 h 1621094"/>
              <a:gd name="connsiteX33" fmla="*/ 6278839 w 9662615"/>
              <a:gd name="connsiteY33" fmla="*/ 1449160 h 1621094"/>
              <a:gd name="connsiteX34" fmla="*/ 6272455 w 9662615"/>
              <a:gd name="connsiteY34" fmla="*/ 1453191 h 1621094"/>
              <a:gd name="connsiteX35" fmla="*/ 6212659 w 9662615"/>
              <a:gd name="connsiteY35" fmla="*/ 1454850 h 1621094"/>
              <a:gd name="connsiteX36" fmla="*/ 6069317 w 9662615"/>
              <a:gd name="connsiteY36" fmla="*/ 1445838 h 1621094"/>
              <a:gd name="connsiteX37" fmla="*/ 5878477 w 9662615"/>
              <a:gd name="connsiteY37" fmla="*/ 1439180 h 1621094"/>
              <a:gd name="connsiteX38" fmla="*/ 5838387 w 9662615"/>
              <a:gd name="connsiteY38" fmla="*/ 1444679 h 1621094"/>
              <a:gd name="connsiteX39" fmla="*/ 5771136 w 9662615"/>
              <a:gd name="connsiteY39" fmla="*/ 1453639 h 1621094"/>
              <a:gd name="connsiteX40" fmla="*/ 5724081 w 9662615"/>
              <a:gd name="connsiteY40" fmla="*/ 1470431 h 1621094"/>
              <a:gd name="connsiteX41" fmla="*/ 5666577 w 9662615"/>
              <a:gd name="connsiteY41" fmla="*/ 1473921 h 1621094"/>
              <a:gd name="connsiteX42" fmla="*/ 5649068 w 9662615"/>
              <a:gd name="connsiteY42" fmla="*/ 1461676 h 1621094"/>
              <a:gd name="connsiteX43" fmla="*/ 5588902 w 9662615"/>
              <a:gd name="connsiteY43" fmla="*/ 1469647 h 1621094"/>
              <a:gd name="connsiteX44" fmla="*/ 5498090 w 9662615"/>
              <a:gd name="connsiteY44" fmla="*/ 1483173 h 1621094"/>
              <a:gd name="connsiteX45" fmla="*/ 5444641 w 9662615"/>
              <a:gd name="connsiteY45" fmla="*/ 1487602 h 1621094"/>
              <a:gd name="connsiteX46" fmla="*/ 5299812 w 9662615"/>
              <a:gd name="connsiteY46" fmla="*/ 1503362 h 1621094"/>
              <a:gd name="connsiteX47" fmla="*/ 5213947 w 9662615"/>
              <a:gd name="connsiteY47" fmla="*/ 1516637 h 1621094"/>
              <a:gd name="connsiteX48" fmla="*/ 5090342 w 9662615"/>
              <a:gd name="connsiteY48" fmla="*/ 1546680 h 1621094"/>
              <a:gd name="connsiteX49" fmla="*/ 5129812 w 9662615"/>
              <a:gd name="connsiteY49" fmla="*/ 1521277 h 1621094"/>
              <a:gd name="connsiteX50" fmla="*/ 5059484 w 9662615"/>
              <a:gd name="connsiteY50" fmla="*/ 1546802 h 1621094"/>
              <a:gd name="connsiteX51" fmla="*/ 5038524 w 9662615"/>
              <a:gd name="connsiteY51" fmla="*/ 1545675 h 1621094"/>
              <a:gd name="connsiteX52" fmla="*/ 5026564 w 9662615"/>
              <a:gd name="connsiteY52" fmla="*/ 1545376 h 1621094"/>
              <a:gd name="connsiteX53" fmla="*/ 4969433 w 9662615"/>
              <a:gd name="connsiteY53" fmla="*/ 1550865 h 1621094"/>
              <a:gd name="connsiteX54" fmla="*/ 4921303 w 9662615"/>
              <a:gd name="connsiteY54" fmla="*/ 1575379 h 1621094"/>
              <a:gd name="connsiteX55" fmla="*/ 4871726 w 9662615"/>
              <a:gd name="connsiteY55" fmla="*/ 1570584 h 1621094"/>
              <a:gd name="connsiteX56" fmla="*/ 4847242 w 9662615"/>
              <a:gd name="connsiteY56" fmla="*/ 1621094 h 1621094"/>
              <a:gd name="connsiteX57" fmla="*/ 4821058 w 9662615"/>
              <a:gd name="connsiteY57" fmla="*/ 1553078 h 1621094"/>
              <a:gd name="connsiteX58" fmla="*/ 4791466 w 9662615"/>
              <a:gd name="connsiteY58" fmla="*/ 1561324 h 1621094"/>
              <a:gd name="connsiteX59" fmla="*/ 4784247 w 9662615"/>
              <a:gd name="connsiteY59" fmla="*/ 1562342 h 1621094"/>
              <a:gd name="connsiteX60" fmla="*/ 4735334 w 9662615"/>
              <a:gd name="connsiteY60" fmla="*/ 1581778 h 1621094"/>
              <a:gd name="connsiteX61" fmla="*/ 4697562 w 9662615"/>
              <a:gd name="connsiteY61" fmla="*/ 1551206 h 1621094"/>
              <a:gd name="connsiteX62" fmla="*/ 4662664 w 9662615"/>
              <a:gd name="connsiteY62" fmla="*/ 1573162 h 1621094"/>
              <a:gd name="connsiteX63" fmla="*/ 4603028 w 9662615"/>
              <a:gd name="connsiteY63" fmla="*/ 1568821 h 1621094"/>
              <a:gd name="connsiteX64" fmla="*/ 4541612 w 9662615"/>
              <a:gd name="connsiteY64" fmla="*/ 1545262 h 1621094"/>
              <a:gd name="connsiteX65" fmla="*/ 4422155 w 9662615"/>
              <a:gd name="connsiteY65" fmla="*/ 1542059 h 1621094"/>
              <a:gd name="connsiteX66" fmla="*/ 4221826 w 9662615"/>
              <a:gd name="connsiteY66" fmla="*/ 1508923 h 1621094"/>
              <a:gd name="connsiteX67" fmla="*/ 4096601 w 9662615"/>
              <a:gd name="connsiteY67" fmla="*/ 1521563 h 1621094"/>
              <a:gd name="connsiteX68" fmla="*/ 3970635 w 9662615"/>
              <a:gd name="connsiteY68" fmla="*/ 1544815 h 1621094"/>
              <a:gd name="connsiteX69" fmla="*/ 3833906 w 9662615"/>
              <a:gd name="connsiteY69" fmla="*/ 1516637 h 1621094"/>
              <a:gd name="connsiteX70" fmla="*/ 3696258 w 9662615"/>
              <a:gd name="connsiteY70" fmla="*/ 1537563 h 1621094"/>
              <a:gd name="connsiteX71" fmla="*/ 3594070 w 9662615"/>
              <a:gd name="connsiteY71" fmla="*/ 1509422 h 1621094"/>
              <a:gd name="connsiteX72" fmla="*/ 3565233 w 9662615"/>
              <a:gd name="connsiteY72" fmla="*/ 1515122 h 1621094"/>
              <a:gd name="connsiteX73" fmla="*/ 3560267 w 9662615"/>
              <a:gd name="connsiteY73" fmla="*/ 1516288 h 1621094"/>
              <a:gd name="connsiteX74" fmla="*/ 3540258 w 9662615"/>
              <a:gd name="connsiteY74" fmla="*/ 1516976 h 1621094"/>
              <a:gd name="connsiteX75" fmla="*/ 3534780 w 9662615"/>
              <a:gd name="connsiteY75" fmla="*/ 1522141 h 1621094"/>
              <a:gd name="connsiteX76" fmla="*/ 3504783 w 9662615"/>
              <a:gd name="connsiteY76" fmla="*/ 1526739 h 1621094"/>
              <a:gd name="connsiteX77" fmla="*/ 3430805 w 9662615"/>
              <a:gd name="connsiteY77" fmla="*/ 1542521 h 1621094"/>
              <a:gd name="connsiteX78" fmla="*/ 3292707 w 9662615"/>
              <a:gd name="connsiteY78" fmla="*/ 1520490 h 1621094"/>
              <a:gd name="connsiteX79" fmla="*/ 3187872 w 9662615"/>
              <a:gd name="connsiteY79" fmla="*/ 1519991 h 1621094"/>
              <a:gd name="connsiteX80" fmla="*/ 3148026 w 9662615"/>
              <a:gd name="connsiteY80" fmla="*/ 1524777 h 1621094"/>
              <a:gd name="connsiteX81" fmla="*/ 3092394 w 9662615"/>
              <a:gd name="connsiteY81" fmla="*/ 1528115 h 1621094"/>
              <a:gd name="connsiteX82" fmla="*/ 2994200 w 9662615"/>
              <a:gd name="connsiteY82" fmla="*/ 1537857 h 1621094"/>
              <a:gd name="connsiteX83" fmla="*/ 2862301 w 9662615"/>
              <a:gd name="connsiteY83" fmla="*/ 1544250 h 1621094"/>
              <a:gd name="connsiteX84" fmla="*/ 2766335 w 9662615"/>
              <a:gd name="connsiteY84" fmla="*/ 1527662 h 1621094"/>
              <a:gd name="connsiteX85" fmla="*/ 2757836 w 9662615"/>
              <a:gd name="connsiteY85" fmla="*/ 1531371 h 1621094"/>
              <a:gd name="connsiteX86" fmla="*/ 2691555 w 9662615"/>
              <a:gd name="connsiteY86" fmla="*/ 1530283 h 1621094"/>
              <a:gd name="connsiteX87" fmla="*/ 2491676 w 9662615"/>
              <a:gd name="connsiteY87" fmla="*/ 1500859 h 1621094"/>
              <a:gd name="connsiteX88" fmla="*/ 2378036 w 9662615"/>
              <a:gd name="connsiteY88" fmla="*/ 1520645 h 1621094"/>
              <a:gd name="connsiteX89" fmla="*/ 2284269 w 9662615"/>
              <a:gd name="connsiteY89" fmla="*/ 1503068 h 1621094"/>
              <a:gd name="connsiteX90" fmla="*/ 2207104 w 9662615"/>
              <a:gd name="connsiteY90" fmla="*/ 1508888 h 1621094"/>
              <a:gd name="connsiteX91" fmla="*/ 2149226 w 9662615"/>
              <a:gd name="connsiteY91" fmla="*/ 1523409 h 1621094"/>
              <a:gd name="connsiteX92" fmla="*/ 2084783 w 9662615"/>
              <a:gd name="connsiteY92" fmla="*/ 1524245 h 1621094"/>
              <a:gd name="connsiteX93" fmla="*/ 2070075 w 9662615"/>
              <a:gd name="connsiteY93" fmla="*/ 1511285 h 1621094"/>
              <a:gd name="connsiteX94" fmla="*/ 2001057 w 9662615"/>
              <a:gd name="connsiteY94" fmla="*/ 1516449 h 1621094"/>
              <a:gd name="connsiteX95" fmla="*/ 1896330 w 9662615"/>
              <a:gd name="connsiteY95" fmla="*/ 1525725 h 1621094"/>
              <a:gd name="connsiteX96" fmla="*/ 1835994 w 9662615"/>
              <a:gd name="connsiteY96" fmla="*/ 1527678 h 1621094"/>
              <a:gd name="connsiteX97" fmla="*/ 1671119 w 9662615"/>
              <a:gd name="connsiteY97" fmla="*/ 1536701 h 1621094"/>
              <a:gd name="connsiteX98" fmla="*/ 1601337 w 9662615"/>
              <a:gd name="connsiteY98" fmla="*/ 1548552 h 1621094"/>
              <a:gd name="connsiteX99" fmla="*/ 1407755 w 9662615"/>
              <a:gd name="connsiteY99" fmla="*/ 1571444 h 1621094"/>
              <a:gd name="connsiteX100" fmla="*/ 1271994 w 9662615"/>
              <a:gd name="connsiteY100" fmla="*/ 1579471 h 1621094"/>
              <a:gd name="connsiteX101" fmla="*/ 1249226 w 9662615"/>
              <a:gd name="connsiteY101" fmla="*/ 1583140 h 1621094"/>
              <a:gd name="connsiteX102" fmla="*/ 1217719 w 9662615"/>
              <a:gd name="connsiteY102" fmla="*/ 1580863 h 1621094"/>
              <a:gd name="connsiteX103" fmla="*/ 1091432 w 9662615"/>
              <a:gd name="connsiteY103" fmla="*/ 1571003 h 1621094"/>
              <a:gd name="connsiteX104" fmla="*/ 992039 w 9662615"/>
              <a:gd name="connsiteY104" fmla="*/ 1556662 h 1621094"/>
              <a:gd name="connsiteX105" fmla="*/ 868264 w 9662615"/>
              <a:gd name="connsiteY105" fmla="*/ 1566392 h 1621094"/>
              <a:gd name="connsiteX106" fmla="*/ 792765 w 9662615"/>
              <a:gd name="connsiteY106" fmla="*/ 1563102 h 1621094"/>
              <a:gd name="connsiteX107" fmla="*/ 669055 w 9662615"/>
              <a:gd name="connsiteY107" fmla="*/ 1543638 h 1621094"/>
              <a:gd name="connsiteX108" fmla="*/ 506152 w 9662615"/>
              <a:gd name="connsiteY108" fmla="*/ 1549124 h 1621094"/>
              <a:gd name="connsiteX109" fmla="*/ 472797 w 9662615"/>
              <a:gd name="connsiteY109" fmla="*/ 1568904 h 1621094"/>
              <a:gd name="connsiteX110" fmla="*/ 427864 w 9662615"/>
              <a:gd name="connsiteY110" fmla="*/ 1580848 h 1621094"/>
              <a:gd name="connsiteX111" fmla="*/ 408381 w 9662615"/>
              <a:gd name="connsiteY111" fmla="*/ 1552940 h 1621094"/>
              <a:gd name="connsiteX112" fmla="*/ 267163 w 9662615"/>
              <a:gd name="connsiteY112" fmla="*/ 1531913 h 1621094"/>
              <a:gd name="connsiteX113" fmla="*/ 196644 w 9662615"/>
              <a:gd name="connsiteY113" fmla="*/ 1524565 h 1621094"/>
              <a:gd name="connsiteX114" fmla="*/ 86819 w 9662615"/>
              <a:gd name="connsiteY114" fmla="*/ 1519517 h 1621094"/>
              <a:gd name="connsiteX115" fmla="*/ 53369 w 9662615"/>
              <a:gd name="connsiteY115" fmla="*/ 1516853 h 1621094"/>
              <a:gd name="connsiteX116" fmla="*/ 2359 w 9662615"/>
              <a:gd name="connsiteY116" fmla="*/ 1515247 h 1621094"/>
              <a:gd name="connsiteX117" fmla="*/ 0 w 9662615"/>
              <a:gd name="connsiteY117" fmla="*/ 1514932 h 1621094"/>
              <a:gd name="connsiteX118" fmla="*/ 0 w 9662615"/>
              <a:gd name="connsiteY118" fmla="*/ 0 h 1621094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1303 w 9662615"/>
              <a:gd name="connsiteY54" fmla="*/ 1575379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5334 w 9662615"/>
              <a:gd name="connsiteY60" fmla="*/ 158177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41612 w 9662615"/>
              <a:gd name="connsiteY64" fmla="*/ 1545262 h 1583140"/>
              <a:gd name="connsiteX65" fmla="*/ 4422155 w 9662615"/>
              <a:gd name="connsiteY65" fmla="*/ 1542059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5334 w 9662615"/>
              <a:gd name="connsiteY60" fmla="*/ 158177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41612 w 9662615"/>
              <a:gd name="connsiteY64" fmla="*/ 1545262 h 1583140"/>
              <a:gd name="connsiteX65" fmla="*/ 4422155 w 9662615"/>
              <a:gd name="connsiteY65" fmla="*/ 1542059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97680"/>
              <a:gd name="connsiteX1" fmla="*/ 9662615 w 9662615"/>
              <a:gd name="connsiteY1" fmla="*/ 0 h 1597680"/>
              <a:gd name="connsiteX2" fmla="*/ 9662615 w 9662615"/>
              <a:gd name="connsiteY2" fmla="*/ 1280346 h 1597680"/>
              <a:gd name="connsiteX3" fmla="*/ 9658420 w 9662615"/>
              <a:gd name="connsiteY3" fmla="*/ 1280106 h 1597680"/>
              <a:gd name="connsiteX4" fmla="*/ 9469546 w 9662615"/>
              <a:gd name="connsiteY4" fmla="*/ 1289837 h 1597680"/>
              <a:gd name="connsiteX5" fmla="*/ 9385895 w 9662615"/>
              <a:gd name="connsiteY5" fmla="*/ 1269203 h 1597680"/>
              <a:gd name="connsiteX6" fmla="*/ 9144767 w 9662615"/>
              <a:gd name="connsiteY6" fmla="*/ 1264120 h 1597680"/>
              <a:gd name="connsiteX7" fmla="*/ 8837252 w 9662615"/>
              <a:gd name="connsiteY7" fmla="*/ 1350515 h 1597680"/>
              <a:gd name="connsiteX8" fmla="*/ 8705466 w 9662615"/>
              <a:gd name="connsiteY8" fmla="*/ 1342419 h 1597680"/>
              <a:gd name="connsiteX9" fmla="*/ 8652221 w 9662615"/>
              <a:gd name="connsiteY9" fmla="*/ 1326906 h 1597680"/>
              <a:gd name="connsiteX10" fmla="*/ 8632312 w 9662615"/>
              <a:gd name="connsiteY10" fmla="*/ 1326025 h 1597680"/>
              <a:gd name="connsiteX11" fmla="*/ 8591582 w 9662615"/>
              <a:gd name="connsiteY11" fmla="*/ 1341666 h 1597680"/>
              <a:gd name="connsiteX12" fmla="*/ 8537336 w 9662615"/>
              <a:gd name="connsiteY12" fmla="*/ 1341684 h 1597680"/>
              <a:gd name="connsiteX13" fmla="*/ 8472508 w 9662615"/>
              <a:gd name="connsiteY13" fmla="*/ 1363109 h 1597680"/>
              <a:gd name="connsiteX14" fmla="*/ 8258477 w 9662615"/>
              <a:gd name="connsiteY14" fmla="*/ 1370666 h 1597680"/>
              <a:gd name="connsiteX15" fmla="*/ 8197961 w 9662615"/>
              <a:gd name="connsiteY15" fmla="*/ 1392804 h 1597680"/>
              <a:gd name="connsiteX16" fmla="*/ 8171196 w 9662615"/>
              <a:gd name="connsiteY16" fmla="*/ 1397216 h 1597680"/>
              <a:gd name="connsiteX17" fmla="*/ 8127667 w 9662615"/>
              <a:gd name="connsiteY17" fmla="*/ 1418254 h 1597680"/>
              <a:gd name="connsiteX18" fmla="*/ 7974579 w 9662615"/>
              <a:gd name="connsiteY18" fmla="*/ 1383439 h 1597680"/>
              <a:gd name="connsiteX19" fmla="*/ 7768351 w 9662615"/>
              <a:gd name="connsiteY19" fmla="*/ 1395051 h 1597680"/>
              <a:gd name="connsiteX20" fmla="*/ 7635985 w 9662615"/>
              <a:gd name="connsiteY20" fmla="*/ 1386363 h 1597680"/>
              <a:gd name="connsiteX21" fmla="*/ 7466069 w 9662615"/>
              <a:gd name="connsiteY21" fmla="*/ 1377654 h 1597680"/>
              <a:gd name="connsiteX22" fmla="*/ 7355642 w 9662615"/>
              <a:gd name="connsiteY22" fmla="*/ 1407761 h 1597680"/>
              <a:gd name="connsiteX23" fmla="*/ 7151610 w 9662615"/>
              <a:gd name="connsiteY23" fmla="*/ 1397856 h 1597680"/>
              <a:gd name="connsiteX24" fmla="*/ 7082147 w 9662615"/>
              <a:gd name="connsiteY24" fmla="*/ 1406113 h 1597680"/>
              <a:gd name="connsiteX25" fmla="*/ 7014958 w 9662615"/>
              <a:gd name="connsiteY25" fmla="*/ 1396883 h 1597680"/>
              <a:gd name="connsiteX26" fmla="*/ 6907567 w 9662615"/>
              <a:gd name="connsiteY26" fmla="*/ 1419149 h 1597680"/>
              <a:gd name="connsiteX27" fmla="*/ 6748428 w 9662615"/>
              <a:gd name="connsiteY27" fmla="*/ 1420308 h 1597680"/>
              <a:gd name="connsiteX28" fmla="*/ 6654257 w 9662615"/>
              <a:gd name="connsiteY28" fmla="*/ 1424143 h 1597680"/>
              <a:gd name="connsiteX29" fmla="*/ 6620123 w 9662615"/>
              <a:gd name="connsiteY29" fmla="*/ 1430535 h 1597680"/>
              <a:gd name="connsiteX30" fmla="*/ 6571355 w 9662615"/>
              <a:gd name="connsiteY30" fmla="*/ 1436144 h 1597680"/>
              <a:gd name="connsiteX31" fmla="*/ 6486557 w 9662615"/>
              <a:gd name="connsiteY31" fmla="*/ 1449861 h 1597680"/>
              <a:gd name="connsiteX32" fmla="*/ 6370419 w 9662615"/>
              <a:gd name="connsiteY32" fmla="*/ 1461649 h 1597680"/>
              <a:gd name="connsiteX33" fmla="*/ 6278839 w 9662615"/>
              <a:gd name="connsiteY33" fmla="*/ 1449160 h 1597680"/>
              <a:gd name="connsiteX34" fmla="*/ 6272455 w 9662615"/>
              <a:gd name="connsiteY34" fmla="*/ 1453191 h 1597680"/>
              <a:gd name="connsiteX35" fmla="*/ 6212659 w 9662615"/>
              <a:gd name="connsiteY35" fmla="*/ 1454850 h 1597680"/>
              <a:gd name="connsiteX36" fmla="*/ 6069317 w 9662615"/>
              <a:gd name="connsiteY36" fmla="*/ 1445838 h 1597680"/>
              <a:gd name="connsiteX37" fmla="*/ 5878477 w 9662615"/>
              <a:gd name="connsiteY37" fmla="*/ 1439180 h 1597680"/>
              <a:gd name="connsiteX38" fmla="*/ 5838387 w 9662615"/>
              <a:gd name="connsiteY38" fmla="*/ 1444679 h 1597680"/>
              <a:gd name="connsiteX39" fmla="*/ 5771136 w 9662615"/>
              <a:gd name="connsiteY39" fmla="*/ 1453639 h 1597680"/>
              <a:gd name="connsiteX40" fmla="*/ 5724081 w 9662615"/>
              <a:gd name="connsiteY40" fmla="*/ 1470431 h 1597680"/>
              <a:gd name="connsiteX41" fmla="*/ 5666577 w 9662615"/>
              <a:gd name="connsiteY41" fmla="*/ 1473921 h 1597680"/>
              <a:gd name="connsiteX42" fmla="*/ 5649068 w 9662615"/>
              <a:gd name="connsiteY42" fmla="*/ 1461676 h 1597680"/>
              <a:gd name="connsiteX43" fmla="*/ 5588902 w 9662615"/>
              <a:gd name="connsiteY43" fmla="*/ 1469647 h 1597680"/>
              <a:gd name="connsiteX44" fmla="*/ 5498090 w 9662615"/>
              <a:gd name="connsiteY44" fmla="*/ 1483173 h 1597680"/>
              <a:gd name="connsiteX45" fmla="*/ 5444641 w 9662615"/>
              <a:gd name="connsiteY45" fmla="*/ 1487602 h 1597680"/>
              <a:gd name="connsiteX46" fmla="*/ 5299812 w 9662615"/>
              <a:gd name="connsiteY46" fmla="*/ 1503362 h 1597680"/>
              <a:gd name="connsiteX47" fmla="*/ 5213947 w 9662615"/>
              <a:gd name="connsiteY47" fmla="*/ 1516637 h 1597680"/>
              <a:gd name="connsiteX48" fmla="*/ 5090342 w 9662615"/>
              <a:gd name="connsiteY48" fmla="*/ 1546680 h 1597680"/>
              <a:gd name="connsiteX49" fmla="*/ 5129812 w 9662615"/>
              <a:gd name="connsiteY49" fmla="*/ 1521277 h 1597680"/>
              <a:gd name="connsiteX50" fmla="*/ 5059484 w 9662615"/>
              <a:gd name="connsiteY50" fmla="*/ 1546802 h 1597680"/>
              <a:gd name="connsiteX51" fmla="*/ 5038524 w 9662615"/>
              <a:gd name="connsiteY51" fmla="*/ 1545675 h 1597680"/>
              <a:gd name="connsiteX52" fmla="*/ 5026564 w 9662615"/>
              <a:gd name="connsiteY52" fmla="*/ 1545376 h 1597680"/>
              <a:gd name="connsiteX53" fmla="*/ 4969433 w 9662615"/>
              <a:gd name="connsiteY53" fmla="*/ 1550865 h 1597680"/>
              <a:gd name="connsiteX54" fmla="*/ 4929254 w 9662615"/>
              <a:gd name="connsiteY54" fmla="*/ 1563452 h 1597680"/>
              <a:gd name="connsiteX55" fmla="*/ 4871726 w 9662615"/>
              <a:gd name="connsiteY55" fmla="*/ 1570584 h 1597680"/>
              <a:gd name="connsiteX56" fmla="*/ 4843267 w 9662615"/>
              <a:gd name="connsiteY56" fmla="*/ 1561459 h 1597680"/>
              <a:gd name="connsiteX57" fmla="*/ 4821058 w 9662615"/>
              <a:gd name="connsiteY57" fmla="*/ 1553078 h 1597680"/>
              <a:gd name="connsiteX58" fmla="*/ 4791466 w 9662615"/>
              <a:gd name="connsiteY58" fmla="*/ 1561324 h 1597680"/>
              <a:gd name="connsiteX59" fmla="*/ 4784247 w 9662615"/>
              <a:gd name="connsiteY59" fmla="*/ 1562342 h 1597680"/>
              <a:gd name="connsiteX60" fmla="*/ 4743285 w 9662615"/>
              <a:gd name="connsiteY60" fmla="*/ 1597680 h 1597680"/>
              <a:gd name="connsiteX61" fmla="*/ 4697562 w 9662615"/>
              <a:gd name="connsiteY61" fmla="*/ 1551206 h 1597680"/>
              <a:gd name="connsiteX62" fmla="*/ 4662664 w 9662615"/>
              <a:gd name="connsiteY62" fmla="*/ 1573162 h 1597680"/>
              <a:gd name="connsiteX63" fmla="*/ 4603028 w 9662615"/>
              <a:gd name="connsiteY63" fmla="*/ 1568821 h 1597680"/>
              <a:gd name="connsiteX64" fmla="*/ 4541612 w 9662615"/>
              <a:gd name="connsiteY64" fmla="*/ 1545262 h 1597680"/>
              <a:gd name="connsiteX65" fmla="*/ 4422155 w 9662615"/>
              <a:gd name="connsiteY65" fmla="*/ 1542059 h 1597680"/>
              <a:gd name="connsiteX66" fmla="*/ 4221826 w 9662615"/>
              <a:gd name="connsiteY66" fmla="*/ 1508923 h 1597680"/>
              <a:gd name="connsiteX67" fmla="*/ 4096601 w 9662615"/>
              <a:gd name="connsiteY67" fmla="*/ 1521563 h 1597680"/>
              <a:gd name="connsiteX68" fmla="*/ 3970635 w 9662615"/>
              <a:gd name="connsiteY68" fmla="*/ 1544815 h 1597680"/>
              <a:gd name="connsiteX69" fmla="*/ 3833906 w 9662615"/>
              <a:gd name="connsiteY69" fmla="*/ 1516637 h 1597680"/>
              <a:gd name="connsiteX70" fmla="*/ 3696258 w 9662615"/>
              <a:gd name="connsiteY70" fmla="*/ 1537563 h 1597680"/>
              <a:gd name="connsiteX71" fmla="*/ 3594070 w 9662615"/>
              <a:gd name="connsiteY71" fmla="*/ 1509422 h 1597680"/>
              <a:gd name="connsiteX72" fmla="*/ 3565233 w 9662615"/>
              <a:gd name="connsiteY72" fmla="*/ 1515122 h 1597680"/>
              <a:gd name="connsiteX73" fmla="*/ 3560267 w 9662615"/>
              <a:gd name="connsiteY73" fmla="*/ 1516288 h 1597680"/>
              <a:gd name="connsiteX74" fmla="*/ 3540258 w 9662615"/>
              <a:gd name="connsiteY74" fmla="*/ 1516976 h 1597680"/>
              <a:gd name="connsiteX75" fmla="*/ 3534780 w 9662615"/>
              <a:gd name="connsiteY75" fmla="*/ 1522141 h 1597680"/>
              <a:gd name="connsiteX76" fmla="*/ 3504783 w 9662615"/>
              <a:gd name="connsiteY76" fmla="*/ 1526739 h 1597680"/>
              <a:gd name="connsiteX77" fmla="*/ 3430805 w 9662615"/>
              <a:gd name="connsiteY77" fmla="*/ 1542521 h 1597680"/>
              <a:gd name="connsiteX78" fmla="*/ 3292707 w 9662615"/>
              <a:gd name="connsiteY78" fmla="*/ 1520490 h 1597680"/>
              <a:gd name="connsiteX79" fmla="*/ 3187872 w 9662615"/>
              <a:gd name="connsiteY79" fmla="*/ 1519991 h 1597680"/>
              <a:gd name="connsiteX80" fmla="*/ 3148026 w 9662615"/>
              <a:gd name="connsiteY80" fmla="*/ 1524777 h 1597680"/>
              <a:gd name="connsiteX81" fmla="*/ 3092394 w 9662615"/>
              <a:gd name="connsiteY81" fmla="*/ 1528115 h 1597680"/>
              <a:gd name="connsiteX82" fmla="*/ 2994200 w 9662615"/>
              <a:gd name="connsiteY82" fmla="*/ 1537857 h 1597680"/>
              <a:gd name="connsiteX83" fmla="*/ 2862301 w 9662615"/>
              <a:gd name="connsiteY83" fmla="*/ 1544250 h 1597680"/>
              <a:gd name="connsiteX84" fmla="*/ 2766335 w 9662615"/>
              <a:gd name="connsiteY84" fmla="*/ 1527662 h 1597680"/>
              <a:gd name="connsiteX85" fmla="*/ 2757836 w 9662615"/>
              <a:gd name="connsiteY85" fmla="*/ 1531371 h 1597680"/>
              <a:gd name="connsiteX86" fmla="*/ 2691555 w 9662615"/>
              <a:gd name="connsiteY86" fmla="*/ 1530283 h 1597680"/>
              <a:gd name="connsiteX87" fmla="*/ 2491676 w 9662615"/>
              <a:gd name="connsiteY87" fmla="*/ 1500859 h 1597680"/>
              <a:gd name="connsiteX88" fmla="*/ 2378036 w 9662615"/>
              <a:gd name="connsiteY88" fmla="*/ 1520645 h 1597680"/>
              <a:gd name="connsiteX89" fmla="*/ 2284269 w 9662615"/>
              <a:gd name="connsiteY89" fmla="*/ 1503068 h 1597680"/>
              <a:gd name="connsiteX90" fmla="*/ 2207104 w 9662615"/>
              <a:gd name="connsiteY90" fmla="*/ 1508888 h 1597680"/>
              <a:gd name="connsiteX91" fmla="*/ 2149226 w 9662615"/>
              <a:gd name="connsiteY91" fmla="*/ 1523409 h 1597680"/>
              <a:gd name="connsiteX92" fmla="*/ 2084783 w 9662615"/>
              <a:gd name="connsiteY92" fmla="*/ 1524245 h 1597680"/>
              <a:gd name="connsiteX93" fmla="*/ 2070075 w 9662615"/>
              <a:gd name="connsiteY93" fmla="*/ 1511285 h 1597680"/>
              <a:gd name="connsiteX94" fmla="*/ 2001057 w 9662615"/>
              <a:gd name="connsiteY94" fmla="*/ 1516449 h 1597680"/>
              <a:gd name="connsiteX95" fmla="*/ 1896330 w 9662615"/>
              <a:gd name="connsiteY95" fmla="*/ 1525725 h 1597680"/>
              <a:gd name="connsiteX96" fmla="*/ 1835994 w 9662615"/>
              <a:gd name="connsiteY96" fmla="*/ 1527678 h 1597680"/>
              <a:gd name="connsiteX97" fmla="*/ 1671119 w 9662615"/>
              <a:gd name="connsiteY97" fmla="*/ 1536701 h 1597680"/>
              <a:gd name="connsiteX98" fmla="*/ 1601337 w 9662615"/>
              <a:gd name="connsiteY98" fmla="*/ 1548552 h 1597680"/>
              <a:gd name="connsiteX99" fmla="*/ 1407755 w 9662615"/>
              <a:gd name="connsiteY99" fmla="*/ 1571444 h 1597680"/>
              <a:gd name="connsiteX100" fmla="*/ 1271994 w 9662615"/>
              <a:gd name="connsiteY100" fmla="*/ 1579471 h 1597680"/>
              <a:gd name="connsiteX101" fmla="*/ 1249226 w 9662615"/>
              <a:gd name="connsiteY101" fmla="*/ 1583140 h 1597680"/>
              <a:gd name="connsiteX102" fmla="*/ 1217719 w 9662615"/>
              <a:gd name="connsiteY102" fmla="*/ 1580863 h 1597680"/>
              <a:gd name="connsiteX103" fmla="*/ 1091432 w 9662615"/>
              <a:gd name="connsiteY103" fmla="*/ 1571003 h 1597680"/>
              <a:gd name="connsiteX104" fmla="*/ 992039 w 9662615"/>
              <a:gd name="connsiteY104" fmla="*/ 1556662 h 1597680"/>
              <a:gd name="connsiteX105" fmla="*/ 868264 w 9662615"/>
              <a:gd name="connsiteY105" fmla="*/ 1566392 h 1597680"/>
              <a:gd name="connsiteX106" fmla="*/ 792765 w 9662615"/>
              <a:gd name="connsiteY106" fmla="*/ 1563102 h 1597680"/>
              <a:gd name="connsiteX107" fmla="*/ 669055 w 9662615"/>
              <a:gd name="connsiteY107" fmla="*/ 1543638 h 1597680"/>
              <a:gd name="connsiteX108" fmla="*/ 506152 w 9662615"/>
              <a:gd name="connsiteY108" fmla="*/ 1549124 h 1597680"/>
              <a:gd name="connsiteX109" fmla="*/ 472797 w 9662615"/>
              <a:gd name="connsiteY109" fmla="*/ 1568904 h 1597680"/>
              <a:gd name="connsiteX110" fmla="*/ 427864 w 9662615"/>
              <a:gd name="connsiteY110" fmla="*/ 1580848 h 1597680"/>
              <a:gd name="connsiteX111" fmla="*/ 408381 w 9662615"/>
              <a:gd name="connsiteY111" fmla="*/ 1552940 h 1597680"/>
              <a:gd name="connsiteX112" fmla="*/ 267163 w 9662615"/>
              <a:gd name="connsiteY112" fmla="*/ 1531913 h 1597680"/>
              <a:gd name="connsiteX113" fmla="*/ 196644 w 9662615"/>
              <a:gd name="connsiteY113" fmla="*/ 1524565 h 1597680"/>
              <a:gd name="connsiteX114" fmla="*/ 86819 w 9662615"/>
              <a:gd name="connsiteY114" fmla="*/ 1519517 h 1597680"/>
              <a:gd name="connsiteX115" fmla="*/ 53369 w 9662615"/>
              <a:gd name="connsiteY115" fmla="*/ 1516853 h 1597680"/>
              <a:gd name="connsiteX116" fmla="*/ 2359 w 9662615"/>
              <a:gd name="connsiteY116" fmla="*/ 1515247 h 1597680"/>
              <a:gd name="connsiteX117" fmla="*/ 0 w 9662615"/>
              <a:gd name="connsiteY117" fmla="*/ 1514932 h 1597680"/>
              <a:gd name="connsiteX118" fmla="*/ 0 w 9662615"/>
              <a:gd name="connsiteY118" fmla="*/ 0 h 1597680"/>
              <a:gd name="connsiteX0" fmla="*/ 0 w 9662615"/>
              <a:gd name="connsiteY0" fmla="*/ 0 h 1603753"/>
              <a:gd name="connsiteX1" fmla="*/ 9662615 w 9662615"/>
              <a:gd name="connsiteY1" fmla="*/ 0 h 1603753"/>
              <a:gd name="connsiteX2" fmla="*/ 9662615 w 9662615"/>
              <a:gd name="connsiteY2" fmla="*/ 1280346 h 1603753"/>
              <a:gd name="connsiteX3" fmla="*/ 9658420 w 9662615"/>
              <a:gd name="connsiteY3" fmla="*/ 1280106 h 1603753"/>
              <a:gd name="connsiteX4" fmla="*/ 9469546 w 9662615"/>
              <a:gd name="connsiteY4" fmla="*/ 1289837 h 1603753"/>
              <a:gd name="connsiteX5" fmla="*/ 9385895 w 9662615"/>
              <a:gd name="connsiteY5" fmla="*/ 1269203 h 1603753"/>
              <a:gd name="connsiteX6" fmla="*/ 9144767 w 9662615"/>
              <a:gd name="connsiteY6" fmla="*/ 1264120 h 1603753"/>
              <a:gd name="connsiteX7" fmla="*/ 8837252 w 9662615"/>
              <a:gd name="connsiteY7" fmla="*/ 1350515 h 1603753"/>
              <a:gd name="connsiteX8" fmla="*/ 8705466 w 9662615"/>
              <a:gd name="connsiteY8" fmla="*/ 1342419 h 1603753"/>
              <a:gd name="connsiteX9" fmla="*/ 8652221 w 9662615"/>
              <a:gd name="connsiteY9" fmla="*/ 1326906 h 1603753"/>
              <a:gd name="connsiteX10" fmla="*/ 8632312 w 9662615"/>
              <a:gd name="connsiteY10" fmla="*/ 1326025 h 1603753"/>
              <a:gd name="connsiteX11" fmla="*/ 8591582 w 9662615"/>
              <a:gd name="connsiteY11" fmla="*/ 1341666 h 1603753"/>
              <a:gd name="connsiteX12" fmla="*/ 8537336 w 9662615"/>
              <a:gd name="connsiteY12" fmla="*/ 1341684 h 1603753"/>
              <a:gd name="connsiteX13" fmla="*/ 8472508 w 9662615"/>
              <a:gd name="connsiteY13" fmla="*/ 1363109 h 1603753"/>
              <a:gd name="connsiteX14" fmla="*/ 8258477 w 9662615"/>
              <a:gd name="connsiteY14" fmla="*/ 1370666 h 1603753"/>
              <a:gd name="connsiteX15" fmla="*/ 8197961 w 9662615"/>
              <a:gd name="connsiteY15" fmla="*/ 1392804 h 1603753"/>
              <a:gd name="connsiteX16" fmla="*/ 8171196 w 9662615"/>
              <a:gd name="connsiteY16" fmla="*/ 1397216 h 1603753"/>
              <a:gd name="connsiteX17" fmla="*/ 8127667 w 9662615"/>
              <a:gd name="connsiteY17" fmla="*/ 1418254 h 1603753"/>
              <a:gd name="connsiteX18" fmla="*/ 7974579 w 9662615"/>
              <a:gd name="connsiteY18" fmla="*/ 1383439 h 1603753"/>
              <a:gd name="connsiteX19" fmla="*/ 7768351 w 9662615"/>
              <a:gd name="connsiteY19" fmla="*/ 1395051 h 1603753"/>
              <a:gd name="connsiteX20" fmla="*/ 7635985 w 9662615"/>
              <a:gd name="connsiteY20" fmla="*/ 1386363 h 1603753"/>
              <a:gd name="connsiteX21" fmla="*/ 7466069 w 9662615"/>
              <a:gd name="connsiteY21" fmla="*/ 1377654 h 1603753"/>
              <a:gd name="connsiteX22" fmla="*/ 7355642 w 9662615"/>
              <a:gd name="connsiteY22" fmla="*/ 1407761 h 1603753"/>
              <a:gd name="connsiteX23" fmla="*/ 7151610 w 9662615"/>
              <a:gd name="connsiteY23" fmla="*/ 1397856 h 1603753"/>
              <a:gd name="connsiteX24" fmla="*/ 7082147 w 9662615"/>
              <a:gd name="connsiteY24" fmla="*/ 1406113 h 1603753"/>
              <a:gd name="connsiteX25" fmla="*/ 7014958 w 9662615"/>
              <a:gd name="connsiteY25" fmla="*/ 1396883 h 1603753"/>
              <a:gd name="connsiteX26" fmla="*/ 6907567 w 9662615"/>
              <a:gd name="connsiteY26" fmla="*/ 1419149 h 1603753"/>
              <a:gd name="connsiteX27" fmla="*/ 6748428 w 9662615"/>
              <a:gd name="connsiteY27" fmla="*/ 1420308 h 1603753"/>
              <a:gd name="connsiteX28" fmla="*/ 6654257 w 9662615"/>
              <a:gd name="connsiteY28" fmla="*/ 1424143 h 1603753"/>
              <a:gd name="connsiteX29" fmla="*/ 6620123 w 9662615"/>
              <a:gd name="connsiteY29" fmla="*/ 1430535 h 1603753"/>
              <a:gd name="connsiteX30" fmla="*/ 6571355 w 9662615"/>
              <a:gd name="connsiteY30" fmla="*/ 1436144 h 1603753"/>
              <a:gd name="connsiteX31" fmla="*/ 6486557 w 9662615"/>
              <a:gd name="connsiteY31" fmla="*/ 1449861 h 1603753"/>
              <a:gd name="connsiteX32" fmla="*/ 6370419 w 9662615"/>
              <a:gd name="connsiteY32" fmla="*/ 1461649 h 1603753"/>
              <a:gd name="connsiteX33" fmla="*/ 6278839 w 9662615"/>
              <a:gd name="connsiteY33" fmla="*/ 1449160 h 1603753"/>
              <a:gd name="connsiteX34" fmla="*/ 6272455 w 9662615"/>
              <a:gd name="connsiteY34" fmla="*/ 1453191 h 1603753"/>
              <a:gd name="connsiteX35" fmla="*/ 6212659 w 9662615"/>
              <a:gd name="connsiteY35" fmla="*/ 1454850 h 1603753"/>
              <a:gd name="connsiteX36" fmla="*/ 6069317 w 9662615"/>
              <a:gd name="connsiteY36" fmla="*/ 1445838 h 1603753"/>
              <a:gd name="connsiteX37" fmla="*/ 5878477 w 9662615"/>
              <a:gd name="connsiteY37" fmla="*/ 1439180 h 1603753"/>
              <a:gd name="connsiteX38" fmla="*/ 5838387 w 9662615"/>
              <a:gd name="connsiteY38" fmla="*/ 1444679 h 1603753"/>
              <a:gd name="connsiteX39" fmla="*/ 5771136 w 9662615"/>
              <a:gd name="connsiteY39" fmla="*/ 1453639 h 1603753"/>
              <a:gd name="connsiteX40" fmla="*/ 5724081 w 9662615"/>
              <a:gd name="connsiteY40" fmla="*/ 1470431 h 1603753"/>
              <a:gd name="connsiteX41" fmla="*/ 5666577 w 9662615"/>
              <a:gd name="connsiteY41" fmla="*/ 1473921 h 1603753"/>
              <a:gd name="connsiteX42" fmla="*/ 5649068 w 9662615"/>
              <a:gd name="connsiteY42" fmla="*/ 1461676 h 1603753"/>
              <a:gd name="connsiteX43" fmla="*/ 5588902 w 9662615"/>
              <a:gd name="connsiteY43" fmla="*/ 1469647 h 1603753"/>
              <a:gd name="connsiteX44" fmla="*/ 5498090 w 9662615"/>
              <a:gd name="connsiteY44" fmla="*/ 1483173 h 1603753"/>
              <a:gd name="connsiteX45" fmla="*/ 5444641 w 9662615"/>
              <a:gd name="connsiteY45" fmla="*/ 1487602 h 1603753"/>
              <a:gd name="connsiteX46" fmla="*/ 5299812 w 9662615"/>
              <a:gd name="connsiteY46" fmla="*/ 1503362 h 1603753"/>
              <a:gd name="connsiteX47" fmla="*/ 5213947 w 9662615"/>
              <a:gd name="connsiteY47" fmla="*/ 1516637 h 1603753"/>
              <a:gd name="connsiteX48" fmla="*/ 5090342 w 9662615"/>
              <a:gd name="connsiteY48" fmla="*/ 1546680 h 1603753"/>
              <a:gd name="connsiteX49" fmla="*/ 5129812 w 9662615"/>
              <a:gd name="connsiteY49" fmla="*/ 1521277 h 1603753"/>
              <a:gd name="connsiteX50" fmla="*/ 5059484 w 9662615"/>
              <a:gd name="connsiteY50" fmla="*/ 1546802 h 1603753"/>
              <a:gd name="connsiteX51" fmla="*/ 5038524 w 9662615"/>
              <a:gd name="connsiteY51" fmla="*/ 1545675 h 1603753"/>
              <a:gd name="connsiteX52" fmla="*/ 5026564 w 9662615"/>
              <a:gd name="connsiteY52" fmla="*/ 1545376 h 1603753"/>
              <a:gd name="connsiteX53" fmla="*/ 4969433 w 9662615"/>
              <a:gd name="connsiteY53" fmla="*/ 1550865 h 1603753"/>
              <a:gd name="connsiteX54" fmla="*/ 4929254 w 9662615"/>
              <a:gd name="connsiteY54" fmla="*/ 1563452 h 1603753"/>
              <a:gd name="connsiteX55" fmla="*/ 4871726 w 9662615"/>
              <a:gd name="connsiteY55" fmla="*/ 1570584 h 1603753"/>
              <a:gd name="connsiteX56" fmla="*/ 4843267 w 9662615"/>
              <a:gd name="connsiteY56" fmla="*/ 1561459 h 1603753"/>
              <a:gd name="connsiteX57" fmla="*/ 4821058 w 9662615"/>
              <a:gd name="connsiteY57" fmla="*/ 1553078 h 1603753"/>
              <a:gd name="connsiteX58" fmla="*/ 4791466 w 9662615"/>
              <a:gd name="connsiteY58" fmla="*/ 1561324 h 1603753"/>
              <a:gd name="connsiteX59" fmla="*/ 4784247 w 9662615"/>
              <a:gd name="connsiteY59" fmla="*/ 1562342 h 1603753"/>
              <a:gd name="connsiteX60" fmla="*/ 4743285 w 9662615"/>
              <a:gd name="connsiteY60" fmla="*/ 1597680 h 1603753"/>
              <a:gd name="connsiteX61" fmla="*/ 4697562 w 9662615"/>
              <a:gd name="connsiteY61" fmla="*/ 1551206 h 1603753"/>
              <a:gd name="connsiteX62" fmla="*/ 4662664 w 9662615"/>
              <a:gd name="connsiteY62" fmla="*/ 1573162 h 1603753"/>
              <a:gd name="connsiteX63" fmla="*/ 4603028 w 9662615"/>
              <a:gd name="connsiteY63" fmla="*/ 1568821 h 1603753"/>
              <a:gd name="connsiteX64" fmla="*/ 4541612 w 9662615"/>
              <a:gd name="connsiteY64" fmla="*/ 1545262 h 1603753"/>
              <a:gd name="connsiteX65" fmla="*/ 4422155 w 9662615"/>
              <a:gd name="connsiteY65" fmla="*/ 1542059 h 1603753"/>
              <a:gd name="connsiteX66" fmla="*/ 4221826 w 9662615"/>
              <a:gd name="connsiteY66" fmla="*/ 1508923 h 1603753"/>
              <a:gd name="connsiteX67" fmla="*/ 4096601 w 9662615"/>
              <a:gd name="connsiteY67" fmla="*/ 1521563 h 1603753"/>
              <a:gd name="connsiteX68" fmla="*/ 3970635 w 9662615"/>
              <a:gd name="connsiteY68" fmla="*/ 1544815 h 1603753"/>
              <a:gd name="connsiteX69" fmla="*/ 3833906 w 9662615"/>
              <a:gd name="connsiteY69" fmla="*/ 1516637 h 1603753"/>
              <a:gd name="connsiteX70" fmla="*/ 3696258 w 9662615"/>
              <a:gd name="connsiteY70" fmla="*/ 1537563 h 1603753"/>
              <a:gd name="connsiteX71" fmla="*/ 3594070 w 9662615"/>
              <a:gd name="connsiteY71" fmla="*/ 1509422 h 1603753"/>
              <a:gd name="connsiteX72" fmla="*/ 3565233 w 9662615"/>
              <a:gd name="connsiteY72" fmla="*/ 1515122 h 1603753"/>
              <a:gd name="connsiteX73" fmla="*/ 3560267 w 9662615"/>
              <a:gd name="connsiteY73" fmla="*/ 1516288 h 1603753"/>
              <a:gd name="connsiteX74" fmla="*/ 3540258 w 9662615"/>
              <a:gd name="connsiteY74" fmla="*/ 1516976 h 1603753"/>
              <a:gd name="connsiteX75" fmla="*/ 3534780 w 9662615"/>
              <a:gd name="connsiteY75" fmla="*/ 1522141 h 1603753"/>
              <a:gd name="connsiteX76" fmla="*/ 3504783 w 9662615"/>
              <a:gd name="connsiteY76" fmla="*/ 1526739 h 1603753"/>
              <a:gd name="connsiteX77" fmla="*/ 3430805 w 9662615"/>
              <a:gd name="connsiteY77" fmla="*/ 1542521 h 1603753"/>
              <a:gd name="connsiteX78" fmla="*/ 3292707 w 9662615"/>
              <a:gd name="connsiteY78" fmla="*/ 1520490 h 1603753"/>
              <a:gd name="connsiteX79" fmla="*/ 3187872 w 9662615"/>
              <a:gd name="connsiteY79" fmla="*/ 1519991 h 1603753"/>
              <a:gd name="connsiteX80" fmla="*/ 3148026 w 9662615"/>
              <a:gd name="connsiteY80" fmla="*/ 1524777 h 1603753"/>
              <a:gd name="connsiteX81" fmla="*/ 3092394 w 9662615"/>
              <a:gd name="connsiteY81" fmla="*/ 1528115 h 1603753"/>
              <a:gd name="connsiteX82" fmla="*/ 2994200 w 9662615"/>
              <a:gd name="connsiteY82" fmla="*/ 1537857 h 1603753"/>
              <a:gd name="connsiteX83" fmla="*/ 2862301 w 9662615"/>
              <a:gd name="connsiteY83" fmla="*/ 1544250 h 1603753"/>
              <a:gd name="connsiteX84" fmla="*/ 2766335 w 9662615"/>
              <a:gd name="connsiteY84" fmla="*/ 1527662 h 1603753"/>
              <a:gd name="connsiteX85" fmla="*/ 2757836 w 9662615"/>
              <a:gd name="connsiteY85" fmla="*/ 1531371 h 1603753"/>
              <a:gd name="connsiteX86" fmla="*/ 2691555 w 9662615"/>
              <a:gd name="connsiteY86" fmla="*/ 1530283 h 1603753"/>
              <a:gd name="connsiteX87" fmla="*/ 2491676 w 9662615"/>
              <a:gd name="connsiteY87" fmla="*/ 1500859 h 1603753"/>
              <a:gd name="connsiteX88" fmla="*/ 2378036 w 9662615"/>
              <a:gd name="connsiteY88" fmla="*/ 1520645 h 1603753"/>
              <a:gd name="connsiteX89" fmla="*/ 2284269 w 9662615"/>
              <a:gd name="connsiteY89" fmla="*/ 1503068 h 1603753"/>
              <a:gd name="connsiteX90" fmla="*/ 2207104 w 9662615"/>
              <a:gd name="connsiteY90" fmla="*/ 1508888 h 1603753"/>
              <a:gd name="connsiteX91" fmla="*/ 2149226 w 9662615"/>
              <a:gd name="connsiteY91" fmla="*/ 1523409 h 1603753"/>
              <a:gd name="connsiteX92" fmla="*/ 2084783 w 9662615"/>
              <a:gd name="connsiteY92" fmla="*/ 1524245 h 1603753"/>
              <a:gd name="connsiteX93" fmla="*/ 2070075 w 9662615"/>
              <a:gd name="connsiteY93" fmla="*/ 1511285 h 1603753"/>
              <a:gd name="connsiteX94" fmla="*/ 2001057 w 9662615"/>
              <a:gd name="connsiteY94" fmla="*/ 1516449 h 1603753"/>
              <a:gd name="connsiteX95" fmla="*/ 1896330 w 9662615"/>
              <a:gd name="connsiteY95" fmla="*/ 1525725 h 1603753"/>
              <a:gd name="connsiteX96" fmla="*/ 1835994 w 9662615"/>
              <a:gd name="connsiteY96" fmla="*/ 1527678 h 1603753"/>
              <a:gd name="connsiteX97" fmla="*/ 1671119 w 9662615"/>
              <a:gd name="connsiteY97" fmla="*/ 1536701 h 1603753"/>
              <a:gd name="connsiteX98" fmla="*/ 1601337 w 9662615"/>
              <a:gd name="connsiteY98" fmla="*/ 1548552 h 1603753"/>
              <a:gd name="connsiteX99" fmla="*/ 1407755 w 9662615"/>
              <a:gd name="connsiteY99" fmla="*/ 1571444 h 1603753"/>
              <a:gd name="connsiteX100" fmla="*/ 1271994 w 9662615"/>
              <a:gd name="connsiteY100" fmla="*/ 1579471 h 1603753"/>
              <a:gd name="connsiteX101" fmla="*/ 1249226 w 9662615"/>
              <a:gd name="connsiteY101" fmla="*/ 1583140 h 1603753"/>
              <a:gd name="connsiteX102" fmla="*/ 1217719 w 9662615"/>
              <a:gd name="connsiteY102" fmla="*/ 1580863 h 1603753"/>
              <a:gd name="connsiteX103" fmla="*/ 1091432 w 9662615"/>
              <a:gd name="connsiteY103" fmla="*/ 1571003 h 1603753"/>
              <a:gd name="connsiteX104" fmla="*/ 992039 w 9662615"/>
              <a:gd name="connsiteY104" fmla="*/ 1556662 h 1603753"/>
              <a:gd name="connsiteX105" fmla="*/ 868264 w 9662615"/>
              <a:gd name="connsiteY105" fmla="*/ 1566392 h 1603753"/>
              <a:gd name="connsiteX106" fmla="*/ 792765 w 9662615"/>
              <a:gd name="connsiteY106" fmla="*/ 1563102 h 1603753"/>
              <a:gd name="connsiteX107" fmla="*/ 669055 w 9662615"/>
              <a:gd name="connsiteY107" fmla="*/ 1543638 h 1603753"/>
              <a:gd name="connsiteX108" fmla="*/ 506152 w 9662615"/>
              <a:gd name="connsiteY108" fmla="*/ 1549124 h 1603753"/>
              <a:gd name="connsiteX109" fmla="*/ 472797 w 9662615"/>
              <a:gd name="connsiteY109" fmla="*/ 1568904 h 1603753"/>
              <a:gd name="connsiteX110" fmla="*/ 427864 w 9662615"/>
              <a:gd name="connsiteY110" fmla="*/ 1580848 h 1603753"/>
              <a:gd name="connsiteX111" fmla="*/ 408381 w 9662615"/>
              <a:gd name="connsiteY111" fmla="*/ 1552940 h 1603753"/>
              <a:gd name="connsiteX112" fmla="*/ 267163 w 9662615"/>
              <a:gd name="connsiteY112" fmla="*/ 1531913 h 1603753"/>
              <a:gd name="connsiteX113" fmla="*/ 196644 w 9662615"/>
              <a:gd name="connsiteY113" fmla="*/ 1524565 h 1603753"/>
              <a:gd name="connsiteX114" fmla="*/ 86819 w 9662615"/>
              <a:gd name="connsiteY114" fmla="*/ 1519517 h 1603753"/>
              <a:gd name="connsiteX115" fmla="*/ 53369 w 9662615"/>
              <a:gd name="connsiteY115" fmla="*/ 1516853 h 1603753"/>
              <a:gd name="connsiteX116" fmla="*/ 2359 w 9662615"/>
              <a:gd name="connsiteY116" fmla="*/ 1515247 h 1603753"/>
              <a:gd name="connsiteX117" fmla="*/ 0 w 9662615"/>
              <a:gd name="connsiteY117" fmla="*/ 1514932 h 1603753"/>
              <a:gd name="connsiteX118" fmla="*/ 0 w 9662615"/>
              <a:gd name="connsiteY118" fmla="*/ 0 h 1603753"/>
              <a:gd name="connsiteX0" fmla="*/ 0 w 9662615"/>
              <a:gd name="connsiteY0" fmla="*/ 0 h 1603753"/>
              <a:gd name="connsiteX1" fmla="*/ 9662615 w 9662615"/>
              <a:gd name="connsiteY1" fmla="*/ 0 h 1603753"/>
              <a:gd name="connsiteX2" fmla="*/ 9662615 w 9662615"/>
              <a:gd name="connsiteY2" fmla="*/ 1280346 h 1603753"/>
              <a:gd name="connsiteX3" fmla="*/ 9658420 w 9662615"/>
              <a:gd name="connsiteY3" fmla="*/ 1280106 h 1603753"/>
              <a:gd name="connsiteX4" fmla="*/ 9469546 w 9662615"/>
              <a:gd name="connsiteY4" fmla="*/ 1289837 h 1603753"/>
              <a:gd name="connsiteX5" fmla="*/ 9385895 w 9662615"/>
              <a:gd name="connsiteY5" fmla="*/ 1269203 h 1603753"/>
              <a:gd name="connsiteX6" fmla="*/ 9144767 w 9662615"/>
              <a:gd name="connsiteY6" fmla="*/ 1264120 h 1603753"/>
              <a:gd name="connsiteX7" fmla="*/ 8837252 w 9662615"/>
              <a:gd name="connsiteY7" fmla="*/ 1350515 h 1603753"/>
              <a:gd name="connsiteX8" fmla="*/ 8705466 w 9662615"/>
              <a:gd name="connsiteY8" fmla="*/ 1342419 h 1603753"/>
              <a:gd name="connsiteX9" fmla="*/ 8652221 w 9662615"/>
              <a:gd name="connsiteY9" fmla="*/ 1326906 h 1603753"/>
              <a:gd name="connsiteX10" fmla="*/ 8632312 w 9662615"/>
              <a:gd name="connsiteY10" fmla="*/ 1326025 h 1603753"/>
              <a:gd name="connsiteX11" fmla="*/ 8591582 w 9662615"/>
              <a:gd name="connsiteY11" fmla="*/ 1341666 h 1603753"/>
              <a:gd name="connsiteX12" fmla="*/ 8537336 w 9662615"/>
              <a:gd name="connsiteY12" fmla="*/ 1341684 h 1603753"/>
              <a:gd name="connsiteX13" fmla="*/ 8472508 w 9662615"/>
              <a:gd name="connsiteY13" fmla="*/ 1363109 h 1603753"/>
              <a:gd name="connsiteX14" fmla="*/ 8258477 w 9662615"/>
              <a:gd name="connsiteY14" fmla="*/ 1370666 h 1603753"/>
              <a:gd name="connsiteX15" fmla="*/ 8197961 w 9662615"/>
              <a:gd name="connsiteY15" fmla="*/ 1392804 h 1603753"/>
              <a:gd name="connsiteX16" fmla="*/ 8171196 w 9662615"/>
              <a:gd name="connsiteY16" fmla="*/ 1397216 h 1603753"/>
              <a:gd name="connsiteX17" fmla="*/ 8127667 w 9662615"/>
              <a:gd name="connsiteY17" fmla="*/ 1418254 h 1603753"/>
              <a:gd name="connsiteX18" fmla="*/ 7974579 w 9662615"/>
              <a:gd name="connsiteY18" fmla="*/ 1383439 h 1603753"/>
              <a:gd name="connsiteX19" fmla="*/ 7768351 w 9662615"/>
              <a:gd name="connsiteY19" fmla="*/ 1395051 h 1603753"/>
              <a:gd name="connsiteX20" fmla="*/ 7635985 w 9662615"/>
              <a:gd name="connsiteY20" fmla="*/ 1386363 h 1603753"/>
              <a:gd name="connsiteX21" fmla="*/ 7466069 w 9662615"/>
              <a:gd name="connsiteY21" fmla="*/ 1377654 h 1603753"/>
              <a:gd name="connsiteX22" fmla="*/ 7355642 w 9662615"/>
              <a:gd name="connsiteY22" fmla="*/ 1407761 h 1603753"/>
              <a:gd name="connsiteX23" fmla="*/ 7151610 w 9662615"/>
              <a:gd name="connsiteY23" fmla="*/ 1397856 h 1603753"/>
              <a:gd name="connsiteX24" fmla="*/ 7082147 w 9662615"/>
              <a:gd name="connsiteY24" fmla="*/ 1406113 h 1603753"/>
              <a:gd name="connsiteX25" fmla="*/ 7014958 w 9662615"/>
              <a:gd name="connsiteY25" fmla="*/ 1396883 h 1603753"/>
              <a:gd name="connsiteX26" fmla="*/ 6907567 w 9662615"/>
              <a:gd name="connsiteY26" fmla="*/ 1419149 h 1603753"/>
              <a:gd name="connsiteX27" fmla="*/ 6748428 w 9662615"/>
              <a:gd name="connsiteY27" fmla="*/ 1420308 h 1603753"/>
              <a:gd name="connsiteX28" fmla="*/ 6654257 w 9662615"/>
              <a:gd name="connsiteY28" fmla="*/ 1424143 h 1603753"/>
              <a:gd name="connsiteX29" fmla="*/ 6620123 w 9662615"/>
              <a:gd name="connsiteY29" fmla="*/ 1430535 h 1603753"/>
              <a:gd name="connsiteX30" fmla="*/ 6571355 w 9662615"/>
              <a:gd name="connsiteY30" fmla="*/ 1436144 h 1603753"/>
              <a:gd name="connsiteX31" fmla="*/ 6486557 w 9662615"/>
              <a:gd name="connsiteY31" fmla="*/ 1449861 h 1603753"/>
              <a:gd name="connsiteX32" fmla="*/ 6370419 w 9662615"/>
              <a:gd name="connsiteY32" fmla="*/ 1461649 h 1603753"/>
              <a:gd name="connsiteX33" fmla="*/ 6278839 w 9662615"/>
              <a:gd name="connsiteY33" fmla="*/ 1449160 h 1603753"/>
              <a:gd name="connsiteX34" fmla="*/ 6272455 w 9662615"/>
              <a:gd name="connsiteY34" fmla="*/ 1453191 h 1603753"/>
              <a:gd name="connsiteX35" fmla="*/ 6212659 w 9662615"/>
              <a:gd name="connsiteY35" fmla="*/ 1454850 h 1603753"/>
              <a:gd name="connsiteX36" fmla="*/ 6069317 w 9662615"/>
              <a:gd name="connsiteY36" fmla="*/ 1445838 h 1603753"/>
              <a:gd name="connsiteX37" fmla="*/ 5878477 w 9662615"/>
              <a:gd name="connsiteY37" fmla="*/ 1439180 h 1603753"/>
              <a:gd name="connsiteX38" fmla="*/ 5838387 w 9662615"/>
              <a:gd name="connsiteY38" fmla="*/ 1444679 h 1603753"/>
              <a:gd name="connsiteX39" fmla="*/ 5771136 w 9662615"/>
              <a:gd name="connsiteY39" fmla="*/ 1453639 h 1603753"/>
              <a:gd name="connsiteX40" fmla="*/ 5724081 w 9662615"/>
              <a:gd name="connsiteY40" fmla="*/ 1470431 h 1603753"/>
              <a:gd name="connsiteX41" fmla="*/ 5666577 w 9662615"/>
              <a:gd name="connsiteY41" fmla="*/ 1473921 h 1603753"/>
              <a:gd name="connsiteX42" fmla="*/ 5649068 w 9662615"/>
              <a:gd name="connsiteY42" fmla="*/ 1461676 h 1603753"/>
              <a:gd name="connsiteX43" fmla="*/ 5588902 w 9662615"/>
              <a:gd name="connsiteY43" fmla="*/ 1469647 h 1603753"/>
              <a:gd name="connsiteX44" fmla="*/ 5498090 w 9662615"/>
              <a:gd name="connsiteY44" fmla="*/ 1483173 h 1603753"/>
              <a:gd name="connsiteX45" fmla="*/ 5444641 w 9662615"/>
              <a:gd name="connsiteY45" fmla="*/ 1487602 h 1603753"/>
              <a:gd name="connsiteX46" fmla="*/ 5299812 w 9662615"/>
              <a:gd name="connsiteY46" fmla="*/ 1503362 h 1603753"/>
              <a:gd name="connsiteX47" fmla="*/ 5213947 w 9662615"/>
              <a:gd name="connsiteY47" fmla="*/ 1516637 h 1603753"/>
              <a:gd name="connsiteX48" fmla="*/ 5090342 w 9662615"/>
              <a:gd name="connsiteY48" fmla="*/ 1546680 h 1603753"/>
              <a:gd name="connsiteX49" fmla="*/ 5129812 w 9662615"/>
              <a:gd name="connsiteY49" fmla="*/ 1521277 h 1603753"/>
              <a:gd name="connsiteX50" fmla="*/ 5059484 w 9662615"/>
              <a:gd name="connsiteY50" fmla="*/ 1546802 h 1603753"/>
              <a:gd name="connsiteX51" fmla="*/ 5038524 w 9662615"/>
              <a:gd name="connsiteY51" fmla="*/ 1545675 h 1603753"/>
              <a:gd name="connsiteX52" fmla="*/ 5026564 w 9662615"/>
              <a:gd name="connsiteY52" fmla="*/ 1545376 h 1603753"/>
              <a:gd name="connsiteX53" fmla="*/ 4969433 w 9662615"/>
              <a:gd name="connsiteY53" fmla="*/ 1550865 h 1603753"/>
              <a:gd name="connsiteX54" fmla="*/ 4929254 w 9662615"/>
              <a:gd name="connsiteY54" fmla="*/ 1563452 h 1603753"/>
              <a:gd name="connsiteX55" fmla="*/ 4871726 w 9662615"/>
              <a:gd name="connsiteY55" fmla="*/ 1570584 h 1603753"/>
              <a:gd name="connsiteX56" fmla="*/ 4843267 w 9662615"/>
              <a:gd name="connsiteY56" fmla="*/ 1561459 h 1603753"/>
              <a:gd name="connsiteX57" fmla="*/ 4821058 w 9662615"/>
              <a:gd name="connsiteY57" fmla="*/ 1553078 h 1603753"/>
              <a:gd name="connsiteX58" fmla="*/ 4791466 w 9662615"/>
              <a:gd name="connsiteY58" fmla="*/ 1561324 h 1603753"/>
              <a:gd name="connsiteX59" fmla="*/ 4784247 w 9662615"/>
              <a:gd name="connsiteY59" fmla="*/ 1562342 h 1603753"/>
              <a:gd name="connsiteX60" fmla="*/ 4743285 w 9662615"/>
              <a:gd name="connsiteY60" fmla="*/ 1597680 h 1603753"/>
              <a:gd name="connsiteX61" fmla="*/ 4697562 w 9662615"/>
              <a:gd name="connsiteY61" fmla="*/ 1551206 h 1603753"/>
              <a:gd name="connsiteX62" fmla="*/ 4662664 w 9662615"/>
              <a:gd name="connsiteY62" fmla="*/ 1573162 h 1603753"/>
              <a:gd name="connsiteX63" fmla="*/ 4603028 w 9662615"/>
              <a:gd name="connsiteY63" fmla="*/ 1568821 h 1603753"/>
              <a:gd name="connsiteX64" fmla="*/ 4541612 w 9662615"/>
              <a:gd name="connsiteY64" fmla="*/ 1545262 h 1603753"/>
              <a:gd name="connsiteX65" fmla="*/ 4422155 w 9662615"/>
              <a:gd name="connsiteY65" fmla="*/ 1542059 h 1603753"/>
              <a:gd name="connsiteX66" fmla="*/ 4221826 w 9662615"/>
              <a:gd name="connsiteY66" fmla="*/ 1508923 h 1603753"/>
              <a:gd name="connsiteX67" fmla="*/ 4096601 w 9662615"/>
              <a:gd name="connsiteY67" fmla="*/ 1521563 h 1603753"/>
              <a:gd name="connsiteX68" fmla="*/ 3970635 w 9662615"/>
              <a:gd name="connsiteY68" fmla="*/ 1544815 h 1603753"/>
              <a:gd name="connsiteX69" fmla="*/ 3833906 w 9662615"/>
              <a:gd name="connsiteY69" fmla="*/ 1516637 h 1603753"/>
              <a:gd name="connsiteX70" fmla="*/ 3696258 w 9662615"/>
              <a:gd name="connsiteY70" fmla="*/ 1537563 h 1603753"/>
              <a:gd name="connsiteX71" fmla="*/ 3594070 w 9662615"/>
              <a:gd name="connsiteY71" fmla="*/ 1509422 h 1603753"/>
              <a:gd name="connsiteX72" fmla="*/ 3565233 w 9662615"/>
              <a:gd name="connsiteY72" fmla="*/ 1515122 h 1603753"/>
              <a:gd name="connsiteX73" fmla="*/ 3560267 w 9662615"/>
              <a:gd name="connsiteY73" fmla="*/ 1516288 h 1603753"/>
              <a:gd name="connsiteX74" fmla="*/ 3540258 w 9662615"/>
              <a:gd name="connsiteY74" fmla="*/ 1516976 h 1603753"/>
              <a:gd name="connsiteX75" fmla="*/ 3534780 w 9662615"/>
              <a:gd name="connsiteY75" fmla="*/ 1522141 h 1603753"/>
              <a:gd name="connsiteX76" fmla="*/ 3504783 w 9662615"/>
              <a:gd name="connsiteY76" fmla="*/ 1526739 h 1603753"/>
              <a:gd name="connsiteX77" fmla="*/ 3430805 w 9662615"/>
              <a:gd name="connsiteY77" fmla="*/ 1542521 h 1603753"/>
              <a:gd name="connsiteX78" fmla="*/ 3292707 w 9662615"/>
              <a:gd name="connsiteY78" fmla="*/ 1520490 h 1603753"/>
              <a:gd name="connsiteX79" fmla="*/ 3187872 w 9662615"/>
              <a:gd name="connsiteY79" fmla="*/ 1519991 h 1603753"/>
              <a:gd name="connsiteX80" fmla="*/ 3148026 w 9662615"/>
              <a:gd name="connsiteY80" fmla="*/ 1524777 h 1603753"/>
              <a:gd name="connsiteX81" fmla="*/ 3092394 w 9662615"/>
              <a:gd name="connsiteY81" fmla="*/ 1528115 h 1603753"/>
              <a:gd name="connsiteX82" fmla="*/ 2994200 w 9662615"/>
              <a:gd name="connsiteY82" fmla="*/ 1537857 h 1603753"/>
              <a:gd name="connsiteX83" fmla="*/ 2862301 w 9662615"/>
              <a:gd name="connsiteY83" fmla="*/ 1544250 h 1603753"/>
              <a:gd name="connsiteX84" fmla="*/ 2766335 w 9662615"/>
              <a:gd name="connsiteY84" fmla="*/ 1527662 h 1603753"/>
              <a:gd name="connsiteX85" fmla="*/ 2757836 w 9662615"/>
              <a:gd name="connsiteY85" fmla="*/ 1531371 h 1603753"/>
              <a:gd name="connsiteX86" fmla="*/ 2691555 w 9662615"/>
              <a:gd name="connsiteY86" fmla="*/ 1530283 h 1603753"/>
              <a:gd name="connsiteX87" fmla="*/ 2491676 w 9662615"/>
              <a:gd name="connsiteY87" fmla="*/ 1500859 h 1603753"/>
              <a:gd name="connsiteX88" fmla="*/ 2378036 w 9662615"/>
              <a:gd name="connsiteY88" fmla="*/ 1520645 h 1603753"/>
              <a:gd name="connsiteX89" fmla="*/ 2284269 w 9662615"/>
              <a:gd name="connsiteY89" fmla="*/ 1503068 h 1603753"/>
              <a:gd name="connsiteX90" fmla="*/ 2207104 w 9662615"/>
              <a:gd name="connsiteY90" fmla="*/ 1508888 h 1603753"/>
              <a:gd name="connsiteX91" fmla="*/ 2149226 w 9662615"/>
              <a:gd name="connsiteY91" fmla="*/ 1523409 h 1603753"/>
              <a:gd name="connsiteX92" fmla="*/ 2084783 w 9662615"/>
              <a:gd name="connsiteY92" fmla="*/ 1524245 h 1603753"/>
              <a:gd name="connsiteX93" fmla="*/ 2070075 w 9662615"/>
              <a:gd name="connsiteY93" fmla="*/ 1511285 h 1603753"/>
              <a:gd name="connsiteX94" fmla="*/ 2001057 w 9662615"/>
              <a:gd name="connsiteY94" fmla="*/ 1516449 h 1603753"/>
              <a:gd name="connsiteX95" fmla="*/ 1896330 w 9662615"/>
              <a:gd name="connsiteY95" fmla="*/ 1525725 h 1603753"/>
              <a:gd name="connsiteX96" fmla="*/ 1835994 w 9662615"/>
              <a:gd name="connsiteY96" fmla="*/ 1527678 h 1603753"/>
              <a:gd name="connsiteX97" fmla="*/ 1671119 w 9662615"/>
              <a:gd name="connsiteY97" fmla="*/ 1536701 h 1603753"/>
              <a:gd name="connsiteX98" fmla="*/ 1601337 w 9662615"/>
              <a:gd name="connsiteY98" fmla="*/ 1548552 h 1603753"/>
              <a:gd name="connsiteX99" fmla="*/ 1407755 w 9662615"/>
              <a:gd name="connsiteY99" fmla="*/ 1571444 h 1603753"/>
              <a:gd name="connsiteX100" fmla="*/ 1271994 w 9662615"/>
              <a:gd name="connsiteY100" fmla="*/ 1579471 h 1603753"/>
              <a:gd name="connsiteX101" fmla="*/ 1249226 w 9662615"/>
              <a:gd name="connsiteY101" fmla="*/ 1583140 h 1603753"/>
              <a:gd name="connsiteX102" fmla="*/ 1217719 w 9662615"/>
              <a:gd name="connsiteY102" fmla="*/ 1580863 h 1603753"/>
              <a:gd name="connsiteX103" fmla="*/ 1091432 w 9662615"/>
              <a:gd name="connsiteY103" fmla="*/ 1571003 h 1603753"/>
              <a:gd name="connsiteX104" fmla="*/ 992039 w 9662615"/>
              <a:gd name="connsiteY104" fmla="*/ 1556662 h 1603753"/>
              <a:gd name="connsiteX105" fmla="*/ 868264 w 9662615"/>
              <a:gd name="connsiteY105" fmla="*/ 1566392 h 1603753"/>
              <a:gd name="connsiteX106" fmla="*/ 792765 w 9662615"/>
              <a:gd name="connsiteY106" fmla="*/ 1563102 h 1603753"/>
              <a:gd name="connsiteX107" fmla="*/ 669055 w 9662615"/>
              <a:gd name="connsiteY107" fmla="*/ 1543638 h 1603753"/>
              <a:gd name="connsiteX108" fmla="*/ 506152 w 9662615"/>
              <a:gd name="connsiteY108" fmla="*/ 1549124 h 1603753"/>
              <a:gd name="connsiteX109" fmla="*/ 472797 w 9662615"/>
              <a:gd name="connsiteY109" fmla="*/ 1568904 h 1603753"/>
              <a:gd name="connsiteX110" fmla="*/ 427864 w 9662615"/>
              <a:gd name="connsiteY110" fmla="*/ 1580848 h 1603753"/>
              <a:gd name="connsiteX111" fmla="*/ 408381 w 9662615"/>
              <a:gd name="connsiteY111" fmla="*/ 1552940 h 1603753"/>
              <a:gd name="connsiteX112" fmla="*/ 267163 w 9662615"/>
              <a:gd name="connsiteY112" fmla="*/ 1531913 h 1603753"/>
              <a:gd name="connsiteX113" fmla="*/ 196644 w 9662615"/>
              <a:gd name="connsiteY113" fmla="*/ 1524565 h 1603753"/>
              <a:gd name="connsiteX114" fmla="*/ 86819 w 9662615"/>
              <a:gd name="connsiteY114" fmla="*/ 1519517 h 1603753"/>
              <a:gd name="connsiteX115" fmla="*/ 53369 w 9662615"/>
              <a:gd name="connsiteY115" fmla="*/ 1516853 h 1603753"/>
              <a:gd name="connsiteX116" fmla="*/ 2359 w 9662615"/>
              <a:gd name="connsiteY116" fmla="*/ 1515247 h 1603753"/>
              <a:gd name="connsiteX117" fmla="*/ 0 w 9662615"/>
              <a:gd name="connsiteY117" fmla="*/ 1514932 h 1603753"/>
              <a:gd name="connsiteX118" fmla="*/ 0 w 9662615"/>
              <a:gd name="connsiteY118" fmla="*/ 0 h 1603753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41612 w 9662615"/>
              <a:gd name="connsiteY64" fmla="*/ 1545262 h 1583140"/>
              <a:gd name="connsiteX65" fmla="*/ 4422155 w 9662615"/>
              <a:gd name="connsiteY65" fmla="*/ 1542059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41612 w 9662615"/>
              <a:gd name="connsiteY64" fmla="*/ 1545262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595077 w 9662615"/>
              <a:gd name="connsiteY63" fmla="*/ 1552918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595077 w 9662615"/>
              <a:gd name="connsiteY63" fmla="*/ 1552918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3966659 w 9662615"/>
              <a:gd name="connsiteY68" fmla="*/ 1528913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96499"/>
              <a:gd name="connsiteX1" fmla="*/ 9662615 w 9662615"/>
              <a:gd name="connsiteY1" fmla="*/ 0 h 1596499"/>
              <a:gd name="connsiteX2" fmla="*/ 9662615 w 9662615"/>
              <a:gd name="connsiteY2" fmla="*/ 1280346 h 1596499"/>
              <a:gd name="connsiteX3" fmla="*/ 9658420 w 9662615"/>
              <a:gd name="connsiteY3" fmla="*/ 1280106 h 1596499"/>
              <a:gd name="connsiteX4" fmla="*/ 9469546 w 9662615"/>
              <a:gd name="connsiteY4" fmla="*/ 1289837 h 1596499"/>
              <a:gd name="connsiteX5" fmla="*/ 9385895 w 9662615"/>
              <a:gd name="connsiteY5" fmla="*/ 1269203 h 1596499"/>
              <a:gd name="connsiteX6" fmla="*/ 9144767 w 9662615"/>
              <a:gd name="connsiteY6" fmla="*/ 1264120 h 1596499"/>
              <a:gd name="connsiteX7" fmla="*/ 8837252 w 9662615"/>
              <a:gd name="connsiteY7" fmla="*/ 1350515 h 1596499"/>
              <a:gd name="connsiteX8" fmla="*/ 8705466 w 9662615"/>
              <a:gd name="connsiteY8" fmla="*/ 1342419 h 1596499"/>
              <a:gd name="connsiteX9" fmla="*/ 8652221 w 9662615"/>
              <a:gd name="connsiteY9" fmla="*/ 1326906 h 1596499"/>
              <a:gd name="connsiteX10" fmla="*/ 8632312 w 9662615"/>
              <a:gd name="connsiteY10" fmla="*/ 1326025 h 1596499"/>
              <a:gd name="connsiteX11" fmla="*/ 8591582 w 9662615"/>
              <a:gd name="connsiteY11" fmla="*/ 1341666 h 1596499"/>
              <a:gd name="connsiteX12" fmla="*/ 8537336 w 9662615"/>
              <a:gd name="connsiteY12" fmla="*/ 1341684 h 1596499"/>
              <a:gd name="connsiteX13" fmla="*/ 8472508 w 9662615"/>
              <a:gd name="connsiteY13" fmla="*/ 1363109 h 1596499"/>
              <a:gd name="connsiteX14" fmla="*/ 8258477 w 9662615"/>
              <a:gd name="connsiteY14" fmla="*/ 1370666 h 1596499"/>
              <a:gd name="connsiteX15" fmla="*/ 8197961 w 9662615"/>
              <a:gd name="connsiteY15" fmla="*/ 1392804 h 1596499"/>
              <a:gd name="connsiteX16" fmla="*/ 8171196 w 9662615"/>
              <a:gd name="connsiteY16" fmla="*/ 1397216 h 1596499"/>
              <a:gd name="connsiteX17" fmla="*/ 8127667 w 9662615"/>
              <a:gd name="connsiteY17" fmla="*/ 1418254 h 1596499"/>
              <a:gd name="connsiteX18" fmla="*/ 7974579 w 9662615"/>
              <a:gd name="connsiteY18" fmla="*/ 1383439 h 1596499"/>
              <a:gd name="connsiteX19" fmla="*/ 7768351 w 9662615"/>
              <a:gd name="connsiteY19" fmla="*/ 1395051 h 1596499"/>
              <a:gd name="connsiteX20" fmla="*/ 7635985 w 9662615"/>
              <a:gd name="connsiteY20" fmla="*/ 1386363 h 1596499"/>
              <a:gd name="connsiteX21" fmla="*/ 7466069 w 9662615"/>
              <a:gd name="connsiteY21" fmla="*/ 1377654 h 1596499"/>
              <a:gd name="connsiteX22" fmla="*/ 7355642 w 9662615"/>
              <a:gd name="connsiteY22" fmla="*/ 1407761 h 1596499"/>
              <a:gd name="connsiteX23" fmla="*/ 7151610 w 9662615"/>
              <a:gd name="connsiteY23" fmla="*/ 1397856 h 1596499"/>
              <a:gd name="connsiteX24" fmla="*/ 7082147 w 9662615"/>
              <a:gd name="connsiteY24" fmla="*/ 1406113 h 1596499"/>
              <a:gd name="connsiteX25" fmla="*/ 7014958 w 9662615"/>
              <a:gd name="connsiteY25" fmla="*/ 1396883 h 1596499"/>
              <a:gd name="connsiteX26" fmla="*/ 6907567 w 9662615"/>
              <a:gd name="connsiteY26" fmla="*/ 1419149 h 1596499"/>
              <a:gd name="connsiteX27" fmla="*/ 6748428 w 9662615"/>
              <a:gd name="connsiteY27" fmla="*/ 1420308 h 1596499"/>
              <a:gd name="connsiteX28" fmla="*/ 6654257 w 9662615"/>
              <a:gd name="connsiteY28" fmla="*/ 1424143 h 1596499"/>
              <a:gd name="connsiteX29" fmla="*/ 6620123 w 9662615"/>
              <a:gd name="connsiteY29" fmla="*/ 1430535 h 1596499"/>
              <a:gd name="connsiteX30" fmla="*/ 6571355 w 9662615"/>
              <a:gd name="connsiteY30" fmla="*/ 1436144 h 1596499"/>
              <a:gd name="connsiteX31" fmla="*/ 6486557 w 9662615"/>
              <a:gd name="connsiteY31" fmla="*/ 1449861 h 1596499"/>
              <a:gd name="connsiteX32" fmla="*/ 6370419 w 9662615"/>
              <a:gd name="connsiteY32" fmla="*/ 1461649 h 1596499"/>
              <a:gd name="connsiteX33" fmla="*/ 6278839 w 9662615"/>
              <a:gd name="connsiteY33" fmla="*/ 1449160 h 1596499"/>
              <a:gd name="connsiteX34" fmla="*/ 6272455 w 9662615"/>
              <a:gd name="connsiteY34" fmla="*/ 1453191 h 1596499"/>
              <a:gd name="connsiteX35" fmla="*/ 6212659 w 9662615"/>
              <a:gd name="connsiteY35" fmla="*/ 1454850 h 1596499"/>
              <a:gd name="connsiteX36" fmla="*/ 6069317 w 9662615"/>
              <a:gd name="connsiteY36" fmla="*/ 1445838 h 1596499"/>
              <a:gd name="connsiteX37" fmla="*/ 5878477 w 9662615"/>
              <a:gd name="connsiteY37" fmla="*/ 1439180 h 1596499"/>
              <a:gd name="connsiteX38" fmla="*/ 5838387 w 9662615"/>
              <a:gd name="connsiteY38" fmla="*/ 1444679 h 1596499"/>
              <a:gd name="connsiteX39" fmla="*/ 5771136 w 9662615"/>
              <a:gd name="connsiteY39" fmla="*/ 1453639 h 1596499"/>
              <a:gd name="connsiteX40" fmla="*/ 5724081 w 9662615"/>
              <a:gd name="connsiteY40" fmla="*/ 1470431 h 1596499"/>
              <a:gd name="connsiteX41" fmla="*/ 5666577 w 9662615"/>
              <a:gd name="connsiteY41" fmla="*/ 1473921 h 1596499"/>
              <a:gd name="connsiteX42" fmla="*/ 5649068 w 9662615"/>
              <a:gd name="connsiteY42" fmla="*/ 1461676 h 1596499"/>
              <a:gd name="connsiteX43" fmla="*/ 5588902 w 9662615"/>
              <a:gd name="connsiteY43" fmla="*/ 1469647 h 1596499"/>
              <a:gd name="connsiteX44" fmla="*/ 5498090 w 9662615"/>
              <a:gd name="connsiteY44" fmla="*/ 1483173 h 1596499"/>
              <a:gd name="connsiteX45" fmla="*/ 5444641 w 9662615"/>
              <a:gd name="connsiteY45" fmla="*/ 1487602 h 1596499"/>
              <a:gd name="connsiteX46" fmla="*/ 5299812 w 9662615"/>
              <a:gd name="connsiteY46" fmla="*/ 1503362 h 1596499"/>
              <a:gd name="connsiteX47" fmla="*/ 5213947 w 9662615"/>
              <a:gd name="connsiteY47" fmla="*/ 1516637 h 1596499"/>
              <a:gd name="connsiteX48" fmla="*/ 5090342 w 9662615"/>
              <a:gd name="connsiteY48" fmla="*/ 1546680 h 1596499"/>
              <a:gd name="connsiteX49" fmla="*/ 5129812 w 9662615"/>
              <a:gd name="connsiteY49" fmla="*/ 1521277 h 1596499"/>
              <a:gd name="connsiteX50" fmla="*/ 5059484 w 9662615"/>
              <a:gd name="connsiteY50" fmla="*/ 1546802 h 1596499"/>
              <a:gd name="connsiteX51" fmla="*/ 5038524 w 9662615"/>
              <a:gd name="connsiteY51" fmla="*/ 1545675 h 1596499"/>
              <a:gd name="connsiteX52" fmla="*/ 5026564 w 9662615"/>
              <a:gd name="connsiteY52" fmla="*/ 1545376 h 1596499"/>
              <a:gd name="connsiteX53" fmla="*/ 4969433 w 9662615"/>
              <a:gd name="connsiteY53" fmla="*/ 1550865 h 1596499"/>
              <a:gd name="connsiteX54" fmla="*/ 4929254 w 9662615"/>
              <a:gd name="connsiteY54" fmla="*/ 1563452 h 1596499"/>
              <a:gd name="connsiteX55" fmla="*/ 4871726 w 9662615"/>
              <a:gd name="connsiteY55" fmla="*/ 1570584 h 1596499"/>
              <a:gd name="connsiteX56" fmla="*/ 4843267 w 9662615"/>
              <a:gd name="connsiteY56" fmla="*/ 1561459 h 1596499"/>
              <a:gd name="connsiteX57" fmla="*/ 4821058 w 9662615"/>
              <a:gd name="connsiteY57" fmla="*/ 1553078 h 1596499"/>
              <a:gd name="connsiteX58" fmla="*/ 4791466 w 9662615"/>
              <a:gd name="connsiteY58" fmla="*/ 1561324 h 1596499"/>
              <a:gd name="connsiteX59" fmla="*/ 4784247 w 9662615"/>
              <a:gd name="connsiteY59" fmla="*/ 1562342 h 1596499"/>
              <a:gd name="connsiteX60" fmla="*/ 4739309 w 9662615"/>
              <a:gd name="connsiteY60" fmla="*/ 1553948 h 1596499"/>
              <a:gd name="connsiteX61" fmla="*/ 4697562 w 9662615"/>
              <a:gd name="connsiteY61" fmla="*/ 1551206 h 1596499"/>
              <a:gd name="connsiteX62" fmla="*/ 4650737 w 9662615"/>
              <a:gd name="connsiteY62" fmla="*/ 1537381 h 1596499"/>
              <a:gd name="connsiteX63" fmla="*/ 4583150 w 9662615"/>
              <a:gd name="connsiteY63" fmla="*/ 1529064 h 1596499"/>
              <a:gd name="connsiteX64" fmla="*/ 4521734 w 9662615"/>
              <a:gd name="connsiteY64" fmla="*/ 1529359 h 1596499"/>
              <a:gd name="connsiteX65" fmla="*/ 4382398 w 9662615"/>
              <a:gd name="connsiteY65" fmla="*/ 1534108 h 1596499"/>
              <a:gd name="connsiteX66" fmla="*/ 4221826 w 9662615"/>
              <a:gd name="connsiteY66" fmla="*/ 1500972 h 1596499"/>
              <a:gd name="connsiteX67" fmla="*/ 4096601 w 9662615"/>
              <a:gd name="connsiteY67" fmla="*/ 1521563 h 1596499"/>
              <a:gd name="connsiteX68" fmla="*/ 3978586 w 9662615"/>
              <a:gd name="connsiteY68" fmla="*/ 1596499 h 1596499"/>
              <a:gd name="connsiteX69" fmla="*/ 3833906 w 9662615"/>
              <a:gd name="connsiteY69" fmla="*/ 1516637 h 1596499"/>
              <a:gd name="connsiteX70" fmla="*/ 3696258 w 9662615"/>
              <a:gd name="connsiteY70" fmla="*/ 1537563 h 1596499"/>
              <a:gd name="connsiteX71" fmla="*/ 3594070 w 9662615"/>
              <a:gd name="connsiteY71" fmla="*/ 1509422 h 1596499"/>
              <a:gd name="connsiteX72" fmla="*/ 3565233 w 9662615"/>
              <a:gd name="connsiteY72" fmla="*/ 1515122 h 1596499"/>
              <a:gd name="connsiteX73" fmla="*/ 3560267 w 9662615"/>
              <a:gd name="connsiteY73" fmla="*/ 1516288 h 1596499"/>
              <a:gd name="connsiteX74" fmla="*/ 3540258 w 9662615"/>
              <a:gd name="connsiteY74" fmla="*/ 1516976 h 1596499"/>
              <a:gd name="connsiteX75" fmla="*/ 3534780 w 9662615"/>
              <a:gd name="connsiteY75" fmla="*/ 1522141 h 1596499"/>
              <a:gd name="connsiteX76" fmla="*/ 3504783 w 9662615"/>
              <a:gd name="connsiteY76" fmla="*/ 1526739 h 1596499"/>
              <a:gd name="connsiteX77" fmla="*/ 3430805 w 9662615"/>
              <a:gd name="connsiteY77" fmla="*/ 1542521 h 1596499"/>
              <a:gd name="connsiteX78" fmla="*/ 3292707 w 9662615"/>
              <a:gd name="connsiteY78" fmla="*/ 1520490 h 1596499"/>
              <a:gd name="connsiteX79" fmla="*/ 3187872 w 9662615"/>
              <a:gd name="connsiteY79" fmla="*/ 1519991 h 1596499"/>
              <a:gd name="connsiteX80" fmla="*/ 3148026 w 9662615"/>
              <a:gd name="connsiteY80" fmla="*/ 1524777 h 1596499"/>
              <a:gd name="connsiteX81" fmla="*/ 3092394 w 9662615"/>
              <a:gd name="connsiteY81" fmla="*/ 1528115 h 1596499"/>
              <a:gd name="connsiteX82" fmla="*/ 2994200 w 9662615"/>
              <a:gd name="connsiteY82" fmla="*/ 1537857 h 1596499"/>
              <a:gd name="connsiteX83" fmla="*/ 2862301 w 9662615"/>
              <a:gd name="connsiteY83" fmla="*/ 1544250 h 1596499"/>
              <a:gd name="connsiteX84" fmla="*/ 2766335 w 9662615"/>
              <a:gd name="connsiteY84" fmla="*/ 1527662 h 1596499"/>
              <a:gd name="connsiteX85" fmla="*/ 2757836 w 9662615"/>
              <a:gd name="connsiteY85" fmla="*/ 1531371 h 1596499"/>
              <a:gd name="connsiteX86" fmla="*/ 2691555 w 9662615"/>
              <a:gd name="connsiteY86" fmla="*/ 1530283 h 1596499"/>
              <a:gd name="connsiteX87" fmla="*/ 2491676 w 9662615"/>
              <a:gd name="connsiteY87" fmla="*/ 1500859 h 1596499"/>
              <a:gd name="connsiteX88" fmla="*/ 2378036 w 9662615"/>
              <a:gd name="connsiteY88" fmla="*/ 1520645 h 1596499"/>
              <a:gd name="connsiteX89" fmla="*/ 2284269 w 9662615"/>
              <a:gd name="connsiteY89" fmla="*/ 1503068 h 1596499"/>
              <a:gd name="connsiteX90" fmla="*/ 2207104 w 9662615"/>
              <a:gd name="connsiteY90" fmla="*/ 1508888 h 1596499"/>
              <a:gd name="connsiteX91" fmla="*/ 2149226 w 9662615"/>
              <a:gd name="connsiteY91" fmla="*/ 1523409 h 1596499"/>
              <a:gd name="connsiteX92" fmla="*/ 2084783 w 9662615"/>
              <a:gd name="connsiteY92" fmla="*/ 1524245 h 1596499"/>
              <a:gd name="connsiteX93" fmla="*/ 2070075 w 9662615"/>
              <a:gd name="connsiteY93" fmla="*/ 1511285 h 1596499"/>
              <a:gd name="connsiteX94" fmla="*/ 2001057 w 9662615"/>
              <a:gd name="connsiteY94" fmla="*/ 1516449 h 1596499"/>
              <a:gd name="connsiteX95" fmla="*/ 1896330 w 9662615"/>
              <a:gd name="connsiteY95" fmla="*/ 1525725 h 1596499"/>
              <a:gd name="connsiteX96" fmla="*/ 1835994 w 9662615"/>
              <a:gd name="connsiteY96" fmla="*/ 1527678 h 1596499"/>
              <a:gd name="connsiteX97" fmla="*/ 1671119 w 9662615"/>
              <a:gd name="connsiteY97" fmla="*/ 1536701 h 1596499"/>
              <a:gd name="connsiteX98" fmla="*/ 1601337 w 9662615"/>
              <a:gd name="connsiteY98" fmla="*/ 1548552 h 1596499"/>
              <a:gd name="connsiteX99" fmla="*/ 1407755 w 9662615"/>
              <a:gd name="connsiteY99" fmla="*/ 1571444 h 1596499"/>
              <a:gd name="connsiteX100" fmla="*/ 1271994 w 9662615"/>
              <a:gd name="connsiteY100" fmla="*/ 1579471 h 1596499"/>
              <a:gd name="connsiteX101" fmla="*/ 1249226 w 9662615"/>
              <a:gd name="connsiteY101" fmla="*/ 1583140 h 1596499"/>
              <a:gd name="connsiteX102" fmla="*/ 1217719 w 9662615"/>
              <a:gd name="connsiteY102" fmla="*/ 1580863 h 1596499"/>
              <a:gd name="connsiteX103" fmla="*/ 1091432 w 9662615"/>
              <a:gd name="connsiteY103" fmla="*/ 1571003 h 1596499"/>
              <a:gd name="connsiteX104" fmla="*/ 992039 w 9662615"/>
              <a:gd name="connsiteY104" fmla="*/ 1556662 h 1596499"/>
              <a:gd name="connsiteX105" fmla="*/ 868264 w 9662615"/>
              <a:gd name="connsiteY105" fmla="*/ 1566392 h 1596499"/>
              <a:gd name="connsiteX106" fmla="*/ 792765 w 9662615"/>
              <a:gd name="connsiteY106" fmla="*/ 1563102 h 1596499"/>
              <a:gd name="connsiteX107" fmla="*/ 669055 w 9662615"/>
              <a:gd name="connsiteY107" fmla="*/ 1543638 h 1596499"/>
              <a:gd name="connsiteX108" fmla="*/ 506152 w 9662615"/>
              <a:gd name="connsiteY108" fmla="*/ 1549124 h 1596499"/>
              <a:gd name="connsiteX109" fmla="*/ 472797 w 9662615"/>
              <a:gd name="connsiteY109" fmla="*/ 1568904 h 1596499"/>
              <a:gd name="connsiteX110" fmla="*/ 427864 w 9662615"/>
              <a:gd name="connsiteY110" fmla="*/ 1580848 h 1596499"/>
              <a:gd name="connsiteX111" fmla="*/ 408381 w 9662615"/>
              <a:gd name="connsiteY111" fmla="*/ 1552940 h 1596499"/>
              <a:gd name="connsiteX112" fmla="*/ 267163 w 9662615"/>
              <a:gd name="connsiteY112" fmla="*/ 1531913 h 1596499"/>
              <a:gd name="connsiteX113" fmla="*/ 196644 w 9662615"/>
              <a:gd name="connsiteY113" fmla="*/ 1524565 h 1596499"/>
              <a:gd name="connsiteX114" fmla="*/ 86819 w 9662615"/>
              <a:gd name="connsiteY114" fmla="*/ 1519517 h 1596499"/>
              <a:gd name="connsiteX115" fmla="*/ 53369 w 9662615"/>
              <a:gd name="connsiteY115" fmla="*/ 1516853 h 1596499"/>
              <a:gd name="connsiteX116" fmla="*/ 2359 w 9662615"/>
              <a:gd name="connsiteY116" fmla="*/ 1515247 h 1596499"/>
              <a:gd name="connsiteX117" fmla="*/ 0 w 9662615"/>
              <a:gd name="connsiteY117" fmla="*/ 1514932 h 1596499"/>
              <a:gd name="connsiteX118" fmla="*/ 0 w 9662615"/>
              <a:gd name="connsiteY118" fmla="*/ 0 h 1596499"/>
              <a:gd name="connsiteX0" fmla="*/ 0 w 9662615"/>
              <a:gd name="connsiteY0" fmla="*/ 0 h 1600474"/>
              <a:gd name="connsiteX1" fmla="*/ 9662615 w 9662615"/>
              <a:gd name="connsiteY1" fmla="*/ 0 h 1600474"/>
              <a:gd name="connsiteX2" fmla="*/ 9662615 w 9662615"/>
              <a:gd name="connsiteY2" fmla="*/ 1280346 h 1600474"/>
              <a:gd name="connsiteX3" fmla="*/ 9658420 w 9662615"/>
              <a:gd name="connsiteY3" fmla="*/ 1280106 h 1600474"/>
              <a:gd name="connsiteX4" fmla="*/ 9469546 w 9662615"/>
              <a:gd name="connsiteY4" fmla="*/ 1289837 h 1600474"/>
              <a:gd name="connsiteX5" fmla="*/ 9385895 w 9662615"/>
              <a:gd name="connsiteY5" fmla="*/ 1269203 h 1600474"/>
              <a:gd name="connsiteX6" fmla="*/ 9144767 w 9662615"/>
              <a:gd name="connsiteY6" fmla="*/ 1264120 h 1600474"/>
              <a:gd name="connsiteX7" fmla="*/ 8837252 w 9662615"/>
              <a:gd name="connsiteY7" fmla="*/ 1350515 h 1600474"/>
              <a:gd name="connsiteX8" fmla="*/ 8705466 w 9662615"/>
              <a:gd name="connsiteY8" fmla="*/ 1342419 h 1600474"/>
              <a:gd name="connsiteX9" fmla="*/ 8652221 w 9662615"/>
              <a:gd name="connsiteY9" fmla="*/ 1326906 h 1600474"/>
              <a:gd name="connsiteX10" fmla="*/ 8632312 w 9662615"/>
              <a:gd name="connsiteY10" fmla="*/ 1326025 h 1600474"/>
              <a:gd name="connsiteX11" fmla="*/ 8591582 w 9662615"/>
              <a:gd name="connsiteY11" fmla="*/ 1341666 h 1600474"/>
              <a:gd name="connsiteX12" fmla="*/ 8537336 w 9662615"/>
              <a:gd name="connsiteY12" fmla="*/ 1341684 h 1600474"/>
              <a:gd name="connsiteX13" fmla="*/ 8472508 w 9662615"/>
              <a:gd name="connsiteY13" fmla="*/ 1363109 h 1600474"/>
              <a:gd name="connsiteX14" fmla="*/ 8258477 w 9662615"/>
              <a:gd name="connsiteY14" fmla="*/ 1370666 h 1600474"/>
              <a:gd name="connsiteX15" fmla="*/ 8197961 w 9662615"/>
              <a:gd name="connsiteY15" fmla="*/ 1392804 h 1600474"/>
              <a:gd name="connsiteX16" fmla="*/ 8171196 w 9662615"/>
              <a:gd name="connsiteY16" fmla="*/ 1397216 h 1600474"/>
              <a:gd name="connsiteX17" fmla="*/ 8127667 w 9662615"/>
              <a:gd name="connsiteY17" fmla="*/ 1418254 h 1600474"/>
              <a:gd name="connsiteX18" fmla="*/ 7974579 w 9662615"/>
              <a:gd name="connsiteY18" fmla="*/ 1383439 h 1600474"/>
              <a:gd name="connsiteX19" fmla="*/ 7768351 w 9662615"/>
              <a:gd name="connsiteY19" fmla="*/ 1395051 h 1600474"/>
              <a:gd name="connsiteX20" fmla="*/ 7635985 w 9662615"/>
              <a:gd name="connsiteY20" fmla="*/ 1386363 h 1600474"/>
              <a:gd name="connsiteX21" fmla="*/ 7466069 w 9662615"/>
              <a:gd name="connsiteY21" fmla="*/ 1377654 h 1600474"/>
              <a:gd name="connsiteX22" fmla="*/ 7355642 w 9662615"/>
              <a:gd name="connsiteY22" fmla="*/ 1407761 h 1600474"/>
              <a:gd name="connsiteX23" fmla="*/ 7151610 w 9662615"/>
              <a:gd name="connsiteY23" fmla="*/ 1397856 h 1600474"/>
              <a:gd name="connsiteX24" fmla="*/ 7082147 w 9662615"/>
              <a:gd name="connsiteY24" fmla="*/ 1406113 h 1600474"/>
              <a:gd name="connsiteX25" fmla="*/ 7014958 w 9662615"/>
              <a:gd name="connsiteY25" fmla="*/ 1396883 h 1600474"/>
              <a:gd name="connsiteX26" fmla="*/ 6907567 w 9662615"/>
              <a:gd name="connsiteY26" fmla="*/ 1419149 h 1600474"/>
              <a:gd name="connsiteX27" fmla="*/ 6748428 w 9662615"/>
              <a:gd name="connsiteY27" fmla="*/ 1420308 h 1600474"/>
              <a:gd name="connsiteX28" fmla="*/ 6654257 w 9662615"/>
              <a:gd name="connsiteY28" fmla="*/ 1424143 h 1600474"/>
              <a:gd name="connsiteX29" fmla="*/ 6620123 w 9662615"/>
              <a:gd name="connsiteY29" fmla="*/ 1430535 h 1600474"/>
              <a:gd name="connsiteX30" fmla="*/ 6571355 w 9662615"/>
              <a:gd name="connsiteY30" fmla="*/ 1436144 h 1600474"/>
              <a:gd name="connsiteX31" fmla="*/ 6486557 w 9662615"/>
              <a:gd name="connsiteY31" fmla="*/ 1449861 h 1600474"/>
              <a:gd name="connsiteX32" fmla="*/ 6370419 w 9662615"/>
              <a:gd name="connsiteY32" fmla="*/ 1461649 h 1600474"/>
              <a:gd name="connsiteX33" fmla="*/ 6278839 w 9662615"/>
              <a:gd name="connsiteY33" fmla="*/ 1449160 h 1600474"/>
              <a:gd name="connsiteX34" fmla="*/ 6272455 w 9662615"/>
              <a:gd name="connsiteY34" fmla="*/ 1453191 h 1600474"/>
              <a:gd name="connsiteX35" fmla="*/ 6212659 w 9662615"/>
              <a:gd name="connsiteY35" fmla="*/ 1454850 h 1600474"/>
              <a:gd name="connsiteX36" fmla="*/ 6069317 w 9662615"/>
              <a:gd name="connsiteY36" fmla="*/ 1445838 h 1600474"/>
              <a:gd name="connsiteX37" fmla="*/ 5878477 w 9662615"/>
              <a:gd name="connsiteY37" fmla="*/ 1439180 h 1600474"/>
              <a:gd name="connsiteX38" fmla="*/ 5838387 w 9662615"/>
              <a:gd name="connsiteY38" fmla="*/ 1444679 h 1600474"/>
              <a:gd name="connsiteX39" fmla="*/ 5771136 w 9662615"/>
              <a:gd name="connsiteY39" fmla="*/ 1453639 h 1600474"/>
              <a:gd name="connsiteX40" fmla="*/ 5724081 w 9662615"/>
              <a:gd name="connsiteY40" fmla="*/ 1470431 h 1600474"/>
              <a:gd name="connsiteX41" fmla="*/ 5666577 w 9662615"/>
              <a:gd name="connsiteY41" fmla="*/ 1473921 h 1600474"/>
              <a:gd name="connsiteX42" fmla="*/ 5649068 w 9662615"/>
              <a:gd name="connsiteY42" fmla="*/ 1461676 h 1600474"/>
              <a:gd name="connsiteX43" fmla="*/ 5588902 w 9662615"/>
              <a:gd name="connsiteY43" fmla="*/ 1469647 h 1600474"/>
              <a:gd name="connsiteX44" fmla="*/ 5498090 w 9662615"/>
              <a:gd name="connsiteY44" fmla="*/ 1483173 h 1600474"/>
              <a:gd name="connsiteX45" fmla="*/ 5444641 w 9662615"/>
              <a:gd name="connsiteY45" fmla="*/ 1487602 h 1600474"/>
              <a:gd name="connsiteX46" fmla="*/ 5299812 w 9662615"/>
              <a:gd name="connsiteY46" fmla="*/ 1503362 h 1600474"/>
              <a:gd name="connsiteX47" fmla="*/ 5213947 w 9662615"/>
              <a:gd name="connsiteY47" fmla="*/ 1516637 h 1600474"/>
              <a:gd name="connsiteX48" fmla="*/ 5090342 w 9662615"/>
              <a:gd name="connsiteY48" fmla="*/ 1546680 h 1600474"/>
              <a:gd name="connsiteX49" fmla="*/ 5129812 w 9662615"/>
              <a:gd name="connsiteY49" fmla="*/ 1521277 h 1600474"/>
              <a:gd name="connsiteX50" fmla="*/ 5059484 w 9662615"/>
              <a:gd name="connsiteY50" fmla="*/ 1546802 h 1600474"/>
              <a:gd name="connsiteX51" fmla="*/ 5038524 w 9662615"/>
              <a:gd name="connsiteY51" fmla="*/ 1545675 h 1600474"/>
              <a:gd name="connsiteX52" fmla="*/ 5026564 w 9662615"/>
              <a:gd name="connsiteY52" fmla="*/ 1545376 h 1600474"/>
              <a:gd name="connsiteX53" fmla="*/ 4969433 w 9662615"/>
              <a:gd name="connsiteY53" fmla="*/ 1550865 h 1600474"/>
              <a:gd name="connsiteX54" fmla="*/ 4929254 w 9662615"/>
              <a:gd name="connsiteY54" fmla="*/ 1563452 h 1600474"/>
              <a:gd name="connsiteX55" fmla="*/ 4871726 w 9662615"/>
              <a:gd name="connsiteY55" fmla="*/ 1570584 h 1600474"/>
              <a:gd name="connsiteX56" fmla="*/ 4843267 w 9662615"/>
              <a:gd name="connsiteY56" fmla="*/ 1561459 h 1600474"/>
              <a:gd name="connsiteX57" fmla="*/ 4821058 w 9662615"/>
              <a:gd name="connsiteY57" fmla="*/ 1553078 h 1600474"/>
              <a:gd name="connsiteX58" fmla="*/ 4791466 w 9662615"/>
              <a:gd name="connsiteY58" fmla="*/ 1561324 h 1600474"/>
              <a:gd name="connsiteX59" fmla="*/ 4784247 w 9662615"/>
              <a:gd name="connsiteY59" fmla="*/ 1562342 h 1600474"/>
              <a:gd name="connsiteX60" fmla="*/ 4739309 w 9662615"/>
              <a:gd name="connsiteY60" fmla="*/ 1553948 h 1600474"/>
              <a:gd name="connsiteX61" fmla="*/ 4697562 w 9662615"/>
              <a:gd name="connsiteY61" fmla="*/ 1551206 h 1600474"/>
              <a:gd name="connsiteX62" fmla="*/ 4650737 w 9662615"/>
              <a:gd name="connsiteY62" fmla="*/ 1537381 h 1600474"/>
              <a:gd name="connsiteX63" fmla="*/ 4583150 w 9662615"/>
              <a:gd name="connsiteY63" fmla="*/ 1529064 h 1600474"/>
              <a:gd name="connsiteX64" fmla="*/ 4521734 w 9662615"/>
              <a:gd name="connsiteY64" fmla="*/ 1529359 h 1600474"/>
              <a:gd name="connsiteX65" fmla="*/ 4382398 w 9662615"/>
              <a:gd name="connsiteY65" fmla="*/ 1534108 h 1600474"/>
              <a:gd name="connsiteX66" fmla="*/ 4221826 w 9662615"/>
              <a:gd name="connsiteY66" fmla="*/ 1500972 h 1600474"/>
              <a:gd name="connsiteX67" fmla="*/ 4096601 w 9662615"/>
              <a:gd name="connsiteY67" fmla="*/ 1521563 h 1600474"/>
              <a:gd name="connsiteX68" fmla="*/ 4046172 w 9662615"/>
              <a:gd name="connsiteY68" fmla="*/ 1600474 h 1600474"/>
              <a:gd name="connsiteX69" fmla="*/ 3833906 w 9662615"/>
              <a:gd name="connsiteY69" fmla="*/ 1516637 h 1600474"/>
              <a:gd name="connsiteX70" fmla="*/ 3696258 w 9662615"/>
              <a:gd name="connsiteY70" fmla="*/ 1537563 h 1600474"/>
              <a:gd name="connsiteX71" fmla="*/ 3594070 w 9662615"/>
              <a:gd name="connsiteY71" fmla="*/ 1509422 h 1600474"/>
              <a:gd name="connsiteX72" fmla="*/ 3565233 w 9662615"/>
              <a:gd name="connsiteY72" fmla="*/ 1515122 h 1600474"/>
              <a:gd name="connsiteX73" fmla="*/ 3560267 w 9662615"/>
              <a:gd name="connsiteY73" fmla="*/ 1516288 h 1600474"/>
              <a:gd name="connsiteX74" fmla="*/ 3540258 w 9662615"/>
              <a:gd name="connsiteY74" fmla="*/ 1516976 h 1600474"/>
              <a:gd name="connsiteX75" fmla="*/ 3534780 w 9662615"/>
              <a:gd name="connsiteY75" fmla="*/ 1522141 h 1600474"/>
              <a:gd name="connsiteX76" fmla="*/ 3504783 w 9662615"/>
              <a:gd name="connsiteY76" fmla="*/ 1526739 h 1600474"/>
              <a:gd name="connsiteX77" fmla="*/ 3430805 w 9662615"/>
              <a:gd name="connsiteY77" fmla="*/ 1542521 h 1600474"/>
              <a:gd name="connsiteX78" fmla="*/ 3292707 w 9662615"/>
              <a:gd name="connsiteY78" fmla="*/ 1520490 h 1600474"/>
              <a:gd name="connsiteX79" fmla="*/ 3187872 w 9662615"/>
              <a:gd name="connsiteY79" fmla="*/ 1519991 h 1600474"/>
              <a:gd name="connsiteX80" fmla="*/ 3148026 w 9662615"/>
              <a:gd name="connsiteY80" fmla="*/ 1524777 h 1600474"/>
              <a:gd name="connsiteX81" fmla="*/ 3092394 w 9662615"/>
              <a:gd name="connsiteY81" fmla="*/ 1528115 h 1600474"/>
              <a:gd name="connsiteX82" fmla="*/ 2994200 w 9662615"/>
              <a:gd name="connsiteY82" fmla="*/ 1537857 h 1600474"/>
              <a:gd name="connsiteX83" fmla="*/ 2862301 w 9662615"/>
              <a:gd name="connsiteY83" fmla="*/ 1544250 h 1600474"/>
              <a:gd name="connsiteX84" fmla="*/ 2766335 w 9662615"/>
              <a:gd name="connsiteY84" fmla="*/ 1527662 h 1600474"/>
              <a:gd name="connsiteX85" fmla="*/ 2757836 w 9662615"/>
              <a:gd name="connsiteY85" fmla="*/ 1531371 h 1600474"/>
              <a:gd name="connsiteX86" fmla="*/ 2691555 w 9662615"/>
              <a:gd name="connsiteY86" fmla="*/ 1530283 h 1600474"/>
              <a:gd name="connsiteX87" fmla="*/ 2491676 w 9662615"/>
              <a:gd name="connsiteY87" fmla="*/ 1500859 h 1600474"/>
              <a:gd name="connsiteX88" fmla="*/ 2378036 w 9662615"/>
              <a:gd name="connsiteY88" fmla="*/ 1520645 h 1600474"/>
              <a:gd name="connsiteX89" fmla="*/ 2284269 w 9662615"/>
              <a:gd name="connsiteY89" fmla="*/ 1503068 h 1600474"/>
              <a:gd name="connsiteX90" fmla="*/ 2207104 w 9662615"/>
              <a:gd name="connsiteY90" fmla="*/ 1508888 h 1600474"/>
              <a:gd name="connsiteX91" fmla="*/ 2149226 w 9662615"/>
              <a:gd name="connsiteY91" fmla="*/ 1523409 h 1600474"/>
              <a:gd name="connsiteX92" fmla="*/ 2084783 w 9662615"/>
              <a:gd name="connsiteY92" fmla="*/ 1524245 h 1600474"/>
              <a:gd name="connsiteX93" fmla="*/ 2070075 w 9662615"/>
              <a:gd name="connsiteY93" fmla="*/ 1511285 h 1600474"/>
              <a:gd name="connsiteX94" fmla="*/ 2001057 w 9662615"/>
              <a:gd name="connsiteY94" fmla="*/ 1516449 h 1600474"/>
              <a:gd name="connsiteX95" fmla="*/ 1896330 w 9662615"/>
              <a:gd name="connsiteY95" fmla="*/ 1525725 h 1600474"/>
              <a:gd name="connsiteX96" fmla="*/ 1835994 w 9662615"/>
              <a:gd name="connsiteY96" fmla="*/ 1527678 h 1600474"/>
              <a:gd name="connsiteX97" fmla="*/ 1671119 w 9662615"/>
              <a:gd name="connsiteY97" fmla="*/ 1536701 h 1600474"/>
              <a:gd name="connsiteX98" fmla="*/ 1601337 w 9662615"/>
              <a:gd name="connsiteY98" fmla="*/ 1548552 h 1600474"/>
              <a:gd name="connsiteX99" fmla="*/ 1407755 w 9662615"/>
              <a:gd name="connsiteY99" fmla="*/ 1571444 h 1600474"/>
              <a:gd name="connsiteX100" fmla="*/ 1271994 w 9662615"/>
              <a:gd name="connsiteY100" fmla="*/ 1579471 h 1600474"/>
              <a:gd name="connsiteX101" fmla="*/ 1249226 w 9662615"/>
              <a:gd name="connsiteY101" fmla="*/ 1583140 h 1600474"/>
              <a:gd name="connsiteX102" fmla="*/ 1217719 w 9662615"/>
              <a:gd name="connsiteY102" fmla="*/ 1580863 h 1600474"/>
              <a:gd name="connsiteX103" fmla="*/ 1091432 w 9662615"/>
              <a:gd name="connsiteY103" fmla="*/ 1571003 h 1600474"/>
              <a:gd name="connsiteX104" fmla="*/ 992039 w 9662615"/>
              <a:gd name="connsiteY104" fmla="*/ 1556662 h 1600474"/>
              <a:gd name="connsiteX105" fmla="*/ 868264 w 9662615"/>
              <a:gd name="connsiteY105" fmla="*/ 1566392 h 1600474"/>
              <a:gd name="connsiteX106" fmla="*/ 792765 w 9662615"/>
              <a:gd name="connsiteY106" fmla="*/ 1563102 h 1600474"/>
              <a:gd name="connsiteX107" fmla="*/ 669055 w 9662615"/>
              <a:gd name="connsiteY107" fmla="*/ 1543638 h 1600474"/>
              <a:gd name="connsiteX108" fmla="*/ 506152 w 9662615"/>
              <a:gd name="connsiteY108" fmla="*/ 1549124 h 1600474"/>
              <a:gd name="connsiteX109" fmla="*/ 472797 w 9662615"/>
              <a:gd name="connsiteY109" fmla="*/ 1568904 h 1600474"/>
              <a:gd name="connsiteX110" fmla="*/ 427864 w 9662615"/>
              <a:gd name="connsiteY110" fmla="*/ 1580848 h 1600474"/>
              <a:gd name="connsiteX111" fmla="*/ 408381 w 9662615"/>
              <a:gd name="connsiteY111" fmla="*/ 1552940 h 1600474"/>
              <a:gd name="connsiteX112" fmla="*/ 267163 w 9662615"/>
              <a:gd name="connsiteY112" fmla="*/ 1531913 h 1600474"/>
              <a:gd name="connsiteX113" fmla="*/ 196644 w 9662615"/>
              <a:gd name="connsiteY113" fmla="*/ 1524565 h 1600474"/>
              <a:gd name="connsiteX114" fmla="*/ 86819 w 9662615"/>
              <a:gd name="connsiteY114" fmla="*/ 1519517 h 1600474"/>
              <a:gd name="connsiteX115" fmla="*/ 53369 w 9662615"/>
              <a:gd name="connsiteY115" fmla="*/ 1516853 h 1600474"/>
              <a:gd name="connsiteX116" fmla="*/ 2359 w 9662615"/>
              <a:gd name="connsiteY116" fmla="*/ 1515247 h 1600474"/>
              <a:gd name="connsiteX117" fmla="*/ 0 w 9662615"/>
              <a:gd name="connsiteY117" fmla="*/ 1514932 h 1600474"/>
              <a:gd name="connsiteX118" fmla="*/ 0 w 9662615"/>
              <a:gd name="connsiteY118" fmla="*/ 0 h 1600474"/>
              <a:gd name="connsiteX0" fmla="*/ 0 w 9662615"/>
              <a:gd name="connsiteY0" fmla="*/ 0 h 1679987"/>
              <a:gd name="connsiteX1" fmla="*/ 9662615 w 9662615"/>
              <a:gd name="connsiteY1" fmla="*/ 0 h 1679987"/>
              <a:gd name="connsiteX2" fmla="*/ 9662615 w 9662615"/>
              <a:gd name="connsiteY2" fmla="*/ 1280346 h 1679987"/>
              <a:gd name="connsiteX3" fmla="*/ 9658420 w 9662615"/>
              <a:gd name="connsiteY3" fmla="*/ 1280106 h 1679987"/>
              <a:gd name="connsiteX4" fmla="*/ 9469546 w 9662615"/>
              <a:gd name="connsiteY4" fmla="*/ 1289837 h 1679987"/>
              <a:gd name="connsiteX5" fmla="*/ 9385895 w 9662615"/>
              <a:gd name="connsiteY5" fmla="*/ 1269203 h 1679987"/>
              <a:gd name="connsiteX6" fmla="*/ 9144767 w 9662615"/>
              <a:gd name="connsiteY6" fmla="*/ 1264120 h 1679987"/>
              <a:gd name="connsiteX7" fmla="*/ 8837252 w 9662615"/>
              <a:gd name="connsiteY7" fmla="*/ 1350515 h 1679987"/>
              <a:gd name="connsiteX8" fmla="*/ 8705466 w 9662615"/>
              <a:gd name="connsiteY8" fmla="*/ 1342419 h 1679987"/>
              <a:gd name="connsiteX9" fmla="*/ 8652221 w 9662615"/>
              <a:gd name="connsiteY9" fmla="*/ 1326906 h 1679987"/>
              <a:gd name="connsiteX10" fmla="*/ 8632312 w 9662615"/>
              <a:gd name="connsiteY10" fmla="*/ 1326025 h 1679987"/>
              <a:gd name="connsiteX11" fmla="*/ 8591582 w 9662615"/>
              <a:gd name="connsiteY11" fmla="*/ 1341666 h 1679987"/>
              <a:gd name="connsiteX12" fmla="*/ 8537336 w 9662615"/>
              <a:gd name="connsiteY12" fmla="*/ 1341684 h 1679987"/>
              <a:gd name="connsiteX13" fmla="*/ 8472508 w 9662615"/>
              <a:gd name="connsiteY13" fmla="*/ 1363109 h 1679987"/>
              <a:gd name="connsiteX14" fmla="*/ 8258477 w 9662615"/>
              <a:gd name="connsiteY14" fmla="*/ 1370666 h 1679987"/>
              <a:gd name="connsiteX15" fmla="*/ 8197961 w 9662615"/>
              <a:gd name="connsiteY15" fmla="*/ 1392804 h 1679987"/>
              <a:gd name="connsiteX16" fmla="*/ 8171196 w 9662615"/>
              <a:gd name="connsiteY16" fmla="*/ 1397216 h 1679987"/>
              <a:gd name="connsiteX17" fmla="*/ 8127667 w 9662615"/>
              <a:gd name="connsiteY17" fmla="*/ 1418254 h 1679987"/>
              <a:gd name="connsiteX18" fmla="*/ 7974579 w 9662615"/>
              <a:gd name="connsiteY18" fmla="*/ 1383439 h 1679987"/>
              <a:gd name="connsiteX19" fmla="*/ 7768351 w 9662615"/>
              <a:gd name="connsiteY19" fmla="*/ 1395051 h 1679987"/>
              <a:gd name="connsiteX20" fmla="*/ 7635985 w 9662615"/>
              <a:gd name="connsiteY20" fmla="*/ 1386363 h 1679987"/>
              <a:gd name="connsiteX21" fmla="*/ 7466069 w 9662615"/>
              <a:gd name="connsiteY21" fmla="*/ 1377654 h 1679987"/>
              <a:gd name="connsiteX22" fmla="*/ 7355642 w 9662615"/>
              <a:gd name="connsiteY22" fmla="*/ 1407761 h 1679987"/>
              <a:gd name="connsiteX23" fmla="*/ 7151610 w 9662615"/>
              <a:gd name="connsiteY23" fmla="*/ 1397856 h 1679987"/>
              <a:gd name="connsiteX24" fmla="*/ 7082147 w 9662615"/>
              <a:gd name="connsiteY24" fmla="*/ 1406113 h 1679987"/>
              <a:gd name="connsiteX25" fmla="*/ 7014958 w 9662615"/>
              <a:gd name="connsiteY25" fmla="*/ 1396883 h 1679987"/>
              <a:gd name="connsiteX26" fmla="*/ 6907567 w 9662615"/>
              <a:gd name="connsiteY26" fmla="*/ 1419149 h 1679987"/>
              <a:gd name="connsiteX27" fmla="*/ 6748428 w 9662615"/>
              <a:gd name="connsiteY27" fmla="*/ 1420308 h 1679987"/>
              <a:gd name="connsiteX28" fmla="*/ 6654257 w 9662615"/>
              <a:gd name="connsiteY28" fmla="*/ 1424143 h 1679987"/>
              <a:gd name="connsiteX29" fmla="*/ 6620123 w 9662615"/>
              <a:gd name="connsiteY29" fmla="*/ 1430535 h 1679987"/>
              <a:gd name="connsiteX30" fmla="*/ 6571355 w 9662615"/>
              <a:gd name="connsiteY30" fmla="*/ 1436144 h 1679987"/>
              <a:gd name="connsiteX31" fmla="*/ 6486557 w 9662615"/>
              <a:gd name="connsiteY31" fmla="*/ 1449861 h 1679987"/>
              <a:gd name="connsiteX32" fmla="*/ 6370419 w 9662615"/>
              <a:gd name="connsiteY32" fmla="*/ 1461649 h 1679987"/>
              <a:gd name="connsiteX33" fmla="*/ 6278839 w 9662615"/>
              <a:gd name="connsiteY33" fmla="*/ 1449160 h 1679987"/>
              <a:gd name="connsiteX34" fmla="*/ 6272455 w 9662615"/>
              <a:gd name="connsiteY34" fmla="*/ 1453191 h 1679987"/>
              <a:gd name="connsiteX35" fmla="*/ 6212659 w 9662615"/>
              <a:gd name="connsiteY35" fmla="*/ 1454850 h 1679987"/>
              <a:gd name="connsiteX36" fmla="*/ 6069317 w 9662615"/>
              <a:gd name="connsiteY36" fmla="*/ 1445838 h 1679987"/>
              <a:gd name="connsiteX37" fmla="*/ 5878477 w 9662615"/>
              <a:gd name="connsiteY37" fmla="*/ 1439180 h 1679987"/>
              <a:gd name="connsiteX38" fmla="*/ 5838387 w 9662615"/>
              <a:gd name="connsiteY38" fmla="*/ 1444679 h 1679987"/>
              <a:gd name="connsiteX39" fmla="*/ 5771136 w 9662615"/>
              <a:gd name="connsiteY39" fmla="*/ 1453639 h 1679987"/>
              <a:gd name="connsiteX40" fmla="*/ 5724081 w 9662615"/>
              <a:gd name="connsiteY40" fmla="*/ 1470431 h 1679987"/>
              <a:gd name="connsiteX41" fmla="*/ 5666577 w 9662615"/>
              <a:gd name="connsiteY41" fmla="*/ 1473921 h 1679987"/>
              <a:gd name="connsiteX42" fmla="*/ 5649068 w 9662615"/>
              <a:gd name="connsiteY42" fmla="*/ 1461676 h 1679987"/>
              <a:gd name="connsiteX43" fmla="*/ 5588902 w 9662615"/>
              <a:gd name="connsiteY43" fmla="*/ 1469647 h 1679987"/>
              <a:gd name="connsiteX44" fmla="*/ 5498090 w 9662615"/>
              <a:gd name="connsiteY44" fmla="*/ 1483173 h 1679987"/>
              <a:gd name="connsiteX45" fmla="*/ 5444641 w 9662615"/>
              <a:gd name="connsiteY45" fmla="*/ 1487602 h 1679987"/>
              <a:gd name="connsiteX46" fmla="*/ 5299812 w 9662615"/>
              <a:gd name="connsiteY46" fmla="*/ 1503362 h 1679987"/>
              <a:gd name="connsiteX47" fmla="*/ 5213947 w 9662615"/>
              <a:gd name="connsiteY47" fmla="*/ 1516637 h 1679987"/>
              <a:gd name="connsiteX48" fmla="*/ 5090342 w 9662615"/>
              <a:gd name="connsiteY48" fmla="*/ 1546680 h 1679987"/>
              <a:gd name="connsiteX49" fmla="*/ 5129812 w 9662615"/>
              <a:gd name="connsiteY49" fmla="*/ 1521277 h 1679987"/>
              <a:gd name="connsiteX50" fmla="*/ 5059484 w 9662615"/>
              <a:gd name="connsiteY50" fmla="*/ 1546802 h 1679987"/>
              <a:gd name="connsiteX51" fmla="*/ 5038524 w 9662615"/>
              <a:gd name="connsiteY51" fmla="*/ 1545675 h 1679987"/>
              <a:gd name="connsiteX52" fmla="*/ 5026564 w 9662615"/>
              <a:gd name="connsiteY52" fmla="*/ 1545376 h 1679987"/>
              <a:gd name="connsiteX53" fmla="*/ 4969433 w 9662615"/>
              <a:gd name="connsiteY53" fmla="*/ 1550865 h 1679987"/>
              <a:gd name="connsiteX54" fmla="*/ 4929254 w 9662615"/>
              <a:gd name="connsiteY54" fmla="*/ 1563452 h 1679987"/>
              <a:gd name="connsiteX55" fmla="*/ 4871726 w 9662615"/>
              <a:gd name="connsiteY55" fmla="*/ 1570584 h 1679987"/>
              <a:gd name="connsiteX56" fmla="*/ 4843267 w 9662615"/>
              <a:gd name="connsiteY56" fmla="*/ 1561459 h 1679987"/>
              <a:gd name="connsiteX57" fmla="*/ 4821058 w 9662615"/>
              <a:gd name="connsiteY57" fmla="*/ 1553078 h 1679987"/>
              <a:gd name="connsiteX58" fmla="*/ 4791466 w 9662615"/>
              <a:gd name="connsiteY58" fmla="*/ 1561324 h 1679987"/>
              <a:gd name="connsiteX59" fmla="*/ 4784247 w 9662615"/>
              <a:gd name="connsiteY59" fmla="*/ 1562342 h 1679987"/>
              <a:gd name="connsiteX60" fmla="*/ 4739309 w 9662615"/>
              <a:gd name="connsiteY60" fmla="*/ 1553948 h 1679987"/>
              <a:gd name="connsiteX61" fmla="*/ 4697562 w 9662615"/>
              <a:gd name="connsiteY61" fmla="*/ 1551206 h 1679987"/>
              <a:gd name="connsiteX62" fmla="*/ 4650737 w 9662615"/>
              <a:gd name="connsiteY62" fmla="*/ 1537381 h 1679987"/>
              <a:gd name="connsiteX63" fmla="*/ 4583150 w 9662615"/>
              <a:gd name="connsiteY63" fmla="*/ 1529064 h 1679987"/>
              <a:gd name="connsiteX64" fmla="*/ 4521734 w 9662615"/>
              <a:gd name="connsiteY64" fmla="*/ 1529359 h 1679987"/>
              <a:gd name="connsiteX65" fmla="*/ 4382398 w 9662615"/>
              <a:gd name="connsiteY65" fmla="*/ 1534108 h 1679987"/>
              <a:gd name="connsiteX66" fmla="*/ 4221826 w 9662615"/>
              <a:gd name="connsiteY66" fmla="*/ 1500972 h 1679987"/>
              <a:gd name="connsiteX67" fmla="*/ 4096601 w 9662615"/>
              <a:gd name="connsiteY67" fmla="*/ 1521563 h 1679987"/>
              <a:gd name="connsiteX68" fmla="*/ 3879195 w 9662615"/>
              <a:gd name="connsiteY68" fmla="*/ 1679987 h 1679987"/>
              <a:gd name="connsiteX69" fmla="*/ 3833906 w 9662615"/>
              <a:gd name="connsiteY69" fmla="*/ 1516637 h 1679987"/>
              <a:gd name="connsiteX70" fmla="*/ 3696258 w 9662615"/>
              <a:gd name="connsiteY70" fmla="*/ 1537563 h 1679987"/>
              <a:gd name="connsiteX71" fmla="*/ 3594070 w 9662615"/>
              <a:gd name="connsiteY71" fmla="*/ 1509422 h 1679987"/>
              <a:gd name="connsiteX72" fmla="*/ 3565233 w 9662615"/>
              <a:gd name="connsiteY72" fmla="*/ 1515122 h 1679987"/>
              <a:gd name="connsiteX73" fmla="*/ 3560267 w 9662615"/>
              <a:gd name="connsiteY73" fmla="*/ 1516288 h 1679987"/>
              <a:gd name="connsiteX74" fmla="*/ 3540258 w 9662615"/>
              <a:gd name="connsiteY74" fmla="*/ 1516976 h 1679987"/>
              <a:gd name="connsiteX75" fmla="*/ 3534780 w 9662615"/>
              <a:gd name="connsiteY75" fmla="*/ 1522141 h 1679987"/>
              <a:gd name="connsiteX76" fmla="*/ 3504783 w 9662615"/>
              <a:gd name="connsiteY76" fmla="*/ 1526739 h 1679987"/>
              <a:gd name="connsiteX77" fmla="*/ 3430805 w 9662615"/>
              <a:gd name="connsiteY77" fmla="*/ 1542521 h 1679987"/>
              <a:gd name="connsiteX78" fmla="*/ 3292707 w 9662615"/>
              <a:gd name="connsiteY78" fmla="*/ 1520490 h 1679987"/>
              <a:gd name="connsiteX79" fmla="*/ 3187872 w 9662615"/>
              <a:gd name="connsiteY79" fmla="*/ 1519991 h 1679987"/>
              <a:gd name="connsiteX80" fmla="*/ 3148026 w 9662615"/>
              <a:gd name="connsiteY80" fmla="*/ 1524777 h 1679987"/>
              <a:gd name="connsiteX81" fmla="*/ 3092394 w 9662615"/>
              <a:gd name="connsiteY81" fmla="*/ 1528115 h 1679987"/>
              <a:gd name="connsiteX82" fmla="*/ 2994200 w 9662615"/>
              <a:gd name="connsiteY82" fmla="*/ 1537857 h 1679987"/>
              <a:gd name="connsiteX83" fmla="*/ 2862301 w 9662615"/>
              <a:gd name="connsiteY83" fmla="*/ 1544250 h 1679987"/>
              <a:gd name="connsiteX84" fmla="*/ 2766335 w 9662615"/>
              <a:gd name="connsiteY84" fmla="*/ 1527662 h 1679987"/>
              <a:gd name="connsiteX85" fmla="*/ 2757836 w 9662615"/>
              <a:gd name="connsiteY85" fmla="*/ 1531371 h 1679987"/>
              <a:gd name="connsiteX86" fmla="*/ 2691555 w 9662615"/>
              <a:gd name="connsiteY86" fmla="*/ 1530283 h 1679987"/>
              <a:gd name="connsiteX87" fmla="*/ 2491676 w 9662615"/>
              <a:gd name="connsiteY87" fmla="*/ 1500859 h 1679987"/>
              <a:gd name="connsiteX88" fmla="*/ 2378036 w 9662615"/>
              <a:gd name="connsiteY88" fmla="*/ 1520645 h 1679987"/>
              <a:gd name="connsiteX89" fmla="*/ 2284269 w 9662615"/>
              <a:gd name="connsiteY89" fmla="*/ 1503068 h 1679987"/>
              <a:gd name="connsiteX90" fmla="*/ 2207104 w 9662615"/>
              <a:gd name="connsiteY90" fmla="*/ 1508888 h 1679987"/>
              <a:gd name="connsiteX91" fmla="*/ 2149226 w 9662615"/>
              <a:gd name="connsiteY91" fmla="*/ 1523409 h 1679987"/>
              <a:gd name="connsiteX92" fmla="*/ 2084783 w 9662615"/>
              <a:gd name="connsiteY92" fmla="*/ 1524245 h 1679987"/>
              <a:gd name="connsiteX93" fmla="*/ 2070075 w 9662615"/>
              <a:gd name="connsiteY93" fmla="*/ 1511285 h 1679987"/>
              <a:gd name="connsiteX94" fmla="*/ 2001057 w 9662615"/>
              <a:gd name="connsiteY94" fmla="*/ 1516449 h 1679987"/>
              <a:gd name="connsiteX95" fmla="*/ 1896330 w 9662615"/>
              <a:gd name="connsiteY95" fmla="*/ 1525725 h 1679987"/>
              <a:gd name="connsiteX96" fmla="*/ 1835994 w 9662615"/>
              <a:gd name="connsiteY96" fmla="*/ 1527678 h 1679987"/>
              <a:gd name="connsiteX97" fmla="*/ 1671119 w 9662615"/>
              <a:gd name="connsiteY97" fmla="*/ 1536701 h 1679987"/>
              <a:gd name="connsiteX98" fmla="*/ 1601337 w 9662615"/>
              <a:gd name="connsiteY98" fmla="*/ 1548552 h 1679987"/>
              <a:gd name="connsiteX99" fmla="*/ 1407755 w 9662615"/>
              <a:gd name="connsiteY99" fmla="*/ 1571444 h 1679987"/>
              <a:gd name="connsiteX100" fmla="*/ 1271994 w 9662615"/>
              <a:gd name="connsiteY100" fmla="*/ 1579471 h 1679987"/>
              <a:gd name="connsiteX101" fmla="*/ 1249226 w 9662615"/>
              <a:gd name="connsiteY101" fmla="*/ 1583140 h 1679987"/>
              <a:gd name="connsiteX102" fmla="*/ 1217719 w 9662615"/>
              <a:gd name="connsiteY102" fmla="*/ 1580863 h 1679987"/>
              <a:gd name="connsiteX103" fmla="*/ 1091432 w 9662615"/>
              <a:gd name="connsiteY103" fmla="*/ 1571003 h 1679987"/>
              <a:gd name="connsiteX104" fmla="*/ 992039 w 9662615"/>
              <a:gd name="connsiteY104" fmla="*/ 1556662 h 1679987"/>
              <a:gd name="connsiteX105" fmla="*/ 868264 w 9662615"/>
              <a:gd name="connsiteY105" fmla="*/ 1566392 h 1679987"/>
              <a:gd name="connsiteX106" fmla="*/ 792765 w 9662615"/>
              <a:gd name="connsiteY106" fmla="*/ 1563102 h 1679987"/>
              <a:gd name="connsiteX107" fmla="*/ 669055 w 9662615"/>
              <a:gd name="connsiteY107" fmla="*/ 1543638 h 1679987"/>
              <a:gd name="connsiteX108" fmla="*/ 506152 w 9662615"/>
              <a:gd name="connsiteY108" fmla="*/ 1549124 h 1679987"/>
              <a:gd name="connsiteX109" fmla="*/ 472797 w 9662615"/>
              <a:gd name="connsiteY109" fmla="*/ 1568904 h 1679987"/>
              <a:gd name="connsiteX110" fmla="*/ 427864 w 9662615"/>
              <a:gd name="connsiteY110" fmla="*/ 1580848 h 1679987"/>
              <a:gd name="connsiteX111" fmla="*/ 408381 w 9662615"/>
              <a:gd name="connsiteY111" fmla="*/ 1552940 h 1679987"/>
              <a:gd name="connsiteX112" fmla="*/ 267163 w 9662615"/>
              <a:gd name="connsiteY112" fmla="*/ 1531913 h 1679987"/>
              <a:gd name="connsiteX113" fmla="*/ 196644 w 9662615"/>
              <a:gd name="connsiteY113" fmla="*/ 1524565 h 1679987"/>
              <a:gd name="connsiteX114" fmla="*/ 86819 w 9662615"/>
              <a:gd name="connsiteY114" fmla="*/ 1519517 h 1679987"/>
              <a:gd name="connsiteX115" fmla="*/ 53369 w 9662615"/>
              <a:gd name="connsiteY115" fmla="*/ 1516853 h 1679987"/>
              <a:gd name="connsiteX116" fmla="*/ 2359 w 9662615"/>
              <a:gd name="connsiteY116" fmla="*/ 1515247 h 1679987"/>
              <a:gd name="connsiteX117" fmla="*/ 0 w 9662615"/>
              <a:gd name="connsiteY117" fmla="*/ 1514932 h 1679987"/>
              <a:gd name="connsiteX118" fmla="*/ 0 w 9662615"/>
              <a:gd name="connsiteY118" fmla="*/ 0 h 1679987"/>
              <a:gd name="connsiteX0" fmla="*/ 0 w 9662615"/>
              <a:gd name="connsiteY0" fmla="*/ 0 h 1648182"/>
              <a:gd name="connsiteX1" fmla="*/ 9662615 w 9662615"/>
              <a:gd name="connsiteY1" fmla="*/ 0 h 1648182"/>
              <a:gd name="connsiteX2" fmla="*/ 9662615 w 9662615"/>
              <a:gd name="connsiteY2" fmla="*/ 1280346 h 1648182"/>
              <a:gd name="connsiteX3" fmla="*/ 9658420 w 9662615"/>
              <a:gd name="connsiteY3" fmla="*/ 1280106 h 1648182"/>
              <a:gd name="connsiteX4" fmla="*/ 9469546 w 9662615"/>
              <a:gd name="connsiteY4" fmla="*/ 1289837 h 1648182"/>
              <a:gd name="connsiteX5" fmla="*/ 9385895 w 9662615"/>
              <a:gd name="connsiteY5" fmla="*/ 1269203 h 1648182"/>
              <a:gd name="connsiteX6" fmla="*/ 9144767 w 9662615"/>
              <a:gd name="connsiteY6" fmla="*/ 1264120 h 1648182"/>
              <a:gd name="connsiteX7" fmla="*/ 8837252 w 9662615"/>
              <a:gd name="connsiteY7" fmla="*/ 1350515 h 1648182"/>
              <a:gd name="connsiteX8" fmla="*/ 8705466 w 9662615"/>
              <a:gd name="connsiteY8" fmla="*/ 1342419 h 1648182"/>
              <a:gd name="connsiteX9" fmla="*/ 8652221 w 9662615"/>
              <a:gd name="connsiteY9" fmla="*/ 1326906 h 1648182"/>
              <a:gd name="connsiteX10" fmla="*/ 8632312 w 9662615"/>
              <a:gd name="connsiteY10" fmla="*/ 1326025 h 1648182"/>
              <a:gd name="connsiteX11" fmla="*/ 8591582 w 9662615"/>
              <a:gd name="connsiteY11" fmla="*/ 1341666 h 1648182"/>
              <a:gd name="connsiteX12" fmla="*/ 8537336 w 9662615"/>
              <a:gd name="connsiteY12" fmla="*/ 1341684 h 1648182"/>
              <a:gd name="connsiteX13" fmla="*/ 8472508 w 9662615"/>
              <a:gd name="connsiteY13" fmla="*/ 1363109 h 1648182"/>
              <a:gd name="connsiteX14" fmla="*/ 8258477 w 9662615"/>
              <a:gd name="connsiteY14" fmla="*/ 1370666 h 1648182"/>
              <a:gd name="connsiteX15" fmla="*/ 8197961 w 9662615"/>
              <a:gd name="connsiteY15" fmla="*/ 1392804 h 1648182"/>
              <a:gd name="connsiteX16" fmla="*/ 8171196 w 9662615"/>
              <a:gd name="connsiteY16" fmla="*/ 1397216 h 1648182"/>
              <a:gd name="connsiteX17" fmla="*/ 8127667 w 9662615"/>
              <a:gd name="connsiteY17" fmla="*/ 1418254 h 1648182"/>
              <a:gd name="connsiteX18" fmla="*/ 7974579 w 9662615"/>
              <a:gd name="connsiteY18" fmla="*/ 1383439 h 1648182"/>
              <a:gd name="connsiteX19" fmla="*/ 7768351 w 9662615"/>
              <a:gd name="connsiteY19" fmla="*/ 1395051 h 1648182"/>
              <a:gd name="connsiteX20" fmla="*/ 7635985 w 9662615"/>
              <a:gd name="connsiteY20" fmla="*/ 1386363 h 1648182"/>
              <a:gd name="connsiteX21" fmla="*/ 7466069 w 9662615"/>
              <a:gd name="connsiteY21" fmla="*/ 1377654 h 1648182"/>
              <a:gd name="connsiteX22" fmla="*/ 7355642 w 9662615"/>
              <a:gd name="connsiteY22" fmla="*/ 1407761 h 1648182"/>
              <a:gd name="connsiteX23" fmla="*/ 7151610 w 9662615"/>
              <a:gd name="connsiteY23" fmla="*/ 1397856 h 1648182"/>
              <a:gd name="connsiteX24" fmla="*/ 7082147 w 9662615"/>
              <a:gd name="connsiteY24" fmla="*/ 1406113 h 1648182"/>
              <a:gd name="connsiteX25" fmla="*/ 7014958 w 9662615"/>
              <a:gd name="connsiteY25" fmla="*/ 1396883 h 1648182"/>
              <a:gd name="connsiteX26" fmla="*/ 6907567 w 9662615"/>
              <a:gd name="connsiteY26" fmla="*/ 1419149 h 1648182"/>
              <a:gd name="connsiteX27" fmla="*/ 6748428 w 9662615"/>
              <a:gd name="connsiteY27" fmla="*/ 1420308 h 1648182"/>
              <a:gd name="connsiteX28" fmla="*/ 6654257 w 9662615"/>
              <a:gd name="connsiteY28" fmla="*/ 1424143 h 1648182"/>
              <a:gd name="connsiteX29" fmla="*/ 6620123 w 9662615"/>
              <a:gd name="connsiteY29" fmla="*/ 1430535 h 1648182"/>
              <a:gd name="connsiteX30" fmla="*/ 6571355 w 9662615"/>
              <a:gd name="connsiteY30" fmla="*/ 1436144 h 1648182"/>
              <a:gd name="connsiteX31" fmla="*/ 6486557 w 9662615"/>
              <a:gd name="connsiteY31" fmla="*/ 1449861 h 1648182"/>
              <a:gd name="connsiteX32" fmla="*/ 6370419 w 9662615"/>
              <a:gd name="connsiteY32" fmla="*/ 1461649 h 1648182"/>
              <a:gd name="connsiteX33" fmla="*/ 6278839 w 9662615"/>
              <a:gd name="connsiteY33" fmla="*/ 1449160 h 1648182"/>
              <a:gd name="connsiteX34" fmla="*/ 6272455 w 9662615"/>
              <a:gd name="connsiteY34" fmla="*/ 1453191 h 1648182"/>
              <a:gd name="connsiteX35" fmla="*/ 6212659 w 9662615"/>
              <a:gd name="connsiteY35" fmla="*/ 1454850 h 1648182"/>
              <a:gd name="connsiteX36" fmla="*/ 6069317 w 9662615"/>
              <a:gd name="connsiteY36" fmla="*/ 1445838 h 1648182"/>
              <a:gd name="connsiteX37" fmla="*/ 5878477 w 9662615"/>
              <a:gd name="connsiteY37" fmla="*/ 1439180 h 1648182"/>
              <a:gd name="connsiteX38" fmla="*/ 5838387 w 9662615"/>
              <a:gd name="connsiteY38" fmla="*/ 1444679 h 1648182"/>
              <a:gd name="connsiteX39" fmla="*/ 5771136 w 9662615"/>
              <a:gd name="connsiteY39" fmla="*/ 1453639 h 1648182"/>
              <a:gd name="connsiteX40" fmla="*/ 5724081 w 9662615"/>
              <a:gd name="connsiteY40" fmla="*/ 1470431 h 1648182"/>
              <a:gd name="connsiteX41" fmla="*/ 5666577 w 9662615"/>
              <a:gd name="connsiteY41" fmla="*/ 1473921 h 1648182"/>
              <a:gd name="connsiteX42" fmla="*/ 5649068 w 9662615"/>
              <a:gd name="connsiteY42" fmla="*/ 1461676 h 1648182"/>
              <a:gd name="connsiteX43" fmla="*/ 5588902 w 9662615"/>
              <a:gd name="connsiteY43" fmla="*/ 1469647 h 1648182"/>
              <a:gd name="connsiteX44" fmla="*/ 5498090 w 9662615"/>
              <a:gd name="connsiteY44" fmla="*/ 1483173 h 1648182"/>
              <a:gd name="connsiteX45" fmla="*/ 5444641 w 9662615"/>
              <a:gd name="connsiteY45" fmla="*/ 1487602 h 1648182"/>
              <a:gd name="connsiteX46" fmla="*/ 5299812 w 9662615"/>
              <a:gd name="connsiteY46" fmla="*/ 1503362 h 1648182"/>
              <a:gd name="connsiteX47" fmla="*/ 5213947 w 9662615"/>
              <a:gd name="connsiteY47" fmla="*/ 1516637 h 1648182"/>
              <a:gd name="connsiteX48" fmla="*/ 5090342 w 9662615"/>
              <a:gd name="connsiteY48" fmla="*/ 1546680 h 1648182"/>
              <a:gd name="connsiteX49" fmla="*/ 5129812 w 9662615"/>
              <a:gd name="connsiteY49" fmla="*/ 1521277 h 1648182"/>
              <a:gd name="connsiteX50" fmla="*/ 5059484 w 9662615"/>
              <a:gd name="connsiteY50" fmla="*/ 1546802 h 1648182"/>
              <a:gd name="connsiteX51" fmla="*/ 5038524 w 9662615"/>
              <a:gd name="connsiteY51" fmla="*/ 1545675 h 1648182"/>
              <a:gd name="connsiteX52" fmla="*/ 5026564 w 9662615"/>
              <a:gd name="connsiteY52" fmla="*/ 1545376 h 1648182"/>
              <a:gd name="connsiteX53" fmla="*/ 4969433 w 9662615"/>
              <a:gd name="connsiteY53" fmla="*/ 1550865 h 1648182"/>
              <a:gd name="connsiteX54" fmla="*/ 4929254 w 9662615"/>
              <a:gd name="connsiteY54" fmla="*/ 1563452 h 1648182"/>
              <a:gd name="connsiteX55" fmla="*/ 4871726 w 9662615"/>
              <a:gd name="connsiteY55" fmla="*/ 1570584 h 1648182"/>
              <a:gd name="connsiteX56" fmla="*/ 4843267 w 9662615"/>
              <a:gd name="connsiteY56" fmla="*/ 1561459 h 1648182"/>
              <a:gd name="connsiteX57" fmla="*/ 4821058 w 9662615"/>
              <a:gd name="connsiteY57" fmla="*/ 1553078 h 1648182"/>
              <a:gd name="connsiteX58" fmla="*/ 4791466 w 9662615"/>
              <a:gd name="connsiteY58" fmla="*/ 1561324 h 1648182"/>
              <a:gd name="connsiteX59" fmla="*/ 4784247 w 9662615"/>
              <a:gd name="connsiteY59" fmla="*/ 1562342 h 1648182"/>
              <a:gd name="connsiteX60" fmla="*/ 4739309 w 9662615"/>
              <a:gd name="connsiteY60" fmla="*/ 1553948 h 1648182"/>
              <a:gd name="connsiteX61" fmla="*/ 4697562 w 9662615"/>
              <a:gd name="connsiteY61" fmla="*/ 1551206 h 1648182"/>
              <a:gd name="connsiteX62" fmla="*/ 4650737 w 9662615"/>
              <a:gd name="connsiteY62" fmla="*/ 1537381 h 1648182"/>
              <a:gd name="connsiteX63" fmla="*/ 4583150 w 9662615"/>
              <a:gd name="connsiteY63" fmla="*/ 1529064 h 1648182"/>
              <a:gd name="connsiteX64" fmla="*/ 4521734 w 9662615"/>
              <a:gd name="connsiteY64" fmla="*/ 1529359 h 1648182"/>
              <a:gd name="connsiteX65" fmla="*/ 4382398 w 9662615"/>
              <a:gd name="connsiteY65" fmla="*/ 1534108 h 1648182"/>
              <a:gd name="connsiteX66" fmla="*/ 4221826 w 9662615"/>
              <a:gd name="connsiteY66" fmla="*/ 1500972 h 1648182"/>
              <a:gd name="connsiteX67" fmla="*/ 4096601 w 9662615"/>
              <a:gd name="connsiteY67" fmla="*/ 1521563 h 1648182"/>
              <a:gd name="connsiteX68" fmla="*/ 4058099 w 9662615"/>
              <a:gd name="connsiteY68" fmla="*/ 1648182 h 1648182"/>
              <a:gd name="connsiteX69" fmla="*/ 3833906 w 9662615"/>
              <a:gd name="connsiteY69" fmla="*/ 1516637 h 1648182"/>
              <a:gd name="connsiteX70" fmla="*/ 3696258 w 9662615"/>
              <a:gd name="connsiteY70" fmla="*/ 1537563 h 1648182"/>
              <a:gd name="connsiteX71" fmla="*/ 3594070 w 9662615"/>
              <a:gd name="connsiteY71" fmla="*/ 1509422 h 1648182"/>
              <a:gd name="connsiteX72" fmla="*/ 3565233 w 9662615"/>
              <a:gd name="connsiteY72" fmla="*/ 1515122 h 1648182"/>
              <a:gd name="connsiteX73" fmla="*/ 3560267 w 9662615"/>
              <a:gd name="connsiteY73" fmla="*/ 1516288 h 1648182"/>
              <a:gd name="connsiteX74" fmla="*/ 3540258 w 9662615"/>
              <a:gd name="connsiteY74" fmla="*/ 1516976 h 1648182"/>
              <a:gd name="connsiteX75" fmla="*/ 3534780 w 9662615"/>
              <a:gd name="connsiteY75" fmla="*/ 1522141 h 1648182"/>
              <a:gd name="connsiteX76" fmla="*/ 3504783 w 9662615"/>
              <a:gd name="connsiteY76" fmla="*/ 1526739 h 1648182"/>
              <a:gd name="connsiteX77" fmla="*/ 3430805 w 9662615"/>
              <a:gd name="connsiteY77" fmla="*/ 1542521 h 1648182"/>
              <a:gd name="connsiteX78" fmla="*/ 3292707 w 9662615"/>
              <a:gd name="connsiteY78" fmla="*/ 1520490 h 1648182"/>
              <a:gd name="connsiteX79" fmla="*/ 3187872 w 9662615"/>
              <a:gd name="connsiteY79" fmla="*/ 1519991 h 1648182"/>
              <a:gd name="connsiteX80" fmla="*/ 3148026 w 9662615"/>
              <a:gd name="connsiteY80" fmla="*/ 1524777 h 1648182"/>
              <a:gd name="connsiteX81" fmla="*/ 3092394 w 9662615"/>
              <a:gd name="connsiteY81" fmla="*/ 1528115 h 1648182"/>
              <a:gd name="connsiteX82" fmla="*/ 2994200 w 9662615"/>
              <a:gd name="connsiteY82" fmla="*/ 1537857 h 1648182"/>
              <a:gd name="connsiteX83" fmla="*/ 2862301 w 9662615"/>
              <a:gd name="connsiteY83" fmla="*/ 1544250 h 1648182"/>
              <a:gd name="connsiteX84" fmla="*/ 2766335 w 9662615"/>
              <a:gd name="connsiteY84" fmla="*/ 1527662 h 1648182"/>
              <a:gd name="connsiteX85" fmla="*/ 2757836 w 9662615"/>
              <a:gd name="connsiteY85" fmla="*/ 1531371 h 1648182"/>
              <a:gd name="connsiteX86" fmla="*/ 2691555 w 9662615"/>
              <a:gd name="connsiteY86" fmla="*/ 1530283 h 1648182"/>
              <a:gd name="connsiteX87" fmla="*/ 2491676 w 9662615"/>
              <a:gd name="connsiteY87" fmla="*/ 1500859 h 1648182"/>
              <a:gd name="connsiteX88" fmla="*/ 2378036 w 9662615"/>
              <a:gd name="connsiteY88" fmla="*/ 1520645 h 1648182"/>
              <a:gd name="connsiteX89" fmla="*/ 2284269 w 9662615"/>
              <a:gd name="connsiteY89" fmla="*/ 1503068 h 1648182"/>
              <a:gd name="connsiteX90" fmla="*/ 2207104 w 9662615"/>
              <a:gd name="connsiteY90" fmla="*/ 1508888 h 1648182"/>
              <a:gd name="connsiteX91" fmla="*/ 2149226 w 9662615"/>
              <a:gd name="connsiteY91" fmla="*/ 1523409 h 1648182"/>
              <a:gd name="connsiteX92" fmla="*/ 2084783 w 9662615"/>
              <a:gd name="connsiteY92" fmla="*/ 1524245 h 1648182"/>
              <a:gd name="connsiteX93" fmla="*/ 2070075 w 9662615"/>
              <a:gd name="connsiteY93" fmla="*/ 1511285 h 1648182"/>
              <a:gd name="connsiteX94" fmla="*/ 2001057 w 9662615"/>
              <a:gd name="connsiteY94" fmla="*/ 1516449 h 1648182"/>
              <a:gd name="connsiteX95" fmla="*/ 1896330 w 9662615"/>
              <a:gd name="connsiteY95" fmla="*/ 1525725 h 1648182"/>
              <a:gd name="connsiteX96" fmla="*/ 1835994 w 9662615"/>
              <a:gd name="connsiteY96" fmla="*/ 1527678 h 1648182"/>
              <a:gd name="connsiteX97" fmla="*/ 1671119 w 9662615"/>
              <a:gd name="connsiteY97" fmla="*/ 1536701 h 1648182"/>
              <a:gd name="connsiteX98" fmla="*/ 1601337 w 9662615"/>
              <a:gd name="connsiteY98" fmla="*/ 1548552 h 1648182"/>
              <a:gd name="connsiteX99" fmla="*/ 1407755 w 9662615"/>
              <a:gd name="connsiteY99" fmla="*/ 1571444 h 1648182"/>
              <a:gd name="connsiteX100" fmla="*/ 1271994 w 9662615"/>
              <a:gd name="connsiteY100" fmla="*/ 1579471 h 1648182"/>
              <a:gd name="connsiteX101" fmla="*/ 1249226 w 9662615"/>
              <a:gd name="connsiteY101" fmla="*/ 1583140 h 1648182"/>
              <a:gd name="connsiteX102" fmla="*/ 1217719 w 9662615"/>
              <a:gd name="connsiteY102" fmla="*/ 1580863 h 1648182"/>
              <a:gd name="connsiteX103" fmla="*/ 1091432 w 9662615"/>
              <a:gd name="connsiteY103" fmla="*/ 1571003 h 1648182"/>
              <a:gd name="connsiteX104" fmla="*/ 992039 w 9662615"/>
              <a:gd name="connsiteY104" fmla="*/ 1556662 h 1648182"/>
              <a:gd name="connsiteX105" fmla="*/ 868264 w 9662615"/>
              <a:gd name="connsiteY105" fmla="*/ 1566392 h 1648182"/>
              <a:gd name="connsiteX106" fmla="*/ 792765 w 9662615"/>
              <a:gd name="connsiteY106" fmla="*/ 1563102 h 1648182"/>
              <a:gd name="connsiteX107" fmla="*/ 669055 w 9662615"/>
              <a:gd name="connsiteY107" fmla="*/ 1543638 h 1648182"/>
              <a:gd name="connsiteX108" fmla="*/ 506152 w 9662615"/>
              <a:gd name="connsiteY108" fmla="*/ 1549124 h 1648182"/>
              <a:gd name="connsiteX109" fmla="*/ 472797 w 9662615"/>
              <a:gd name="connsiteY109" fmla="*/ 1568904 h 1648182"/>
              <a:gd name="connsiteX110" fmla="*/ 427864 w 9662615"/>
              <a:gd name="connsiteY110" fmla="*/ 1580848 h 1648182"/>
              <a:gd name="connsiteX111" fmla="*/ 408381 w 9662615"/>
              <a:gd name="connsiteY111" fmla="*/ 1552940 h 1648182"/>
              <a:gd name="connsiteX112" fmla="*/ 267163 w 9662615"/>
              <a:gd name="connsiteY112" fmla="*/ 1531913 h 1648182"/>
              <a:gd name="connsiteX113" fmla="*/ 196644 w 9662615"/>
              <a:gd name="connsiteY113" fmla="*/ 1524565 h 1648182"/>
              <a:gd name="connsiteX114" fmla="*/ 86819 w 9662615"/>
              <a:gd name="connsiteY114" fmla="*/ 1519517 h 1648182"/>
              <a:gd name="connsiteX115" fmla="*/ 53369 w 9662615"/>
              <a:gd name="connsiteY115" fmla="*/ 1516853 h 1648182"/>
              <a:gd name="connsiteX116" fmla="*/ 2359 w 9662615"/>
              <a:gd name="connsiteY116" fmla="*/ 1515247 h 1648182"/>
              <a:gd name="connsiteX117" fmla="*/ 0 w 9662615"/>
              <a:gd name="connsiteY117" fmla="*/ 1514932 h 1648182"/>
              <a:gd name="connsiteX118" fmla="*/ 0 w 9662615"/>
              <a:gd name="connsiteY118" fmla="*/ 0 h 1648182"/>
              <a:gd name="connsiteX0" fmla="*/ 0 w 9662615"/>
              <a:gd name="connsiteY0" fmla="*/ 0 h 1648182"/>
              <a:gd name="connsiteX1" fmla="*/ 9662615 w 9662615"/>
              <a:gd name="connsiteY1" fmla="*/ 0 h 1648182"/>
              <a:gd name="connsiteX2" fmla="*/ 9662615 w 9662615"/>
              <a:gd name="connsiteY2" fmla="*/ 1280346 h 1648182"/>
              <a:gd name="connsiteX3" fmla="*/ 9658420 w 9662615"/>
              <a:gd name="connsiteY3" fmla="*/ 1280106 h 1648182"/>
              <a:gd name="connsiteX4" fmla="*/ 9469546 w 9662615"/>
              <a:gd name="connsiteY4" fmla="*/ 1289837 h 1648182"/>
              <a:gd name="connsiteX5" fmla="*/ 9385895 w 9662615"/>
              <a:gd name="connsiteY5" fmla="*/ 1269203 h 1648182"/>
              <a:gd name="connsiteX6" fmla="*/ 9144767 w 9662615"/>
              <a:gd name="connsiteY6" fmla="*/ 1264120 h 1648182"/>
              <a:gd name="connsiteX7" fmla="*/ 8837252 w 9662615"/>
              <a:gd name="connsiteY7" fmla="*/ 1350515 h 1648182"/>
              <a:gd name="connsiteX8" fmla="*/ 8705466 w 9662615"/>
              <a:gd name="connsiteY8" fmla="*/ 1342419 h 1648182"/>
              <a:gd name="connsiteX9" fmla="*/ 8652221 w 9662615"/>
              <a:gd name="connsiteY9" fmla="*/ 1326906 h 1648182"/>
              <a:gd name="connsiteX10" fmla="*/ 8632312 w 9662615"/>
              <a:gd name="connsiteY10" fmla="*/ 1326025 h 1648182"/>
              <a:gd name="connsiteX11" fmla="*/ 8591582 w 9662615"/>
              <a:gd name="connsiteY11" fmla="*/ 1341666 h 1648182"/>
              <a:gd name="connsiteX12" fmla="*/ 8537336 w 9662615"/>
              <a:gd name="connsiteY12" fmla="*/ 1341684 h 1648182"/>
              <a:gd name="connsiteX13" fmla="*/ 8472508 w 9662615"/>
              <a:gd name="connsiteY13" fmla="*/ 1363109 h 1648182"/>
              <a:gd name="connsiteX14" fmla="*/ 8258477 w 9662615"/>
              <a:gd name="connsiteY14" fmla="*/ 1370666 h 1648182"/>
              <a:gd name="connsiteX15" fmla="*/ 8197961 w 9662615"/>
              <a:gd name="connsiteY15" fmla="*/ 1392804 h 1648182"/>
              <a:gd name="connsiteX16" fmla="*/ 8171196 w 9662615"/>
              <a:gd name="connsiteY16" fmla="*/ 1397216 h 1648182"/>
              <a:gd name="connsiteX17" fmla="*/ 8127667 w 9662615"/>
              <a:gd name="connsiteY17" fmla="*/ 1418254 h 1648182"/>
              <a:gd name="connsiteX18" fmla="*/ 7974579 w 9662615"/>
              <a:gd name="connsiteY18" fmla="*/ 1383439 h 1648182"/>
              <a:gd name="connsiteX19" fmla="*/ 7768351 w 9662615"/>
              <a:gd name="connsiteY19" fmla="*/ 1395051 h 1648182"/>
              <a:gd name="connsiteX20" fmla="*/ 7635985 w 9662615"/>
              <a:gd name="connsiteY20" fmla="*/ 1386363 h 1648182"/>
              <a:gd name="connsiteX21" fmla="*/ 7466069 w 9662615"/>
              <a:gd name="connsiteY21" fmla="*/ 1377654 h 1648182"/>
              <a:gd name="connsiteX22" fmla="*/ 7355642 w 9662615"/>
              <a:gd name="connsiteY22" fmla="*/ 1407761 h 1648182"/>
              <a:gd name="connsiteX23" fmla="*/ 7151610 w 9662615"/>
              <a:gd name="connsiteY23" fmla="*/ 1397856 h 1648182"/>
              <a:gd name="connsiteX24" fmla="*/ 7082147 w 9662615"/>
              <a:gd name="connsiteY24" fmla="*/ 1406113 h 1648182"/>
              <a:gd name="connsiteX25" fmla="*/ 7014958 w 9662615"/>
              <a:gd name="connsiteY25" fmla="*/ 1396883 h 1648182"/>
              <a:gd name="connsiteX26" fmla="*/ 6907567 w 9662615"/>
              <a:gd name="connsiteY26" fmla="*/ 1419149 h 1648182"/>
              <a:gd name="connsiteX27" fmla="*/ 6748428 w 9662615"/>
              <a:gd name="connsiteY27" fmla="*/ 1420308 h 1648182"/>
              <a:gd name="connsiteX28" fmla="*/ 6654257 w 9662615"/>
              <a:gd name="connsiteY28" fmla="*/ 1424143 h 1648182"/>
              <a:gd name="connsiteX29" fmla="*/ 6620123 w 9662615"/>
              <a:gd name="connsiteY29" fmla="*/ 1430535 h 1648182"/>
              <a:gd name="connsiteX30" fmla="*/ 6571355 w 9662615"/>
              <a:gd name="connsiteY30" fmla="*/ 1436144 h 1648182"/>
              <a:gd name="connsiteX31" fmla="*/ 6486557 w 9662615"/>
              <a:gd name="connsiteY31" fmla="*/ 1449861 h 1648182"/>
              <a:gd name="connsiteX32" fmla="*/ 6370419 w 9662615"/>
              <a:gd name="connsiteY32" fmla="*/ 1461649 h 1648182"/>
              <a:gd name="connsiteX33" fmla="*/ 6278839 w 9662615"/>
              <a:gd name="connsiteY33" fmla="*/ 1449160 h 1648182"/>
              <a:gd name="connsiteX34" fmla="*/ 6272455 w 9662615"/>
              <a:gd name="connsiteY34" fmla="*/ 1453191 h 1648182"/>
              <a:gd name="connsiteX35" fmla="*/ 6212659 w 9662615"/>
              <a:gd name="connsiteY35" fmla="*/ 1454850 h 1648182"/>
              <a:gd name="connsiteX36" fmla="*/ 6069317 w 9662615"/>
              <a:gd name="connsiteY36" fmla="*/ 1445838 h 1648182"/>
              <a:gd name="connsiteX37" fmla="*/ 5878477 w 9662615"/>
              <a:gd name="connsiteY37" fmla="*/ 1439180 h 1648182"/>
              <a:gd name="connsiteX38" fmla="*/ 5838387 w 9662615"/>
              <a:gd name="connsiteY38" fmla="*/ 1444679 h 1648182"/>
              <a:gd name="connsiteX39" fmla="*/ 5771136 w 9662615"/>
              <a:gd name="connsiteY39" fmla="*/ 1453639 h 1648182"/>
              <a:gd name="connsiteX40" fmla="*/ 5724081 w 9662615"/>
              <a:gd name="connsiteY40" fmla="*/ 1470431 h 1648182"/>
              <a:gd name="connsiteX41" fmla="*/ 5666577 w 9662615"/>
              <a:gd name="connsiteY41" fmla="*/ 1473921 h 1648182"/>
              <a:gd name="connsiteX42" fmla="*/ 5649068 w 9662615"/>
              <a:gd name="connsiteY42" fmla="*/ 1461676 h 1648182"/>
              <a:gd name="connsiteX43" fmla="*/ 5588902 w 9662615"/>
              <a:gd name="connsiteY43" fmla="*/ 1469647 h 1648182"/>
              <a:gd name="connsiteX44" fmla="*/ 5498090 w 9662615"/>
              <a:gd name="connsiteY44" fmla="*/ 1483173 h 1648182"/>
              <a:gd name="connsiteX45" fmla="*/ 5444641 w 9662615"/>
              <a:gd name="connsiteY45" fmla="*/ 1487602 h 1648182"/>
              <a:gd name="connsiteX46" fmla="*/ 5299812 w 9662615"/>
              <a:gd name="connsiteY46" fmla="*/ 1503362 h 1648182"/>
              <a:gd name="connsiteX47" fmla="*/ 5213947 w 9662615"/>
              <a:gd name="connsiteY47" fmla="*/ 1516637 h 1648182"/>
              <a:gd name="connsiteX48" fmla="*/ 5090342 w 9662615"/>
              <a:gd name="connsiteY48" fmla="*/ 1546680 h 1648182"/>
              <a:gd name="connsiteX49" fmla="*/ 5129812 w 9662615"/>
              <a:gd name="connsiteY49" fmla="*/ 1521277 h 1648182"/>
              <a:gd name="connsiteX50" fmla="*/ 5059484 w 9662615"/>
              <a:gd name="connsiteY50" fmla="*/ 1546802 h 1648182"/>
              <a:gd name="connsiteX51" fmla="*/ 5038524 w 9662615"/>
              <a:gd name="connsiteY51" fmla="*/ 1545675 h 1648182"/>
              <a:gd name="connsiteX52" fmla="*/ 5026564 w 9662615"/>
              <a:gd name="connsiteY52" fmla="*/ 1545376 h 1648182"/>
              <a:gd name="connsiteX53" fmla="*/ 4969433 w 9662615"/>
              <a:gd name="connsiteY53" fmla="*/ 1550865 h 1648182"/>
              <a:gd name="connsiteX54" fmla="*/ 4929254 w 9662615"/>
              <a:gd name="connsiteY54" fmla="*/ 1563452 h 1648182"/>
              <a:gd name="connsiteX55" fmla="*/ 4871726 w 9662615"/>
              <a:gd name="connsiteY55" fmla="*/ 1570584 h 1648182"/>
              <a:gd name="connsiteX56" fmla="*/ 4843267 w 9662615"/>
              <a:gd name="connsiteY56" fmla="*/ 1561459 h 1648182"/>
              <a:gd name="connsiteX57" fmla="*/ 4821058 w 9662615"/>
              <a:gd name="connsiteY57" fmla="*/ 1553078 h 1648182"/>
              <a:gd name="connsiteX58" fmla="*/ 4791466 w 9662615"/>
              <a:gd name="connsiteY58" fmla="*/ 1561324 h 1648182"/>
              <a:gd name="connsiteX59" fmla="*/ 4784247 w 9662615"/>
              <a:gd name="connsiteY59" fmla="*/ 1562342 h 1648182"/>
              <a:gd name="connsiteX60" fmla="*/ 4739309 w 9662615"/>
              <a:gd name="connsiteY60" fmla="*/ 1553948 h 1648182"/>
              <a:gd name="connsiteX61" fmla="*/ 4697562 w 9662615"/>
              <a:gd name="connsiteY61" fmla="*/ 1551206 h 1648182"/>
              <a:gd name="connsiteX62" fmla="*/ 4650737 w 9662615"/>
              <a:gd name="connsiteY62" fmla="*/ 1537381 h 1648182"/>
              <a:gd name="connsiteX63" fmla="*/ 4583150 w 9662615"/>
              <a:gd name="connsiteY63" fmla="*/ 1529064 h 1648182"/>
              <a:gd name="connsiteX64" fmla="*/ 4521734 w 9662615"/>
              <a:gd name="connsiteY64" fmla="*/ 1529359 h 1648182"/>
              <a:gd name="connsiteX65" fmla="*/ 4382398 w 9662615"/>
              <a:gd name="connsiteY65" fmla="*/ 1534108 h 1648182"/>
              <a:gd name="connsiteX66" fmla="*/ 4221826 w 9662615"/>
              <a:gd name="connsiteY66" fmla="*/ 1500972 h 1648182"/>
              <a:gd name="connsiteX67" fmla="*/ 4096601 w 9662615"/>
              <a:gd name="connsiteY67" fmla="*/ 1521563 h 1648182"/>
              <a:gd name="connsiteX68" fmla="*/ 4058099 w 9662615"/>
              <a:gd name="connsiteY68" fmla="*/ 1648182 h 1648182"/>
              <a:gd name="connsiteX69" fmla="*/ 3833906 w 9662615"/>
              <a:gd name="connsiteY69" fmla="*/ 1516637 h 1648182"/>
              <a:gd name="connsiteX70" fmla="*/ 3696258 w 9662615"/>
              <a:gd name="connsiteY70" fmla="*/ 1537563 h 1648182"/>
              <a:gd name="connsiteX71" fmla="*/ 3594070 w 9662615"/>
              <a:gd name="connsiteY71" fmla="*/ 1509422 h 1648182"/>
              <a:gd name="connsiteX72" fmla="*/ 3565233 w 9662615"/>
              <a:gd name="connsiteY72" fmla="*/ 1515122 h 1648182"/>
              <a:gd name="connsiteX73" fmla="*/ 3560267 w 9662615"/>
              <a:gd name="connsiteY73" fmla="*/ 1516288 h 1648182"/>
              <a:gd name="connsiteX74" fmla="*/ 3540258 w 9662615"/>
              <a:gd name="connsiteY74" fmla="*/ 1516976 h 1648182"/>
              <a:gd name="connsiteX75" fmla="*/ 3534780 w 9662615"/>
              <a:gd name="connsiteY75" fmla="*/ 1522141 h 1648182"/>
              <a:gd name="connsiteX76" fmla="*/ 3504783 w 9662615"/>
              <a:gd name="connsiteY76" fmla="*/ 1526739 h 1648182"/>
              <a:gd name="connsiteX77" fmla="*/ 3430805 w 9662615"/>
              <a:gd name="connsiteY77" fmla="*/ 1542521 h 1648182"/>
              <a:gd name="connsiteX78" fmla="*/ 3292707 w 9662615"/>
              <a:gd name="connsiteY78" fmla="*/ 1520490 h 1648182"/>
              <a:gd name="connsiteX79" fmla="*/ 3187872 w 9662615"/>
              <a:gd name="connsiteY79" fmla="*/ 1519991 h 1648182"/>
              <a:gd name="connsiteX80" fmla="*/ 3148026 w 9662615"/>
              <a:gd name="connsiteY80" fmla="*/ 1524777 h 1648182"/>
              <a:gd name="connsiteX81" fmla="*/ 3092394 w 9662615"/>
              <a:gd name="connsiteY81" fmla="*/ 1528115 h 1648182"/>
              <a:gd name="connsiteX82" fmla="*/ 2994200 w 9662615"/>
              <a:gd name="connsiteY82" fmla="*/ 1537857 h 1648182"/>
              <a:gd name="connsiteX83" fmla="*/ 2862301 w 9662615"/>
              <a:gd name="connsiteY83" fmla="*/ 1544250 h 1648182"/>
              <a:gd name="connsiteX84" fmla="*/ 2766335 w 9662615"/>
              <a:gd name="connsiteY84" fmla="*/ 1527662 h 1648182"/>
              <a:gd name="connsiteX85" fmla="*/ 2757836 w 9662615"/>
              <a:gd name="connsiteY85" fmla="*/ 1531371 h 1648182"/>
              <a:gd name="connsiteX86" fmla="*/ 2691555 w 9662615"/>
              <a:gd name="connsiteY86" fmla="*/ 1530283 h 1648182"/>
              <a:gd name="connsiteX87" fmla="*/ 2491676 w 9662615"/>
              <a:gd name="connsiteY87" fmla="*/ 1500859 h 1648182"/>
              <a:gd name="connsiteX88" fmla="*/ 2378036 w 9662615"/>
              <a:gd name="connsiteY88" fmla="*/ 1520645 h 1648182"/>
              <a:gd name="connsiteX89" fmla="*/ 2284269 w 9662615"/>
              <a:gd name="connsiteY89" fmla="*/ 1503068 h 1648182"/>
              <a:gd name="connsiteX90" fmla="*/ 2207104 w 9662615"/>
              <a:gd name="connsiteY90" fmla="*/ 1508888 h 1648182"/>
              <a:gd name="connsiteX91" fmla="*/ 2149226 w 9662615"/>
              <a:gd name="connsiteY91" fmla="*/ 1523409 h 1648182"/>
              <a:gd name="connsiteX92" fmla="*/ 2084783 w 9662615"/>
              <a:gd name="connsiteY92" fmla="*/ 1524245 h 1648182"/>
              <a:gd name="connsiteX93" fmla="*/ 2070075 w 9662615"/>
              <a:gd name="connsiteY93" fmla="*/ 1511285 h 1648182"/>
              <a:gd name="connsiteX94" fmla="*/ 2001057 w 9662615"/>
              <a:gd name="connsiteY94" fmla="*/ 1516449 h 1648182"/>
              <a:gd name="connsiteX95" fmla="*/ 1896330 w 9662615"/>
              <a:gd name="connsiteY95" fmla="*/ 1525725 h 1648182"/>
              <a:gd name="connsiteX96" fmla="*/ 1835994 w 9662615"/>
              <a:gd name="connsiteY96" fmla="*/ 1527678 h 1648182"/>
              <a:gd name="connsiteX97" fmla="*/ 1671119 w 9662615"/>
              <a:gd name="connsiteY97" fmla="*/ 1536701 h 1648182"/>
              <a:gd name="connsiteX98" fmla="*/ 1601337 w 9662615"/>
              <a:gd name="connsiteY98" fmla="*/ 1548552 h 1648182"/>
              <a:gd name="connsiteX99" fmla="*/ 1407755 w 9662615"/>
              <a:gd name="connsiteY99" fmla="*/ 1571444 h 1648182"/>
              <a:gd name="connsiteX100" fmla="*/ 1271994 w 9662615"/>
              <a:gd name="connsiteY100" fmla="*/ 1579471 h 1648182"/>
              <a:gd name="connsiteX101" fmla="*/ 1249226 w 9662615"/>
              <a:gd name="connsiteY101" fmla="*/ 1583140 h 1648182"/>
              <a:gd name="connsiteX102" fmla="*/ 1217719 w 9662615"/>
              <a:gd name="connsiteY102" fmla="*/ 1580863 h 1648182"/>
              <a:gd name="connsiteX103" fmla="*/ 1091432 w 9662615"/>
              <a:gd name="connsiteY103" fmla="*/ 1571003 h 1648182"/>
              <a:gd name="connsiteX104" fmla="*/ 992039 w 9662615"/>
              <a:gd name="connsiteY104" fmla="*/ 1556662 h 1648182"/>
              <a:gd name="connsiteX105" fmla="*/ 868264 w 9662615"/>
              <a:gd name="connsiteY105" fmla="*/ 1566392 h 1648182"/>
              <a:gd name="connsiteX106" fmla="*/ 792765 w 9662615"/>
              <a:gd name="connsiteY106" fmla="*/ 1563102 h 1648182"/>
              <a:gd name="connsiteX107" fmla="*/ 669055 w 9662615"/>
              <a:gd name="connsiteY107" fmla="*/ 1543638 h 1648182"/>
              <a:gd name="connsiteX108" fmla="*/ 506152 w 9662615"/>
              <a:gd name="connsiteY108" fmla="*/ 1549124 h 1648182"/>
              <a:gd name="connsiteX109" fmla="*/ 472797 w 9662615"/>
              <a:gd name="connsiteY109" fmla="*/ 1568904 h 1648182"/>
              <a:gd name="connsiteX110" fmla="*/ 427864 w 9662615"/>
              <a:gd name="connsiteY110" fmla="*/ 1580848 h 1648182"/>
              <a:gd name="connsiteX111" fmla="*/ 408381 w 9662615"/>
              <a:gd name="connsiteY111" fmla="*/ 1552940 h 1648182"/>
              <a:gd name="connsiteX112" fmla="*/ 267163 w 9662615"/>
              <a:gd name="connsiteY112" fmla="*/ 1531913 h 1648182"/>
              <a:gd name="connsiteX113" fmla="*/ 196644 w 9662615"/>
              <a:gd name="connsiteY113" fmla="*/ 1524565 h 1648182"/>
              <a:gd name="connsiteX114" fmla="*/ 86819 w 9662615"/>
              <a:gd name="connsiteY114" fmla="*/ 1519517 h 1648182"/>
              <a:gd name="connsiteX115" fmla="*/ 53369 w 9662615"/>
              <a:gd name="connsiteY115" fmla="*/ 1516853 h 1648182"/>
              <a:gd name="connsiteX116" fmla="*/ 2359 w 9662615"/>
              <a:gd name="connsiteY116" fmla="*/ 1515247 h 1648182"/>
              <a:gd name="connsiteX117" fmla="*/ 0 w 9662615"/>
              <a:gd name="connsiteY117" fmla="*/ 1514932 h 1648182"/>
              <a:gd name="connsiteX118" fmla="*/ 0 w 9662615"/>
              <a:gd name="connsiteY118" fmla="*/ 0 h 1648182"/>
              <a:gd name="connsiteX0" fmla="*/ 0 w 9662615"/>
              <a:gd name="connsiteY0" fmla="*/ 0 h 1723719"/>
              <a:gd name="connsiteX1" fmla="*/ 9662615 w 9662615"/>
              <a:gd name="connsiteY1" fmla="*/ 0 h 1723719"/>
              <a:gd name="connsiteX2" fmla="*/ 9662615 w 9662615"/>
              <a:gd name="connsiteY2" fmla="*/ 1280346 h 1723719"/>
              <a:gd name="connsiteX3" fmla="*/ 9658420 w 9662615"/>
              <a:gd name="connsiteY3" fmla="*/ 1280106 h 1723719"/>
              <a:gd name="connsiteX4" fmla="*/ 9469546 w 9662615"/>
              <a:gd name="connsiteY4" fmla="*/ 1289837 h 1723719"/>
              <a:gd name="connsiteX5" fmla="*/ 9385895 w 9662615"/>
              <a:gd name="connsiteY5" fmla="*/ 1269203 h 1723719"/>
              <a:gd name="connsiteX6" fmla="*/ 9144767 w 9662615"/>
              <a:gd name="connsiteY6" fmla="*/ 1264120 h 1723719"/>
              <a:gd name="connsiteX7" fmla="*/ 8837252 w 9662615"/>
              <a:gd name="connsiteY7" fmla="*/ 1350515 h 1723719"/>
              <a:gd name="connsiteX8" fmla="*/ 8705466 w 9662615"/>
              <a:gd name="connsiteY8" fmla="*/ 1342419 h 1723719"/>
              <a:gd name="connsiteX9" fmla="*/ 8652221 w 9662615"/>
              <a:gd name="connsiteY9" fmla="*/ 1326906 h 1723719"/>
              <a:gd name="connsiteX10" fmla="*/ 8632312 w 9662615"/>
              <a:gd name="connsiteY10" fmla="*/ 1326025 h 1723719"/>
              <a:gd name="connsiteX11" fmla="*/ 8591582 w 9662615"/>
              <a:gd name="connsiteY11" fmla="*/ 1341666 h 1723719"/>
              <a:gd name="connsiteX12" fmla="*/ 8537336 w 9662615"/>
              <a:gd name="connsiteY12" fmla="*/ 1341684 h 1723719"/>
              <a:gd name="connsiteX13" fmla="*/ 8472508 w 9662615"/>
              <a:gd name="connsiteY13" fmla="*/ 1363109 h 1723719"/>
              <a:gd name="connsiteX14" fmla="*/ 8258477 w 9662615"/>
              <a:gd name="connsiteY14" fmla="*/ 1370666 h 1723719"/>
              <a:gd name="connsiteX15" fmla="*/ 8197961 w 9662615"/>
              <a:gd name="connsiteY15" fmla="*/ 1392804 h 1723719"/>
              <a:gd name="connsiteX16" fmla="*/ 8171196 w 9662615"/>
              <a:gd name="connsiteY16" fmla="*/ 1397216 h 1723719"/>
              <a:gd name="connsiteX17" fmla="*/ 8127667 w 9662615"/>
              <a:gd name="connsiteY17" fmla="*/ 1418254 h 1723719"/>
              <a:gd name="connsiteX18" fmla="*/ 7974579 w 9662615"/>
              <a:gd name="connsiteY18" fmla="*/ 1383439 h 1723719"/>
              <a:gd name="connsiteX19" fmla="*/ 7768351 w 9662615"/>
              <a:gd name="connsiteY19" fmla="*/ 1395051 h 1723719"/>
              <a:gd name="connsiteX20" fmla="*/ 7635985 w 9662615"/>
              <a:gd name="connsiteY20" fmla="*/ 1386363 h 1723719"/>
              <a:gd name="connsiteX21" fmla="*/ 7466069 w 9662615"/>
              <a:gd name="connsiteY21" fmla="*/ 1377654 h 1723719"/>
              <a:gd name="connsiteX22" fmla="*/ 7355642 w 9662615"/>
              <a:gd name="connsiteY22" fmla="*/ 1407761 h 1723719"/>
              <a:gd name="connsiteX23" fmla="*/ 7151610 w 9662615"/>
              <a:gd name="connsiteY23" fmla="*/ 1397856 h 1723719"/>
              <a:gd name="connsiteX24" fmla="*/ 7082147 w 9662615"/>
              <a:gd name="connsiteY24" fmla="*/ 1406113 h 1723719"/>
              <a:gd name="connsiteX25" fmla="*/ 7014958 w 9662615"/>
              <a:gd name="connsiteY25" fmla="*/ 1396883 h 1723719"/>
              <a:gd name="connsiteX26" fmla="*/ 6907567 w 9662615"/>
              <a:gd name="connsiteY26" fmla="*/ 1419149 h 1723719"/>
              <a:gd name="connsiteX27" fmla="*/ 6748428 w 9662615"/>
              <a:gd name="connsiteY27" fmla="*/ 1420308 h 1723719"/>
              <a:gd name="connsiteX28" fmla="*/ 6654257 w 9662615"/>
              <a:gd name="connsiteY28" fmla="*/ 1424143 h 1723719"/>
              <a:gd name="connsiteX29" fmla="*/ 6620123 w 9662615"/>
              <a:gd name="connsiteY29" fmla="*/ 1430535 h 1723719"/>
              <a:gd name="connsiteX30" fmla="*/ 6571355 w 9662615"/>
              <a:gd name="connsiteY30" fmla="*/ 1436144 h 1723719"/>
              <a:gd name="connsiteX31" fmla="*/ 6486557 w 9662615"/>
              <a:gd name="connsiteY31" fmla="*/ 1449861 h 1723719"/>
              <a:gd name="connsiteX32" fmla="*/ 6370419 w 9662615"/>
              <a:gd name="connsiteY32" fmla="*/ 1461649 h 1723719"/>
              <a:gd name="connsiteX33" fmla="*/ 6278839 w 9662615"/>
              <a:gd name="connsiteY33" fmla="*/ 1449160 h 1723719"/>
              <a:gd name="connsiteX34" fmla="*/ 6272455 w 9662615"/>
              <a:gd name="connsiteY34" fmla="*/ 1453191 h 1723719"/>
              <a:gd name="connsiteX35" fmla="*/ 6212659 w 9662615"/>
              <a:gd name="connsiteY35" fmla="*/ 1454850 h 1723719"/>
              <a:gd name="connsiteX36" fmla="*/ 6069317 w 9662615"/>
              <a:gd name="connsiteY36" fmla="*/ 1445838 h 1723719"/>
              <a:gd name="connsiteX37" fmla="*/ 5878477 w 9662615"/>
              <a:gd name="connsiteY37" fmla="*/ 1439180 h 1723719"/>
              <a:gd name="connsiteX38" fmla="*/ 5838387 w 9662615"/>
              <a:gd name="connsiteY38" fmla="*/ 1444679 h 1723719"/>
              <a:gd name="connsiteX39" fmla="*/ 5771136 w 9662615"/>
              <a:gd name="connsiteY39" fmla="*/ 1453639 h 1723719"/>
              <a:gd name="connsiteX40" fmla="*/ 5724081 w 9662615"/>
              <a:gd name="connsiteY40" fmla="*/ 1470431 h 1723719"/>
              <a:gd name="connsiteX41" fmla="*/ 5666577 w 9662615"/>
              <a:gd name="connsiteY41" fmla="*/ 1473921 h 1723719"/>
              <a:gd name="connsiteX42" fmla="*/ 5649068 w 9662615"/>
              <a:gd name="connsiteY42" fmla="*/ 1461676 h 1723719"/>
              <a:gd name="connsiteX43" fmla="*/ 5588902 w 9662615"/>
              <a:gd name="connsiteY43" fmla="*/ 1469647 h 1723719"/>
              <a:gd name="connsiteX44" fmla="*/ 5498090 w 9662615"/>
              <a:gd name="connsiteY44" fmla="*/ 1483173 h 1723719"/>
              <a:gd name="connsiteX45" fmla="*/ 5444641 w 9662615"/>
              <a:gd name="connsiteY45" fmla="*/ 1487602 h 1723719"/>
              <a:gd name="connsiteX46" fmla="*/ 5299812 w 9662615"/>
              <a:gd name="connsiteY46" fmla="*/ 1503362 h 1723719"/>
              <a:gd name="connsiteX47" fmla="*/ 5213947 w 9662615"/>
              <a:gd name="connsiteY47" fmla="*/ 1516637 h 1723719"/>
              <a:gd name="connsiteX48" fmla="*/ 5090342 w 9662615"/>
              <a:gd name="connsiteY48" fmla="*/ 1546680 h 1723719"/>
              <a:gd name="connsiteX49" fmla="*/ 5129812 w 9662615"/>
              <a:gd name="connsiteY49" fmla="*/ 1521277 h 1723719"/>
              <a:gd name="connsiteX50" fmla="*/ 5059484 w 9662615"/>
              <a:gd name="connsiteY50" fmla="*/ 1546802 h 1723719"/>
              <a:gd name="connsiteX51" fmla="*/ 5038524 w 9662615"/>
              <a:gd name="connsiteY51" fmla="*/ 1545675 h 1723719"/>
              <a:gd name="connsiteX52" fmla="*/ 5026564 w 9662615"/>
              <a:gd name="connsiteY52" fmla="*/ 1545376 h 1723719"/>
              <a:gd name="connsiteX53" fmla="*/ 4969433 w 9662615"/>
              <a:gd name="connsiteY53" fmla="*/ 1550865 h 1723719"/>
              <a:gd name="connsiteX54" fmla="*/ 4929254 w 9662615"/>
              <a:gd name="connsiteY54" fmla="*/ 1563452 h 1723719"/>
              <a:gd name="connsiteX55" fmla="*/ 4871726 w 9662615"/>
              <a:gd name="connsiteY55" fmla="*/ 1570584 h 1723719"/>
              <a:gd name="connsiteX56" fmla="*/ 4843267 w 9662615"/>
              <a:gd name="connsiteY56" fmla="*/ 1561459 h 1723719"/>
              <a:gd name="connsiteX57" fmla="*/ 4821058 w 9662615"/>
              <a:gd name="connsiteY57" fmla="*/ 1553078 h 1723719"/>
              <a:gd name="connsiteX58" fmla="*/ 4791466 w 9662615"/>
              <a:gd name="connsiteY58" fmla="*/ 1561324 h 1723719"/>
              <a:gd name="connsiteX59" fmla="*/ 4784247 w 9662615"/>
              <a:gd name="connsiteY59" fmla="*/ 1562342 h 1723719"/>
              <a:gd name="connsiteX60" fmla="*/ 4739309 w 9662615"/>
              <a:gd name="connsiteY60" fmla="*/ 1553948 h 1723719"/>
              <a:gd name="connsiteX61" fmla="*/ 4697562 w 9662615"/>
              <a:gd name="connsiteY61" fmla="*/ 1551206 h 1723719"/>
              <a:gd name="connsiteX62" fmla="*/ 4650737 w 9662615"/>
              <a:gd name="connsiteY62" fmla="*/ 1537381 h 1723719"/>
              <a:gd name="connsiteX63" fmla="*/ 4583150 w 9662615"/>
              <a:gd name="connsiteY63" fmla="*/ 1529064 h 1723719"/>
              <a:gd name="connsiteX64" fmla="*/ 4521734 w 9662615"/>
              <a:gd name="connsiteY64" fmla="*/ 1529359 h 1723719"/>
              <a:gd name="connsiteX65" fmla="*/ 4382398 w 9662615"/>
              <a:gd name="connsiteY65" fmla="*/ 1534108 h 1723719"/>
              <a:gd name="connsiteX66" fmla="*/ 4221826 w 9662615"/>
              <a:gd name="connsiteY66" fmla="*/ 1500972 h 1723719"/>
              <a:gd name="connsiteX67" fmla="*/ 4096601 w 9662615"/>
              <a:gd name="connsiteY67" fmla="*/ 1521563 h 1723719"/>
              <a:gd name="connsiteX68" fmla="*/ 3970635 w 9662615"/>
              <a:gd name="connsiteY68" fmla="*/ 1723719 h 1723719"/>
              <a:gd name="connsiteX69" fmla="*/ 3833906 w 9662615"/>
              <a:gd name="connsiteY69" fmla="*/ 1516637 h 1723719"/>
              <a:gd name="connsiteX70" fmla="*/ 3696258 w 9662615"/>
              <a:gd name="connsiteY70" fmla="*/ 1537563 h 1723719"/>
              <a:gd name="connsiteX71" fmla="*/ 3594070 w 9662615"/>
              <a:gd name="connsiteY71" fmla="*/ 1509422 h 1723719"/>
              <a:gd name="connsiteX72" fmla="*/ 3565233 w 9662615"/>
              <a:gd name="connsiteY72" fmla="*/ 1515122 h 1723719"/>
              <a:gd name="connsiteX73" fmla="*/ 3560267 w 9662615"/>
              <a:gd name="connsiteY73" fmla="*/ 1516288 h 1723719"/>
              <a:gd name="connsiteX74" fmla="*/ 3540258 w 9662615"/>
              <a:gd name="connsiteY74" fmla="*/ 1516976 h 1723719"/>
              <a:gd name="connsiteX75" fmla="*/ 3534780 w 9662615"/>
              <a:gd name="connsiteY75" fmla="*/ 1522141 h 1723719"/>
              <a:gd name="connsiteX76" fmla="*/ 3504783 w 9662615"/>
              <a:gd name="connsiteY76" fmla="*/ 1526739 h 1723719"/>
              <a:gd name="connsiteX77" fmla="*/ 3430805 w 9662615"/>
              <a:gd name="connsiteY77" fmla="*/ 1542521 h 1723719"/>
              <a:gd name="connsiteX78" fmla="*/ 3292707 w 9662615"/>
              <a:gd name="connsiteY78" fmla="*/ 1520490 h 1723719"/>
              <a:gd name="connsiteX79" fmla="*/ 3187872 w 9662615"/>
              <a:gd name="connsiteY79" fmla="*/ 1519991 h 1723719"/>
              <a:gd name="connsiteX80" fmla="*/ 3148026 w 9662615"/>
              <a:gd name="connsiteY80" fmla="*/ 1524777 h 1723719"/>
              <a:gd name="connsiteX81" fmla="*/ 3092394 w 9662615"/>
              <a:gd name="connsiteY81" fmla="*/ 1528115 h 1723719"/>
              <a:gd name="connsiteX82" fmla="*/ 2994200 w 9662615"/>
              <a:gd name="connsiteY82" fmla="*/ 1537857 h 1723719"/>
              <a:gd name="connsiteX83" fmla="*/ 2862301 w 9662615"/>
              <a:gd name="connsiteY83" fmla="*/ 1544250 h 1723719"/>
              <a:gd name="connsiteX84" fmla="*/ 2766335 w 9662615"/>
              <a:gd name="connsiteY84" fmla="*/ 1527662 h 1723719"/>
              <a:gd name="connsiteX85" fmla="*/ 2757836 w 9662615"/>
              <a:gd name="connsiteY85" fmla="*/ 1531371 h 1723719"/>
              <a:gd name="connsiteX86" fmla="*/ 2691555 w 9662615"/>
              <a:gd name="connsiteY86" fmla="*/ 1530283 h 1723719"/>
              <a:gd name="connsiteX87" fmla="*/ 2491676 w 9662615"/>
              <a:gd name="connsiteY87" fmla="*/ 1500859 h 1723719"/>
              <a:gd name="connsiteX88" fmla="*/ 2378036 w 9662615"/>
              <a:gd name="connsiteY88" fmla="*/ 1520645 h 1723719"/>
              <a:gd name="connsiteX89" fmla="*/ 2284269 w 9662615"/>
              <a:gd name="connsiteY89" fmla="*/ 1503068 h 1723719"/>
              <a:gd name="connsiteX90" fmla="*/ 2207104 w 9662615"/>
              <a:gd name="connsiteY90" fmla="*/ 1508888 h 1723719"/>
              <a:gd name="connsiteX91" fmla="*/ 2149226 w 9662615"/>
              <a:gd name="connsiteY91" fmla="*/ 1523409 h 1723719"/>
              <a:gd name="connsiteX92" fmla="*/ 2084783 w 9662615"/>
              <a:gd name="connsiteY92" fmla="*/ 1524245 h 1723719"/>
              <a:gd name="connsiteX93" fmla="*/ 2070075 w 9662615"/>
              <a:gd name="connsiteY93" fmla="*/ 1511285 h 1723719"/>
              <a:gd name="connsiteX94" fmla="*/ 2001057 w 9662615"/>
              <a:gd name="connsiteY94" fmla="*/ 1516449 h 1723719"/>
              <a:gd name="connsiteX95" fmla="*/ 1896330 w 9662615"/>
              <a:gd name="connsiteY95" fmla="*/ 1525725 h 1723719"/>
              <a:gd name="connsiteX96" fmla="*/ 1835994 w 9662615"/>
              <a:gd name="connsiteY96" fmla="*/ 1527678 h 1723719"/>
              <a:gd name="connsiteX97" fmla="*/ 1671119 w 9662615"/>
              <a:gd name="connsiteY97" fmla="*/ 1536701 h 1723719"/>
              <a:gd name="connsiteX98" fmla="*/ 1601337 w 9662615"/>
              <a:gd name="connsiteY98" fmla="*/ 1548552 h 1723719"/>
              <a:gd name="connsiteX99" fmla="*/ 1407755 w 9662615"/>
              <a:gd name="connsiteY99" fmla="*/ 1571444 h 1723719"/>
              <a:gd name="connsiteX100" fmla="*/ 1271994 w 9662615"/>
              <a:gd name="connsiteY100" fmla="*/ 1579471 h 1723719"/>
              <a:gd name="connsiteX101" fmla="*/ 1249226 w 9662615"/>
              <a:gd name="connsiteY101" fmla="*/ 1583140 h 1723719"/>
              <a:gd name="connsiteX102" fmla="*/ 1217719 w 9662615"/>
              <a:gd name="connsiteY102" fmla="*/ 1580863 h 1723719"/>
              <a:gd name="connsiteX103" fmla="*/ 1091432 w 9662615"/>
              <a:gd name="connsiteY103" fmla="*/ 1571003 h 1723719"/>
              <a:gd name="connsiteX104" fmla="*/ 992039 w 9662615"/>
              <a:gd name="connsiteY104" fmla="*/ 1556662 h 1723719"/>
              <a:gd name="connsiteX105" fmla="*/ 868264 w 9662615"/>
              <a:gd name="connsiteY105" fmla="*/ 1566392 h 1723719"/>
              <a:gd name="connsiteX106" fmla="*/ 792765 w 9662615"/>
              <a:gd name="connsiteY106" fmla="*/ 1563102 h 1723719"/>
              <a:gd name="connsiteX107" fmla="*/ 669055 w 9662615"/>
              <a:gd name="connsiteY107" fmla="*/ 1543638 h 1723719"/>
              <a:gd name="connsiteX108" fmla="*/ 506152 w 9662615"/>
              <a:gd name="connsiteY108" fmla="*/ 1549124 h 1723719"/>
              <a:gd name="connsiteX109" fmla="*/ 472797 w 9662615"/>
              <a:gd name="connsiteY109" fmla="*/ 1568904 h 1723719"/>
              <a:gd name="connsiteX110" fmla="*/ 427864 w 9662615"/>
              <a:gd name="connsiteY110" fmla="*/ 1580848 h 1723719"/>
              <a:gd name="connsiteX111" fmla="*/ 408381 w 9662615"/>
              <a:gd name="connsiteY111" fmla="*/ 1552940 h 1723719"/>
              <a:gd name="connsiteX112" fmla="*/ 267163 w 9662615"/>
              <a:gd name="connsiteY112" fmla="*/ 1531913 h 1723719"/>
              <a:gd name="connsiteX113" fmla="*/ 196644 w 9662615"/>
              <a:gd name="connsiteY113" fmla="*/ 1524565 h 1723719"/>
              <a:gd name="connsiteX114" fmla="*/ 86819 w 9662615"/>
              <a:gd name="connsiteY114" fmla="*/ 1519517 h 1723719"/>
              <a:gd name="connsiteX115" fmla="*/ 53369 w 9662615"/>
              <a:gd name="connsiteY115" fmla="*/ 1516853 h 1723719"/>
              <a:gd name="connsiteX116" fmla="*/ 2359 w 9662615"/>
              <a:gd name="connsiteY116" fmla="*/ 1515247 h 1723719"/>
              <a:gd name="connsiteX117" fmla="*/ 0 w 9662615"/>
              <a:gd name="connsiteY117" fmla="*/ 1514932 h 1723719"/>
              <a:gd name="connsiteX118" fmla="*/ 0 w 9662615"/>
              <a:gd name="connsiteY118" fmla="*/ 0 h 1723719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37764 w 9662615"/>
              <a:gd name="connsiteY49" fmla="*/ 1481521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177807 w 9662615"/>
              <a:gd name="connsiteY48" fmla="*/ 1526802 h 1583140"/>
              <a:gd name="connsiteX49" fmla="*/ 5137764 w 9662615"/>
              <a:gd name="connsiteY49" fmla="*/ 1481521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18664 w 9662615"/>
              <a:gd name="connsiteY3" fmla="*/ 1331789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69055 w 9662615"/>
              <a:gd name="connsiteY106" fmla="*/ 1543638 h 1583140"/>
              <a:gd name="connsiteX107" fmla="*/ 506152 w 9662615"/>
              <a:gd name="connsiteY107" fmla="*/ 1549124 h 1583140"/>
              <a:gd name="connsiteX108" fmla="*/ 472797 w 9662615"/>
              <a:gd name="connsiteY108" fmla="*/ 1568904 h 1583140"/>
              <a:gd name="connsiteX109" fmla="*/ 427864 w 9662615"/>
              <a:gd name="connsiteY109" fmla="*/ 1580848 h 1583140"/>
              <a:gd name="connsiteX110" fmla="*/ 408381 w 9662615"/>
              <a:gd name="connsiteY110" fmla="*/ 1552940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69055 w 9662615"/>
              <a:gd name="connsiteY106" fmla="*/ 1543638 h 1583140"/>
              <a:gd name="connsiteX107" fmla="*/ 506152 w 9662615"/>
              <a:gd name="connsiteY107" fmla="*/ 1549124 h 1583140"/>
              <a:gd name="connsiteX108" fmla="*/ 472797 w 9662615"/>
              <a:gd name="connsiteY108" fmla="*/ 1568904 h 1583140"/>
              <a:gd name="connsiteX109" fmla="*/ 427864 w 9662615"/>
              <a:gd name="connsiteY109" fmla="*/ 1580848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69055 w 9662615"/>
              <a:gd name="connsiteY106" fmla="*/ 1543638 h 1583140"/>
              <a:gd name="connsiteX107" fmla="*/ 506152 w 9662615"/>
              <a:gd name="connsiteY107" fmla="*/ 1549124 h 1583140"/>
              <a:gd name="connsiteX108" fmla="*/ 472797 w 9662615"/>
              <a:gd name="connsiteY108" fmla="*/ 1568904 h 1583140"/>
              <a:gd name="connsiteX109" fmla="*/ 396059 w 9662615"/>
              <a:gd name="connsiteY109" fmla="*/ 1560970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69055 w 9662615"/>
              <a:gd name="connsiteY106" fmla="*/ 1543638 h 1583140"/>
              <a:gd name="connsiteX107" fmla="*/ 541933 w 9662615"/>
              <a:gd name="connsiteY107" fmla="*/ 1561051 h 1583140"/>
              <a:gd name="connsiteX108" fmla="*/ 472797 w 9662615"/>
              <a:gd name="connsiteY108" fmla="*/ 1568904 h 1583140"/>
              <a:gd name="connsiteX109" fmla="*/ 396059 w 9662615"/>
              <a:gd name="connsiteY109" fmla="*/ 1560970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53153 w 9662615"/>
              <a:gd name="connsiteY106" fmla="*/ 1563516 h 1583140"/>
              <a:gd name="connsiteX107" fmla="*/ 541933 w 9662615"/>
              <a:gd name="connsiteY107" fmla="*/ 1561051 h 1583140"/>
              <a:gd name="connsiteX108" fmla="*/ 472797 w 9662615"/>
              <a:gd name="connsiteY108" fmla="*/ 1568904 h 1583140"/>
              <a:gd name="connsiteX109" fmla="*/ 396059 w 9662615"/>
              <a:gd name="connsiteY109" fmla="*/ 1560970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40355 w 9662615"/>
              <a:gd name="connsiteY103" fmla="*/ 1560638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53153 w 9662615"/>
              <a:gd name="connsiteY106" fmla="*/ 1563516 h 1583140"/>
              <a:gd name="connsiteX107" fmla="*/ 541933 w 9662615"/>
              <a:gd name="connsiteY107" fmla="*/ 1561051 h 1583140"/>
              <a:gd name="connsiteX108" fmla="*/ 472797 w 9662615"/>
              <a:gd name="connsiteY108" fmla="*/ 1568904 h 1583140"/>
              <a:gd name="connsiteX109" fmla="*/ 396059 w 9662615"/>
              <a:gd name="connsiteY109" fmla="*/ 1560970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92811"/>
              <a:gd name="connsiteX1" fmla="*/ 9662615 w 9662615"/>
              <a:gd name="connsiteY1" fmla="*/ 0 h 1592811"/>
              <a:gd name="connsiteX2" fmla="*/ 9662615 w 9662615"/>
              <a:gd name="connsiteY2" fmla="*/ 1280346 h 1592811"/>
              <a:gd name="connsiteX3" fmla="*/ 9551077 w 9662615"/>
              <a:gd name="connsiteY3" fmla="*/ 1292033 h 1592811"/>
              <a:gd name="connsiteX4" fmla="*/ 9469546 w 9662615"/>
              <a:gd name="connsiteY4" fmla="*/ 1289837 h 1592811"/>
              <a:gd name="connsiteX5" fmla="*/ 9326260 w 9662615"/>
              <a:gd name="connsiteY5" fmla="*/ 1277155 h 1592811"/>
              <a:gd name="connsiteX6" fmla="*/ 9144767 w 9662615"/>
              <a:gd name="connsiteY6" fmla="*/ 1264120 h 1592811"/>
              <a:gd name="connsiteX7" fmla="*/ 8976400 w 9662615"/>
              <a:gd name="connsiteY7" fmla="*/ 1326661 h 1592811"/>
              <a:gd name="connsiteX8" fmla="*/ 8828711 w 9662615"/>
              <a:gd name="connsiteY8" fmla="*/ 1346394 h 1592811"/>
              <a:gd name="connsiteX9" fmla="*/ 8695953 w 9662615"/>
              <a:gd name="connsiteY9" fmla="*/ 1346784 h 1592811"/>
              <a:gd name="connsiteX10" fmla="*/ 8652191 w 9662615"/>
              <a:gd name="connsiteY10" fmla="*/ 1345903 h 1592811"/>
              <a:gd name="connsiteX11" fmla="*/ 8591582 w 9662615"/>
              <a:gd name="connsiteY11" fmla="*/ 1341666 h 1592811"/>
              <a:gd name="connsiteX12" fmla="*/ 8537336 w 9662615"/>
              <a:gd name="connsiteY12" fmla="*/ 1341684 h 1592811"/>
              <a:gd name="connsiteX13" fmla="*/ 8416849 w 9662615"/>
              <a:gd name="connsiteY13" fmla="*/ 1367085 h 1592811"/>
              <a:gd name="connsiteX14" fmla="*/ 8278355 w 9662615"/>
              <a:gd name="connsiteY14" fmla="*/ 1386569 h 1592811"/>
              <a:gd name="connsiteX15" fmla="*/ 8197961 w 9662615"/>
              <a:gd name="connsiteY15" fmla="*/ 1392804 h 1592811"/>
              <a:gd name="connsiteX16" fmla="*/ 8171196 w 9662615"/>
              <a:gd name="connsiteY16" fmla="*/ 1397216 h 1592811"/>
              <a:gd name="connsiteX17" fmla="*/ 8087910 w 9662615"/>
              <a:gd name="connsiteY17" fmla="*/ 1386449 h 1592811"/>
              <a:gd name="connsiteX18" fmla="*/ 7974579 w 9662615"/>
              <a:gd name="connsiteY18" fmla="*/ 1383439 h 1592811"/>
              <a:gd name="connsiteX19" fmla="*/ 7768351 w 9662615"/>
              <a:gd name="connsiteY19" fmla="*/ 1395051 h 1592811"/>
              <a:gd name="connsiteX20" fmla="*/ 7635985 w 9662615"/>
              <a:gd name="connsiteY20" fmla="*/ 1386363 h 1592811"/>
              <a:gd name="connsiteX21" fmla="*/ 7466069 w 9662615"/>
              <a:gd name="connsiteY21" fmla="*/ 1377654 h 1592811"/>
              <a:gd name="connsiteX22" fmla="*/ 7355642 w 9662615"/>
              <a:gd name="connsiteY22" fmla="*/ 1407761 h 1592811"/>
              <a:gd name="connsiteX23" fmla="*/ 7215220 w 9662615"/>
              <a:gd name="connsiteY23" fmla="*/ 1397856 h 1592811"/>
              <a:gd name="connsiteX24" fmla="*/ 7082147 w 9662615"/>
              <a:gd name="connsiteY24" fmla="*/ 1406113 h 1592811"/>
              <a:gd name="connsiteX25" fmla="*/ 6987129 w 9662615"/>
              <a:gd name="connsiteY25" fmla="*/ 1404834 h 1592811"/>
              <a:gd name="connsiteX26" fmla="*/ 6907567 w 9662615"/>
              <a:gd name="connsiteY26" fmla="*/ 1419149 h 1592811"/>
              <a:gd name="connsiteX27" fmla="*/ 6748428 w 9662615"/>
              <a:gd name="connsiteY27" fmla="*/ 1420308 h 1592811"/>
              <a:gd name="connsiteX28" fmla="*/ 6654257 w 9662615"/>
              <a:gd name="connsiteY28" fmla="*/ 1424143 h 1592811"/>
              <a:gd name="connsiteX29" fmla="*/ 6620123 w 9662615"/>
              <a:gd name="connsiteY29" fmla="*/ 1430535 h 1592811"/>
              <a:gd name="connsiteX30" fmla="*/ 6571355 w 9662615"/>
              <a:gd name="connsiteY30" fmla="*/ 1436144 h 1592811"/>
              <a:gd name="connsiteX31" fmla="*/ 6486557 w 9662615"/>
              <a:gd name="connsiteY31" fmla="*/ 1449861 h 1592811"/>
              <a:gd name="connsiteX32" fmla="*/ 6370419 w 9662615"/>
              <a:gd name="connsiteY32" fmla="*/ 1461649 h 1592811"/>
              <a:gd name="connsiteX33" fmla="*/ 6278839 w 9662615"/>
              <a:gd name="connsiteY33" fmla="*/ 1449160 h 1592811"/>
              <a:gd name="connsiteX34" fmla="*/ 6272455 w 9662615"/>
              <a:gd name="connsiteY34" fmla="*/ 1453191 h 1592811"/>
              <a:gd name="connsiteX35" fmla="*/ 6212659 w 9662615"/>
              <a:gd name="connsiteY35" fmla="*/ 1454850 h 1592811"/>
              <a:gd name="connsiteX36" fmla="*/ 6069317 w 9662615"/>
              <a:gd name="connsiteY36" fmla="*/ 1445838 h 1592811"/>
              <a:gd name="connsiteX37" fmla="*/ 5878477 w 9662615"/>
              <a:gd name="connsiteY37" fmla="*/ 1439180 h 1592811"/>
              <a:gd name="connsiteX38" fmla="*/ 5838387 w 9662615"/>
              <a:gd name="connsiteY38" fmla="*/ 1444679 h 1592811"/>
              <a:gd name="connsiteX39" fmla="*/ 5771136 w 9662615"/>
              <a:gd name="connsiteY39" fmla="*/ 1453639 h 1592811"/>
              <a:gd name="connsiteX40" fmla="*/ 5724081 w 9662615"/>
              <a:gd name="connsiteY40" fmla="*/ 1470431 h 1592811"/>
              <a:gd name="connsiteX41" fmla="*/ 5666577 w 9662615"/>
              <a:gd name="connsiteY41" fmla="*/ 1473921 h 1592811"/>
              <a:gd name="connsiteX42" fmla="*/ 5649068 w 9662615"/>
              <a:gd name="connsiteY42" fmla="*/ 1461676 h 1592811"/>
              <a:gd name="connsiteX43" fmla="*/ 5588902 w 9662615"/>
              <a:gd name="connsiteY43" fmla="*/ 1469647 h 1592811"/>
              <a:gd name="connsiteX44" fmla="*/ 5498090 w 9662615"/>
              <a:gd name="connsiteY44" fmla="*/ 1483173 h 1592811"/>
              <a:gd name="connsiteX45" fmla="*/ 5444641 w 9662615"/>
              <a:gd name="connsiteY45" fmla="*/ 1487602 h 1592811"/>
              <a:gd name="connsiteX46" fmla="*/ 5299812 w 9662615"/>
              <a:gd name="connsiteY46" fmla="*/ 1503362 h 1592811"/>
              <a:gd name="connsiteX47" fmla="*/ 5245752 w 9662615"/>
              <a:gd name="connsiteY47" fmla="*/ 1520612 h 1592811"/>
              <a:gd name="connsiteX48" fmla="*/ 5177807 w 9662615"/>
              <a:gd name="connsiteY48" fmla="*/ 1526802 h 1592811"/>
              <a:gd name="connsiteX49" fmla="*/ 5113910 w 9662615"/>
              <a:gd name="connsiteY49" fmla="*/ 1533205 h 1592811"/>
              <a:gd name="connsiteX50" fmla="*/ 5059484 w 9662615"/>
              <a:gd name="connsiteY50" fmla="*/ 1546802 h 1592811"/>
              <a:gd name="connsiteX51" fmla="*/ 5038524 w 9662615"/>
              <a:gd name="connsiteY51" fmla="*/ 1545675 h 1592811"/>
              <a:gd name="connsiteX52" fmla="*/ 5026564 w 9662615"/>
              <a:gd name="connsiteY52" fmla="*/ 1545376 h 1592811"/>
              <a:gd name="connsiteX53" fmla="*/ 4969433 w 9662615"/>
              <a:gd name="connsiteY53" fmla="*/ 1550865 h 1592811"/>
              <a:gd name="connsiteX54" fmla="*/ 4871726 w 9662615"/>
              <a:gd name="connsiteY54" fmla="*/ 1570584 h 1592811"/>
              <a:gd name="connsiteX55" fmla="*/ 4843267 w 9662615"/>
              <a:gd name="connsiteY55" fmla="*/ 1561459 h 1592811"/>
              <a:gd name="connsiteX56" fmla="*/ 4821058 w 9662615"/>
              <a:gd name="connsiteY56" fmla="*/ 1553078 h 1592811"/>
              <a:gd name="connsiteX57" fmla="*/ 4791466 w 9662615"/>
              <a:gd name="connsiteY57" fmla="*/ 1561324 h 1592811"/>
              <a:gd name="connsiteX58" fmla="*/ 4784247 w 9662615"/>
              <a:gd name="connsiteY58" fmla="*/ 1562342 h 1592811"/>
              <a:gd name="connsiteX59" fmla="*/ 4739309 w 9662615"/>
              <a:gd name="connsiteY59" fmla="*/ 1553948 h 1592811"/>
              <a:gd name="connsiteX60" fmla="*/ 4697562 w 9662615"/>
              <a:gd name="connsiteY60" fmla="*/ 1551206 h 1592811"/>
              <a:gd name="connsiteX61" fmla="*/ 4650737 w 9662615"/>
              <a:gd name="connsiteY61" fmla="*/ 1537381 h 1592811"/>
              <a:gd name="connsiteX62" fmla="*/ 4583150 w 9662615"/>
              <a:gd name="connsiteY62" fmla="*/ 1529064 h 1592811"/>
              <a:gd name="connsiteX63" fmla="*/ 4521734 w 9662615"/>
              <a:gd name="connsiteY63" fmla="*/ 1529359 h 1592811"/>
              <a:gd name="connsiteX64" fmla="*/ 4382398 w 9662615"/>
              <a:gd name="connsiteY64" fmla="*/ 1534108 h 1592811"/>
              <a:gd name="connsiteX65" fmla="*/ 4221826 w 9662615"/>
              <a:gd name="connsiteY65" fmla="*/ 1500972 h 1592811"/>
              <a:gd name="connsiteX66" fmla="*/ 4096601 w 9662615"/>
              <a:gd name="connsiteY66" fmla="*/ 1521563 h 1592811"/>
              <a:gd name="connsiteX67" fmla="*/ 4002441 w 9662615"/>
              <a:gd name="connsiteY67" fmla="*/ 1528912 h 1592811"/>
              <a:gd name="connsiteX68" fmla="*/ 3833906 w 9662615"/>
              <a:gd name="connsiteY68" fmla="*/ 1516637 h 1592811"/>
              <a:gd name="connsiteX69" fmla="*/ 3763845 w 9662615"/>
              <a:gd name="connsiteY69" fmla="*/ 1501782 h 1592811"/>
              <a:gd name="connsiteX70" fmla="*/ 3641778 w 9662615"/>
              <a:gd name="connsiteY70" fmla="*/ 1505446 h 1592811"/>
              <a:gd name="connsiteX71" fmla="*/ 3565233 w 9662615"/>
              <a:gd name="connsiteY71" fmla="*/ 1515122 h 1592811"/>
              <a:gd name="connsiteX72" fmla="*/ 3560267 w 9662615"/>
              <a:gd name="connsiteY72" fmla="*/ 1516288 h 1592811"/>
              <a:gd name="connsiteX73" fmla="*/ 3540258 w 9662615"/>
              <a:gd name="connsiteY73" fmla="*/ 1516976 h 1592811"/>
              <a:gd name="connsiteX74" fmla="*/ 3534780 w 9662615"/>
              <a:gd name="connsiteY74" fmla="*/ 1522141 h 1592811"/>
              <a:gd name="connsiteX75" fmla="*/ 3504783 w 9662615"/>
              <a:gd name="connsiteY75" fmla="*/ 1526739 h 1592811"/>
              <a:gd name="connsiteX76" fmla="*/ 3430805 w 9662615"/>
              <a:gd name="connsiteY76" fmla="*/ 1542521 h 1592811"/>
              <a:gd name="connsiteX77" fmla="*/ 3292707 w 9662615"/>
              <a:gd name="connsiteY77" fmla="*/ 1520490 h 1592811"/>
              <a:gd name="connsiteX78" fmla="*/ 3187872 w 9662615"/>
              <a:gd name="connsiteY78" fmla="*/ 1519991 h 1592811"/>
              <a:gd name="connsiteX79" fmla="*/ 3148026 w 9662615"/>
              <a:gd name="connsiteY79" fmla="*/ 1524777 h 1592811"/>
              <a:gd name="connsiteX80" fmla="*/ 3092394 w 9662615"/>
              <a:gd name="connsiteY80" fmla="*/ 1528115 h 1592811"/>
              <a:gd name="connsiteX81" fmla="*/ 2994200 w 9662615"/>
              <a:gd name="connsiteY81" fmla="*/ 1537857 h 1592811"/>
              <a:gd name="connsiteX82" fmla="*/ 2862301 w 9662615"/>
              <a:gd name="connsiteY82" fmla="*/ 1544250 h 1592811"/>
              <a:gd name="connsiteX83" fmla="*/ 2766335 w 9662615"/>
              <a:gd name="connsiteY83" fmla="*/ 1527662 h 1592811"/>
              <a:gd name="connsiteX84" fmla="*/ 2757836 w 9662615"/>
              <a:gd name="connsiteY84" fmla="*/ 1531371 h 1592811"/>
              <a:gd name="connsiteX85" fmla="*/ 2691555 w 9662615"/>
              <a:gd name="connsiteY85" fmla="*/ 1530283 h 1592811"/>
              <a:gd name="connsiteX86" fmla="*/ 2491676 w 9662615"/>
              <a:gd name="connsiteY86" fmla="*/ 1500859 h 1592811"/>
              <a:gd name="connsiteX87" fmla="*/ 2378036 w 9662615"/>
              <a:gd name="connsiteY87" fmla="*/ 1520645 h 1592811"/>
              <a:gd name="connsiteX88" fmla="*/ 2284269 w 9662615"/>
              <a:gd name="connsiteY88" fmla="*/ 1503068 h 1592811"/>
              <a:gd name="connsiteX89" fmla="*/ 2207104 w 9662615"/>
              <a:gd name="connsiteY89" fmla="*/ 1508888 h 1592811"/>
              <a:gd name="connsiteX90" fmla="*/ 2149226 w 9662615"/>
              <a:gd name="connsiteY90" fmla="*/ 1523409 h 1592811"/>
              <a:gd name="connsiteX91" fmla="*/ 2084783 w 9662615"/>
              <a:gd name="connsiteY91" fmla="*/ 1524245 h 1592811"/>
              <a:gd name="connsiteX92" fmla="*/ 2070075 w 9662615"/>
              <a:gd name="connsiteY92" fmla="*/ 1511285 h 1592811"/>
              <a:gd name="connsiteX93" fmla="*/ 2001057 w 9662615"/>
              <a:gd name="connsiteY93" fmla="*/ 1516449 h 1592811"/>
              <a:gd name="connsiteX94" fmla="*/ 1896330 w 9662615"/>
              <a:gd name="connsiteY94" fmla="*/ 1525725 h 1592811"/>
              <a:gd name="connsiteX95" fmla="*/ 1835994 w 9662615"/>
              <a:gd name="connsiteY95" fmla="*/ 1527678 h 1592811"/>
              <a:gd name="connsiteX96" fmla="*/ 1671119 w 9662615"/>
              <a:gd name="connsiteY96" fmla="*/ 1536701 h 1592811"/>
              <a:gd name="connsiteX97" fmla="*/ 1601337 w 9662615"/>
              <a:gd name="connsiteY97" fmla="*/ 1548552 h 1592811"/>
              <a:gd name="connsiteX98" fmla="*/ 1407755 w 9662615"/>
              <a:gd name="connsiteY98" fmla="*/ 1571444 h 1592811"/>
              <a:gd name="connsiteX99" fmla="*/ 1271994 w 9662615"/>
              <a:gd name="connsiteY99" fmla="*/ 1579471 h 1592811"/>
              <a:gd name="connsiteX100" fmla="*/ 1249226 w 9662615"/>
              <a:gd name="connsiteY100" fmla="*/ 1583140 h 1592811"/>
              <a:gd name="connsiteX101" fmla="*/ 1181938 w 9662615"/>
              <a:gd name="connsiteY101" fmla="*/ 1592789 h 1592811"/>
              <a:gd name="connsiteX102" fmla="*/ 1091432 w 9662615"/>
              <a:gd name="connsiteY102" fmla="*/ 1571003 h 1592811"/>
              <a:gd name="connsiteX103" fmla="*/ 940355 w 9662615"/>
              <a:gd name="connsiteY103" fmla="*/ 1560638 h 1592811"/>
              <a:gd name="connsiteX104" fmla="*/ 868264 w 9662615"/>
              <a:gd name="connsiteY104" fmla="*/ 1566392 h 1592811"/>
              <a:gd name="connsiteX105" fmla="*/ 792765 w 9662615"/>
              <a:gd name="connsiteY105" fmla="*/ 1563102 h 1592811"/>
              <a:gd name="connsiteX106" fmla="*/ 653153 w 9662615"/>
              <a:gd name="connsiteY106" fmla="*/ 1563516 h 1592811"/>
              <a:gd name="connsiteX107" fmla="*/ 541933 w 9662615"/>
              <a:gd name="connsiteY107" fmla="*/ 1561051 h 1592811"/>
              <a:gd name="connsiteX108" fmla="*/ 472797 w 9662615"/>
              <a:gd name="connsiteY108" fmla="*/ 1568904 h 1592811"/>
              <a:gd name="connsiteX109" fmla="*/ 396059 w 9662615"/>
              <a:gd name="connsiteY109" fmla="*/ 1560970 h 1592811"/>
              <a:gd name="connsiteX110" fmla="*/ 336819 w 9662615"/>
              <a:gd name="connsiteY110" fmla="*/ 1560892 h 1592811"/>
              <a:gd name="connsiteX111" fmla="*/ 267163 w 9662615"/>
              <a:gd name="connsiteY111" fmla="*/ 1531913 h 1592811"/>
              <a:gd name="connsiteX112" fmla="*/ 196644 w 9662615"/>
              <a:gd name="connsiteY112" fmla="*/ 1524565 h 1592811"/>
              <a:gd name="connsiteX113" fmla="*/ 86819 w 9662615"/>
              <a:gd name="connsiteY113" fmla="*/ 1519517 h 1592811"/>
              <a:gd name="connsiteX114" fmla="*/ 53369 w 9662615"/>
              <a:gd name="connsiteY114" fmla="*/ 1516853 h 1592811"/>
              <a:gd name="connsiteX115" fmla="*/ 2359 w 9662615"/>
              <a:gd name="connsiteY115" fmla="*/ 1515247 h 1592811"/>
              <a:gd name="connsiteX116" fmla="*/ 0 w 9662615"/>
              <a:gd name="connsiteY116" fmla="*/ 1514932 h 1592811"/>
              <a:gd name="connsiteX117" fmla="*/ 0 w 9662615"/>
              <a:gd name="connsiteY117" fmla="*/ 0 h 1592811"/>
              <a:gd name="connsiteX0" fmla="*/ 0 w 9662615"/>
              <a:gd name="connsiteY0" fmla="*/ 0 h 1592811"/>
              <a:gd name="connsiteX1" fmla="*/ 9662615 w 9662615"/>
              <a:gd name="connsiteY1" fmla="*/ 0 h 1592811"/>
              <a:gd name="connsiteX2" fmla="*/ 9662615 w 9662615"/>
              <a:gd name="connsiteY2" fmla="*/ 1280346 h 1592811"/>
              <a:gd name="connsiteX3" fmla="*/ 9551077 w 9662615"/>
              <a:gd name="connsiteY3" fmla="*/ 1292033 h 1592811"/>
              <a:gd name="connsiteX4" fmla="*/ 9469546 w 9662615"/>
              <a:gd name="connsiteY4" fmla="*/ 1289837 h 1592811"/>
              <a:gd name="connsiteX5" fmla="*/ 9326260 w 9662615"/>
              <a:gd name="connsiteY5" fmla="*/ 1277155 h 1592811"/>
              <a:gd name="connsiteX6" fmla="*/ 9144767 w 9662615"/>
              <a:gd name="connsiteY6" fmla="*/ 1264120 h 1592811"/>
              <a:gd name="connsiteX7" fmla="*/ 8976400 w 9662615"/>
              <a:gd name="connsiteY7" fmla="*/ 1326661 h 1592811"/>
              <a:gd name="connsiteX8" fmla="*/ 8828711 w 9662615"/>
              <a:gd name="connsiteY8" fmla="*/ 1346394 h 1592811"/>
              <a:gd name="connsiteX9" fmla="*/ 8695953 w 9662615"/>
              <a:gd name="connsiteY9" fmla="*/ 1346784 h 1592811"/>
              <a:gd name="connsiteX10" fmla="*/ 8652191 w 9662615"/>
              <a:gd name="connsiteY10" fmla="*/ 1345903 h 1592811"/>
              <a:gd name="connsiteX11" fmla="*/ 8591582 w 9662615"/>
              <a:gd name="connsiteY11" fmla="*/ 1341666 h 1592811"/>
              <a:gd name="connsiteX12" fmla="*/ 8537336 w 9662615"/>
              <a:gd name="connsiteY12" fmla="*/ 1341684 h 1592811"/>
              <a:gd name="connsiteX13" fmla="*/ 8416849 w 9662615"/>
              <a:gd name="connsiteY13" fmla="*/ 1367085 h 1592811"/>
              <a:gd name="connsiteX14" fmla="*/ 8278355 w 9662615"/>
              <a:gd name="connsiteY14" fmla="*/ 1386569 h 1592811"/>
              <a:gd name="connsiteX15" fmla="*/ 8197961 w 9662615"/>
              <a:gd name="connsiteY15" fmla="*/ 1392804 h 1592811"/>
              <a:gd name="connsiteX16" fmla="*/ 8171196 w 9662615"/>
              <a:gd name="connsiteY16" fmla="*/ 1397216 h 1592811"/>
              <a:gd name="connsiteX17" fmla="*/ 8087910 w 9662615"/>
              <a:gd name="connsiteY17" fmla="*/ 1386449 h 1592811"/>
              <a:gd name="connsiteX18" fmla="*/ 7974579 w 9662615"/>
              <a:gd name="connsiteY18" fmla="*/ 1383439 h 1592811"/>
              <a:gd name="connsiteX19" fmla="*/ 7768351 w 9662615"/>
              <a:gd name="connsiteY19" fmla="*/ 1395051 h 1592811"/>
              <a:gd name="connsiteX20" fmla="*/ 7635985 w 9662615"/>
              <a:gd name="connsiteY20" fmla="*/ 1386363 h 1592811"/>
              <a:gd name="connsiteX21" fmla="*/ 7466069 w 9662615"/>
              <a:gd name="connsiteY21" fmla="*/ 1377654 h 1592811"/>
              <a:gd name="connsiteX22" fmla="*/ 7355642 w 9662615"/>
              <a:gd name="connsiteY22" fmla="*/ 1407761 h 1592811"/>
              <a:gd name="connsiteX23" fmla="*/ 7215220 w 9662615"/>
              <a:gd name="connsiteY23" fmla="*/ 1397856 h 1592811"/>
              <a:gd name="connsiteX24" fmla="*/ 7082147 w 9662615"/>
              <a:gd name="connsiteY24" fmla="*/ 1406113 h 1592811"/>
              <a:gd name="connsiteX25" fmla="*/ 6987129 w 9662615"/>
              <a:gd name="connsiteY25" fmla="*/ 1404834 h 1592811"/>
              <a:gd name="connsiteX26" fmla="*/ 6907567 w 9662615"/>
              <a:gd name="connsiteY26" fmla="*/ 1419149 h 1592811"/>
              <a:gd name="connsiteX27" fmla="*/ 6748428 w 9662615"/>
              <a:gd name="connsiteY27" fmla="*/ 1420308 h 1592811"/>
              <a:gd name="connsiteX28" fmla="*/ 6654257 w 9662615"/>
              <a:gd name="connsiteY28" fmla="*/ 1424143 h 1592811"/>
              <a:gd name="connsiteX29" fmla="*/ 6620123 w 9662615"/>
              <a:gd name="connsiteY29" fmla="*/ 1430535 h 1592811"/>
              <a:gd name="connsiteX30" fmla="*/ 6571355 w 9662615"/>
              <a:gd name="connsiteY30" fmla="*/ 1436144 h 1592811"/>
              <a:gd name="connsiteX31" fmla="*/ 6486557 w 9662615"/>
              <a:gd name="connsiteY31" fmla="*/ 1449861 h 1592811"/>
              <a:gd name="connsiteX32" fmla="*/ 6370419 w 9662615"/>
              <a:gd name="connsiteY32" fmla="*/ 1461649 h 1592811"/>
              <a:gd name="connsiteX33" fmla="*/ 6278839 w 9662615"/>
              <a:gd name="connsiteY33" fmla="*/ 1449160 h 1592811"/>
              <a:gd name="connsiteX34" fmla="*/ 6272455 w 9662615"/>
              <a:gd name="connsiteY34" fmla="*/ 1453191 h 1592811"/>
              <a:gd name="connsiteX35" fmla="*/ 6212659 w 9662615"/>
              <a:gd name="connsiteY35" fmla="*/ 1454850 h 1592811"/>
              <a:gd name="connsiteX36" fmla="*/ 6069317 w 9662615"/>
              <a:gd name="connsiteY36" fmla="*/ 1445838 h 1592811"/>
              <a:gd name="connsiteX37" fmla="*/ 5878477 w 9662615"/>
              <a:gd name="connsiteY37" fmla="*/ 1439180 h 1592811"/>
              <a:gd name="connsiteX38" fmla="*/ 5838387 w 9662615"/>
              <a:gd name="connsiteY38" fmla="*/ 1444679 h 1592811"/>
              <a:gd name="connsiteX39" fmla="*/ 5771136 w 9662615"/>
              <a:gd name="connsiteY39" fmla="*/ 1453639 h 1592811"/>
              <a:gd name="connsiteX40" fmla="*/ 5724081 w 9662615"/>
              <a:gd name="connsiteY40" fmla="*/ 1470431 h 1592811"/>
              <a:gd name="connsiteX41" fmla="*/ 5666577 w 9662615"/>
              <a:gd name="connsiteY41" fmla="*/ 1473921 h 1592811"/>
              <a:gd name="connsiteX42" fmla="*/ 5649068 w 9662615"/>
              <a:gd name="connsiteY42" fmla="*/ 1461676 h 1592811"/>
              <a:gd name="connsiteX43" fmla="*/ 5588902 w 9662615"/>
              <a:gd name="connsiteY43" fmla="*/ 1469647 h 1592811"/>
              <a:gd name="connsiteX44" fmla="*/ 5498090 w 9662615"/>
              <a:gd name="connsiteY44" fmla="*/ 1483173 h 1592811"/>
              <a:gd name="connsiteX45" fmla="*/ 5444641 w 9662615"/>
              <a:gd name="connsiteY45" fmla="*/ 1487602 h 1592811"/>
              <a:gd name="connsiteX46" fmla="*/ 5299812 w 9662615"/>
              <a:gd name="connsiteY46" fmla="*/ 1503362 h 1592811"/>
              <a:gd name="connsiteX47" fmla="*/ 5245752 w 9662615"/>
              <a:gd name="connsiteY47" fmla="*/ 1520612 h 1592811"/>
              <a:gd name="connsiteX48" fmla="*/ 5177807 w 9662615"/>
              <a:gd name="connsiteY48" fmla="*/ 1526802 h 1592811"/>
              <a:gd name="connsiteX49" fmla="*/ 5113910 w 9662615"/>
              <a:gd name="connsiteY49" fmla="*/ 1533205 h 1592811"/>
              <a:gd name="connsiteX50" fmla="*/ 5059484 w 9662615"/>
              <a:gd name="connsiteY50" fmla="*/ 1546802 h 1592811"/>
              <a:gd name="connsiteX51" fmla="*/ 5038524 w 9662615"/>
              <a:gd name="connsiteY51" fmla="*/ 1545675 h 1592811"/>
              <a:gd name="connsiteX52" fmla="*/ 5026564 w 9662615"/>
              <a:gd name="connsiteY52" fmla="*/ 1545376 h 1592811"/>
              <a:gd name="connsiteX53" fmla="*/ 4969433 w 9662615"/>
              <a:gd name="connsiteY53" fmla="*/ 1550865 h 1592811"/>
              <a:gd name="connsiteX54" fmla="*/ 4871726 w 9662615"/>
              <a:gd name="connsiteY54" fmla="*/ 1570584 h 1592811"/>
              <a:gd name="connsiteX55" fmla="*/ 4843267 w 9662615"/>
              <a:gd name="connsiteY55" fmla="*/ 1561459 h 1592811"/>
              <a:gd name="connsiteX56" fmla="*/ 4821058 w 9662615"/>
              <a:gd name="connsiteY56" fmla="*/ 1553078 h 1592811"/>
              <a:gd name="connsiteX57" fmla="*/ 4791466 w 9662615"/>
              <a:gd name="connsiteY57" fmla="*/ 1561324 h 1592811"/>
              <a:gd name="connsiteX58" fmla="*/ 4784247 w 9662615"/>
              <a:gd name="connsiteY58" fmla="*/ 1562342 h 1592811"/>
              <a:gd name="connsiteX59" fmla="*/ 4739309 w 9662615"/>
              <a:gd name="connsiteY59" fmla="*/ 1553948 h 1592811"/>
              <a:gd name="connsiteX60" fmla="*/ 4697562 w 9662615"/>
              <a:gd name="connsiteY60" fmla="*/ 1551206 h 1592811"/>
              <a:gd name="connsiteX61" fmla="*/ 4650737 w 9662615"/>
              <a:gd name="connsiteY61" fmla="*/ 1537381 h 1592811"/>
              <a:gd name="connsiteX62" fmla="*/ 4583150 w 9662615"/>
              <a:gd name="connsiteY62" fmla="*/ 1529064 h 1592811"/>
              <a:gd name="connsiteX63" fmla="*/ 4521734 w 9662615"/>
              <a:gd name="connsiteY63" fmla="*/ 1529359 h 1592811"/>
              <a:gd name="connsiteX64" fmla="*/ 4382398 w 9662615"/>
              <a:gd name="connsiteY64" fmla="*/ 1534108 h 1592811"/>
              <a:gd name="connsiteX65" fmla="*/ 4221826 w 9662615"/>
              <a:gd name="connsiteY65" fmla="*/ 1500972 h 1592811"/>
              <a:gd name="connsiteX66" fmla="*/ 4096601 w 9662615"/>
              <a:gd name="connsiteY66" fmla="*/ 1521563 h 1592811"/>
              <a:gd name="connsiteX67" fmla="*/ 4002441 w 9662615"/>
              <a:gd name="connsiteY67" fmla="*/ 1528912 h 1592811"/>
              <a:gd name="connsiteX68" fmla="*/ 3833906 w 9662615"/>
              <a:gd name="connsiteY68" fmla="*/ 1516637 h 1592811"/>
              <a:gd name="connsiteX69" fmla="*/ 3763845 w 9662615"/>
              <a:gd name="connsiteY69" fmla="*/ 1501782 h 1592811"/>
              <a:gd name="connsiteX70" fmla="*/ 3641778 w 9662615"/>
              <a:gd name="connsiteY70" fmla="*/ 1505446 h 1592811"/>
              <a:gd name="connsiteX71" fmla="*/ 3565233 w 9662615"/>
              <a:gd name="connsiteY71" fmla="*/ 1515122 h 1592811"/>
              <a:gd name="connsiteX72" fmla="*/ 3560267 w 9662615"/>
              <a:gd name="connsiteY72" fmla="*/ 1516288 h 1592811"/>
              <a:gd name="connsiteX73" fmla="*/ 3540258 w 9662615"/>
              <a:gd name="connsiteY73" fmla="*/ 1516976 h 1592811"/>
              <a:gd name="connsiteX74" fmla="*/ 3534780 w 9662615"/>
              <a:gd name="connsiteY74" fmla="*/ 1522141 h 1592811"/>
              <a:gd name="connsiteX75" fmla="*/ 3504783 w 9662615"/>
              <a:gd name="connsiteY75" fmla="*/ 1526739 h 1592811"/>
              <a:gd name="connsiteX76" fmla="*/ 3430805 w 9662615"/>
              <a:gd name="connsiteY76" fmla="*/ 1542521 h 1592811"/>
              <a:gd name="connsiteX77" fmla="*/ 3292707 w 9662615"/>
              <a:gd name="connsiteY77" fmla="*/ 1520490 h 1592811"/>
              <a:gd name="connsiteX78" fmla="*/ 3187872 w 9662615"/>
              <a:gd name="connsiteY78" fmla="*/ 1519991 h 1592811"/>
              <a:gd name="connsiteX79" fmla="*/ 3148026 w 9662615"/>
              <a:gd name="connsiteY79" fmla="*/ 1524777 h 1592811"/>
              <a:gd name="connsiteX80" fmla="*/ 3092394 w 9662615"/>
              <a:gd name="connsiteY80" fmla="*/ 1528115 h 1592811"/>
              <a:gd name="connsiteX81" fmla="*/ 2994200 w 9662615"/>
              <a:gd name="connsiteY81" fmla="*/ 1537857 h 1592811"/>
              <a:gd name="connsiteX82" fmla="*/ 2862301 w 9662615"/>
              <a:gd name="connsiteY82" fmla="*/ 1544250 h 1592811"/>
              <a:gd name="connsiteX83" fmla="*/ 2766335 w 9662615"/>
              <a:gd name="connsiteY83" fmla="*/ 1527662 h 1592811"/>
              <a:gd name="connsiteX84" fmla="*/ 2757836 w 9662615"/>
              <a:gd name="connsiteY84" fmla="*/ 1531371 h 1592811"/>
              <a:gd name="connsiteX85" fmla="*/ 2691555 w 9662615"/>
              <a:gd name="connsiteY85" fmla="*/ 1530283 h 1592811"/>
              <a:gd name="connsiteX86" fmla="*/ 2491676 w 9662615"/>
              <a:gd name="connsiteY86" fmla="*/ 1500859 h 1592811"/>
              <a:gd name="connsiteX87" fmla="*/ 2378036 w 9662615"/>
              <a:gd name="connsiteY87" fmla="*/ 1520645 h 1592811"/>
              <a:gd name="connsiteX88" fmla="*/ 2284269 w 9662615"/>
              <a:gd name="connsiteY88" fmla="*/ 1503068 h 1592811"/>
              <a:gd name="connsiteX89" fmla="*/ 2207104 w 9662615"/>
              <a:gd name="connsiteY89" fmla="*/ 1508888 h 1592811"/>
              <a:gd name="connsiteX90" fmla="*/ 2149226 w 9662615"/>
              <a:gd name="connsiteY90" fmla="*/ 1523409 h 1592811"/>
              <a:gd name="connsiteX91" fmla="*/ 2084783 w 9662615"/>
              <a:gd name="connsiteY91" fmla="*/ 1524245 h 1592811"/>
              <a:gd name="connsiteX92" fmla="*/ 2070075 w 9662615"/>
              <a:gd name="connsiteY92" fmla="*/ 1511285 h 1592811"/>
              <a:gd name="connsiteX93" fmla="*/ 2001057 w 9662615"/>
              <a:gd name="connsiteY93" fmla="*/ 1516449 h 1592811"/>
              <a:gd name="connsiteX94" fmla="*/ 1896330 w 9662615"/>
              <a:gd name="connsiteY94" fmla="*/ 1525725 h 1592811"/>
              <a:gd name="connsiteX95" fmla="*/ 1835994 w 9662615"/>
              <a:gd name="connsiteY95" fmla="*/ 1527678 h 1592811"/>
              <a:gd name="connsiteX96" fmla="*/ 1671119 w 9662615"/>
              <a:gd name="connsiteY96" fmla="*/ 1536701 h 1592811"/>
              <a:gd name="connsiteX97" fmla="*/ 1601337 w 9662615"/>
              <a:gd name="connsiteY97" fmla="*/ 1548552 h 1592811"/>
              <a:gd name="connsiteX98" fmla="*/ 1407755 w 9662615"/>
              <a:gd name="connsiteY98" fmla="*/ 1571444 h 1592811"/>
              <a:gd name="connsiteX99" fmla="*/ 1291872 w 9662615"/>
              <a:gd name="connsiteY99" fmla="*/ 1579471 h 1592811"/>
              <a:gd name="connsiteX100" fmla="*/ 1249226 w 9662615"/>
              <a:gd name="connsiteY100" fmla="*/ 1583140 h 1592811"/>
              <a:gd name="connsiteX101" fmla="*/ 1181938 w 9662615"/>
              <a:gd name="connsiteY101" fmla="*/ 1592789 h 1592811"/>
              <a:gd name="connsiteX102" fmla="*/ 1091432 w 9662615"/>
              <a:gd name="connsiteY102" fmla="*/ 1571003 h 1592811"/>
              <a:gd name="connsiteX103" fmla="*/ 940355 w 9662615"/>
              <a:gd name="connsiteY103" fmla="*/ 1560638 h 1592811"/>
              <a:gd name="connsiteX104" fmla="*/ 868264 w 9662615"/>
              <a:gd name="connsiteY104" fmla="*/ 1566392 h 1592811"/>
              <a:gd name="connsiteX105" fmla="*/ 792765 w 9662615"/>
              <a:gd name="connsiteY105" fmla="*/ 1563102 h 1592811"/>
              <a:gd name="connsiteX106" fmla="*/ 653153 w 9662615"/>
              <a:gd name="connsiteY106" fmla="*/ 1563516 h 1592811"/>
              <a:gd name="connsiteX107" fmla="*/ 541933 w 9662615"/>
              <a:gd name="connsiteY107" fmla="*/ 1561051 h 1592811"/>
              <a:gd name="connsiteX108" fmla="*/ 472797 w 9662615"/>
              <a:gd name="connsiteY108" fmla="*/ 1568904 h 1592811"/>
              <a:gd name="connsiteX109" fmla="*/ 396059 w 9662615"/>
              <a:gd name="connsiteY109" fmla="*/ 1560970 h 1592811"/>
              <a:gd name="connsiteX110" fmla="*/ 336819 w 9662615"/>
              <a:gd name="connsiteY110" fmla="*/ 1560892 h 1592811"/>
              <a:gd name="connsiteX111" fmla="*/ 267163 w 9662615"/>
              <a:gd name="connsiteY111" fmla="*/ 1531913 h 1592811"/>
              <a:gd name="connsiteX112" fmla="*/ 196644 w 9662615"/>
              <a:gd name="connsiteY112" fmla="*/ 1524565 h 1592811"/>
              <a:gd name="connsiteX113" fmla="*/ 86819 w 9662615"/>
              <a:gd name="connsiteY113" fmla="*/ 1519517 h 1592811"/>
              <a:gd name="connsiteX114" fmla="*/ 53369 w 9662615"/>
              <a:gd name="connsiteY114" fmla="*/ 1516853 h 1592811"/>
              <a:gd name="connsiteX115" fmla="*/ 2359 w 9662615"/>
              <a:gd name="connsiteY115" fmla="*/ 1515247 h 1592811"/>
              <a:gd name="connsiteX116" fmla="*/ 0 w 9662615"/>
              <a:gd name="connsiteY116" fmla="*/ 1514932 h 1592811"/>
              <a:gd name="connsiteX117" fmla="*/ 0 w 9662615"/>
              <a:gd name="connsiteY117" fmla="*/ 0 h 1592811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565233 w 9662615"/>
              <a:gd name="connsiteY71" fmla="*/ 1515122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34780 w 9662615"/>
              <a:gd name="connsiteY74" fmla="*/ 1522141 h 1603018"/>
              <a:gd name="connsiteX75" fmla="*/ 3504783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601337 w 9662615"/>
              <a:gd name="connsiteY97" fmla="*/ 1548552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565233 w 9662615"/>
              <a:gd name="connsiteY71" fmla="*/ 1515122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34780 w 9662615"/>
              <a:gd name="connsiteY74" fmla="*/ 1522141 h 1603018"/>
              <a:gd name="connsiteX75" fmla="*/ 3504783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565233 w 9662615"/>
              <a:gd name="connsiteY71" fmla="*/ 1515122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34780 w 9662615"/>
              <a:gd name="connsiteY74" fmla="*/ 1522141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565233 w 9662615"/>
              <a:gd name="connsiteY71" fmla="*/ 1515122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612941 w 9662615"/>
              <a:gd name="connsiteY71" fmla="*/ 1411755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612941 w 9662615"/>
              <a:gd name="connsiteY71" fmla="*/ 141175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12941 w 9662615"/>
              <a:gd name="connsiteY71" fmla="*/ 141175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81031 w 9662615"/>
              <a:gd name="connsiteY90" fmla="*/ 1531361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81031 w 9662615"/>
              <a:gd name="connsiteY90" fmla="*/ 1531361 h 1603018"/>
              <a:gd name="connsiteX91" fmla="*/ 211261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81031 w 9662615"/>
              <a:gd name="connsiteY90" fmla="*/ 1531361 h 1603018"/>
              <a:gd name="connsiteX91" fmla="*/ 2112613 w 9662615"/>
              <a:gd name="connsiteY91" fmla="*/ 1524245 h 1603018"/>
              <a:gd name="connsiteX92" fmla="*/ 2046221 w 9662615"/>
              <a:gd name="connsiteY92" fmla="*/ 1523212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81031 w 9662615"/>
              <a:gd name="connsiteY90" fmla="*/ 1531361 h 1603018"/>
              <a:gd name="connsiteX91" fmla="*/ 2112613 w 9662615"/>
              <a:gd name="connsiteY91" fmla="*/ 1524245 h 1603018"/>
              <a:gd name="connsiteX92" fmla="*/ 2046221 w 9662615"/>
              <a:gd name="connsiteY92" fmla="*/ 1523212 h 1603018"/>
              <a:gd name="connsiteX93" fmla="*/ 2001057 w 9662615"/>
              <a:gd name="connsiteY93" fmla="*/ 1516449 h 1603018"/>
              <a:gd name="connsiteX94" fmla="*/ 1920184 w 9662615"/>
              <a:gd name="connsiteY94" fmla="*/ 1533676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</a:cxnLst>
            <a:rect l="l" t="t" r="r" b="b"/>
            <a:pathLst>
              <a:path w="9662615" h="1603018">
                <a:moveTo>
                  <a:pt x="0" y="0"/>
                </a:moveTo>
                <a:lnTo>
                  <a:pt x="9662615" y="0"/>
                </a:lnTo>
                <a:lnTo>
                  <a:pt x="9662615" y="1280346"/>
                </a:lnTo>
                <a:lnTo>
                  <a:pt x="9551077" y="1292033"/>
                </a:lnTo>
                <a:cubicBezTo>
                  <a:pt x="9489925" y="1291588"/>
                  <a:pt x="9543615" y="1296257"/>
                  <a:pt x="9469546" y="1289837"/>
                </a:cubicBezTo>
                <a:cubicBezTo>
                  <a:pt x="9413040" y="1331485"/>
                  <a:pt x="9340031" y="1268376"/>
                  <a:pt x="9326260" y="1277155"/>
                </a:cubicBezTo>
                <a:cubicBezTo>
                  <a:pt x="9234251" y="1284900"/>
                  <a:pt x="9225377" y="1258935"/>
                  <a:pt x="9144767" y="1264120"/>
                </a:cubicBezTo>
                <a:cubicBezTo>
                  <a:pt x="9159115" y="1310075"/>
                  <a:pt x="9066692" y="1304806"/>
                  <a:pt x="8976400" y="1326661"/>
                </a:cubicBezTo>
                <a:cubicBezTo>
                  <a:pt x="8931920" y="1325947"/>
                  <a:pt x="8871807" y="1351060"/>
                  <a:pt x="8828711" y="1346394"/>
                </a:cubicBezTo>
                <a:cubicBezTo>
                  <a:pt x="8809650" y="1326213"/>
                  <a:pt x="8718313" y="1358527"/>
                  <a:pt x="8695953" y="1346784"/>
                </a:cubicBezTo>
                <a:cubicBezTo>
                  <a:pt x="8694290" y="1355317"/>
                  <a:pt x="8661526" y="1349865"/>
                  <a:pt x="8652191" y="1345903"/>
                </a:cubicBezTo>
                <a:cubicBezTo>
                  <a:pt x="8641363" y="1349626"/>
                  <a:pt x="8603292" y="1341304"/>
                  <a:pt x="8591582" y="1341666"/>
                </a:cubicBezTo>
                <a:cubicBezTo>
                  <a:pt x="8568421" y="1323004"/>
                  <a:pt x="8565847" y="1352287"/>
                  <a:pt x="8537336" y="1341684"/>
                </a:cubicBezTo>
                <a:cubicBezTo>
                  <a:pt x="8524809" y="1348019"/>
                  <a:pt x="8445703" y="1377667"/>
                  <a:pt x="8416849" y="1367085"/>
                </a:cubicBezTo>
                <a:cubicBezTo>
                  <a:pt x="8350736" y="1379599"/>
                  <a:pt x="8346589" y="1391624"/>
                  <a:pt x="8278355" y="1386569"/>
                </a:cubicBezTo>
                <a:cubicBezTo>
                  <a:pt x="8268756" y="1398649"/>
                  <a:pt x="8183331" y="1371185"/>
                  <a:pt x="8197961" y="1392804"/>
                </a:cubicBezTo>
                <a:cubicBezTo>
                  <a:pt x="8175189" y="1391748"/>
                  <a:pt x="8158503" y="1383145"/>
                  <a:pt x="8171196" y="1397216"/>
                </a:cubicBezTo>
                <a:cubicBezTo>
                  <a:pt x="8141821" y="1397466"/>
                  <a:pt x="8125626" y="1386947"/>
                  <a:pt x="8087910" y="1386449"/>
                </a:cubicBezTo>
                <a:cubicBezTo>
                  <a:pt x="8029319" y="1362701"/>
                  <a:pt x="8020916" y="1407035"/>
                  <a:pt x="7974579" y="1383439"/>
                </a:cubicBezTo>
                <a:cubicBezTo>
                  <a:pt x="7912074" y="1402493"/>
                  <a:pt x="7841761" y="1389550"/>
                  <a:pt x="7768351" y="1395051"/>
                </a:cubicBezTo>
                <a:cubicBezTo>
                  <a:pt x="7741665" y="1390266"/>
                  <a:pt x="7663663" y="1410813"/>
                  <a:pt x="7635985" y="1386363"/>
                </a:cubicBezTo>
                <a:cubicBezTo>
                  <a:pt x="7646173" y="1415707"/>
                  <a:pt x="7542198" y="1378410"/>
                  <a:pt x="7466069" y="1377654"/>
                </a:cubicBezTo>
                <a:cubicBezTo>
                  <a:pt x="7427626" y="1403818"/>
                  <a:pt x="7337822" y="1398948"/>
                  <a:pt x="7355642" y="1407761"/>
                </a:cubicBezTo>
                <a:cubicBezTo>
                  <a:pt x="7270634" y="1390553"/>
                  <a:pt x="7306340" y="1403822"/>
                  <a:pt x="7215220" y="1397856"/>
                </a:cubicBezTo>
                <a:cubicBezTo>
                  <a:pt x="7175381" y="1421457"/>
                  <a:pt x="7122339" y="1428094"/>
                  <a:pt x="7082147" y="1406113"/>
                </a:cubicBezTo>
                <a:cubicBezTo>
                  <a:pt x="7040624" y="1425217"/>
                  <a:pt x="7029993" y="1391726"/>
                  <a:pt x="6987129" y="1404834"/>
                </a:cubicBezTo>
                <a:cubicBezTo>
                  <a:pt x="6953477" y="1411964"/>
                  <a:pt x="6957479" y="1421694"/>
                  <a:pt x="6907567" y="1419149"/>
                </a:cubicBezTo>
                <a:cubicBezTo>
                  <a:pt x="6863513" y="1408514"/>
                  <a:pt x="6803088" y="1434619"/>
                  <a:pt x="6748428" y="1420308"/>
                </a:cubicBezTo>
                <a:cubicBezTo>
                  <a:pt x="6728317" y="1416860"/>
                  <a:pt x="6666046" y="1417296"/>
                  <a:pt x="6654257" y="1424143"/>
                </a:cubicBezTo>
                <a:cubicBezTo>
                  <a:pt x="6641271" y="1425628"/>
                  <a:pt x="6626125" y="1423202"/>
                  <a:pt x="6620123" y="1430535"/>
                </a:cubicBezTo>
                <a:cubicBezTo>
                  <a:pt x="6610208" y="1439359"/>
                  <a:pt x="6564906" y="1425734"/>
                  <a:pt x="6571355" y="1436144"/>
                </a:cubicBezTo>
                <a:cubicBezTo>
                  <a:pt x="6539188" y="1426808"/>
                  <a:pt x="6513602" y="1445293"/>
                  <a:pt x="6486557" y="1449861"/>
                </a:cubicBezTo>
                <a:cubicBezTo>
                  <a:pt x="6461221" y="1440598"/>
                  <a:pt x="6429457" y="1459319"/>
                  <a:pt x="6370419" y="1461649"/>
                </a:cubicBezTo>
                <a:cubicBezTo>
                  <a:pt x="6342558" y="1450937"/>
                  <a:pt x="6330664" y="1463365"/>
                  <a:pt x="6278839" y="1449160"/>
                </a:cubicBezTo>
                <a:cubicBezTo>
                  <a:pt x="6277206" y="1450621"/>
                  <a:pt x="6275057" y="1451978"/>
                  <a:pt x="6272455" y="1453191"/>
                </a:cubicBezTo>
                <a:cubicBezTo>
                  <a:pt x="6257338" y="1460236"/>
                  <a:pt x="6230567" y="1460979"/>
                  <a:pt x="6212659" y="1454850"/>
                </a:cubicBezTo>
                <a:cubicBezTo>
                  <a:pt x="6130994" y="1436046"/>
                  <a:pt x="6135790" y="1448771"/>
                  <a:pt x="6069317" y="1445838"/>
                </a:cubicBezTo>
                <a:cubicBezTo>
                  <a:pt x="5994738" y="1444791"/>
                  <a:pt x="5975991" y="1456673"/>
                  <a:pt x="5878477" y="1439180"/>
                </a:cubicBezTo>
                <a:cubicBezTo>
                  <a:pt x="5870803" y="1447519"/>
                  <a:pt x="5859206" y="1448153"/>
                  <a:pt x="5838387" y="1444679"/>
                </a:cubicBezTo>
                <a:cubicBezTo>
                  <a:pt x="5802317" y="1444778"/>
                  <a:pt x="5810848" y="1465165"/>
                  <a:pt x="5771136" y="1453639"/>
                </a:cubicBezTo>
                <a:cubicBezTo>
                  <a:pt x="5780732" y="1464484"/>
                  <a:pt x="5704275" y="1459369"/>
                  <a:pt x="5724081" y="1470431"/>
                </a:cubicBezTo>
                <a:cubicBezTo>
                  <a:pt x="5703536" y="1480946"/>
                  <a:pt x="5687323" y="1464719"/>
                  <a:pt x="5666577" y="1473921"/>
                </a:cubicBezTo>
                <a:cubicBezTo>
                  <a:pt x="5640974" y="1476520"/>
                  <a:pt x="5678275" y="1461854"/>
                  <a:pt x="5649068" y="1461676"/>
                </a:cubicBezTo>
                <a:cubicBezTo>
                  <a:pt x="5614218" y="1463443"/>
                  <a:pt x="5608578" y="1443299"/>
                  <a:pt x="5588902" y="1469647"/>
                </a:cubicBezTo>
                <a:cubicBezTo>
                  <a:pt x="5550386" y="1464321"/>
                  <a:pt x="5546573" y="1476049"/>
                  <a:pt x="5498090" y="1483173"/>
                </a:cubicBezTo>
                <a:cubicBezTo>
                  <a:pt x="5475226" y="1477314"/>
                  <a:pt x="5459293" y="1480930"/>
                  <a:pt x="5444641" y="1487602"/>
                </a:cubicBezTo>
                <a:cubicBezTo>
                  <a:pt x="5395328" y="1487320"/>
                  <a:pt x="5353572" y="1498007"/>
                  <a:pt x="5299812" y="1503362"/>
                </a:cubicBezTo>
                <a:cubicBezTo>
                  <a:pt x="5238326" y="1497756"/>
                  <a:pt x="5303225" y="1514963"/>
                  <a:pt x="5245752" y="1520612"/>
                </a:cubicBezTo>
                <a:cubicBezTo>
                  <a:pt x="5190753" y="1507732"/>
                  <a:pt x="5205712" y="1518627"/>
                  <a:pt x="5177807" y="1526802"/>
                </a:cubicBezTo>
                <a:lnTo>
                  <a:pt x="5113910" y="1533205"/>
                </a:lnTo>
                <a:lnTo>
                  <a:pt x="5059484" y="1546802"/>
                </a:lnTo>
                <a:lnTo>
                  <a:pt x="5038524" y="1545675"/>
                </a:lnTo>
                <a:lnTo>
                  <a:pt x="5026564" y="1545376"/>
                </a:lnTo>
                <a:cubicBezTo>
                  <a:pt x="5006873" y="1544046"/>
                  <a:pt x="4987701" y="1552900"/>
                  <a:pt x="4969433" y="1550865"/>
                </a:cubicBezTo>
                <a:cubicBezTo>
                  <a:pt x="4943627" y="1555066"/>
                  <a:pt x="4892754" y="1568818"/>
                  <a:pt x="4871726" y="1570584"/>
                </a:cubicBezTo>
                <a:cubicBezTo>
                  <a:pt x="4863638" y="1570310"/>
                  <a:pt x="4846771" y="1559566"/>
                  <a:pt x="4843267" y="1561459"/>
                </a:cubicBezTo>
                <a:lnTo>
                  <a:pt x="4821058" y="1553078"/>
                </a:lnTo>
                <a:lnTo>
                  <a:pt x="4791466" y="1561324"/>
                </a:lnTo>
                <a:lnTo>
                  <a:pt x="4784247" y="1562342"/>
                </a:lnTo>
                <a:cubicBezTo>
                  <a:pt x="4770593" y="1574121"/>
                  <a:pt x="4776816" y="1558072"/>
                  <a:pt x="4739309" y="1553948"/>
                </a:cubicBezTo>
                <a:cubicBezTo>
                  <a:pt x="4684311" y="1578213"/>
                  <a:pt x="4712803" y="1566697"/>
                  <a:pt x="4697562" y="1551206"/>
                </a:cubicBezTo>
                <a:lnTo>
                  <a:pt x="4650737" y="1537381"/>
                </a:lnTo>
                <a:cubicBezTo>
                  <a:pt x="4628208" y="1530633"/>
                  <a:pt x="4609654" y="1567617"/>
                  <a:pt x="4583150" y="1529064"/>
                </a:cubicBezTo>
                <a:cubicBezTo>
                  <a:pt x="4575879" y="1527088"/>
                  <a:pt x="4527005" y="1532552"/>
                  <a:pt x="4521734" y="1529359"/>
                </a:cubicBezTo>
                <a:cubicBezTo>
                  <a:pt x="4457980" y="1517590"/>
                  <a:pt x="4465052" y="1532003"/>
                  <a:pt x="4382398" y="1534108"/>
                </a:cubicBezTo>
                <a:cubicBezTo>
                  <a:pt x="4347480" y="1506889"/>
                  <a:pt x="4310783" y="1494709"/>
                  <a:pt x="4221826" y="1500972"/>
                </a:cubicBezTo>
                <a:cubicBezTo>
                  <a:pt x="4174471" y="1526598"/>
                  <a:pt x="4136675" y="1542031"/>
                  <a:pt x="4096601" y="1521563"/>
                </a:cubicBezTo>
                <a:cubicBezTo>
                  <a:pt x="4015086" y="1550501"/>
                  <a:pt x="3986123" y="1519347"/>
                  <a:pt x="4002441" y="1528912"/>
                </a:cubicBezTo>
                <a:cubicBezTo>
                  <a:pt x="3967120" y="1539744"/>
                  <a:pt x="3931774" y="1526729"/>
                  <a:pt x="3833906" y="1516637"/>
                </a:cubicBezTo>
                <a:cubicBezTo>
                  <a:pt x="3781438" y="1538249"/>
                  <a:pt x="3822855" y="1526006"/>
                  <a:pt x="3763845" y="1501782"/>
                </a:cubicBezTo>
                <a:cubicBezTo>
                  <a:pt x="3734533" y="1525292"/>
                  <a:pt x="3677359" y="1524487"/>
                  <a:pt x="3673583" y="1501471"/>
                </a:cubicBezTo>
                <a:cubicBezTo>
                  <a:pt x="3663687" y="1502855"/>
                  <a:pt x="3650245" y="1528777"/>
                  <a:pt x="3640771" y="1531025"/>
                </a:cubicBezTo>
                <a:lnTo>
                  <a:pt x="3576170" y="1516288"/>
                </a:lnTo>
                <a:lnTo>
                  <a:pt x="3540258" y="1516976"/>
                </a:lnTo>
                <a:lnTo>
                  <a:pt x="3522853" y="1538044"/>
                </a:lnTo>
                <a:lnTo>
                  <a:pt x="3480929" y="1526739"/>
                </a:lnTo>
                <a:cubicBezTo>
                  <a:pt x="3469671" y="1527693"/>
                  <a:pt x="3444273" y="1543724"/>
                  <a:pt x="3430805" y="1542521"/>
                </a:cubicBezTo>
                <a:cubicBezTo>
                  <a:pt x="3386352" y="1529947"/>
                  <a:pt x="3347457" y="1537200"/>
                  <a:pt x="3292707" y="1520490"/>
                </a:cubicBezTo>
                <a:cubicBezTo>
                  <a:pt x="3271897" y="1516147"/>
                  <a:pt x="3203347" y="1513732"/>
                  <a:pt x="3187872" y="1519991"/>
                </a:cubicBezTo>
                <a:cubicBezTo>
                  <a:pt x="3173062" y="1520872"/>
                  <a:pt x="3157325" y="1517771"/>
                  <a:pt x="3148026" y="1524777"/>
                </a:cubicBezTo>
                <a:cubicBezTo>
                  <a:pt x="3133878" y="1533085"/>
                  <a:pt x="3089156" y="1517485"/>
                  <a:pt x="3092394" y="1528115"/>
                </a:cubicBezTo>
                <a:cubicBezTo>
                  <a:pt x="3060512" y="1517374"/>
                  <a:pt x="3025593" y="1534558"/>
                  <a:pt x="2994200" y="1537857"/>
                </a:cubicBezTo>
                <a:cubicBezTo>
                  <a:pt x="2969798" y="1527501"/>
                  <a:pt x="2927999" y="1544636"/>
                  <a:pt x="2862301" y="1544250"/>
                </a:cubicBezTo>
                <a:cubicBezTo>
                  <a:pt x="2835658" y="1532340"/>
                  <a:pt x="2818008" y="1544135"/>
                  <a:pt x="2766335" y="1527662"/>
                </a:cubicBezTo>
                <a:cubicBezTo>
                  <a:pt x="2764004" y="1529036"/>
                  <a:pt x="2761142" y="1530285"/>
                  <a:pt x="2757836" y="1531371"/>
                </a:cubicBezTo>
                <a:cubicBezTo>
                  <a:pt x="2738633" y="1537675"/>
                  <a:pt x="2708957" y="1537188"/>
                  <a:pt x="2691555" y="1530283"/>
                </a:cubicBezTo>
                <a:cubicBezTo>
                  <a:pt x="2608810" y="1507878"/>
                  <a:pt x="2611304" y="1510787"/>
                  <a:pt x="2539383" y="1504835"/>
                </a:cubicBezTo>
                <a:cubicBezTo>
                  <a:pt x="2457862" y="1500384"/>
                  <a:pt x="2478670" y="1542474"/>
                  <a:pt x="2378036" y="1520645"/>
                </a:cubicBezTo>
                <a:cubicBezTo>
                  <a:pt x="2366529" y="1528574"/>
                  <a:pt x="2341629" y="1515421"/>
                  <a:pt x="2320049" y="1511019"/>
                </a:cubicBezTo>
                <a:cubicBezTo>
                  <a:pt x="2280399" y="1509467"/>
                  <a:pt x="2278267" y="1522148"/>
                  <a:pt x="2238909" y="1508888"/>
                </a:cubicBezTo>
                <a:cubicBezTo>
                  <a:pt x="2245444" y="1520095"/>
                  <a:pt x="2163364" y="1519472"/>
                  <a:pt x="2181031" y="1531361"/>
                </a:cubicBezTo>
                <a:cubicBezTo>
                  <a:pt x="2154585" y="1540861"/>
                  <a:pt x="2138796" y="1516056"/>
                  <a:pt x="2112613" y="1524245"/>
                </a:cubicBezTo>
                <a:cubicBezTo>
                  <a:pt x="2083537" y="1525655"/>
                  <a:pt x="2078233" y="1524725"/>
                  <a:pt x="2046221" y="1523212"/>
                </a:cubicBezTo>
                <a:cubicBezTo>
                  <a:pt x="2007296" y="1523373"/>
                  <a:pt x="2032394" y="1491187"/>
                  <a:pt x="2001057" y="1516449"/>
                </a:cubicBezTo>
                <a:cubicBezTo>
                  <a:pt x="1960724" y="1509398"/>
                  <a:pt x="1976058" y="1528820"/>
                  <a:pt x="1920184" y="1533676"/>
                </a:cubicBezTo>
                <a:cubicBezTo>
                  <a:pt x="1897238" y="1526813"/>
                  <a:pt x="1877505" y="1527174"/>
                  <a:pt x="1835994" y="1527678"/>
                </a:cubicBezTo>
                <a:cubicBezTo>
                  <a:pt x="1794483" y="1528182"/>
                  <a:pt x="1726077" y="1533693"/>
                  <a:pt x="1671119" y="1536701"/>
                </a:cubicBezTo>
                <a:cubicBezTo>
                  <a:pt x="1605663" y="1528324"/>
                  <a:pt x="1630763" y="1553523"/>
                  <a:pt x="1565556" y="1556503"/>
                </a:cubicBezTo>
                <a:cubicBezTo>
                  <a:pt x="1501959" y="1539013"/>
                  <a:pt x="1462468" y="1572800"/>
                  <a:pt x="1407755" y="1571444"/>
                </a:cubicBezTo>
                <a:cubicBezTo>
                  <a:pt x="1319286" y="1555448"/>
                  <a:pt x="1429251" y="1585263"/>
                  <a:pt x="1291872" y="1579471"/>
                </a:cubicBezTo>
                <a:cubicBezTo>
                  <a:pt x="1284192" y="1576816"/>
                  <a:pt x="1243590" y="1599390"/>
                  <a:pt x="1245251" y="1603018"/>
                </a:cubicBezTo>
                <a:cubicBezTo>
                  <a:pt x="1236562" y="1601891"/>
                  <a:pt x="1184091" y="1586977"/>
                  <a:pt x="1181938" y="1592789"/>
                </a:cubicBezTo>
                <a:cubicBezTo>
                  <a:pt x="1138153" y="1593474"/>
                  <a:pt x="1130439" y="1578153"/>
                  <a:pt x="1091432" y="1571003"/>
                </a:cubicBezTo>
                <a:cubicBezTo>
                  <a:pt x="1007000" y="1580980"/>
                  <a:pt x="1001377" y="1557850"/>
                  <a:pt x="940355" y="1560638"/>
                </a:cubicBezTo>
                <a:cubicBezTo>
                  <a:pt x="891367" y="1572083"/>
                  <a:pt x="924846" y="1558773"/>
                  <a:pt x="868264" y="1566392"/>
                </a:cubicBezTo>
                <a:cubicBezTo>
                  <a:pt x="848640" y="1547574"/>
                  <a:pt x="814997" y="1568391"/>
                  <a:pt x="792765" y="1563102"/>
                </a:cubicBezTo>
                <a:cubicBezTo>
                  <a:pt x="758082" y="1585102"/>
                  <a:pt x="689950" y="1563038"/>
                  <a:pt x="653153" y="1563516"/>
                </a:cubicBezTo>
                <a:cubicBezTo>
                  <a:pt x="591300" y="1567692"/>
                  <a:pt x="576686" y="1582565"/>
                  <a:pt x="541933" y="1561051"/>
                </a:cubicBezTo>
                <a:cubicBezTo>
                  <a:pt x="537775" y="1570056"/>
                  <a:pt x="508236" y="1570304"/>
                  <a:pt x="472797" y="1568904"/>
                </a:cubicBezTo>
                <a:cubicBezTo>
                  <a:pt x="458898" y="1573560"/>
                  <a:pt x="425270" y="1567476"/>
                  <a:pt x="396059" y="1560970"/>
                </a:cubicBezTo>
                <a:cubicBezTo>
                  <a:pt x="431016" y="1548467"/>
                  <a:pt x="332180" y="1575204"/>
                  <a:pt x="336819" y="1560892"/>
                </a:cubicBezTo>
                <a:cubicBezTo>
                  <a:pt x="292157" y="1552383"/>
                  <a:pt x="263346" y="1557575"/>
                  <a:pt x="267163" y="1531913"/>
                </a:cubicBezTo>
                <a:cubicBezTo>
                  <a:pt x="253228" y="1516946"/>
                  <a:pt x="198100" y="1540864"/>
                  <a:pt x="196644" y="1524565"/>
                </a:cubicBezTo>
                <a:cubicBezTo>
                  <a:pt x="172602" y="1535342"/>
                  <a:pt x="127394" y="1518578"/>
                  <a:pt x="86819" y="1519517"/>
                </a:cubicBezTo>
                <a:cubicBezTo>
                  <a:pt x="78537" y="1512257"/>
                  <a:pt x="69224" y="1512723"/>
                  <a:pt x="53369" y="1516853"/>
                </a:cubicBezTo>
                <a:cubicBezTo>
                  <a:pt x="37131" y="1517503"/>
                  <a:pt x="19976" y="1516838"/>
                  <a:pt x="2359" y="1515247"/>
                </a:cubicBezTo>
                <a:lnTo>
                  <a:pt x="0" y="1514932"/>
                </a:lnTo>
                <a:lnTo>
                  <a:pt x="0" y="0"/>
                </a:lnTo>
                <a:close/>
              </a:path>
            </a:pathLst>
          </a:custGeom>
          <a:ln>
            <a:noFill/>
          </a:ln>
          <a:effectLst>
            <a:outerShdw blurRad="63500" dist="12700" dir="2700000" algn="tl" rotWithShape="0">
              <a:prstClr val="black">
                <a:alpha val="21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22" name="Freeform: Shape 21">
            <a:extLst>
              <a:ext uri="{FF2B5EF4-FFF2-40B4-BE49-F238E27FC236}">
                <a16:creationId xmlns:a16="http://schemas.microsoft.com/office/drawing/2014/main" id="{DB8C0BEF-1AD9-4002-9C03-EBFDBBE574F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1296538" y="475883"/>
            <a:ext cx="9662615" cy="1750949"/>
          </a:xfrm>
          <a:custGeom>
            <a:avLst/>
            <a:gdLst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4055448 w 9662615"/>
              <a:gd name="connsiteY72" fmla="*/ 1528913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86537 w 9662615"/>
              <a:gd name="connsiteY72" fmla="*/ 1523612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96258 w 9662615"/>
              <a:gd name="connsiteY74" fmla="*/ 1537563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96258 w 9662615"/>
              <a:gd name="connsiteY74" fmla="*/ 1537563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30805 w 9662615"/>
              <a:gd name="connsiteY81" fmla="*/ 1542521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96258 w 9662615"/>
              <a:gd name="connsiteY74" fmla="*/ 1537563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30805 w 9662615"/>
              <a:gd name="connsiteY81" fmla="*/ 1542521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91676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96258 w 9662615"/>
              <a:gd name="connsiteY74" fmla="*/ 1537563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30805 w 9662615"/>
              <a:gd name="connsiteY81" fmla="*/ 1542521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91676 w 9662615"/>
              <a:gd name="connsiteY91" fmla="*/ 1500859 h 1583140"/>
              <a:gd name="connsiteX92" fmla="*/ 2378036 w 9662615"/>
              <a:gd name="connsiteY92" fmla="*/ 1520645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894799 w 9662615"/>
              <a:gd name="connsiteY56" fmla="*/ 1559476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94469 w 9662615"/>
              <a:gd name="connsiteY66" fmla="*/ 1551958 h 1587534"/>
              <a:gd name="connsiteX67" fmla="*/ 4671940 w 9662615"/>
              <a:gd name="connsiteY67" fmla="*/ 1547617 h 1587534"/>
              <a:gd name="connsiteX68" fmla="*/ 4589320 w 9662615"/>
              <a:gd name="connsiteY68" fmla="*/ 1534660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894799 w 9662615"/>
              <a:gd name="connsiteY56" fmla="*/ 1559476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94469 w 9662615"/>
              <a:gd name="connsiteY66" fmla="*/ 1551958 h 1587534"/>
              <a:gd name="connsiteX67" fmla="*/ 4671940 w 9662615"/>
              <a:gd name="connsiteY67" fmla="*/ 1547617 h 1587534"/>
              <a:gd name="connsiteX68" fmla="*/ 4541612 w 9662615"/>
              <a:gd name="connsiteY68" fmla="*/ 1545262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894799 w 9662615"/>
              <a:gd name="connsiteY56" fmla="*/ 1559476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94469 w 9662615"/>
              <a:gd name="connsiteY66" fmla="*/ 1551958 h 1587534"/>
              <a:gd name="connsiteX67" fmla="*/ 4603028 w 9662615"/>
              <a:gd name="connsiteY67" fmla="*/ 1568821 h 1587534"/>
              <a:gd name="connsiteX68" fmla="*/ 4541612 w 9662615"/>
              <a:gd name="connsiteY68" fmla="*/ 1545262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894799 w 9662615"/>
              <a:gd name="connsiteY56" fmla="*/ 1559476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62664 w 9662615"/>
              <a:gd name="connsiteY66" fmla="*/ 1573162 h 1587534"/>
              <a:gd name="connsiteX67" fmla="*/ 4603028 w 9662615"/>
              <a:gd name="connsiteY67" fmla="*/ 1568821 h 1587534"/>
              <a:gd name="connsiteX68" fmla="*/ 4541612 w 9662615"/>
              <a:gd name="connsiteY68" fmla="*/ 1545262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921303 w 9662615"/>
              <a:gd name="connsiteY56" fmla="*/ 1575379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62664 w 9662615"/>
              <a:gd name="connsiteY66" fmla="*/ 1573162 h 1587534"/>
              <a:gd name="connsiteX67" fmla="*/ 4603028 w 9662615"/>
              <a:gd name="connsiteY67" fmla="*/ 1568821 h 1587534"/>
              <a:gd name="connsiteX68" fmla="*/ 4541612 w 9662615"/>
              <a:gd name="connsiteY68" fmla="*/ 1545262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082104 w 9662615"/>
              <a:gd name="connsiteY49" fmla="*/ 1547781 h 1598136"/>
              <a:gd name="connsiteX50" fmla="*/ 5059484 w 9662615"/>
              <a:gd name="connsiteY50" fmla="*/ 1546802 h 1598136"/>
              <a:gd name="connsiteX51" fmla="*/ 5050958 w 9662615"/>
              <a:gd name="connsiteY51" fmla="*/ 1545776 h 1598136"/>
              <a:gd name="connsiteX52" fmla="*/ 5038524 w 9662615"/>
              <a:gd name="connsiteY52" fmla="*/ 1545675 h 1598136"/>
              <a:gd name="connsiteX53" fmla="*/ 5038223 w 9662615"/>
              <a:gd name="connsiteY53" fmla="*/ 1545881 h 1598136"/>
              <a:gd name="connsiteX54" fmla="*/ 5026564 w 9662615"/>
              <a:gd name="connsiteY54" fmla="*/ 1545376 h 1598136"/>
              <a:gd name="connsiteX55" fmla="*/ 4969433 w 9662615"/>
              <a:gd name="connsiteY55" fmla="*/ 1540263 h 1598136"/>
              <a:gd name="connsiteX56" fmla="*/ 4921303 w 9662615"/>
              <a:gd name="connsiteY56" fmla="*/ 1575379 h 1598136"/>
              <a:gd name="connsiteX57" fmla="*/ 4863775 w 9662615"/>
              <a:gd name="connsiteY57" fmla="*/ 1562633 h 1598136"/>
              <a:gd name="connsiteX58" fmla="*/ 4847242 w 9662615"/>
              <a:gd name="connsiteY58" fmla="*/ 1565435 h 1598136"/>
              <a:gd name="connsiteX59" fmla="*/ 4856839 w 9662615"/>
              <a:gd name="connsiteY59" fmla="*/ 1598136 h 1598136"/>
              <a:gd name="connsiteX60" fmla="*/ 4791466 w 9662615"/>
              <a:gd name="connsiteY60" fmla="*/ 1561324 h 1598136"/>
              <a:gd name="connsiteX61" fmla="*/ 4784247 w 9662615"/>
              <a:gd name="connsiteY61" fmla="*/ 1562342 h 1598136"/>
              <a:gd name="connsiteX62" fmla="*/ 4748477 w 9662615"/>
              <a:gd name="connsiteY62" fmla="*/ 1556925 h 1598136"/>
              <a:gd name="connsiteX63" fmla="*/ 4730033 w 9662615"/>
              <a:gd name="connsiteY63" fmla="*/ 1555274 h 1598136"/>
              <a:gd name="connsiteX64" fmla="*/ 4724747 w 9662615"/>
              <a:gd name="connsiteY64" fmla="*/ 1552439 h 1598136"/>
              <a:gd name="connsiteX65" fmla="*/ 4697562 w 9662615"/>
              <a:gd name="connsiteY65" fmla="*/ 1551206 h 1598136"/>
              <a:gd name="connsiteX66" fmla="*/ 4662664 w 9662615"/>
              <a:gd name="connsiteY66" fmla="*/ 1573162 h 1598136"/>
              <a:gd name="connsiteX67" fmla="*/ 4603028 w 9662615"/>
              <a:gd name="connsiteY67" fmla="*/ 1568821 h 1598136"/>
              <a:gd name="connsiteX68" fmla="*/ 4541612 w 9662615"/>
              <a:gd name="connsiteY68" fmla="*/ 1545262 h 1598136"/>
              <a:gd name="connsiteX69" fmla="*/ 4422155 w 9662615"/>
              <a:gd name="connsiteY69" fmla="*/ 1542059 h 1598136"/>
              <a:gd name="connsiteX70" fmla="*/ 4221826 w 9662615"/>
              <a:gd name="connsiteY70" fmla="*/ 1508923 h 1598136"/>
              <a:gd name="connsiteX71" fmla="*/ 4096601 w 9662615"/>
              <a:gd name="connsiteY71" fmla="*/ 1521563 h 1598136"/>
              <a:gd name="connsiteX72" fmla="*/ 3970635 w 9662615"/>
              <a:gd name="connsiteY72" fmla="*/ 1544815 h 1598136"/>
              <a:gd name="connsiteX73" fmla="*/ 3833906 w 9662615"/>
              <a:gd name="connsiteY73" fmla="*/ 1516637 h 1598136"/>
              <a:gd name="connsiteX74" fmla="*/ 3696258 w 9662615"/>
              <a:gd name="connsiteY74" fmla="*/ 1537563 h 1598136"/>
              <a:gd name="connsiteX75" fmla="*/ 3594070 w 9662615"/>
              <a:gd name="connsiteY75" fmla="*/ 1509422 h 1598136"/>
              <a:gd name="connsiteX76" fmla="*/ 3565233 w 9662615"/>
              <a:gd name="connsiteY76" fmla="*/ 1515122 h 1598136"/>
              <a:gd name="connsiteX77" fmla="*/ 3560267 w 9662615"/>
              <a:gd name="connsiteY77" fmla="*/ 1516288 h 1598136"/>
              <a:gd name="connsiteX78" fmla="*/ 3540258 w 9662615"/>
              <a:gd name="connsiteY78" fmla="*/ 1516976 h 1598136"/>
              <a:gd name="connsiteX79" fmla="*/ 3534780 w 9662615"/>
              <a:gd name="connsiteY79" fmla="*/ 1522141 h 1598136"/>
              <a:gd name="connsiteX80" fmla="*/ 3504783 w 9662615"/>
              <a:gd name="connsiteY80" fmla="*/ 1526739 h 1598136"/>
              <a:gd name="connsiteX81" fmla="*/ 3430805 w 9662615"/>
              <a:gd name="connsiteY81" fmla="*/ 1542521 h 1598136"/>
              <a:gd name="connsiteX82" fmla="*/ 3292707 w 9662615"/>
              <a:gd name="connsiteY82" fmla="*/ 1520490 h 1598136"/>
              <a:gd name="connsiteX83" fmla="*/ 3187872 w 9662615"/>
              <a:gd name="connsiteY83" fmla="*/ 1519991 h 1598136"/>
              <a:gd name="connsiteX84" fmla="*/ 3148026 w 9662615"/>
              <a:gd name="connsiteY84" fmla="*/ 1524777 h 1598136"/>
              <a:gd name="connsiteX85" fmla="*/ 3092394 w 9662615"/>
              <a:gd name="connsiteY85" fmla="*/ 1528115 h 1598136"/>
              <a:gd name="connsiteX86" fmla="*/ 2994200 w 9662615"/>
              <a:gd name="connsiteY86" fmla="*/ 1537857 h 1598136"/>
              <a:gd name="connsiteX87" fmla="*/ 2862301 w 9662615"/>
              <a:gd name="connsiteY87" fmla="*/ 1544250 h 1598136"/>
              <a:gd name="connsiteX88" fmla="*/ 2766335 w 9662615"/>
              <a:gd name="connsiteY88" fmla="*/ 1527662 h 1598136"/>
              <a:gd name="connsiteX89" fmla="*/ 2757836 w 9662615"/>
              <a:gd name="connsiteY89" fmla="*/ 1531371 h 1598136"/>
              <a:gd name="connsiteX90" fmla="*/ 2691555 w 9662615"/>
              <a:gd name="connsiteY90" fmla="*/ 1530283 h 1598136"/>
              <a:gd name="connsiteX91" fmla="*/ 2491676 w 9662615"/>
              <a:gd name="connsiteY91" fmla="*/ 1500859 h 1598136"/>
              <a:gd name="connsiteX92" fmla="*/ 2378036 w 9662615"/>
              <a:gd name="connsiteY92" fmla="*/ 1520645 h 1598136"/>
              <a:gd name="connsiteX93" fmla="*/ 2284269 w 9662615"/>
              <a:gd name="connsiteY93" fmla="*/ 1503068 h 1598136"/>
              <a:gd name="connsiteX94" fmla="*/ 2207104 w 9662615"/>
              <a:gd name="connsiteY94" fmla="*/ 1508888 h 1598136"/>
              <a:gd name="connsiteX95" fmla="*/ 2149226 w 9662615"/>
              <a:gd name="connsiteY95" fmla="*/ 1523409 h 1598136"/>
              <a:gd name="connsiteX96" fmla="*/ 2084783 w 9662615"/>
              <a:gd name="connsiteY96" fmla="*/ 1524245 h 1598136"/>
              <a:gd name="connsiteX97" fmla="*/ 2070075 w 9662615"/>
              <a:gd name="connsiteY97" fmla="*/ 1511285 h 1598136"/>
              <a:gd name="connsiteX98" fmla="*/ 2001057 w 9662615"/>
              <a:gd name="connsiteY98" fmla="*/ 1516449 h 1598136"/>
              <a:gd name="connsiteX99" fmla="*/ 1896330 w 9662615"/>
              <a:gd name="connsiteY99" fmla="*/ 1525725 h 1598136"/>
              <a:gd name="connsiteX100" fmla="*/ 1835994 w 9662615"/>
              <a:gd name="connsiteY100" fmla="*/ 1527678 h 1598136"/>
              <a:gd name="connsiteX101" fmla="*/ 1671119 w 9662615"/>
              <a:gd name="connsiteY101" fmla="*/ 1536701 h 1598136"/>
              <a:gd name="connsiteX102" fmla="*/ 1601337 w 9662615"/>
              <a:gd name="connsiteY102" fmla="*/ 1548552 h 1598136"/>
              <a:gd name="connsiteX103" fmla="*/ 1407755 w 9662615"/>
              <a:gd name="connsiteY103" fmla="*/ 1571444 h 1598136"/>
              <a:gd name="connsiteX104" fmla="*/ 1271994 w 9662615"/>
              <a:gd name="connsiteY104" fmla="*/ 1579471 h 1598136"/>
              <a:gd name="connsiteX105" fmla="*/ 1249226 w 9662615"/>
              <a:gd name="connsiteY105" fmla="*/ 1583140 h 1598136"/>
              <a:gd name="connsiteX106" fmla="*/ 1217719 w 9662615"/>
              <a:gd name="connsiteY106" fmla="*/ 1580863 h 1598136"/>
              <a:gd name="connsiteX107" fmla="*/ 1091432 w 9662615"/>
              <a:gd name="connsiteY107" fmla="*/ 1571003 h 1598136"/>
              <a:gd name="connsiteX108" fmla="*/ 992039 w 9662615"/>
              <a:gd name="connsiteY108" fmla="*/ 1556662 h 1598136"/>
              <a:gd name="connsiteX109" fmla="*/ 868264 w 9662615"/>
              <a:gd name="connsiteY109" fmla="*/ 1566392 h 1598136"/>
              <a:gd name="connsiteX110" fmla="*/ 792765 w 9662615"/>
              <a:gd name="connsiteY110" fmla="*/ 1563102 h 1598136"/>
              <a:gd name="connsiteX111" fmla="*/ 669055 w 9662615"/>
              <a:gd name="connsiteY111" fmla="*/ 1543638 h 1598136"/>
              <a:gd name="connsiteX112" fmla="*/ 506152 w 9662615"/>
              <a:gd name="connsiteY112" fmla="*/ 1549124 h 1598136"/>
              <a:gd name="connsiteX113" fmla="*/ 472797 w 9662615"/>
              <a:gd name="connsiteY113" fmla="*/ 1568904 h 1598136"/>
              <a:gd name="connsiteX114" fmla="*/ 427864 w 9662615"/>
              <a:gd name="connsiteY114" fmla="*/ 1580848 h 1598136"/>
              <a:gd name="connsiteX115" fmla="*/ 408381 w 9662615"/>
              <a:gd name="connsiteY115" fmla="*/ 1552940 h 1598136"/>
              <a:gd name="connsiteX116" fmla="*/ 267163 w 9662615"/>
              <a:gd name="connsiteY116" fmla="*/ 1531913 h 1598136"/>
              <a:gd name="connsiteX117" fmla="*/ 196644 w 9662615"/>
              <a:gd name="connsiteY117" fmla="*/ 1524565 h 1598136"/>
              <a:gd name="connsiteX118" fmla="*/ 86819 w 9662615"/>
              <a:gd name="connsiteY118" fmla="*/ 1519517 h 1598136"/>
              <a:gd name="connsiteX119" fmla="*/ 53369 w 9662615"/>
              <a:gd name="connsiteY119" fmla="*/ 1516853 h 1598136"/>
              <a:gd name="connsiteX120" fmla="*/ 2359 w 9662615"/>
              <a:gd name="connsiteY120" fmla="*/ 1515247 h 1598136"/>
              <a:gd name="connsiteX121" fmla="*/ 0 w 9662615"/>
              <a:gd name="connsiteY121" fmla="*/ 1514932 h 1598136"/>
              <a:gd name="connsiteX122" fmla="*/ 0 w 9662615"/>
              <a:gd name="connsiteY122" fmla="*/ 0 h 1598136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129812 w 9662615"/>
              <a:gd name="connsiteY49" fmla="*/ 1521277 h 1598136"/>
              <a:gd name="connsiteX50" fmla="*/ 5059484 w 9662615"/>
              <a:gd name="connsiteY50" fmla="*/ 1546802 h 1598136"/>
              <a:gd name="connsiteX51" fmla="*/ 5050958 w 9662615"/>
              <a:gd name="connsiteY51" fmla="*/ 1545776 h 1598136"/>
              <a:gd name="connsiteX52" fmla="*/ 5038524 w 9662615"/>
              <a:gd name="connsiteY52" fmla="*/ 1545675 h 1598136"/>
              <a:gd name="connsiteX53" fmla="*/ 5038223 w 9662615"/>
              <a:gd name="connsiteY53" fmla="*/ 1545881 h 1598136"/>
              <a:gd name="connsiteX54" fmla="*/ 5026564 w 9662615"/>
              <a:gd name="connsiteY54" fmla="*/ 1545376 h 1598136"/>
              <a:gd name="connsiteX55" fmla="*/ 4969433 w 9662615"/>
              <a:gd name="connsiteY55" fmla="*/ 1540263 h 1598136"/>
              <a:gd name="connsiteX56" fmla="*/ 4921303 w 9662615"/>
              <a:gd name="connsiteY56" fmla="*/ 1575379 h 1598136"/>
              <a:gd name="connsiteX57" fmla="*/ 4863775 w 9662615"/>
              <a:gd name="connsiteY57" fmla="*/ 1562633 h 1598136"/>
              <a:gd name="connsiteX58" fmla="*/ 4847242 w 9662615"/>
              <a:gd name="connsiteY58" fmla="*/ 1565435 h 1598136"/>
              <a:gd name="connsiteX59" fmla="*/ 4856839 w 9662615"/>
              <a:gd name="connsiteY59" fmla="*/ 1598136 h 1598136"/>
              <a:gd name="connsiteX60" fmla="*/ 4791466 w 9662615"/>
              <a:gd name="connsiteY60" fmla="*/ 1561324 h 1598136"/>
              <a:gd name="connsiteX61" fmla="*/ 4784247 w 9662615"/>
              <a:gd name="connsiteY61" fmla="*/ 1562342 h 1598136"/>
              <a:gd name="connsiteX62" fmla="*/ 4748477 w 9662615"/>
              <a:gd name="connsiteY62" fmla="*/ 1556925 h 1598136"/>
              <a:gd name="connsiteX63" fmla="*/ 4730033 w 9662615"/>
              <a:gd name="connsiteY63" fmla="*/ 1555274 h 1598136"/>
              <a:gd name="connsiteX64" fmla="*/ 4724747 w 9662615"/>
              <a:gd name="connsiteY64" fmla="*/ 1552439 h 1598136"/>
              <a:gd name="connsiteX65" fmla="*/ 4697562 w 9662615"/>
              <a:gd name="connsiteY65" fmla="*/ 1551206 h 1598136"/>
              <a:gd name="connsiteX66" fmla="*/ 4662664 w 9662615"/>
              <a:gd name="connsiteY66" fmla="*/ 1573162 h 1598136"/>
              <a:gd name="connsiteX67" fmla="*/ 4603028 w 9662615"/>
              <a:gd name="connsiteY67" fmla="*/ 1568821 h 1598136"/>
              <a:gd name="connsiteX68" fmla="*/ 4541612 w 9662615"/>
              <a:gd name="connsiteY68" fmla="*/ 1545262 h 1598136"/>
              <a:gd name="connsiteX69" fmla="*/ 4422155 w 9662615"/>
              <a:gd name="connsiteY69" fmla="*/ 1542059 h 1598136"/>
              <a:gd name="connsiteX70" fmla="*/ 4221826 w 9662615"/>
              <a:gd name="connsiteY70" fmla="*/ 1508923 h 1598136"/>
              <a:gd name="connsiteX71" fmla="*/ 4096601 w 9662615"/>
              <a:gd name="connsiteY71" fmla="*/ 1521563 h 1598136"/>
              <a:gd name="connsiteX72" fmla="*/ 3970635 w 9662615"/>
              <a:gd name="connsiteY72" fmla="*/ 1544815 h 1598136"/>
              <a:gd name="connsiteX73" fmla="*/ 3833906 w 9662615"/>
              <a:gd name="connsiteY73" fmla="*/ 1516637 h 1598136"/>
              <a:gd name="connsiteX74" fmla="*/ 3696258 w 9662615"/>
              <a:gd name="connsiteY74" fmla="*/ 1537563 h 1598136"/>
              <a:gd name="connsiteX75" fmla="*/ 3594070 w 9662615"/>
              <a:gd name="connsiteY75" fmla="*/ 1509422 h 1598136"/>
              <a:gd name="connsiteX76" fmla="*/ 3565233 w 9662615"/>
              <a:gd name="connsiteY76" fmla="*/ 1515122 h 1598136"/>
              <a:gd name="connsiteX77" fmla="*/ 3560267 w 9662615"/>
              <a:gd name="connsiteY77" fmla="*/ 1516288 h 1598136"/>
              <a:gd name="connsiteX78" fmla="*/ 3540258 w 9662615"/>
              <a:gd name="connsiteY78" fmla="*/ 1516976 h 1598136"/>
              <a:gd name="connsiteX79" fmla="*/ 3534780 w 9662615"/>
              <a:gd name="connsiteY79" fmla="*/ 1522141 h 1598136"/>
              <a:gd name="connsiteX80" fmla="*/ 3504783 w 9662615"/>
              <a:gd name="connsiteY80" fmla="*/ 1526739 h 1598136"/>
              <a:gd name="connsiteX81" fmla="*/ 3430805 w 9662615"/>
              <a:gd name="connsiteY81" fmla="*/ 1542521 h 1598136"/>
              <a:gd name="connsiteX82" fmla="*/ 3292707 w 9662615"/>
              <a:gd name="connsiteY82" fmla="*/ 1520490 h 1598136"/>
              <a:gd name="connsiteX83" fmla="*/ 3187872 w 9662615"/>
              <a:gd name="connsiteY83" fmla="*/ 1519991 h 1598136"/>
              <a:gd name="connsiteX84" fmla="*/ 3148026 w 9662615"/>
              <a:gd name="connsiteY84" fmla="*/ 1524777 h 1598136"/>
              <a:gd name="connsiteX85" fmla="*/ 3092394 w 9662615"/>
              <a:gd name="connsiteY85" fmla="*/ 1528115 h 1598136"/>
              <a:gd name="connsiteX86" fmla="*/ 2994200 w 9662615"/>
              <a:gd name="connsiteY86" fmla="*/ 1537857 h 1598136"/>
              <a:gd name="connsiteX87" fmla="*/ 2862301 w 9662615"/>
              <a:gd name="connsiteY87" fmla="*/ 1544250 h 1598136"/>
              <a:gd name="connsiteX88" fmla="*/ 2766335 w 9662615"/>
              <a:gd name="connsiteY88" fmla="*/ 1527662 h 1598136"/>
              <a:gd name="connsiteX89" fmla="*/ 2757836 w 9662615"/>
              <a:gd name="connsiteY89" fmla="*/ 1531371 h 1598136"/>
              <a:gd name="connsiteX90" fmla="*/ 2691555 w 9662615"/>
              <a:gd name="connsiteY90" fmla="*/ 1530283 h 1598136"/>
              <a:gd name="connsiteX91" fmla="*/ 2491676 w 9662615"/>
              <a:gd name="connsiteY91" fmla="*/ 1500859 h 1598136"/>
              <a:gd name="connsiteX92" fmla="*/ 2378036 w 9662615"/>
              <a:gd name="connsiteY92" fmla="*/ 1520645 h 1598136"/>
              <a:gd name="connsiteX93" fmla="*/ 2284269 w 9662615"/>
              <a:gd name="connsiteY93" fmla="*/ 1503068 h 1598136"/>
              <a:gd name="connsiteX94" fmla="*/ 2207104 w 9662615"/>
              <a:gd name="connsiteY94" fmla="*/ 1508888 h 1598136"/>
              <a:gd name="connsiteX95" fmla="*/ 2149226 w 9662615"/>
              <a:gd name="connsiteY95" fmla="*/ 1523409 h 1598136"/>
              <a:gd name="connsiteX96" fmla="*/ 2084783 w 9662615"/>
              <a:gd name="connsiteY96" fmla="*/ 1524245 h 1598136"/>
              <a:gd name="connsiteX97" fmla="*/ 2070075 w 9662615"/>
              <a:gd name="connsiteY97" fmla="*/ 1511285 h 1598136"/>
              <a:gd name="connsiteX98" fmla="*/ 2001057 w 9662615"/>
              <a:gd name="connsiteY98" fmla="*/ 1516449 h 1598136"/>
              <a:gd name="connsiteX99" fmla="*/ 1896330 w 9662615"/>
              <a:gd name="connsiteY99" fmla="*/ 1525725 h 1598136"/>
              <a:gd name="connsiteX100" fmla="*/ 1835994 w 9662615"/>
              <a:gd name="connsiteY100" fmla="*/ 1527678 h 1598136"/>
              <a:gd name="connsiteX101" fmla="*/ 1671119 w 9662615"/>
              <a:gd name="connsiteY101" fmla="*/ 1536701 h 1598136"/>
              <a:gd name="connsiteX102" fmla="*/ 1601337 w 9662615"/>
              <a:gd name="connsiteY102" fmla="*/ 1548552 h 1598136"/>
              <a:gd name="connsiteX103" fmla="*/ 1407755 w 9662615"/>
              <a:gd name="connsiteY103" fmla="*/ 1571444 h 1598136"/>
              <a:gd name="connsiteX104" fmla="*/ 1271994 w 9662615"/>
              <a:gd name="connsiteY104" fmla="*/ 1579471 h 1598136"/>
              <a:gd name="connsiteX105" fmla="*/ 1249226 w 9662615"/>
              <a:gd name="connsiteY105" fmla="*/ 1583140 h 1598136"/>
              <a:gd name="connsiteX106" fmla="*/ 1217719 w 9662615"/>
              <a:gd name="connsiteY106" fmla="*/ 1580863 h 1598136"/>
              <a:gd name="connsiteX107" fmla="*/ 1091432 w 9662615"/>
              <a:gd name="connsiteY107" fmla="*/ 1571003 h 1598136"/>
              <a:gd name="connsiteX108" fmla="*/ 992039 w 9662615"/>
              <a:gd name="connsiteY108" fmla="*/ 1556662 h 1598136"/>
              <a:gd name="connsiteX109" fmla="*/ 868264 w 9662615"/>
              <a:gd name="connsiteY109" fmla="*/ 1566392 h 1598136"/>
              <a:gd name="connsiteX110" fmla="*/ 792765 w 9662615"/>
              <a:gd name="connsiteY110" fmla="*/ 1563102 h 1598136"/>
              <a:gd name="connsiteX111" fmla="*/ 669055 w 9662615"/>
              <a:gd name="connsiteY111" fmla="*/ 1543638 h 1598136"/>
              <a:gd name="connsiteX112" fmla="*/ 506152 w 9662615"/>
              <a:gd name="connsiteY112" fmla="*/ 1549124 h 1598136"/>
              <a:gd name="connsiteX113" fmla="*/ 472797 w 9662615"/>
              <a:gd name="connsiteY113" fmla="*/ 1568904 h 1598136"/>
              <a:gd name="connsiteX114" fmla="*/ 427864 w 9662615"/>
              <a:gd name="connsiteY114" fmla="*/ 1580848 h 1598136"/>
              <a:gd name="connsiteX115" fmla="*/ 408381 w 9662615"/>
              <a:gd name="connsiteY115" fmla="*/ 1552940 h 1598136"/>
              <a:gd name="connsiteX116" fmla="*/ 267163 w 9662615"/>
              <a:gd name="connsiteY116" fmla="*/ 1531913 h 1598136"/>
              <a:gd name="connsiteX117" fmla="*/ 196644 w 9662615"/>
              <a:gd name="connsiteY117" fmla="*/ 1524565 h 1598136"/>
              <a:gd name="connsiteX118" fmla="*/ 86819 w 9662615"/>
              <a:gd name="connsiteY118" fmla="*/ 1519517 h 1598136"/>
              <a:gd name="connsiteX119" fmla="*/ 53369 w 9662615"/>
              <a:gd name="connsiteY119" fmla="*/ 1516853 h 1598136"/>
              <a:gd name="connsiteX120" fmla="*/ 2359 w 9662615"/>
              <a:gd name="connsiteY120" fmla="*/ 1515247 h 1598136"/>
              <a:gd name="connsiteX121" fmla="*/ 0 w 9662615"/>
              <a:gd name="connsiteY121" fmla="*/ 1514932 h 1598136"/>
              <a:gd name="connsiteX122" fmla="*/ 0 w 9662615"/>
              <a:gd name="connsiteY122" fmla="*/ 0 h 1598136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129812 w 9662615"/>
              <a:gd name="connsiteY49" fmla="*/ 1521277 h 1598136"/>
              <a:gd name="connsiteX50" fmla="*/ 5059484 w 9662615"/>
              <a:gd name="connsiteY50" fmla="*/ 1546802 h 1598136"/>
              <a:gd name="connsiteX51" fmla="*/ 5050958 w 9662615"/>
              <a:gd name="connsiteY51" fmla="*/ 1545776 h 1598136"/>
              <a:gd name="connsiteX52" fmla="*/ 5038524 w 9662615"/>
              <a:gd name="connsiteY52" fmla="*/ 1545675 h 1598136"/>
              <a:gd name="connsiteX53" fmla="*/ 5026564 w 9662615"/>
              <a:gd name="connsiteY53" fmla="*/ 1545376 h 1598136"/>
              <a:gd name="connsiteX54" fmla="*/ 4969433 w 9662615"/>
              <a:gd name="connsiteY54" fmla="*/ 1540263 h 1598136"/>
              <a:gd name="connsiteX55" fmla="*/ 4921303 w 9662615"/>
              <a:gd name="connsiteY55" fmla="*/ 1575379 h 1598136"/>
              <a:gd name="connsiteX56" fmla="*/ 4863775 w 9662615"/>
              <a:gd name="connsiteY56" fmla="*/ 1562633 h 1598136"/>
              <a:gd name="connsiteX57" fmla="*/ 4847242 w 9662615"/>
              <a:gd name="connsiteY57" fmla="*/ 1565435 h 1598136"/>
              <a:gd name="connsiteX58" fmla="*/ 4856839 w 9662615"/>
              <a:gd name="connsiteY58" fmla="*/ 1598136 h 1598136"/>
              <a:gd name="connsiteX59" fmla="*/ 4791466 w 9662615"/>
              <a:gd name="connsiteY59" fmla="*/ 1561324 h 1598136"/>
              <a:gd name="connsiteX60" fmla="*/ 4784247 w 9662615"/>
              <a:gd name="connsiteY60" fmla="*/ 1562342 h 1598136"/>
              <a:gd name="connsiteX61" fmla="*/ 4748477 w 9662615"/>
              <a:gd name="connsiteY61" fmla="*/ 1556925 h 1598136"/>
              <a:gd name="connsiteX62" fmla="*/ 4730033 w 9662615"/>
              <a:gd name="connsiteY62" fmla="*/ 1555274 h 1598136"/>
              <a:gd name="connsiteX63" fmla="*/ 4724747 w 9662615"/>
              <a:gd name="connsiteY63" fmla="*/ 1552439 h 1598136"/>
              <a:gd name="connsiteX64" fmla="*/ 4697562 w 9662615"/>
              <a:gd name="connsiteY64" fmla="*/ 1551206 h 1598136"/>
              <a:gd name="connsiteX65" fmla="*/ 4662664 w 9662615"/>
              <a:gd name="connsiteY65" fmla="*/ 1573162 h 1598136"/>
              <a:gd name="connsiteX66" fmla="*/ 4603028 w 9662615"/>
              <a:gd name="connsiteY66" fmla="*/ 1568821 h 1598136"/>
              <a:gd name="connsiteX67" fmla="*/ 4541612 w 9662615"/>
              <a:gd name="connsiteY67" fmla="*/ 1545262 h 1598136"/>
              <a:gd name="connsiteX68" fmla="*/ 4422155 w 9662615"/>
              <a:gd name="connsiteY68" fmla="*/ 1542059 h 1598136"/>
              <a:gd name="connsiteX69" fmla="*/ 4221826 w 9662615"/>
              <a:gd name="connsiteY69" fmla="*/ 1508923 h 1598136"/>
              <a:gd name="connsiteX70" fmla="*/ 4096601 w 9662615"/>
              <a:gd name="connsiteY70" fmla="*/ 1521563 h 1598136"/>
              <a:gd name="connsiteX71" fmla="*/ 3970635 w 9662615"/>
              <a:gd name="connsiteY71" fmla="*/ 1544815 h 1598136"/>
              <a:gd name="connsiteX72" fmla="*/ 3833906 w 9662615"/>
              <a:gd name="connsiteY72" fmla="*/ 1516637 h 1598136"/>
              <a:gd name="connsiteX73" fmla="*/ 3696258 w 9662615"/>
              <a:gd name="connsiteY73" fmla="*/ 1537563 h 1598136"/>
              <a:gd name="connsiteX74" fmla="*/ 3594070 w 9662615"/>
              <a:gd name="connsiteY74" fmla="*/ 1509422 h 1598136"/>
              <a:gd name="connsiteX75" fmla="*/ 3565233 w 9662615"/>
              <a:gd name="connsiteY75" fmla="*/ 1515122 h 1598136"/>
              <a:gd name="connsiteX76" fmla="*/ 3560267 w 9662615"/>
              <a:gd name="connsiteY76" fmla="*/ 1516288 h 1598136"/>
              <a:gd name="connsiteX77" fmla="*/ 3540258 w 9662615"/>
              <a:gd name="connsiteY77" fmla="*/ 1516976 h 1598136"/>
              <a:gd name="connsiteX78" fmla="*/ 3534780 w 9662615"/>
              <a:gd name="connsiteY78" fmla="*/ 1522141 h 1598136"/>
              <a:gd name="connsiteX79" fmla="*/ 3504783 w 9662615"/>
              <a:gd name="connsiteY79" fmla="*/ 1526739 h 1598136"/>
              <a:gd name="connsiteX80" fmla="*/ 3430805 w 9662615"/>
              <a:gd name="connsiteY80" fmla="*/ 1542521 h 1598136"/>
              <a:gd name="connsiteX81" fmla="*/ 3292707 w 9662615"/>
              <a:gd name="connsiteY81" fmla="*/ 1520490 h 1598136"/>
              <a:gd name="connsiteX82" fmla="*/ 3187872 w 9662615"/>
              <a:gd name="connsiteY82" fmla="*/ 1519991 h 1598136"/>
              <a:gd name="connsiteX83" fmla="*/ 3148026 w 9662615"/>
              <a:gd name="connsiteY83" fmla="*/ 1524777 h 1598136"/>
              <a:gd name="connsiteX84" fmla="*/ 3092394 w 9662615"/>
              <a:gd name="connsiteY84" fmla="*/ 1528115 h 1598136"/>
              <a:gd name="connsiteX85" fmla="*/ 2994200 w 9662615"/>
              <a:gd name="connsiteY85" fmla="*/ 1537857 h 1598136"/>
              <a:gd name="connsiteX86" fmla="*/ 2862301 w 9662615"/>
              <a:gd name="connsiteY86" fmla="*/ 1544250 h 1598136"/>
              <a:gd name="connsiteX87" fmla="*/ 2766335 w 9662615"/>
              <a:gd name="connsiteY87" fmla="*/ 1527662 h 1598136"/>
              <a:gd name="connsiteX88" fmla="*/ 2757836 w 9662615"/>
              <a:gd name="connsiteY88" fmla="*/ 1531371 h 1598136"/>
              <a:gd name="connsiteX89" fmla="*/ 2691555 w 9662615"/>
              <a:gd name="connsiteY89" fmla="*/ 1530283 h 1598136"/>
              <a:gd name="connsiteX90" fmla="*/ 2491676 w 9662615"/>
              <a:gd name="connsiteY90" fmla="*/ 1500859 h 1598136"/>
              <a:gd name="connsiteX91" fmla="*/ 2378036 w 9662615"/>
              <a:gd name="connsiteY91" fmla="*/ 1520645 h 1598136"/>
              <a:gd name="connsiteX92" fmla="*/ 2284269 w 9662615"/>
              <a:gd name="connsiteY92" fmla="*/ 1503068 h 1598136"/>
              <a:gd name="connsiteX93" fmla="*/ 2207104 w 9662615"/>
              <a:gd name="connsiteY93" fmla="*/ 1508888 h 1598136"/>
              <a:gd name="connsiteX94" fmla="*/ 2149226 w 9662615"/>
              <a:gd name="connsiteY94" fmla="*/ 1523409 h 1598136"/>
              <a:gd name="connsiteX95" fmla="*/ 2084783 w 9662615"/>
              <a:gd name="connsiteY95" fmla="*/ 1524245 h 1598136"/>
              <a:gd name="connsiteX96" fmla="*/ 2070075 w 9662615"/>
              <a:gd name="connsiteY96" fmla="*/ 1511285 h 1598136"/>
              <a:gd name="connsiteX97" fmla="*/ 2001057 w 9662615"/>
              <a:gd name="connsiteY97" fmla="*/ 1516449 h 1598136"/>
              <a:gd name="connsiteX98" fmla="*/ 1896330 w 9662615"/>
              <a:gd name="connsiteY98" fmla="*/ 1525725 h 1598136"/>
              <a:gd name="connsiteX99" fmla="*/ 1835994 w 9662615"/>
              <a:gd name="connsiteY99" fmla="*/ 1527678 h 1598136"/>
              <a:gd name="connsiteX100" fmla="*/ 1671119 w 9662615"/>
              <a:gd name="connsiteY100" fmla="*/ 1536701 h 1598136"/>
              <a:gd name="connsiteX101" fmla="*/ 1601337 w 9662615"/>
              <a:gd name="connsiteY101" fmla="*/ 1548552 h 1598136"/>
              <a:gd name="connsiteX102" fmla="*/ 1407755 w 9662615"/>
              <a:gd name="connsiteY102" fmla="*/ 1571444 h 1598136"/>
              <a:gd name="connsiteX103" fmla="*/ 1271994 w 9662615"/>
              <a:gd name="connsiteY103" fmla="*/ 1579471 h 1598136"/>
              <a:gd name="connsiteX104" fmla="*/ 1249226 w 9662615"/>
              <a:gd name="connsiteY104" fmla="*/ 1583140 h 1598136"/>
              <a:gd name="connsiteX105" fmla="*/ 1217719 w 9662615"/>
              <a:gd name="connsiteY105" fmla="*/ 1580863 h 1598136"/>
              <a:gd name="connsiteX106" fmla="*/ 1091432 w 9662615"/>
              <a:gd name="connsiteY106" fmla="*/ 1571003 h 1598136"/>
              <a:gd name="connsiteX107" fmla="*/ 992039 w 9662615"/>
              <a:gd name="connsiteY107" fmla="*/ 1556662 h 1598136"/>
              <a:gd name="connsiteX108" fmla="*/ 868264 w 9662615"/>
              <a:gd name="connsiteY108" fmla="*/ 1566392 h 1598136"/>
              <a:gd name="connsiteX109" fmla="*/ 792765 w 9662615"/>
              <a:gd name="connsiteY109" fmla="*/ 1563102 h 1598136"/>
              <a:gd name="connsiteX110" fmla="*/ 669055 w 9662615"/>
              <a:gd name="connsiteY110" fmla="*/ 1543638 h 1598136"/>
              <a:gd name="connsiteX111" fmla="*/ 506152 w 9662615"/>
              <a:gd name="connsiteY111" fmla="*/ 1549124 h 1598136"/>
              <a:gd name="connsiteX112" fmla="*/ 472797 w 9662615"/>
              <a:gd name="connsiteY112" fmla="*/ 1568904 h 1598136"/>
              <a:gd name="connsiteX113" fmla="*/ 427864 w 9662615"/>
              <a:gd name="connsiteY113" fmla="*/ 1580848 h 1598136"/>
              <a:gd name="connsiteX114" fmla="*/ 408381 w 9662615"/>
              <a:gd name="connsiteY114" fmla="*/ 1552940 h 1598136"/>
              <a:gd name="connsiteX115" fmla="*/ 267163 w 9662615"/>
              <a:gd name="connsiteY115" fmla="*/ 1531913 h 1598136"/>
              <a:gd name="connsiteX116" fmla="*/ 196644 w 9662615"/>
              <a:gd name="connsiteY116" fmla="*/ 1524565 h 1598136"/>
              <a:gd name="connsiteX117" fmla="*/ 86819 w 9662615"/>
              <a:gd name="connsiteY117" fmla="*/ 1519517 h 1598136"/>
              <a:gd name="connsiteX118" fmla="*/ 53369 w 9662615"/>
              <a:gd name="connsiteY118" fmla="*/ 1516853 h 1598136"/>
              <a:gd name="connsiteX119" fmla="*/ 2359 w 9662615"/>
              <a:gd name="connsiteY119" fmla="*/ 1515247 h 1598136"/>
              <a:gd name="connsiteX120" fmla="*/ 0 w 9662615"/>
              <a:gd name="connsiteY120" fmla="*/ 1514932 h 1598136"/>
              <a:gd name="connsiteX121" fmla="*/ 0 w 9662615"/>
              <a:gd name="connsiteY121" fmla="*/ 0 h 1598136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129812 w 9662615"/>
              <a:gd name="connsiteY49" fmla="*/ 1521277 h 1598136"/>
              <a:gd name="connsiteX50" fmla="*/ 5059484 w 9662615"/>
              <a:gd name="connsiteY50" fmla="*/ 1546802 h 1598136"/>
              <a:gd name="connsiteX51" fmla="*/ 5038524 w 9662615"/>
              <a:gd name="connsiteY51" fmla="*/ 1545675 h 1598136"/>
              <a:gd name="connsiteX52" fmla="*/ 5026564 w 9662615"/>
              <a:gd name="connsiteY52" fmla="*/ 1545376 h 1598136"/>
              <a:gd name="connsiteX53" fmla="*/ 4969433 w 9662615"/>
              <a:gd name="connsiteY53" fmla="*/ 1540263 h 1598136"/>
              <a:gd name="connsiteX54" fmla="*/ 4921303 w 9662615"/>
              <a:gd name="connsiteY54" fmla="*/ 1575379 h 1598136"/>
              <a:gd name="connsiteX55" fmla="*/ 4863775 w 9662615"/>
              <a:gd name="connsiteY55" fmla="*/ 1562633 h 1598136"/>
              <a:gd name="connsiteX56" fmla="*/ 4847242 w 9662615"/>
              <a:gd name="connsiteY56" fmla="*/ 1565435 h 1598136"/>
              <a:gd name="connsiteX57" fmla="*/ 4856839 w 9662615"/>
              <a:gd name="connsiteY57" fmla="*/ 1598136 h 1598136"/>
              <a:gd name="connsiteX58" fmla="*/ 4791466 w 9662615"/>
              <a:gd name="connsiteY58" fmla="*/ 1561324 h 1598136"/>
              <a:gd name="connsiteX59" fmla="*/ 4784247 w 9662615"/>
              <a:gd name="connsiteY59" fmla="*/ 1562342 h 1598136"/>
              <a:gd name="connsiteX60" fmla="*/ 4748477 w 9662615"/>
              <a:gd name="connsiteY60" fmla="*/ 1556925 h 1598136"/>
              <a:gd name="connsiteX61" fmla="*/ 4730033 w 9662615"/>
              <a:gd name="connsiteY61" fmla="*/ 1555274 h 1598136"/>
              <a:gd name="connsiteX62" fmla="*/ 4724747 w 9662615"/>
              <a:gd name="connsiteY62" fmla="*/ 1552439 h 1598136"/>
              <a:gd name="connsiteX63" fmla="*/ 4697562 w 9662615"/>
              <a:gd name="connsiteY63" fmla="*/ 1551206 h 1598136"/>
              <a:gd name="connsiteX64" fmla="*/ 4662664 w 9662615"/>
              <a:gd name="connsiteY64" fmla="*/ 1573162 h 1598136"/>
              <a:gd name="connsiteX65" fmla="*/ 4603028 w 9662615"/>
              <a:gd name="connsiteY65" fmla="*/ 1568821 h 1598136"/>
              <a:gd name="connsiteX66" fmla="*/ 4541612 w 9662615"/>
              <a:gd name="connsiteY66" fmla="*/ 1545262 h 1598136"/>
              <a:gd name="connsiteX67" fmla="*/ 4422155 w 9662615"/>
              <a:gd name="connsiteY67" fmla="*/ 1542059 h 1598136"/>
              <a:gd name="connsiteX68" fmla="*/ 4221826 w 9662615"/>
              <a:gd name="connsiteY68" fmla="*/ 1508923 h 1598136"/>
              <a:gd name="connsiteX69" fmla="*/ 4096601 w 9662615"/>
              <a:gd name="connsiteY69" fmla="*/ 1521563 h 1598136"/>
              <a:gd name="connsiteX70" fmla="*/ 3970635 w 9662615"/>
              <a:gd name="connsiteY70" fmla="*/ 1544815 h 1598136"/>
              <a:gd name="connsiteX71" fmla="*/ 3833906 w 9662615"/>
              <a:gd name="connsiteY71" fmla="*/ 1516637 h 1598136"/>
              <a:gd name="connsiteX72" fmla="*/ 3696258 w 9662615"/>
              <a:gd name="connsiteY72" fmla="*/ 1537563 h 1598136"/>
              <a:gd name="connsiteX73" fmla="*/ 3594070 w 9662615"/>
              <a:gd name="connsiteY73" fmla="*/ 1509422 h 1598136"/>
              <a:gd name="connsiteX74" fmla="*/ 3565233 w 9662615"/>
              <a:gd name="connsiteY74" fmla="*/ 1515122 h 1598136"/>
              <a:gd name="connsiteX75" fmla="*/ 3560267 w 9662615"/>
              <a:gd name="connsiteY75" fmla="*/ 1516288 h 1598136"/>
              <a:gd name="connsiteX76" fmla="*/ 3540258 w 9662615"/>
              <a:gd name="connsiteY76" fmla="*/ 1516976 h 1598136"/>
              <a:gd name="connsiteX77" fmla="*/ 3534780 w 9662615"/>
              <a:gd name="connsiteY77" fmla="*/ 1522141 h 1598136"/>
              <a:gd name="connsiteX78" fmla="*/ 3504783 w 9662615"/>
              <a:gd name="connsiteY78" fmla="*/ 1526739 h 1598136"/>
              <a:gd name="connsiteX79" fmla="*/ 3430805 w 9662615"/>
              <a:gd name="connsiteY79" fmla="*/ 1542521 h 1598136"/>
              <a:gd name="connsiteX80" fmla="*/ 3292707 w 9662615"/>
              <a:gd name="connsiteY80" fmla="*/ 1520490 h 1598136"/>
              <a:gd name="connsiteX81" fmla="*/ 3187872 w 9662615"/>
              <a:gd name="connsiteY81" fmla="*/ 1519991 h 1598136"/>
              <a:gd name="connsiteX82" fmla="*/ 3148026 w 9662615"/>
              <a:gd name="connsiteY82" fmla="*/ 1524777 h 1598136"/>
              <a:gd name="connsiteX83" fmla="*/ 3092394 w 9662615"/>
              <a:gd name="connsiteY83" fmla="*/ 1528115 h 1598136"/>
              <a:gd name="connsiteX84" fmla="*/ 2994200 w 9662615"/>
              <a:gd name="connsiteY84" fmla="*/ 1537857 h 1598136"/>
              <a:gd name="connsiteX85" fmla="*/ 2862301 w 9662615"/>
              <a:gd name="connsiteY85" fmla="*/ 1544250 h 1598136"/>
              <a:gd name="connsiteX86" fmla="*/ 2766335 w 9662615"/>
              <a:gd name="connsiteY86" fmla="*/ 1527662 h 1598136"/>
              <a:gd name="connsiteX87" fmla="*/ 2757836 w 9662615"/>
              <a:gd name="connsiteY87" fmla="*/ 1531371 h 1598136"/>
              <a:gd name="connsiteX88" fmla="*/ 2691555 w 9662615"/>
              <a:gd name="connsiteY88" fmla="*/ 1530283 h 1598136"/>
              <a:gd name="connsiteX89" fmla="*/ 2491676 w 9662615"/>
              <a:gd name="connsiteY89" fmla="*/ 1500859 h 1598136"/>
              <a:gd name="connsiteX90" fmla="*/ 2378036 w 9662615"/>
              <a:gd name="connsiteY90" fmla="*/ 1520645 h 1598136"/>
              <a:gd name="connsiteX91" fmla="*/ 2284269 w 9662615"/>
              <a:gd name="connsiteY91" fmla="*/ 1503068 h 1598136"/>
              <a:gd name="connsiteX92" fmla="*/ 2207104 w 9662615"/>
              <a:gd name="connsiteY92" fmla="*/ 1508888 h 1598136"/>
              <a:gd name="connsiteX93" fmla="*/ 2149226 w 9662615"/>
              <a:gd name="connsiteY93" fmla="*/ 1523409 h 1598136"/>
              <a:gd name="connsiteX94" fmla="*/ 2084783 w 9662615"/>
              <a:gd name="connsiteY94" fmla="*/ 1524245 h 1598136"/>
              <a:gd name="connsiteX95" fmla="*/ 2070075 w 9662615"/>
              <a:gd name="connsiteY95" fmla="*/ 1511285 h 1598136"/>
              <a:gd name="connsiteX96" fmla="*/ 2001057 w 9662615"/>
              <a:gd name="connsiteY96" fmla="*/ 1516449 h 1598136"/>
              <a:gd name="connsiteX97" fmla="*/ 1896330 w 9662615"/>
              <a:gd name="connsiteY97" fmla="*/ 1525725 h 1598136"/>
              <a:gd name="connsiteX98" fmla="*/ 1835994 w 9662615"/>
              <a:gd name="connsiteY98" fmla="*/ 1527678 h 1598136"/>
              <a:gd name="connsiteX99" fmla="*/ 1671119 w 9662615"/>
              <a:gd name="connsiteY99" fmla="*/ 1536701 h 1598136"/>
              <a:gd name="connsiteX100" fmla="*/ 1601337 w 9662615"/>
              <a:gd name="connsiteY100" fmla="*/ 1548552 h 1598136"/>
              <a:gd name="connsiteX101" fmla="*/ 1407755 w 9662615"/>
              <a:gd name="connsiteY101" fmla="*/ 1571444 h 1598136"/>
              <a:gd name="connsiteX102" fmla="*/ 1271994 w 9662615"/>
              <a:gd name="connsiteY102" fmla="*/ 1579471 h 1598136"/>
              <a:gd name="connsiteX103" fmla="*/ 1249226 w 9662615"/>
              <a:gd name="connsiteY103" fmla="*/ 1583140 h 1598136"/>
              <a:gd name="connsiteX104" fmla="*/ 1217719 w 9662615"/>
              <a:gd name="connsiteY104" fmla="*/ 1580863 h 1598136"/>
              <a:gd name="connsiteX105" fmla="*/ 1091432 w 9662615"/>
              <a:gd name="connsiteY105" fmla="*/ 1571003 h 1598136"/>
              <a:gd name="connsiteX106" fmla="*/ 992039 w 9662615"/>
              <a:gd name="connsiteY106" fmla="*/ 1556662 h 1598136"/>
              <a:gd name="connsiteX107" fmla="*/ 868264 w 9662615"/>
              <a:gd name="connsiteY107" fmla="*/ 1566392 h 1598136"/>
              <a:gd name="connsiteX108" fmla="*/ 792765 w 9662615"/>
              <a:gd name="connsiteY108" fmla="*/ 1563102 h 1598136"/>
              <a:gd name="connsiteX109" fmla="*/ 669055 w 9662615"/>
              <a:gd name="connsiteY109" fmla="*/ 1543638 h 1598136"/>
              <a:gd name="connsiteX110" fmla="*/ 506152 w 9662615"/>
              <a:gd name="connsiteY110" fmla="*/ 1549124 h 1598136"/>
              <a:gd name="connsiteX111" fmla="*/ 472797 w 9662615"/>
              <a:gd name="connsiteY111" fmla="*/ 1568904 h 1598136"/>
              <a:gd name="connsiteX112" fmla="*/ 427864 w 9662615"/>
              <a:gd name="connsiteY112" fmla="*/ 1580848 h 1598136"/>
              <a:gd name="connsiteX113" fmla="*/ 408381 w 9662615"/>
              <a:gd name="connsiteY113" fmla="*/ 1552940 h 1598136"/>
              <a:gd name="connsiteX114" fmla="*/ 267163 w 9662615"/>
              <a:gd name="connsiteY114" fmla="*/ 1531913 h 1598136"/>
              <a:gd name="connsiteX115" fmla="*/ 196644 w 9662615"/>
              <a:gd name="connsiteY115" fmla="*/ 1524565 h 1598136"/>
              <a:gd name="connsiteX116" fmla="*/ 86819 w 9662615"/>
              <a:gd name="connsiteY116" fmla="*/ 1519517 h 1598136"/>
              <a:gd name="connsiteX117" fmla="*/ 53369 w 9662615"/>
              <a:gd name="connsiteY117" fmla="*/ 1516853 h 1598136"/>
              <a:gd name="connsiteX118" fmla="*/ 2359 w 9662615"/>
              <a:gd name="connsiteY118" fmla="*/ 1515247 h 1598136"/>
              <a:gd name="connsiteX119" fmla="*/ 0 w 9662615"/>
              <a:gd name="connsiteY119" fmla="*/ 1514932 h 1598136"/>
              <a:gd name="connsiteX120" fmla="*/ 0 w 9662615"/>
              <a:gd name="connsiteY120" fmla="*/ 0 h 1598136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129812 w 9662615"/>
              <a:gd name="connsiteY49" fmla="*/ 1521277 h 1598136"/>
              <a:gd name="connsiteX50" fmla="*/ 5059484 w 9662615"/>
              <a:gd name="connsiteY50" fmla="*/ 1546802 h 1598136"/>
              <a:gd name="connsiteX51" fmla="*/ 5038524 w 9662615"/>
              <a:gd name="connsiteY51" fmla="*/ 1545675 h 1598136"/>
              <a:gd name="connsiteX52" fmla="*/ 5026564 w 9662615"/>
              <a:gd name="connsiteY52" fmla="*/ 1545376 h 1598136"/>
              <a:gd name="connsiteX53" fmla="*/ 4969433 w 9662615"/>
              <a:gd name="connsiteY53" fmla="*/ 1550865 h 1598136"/>
              <a:gd name="connsiteX54" fmla="*/ 4921303 w 9662615"/>
              <a:gd name="connsiteY54" fmla="*/ 1575379 h 1598136"/>
              <a:gd name="connsiteX55" fmla="*/ 4863775 w 9662615"/>
              <a:gd name="connsiteY55" fmla="*/ 1562633 h 1598136"/>
              <a:gd name="connsiteX56" fmla="*/ 4847242 w 9662615"/>
              <a:gd name="connsiteY56" fmla="*/ 1565435 h 1598136"/>
              <a:gd name="connsiteX57" fmla="*/ 4856839 w 9662615"/>
              <a:gd name="connsiteY57" fmla="*/ 1598136 h 1598136"/>
              <a:gd name="connsiteX58" fmla="*/ 4791466 w 9662615"/>
              <a:gd name="connsiteY58" fmla="*/ 1561324 h 1598136"/>
              <a:gd name="connsiteX59" fmla="*/ 4784247 w 9662615"/>
              <a:gd name="connsiteY59" fmla="*/ 1562342 h 1598136"/>
              <a:gd name="connsiteX60" fmla="*/ 4748477 w 9662615"/>
              <a:gd name="connsiteY60" fmla="*/ 1556925 h 1598136"/>
              <a:gd name="connsiteX61" fmla="*/ 4730033 w 9662615"/>
              <a:gd name="connsiteY61" fmla="*/ 1555274 h 1598136"/>
              <a:gd name="connsiteX62" fmla="*/ 4724747 w 9662615"/>
              <a:gd name="connsiteY62" fmla="*/ 1552439 h 1598136"/>
              <a:gd name="connsiteX63" fmla="*/ 4697562 w 9662615"/>
              <a:gd name="connsiteY63" fmla="*/ 1551206 h 1598136"/>
              <a:gd name="connsiteX64" fmla="*/ 4662664 w 9662615"/>
              <a:gd name="connsiteY64" fmla="*/ 1573162 h 1598136"/>
              <a:gd name="connsiteX65" fmla="*/ 4603028 w 9662615"/>
              <a:gd name="connsiteY65" fmla="*/ 1568821 h 1598136"/>
              <a:gd name="connsiteX66" fmla="*/ 4541612 w 9662615"/>
              <a:gd name="connsiteY66" fmla="*/ 1545262 h 1598136"/>
              <a:gd name="connsiteX67" fmla="*/ 4422155 w 9662615"/>
              <a:gd name="connsiteY67" fmla="*/ 1542059 h 1598136"/>
              <a:gd name="connsiteX68" fmla="*/ 4221826 w 9662615"/>
              <a:gd name="connsiteY68" fmla="*/ 1508923 h 1598136"/>
              <a:gd name="connsiteX69" fmla="*/ 4096601 w 9662615"/>
              <a:gd name="connsiteY69" fmla="*/ 1521563 h 1598136"/>
              <a:gd name="connsiteX70" fmla="*/ 3970635 w 9662615"/>
              <a:gd name="connsiteY70" fmla="*/ 1544815 h 1598136"/>
              <a:gd name="connsiteX71" fmla="*/ 3833906 w 9662615"/>
              <a:gd name="connsiteY71" fmla="*/ 1516637 h 1598136"/>
              <a:gd name="connsiteX72" fmla="*/ 3696258 w 9662615"/>
              <a:gd name="connsiteY72" fmla="*/ 1537563 h 1598136"/>
              <a:gd name="connsiteX73" fmla="*/ 3594070 w 9662615"/>
              <a:gd name="connsiteY73" fmla="*/ 1509422 h 1598136"/>
              <a:gd name="connsiteX74" fmla="*/ 3565233 w 9662615"/>
              <a:gd name="connsiteY74" fmla="*/ 1515122 h 1598136"/>
              <a:gd name="connsiteX75" fmla="*/ 3560267 w 9662615"/>
              <a:gd name="connsiteY75" fmla="*/ 1516288 h 1598136"/>
              <a:gd name="connsiteX76" fmla="*/ 3540258 w 9662615"/>
              <a:gd name="connsiteY76" fmla="*/ 1516976 h 1598136"/>
              <a:gd name="connsiteX77" fmla="*/ 3534780 w 9662615"/>
              <a:gd name="connsiteY77" fmla="*/ 1522141 h 1598136"/>
              <a:gd name="connsiteX78" fmla="*/ 3504783 w 9662615"/>
              <a:gd name="connsiteY78" fmla="*/ 1526739 h 1598136"/>
              <a:gd name="connsiteX79" fmla="*/ 3430805 w 9662615"/>
              <a:gd name="connsiteY79" fmla="*/ 1542521 h 1598136"/>
              <a:gd name="connsiteX80" fmla="*/ 3292707 w 9662615"/>
              <a:gd name="connsiteY80" fmla="*/ 1520490 h 1598136"/>
              <a:gd name="connsiteX81" fmla="*/ 3187872 w 9662615"/>
              <a:gd name="connsiteY81" fmla="*/ 1519991 h 1598136"/>
              <a:gd name="connsiteX82" fmla="*/ 3148026 w 9662615"/>
              <a:gd name="connsiteY82" fmla="*/ 1524777 h 1598136"/>
              <a:gd name="connsiteX83" fmla="*/ 3092394 w 9662615"/>
              <a:gd name="connsiteY83" fmla="*/ 1528115 h 1598136"/>
              <a:gd name="connsiteX84" fmla="*/ 2994200 w 9662615"/>
              <a:gd name="connsiteY84" fmla="*/ 1537857 h 1598136"/>
              <a:gd name="connsiteX85" fmla="*/ 2862301 w 9662615"/>
              <a:gd name="connsiteY85" fmla="*/ 1544250 h 1598136"/>
              <a:gd name="connsiteX86" fmla="*/ 2766335 w 9662615"/>
              <a:gd name="connsiteY86" fmla="*/ 1527662 h 1598136"/>
              <a:gd name="connsiteX87" fmla="*/ 2757836 w 9662615"/>
              <a:gd name="connsiteY87" fmla="*/ 1531371 h 1598136"/>
              <a:gd name="connsiteX88" fmla="*/ 2691555 w 9662615"/>
              <a:gd name="connsiteY88" fmla="*/ 1530283 h 1598136"/>
              <a:gd name="connsiteX89" fmla="*/ 2491676 w 9662615"/>
              <a:gd name="connsiteY89" fmla="*/ 1500859 h 1598136"/>
              <a:gd name="connsiteX90" fmla="*/ 2378036 w 9662615"/>
              <a:gd name="connsiteY90" fmla="*/ 1520645 h 1598136"/>
              <a:gd name="connsiteX91" fmla="*/ 2284269 w 9662615"/>
              <a:gd name="connsiteY91" fmla="*/ 1503068 h 1598136"/>
              <a:gd name="connsiteX92" fmla="*/ 2207104 w 9662615"/>
              <a:gd name="connsiteY92" fmla="*/ 1508888 h 1598136"/>
              <a:gd name="connsiteX93" fmla="*/ 2149226 w 9662615"/>
              <a:gd name="connsiteY93" fmla="*/ 1523409 h 1598136"/>
              <a:gd name="connsiteX94" fmla="*/ 2084783 w 9662615"/>
              <a:gd name="connsiteY94" fmla="*/ 1524245 h 1598136"/>
              <a:gd name="connsiteX95" fmla="*/ 2070075 w 9662615"/>
              <a:gd name="connsiteY95" fmla="*/ 1511285 h 1598136"/>
              <a:gd name="connsiteX96" fmla="*/ 2001057 w 9662615"/>
              <a:gd name="connsiteY96" fmla="*/ 1516449 h 1598136"/>
              <a:gd name="connsiteX97" fmla="*/ 1896330 w 9662615"/>
              <a:gd name="connsiteY97" fmla="*/ 1525725 h 1598136"/>
              <a:gd name="connsiteX98" fmla="*/ 1835994 w 9662615"/>
              <a:gd name="connsiteY98" fmla="*/ 1527678 h 1598136"/>
              <a:gd name="connsiteX99" fmla="*/ 1671119 w 9662615"/>
              <a:gd name="connsiteY99" fmla="*/ 1536701 h 1598136"/>
              <a:gd name="connsiteX100" fmla="*/ 1601337 w 9662615"/>
              <a:gd name="connsiteY100" fmla="*/ 1548552 h 1598136"/>
              <a:gd name="connsiteX101" fmla="*/ 1407755 w 9662615"/>
              <a:gd name="connsiteY101" fmla="*/ 1571444 h 1598136"/>
              <a:gd name="connsiteX102" fmla="*/ 1271994 w 9662615"/>
              <a:gd name="connsiteY102" fmla="*/ 1579471 h 1598136"/>
              <a:gd name="connsiteX103" fmla="*/ 1249226 w 9662615"/>
              <a:gd name="connsiteY103" fmla="*/ 1583140 h 1598136"/>
              <a:gd name="connsiteX104" fmla="*/ 1217719 w 9662615"/>
              <a:gd name="connsiteY104" fmla="*/ 1580863 h 1598136"/>
              <a:gd name="connsiteX105" fmla="*/ 1091432 w 9662615"/>
              <a:gd name="connsiteY105" fmla="*/ 1571003 h 1598136"/>
              <a:gd name="connsiteX106" fmla="*/ 992039 w 9662615"/>
              <a:gd name="connsiteY106" fmla="*/ 1556662 h 1598136"/>
              <a:gd name="connsiteX107" fmla="*/ 868264 w 9662615"/>
              <a:gd name="connsiteY107" fmla="*/ 1566392 h 1598136"/>
              <a:gd name="connsiteX108" fmla="*/ 792765 w 9662615"/>
              <a:gd name="connsiteY108" fmla="*/ 1563102 h 1598136"/>
              <a:gd name="connsiteX109" fmla="*/ 669055 w 9662615"/>
              <a:gd name="connsiteY109" fmla="*/ 1543638 h 1598136"/>
              <a:gd name="connsiteX110" fmla="*/ 506152 w 9662615"/>
              <a:gd name="connsiteY110" fmla="*/ 1549124 h 1598136"/>
              <a:gd name="connsiteX111" fmla="*/ 472797 w 9662615"/>
              <a:gd name="connsiteY111" fmla="*/ 1568904 h 1598136"/>
              <a:gd name="connsiteX112" fmla="*/ 427864 w 9662615"/>
              <a:gd name="connsiteY112" fmla="*/ 1580848 h 1598136"/>
              <a:gd name="connsiteX113" fmla="*/ 408381 w 9662615"/>
              <a:gd name="connsiteY113" fmla="*/ 1552940 h 1598136"/>
              <a:gd name="connsiteX114" fmla="*/ 267163 w 9662615"/>
              <a:gd name="connsiteY114" fmla="*/ 1531913 h 1598136"/>
              <a:gd name="connsiteX115" fmla="*/ 196644 w 9662615"/>
              <a:gd name="connsiteY115" fmla="*/ 1524565 h 1598136"/>
              <a:gd name="connsiteX116" fmla="*/ 86819 w 9662615"/>
              <a:gd name="connsiteY116" fmla="*/ 1519517 h 1598136"/>
              <a:gd name="connsiteX117" fmla="*/ 53369 w 9662615"/>
              <a:gd name="connsiteY117" fmla="*/ 1516853 h 1598136"/>
              <a:gd name="connsiteX118" fmla="*/ 2359 w 9662615"/>
              <a:gd name="connsiteY118" fmla="*/ 1515247 h 1598136"/>
              <a:gd name="connsiteX119" fmla="*/ 0 w 9662615"/>
              <a:gd name="connsiteY119" fmla="*/ 1514932 h 1598136"/>
              <a:gd name="connsiteX120" fmla="*/ 0 w 9662615"/>
              <a:gd name="connsiteY120" fmla="*/ 0 h 1598136"/>
              <a:gd name="connsiteX0" fmla="*/ 0 w 9662615"/>
              <a:gd name="connsiteY0" fmla="*/ 0 h 1592835"/>
              <a:gd name="connsiteX1" fmla="*/ 9662615 w 9662615"/>
              <a:gd name="connsiteY1" fmla="*/ 0 h 1592835"/>
              <a:gd name="connsiteX2" fmla="*/ 9662615 w 9662615"/>
              <a:gd name="connsiteY2" fmla="*/ 1280346 h 1592835"/>
              <a:gd name="connsiteX3" fmla="*/ 9658420 w 9662615"/>
              <a:gd name="connsiteY3" fmla="*/ 1280106 h 1592835"/>
              <a:gd name="connsiteX4" fmla="*/ 9469546 w 9662615"/>
              <a:gd name="connsiteY4" fmla="*/ 1289837 h 1592835"/>
              <a:gd name="connsiteX5" fmla="*/ 9385895 w 9662615"/>
              <a:gd name="connsiteY5" fmla="*/ 1269203 h 1592835"/>
              <a:gd name="connsiteX6" fmla="*/ 9144767 w 9662615"/>
              <a:gd name="connsiteY6" fmla="*/ 1264120 h 1592835"/>
              <a:gd name="connsiteX7" fmla="*/ 8837252 w 9662615"/>
              <a:gd name="connsiteY7" fmla="*/ 1350515 h 1592835"/>
              <a:gd name="connsiteX8" fmla="*/ 8705466 w 9662615"/>
              <a:gd name="connsiteY8" fmla="*/ 1342419 h 1592835"/>
              <a:gd name="connsiteX9" fmla="*/ 8652221 w 9662615"/>
              <a:gd name="connsiteY9" fmla="*/ 1326906 h 1592835"/>
              <a:gd name="connsiteX10" fmla="*/ 8632312 w 9662615"/>
              <a:gd name="connsiteY10" fmla="*/ 1326025 h 1592835"/>
              <a:gd name="connsiteX11" fmla="*/ 8591582 w 9662615"/>
              <a:gd name="connsiteY11" fmla="*/ 1341666 h 1592835"/>
              <a:gd name="connsiteX12" fmla="*/ 8537336 w 9662615"/>
              <a:gd name="connsiteY12" fmla="*/ 1341684 h 1592835"/>
              <a:gd name="connsiteX13" fmla="*/ 8472508 w 9662615"/>
              <a:gd name="connsiteY13" fmla="*/ 1363109 h 1592835"/>
              <a:gd name="connsiteX14" fmla="*/ 8258477 w 9662615"/>
              <a:gd name="connsiteY14" fmla="*/ 1370666 h 1592835"/>
              <a:gd name="connsiteX15" fmla="*/ 8197961 w 9662615"/>
              <a:gd name="connsiteY15" fmla="*/ 1392804 h 1592835"/>
              <a:gd name="connsiteX16" fmla="*/ 8171196 w 9662615"/>
              <a:gd name="connsiteY16" fmla="*/ 1397216 h 1592835"/>
              <a:gd name="connsiteX17" fmla="*/ 8127667 w 9662615"/>
              <a:gd name="connsiteY17" fmla="*/ 1418254 h 1592835"/>
              <a:gd name="connsiteX18" fmla="*/ 7974579 w 9662615"/>
              <a:gd name="connsiteY18" fmla="*/ 1383439 h 1592835"/>
              <a:gd name="connsiteX19" fmla="*/ 7768351 w 9662615"/>
              <a:gd name="connsiteY19" fmla="*/ 1395051 h 1592835"/>
              <a:gd name="connsiteX20" fmla="*/ 7635985 w 9662615"/>
              <a:gd name="connsiteY20" fmla="*/ 1386363 h 1592835"/>
              <a:gd name="connsiteX21" fmla="*/ 7466069 w 9662615"/>
              <a:gd name="connsiteY21" fmla="*/ 1377654 h 1592835"/>
              <a:gd name="connsiteX22" fmla="*/ 7355642 w 9662615"/>
              <a:gd name="connsiteY22" fmla="*/ 1407761 h 1592835"/>
              <a:gd name="connsiteX23" fmla="*/ 7151610 w 9662615"/>
              <a:gd name="connsiteY23" fmla="*/ 1397856 h 1592835"/>
              <a:gd name="connsiteX24" fmla="*/ 7082147 w 9662615"/>
              <a:gd name="connsiteY24" fmla="*/ 1406113 h 1592835"/>
              <a:gd name="connsiteX25" fmla="*/ 7014958 w 9662615"/>
              <a:gd name="connsiteY25" fmla="*/ 1396883 h 1592835"/>
              <a:gd name="connsiteX26" fmla="*/ 6907567 w 9662615"/>
              <a:gd name="connsiteY26" fmla="*/ 1419149 h 1592835"/>
              <a:gd name="connsiteX27" fmla="*/ 6748428 w 9662615"/>
              <a:gd name="connsiteY27" fmla="*/ 1420308 h 1592835"/>
              <a:gd name="connsiteX28" fmla="*/ 6654257 w 9662615"/>
              <a:gd name="connsiteY28" fmla="*/ 1424143 h 1592835"/>
              <a:gd name="connsiteX29" fmla="*/ 6620123 w 9662615"/>
              <a:gd name="connsiteY29" fmla="*/ 1430535 h 1592835"/>
              <a:gd name="connsiteX30" fmla="*/ 6571355 w 9662615"/>
              <a:gd name="connsiteY30" fmla="*/ 1436144 h 1592835"/>
              <a:gd name="connsiteX31" fmla="*/ 6486557 w 9662615"/>
              <a:gd name="connsiteY31" fmla="*/ 1449861 h 1592835"/>
              <a:gd name="connsiteX32" fmla="*/ 6370419 w 9662615"/>
              <a:gd name="connsiteY32" fmla="*/ 1461649 h 1592835"/>
              <a:gd name="connsiteX33" fmla="*/ 6278839 w 9662615"/>
              <a:gd name="connsiteY33" fmla="*/ 1449160 h 1592835"/>
              <a:gd name="connsiteX34" fmla="*/ 6272455 w 9662615"/>
              <a:gd name="connsiteY34" fmla="*/ 1453191 h 1592835"/>
              <a:gd name="connsiteX35" fmla="*/ 6212659 w 9662615"/>
              <a:gd name="connsiteY35" fmla="*/ 1454850 h 1592835"/>
              <a:gd name="connsiteX36" fmla="*/ 6069317 w 9662615"/>
              <a:gd name="connsiteY36" fmla="*/ 1445838 h 1592835"/>
              <a:gd name="connsiteX37" fmla="*/ 5878477 w 9662615"/>
              <a:gd name="connsiteY37" fmla="*/ 1439180 h 1592835"/>
              <a:gd name="connsiteX38" fmla="*/ 5838387 w 9662615"/>
              <a:gd name="connsiteY38" fmla="*/ 1444679 h 1592835"/>
              <a:gd name="connsiteX39" fmla="*/ 5771136 w 9662615"/>
              <a:gd name="connsiteY39" fmla="*/ 1453639 h 1592835"/>
              <a:gd name="connsiteX40" fmla="*/ 5724081 w 9662615"/>
              <a:gd name="connsiteY40" fmla="*/ 1470431 h 1592835"/>
              <a:gd name="connsiteX41" fmla="*/ 5666577 w 9662615"/>
              <a:gd name="connsiteY41" fmla="*/ 1473921 h 1592835"/>
              <a:gd name="connsiteX42" fmla="*/ 5649068 w 9662615"/>
              <a:gd name="connsiteY42" fmla="*/ 1461676 h 1592835"/>
              <a:gd name="connsiteX43" fmla="*/ 5588902 w 9662615"/>
              <a:gd name="connsiteY43" fmla="*/ 1469647 h 1592835"/>
              <a:gd name="connsiteX44" fmla="*/ 5498090 w 9662615"/>
              <a:gd name="connsiteY44" fmla="*/ 1483173 h 1592835"/>
              <a:gd name="connsiteX45" fmla="*/ 5444641 w 9662615"/>
              <a:gd name="connsiteY45" fmla="*/ 1487602 h 1592835"/>
              <a:gd name="connsiteX46" fmla="*/ 5299812 w 9662615"/>
              <a:gd name="connsiteY46" fmla="*/ 1503362 h 1592835"/>
              <a:gd name="connsiteX47" fmla="*/ 5213947 w 9662615"/>
              <a:gd name="connsiteY47" fmla="*/ 1516637 h 1592835"/>
              <a:gd name="connsiteX48" fmla="*/ 5090342 w 9662615"/>
              <a:gd name="connsiteY48" fmla="*/ 1546680 h 1592835"/>
              <a:gd name="connsiteX49" fmla="*/ 5129812 w 9662615"/>
              <a:gd name="connsiteY49" fmla="*/ 1521277 h 1592835"/>
              <a:gd name="connsiteX50" fmla="*/ 5059484 w 9662615"/>
              <a:gd name="connsiteY50" fmla="*/ 1546802 h 1592835"/>
              <a:gd name="connsiteX51" fmla="*/ 5038524 w 9662615"/>
              <a:gd name="connsiteY51" fmla="*/ 1545675 h 1592835"/>
              <a:gd name="connsiteX52" fmla="*/ 5026564 w 9662615"/>
              <a:gd name="connsiteY52" fmla="*/ 1545376 h 1592835"/>
              <a:gd name="connsiteX53" fmla="*/ 4969433 w 9662615"/>
              <a:gd name="connsiteY53" fmla="*/ 1550865 h 1592835"/>
              <a:gd name="connsiteX54" fmla="*/ 4921303 w 9662615"/>
              <a:gd name="connsiteY54" fmla="*/ 1575379 h 1592835"/>
              <a:gd name="connsiteX55" fmla="*/ 4863775 w 9662615"/>
              <a:gd name="connsiteY55" fmla="*/ 1562633 h 1592835"/>
              <a:gd name="connsiteX56" fmla="*/ 4847242 w 9662615"/>
              <a:gd name="connsiteY56" fmla="*/ 1565435 h 1592835"/>
              <a:gd name="connsiteX57" fmla="*/ 4856839 w 9662615"/>
              <a:gd name="connsiteY57" fmla="*/ 1592835 h 1592835"/>
              <a:gd name="connsiteX58" fmla="*/ 4791466 w 9662615"/>
              <a:gd name="connsiteY58" fmla="*/ 1561324 h 1592835"/>
              <a:gd name="connsiteX59" fmla="*/ 4784247 w 9662615"/>
              <a:gd name="connsiteY59" fmla="*/ 1562342 h 1592835"/>
              <a:gd name="connsiteX60" fmla="*/ 4748477 w 9662615"/>
              <a:gd name="connsiteY60" fmla="*/ 1556925 h 1592835"/>
              <a:gd name="connsiteX61" fmla="*/ 4730033 w 9662615"/>
              <a:gd name="connsiteY61" fmla="*/ 1555274 h 1592835"/>
              <a:gd name="connsiteX62" fmla="*/ 4724747 w 9662615"/>
              <a:gd name="connsiteY62" fmla="*/ 1552439 h 1592835"/>
              <a:gd name="connsiteX63" fmla="*/ 4697562 w 9662615"/>
              <a:gd name="connsiteY63" fmla="*/ 1551206 h 1592835"/>
              <a:gd name="connsiteX64" fmla="*/ 4662664 w 9662615"/>
              <a:gd name="connsiteY64" fmla="*/ 1573162 h 1592835"/>
              <a:gd name="connsiteX65" fmla="*/ 4603028 w 9662615"/>
              <a:gd name="connsiteY65" fmla="*/ 1568821 h 1592835"/>
              <a:gd name="connsiteX66" fmla="*/ 4541612 w 9662615"/>
              <a:gd name="connsiteY66" fmla="*/ 1545262 h 1592835"/>
              <a:gd name="connsiteX67" fmla="*/ 4422155 w 9662615"/>
              <a:gd name="connsiteY67" fmla="*/ 1542059 h 1592835"/>
              <a:gd name="connsiteX68" fmla="*/ 4221826 w 9662615"/>
              <a:gd name="connsiteY68" fmla="*/ 1508923 h 1592835"/>
              <a:gd name="connsiteX69" fmla="*/ 4096601 w 9662615"/>
              <a:gd name="connsiteY69" fmla="*/ 1521563 h 1592835"/>
              <a:gd name="connsiteX70" fmla="*/ 3970635 w 9662615"/>
              <a:gd name="connsiteY70" fmla="*/ 1544815 h 1592835"/>
              <a:gd name="connsiteX71" fmla="*/ 3833906 w 9662615"/>
              <a:gd name="connsiteY71" fmla="*/ 1516637 h 1592835"/>
              <a:gd name="connsiteX72" fmla="*/ 3696258 w 9662615"/>
              <a:gd name="connsiteY72" fmla="*/ 1537563 h 1592835"/>
              <a:gd name="connsiteX73" fmla="*/ 3594070 w 9662615"/>
              <a:gd name="connsiteY73" fmla="*/ 1509422 h 1592835"/>
              <a:gd name="connsiteX74" fmla="*/ 3565233 w 9662615"/>
              <a:gd name="connsiteY74" fmla="*/ 1515122 h 1592835"/>
              <a:gd name="connsiteX75" fmla="*/ 3560267 w 9662615"/>
              <a:gd name="connsiteY75" fmla="*/ 1516288 h 1592835"/>
              <a:gd name="connsiteX76" fmla="*/ 3540258 w 9662615"/>
              <a:gd name="connsiteY76" fmla="*/ 1516976 h 1592835"/>
              <a:gd name="connsiteX77" fmla="*/ 3534780 w 9662615"/>
              <a:gd name="connsiteY77" fmla="*/ 1522141 h 1592835"/>
              <a:gd name="connsiteX78" fmla="*/ 3504783 w 9662615"/>
              <a:gd name="connsiteY78" fmla="*/ 1526739 h 1592835"/>
              <a:gd name="connsiteX79" fmla="*/ 3430805 w 9662615"/>
              <a:gd name="connsiteY79" fmla="*/ 1542521 h 1592835"/>
              <a:gd name="connsiteX80" fmla="*/ 3292707 w 9662615"/>
              <a:gd name="connsiteY80" fmla="*/ 1520490 h 1592835"/>
              <a:gd name="connsiteX81" fmla="*/ 3187872 w 9662615"/>
              <a:gd name="connsiteY81" fmla="*/ 1519991 h 1592835"/>
              <a:gd name="connsiteX82" fmla="*/ 3148026 w 9662615"/>
              <a:gd name="connsiteY82" fmla="*/ 1524777 h 1592835"/>
              <a:gd name="connsiteX83" fmla="*/ 3092394 w 9662615"/>
              <a:gd name="connsiteY83" fmla="*/ 1528115 h 1592835"/>
              <a:gd name="connsiteX84" fmla="*/ 2994200 w 9662615"/>
              <a:gd name="connsiteY84" fmla="*/ 1537857 h 1592835"/>
              <a:gd name="connsiteX85" fmla="*/ 2862301 w 9662615"/>
              <a:gd name="connsiteY85" fmla="*/ 1544250 h 1592835"/>
              <a:gd name="connsiteX86" fmla="*/ 2766335 w 9662615"/>
              <a:gd name="connsiteY86" fmla="*/ 1527662 h 1592835"/>
              <a:gd name="connsiteX87" fmla="*/ 2757836 w 9662615"/>
              <a:gd name="connsiteY87" fmla="*/ 1531371 h 1592835"/>
              <a:gd name="connsiteX88" fmla="*/ 2691555 w 9662615"/>
              <a:gd name="connsiteY88" fmla="*/ 1530283 h 1592835"/>
              <a:gd name="connsiteX89" fmla="*/ 2491676 w 9662615"/>
              <a:gd name="connsiteY89" fmla="*/ 1500859 h 1592835"/>
              <a:gd name="connsiteX90" fmla="*/ 2378036 w 9662615"/>
              <a:gd name="connsiteY90" fmla="*/ 1520645 h 1592835"/>
              <a:gd name="connsiteX91" fmla="*/ 2284269 w 9662615"/>
              <a:gd name="connsiteY91" fmla="*/ 1503068 h 1592835"/>
              <a:gd name="connsiteX92" fmla="*/ 2207104 w 9662615"/>
              <a:gd name="connsiteY92" fmla="*/ 1508888 h 1592835"/>
              <a:gd name="connsiteX93" fmla="*/ 2149226 w 9662615"/>
              <a:gd name="connsiteY93" fmla="*/ 1523409 h 1592835"/>
              <a:gd name="connsiteX94" fmla="*/ 2084783 w 9662615"/>
              <a:gd name="connsiteY94" fmla="*/ 1524245 h 1592835"/>
              <a:gd name="connsiteX95" fmla="*/ 2070075 w 9662615"/>
              <a:gd name="connsiteY95" fmla="*/ 1511285 h 1592835"/>
              <a:gd name="connsiteX96" fmla="*/ 2001057 w 9662615"/>
              <a:gd name="connsiteY96" fmla="*/ 1516449 h 1592835"/>
              <a:gd name="connsiteX97" fmla="*/ 1896330 w 9662615"/>
              <a:gd name="connsiteY97" fmla="*/ 1525725 h 1592835"/>
              <a:gd name="connsiteX98" fmla="*/ 1835994 w 9662615"/>
              <a:gd name="connsiteY98" fmla="*/ 1527678 h 1592835"/>
              <a:gd name="connsiteX99" fmla="*/ 1671119 w 9662615"/>
              <a:gd name="connsiteY99" fmla="*/ 1536701 h 1592835"/>
              <a:gd name="connsiteX100" fmla="*/ 1601337 w 9662615"/>
              <a:gd name="connsiteY100" fmla="*/ 1548552 h 1592835"/>
              <a:gd name="connsiteX101" fmla="*/ 1407755 w 9662615"/>
              <a:gd name="connsiteY101" fmla="*/ 1571444 h 1592835"/>
              <a:gd name="connsiteX102" fmla="*/ 1271994 w 9662615"/>
              <a:gd name="connsiteY102" fmla="*/ 1579471 h 1592835"/>
              <a:gd name="connsiteX103" fmla="*/ 1249226 w 9662615"/>
              <a:gd name="connsiteY103" fmla="*/ 1583140 h 1592835"/>
              <a:gd name="connsiteX104" fmla="*/ 1217719 w 9662615"/>
              <a:gd name="connsiteY104" fmla="*/ 1580863 h 1592835"/>
              <a:gd name="connsiteX105" fmla="*/ 1091432 w 9662615"/>
              <a:gd name="connsiteY105" fmla="*/ 1571003 h 1592835"/>
              <a:gd name="connsiteX106" fmla="*/ 992039 w 9662615"/>
              <a:gd name="connsiteY106" fmla="*/ 1556662 h 1592835"/>
              <a:gd name="connsiteX107" fmla="*/ 868264 w 9662615"/>
              <a:gd name="connsiteY107" fmla="*/ 1566392 h 1592835"/>
              <a:gd name="connsiteX108" fmla="*/ 792765 w 9662615"/>
              <a:gd name="connsiteY108" fmla="*/ 1563102 h 1592835"/>
              <a:gd name="connsiteX109" fmla="*/ 669055 w 9662615"/>
              <a:gd name="connsiteY109" fmla="*/ 1543638 h 1592835"/>
              <a:gd name="connsiteX110" fmla="*/ 506152 w 9662615"/>
              <a:gd name="connsiteY110" fmla="*/ 1549124 h 1592835"/>
              <a:gd name="connsiteX111" fmla="*/ 472797 w 9662615"/>
              <a:gd name="connsiteY111" fmla="*/ 1568904 h 1592835"/>
              <a:gd name="connsiteX112" fmla="*/ 427864 w 9662615"/>
              <a:gd name="connsiteY112" fmla="*/ 1580848 h 1592835"/>
              <a:gd name="connsiteX113" fmla="*/ 408381 w 9662615"/>
              <a:gd name="connsiteY113" fmla="*/ 1552940 h 1592835"/>
              <a:gd name="connsiteX114" fmla="*/ 267163 w 9662615"/>
              <a:gd name="connsiteY114" fmla="*/ 1531913 h 1592835"/>
              <a:gd name="connsiteX115" fmla="*/ 196644 w 9662615"/>
              <a:gd name="connsiteY115" fmla="*/ 1524565 h 1592835"/>
              <a:gd name="connsiteX116" fmla="*/ 86819 w 9662615"/>
              <a:gd name="connsiteY116" fmla="*/ 1519517 h 1592835"/>
              <a:gd name="connsiteX117" fmla="*/ 53369 w 9662615"/>
              <a:gd name="connsiteY117" fmla="*/ 1516853 h 1592835"/>
              <a:gd name="connsiteX118" fmla="*/ 2359 w 9662615"/>
              <a:gd name="connsiteY118" fmla="*/ 1515247 h 1592835"/>
              <a:gd name="connsiteX119" fmla="*/ 0 w 9662615"/>
              <a:gd name="connsiteY119" fmla="*/ 1514932 h 1592835"/>
              <a:gd name="connsiteX120" fmla="*/ 0 w 9662615"/>
              <a:gd name="connsiteY120" fmla="*/ 0 h 1592835"/>
              <a:gd name="connsiteX0" fmla="*/ 0 w 9662615"/>
              <a:gd name="connsiteY0" fmla="*/ 0 h 1592835"/>
              <a:gd name="connsiteX1" fmla="*/ 9662615 w 9662615"/>
              <a:gd name="connsiteY1" fmla="*/ 0 h 1592835"/>
              <a:gd name="connsiteX2" fmla="*/ 9662615 w 9662615"/>
              <a:gd name="connsiteY2" fmla="*/ 1280346 h 1592835"/>
              <a:gd name="connsiteX3" fmla="*/ 9658420 w 9662615"/>
              <a:gd name="connsiteY3" fmla="*/ 1280106 h 1592835"/>
              <a:gd name="connsiteX4" fmla="*/ 9469546 w 9662615"/>
              <a:gd name="connsiteY4" fmla="*/ 1289837 h 1592835"/>
              <a:gd name="connsiteX5" fmla="*/ 9385895 w 9662615"/>
              <a:gd name="connsiteY5" fmla="*/ 1269203 h 1592835"/>
              <a:gd name="connsiteX6" fmla="*/ 9144767 w 9662615"/>
              <a:gd name="connsiteY6" fmla="*/ 1264120 h 1592835"/>
              <a:gd name="connsiteX7" fmla="*/ 8837252 w 9662615"/>
              <a:gd name="connsiteY7" fmla="*/ 1350515 h 1592835"/>
              <a:gd name="connsiteX8" fmla="*/ 8705466 w 9662615"/>
              <a:gd name="connsiteY8" fmla="*/ 1342419 h 1592835"/>
              <a:gd name="connsiteX9" fmla="*/ 8652221 w 9662615"/>
              <a:gd name="connsiteY9" fmla="*/ 1326906 h 1592835"/>
              <a:gd name="connsiteX10" fmla="*/ 8632312 w 9662615"/>
              <a:gd name="connsiteY10" fmla="*/ 1326025 h 1592835"/>
              <a:gd name="connsiteX11" fmla="*/ 8591582 w 9662615"/>
              <a:gd name="connsiteY11" fmla="*/ 1341666 h 1592835"/>
              <a:gd name="connsiteX12" fmla="*/ 8537336 w 9662615"/>
              <a:gd name="connsiteY12" fmla="*/ 1341684 h 1592835"/>
              <a:gd name="connsiteX13" fmla="*/ 8472508 w 9662615"/>
              <a:gd name="connsiteY13" fmla="*/ 1363109 h 1592835"/>
              <a:gd name="connsiteX14" fmla="*/ 8258477 w 9662615"/>
              <a:gd name="connsiteY14" fmla="*/ 1370666 h 1592835"/>
              <a:gd name="connsiteX15" fmla="*/ 8197961 w 9662615"/>
              <a:gd name="connsiteY15" fmla="*/ 1392804 h 1592835"/>
              <a:gd name="connsiteX16" fmla="*/ 8171196 w 9662615"/>
              <a:gd name="connsiteY16" fmla="*/ 1397216 h 1592835"/>
              <a:gd name="connsiteX17" fmla="*/ 8127667 w 9662615"/>
              <a:gd name="connsiteY17" fmla="*/ 1418254 h 1592835"/>
              <a:gd name="connsiteX18" fmla="*/ 7974579 w 9662615"/>
              <a:gd name="connsiteY18" fmla="*/ 1383439 h 1592835"/>
              <a:gd name="connsiteX19" fmla="*/ 7768351 w 9662615"/>
              <a:gd name="connsiteY19" fmla="*/ 1395051 h 1592835"/>
              <a:gd name="connsiteX20" fmla="*/ 7635985 w 9662615"/>
              <a:gd name="connsiteY20" fmla="*/ 1386363 h 1592835"/>
              <a:gd name="connsiteX21" fmla="*/ 7466069 w 9662615"/>
              <a:gd name="connsiteY21" fmla="*/ 1377654 h 1592835"/>
              <a:gd name="connsiteX22" fmla="*/ 7355642 w 9662615"/>
              <a:gd name="connsiteY22" fmla="*/ 1407761 h 1592835"/>
              <a:gd name="connsiteX23" fmla="*/ 7151610 w 9662615"/>
              <a:gd name="connsiteY23" fmla="*/ 1397856 h 1592835"/>
              <a:gd name="connsiteX24" fmla="*/ 7082147 w 9662615"/>
              <a:gd name="connsiteY24" fmla="*/ 1406113 h 1592835"/>
              <a:gd name="connsiteX25" fmla="*/ 7014958 w 9662615"/>
              <a:gd name="connsiteY25" fmla="*/ 1396883 h 1592835"/>
              <a:gd name="connsiteX26" fmla="*/ 6907567 w 9662615"/>
              <a:gd name="connsiteY26" fmla="*/ 1419149 h 1592835"/>
              <a:gd name="connsiteX27" fmla="*/ 6748428 w 9662615"/>
              <a:gd name="connsiteY27" fmla="*/ 1420308 h 1592835"/>
              <a:gd name="connsiteX28" fmla="*/ 6654257 w 9662615"/>
              <a:gd name="connsiteY28" fmla="*/ 1424143 h 1592835"/>
              <a:gd name="connsiteX29" fmla="*/ 6620123 w 9662615"/>
              <a:gd name="connsiteY29" fmla="*/ 1430535 h 1592835"/>
              <a:gd name="connsiteX30" fmla="*/ 6571355 w 9662615"/>
              <a:gd name="connsiteY30" fmla="*/ 1436144 h 1592835"/>
              <a:gd name="connsiteX31" fmla="*/ 6486557 w 9662615"/>
              <a:gd name="connsiteY31" fmla="*/ 1449861 h 1592835"/>
              <a:gd name="connsiteX32" fmla="*/ 6370419 w 9662615"/>
              <a:gd name="connsiteY32" fmla="*/ 1461649 h 1592835"/>
              <a:gd name="connsiteX33" fmla="*/ 6278839 w 9662615"/>
              <a:gd name="connsiteY33" fmla="*/ 1449160 h 1592835"/>
              <a:gd name="connsiteX34" fmla="*/ 6272455 w 9662615"/>
              <a:gd name="connsiteY34" fmla="*/ 1453191 h 1592835"/>
              <a:gd name="connsiteX35" fmla="*/ 6212659 w 9662615"/>
              <a:gd name="connsiteY35" fmla="*/ 1454850 h 1592835"/>
              <a:gd name="connsiteX36" fmla="*/ 6069317 w 9662615"/>
              <a:gd name="connsiteY36" fmla="*/ 1445838 h 1592835"/>
              <a:gd name="connsiteX37" fmla="*/ 5878477 w 9662615"/>
              <a:gd name="connsiteY37" fmla="*/ 1439180 h 1592835"/>
              <a:gd name="connsiteX38" fmla="*/ 5838387 w 9662615"/>
              <a:gd name="connsiteY38" fmla="*/ 1444679 h 1592835"/>
              <a:gd name="connsiteX39" fmla="*/ 5771136 w 9662615"/>
              <a:gd name="connsiteY39" fmla="*/ 1453639 h 1592835"/>
              <a:gd name="connsiteX40" fmla="*/ 5724081 w 9662615"/>
              <a:gd name="connsiteY40" fmla="*/ 1470431 h 1592835"/>
              <a:gd name="connsiteX41" fmla="*/ 5666577 w 9662615"/>
              <a:gd name="connsiteY41" fmla="*/ 1473921 h 1592835"/>
              <a:gd name="connsiteX42" fmla="*/ 5649068 w 9662615"/>
              <a:gd name="connsiteY42" fmla="*/ 1461676 h 1592835"/>
              <a:gd name="connsiteX43" fmla="*/ 5588902 w 9662615"/>
              <a:gd name="connsiteY43" fmla="*/ 1469647 h 1592835"/>
              <a:gd name="connsiteX44" fmla="*/ 5498090 w 9662615"/>
              <a:gd name="connsiteY44" fmla="*/ 1483173 h 1592835"/>
              <a:gd name="connsiteX45" fmla="*/ 5444641 w 9662615"/>
              <a:gd name="connsiteY45" fmla="*/ 1487602 h 1592835"/>
              <a:gd name="connsiteX46" fmla="*/ 5299812 w 9662615"/>
              <a:gd name="connsiteY46" fmla="*/ 1503362 h 1592835"/>
              <a:gd name="connsiteX47" fmla="*/ 5213947 w 9662615"/>
              <a:gd name="connsiteY47" fmla="*/ 1516637 h 1592835"/>
              <a:gd name="connsiteX48" fmla="*/ 5090342 w 9662615"/>
              <a:gd name="connsiteY48" fmla="*/ 1546680 h 1592835"/>
              <a:gd name="connsiteX49" fmla="*/ 5129812 w 9662615"/>
              <a:gd name="connsiteY49" fmla="*/ 1521277 h 1592835"/>
              <a:gd name="connsiteX50" fmla="*/ 5059484 w 9662615"/>
              <a:gd name="connsiteY50" fmla="*/ 1546802 h 1592835"/>
              <a:gd name="connsiteX51" fmla="*/ 5038524 w 9662615"/>
              <a:gd name="connsiteY51" fmla="*/ 1545675 h 1592835"/>
              <a:gd name="connsiteX52" fmla="*/ 5026564 w 9662615"/>
              <a:gd name="connsiteY52" fmla="*/ 1545376 h 1592835"/>
              <a:gd name="connsiteX53" fmla="*/ 4969433 w 9662615"/>
              <a:gd name="connsiteY53" fmla="*/ 1550865 h 1592835"/>
              <a:gd name="connsiteX54" fmla="*/ 4921303 w 9662615"/>
              <a:gd name="connsiteY54" fmla="*/ 1575379 h 1592835"/>
              <a:gd name="connsiteX55" fmla="*/ 4863775 w 9662615"/>
              <a:gd name="connsiteY55" fmla="*/ 1562633 h 1592835"/>
              <a:gd name="connsiteX56" fmla="*/ 4847242 w 9662615"/>
              <a:gd name="connsiteY56" fmla="*/ 1565435 h 1592835"/>
              <a:gd name="connsiteX57" fmla="*/ 4856839 w 9662615"/>
              <a:gd name="connsiteY57" fmla="*/ 1592835 h 1592835"/>
              <a:gd name="connsiteX58" fmla="*/ 4791466 w 9662615"/>
              <a:gd name="connsiteY58" fmla="*/ 1561324 h 1592835"/>
              <a:gd name="connsiteX59" fmla="*/ 4784247 w 9662615"/>
              <a:gd name="connsiteY59" fmla="*/ 1562342 h 1592835"/>
              <a:gd name="connsiteX60" fmla="*/ 4748477 w 9662615"/>
              <a:gd name="connsiteY60" fmla="*/ 1556925 h 1592835"/>
              <a:gd name="connsiteX61" fmla="*/ 4730033 w 9662615"/>
              <a:gd name="connsiteY61" fmla="*/ 1555274 h 1592835"/>
              <a:gd name="connsiteX62" fmla="*/ 4697562 w 9662615"/>
              <a:gd name="connsiteY62" fmla="*/ 1551206 h 1592835"/>
              <a:gd name="connsiteX63" fmla="*/ 4662664 w 9662615"/>
              <a:gd name="connsiteY63" fmla="*/ 1573162 h 1592835"/>
              <a:gd name="connsiteX64" fmla="*/ 4603028 w 9662615"/>
              <a:gd name="connsiteY64" fmla="*/ 1568821 h 1592835"/>
              <a:gd name="connsiteX65" fmla="*/ 4541612 w 9662615"/>
              <a:gd name="connsiteY65" fmla="*/ 1545262 h 1592835"/>
              <a:gd name="connsiteX66" fmla="*/ 4422155 w 9662615"/>
              <a:gd name="connsiteY66" fmla="*/ 1542059 h 1592835"/>
              <a:gd name="connsiteX67" fmla="*/ 4221826 w 9662615"/>
              <a:gd name="connsiteY67" fmla="*/ 1508923 h 1592835"/>
              <a:gd name="connsiteX68" fmla="*/ 4096601 w 9662615"/>
              <a:gd name="connsiteY68" fmla="*/ 1521563 h 1592835"/>
              <a:gd name="connsiteX69" fmla="*/ 3970635 w 9662615"/>
              <a:gd name="connsiteY69" fmla="*/ 1544815 h 1592835"/>
              <a:gd name="connsiteX70" fmla="*/ 3833906 w 9662615"/>
              <a:gd name="connsiteY70" fmla="*/ 1516637 h 1592835"/>
              <a:gd name="connsiteX71" fmla="*/ 3696258 w 9662615"/>
              <a:gd name="connsiteY71" fmla="*/ 1537563 h 1592835"/>
              <a:gd name="connsiteX72" fmla="*/ 3594070 w 9662615"/>
              <a:gd name="connsiteY72" fmla="*/ 1509422 h 1592835"/>
              <a:gd name="connsiteX73" fmla="*/ 3565233 w 9662615"/>
              <a:gd name="connsiteY73" fmla="*/ 1515122 h 1592835"/>
              <a:gd name="connsiteX74" fmla="*/ 3560267 w 9662615"/>
              <a:gd name="connsiteY74" fmla="*/ 1516288 h 1592835"/>
              <a:gd name="connsiteX75" fmla="*/ 3540258 w 9662615"/>
              <a:gd name="connsiteY75" fmla="*/ 1516976 h 1592835"/>
              <a:gd name="connsiteX76" fmla="*/ 3534780 w 9662615"/>
              <a:gd name="connsiteY76" fmla="*/ 1522141 h 1592835"/>
              <a:gd name="connsiteX77" fmla="*/ 3504783 w 9662615"/>
              <a:gd name="connsiteY77" fmla="*/ 1526739 h 1592835"/>
              <a:gd name="connsiteX78" fmla="*/ 3430805 w 9662615"/>
              <a:gd name="connsiteY78" fmla="*/ 1542521 h 1592835"/>
              <a:gd name="connsiteX79" fmla="*/ 3292707 w 9662615"/>
              <a:gd name="connsiteY79" fmla="*/ 1520490 h 1592835"/>
              <a:gd name="connsiteX80" fmla="*/ 3187872 w 9662615"/>
              <a:gd name="connsiteY80" fmla="*/ 1519991 h 1592835"/>
              <a:gd name="connsiteX81" fmla="*/ 3148026 w 9662615"/>
              <a:gd name="connsiteY81" fmla="*/ 1524777 h 1592835"/>
              <a:gd name="connsiteX82" fmla="*/ 3092394 w 9662615"/>
              <a:gd name="connsiteY82" fmla="*/ 1528115 h 1592835"/>
              <a:gd name="connsiteX83" fmla="*/ 2994200 w 9662615"/>
              <a:gd name="connsiteY83" fmla="*/ 1537857 h 1592835"/>
              <a:gd name="connsiteX84" fmla="*/ 2862301 w 9662615"/>
              <a:gd name="connsiteY84" fmla="*/ 1544250 h 1592835"/>
              <a:gd name="connsiteX85" fmla="*/ 2766335 w 9662615"/>
              <a:gd name="connsiteY85" fmla="*/ 1527662 h 1592835"/>
              <a:gd name="connsiteX86" fmla="*/ 2757836 w 9662615"/>
              <a:gd name="connsiteY86" fmla="*/ 1531371 h 1592835"/>
              <a:gd name="connsiteX87" fmla="*/ 2691555 w 9662615"/>
              <a:gd name="connsiteY87" fmla="*/ 1530283 h 1592835"/>
              <a:gd name="connsiteX88" fmla="*/ 2491676 w 9662615"/>
              <a:gd name="connsiteY88" fmla="*/ 1500859 h 1592835"/>
              <a:gd name="connsiteX89" fmla="*/ 2378036 w 9662615"/>
              <a:gd name="connsiteY89" fmla="*/ 1520645 h 1592835"/>
              <a:gd name="connsiteX90" fmla="*/ 2284269 w 9662615"/>
              <a:gd name="connsiteY90" fmla="*/ 1503068 h 1592835"/>
              <a:gd name="connsiteX91" fmla="*/ 2207104 w 9662615"/>
              <a:gd name="connsiteY91" fmla="*/ 1508888 h 1592835"/>
              <a:gd name="connsiteX92" fmla="*/ 2149226 w 9662615"/>
              <a:gd name="connsiteY92" fmla="*/ 1523409 h 1592835"/>
              <a:gd name="connsiteX93" fmla="*/ 2084783 w 9662615"/>
              <a:gd name="connsiteY93" fmla="*/ 1524245 h 1592835"/>
              <a:gd name="connsiteX94" fmla="*/ 2070075 w 9662615"/>
              <a:gd name="connsiteY94" fmla="*/ 1511285 h 1592835"/>
              <a:gd name="connsiteX95" fmla="*/ 2001057 w 9662615"/>
              <a:gd name="connsiteY95" fmla="*/ 1516449 h 1592835"/>
              <a:gd name="connsiteX96" fmla="*/ 1896330 w 9662615"/>
              <a:gd name="connsiteY96" fmla="*/ 1525725 h 1592835"/>
              <a:gd name="connsiteX97" fmla="*/ 1835994 w 9662615"/>
              <a:gd name="connsiteY97" fmla="*/ 1527678 h 1592835"/>
              <a:gd name="connsiteX98" fmla="*/ 1671119 w 9662615"/>
              <a:gd name="connsiteY98" fmla="*/ 1536701 h 1592835"/>
              <a:gd name="connsiteX99" fmla="*/ 1601337 w 9662615"/>
              <a:gd name="connsiteY99" fmla="*/ 1548552 h 1592835"/>
              <a:gd name="connsiteX100" fmla="*/ 1407755 w 9662615"/>
              <a:gd name="connsiteY100" fmla="*/ 1571444 h 1592835"/>
              <a:gd name="connsiteX101" fmla="*/ 1271994 w 9662615"/>
              <a:gd name="connsiteY101" fmla="*/ 1579471 h 1592835"/>
              <a:gd name="connsiteX102" fmla="*/ 1249226 w 9662615"/>
              <a:gd name="connsiteY102" fmla="*/ 1583140 h 1592835"/>
              <a:gd name="connsiteX103" fmla="*/ 1217719 w 9662615"/>
              <a:gd name="connsiteY103" fmla="*/ 1580863 h 1592835"/>
              <a:gd name="connsiteX104" fmla="*/ 1091432 w 9662615"/>
              <a:gd name="connsiteY104" fmla="*/ 1571003 h 1592835"/>
              <a:gd name="connsiteX105" fmla="*/ 992039 w 9662615"/>
              <a:gd name="connsiteY105" fmla="*/ 1556662 h 1592835"/>
              <a:gd name="connsiteX106" fmla="*/ 868264 w 9662615"/>
              <a:gd name="connsiteY106" fmla="*/ 1566392 h 1592835"/>
              <a:gd name="connsiteX107" fmla="*/ 792765 w 9662615"/>
              <a:gd name="connsiteY107" fmla="*/ 1563102 h 1592835"/>
              <a:gd name="connsiteX108" fmla="*/ 669055 w 9662615"/>
              <a:gd name="connsiteY108" fmla="*/ 1543638 h 1592835"/>
              <a:gd name="connsiteX109" fmla="*/ 506152 w 9662615"/>
              <a:gd name="connsiteY109" fmla="*/ 1549124 h 1592835"/>
              <a:gd name="connsiteX110" fmla="*/ 472797 w 9662615"/>
              <a:gd name="connsiteY110" fmla="*/ 1568904 h 1592835"/>
              <a:gd name="connsiteX111" fmla="*/ 427864 w 9662615"/>
              <a:gd name="connsiteY111" fmla="*/ 1580848 h 1592835"/>
              <a:gd name="connsiteX112" fmla="*/ 408381 w 9662615"/>
              <a:gd name="connsiteY112" fmla="*/ 1552940 h 1592835"/>
              <a:gd name="connsiteX113" fmla="*/ 267163 w 9662615"/>
              <a:gd name="connsiteY113" fmla="*/ 1531913 h 1592835"/>
              <a:gd name="connsiteX114" fmla="*/ 196644 w 9662615"/>
              <a:gd name="connsiteY114" fmla="*/ 1524565 h 1592835"/>
              <a:gd name="connsiteX115" fmla="*/ 86819 w 9662615"/>
              <a:gd name="connsiteY115" fmla="*/ 1519517 h 1592835"/>
              <a:gd name="connsiteX116" fmla="*/ 53369 w 9662615"/>
              <a:gd name="connsiteY116" fmla="*/ 1516853 h 1592835"/>
              <a:gd name="connsiteX117" fmla="*/ 2359 w 9662615"/>
              <a:gd name="connsiteY117" fmla="*/ 1515247 h 1592835"/>
              <a:gd name="connsiteX118" fmla="*/ 0 w 9662615"/>
              <a:gd name="connsiteY118" fmla="*/ 1514932 h 1592835"/>
              <a:gd name="connsiteX119" fmla="*/ 0 w 9662615"/>
              <a:gd name="connsiteY119" fmla="*/ 0 h 1592835"/>
              <a:gd name="connsiteX0" fmla="*/ 0 w 9662615"/>
              <a:gd name="connsiteY0" fmla="*/ 0 h 1592835"/>
              <a:gd name="connsiteX1" fmla="*/ 9662615 w 9662615"/>
              <a:gd name="connsiteY1" fmla="*/ 0 h 1592835"/>
              <a:gd name="connsiteX2" fmla="*/ 9662615 w 9662615"/>
              <a:gd name="connsiteY2" fmla="*/ 1280346 h 1592835"/>
              <a:gd name="connsiteX3" fmla="*/ 9658420 w 9662615"/>
              <a:gd name="connsiteY3" fmla="*/ 1280106 h 1592835"/>
              <a:gd name="connsiteX4" fmla="*/ 9469546 w 9662615"/>
              <a:gd name="connsiteY4" fmla="*/ 1289837 h 1592835"/>
              <a:gd name="connsiteX5" fmla="*/ 9385895 w 9662615"/>
              <a:gd name="connsiteY5" fmla="*/ 1269203 h 1592835"/>
              <a:gd name="connsiteX6" fmla="*/ 9144767 w 9662615"/>
              <a:gd name="connsiteY6" fmla="*/ 1264120 h 1592835"/>
              <a:gd name="connsiteX7" fmla="*/ 8837252 w 9662615"/>
              <a:gd name="connsiteY7" fmla="*/ 1350515 h 1592835"/>
              <a:gd name="connsiteX8" fmla="*/ 8705466 w 9662615"/>
              <a:gd name="connsiteY8" fmla="*/ 1342419 h 1592835"/>
              <a:gd name="connsiteX9" fmla="*/ 8652221 w 9662615"/>
              <a:gd name="connsiteY9" fmla="*/ 1326906 h 1592835"/>
              <a:gd name="connsiteX10" fmla="*/ 8632312 w 9662615"/>
              <a:gd name="connsiteY10" fmla="*/ 1326025 h 1592835"/>
              <a:gd name="connsiteX11" fmla="*/ 8591582 w 9662615"/>
              <a:gd name="connsiteY11" fmla="*/ 1341666 h 1592835"/>
              <a:gd name="connsiteX12" fmla="*/ 8537336 w 9662615"/>
              <a:gd name="connsiteY12" fmla="*/ 1341684 h 1592835"/>
              <a:gd name="connsiteX13" fmla="*/ 8472508 w 9662615"/>
              <a:gd name="connsiteY13" fmla="*/ 1363109 h 1592835"/>
              <a:gd name="connsiteX14" fmla="*/ 8258477 w 9662615"/>
              <a:gd name="connsiteY14" fmla="*/ 1370666 h 1592835"/>
              <a:gd name="connsiteX15" fmla="*/ 8197961 w 9662615"/>
              <a:gd name="connsiteY15" fmla="*/ 1392804 h 1592835"/>
              <a:gd name="connsiteX16" fmla="*/ 8171196 w 9662615"/>
              <a:gd name="connsiteY16" fmla="*/ 1397216 h 1592835"/>
              <a:gd name="connsiteX17" fmla="*/ 8127667 w 9662615"/>
              <a:gd name="connsiteY17" fmla="*/ 1418254 h 1592835"/>
              <a:gd name="connsiteX18" fmla="*/ 7974579 w 9662615"/>
              <a:gd name="connsiteY18" fmla="*/ 1383439 h 1592835"/>
              <a:gd name="connsiteX19" fmla="*/ 7768351 w 9662615"/>
              <a:gd name="connsiteY19" fmla="*/ 1395051 h 1592835"/>
              <a:gd name="connsiteX20" fmla="*/ 7635985 w 9662615"/>
              <a:gd name="connsiteY20" fmla="*/ 1386363 h 1592835"/>
              <a:gd name="connsiteX21" fmla="*/ 7466069 w 9662615"/>
              <a:gd name="connsiteY21" fmla="*/ 1377654 h 1592835"/>
              <a:gd name="connsiteX22" fmla="*/ 7355642 w 9662615"/>
              <a:gd name="connsiteY22" fmla="*/ 1407761 h 1592835"/>
              <a:gd name="connsiteX23" fmla="*/ 7151610 w 9662615"/>
              <a:gd name="connsiteY23" fmla="*/ 1397856 h 1592835"/>
              <a:gd name="connsiteX24" fmla="*/ 7082147 w 9662615"/>
              <a:gd name="connsiteY24" fmla="*/ 1406113 h 1592835"/>
              <a:gd name="connsiteX25" fmla="*/ 7014958 w 9662615"/>
              <a:gd name="connsiteY25" fmla="*/ 1396883 h 1592835"/>
              <a:gd name="connsiteX26" fmla="*/ 6907567 w 9662615"/>
              <a:gd name="connsiteY26" fmla="*/ 1419149 h 1592835"/>
              <a:gd name="connsiteX27" fmla="*/ 6748428 w 9662615"/>
              <a:gd name="connsiteY27" fmla="*/ 1420308 h 1592835"/>
              <a:gd name="connsiteX28" fmla="*/ 6654257 w 9662615"/>
              <a:gd name="connsiteY28" fmla="*/ 1424143 h 1592835"/>
              <a:gd name="connsiteX29" fmla="*/ 6620123 w 9662615"/>
              <a:gd name="connsiteY29" fmla="*/ 1430535 h 1592835"/>
              <a:gd name="connsiteX30" fmla="*/ 6571355 w 9662615"/>
              <a:gd name="connsiteY30" fmla="*/ 1436144 h 1592835"/>
              <a:gd name="connsiteX31" fmla="*/ 6486557 w 9662615"/>
              <a:gd name="connsiteY31" fmla="*/ 1449861 h 1592835"/>
              <a:gd name="connsiteX32" fmla="*/ 6370419 w 9662615"/>
              <a:gd name="connsiteY32" fmla="*/ 1461649 h 1592835"/>
              <a:gd name="connsiteX33" fmla="*/ 6278839 w 9662615"/>
              <a:gd name="connsiteY33" fmla="*/ 1449160 h 1592835"/>
              <a:gd name="connsiteX34" fmla="*/ 6272455 w 9662615"/>
              <a:gd name="connsiteY34" fmla="*/ 1453191 h 1592835"/>
              <a:gd name="connsiteX35" fmla="*/ 6212659 w 9662615"/>
              <a:gd name="connsiteY35" fmla="*/ 1454850 h 1592835"/>
              <a:gd name="connsiteX36" fmla="*/ 6069317 w 9662615"/>
              <a:gd name="connsiteY36" fmla="*/ 1445838 h 1592835"/>
              <a:gd name="connsiteX37" fmla="*/ 5878477 w 9662615"/>
              <a:gd name="connsiteY37" fmla="*/ 1439180 h 1592835"/>
              <a:gd name="connsiteX38" fmla="*/ 5838387 w 9662615"/>
              <a:gd name="connsiteY38" fmla="*/ 1444679 h 1592835"/>
              <a:gd name="connsiteX39" fmla="*/ 5771136 w 9662615"/>
              <a:gd name="connsiteY39" fmla="*/ 1453639 h 1592835"/>
              <a:gd name="connsiteX40" fmla="*/ 5724081 w 9662615"/>
              <a:gd name="connsiteY40" fmla="*/ 1470431 h 1592835"/>
              <a:gd name="connsiteX41" fmla="*/ 5666577 w 9662615"/>
              <a:gd name="connsiteY41" fmla="*/ 1473921 h 1592835"/>
              <a:gd name="connsiteX42" fmla="*/ 5649068 w 9662615"/>
              <a:gd name="connsiteY42" fmla="*/ 1461676 h 1592835"/>
              <a:gd name="connsiteX43" fmla="*/ 5588902 w 9662615"/>
              <a:gd name="connsiteY43" fmla="*/ 1469647 h 1592835"/>
              <a:gd name="connsiteX44" fmla="*/ 5498090 w 9662615"/>
              <a:gd name="connsiteY44" fmla="*/ 1483173 h 1592835"/>
              <a:gd name="connsiteX45" fmla="*/ 5444641 w 9662615"/>
              <a:gd name="connsiteY45" fmla="*/ 1487602 h 1592835"/>
              <a:gd name="connsiteX46" fmla="*/ 5299812 w 9662615"/>
              <a:gd name="connsiteY46" fmla="*/ 1503362 h 1592835"/>
              <a:gd name="connsiteX47" fmla="*/ 5213947 w 9662615"/>
              <a:gd name="connsiteY47" fmla="*/ 1516637 h 1592835"/>
              <a:gd name="connsiteX48" fmla="*/ 5090342 w 9662615"/>
              <a:gd name="connsiteY48" fmla="*/ 1546680 h 1592835"/>
              <a:gd name="connsiteX49" fmla="*/ 5129812 w 9662615"/>
              <a:gd name="connsiteY49" fmla="*/ 1521277 h 1592835"/>
              <a:gd name="connsiteX50" fmla="*/ 5059484 w 9662615"/>
              <a:gd name="connsiteY50" fmla="*/ 1546802 h 1592835"/>
              <a:gd name="connsiteX51" fmla="*/ 5038524 w 9662615"/>
              <a:gd name="connsiteY51" fmla="*/ 1545675 h 1592835"/>
              <a:gd name="connsiteX52" fmla="*/ 5026564 w 9662615"/>
              <a:gd name="connsiteY52" fmla="*/ 1545376 h 1592835"/>
              <a:gd name="connsiteX53" fmla="*/ 4969433 w 9662615"/>
              <a:gd name="connsiteY53" fmla="*/ 1550865 h 1592835"/>
              <a:gd name="connsiteX54" fmla="*/ 4921303 w 9662615"/>
              <a:gd name="connsiteY54" fmla="*/ 1575379 h 1592835"/>
              <a:gd name="connsiteX55" fmla="*/ 4863775 w 9662615"/>
              <a:gd name="connsiteY55" fmla="*/ 1562633 h 1592835"/>
              <a:gd name="connsiteX56" fmla="*/ 4847242 w 9662615"/>
              <a:gd name="connsiteY56" fmla="*/ 1565435 h 1592835"/>
              <a:gd name="connsiteX57" fmla="*/ 4856839 w 9662615"/>
              <a:gd name="connsiteY57" fmla="*/ 1592835 h 1592835"/>
              <a:gd name="connsiteX58" fmla="*/ 4791466 w 9662615"/>
              <a:gd name="connsiteY58" fmla="*/ 1561324 h 1592835"/>
              <a:gd name="connsiteX59" fmla="*/ 4784247 w 9662615"/>
              <a:gd name="connsiteY59" fmla="*/ 1562342 h 1592835"/>
              <a:gd name="connsiteX60" fmla="*/ 4730033 w 9662615"/>
              <a:gd name="connsiteY60" fmla="*/ 1555274 h 1592835"/>
              <a:gd name="connsiteX61" fmla="*/ 4697562 w 9662615"/>
              <a:gd name="connsiteY61" fmla="*/ 1551206 h 1592835"/>
              <a:gd name="connsiteX62" fmla="*/ 4662664 w 9662615"/>
              <a:gd name="connsiteY62" fmla="*/ 1573162 h 1592835"/>
              <a:gd name="connsiteX63" fmla="*/ 4603028 w 9662615"/>
              <a:gd name="connsiteY63" fmla="*/ 1568821 h 1592835"/>
              <a:gd name="connsiteX64" fmla="*/ 4541612 w 9662615"/>
              <a:gd name="connsiteY64" fmla="*/ 1545262 h 1592835"/>
              <a:gd name="connsiteX65" fmla="*/ 4422155 w 9662615"/>
              <a:gd name="connsiteY65" fmla="*/ 1542059 h 1592835"/>
              <a:gd name="connsiteX66" fmla="*/ 4221826 w 9662615"/>
              <a:gd name="connsiteY66" fmla="*/ 1508923 h 1592835"/>
              <a:gd name="connsiteX67" fmla="*/ 4096601 w 9662615"/>
              <a:gd name="connsiteY67" fmla="*/ 1521563 h 1592835"/>
              <a:gd name="connsiteX68" fmla="*/ 3970635 w 9662615"/>
              <a:gd name="connsiteY68" fmla="*/ 1544815 h 1592835"/>
              <a:gd name="connsiteX69" fmla="*/ 3833906 w 9662615"/>
              <a:gd name="connsiteY69" fmla="*/ 1516637 h 1592835"/>
              <a:gd name="connsiteX70" fmla="*/ 3696258 w 9662615"/>
              <a:gd name="connsiteY70" fmla="*/ 1537563 h 1592835"/>
              <a:gd name="connsiteX71" fmla="*/ 3594070 w 9662615"/>
              <a:gd name="connsiteY71" fmla="*/ 1509422 h 1592835"/>
              <a:gd name="connsiteX72" fmla="*/ 3565233 w 9662615"/>
              <a:gd name="connsiteY72" fmla="*/ 1515122 h 1592835"/>
              <a:gd name="connsiteX73" fmla="*/ 3560267 w 9662615"/>
              <a:gd name="connsiteY73" fmla="*/ 1516288 h 1592835"/>
              <a:gd name="connsiteX74" fmla="*/ 3540258 w 9662615"/>
              <a:gd name="connsiteY74" fmla="*/ 1516976 h 1592835"/>
              <a:gd name="connsiteX75" fmla="*/ 3534780 w 9662615"/>
              <a:gd name="connsiteY75" fmla="*/ 1522141 h 1592835"/>
              <a:gd name="connsiteX76" fmla="*/ 3504783 w 9662615"/>
              <a:gd name="connsiteY76" fmla="*/ 1526739 h 1592835"/>
              <a:gd name="connsiteX77" fmla="*/ 3430805 w 9662615"/>
              <a:gd name="connsiteY77" fmla="*/ 1542521 h 1592835"/>
              <a:gd name="connsiteX78" fmla="*/ 3292707 w 9662615"/>
              <a:gd name="connsiteY78" fmla="*/ 1520490 h 1592835"/>
              <a:gd name="connsiteX79" fmla="*/ 3187872 w 9662615"/>
              <a:gd name="connsiteY79" fmla="*/ 1519991 h 1592835"/>
              <a:gd name="connsiteX80" fmla="*/ 3148026 w 9662615"/>
              <a:gd name="connsiteY80" fmla="*/ 1524777 h 1592835"/>
              <a:gd name="connsiteX81" fmla="*/ 3092394 w 9662615"/>
              <a:gd name="connsiteY81" fmla="*/ 1528115 h 1592835"/>
              <a:gd name="connsiteX82" fmla="*/ 2994200 w 9662615"/>
              <a:gd name="connsiteY82" fmla="*/ 1537857 h 1592835"/>
              <a:gd name="connsiteX83" fmla="*/ 2862301 w 9662615"/>
              <a:gd name="connsiteY83" fmla="*/ 1544250 h 1592835"/>
              <a:gd name="connsiteX84" fmla="*/ 2766335 w 9662615"/>
              <a:gd name="connsiteY84" fmla="*/ 1527662 h 1592835"/>
              <a:gd name="connsiteX85" fmla="*/ 2757836 w 9662615"/>
              <a:gd name="connsiteY85" fmla="*/ 1531371 h 1592835"/>
              <a:gd name="connsiteX86" fmla="*/ 2691555 w 9662615"/>
              <a:gd name="connsiteY86" fmla="*/ 1530283 h 1592835"/>
              <a:gd name="connsiteX87" fmla="*/ 2491676 w 9662615"/>
              <a:gd name="connsiteY87" fmla="*/ 1500859 h 1592835"/>
              <a:gd name="connsiteX88" fmla="*/ 2378036 w 9662615"/>
              <a:gd name="connsiteY88" fmla="*/ 1520645 h 1592835"/>
              <a:gd name="connsiteX89" fmla="*/ 2284269 w 9662615"/>
              <a:gd name="connsiteY89" fmla="*/ 1503068 h 1592835"/>
              <a:gd name="connsiteX90" fmla="*/ 2207104 w 9662615"/>
              <a:gd name="connsiteY90" fmla="*/ 1508888 h 1592835"/>
              <a:gd name="connsiteX91" fmla="*/ 2149226 w 9662615"/>
              <a:gd name="connsiteY91" fmla="*/ 1523409 h 1592835"/>
              <a:gd name="connsiteX92" fmla="*/ 2084783 w 9662615"/>
              <a:gd name="connsiteY92" fmla="*/ 1524245 h 1592835"/>
              <a:gd name="connsiteX93" fmla="*/ 2070075 w 9662615"/>
              <a:gd name="connsiteY93" fmla="*/ 1511285 h 1592835"/>
              <a:gd name="connsiteX94" fmla="*/ 2001057 w 9662615"/>
              <a:gd name="connsiteY94" fmla="*/ 1516449 h 1592835"/>
              <a:gd name="connsiteX95" fmla="*/ 1896330 w 9662615"/>
              <a:gd name="connsiteY95" fmla="*/ 1525725 h 1592835"/>
              <a:gd name="connsiteX96" fmla="*/ 1835994 w 9662615"/>
              <a:gd name="connsiteY96" fmla="*/ 1527678 h 1592835"/>
              <a:gd name="connsiteX97" fmla="*/ 1671119 w 9662615"/>
              <a:gd name="connsiteY97" fmla="*/ 1536701 h 1592835"/>
              <a:gd name="connsiteX98" fmla="*/ 1601337 w 9662615"/>
              <a:gd name="connsiteY98" fmla="*/ 1548552 h 1592835"/>
              <a:gd name="connsiteX99" fmla="*/ 1407755 w 9662615"/>
              <a:gd name="connsiteY99" fmla="*/ 1571444 h 1592835"/>
              <a:gd name="connsiteX100" fmla="*/ 1271994 w 9662615"/>
              <a:gd name="connsiteY100" fmla="*/ 1579471 h 1592835"/>
              <a:gd name="connsiteX101" fmla="*/ 1249226 w 9662615"/>
              <a:gd name="connsiteY101" fmla="*/ 1583140 h 1592835"/>
              <a:gd name="connsiteX102" fmla="*/ 1217719 w 9662615"/>
              <a:gd name="connsiteY102" fmla="*/ 1580863 h 1592835"/>
              <a:gd name="connsiteX103" fmla="*/ 1091432 w 9662615"/>
              <a:gd name="connsiteY103" fmla="*/ 1571003 h 1592835"/>
              <a:gd name="connsiteX104" fmla="*/ 992039 w 9662615"/>
              <a:gd name="connsiteY104" fmla="*/ 1556662 h 1592835"/>
              <a:gd name="connsiteX105" fmla="*/ 868264 w 9662615"/>
              <a:gd name="connsiteY105" fmla="*/ 1566392 h 1592835"/>
              <a:gd name="connsiteX106" fmla="*/ 792765 w 9662615"/>
              <a:gd name="connsiteY106" fmla="*/ 1563102 h 1592835"/>
              <a:gd name="connsiteX107" fmla="*/ 669055 w 9662615"/>
              <a:gd name="connsiteY107" fmla="*/ 1543638 h 1592835"/>
              <a:gd name="connsiteX108" fmla="*/ 506152 w 9662615"/>
              <a:gd name="connsiteY108" fmla="*/ 1549124 h 1592835"/>
              <a:gd name="connsiteX109" fmla="*/ 472797 w 9662615"/>
              <a:gd name="connsiteY109" fmla="*/ 1568904 h 1592835"/>
              <a:gd name="connsiteX110" fmla="*/ 427864 w 9662615"/>
              <a:gd name="connsiteY110" fmla="*/ 1580848 h 1592835"/>
              <a:gd name="connsiteX111" fmla="*/ 408381 w 9662615"/>
              <a:gd name="connsiteY111" fmla="*/ 1552940 h 1592835"/>
              <a:gd name="connsiteX112" fmla="*/ 267163 w 9662615"/>
              <a:gd name="connsiteY112" fmla="*/ 1531913 h 1592835"/>
              <a:gd name="connsiteX113" fmla="*/ 196644 w 9662615"/>
              <a:gd name="connsiteY113" fmla="*/ 1524565 h 1592835"/>
              <a:gd name="connsiteX114" fmla="*/ 86819 w 9662615"/>
              <a:gd name="connsiteY114" fmla="*/ 1519517 h 1592835"/>
              <a:gd name="connsiteX115" fmla="*/ 53369 w 9662615"/>
              <a:gd name="connsiteY115" fmla="*/ 1516853 h 1592835"/>
              <a:gd name="connsiteX116" fmla="*/ 2359 w 9662615"/>
              <a:gd name="connsiteY116" fmla="*/ 1515247 h 1592835"/>
              <a:gd name="connsiteX117" fmla="*/ 0 w 9662615"/>
              <a:gd name="connsiteY117" fmla="*/ 1514932 h 1592835"/>
              <a:gd name="connsiteX118" fmla="*/ 0 w 9662615"/>
              <a:gd name="connsiteY118" fmla="*/ 0 h 1592835"/>
              <a:gd name="connsiteX0" fmla="*/ 0 w 9662615"/>
              <a:gd name="connsiteY0" fmla="*/ 0 h 1592835"/>
              <a:gd name="connsiteX1" fmla="*/ 9662615 w 9662615"/>
              <a:gd name="connsiteY1" fmla="*/ 0 h 1592835"/>
              <a:gd name="connsiteX2" fmla="*/ 9662615 w 9662615"/>
              <a:gd name="connsiteY2" fmla="*/ 1280346 h 1592835"/>
              <a:gd name="connsiteX3" fmla="*/ 9658420 w 9662615"/>
              <a:gd name="connsiteY3" fmla="*/ 1280106 h 1592835"/>
              <a:gd name="connsiteX4" fmla="*/ 9469546 w 9662615"/>
              <a:gd name="connsiteY4" fmla="*/ 1289837 h 1592835"/>
              <a:gd name="connsiteX5" fmla="*/ 9385895 w 9662615"/>
              <a:gd name="connsiteY5" fmla="*/ 1269203 h 1592835"/>
              <a:gd name="connsiteX6" fmla="*/ 9144767 w 9662615"/>
              <a:gd name="connsiteY6" fmla="*/ 1264120 h 1592835"/>
              <a:gd name="connsiteX7" fmla="*/ 8837252 w 9662615"/>
              <a:gd name="connsiteY7" fmla="*/ 1350515 h 1592835"/>
              <a:gd name="connsiteX8" fmla="*/ 8705466 w 9662615"/>
              <a:gd name="connsiteY8" fmla="*/ 1342419 h 1592835"/>
              <a:gd name="connsiteX9" fmla="*/ 8652221 w 9662615"/>
              <a:gd name="connsiteY9" fmla="*/ 1326906 h 1592835"/>
              <a:gd name="connsiteX10" fmla="*/ 8632312 w 9662615"/>
              <a:gd name="connsiteY10" fmla="*/ 1326025 h 1592835"/>
              <a:gd name="connsiteX11" fmla="*/ 8591582 w 9662615"/>
              <a:gd name="connsiteY11" fmla="*/ 1341666 h 1592835"/>
              <a:gd name="connsiteX12" fmla="*/ 8537336 w 9662615"/>
              <a:gd name="connsiteY12" fmla="*/ 1341684 h 1592835"/>
              <a:gd name="connsiteX13" fmla="*/ 8472508 w 9662615"/>
              <a:gd name="connsiteY13" fmla="*/ 1363109 h 1592835"/>
              <a:gd name="connsiteX14" fmla="*/ 8258477 w 9662615"/>
              <a:gd name="connsiteY14" fmla="*/ 1370666 h 1592835"/>
              <a:gd name="connsiteX15" fmla="*/ 8197961 w 9662615"/>
              <a:gd name="connsiteY15" fmla="*/ 1392804 h 1592835"/>
              <a:gd name="connsiteX16" fmla="*/ 8171196 w 9662615"/>
              <a:gd name="connsiteY16" fmla="*/ 1397216 h 1592835"/>
              <a:gd name="connsiteX17" fmla="*/ 8127667 w 9662615"/>
              <a:gd name="connsiteY17" fmla="*/ 1418254 h 1592835"/>
              <a:gd name="connsiteX18" fmla="*/ 7974579 w 9662615"/>
              <a:gd name="connsiteY18" fmla="*/ 1383439 h 1592835"/>
              <a:gd name="connsiteX19" fmla="*/ 7768351 w 9662615"/>
              <a:gd name="connsiteY19" fmla="*/ 1395051 h 1592835"/>
              <a:gd name="connsiteX20" fmla="*/ 7635985 w 9662615"/>
              <a:gd name="connsiteY20" fmla="*/ 1386363 h 1592835"/>
              <a:gd name="connsiteX21" fmla="*/ 7466069 w 9662615"/>
              <a:gd name="connsiteY21" fmla="*/ 1377654 h 1592835"/>
              <a:gd name="connsiteX22" fmla="*/ 7355642 w 9662615"/>
              <a:gd name="connsiteY22" fmla="*/ 1407761 h 1592835"/>
              <a:gd name="connsiteX23" fmla="*/ 7151610 w 9662615"/>
              <a:gd name="connsiteY23" fmla="*/ 1397856 h 1592835"/>
              <a:gd name="connsiteX24" fmla="*/ 7082147 w 9662615"/>
              <a:gd name="connsiteY24" fmla="*/ 1406113 h 1592835"/>
              <a:gd name="connsiteX25" fmla="*/ 7014958 w 9662615"/>
              <a:gd name="connsiteY25" fmla="*/ 1396883 h 1592835"/>
              <a:gd name="connsiteX26" fmla="*/ 6907567 w 9662615"/>
              <a:gd name="connsiteY26" fmla="*/ 1419149 h 1592835"/>
              <a:gd name="connsiteX27" fmla="*/ 6748428 w 9662615"/>
              <a:gd name="connsiteY27" fmla="*/ 1420308 h 1592835"/>
              <a:gd name="connsiteX28" fmla="*/ 6654257 w 9662615"/>
              <a:gd name="connsiteY28" fmla="*/ 1424143 h 1592835"/>
              <a:gd name="connsiteX29" fmla="*/ 6620123 w 9662615"/>
              <a:gd name="connsiteY29" fmla="*/ 1430535 h 1592835"/>
              <a:gd name="connsiteX30" fmla="*/ 6571355 w 9662615"/>
              <a:gd name="connsiteY30" fmla="*/ 1436144 h 1592835"/>
              <a:gd name="connsiteX31" fmla="*/ 6486557 w 9662615"/>
              <a:gd name="connsiteY31" fmla="*/ 1449861 h 1592835"/>
              <a:gd name="connsiteX32" fmla="*/ 6370419 w 9662615"/>
              <a:gd name="connsiteY32" fmla="*/ 1461649 h 1592835"/>
              <a:gd name="connsiteX33" fmla="*/ 6278839 w 9662615"/>
              <a:gd name="connsiteY33" fmla="*/ 1449160 h 1592835"/>
              <a:gd name="connsiteX34" fmla="*/ 6272455 w 9662615"/>
              <a:gd name="connsiteY34" fmla="*/ 1453191 h 1592835"/>
              <a:gd name="connsiteX35" fmla="*/ 6212659 w 9662615"/>
              <a:gd name="connsiteY35" fmla="*/ 1454850 h 1592835"/>
              <a:gd name="connsiteX36" fmla="*/ 6069317 w 9662615"/>
              <a:gd name="connsiteY36" fmla="*/ 1445838 h 1592835"/>
              <a:gd name="connsiteX37" fmla="*/ 5878477 w 9662615"/>
              <a:gd name="connsiteY37" fmla="*/ 1439180 h 1592835"/>
              <a:gd name="connsiteX38" fmla="*/ 5838387 w 9662615"/>
              <a:gd name="connsiteY38" fmla="*/ 1444679 h 1592835"/>
              <a:gd name="connsiteX39" fmla="*/ 5771136 w 9662615"/>
              <a:gd name="connsiteY39" fmla="*/ 1453639 h 1592835"/>
              <a:gd name="connsiteX40" fmla="*/ 5724081 w 9662615"/>
              <a:gd name="connsiteY40" fmla="*/ 1470431 h 1592835"/>
              <a:gd name="connsiteX41" fmla="*/ 5666577 w 9662615"/>
              <a:gd name="connsiteY41" fmla="*/ 1473921 h 1592835"/>
              <a:gd name="connsiteX42" fmla="*/ 5649068 w 9662615"/>
              <a:gd name="connsiteY42" fmla="*/ 1461676 h 1592835"/>
              <a:gd name="connsiteX43" fmla="*/ 5588902 w 9662615"/>
              <a:gd name="connsiteY43" fmla="*/ 1469647 h 1592835"/>
              <a:gd name="connsiteX44" fmla="*/ 5498090 w 9662615"/>
              <a:gd name="connsiteY44" fmla="*/ 1483173 h 1592835"/>
              <a:gd name="connsiteX45" fmla="*/ 5444641 w 9662615"/>
              <a:gd name="connsiteY45" fmla="*/ 1487602 h 1592835"/>
              <a:gd name="connsiteX46" fmla="*/ 5299812 w 9662615"/>
              <a:gd name="connsiteY46" fmla="*/ 1503362 h 1592835"/>
              <a:gd name="connsiteX47" fmla="*/ 5213947 w 9662615"/>
              <a:gd name="connsiteY47" fmla="*/ 1516637 h 1592835"/>
              <a:gd name="connsiteX48" fmla="*/ 5090342 w 9662615"/>
              <a:gd name="connsiteY48" fmla="*/ 1546680 h 1592835"/>
              <a:gd name="connsiteX49" fmla="*/ 5129812 w 9662615"/>
              <a:gd name="connsiteY49" fmla="*/ 1521277 h 1592835"/>
              <a:gd name="connsiteX50" fmla="*/ 5059484 w 9662615"/>
              <a:gd name="connsiteY50" fmla="*/ 1546802 h 1592835"/>
              <a:gd name="connsiteX51" fmla="*/ 5038524 w 9662615"/>
              <a:gd name="connsiteY51" fmla="*/ 1545675 h 1592835"/>
              <a:gd name="connsiteX52" fmla="*/ 5026564 w 9662615"/>
              <a:gd name="connsiteY52" fmla="*/ 1545376 h 1592835"/>
              <a:gd name="connsiteX53" fmla="*/ 4969433 w 9662615"/>
              <a:gd name="connsiteY53" fmla="*/ 1550865 h 1592835"/>
              <a:gd name="connsiteX54" fmla="*/ 4921303 w 9662615"/>
              <a:gd name="connsiteY54" fmla="*/ 1575379 h 1592835"/>
              <a:gd name="connsiteX55" fmla="*/ 4863775 w 9662615"/>
              <a:gd name="connsiteY55" fmla="*/ 1562633 h 1592835"/>
              <a:gd name="connsiteX56" fmla="*/ 4847242 w 9662615"/>
              <a:gd name="connsiteY56" fmla="*/ 1565435 h 1592835"/>
              <a:gd name="connsiteX57" fmla="*/ 4856839 w 9662615"/>
              <a:gd name="connsiteY57" fmla="*/ 1592835 h 1592835"/>
              <a:gd name="connsiteX58" fmla="*/ 4791466 w 9662615"/>
              <a:gd name="connsiteY58" fmla="*/ 1561324 h 1592835"/>
              <a:gd name="connsiteX59" fmla="*/ 4784247 w 9662615"/>
              <a:gd name="connsiteY59" fmla="*/ 1562342 h 1592835"/>
              <a:gd name="connsiteX60" fmla="*/ 4735334 w 9662615"/>
              <a:gd name="connsiteY60" fmla="*/ 1581778 h 1592835"/>
              <a:gd name="connsiteX61" fmla="*/ 4697562 w 9662615"/>
              <a:gd name="connsiteY61" fmla="*/ 1551206 h 1592835"/>
              <a:gd name="connsiteX62" fmla="*/ 4662664 w 9662615"/>
              <a:gd name="connsiteY62" fmla="*/ 1573162 h 1592835"/>
              <a:gd name="connsiteX63" fmla="*/ 4603028 w 9662615"/>
              <a:gd name="connsiteY63" fmla="*/ 1568821 h 1592835"/>
              <a:gd name="connsiteX64" fmla="*/ 4541612 w 9662615"/>
              <a:gd name="connsiteY64" fmla="*/ 1545262 h 1592835"/>
              <a:gd name="connsiteX65" fmla="*/ 4422155 w 9662615"/>
              <a:gd name="connsiteY65" fmla="*/ 1542059 h 1592835"/>
              <a:gd name="connsiteX66" fmla="*/ 4221826 w 9662615"/>
              <a:gd name="connsiteY66" fmla="*/ 1508923 h 1592835"/>
              <a:gd name="connsiteX67" fmla="*/ 4096601 w 9662615"/>
              <a:gd name="connsiteY67" fmla="*/ 1521563 h 1592835"/>
              <a:gd name="connsiteX68" fmla="*/ 3970635 w 9662615"/>
              <a:gd name="connsiteY68" fmla="*/ 1544815 h 1592835"/>
              <a:gd name="connsiteX69" fmla="*/ 3833906 w 9662615"/>
              <a:gd name="connsiteY69" fmla="*/ 1516637 h 1592835"/>
              <a:gd name="connsiteX70" fmla="*/ 3696258 w 9662615"/>
              <a:gd name="connsiteY70" fmla="*/ 1537563 h 1592835"/>
              <a:gd name="connsiteX71" fmla="*/ 3594070 w 9662615"/>
              <a:gd name="connsiteY71" fmla="*/ 1509422 h 1592835"/>
              <a:gd name="connsiteX72" fmla="*/ 3565233 w 9662615"/>
              <a:gd name="connsiteY72" fmla="*/ 1515122 h 1592835"/>
              <a:gd name="connsiteX73" fmla="*/ 3560267 w 9662615"/>
              <a:gd name="connsiteY73" fmla="*/ 1516288 h 1592835"/>
              <a:gd name="connsiteX74" fmla="*/ 3540258 w 9662615"/>
              <a:gd name="connsiteY74" fmla="*/ 1516976 h 1592835"/>
              <a:gd name="connsiteX75" fmla="*/ 3534780 w 9662615"/>
              <a:gd name="connsiteY75" fmla="*/ 1522141 h 1592835"/>
              <a:gd name="connsiteX76" fmla="*/ 3504783 w 9662615"/>
              <a:gd name="connsiteY76" fmla="*/ 1526739 h 1592835"/>
              <a:gd name="connsiteX77" fmla="*/ 3430805 w 9662615"/>
              <a:gd name="connsiteY77" fmla="*/ 1542521 h 1592835"/>
              <a:gd name="connsiteX78" fmla="*/ 3292707 w 9662615"/>
              <a:gd name="connsiteY78" fmla="*/ 1520490 h 1592835"/>
              <a:gd name="connsiteX79" fmla="*/ 3187872 w 9662615"/>
              <a:gd name="connsiteY79" fmla="*/ 1519991 h 1592835"/>
              <a:gd name="connsiteX80" fmla="*/ 3148026 w 9662615"/>
              <a:gd name="connsiteY80" fmla="*/ 1524777 h 1592835"/>
              <a:gd name="connsiteX81" fmla="*/ 3092394 w 9662615"/>
              <a:gd name="connsiteY81" fmla="*/ 1528115 h 1592835"/>
              <a:gd name="connsiteX82" fmla="*/ 2994200 w 9662615"/>
              <a:gd name="connsiteY82" fmla="*/ 1537857 h 1592835"/>
              <a:gd name="connsiteX83" fmla="*/ 2862301 w 9662615"/>
              <a:gd name="connsiteY83" fmla="*/ 1544250 h 1592835"/>
              <a:gd name="connsiteX84" fmla="*/ 2766335 w 9662615"/>
              <a:gd name="connsiteY84" fmla="*/ 1527662 h 1592835"/>
              <a:gd name="connsiteX85" fmla="*/ 2757836 w 9662615"/>
              <a:gd name="connsiteY85" fmla="*/ 1531371 h 1592835"/>
              <a:gd name="connsiteX86" fmla="*/ 2691555 w 9662615"/>
              <a:gd name="connsiteY86" fmla="*/ 1530283 h 1592835"/>
              <a:gd name="connsiteX87" fmla="*/ 2491676 w 9662615"/>
              <a:gd name="connsiteY87" fmla="*/ 1500859 h 1592835"/>
              <a:gd name="connsiteX88" fmla="*/ 2378036 w 9662615"/>
              <a:gd name="connsiteY88" fmla="*/ 1520645 h 1592835"/>
              <a:gd name="connsiteX89" fmla="*/ 2284269 w 9662615"/>
              <a:gd name="connsiteY89" fmla="*/ 1503068 h 1592835"/>
              <a:gd name="connsiteX90" fmla="*/ 2207104 w 9662615"/>
              <a:gd name="connsiteY90" fmla="*/ 1508888 h 1592835"/>
              <a:gd name="connsiteX91" fmla="*/ 2149226 w 9662615"/>
              <a:gd name="connsiteY91" fmla="*/ 1523409 h 1592835"/>
              <a:gd name="connsiteX92" fmla="*/ 2084783 w 9662615"/>
              <a:gd name="connsiteY92" fmla="*/ 1524245 h 1592835"/>
              <a:gd name="connsiteX93" fmla="*/ 2070075 w 9662615"/>
              <a:gd name="connsiteY93" fmla="*/ 1511285 h 1592835"/>
              <a:gd name="connsiteX94" fmla="*/ 2001057 w 9662615"/>
              <a:gd name="connsiteY94" fmla="*/ 1516449 h 1592835"/>
              <a:gd name="connsiteX95" fmla="*/ 1896330 w 9662615"/>
              <a:gd name="connsiteY95" fmla="*/ 1525725 h 1592835"/>
              <a:gd name="connsiteX96" fmla="*/ 1835994 w 9662615"/>
              <a:gd name="connsiteY96" fmla="*/ 1527678 h 1592835"/>
              <a:gd name="connsiteX97" fmla="*/ 1671119 w 9662615"/>
              <a:gd name="connsiteY97" fmla="*/ 1536701 h 1592835"/>
              <a:gd name="connsiteX98" fmla="*/ 1601337 w 9662615"/>
              <a:gd name="connsiteY98" fmla="*/ 1548552 h 1592835"/>
              <a:gd name="connsiteX99" fmla="*/ 1407755 w 9662615"/>
              <a:gd name="connsiteY99" fmla="*/ 1571444 h 1592835"/>
              <a:gd name="connsiteX100" fmla="*/ 1271994 w 9662615"/>
              <a:gd name="connsiteY100" fmla="*/ 1579471 h 1592835"/>
              <a:gd name="connsiteX101" fmla="*/ 1249226 w 9662615"/>
              <a:gd name="connsiteY101" fmla="*/ 1583140 h 1592835"/>
              <a:gd name="connsiteX102" fmla="*/ 1217719 w 9662615"/>
              <a:gd name="connsiteY102" fmla="*/ 1580863 h 1592835"/>
              <a:gd name="connsiteX103" fmla="*/ 1091432 w 9662615"/>
              <a:gd name="connsiteY103" fmla="*/ 1571003 h 1592835"/>
              <a:gd name="connsiteX104" fmla="*/ 992039 w 9662615"/>
              <a:gd name="connsiteY104" fmla="*/ 1556662 h 1592835"/>
              <a:gd name="connsiteX105" fmla="*/ 868264 w 9662615"/>
              <a:gd name="connsiteY105" fmla="*/ 1566392 h 1592835"/>
              <a:gd name="connsiteX106" fmla="*/ 792765 w 9662615"/>
              <a:gd name="connsiteY106" fmla="*/ 1563102 h 1592835"/>
              <a:gd name="connsiteX107" fmla="*/ 669055 w 9662615"/>
              <a:gd name="connsiteY107" fmla="*/ 1543638 h 1592835"/>
              <a:gd name="connsiteX108" fmla="*/ 506152 w 9662615"/>
              <a:gd name="connsiteY108" fmla="*/ 1549124 h 1592835"/>
              <a:gd name="connsiteX109" fmla="*/ 472797 w 9662615"/>
              <a:gd name="connsiteY109" fmla="*/ 1568904 h 1592835"/>
              <a:gd name="connsiteX110" fmla="*/ 427864 w 9662615"/>
              <a:gd name="connsiteY110" fmla="*/ 1580848 h 1592835"/>
              <a:gd name="connsiteX111" fmla="*/ 408381 w 9662615"/>
              <a:gd name="connsiteY111" fmla="*/ 1552940 h 1592835"/>
              <a:gd name="connsiteX112" fmla="*/ 267163 w 9662615"/>
              <a:gd name="connsiteY112" fmla="*/ 1531913 h 1592835"/>
              <a:gd name="connsiteX113" fmla="*/ 196644 w 9662615"/>
              <a:gd name="connsiteY113" fmla="*/ 1524565 h 1592835"/>
              <a:gd name="connsiteX114" fmla="*/ 86819 w 9662615"/>
              <a:gd name="connsiteY114" fmla="*/ 1519517 h 1592835"/>
              <a:gd name="connsiteX115" fmla="*/ 53369 w 9662615"/>
              <a:gd name="connsiteY115" fmla="*/ 1516853 h 1592835"/>
              <a:gd name="connsiteX116" fmla="*/ 2359 w 9662615"/>
              <a:gd name="connsiteY116" fmla="*/ 1515247 h 1592835"/>
              <a:gd name="connsiteX117" fmla="*/ 0 w 9662615"/>
              <a:gd name="connsiteY117" fmla="*/ 1514932 h 1592835"/>
              <a:gd name="connsiteX118" fmla="*/ 0 w 9662615"/>
              <a:gd name="connsiteY118" fmla="*/ 0 h 1592835"/>
              <a:gd name="connsiteX0" fmla="*/ 0 w 9662615"/>
              <a:gd name="connsiteY0" fmla="*/ 0 h 1692226"/>
              <a:gd name="connsiteX1" fmla="*/ 9662615 w 9662615"/>
              <a:gd name="connsiteY1" fmla="*/ 0 h 1692226"/>
              <a:gd name="connsiteX2" fmla="*/ 9662615 w 9662615"/>
              <a:gd name="connsiteY2" fmla="*/ 1280346 h 1692226"/>
              <a:gd name="connsiteX3" fmla="*/ 9658420 w 9662615"/>
              <a:gd name="connsiteY3" fmla="*/ 1280106 h 1692226"/>
              <a:gd name="connsiteX4" fmla="*/ 9469546 w 9662615"/>
              <a:gd name="connsiteY4" fmla="*/ 1289837 h 1692226"/>
              <a:gd name="connsiteX5" fmla="*/ 9385895 w 9662615"/>
              <a:gd name="connsiteY5" fmla="*/ 1269203 h 1692226"/>
              <a:gd name="connsiteX6" fmla="*/ 9144767 w 9662615"/>
              <a:gd name="connsiteY6" fmla="*/ 1264120 h 1692226"/>
              <a:gd name="connsiteX7" fmla="*/ 8837252 w 9662615"/>
              <a:gd name="connsiteY7" fmla="*/ 1350515 h 1692226"/>
              <a:gd name="connsiteX8" fmla="*/ 8705466 w 9662615"/>
              <a:gd name="connsiteY8" fmla="*/ 1342419 h 1692226"/>
              <a:gd name="connsiteX9" fmla="*/ 8652221 w 9662615"/>
              <a:gd name="connsiteY9" fmla="*/ 1326906 h 1692226"/>
              <a:gd name="connsiteX10" fmla="*/ 8632312 w 9662615"/>
              <a:gd name="connsiteY10" fmla="*/ 1326025 h 1692226"/>
              <a:gd name="connsiteX11" fmla="*/ 8591582 w 9662615"/>
              <a:gd name="connsiteY11" fmla="*/ 1341666 h 1692226"/>
              <a:gd name="connsiteX12" fmla="*/ 8537336 w 9662615"/>
              <a:gd name="connsiteY12" fmla="*/ 1341684 h 1692226"/>
              <a:gd name="connsiteX13" fmla="*/ 8472508 w 9662615"/>
              <a:gd name="connsiteY13" fmla="*/ 1363109 h 1692226"/>
              <a:gd name="connsiteX14" fmla="*/ 8258477 w 9662615"/>
              <a:gd name="connsiteY14" fmla="*/ 1370666 h 1692226"/>
              <a:gd name="connsiteX15" fmla="*/ 8197961 w 9662615"/>
              <a:gd name="connsiteY15" fmla="*/ 1392804 h 1692226"/>
              <a:gd name="connsiteX16" fmla="*/ 8171196 w 9662615"/>
              <a:gd name="connsiteY16" fmla="*/ 1397216 h 1692226"/>
              <a:gd name="connsiteX17" fmla="*/ 8127667 w 9662615"/>
              <a:gd name="connsiteY17" fmla="*/ 1418254 h 1692226"/>
              <a:gd name="connsiteX18" fmla="*/ 7974579 w 9662615"/>
              <a:gd name="connsiteY18" fmla="*/ 1383439 h 1692226"/>
              <a:gd name="connsiteX19" fmla="*/ 7768351 w 9662615"/>
              <a:gd name="connsiteY19" fmla="*/ 1395051 h 1692226"/>
              <a:gd name="connsiteX20" fmla="*/ 7635985 w 9662615"/>
              <a:gd name="connsiteY20" fmla="*/ 1386363 h 1692226"/>
              <a:gd name="connsiteX21" fmla="*/ 7466069 w 9662615"/>
              <a:gd name="connsiteY21" fmla="*/ 1377654 h 1692226"/>
              <a:gd name="connsiteX22" fmla="*/ 7355642 w 9662615"/>
              <a:gd name="connsiteY22" fmla="*/ 1407761 h 1692226"/>
              <a:gd name="connsiteX23" fmla="*/ 7151610 w 9662615"/>
              <a:gd name="connsiteY23" fmla="*/ 1397856 h 1692226"/>
              <a:gd name="connsiteX24" fmla="*/ 7082147 w 9662615"/>
              <a:gd name="connsiteY24" fmla="*/ 1406113 h 1692226"/>
              <a:gd name="connsiteX25" fmla="*/ 7014958 w 9662615"/>
              <a:gd name="connsiteY25" fmla="*/ 1396883 h 1692226"/>
              <a:gd name="connsiteX26" fmla="*/ 6907567 w 9662615"/>
              <a:gd name="connsiteY26" fmla="*/ 1419149 h 1692226"/>
              <a:gd name="connsiteX27" fmla="*/ 6748428 w 9662615"/>
              <a:gd name="connsiteY27" fmla="*/ 1420308 h 1692226"/>
              <a:gd name="connsiteX28" fmla="*/ 6654257 w 9662615"/>
              <a:gd name="connsiteY28" fmla="*/ 1424143 h 1692226"/>
              <a:gd name="connsiteX29" fmla="*/ 6620123 w 9662615"/>
              <a:gd name="connsiteY29" fmla="*/ 1430535 h 1692226"/>
              <a:gd name="connsiteX30" fmla="*/ 6571355 w 9662615"/>
              <a:gd name="connsiteY30" fmla="*/ 1436144 h 1692226"/>
              <a:gd name="connsiteX31" fmla="*/ 6486557 w 9662615"/>
              <a:gd name="connsiteY31" fmla="*/ 1449861 h 1692226"/>
              <a:gd name="connsiteX32" fmla="*/ 6370419 w 9662615"/>
              <a:gd name="connsiteY32" fmla="*/ 1461649 h 1692226"/>
              <a:gd name="connsiteX33" fmla="*/ 6278839 w 9662615"/>
              <a:gd name="connsiteY33" fmla="*/ 1449160 h 1692226"/>
              <a:gd name="connsiteX34" fmla="*/ 6272455 w 9662615"/>
              <a:gd name="connsiteY34" fmla="*/ 1453191 h 1692226"/>
              <a:gd name="connsiteX35" fmla="*/ 6212659 w 9662615"/>
              <a:gd name="connsiteY35" fmla="*/ 1454850 h 1692226"/>
              <a:gd name="connsiteX36" fmla="*/ 6069317 w 9662615"/>
              <a:gd name="connsiteY36" fmla="*/ 1445838 h 1692226"/>
              <a:gd name="connsiteX37" fmla="*/ 5878477 w 9662615"/>
              <a:gd name="connsiteY37" fmla="*/ 1439180 h 1692226"/>
              <a:gd name="connsiteX38" fmla="*/ 5838387 w 9662615"/>
              <a:gd name="connsiteY38" fmla="*/ 1444679 h 1692226"/>
              <a:gd name="connsiteX39" fmla="*/ 5771136 w 9662615"/>
              <a:gd name="connsiteY39" fmla="*/ 1453639 h 1692226"/>
              <a:gd name="connsiteX40" fmla="*/ 5724081 w 9662615"/>
              <a:gd name="connsiteY40" fmla="*/ 1470431 h 1692226"/>
              <a:gd name="connsiteX41" fmla="*/ 5666577 w 9662615"/>
              <a:gd name="connsiteY41" fmla="*/ 1473921 h 1692226"/>
              <a:gd name="connsiteX42" fmla="*/ 5649068 w 9662615"/>
              <a:gd name="connsiteY42" fmla="*/ 1461676 h 1692226"/>
              <a:gd name="connsiteX43" fmla="*/ 5588902 w 9662615"/>
              <a:gd name="connsiteY43" fmla="*/ 1469647 h 1692226"/>
              <a:gd name="connsiteX44" fmla="*/ 5498090 w 9662615"/>
              <a:gd name="connsiteY44" fmla="*/ 1483173 h 1692226"/>
              <a:gd name="connsiteX45" fmla="*/ 5444641 w 9662615"/>
              <a:gd name="connsiteY45" fmla="*/ 1487602 h 1692226"/>
              <a:gd name="connsiteX46" fmla="*/ 5299812 w 9662615"/>
              <a:gd name="connsiteY46" fmla="*/ 1503362 h 1692226"/>
              <a:gd name="connsiteX47" fmla="*/ 5213947 w 9662615"/>
              <a:gd name="connsiteY47" fmla="*/ 1516637 h 1692226"/>
              <a:gd name="connsiteX48" fmla="*/ 5090342 w 9662615"/>
              <a:gd name="connsiteY48" fmla="*/ 1546680 h 1692226"/>
              <a:gd name="connsiteX49" fmla="*/ 5129812 w 9662615"/>
              <a:gd name="connsiteY49" fmla="*/ 1521277 h 1692226"/>
              <a:gd name="connsiteX50" fmla="*/ 5059484 w 9662615"/>
              <a:gd name="connsiteY50" fmla="*/ 1546802 h 1692226"/>
              <a:gd name="connsiteX51" fmla="*/ 5038524 w 9662615"/>
              <a:gd name="connsiteY51" fmla="*/ 1545675 h 1692226"/>
              <a:gd name="connsiteX52" fmla="*/ 5026564 w 9662615"/>
              <a:gd name="connsiteY52" fmla="*/ 1545376 h 1692226"/>
              <a:gd name="connsiteX53" fmla="*/ 4969433 w 9662615"/>
              <a:gd name="connsiteY53" fmla="*/ 1550865 h 1692226"/>
              <a:gd name="connsiteX54" fmla="*/ 4921303 w 9662615"/>
              <a:gd name="connsiteY54" fmla="*/ 1575379 h 1692226"/>
              <a:gd name="connsiteX55" fmla="*/ 4863775 w 9662615"/>
              <a:gd name="connsiteY55" fmla="*/ 1562633 h 1692226"/>
              <a:gd name="connsiteX56" fmla="*/ 4847242 w 9662615"/>
              <a:gd name="connsiteY56" fmla="*/ 1565435 h 1692226"/>
              <a:gd name="connsiteX57" fmla="*/ 4809131 w 9662615"/>
              <a:gd name="connsiteY57" fmla="*/ 1692226 h 1692226"/>
              <a:gd name="connsiteX58" fmla="*/ 4791466 w 9662615"/>
              <a:gd name="connsiteY58" fmla="*/ 1561324 h 1692226"/>
              <a:gd name="connsiteX59" fmla="*/ 4784247 w 9662615"/>
              <a:gd name="connsiteY59" fmla="*/ 1562342 h 1692226"/>
              <a:gd name="connsiteX60" fmla="*/ 4735334 w 9662615"/>
              <a:gd name="connsiteY60" fmla="*/ 1581778 h 1692226"/>
              <a:gd name="connsiteX61" fmla="*/ 4697562 w 9662615"/>
              <a:gd name="connsiteY61" fmla="*/ 1551206 h 1692226"/>
              <a:gd name="connsiteX62" fmla="*/ 4662664 w 9662615"/>
              <a:gd name="connsiteY62" fmla="*/ 1573162 h 1692226"/>
              <a:gd name="connsiteX63" fmla="*/ 4603028 w 9662615"/>
              <a:gd name="connsiteY63" fmla="*/ 1568821 h 1692226"/>
              <a:gd name="connsiteX64" fmla="*/ 4541612 w 9662615"/>
              <a:gd name="connsiteY64" fmla="*/ 1545262 h 1692226"/>
              <a:gd name="connsiteX65" fmla="*/ 4422155 w 9662615"/>
              <a:gd name="connsiteY65" fmla="*/ 1542059 h 1692226"/>
              <a:gd name="connsiteX66" fmla="*/ 4221826 w 9662615"/>
              <a:gd name="connsiteY66" fmla="*/ 1508923 h 1692226"/>
              <a:gd name="connsiteX67" fmla="*/ 4096601 w 9662615"/>
              <a:gd name="connsiteY67" fmla="*/ 1521563 h 1692226"/>
              <a:gd name="connsiteX68" fmla="*/ 3970635 w 9662615"/>
              <a:gd name="connsiteY68" fmla="*/ 1544815 h 1692226"/>
              <a:gd name="connsiteX69" fmla="*/ 3833906 w 9662615"/>
              <a:gd name="connsiteY69" fmla="*/ 1516637 h 1692226"/>
              <a:gd name="connsiteX70" fmla="*/ 3696258 w 9662615"/>
              <a:gd name="connsiteY70" fmla="*/ 1537563 h 1692226"/>
              <a:gd name="connsiteX71" fmla="*/ 3594070 w 9662615"/>
              <a:gd name="connsiteY71" fmla="*/ 1509422 h 1692226"/>
              <a:gd name="connsiteX72" fmla="*/ 3565233 w 9662615"/>
              <a:gd name="connsiteY72" fmla="*/ 1515122 h 1692226"/>
              <a:gd name="connsiteX73" fmla="*/ 3560267 w 9662615"/>
              <a:gd name="connsiteY73" fmla="*/ 1516288 h 1692226"/>
              <a:gd name="connsiteX74" fmla="*/ 3540258 w 9662615"/>
              <a:gd name="connsiteY74" fmla="*/ 1516976 h 1692226"/>
              <a:gd name="connsiteX75" fmla="*/ 3534780 w 9662615"/>
              <a:gd name="connsiteY75" fmla="*/ 1522141 h 1692226"/>
              <a:gd name="connsiteX76" fmla="*/ 3504783 w 9662615"/>
              <a:gd name="connsiteY76" fmla="*/ 1526739 h 1692226"/>
              <a:gd name="connsiteX77" fmla="*/ 3430805 w 9662615"/>
              <a:gd name="connsiteY77" fmla="*/ 1542521 h 1692226"/>
              <a:gd name="connsiteX78" fmla="*/ 3292707 w 9662615"/>
              <a:gd name="connsiteY78" fmla="*/ 1520490 h 1692226"/>
              <a:gd name="connsiteX79" fmla="*/ 3187872 w 9662615"/>
              <a:gd name="connsiteY79" fmla="*/ 1519991 h 1692226"/>
              <a:gd name="connsiteX80" fmla="*/ 3148026 w 9662615"/>
              <a:gd name="connsiteY80" fmla="*/ 1524777 h 1692226"/>
              <a:gd name="connsiteX81" fmla="*/ 3092394 w 9662615"/>
              <a:gd name="connsiteY81" fmla="*/ 1528115 h 1692226"/>
              <a:gd name="connsiteX82" fmla="*/ 2994200 w 9662615"/>
              <a:gd name="connsiteY82" fmla="*/ 1537857 h 1692226"/>
              <a:gd name="connsiteX83" fmla="*/ 2862301 w 9662615"/>
              <a:gd name="connsiteY83" fmla="*/ 1544250 h 1692226"/>
              <a:gd name="connsiteX84" fmla="*/ 2766335 w 9662615"/>
              <a:gd name="connsiteY84" fmla="*/ 1527662 h 1692226"/>
              <a:gd name="connsiteX85" fmla="*/ 2757836 w 9662615"/>
              <a:gd name="connsiteY85" fmla="*/ 1531371 h 1692226"/>
              <a:gd name="connsiteX86" fmla="*/ 2691555 w 9662615"/>
              <a:gd name="connsiteY86" fmla="*/ 1530283 h 1692226"/>
              <a:gd name="connsiteX87" fmla="*/ 2491676 w 9662615"/>
              <a:gd name="connsiteY87" fmla="*/ 1500859 h 1692226"/>
              <a:gd name="connsiteX88" fmla="*/ 2378036 w 9662615"/>
              <a:gd name="connsiteY88" fmla="*/ 1520645 h 1692226"/>
              <a:gd name="connsiteX89" fmla="*/ 2284269 w 9662615"/>
              <a:gd name="connsiteY89" fmla="*/ 1503068 h 1692226"/>
              <a:gd name="connsiteX90" fmla="*/ 2207104 w 9662615"/>
              <a:gd name="connsiteY90" fmla="*/ 1508888 h 1692226"/>
              <a:gd name="connsiteX91" fmla="*/ 2149226 w 9662615"/>
              <a:gd name="connsiteY91" fmla="*/ 1523409 h 1692226"/>
              <a:gd name="connsiteX92" fmla="*/ 2084783 w 9662615"/>
              <a:gd name="connsiteY92" fmla="*/ 1524245 h 1692226"/>
              <a:gd name="connsiteX93" fmla="*/ 2070075 w 9662615"/>
              <a:gd name="connsiteY93" fmla="*/ 1511285 h 1692226"/>
              <a:gd name="connsiteX94" fmla="*/ 2001057 w 9662615"/>
              <a:gd name="connsiteY94" fmla="*/ 1516449 h 1692226"/>
              <a:gd name="connsiteX95" fmla="*/ 1896330 w 9662615"/>
              <a:gd name="connsiteY95" fmla="*/ 1525725 h 1692226"/>
              <a:gd name="connsiteX96" fmla="*/ 1835994 w 9662615"/>
              <a:gd name="connsiteY96" fmla="*/ 1527678 h 1692226"/>
              <a:gd name="connsiteX97" fmla="*/ 1671119 w 9662615"/>
              <a:gd name="connsiteY97" fmla="*/ 1536701 h 1692226"/>
              <a:gd name="connsiteX98" fmla="*/ 1601337 w 9662615"/>
              <a:gd name="connsiteY98" fmla="*/ 1548552 h 1692226"/>
              <a:gd name="connsiteX99" fmla="*/ 1407755 w 9662615"/>
              <a:gd name="connsiteY99" fmla="*/ 1571444 h 1692226"/>
              <a:gd name="connsiteX100" fmla="*/ 1271994 w 9662615"/>
              <a:gd name="connsiteY100" fmla="*/ 1579471 h 1692226"/>
              <a:gd name="connsiteX101" fmla="*/ 1249226 w 9662615"/>
              <a:gd name="connsiteY101" fmla="*/ 1583140 h 1692226"/>
              <a:gd name="connsiteX102" fmla="*/ 1217719 w 9662615"/>
              <a:gd name="connsiteY102" fmla="*/ 1580863 h 1692226"/>
              <a:gd name="connsiteX103" fmla="*/ 1091432 w 9662615"/>
              <a:gd name="connsiteY103" fmla="*/ 1571003 h 1692226"/>
              <a:gd name="connsiteX104" fmla="*/ 992039 w 9662615"/>
              <a:gd name="connsiteY104" fmla="*/ 1556662 h 1692226"/>
              <a:gd name="connsiteX105" fmla="*/ 868264 w 9662615"/>
              <a:gd name="connsiteY105" fmla="*/ 1566392 h 1692226"/>
              <a:gd name="connsiteX106" fmla="*/ 792765 w 9662615"/>
              <a:gd name="connsiteY106" fmla="*/ 1563102 h 1692226"/>
              <a:gd name="connsiteX107" fmla="*/ 669055 w 9662615"/>
              <a:gd name="connsiteY107" fmla="*/ 1543638 h 1692226"/>
              <a:gd name="connsiteX108" fmla="*/ 506152 w 9662615"/>
              <a:gd name="connsiteY108" fmla="*/ 1549124 h 1692226"/>
              <a:gd name="connsiteX109" fmla="*/ 472797 w 9662615"/>
              <a:gd name="connsiteY109" fmla="*/ 1568904 h 1692226"/>
              <a:gd name="connsiteX110" fmla="*/ 427864 w 9662615"/>
              <a:gd name="connsiteY110" fmla="*/ 1580848 h 1692226"/>
              <a:gd name="connsiteX111" fmla="*/ 408381 w 9662615"/>
              <a:gd name="connsiteY111" fmla="*/ 1552940 h 1692226"/>
              <a:gd name="connsiteX112" fmla="*/ 267163 w 9662615"/>
              <a:gd name="connsiteY112" fmla="*/ 1531913 h 1692226"/>
              <a:gd name="connsiteX113" fmla="*/ 196644 w 9662615"/>
              <a:gd name="connsiteY113" fmla="*/ 1524565 h 1692226"/>
              <a:gd name="connsiteX114" fmla="*/ 86819 w 9662615"/>
              <a:gd name="connsiteY114" fmla="*/ 1519517 h 1692226"/>
              <a:gd name="connsiteX115" fmla="*/ 53369 w 9662615"/>
              <a:gd name="connsiteY115" fmla="*/ 1516853 h 1692226"/>
              <a:gd name="connsiteX116" fmla="*/ 2359 w 9662615"/>
              <a:gd name="connsiteY116" fmla="*/ 1515247 h 1692226"/>
              <a:gd name="connsiteX117" fmla="*/ 0 w 9662615"/>
              <a:gd name="connsiteY117" fmla="*/ 1514932 h 1692226"/>
              <a:gd name="connsiteX118" fmla="*/ 0 w 9662615"/>
              <a:gd name="connsiteY118" fmla="*/ 0 h 1692226"/>
              <a:gd name="connsiteX0" fmla="*/ 0 w 9662615"/>
              <a:gd name="connsiteY0" fmla="*/ 0 h 1692226"/>
              <a:gd name="connsiteX1" fmla="*/ 9662615 w 9662615"/>
              <a:gd name="connsiteY1" fmla="*/ 0 h 1692226"/>
              <a:gd name="connsiteX2" fmla="*/ 9662615 w 9662615"/>
              <a:gd name="connsiteY2" fmla="*/ 1280346 h 1692226"/>
              <a:gd name="connsiteX3" fmla="*/ 9658420 w 9662615"/>
              <a:gd name="connsiteY3" fmla="*/ 1280106 h 1692226"/>
              <a:gd name="connsiteX4" fmla="*/ 9469546 w 9662615"/>
              <a:gd name="connsiteY4" fmla="*/ 1289837 h 1692226"/>
              <a:gd name="connsiteX5" fmla="*/ 9385895 w 9662615"/>
              <a:gd name="connsiteY5" fmla="*/ 1269203 h 1692226"/>
              <a:gd name="connsiteX6" fmla="*/ 9144767 w 9662615"/>
              <a:gd name="connsiteY6" fmla="*/ 1264120 h 1692226"/>
              <a:gd name="connsiteX7" fmla="*/ 8837252 w 9662615"/>
              <a:gd name="connsiteY7" fmla="*/ 1350515 h 1692226"/>
              <a:gd name="connsiteX8" fmla="*/ 8705466 w 9662615"/>
              <a:gd name="connsiteY8" fmla="*/ 1342419 h 1692226"/>
              <a:gd name="connsiteX9" fmla="*/ 8652221 w 9662615"/>
              <a:gd name="connsiteY9" fmla="*/ 1326906 h 1692226"/>
              <a:gd name="connsiteX10" fmla="*/ 8632312 w 9662615"/>
              <a:gd name="connsiteY10" fmla="*/ 1326025 h 1692226"/>
              <a:gd name="connsiteX11" fmla="*/ 8591582 w 9662615"/>
              <a:gd name="connsiteY11" fmla="*/ 1341666 h 1692226"/>
              <a:gd name="connsiteX12" fmla="*/ 8537336 w 9662615"/>
              <a:gd name="connsiteY12" fmla="*/ 1341684 h 1692226"/>
              <a:gd name="connsiteX13" fmla="*/ 8472508 w 9662615"/>
              <a:gd name="connsiteY13" fmla="*/ 1363109 h 1692226"/>
              <a:gd name="connsiteX14" fmla="*/ 8258477 w 9662615"/>
              <a:gd name="connsiteY14" fmla="*/ 1370666 h 1692226"/>
              <a:gd name="connsiteX15" fmla="*/ 8197961 w 9662615"/>
              <a:gd name="connsiteY15" fmla="*/ 1392804 h 1692226"/>
              <a:gd name="connsiteX16" fmla="*/ 8171196 w 9662615"/>
              <a:gd name="connsiteY16" fmla="*/ 1397216 h 1692226"/>
              <a:gd name="connsiteX17" fmla="*/ 8127667 w 9662615"/>
              <a:gd name="connsiteY17" fmla="*/ 1418254 h 1692226"/>
              <a:gd name="connsiteX18" fmla="*/ 7974579 w 9662615"/>
              <a:gd name="connsiteY18" fmla="*/ 1383439 h 1692226"/>
              <a:gd name="connsiteX19" fmla="*/ 7768351 w 9662615"/>
              <a:gd name="connsiteY19" fmla="*/ 1395051 h 1692226"/>
              <a:gd name="connsiteX20" fmla="*/ 7635985 w 9662615"/>
              <a:gd name="connsiteY20" fmla="*/ 1386363 h 1692226"/>
              <a:gd name="connsiteX21" fmla="*/ 7466069 w 9662615"/>
              <a:gd name="connsiteY21" fmla="*/ 1377654 h 1692226"/>
              <a:gd name="connsiteX22" fmla="*/ 7355642 w 9662615"/>
              <a:gd name="connsiteY22" fmla="*/ 1407761 h 1692226"/>
              <a:gd name="connsiteX23" fmla="*/ 7151610 w 9662615"/>
              <a:gd name="connsiteY23" fmla="*/ 1397856 h 1692226"/>
              <a:gd name="connsiteX24" fmla="*/ 7082147 w 9662615"/>
              <a:gd name="connsiteY24" fmla="*/ 1406113 h 1692226"/>
              <a:gd name="connsiteX25" fmla="*/ 7014958 w 9662615"/>
              <a:gd name="connsiteY25" fmla="*/ 1396883 h 1692226"/>
              <a:gd name="connsiteX26" fmla="*/ 6907567 w 9662615"/>
              <a:gd name="connsiteY26" fmla="*/ 1419149 h 1692226"/>
              <a:gd name="connsiteX27" fmla="*/ 6748428 w 9662615"/>
              <a:gd name="connsiteY27" fmla="*/ 1420308 h 1692226"/>
              <a:gd name="connsiteX28" fmla="*/ 6654257 w 9662615"/>
              <a:gd name="connsiteY28" fmla="*/ 1424143 h 1692226"/>
              <a:gd name="connsiteX29" fmla="*/ 6620123 w 9662615"/>
              <a:gd name="connsiteY29" fmla="*/ 1430535 h 1692226"/>
              <a:gd name="connsiteX30" fmla="*/ 6571355 w 9662615"/>
              <a:gd name="connsiteY30" fmla="*/ 1436144 h 1692226"/>
              <a:gd name="connsiteX31" fmla="*/ 6486557 w 9662615"/>
              <a:gd name="connsiteY31" fmla="*/ 1449861 h 1692226"/>
              <a:gd name="connsiteX32" fmla="*/ 6370419 w 9662615"/>
              <a:gd name="connsiteY32" fmla="*/ 1461649 h 1692226"/>
              <a:gd name="connsiteX33" fmla="*/ 6278839 w 9662615"/>
              <a:gd name="connsiteY33" fmla="*/ 1449160 h 1692226"/>
              <a:gd name="connsiteX34" fmla="*/ 6272455 w 9662615"/>
              <a:gd name="connsiteY34" fmla="*/ 1453191 h 1692226"/>
              <a:gd name="connsiteX35" fmla="*/ 6212659 w 9662615"/>
              <a:gd name="connsiteY35" fmla="*/ 1454850 h 1692226"/>
              <a:gd name="connsiteX36" fmla="*/ 6069317 w 9662615"/>
              <a:gd name="connsiteY36" fmla="*/ 1445838 h 1692226"/>
              <a:gd name="connsiteX37" fmla="*/ 5878477 w 9662615"/>
              <a:gd name="connsiteY37" fmla="*/ 1439180 h 1692226"/>
              <a:gd name="connsiteX38" fmla="*/ 5838387 w 9662615"/>
              <a:gd name="connsiteY38" fmla="*/ 1444679 h 1692226"/>
              <a:gd name="connsiteX39" fmla="*/ 5771136 w 9662615"/>
              <a:gd name="connsiteY39" fmla="*/ 1453639 h 1692226"/>
              <a:gd name="connsiteX40" fmla="*/ 5724081 w 9662615"/>
              <a:gd name="connsiteY40" fmla="*/ 1470431 h 1692226"/>
              <a:gd name="connsiteX41" fmla="*/ 5666577 w 9662615"/>
              <a:gd name="connsiteY41" fmla="*/ 1473921 h 1692226"/>
              <a:gd name="connsiteX42" fmla="*/ 5649068 w 9662615"/>
              <a:gd name="connsiteY42" fmla="*/ 1461676 h 1692226"/>
              <a:gd name="connsiteX43" fmla="*/ 5588902 w 9662615"/>
              <a:gd name="connsiteY43" fmla="*/ 1469647 h 1692226"/>
              <a:gd name="connsiteX44" fmla="*/ 5498090 w 9662615"/>
              <a:gd name="connsiteY44" fmla="*/ 1483173 h 1692226"/>
              <a:gd name="connsiteX45" fmla="*/ 5444641 w 9662615"/>
              <a:gd name="connsiteY45" fmla="*/ 1487602 h 1692226"/>
              <a:gd name="connsiteX46" fmla="*/ 5299812 w 9662615"/>
              <a:gd name="connsiteY46" fmla="*/ 1503362 h 1692226"/>
              <a:gd name="connsiteX47" fmla="*/ 5213947 w 9662615"/>
              <a:gd name="connsiteY47" fmla="*/ 1516637 h 1692226"/>
              <a:gd name="connsiteX48" fmla="*/ 5090342 w 9662615"/>
              <a:gd name="connsiteY48" fmla="*/ 1546680 h 1692226"/>
              <a:gd name="connsiteX49" fmla="*/ 5129812 w 9662615"/>
              <a:gd name="connsiteY49" fmla="*/ 1521277 h 1692226"/>
              <a:gd name="connsiteX50" fmla="*/ 5059484 w 9662615"/>
              <a:gd name="connsiteY50" fmla="*/ 1546802 h 1692226"/>
              <a:gd name="connsiteX51" fmla="*/ 5038524 w 9662615"/>
              <a:gd name="connsiteY51" fmla="*/ 1545675 h 1692226"/>
              <a:gd name="connsiteX52" fmla="*/ 5026564 w 9662615"/>
              <a:gd name="connsiteY52" fmla="*/ 1545376 h 1692226"/>
              <a:gd name="connsiteX53" fmla="*/ 4969433 w 9662615"/>
              <a:gd name="connsiteY53" fmla="*/ 1550865 h 1692226"/>
              <a:gd name="connsiteX54" fmla="*/ 4921303 w 9662615"/>
              <a:gd name="connsiteY54" fmla="*/ 1575379 h 1692226"/>
              <a:gd name="connsiteX55" fmla="*/ 4863775 w 9662615"/>
              <a:gd name="connsiteY55" fmla="*/ 1562633 h 1692226"/>
              <a:gd name="connsiteX56" fmla="*/ 4847242 w 9662615"/>
              <a:gd name="connsiteY56" fmla="*/ 1664826 h 1692226"/>
              <a:gd name="connsiteX57" fmla="*/ 4809131 w 9662615"/>
              <a:gd name="connsiteY57" fmla="*/ 1692226 h 1692226"/>
              <a:gd name="connsiteX58" fmla="*/ 4791466 w 9662615"/>
              <a:gd name="connsiteY58" fmla="*/ 1561324 h 1692226"/>
              <a:gd name="connsiteX59" fmla="*/ 4784247 w 9662615"/>
              <a:gd name="connsiteY59" fmla="*/ 1562342 h 1692226"/>
              <a:gd name="connsiteX60" fmla="*/ 4735334 w 9662615"/>
              <a:gd name="connsiteY60" fmla="*/ 1581778 h 1692226"/>
              <a:gd name="connsiteX61" fmla="*/ 4697562 w 9662615"/>
              <a:gd name="connsiteY61" fmla="*/ 1551206 h 1692226"/>
              <a:gd name="connsiteX62" fmla="*/ 4662664 w 9662615"/>
              <a:gd name="connsiteY62" fmla="*/ 1573162 h 1692226"/>
              <a:gd name="connsiteX63" fmla="*/ 4603028 w 9662615"/>
              <a:gd name="connsiteY63" fmla="*/ 1568821 h 1692226"/>
              <a:gd name="connsiteX64" fmla="*/ 4541612 w 9662615"/>
              <a:gd name="connsiteY64" fmla="*/ 1545262 h 1692226"/>
              <a:gd name="connsiteX65" fmla="*/ 4422155 w 9662615"/>
              <a:gd name="connsiteY65" fmla="*/ 1542059 h 1692226"/>
              <a:gd name="connsiteX66" fmla="*/ 4221826 w 9662615"/>
              <a:gd name="connsiteY66" fmla="*/ 1508923 h 1692226"/>
              <a:gd name="connsiteX67" fmla="*/ 4096601 w 9662615"/>
              <a:gd name="connsiteY67" fmla="*/ 1521563 h 1692226"/>
              <a:gd name="connsiteX68" fmla="*/ 3970635 w 9662615"/>
              <a:gd name="connsiteY68" fmla="*/ 1544815 h 1692226"/>
              <a:gd name="connsiteX69" fmla="*/ 3833906 w 9662615"/>
              <a:gd name="connsiteY69" fmla="*/ 1516637 h 1692226"/>
              <a:gd name="connsiteX70" fmla="*/ 3696258 w 9662615"/>
              <a:gd name="connsiteY70" fmla="*/ 1537563 h 1692226"/>
              <a:gd name="connsiteX71" fmla="*/ 3594070 w 9662615"/>
              <a:gd name="connsiteY71" fmla="*/ 1509422 h 1692226"/>
              <a:gd name="connsiteX72" fmla="*/ 3565233 w 9662615"/>
              <a:gd name="connsiteY72" fmla="*/ 1515122 h 1692226"/>
              <a:gd name="connsiteX73" fmla="*/ 3560267 w 9662615"/>
              <a:gd name="connsiteY73" fmla="*/ 1516288 h 1692226"/>
              <a:gd name="connsiteX74" fmla="*/ 3540258 w 9662615"/>
              <a:gd name="connsiteY74" fmla="*/ 1516976 h 1692226"/>
              <a:gd name="connsiteX75" fmla="*/ 3534780 w 9662615"/>
              <a:gd name="connsiteY75" fmla="*/ 1522141 h 1692226"/>
              <a:gd name="connsiteX76" fmla="*/ 3504783 w 9662615"/>
              <a:gd name="connsiteY76" fmla="*/ 1526739 h 1692226"/>
              <a:gd name="connsiteX77" fmla="*/ 3430805 w 9662615"/>
              <a:gd name="connsiteY77" fmla="*/ 1542521 h 1692226"/>
              <a:gd name="connsiteX78" fmla="*/ 3292707 w 9662615"/>
              <a:gd name="connsiteY78" fmla="*/ 1520490 h 1692226"/>
              <a:gd name="connsiteX79" fmla="*/ 3187872 w 9662615"/>
              <a:gd name="connsiteY79" fmla="*/ 1519991 h 1692226"/>
              <a:gd name="connsiteX80" fmla="*/ 3148026 w 9662615"/>
              <a:gd name="connsiteY80" fmla="*/ 1524777 h 1692226"/>
              <a:gd name="connsiteX81" fmla="*/ 3092394 w 9662615"/>
              <a:gd name="connsiteY81" fmla="*/ 1528115 h 1692226"/>
              <a:gd name="connsiteX82" fmla="*/ 2994200 w 9662615"/>
              <a:gd name="connsiteY82" fmla="*/ 1537857 h 1692226"/>
              <a:gd name="connsiteX83" fmla="*/ 2862301 w 9662615"/>
              <a:gd name="connsiteY83" fmla="*/ 1544250 h 1692226"/>
              <a:gd name="connsiteX84" fmla="*/ 2766335 w 9662615"/>
              <a:gd name="connsiteY84" fmla="*/ 1527662 h 1692226"/>
              <a:gd name="connsiteX85" fmla="*/ 2757836 w 9662615"/>
              <a:gd name="connsiteY85" fmla="*/ 1531371 h 1692226"/>
              <a:gd name="connsiteX86" fmla="*/ 2691555 w 9662615"/>
              <a:gd name="connsiteY86" fmla="*/ 1530283 h 1692226"/>
              <a:gd name="connsiteX87" fmla="*/ 2491676 w 9662615"/>
              <a:gd name="connsiteY87" fmla="*/ 1500859 h 1692226"/>
              <a:gd name="connsiteX88" fmla="*/ 2378036 w 9662615"/>
              <a:gd name="connsiteY88" fmla="*/ 1520645 h 1692226"/>
              <a:gd name="connsiteX89" fmla="*/ 2284269 w 9662615"/>
              <a:gd name="connsiteY89" fmla="*/ 1503068 h 1692226"/>
              <a:gd name="connsiteX90" fmla="*/ 2207104 w 9662615"/>
              <a:gd name="connsiteY90" fmla="*/ 1508888 h 1692226"/>
              <a:gd name="connsiteX91" fmla="*/ 2149226 w 9662615"/>
              <a:gd name="connsiteY91" fmla="*/ 1523409 h 1692226"/>
              <a:gd name="connsiteX92" fmla="*/ 2084783 w 9662615"/>
              <a:gd name="connsiteY92" fmla="*/ 1524245 h 1692226"/>
              <a:gd name="connsiteX93" fmla="*/ 2070075 w 9662615"/>
              <a:gd name="connsiteY93" fmla="*/ 1511285 h 1692226"/>
              <a:gd name="connsiteX94" fmla="*/ 2001057 w 9662615"/>
              <a:gd name="connsiteY94" fmla="*/ 1516449 h 1692226"/>
              <a:gd name="connsiteX95" fmla="*/ 1896330 w 9662615"/>
              <a:gd name="connsiteY95" fmla="*/ 1525725 h 1692226"/>
              <a:gd name="connsiteX96" fmla="*/ 1835994 w 9662615"/>
              <a:gd name="connsiteY96" fmla="*/ 1527678 h 1692226"/>
              <a:gd name="connsiteX97" fmla="*/ 1671119 w 9662615"/>
              <a:gd name="connsiteY97" fmla="*/ 1536701 h 1692226"/>
              <a:gd name="connsiteX98" fmla="*/ 1601337 w 9662615"/>
              <a:gd name="connsiteY98" fmla="*/ 1548552 h 1692226"/>
              <a:gd name="connsiteX99" fmla="*/ 1407755 w 9662615"/>
              <a:gd name="connsiteY99" fmla="*/ 1571444 h 1692226"/>
              <a:gd name="connsiteX100" fmla="*/ 1271994 w 9662615"/>
              <a:gd name="connsiteY100" fmla="*/ 1579471 h 1692226"/>
              <a:gd name="connsiteX101" fmla="*/ 1249226 w 9662615"/>
              <a:gd name="connsiteY101" fmla="*/ 1583140 h 1692226"/>
              <a:gd name="connsiteX102" fmla="*/ 1217719 w 9662615"/>
              <a:gd name="connsiteY102" fmla="*/ 1580863 h 1692226"/>
              <a:gd name="connsiteX103" fmla="*/ 1091432 w 9662615"/>
              <a:gd name="connsiteY103" fmla="*/ 1571003 h 1692226"/>
              <a:gd name="connsiteX104" fmla="*/ 992039 w 9662615"/>
              <a:gd name="connsiteY104" fmla="*/ 1556662 h 1692226"/>
              <a:gd name="connsiteX105" fmla="*/ 868264 w 9662615"/>
              <a:gd name="connsiteY105" fmla="*/ 1566392 h 1692226"/>
              <a:gd name="connsiteX106" fmla="*/ 792765 w 9662615"/>
              <a:gd name="connsiteY106" fmla="*/ 1563102 h 1692226"/>
              <a:gd name="connsiteX107" fmla="*/ 669055 w 9662615"/>
              <a:gd name="connsiteY107" fmla="*/ 1543638 h 1692226"/>
              <a:gd name="connsiteX108" fmla="*/ 506152 w 9662615"/>
              <a:gd name="connsiteY108" fmla="*/ 1549124 h 1692226"/>
              <a:gd name="connsiteX109" fmla="*/ 472797 w 9662615"/>
              <a:gd name="connsiteY109" fmla="*/ 1568904 h 1692226"/>
              <a:gd name="connsiteX110" fmla="*/ 427864 w 9662615"/>
              <a:gd name="connsiteY110" fmla="*/ 1580848 h 1692226"/>
              <a:gd name="connsiteX111" fmla="*/ 408381 w 9662615"/>
              <a:gd name="connsiteY111" fmla="*/ 1552940 h 1692226"/>
              <a:gd name="connsiteX112" fmla="*/ 267163 w 9662615"/>
              <a:gd name="connsiteY112" fmla="*/ 1531913 h 1692226"/>
              <a:gd name="connsiteX113" fmla="*/ 196644 w 9662615"/>
              <a:gd name="connsiteY113" fmla="*/ 1524565 h 1692226"/>
              <a:gd name="connsiteX114" fmla="*/ 86819 w 9662615"/>
              <a:gd name="connsiteY114" fmla="*/ 1519517 h 1692226"/>
              <a:gd name="connsiteX115" fmla="*/ 53369 w 9662615"/>
              <a:gd name="connsiteY115" fmla="*/ 1516853 h 1692226"/>
              <a:gd name="connsiteX116" fmla="*/ 2359 w 9662615"/>
              <a:gd name="connsiteY116" fmla="*/ 1515247 h 1692226"/>
              <a:gd name="connsiteX117" fmla="*/ 0 w 9662615"/>
              <a:gd name="connsiteY117" fmla="*/ 1514932 h 1692226"/>
              <a:gd name="connsiteX118" fmla="*/ 0 w 9662615"/>
              <a:gd name="connsiteY118" fmla="*/ 0 h 1692226"/>
              <a:gd name="connsiteX0" fmla="*/ 0 w 9662615"/>
              <a:gd name="connsiteY0" fmla="*/ 0 h 1692226"/>
              <a:gd name="connsiteX1" fmla="*/ 9662615 w 9662615"/>
              <a:gd name="connsiteY1" fmla="*/ 0 h 1692226"/>
              <a:gd name="connsiteX2" fmla="*/ 9662615 w 9662615"/>
              <a:gd name="connsiteY2" fmla="*/ 1280346 h 1692226"/>
              <a:gd name="connsiteX3" fmla="*/ 9658420 w 9662615"/>
              <a:gd name="connsiteY3" fmla="*/ 1280106 h 1692226"/>
              <a:gd name="connsiteX4" fmla="*/ 9469546 w 9662615"/>
              <a:gd name="connsiteY4" fmla="*/ 1289837 h 1692226"/>
              <a:gd name="connsiteX5" fmla="*/ 9385895 w 9662615"/>
              <a:gd name="connsiteY5" fmla="*/ 1269203 h 1692226"/>
              <a:gd name="connsiteX6" fmla="*/ 9144767 w 9662615"/>
              <a:gd name="connsiteY6" fmla="*/ 1264120 h 1692226"/>
              <a:gd name="connsiteX7" fmla="*/ 8837252 w 9662615"/>
              <a:gd name="connsiteY7" fmla="*/ 1350515 h 1692226"/>
              <a:gd name="connsiteX8" fmla="*/ 8705466 w 9662615"/>
              <a:gd name="connsiteY8" fmla="*/ 1342419 h 1692226"/>
              <a:gd name="connsiteX9" fmla="*/ 8652221 w 9662615"/>
              <a:gd name="connsiteY9" fmla="*/ 1326906 h 1692226"/>
              <a:gd name="connsiteX10" fmla="*/ 8632312 w 9662615"/>
              <a:gd name="connsiteY10" fmla="*/ 1326025 h 1692226"/>
              <a:gd name="connsiteX11" fmla="*/ 8591582 w 9662615"/>
              <a:gd name="connsiteY11" fmla="*/ 1341666 h 1692226"/>
              <a:gd name="connsiteX12" fmla="*/ 8537336 w 9662615"/>
              <a:gd name="connsiteY12" fmla="*/ 1341684 h 1692226"/>
              <a:gd name="connsiteX13" fmla="*/ 8472508 w 9662615"/>
              <a:gd name="connsiteY13" fmla="*/ 1363109 h 1692226"/>
              <a:gd name="connsiteX14" fmla="*/ 8258477 w 9662615"/>
              <a:gd name="connsiteY14" fmla="*/ 1370666 h 1692226"/>
              <a:gd name="connsiteX15" fmla="*/ 8197961 w 9662615"/>
              <a:gd name="connsiteY15" fmla="*/ 1392804 h 1692226"/>
              <a:gd name="connsiteX16" fmla="*/ 8171196 w 9662615"/>
              <a:gd name="connsiteY16" fmla="*/ 1397216 h 1692226"/>
              <a:gd name="connsiteX17" fmla="*/ 8127667 w 9662615"/>
              <a:gd name="connsiteY17" fmla="*/ 1418254 h 1692226"/>
              <a:gd name="connsiteX18" fmla="*/ 7974579 w 9662615"/>
              <a:gd name="connsiteY18" fmla="*/ 1383439 h 1692226"/>
              <a:gd name="connsiteX19" fmla="*/ 7768351 w 9662615"/>
              <a:gd name="connsiteY19" fmla="*/ 1395051 h 1692226"/>
              <a:gd name="connsiteX20" fmla="*/ 7635985 w 9662615"/>
              <a:gd name="connsiteY20" fmla="*/ 1386363 h 1692226"/>
              <a:gd name="connsiteX21" fmla="*/ 7466069 w 9662615"/>
              <a:gd name="connsiteY21" fmla="*/ 1377654 h 1692226"/>
              <a:gd name="connsiteX22" fmla="*/ 7355642 w 9662615"/>
              <a:gd name="connsiteY22" fmla="*/ 1407761 h 1692226"/>
              <a:gd name="connsiteX23" fmla="*/ 7151610 w 9662615"/>
              <a:gd name="connsiteY23" fmla="*/ 1397856 h 1692226"/>
              <a:gd name="connsiteX24" fmla="*/ 7082147 w 9662615"/>
              <a:gd name="connsiteY24" fmla="*/ 1406113 h 1692226"/>
              <a:gd name="connsiteX25" fmla="*/ 7014958 w 9662615"/>
              <a:gd name="connsiteY25" fmla="*/ 1396883 h 1692226"/>
              <a:gd name="connsiteX26" fmla="*/ 6907567 w 9662615"/>
              <a:gd name="connsiteY26" fmla="*/ 1419149 h 1692226"/>
              <a:gd name="connsiteX27" fmla="*/ 6748428 w 9662615"/>
              <a:gd name="connsiteY27" fmla="*/ 1420308 h 1692226"/>
              <a:gd name="connsiteX28" fmla="*/ 6654257 w 9662615"/>
              <a:gd name="connsiteY28" fmla="*/ 1424143 h 1692226"/>
              <a:gd name="connsiteX29" fmla="*/ 6620123 w 9662615"/>
              <a:gd name="connsiteY29" fmla="*/ 1430535 h 1692226"/>
              <a:gd name="connsiteX30" fmla="*/ 6571355 w 9662615"/>
              <a:gd name="connsiteY30" fmla="*/ 1436144 h 1692226"/>
              <a:gd name="connsiteX31" fmla="*/ 6486557 w 9662615"/>
              <a:gd name="connsiteY31" fmla="*/ 1449861 h 1692226"/>
              <a:gd name="connsiteX32" fmla="*/ 6370419 w 9662615"/>
              <a:gd name="connsiteY32" fmla="*/ 1461649 h 1692226"/>
              <a:gd name="connsiteX33" fmla="*/ 6278839 w 9662615"/>
              <a:gd name="connsiteY33" fmla="*/ 1449160 h 1692226"/>
              <a:gd name="connsiteX34" fmla="*/ 6272455 w 9662615"/>
              <a:gd name="connsiteY34" fmla="*/ 1453191 h 1692226"/>
              <a:gd name="connsiteX35" fmla="*/ 6212659 w 9662615"/>
              <a:gd name="connsiteY35" fmla="*/ 1454850 h 1692226"/>
              <a:gd name="connsiteX36" fmla="*/ 6069317 w 9662615"/>
              <a:gd name="connsiteY36" fmla="*/ 1445838 h 1692226"/>
              <a:gd name="connsiteX37" fmla="*/ 5878477 w 9662615"/>
              <a:gd name="connsiteY37" fmla="*/ 1439180 h 1692226"/>
              <a:gd name="connsiteX38" fmla="*/ 5838387 w 9662615"/>
              <a:gd name="connsiteY38" fmla="*/ 1444679 h 1692226"/>
              <a:gd name="connsiteX39" fmla="*/ 5771136 w 9662615"/>
              <a:gd name="connsiteY39" fmla="*/ 1453639 h 1692226"/>
              <a:gd name="connsiteX40" fmla="*/ 5724081 w 9662615"/>
              <a:gd name="connsiteY40" fmla="*/ 1470431 h 1692226"/>
              <a:gd name="connsiteX41" fmla="*/ 5666577 w 9662615"/>
              <a:gd name="connsiteY41" fmla="*/ 1473921 h 1692226"/>
              <a:gd name="connsiteX42" fmla="*/ 5649068 w 9662615"/>
              <a:gd name="connsiteY42" fmla="*/ 1461676 h 1692226"/>
              <a:gd name="connsiteX43" fmla="*/ 5588902 w 9662615"/>
              <a:gd name="connsiteY43" fmla="*/ 1469647 h 1692226"/>
              <a:gd name="connsiteX44" fmla="*/ 5498090 w 9662615"/>
              <a:gd name="connsiteY44" fmla="*/ 1483173 h 1692226"/>
              <a:gd name="connsiteX45" fmla="*/ 5444641 w 9662615"/>
              <a:gd name="connsiteY45" fmla="*/ 1487602 h 1692226"/>
              <a:gd name="connsiteX46" fmla="*/ 5299812 w 9662615"/>
              <a:gd name="connsiteY46" fmla="*/ 1503362 h 1692226"/>
              <a:gd name="connsiteX47" fmla="*/ 5213947 w 9662615"/>
              <a:gd name="connsiteY47" fmla="*/ 1516637 h 1692226"/>
              <a:gd name="connsiteX48" fmla="*/ 5090342 w 9662615"/>
              <a:gd name="connsiteY48" fmla="*/ 1546680 h 1692226"/>
              <a:gd name="connsiteX49" fmla="*/ 5129812 w 9662615"/>
              <a:gd name="connsiteY49" fmla="*/ 1521277 h 1692226"/>
              <a:gd name="connsiteX50" fmla="*/ 5059484 w 9662615"/>
              <a:gd name="connsiteY50" fmla="*/ 1546802 h 1692226"/>
              <a:gd name="connsiteX51" fmla="*/ 5038524 w 9662615"/>
              <a:gd name="connsiteY51" fmla="*/ 1545675 h 1692226"/>
              <a:gd name="connsiteX52" fmla="*/ 5026564 w 9662615"/>
              <a:gd name="connsiteY52" fmla="*/ 1545376 h 1692226"/>
              <a:gd name="connsiteX53" fmla="*/ 4969433 w 9662615"/>
              <a:gd name="connsiteY53" fmla="*/ 1550865 h 1692226"/>
              <a:gd name="connsiteX54" fmla="*/ 4921303 w 9662615"/>
              <a:gd name="connsiteY54" fmla="*/ 1575379 h 1692226"/>
              <a:gd name="connsiteX55" fmla="*/ 4871726 w 9662615"/>
              <a:gd name="connsiteY55" fmla="*/ 1570584 h 1692226"/>
              <a:gd name="connsiteX56" fmla="*/ 4847242 w 9662615"/>
              <a:gd name="connsiteY56" fmla="*/ 1664826 h 1692226"/>
              <a:gd name="connsiteX57" fmla="*/ 4809131 w 9662615"/>
              <a:gd name="connsiteY57" fmla="*/ 1692226 h 1692226"/>
              <a:gd name="connsiteX58" fmla="*/ 4791466 w 9662615"/>
              <a:gd name="connsiteY58" fmla="*/ 1561324 h 1692226"/>
              <a:gd name="connsiteX59" fmla="*/ 4784247 w 9662615"/>
              <a:gd name="connsiteY59" fmla="*/ 1562342 h 1692226"/>
              <a:gd name="connsiteX60" fmla="*/ 4735334 w 9662615"/>
              <a:gd name="connsiteY60" fmla="*/ 1581778 h 1692226"/>
              <a:gd name="connsiteX61" fmla="*/ 4697562 w 9662615"/>
              <a:gd name="connsiteY61" fmla="*/ 1551206 h 1692226"/>
              <a:gd name="connsiteX62" fmla="*/ 4662664 w 9662615"/>
              <a:gd name="connsiteY62" fmla="*/ 1573162 h 1692226"/>
              <a:gd name="connsiteX63" fmla="*/ 4603028 w 9662615"/>
              <a:gd name="connsiteY63" fmla="*/ 1568821 h 1692226"/>
              <a:gd name="connsiteX64" fmla="*/ 4541612 w 9662615"/>
              <a:gd name="connsiteY64" fmla="*/ 1545262 h 1692226"/>
              <a:gd name="connsiteX65" fmla="*/ 4422155 w 9662615"/>
              <a:gd name="connsiteY65" fmla="*/ 1542059 h 1692226"/>
              <a:gd name="connsiteX66" fmla="*/ 4221826 w 9662615"/>
              <a:gd name="connsiteY66" fmla="*/ 1508923 h 1692226"/>
              <a:gd name="connsiteX67" fmla="*/ 4096601 w 9662615"/>
              <a:gd name="connsiteY67" fmla="*/ 1521563 h 1692226"/>
              <a:gd name="connsiteX68" fmla="*/ 3970635 w 9662615"/>
              <a:gd name="connsiteY68" fmla="*/ 1544815 h 1692226"/>
              <a:gd name="connsiteX69" fmla="*/ 3833906 w 9662615"/>
              <a:gd name="connsiteY69" fmla="*/ 1516637 h 1692226"/>
              <a:gd name="connsiteX70" fmla="*/ 3696258 w 9662615"/>
              <a:gd name="connsiteY70" fmla="*/ 1537563 h 1692226"/>
              <a:gd name="connsiteX71" fmla="*/ 3594070 w 9662615"/>
              <a:gd name="connsiteY71" fmla="*/ 1509422 h 1692226"/>
              <a:gd name="connsiteX72" fmla="*/ 3565233 w 9662615"/>
              <a:gd name="connsiteY72" fmla="*/ 1515122 h 1692226"/>
              <a:gd name="connsiteX73" fmla="*/ 3560267 w 9662615"/>
              <a:gd name="connsiteY73" fmla="*/ 1516288 h 1692226"/>
              <a:gd name="connsiteX74" fmla="*/ 3540258 w 9662615"/>
              <a:gd name="connsiteY74" fmla="*/ 1516976 h 1692226"/>
              <a:gd name="connsiteX75" fmla="*/ 3534780 w 9662615"/>
              <a:gd name="connsiteY75" fmla="*/ 1522141 h 1692226"/>
              <a:gd name="connsiteX76" fmla="*/ 3504783 w 9662615"/>
              <a:gd name="connsiteY76" fmla="*/ 1526739 h 1692226"/>
              <a:gd name="connsiteX77" fmla="*/ 3430805 w 9662615"/>
              <a:gd name="connsiteY77" fmla="*/ 1542521 h 1692226"/>
              <a:gd name="connsiteX78" fmla="*/ 3292707 w 9662615"/>
              <a:gd name="connsiteY78" fmla="*/ 1520490 h 1692226"/>
              <a:gd name="connsiteX79" fmla="*/ 3187872 w 9662615"/>
              <a:gd name="connsiteY79" fmla="*/ 1519991 h 1692226"/>
              <a:gd name="connsiteX80" fmla="*/ 3148026 w 9662615"/>
              <a:gd name="connsiteY80" fmla="*/ 1524777 h 1692226"/>
              <a:gd name="connsiteX81" fmla="*/ 3092394 w 9662615"/>
              <a:gd name="connsiteY81" fmla="*/ 1528115 h 1692226"/>
              <a:gd name="connsiteX82" fmla="*/ 2994200 w 9662615"/>
              <a:gd name="connsiteY82" fmla="*/ 1537857 h 1692226"/>
              <a:gd name="connsiteX83" fmla="*/ 2862301 w 9662615"/>
              <a:gd name="connsiteY83" fmla="*/ 1544250 h 1692226"/>
              <a:gd name="connsiteX84" fmla="*/ 2766335 w 9662615"/>
              <a:gd name="connsiteY84" fmla="*/ 1527662 h 1692226"/>
              <a:gd name="connsiteX85" fmla="*/ 2757836 w 9662615"/>
              <a:gd name="connsiteY85" fmla="*/ 1531371 h 1692226"/>
              <a:gd name="connsiteX86" fmla="*/ 2691555 w 9662615"/>
              <a:gd name="connsiteY86" fmla="*/ 1530283 h 1692226"/>
              <a:gd name="connsiteX87" fmla="*/ 2491676 w 9662615"/>
              <a:gd name="connsiteY87" fmla="*/ 1500859 h 1692226"/>
              <a:gd name="connsiteX88" fmla="*/ 2378036 w 9662615"/>
              <a:gd name="connsiteY88" fmla="*/ 1520645 h 1692226"/>
              <a:gd name="connsiteX89" fmla="*/ 2284269 w 9662615"/>
              <a:gd name="connsiteY89" fmla="*/ 1503068 h 1692226"/>
              <a:gd name="connsiteX90" fmla="*/ 2207104 w 9662615"/>
              <a:gd name="connsiteY90" fmla="*/ 1508888 h 1692226"/>
              <a:gd name="connsiteX91" fmla="*/ 2149226 w 9662615"/>
              <a:gd name="connsiteY91" fmla="*/ 1523409 h 1692226"/>
              <a:gd name="connsiteX92" fmla="*/ 2084783 w 9662615"/>
              <a:gd name="connsiteY92" fmla="*/ 1524245 h 1692226"/>
              <a:gd name="connsiteX93" fmla="*/ 2070075 w 9662615"/>
              <a:gd name="connsiteY93" fmla="*/ 1511285 h 1692226"/>
              <a:gd name="connsiteX94" fmla="*/ 2001057 w 9662615"/>
              <a:gd name="connsiteY94" fmla="*/ 1516449 h 1692226"/>
              <a:gd name="connsiteX95" fmla="*/ 1896330 w 9662615"/>
              <a:gd name="connsiteY95" fmla="*/ 1525725 h 1692226"/>
              <a:gd name="connsiteX96" fmla="*/ 1835994 w 9662615"/>
              <a:gd name="connsiteY96" fmla="*/ 1527678 h 1692226"/>
              <a:gd name="connsiteX97" fmla="*/ 1671119 w 9662615"/>
              <a:gd name="connsiteY97" fmla="*/ 1536701 h 1692226"/>
              <a:gd name="connsiteX98" fmla="*/ 1601337 w 9662615"/>
              <a:gd name="connsiteY98" fmla="*/ 1548552 h 1692226"/>
              <a:gd name="connsiteX99" fmla="*/ 1407755 w 9662615"/>
              <a:gd name="connsiteY99" fmla="*/ 1571444 h 1692226"/>
              <a:gd name="connsiteX100" fmla="*/ 1271994 w 9662615"/>
              <a:gd name="connsiteY100" fmla="*/ 1579471 h 1692226"/>
              <a:gd name="connsiteX101" fmla="*/ 1249226 w 9662615"/>
              <a:gd name="connsiteY101" fmla="*/ 1583140 h 1692226"/>
              <a:gd name="connsiteX102" fmla="*/ 1217719 w 9662615"/>
              <a:gd name="connsiteY102" fmla="*/ 1580863 h 1692226"/>
              <a:gd name="connsiteX103" fmla="*/ 1091432 w 9662615"/>
              <a:gd name="connsiteY103" fmla="*/ 1571003 h 1692226"/>
              <a:gd name="connsiteX104" fmla="*/ 992039 w 9662615"/>
              <a:gd name="connsiteY104" fmla="*/ 1556662 h 1692226"/>
              <a:gd name="connsiteX105" fmla="*/ 868264 w 9662615"/>
              <a:gd name="connsiteY105" fmla="*/ 1566392 h 1692226"/>
              <a:gd name="connsiteX106" fmla="*/ 792765 w 9662615"/>
              <a:gd name="connsiteY106" fmla="*/ 1563102 h 1692226"/>
              <a:gd name="connsiteX107" fmla="*/ 669055 w 9662615"/>
              <a:gd name="connsiteY107" fmla="*/ 1543638 h 1692226"/>
              <a:gd name="connsiteX108" fmla="*/ 506152 w 9662615"/>
              <a:gd name="connsiteY108" fmla="*/ 1549124 h 1692226"/>
              <a:gd name="connsiteX109" fmla="*/ 472797 w 9662615"/>
              <a:gd name="connsiteY109" fmla="*/ 1568904 h 1692226"/>
              <a:gd name="connsiteX110" fmla="*/ 427864 w 9662615"/>
              <a:gd name="connsiteY110" fmla="*/ 1580848 h 1692226"/>
              <a:gd name="connsiteX111" fmla="*/ 408381 w 9662615"/>
              <a:gd name="connsiteY111" fmla="*/ 1552940 h 1692226"/>
              <a:gd name="connsiteX112" fmla="*/ 267163 w 9662615"/>
              <a:gd name="connsiteY112" fmla="*/ 1531913 h 1692226"/>
              <a:gd name="connsiteX113" fmla="*/ 196644 w 9662615"/>
              <a:gd name="connsiteY113" fmla="*/ 1524565 h 1692226"/>
              <a:gd name="connsiteX114" fmla="*/ 86819 w 9662615"/>
              <a:gd name="connsiteY114" fmla="*/ 1519517 h 1692226"/>
              <a:gd name="connsiteX115" fmla="*/ 53369 w 9662615"/>
              <a:gd name="connsiteY115" fmla="*/ 1516853 h 1692226"/>
              <a:gd name="connsiteX116" fmla="*/ 2359 w 9662615"/>
              <a:gd name="connsiteY116" fmla="*/ 1515247 h 1692226"/>
              <a:gd name="connsiteX117" fmla="*/ 0 w 9662615"/>
              <a:gd name="connsiteY117" fmla="*/ 1514932 h 1692226"/>
              <a:gd name="connsiteX118" fmla="*/ 0 w 9662615"/>
              <a:gd name="connsiteY118" fmla="*/ 0 h 1692226"/>
              <a:gd name="connsiteX0" fmla="*/ 0 w 9662615"/>
              <a:gd name="connsiteY0" fmla="*/ 0 h 1692226"/>
              <a:gd name="connsiteX1" fmla="*/ 9662615 w 9662615"/>
              <a:gd name="connsiteY1" fmla="*/ 0 h 1692226"/>
              <a:gd name="connsiteX2" fmla="*/ 9662615 w 9662615"/>
              <a:gd name="connsiteY2" fmla="*/ 1280346 h 1692226"/>
              <a:gd name="connsiteX3" fmla="*/ 9658420 w 9662615"/>
              <a:gd name="connsiteY3" fmla="*/ 1280106 h 1692226"/>
              <a:gd name="connsiteX4" fmla="*/ 9469546 w 9662615"/>
              <a:gd name="connsiteY4" fmla="*/ 1289837 h 1692226"/>
              <a:gd name="connsiteX5" fmla="*/ 9385895 w 9662615"/>
              <a:gd name="connsiteY5" fmla="*/ 1269203 h 1692226"/>
              <a:gd name="connsiteX6" fmla="*/ 9144767 w 9662615"/>
              <a:gd name="connsiteY6" fmla="*/ 1264120 h 1692226"/>
              <a:gd name="connsiteX7" fmla="*/ 8837252 w 9662615"/>
              <a:gd name="connsiteY7" fmla="*/ 1350515 h 1692226"/>
              <a:gd name="connsiteX8" fmla="*/ 8705466 w 9662615"/>
              <a:gd name="connsiteY8" fmla="*/ 1342419 h 1692226"/>
              <a:gd name="connsiteX9" fmla="*/ 8652221 w 9662615"/>
              <a:gd name="connsiteY9" fmla="*/ 1326906 h 1692226"/>
              <a:gd name="connsiteX10" fmla="*/ 8632312 w 9662615"/>
              <a:gd name="connsiteY10" fmla="*/ 1326025 h 1692226"/>
              <a:gd name="connsiteX11" fmla="*/ 8591582 w 9662615"/>
              <a:gd name="connsiteY11" fmla="*/ 1341666 h 1692226"/>
              <a:gd name="connsiteX12" fmla="*/ 8537336 w 9662615"/>
              <a:gd name="connsiteY12" fmla="*/ 1341684 h 1692226"/>
              <a:gd name="connsiteX13" fmla="*/ 8472508 w 9662615"/>
              <a:gd name="connsiteY13" fmla="*/ 1363109 h 1692226"/>
              <a:gd name="connsiteX14" fmla="*/ 8258477 w 9662615"/>
              <a:gd name="connsiteY14" fmla="*/ 1370666 h 1692226"/>
              <a:gd name="connsiteX15" fmla="*/ 8197961 w 9662615"/>
              <a:gd name="connsiteY15" fmla="*/ 1392804 h 1692226"/>
              <a:gd name="connsiteX16" fmla="*/ 8171196 w 9662615"/>
              <a:gd name="connsiteY16" fmla="*/ 1397216 h 1692226"/>
              <a:gd name="connsiteX17" fmla="*/ 8127667 w 9662615"/>
              <a:gd name="connsiteY17" fmla="*/ 1418254 h 1692226"/>
              <a:gd name="connsiteX18" fmla="*/ 7974579 w 9662615"/>
              <a:gd name="connsiteY18" fmla="*/ 1383439 h 1692226"/>
              <a:gd name="connsiteX19" fmla="*/ 7768351 w 9662615"/>
              <a:gd name="connsiteY19" fmla="*/ 1395051 h 1692226"/>
              <a:gd name="connsiteX20" fmla="*/ 7635985 w 9662615"/>
              <a:gd name="connsiteY20" fmla="*/ 1386363 h 1692226"/>
              <a:gd name="connsiteX21" fmla="*/ 7466069 w 9662615"/>
              <a:gd name="connsiteY21" fmla="*/ 1377654 h 1692226"/>
              <a:gd name="connsiteX22" fmla="*/ 7355642 w 9662615"/>
              <a:gd name="connsiteY22" fmla="*/ 1407761 h 1692226"/>
              <a:gd name="connsiteX23" fmla="*/ 7151610 w 9662615"/>
              <a:gd name="connsiteY23" fmla="*/ 1397856 h 1692226"/>
              <a:gd name="connsiteX24" fmla="*/ 7082147 w 9662615"/>
              <a:gd name="connsiteY24" fmla="*/ 1406113 h 1692226"/>
              <a:gd name="connsiteX25" fmla="*/ 7014958 w 9662615"/>
              <a:gd name="connsiteY25" fmla="*/ 1396883 h 1692226"/>
              <a:gd name="connsiteX26" fmla="*/ 6907567 w 9662615"/>
              <a:gd name="connsiteY26" fmla="*/ 1419149 h 1692226"/>
              <a:gd name="connsiteX27" fmla="*/ 6748428 w 9662615"/>
              <a:gd name="connsiteY27" fmla="*/ 1420308 h 1692226"/>
              <a:gd name="connsiteX28" fmla="*/ 6654257 w 9662615"/>
              <a:gd name="connsiteY28" fmla="*/ 1424143 h 1692226"/>
              <a:gd name="connsiteX29" fmla="*/ 6620123 w 9662615"/>
              <a:gd name="connsiteY29" fmla="*/ 1430535 h 1692226"/>
              <a:gd name="connsiteX30" fmla="*/ 6571355 w 9662615"/>
              <a:gd name="connsiteY30" fmla="*/ 1436144 h 1692226"/>
              <a:gd name="connsiteX31" fmla="*/ 6486557 w 9662615"/>
              <a:gd name="connsiteY31" fmla="*/ 1449861 h 1692226"/>
              <a:gd name="connsiteX32" fmla="*/ 6370419 w 9662615"/>
              <a:gd name="connsiteY32" fmla="*/ 1461649 h 1692226"/>
              <a:gd name="connsiteX33" fmla="*/ 6278839 w 9662615"/>
              <a:gd name="connsiteY33" fmla="*/ 1449160 h 1692226"/>
              <a:gd name="connsiteX34" fmla="*/ 6272455 w 9662615"/>
              <a:gd name="connsiteY34" fmla="*/ 1453191 h 1692226"/>
              <a:gd name="connsiteX35" fmla="*/ 6212659 w 9662615"/>
              <a:gd name="connsiteY35" fmla="*/ 1454850 h 1692226"/>
              <a:gd name="connsiteX36" fmla="*/ 6069317 w 9662615"/>
              <a:gd name="connsiteY36" fmla="*/ 1445838 h 1692226"/>
              <a:gd name="connsiteX37" fmla="*/ 5878477 w 9662615"/>
              <a:gd name="connsiteY37" fmla="*/ 1439180 h 1692226"/>
              <a:gd name="connsiteX38" fmla="*/ 5838387 w 9662615"/>
              <a:gd name="connsiteY38" fmla="*/ 1444679 h 1692226"/>
              <a:gd name="connsiteX39" fmla="*/ 5771136 w 9662615"/>
              <a:gd name="connsiteY39" fmla="*/ 1453639 h 1692226"/>
              <a:gd name="connsiteX40" fmla="*/ 5724081 w 9662615"/>
              <a:gd name="connsiteY40" fmla="*/ 1470431 h 1692226"/>
              <a:gd name="connsiteX41" fmla="*/ 5666577 w 9662615"/>
              <a:gd name="connsiteY41" fmla="*/ 1473921 h 1692226"/>
              <a:gd name="connsiteX42" fmla="*/ 5649068 w 9662615"/>
              <a:gd name="connsiteY42" fmla="*/ 1461676 h 1692226"/>
              <a:gd name="connsiteX43" fmla="*/ 5588902 w 9662615"/>
              <a:gd name="connsiteY43" fmla="*/ 1469647 h 1692226"/>
              <a:gd name="connsiteX44" fmla="*/ 5498090 w 9662615"/>
              <a:gd name="connsiteY44" fmla="*/ 1483173 h 1692226"/>
              <a:gd name="connsiteX45" fmla="*/ 5444641 w 9662615"/>
              <a:gd name="connsiteY45" fmla="*/ 1487602 h 1692226"/>
              <a:gd name="connsiteX46" fmla="*/ 5299812 w 9662615"/>
              <a:gd name="connsiteY46" fmla="*/ 1503362 h 1692226"/>
              <a:gd name="connsiteX47" fmla="*/ 5213947 w 9662615"/>
              <a:gd name="connsiteY47" fmla="*/ 1516637 h 1692226"/>
              <a:gd name="connsiteX48" fmla="*/ 5090342 w 9662615"/>
              <a:gd name="connsiteY48" fmla="*/ 1546680 h 1692226"/>
              <a:gd name="connsiteX49" fmla="*/ 5129812 w 9662615"/>
              <a:gd name="connsiteY49" fmla="*/ 1521277 h 1692226"/>
              <a:gd name="connsiteX50" fmla="*/ 5059484 w 9662615"/>
              <a:gd name="connsiteY50" fmla="*/ 1546802 h 1692226"/>
              <a:gd name="connsiteX51" fmla="*/ 5038524 w 9662615"/>
              <a:gd name="connsiteY51" fmla="*/ 1545675 h 1692226"/>
              <a:gd name="connsiteX52" fmla="*/ 5026564 w 9662615"/>
              <a:gd name="connsiteY52" fmla="*/ 1545376 h 1692226"/>
              <a:gd name="connsiteX53" fmla="*/ 4969433 w 9662615"/>
              <a:gd name="connsiteY53" fmla="*/ 1550865 h 1692226"/>
              <a:gd name="connsiteX54" fmla="*/ 4921303 w 9662615"/>
              <a:gd name="connsiteY54" fmla="*/ 1575379 h 1692226"/>
              <a:gd name="connsiteX55" fmla="*/ 4871726 w 9662615"/>
              <a:gd name="connsiteY55" fmla="*/ 1570584 h 1692226"/>
              <a:gd name="connsiteX56" fmla="*/ 4847242 w 9662615"/>
              <a:gd name="connsiteY56" fmla="*/ 1621094 h 1692226"/>
              <a:gd name="connsiteX57" fmla="*/ 4809131 w 9662615"/>
              <a:gd name="connsiteY57" fmla="*/ 1692226 h 1692226"/>
              <a:gd name="connsiteX58" fmla="*/ 4791466 w 9662615"/>
              <a:gd name="connsiteY58" fmla="*/ 1561324 h 1692226"/>
              <a:gd name="connsiteX59" fmla="*/ 4784247 w 9662615"/>
              <a:gd name="connsiteY59" fmla="*/ 1562342 h 1692226"/>
              <a:gd name="connsiteX60" fmla="*/ 4735334 w 9662615"/>
              <a:gd name="connsiteY60" fmla="*/ 1581778 h 1692226"/>
              <a:gd name="connsiteX61" fmla="*/ 4697562 w 9662615"/>
              <a:gd name="connsiteY61" fmla="*/ 1551206 h 1692226"/>
              <a:gd name="connsiteX62" fmla="*/ 4662664 w 9662615"/>
              <a:gd name="connsiteY62" fmla="*/ 1573162 h 1692226"/>
              <a:gd name="connsiteX63" fmla="*/ 4603028 w 9662615"/>
              <a:gd name="connsiteY63" fmla="*/ 1568821 h 1692226"/>
              <a:gd name="connsiteX64" fmla="*/ 4541612 w 9662615"/>
              <a:gd name="connsiteY64" fmla="*/ 1545262 h 1692226"/>
              <a:gd name="connsiteX65" fmla="*/ 4422155 w 9662615"/>
              <a:gd name="connsiteY65" fmla="*/ 1542059 h 1692226"/>
              <a:gd name="connsiteX66" fmla="*/ 4221826 w 9662615"/>
              <a:gd name="connsiteY66" fmla="*/ 1508923 h 1692226"/>
              <a:gd name="connsiteX67" fmla="*/ 4096601 w 9662615"/>
              <a:gd name="connsiteY67" fmla="*/ 1521563 h 1692226"/>
              <a:gd name="connsiteX68" fmla="*/ 3970635 w 9662615"/>
              <a:gd name="connsiteY68" fmla="*/ 1544815 h 1692226"/>
              <a:gd name="connsiteX69" fmla="*/ 3833906 w 9662615"/>
              <a:gd name="connsiteY69" fmla="*/ 1516637 h 1692226"/>
              <a:gd name="connsiteX70" fmla="*/ 3696258 w 9662615"/>
              <a:gd name="connsiteY70" fmla="*/ 1537563 h 1692226"/>
              <a:gd name="connsiteX71" fmla="*/ 3594070 w 9662615"/>
              <a:gd name="connsiteY71" fmla="*/ 1509422 h 1692226"/>
              <a:gd name="connsiteX72" fmla="*/ 3565233 w 9662615"/>
              <a:gd name="connsiteY72" fmla="*/ 1515122 h 1692226"/>
              <a:gd name="connsiteX73" fmla="*/ 3560267 w 9662615"/>
              <a:gd name="connsiteY73" fmla="*/ 1516288 h 1692226"/>
              <a:gd name="connsiteX74" fmla="*/ 3540258 w 9662615"/>
              <a:gd name="connsiteY74" fmla="*/ 1516976 h 1692226"/>
              <a:gd name="connsiteX75" fmla="*/ 3534780 w 9662615"/>
              <a:gd name="connsiteY75" fmla="*/ 1522141 h 1692226"/>
              <a:gd name="connsiteX76" fmla="*/ 3504783 w 9662615"/>
              <a:gd name="connsiteY76" fmla="*/ 1526739 h 1692226"/>
              <a:gd name="connsiteX77" fmla="*/ 3430805 w 9662615"/>
              <a:gd name="connsiteY77" fmla="*/ 1542521 h 1692226"/>
              <a:gd name="connsiteX78" fmla="*/ 3292707 w 9662615"/>
              <a:gd name="connsiteY78" fmla="*/ 1520490 h 1692226"/>
              <a:gd name="connsiteX79" fmla="*/ 3187872 w 9662615"/>
              <a:gd name="connsiteY79" fmla="*/ 1519991 h 1692226"/>
              <a:gd name="connsiteX80" fmla="*/ 3148026 w 9662615"/>
              <a:gd name="connsiteY80" fmla="*/ 1524777 h 1692226"/>
              <a:gd name="connsiteX81" fmla="*/ 3092394 w 9662615"/>
              <a:gd name="connsiteY81" fmla="*/ 1528115 h 1692226"/>
              <a:gd name="connsiteX82" fmla="*/ 2994200 w 9662615"/>
              <a:gd name="connsiteY82" fmla="*/ 1537857 h 1692226"/>
              <a:gd name="connsiteX83" fmla="*/ 2862301 w 9662615"/>
              <a:gd name="connsiteY83" fmla="*/ 1544250 h 1692226"/>
              <a:gd name="connsiteX84" fmla="*/ 2766335 w 9662615"/>
              <a:gd name="connsiteY84" fmla="*/ 1527662 h 1692226"/>
              <a:gd name="connsiteX85" fmla="*/ 2757836 w 9662615"/>
              <a:gd name="connsiteY85" fmla="*/ 1531371 h 1692226"/>
              <a:gd name="connsiteX86" fmla="*/ 2691555 w 9662615"/>
              <a:gd name="connsiteY86" fmla="*/ 1530283 h 1692226"/>
              <a:gd name="connsiteX87" fmla="*/ 2491676 w 9662615"/>
              <a:gd name="connsiteY87" fmla="*/ 1500859 h 1692226"/>
              <a:gd name="connsiteX88" fmla="*/ 2378036 w 9662615"/>
              <a:gd name="connsiteY88" fmla="*/ 1520645 h 1692226"/>
              <a:gd name="connsiteX89" fmla="*/ 2284269 w 9662615"/>
              <a:gd name="connsiteY89" fmla="*/ 1503068 h 1692226"/>
              <a:gd name="connsiteX90" fmla="*/ 2207104 w 9662615"/>
              <a:gd name="connsiteY90" fmla="*/ 1508888 h 1692226"/>
              <a:gd name="connsiteX91" fmla="*/ 2149226 w 9662615"/>
              <a:gd name="connsiteY91" fmla="*/ 1523409 h 1692226"/>
              <a:gd name="connsiteX92" fmla="*/ 2084783 w 9662615"/>
              <a:gd name="connsiteY92" fmla="*/ 1524245 h 1692226"/>
              <a:gd name="connsiteX93" fmla="*/ 2070075 w 9662615"/>
              <a:gd name="connsiteY93" fmla="*/ 1511285 h 1692226"/>
              <a:gd name="connsiteX94" fmla="*/ 2001057 w 9662615"/>
              <a:gd name="connsiteY94" fmla="*/ 1516449 h 1692226"/>
              <a:gd name="connsiteX95" fmla="*/ 1896330 w 9662615"/>
              <a:gd name="connsiteY95" fmla="*/ 1525725 h 1692226"/>
              <a:gd name="connsiteX96" fmla="*/ 1835994 w 9662615"/>
              <a:gd name="connsiteY96" fmla="*/ 1527678 h 1692226"/>
              <a:gd name="connsiteX97" fmla="*/ 1671119 w 9662615"/>
              <a:gd name="connsiteY97" fmla="*/ 1536701 h 1692226"/>
              <a:gd name="connsiteX98" fmla="*/ 1601337 w 9662615"/>
              <a:gd name="connsiteY98" fmla="*/ 1548552 h 1692226"/>
              <a:gd name="connsiteX99" fmla="*/ 1407755 w 9662615"/>
              <a:gd name="connsiteY99" fmla="*/ 1571444 h 1692226"/>
              <a:gd name="connsiteX100" fmla="*/ 1271994 w 9662615"/>
              <a:gd name="connsiteY100" fmla="*/ 1579471 h 1692226"/>
              <a:gd name="connsiteX101" fmla="*/ 1249226 w 9662615"/>
              <a:gd name="connsiteY101" fmla="*/ 1583140 h 1692226"/>
              <a:gd name="connsiteX102" fmla="*/ 1217719 w 9662615"/>
              <a:gd name="connsiteY102" fmla="*/ 1580863 h 1692226"/>
              <a:gd name="connsiteX103" fmla="*/ 1091432 w 9662615"/>
              <a:gd name="connsiteY103" fmla="*/ 1571003 h 1692226"/>
              <a:gd name="connsiteX104" fmla="*/ 992039 w 9662615"/>
              <a:gd name="connsiteY104" fmla="*/ 1556662 h 1692226"/>
              <a:gd name="connsiteX105" fmla="*/ 868264 w 9662615"/>
              <a:gd name="connsiteY105" fmla="*/ 1566392 h 1692226"/>
              <a:gd name="connsiteX106" fmla="*/ 792765 w 9662615"/>
              <a:gd name="connsiteY106" fmla="*/ 1563102 h 1692226"/>
              <a:gd name="connsiteX107" fmla="*/ 669055 w 9662615"/>
              <a:gd name="connsiteY107" fmla="*/ 1543638 h 1692226"/>
              <a:gd name="connsiteX108" fmla="*/ 506152 w 9662615"/>
              <a:gd name="connsiteY108" fmla="*/ 1549124 h 1692226"/>
              <a:gd name="connsiteX109" fmla="*/ 472797 w 9662615"/>
              <a:gd name="connsiteY109" fmla="*/ 1568904 h 1692226"/>
              <a:gd name="connsiteX110" fmla="*/ 427864 w 9662615"/>
              <a:gd name="connsiteY110" fmla="*/ 1580848 h 1692226"/>
              <a:gd name="connsiteX111" fmla="*/ 408381 w 9662615"/>
              <a:gd name="connsiteY111" fmla="*/ 1552940 h 1692226"/>
              <a:gd name="connsiteX112" fmla="*/ 267163 w 9662615"/>
              <a:gd name="connsiteY112" fmla="*/ 1531913 h 1692226"/>
              <a:gd name="connsiteX113" fmla="*/ 196644 w 9662615"/>
              <a:gd name="connsiteY113" fmla="*/ 1524565 h 1692226"/>
              <a:gd name="connsiteX114" fmla="*/ 86819 w 9662615"/>
              <a:gd name="connsiteY114" fmla="*/ 1519517 h 1692226"/>
              <a:gd name="connsiteX115" fmla="*/ 53369 w 9662615"/>
              <a:gd name="connsiteY115" fmla="*/ 1516853 h 1692226"/>
              <a:gd name="connsiteX116" fmla="*/ 2359 w 9662615"/>
              <a:gd name="connsiteY116" fmla="*/ 1515247 h 1692226"/>
              <a:gd name="connsiteX117" fmla="*/ 0 w 9662615"/>
              <a:gd name="connsiteY117" fmla="*/ 1514932 h 1692226"/>
              <a:gd name="connsiteX118" fmla="*/ 0 w 9662615"/>
              <a:gd name="connsiteY118" fmla="*/ 0 h 1692226"/>
              <a:gd name="connsiteX0" fmla="*/ 0 w 9662615"/>
              <a:gd name="connsiteY0" fmla="*/ 0 h 1621094"/>
              <a:gd name="connsiteX1" fmla="*/ 9662615 w 9662615"/>
              <a:gd name="connsiteY1" fmla="*/ 0 h 1621094"/>
              <a:gd name="connsiteX2" fmla="*/ 9662615 w 9662615"/>
              <a:gd name="connsiteY2" fmla="*/ 1280346 h 1621094"/>
              <a:gd name="connsiteX3" fmla="*/ 9658420 w 9662615"/>
              <a:gd name="connsiteY3" fmla="*/ 1280106 h 1621094"/>
              <a:gd name="connsiteX4" fmla="*/ 9469546 w 9662615"/>
              <a:gd name="connsiteY4" fmla="*/ 1289837 h 1621094"/>
              <a:gd name="connsiteX5" fmla="*/ 9385895 w 9662615"/>
              <a:gd name="connsiteY5" fmla="*/ 1269203 h 1621094"/>
              <a:gd name="connsiteX6" fmla="*/ 9144767 w 9662615"/>
              <a:gd name="connsiteY6" fmla="*/ 1264120 h 1621094"/>
              <a:gd name="connsiteX7" fmla="*/ 8837252 w 9662615"/>
              <a:gd name="connsiteY7" fmla="*/ 1350515 h 1621094"/>
              <a:gd name="connsiteX8" fmla="*/ 8705466 w 9662615"/>
              <a:gd name="connsiteY8" fmla="*/ 1342419 h 1621094"/>
              <a:gd name="connsiteX9" fmla="*/ 8652221 w 9662615"/>
              <a:gd name="connsiteY9" fmla="*/ 1326906 h 1621094"/>
              <a:gd name="connsiteX10" fmla="*/ 8632312 w 9662615"/>
              <a:gd name="connsiteY10" fmla="*/ 1326025 h 1621094"/>
              <a:gd name="connsiteX11" fmla="*/ 8591582 w 9662615"/>
              <a:gd name="connsiteY11" fmla="*/ 1341666 h 1621094"/>
              <a:gd name="connsiteX12" fmla="*/ 8537336 w 9662615"/>
              <a:gd name="connsiteY12" fmla="*/ 1341684 h 1621094"/>
              <a:gd name="connsiteX13" fmla="*/ 8472508 w 9662615"/>
              <a:gd name="connsiteY13" fmla="*/ 1363109 h 1621094"/>
              <a:gd name="connsiteX14" fmla="*/ 8258477 w 9662615"/>
              <a:gd name="connsiteY14" fmla="*/ 1370666 h 1621094"/>
              <a:gd name="connsiteX15" fmla="*/ 8197961 w 9662615"/>
              <a:gd name="connsiteY15" fmla="*/ 1392804 h 1621094"/>
              <a:gd name="connsiteX16" fmla="*/ 8171196 w 9662615"/>
              <a:gd name="connsiteY16" fmla="*/ 1397216 h 1621094"/>
              <a:gd name="connsiteX17" fmla="*/ 8127667 w 9662615"/>
              <a:gd name="connsiteY17" fmla="*/ 1418254 h 1621094"/>
              <a:gd name="connsiteX18" fmla="*/ 7974579 w 9662615"/>
              <a:gd name="connsiteY18" fmla="*/ 1383439 h 1621094"/>
              <a:gd name="connsiteX19" fmla="*/ 7768351 w 9662615"/>
              <a:gd name="connsiteY19" fmla="*/ 1395051 h 1621094"/>
              <a:gd name="connsiteX20" fmla="*/ 7635985 w 9662615"/>
              <a:gd name="connsiteY20" fmla="*/ 1386363 h 1621094"/>
              <a:gd name="connsiteX21" fmla="*/ 7466069 w 9662615"/>
              <a:gd name="connsiteY21" fmla="*/ 1377654 h 1621094"/>
              <a:gd name="connsiteX22" fmla="*/ 7355642 w 9662615"/>
              <a:gd name="connsiteY22" fmla="*/ 1407761 h 1621094"/>
              <a:gd name="connsiteX23" fmla="*/ 7151610 w 9662615"/>
              <a:gd name="connsiteY23" fmla="*/ 1397856 h 1621094"/>
              <a:gd name="connsiteX24" fmla="*/ 7082147 w 9662615"/>
              <a:gd name="connsiteY24" fmla="*/ 1406113 h 1621094"/>
              <a:gd name="connsiteX25" fmla="*/ 7014958 w 9662615"/>
              <a:gd name="connsiteY25" fmla="*/ 1396883 h 1621094"/>
              <a:gd name="connsiteX26" fmla="*/ 6907567 w 9662615"/>
              <a:gd name="connsiteY26" fmla="*/ 1419149 h 1621094"/>
              <a:gd name="connsiteX27" fmla="*/ 6748428 w 9662615"/>
              <a:gd name="connsiteY27" fmla="*/ 1420308 h 1621094"/>
              <a:gd name="connsiteX28" fmla="*/ 6654257 w 9662615"/>
              <a:gd name="connsiteY28" fmla="*/ 1424143 h 1621094"/>
              <a:gd name="connsiteX29" fmla="*/ 6620123 w 9662615"/>
              <a:gd name="connsiteY29" fmla="*/ 1430535 h 1621094"/>
              <a:gd name="connsiteX30" fmla="*/ 6571355 w 9662615"/>
              <a:gd name="connsiteY30" fmla="*/ 1436144 h 1621094"/>
              <a:gd name="connsiteX31" fmla="*/ 6486557 w 9662615"/>
              <a:gd name="connsiteY31" fmla="*/ 1449861 h 1621094"/>
              <a:gd name="connsiteX32" fmla="*/ 6370419 w 9662615"/>
              <a:gd name="connsiteY32" fmla="*/ 1461649 h 1621094"/>
              <a:gd name="connsiteX33" fmla="*/ 6278839 w 9662615"/>
              <a:gd name="connsiteY33" fmla="*/ 1449160 h 1621094"/>
              <a:gd name="connsiteX34" fmla="*/ 6272455 w 9662615"/>
              <a:gd name="connsiteY34" fmla="*/ 1453191 h 1621094"/>
              <a:gd name="connsiteX35" fmla="*/ 6212659 w 9662615"/>
              <a:gd name="connsiteY35" fmla="*/ 1454850 h 1621094"/>
              <a:gd name="connsiteX36" fmla="*/ 6069317 w 9662615"/>
              <a:gd name="connsiteY36" fmla="*/ 1445838 h 1621094"/>
              <a:gd name="connsiteX37" fmla="*/ 5878477 w 9662615"/>
              <a:gd name="connsiteY37" fmla="*/ 1439180 h 1621094"/>
              <a:gd name="connsiteX38" fmla="*/ 5838387 w 9662615"/>
              <a:gd name="connsiteY38" fmla="*/ 1444679 h 1621094"/>
              <a:gd name="connsiteX39" fmla="*/ 5771136 w 9662615"/>
              <a:gd name="connsiteY39" fmla="*/ 1453639 h 1621094"/>
              <a:gd name="connsiteX40" fmla="*/ 5724081 w 9662615"/>
              <a:gd name="connsiteY40" fmla="*/ 1470431 h 1621094"/>
              <a:gd name="connsiteX41" fmla="*/ 5666577 w 9662615"/>
              <a:gd name="connsiteY41" fmla="*/ 1473921 h 1621094"/>
              <a:gd name="connsiteX42" fmla="*/ 5649068 w 9662615"/>
              <a:gd name="connsiteY42" fmla="*/ 1461676 h 1621094"/>
              <a:gd name="connsiteX43" fmla="*/ 5588902 w 9662615"/>
              <a:gd name="connsiteY43" fmla="*/ 1469647 h 1621094"/>
              <a:gd name="connsiteX44" fmla="*/ 5498090 w 9662615"/>
              <a:gd name="connsiteY44" fmla="*/ 1483173 h 1621094"/>
              <a:gd name="connsiteX45" fmla="*/ 5444641 w 9662615"/>
              <a:gd name="connsiteY45" fmla="*/ 1487602 h 1621094"/>
              <a:gd name="connsiteX46" fmla="*/ 5299812 w 9662615"/>
              <a:gd name="connsiteY46" fmla="*/ 1503362 h 1621094"/>
              <a:gd name="connsiteX47" fmla="*/ 5213947 w 9662615"/>
              <a:gd name="connsiteY47" fmla="*/ 1516637 h 1621094"/>
              <a:gd name="connsiteX48" fmla="*/ 5090342 w 9662615"/>
              <a:gd name="connsiteY48" fmla="*/ 1546680 h 1621094"/>
              <a:gd name="connsiteX49" fmla="*/ 5129812 w 9662615"/>
              <a:gd name="connsiteY49" fmla="*/ 1521277 h 1621094"/>
              <a:gd name="connsiteX50" fmla="*/ 5059484 w 9662615"/>
              <a:gd name="connsiteY50" fmla="*/ 1546802 h 1621094"/>
              <a:gd name="connsiteX51" fmla="*/ 5038524 w 9662615"/>
              <a:gd name="connsiteY51" fmla="*/ 1545675 h 1621094"/>
              <a:gd name="connsiteX52" fmla="*/ 5026564 w 9662615"/>
              <a:gd name="connsiteY52" fmla="*/ 1545376 h 1621094"/>
              <a:gd name="connsiteX53" fmla="*/ 4969433 w 9662615"/>
              <a:gd name="connsiteY53" fmla="*/ 1550865 h 1621094"/>
              <a:gd name="connsiteX54" fmla="*/ 4921303 w 9662615"/>
              <a:gd name="connsiteY54" fmla="*/ 1575379 h 1621094"/>
              <a:gd name="connsiteX55" fmla="*/ 4871726 w 9662615"/>
              <a:gd name="connsiteY55" fmla="*/ 1570584 h 1621094"/>
              <a:gd name="connsiteX56" fmla="*/ 4847242 w 9662615"/>
              <a:gd name="connsiteY56" fmla="*/ 1621094 h 1621094"/>
              <a:gd name="connsiteX57" fmla="*/ 4821058 w 9662615"/>
              <a:gd name="connsiteY57" fmla="*/ 1553078 h 1621094"/>
              <a:gd name="connsiteX58" fmla="*/ 4791466 w 9662615"/>
              <a:gd name="connsiteY58" fmla="*/ 1561324 h 1621094"/>
              <a:gd name="connsiteX59" fmla="*/ 4784247 w 9662615"/>
              <a:gd name="connsiteY59" fmla="*/ 1562342 h 1621094"/>
              <a:gd name="connsiteX60" fmla="*/ 4735334 w 9662615"/>
              <a:gd name="connsiteY60" fmla="*/ 1581778 h 1621094"/>
              <a:gd name="connsiteX61" fmla="*/ 4697562 w 9662615"/>
              <a:gd name="connsiteY61" fmla="*/ 1551206 h 1621094"/>
              <a:gd name="connsiteX62" fmla="*/ 4662664 w 9662615"/>
              <a:gd name="connsiteY62" fmla="*/ 1573162 h 1621094"/>
              <a:gd name="connsiteX63" fmla="*/ 4603028 w 9662615"/>
              <a:gd name="connsiteY63" fmla="*/ 1568821 h 1621094"/>
              <a:gd name="connsiteX64" fmla="*/ 4541612 w 9662615"/>
              <a:gd name="connsiteY64" fmla="*/ 1545262 h 1621094"/>
              <a:gd name="connsiteX65" fmla="*/ 4422155 w 9662615"/>
              <a:gd name="connsiteY65" fmla="*/ 1542059 h 1621094"/>
              <a:gd name="connsiteX66" fmla="*/ 4221826 w 9662615"/>
              <a:gd name="connsiteY66" fmla="*/ 1508923 h 1621094"/>
              <a:gd name="connsiteX67" fmla="*/ 4096601 w 9662615"/>
              <a:gd name="connsiteY67" fmla="*/ 1521563 h 1621094"/>
              <a:gd name="connsiteX68" fmla="*/ 3970635 w 9662615"/>
              <a:gd name="connsiteY68" fmla="*/ 1544815 h 1621094"/>
              <a:gd name="connsiteX69" fmla="*/ 3833906 w 9662615"/>
              <a:gd name="connsiteY69" fmla="*/ 1516637 h 1621094"/>
              <a:gd name="connsiteX70" fmla="*/ 3696258 w 9662615"/>
              <a:gd name="connsiteY70" fmla="*/ 1537563 h 1621094"/>
              <a:gd name="connsiteX71" fmla="*/ 3594070 w 9662615"/>
              <a:gd name="connsiteY71" fmla="*/ 1509422 h 1621094"/>
              <a:gd name="connsiteX72" fmla="*/ 3565233 w 9662615"/>
              <a:gd name="connsiteY72" fmla="*/ 1515122 h 1621094"/>
              <a:gd name="connsiteX73" fmla="*/ 3560267 w 9662615"/>
              <a:gd name="connsiteY73" fmla="*/ 1516288 h 1621094"/>
              <a:gd name="connsiteX74" fmla="*/ 3540258 w 9662615"/>
              <a:gd name="connsiteY74" fmla="*/ 1516976 h 1621094"/>
              <a:gd name="connsiteX75" fmla="*/ 3534780 w 9662615"/>
              <a:gd name="connsiteY75" fmla="*/ 1522141 h 1621094"/>
              <a:gd name="connsiteX76" fmla="*/ 3504783 w 9662615"/>
              <a:gd name="connsiteY76" fmla="*/ 1526739 h 1621094"/>
              <a:gd name="connsiteX77" fmla="*/ 3430805 w 9662615"/>
              <a:gd name="connsiteY77" fmla="*/ 1542521 h 1621094"/>
              <a:gd name="connsiteX78" fmla="*/ 3292707 w 9662615"/>
              <a:gd name="connsiteY78" fmla="*/ 1520490 h 1621094"/>
              <a:gd name="connsiteX79" fmla="*/ 3187872 w 9662615"/>
              <a:gd name="connsiteY79" fmla="*/ 1519991 h 1621094"/>
              <a:gd name="connsiteX80" fmla="*/ 3148026 w 9662615"/>
              <a:gd name="connsiteY80" fmla="*/ 1524777 h 1621094"/>
              <a:gd name="connsiteX81" fmla="*/ 3092394 w 9662615"/>
              <a:gd name="connsiteY81" fmla="*/ 1528115 h 1621094"/>
              <a:gd name="connsiteX82" fmla="*/ 2994200 w 9662615"/>
              <a:gd name="connsiteY82" fmla="*/ 1537857 h 1621094"/>
              <a:gd name="connsiteX83" fmla="*/ 2862301 w 9662615"/>
              <a:gd name="connsiteY83" fmla="*/ 1544250 h 1621094"/>
              <a:gd name="connsiteX84" fmla="*/ 2766335 w 9662615"/>
              <a:gd name="connsiteY84" fmla="*/ 1527662 h 1621094"/>
              <a:gd name="connsiteX85" fmla="*/ 2757836 w 9662615"/>
              <a:gd name="connsiteY85" fmla="*/ 1531371 h 1621094"/>
              <a:gd name="connsiteX86" fmla="*/ 2691555 w 9662615"/>
              <a:gd name="connsiteY86" fmla="*/ 1530283 h 1621094"/>
              <a:gd name="connsiteX87" fmla="*/ 2491676 w 9662615"/>
              <a:gd name="connsiteY87" fmla="*/ 1500859 h 1621094"/>
              <a:gd name="connsiteX88" fmla="*/ 2378036 w 9662615"/>
              <a:gd name="connsiteY88" fmla="*/ 1520645 h 1621094"/>
              <a:gd name="connsiteX89" fmla="*/ 2284269 w 9662615"/>
              <a:gd name="connsiteY89" fmla="*/ 1503068 h 1621094"/>
              <a:gd name="connsiteX90" fmla="*/ 2207104 w 9662615"/>
              <a:gd name="connsiteY90" fmla="*/ 1508888 h 1621094"/>
              <a:gd name="connsiteX91" fmla="*/ 2149226 w 9662615"/>
              <a:gd name="connsiteY91" fmla="*/ 1523409 h 1621094"/>
              <a:gd name="connsiteX92" fmla="*/ 2084783 w 9662615"/>
              <a:gd name="connsiteY92" fmla="*/ 1524245 h 1621094"/>
              <a:gd name="connsiteX93" fmla="*/ 2070075 w 9662615"/>
              <a:gd name="connsiteY93" fmla="*/ 1511285 h 1621094"/>
              <a:gd name="connsiteX94" fmla="*/ 2001057 w 9662615"/>
              <a:gd name="connsiteY94" fmla="*/ 1516449 h 1621094"/>
              <a:gd name="connsiteX95" fmla="*/ 1896330 w 9662615"/>
              <a:gd name="connsiteY95" fmla="*/ 1525725 h 1621094"/>
              <a:gd name="connsiteX96" fmla="*/ 1835994 w 9662615"/>
              <a:gd name="connsiteY96" fmla="*/ 1527678 h 1621094"/>
              <a:gd name="connsiteX97" fmla="*/ 1671119 w 9662615"/>
              <a:gd name="connsiteY97" fmla="*/ 1536701 h 1621094"/>
              <a:gd name="connsiteX98" fmla="*/ 1601337 w 9662615"/>
              <a:gd name="connsiteY98" fmla="*/ 1548552 h 1621094"/>
              <a:gd name="connsiteX99" fmla="*/ 1407755 w 9662615"/>
              <a:gd name="connsiteY99" fmla="*/ 1571444 h 1621094"/>
              <a:gd name="connsiteX100" fmla="*/ 1271994 w 9662615"/>
              <a:gd name="connsiteY100" fmla="*/ 1579471 h 1621094"/>
              <a:gd name="connsiteX101" fmla="*/ 1249226 w 9662615"/>
              <a:gd name="connsiteY101" fmla="*/ 1583140 h 1621094"/>
              <a:gd name="connsiteX102" fmla="*/ 1217719 w 9662615"/>
              <a:gd name="connsiteY102" fmla="*/ 1580863 h 1621094"/>
              <a:gd name="connsiteX103" fmla="*/ 1091432 w 9662615"/>
              <a:gd name="connsiteY103" fmla="*/ 1571003 h 1621094"/>
              <a:gd name="connsiteX104" fmla="*/ 992039 w 9662615"/>
              <a:gd name="connsiteY104" fmla="*/ 1556662 h 1621094"/>
              <a:gd name="connsiteX105" fmla="*/ 868264 w 9662615"/>
              <a:gd name="connsiteY105" fmla="*/ 1566392 h 1621094"/>
              <a:gd name="connsiteX106" fmla="*/ 792765 w 9662615"/>
              <a:gd name="connsiteY106" fmla="*/ 1563102 h 1621094"/>
              <a:gd name="connsiteX107" fmla="*/ 669055 w 9662615"/>
              <a:gd name="connsiteY107" fmla="*/ 1543638 h 1621094"/>
              <a:gd name="connsiteX108" fmla="*/ 506152 w 9662615"/>
              <a:gd name="connsiteY108" fmla="*/ 1549124 h 1621094"/>
              <a:gd name="connsiteX109" fmla="*/ 472797 w 9662615"/>
              <a:gd name="connsiteY109" fmla="*/ 1568904 h 1621094"/>
              <a:gd name="connsiteX110" fmla="*/ 427864 w 9662615"/>
              <a:gd name="connsiteY110" fmla="*/ 1580848 h 1621094"/>
              <a:gd name="connsiteX111" fmla="*/ 408381 w 9662615"/>
              <a:gd name="connsiteY111" fmla="*/ 1552940 h 1621094"/>
              <a:gd name="connsiteX112" fmla="*/ 267163 w 9662615"/>
              <a:gd name="connsiteY112" fmla="*/ 1531913 h 1621094"/>
              <a:gd name="connsiteX113" fmla="*/ 196644 w 9662615"/>
              <a:gd name="connsiteY113" fmla="*/ 1524565 h 1621094"/>
              <a:gd name="connsiteX114" fmla="*/ 86819 w 9662615"/>
              <a:gd name="connsiteY114" fmla="*/ 1519517 h 1621094"/>
              <a:gd name="connsiteX115" fmla="*/ 53369 w 9662615"/>
              <a:gd name="connsiteY115" fmla="*/ 1516853 h 1621094"/>
              <a:gd name="connsiteX116" fmla="*/ 2359 w 9662615"/>
              <a:gd name="connsiteY116" fmla="*/ 1515247 h 1621094"/>
              <a:gd name="connsiteX117" fmla="*/ 0 w 9662615"/>
              <a:gd name="connsiteY117" fmla="*/ 1514932 h 1621094"/>
              <a:gd name="connsiteX118" fmla="*/ 0 w 9662615"/>
              <a:gd name="connsiteY118" fmla="*/ 0 h 1621094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1303 w 9662615"/>
              <a:gd name="connsiteY54" fmla="*/ 1575379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5334 w 9662615"/>
              <a:gd name="connsiteY60" fmla="*/ 158177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41612 w 9662615"/>
              <a:gd name="connsiteY64" fmla="*/ 1545262 h 1583140"/>
              <a:gd name="connsiteX65" fmla="*/ 4422155 w 9662615"/>
              <a:gd name="connsiteY65" fmla="*/ 1542059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5334 w 9662615"/>
              <a:gd name="connsiteY60" fmla="*/ 158177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41612 w 9662615"/>
              <a:gd name="connsiteY64" fmla="*/ 1545262 h 1583140"/>
              <a:gd name="connsiteX65" fmla="*/ 4422155 w 9662615"/>
              <a:gd name="connsiteY65" fmla="*/ 1542059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97680"/>
              <a:gd name="connsiteX1" fmla="*/ 9662615 w 9662615"/>
              <a:gd name="connsiteY1" fmla="*/ 0 h 1597680"/>
              <a:gd name="connsiteX2" fmla="*/ 9662615 w 9662615"/>
              <a:gd name="connsiteY2" fmla="*/ 1280346 h 1597680"/>
              <a:gd name="connsiteX3" fmla="*/ 9658420 w 9662615"/>
              <a:gd name="connsiteY3" fmla="*/ 1280106 h 1597680"/>
              <a:gd name="connsiteX4" fmla="*/ 9469546 w 9662615"/>
              <a:gd name="connsiteY4" fmla="*/ 1289837 h 1597680"/>
              <a:gd name="connsiteX5" fmla="*/ 9385895 w 9662615"/>
              <a:gd name="connsiteY5" fmla="*/ 1269203 h 1597680"/>
              <a:gd name="connsiteX6" fmla="*/ 9144767 w 9662615"/>
              <a:gd name="connsiteY6" fmla="*/ 1264120 h 1597680"/>
              <a:gd name="connsiteX7" fmla="*/ 8837252 w 9662615"/>
              <a:gd name="connsiteY7" fmla="*/ 1350515 h 1597680"/>
              <a:gd name="connsiteX8" fmla="*/ 8705466 w 9662615"/>
              <a:gd name="connsiteY8" fmla="*/ 1342419 h 1597680"/>
              <a:gd name="connsiteX9" fmla="*/ 8652221 w 9662615"/>
              <a:gd name="connsiteY9" fmla="*/ 1326906 h 1597680"/>
              <a:gd name="connsiteX10" fmla="*/ 8632312 w 9662615"/>
              <a:gd name="connsiteY10" fmla="*/ 1326025 h 1597680"/>
              <a:gd name="connsiteX11" fmla="*/ 8591582 w 9662615"/>
              <a:gd name="connsiteY11" fmla="*/ 1341666 h 1597680"/>
              <a:gd name="connsiteX12" fmla="*/ 8537336 w 9662615"/>
              <a:gd name="connsiteY12" fmla="*/ 1341684 h 1597680"/>
              <a:gd name="connsiteX13" fmla="*/ 8472508 w 9662615"/>
              <a:gd name="connsiteY13" fmla="*/ 1363109 h 1597680"/>
              <a:gd name="connsiteX14" fmla="*/ 8258477 w 9662615"/>
              <a:gd name="connsiteY14" fmla="*/ 1370666 h 1597680"/>
              <a:gd name="connsiteX15" fmla="*/ 8197961 w 9662615"/>
              <a:gd name="connsiteY15" fmla="*/ 1392804 h 1597680"/>
              <a:gd name="connsiteX16" fmla="*/ 8171196 w 9662615"/>
              <a:gd name="connsiteY16" fmla="*/ 1397216 h 1597680"/>
              <a:gd name="connsiteX17" fmla="*/ 8127667 w 9662615"/>
              <a:gd name="connsiteY17" fmla="*/ 1418254 h 1597680"/>
              <a:gd name="connsiteX18" fmla="*/ 7974579 w 9662615"/>
              <a:gd name="connsiteY18" fmla="*/ 1383439 h 1597680"/>
              <a:gd name="connsiteX19" fmla="*/ 7768351 w 9662615"/>
              <a:gd name="connsiteY19" fmla="*/ 1395051 h 1597680"/>
              <a:gd name="connsiteX20" fmla="*/ 7635985 w 9662615"/>
              <a:gd name="connsiteY20" fmla="*/ 1386363 h 1597680"/>
              <a:gd name="connsiteX21" fmla="*/ 7466069 w 9662615"/>
              <a:gd name="connsiteY21" fmla="*/ 1377654 h 1597680"/>
              <a:gd name="connsiteX22" fmla="*/ 7355642 w 9662615"/>
              <a:gd name="connsiteY22" fmla="*/ 1407761 h 1597680"/>
              <a:gd name="connsiteX23" fmla="*/ 7151610 w 9662615"/>
              <a:gd name="connsiteY23" fmla="*/ 1397856 h 1597680"/>
              <a:gd name="connsiteX24" fmla="*/ 7082147 w 9662615"/>
              <a:gd name="connsiteY24" fmla="*/ 1406113 h 1597680"/>
              <a:gd name="connsiteX25" fmla="*/ 7014958 w 9662615"/>
              <a:gd name="connsiteY25" fmla="*/ 1396883 h 1597680"/>
              <a:gd name="connsiteX26" fmla="*/ 6907567 w 9662615"/>
              <a:gd name="connsiteY26" fmla="*/ 1419149 h 1597680"/>
              <a:gd name="connsiteX27" fmla="*/ 6748428 w 9662615"/>
              <a:gd name="connsiteY27" fmla="*/ 1420308 h 1597680"/>
              <a:gd name="connsiteX28" fmla="*/ 6654257 w 9662615"/>
              <a:gd name="connsiteY28" fmla="*/ 1424143 h 1597680"/>
              <a:gd name="connsiteX29" fmla="*/ 6620123 w 9662615"/>
              <a:gd name="connsiteY29" fmla="*/ 1430535 h 1597680"/>
              <a:gd name="connsiteX30" fmla="*/ 6571355 w 9662615"/>
              <a:gd name="connsiteY30" fmla="*/ 1436144 h 1597680"/>
              <a:gd name="connsiteX31" fmla="*/ 6486557 w 9662615"/>
              <a:gd name="connsiteY31" fmla="*/ 1449861 h 1597680"/>
              <a:gd name="connsiteX32" fmla="*/ 6370419 w 9662615"/>
              <a:gd name="connsiteY32" fmla="*/ 1461649 h 1597680"/>
              <a:gd name="connsiteX33" fmla="*/ 6278839 w 9662615"/>
              <a:gd name="connsiteY33" fmla="*/ 1449160 h 1597680"/>
              <a:gd name="connsiteX34" fmla="*/ 6272455 w 9662615"/>
              <a:gd name="connsiteY34" fmla="*/ 1453191 h 1597680"/>
              <a:gd name="connsiteX35" fmla="*/ 6212659 w 9662615"/>
              <a:gd name="connsiteY35" fmla="*/ 1454850 h 1597680"/>
              <a:gd name="connsiteX36" fmla="*/ 6069317 w 9662615"/>
              <a:gd name="connsiteY36" fmla="*/ 1445838 h 1597680"/>
              <a:gd name="connsiteX37" fmla="*/ 5878477 w 9662615"/>
              <a:gd name="connsiteY37" fmla="*/ 1439180 h 1597680"/>
              <a:gd name="connsiteX38" fmla="*/ 5838387 w 9662615"/>
              <a:gd name="connsiteY38" fmla="*/ 1444679 h 1597680"/>
              <a:gd name="connsiteX39" fmla="*/ 5771136 w 9662615"/>
              <a:gd name="connsiteY39" fmla="*/ 1453639 h 1597680"/>
              <a:gd name="connsiteX40" fmla="*/ 5724081 w 9662615"/>
              <a:gd name="connsiteY40" fmla="*/ 1470431 h 1597680"/>
              <a:gd name="connsiteX41" fmla="*/ 5666577 w 9662615"/>
              <a:gd name="connsiteY41" fmla="*/ 1473921 h 1597680"/>
              <a:gd name="connsiteX42" fmla="*/ 5649068 w 9662615"/>
              <a:gd name="connsiteY42" fmla="*/ 1461676 h 1597680"/>
              <a:gd name="connsiteX43" fmla="*/ 5588902 w 9662615"/>
              <a:gd name="connsiteY43" fmla="*/ 1469647 h 1597680"/>
              <a:gd name="connsiteX44" fmla="*/ 5498090 w 9662615"/>
              <a:gd name="connsiteY44" fmla="*/ 1483173 h 1597680"/>
              <a:gd name="connsiteX45" fmla="*/ 5444641 w 9662615"/>
              <a:gd name="connsiteY45" fmla="*/ 1487602 h 1597680"/>
              <a:gd name="connsiteX46" fmla="*/ 5299812 w 9662615"/>
              <a:gd name="connsiteY46" fmla="*/ 1503362 h 1597680"/>
              <a:gd name="connsiteX47" fmla="*/ 5213947 w 9662615"/>
              <a:gd name="connsiteY47" fmla="*/ 1516637 h 1597680"/>
              <a:gd name="connsiteX48" fmla="*/ 5090342 w 9662615"/>
              <a:gd name="connsiteY48" fmla="*/ 1546680 h 1597680"/>
              <a:gd name="connsiteX49" fmla="*/ 5129812 w 9662615"/>
              <a:gd name="connsiteY49" fmla="*/ 1521277 h 1597680"/>
              <a:gd name="connsiteX50" fmla="*/ 5059484 w 9662615"/>
              <a:gd name="connsiteY50" fmla="*/ 1546802 h 1597680"/>
              <a:gd name="connsiteX51" fmla="*/ 5038524 w 9662615"/>
              <a:gd name="connsiteY51" fmla="*/ 1545675 h 1597680"/>
              <a:gd name="connsiteX52" fmla="*/ 5026564 w 9662615"/>
              <a:gd name="connsiteY52" fmla="*/ 1545376 h 1597680"/>
              <a:gd name="connsiteX53" fmla="*/ 4969433 w 9662615"/>
              <a:gd name="connsiteY53" fmla="*/ 1550865 h 1597680"/>
              <a:gd name="connsiteX54" fmla="*/ 4929254 w 9662615"/>
              <a:gd name="connsiteY54" fmla="*/ 1563452 h 1597680"/>
              <a:gd name="connsiteX55" fmla="*/ 4871726 w 9662615"/>
              <a:gd name="connsiteY55" fmla="*/ 1570584 h 1597680"/>
              <a:gd name="connsiteX56" fmla="*/ 4843267 w 9662615"/>
              <a:gd name="connsiteY56" fmla="*/ 1561459 h 1597680"/>
              <a:gd name="connsiteX57" fmla="*/ 4821058 w 9662615"/>
              <a:gd name="connsiteY57" fmla="*/ 1553078 h 1597680"/>
              <a:gd name="connsiteX58" fmla="*/ 4791466 w 9662615"/>
              <a:gd name="connsiteY58" fmla="*/ 1561324 h 1597680"/>
              <a:gd name="connsiteX59" fmla="*/ 4784247 w 9662615"/>
              <a:gd name="connsiteY59" fmla="*/ 1562342 h 1597680"/>
              <a:gd name="connsiteX60" fmla="*/ 4743285 w 9662615"/>
              <a:gd name="connsiteY60" fmla="*/ 1597680 h 1597680"/>
              <a:gd name="connsiteX61" fmla="*/ 4697562 w 9662615"/>
              <a:gd name="connsiteY61" fmla="*/ 1551206 h 1597680"/>
              <a:gd name="connsiteX62" fmla="*/ 4662664 w 9662615"/>
              <a:gd name="connsiteY62" fmla="*/ 1573162 h 1597680"/>
              <a:gd name="connsiteX63" fmla="*/ 4603028 w 9662615"/>
              <a:gd name="connsiteY63" fmla="*/ 1568821 h 1597680"/>
              <a:gd name="connsiteX64" fmla="*/ 4541612 w 9662615"/>
              <a:gd name="connsiteY64" fmla="*/ 1545262 h 1597680"/>
              <a:gd name="connsiteX65" fmla="*/ 4422155 w 9662615"/>
              <a:gd name="connsiteY65" fmla="*/ 1542059 h 1597680"/>
              <a:gd name="connsiteX66" fmla="*/ 4221826 w 9662615"/>
              <a:gd name="connsiteY66" fmla="*/ 1508923 h 1597680"/>
              <a:gd name="connsiteX67" fmla="*/ 4096601 w 9662615"/>
              <a:gd name="connsiteY67" fmla="*/ 1521563 h 1597680"/>
              <a:gd name="connsiteX68" fmla="*/ 3970635 w 9662615"/>
              <a:gd name="connsiteY68" fmla="*/ 1544815 h 1597680"/>
              <a:gd name="connsiteX69" fmla="*/ 3833906 w 9662615"/>
              <a:gd name="connsiteY69" fmla="*/ 1516637 h 1597680"/>
              <a:gd name="connsiteX70" fmla="*/ 3696258 w 9662615"/>
              <a:gd name="connsiteY70" fmla="*/ 1537563 h 1597680"/>
              <a:gd name="connsiteX71" fmla="*/ 3594070 w 9662615"/>
              <a:gd name="connsiteY71" fmla="*/ 1509422 h 1597680"/>
              <a:gd name="connsiteX72" fmla="*/ 3565233 w 9662615"/>
              <a:gd name="connsiteY72" fmla="*/ 1515122 h 1597680"/>
              <a:gd name="connsiteX73" fmla="*/ 3560267 w 9662615"/>
              <a:gd name="connsiteY73" fmla="*/ 1516288 h 1597680"/>
              <a:gd name="connsiteX74" fmla="*/ 3540258 w 9662615"/>
              <a:gd name="connsiteY74" fmla="*/ 1516976 h 1597680"/>
              <a:gd name="connsiteX75" fmla="*/ 3534780 w 9662615"/>
              <a:gd name="connsiteY75" fmla="*/ 1522141 h 1597680"/>
              <a:gd name="connsiteX76" fmla="*/ 3504783 w 9662615"/>
              <a:gd name="connsiteY76" fmla="*/ 1526739 h 1597680"/>
              <a:gd name="connsiteX77" fmla="*/ 3430805 w 9662615"/>
              <a:gd name="connsiteY77" fmla="*/ 1542521 h 1597680"/>
              <a:gd name="connsiteX78" fmla="*/ 3292707 w 9662615"/>
              <a:gd name="connsiteY78" fmla="*/ 1520490 h 1597680"/>
              <a:gd name="connsiteX79" fmla="*/ 3187872 w 9662615"/>
              <a:gd name="connsiteY79" fmla="*/ 1519991 h 1597680"/>
              <a:gd name="connsiteX80" fmla="*/ 3148026 w 9662615"/>
              <a:gd name="connsiteY80" fmla="*/ 1524777 h 1597680"/>
              <a:gd name="connsiteX81" fmla="*/ 3092394 w 9662615"/>
              <a:gd name="connsiteY81" fmla="*/ 1528115 h 1597680"/>
              <a:gd name="connsiteX82" fmla="*/ 2994200 w 9662615"/>
              <a:gd name="connsiteY82" fmla="*/ 1537857 h 1597680"/>
              <a:gd name="connsiteX83" fmla="*/ 2862301 w 9662615"/>
              <a:gd name="connsiteY83" fmla="*/ 1544250 h 1597680"/>
              <a:gd name="connsiteX84" fmla="*/ 2766335 w 9662615"/>
              <a:gd name="connsiteY84" fmla="*/ 1527662 h 1597680"/>
              <a:gd name="connsiteX85" fmla="*/ 2757836 w 9662615"/>
              <a:gd name="connsiteY85" fmla="*/ 1531371 h 1597680"/>
              <a:gd name="connsiteX86" fmla="*/ 2691555 w 9662615"/>
              <a:gd name="connsiteY86" fmla="*/ 1530283 h 1597680"/>
              <a:gd name="connsiteX87" fmla="*/ 2491676 w 9662615"/>
              <a:gd name="connsiteY87" fmla="*/ 1500859 h 1597680"/>
              <a:gd name="connsiteX88" fmla="*/ 2378036 w 9662615"/>
              <a:gd name="connsiteY88" fmla="*/ 1520645 h 1597680"/>
              <a:gd name="connsiteX89" fmla="*/ 2284269 w 9662615"/>
              <a:gd name="connsiteY89" fmla="*/ 1503068 h 1597680"/>
              <a:gd name="connsiteX90" fmla="*/ 2207104 w 9662615"/>
              <a:gd name="connsiteY90" fmla="*/ 1508888 h 1597680"/>
              <a:gd name="connsiteX91" fmla="*/ 2149226 w 9662615"/>
              <a:gd name="connsiteY91" fmla="*/ 1523409 h 1597680"/>
              <a:gd name="connsiteX92" fmla="*/ 2084783 w 9662615"/>
              <a:gd name="connsiteY92" fmla="*/ 1524245 h 1597680"/>
              <a:gd name="connsiteX93" fmla="*/ 2070075 w 9662615"/>
              <a:gd name="connsiteY93" fmla="*/ 1511285 h 1597680"/>
              <a:gd name="connsiteX94" fmla="*/ 2001057 w 9662615"/>
              <a:gd name="connsiteY94" fmla="*/ 1516449 h 1597680"/>
              <a:gd name="connsiteX95" fmla="*/ 1896330 w 9662615"/>
              <a:gd name="connsiteY95" fmla="*/ 1525725 h 1597680"/>
              <a:gd name="connsiteX96" fmla="*/ 1835994 w 9662615"/>
              <a:gd name="connsiteY96" fmla="*/ 1527678 h 1597680"/>
              <a:gd name="connsiteX97" fmla="*/ 1671119 w 9662615"/>
              <a:gd name="connsiteY97" fmla="*/ 1536701 h 1597680"/>
              <a:gd name="connsiteX98" fmla="*/ 1601337 w 9662615"/>
              <a:gd name="connsiteY98" fmla="*/ 1548552 h 1597680"/>
              <a:gd name="connsiteX99" fmla="*/ 1407755 w 9662615"/>
              <a:gd name="connsiteY99" fmla="*/ 1571444 h 1597680"/>
              <a:gd name="connsiteX100" fmla="*/ 1271994 w 9662615"/>
              <a:gd name="connsiteY100" fmla="*/ 1579471 h 1597680"/>
              <a:gd name="connsiteX101" fmla="*/ 1249226 w 9662615"/>
              <a:gd name="connsiteY101" fmla="*/ 1583140 h 1597680"/>
              <a:gd name="connsiteX102" fmla="*/ 1217719 w 9662615"/>
              <a:gd name="connsiteY102" fmla="*/ 1580863 h 1597680"/>
              <a:gd name="connsiteX103" fmla="*/ 1091432 w 9662615"/>
              <a:gd name="connsiteY103" fmla="*/ 1571003 h 1597680"/>
              <a:gd name="connsiteX104" fmla="*/ 992039 w 9662615"/>
              <a:gd name="connsiteY104" fmla="*/ 1556662 h 1597680"/>
              <a:gd name="connsiteX105" fmla="*/ 868264 w 9662615"/>
              <a:gd name="connsiteY105" fmla="*/ 1566392 h 1597680"/>
              <a:gd name="connsiteX106" fmla="*/ 792765 w 9662615"/>
              <a:gd name="connsiteY106" fmla="*/ 1563102 h 1597680"/>
              <a:gd name="connsiteX107" fmla="*/ 669055 w 9662615"/>
              <a:gd name="connsiteY107" fmla="*/ 1543638 h 1597680"/>
              <a:gd name="connsiteX108" fmla="*/ 506152 w 9662615"/>
              <a:gd name="connsiteY108" fmla="*/ 1549124 h 1597680"/>
              <a:gd name="connsiteX109" fmla="*/ 472797 w 9662615"/>
              <a:gd name="connsiteY109" fmla="*/ 1568904 h 1597680"/>
              <a:gd name="connsiteX110" fmla="*/ 427864 w 9662615"/>
              <a:gd name="connsiteY110" fmla="*/ 1580848 h 1597680"/>
              <a:gd name="connsiteX111" fmla="*/ 408381 w 9662615"/>
              <a:gd name="connsiteY111" fmla="*/ 1552940 h 1597680"/>
              <a:gd name="connsiteX112" fmla="*/ 267163 w 9662615"/>
              <a:gd name="connsiteY112" fmla="*/ 1531913 h 1597680"/>
              <a:gd name="connsiteX113" fmla="*/ 196644 w 9662615"/>
              <a:gd name="connsiteY113" fmla="*/ 1524565 h 1597680"/>
              <a:gd name="connsiteX114" fmla="*/ 86819 w 9662615"/>
              <a:gd name="connsiteY114" fmla="*/ 1519517 h 1597680"/>
              <a:gd name="connsiteX115" fmla="*/ 53369 w 9662615"/>
              <a:gd name="connsiteY115" fmla="*/ 1516853 h 1597680"/>
              <a:gd name="connsiteX116" fmla="*/ 2359 w 9662615"/>
              <a:gd name="connsiteY116" fmla="*/ 1515247 h 1597680"/>
              <a:gd name="connsiteX117" fmla="*/ 0 w 9662615"/>
              <a:gd name="connsiteY117" fmla="*/ 1514932 h 1597680"/>
              <a:gd name="connsiteX118" fmla="*/ 0 w 9662615"/>
              <a:gd name="connsiteY118" fmla="*/ 0 h 1597680"/>
              <a:gd name="connsiteX0" fmla="*/ 0 w 9662615"/>
              <a:gd name="connsiteY0" fmla="*/ 0 h 1603753"/>
              <a:gd name="connsiteX1" fmla="*/ 9662615 w 9662615"/>
              <a:gd name="connsiteY1" fmla="*/ 0 h 1603753"/>
              <a:gd name="connsiteX2" fmla="*/ 9662615 w 9662615"/>
              <a:gd name="connsiteY2" fmla="*/ 1280346 h 1603753"/>
              <a:gd name="connsiteX3" fmla="*/ 9658420 w 9662615"/>
              <a:gd name="connsiteY3" fmla="*/ 1280106 h 1603753"/>
              <a:gd name="connsiteX4" fmla="*/ 9469546 w 9662615"/>
              <a:gd name="connsiteY4" fmla="*/ 1289837 h 1603753"/>
              <a:gd name="connsiteX5" fmla="*/ 9385895 w 9662615"/>
              <a:gd name="connsiteY5" fmla="*/ 1269203 h 1603753"/>
              <a:gd name="connsiteX6" fmla="*/ 9144767 w 9662615"/>
              <a:gd name="connsiteY6" fmla="*/ 1264120 h 1603753"/>
              <a:gd name="connsiteX7" fmla="*/ 8837252 w 9662615"/>
              <a:gd name="connsiteY7" fmla="*/ 1350515 h 1603753"/>
              <a:gd name="connsiteX8" fmla="*/ 8705466 w 9662615"/>
              <a:gd name="connsiteY8" fmla="*/ 1342419 h 1603753"/>
              <a:gd name="connsiteX9" fmla="*/ 8652221 w 9662615"/>
              <a:gd name="connsiteY9" fmla="*/ 1326906 h 1603753"/>
              <a:gd name="connsiteX10" fmla="*/ 8632312 w 9662615"/>
              <a:gd name="connsiteY10" fmla="*/ 1326025 h 1603753"/>
              <a:gd name="connsiteX11" fmla="*/ 8591582 w 9662615"/>
              <a:gd name="connsiteY11" fmla="*/ 1341666 h 1603753"/>
              <a:gd name="connsiteX12" fmla="*/ 8537336 w 9662615"/>
              <a:gd name="connsiteY12" fmla="*/ 1341684 h 1603753"/>
              <a:gd name="connsiteX13" fmla="*/ 8472508 w 9662615"/>
              <a:gd name="connsiteY13" fmla="*/ 1363109 h 1603753"/>
              <a:gd name="connsiteX14" fmla="*/ 8258477 w 9662615"/>
              <a:gd name="connsiteY14" fmla="*/ 1370666 h 1603753"/>
              <a:gd name="connsiteX15" fmla="*/ 8197961 w 9662615"/>
              <a:gd name="connsiteY15" fmla="*/ 1392804 h 1603753"/>
              <a:gd name="connsiteX16" fmla="*/ 8171196 w 9662615"/>
              <a:gd name="connsiteY16" fmla="*/ 1397216 h 1603753"/>
              <a:gd name="connsiteX17" fmla="*/ 8127667 w 9662615"/>
              <a:gd name="connsiteY17" fmla="*/ 1418254 h 1603753"/>
              <a:gd name="connsiteX18" fmla="*/ 7974579 w 9662615"/>
              <a:gd name="connsiteY18" fmla="*/ 1383439 h 1603753"/>
              <a:gd name="connsiteX19" fmla="*/ 7768351 w 9662615"/>
              <a:gd name="connsiteY19" fmla="*/ 1395051 h 1603753"/>
              <a:gd name="connsiteX20" fmla="*/ 7635985 w 9662615"/>
              <a:gd name="connsiteY20" fmla="*/ 1386363 h 1603753"/>
              <a:gd name="connsiteX21" fmla="*/ 7466069 w 9662615"/>
              <a:gd name="connsiteY21" fmla="*/ 1377654 h 1603753"/>
              <a:gd name="connsiteX22" fmla="*/ 7355642 w 9662615"/>
              <a:gd name="connsiteY22" fmla="*/ 1407761 h 1603753"/>
              <a:gd name="connsiteX23" fmla="*/ 7151610 w 9662615"/>
              <a:gd name="connsiteY23" fmla="*/ 1397856 h 1603753"/>
              <a:gd name="connsiteX24" fmla="*/ 7082147 w 9662615"/>
              <a:gd name="connsiteY24" fmla="*/ 1406113 h 1603753"/>
              <a:gd name="connsiteX25" fmla="*/ 7014958 w 9662615"/>
              <a:gd name="connsiteY25" fmla="*/ 1396883 h 1603753"/>
              <a:gd name="connsiteX26" fmla="*/ 6907567 w 9662615"/>
              <a:gd name="connsiteY26" fmla="*/ 1419149 h 1603753"/>
              <a:gd name="connsiteX27" fmla="*/ 6748428 w 9662615"/>
              <a:gd name="connsiteY27" fmla="*/ 1420308 h 1603753"/>
              <a:gd name="connsiteX28" fmla="*/ 6654257 w 9662615"/>
              <a:gd name="connsiteY28" fmla="*/ 1424143 h 1603753"/>
              <a:gd name="connsiteX29" fmla="*/ 6620123 w 9662615"/>
              <a:gd name="connsiteY29" fmla="*/ 1430535 h 1603753"/>
              <a:gd name="connsiteX30" fmla="*/ 6571355 w 9662615"/>
              <a:gd name="connsiteY30" fmla="*/ 1436144 h 1603753"/>
              <a:gd name="connsiteX31" fmla="*/ 6486557 w 9662615"/>
              <a:gd name="connsiteY31" fmla="*/ 1449861 h 1603753"/>
              <a:gd name="connsiteX32" fmla="*/ 6370419 w 9662615"/>
              <a:gd name="connsiteY32" fmla="*/ 1461649 h 1603753"/>
              <a:gd name="connsiteX33" fmla="*/ 6278839 w 9662615"/>
              <a:gd name="connsiteY33" fmla="*/ 1449160 h 1603753"/>
              <a:gd name="connsiteX34" fmla="*/ 6272455 w 9662615"/>
              <a:gd name="connsiteY34" fmla="*/ 1453191 h 1603753"/>
              <a:gd name="connsiteX35" fmla="*/ 6212659 w 9662615"/>
              <a:gd name="connsiteY35" fmla="*/ 1454850 h 1603753"/>
              <a:gd name="connsiteX36" fmla="*/ 6069317 w 9662615"/>
              <a:gd name="connsiteY36" fmla="*/ 1445838 h 1603753"/>
              <a:gd name="connsiteX37" fmla="*/ 5878477 w 9662615"/>
              <a:gd name="connsiteY37" fmla="*/ 1439180 h 1603753"/>
              <a:gd name="connsiteX38" fmla="*/ 5838387 w 9662615"/>
              <a:gd name="connsiteY38" fmla="*/ 1444679 h 1603753"/>
              <a:gd name="connsiteX39" fmla="*/ 5771136 w 9662615"/>
              <a:gd name="connsiteY39" fmla="*/ 1453639 h 1603753"/>
              <a:gd name="connsiteX40" fmla="*/ 5724081 w 9662615"/>
              <a:gd name="connsiteY40" fmla="*/ 1470431 h 1603753"/>
              <a:gd name="connsiteX41" fmla="*/ 5666577 w 9662615"/>
              <a:gd name="connsiteY41" fmla="*/ 1473921 h 1603753"/>
              <a:gd name="connsiteX42" fmla="*/ 5649068 w 9662615"/>
              <a:gd name="connsiteY42" fmla="*/ 1461676 h 1603753"/>
              <a:gd name="connsiteX43" fmla="*/ 5588902 w 9662615"/>
              <a:gd name="connsiteY43" fmla="*/ 1469647 h 1603753"/>
              <a:gd name="connsiteX44" fmla="*/ 5498090 w 9662615"/>
              <a:gd name="connsiteY44" fmla="*/ 1483173 h 1603753"/>
              <a:gd name="connsiteX45" fmla="*/ 5444641 w 9662615"/>
              <a:gd name="connsiteY45" fmla="*/ 1487602 h 1603753"/>
              <a:gd name="connsiteX46" fmla="*/ 5299812 w 9662615"/>
              <a:gd name="connsiteY46" fmla="*/ 1503362 h 1603753"/>
              <a:gd name="connsiteX47" fmla="*/ 5213947 w 9662615"/>
              <a:gd name="connsiteY47" fmla="*/ 1516637 h 1603753"/>
              <a:gd name="connsiteX48" fmla="*/ 5090342 w 9662615"/>
              <a:gd name="connsiteY48" fmla="*/ 1546680 h 1603753"/>
              <a:gd name="connsiteX49" fmla="*/ 5129812 w 9662615"/>
              <a:gd name="connsiteY49" fmla="*/ 1521277 h 1603753"/>
              <a:gd name="connsiteX50" fmla="*/ 5059484 w 9662615"/>
              <a:gd name="connsiteY50" fmla="*/ 1546802 h 1603753"/>
              <a:gd name="connsiteX51" fmla="*/ 5038524 w 9662615"/>
              <a:gd name="connsiteY51" fmla="*/ 1545675 h 1603753"/>
              <a:gd name="connsiteX52" fmla="*/ 5026564 w 9662615"/>
              <a:gd name="connsiteY52" fmla="*/ 1545376 h 1603753"/>
              <a:gd name="connsiteX53" fmla="*/ 4969433 w 9662615"/>
              <a:gd name="connsiteY53" fmla="*/ 1550865 h 1603753"/>
              <a:gd name="connsiteX54" fmla="*/ 4929254 w 9662615"/>
              <a:gd name="connsiteY54" fmla="*/ 1563452 h 1603753"/>
              <a:gd name="connsiteX55" fmla="*/ 4871726 w 9662615"/>
              <a:gd name="connsiteY55" fmla="*/ 1570584 h 1603753"/>
              <a:gd name="connsiteX56" fmla="*/ 4843267 w 9662615"/>
              <a:gd name="connsiteY56" fmla="*/ 1561459 h 1603753"/>
              <a:gd name="connsiteX57" fmla="*/ 4821058 w 9662615"/>
              <a:gd name="connsiteY57" fmla="*/ 1553078 h 1603753"/>
              <a:gd name="connsiteX58" fmla="*/ 4791466 w 9662615"/>
              <a:gd name="connsiteY58" fmla="*/ 1561324 h 1603753"/>
              <a:gd name="connsiteX59" fmla="*/ 4784247 w 9662615"/>
              <a:gd name="connsiteY59" fmla="*/ 1562342 h 1603753"/>
              <a:gd name="connsiteX60" fmla="*/ 4743285 w 9662615"/>
              <a:gd name="connsiteY60" fmla="*/ 1597680 h 1603753"/>
              <a:gd name="connsiteX61" fmla="*/ 4697562 w 9662615"/>
              <a:gd name="connsiteY61" fmla="*/ 1551206 h 1603753"/>
              <a:gd name="connsiteX62" fmla="*/ 4662664 w 9662615"/>
              <a:gd name="connsiteY62" fmla="*/ 1573162 h 1603753"/>
              <a:gd name="connsiteX63" fmla="*/ 4603028 w 9662615"/>
              <a:gd name="connsiteY63" fmla="*/ 1568821 h 1603753"/>
              <a:gd name="connsiteX64" fmla="*/ 4541612 w 9662615"/>
              <a:gd name="connsiteY64" fmla="*/ 1545262 h 1603753"/>
              <a:gd name="connsiteX65" fmla="*/ 4422155 w 9662615"/>
              <a:gd name="connsiteY65" fmla="*/ 1542059 h 1603753"/>
              <a:gd name="connsiteX66" fmla="*/ 4221826 w 9662615"/>
              <a:gd name="connsiteY66" fmla="*/ 1508923 h 1603753"/>
              <a:gd name="connsiteX67" fmla="*/ 4096601 w 9662615"/>
              <a:gd name="connsiteY67" fmla="*/ 1521563 h 1603753"/>
              <a:gd name="connsiteX68" fmla="*/ 3970635 w 9662615"/>
              <a:gd name="connsiteY68" fmla="*/ 1544815 h 1603753"/>
              <a:gd name="connsiteX69" fmla="*/ 3833906 w 9662615"/>
              <a:gd name="connsiteY69" fmla="*/ 1516637 h 1603753"/>
              <a:gd name="connsiteX70" fmla="*/ 3696258 w 9662615"/>
              <a:gd name="connsiteY70" fmla="*/ 1537563 h 1603753"/>
              <a:gd name="connsiteX71" fmla="*/ 3594070 w 9662615"/>
              <a:gd name="connsiteY71" fmla="*/ 1509422 h 1603753"/>
              <a:gd name="connsiteX72" fmla="*/ 3565233 w 9662615"/>
              <a:gd name="connsiteY72" fmla="*/ 1515122 h 1603753"/>
              <a:gd name="connsiteX73" fmla="*/ 3560267 w 9662615"/>
              <a:gd name="connsiteY73" fmla="*/ 1516288 h 1603753"/>
              <a:gd name="connsiteX74" fmla="*/ 3540258 w 9662615"/>
              <a:gd name="connsiteY74" fmla="*/ 1516976 h 1603753"/>
              <a:gd name="connsiteX75" fmla="*/ 3534780 w 9662615"/>
              <a:gd name="connsiteY75" fmla="*/ 1522141 h 1603753"/>
              <a:gd name="connsiteX76" fmla="*/ 3504783 w 9662615"/>
              <a:gd name="connsiteY76" fmla="*/ 1526739 h 1603753"/>
              <a:gd name="connsiteX77" fmla="*/ 3430805 w 9662615"/>
              <a:gd name="connsiteY77" fmla="*/ 1542521 h 1603753"/>
              <a:gd name="connsiteX78" fmla="*/ 3292707 w 9662615"/>
              <a:gd name="connsiteY78" fmla="*/ 1520490 h 1603753"/>
              <a:gd name="connsiteX79" fmla="*/ 3187872 w 9662615"/>
              <a:gd name="connsiteY79" fmla="*/ 1519991 h 1603753"/>
              <a:gd name="connsiteX80" fmla="*/ 3148026 w 9662615"/>
              <a:gd name="connsiteY80" fmla="*/ 1524777 h 1603753"/>
              <a:gd name="connsiteX81" fmla="*/ 3092394 w 9662615"/>
              <a:gd name="connsiteY81" fmla="*/ 1528115 h 1603753"/>
              <a:gd name="connsiteX82" fmla="*/ 2994200 w 9662615"/>
              <a:gd name="connsiteY82" fmla="*/ 1537857 h 1603753"/>
              <a:gd name="connsiteX83" fmla="*/ 2862301 w 9662615"/>
              <a:gd name="connsiteY83" fmla="*/ 1544250 h 1603753"/>
              <a:gd name="connsiteX84" fmla="*/ 2766335 w 9662615"/>
              <a:gd name="connsiteY84" fmla="*/ 1527662 h 1603753"/>
              <a:gd name="connsiteX85" fmla="*/ 2757836 w 9662615"/>
              <a:gd name="connsiteY85" fmla="*/ 1531371 h 1603753"/>
              <a:gd name="connsiteX86" fmla="*/ 2691555 w 9662615"/>
              <a:gd name="connsiteY86" fmla="*/ 1530283 h 1603753"/>
              <a:gd name="connsiteX87" fmla="*/ 2491676 w 9662615"/>
              <a:gd name="connsiteY87" fmla="*/ 1500859 h 1603753"/>
              <a:gd name="connsiteX88" fmla="*/ 2378036 w 9662615"/>
              <a:gd name="connsiteY88" fmla="*/ 1520645 h 1603753"/>
              <a:gd name="connsiteX89" fmla="*/ 2284269 w 9662615"/>
              <a:gd name="connsiteY89" fmla="*/ 1503068 h 1603753"/>
              <a:gd name="connsiteX90" fmla="*/ 2207104 w 9662615"/>
              <a:gd name="connsiteY90" fmla="*/ 1508888 h 1603753"/>
              <a:gd name="connsiteX91" fmla="*/ 2149226 w 9662615"/>
              <a:gd name="connsiteY91" fmla="*/ 1523409 h 1603753"/>
              <a:gd name="connsiteX92" fmla="*/ 2084783 w 9662615"/>
              <a:gd name="connsiteY92" fmla="*/ 1524245 h 1603753"/>
              <a:gd name="connsiteX93" fmla="*/ 2070075 w 9662615"/>
              <a:gd name="connsiteY93" fmla="*/ 1511285 h 1603753"/>
              <a:gd name="connsiteX94" fmla="*/ 2001057 w 9662615"/>
              <a:gd name="connsiteY94" fmla="*/ 1516449 h 1603753"/>
              <a:gd name="connsiteX95" fmla="*/ 1896330 w 9662615"/>
              <a:gd name="connsiteY95" fmla="*/ 1525725 h 1603753"/>
              <a:gd name="connsiteX96" fmla="*/ 1835994 w 9662615"/>
              <a:gd name="connsiteY96" fmla="*/ 1527678 h 1603753"/>
              <a:gd name="connsiteX97" fmla="*/ 1671119 w 9662615"/>
              <a:gd name="connsiteY97" fmla="*/ 1536701 h 1603753"/>
              <a:gd name="connsiteX98" fmla="*/ 1601337 w 9662615"/>
              <a:gd name="connsiteY98" fmla="*/ 1548552 h 1603753"/>
              <a:gd name="connsiteX99" fmla="*/ 1407755 w 9662615"/>
              <a:gd name="connsiteY99" fmla="*/ 1571444 h 1603753"/>
              <a:gd name="connsiteX100" fmla="*/ 1271994 w 9662615"/>
              <a:gd name="connsiteY100" fmla="*/ 1579471 h 1603753"/>
              <a:gd name="connsiteX101" fmla="*/ 1249226 w 9662615"/>
              <a:gd name="connsiteY101" fmla="*/ 1583140 h 1603753"/>
              <a:gd name="connsiteX102" fmla="*/ 1217719 w 9662615"/>
              <a:gd name="connsiteY102" fmla="*/ 1580863 h 1603753"/>
              <a:gd name="connsiteX103" fmla="*/ 1091432 w 9662615"/>
              <a:gd name="connsiteY103" fmla="*/ 1571003 h 1603753"/>
              <a:gd name="connsiteX104" fmla="*/ 992039 w 9662615"/>
              <a:gd name="connsiteY104" fmla="*/ 1556662 h 1603753"/>
              <a:gd name="connsiteX105" fmla="*/ 868264 w 9662615"/>
              <a:gd name="connsiteY105" fmla="*/ 1566392 h 1603753"/>
              <a:gd name="connsiteX106" fmla="*/ 792765 w 9662615"/>
              <a:gd name="connsiteY106" fmla="*/ 1563102 h 1603753"/>
              <a:gd name="connsiteX107" fmla="*/ 669055 w 9662615"/>
              <a:gd name="connsiteY107" fmla="*/ 1543638 h 1603753"/>
              <a:gd name="connsiteX108" fmla="*/ 506152 w 9662615"/>
              <a:gd name="connsiteY108" fmla="*/ 1549124 h 1603753"/>
              <a:gd name="connsiteX109" fmla="*/ 472797 w 9662615"/>
              <a:gd name="connsiteY109" fmla="*/ 1568904 h 1603753"/>
              <a:gd name="connsiteX110" fmla="*/ 427864 w 9662615"/>
              <a:gd name="connsiteY110" fmla="*/ 1580848 h 1603753"/>
              <a:gd name="connsiteX111" fmla="*/ 408381 w 9662615"/>
              <a:gd name="connsiteY111" fmla="*/ 1552940 h 1603753"/>
              <a:gd name="connsiteX112" fmla="*/ 267163 w 9662615"/>
              <a:gd name="connsiteY112" fmla="*/ 1531913 h 1603753"/>
              <a:gd name="connsiteX113" fmla="*/ 196644 w 9662615"/>
              <a:gd name="connsiteY113" fmla="*/ 1524565 h 1603753"/>
              <a:gd name="connsiteX114" fmla="*/ 86819 w 9662615"/>
              <a:gd name="connsiteY114" fmla="*/ 1519517 h 1603753"/>
              <a:gd name="connsiteX115" fmla="*/ 53369 w 9662615"/>
              <a:gd name="connsiteY115" fmla="*/ 1516853 h 1603753"/>
              <a:gd name="connsiteX116" fmla="*/ 2359 w 9662615"/>
              <a:gd name="connsiteY116" fmla="*/ 1515247 h 1603753"/>
              <a:gd name="connsiteX117" fmla="*/ 0 w 9662615"/>
              <a:gd name="connsiteY117" fmla="*/ 1514932 h 1603753"/>
              <a:gd name="connsiteX118" fmla="*/ 0 w 9662615"/>
              <a:gd name="connsiteY118" fmla="*/ 0 h 1603753"/>
              <a:gd name="connsiteX0" fmla="*/ 0 w 9662615"/>
              <a:gd name="connsiteY0" fmla="*/ 0 h 1603753"/>
              <a:gd name="connsiteX1" fmla="*/ 9662615 w 9662615"/>
              <a:gd name="connsiteY1" fmla="*/ 0 h 1603753"/>
              <a:gd name="connsiteX2" fmla="*/ 9662615 w 9662615"/>
              <a:gd name="connsiteY2" fmla="*/ 1280346 h 1603753"/>
              <a:gd name="connsiteX3" fmla="*/ 9658420 w 9662615"/>
              <a:gd name="connsiteY3" fmla="*/ 1280106 h 1603753"/>
              <a:gd name="connsiteX4" fmla="*/ 9469546 w 9662615"/>
              <a:gd name="connsiteY4" fmla="*/ 1289837 h 1603753"/>
              <a:gd name="connsiteX5" fmla="*/ 9385895 w 9662615"/>
              <a:gd name="connsiteY5" fmla="*/ 1269203 h 1603753"/>
              <a:gd name="connsiteX6" fmla="*/ 9144767 w 9662615"/>
              <a:gd name="connsiteY6" fmla="*/ 1264120 h 1603753"/>
              <a:gd name="connsiteX7" fmla="*/ 8837252 w 9662615"/>
              <a:gd name="connsiteY7" fmla="*/ 1350515 h 1603753"/>
              <a:gd name="connsiteX8" fmla="*/ 8705466 w 9662615"/>
              <a:gd name="connsiteY8" fmla="*/ 1342419 h 1603753"/>
              <a:gd name="connsiteX9" fmla="*/ 8652221 w 9662615"/>
              <a:gd name="connsiteY9" fmla="*/ 1326906 h 1603753"/>
              <a:gd name="connsiteX10" fmla="*/ 8632312 w 9662615"/>
              <a:gd name="connsiteY10" fmla="*/ 1326025 h 1603753"/>
              <a:gd name="connsiteX11" fmla="*/ 8591582 w 9662615"/>
              <a:gd name="connsiteY11" fmla="*/ 1341666 h 1603753"/>
              <a:gd name="connsiteX12" fmla="*/ 8537336 w 9662615"/>
              <a:gd name="connsiteY12" fmla="*/ 1341684 h 1603753"/>
              <a:gd name="connsiteX13" fmla="*/ 8472508 w 9662615"/>
              <a:gd name="connsiteY13" fmla="*/ 1363109 h 1603753"/>
              <a:gd name="connsiteX14" fmla="*/ 8258477 w 9662615"/>
              <a:gd name="connsiteY14" fmla="*/ 1370666 h 1603753"/>
              <a:gd name="connsiteX15" fmla="*/ 8197961 w 9662615"/>
              <a:gd name="connsiteY15" fmla="*/ 1392804 h 1603753"/>
              <a:gd name="connsiteX16" fmla="*/ 8171196 w 9662615"/>
              <a:gd name="connsiteY16" fmla="*/ 1397216 h 1603753"/>
              <a:gd name="connsiteX17" fmla="*/ 8127667 w 9662615"/>
              <a:gd name="connsiteY17" fmla="*/ 1418254 h 1603753"/>
              <a:gd name="connsiteX18" fmla="*/ 7974579 w 9662615"/>
              <a:gd name="connsiteY18" fmla="*/ 1383439 h 1603753"/>
              <a:gd name="connsiteX19" fmla="*/ 7768351 w 9662615"/>
              <a:gd name="connsiteY19" fmla="*/ 1395051 h 1603753"/>
              <a:gd name="connsiteX20" fmla="*/ 7635985 w 9662615"/>
              <a:gd name="connsiteY20" fmla="*/ 1386363 h 1603753"/>
              <a:gd name="connsiteX21" fmla="*/ 7466069 w 9662615"/>
              <a:gd name="connsiteY21" fmla="*/ 1377654 h 1603753"/>
              <a:gd name="connsiteX22" fmla="*/ 7355642 w 9662615"/>
              <a:gd name="connsiteY22" fmla="*/ 1407761 h 1603753"/>
              <a:gd name="connsiteX23" fmla="*/ 7151610 w 9662615"/>
              <a:gd name="connsiteY23" fmla="*/ 1397856 h 1603753"/>
              <a:gd name="connsiteX24" fmla="*/ 7082147 w 9662615"/>
              <a:gd name="connsiteY24" fmla="*/ 1406113 h 1603753"/>
              <a:gd name="connsiteX25" fmla="*/ 7014958 w 9662615"/>
              <a:gd name="connsiteY25" fmla="*/ 1396883 h 1603753"/>
              <a:gd name="connsiteX26" fmla="*/ 6907567 w 9662615"/>
              <a:gd name="connsiteY26" fmla="*/ 1419149 h 1603753"/>
              <a:gd name="connsiteX27" fmla="*/ 6748428 w 9662615"/>
              <a:gd name="connsiteY27" fmla="*/ 1420308 h 1603753"/>
              <a:gd name="connsiteX28" fmla="*/ 6654257 w 9662615"/>
              <a:gd name="connsiteY28" fmla="*/ 1424143 h 1603753"/>
              <a:gd name="connsiteX29" fmla="*/ 6620123 w 9662615"/>
              <a:gd name="connsiteY29" fmla="*/ 1430535 h 1603753"/>
              <a:gd name="connsiteX30" fmla="*/ 6571355 w 9662615"/>
              <a:gd name="connsiteY30" fmla="*/ 1436144 h 1603753"/>
              <a:gd name="connsiteX31" fmla="*/ 6486557 w 9662615"/>
              <a:gd name="connsiteY31" fmla="*/ 1449861 h 1603753"/>
              <a:gd name="connsiteX32" fmla="*/ 6370419 w 9662615"/>
              <a:gd name="connsiteY32" fmla="*/ 1461649 h 1603753"/>
              <a:gd name="connsiteX33" fmla="*/ 6278839 w 9662615"/>
              <a:gd name="connsiteY33" fmla="*/ 1449160 h 1603753"/>
              <a:gd name="connsiteX34" fmla="*/ 6272455 w 9662615"/>
              <a:gd name="connsiteY34" fmla="*/ 1453191 h 1603753"/>
              <a:gd name="connsiteX35" fmla="*/ 6212659 w 9662615"/>
              <a:gd name="connsiteY35" fmla="*/ 1454850 h 1603753"/>
              <a:gd name="connsiteX36" fmla="*/ 6069317 w 9662615"/>
              <a:gd name="connsiteY36" fmla="*/ 1445838 h 1603753"/>
              <a:gd name="connsiteX37" fmla="*/ 5878477 w 9662615"/>
              <a:gd name="connsiteY37" fmla="*/ 1439180 h 1603753"/>
              <a:gd name="connsiteX38" fmla="*/ 5838387 w 9662615"/>
              <a:gd name="connsiteY38" fmla="*/ 1444679 h 1603753"/>
              <a:gd name="connsiteX39" fmla="*/ 5771136 w 9662615"/>
              <a:gd name="connsiteY39" fmla="*/ 1453639 h 1603753"/>
              <a:gd name="connsiteX40" fmla="*/ 5724081 w 9662615"/>
              <a:gd name="connsiteY40" fmla="*/ 1470431 h 1603753"/>
              <a:gd name="connsiteX41" fmla="*/ 5666577 w 9662615"/>
              <a:gd name="connsiteY41" fmla="*/ 1473921 h 1603753"/>
              <a:gd name="connsiteX42" fmla="*/ 5649068 w 9662615"/>
              <a:gd name="connsiteY42" fmla="*/ 1461676 h 1603753"/>
              <a:gd name="connsiteX43" fmla="*/ 5588902 w 9662615"/>
              <a:gd name="connsiteY43" fmla="*/ 1469647 h 1603753"/>
              <a:gd name="connsiteX44" fmla="*/ 5498090 w 9662615"/>
              <a:gd name="connsiteY44" fmla="*/ 1483173 h 1603753"/>
              <a:gd name="connsiteX45" fmla="*/ 5444641 w 9662615"/>
              <a:gd name="connsiteY45" fmla="*/ 1487602 h 1603753"/>
              <a:gd name="connsiteX46" fmla="*/ 5299812 w 9662615"/>
              <a:gd name="connsiteY46" fmla="*/ 1503362 h 1603753"/>
              <a:gd name="connsiteX47" fmla="*/ 5213947 w 9662615"/>
              <a:gd name="connsiteY47" fmla="*/ 1516637 h 1603753"/>
              <a:gd name="connsiteX48" fmla="*/ 5090342 w 9662615"/>
              <a:gd name="connsiteY48" fmla="*/ 1546680 h 1603753"/>
              <a:gd name="connsiteX49" fmla="*/ 5129812 w 9662615"/>
              <a:gd name="connsiteY49" fmla="*/ 1521277 h 1603753"/>
              <a:gd name="connsiteX50" fmla="*/ 5059484 w 9662615"/>
              <a:gd name="connsiteY50" fmla="*/ 1546802 h 1603753"/>
              <a:gd name="connsiteX51" fmla="*/ 5038524 w 9662615"/>
              <a:gd name="connsiteY51" fmla="*/ 1545675 h 1603753"/>
              <a:gd name="connsiteX52" fmla="*/ 5026564 w 9662615"/>
              <a:gd name="connsiteY52" fmla="*/ 1545376 h 1603753"/>
              <a:gd name="connsiteX53" fmla="*/ 4969433 w 9662615"/>
              <a:gd name="connsiteY53" fmla="*/ 1550865 h 1603753"/>
              <a:gd name="connsiteX54" fmla="*/ 4929254 w 9662615"/>
              <a:gd name="connsiteY54" fmla="*/ 1563452 h 1603753"/>
              <a:gd name="connsiteX55" fmla="*/ 4871726 w 9662615"/>
              <a:gd name="connsiteY55" fmla="*/ 1570584 h 1603753"/>
              <a:gd name="connsiteX56" fmla="*/ 4843267 w 9662615"/>
              <a:gd name="connsiteY56" fmla="*/ 1561459 h 1603753"/>
              <a:gd name="connsiteX57" fmla="*/ 4821058 w 9662615"/>
              <a:gd name="connsiteY57" fmla="*/ 1553078 h 1603753"/>
              <a:gd name="connsiteX58" fmla="*/ 4791466 w 9662615"/>
              <a:gd name="connsiteY58" fmla="*/ 1561324 h 1603753"/>
              <a:gd name="connsiteX59" fmla="*/ 4784247 w 9662615"/>
              <a:gd name="connsiteY59" fmla="*/ 1562342 h 1603753"/>
              <a:gd name="connsiteX60" fmla="*/ 4743285 w 9662615"/>
              <a:gd name="connsiteY60" fmla="*/ 1597680 h 1603753"/>
              <a:gd name="connsiteX61" fmla="*/ 4697562 w 9662615"/>
              <a:gd name="connsiteY61" fmla="*/ 1551206 h 1603753"/>
              <a:gd name="connsiteX62" fmla="*/ 4662664 w 9662615"/>
              <a:gd name="connsiteY62" fmla="*/ 1573162 h 1603753"/>
              <a:gd name="connsiteX63" fmla="*/ 4603028 w 9662615"/>
              <a:gd name="connsiteY63" fmla="*/ 1568821 h 1603753"/>
              <a:gd name="connsiteX64" fmla="*/ 4541612 w 9662615"/>
              <a:gd name="connsiteY64" fmla="*/ 1545262 h 1603753"/>
              <a:gd name="connsiteX65" fmla="*/ 4422155 w 9662615"/>
              <a:gd name="connsiteY65" fmla="*/ 1542059 h 1603753"/>
              <a:gd name="connsiteX66" fmla="*/ 4221826 w 9662615"/>
              <a:gd name="connsiteY66" fmla="*/ 1508923 h 1603753"/>
              <a:gd name="connsiteX67" fmla="*/ 4096601 w 9662615"/>
              <a:gd name="connsiteY67" fmla="*/ 1521563 h 1603753"/>
              <a:gd name="connsiteX68" fmla="*/ 3970635 w 9662615"/>
              <a:gd name="connsiteY68" fmla="*/ 1544815 h 1603753"/>
              <a:gd name="connsiteX69" fmla="*/ 3833906 w 9662615"/>
              <a:gd name="connsiteY69" fmla="*/ 1516637 h 1603753"/>
              <a:gd name="connsiteX70" fmla="*/ 3696258 w 9662615"/>
              <a:gd name="connsiteY70" fmla="*/ 1537563 h 1603753"/>
              <a:gd name="connsiteX71" fmla="*/ 3594070 w 9662615"/>
              <a:gd name="connsiteY71" fmla="*/ 1509422 h 1603753"/>
              <a:gd name="connsiteX72" fmla="*/ 3565233 w 9662615"/>
              <a:gd name="connsiteY72" fmla="*/ 1515122 h 1603753"/>
              <a:gd name="connsiteX73" fmla="*/ 3560267 w 9662615"/>
              <a:gd name="connsiteY73" fmla="*/ 1516288 h 1603753"/>
              <a:gd name="connsiteX74" fmla="*/ 3540258 w 9662615"/>
              <a:gd name="connsiteY74" fmla="*/ 1516976 h 1603753"/>
              <a:gd name="connsiteX75" fmla="*/ 3534780 w 9662615"/>
              <a:gd name="connsiteY75" fmla="*/ 1522141 h 1603753"/>
              <a:gd name="connsiteX76" fmla="*/ 3504783 w 9662615"/>
              <a:gd name="connsiteY76" fmla="*/ 1526739 h 1603753"/>
              <a:gd name="connsiteX77" fmla="*/ 3430805 w 9662615"/>
              <a:gd name="connsiteY77" fmla="*/ 1542521 h 1603753"/>
              <a:gd name="connsiteX78" fmla="*/ 3292707 w 9662615"/>
              <a:gd name="connsiteY78" fmla="*/ 1520490 h 1603753"/>
              <a:gd name="connsiteX79" fmla="*/ 3187872 w 9662615"/>
              <a:gd name="connsiteY79" fmla="*/ 1519991 h 1603753"/>
              <a:gd name="connsiteX80" fmla="*/ 3148026 w 9662615"/>
              <a:gd name="connsiteY80" fmla="*/ 1524777 h 1603753"/>
              <a:gd name="connsiteX81" fmla="*/ 3092394 w 9662615"/>
              <a:gd name="connsiteY81" fmla="*/ 1528115 h 1603753"/>
              <a:gd name="connsiteX82" fmla="*/ 2994200 w 9662615"/>
              <a:gd name="connsiteY82" fmla="*/ 1537857 h 1603753"/>
              <a:gd name="connsiteX83" fmla="*/ 2862301 w 9662615"/>
              <a:gd name="connsiteY83" fmla="*/ 1544250 h 1603753"/>
              <a:gd name="connsiteX84" fmla="*/ 2766335 w 9662615"/>
              <a:gd name="connsiteY84" fmla="*/ 1527662 h 1603753"/>
              <a:gd name="connsiteX85" fmla="*/ 2757836 w 9662615"/>
              <a:gd name="connsiteY85" fmla="*/ 1531371 h 1603753"/>
              <a:gd name="connsiteX86" fmla="*/ 2691555 w 9662615"/>
              <a:gd name="connsiteY86" fmla="*/ 1530283 h 1603753"/>
              <a:gd name="connsiteX87" fmla="*/ 2491676 w 9662615"/>
              <a:gd name="connsiteY87" fmla="*/ 1500859 h 1603753"/>
              <a:gd name="connsiteX88" fmla="*/ 2378036 w 9662615"/>
              <a:gd name="connsiteY88" fmla="*/ 1520645 h 1603753"/>
              <a:gd name="connsiteX89" fmla="*/ 2284269 w 9662615"/>
              <a:gd name="connsiteY89" fmla="*/ 1503068 h 1603753"/>
              <a:gd name="connsiteX90" fmla="*/ 2207104 w 9662615"/>
              <a:gd name="connsiteY90" fmla="*/ 1508888 h 1603753"/>
              <a:gd name="connsiteX91" fmla="*/ 2149226 w 9662615"/>
              <a:gd name="connsiteY91" fmla="*/ 1523409 h 1603753"/>
              <a:gd name="connsiteX92" fmla="*/ 2084783 w 9662615"/>
              <a:gd name="connsiteY92" fmla="*/ 1524245 h 1603753"/>
              <a:gd name="connsiteX93" fmla="*/ 2070075 w 9662615"/>
              <a:gd name="connsiteY93" fmla="*/ 1511285 h 1603753"/>
              <a:gd name="connsiteX94" fmla="*/ 2001057 w 9662615"/>
              <a:gd name="connsiteY94" fmla="*/ 1516449 h 1603753"/>
              <a:gd name="connsiteX95" fmla="*/ 1896330 w 9662615"/>
              <a:gd name="connsiteY95" fmla="*/ 1525725 h 1603753"/>
              <a:gd name="connsiteX96" fmla="*/ 1835994 w 9662615"/>
              <a:gd name="connsiteY96" fmla="*/ 1527678 h 1603753"/>
              <a:gd name="connsiteX97" fmla="*/ 1671119 w 9662615"/>
              <a:gd name="connsiteY97" fmla="*/ 1536701 h 1603753"/>
              <a:gd name="connsiteX98" fmla="*/ 1601337 w 9662615"/>
              <a:gd name="connsiteY98" fmla="*/ 1548552 h 1603753"/>
              <a:gd name="connsiteX99" fmla="*/ 1407755 w 9662615"/>
              <a:gd name="connsiteY99" fmla="*/ 1571444 h 1603753"/>
              <a:gd name="connsiteX100" fmla="*/ 1271994 w 9662615"/>
              <a:gd name="connsiteY100" fmla="*/ 1579471 h 1603753"/>
              <a:gd name="connsiteX101" fmla="*/ 1249226 w 9662615"/>
              <a:gd name="connsiteY101" fmla="*/ 1583140 h 1603753"/>
              <a:gd name="connsiteX102" fmla="*/ 1217719 w 9662615"/>
              <a:gd name="connsiteY102" fmla="*/ 1580863 h 1603753"/>
              <a:gd name="connsiteX103" fmla="*/ 1091432 w 9662615"/>
              <a:gd name="connsiteY103" fmla="*/ 1571003 h 1603753"/>
              <a:gd name="connsiteX104" fmla="*/ 992039 w 9662615"/>
              <a:gd name="connsiteY104" fmla="*/ 1556662 h 1603753"/>
              <a:gd name="connsiteX105" fmla="*/ 868264 w 9662615"/>
              <a:gd name="connsiteY105" fmla="*/ 1566392 h 1603753"/>
              <a:gd name="connsiteX106" fmla="*/ 792765 w 9662615"/>
              <a:gd name="connsiteY106" fmla="*/ 1563102 h 1603753"/>
              <a:gd name="connsiteX107" fmla="*/ 669055 w 9662615"/>
              <a:gd name="connsiteY107" fmla="*/ 1543638 h 1603753"/>
              <a:gd name="connsiteX108" fmla="*/ 506152 w 9662615"/>
              <a:gd name="connsiteY108" fmla="*/ 1549124 h 1603753"/>
              <a:gd name="connsiteX109" fmla="*/ 472797 w 9662615"/>
              <a:gd name="connsiteY109" fmla="*/ 1568904 h 1603753"/>
              <a:gd name="connsiteX110" fmla="*/ 427864 w 9662615"/>
              <a:gd name="connsiteY110" fmla="*/ 1580848 h 1603753"/>
              <a:gd name="connsiteX111" fmla="*/ 408381 w 9662615"/>
              <a:gd name="connsiteY111" fmla="*/ 1552940 h 1603753"/>
              <a:gd name="connsiteX112" fmla="*/ 267163 w 9662615"/>
              <a:gd name="connsiteY112" fmla="*/ 1531913 h 1603753"/>
              <a:gd name="connsiteX113" fmla="*/ 196644 w 9662615"/>
              <a:gd name="connsiteY113" fmla="*/ 1524565 h 1603753"/>
              <a:gd name="connsiteX114" fmla="*/ 86819 w 9662615"/>
              <a:gd name="connsiteY114" fmla="*/ 1519517 h 1603753"/>
              <a:gd name="connsiteX115" fmla="*/ 53369 w 9662615"/>
              <a:gd name="connsiteY115" fmla="*/ 1516853 h 1603753"/>
              <a:gd name="connsiteX116" fmla="*/ 2359 w 9662615"/>
              <a:gd name="connsiteY116" fmla="*/ 1515247 h 1603753"/>
              <a:gd name="connsiteX117" fmla="*/ 0 w 9662615"/>
              <a:gd name="connsiteY117" fmla="*/ 1514932 h 1603753"/>
              <a:gd name="connsiteX118" fmla="*/ 0 w 9662615"/>
              <a:gd name="connsiteY118" fmla="*/ 0 h 1603753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41612 w 9662615"/>
              <a:gd name="connsiteY64" fmla="*/ 1545262 h 1583140"/>
              <a:gd name="connsiteX65" fmla="*/ 4422155 w 9662615"/>
              <a:gd name="connsiteY65" fmla="*/ 1542059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41612 w 9662615"/>
              <a:gd name="connsiteY64" fmla="*/ 1545262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595077 w 9662615"/>
              <a:gd name="connsiteY63" fmla="*/ 1552918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595077 w 9662615"/>
              <a:gd name="connsiteY63" fmla="*/ 1552918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3966659 w 9662615"/>
              <a:gd name="connsiteY68" fmla="*/ 1528913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96499"/>
              <a:gd name="connsiteX1" fmla="*/ 9662615 w 9662615"/>
              <a:gd name="connsiteY1" fmla="*/ 0 h 1596499"/>
              <a:gd name="connsiteX2" fmla="*/ 9662615 w 9662615"/>
              <a:gd name="connsiteY2" fmla="*/ 1280346 h 1596499"/>
              <a:gd name="connsiteX3" fmla="*/ 9658420 w 9662615"/>
              <a:gd name="connsiteY3" fmla="*/ 1280106 h 1596499"/>
              <a:gd name="connsiteX4" fmla="*/ 9469546 w 9662615"/>
              <a:gd name="connsiteY4" fmla="*/ 1289837 h 1596499"/>
              <a:gd name="connsiteX5" fmla="*/ 9385895 w 9662615"/>
              <a:gd name="connsiteY5" fmla="*/ 1269203 h 1596499"/>
              <a:gd name="connsiteX6" fmla="*/ 9144767 w 9662615"/>
              <a:gd name="connsiteY6" fmla="*/ 1264120 h 1596499"/>
              <a:gd name="connsiteX7" fmla="*/ 8837252 w 9662615"/>
              <a:gd name="connsiteY7" fmla="*/ 1350515 h 1596499"/>
              <a:gd name="connsiteX8" fmla="*/ 8705466 w 9662615"/>
              <a:gd name="connsiteY8" fmla="*/ 1342419 h 1596499"/>
              <a:gd name="connsiteX9" fmla="*/ 8652221 w 9662615"/>
              <a:gd name="connsiteY9" fmla="*/ 1326906 h 1596499"/>
              <a:gd name="connsiteX10" fmla="*/ 8632312 w 9662615"/>
              <a:gd name="connsiteY10" fmla="*/ 1326025 h 1596499"/>
              <a:gd name="connsiteX11" fmla="*/ 8591582 w 9662615"/>
              <a:gd name="connsiteY11" fmla="*/ 1341666 h 1596499"/>
              <a:gd name="connsiteX12" fmla="*/ 8537336 w 9662615"/>
              <a:gd name="connsiteY12" fmla="*/ 1341684 h 1596499"/>
              <a:gd name="connsiteX13" fmla="*/ 8472508 w 9662615"/>
              <a:gd name="connsiteY13" fmla="*/ 1363109 h 1596499"/>
              <a:gd name="connsiteX14" fmla="*/ 8258477 w 9662615"/>
              <a:gd name="connsiteY14" fmla="*/ 1370666 h 1596499"/>
              <a:gd name="connsiteX15" fmla="*/ 8197961 w 9662615"/>
              <a:gd name="connsiteY15" fmla="*/ 1392804 h 1596499"/>
              <a:gd name="connsiteX16" fmla="*/ 8171196 w 9662615"/>
              <a:gd name="connsiteY16" fmla="*/ 1397216 h 1596499"/>
              <a:gd name="connsiteX17" fmla="*/ 8127667 w 9662615"/>
              <a:gd name="connsiteY17" fmla="*/ 1418254 h 1596499"/>
              <a:gd name="connsiteX18" fmla="*/ 7974579 w 9662615"/>
              <a:gd name="connsiteY18" fmla="*/ 1383439 h 1596499"/>
              <a:gd name="connsiteX19" fmla="*/ 7768351 w 9662615"/>
              <a:gd name="connsiteY19" fmla="*/ 1395051 h 1596499"/>
              <a:gd name="connsiteX20" fmla="*/ 7635985 w 9662615"/>
              <a:gd name="connsiteY20" fmla="*/ 1386363 h 1596499"/>
              <a:gd name="connsiteX21" fmla="*/ 7466069 w 9662615"/>
              <a:gd name="connsiteY21" fmla="*/ 1377654 h 1596499"/>
              <a:gd name="connsiteX22" fmla="*/ 7355642 w 9662615"/>
              <a:gd name="connsiteY22" fmla="*/ 1407761 h 1596499"/>
              <a:gd name="connsiteX23" fmla="*/ 7151610 w 9662615"/>
              <a:gd name="connsiteY23" fmla="*/ 1397856 h 1596499"/>
              <a:gd name="connsiteX24" fmla="*/ 7082147 w 9662615"/>
              <a:gd name="connsiteY24" fmla="*/ 1406113 h 1596499"/>
              <a:gd name="connsiteX25" fmla="*/ 7014958 w 9662615"/>
              <a:gd name="connsiteY25" fmla="*/ 1396883 h 1596499"/>
              <a:gd name="connsiteX26" fmla="*/ 6907567 w 9662615"/>
              <a:gd name="connsiteY26" fmla="*/ 1419149 h 1596499"/>
              <a:gd name="connsiteX27" fmla="*/ 6748428 w 9662615"/>
              <a:gd name="connsiteY27" fmla="*/ 1420308 h 1596499"/>
              <a:gd name="connsiteX28" fmla="*/ 6654257 w 9662615"/>
              <a:gd name="connsiteY28" fmla="*/ 1424143 h 1596499"/>
              <a:gd name="connsiteX29" fmla="*/ 6620123 w 9662615"/>
              <a:gd name="connsiteY29" fmla="*/ 1430535 h 1596499"/>
              <a:gd name="connsiteX30" fmla="*/ 6571355 w 9662615"/>
              <a:gd name="connsiteY30" fmla="*/ 1436144 h 1596499"/>
              <a:gd name="connsiteX31" fmla="*/ 6486557 w 9662615"/>
              <a:gd name="connsiteY31" fmla="*/ 1449861 h 1596499"/>
              <a:gd name="connsiteX32" fmla="*/ 6370419 w 9662615"/>
              <a:gd name="connsiteY32" fmla="*/ 1461649 h 1596499"/>
              <a:gd name="connsiteX33" fmla="*/ 6278839 w 9662615"/>
              <a:gd name="connsiteY33" fmla="*/ 1449160 h 1596499"/>
              <a:gd name="connsiteX34" fmla="*/ 6272455 w 9662615"/>
              <a:gd name="connsiteY34" fmla="*/ 1453191 h 1596499"/>
              <a:gd name="connsiteX35" fmla="*/ 6212659 w 9662615"/>
              <a:gd name="connsiteY35" fmla="*/ 1454850 h 1596499"/>
              <a:gd name="connsiteX36" fmla="*/ 6069317 w 9662615"/>
              <a:gd name="connsiteY36" fmla="*/ 1445838 h 1596499"/>
              <a:gd name="connsiteX37" fmla="*/ 5878477 w 9662615"/>
              <a:gd name="connsiteY37" fmla="*/ 1439180 h 1596499"/>
              <a:gd name="connsiteX38" fmla="*/ 5838387 w 9662615"/>
              <a:gd name="connsiteY38" fmla="*/ 1444679 h 1596499"/>
              <a:gd name="connsiteX39" fmla="*/ 5771136 w 9662615"/>
              <a:gd name="connsiteY39" fmla="*/ 1453639 h 1596499"/>
              <a:gd name="connsiteX40" fmla="*/ 5724081 w 9662615"/>
              <a:gd name="connsiteY40" fmla="*/ 1470431 h 1596499"/>
              <a:gd name="connsiteX41" fmla="*/ 5666577 w 9662615"/>
              <a:gd name="connsiteY41" fmla="*/ 1473921 h 1596499"/>
              <a:gd name="connsiteX42" fmla="*/ 5649068 w 9662615"/>
              <a:gd name="connsiteY42" fmla="*/ 1461676 h 1596499"/>
              <a:gd name="connsiteX43" fmla="*/ 5588902 w 9662615"/>
              <a:gd name="connsiteY43" fmla="*/ 1469647 h 1596499"/>
              <a:gd name="connsiteX44" fmla="*/ 5498090 w 9662615"/>
              <a:gd name="connsiteY44" fmla="*/ 1483173 h 1596499"/>
              <a:gd name="connsiteX45" fmla="*/ 5444641 w 9662615"/>
              <a:gd name="connsiteY45" fmla="*/ 1487602 h 1596499"/>
              <a:gd name="connsiteX46" fmla="*/ 5299812 w 9662615"/>
              <a:gd name="connsiteY46" fmla="*/ 1503362 h 1596499"/>
              <a:gd name="connsiteX47" fmla="*/ 5213947 w 9662615"/>
              <a:gd name="connsiteY47" fmla="*/ 1516637 h 1596499"/>
              <a:gd name="connsiteX48" fmla="*/ 5090342 w 9662615"/>
              <a:gd name="connsiteY48" fmla="*/ 1546680 h 1596499"/>
              <a:gd name="connsiteX49" fmla="*/ 5129812 w 9662615"/>
              <a:gd name="connsiteY49" fmla="*/ 1521277 h 1596499"/>
              <a:gd name="connsiteX50" fmla="*/ 5059484 w 9662615"/>
              <a:gd name="connsiteY50" fmla="*/ 1546802 h 1596499"/>
              <a:gd name="connsiteX51" fmla="*/ 5038524 w 9662615"/>
              <a:gd name="connsiteY51" fmla="*/ 1545675 h 1596499"/>
              <a:gd name="connsiteX52" fmla="*/ 5026564 w 9662615"/>
              <a:gd name="connsiteY52" fmla="*/ 1545376 h 1596499"/>
              <a:gd name="connsiteX53" fmla="*/ 4969433 w 9662615"/>
              <a:gd name="connsiteY53" fmla="*/ 1550865 h 1596499"/>
              <a:gd name="connsiteX54" fmla="*/ 4929254 w 9662615"/>
              <a:gd name="connsiteY54" fmla="*/ 1563452 h 1596499"/>
              <a:gd name="connsiteX55" fmla="*/ 4871726 w 9662615"/>
              <a:gd name="connsiteY55" fmla="*/ 1570584 h 1596499"/>
              <a:gd name="connsiteX56" fmla="*/ 4843267 w 9662615"/>
              <a:gd name="connsiteY56" fmla="*/ 1561459 h 1596499"/>
              <a:gd name="connsiteX57" fmla="*/ 4821058 w 9662615"/>
              <a:gd name="connsiteY57" fmla="*/ 1553078 h 1596499"/>
              <a:gd name="connsiteX58" fmla="*/ 4791466 w 9662615"/>
              <a:gd name="connsiteY58" fmla="*/ 1561324 h 1596499"/>
              <a:gd name="connsiteX59" fmla="*/ 4784247 w 9662615"/>
              <a:gd name="connsiteY59" fmla="*/ 1562342 h 1596499"/>
              <a:gd name="connsiteX60" fmla="*/ 4739309 w 9662615"/>
              <a:gd name="connsiteY60" fmla="*/ 1553948 h 1596499"/>
              <a:gd name="connsiteX61" fmla="*/ 4697562 w 9662615"/>
              <a:gd name="connsiteY61" fmla="*/ 1551206 h 1596499"/>
              <a:gd name="connsiteX62" fmla="*/ 4650737 w 9662615"/>
              <a:gd name="connsiteY62" fmla="*/ 1537381 h 1596499"/>
              <a:gd name="connsiteX63" fmla="*/ 4583150 w 9662615"/>
              <a:gd name="connsiteY63" fmla="*/ 1529064 h 1596499"/>
              <a:gd name="connsiteX64" fmla="*/ 4521734 w 9662615"/>
              <a:gd name="connsiteY64" fmla="*/ 1529359 h 1596499"/>
              <a:gd name="connsiteX65" fmla="*/ 4382398 w 9662615"/>
              <a:gd name="connsiteY65" fmla="*/ 1534108 h 1596499"/>
              <a:gd name="connsiteX66" fmla="*/ 4221826 w 9662615"/>
              <a:gd name="connsiteY66" fmla="*/ 1500972 h 1596499"/>
              <a:gd name="connsiteX67" fmla="*/ 4096601 w 9662615"/>
              <a:gd name="connsiteY67" fmla="*/ 1521563 h 1596499"/>
              <a:gd name="connsiteX68" fmla="*/ 3978586 w 9662615"/>
              <a:gd name="connsiteY68" fmla="*/ 1596499 h 1596499"/>
              <a:gd name="connsiteX69" fmla="*/ 3833906 w 9662615"/>
              <a:gd name="connsiteY69" fmla="*/ 1516637 h 1596499"/>
              <a:gd name="connsiteX70" fmla="*/ 3696258 w 9662615"/>
              <a:gd name="connsiteY70" fmla="*/ 1537563 h 1596499"/>
              <a:gd name="connsiteX71" fmla="*/ 3594070 w 9662615"/>
              <a:gd name="connsiteY71" fmla="*/ 1509422 h 1596499"/>
              <a:gd name="connsiteX72" fmla="*/ 3565233 w 9662615"/>
              <a:gd name="connsiteY72" fmla="*/ 1515122 h 1596499"/>
              <a:gd name="connsiteX73" fmla="*/ 3560267 w 9662615"/>
              <a:gd name="connsiteY73" fmla="*/ 1516288 h 1596499"/>
              <a:gd name="connsiteX74" fmla="*/ 3540258 w 9662615"/>
              <a:gd name="connsiteY74" fmla="*/ 1516976 h 1596499"/>
              <a:gd name="connsiteX75" fmla="*/ 3534780 w 9662615"/>
              <a:gd name="connsiteY75" fmla="*/ 1522141 h 1596499"/>
              <a:gd name="connsiteX76" fmla="*/ 3504783 w 9662615"/>
              <a:gd name="connsiteY76" fmla="*/ 1526739 h 1596499"/>
              <a:gd name="connsiteX77" fmla="*/ 3430805 w 9662615"/>
              <a:gd name="connsiteY77" fmla="*/ 1542521 h 1596499"/>
              <a:gd name="connsiteX78" fmla="*/ 3292707 w 9662615"/>
              <a:gd name="connsiteY78" fmla="*/ 1520490 h 1596499"/>
              <a:gd name="connsiteX79" fmla="*/ 3187872 w 9662615"/>
              <a:gd name="connsiteY79" fmla="*/ 1519991 h 1596499"/>
              <a:gd name="connsiteX80" fmla="*/ 3148026 w 9662615"/>
              <a:gd name="connsiteY80" fmla="*/ 1524777 h 1596499"/>
              <a:gd name="connsiteX81" fmla="*/ 3092394 w 9662615"/>
              <a:gd name="connsiteY81" fmla="*/ 1528115 h 1596499"/>
              <a:gd name="connsiteX82" fmla="*/ 2994200 w 9662615"/>
              <a:gd name="connsiteY82" fmla="*/ 1537857 h 1596499"/>
              <a:gd name="connsiteX83" fmla="*/ 2862301 w 9662615"/>
              <a:gd name="connsiteY83" fmla="*/ 1544250 h 1596499"/>
              <a:gd name="connsiteX84" fmla="*/ 2766335 w 9662615"/>
              <a:gd name="connsiteY84" fmla="*/ 1527662 h 1596499"/>
              <a:gd name="connsiteX85" fmla="*/ 2757836 w 9662615"/>
              <a:gd name="connsiteY85" fmla="*/ 1531371 h 1596499"/>
              <a:gd name="connsiteX86" fmla="*/ 2691555 w 9662615"/>
              <a:gd name="connsiteY86" fmla="*/ 1530283 h 1596499"/>
              <a:gd name="connsiteX87" fmla="*/ 2491676 w 9662615"/>
              <a:gd name="connsiteY87" fmla="*/ 1500859 h 1596499"/>
              <a:gd name="connsiteX88" fmla="*/ 2378036 w 9662615"/>
              <a:gd name="connsiteY88" fmla="*/ 1520645 h 1596499"/>
              <a:gd name="connsiteX89" fmla="*/ 2284269 w 9662615"/>
              <a:gd name="connsiteY89" fmla="*/ 1503068 h 1596499"/>
              <a:gd name="connsiteX90" fmla="*/ 2207104 w 9662615"/>
              <a:gd name="connsiteY90" fmla="*/ 1508888 h 1596499"/>
              <a:gd name="connsiteX91" fmla="*/ 2149226 w 9662615"/>
              <a:gd name="connsiteY91" fmla="*/ 1523409 h 1596499"/>
              <a:gd name="connsiteX92" fmla="*/ 2084783 w 9662615"/>
              <a:gd name="connsiteY92" fmla="*/ 1524245 h 1596499"/>
              <a:gd name="connsiteX93" fmla="*/ 2070075 w 9662615"/>
              <a:gd name="connsiteY93" fmla="*/ 1511285 h 1596499"/>
              <a:gd name="connsiteX94" fmla="*/ 2001057 w 9662615"/>
              <a:gd name="connsiteY94" fmla="*/ 1516449 h 1596499"/>
              <a:gd name="connsiteX95" fmla="*/ 1896330 w 9662615"/>
              <a:gd name="connsiteY95" fmla="*/ 1525725 h 1596499"/>
              <a:gd name="connsiteX96" fmla="*/ 1835994 w 9662615"/>
              <a:gd name="connsiteY96" fmla="*/ 1527678 h 1596499"/>
              <a:gd name="connsiteX97" fmla="*/ 1671119 w 9662615"/>
              <a:gd name="connsiteY97" fmla="*/ 1536701 h 1596499"/>
              <a:gd name="connsiteX98" fmla="*/ 1601337 w 9662615"/>
              <a:gd name="connsiteY98" fmla="*/ 1548552 h 1596499"/>
              <a:gd name="connsiteX99" fmla="*/ 1407755 w 9662615"/>
              <a:gd name="connsiteY99" fmla="*/ 1571444 h 1596499"/>
              <a:gd name="connsiteX100" fmla="*/ 1271994 w 9662615"/>
              <a:gd name="connsiteY100" fmla="*/ 1579471 h 1596499"/>
              <a:gd name="connsiteX101" fmla="*/ 1249226 w 9662615"/>
              <a:gd name="connsiteY101" fmla="*/ 1583140 h 1596499"/>
              <a:gd name="connsiteX102" fmla="*/ 1217719 w 9662615"/>
              <a:gd name="connsiteY102" fmla="*/ 1580863 h 1596499"/>
              <a:gd name="connsiteX103" fmla="*/ 1091432 w 9662615"/>
              <a:gd name="connsiteY103" fmla="*/ 1571003 h 1596499"/>
              <a:gd name="connsiteX104" fmla="*/ 992039 w 9662615"/>
              <a:gd name="connsiteY104" fmla="*/ 1556662 h 1596499"/>
              <a:gd name="connsiteX105" fmla="*/ 868264 w 9662615"/>
              <a:gd name="connsiteY105" fmla="*/ 1566392 h 1596499"/>
              <a:gd name="connsiteX106" fmla="*/ 792765 w 9662615"/>
              <a:gd name="connsiteY106" fmla="*/ 1563102 h 1596499"/>
              <a:gd name="connsiteX107" fmla="*/ 669055 w 9662615"/>
              <a:gd name="connsiteY107" fmla="*/ 1543638 h 1596499"/>
              <a:gd name="connsiteX108" fmla="*/ 506152 w 9662615"/>
              <a:gd name="connsiteY108" fmla="*/ 1549124 h 1596499"/>
              <a:gd name="connsiteX109" fmla="*/ 472797 w 9662615"/>
              <a:gd name="connsiteY109" fmla="*/ 1568904 h 1596499"/>
              <a:gd name="connsiteX110" fmla="*/ 427864 w 9662615"/>
              <a:gd name="connsiteY110" fmla="*/ 1580848 h 1596499"/>
              <a:gd name="connsiteX111" fmla="*/ 408381 w 9662615"/>
              <a:gd name="connsiteY111" fmla="*/ 1552940 h 1596499"/>
              <a:gd name="connsiteX112" fmla="*/ 267163 w 9662615"/>
              <a:gd name="connsiteY112" fmla="*/ 1531913 h 1596499"/>
              <a:gd name="connsiteX113" fmla="*/ 196644 w 9662615"/>
              <a:gd name="connsiteY113" fmla="*/ 1524565 h 1596499"/>
              <a:gd name="connsiteX114" fmla="*/ 86819 w 9662615"/>
              <a:gd name="connsiteY114" fmla="*/ 1519517 h 1596499"/>
              <a:gd name="connsiteX115" fmla="*/ 53369 w 9662615"/>
              <a:gd name="connsiteY115" fmla="*/ 1516853 h 1596499"/>
              <a:gd name="connsiteX116" fmla="*/ 2359 w 9662615"/>
              <a:gd name="connsiteY116" fmla="*/ 1515247 h 1596499"/>
              <a:gd name="connsiteX117" fmla="*/ 0 w 9662615"/>
              <a:gd name="connsiteY117" fmla="*/ 1514932 h 1596499"/>
              <a:gd name="connsiteX118" fmla="*/ 0 w 9662615"/>
              <a:gd name="connsiteY118" fmla="*/ 0 h 1596499"/>
              <a:gd name="connsiteX0" fmla="*/ 0 w 9662615"/>
              <a:gd name="connsiteY0" fmla="*/ 0 h 1600474"/>
              <a:gd name="connsiteX1" fmla="*/ 9662615 w 9662615"/>
              <a:gd name="connsiteY1" fmla="*/ 0 h 1600474"/>
              <a:gd name="connsiteX2" fmla="*/ 9662615 w 9662615"/>
              <a:gd name="connsiteY2" fmla="*/ 1280346 h 1600474"/>
              <a:gd name="connsiteX3" fmla="*/ 9658420 w 9662615"/>
              <a:gd name="connsiteY3" fmla="*/ 1280106 h 1600474"/>
              <a:gd name="connsiteX4" fmla="*/ 9469546 w 9662615"/>
              <a:gd name="connsiteY4" fmla="*/ 1289837 h 1600474"/>
              <a:gd name="connsiteX5" fmla="*/ 9385895 w 9662615"/>
              <a:gd name="connsiteY5" fmla="*/ 1269203 h 1600474"/>
              <a:gd name="connsiteX6" fmla="*/ 9144767 w 9662615"/>
              <a:gd name="connsiteY6" fmla="*/ 1264120 h 1600474"/>
              <a:gd name="connsiteX7" fmla="*/ 8837252 w 9662615"/>
              <a:gd name="connsiteY7" fmla="*/ 1350515 h 1600474"/>
              <a:gd name="connsiteX8" fmla="*/ 8705466 w 9662615"/>
              <a:gd name="connsiteY8" fmla="*/ 1342419 h 1600474"/>
              <a:gd name="connsiteX9" fmla="*/ 8652221 w 9662615"/>
              <a:gd name="connsiteY9" fmla="*/ 1326906 h 1600474"/>
              <a:gd name="connsiteX10" fmla="*/ 8632312 w 9662615"/>
              <a:gd name="connsiteY10" fmla="*/ 1326025 h 1600474"/>
              <a:gd name="connsiteX11" fmla="*/ 8591582 w 9662615"/>
              <a:gd name="connsiteY11" fmla="*/ 1341666 h 1600474"/>
              <a:gd name="connsiteX12" fmla="*/ 8537336 w 9662615"/>
              <a:gd name="connsiteY12" fmla="*/ 1341684 h 1600474"/>
              <a:gd name="connsiteX13" fmla="*/ 8472508 w 9662615"/>
              <a:gd name="connsiteY13" fmla="*/ 1363109 h 1600474"/>
              <a:gd name="connsiteX14" fmla="*/ 8258477 w 9662615"/>
              <a:gd name="connsiteY14" fmla="*/ 1370666 h 1600474"/>
              <a:gd name="connsiteX15" fmla="*/ 8197961 w 9662615"/>
              <a:gd name="connsiteY15" fmla="*/ 1392804 h 1600474"/>
              <a:gd name="connsiteX16" fmla="*/ 8171196 w 9662615"/>
              <a:gd name="connsiteY16" fmla="*/ 1397216 h 1600474"/>
              <a:gd name="connsiteX17" fmla="*/ 8127667 w 9662615"/>
              <a:gd name="connsiteY17" fmla="*/ 1418254 h 1600474"/>
              <a:gd name="connsiteX18" fmla="*/ 7974579 w 9662615"/>
              <a:gd name="connsiteY18" fmla="*/ 1383439 h 1600474"/>
              <a:gd name="connsiteX19" fmla="*/ 7768351 w 9662615"/>
              <a:gd name="connsiteY19" fmla="*/ 1395051 h 1600474"/>
              <a:gd name="connsiteX20" fmla="*/ 7635985 w 9662615"/>
              <a:gd name="connsiteY20" fmla="*/ 1386363 h 1600474"/>
              <a:gd name="connsiteX21" fmla="*/ 7466069 w 9662615"/>
              <a:gd name="connsiteY21" fmla="*/ 1377654 h 1600474"/>
              <a:gd name="connsiteX22" fmla="*/ 7355642 w 9662615"/>
              <a:gd name="connsiteY22" fmla="*/ 1407761 h 1600474"/>
              <a:gd name="connsiteX23" fmla="*/ 7151610 w 9662615"/>
              <a:gd name="connsiteY23" fmla="*/ 1397856 h 1600474"/>
              <a:gd name="connsiteX24" fmla="*/ 7082147 w 9662615"/>
              <a:gd name="connsiteY24" fmla="*/ 1406113 h 1600474"/>
              <a:gd name="connsiteX25" fmla="*/ 7014958 w 9662615"/>
              <a:gd name="connsiteY25" fmla="*/ 1396883 h 1600474"/>
              <a:gd name="connsiteX26" fmla="*/ 6907567 w 9662615"/>
              <a:gd name="connsiteY26" fmla="*/ 1419149 h 1600474"/>
              <a:gd name="connsiteX27" fmla="*/ 6748428 w 9662615"/>
              <a:gd name="connsiteY27" fmla="*/ 1420308 h 1600474"/>
              <a:gd name="connsiteX28" fmla="*/ 6654257 w 9662615"/>
              <a:gd name="connsiteY28" fmla="*/ 1424143 h 1600474"/>
              <a:gd name="connsiteX29" fmla="*/ 6620123 w 9662615"/>
              <a:gd name="connsiteY29" fmla="*/ 1430535 h 1600474"/>
              <a:gd name="connsiteX30" fmla="*/ 6571355 w 9662615"/>
              <a:gd name="connsiteY30" fmla="*/ 1436144 h 1600474"/>
              <a:gd name="connsiteX31" fmla="*/ 6486557 w 9662615"/>
              <a:gd name="connsiteY31" fmla="*/ 1449861 h 1600474"/>
              <a:gd name="connsiteX32" fmla="*/ 6370419 w 9662615"/>
              <a:gd name="connsiteY32" fmla="*/ 1461649 h 1600474"/>
              <a:gd name="connsiteX33" fmla="*/ 6278839 w 9662615"/>
              <a:gd name="connsiteY33" fmla="*/ 1449160 h 1600474"/>
              <a:gd name="connsiteX34" fmla="*/ 6272455 w 9662615"/>
              <a:gd name="connsiteY34" fmla="*/ 1453191 h 1600474"/>
              <a:gd name="connsiteX35" fmla="*/ 6212659 w 9662615"/>
              <a:gd name="connsiteY35" fmla="*/ 1454850 h 1600474"/>
              <a:gd name="connsiteX36" fmla="*/ 6069317 w 9662615"/>
              <a:gd name="connsiteY36" fmla="*/ 1445838 h 1600474"/>
              <a:gd name="connsiteX37" fmla="*/ 5878477 w 9662615"/>
              <a:gd name="connsiteY37" fmla="*/ 1439180 h 1600474"/>
              <a:gd name="connsiteX38" fmla="*/ 5838387 w 9662615"/>
              <a:gd name="connsiteY38" fmla="*/ 1444679 h 1600474"/>
              <a:gd name="connsiteX39" fmla="*/ 5771136 w 9662615"/>
              <a:gd name="connsiteY39" fmla="*/ 1453639 h 1600474"/>
              <a:gd name="connsiteX40" fmla="*/ 5724081 w 9662615"/>
              <a:gd name="connsiteY40" fmla="*/ 1470431 h 1600474"/>
              <a:gd name="connsiteX41" fmla="*/ 5666577 w 9662615"/>
              <a:gd name="connsiteY41" fmla="*/ 1473921 h 1600474"/>
              <a:gd name="connsiteX42" fmla="*/ 5649068 w 9662615"/>
              <a:gd name="connsiteY42" fmla="*/ 1461676 h 1600474"/>
              <a:gd name="connsiteX43" fmla="*/ 5588902 w 9662615"/>
              <a:gd name="connsiteY43" fmla="*/ 1469647 h 1600474"/>
              <a:gd name="connsiteX44" fmla="*/ 5498090 w 9662615"/>
              <a:gd name="connsiteY44" fmla="*/ 1483173 h 1600474"/>
              <a:gd name="connsiteX45" fmla="*/ 5444641 w 9662615"/>
              <a:gd name="connsiteY45" fmla="*/ 1487602 h 1600474"/>
              <a:gd name="connsiteX46" fmla="*/ 5299812 w 9662615"/>
              <a:gd name="connsiteY46" fmla="*/ 1503362 h 1600474"/>
              <a:gd name="connsiteX47" fmla="*/ 5213947 w 9662615"/>
              <a:gd name="connsiteY47" fmla="*/ 1516637 h 1600474"/>
              <a:gd name="connsiteX48" fmla="*/ 5090342 w 9662615"/>
              <a:gd name="connsiteY48" fmla="*/ 1546680 h 1600474"/>
              <a:gd name="connsiteX49" fmla="*/ 5129812 w 9662615"/>
              <a:gd name="connsiteY49" fmla="*/ 1521277 h 1600474"/>
              <a:gd name="connsiteX50" fmla="*/ 5059484 w 9662615"/>
              <a:gd name="connsiteY50" fmla="*/ 1546802 h 1600474"/>
              <a:gd name="connsiteX51" fmla="*/ 5038524 w 9662615"/>
              <a:gd name="connsiteY51" fmla="*/ 1545675 h 1600474"/>
              <a:gd name="connsiteX52" fmla="*/ 5026564 w 9662615"/>
              <a:gd name="connsiteY52" fmla="*/ 1545376 h 1600474"/>
              <a:gd name="connsiteX53" fmla="*/ 4969433 w 9662615"/>
              <a:gd name="connsiteY53" fmla="*/ 1550865 h 1600474"/>
              <a:gd name="connsiteX54" fmla="*/ 4929254 w 9662615"/>
              <a:gd name="connsiteY54" fmla="*/ 1563452 h 1600474"/>
              <a:gd name="connsiteX55" fmla="*/ 4871726 w 9662615"/>
              <a:gd name="connsiteY55" fmla="*/ 1570584 h 1600474"/>
              <a:gd name="connsiteX56" fmla="*/ 4843267 w 9662615"/>
              <a:gd name="connsiteY56" fmla="*/ 1561459 h 1600474"/>
              <a:gd name="connsiteX57" fmla="*/ 4821058 w 9662615"/>
              <a:gd name="connsiteY57" fmla="*/ 1553078 h 1600474"/>
              <a:gd name="connsiteX58" fmla="*/ 4791466 w 9662615"/>
              <a:gd name="connsiteY58" fmla="*/ 1561324 h 1600474"/>
              <a:gd name="connsiteX59" fmla="*/ 4784247 w 9662615"/>
              <a:gd name="connsiteY59" fmla="*/ 1562342 h 1600474"/>
              <a:gd name="connsiteX60" fmla="*/ 4739309 w 9662615"/>
              <a:gd name="connsiteY60" fmla="*/ 1553948 h 1600474"/>
              <a:gd name="connsiteX61" fmla="*/ 4697562 w 9662615"/>
              <a:gd name="connsiteY61" fmla="*/ 1551206 h 1600474"/>
              <a:gd name="connsiteX62" fmla="*/ 4650737 w 9662615"/>
              <a:gd name="connsiteY62" fmla="*/ 1537381 h 1600474"/>
              <a:gd name="connsiteX63" fmla="*/ 4583150 w 9662615"/>
              <a:gd name="connsiteY63" fmla="*/ 1529064 h 1600474"/>
              <a:gd name="connsiteX64" fmla="*/ 4521734 w 9662615"/>
              <a:gd name="connsiteY64" fmla="*/ 1529359 h 1600474"/>
              <a:gd name="connsiteX65" fmla="*/ 4382398 w 9662615"/>
              <a:gd name="connsiteY65" fmla="*/ 1534108 h 1600474"/>
              <a:gd name="connsiteX66" fmla="*/ 4221826 w 9662615"/>
              <a:gd name="connsiteY66" fmla="*/ 1500972 h 1600474"/>
              <a:gd name="connsiteX67" fmla="*/ 4096601 w 9662615"/>
              <a:gd name="connsiteY67" fmla="*/ 1521563 h 1600474"/>
              <a:gd name="connsiteX68" fmla="*/ 4046172 w 9662615"/>
              <a:gd name="connsiteY68" fmla="*/ 1600474 h 1600474"/>
              <a:gd name="connsiteX69" fmla="*/ 3833906 w 9662615"/>
              <a:gd name="connsiteY69" fmla="*/ 1516637 h 1600474"/>
              <a:gd name="connsiteX70" fmla="*/ 3696258 w 9662615"/>
              <a:gd name="connsiteY70" fmla="*/ 1537563 h 1600474"/>
              <a:gd name="connsiteX71" fmla="*/ 3594070 w 9662615"/>
              <a:gd name="connsiteY71" fmla="*/ 1509422 h 1600474"/>
              <a:gd name="connsiteX72" fmla="*/ 3565233 w 9662615"/>
              <a:gd name="connsiteY72" fmla="*/ 1515122 h 1600474"/>
              <a:gd name="connsiteX73" fmla="*/ 3560267 w 9662615"/>
              <a:gd name="connsiteY73" fmla="*/ 1516288 h 1600474"/>
              <a:gd name="connsiteX74" fmla="*/ 3540258 w 9662615"/>
              <a:gd name="connsiteY74" fmla="*/ 1516976 h 1600474"/>
              <a:gd name="connsiteX75" fmla="*/ 3534780 w 9662615"/>
              <a:gd name="connsiteY75" fmla="*/ 1522141 h 1600474"/>
              <a:gd name="connsiteX76" fmla="*/ 3504783 w 9662615"/>
              <a:gd name="connsiteY76" fmla="*/ 1526739 h 1600474"/>
              <a:gd name="connsiteX77" fmla="*/ 3430805 w 9662615"/>
              <a:gd name="connsiteY77" fmla="*/ 1542521 h 1600474"/>
              <a:gd name="connsiteX78" fmla="*/ 3292707 w 9662615"/>
              <a:gd name="connsiteY78" fmla="*/ 1520490 h 1600474"/>
              <a:gd name="connsiteX79" fmla="*/ 3187872 w 9662615"/>
              <a:gd name="connsiteY79" fmla="*/ 1519991 h 1600474"/>
              <a:gd name="connsiteX80" fmla="*/ 3148026 w 9662615"/>
              <a:gd name="connsiteY80" fmla="*/ 1524777 h 1600474"/>
              <a:gd name="connsiteX81" fmla="*/ 3092394 w 9662615"/>
              <a:gd name="connsiteY81" fmla="*/ 1528115 h 1600474"/>
              <a:gd name="connsiteX82" fmla="*/ 2994200 w 9662615"/>
              <a:gd name="connsiteY82" fmla="*/ 1537857 h 1600474"/>
              <a:gd name="connsiteX83" fmla="*/ 2862301 w 9662615"/>
              <a:gd name="connsiteY83" fmla="*/ 1544250 h 1600474"/>
              <a:gd name="connsiteX84" fmla="*/ 2766335 w 9662615"/>
              <a:gd name="connsiteY84" fmla="*/ 1527662 h 1600474"/>
              <a:gd name="connsiteX85" fmla="*/ 2757836 w 9662615"/>
              <a:gd name="connsiteY85" fmla="*/ 1531371 h 1600474"/>
              <a:gd name="connsiteX86" fmla="*/ 2691555 w 9662615"/>
              <a:gd name="connsiteY86" fmla="*/ 1530283 h 1600474"/>
              <a:gd name="connsiteX87" fmla="*/ 2491676 w 9662615"/>
              <a:gd name="connsiteY87" fmla="*/ 1500859 h 1600474"/>
              <a:gd name="connsiteX88" fmla="*/ 2378036 w 9662615"/>
              <a:gd name="connsiteY88" fmla="*/ 1520645 h 1600474"/>
              <a:gd name="connsiteX89" fmla="*/ 2284269 w 9662615"/>
              <a:gd name="connsiteY89" fmla="*/ 1503068 h 1600474"/>
              <a:gd name="connsiteX90" fmla="*/ 2207104 w 9662615"/>
              <a:gd name="connsiteY90" fmla="*/ 1508888 h 1600474"/>
              <a:gd name="connsiteX91" fmla="*/ 2149226 w 9662615"/>
              <a:gd name="connsiteY91" fmla="*/ 1523409 h 1600474"/>
              <a:gd name="connsiteX92" fmla="*/ 2084783 w 9662615"/>
              <a:gd name="connsiteY92" fmla="*/ 1524245 h 1600474"/>
              <a:gd name="connsiteX93" fmla="*/ 2070075 w 9662615"/>
              <a:gd name="connsiteY93" fmla="*/ 1511285 h 1600474"/>
              <a:gd name="connsiteX94" fmla="*/ 2001057 w 9662615"/>
              <a:gd name="connsiteY94" fmla="*/ 1516449 h 1600474"/>
              <a:gd name="connsiteX95" fmla="*/ 1896330 w 9662615"/>
              <a:gd name="connsiteY95" fmla="*/ 1525725 h 1600474"/>
              <a:gd name="connsiteX96" fmla="*/ 1835994 w 9662615"/>
              <a:gd name="connsiteY96" fmla="*/ 1527678 h 1600474"/>
              <a:gd name="connsiteX97" fmla="*/ 1671119 w 9662615"/>
              <a:gd name="connsiteY97" fmla="*/ 1536701 h 1600474"/>
              <a:gd name="connsiteX98" fmla="*/ 1601337 w 9662615"/>
              <a:gd name="connsiteY98" fmla="*/ 1548552 h 1600474"/>
              <a:gd name="connsiteX99" fmla="*/ 1407755 w 9662615"/>
              <a:gd name="connsiteY99" fmla="*/ 1571444 h 1600474"/>
              <a:gd name="connsiteX100" fmla="*/ 1271994 w 9662615"/>
              <a:gd name="connsiteY100" fmla="*/ 1579471 h 1600474"/>
              <a:gd name="connsiteX101" fmla="*/ 1249226 w 9662615"/>
              <a:gd name="connsiteY101" fmla="*/ 1583140 h 1600474"/>
              <a:gd name="connsiteX102" fmla="*/ 1217719 w 9662615"/>
              <a:gd name="connsiteY102" fmla="*/ 1580863 h 1600474"/>
              <a:gd name="connsiteX103" fmla="*/ 1091432 w 9662615"/>
              <a:gd name="connsiteY103" fmla="*/ 1571003 h 1600474"/>
              <a:gd name="connsiteX104" fmla="*/ 992039 w 9662615"/>
              <a:gd name="connsiteY104" fmla="*/ 1556662 h 1600474"/>
              <a:gd name="connsiteX105" fmla="*/ 868264 w 9662615"/>
              <a:gd name="connsiteY105" fmla="*/ 1566392 h 1600474"/>
              <a:gd name="connsiteX106" fmla="*/ 792765 w 9662615"/>
              <a:gd name="connsiteY106" fmla="*/ 1563102 h 1600474"/>
              <a:gd name="connsiteX107" fmla="*/ 669055 w 9662615"/>
              <a:gd name="connsiteY107" fmla="*/ 1543638 h 1600474"/>
              <a:gd name="connsiteX108" fmla="*/ 506152 w 9662615"/>
              <a:gd name="connsiteY108" fmla="*/ 1549124 h 1600474"/>
              <a:gd name="connsiteX109" fmla="*/ 472797 w 9662615"/>
              <a:gd name="connsiteY109" fmla="*/ 1568904 h 1600474"/>
              <a:gd name="connsiteX110" fmla="*/ 427864 w 9662615"/>
              <a:gd name="connsiteY110" fmla="*/ 1580848 h 1600474"/>
              <a:gd name="connsiteX111" fmla="*/ 408381 w 9662615"/>
              <a:gd name="connsiteY111" fmla="*/ 1552940 h 1600474"/>
              <a:gd name="connsiteX112" fmla="*/ 267163 w 9662615"/>
              <a:gd name="connsiteY112" fmla="*/ 1531913 h 1600474"/>
              <a:gd name="connsiteX113" fmla="*/ 196644 w 9662615"/>
              <a:gd name="connsiteY113" fmla="*/ 1524565 h 1600474"/>
              <a:gd name="connsiteX114" fmla="*/ 86819 w 9662615"/>
              <a:gd name="connsiteY114" fmla="*/ 1519517 h 1600474"/>
              <a:gd name="connsiteX115" fmla="*/ 53369 w 9662615"/>
              <a:gd name="connsiteY115" fmla="*/ 1516853 h 1600474"/>
              <a:gd name="connsiteX116" fmla="*/ 2359 w 9662615"/>
              <a:gd name="connsiteY116" fmla="*/ 1515247 h 1600474"/>
              <a:gd name="connsiteX117" fmla="*/ 0 w 9662615"/>
              <a:gd name="connsiteY117" fmla="*/ 1514932 h 1600474"/>
              <a:gd name="connsiteX118" fmla="*/ 0 w 9662615"/>
              <a:gd name="connsiteY118" fmla="*/ 0 h 1600474"/>
              <a:gd name="connsiteX0" fmla="*/ 0 w 9662615"/>
              <a:gd name="connsiteY0" fmla="*/ 0 h 1679987"/>
              <a:gd name="connsiteX1" fmla="*/ 9662615 w 9662615"/>
              <a:gd name="connsiteY1" fmla="*/ 0 h 1679987"/>
              <a:gd name="connsiteX2" fmla="*/ 9662615 w 9662615"/>
              <a:gd name="connsiteY2" fmla="*/ 1280346 h 1679987"/>
              <a:gd name="connsiteX3" fmla="*/ 9658420 w 9662615"/>
              <a:gd name="connsiteY3" fmla="*/ 1280106 h 1679987"/>
              <a:gd name="connsiteX4" fmla="*/ 9469546 w 9662615"/>
              <a:gd name="connsiteY4" fmla="*/ 1289837 h 1679987"/>
              <a:gd name="connsiteX5" fmla="*/ 9385895 w 9662615"/>
              <a:gd name="connsiteY5" fmla="*/ 1269203 h 1679987"/>
              <a:gd name="connsiteX6" fmla="*/ 9144767 w 9662615"/>
              <a:gd name="connsiteY6" fmla="*/ 1264120 h 1679987"/>
              <a:gd name="connsiteX7" fmla="*/ 8837252 w 9662615"/>
              <a:gd name="connsiteY7" fmla="*/ 1350515 h 1679987"/>
              <a:gd name="connsiteX8" fmla="*/ 8705466 w 9662615"/>
              <a:gd name="connsiteY8" fmla="*/ 1342419 h 1679987"/>
              <a:gd name="connsiteX9" fmla="*/ 8652221 w 9662615"/>
              <a:gd name="connsiteY9" fmla="*/ 1326906 h 1679987"/>
              <a:gd name="connsiteX10" fmla="*/ 8632312 w 9662615"/>
              <a:gd name="connsiteY10" fmla="*/ 1326025 h 1679987"/>
              <a:gd name="connsiteX11" fmla="*/ 8591582 w 9662615"/>
              <a:gd name="connsiteY11" fmla="*/ 1341666 h 1679987"/>
              <a:gd name="connsiteX12" fmla="*/ 8537336 w 9662615"/>
              <a:gd name="connsiteY12" fmla="*/ 1341684 h 1679987"/>
              <a:gd name="connsiteX13" fmla="*/ 8472508 w 9662615"/>
              <a:gd name="connsiteY13" fmla="*/ 1363109 h 1679987"/>
              <a:gd name="connsiteX14" fmla="*/ 8258477 w 9662615"/>
              <a:gd name="connsiteY14" fmla="*/ 1370666 h 1679987"/>
              <a:gd name="connsiteX15" fmla="*/ 8197961 w 9662615"/>
              <a:gd name="connsiteY15" fmla="*/ 1392804 h 1679987"/>
              <a:gd name="connsiteX16" fmla="*/ 8171196 w 9662615"/>
              <a:gd name="connsiteY16" fmla="*/ 1397216 h 1679987"/>
              <a:gd name="connsiteX17" fmla="*/ 8127667 w 9662615"/>
              <a:gd name="connsiteY17" fmla="*/ 1418254 h 1679987"/>
              <a:gd name="connsiteX18" fmla="*/ 7974579 w 9662615"/>
              <a:gd name="connsiteY18" fmla="*/ 1383439 h 1679987"/>
              <a:gd name="connsiteX19" fmla="*/ 7768351 w 9662615"/>
              <a:gd name="connsiteY19" fmla="*/ 1395051 h 1679987"/>
              <a:gd name="connsiteX20" fmla="*/ 7635985 w 9662615"/>
              <a:gd name="connsiteY20" fmla="*/ 1386363 h 1679987"/>
              <a:gd name="connsiteX21" fmla="*/ 7466069 w 9662615"/>
              <a:gd name="connsiteY21" fmla="*/ 1377654 h 1679987"/>
              <a:gd name="connsiteX22" fmla="*/ 7355642 w 9662615"/>
              <a:gd name="connsiteY22" fmla="*/ 1407761 h 1679987"/>
              <a:gd name="connsiteX23" fmla="*/ 7151610 w 9662615"/>
              <a:gd name="connsiteY23" fmla="*/ 1397856 h 1679987"/>
              <a:gd name="connsiteX24" fmla="*/ 7082147 w 9662615"/>
              <a:gd name="connsiteY24" fmla="*/ 1406113 h 1679987"/>
              <a:gd name="connsiteX25" fmla="*/ 7014958 w 9662615"/>
              <a:gd name="connsiteY25" fmla="*/ 1396883 h 1679987"/>
              <a:gd name="connsiteX26" fmla="*/ 6907567 w 9662615"/>
              <a:gd name="connsiteY26" fmla="*/ 1419149 h 1679987"/>
              <a:gd name="connsiteX27" fmla="*/ 6748428 w 9662615"/>
              <a:gd name="connsiteY27" fmla="*/ 1420308 h 1679987"/>
              <a:gd name="connsiteX28" fmla="*/ 6654257 w 9662615"/>
              <a:gd name="connsiteY28" fmla="*/ 1424143 h 1679987"/>
              <a:gd name="connsiteX29" fmla="*/ 6620123 w 9662615"/>
              <a:gd name="connsiteY29" fmla="*/ 1430535 h 1679987"/>
              <a:gd name="connsiteX30" fmla="*/ 6571355 w 9662615"/>
              <a:gd name="connsiteY30" fmla="*/ 1436144 h 1679987"/>
              <a:gd name="connsiteX31" fmla="*/ 6486557 w 9662615"/>
              <a:gd name="connsiteY31" fmla="*/ 1449861 h 1679987"/>
              <a:gd name="connsiteX32" fmla="*/ 6370419 w 9662615"/>
              <a:gd name="connsiteY32" fmla="*/ 1461649 h 1679987"/>
              <a:gd name="connsiteX33" fmla="*/ 6278839 w 9662615"/>
              <a:gd name="connsiteY33" fmla="*/ 1449160 h 1679987"/>
              <a:gd name="connsiteX34" fmla="*/ 6272455 w 9662615"/>
              <a:gd name="connsiteY34" fmla="*/ 1453191 h 1679987"/>
              <a:gd name="connsiteX35" fmla="*/ 6212659 w 9662615"/>
              <a:gd name="connsiteY35" fmla="*/ 1454850 h 1679987"/>
              <a:gd name="connsiteX36" fmla="*/ 6069317 w 9662615"/>
              <a:gd name="connsiteY36" fmla="*/ 1445838 h 1679987"/>
              <a:gd name="connsiteX37" fmla="*/ 5878477 w 9662615"/>
              <a:gd name="connsiteY37" fmla="*/ 1439180 h 1679987"/>
              <a:gd name="connsiteX38" fmla="*/ 5838387 w 9662615"/>
              <a:gd name="connsiteY38" fmla="*/ 1444679 h 1679987"/>
              <a:gd name="connsiteX39" fmla="*/ 5771136 w 9662615"/>
              <a:gd name="connsiteY39" fmla="*/ 1453639 h 1679987"/>
              <a:gd name="connsiteX40" fmla="*/ 5724081 w 9662615"/>
              <a:gd name="connsiteY40" fmla="*/ 1470431 h 1679987"/>
              <a:gd name="connsiteX41" fmla="*/ 5666577 w 9662615"/>
              <a:gd name="connsiteY41" fmla="*/ 1473921 h 1679987"/>
              <a:gd name="connsiteX42" fmla="*/ 5649068 w 9662615"/>
              <a:gd name="connsiteY42" fmla="*/ 1461676 h 1679987"/>
              <a:gd name="connsiteX43" fmla="*/ 5588902 w 9662615"/>
              <a:gd name="connsiteY43" fmla="*/ 1469647 h 1679987"/>
              <a:gd name="connsiteX44" fmla="*/ 5498090 w 9662615"/>
              <a:gd name="connsiteY44" fmla="*/ 1483173 h 1679987"/>
              <a:gd name="connsiteX45" fmla="*/ 5444641 w 9662615"/>
              <a:gd name="connsiteY45" fmla="*/ 1487602 h 1679987"/>
              <a:gd name="connsiteX46" fmla="*/ 5299812 w 9662615"/>
              <a:gd name="connsiteY46" fmla="*/ 1503362 h 1679987"/>
              <a:gd name="connsiteX47" fmla="*/ 5213947 w 9662615"/>
              <a:gd name="connsiteY47" fmla="*/ 1516637 h 1679987"/>
              <a:gd name="connsiteX48" fmla="*/ 5090342 w 9662615"/>
              <a:gd name="connsiteY48" fmla="*/ 1546680 h 1679987"/>
              <a:gd name="connsiteX49" fmla="*/ 5129812 w 9662615"/>
              <a:gd name="connsiteY49" fmla="*/ 1521277 h 1679987"/>
              <a:gd name="connsiteX50" fmla="*/ 5059484 w 9662615"/>
              <a:gd name="connsiteY50" fmla="*/ 1546802 h 1679987"/>
              <a:gd name="connsiteX51" fmla="*/ 5038524 w 9662615"/>
              <a:gd name="connsiteY51" fmla="*/ 1545675 h 1679987"/>
              <a:gd name="connsiteX52" fmla="*/ 5026564 w 9662615"/>
              <a:gd name="connsiteY52" fmla="*/ 1545376 h 1679987"/>
              <a:gd name="connsiteX53" fmla="*/ 4969433 w 9662615"/>
              <a:gd name="connsiteY53" fmla="*/ 1550865 h 1679987"/>
              <a:gd name="connsiteX54" fmla="*/ 4929254 w 9662615"/>
              <a:gd name="connsiteY54" fmla="*/ 1563452 h 1679987"/>
              <a:gd name="connsiteX55" fmla="*/ 4871726 w 9662615"/>
              <a:gd name="connsiteY55" fmla="*/ 1570584 h 1679987"/>
              <a:gd name="connsiteX56" fmla="*/ 4843267 w 9662615"/>
              <a:gd name="connsiteY56" fmla="*/ 1561459 h 1679987"/>
              <a:gd name="connsiteX57" fmla="*/ 4821058 w 9662615"/>
              <a:gd name="connsiteY57" fmla="*/ 1553078 h 1679987"/>
              <a:gd name="connsiteX58" fmla="*/ 4791466 w 9662615"/>
              <a:gd name="connsiteY58" fmla="*/ 1561324 h 1679987"/>
              <a:gd name="connsiteX59" fmla="*/ 4784247 w 9662615"/>
              <a:gd name="connsiteY59" fmla="*/ 1562342 h 1679987"/>
              <a:gd name="connsiteX60" fmla="*/ 4739309 w 9662615"/>
              <a:gd name="connsiteY60" fmla="*/ 1553948 h 1679987"/>
              <a:gd name="connsiteX61" fmla="*/ 4697562 w 9662615"/>
              <a:gd name="connsiteY61" fmla="*/ 1551206 h 1679987"/>
              <a:gd name="connsiteX62" fmla="*/ 4650737 w 9662615"/>
              <a:gd name="connsiteY62" fmla="*/ 1537381 h 1679987"/>
              <a:gd name="connsiteX63" fmla="*/ 4583150 w 9662615"/>
              <a:gd name="connsiteY63" fmla="*/ 1529064 h 1679987"/>
              <a:gd name="connsiteX64" fmla="*/ 4521734 w 9662615"/>
              <a:gd name="connsiteY64" fmla="*/ 1529359 h 1679987"/>
              <a:gd name="connsiteX65" fmla="*/ 4382398 w 9662615"/>
              <a:gd name="connsiteY65" fmla="*/ 1534108 h 1679987"/>
              <a:gd name="connsiteX66" fmla="*/ 4221826 w 9662615"/>
              <a:gd name="connsiteY66" fmla="*/ 1500972 h 1679987"/>
              <a:gd name="connsiteX67" fmla="*/ 4096601 w 9662615"/>
              <a:gd name="connsiteY67" fmla="*/ 1521563 h 1679987"/>
              <a:gd name="connsiteX68" fmla="*/ 3879195 w 9662615"/>
              <a:gd name="connsiteY68" fmla="*/ 1679987 h 1679987"/>
              <a:gd name="connsiteX69" fmla="*/ 3833906 w 9662615"/>
              <a:gd name="connsiteY69" fmla="*/ 1516637 h 1679987"/>
              <a:gd name="connsiteX70" fmla="*/ 3696258 w 9662615"/>
              <a:gd name="connsiteY70" fmla="*/ 1537563 h 1679987"/>
              <a:gd name="connsiteX71" fmla="*/ 3594070 w 9662615"/>
              <a:gd name="connsiteY71" fmla="*/ 1509422 h 1679987"/>
              <a:gd name="connsiteX72" fmla="*/ 3565233 w 9662615"/>
              <a:gd name="connsiteY72" fmla="*/ 1515122 h 1679987"/>
              <a:gd name="connsiteX73" fmla="*/ 3560267 w 9662615"/>
              <a:gd name="connsiteY73" fmla="*/ 1516288 h 1679987"/>
              <a:gd name="connsiteX74" fmla="*/ 3540258 w 9662615"/>
              <a:gd name="connsiteY74" fmla="*/ 1516976 h 1679987"/>
              <a:gd name="connsiteX75" fmla="*/ 3534780 w 9662615"/>
              <a:gd name="connsiteY75" fmla="*/ 1522141 h 1679987"/>
              <a:gd name="connsiteX76" fmla="*/ 3504783 w 9662615"/>
              <a:gd name="connsiteY76" fmla="*/ 1526739 h 1679987"/>
              <a:gd name="connsiteX77" fmla="*/ 3430805 w 9662615"/>
              <a:gd name="connsiteY77" fmla="*/ 1542521 h 1679987"/>
              <a:gd name="connsiteX78" fmla="*/ 3292707 w 9662615"/>
              <a:gd name="connsiteY78" fmla="*/ 1520490 h 1679987"/>
              <a:gd name="connsiteX79" fmla="*/ 3187872 w 9662615"/>
              <a:gd name="connsiteY79" fmla="*/ 1519991 h 1679987"/>
              <a:gd name="connsiteX80" fmla="*/ 3148026 w 9662615"/>
              <a:gd name="connsiteY80" fmla="*/ 1524777 h 1679987"/>
              <a:gd name="connsiteX81" fmla="*/ 3092394 w 9662615"/>
              <a:gd name="connsiteY81" fmla="*/ 1528115 h 1679987"/>
              <a:gd name="connsiteX82" fmla="*/ 2994200 w 9662615"/>
              <a:gd name="connsiteY82" fmla="*/ 1537857 h 1679987"/>
              <a:gd name="connsiteX83" fmla="*/ 2862301 w 9662615"/>
              <a:gd name="connsiteY83" fmla="*/ 1544250 h 1679987"/>
              <a:gd name="connsiteX84" fmla="*/ 2766335 w 9662615"/>
              <a:gd name="connsiteY84" fmla="*/ 1527662 h 1679987"/>
              <a:gd name="connsiteX85" fmla="*/ 2757836 w 9662615"/>
              <a:gd name="connsiteY85" fmla="*/ 1531371 h 1679987"/>
              <a:gd name="connsiteX86" fmla="*/ 2691555 w 9662615"/>
              <a:gd name="connsiteY86" fmla="*/ 1530283 h 1679987"/>
              <a:gd name="connsiteX87" fmla="*/ 2491676 w 9662615"/>
              <a:gd name="connsiteY87" fmla="*/ 1500859 h 1679987"/>
              <a:gd name="connsiteX88" fmla="*/ 2378036 w 9662615"/>
              <a:gd name="connsiteY88" fmla="*/ 1520645 h 1679987"/>
              <a:gd name="connsiteX89" fmla="*/ 2284269 w 9662615"/>
              <a:gd name="connsiteY89" fmla="*/ 1503068 h 1679987"/>
              <a:gd name="connsiteX90" fmla="*/ 2207104 w 9662615"/>
              <a:gd name="connsiteY90" fmla="*/ 1508888 h 1679987"/>
              <a:gd name="connsiteX91" fmla="*/ 2149226 w 9662615"/>
              <a:gd name="connsiteY91" fmla="*/ 1523409 h 1679987"/>
              <a:gd name="connsiteX92" fmla="*/ 2084783 w 9662615"/>
              <a:gd name="connsiteY92" fmla="*/ 1524245 h 1679987"/>
              <a:gd name="connsiteX93" fmla="*/ 2070075 w 9662615"/>
              <a:gd name="connsiteY93" fmla="*/ 1511285 h 1679987"/>
              <a:gd name="connsiteX94" fmla="*/ 2001057 w 9662615"/>
              <a:gd name="connsiteY94" fmla="*/ 1516449 h 1679987"/>
              <a:gd name="connsiteX95" fmla="*/ 1896330 w 9662615"/>
              <a:gd name="connsiteY95" fmla="*/ 1525725 h 1679987"/>
              <a:gd name="connsiteX96" fmla="*/ 1835994 w 9662615"/>
              <a:gd name="connsiteY96" fmla="*/ 1527678 h 1679987"/>
              <a:gd name="connsiteX97" fmla="*/ 1671119 w 9662615"/>
              <a:gd name="connsiteY97" fmla="*/ 1536701 h 1679987"/>
              <a:gd name="connsiteX98" fmla="*/ 1601337 w 9662615"/>
              <a:gd name="connsiteY98" fmla="*/ 1548552 h 1679987"/>
              <a:gd name="connsiteX99" fmla="*/ 1407755 w 9662615"/>
              <a:gd name="connsiteY99" fmla="*/ 1571444 h 1679987"/>
              <a:gd name="connsiteX100" fmla="*/ 1271994 w 9662615"/>
              <a:gd name="connsiteY100" fmla="*/ 1579471 h 1679987"/>
              <a:gd name="connsiteX101" fmla="*/ 1249226 w 9662615"/>
              <a:gd name="connsiteY101" fmla="*/ 1583140 h 1679987"/>
              <a:gd name="connsiteX102" fmla="*/ 1217719 w 9662615"/>
              <a:gd name="connsiteY102" fmla="*/ 1580863 h 1679987"/>
              <a:gd name="connsiteX103" fmla="*/ 1091432 w 9662615"/>
              <a:gd name="connsiteY103" fmla="*/ 1571003 h 1679987"/>
              <a:gd name="connsiteX104" fmla="*/ 992039 w 9662615"/>
              <a:gd name="connsiteY104" fmla="*/ 1556662 h 1679987"/>
              <a:gd name="connsiteX105" fmla="*/ 868264 w 9662615"/>
              <a:gd name="connsiteY105" fmla="*/ 1566392 h 1679987"/>
              <a:gd name="connsiteX106" fmla="*/ 792765 w 9662615"/>
              <a:gd name="connsiteY106" fmla="*/ 1563102 h 1679987"/>
              <a:gd name="connsiteX107" fmla="*/ 669055 w 9662615"/>
              <a:gd name="connsiteY107" fmla="*/ 1543638 h 1679987"/>
              <a:gd name="connsiteX108" fmla="*/ 506152 w 9662615"/>
              <a:gd name="connsiteY108" fmla="*/ 1549124 h 1679987"/>
              <a:gd name="connsiteX109" fmla="*/ 472797 w 9662615"/>
              <a:gd name="connsiteY109" fmla="*/ 1568904 h 1679987"/>
              <a:gd name="connsiteX110" fmla="*/ 427864 w 9662615"/>
              <a:gd name="connsiteY110" fmla="*/ 1580848 h 1679987"/>
              <a:gd name="connsiteX111" fmla="*/ 408381 w 9662615"/>
              <a:gd name="connsiteY111" fmla="*/ 1552940 h 1679987"/>
              <a:gd name="connsiteX112" fmla="*/ 267163 w 9662615"/>
              <a:gd name="connsiteY112" fmla="*/ 1531913 h 1679987"/>
              <a:gd name="connsiteX113" fmla="*/ 196644 w 9662615"/>
              <a:gd name="connsiteY113" fmla="*/ 1524565 h 1679987"/>
              <a:gd name="connsiteX114" fmla="*/ 86819 w 9662615"/>
              <a:gd name="connsiteY114" fmla="*/ 1519517 h 1679987"/>
              <a:gd name="connsiteX115" fmla="*/ 53369 w 9662615"/>
              <a:gd name="connsiteY115" fmla="*/ 1516853 h 1679987"/>
              <a:gd name="connsiteX116" fmla="*/ 2359 w 9662615"/>
              <a:gd name="connsiteY116" fmla="*/ 1515247 h 1679987"/>
              <a:gd name="connsiteX117" fmla="*/ 0 w 9662615"/>
              <a:gd name="connsiteY117" fmla="*/ 1514932 h 1679987"/>
              <a:gd name="connsiteX118" fmla="*/ 0 w 9662615"/>
              <a:gd name="connsiteY118" fmla="*/ 0 h 1679987"/>
              <a:gd name="connsiteX0" fmla="*/ 0 w 9662615"/>
              <a:gd name="connsiteY0" fmla="*/ 0 h 1648182"/>
              <a:gd name="connsiteX1" fmla="*/ 9662615 w 9662615"/>
              <a:gd name="connsiteY1" fmla="*/ 0 h 1648182"/>
              <a:gd name="connsiteX2" fmla="*/ 9662615 w 9662615"/>
              <a:gd name="connsiteY2" fmla="*/ 1280346 h 1648182"/>
              <a:gd name="connsiteX3" fmla="*/ 9658420 w 9662615"/>
              <a:gd name="connsiteY3" fmla="*/ 1280106 h 1648182"/>
              <a:gd name="connsiteX4" fmla="*/ 9469546 w 9662615"/>
              <a:gd name="connsiteY4" fmla="*/ 1289837 h 1648182"/>
              <a:gd name="connsiteX5" fmla="*/ 9385895 w 9662615"/>
              <a:gd name="connsiteY5" fmla="*/ 1269203 h 1648182"/>
              <a:gd name="connsiteX6" fmla="*/ 9144767 w 9662615"/>
              <a:gd name="connsiteY6" fmla="*/ 1264120 h 1648182"/>
              <a:gd name="connsiteX7" fmla="*/ 8837252 w 9662615"/>
              <a:gd name="connsiteY7" fmla="*/ 1350515 h 1648182"/>
              <a:gd name="connsiteX8" fmla="*/ 8705466 w 9662615"/>
              <a:gd name="connsiteY8" fmla="*/ 1342419 h 1648182"/>
              <a:gd name="connsiteX9" fmla="*/ 8652221 w 9662615"/>
              <a:gd name="connsiteY9" fmla="*/ 1326906 h 1648182"/>
              <a:gd name="connsiteX10" fmla="*/ 8632312 w 9662615"/>
              <a:gd name="connsiteY10" fmla="*/ 1326025 h 1648182"/>
              <a:gd name="connsiteX11" fmla="*/ 8591582 w 9662615"/>
              <a:gd name="connsiteY11" fmla="*/ 1341666 h 1648182"/>
              <a:gd name="connsiteX12" fmla="*/ 8537336 w 9662615"/>
              <a:gd name="connsiteY12" fmla="*/ 1341684 h 1648182"/>
              <a:gd name="connsiteX13" fmla="*/ 8472508 w 9662615"/>
              <a:gd name="connsiteY13" fmla="*/ 1363109 h 1648182"/>
              <a:gd name="connsiteX14" fmla="*/ 8258477 w 9662615"/>
              <a:gd name="connsiteY14" fmla="*/ 1370666 h 1648182"/>
              <a:gd name="connsiteX15" fmla="*/ 8197961 w 9662615"/>
              <a:gd name="connsiteY15" fmla="*/ 1392804 h 1648182"/>
              <a:gd name="connsiteX16" fmla="*/ 8171196 w 9662615"/>
              <a:gd name="connsiteY16" fmla="*/ 1397216 h 1648182"/>
              <a:gd name="connsiteX17" fmla="*/ 8127667 w 9662615"/>
              <a:gd name="connsiteY17" fmla="*/ 1418254 h 1648182"/>
              <a:gd name="connsiteX18" fmla="*/ 7974579 w 9662615"/>
              <a:gd name="connsiteY18" fmla="*/ 1383439 h 1648182"/>
              <a:gd name="connsiteX19" fmla="*/ 7768351 w 9662615"/>
              <a:gd name="connsiteY19" fmla="*/ 1395051 h 1648182"/>
              <a:gd name="connsiteX20" fmla="*/ 7635985 w 9662615"/>
              <a:gd name="connsiteY20" fmla="*/ 1386363 h 1648182"/>
              <a:gd name="connsiteX21" fmla="*/ 7466069 w 9662615"/>
              <a:gd name="connsiteY21" fmla="*/ 1377654 h 1648182"/>
              <a:gd name="connsiteX22" fmla="*/ 7355642 w 9662615"/>
              <a:gd name="connsiteY22" fmla="*/ 1407761 h 1648182"/>
              <a:gd name="connsiteX23" fmla="*/ 7151610 w 9662615"/>
              <a:gd name="connsiteY23" fmla="*/ 1397856 h 1648182"/>
              <a:gd name="connsiteX24" fmla="*/ 7082147 w 9662615"/>
              <a:gd name="connsiteY24" fmla="*/ 1406113 h 1648182"/>
              <a:gd name="connsiteX25" fmla="*/ 7014958 w 9662615"/>
              <a:gd name="connsiteY25" fmla="*/ 1396883 h 1648182"/>
              <a:gd name="connsiteX26" fmla="*/ 6907567 w 9662615"/>
              <a:gd name="connsiteY26" fmla="*/ 1419149 h 1648182"/>
              <a:gd name="connsiteX27" fmla="*/ 6748428 w 9662615"/>
              <a:gd name="connsiteY27" fmla="*/ 1420308 h 1648182"/>
              <a:gd name="connsiteX28" fmla="*/ 6654257 w 9662615"/>
              <a:gd name="connsiteY28" fmla="*/ 1424143 h 1648182"/>
              <a:gd name="connsiteX29" fmla="*/ 6620123 w 9662615"/>
              <a:gd name="connsiteY29" fmla="*/ 1430535 h 1648182"/>
              <a:gd name="connsiteX30" fmla="*/ 6571355 w 9662615"/>
              <a:gd name="connsiteY30" fmla="*/ 1436144 h 1648182"/>
              <a:gd name="connsiteX31" fmla="*/ 6486557 w 9662615"/>
              <a:gd name="connsiteY31" fmla="*/ 1449861 h 1648182"/>
              <a:gd name="connsiteX32" fmla="*/ 6370419 w 9662615"/>
              <a:gd name="connsiteY32" fmla="*/ 1461649 h 1648182"/>
              <a:gd name="connsiteX33" fmla="*/ 6278839 w 9662615"/>
              <a:gd name="connsiteY33" fmla="*/ 1449160 h 1648182"/>
              <a:gd name="connsiteX34" fmla="*/ 6272455 w 9662615"/>
              <a:gd name="connsiteY34" fmla="*/ 1453191 h 1648182"/>
              <a:gd name="connsiteX35" fmla="*/ 6212659 w 9662615"/>
              <a:gd name="connsiteY35" fmla="*/ 1454850 h 1648182"/>
              <a:gd name="connsiteX36" fmla="*/ 6069317 w 9662615"/>
              <a:gd name="connsiteY36" fmla="*/ 1445838 h 1648182"/>
              <a:gd name="connsiteX37" fmla="*/ 5878477 w 9662615"/>
              <a:gd name="connsiteY37" fmla="*/ 1439180 h 1648182"/>
              <a:gd name="connsiteX38" fmla="*/ 5838387 w 9662615"/>
              <a:gd name="connsiteY38" fmla="*/ 1444679 h 1648182"/>
              <a:gd name="connsiteX39" fmla="*/ 5771136 w 9662615"/>
              <a:gd name="connsiteY39" fmla="*/ 1453639 h 1648182"/>
              <a:gd name="connsiteX40" fmla="*/ 5724081 w 9662615"/>
              <a:gd name="connsiteY40" fmla="*/ 1470431 h 1648182"/>
              <a:gd name="connsiteX41" fmla="*/ 5666577 w 9662615"/>
              <a:gd name="connsiteY41" fmla="*/ 1473921 h 1648182"/>
              <a:gd name="connsiteX42" fmla="*/ 5649068 w 9662615"/>
              <a:gd name="connsiteY42" fmla="*/ 1461676 h 1648182"/>
              <a:gd name="connsiteX43" fmla="*/ 5588902 w 9662615"/>
              <a:gd name="connsiteY43" fmla="*/ 1469647 h 1648182"/>
              <a:gd name="connsiteX44" fmla="*/ 5498090 w 9662615"/>
              <a:gd name="connsiteY44" fmla="*/ 1483173 h 1648182"/>
              <a:gd name="connsiteX45" fmla="*/ 5444641 w 9662615"/>
              <a:gd name="connsiteY45" fmla="*/ 1487602 h 1648182"/>
              <a:gd name="connsiteX46" fmla="*/ 5299812 w 9662615"/>
              <a:gd name="connsiteY46" fmla="*/ 1503362 h 1648182"/>
              <a:gd name="connsiteX47" fmla="*/ 5213947 w 9662615"/>
              <a:gd name="connsiteY47" fmla="*/ 1516637 h 1648182"/>
              <a:gd name="connsiteX48" fmla="*/ 5090342 w 9662615"/>
              <a:gd name="connsiteY48" fmla="*/ 1546680 h 1648182"/>
              <a:gd name="connsiteX49" fmla="*/ 5129812 w 9662615"/>
              <a:gd name="connsiteY49" fmla="*/ 1521277 h 1648182"/>
              <a:gd name="connsiteX50" fmla="*/ 5059484 w 9662615"/>
              <a:gd name="connsiteY50" fmla="*/ 1546802 h 1648182"/>
              <a:gd name="connsiteX51" fmla="*/ 5038524 w 9662615"/>
              <a:gd name="connsiteY51" fmla="*/ 1545675 h 1648182"/>
              <a:gd name="connsiteX52" fmla="*/ 5026564 w 9662615"/>
              <a:gd name="connsiteY52" fmla="*/ 1545376 h 1648182"/>
              <a:gd name="connsiteX53" fmla="*/ 4969433 w 9662615"/>
              <a:gd name="connsiteY53" fmla="*/ 1550865 h 1648182"/>
              <a:gd name="connsiteX54" fmla="*/ 4929254 w 9662615"/>
              <a:gd name="connsiteY54" fmla="*/ 1563452 h 1648182"/>
              <a:gd name="connsiteX55" fmla="*/ 4871726 w 9662615"/>
              <a:gd name="connsiteY55" fmla="*/ 1570584 h 1648182"/>
              <a:gd name="connsiteX56" fmla="*/ 4843267 w 9662615"/>
              <a:gd name="connsiteY56" fmla="*/ 1561459 h 1648182"/>
              <a:gd name="connsiteX57" fmla="*/ 4821058 w 9662615"/>
              <a:gd name="connsiteY57" fmla="*/ 1553078 h 1648182"/>
              <a:gd name="connsiteX58" fmla="*/ 4791466 w 9662615"/>
              <a:gd name="connsiteY58" fmla="*/ 1561324 h 1648182"/>
              <a:gd name="connsiteX59" fmla="*/ 4784247 w 9662615"/>
              <a:gd name="connsiteY59" fmla="*/ 1562342 h 1648182"/>
              <a:gd name="connsiteX60" fmla="*/ 4739309 w 9662615"/>
              <a:gd name="connsiteY60" fmla="*/ 1553948 h 1648182"/>
              <a:gd name="connsiteX61" fmla="*/ 4697562 w 9662615"/>
              <a:gd name="connsiteY61" fmla="*/ 1551206 h 1648182"/>
              <a:gd name="connsiteX62" fmla="*/ 4650737 w 9662615"/>
              <a:gd name="connsiteY62" fmla="*/ 1537381 h 1648182"/>
              <a:gd name="connsiteX63" fmla="*/ 4583150 w 9662615"/>
              <a:gd name="connsiteY63" fmla="*/ 1529064 h 1648182"/>
              <a:gd name="connsiteX64" fmla="*/ 4521734 w 9662615"/>
              <a:gd name="connsiteY64" fmla="*/ 1529359 h 1648182"/>
              <a:gd name="connsiteX65" fmla="*/ 4382398 w 9662615"/>
              <a:gd name="connsiteY65" fmla="*/ 1534108 h 1648182"/>
              <a:gd name="connsiteX66" fmla="*/ 4221826 w 9662615"/>
              <a:gd name="connsiteY66" fmla="*/ 1500972 h 1648182"/>
              <a:gd name="connsiteX67" fmla="*/ 4096601 w 9662615"/>
              <a:gd name="connsiteY67" fmla="*/ 1521563 h 1648182"/>
              <a:gd name="connsiteX68" fmla="*/ 4058099 w 9662615"/>
              <a:gd name="connsiteY68" fmla="*/ 1648182 h 1648182"/>
              <a:gd name="connsiteX69" fmla="*/ 3833906 w 9662615"/>
              <a:gd name="connsiteY69" fmla="*/ 1516637 h 1648182"/>
              <a:gd name="connsiteX70" fmla="*/ 3696258 w 9662615"/>
              <a:gd name="connsiteY70" fmla="*/ 1537563 h 1648182"/>
              <a:gd name="connsiteX71" fmla="*/ 3594070 w 9662615"/>
              <a:gd name="connsiteY71" fmla="*/ 1509422 h 1648182"/>
              <a:gd name="connsiteX72" fmla="*/ 3565233 w 9662615"/>
              <a:gd name="connsiteY72" fmla="*/ 1515122 h 1648182"/>
              <a:gd name="connsiteX73" fmla="*/ 3560267 w 9662615"/>
              <a:gd name="connsiteY73" fmla="*/ 1516288 h 1648182"/>
              <a:gd name="connsiteX74" fmla="*/ 3540258 w 9662615"/>
              <a:gd name="connsiteY74" fmla="*/ 1516976 h 1648182"/>
              <a:gd name="connsiteX75" fmla="*/ 3534780 w 9662615"/>
              <a:gd name="connsiteY75" fmla="*/ 1522141 h 1648182"/>
              <a:gd name="connsiteX76" fmla="*/ 3504783 w 9662615"/>
              <a:gd name="connsiteY76" fmla="*/ 1526739 h 1648182"/>
              <a:gd name="connsiteX77" fmla="*/ 3430805 w 9662615"/>
              <a:gd name="connsiteY77" fmla="*/ 1542521 h 1648182"/>
              <a:gd name="connsiteX78" fmla="*/ 3292707 w 9662615"/>
              <a:gd name="connsiteY78" fmla="*/ 1520490 h 1648182"/>
              <a:gd name="connsiteX79" fmla="*/ 3187872 w 9662615"/>
              <a:gd name="connsiteY79" fmla="*/ 1519991 h 1648182"/>
              <a:gd name="connsiteX80" fmla="*/ 3148026 w 9662615"/>
              <a:gd name="connsiteY80" fmla="*/ 1524777 h 1648182"/>
              <a:gd name="connsiteX81" fmla="*/ 3092394 w 9662615"/>
              <a:gd name="connsiteY81" fmla="*/ 1528115 h 1648182"/>
              <a:gd name="connsiteX82" fmla="*/ 2994200 w 9662615"/>
              <a:gd name="connsiteY82" fmla="*/ 1537857 h 1648182"/>
              <a:gd name="connsiteX83" fmla="*/ 2862301 w 9662615"/>
              <a:gd name="connsiteY83" fmla="*/ 1544250 h 1648182"/>
              <a:gd name="connsiteX84" fmla="*/ 2766335 w 9662615"/>
              <a:gd name="connsiteY84" fmla="*/ 1527662 h 1648182"/>
              <a:gd name="connsiteX85" fmla="*/ 2757836 w 9662615"/>
              <a:gd name="connsiteY85" fmla="*/ 1531371 h 1648182"/>
              <a:gd name="connsiteX86" fmla="*/ 2691555 w 9662615"/>
              <a:gd name="connsiteY86" fmla="*/ 1530283 h 1648182"/>
              <a:gd name="connsiteX87" fmla="*/ 2491676 w 9662615"/>
              <a:gd name="connsiteY87" fmla="*/ 1500859 h 1648182"/>
              <a:gd name="connsiteX88" fmla="*/ 2378036 w 9662615"/>
              <a:gd name="connsiteY88" fmla="*/ 1520645 h 1648182"/>
              <a:gd name="connsiteX89" fmla="*/ 2284269 w 9662615"/>
              <a:gd name="connsiteY89" fmla="*/ 1503068 h 1648182"/>
              <a:gd name="connsiteX90" fmla="*/ 2207104 w 9662615"/>
              <a:gd name="connsiteY90" fmla="*/ 1508888 h 1648182"/>
              <a:gd name="connsiteX91" fmla="*/ 2149226 w 9662615"/>
              <a:gd name="connsiteY91" fmla="*/ 1523409 h 1648182"/>
              <a:gd name="connsiteX92" fmla="*/ 2084783 w 9662615"/>
              <a:gd name="connsiteY92" fmla="*/ 1524245 h 1648182"/>
              <a:gd name="connsiteX93" fmla="*/ 2070075 w 9662615"/>
              <a:gd name="connsiteY93" fmla="*/ 1511285 h 1648182"/>
              <a:gd name="connsiteX94" fmla="*/ 2001057 w 9662615"/>
              <a:gd name="connsiteY94" fmla="*/ 1516449 h 1648182"/>
              <a:gd name="connsiteX95" fmla="*/ 1896330 w 9662615"/>
              <a:gd name="connsiteY95" fmla="*/ 1525725 h 1648182"/>
              <a:gd name="connsiteX96" fmla="*/ 1835994 w 9662615"/>
              <a:gd name="connsiteY96" fmla="*/ 1527678 h 1648182"/>
              <a:gd name="connsiteX97" fmla="*/ 1671119 w 9662615"/>
              <a:gd name="connsiteY97" fmla="*/ 1536701 h 1648182"/>
              <a:gd name="connsiteX98" fmla="*/ 1601337 w 9662615"/>
              <a:gd name="connsiteY98" fmla="*/ 1548552 h 1648182"/>
              <a:gd name="connsiteX99" fmla="*/ 1407755 w 9662615"/>
              <a:gd name="connsiteY99" fmla="*/ 1571444 h 1648182"/>
              <a:gd name="connsiteX100" fmla="*/ 1271994 w 9662615"/>
              <a:gd name="connsiteY100" fmla="*/ 1579471 h 1648182"/>
              <a:gd name="connsiteX101" fmla="*/ 1249226 w 9662615"/>
              <a:gd name="connsiteY101" fmla="*/ 1583140 h 1648182"/>
              <a:gd name="connsiteX102" fmla="*/ 1217719 w 9662615"/>
              <a:gd name="connsiteY102" fmla="*/ 1580863 h 1648182"/>
              <a:gd name="connsiteX103" fmla="*/ 1091432 w 9662615"/>
              <a:gd name="connsiteY103" fmla="*/ 1571003 h 1648182"/>
              <a:gd name="connsiteX104" fmla="*/ 992039 w 9662615"/>
              <a:gd name="connsiteY104" fmla="*/ 1556662 h 1648182"/>
              <a:gd name="connsiteX105" fmla="*/ 868264 w 9662615"/>
              <a:gd name="connsiteY105" fmla="*/ 1566392 h 1648182"/>
              <a:gd name="connsiteX106" fmla="*/ 792765 w 9662615"/>
              <a:gd name="connsiteY106" fmla="*/ 1563102 h 1648182"/>
              <a:gd name="connsiteX107" fmla="*/ 669055 w 9662615"/>
              <a:gd name="connsiteY107" fmla="*/ 1543638 h 1648182"/>
              <a:gd name="connsiteX108" fmla="*/ 506152 w 9662615"/>
              <a:gd name="connsiteY108" fmla="*/ 1549124 h 1648182"/>
              <a:gd name="connsiteX109" fmla="*/ 472797 w 9662615"/>
              <a:gd name="connsiteY109" fmla="*/ 1568904 h 1648182"/>
              <a:gd name="connsiteX110" fmla="*/ 427864 w 9662615"/>
              <a:gd name="connsiteY110" fmla="*/ 1580848 h 1648182"/>
              <a:gd name="connsiteX111" fmla="*/ 408381 w 9662615"/>
              <a:gd name="connsiteY111" fmla="*/ 1552940 h 1648182"/>
              <a:gd name="connsiteX112" fmla="*/ 267163 w 9662615"/>
              <a:gd name="connsiteY112" fmla="*/ 1531913 h 1648182"/>
              <a:gd name="connsiteX113" fmla="*/ 196644 w 9662615"/>
              <a:gd name="connsiteY113" fmla="*/ 1524565 h 1648182"/>
              <a:gd name="connsiteX114" fmla="*/ 86819 w 9662615"/>
              <a:gd name="connsiteY114" fmla="*/ 1519517 h 1648182"/>
              <a:gd name="connsiteX115" fmla="*/ 53369 w 9662615"/>
              <a:gd name="connsiteY115" fmla="*/ 1516853 h 1648182"/>
              <a:gd name="connsiteX116" fmla="*/ 2359 w 9662615"/>
              <a:gd name="connsiteY116" fmla="*/ 1515247 h 1648182"/>
              <a:gd name="connsiteX117" fmla="*/ 0 w 9662615"/>
              <a:gd name="connsiteY117" fmla="*/ 1514932 h 1648182"/>
              <a:gd name="connsiteX118" fmla="*/ 0 w 9662615"/>
              <a:gd name="connsiteY118" fmla="*/ 0 h 1648182"/>
              <a:gd name="connsiteX0" fmla="*/ 0 w 9662615"/>
              <a:gd name="connsiteY0" fmla="*/ 0 h 1648182"/>
              <a:gd name="connsiteX1" fmla="*/ 9662615 w 9662615"/>
              <a:gd name="connsiteY1" fmla="*/ 0 h 1648182"/>
              <a:gd name="connsiteX2" fmla="*/ 9662615 w 9662615"/>
              <a:gd name="connsiteY2" fmla="*/ 1280346 h 1648182"/>
              <a:gd name="connsiteX3" fmla="*/ 9658420 w 9662615"/>
              <a:gd name="connsiteY3" fmla="*/ 1280106 h 1648182"/>
              <a:gd name="connsiteX4" fmla="*/ 9469546 w 9662615"/>
              <a:gd name="connsiteY4" fmla="*/ 1289837 h 1648182"/>
              <a:gd name="connsiteX5" fmla="*/ 9385895 w 9662615"/>
              <a:gd name="connsiteY5" fmla="*/ 1269203 h 1648182"/>
              <a:gd name="connsiteX6" fmla="*/ 9144767 w 9662615"/>
              <a:gd name="connsiteY6" fmla="*/ 1264120 h 1648182"/>
              <a:gd name="connsiteX7" fmla="*/ 8837252 w 9662615"/>
              <a:gd name="connsiteY7" fmla="*/ 1350515 h 1648182"/>
              <a:gd name="connsiteX8" fmla="*/ 8705466 w 9662615"/>
              <a:gd name="connsiteY8" fmla="*/ 1342419 h 1648182"/>
              <a:gd name="connsiteX9" fmla="*/ 8652221 w 9662615"/>
              <a:gd name="connsiteY9" fmla="*/ 1326906 h 1648182"/>
              <a:gd name="connsiteX10" fmla="*/ 8632312 w 9662615"/>
              <a:gd name="connsiteY10" fmla="*/ 1326025 h 1648182"/>
              <a:gd name="connsiteX11" fmla="*/ 8591582 w 9662615"/>
              <a:gd name="connsiteY11" fmla="*/ 1341666 h 1648182"/>
              <a:gd name="connsiteX12" fmla="*/ 8537336 w 9662615"/>
              <a:gd name="connsiteY12" fmla="*/ 1341684 h 1648182"/>
              <a:gd name="connsiteX13" fmla="*/ 8472508 w 9662615"/>
              <a:gd name="connsiteY13" fmla="*/ 1363109 h 1648182"/>
              <a:gd name="connsiteX14" fmla="*/ 8258477 w 9662615"/>
              <a:gd name="connsiteY14" fmla="*/ 1370666 h 1648182"/>
              <a:gd name="connsiteX15" fmla="*/ 8197961 w 9662615"/>
              <a:gd name="connsiteY15" fmla="*/ 1392804 h 1648182"/>
              <a:gd name="connsiteX16" fmla="*/ 8171196 w 9662615"/>
              <a:gd name="connsiteY16" fmla="*/ 1397216 h 1648182"/>
              <a:gd name="connsiteX17" fmla="*/ 8127667 w 9662615"/>
              <a:gd name="connsiteY17" fmla="*/ 1418254 h 1648182"/>
              <a:gd name="connsiteX18" fmla="*/ 7974579 w 9662615"/>
              <a:gd name="connsiteY18" fmla="*/ 1383439 h 1648182"/>
              <a:gd name="connsiteX19" fmla="*/ 7768351 w 9662615"/>
              <a:gd name="connsiteY19" fmla="*/ 1395051 h 1648182"/>
              <a:gd name="connsiteX20" fmla="*/ 7635985 w 9662615"/>
              <a:gd name="connsiteY20" fmla="*/ 1386363 h 1648182"/>
              <a:gd name="connsiteX21" fmla="*/ 7466069 w 9662615"/>
              <a:gd name="connsiteY21" fmla="*/ 1377654 h 1648182"/>
              <a:gd name="connsiteX22" fmla="*/ 7355642 w 9662615"/>
              <a:gd name="connsiteY22" fmla="*/ 1407761 h 1648182"/>
              <a:gd name="connsiteX23" fmla="*/ 7151610 w 9662615"/>
              <a:gd name="connsiteY23" fmla="*/ 1397856 h 1648182"/>
              <a:gd name="connsiteX24" fmla="*/ 7082147 w 9662615"/>
              <a:gd name="connsiteY24" fmla="*/ 1406113 h 1648182"/>
              <a:gd name="connsiteX25" fmla="*/ 7014958 w 9662615"/>
              <a:gd name="connsiteY25" fmla="*/ 1396883 h 1648182"/>
              <a:gd name="connsiteX26" fmla="*/ 6907567 w 9662615"/>
              <a:gd name="connsiteY26" fmla="*/ 1419149 h 1648182"/>
              <a:gd name="connsiteX27" fmla="*/ 6748428 w 9662615"/>
              <a:gd name="connsiteY27" fmla="*/ 1420308 h 1648182"/>
              <a:gd name="connsiteX28" fmla="*/ 6654257 w 9662615"/>
              <a:gd name="connsiteY28" fmla="*/ 1424143 h 1648182"/>
              <a:gd name="connsiteX29" fmla="*/ 6620123 w 9662615"/>
              <a:gd name="connsiteY29" fmla="*/ 1430535 h 1648182"/>
              <a:gd name="connsiteX30" fmla="*/ 6571355 w 9662615"/>
              <a:gd name="connsiteY30" fmla="*/ 1436144 h 1648182"/>
              <a:gd name="connsiteX31" fmla="*/ 6486557 w 9662615"/>
              <a:gd name="connsiteY31" fmla="*/ 1449861 h 1648182"/>
              <a:gd name="connsiteX32" fmla="*/ 6370419 w 9662615"/>
              <a:gd name="connsiteY32" fmla="*/ 1461649 h 1648182"/>
              <a:gd name="connsiteX33" fmla="*/ 6278839 w 9662615"/>
              <a:gd name="connsiteY33" fmla="*/ 1449160 h 1648182"/>
              <a:gd name="connsiteX34" fmla="*/ 6272455 w 9662615"/>
              <a:gd name="connsiteY34" fmla="*/ 1453191 h 1648182"/>
              <a:gd name="connsiteX35" fmla="*/ 6212659 w 9662615"/>
              <a:gd name="connsiteY35" fmla="*/ 1454850 h 1648182"/>
              <a:gd name="connsiteX36" fmla="*/ 6069317 w 9662615"/>
              <a:gd name="connsiteY36" fmla="*/ 1445838 h 1648182"/>
              <a:gd name="connsiteX37" fmla="*/ 5878477 w 9662615"/>
              <a:gd name="connsiteY37" fmla="*/ 1439180 h 1648182"/>
              <a:gd name="connsiteX38" fmla="*/ 5838387 w 9662615"/>
              <a:gd name="connsiteY38" fmla="*/ 1444679 h 1648182"/>
              <a:gd name="connsiteX39" fmla="*/ 5771136 w 9662615"/>
              <a:gd name="connsiteY39" fmla="*/ 1453639 h 1648182"/>
              <a:gd name="connsiteX40" fmla="*/ 5724081 w 9662615"/>
              <a:gd name="connsiteY40" fmla="*/ 1470431 h 1648182"/>
              <a:gd name="connsiteX41" fmla="*/ 5666577 w 9662615"/>
              <a:gd name="connsiteY41" fmla="*/ 1473921 h 1648182"/>
              <a:gd name="connsiteX42" fmla="*/ 5649068 w 9662615"/>
              <a:gd name="connsiteY42" fmla="*/ 1461676 h 1648182"/>
              <a:gd name="connsiteX43" fmla="*/ 5588902 w 9662615"/>
              <a:gd name="connsiteY43" fmla="*/ 1469647 h 1648182"/>
              <a:gd name="connsiteX44" fmla="*/ 5498090 w 9662615"/>
              <a:gd name="connsiteY44" fmla="*/ 1483173 h 1648182"/>
              <a:gd name="connsiteX45" fmla="*/ 5444641 w 9662615"/>
              <a:gd name="connsiteY45" fmla="*/ 1487602 h 1648182"/>
              <a:gd name="connsiteX46" fmla="*/ 5299812 w 9662615"/>
              <a:gd name="connsiteY46" fmla="*/ 1503362 h 1648182"/>
              <a:gd name="connsiteX47" fmla="*/ 5213947 w 9662615"/>
              <a:gd name="connsiteY47" fmla="*/ 1516637 h 1648182"/>
              <a:gd name="connsiteX48" fmla="*/ 5090342 w 9662615"/>
              <a:gd name="connsiteY48" fmla="*/ 1546680 h 1648182"/>
              <a:gd name="connsiteX49" fmla="*/ 5129812 w 9662615"/>
              <a:gd name="connsiteY49" fmla="*/ 1521277 h 1648182"/>
              <a:gd name="connsiteX50" fmla="*/ 5059484 w 9662615"/>
              <a:gd name="connsiteY50" fmla="*/ 1546802 h 1648182"/>
              <a:gd name="connsiteX51" fmla="*/ 5038524 w 9662615"/>
              <a:gd name="connsiteY51" fmla="*/ 1545675 h 1648182"/>
              <a:gd name="connsiteX52" fmla="*/ 5026564 w 9662615"/>
              <a:gd name="connsiteY52" fmla="*/ 1545376 h 1648182"/>
              <a:gd name="connsiteX53" fmla="*/ 4969433 w 9662615"/>
              <a:gd name="connsiteY53" fmla="*/ 1550865 h 1648182"/>
              <a:gd name="connsiteX54" fmla="*/ 4929254 w 9662615"/>
              <a:gd name="connsiteY54" fmla="*/ 1563452 h 1648182"/>
              <a:gd name="connsiteX55" fmla="*/ 4871726 w 9662615"/>
              <a:gd name="connsiteY55" fmla="*/ 1570584 h 1648182"/>
              <a:gd name="connsiteX56" fmla="*/ 4843267 w 9662615"/>
              <a:gd name="connsiteY56" fmla="*/ 1561459 h 1648182"/>
              <a:gd name="connsiteX57" fmla="*/ 4821058 w 9662615"/>
              <a:gd name="connsiteY57" fmla="*/ 1553078 h 1648182"/>
              <a:gd name="connsiteX58" fmla="*/ 4791466 w 9662615"/>
              <a:gd name="connsiteY58" fmla="*/ 1561324 h 1648182"/>
              <a:gd name="connsiteX59" fmla="*/ 4784247 w 9662615"/>
              <a:gd name="connsiteY59" fmla="*/ 1562342 h 1648182"/>
              <a:gd name="connsiteX60" fmla="*/ 4739309 w 9662615"/>
              <a:gd name="connsiteY60" fmla="*/ 1553948 h 1648182"/>
              <a:gd name="connsiteX61" fmla="*/ 4697562 w 9662615"/>
              <a:gd name="connsiteY61" fmla="*/ 1551206 h 1648182"/>
              <a:gd name="connsiteX62" fmla="*/ 4650737 w 9662615"/>
              <a:gd name="connsiteY62" fmla="*/ 1537381 h 1648182"/>
              <a:gd name="connsiteX63" fmla="*/ 4583150 w 9662615"/>
              <a:gd name="connsiteY63" fmla="*/ 1529064 h 1648182"/>
              <a:gd name="connsiteX64" fmla="*/ 4521734 w 9662615"/>
              <a:gd name="connsiteY64" fmla="*/ 1529359 h 1648182"/>
              <a:gd name="connsiteX65" fmla="*/ 4382398 w 9662615"/>
              <a:gd name="connsiteY65" fmla="*/ 1534108 h 1648182"/>
              <a:gd name="connsiteX66" fmla="*/ 4221826 w 9662615"/>
              <a:gd name="connsiteY66" fmla="*/ 1500972 h 1648182"/>
              <a:gd name="connsiteX67" fmla="*/ 4096601 w 9662615"/>
              <a:gd name="connsiteY67" fmla="*/ 1521563 h 1648182"/>
              <a:gd name="connsiteX68" fmla="*/ 4058099 w 9662615"/>
              <a:gd name="connsiteY68" fmla="*/ 1648182 h 1648182"/>
              <a:gd name="connsiteX69" fmla="*/ 3833906 w 9662615"/>
              <a:gd name="connsiteY69" fmla="*/ 1516637 h 1648182"/>
              <a:gd name="connsiteX70" fmla="*/ 3696258 w 9662615"/>
              <a:gd name="connsiteY70" fmla="*/ 1537563 h 1648182"/>
              <a:gd name="connsiteX71" fmla="*/ 3594070 w 9662615"/>
              <a:gd name="connsiteY71" fmla="*/ 1509422 h 1648182"/>
              <a:gd name="connsiteX72" fmla="*/ 3565233 w 9662615"/>
              <a:gd name="connsiteY72" fmla="*/ 1515122 h 1648182"/>
              <a:gd name="connsiteX73" fmla="*/ 3560267 w 9662615"/>
              <a:gd name="connsiteY73" fmla="*/ 1516288 h 1648182"/>
              <a:gd name="connsiteX74" fmla="*/ 3540258 w 9662615"/>
              <a:gd name="connsiteY74" fmla="*/ 1516976 h 1648182"/>
              <a:gd name="connsiteX75" fmla="*/ 3534780 w 9662615"/>
              <a:gd name="connsiteY75" fmla="*/ 1522141 h 1648182"/>
              <a:gd name="connsiteX76" fmla="*/ 3504783 w 9662615"/>
              <a:gd name="connsiteY76" fmla="*/ 1526739 h 1648182"/>
              <a:gd name="connsiteX77" fmla="*/ 3430805 w 9662615"/>
              <a:gd name="connsiteY77" fmla="*/ 1542521 h 1648182"/>
              <a:gd name="connsiteX78" fmla="*/ 3292707 w 9662615"/>
              <a:gd name="connsiteY78" fmla="*/ 1520490 h 1648182"/>
              <a:gd name="connsiteX79" fmla="*/ 3187872 w 9662615"/>
              <a:gd name="connsiteY79" fmla="*/ 1519991 h 1648182"/>
              <a:gd name="connsiteX80" fmla="*/ 3148026 w 9662615"/>
              <a:gd name="connsiteY80" fmla="*/ 1524777 h 1648182"/>
              <a:gd name="connsiteX81" fmla="*/ 3092394 w 9662615"/>
              <a:gd name="connsiteY81" fmla="*/ 1528115 h 1648182"/>
              <a:gd name="connsiteX82" fmla="*/ 2994200 w 9662615"/>
              <a:gd name="connsiteY82" fmla="*/ 1537857 h 1648182"/>
              <a:gd name="connsiteX83" fmla="*/ 2862301 w 9662615"/>
              <a:gd name="connsiteY83" fmla="*/ 1544250 h 1648182"/>
              <a:gd name="connsiteX84" fmla="*/ 2766335 w 9662615"/>
              <a:gd name="connsiteY84" fmla="*/ 1527662 h 1648182"/>
              <a:gd name="connsiteX85" fmla="*/ 2757836 w 9662615"/>
              <a:gd name="connsiteY85" fmla="*/ 1531371 h 1648182"/>
              <a:gd name="connsiteX86" fmla="*/ 2691555 w 9662615"/>
              <a:gd name="connsiteY86" fmla="*/ 1530283 h 1648182"/>
              <a:gd name="connsiteX87" fmla="*/ 2491676 w 9662615"/>
              <a:gd name="connsiteY87" fmla="*/ 1500859 h 1648182"/>
              <a:gd name="connsiteX88" fmla="*/ 2378036 w 9662615"/>
              <a:gd name="connsiteY88" fmla="*/ 1520645 h 1648182"/>
              <a:gd name="connsiteX89" fmla="*/ 2284269 w 9662615"/>
              <a:gd name="connsiteY89" fmla="*/ 1503068 h 1648182"/>
              <a:gd name="connsiteX90" fmla="*/ 2207104 w 9662615"/>
              <a:gd name="connsiteY90" fmla="*/ 1508888 h 1648182"/>
              <a:gd name="connsiteX91" fmla="*/ 2149226 w 9662615"/>
              <a:gd name="connsiteY91" fmla="*/ 1523409 h 1648182"/>
              <a:gd name="connsiteX92" fmla="*/ 2084783 w 9662615"/>
              <a:gd name="connsiteY92" fmla="*/ 1524245 h 1648182"/>
              <a:gd name="connsiteX93" fmla="*/ 2070075 w 9662615"/>
              <a:gd name="connsiteY93" fmla="*/ 1511285 h 1648182"/>
              <a:gd name="connsiteX94" fmla="*/ 2001057 w 9662615"/>
              <a:gd name="connsiteY94" fmla="*/ 1516449 h 1648182"/>
              <a:gd name="connsiteX95" fmla="*/ 1896330 w 9662615"/>
              <a:gd name="connsiteY95" fmla="*/ 1525725 h 1648182"/>
              <a:gd name="connsiteX96" fmla="*/ 1835994 w 9662615"/>
              <a:gd name="connsiteY96" fmla="*/ 1527678 h 1648182"/>
              <a:gd name="connsiteX97" fmla="*/ 1671119 w 9662615"/>
              <a:gd name="connsiteY97" fmla="*/ 1536701 h 1648182"/>
              <a:gd name="connsiteX98" fmla="*/ 1601337 w 9662615"/>
              <a:gd name="connsiteY98" fmla="*/ 1548552 h 1648182"/>
              <a:gd name="connsiteX99" fmla="*/ 1407755 w 9662615"/>
              <a:gd name="connsiteY99" fmla="*/ 1571444 h 1648182"/>
              <a:gd name="connsiteX100" fmla="*/ 1271994 w 9662615"/>
              <a:gd name="connsiteY100" fmla="*/ 1579471 h 1648182"/>
              <a:gd name="connsiteX101" fmla="*/ 1249226 w 9662615"/>
              <a:gd name="connsiteY101" fmla="*/ 1583140 h 1648182"/>
              <a:gd name="connsiteX102" fmla="*/ 1217719 w 9662615"/>
              <a:gd name="connsiteY102" fmla="*/ 1580863 h 1648182"/>
              <a:gd name="connsiteX103" fmla="*/ 1091432 w 9662615"/>
              <a:gd name="connsiteY103" fmla="*/ 1571003 h 1648182"/>
              <a:gd name="connsiteX104" fmla="*/ 992039 w 9662615"/>
              <a:gd name="connsiteY104" fmla="*/ 1556662 h 1648182"/>
              <a:gd name="connsiteX105" fmla="*/ 868264 w 9662615"/>
              <a:gd name="connsiteY105" fmla="*/ 1566392 h 1648182"/>
              <a:gd name="connsiteX106" fmla="*/ 792765 w 9662615"/>
              <a:gd name="connsiteY106" fmla="*/ 1563102 h 1648182"/>
              <a:gd name="connsiteX107" fmla="*/ 669055 w 9662615"/>
              <a:gd name="connsiteY107" fmla="*/ 1543638 h 1648182"/>
              <a:gd name="connsiteX108" fmla="*/ 506152 w 9662615"/>
              <a:gd name="connsiteY108" fmla="*/ 1549124 h 1648182"/>
              <a:gd name="connsiteX109" fmla="*/ 472797 w 9662615"/>
              <a:gd name="connsiteY109" fmla="*/ 1568904 h 1648182"/>
              <a:gd name="connsiteX110" fmla="*/ 427864 w 9662615"/>
              <a:gd name="connsiteY110" fmla="*/ 1580848 h 1648182"/>
              <a:gd name="connsiteX111" fmla="*/ 408381 w 9662615"/>
              <a:gd name="connsiteY111" fmla="*/ 1552940 h 1648182"/>
              <a:gd name="connsiteX112" fmla="*/ 267163 w 9662615"/>
              <a:gd name="connsiteY112" fmla="*/ 1531913 h 1648182"/>
              <a:gd name="connsiteX113" fmla="*/ 196644 w 9662615"/>
              <a:gd name="connsiteY113" fmla="*/ 1524565 h 1648182"/>
              <a:gd name="connsiteX114" fmla="*/ 86819 w 9662615"/>
              <a:gd name="connsiteY114" fmla="*/ 1519517 h 1648182"/>
              <a:gd name="connsiteX115" fmla="*/ 53369 w 9662615"/>
              <a:gd name="connsiteY115" fmla="*/ 1516853 h 1648182"/>
              <a:gd name="connsiteX116" fmla="*/ 2359 w 9662615"/>
              <a:gd name="connsiteY116" fmla="*/ 1515247 h 1648182"/>
              <a:gd name="connsiteX117" fmla="*/ 0 w 9662615"/>
              <a:gd name="connsiteY117" fmla="*/ 1514932 h 1648182"/>
              <a:gd name="connsiteX118" fmla="*/ 0 w 9662615"/>
              <a:gd name="connsiteY118" fmla="*/ 0 h 1648182"/>
              <a:gd name="connsiteX0" fmla="*/ 0 w 9662615"/>
              <a:gd name="connsiteY0" fmla="*/ 0 h 1723719"/>
              <a:gd name="connsiteX1" fmla="*/ 9662615 w 9662615"/>
              <a:gd name="connsiteY1" fmla="*/ 0 h 1723719"/>
              <a:gd name="connsiteX2" fmla="*/ 9662615 w 9662615"/>
              <a:gd name="connsiteY2" fmla="*/ 1280346 h 1723719"/>
              <a:gd name="connsiteX3" fmla="*/ 9658420 w 9662615"/>
              <a:gd name="connsiteY3" fmla="*/ 1280106 h 1723719"/>
              <a:gd name="connsiteX4" fmla="*/ 9469546 w 9662615"/>
              <a:gd name="connsiteY4" fmla="*/ 1289837 h 1723719"/>
              <a:gd name="connsiteX5" fmla="*/ 9385895 w 9662615"/>
              <a:gd name="connsiteY5" fmla="*/ 1269203 h 1723719"/>
              <a:gd name="connsiteX6" fmla="*/ 9144767 w 9662615"/>
              <a:gd name="connsiteY6" fmla="*/ 1264120 h 1723719"/>
              <a:gd name="connsiteX7" fmla="*/ 8837252 w 9662615"/>
              <a:gd name="connsiteY7" fmla="*/ 1350515 h 1723719"/>
              <a:gd name="connsiteX8" fmla="*/ 8705466 w 9662615"/>
              <a:gd name="connsiteY8" fmla="*/ 1342419 h 1723719"/>
              <a:gd name="connsiteX9" fmla="*/ 8652221 w 9662615"/>
              <a:gd name="connsiteY9" fmla="*/ 1326906 h 1723719"/>
              <a:gd name="connsiteX10" fmla="*/ 8632312 w 9662615"/>
              <a:gd name="connsiteY10" fmla="*/ 1326025 h 1723719"/>
              <a:gd name="connsiteX11" fmla="*/ 8591582 w 9662615"/>
              <a:gd name="connsiteY11" fmla="*/ 1341666 h 1723719"/>
              <a:gd name="connsiteX12" fmla="*/ 8537336 w 9662615"/>
              <a:gd name="connsiteY12" fmla="*/ 1341684 h 1723719"/>
              <a:gd name="connsiteX13" fmla="*/ 8472508 w 9662615"/>
              <a:gd name="connsiteY13" fmla="*/ 1363109 h 1723719"/>
              <a:gd name="connsiteX14" fmla="*/ 8258477 w 9662615"/>
              <a:gd name="connsiteY14" fmla="*/ 1370666 h 1723719"/>
              <a:gd name="connsiteX15" fmla="*/ 8197961 w 9662615"/>
              <a:gd name="connsiteY15" fmla="*/ 1392804 h 1723719"/>
              <a:gd name="connsiteX16" fmla="*/ 8171196 w 9662615"/>
              <a:gd name="connsiteY16" fmla="*/ 1397216 h 1723719"/>
              <a:gd name="connsiteX17" fmla="*/ 8127667 w 9662615"/>
              <a:gd name="connsiteY17" fmla="*/ 1418254 h 1723719"/>
              <a:gd name="connsiteX18" fmla="*/ 7974579 w 9662615"/>
              <a:gd name="connsiteY18" fmla="*/ 1383439 h 1723719"/>
              <a:gd name="connsiteX19" fmla="*/ 7768351 w 9662615"/>
              <a:gd name="connsiteY19" fmla="*/ 1395051 h 1723719"/>
              <a:gd name="connsiteX20" fmla="*/ 7635985 w 9662615"/>
              <a:gd name="connsiteY20" fmla="*/ 1386363 h 1723719"/>
              <a:gd name="connsiteX21" fmla="*/ 7466069 w 9662615"/>
              <a:gd name="connsiteY21" fmla="*/ 1377654 h 1723719"/>
              <a:gd name="connsiteX22" fmla="*/ 7355642 w 9662615"/>
              <a:gd name="connsiteY22" fmla="*/ 1407761 h 1723719"/>
              <a:gd name="connsiteX23" fmla="*/ 7151610 w 9662615"/>
              <a:gd name="connsiteY23" fmla="*/ 1397856 h 1723719"/>
              <a:gd name="connsiteX24" fmla="*/ 7082147 w 9662615"/>
              <a:gd name="connsiteY24" fmla="*/ 1406113 h 1723719"/>
              <a:gd name="connsiteX25" fmla="*/ 7014958 w 9662615"/>
              <a:gd name="connsiteY25" fmla="*/ 1396883 h 1723719"/>
              <a:gd name="connsiteX26" fmla="*/ 6907567 w 9662615"/>
              <a:gd name="connsiteY26" fmla="*/ 1419149 h 1723719"/>
              <a:gd name="connsiteX27" fmla="*/ 6748428 w 9662615"/>
              <a:gd name="connsiteY27" fmla="*/ 1420308 h 1723719"/>
              <a:gd name="connsiteX28" fmla="*/ 6654257 w 9662615"/>
              <a:gd name="connsiteY28" fmla="*/ 1424143 h 1723719"/>
              <a:gd name="connsiteX29" fmla="*/ 6620123 w 9662615"/>
              <a:gd name="connsiteY29" fmla="*/ 1430535 h 1723719"/>
              <a:gd name="connsiteX30" fmla="*/ 6571355 w 9662615"/>
              <a:gd name="connsiteY30" fmla="*/ 1436144 h 1723719"/>
              <a:gd name="connsiteX31" fmla="*/ 6486557 w 9662615"/>
              <a:gd name="connsiteY31" fmla="*/ 1449861 h 1723719"/>
              <a:gd name="connsiteX32" fmla="*/ 6370419 w 9662615"/>
              <a:gd name="connsiteY32" fmla="*/ 1461649 h 1723719"/>
              <a:gd name="connsiteX33" fmla="*/ 6278839 w 9662615"/>
              <a:gd name="connsiteY33" fmla="*/ 1449160 h 1723719"/>
              <a:gd name="connsiteX34" fmla="*/ 6272455 w 9662615"/>
              <a:gd name="connsiteY34" fmla="*/ 1453191 h 1723719"/>
              <a:gd name="connsiteX35" fmla="*/ 6212659 w 9662615"/>
              <a:gd name="connsiteY35" fmla="*/ 1454850 h 1723719"/>
              <a:gd name="connsiteX36" fmla="*/ 6069317 w 9662615"/>
              <a:gd name="connsiteY36" fmla="*/ 1445838 h 1723719"/>
              <a:gd name="connsiteX37" fmla="*/ 5878477 w 9662615"/>
              <a:gd name="connsiteY37" fmla="*/ 1439180 h 1723719"/>
              <a:gd name="connsiteX38" fmla="*/ 5838387 w 9662615"/>
              <a:gd name="connsiteY38" fmla="*/ 1444679 h 1723719"/>
              <a:gd name="connsiteX39" fmla="*/ 5771136 w 9662615"/>
              <a:gd name="connsiteY39" fmla="*/ 1453639 h 1723719"/>
              <a:gd name="connsiteX40" fmla="*/ 5724081 w 9662615"/>
              <a:gd name="connsiteY40" fmla="*/ 1470431 h 1723719"/>
              <a:gd name="connsiteX41" fmla="*/ 5666577 w 9662615"/>
              <a:gd name="connsiteY41" fmla="*/ 1473921 h 1723719"/>
              <a:gd name="connsiteX42" fmla="*/ 5649068 w 9662615"/>
              <a:gd name="connsiteY42" fmla="*/ 1461676 h 1723719"/>
              <a:gd name="connsiteX43" fmla="*/ 5588902 w 9662615"/>
              <a:gd name="connsiteY43" fmla="*/ 1469647 h 1723719"/>
              <a:gd name="connsiteX44" fmla="*/ 5498090 w 9662615"/>
              <a:gd name="connsiteY44" fmla="*/ 1483173 h 1723719"/>
              <a:gd name="connsiteX45" fmla="*/ 5444641 w 9662615"/>
              <a:gd name="connsiteY45" fmla="*/ 1487602 h 1723719"/>
              <a:gd name="connsiteX46" fmla="*/ 5299812 w 9662615"/>
              <a:gd name="connsiteY46" fmla="*/ 1503362 h 1723719"/>
              <a:gd name="connsiteX47" fmla="*/ 5213947 w 9662615"/>
              <a:gd name="connsiteY47" fmla="*/ 1516637 h 1723719"/>
              <a:gd name="connsiteX48" fmla="*/ 5090342 w 9662615"/>
              <a:gd name="connsiteY48" fmla="*/ 1546680 h 1723719"/>
              <a:gd name="connsiteX49" fmla="*/ 5129812 w 9662615"/>
              <a:gd name="connsiteY49" fmla="*/ 1521277 h 1723719"/>
              <a:gd name="connsiteX50" fmla="*/ 5059484 w 9662615"/>
              <a:gd name="connsiteY50" fmla="*/ 1546802 h 1723719"/>
              <a:gd name="connsiteX51" fmla="*/ 5038524 w 9662615"/>
              <a:gd name="connsiteY51" fmla="*/ 1545675 h 1723719"/>
              <a:gd name="connsiteX52" fmla="*/ 5026564 w 9662615"/>
              <a:gd name="connsiteY52" fmla="*/ 1545376 h 1723719"/>
              <a:gd name="connsiteX53" fmla="*/ 4969433 w 9662615"/>
              <a:gd name="connsiteY53" fmla="*/ 1550865 h 1723719"/>
              <a:gd name="connsiteX54" fmla="*/ 4929254 w 9662615"/>
              <a:gd name="connsiteY54" fmla="*/ 1563452 h 1723719"/>
              <a:gd name="connsiteX55" fmla="*/ 4871726 w 9662615"/>
              <a:gd name="connsiteY55" fmla="*/ 1570584 h 1723719"/>
              <a:gd name="connsiteX56" fmla="*/ 4843267 w 9662615"/>
              <a:gd name="connsiteY56" fmla="*/ 1561459 h 1723719"/>
              <a:gd name="connsiteX57" fmla="*/ 4821058 w 9662615"/>
              <a:gd name="connsiteY57" fmla="*/ 1553078 h 1723719"/>
              <a:gd name="connsiteX58" fmla="*/ 4791466 w 9662615"/>
              <a:gd name="connsiteY58" fmla="*/ 1561324 h 1723719"/>
              <a:gd name="connsiteX59" fmla="*/ 4784247 w 9662615"/>
              <a:gd name="connsiteY59" fmla="*/ 1562342 h 1723719"/>
              <a:gd name="connsiteX60" fmla="*/ 4739309 w 9662615"/>
              <a:gd name="connsiteY60" fmla="*/ 1553948 h 1723719"/>
              <a:gd name="connsiteX61" fmla="*/ 4697562 w 9662615"/>
              <a:gd name="connsiteY61" fmla="*/ 1551206 h 1723719"/>
              <a:gd name="connsiteX62" fmla="*/ 4650737 w 9662615"/>
              <a:gd name="connsiteY62" fmla="*/ 1537381 h 1723719"/>
              <a:gd name="connsiteX63" fmla="*/ 4583150 w 9662615"/>
              <a:gd name="connsiteY63" fmla="*/ 1529064 h 1723719"/>
              <a:gd name="connsiteX64" fmla="*/ 4521734 w 9662615"/>
              <a:gd name="connsiteY64" fmla="*/ 1529359 h 1723719"/>
              <a:gd name="connsiteX65" fmla="*/ 4382398 w 9662615"/>
              <a:gd name="connsiteY65" fmla="*/ 1534108 h 1723719"/>
              <a:gd name="connsiteX66" fmla="*/ 4221826 w 9662615"/>
              <a:gd name="connsiteY66" fmla="*/ 1500972 h 1723719"/>
              <a:gd name="connsiteX67" fmla="*/ 4096601 w 9662615"/>
              <a:gd name="connsiteY67" fmla="*/ 1521563 h 1723719"/>
              <a:gd name="connsiteX68" fmla="*/ 3970635 w 9662615"/>
              <a:gd name="connsiteY68" fmla="*/ 1723719 h 1723719"/>
              <a:gd name="connsiteX69" fmla="*/ 3833906 w 9662615"/>
              <a:gd name="connsiteY69" fmla="*/ 1516637 h 1723719"/>
              <a:gd name="connsiteX70" fmla="*/ 3696258 w 9662615"/>
              <a:gd name="connsiteY70" fmla="*/ 1537563 h 1723719"/>
              <a:gd name="connsiteX71" fmla="*/ 3594070 w 9662615"/>
              <a:gd name="connsiteY71" fmla="*/ 1509422 h 1723719"/>
              <a:gd name="connsiteX72" fmla="*/ 3565233 w 9662615"/>
              <a:gd name="connsiteY72" fmla="*/ 1515122 h 1723719"/>
              <a:gd name="connsiteX73" fmla="*/ 3560267 w 9662615"/>
              <a:gd name="connsiteY73" fmla="*/ 1516288 h 1723719"/>
              <a:gd name="connsiteX74" fmla="*/ 3540258 w 9662615"/>
              <a:gd name="connsiteY74" fmla="*/ 1516976 h 1723719"/>
              <a:gd name="connsiteX75" fmla="*/ 3534780 w 9662615"/>
              <a:gd name="connsiteY75" fmla="*/ 1522141 h 1723719"/>
              <a:gd name="connsiteX76" fmla="*/ 3504783 w 9662615"/>
              <a:gd name="connsiteY76" fmla="*/ 1526739 h 1723719"/>
              <a:gd name="connsiteX77" fmla="*/ 3430805 w 9662615"/>
              <a:gd name="connsiteY77" fmla="*/ 1542521 h 1723719"/>
              <a:gd name="connsiteX78" fmla="*/ 3292707 w 9662615"/>
              <a:gd name="connsiteY78" fmla="*/ 1520490 h 1723719"/>
              <a:gd name="connsiteX79" fmla="*/ 3187872 w 9662615"/>
              <a:gd name="connsiteY79" fmla="*/ 1519991 h 1723719"/>
              <a:gd name="connsiteX80" fmla="*/ 3148026 w 9662615"/>
              <a:gd name="connsiteY80" fmla="*/ 1524777 h 1723719"/>
              <a:gd name="connsiteX81" fmla="*/ 3092394 w 9662615"/>
              <a:gd name="connsiteY81" fmla="*/ 1528115 h 1723719"/>
              <a:gd name="connsiteX82" fmla="*/ 2994200 w 9662615"/>
              <a:gd name="connsiteY82" fmla="*/ 1537857 h 1723719"/>
              <a:gd name="connsiteX83" fmla="*/ 2862301 w 9662615"/>
              <a:gd name="connsiteY83" fmla="*/ 1544250 h 1723719"/>
              <a:gd name="connsiteX84" fmla="*/ 2766335 w 9662615"/>
              <a:gd name="connsiteY84" fmla="*/ 1527662 h 1723719"/>
              <a:gd name="connsiteX85" fmla="*/ 2757836 w 9662615"/>
              <a:gd name="connsiteY85" fmla="*/ 1531371 h 1723719"/>
              <a:gd name="connsiteX86" fmla="*/ 2691555 w 9662615"/>
              <a:gd name="connsiteY86" fmla="*/ 1530283 h 1723719"/>
              <a:gd name="connsiteX87" fmla="*/ 2491676 w 9662615"/>
              <a:gd name="connsiteY87" fmla="*/ 1500859 h 1723719"/>
              <a:gd name="connsiteX88" fmla="*/ 2378036 w 9662615"/>
              <a:gd name="connsiteY88" fmla="*/ 1520645 h 1723719"/>
              <a:gd name="connsiteX89" fmla="*/ 2284269 w 9662615"/>
              <a:gd name="connsiteY89" fmla="*/ 1503068 h 1723719"/>
              <a:gd name="connsiteX90" fmla="*/ 2207104 w 9662615"/>
              <a:gd name="connsiteY90" fmla="*/ 1508888 h 1723719"/>
              <a:gd name="connsiteX91" fmla="*/ 2149226 w 9662615"/>
              <a:gd name="connsiteY91" fmla="*/ 1523409 h 1723719"/>
              <a:gd name="connsiteX92" fmla="*/ 2084783 w 9662615"/>
              <a:gd name="connsiteY92" fmla="*/ 1524245 h 1723719"/>
              <a:gd name="connsiteX93" fmla="*/ 2070075 w 9662615"/>
              <a:gd name="connsiteY93" fmla="*/ 1511285 h 1723719"/>
              <a:gd name="connsiteX94" fmla="*/ 2001057 w 9662615"/>
              <a:gd name="connsiteY94" fmla="*/ 1516449 h 1723719"/>
              <a:gd name="connsiteX95" fmla="*/ 1896330 w 9662615"/>
              <a:gd name="connsiteY95" fmla="*/ 1525725 h 1723719"/>
              <a:gd name="connsiteX96" fmla="*/ 1835994 w 9662615"/>
              <a:gd name="connsiteY96" fmla="*/ 1527678 h 1723719"/>
              <a:gd name="connsiteX97" fmla="*/ 1671119 w 9662615"/>
              <a:gd name="connsiteY97" fmla="*/ 1536701 h 1723719"/>
              <a:gd name="connsiteX98" fmla="*/ 1601337 w 9662615"/>
              <a:gd name="connsiteY98" fmla="*/ 1548552 h 1723719"/>
              <a:gd name="connsiteX99" fmla="*/ 1407755 w 9662615"/>
              <a:gd name="connsiteY99" fmla="*/ 1571444 h 1723719"/>
              <a:gd name="connsiteX100" fmla="*/ 1271994 w 9662615"/>
              <a:gd name="connsiteY100" fmla="*/ 1579471 h 1723719"/>
              <a:gd name="connsiteX101" fmla="*/ 1249226 w 9662615"/>
              <a:gd name="connsiteY101" fmla="*/ 1583140 h 1723719"/>
              <a:gd name="connsiteX102" fmla="*/ 1217719 w 9662615"/>
              <a:gd name="connsiteY102" fmla="*/ 1580863 h 1723719"/>
              <a:gd name="connsiteX103" fmla="*/ 1091432 w 9662615"/>
              <a:gd name="connsiteY103" fmla="*/ 1571003 h 1723719"/>
              <a:gd name="connsiteX104" fmla="*/ 992039 w 9662615"/>
              <a:gd name="connsiteY104" fmla="*/ 1556662 h 1723719"/>
              <a:gd name="connsiteX105" fmla="*/ 868264 w 9662615"/>
              <a:gd name="connsiteY105" fmla="*/ 1566392 h 1723719"/>
              <a:gd name="connsiteX106" fmla="*/ 792765 w 9662615"/>
              <a:gd name="connsiteY106" fmla="*/ 1563102 h 1723719"/>
              <a:gd name="connsiteX107" fmla="*/ 669055 w 9662615"/>
              <a:gd name="connsiteY107" fmla="*/ 1543638 h 1723719"/>
              <a:gd name="connsiteX108" fmla="*/ 506152 w 9662615"/>
              <a:gd name="connsiteY108" fmla="*/ 1549124 h 1723719"/>
              <a:gd name="connsiteX109" fmla="*/ 472797 w 9662615"/>
              <a:gd name="connsiteY109" fmla="*/ 1568904 h 1723719"/>
              <a:gd name="connsiteX110" fmla="*/ 427864 w 9662615"/>
              <a:gd name="connsiteY110" fmla="*/ 1580848 h 1723719"/>
              <a:gd name="connsiteX111" fmla="*/ 408381 w 9662615"/>
              <a:gd name="connsiteY111" fmla="*/ 1552940 h 1723719"/>
              <a:gd name="connsiteX112" fmla="*/ 267163 w 9662615"/>
              <a:gd name="connsiteY112" fmla="*/ 1531913 h 1723719"/>
              <a:gd name="connsiteX113" fmla="*/ 196644 w 9662615"/>
              <a:gd name="connsiteY113" fmla="*/ 1524565 h 1723719"/>
              <a:gd name="connsiteX114" fmla="*/ 86819 w 9662615"/>
              <a:gd name="connsiteY114" fmla="*/ 1519517 h 1723719"/>
              <a:gd name="connsiteX115" fmla="*/ 53369 w 9662615"/>
              <a:gd name="connsiteY115" fmla="*/ 1516853 h 1723719"/>
              <a:gd name="connsiteX116" fmla="*/ 2359 w 9662615"/>
              <a:gd name="connsiteY116" fmla="*/ 1515247 h 1723719"/>
              <a:gd name="connsiteX117" fmla="*/ 0 w 9662615"/>
              <a:gd name="connsiteY117" fmla="*/ 1514932 h 1723719"/>
              <a:gd name="connsiteX118" fmla="*/ 0 w 9662615"/>
              <a:gd name="connsiteY118" fmla="*/ 0 h 1723719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37764 w 9662615"/>
              <a:gd name="connsiteY49" fmla="*/ 1481521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177807 w 9662615"/>
              <a:gd name="connsiteY48" fmla="*/ 1526802 h 1583140"/>
              <a:gd name="connsiteX49" fmla="*/ 5137764 w 9662615"/>
              <a:gd name="connsiteY49" fmla="*/ 1481521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18664 w 9662615"/>
              <a:gd name="connsiteY3" fmla="*/ 1331789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69055 w 9662615"/>
              <a:gd name="connsiteY106" fmla="*/ 1543638 h 1583140"/>
              <a:gd name="connsiteX107" fmla="*/ 506152 w 9662615"/>
              <a:gd name="connsiteY107" fmla="*/ 1549124 h 1583140"/>
              <a:gd name="connsiteX108" fmla="*/ 472797 w 9662615"/>
              <a:gd name="connsiteY108" fmla="*/ 1568904 h 1583140"/>
              <a:gd name="connsiteX109" fmla="*/ 427864 w 9662615"/>
              <a:gd name="connsiteY109" fmla="*/ 1580848 h 1583140"/>
              <a:gd name="connsiteX110" fmla="*/ 408381 w 9662615"/>
              <a:gd name="connsiteY110" fmla="*/ 1552940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69055 w 9662615"/>
              <a:gd name="connsiteY106" fmla="*/ 1543638 h 1583140"/>
              <a:gd name="connsiteX107" fmla="*/ 506152 w 9662615"/>
              <a:gd name="connsiteY107" fmla="*/ 1549124 h 1583140"/>
              <a:gd name="connsiteX108" fmla="*/ 472797 w 9662615"/>
              <a:gd name="connsiteY108" fmla="*/ 1568904 h 1583140"/>
              <a:gd name="connsiteX109" fmla="*/ 427864 w 9662615"/>
              <a:gd name="connsiteY109" fmla="*/ 1580848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69055 w 9662615"/>
              <a:gd name="connsiteY106" fmla="*/ 1543638 h 1583140"/>
              <a:gd name="connsiteX107" fmla="*/ 506152 w 9662615"/>
              <a:gd name="connsiteY107" fmla="*/ 1549124 h 1583140"/>
              <a:gd name="connsiteX108" fmla="*/ 472797 w 9662615"/>
              <a:gd name="connsiteY108" fmla="*/ 1568904 h 1583140"/>
              <a:gd name="connsiteX109" fmla="*/ 396059 w 9662615"/>
              <a:gd name="connsiteY109" fmla="*/ 1560970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69055 w 9662615"/>
              <a:gd name="connsiteY106" fmla="*/ 1543638 h 1583140"/>
              <a:gd name="connsiteX107" fmla="*/ 541933 w 9662615"/>
              <a:gd name="connsiteY107" fmla="*/ 1561051 h 1583140"/>
              <a:gd name="connsiteX108" fmla="*/ 472797 w 9662615"/>
              <a:gd name="connsiteY108" fmla="*/ 1568904 h 1583140"/>
              <a:gd name="connsiteX109" fmla="*/ 396059 w 9662615"/>
              <a:gd name="connsiteY109" fmla="*/ 1560970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53153 w 9662615"/>
              <a:gd name="connsiteY106" fmla="*/ 1563516 h 1583140"/>
              <a:gd name="connsiteX107" fmla="*/ 541933 w 9662615"/>
              <a:gd name="connsiteY107" fmla="*/ 1561051 h 1583140"/>
              <a:gd name="connsiteX108" fmla="*/ 472797 w 9662615"/>
              <a:gd name="connsiteY108" fmla="*/ 1568904 h 1583140"/>
              <a:gd name="connsiteX109" fmla="*/ 396059 w 9662615"/>
              <a:gd name="connsiteY109" fmla="*/ 1560970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40355 w 9662615"/>
              <a:gd name="connsiteY103" fmla="*/ 1560638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53153 w 9662615"/>
              <a:gd name="connsiteY106" fmla="*/ 1563516 h 1583140"/>
              <a:gd name="connsiteX107" fmla="*/ 541933 w 9662615"/>
              <a:gd name="connsiteY107" fmla="*/ 1561051 h 1583140"/>
              <a:gd name="connsiteX108" fmla="*/ 472797 w 9662615"/>
              <a:gd name="connsiteY108" fmla="*/ 1568904 h 1583140"/>
              <a:gd name="connsiteX109" fmla="*/ 396059 w 9662615"/>
              <a:gd name="connsiteY109" fmla="*/ 1560970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92811"/>
              <a:gd name="connsiteX1" fmla="*/ 9662615 w 9662615"/>
              <a:gd name="connsiteY1" fmla="*/ 0 h 1592811"/>
              <a:gd name="connsiteX2" fmla="*/ 9662615 w 9662615"/>
              <a:gd name="connsiteY2" fmla="*/ 1280346 h 1592811"/>
              <a:gd name="connsiteX3" fmla="*/ 9551077 w 9662615"/>
              <a:gd name="connsiteY3" fmla="*/ 1292033 h 1592811"/>
              <a:gd name="connsiteX4" fmla="*/ 9469546 w 9662615"/>
              <a:gd name="connsiteY4" fmla="*/ 1289837 h 1592811"/>
              <a:gd name="connsiteX5" fmla="*/ 9326260 w 9662615"/>
              <a:gd name="connsiteY5" fmla="*/ 1277155 h 1592811"/>
              <a:gd name="connsiteX6" fmla="*/ 9144767 w 9662615"/>
              <a:gd name="connsiteY6" fmla="*/ 1264120 h 1592811"/>
              <a:gd name="connsiteX7" fmla="*/ 8976400 w 9662615"/>
              <a:gd name="connsiteY7" fmla="*/ 1326661 h 1592811"/>
              <a:gd name="connsiteX8" fmla="*/ 8828711 w 9662615"/>
              <a:gd name="connsiteY8" fmla="*/ 1346394 h 1592811"/>
              <a:gd name="connsiteX9" fmla="*/ 8695953 w 9662615"/>
              <a:gd name="connsiteY9" fmla="*/ 1346784 h 1592811"/>
              <a:gd name="connsiteX10" fmla="*/ 8652191 w 9662615"/>
              <a:gd name="connsiteY10" fmla="*/ 1345903 h 1592811"/>
              <a:gd name="connsiteX11" fmla="*/ 8591582 w 9662615"/>
              <a:gd name="connsiteY11" fmla="*/ 1341666 h 1592811"/>
              <a:gd name="connsiteX12" fmla="*/ 8537336 w 9662615"/>
              <a:gd name="connsiteY12" fmla="*/ 1341684 h 1592811"/>
              <a:gd name="connsiteX13" fmla="*/ 8416849 w 9662615"/>
              <a:gd name="connsiteY13" fmla="*/ 1367085 h 1592811"/>
              <a:gd name="connsiteX14" fmla="*/ 8278355 w 9662615"/>
              <a:gd name="connsiteY14" fmla="*/ 1386569 h 1592811"/>
              <a:gd name="connsiteX15" fmla="*/ 8197961 w 9662615"/>
              <a:gd name="connsiteY15" fmla="*/ 1392804 h 1592811"/>
              <a:gd name="connsiteX16" fmla="*/ 8171196 w 9662615"/>
              <a:gd name="connsiteY16" fmla="*/ 1397216 h 1592811"/>
              <a:gd name="connsiteX17" fmla="*/ 8087910 w 9662615"/>
              <a:gd name="connsiteY17" fmla="*/ 1386449 h 1592811"/>
              <a:gd name="connsiteX18" fmla="*/ 7974579 w 9662615"/>
              <a:gd name="connsiteY18" fmla="*/ 1383439 h 1592811"/>
              <a:gd name="connsiteX19" fmla="*/ 7768351 w 9662615"/>
              <a:gd name="connsiteY19" fmla="*/ 1395051 h 1592811"/>
              <a:gd name="connsiteX20" fmla="*/ 7635985 w 9662615"/>
              <a:gd name="connsiteY20" fmla="*/ 1386363 h 1592811"/>
              <a:gd name="connsiteX21" fmla="*/ 7466069 w 9662615"/>
              <a:gd name="connsiteY21" fmla="*/ 1377654 h 1592811"/>
              <a:gd name="connsiteX22" fmla="*/ 7355642 w 9662615"/>
              <a:gd name="connsiteY22" fmla="*/ 1407761 h 1592811"/>
              <a:gd name="connsiteX23" fmla="*/ 7215220 w 9662615"/>
              <a:gd name="connsiteY23" fmla="*/ 1397856 h 1592811"/>
              <a:gd name="connsiteX24" fmla="*/ 7082147 w 9662615"/>
              <a:gd name="connsiteY24" fmla="*/ 1406113 h 1592811"/>
              <a:gd name="connsiteX25" fmla="*/ 6987129 w 9662615"/>
              <a:gd name="connsiteY25" fmla="*/ 1404834 h 1592811"/>
              <a:gd name="connsiteX26" fmla="*/ 6907567 w 9662615"/>
              <a:gd name="connsiteY26" fmla="*/ 1419149 h 1592811"/>
              <a:gd name="connsiteX27" fmla="*/ 6748428 w 9662615"/>
              <a:gd name="connsiteY27" fmla="*/ 1420308 h 1592811"/>
              <a:gd name="connsiteX28" fmla="*/ 6654257 w 9662615"/>
              <a:gd name="connsiteY28" fmla="*/ 1424143 h 1592811"/>
              <a:gd name="connsiteX29" fmla="*/ 6620123 w 9662615"/>
              <a:gd name="connsiteY29" fmla="*/ 1430535 h 1592811"/>
              <a:gd name="connsiteX30" fmla="*/ 6571355 w 9662615"/>
              <a:gd name="connsiteY30" fmla="*/ 1436144 h 1592811"/>
              <a:gd name="connsiteX31" fmla="*/ 6486557 w 9662615"/>
              <a:gd name="connsiteY31" fmla="*/ 1449861 h 1592811"/>
              <a:gd name="connsiteX32" fmla="*/ 6370419 w 9662615"/>
              <a:gd name="connsiteY32" fmla="*/ 1461649 h 1592811"/>
              <a:gd name="connsiteX33" fmla="*/ 6278839 w 9662615"/>
              <a:gd name="connsiteY33" fmla="*/ 1449160 h 1592811"/>
              <a:gd name="connsiteX34" fmla="*/ 6272455 w 9662615"/>
              <a:gd name="connsiteY34" fmla="*/ 1453191 h 1592811"/>
              <a:gd name="connsiteX35" fmla="*/ 6212659 w 9662615"/>
              <a:gd name="connsiteY35" fmla="*/ 1454850 h 1592811"/>
              <a:gd name="connsiteX36" fmla="*/ 6069317 w 9662615"/>
              <a:gd name="connsiteY36" fmla="*/ 1445838 h 1592811"/>
              <a:gd name="connsiteX37" fmla="*/ 5878477 w 9662615"/>
              <a:gd name="connsiteY37" fmla="*/ 1439180 h 1592811"/>
              <a:gd name="connsiteX38" fmla="*/ 5838387 w 9662615"/>
              <a:gd name="connsiteY38" fmla="*/ 1444679 h 1592811"/>
              <a:gd name="connsiteX39" fmla="*/ 5771136 w 9662615"/>
              <a:gd name="connsiteY39" fmla="*/ 1453639 h 1592811"/>
              <a:gd name="connsiteX40" fmla="*/ 5724081 w 9662615"/>
              <a:gd name="connsiteY40" fmla="*/ 1470431 h 1592811"/>
              <a:gd name="connsiteX41" fmla="*/ 5666577 w 9662615"/>
              <a:gd name="connsiteY41" fmla="*/ 1473921 h 1592811"/>
              <a:gd name="connsiteX42" fmla="*/ 5649068 w 9662615"/>
              <a:gd name="connsiteY42" fmla="*/ 1461676 h 1592811"/>
              <a:gd name="connsiteX43" fmla="*/ 5588902 w 9662615"/>
              <a:gd name="connsiteY43" fmla="*/ 1469647 h 1592811"/>
              <a:gd name="connsiteX44" fmla="*/ 5498090 w 9662615"/>
              <a:gd name="connsiteY44" fmla="*/ 1483173 h 1592811"/>
              <a:gd name="connsiteX45" fmla="*/ 5444641 w 9662615"/>
              <a:gd name="connsiteY45" fmla="*/ 1487602 h 1592811"/>
              <a:gd name="connsiteX46" fmla="*/ 5299812 w 9662615"/>
              <a:gd name="connsiteY46" fmla="*/ 1503362 h 1592811"/>
              <a:gd name="connsiteX47" fmla="*/ 5245752 w 9662615"/>
              <a:gd name="connsiteY47" fmla="*/ 1520612 h 1592811"/>
              <a:gd name="connsiteX48" fmla="*/ 5177807 w 9662615"/>
              <a:gd name="connsiteY48" fmla="*/ 1526802 h 1592811"/>
              <a:gd name="connsiteX49" fmla="*/ 5113910 w 9662615"/>
              <a:gd name="connsiteY49" fmla="*/ 1533205 h 1592811"/>
              <a:gd name="connsiteX50" fmla="*/ 5059484 w 9662615"/>
              <a:gd name="connsiteY50" fmla="*/ 1546802 h 1592811"/>
              <a:gd name="connsiteX51" fmla="*/ 5038524 w 9662615"/>
              <a:gd name="connsiteY51" fmla="*/ 1545675 h 1592811"/>
              <a:gd name="connsiteX52" fmla="*/ 5026564 w 9662615"/>
              <a:gd name="connsiteY52" fmla="*/ 1545376 h 1592811"/>
              <a:gd name="connsiteX53" fmla="*/ 4969433 w 9662615"/>
              <a:gd name="connsiteY53" fmla="*/ 1550865 h 1592811"/>
              <a:gd name="connsiteX54" fmla="*/ 4871726 w 9662615"/>
              <a:gd name="connsiteY54" fmla="*/ 1570584 h 1592811"/>
              <a:gd name="connsiteX55" fmla="*/ 4843267 w 9662615"/>
              <a:gd name="connsiteY55" fmla="*/ 1561459 h 1592811"/>
              <a:gd name="connsiteX56" fmla="*/ 4821058 w 9662615"/>
              <a:gd name="connsiteY56" fmla="*/ 1553078 h 1592811"/>
              <a:gd name="connsiteX57" fmla="*/ 4791466 w 9662615"/>
              <a:gd name="connsiteY57" fmla="*/ 1561324 h 1592811"/>
              <a:gd name="connsiteX58" fmla="*/ 4784247 w 9662615"/>
              <a:gd name="connsiteY58" fmla="*/ 1562342 h 1592811"/>
              <a:gd name="connsiteX59" fmla="*/ 4739309 w 9662615"/>
              <a:gd name="connsiteY59" fmla="*/ 1553948 h 1592811"/>
              <a:gd name="connsiteX60" fmla="*/ 4697562 w 9662615"/>
              <a:gd name="connsiteY60" fmla="*/ 1551206 h 1592811"/>
              <a:gd name="connsiteX61" fmla="*/ 4650737 w 9662615"/>
              <a:gd name="connsiteY61" fmla="*/ 1537381 h 1592811"/>
              <a:gd name="connsiteX62" fmla="*/ 4583150 w 9662615"/>
              <a:gd name="connsiteY62" fmla="*/ 1529064 h 1592811"/>
              <a:gd name="connsiteX63" fmla="*/ 4521734 w 9662615"/>
              <a:gd name="connsiteY63" fmla="*/ 1529359 h 1592811"/>
              <a:gd name="connsiteX64" fmla="*/ 4382398 w 9662615"/>
              <a:gd name="connsiteY64" fmla="*/ 1534108 h 1592811"/>
              <a:gd name="connsiteX65" fmla="*/ 4221826 w 9662615"/>
              <a:gd name="connsiteY65" fmla="*/ 1500972 h 1592811"/>
              <a:gd name="connsiteX66" fmla="*/ 4096601 w 9662615"/>
              <a:gd name="connsiteY66" fmla="*/ 1521563 h 1592811"/>
              <a:gd name="connsiteX67" fmla="*/ 4002441 w 9662615"/>
              <a:gd name="connsiteY67" fmla="*/ 1528912 h 1592811"/>
              <a:gd name="connsiteX68" fmla="*/ 3833906 w 9662615"/>
              <a:gd name="connsiteY68" fmla="*/ 1516637 h 1592811"/>
              <a:gd name="connsiteX69" fmla="*/ 3763845 w 9662615"/>
              <a:gd name="connsiteY69" fmla="*/ 1501782 h 1592811"/>
              <a:gd name="connsiteX70" fmla="*/ 3641778 w 9662615"/>
              <a:gd name="connsiteY70" fmla="*/ 1505446 h 1592811"/>
              <a:gd name="connsiteX71" fmla="*/ 3565233 w 9662615"/>
              <a:gd name="connsiteY71" fmla="*/ 1515122 h 1592811"/>
              <a:gd name="connsiteX72" fmla="*/ 3560267 w 9662615"/>
              <a:gd name="connsiteY72" fmla="*/ 1516288 h 1592811"/>
              <a:gd name="connsiteX73" fmla="*/ 3540258 w 9662615"/>
              <a:gd name="connsiteY73" fmla="*/ 1516976 h 1592811"/>
              <a:gd name="connsiteX74" fmla="*/ 3534780 w 9662615"/>
              <a:gd name="connsiteY74" fmla="*/ 1522141 h 1592811"/>
              <a:gd name="connsiteX75" fmla="*/ 3504783 w 9662615"/>
              <a:gd name="connsiteY75" fmla="*/ 1526739 h 1592811"/>
              <a:gd name="connsiteX76" fmla="*/ 3430805 w 9662615"/>
              <a:gd name="connsiteY76" fmla="*/ 1542521 h 1592811"/>
              <a:gd name="connsiteX77" fmla="*/ 3292707 w 9662615"/>
              <a:gd name="connsiteY77" fmla="*/ 1520490 h 1592811"/>
              <a:gd name="connsiteX78" fmla="*/ 3187872 w 9662615"/>
              <a:gd name="connsiteY78" fmla="*/ 1519991 h 1592811"/>
              <a:gd name="connsiteX79" fmla="*/ 3148026 w 9662615"/>
              <a:gd name="connsiteY79" fmla="*/ 1524777 h 1592811"/>
              <a:gd name="connsiteX80" fmla="*/ 3092394 w 9662615"/>
              <a:gd name="connsiteY80" fmla="*/ 1528115 h 1592811"/>
              <a:gd name="connsiteX81" fmla="*/ 2994200 w 9662615"/>
              <a:gd name="connsiteY81" fmla="*/ 1537857 h 1592811"/>
              <a:gd name="connsiteX82" fmla="*/ 2862301 w 9662615"/>
              <a:gd name="connsiteY82" fmla="*/ 1544250 h 1592811"/>
              <a:gd name="connsiteX83" fmla="*/ 2766335 w 9662615"/>
              <a:gd name="connsiteY83" fmla="*/ 1527662 h 1592811"/>
              <a:gd name="connsiteX84" fmla="*/ 2757836 w 9662615"/>
              <a:gd name="connsiteY84" fmla="*/ 1531371 h 1592811"/>
              <a:gd name="connsiteX85" fmla="*/ 2691555 w 9662615"/>
              <a:gd name="connsiteY85" fmla="*/ 1530283 h 1592811"/>
              <a:gd name="connsiteX86" fmla="*/ 2491676 w 9662615"/>
              <a:gd name="connsiteY86" fmla="*/ 1500859 h 1592811"/>
              <a:gd name="connsiteX87" fmla="*/ 2378036 w 9662615"/>
              <a:gd name="connsiteY87" fmla="*/ 1520645 h 1592811"/>
              <a:gd name="connsiteX88" fmla="*/ 2284269 w 9662615"/>
              <a:gd name="connsiteY88" fmla="*/ 1503068 h 1592811"/>
              <a:gd name="connsiteX89" fmla="*/ 2207104 w 9662615"/>
              <a:gd name="connsiteY89" fmla="*/ 1508888 h 1592811"/>
              <a:gd name="connsiteX90" fmla="*/ 2149226 w 9662615"/>
              <a:gd name="connsiteY90" fmla="*/ 1523409 h 1592811"/>
              <a:gd name="connsiteX91" fmla="*/ 2084783 w 9662615"/>
              <a:gd name="connsiteY91" fmla="*/ 1524245 h 1592811"/>
              <a:gd name="connsiteX92" fmla="*/ 2070075 w 9662615"/>
              <a:gd name="connsiteY92" fmla="*/ 1511285 h 1592811"/>
              <a:gd name="connsiteX93" fmla="*/ 2001057 w 9662615"/>
              <a:gd name="connsiteY93" fmla="*/ 1516449 h 1592811"/>
              <a:gd name="connsiteX94" fmla="*/ 1896330 w 9662615"/>
              <a:gd name="connsiteY94" fmla="*/ 1525725 h 1592811"/>
              <a:gd name="connsiteX95" fmla="*/ 1835994 w 9662615"/>
              <a:gd name="connsiteY95" fmla="*/ 1527678 h 1592811"/>
              <a:gd name="connsiteX96" fmla="*/ 1671119 w 9662615"/>
              <a:gd name="connsiteY96" fmla="*/ 1536701 h 1592811"/>
              <a:gd name="connsiteX97" fmla="*/ 1601337 w 9662615"/>
              <a:gd name="connsiteY97" fmla="*/ 1548552 h 1592811"/>
              <a:gd name="connsiteX98" fmla="*/ 1407755 w 9662615"/>
              <a:gd name="connsiteY98" fmla="*/ 1571444 h 1592811"/>
              <a:gd name="connsiteX99" fmla="*/ 1271994 w 9662615"/>
              <a:gd name="connsiteY99" fmla="*/ 1579471 h 1592811"/>
              <a:gd name="connsiteX100" fmla="*/ 1249226 w 9662615"/>
              <a:gd name="connsiteY100" fmla="*/ 1583140 h 1592811"/>
              <a:gd name="connsiteX101" fmla="*/ 1181938 w 9662615"/>
              <a:gd name="connsiteY101" fmla="*/ 1592789 h 1592811"/>
              <a:gd name="connsiteX102" fmla="*/ 1091432 w 9662615"/>
              <a:gd name="connsiteY102" fmla="*/ 1571003 h 1592811"/>
              <a:gd name="connsiteX103" fmla="*/ 940355 w 9662615"/>
              <a:gd name="connsiteY103" fmla="*/ 1560638 h 1592811"/>
              <a:gd name="connsiteX104" fmla="*/ 868264 w 9662615"/>
              <a:gd name="connsiteY104" fmla="*/ 1566392 h 1592811"/>
              <a:gd name="connsiteX105" fmla="*/ 792765 w 9662615"/>
              <a:gd name="connsiteY105" fmla="*/ 1563102 h 1592811"/>
              <a:gd name="connsiteX106" fmla="*/ 653153 w 9662615"/>
              <a:gd name="connsiteY106" fmla="*/ 1563516 h 1592811"/>
              <a:gd name="connsiteX107" fmla="*/ 541933 w 9662615"/>
              <a:gd name="connsiteY107" fmla="*/ 1561051 h 1592811"/>
              <a:gd name="connsiteX108" fmla="*/ 472797 w 9662615"/>
              <a:gd name="connsiteY108" fmla="*/ 1568904 h 1592811"/>
              <a:gd name="connsiteX109" fmla="*/ 396059 w 9662615"/>
              <a:gd name="connsiteY109" fmla="*/ 1560970 h 1592811"/>
              <a:gd name="connsiteX110" fmla="*/ 336819 w 9662615"/>
              <a:gd name="connsiteY110" fmla="*/ 1560892 h 1592811"/>
              <a:gd name="connsiteX111" fmla="*/ 267163 w 9662615"/>
              <a:gd name="connsiteY111" fmla="*/ 1531913 h 1592811"/>
              <a:gd name="connsiteX112" fmla="*/ 196644 w 9662615"/>
              <a:gd name="connsiteY112" fmla="*/ 1524565 h 1592811"/>
              <a:gd name="connsiteX113" fmla="*/ 86819 w 9662615"/>
              <a:gd name="connsiteY113" fmla="*/ 1519517 h 1592811"/>
              <a:gd name="connsiteX114" fmla="*/ 53369 w 9662615"/>
              <a:gd name="connsiteY114" fmla="*/ 1516853 h 1592811"/>
              <a:gd name="connsiteX115" fmla="*/ 2359 w 9662615"/>
              <a:gd name="connsiteY115" fmla="*/ 1515247 h 1592811"/>
              <a:gd name="connsiteX116" fmla="*/ 0 w 9662615"/>
              <a:gd name="connsiteY116" fmla="*/ 1514932 h 1592811"/>
              <a:gd name="connsiteX117" fmla="*/ 0 w 9662615"/>
              <a:gd name="connsiteY117" fmla="*/ 0 h 1592811"/>
              <a:gd name="connsiteX0" fmla="*/ 0 w 9662615"/>
              <a:gd name="connsiteY0" fmla="*/ 0 h 1592811"/>
              <a:gd name="connsiteX1" fmla="*/ 9662615 w 9662615"/>
              <a:gd name="connsiteY1" fmla="*/ 0 h 1592811"/>
              <a:gd name="connsiteX2" fmla="*/ 9662615 w 9662615"/>
              <a:gd name="connsiteY2" fmla="*/ 1280346 h 1592811"/>
              <a:gd name="connsiteX3" fmla="*/ 9551077 w 9662615"/>
              <a:gd name="connsiteY3" fmla="*/ 1292033 h 1592811"/>
              <a:gd name="connsiteX4" fmla="*/ 9469546 w 9662615"/>
              <a:gd name="connsiteY4" fmla="*/ 1289837 h 1592811"/>
              <a:gd name="connsiteX5" fmla="*/ 9326260 w 9662615"/>
              <a:gd name="connsiteY5" fmla="*/ 1277155 h 1592811"/>
              <a:gd name="connsiteX6" fmla="*/ 9144767 w 9662615"/>
              <a:gd name="connsiteY6" fmla="*/ 1264120 h 1592811"/>
              <a:gd name="connsiteX7" fmla="*/ 8976400 w 9662615"/>
              <a:gd name="connsiteY7" fmla="*/ 1326661 h 1592811"/>
              <a:gd name="connsiteX8" fmla="*/ 8828711 w 9662615"/>
              <a:gd name="connsiteY8" fmla="*/ 1346394 h 1592811"/>
              <a:gd name="connsiteX9" fmla="*/ 8695953 w 9662615"/>
              <a:gd name="connsiteY9" fmla="*/ 1346784 h 1592811"/>
              <a:gd name="connsiteX10" fmla="*/ 8652191 w 9662615"/>
              <a:gd name="connsiteY10" fmla="*/ 1345903 h 1592811"/>
              <a:gd name="connsiteX11" fmla="*/ 8591582 w 9662615"/>
              <a:gd name="connsiteY11" fmla="*/ 1341666 h 1592811"/>
              <a:gd name="connsiteX12" fmla="*/ 8537336 w 9662615"/>
              <a:gd name="connsiteY12" fmla="*/ 1341684 h 1592811"/>
              <a:gd name="connsiteX13" fmla="*/ 8416849 w 9662615"/>
              <a:gd name="connsiteY13" fmla="*/ 1367085 h 1592811"/>
              <a:gd name="connsiteX14" fmla="*/ 8278355 w 9662615"/>
              <a:gd name="connsiteY14" fmla="*/ 1386569 h 1592811"/>
              <a:gd name="connsiteX15" fmla="*/ 8197961 w 9662615"/>
              <a:gd name="connsiteY15" fmla="*/ 1392804 h 1592811"/>
              <a:gd name="connsiteX16" fmla="*/ 8171196 w 9662615"/>
              <a:gd name="connsiteY16" fmla="*/ 1397216 h 1592811"/>
              <a:gd name="connsiteX17" fmla="*/ 8087910 w 9662615"/>
              <a:gd name="connsiteY17" fmla="*/ 1386449 h 1592811"/>
              <a:gd name="connsiteX18" fmla="*/ 7974579 w 9662615"/>
              <a:gd name="connsiteY18" fmla="*/ 1383439 h 1592811"/>
              <a:gd name="connsiteX19" fmla="*/ 7768351 w 9662615"/>
              <a:gd name="connsiteY19" fmla="*/ 1395051 h 1592811"/>
              <a:gd name="connsiteX20" fmla="*/ 7635985 w 9662615"/>
              <a:gd name="connsiteY20" fmla="*/ 1386363 h 1592811"/>
              <a:gd name="connsiteX21" fmla="*/ 7466069 w 9662615"/>
              <a:gd name="connsiteY21" fmla="*/ 1377654 h 1592811"/>
              <a:gd name="connsiteX22" fmla="*/ 7355642 w 9662615"/>
              <a:gd name="connsiteY22" fmla="*/ 1407761 h 1592811"/>
              <a:gd name="connsiteX23" fmla="*/ 7215220 w 9662615"/>
              <a:gd name="connsiteY23" fmla="*/ 1397856 h 1592811"/>
              <a:gd name="connsiteX24" fmla="*/ 7082147 w 9662615"/>
              <a:gd name="connsiteY24" fmla="*/ 1406113 h 1592811"/>
              <a:gd name="connsiteX25" fmla="*/ 6987129 w 9662615"/>
              <a:gd name="connsiteY25" fmla="*/ 1404834 h 1592811"/>
              <a:gd name="connsiteX26" fmla="*/ 6907567 w 9662615"/>
              <a:gd name="connsiteY26" fmla="*/ 1419149 h 1592811"/>
              <a:gd name="connsiteX27" fmla="*/ 6748428 w 9662615"/>
              <a:gd name="connsiteY27" fmla="*/ 1420308 h 1592811"/>
              <a:gd name="connsiteX28" fmla="*/ 6654257 w 9662615"/>
              <a:gd name="connsiteY28" fmla="*/ 1424143 h 1592811"/>
              <a:gd name="connsiteX29" fmla="*/ 6620123 w 9662615"/>
              <a:gd name="connsiteY29" fmla="*/ 1430535 h 1592811"/>
              <a:gd name="connsiteX30" fmla="*/ 6571355 w 9662615"/>
              <a:gd name="connsiteY30" fmla="*/ 1436144 h 1592811"/>
              <a:gd name="connsiteX31" fmla="*/ 6486557 w 9662615"/>
              <a:gd name="connsiteY31" fmla="*/ 1449861 h 1592811"/>
              <a:gd name="connsiteX32" fmla="*/ 6370419 w 9662615"/>
              <a:gd name="connsiteY32" fmla="*/ 1461649 h 1592811"/>
              <a:gd name="connsiteX33" fmla="*/ 6278839 w 9662615"/>
              <a:gd name="connsiteY33" fmla="*/ 1449160 h 1592811"/>
              <a:gd name="connsiteX34" fmla="*/ 6272455 w 9662615"/>
              <a:gd name="connsiteY34" fmla="*/ 1453191 h 1592811"/>
              <a:gd name="connsiteX35" fmla="*/ 6212659 w 9662615"/>
              <a:gd name="connsiteY35" fmla="*/ 1454850 h 1592811"/>
              <a:gd name="connsiteX36" fmla="*/ 6069317 w 9662615"/>
              <a:gd name="connsiteY36" fmla="*/ 1445838 h 1592811"/>
              <a:gd name="connsiteX37" fmla="*/ 5878477 w 9662615"/>
              <a:gd name="connsiteY37" fmla="*/ 1439180 h 1592811"/>
              <a:gd name="connsiteX38" fmla="*/ 5838387 w 9662615"/>
              <a:gd name="connsiteY38" fmla="*/ 1444679 h 1592811"/>
              <a:gd name="connsiteX39" fmla="*/ 5771136 w 9662615"/>
              <a:gd name="connsiteY39" fmla="*/ 1453639 h 1592811"/>
              <a:gd name="connsiteX40" fmla="*/ 5724081 w 9662615"/>
              <a:gd name="connsiteY40" fmla="*/ 1470431 h 1592811"/>
              <a:gd name="connsiteX41" fmla="*/ 5666577 w 9662615"/>
              <a:gd name="connsiteY41" fmla="*/ 1473921 h 1592811"/>
              <a:gd name="connsiteX42" fmla="*/ 5649068 w 9662615"/>
              <a:gd name="connsiteY42" fmla="*/ 1461676 h 1592811"/>
              <a:gd name="connsiteX43" fmla="*/ 5588902 w 9662615"/>
              <a:gd name="connsiteY43" fmla="*/ 1469647 h 1592811"/>
              <a:gd name="connsiteX44" fmla="*/ 5498090 w 9662615"/>
              <a:gd name="connsiteY44" fmla="*/ 1483173 h 1592811"/>
              <a:gd name="connsiteX45" fmla="*/ 5444641 w 9662615"/>
              <a:gd name="connsiteY45" fmla="*/ 1487602 h 1592811"/>
              <a:gd name="connsiteX46" fmla="*/ 5299812 w 9662615"/>
              <a:gd name="connsiteY46" fmla="*/ 1503362 h 1592811"/>
              <a:gd name="connsiteX47" fmla="*/ 5245752 w 9662615"/>
              <a:gd name="connsiteY47" fmla="*/ 1520612 h 1592811"/>
              <a:gd name="connsiteX48" fmla="*/ 5177807 w 9662615"/>
              <a:gd name="connsiteY48" fmla="*/ 1526802 h 1592811"/>
              <a:gd name="connsiteX49" fmla="*/ 5113910 w 9662615"/>
              <a:gd name="connsiteY49" fmla="*/ 1533205 h 1592811"/>
              <a:gd name="connsiteX50" fmla="*/ 5059484 w 9662615"/>
              <a:gd name="connsiteY50" fmla="*/ 1546802 h 1592811"/>
              <a:gd name="connsiteX51" fmla="*/ 5038524 w 9662615"/>
              <a:gd name="connsiteY51" fmla="*/ 1545675 h 1592811"/>
              <a:gd name="connsiteX52" fmla="*/ 5026564 w 9662615"/>
              <a:gd name="connsiteY52" fmla="*/ 1545376 h 1592811"/>
              <a:gd name="connsiteX53" fmla="*/ 4969433 w 9662615"/>
              <a:gd name="connsiteY53" fmla="*/ 1550865 h 1592811"/>
              <a:gd name="connsiteX54" fmla="*/ 4871726 w 9662615"/>
              <a:gd name="connsiteY54" fmla="*/ 1570584 h 1592811"/>
              <a:gd name="connsiteX55" fmla="*/ 4843267 w 9662615"/>
              <a:gd name="connsiteY55" fmla="*/ 1561459 h 1592811"/>
              <a:gd name="connsiteX56" fmla="*/ 4821058 w 9662615"/>
              <a:gd name="connsiteY56" fmla="*/ 1553078 h 1592811"/>
              <a:gd name="connsiteX57" fmla="*/ 4791466 w 9662615"/>
              <a:gd name="connsiteY57" fmla="*/ 1561324 h 1592811"/>
              <a:gd name="connsiteX58" fmla="*/ 4784247 w 9662615"/>
              <a:gd name="connsiteY58" fmla="*/ 1562342 h 1592811"/>
              <a:gd name="connsiteX59" fmla="*/ 4739309 w 9662615"/>
              <a:gd name="connsiteY59" fmla="*/ 1553948 h 1592811"/>
              <a:gd name="connsiteX60" fmla="*/ 4697562 w 9662615"/>
              <a:gd name="connsiteY60" fmla="*/ 1551206 h 1592811"/>
              <a:gd name="connsiteX61" fmla="*/ 4650737 w 9662615"/>
              <a:gd name="connsiteY61" fmla="*/ 1537381 h 1592811"/>
              <a:gd name="connsiteX62" fmla="*/ 4583150 w 9662615"/>
              <a:gd name="connsiteY62" fmla="*/ 1529064 h 1592811"/>
              <a:gd name="connsiteX63" fmla="*/ 4521734 w 9662615"/>
              <a:gd name="connsiteY63" fmla="*/ 1529359 h 1592811"/>
              <a:gd name="connsiteX64" fmla="*/ 4382398 w 9662615"/>
              <a:gd name="connsiteY64" fmla="*/ 1534108 h 1592811"/>
              <a:gd name="connsiteX65" fmla="*/ 4221826 w 9662615"/>
              <a:gd name="connsiteY65" fmla="*/ 1500972 h 1592811"/>
              <a:gd name="connsiteX66" fmla="*/ 4096601 w 9662615"/>
              <a:gd name="connsiteY66" fmla="*/ 1521563 h 1592811"/>
              <a:gd name="connsiteX67" fmla="*/ 4002441 w 9662615"/>
              <a:gd name="connsiteY67" fmla="*/ 1528912 h 1592811"/>
              <a:gd name="connsiteX68" fmla="*/ 3833906 w 9662615"/>
              <a:gd name="connsiteY68" fmla="*/ 1516637 h 1592811"/>
              <a:gd name="connsiteX69" fmla="*/ 3763845 w 9662615"/>
              <a:gd name="connsiteY69" fmla="*/ 1501782 h 1592811"/>
              <a:gd name="connsiteX70" fmla="*/ 3641778 w 9662615"/>
              <a:gd name="connsiteY70" fmla="*/ 1505446 h 1592811"/>
              <a:gd name="connsiteX71" fmla="*/ 3565233 w 9662615"/>
              <a:gd name="connsiteY71" fmla="*/ 1515122 h 1592811"/>
              <a:gd name="connsiteX72" fmla="*/ 3560267 w 9662615"/>
              <a:gd name="connsiteY72" fmla="*/ 1516288 h 1592811"/>
              <a:gd name="connsiteX73" fmla="*/ 3540258 w 9662615"/>
              <a:gd name="connsiteY73" fmla="*/ 1516976 h 1592811"/>
              <a:gd name="connsiteX74" fmla="*/ 3534780 w 9662615"/>
              <a:gd name="connsiteY74" fmla="*/ 1522141 h 1592811"/>
              <a:gd name="connsiteX75" fmla="*/ 3504783 w 9662615"/>
              <a:gd name="connsiteY75" fmla="*/ 1526739 h 1592811"/>
              <a:gd name="connsiteX76" fmla="*/ 3430805 w 9662615"/>
              <a:gd name="connsiteY76" fmla="*/ 1542521 h 1592811"/>
              <a:gd name="connsiteX77" fmla="*/ 3292707 w 9662615"/>
              <a:gd name="connsiteY77" fmla="*/ 1520490 h 1592811"/>
              <a:gd name="connsiteX78" fmla="*/ 3187872 w 9662615"/>
              <a:gd name="connsiteY78" fmla="*/ 1519991 h 1592811"/>
              <a:gd name="connsiteX79" fmla="*/ 3148026 w 9662615"/>
              <a:gd name="connsiteY79" fmla="*/ 1524777 h 1592811"/>
              <a:gd name="connsiteX80" fmla="*/ 3092394 w 9662615"/>
              <a:gd name="connsiteY80" fmla="*/ 1528115 h 1592811"/>
              <a:gd name="connsiteX81" fmla="*/ 2994200 w 9662615"/>
              <a:gd name="connsiteY81" fmla="*/ 1537857 h 1592811"/>
              <a:gd name="connsiteX82" fmla="*/ 2862301 w 9662615"/>
              <a:gd name="connsiteY82" fmla="*/ 1544250 h 1592811"/>
              <a:gd name="connsiteX83" fmla="*/ 2766335 w 9662615"/>
              <a:gd name="connsiteY83" fmla="*/ 1527662 h 1592811"/>
              <a:gd name="connsiteX84" fmla="*/ 2757836 w 9662615"/>
              <a:gd name="connsiteY84" fmla="*/ 1531371 h 1592811"/>
              <a:gd name="connsiteX85" fmla="*/ 2691555 w 9662615"/>
              <a:gd name="connsiteY85" fmla="*/ 1530283 h 1592811"/>
              <a:gd name="connsiteX86" fmla="*/ 2491676 w 9662615"/>
              <a:gd name="connsiteY86" fmla="*/ 1500859 h 1592811"/>
              <a:gd name="connsiteX87" fmla="*/ 2378036 w 9662615"/>
              <a:gd name="connsiteY87" fmla="*/ 1520645 h 1592811"/>
              <a:gd name="connsiteX88" fmla="*/ 2284269 w 9662615"/>
              <a:gd name="connsiteY88" fmla="*/ 1503068 h 1592811"/>
              <a:gd name="connsiteX89" fmla="*/ 2207104 w 9662615"/>
              <a:gd name="connsiteY89" fmla="*/ 1508888 h 1592811"/>
              <a:gd name="connsiteX90" fmla="*/ 2149226 w 9662615"/>
              <a:gd name="connsiteY90" fmla="*/ 1523409 h 1592811"/>
              <a:gd name="connsiteX91" fmla="*/ 2084783 w 9662615"/>
              <a:gd name="connsiteY91" fmla="*/ 1524245 h 1592811"/>
              <a:gd name="connsiteX92" fmla="*/ 2070075 w 9662615"/>
              <a:gd name="connsiteY92" fmla="*/ 1511285 h 1592811"/>
              <a:gd name="connsiteX93" fmla="*/ 2001057 w 9662615"/>
              <a:gd name="connsiteY93" fmla="*/ 1516449 h 1592811"/>
              <a:gd name="connsiteX94" fmla="*/ 1896330 w 9662615"/>
              <a:gd name="connsiteY94" fmla="*/ 1525725 h 1592811"/>
              <a:gd name="connsiteX95" fmla="*/ 1835994 w 9662615"/>
              <a:gd name="connsiteY95" fmla="*/ 1527678 h 1592811"/>
              <a:gd name="connsiteX96" fmla="*/ 1671119 w 9662615"/>
              <a:gd name="connsiteY96" fmla="*/ 1536701 h 1592811"/>
              <a:gd name="connsiteX97" fmla="*/ 1601337 w 9662615"/>
              <a:gd name="connsiteY97" fmla="*/ 1548552 h 1592811"/>
              <a:gd name="connsiteX98" fmla="*/ 1407755 w 9662615"/>
              <a:gd name="connsiteY98" fmla="*/ 1571444 h 1592811"/>
              <a:gd name="connsiteX99" fmla="*/ 1291872 w 9662615"/>
              <a:gd name="connsiteY99" fmla="*/ 1579471 h 1592811"/>
              <a:gd name="connsiteX100" fmla="*/ 1249226 w 9662615"/>
              <a:gd name="connsiteY100" fmla="*/ 1583140 h 1592811"/>
              <a:gd name="connsiteX101" fmla="*/ 1181938 w 9662615"/>
              <a:gd name="connsiteY101" fmla="*/ 1592789 h 1592811"/>
              <a:gd name="connsiteX102" fmla="*/ 1091432 w 9662615"/>
              <a:gd name="connsiteY102" fmla="*/ 1571003 h 1592811"/>
              <a:gd name="connsiteX103" fmla="*/ 940355 w 9662615"/>
              <a:gd name="connsiteY103" fmla="*/ 1560638 h 1592811"/>
              <a:gd name="connsiteX104" fmla="*/ 868264 w 9662615"/>
              <a:gd name="connsiteY104" fmla="*/ 1566392 h 1592811"/>
              <a:gd name="connsiteX105" fmla="*/ 792765 w 9662615"/>
              <a:gd name="connsiteY105" fmla="*/ 1563102 h 1592811"/>
              <a:gd name="connsiteX106" fmla="*/ 653153 w 9662615"/>
              <a:gd name="connsiteY106" fmla="*/ 1563516 h 1592811"/>
              <a:gd name="connsiteX107" fmla="*/ 541933 w 9662615"/>
              <a:gd name="connsiteY107" fmla="*/ 1561051 h 1592811"/>
              <a:gd name="connsiteX108" fmla="*/ 472797 w 9662615"/>
              <a:gd name="connsiteY108" fmla="*/ 1568904 h 1592811"/>
              <a:gd name="connsiteX109" fmla="*/ 396059 w 9662615"/>
              <a:gd name="connsiteY109" fmla="*/ 1560970 h 1592811"/>
              <a:gd name="connsiteX110" fmla="*/ 336819 w 9662615"/>
              <a:gd name="connsiteY110" fmla="*/ 1560892 h 1592811"/>
              <a:gd name="connsiteX111" fmla="*/ 267163 w 9662615"/>
              <a:gd name="connsiteY111" fmla="*/ 1531913 h 1592811"/>
              <a:gd name="connsiteX112" fmla="*/ 196644 w 9662615"/>
              <a:gd name="connsiteY112" fmla="*/ 1524565 h 1592811"/>
              <a:gd name="connsiteX113" fmla="*/ 86819 w 9662615"/>
              <a:gd name="connsiteY113" fmla="*/ 1519517 h 1592811"/>
              <a:gd name="connsiteX114" fmla="*/ 53369 w 9662615"/>
              <a:gd name="connsiteY114" fmla="*/ 1516853 h 1592811"/>
              <a:gd name="connsiteX115" fmla="*/ 2359 w 9662615"/>
              <a:gd name="connsiteY115" fmla="*/ 1515247 h 1592811"/>
              <a:gd name="connsiteX116" fmla="*/ 0 w 9662615"/>
              <a:gd name="connsiteY116" fmla="*/ 1514932 h 1592811"/>
              <a:gd name="connsiteX117" fmla="*/ 0 w 9662615"/>
              <a:gd name="connsiteY117" fmla="*/ 0 h 1592811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565233 w 9662615"/>
              <a:gd name="connsiteY71" fmla="*/ 1515122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34780 w 9662615"/>
              <a:gd name="connsiteY74" fmla="*/ 1522141 h 1603018"/>
              <a:gd name="connsiteX75" fmla="*/ 3504783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601337 w 9662615"/>
              <a:gd name="connsiteY97" fmla="*/ 1548552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565233 w 9662615"/>
              <a:gd name="connsiteY71" fmla="*/ 1515122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34780 w 9662615"/>
              <a:gd name="connsiteY74" fmla="*/ 1522141 h 1603018"/>
              <a:gd name="connsiteX75" fmla="*/ 3504783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565233 w 9662615"/>
              <a:gd name="connsiteY71" fmla="*/ 1515122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34780 w 9662615"/>
              <a:gd name="connsiteY74" fmla="*/ 1522141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565233 w 9662615"/>
              <a:gd name="connsiteY71" fmla="*/ 1515122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612941 w 9662615"/>
              <a:gd name="connsiteY71" fmla="*/ 1411755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612941 w 9662615"/>
              <a:gd name="connsiteY71" fmla="*/ 141175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12941 w 9662615"/>
              <a:gd name="connsiteY71" fmla="*/ 141175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81031 w 9662615"/>
              <a:gd name="connsiteY90" fmla="*/ 1531361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81031 w 9662615"/>
              <a:gd name="connsiteY90" fmla="*/ 1531361 h 1603018"/>
              <a:gd name="connsiteX91" fmla="*/ 211261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81031 w 9662615"/>
              <a:gd name="connsiteY90" fmla="*/ 1531361 h 1603018"/>
              <a:gd name="connsiteX91" fmla="*/ 2112613 w 9662615"/>
              <a:gd name="connsiteY91" fmla="*/ 1524245 h 1603018"/>
              <a:gd name="connsiteX92" fmla="*/ 2046221 w 9662615"/>
              <a:gd name="connsiteY92" fmla="*/ 1523212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81031 w 9662615"/>
              <a:gd name="connsiteY90" fmla="*/ 1531361 h 1603018"/>
              <a:gd name="connsiteX91" fmla="*/ 2112613 w 9662615"/>
              <a:gd name="connsiteY91" fmla="*/ 1524245 h 1603018"/>
              <a:gd name="connsiteX92" fmla="*/ 2046221 w 9662615"/>
              <a:gd name="connsiteY92" fmla="*/ 1523212 h 1603018"/>
              <a:gd name="connsiteX93" fmla="*/ 2001057 w 9662615"/>
              <a:gd name="connsiteY93" fmla="*/ 1516449 h 1603018"/>
              <a:gd name="connsiteX94" fmla="*/ 1920184 w 9662615"/>
              <a:gd name="connsiteY94" fmla="*/ 1533676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</a:cxnLst>
            <a:rect l="l" t="t" r="r" b="b"/>
            <a:pathLst>
              <a:path w="9662615" h="1603018">
                <a:moveTo>
                  <a:pt x="0" y="0"/>
                </a:moveTo>
                <a:lnTo>
                  <a:pt x="9662615" y="0"/>
                </a:lnTo>
                <a:lnTo>
                  <a:pt x="9662615" y="1280346"/>
                </a:lnTo>
                <a:lnTo>
                  <a:pt x="9551077" y="1292033"/>
                </a:lnTo>
                <a:cubicBezTo>
                  <a:pt x="9489925" y="1291588"/>
                  <a:pt x="9543615" y="1296257"/>
                  <a:pt x="9469546" y="1289837"/>
                </a:cubicBezTo>
                <a:cubicBezTo>
                  <a:pt x="9413040" y="1331485"/>
                  <a:pt x="9340031" y="1268376"/>
                  <a:pt x="9326260" y="1277155"/>
                </a:cubicBezTo>
                <a:cubicBezTo>
                  <a:pt x="9234251" y="1284900"/>
                  <a:pt x="9225377" y="1258935"/>
                  <a:pt x="9144767" y="1264120"/>
                </a:cubicBezTo>
                <a:cubicBezTo>
                  <a:pt x="9159115" y="1310075"/>
                  <a:pt x="9066692" y="1304806"/>
                  <a:pt x="8976400" y="1326661"/>
                </a:cubicBezTo>
                <a:cubicBezTo>
                  <a:pt x="8931920" y="1325947"/>
                  <a:pt x="8871807" y="1351060"/>
                  <a:pt x="8828711" y="1346394"/>
                </a:cubicBezTo>
                <a:cubicBezTo>
                  <a:pt x="8809650" y="1326213"/>
                  <a:pt x="8718313" y="1358527"/>
                  <a:pt x="8695953" y="1346784"/>
                </a:cubicBezTo>
                <a:cubicBezTo>
                  <a:pt x="8694290" y="1355317"/>
                  <a:pt x="8661526" y="1349865"/>
                  <a:pt x="8652191" y="1345903"/>
                </a:cubicBezTo>
                <a:cubicBezTo>
                  <a:pt x="8641363" y="1349626"/>
                  <a:pt x="8603292" y="1341304"/>
                  <a:pt x="8591582" y="1341666"/>
                </a:cubicBezTo>
                <a:cubicBezTo>
                  <a:pt x="8568421" y="1323004"/>
                  <a:pt x="8565847" y="1352287"/>
                  <a:pt x="8537336" y="1341684"/>
                </a:cubicBezTo>
                <a:cubicBezTo>
                  <a:pt x="8524809" y="1348019"/>
                  <a:pt x="8445703" y="1377667"/>
                  <a:pt x="8416849" y="1367085"/>
                </a:cubicBezTo>
                <a:cubicBezTo>
                  <a:pt x="8350736" y="1379599"/>
                  <a:pt x="8346589" y="1391624"/>
                  <a:pt x="8278355" y="1386569"/>
                </a:cubicBezTo>
                <a:cubicBezTo>
                  <a:pt x="8268756" y="1398649"/>
                  <a:pt x="8183331" y="1371185"/>
                  <a:pt x="8197961" y="1392804"/>
                </a:cubicBezTo>
                <a:cubicBezTo>
                  <a:pt x="8175189" y="1391748"/>
                  <a:pt x="8158503" y="1383145"/>
                  <a:pt x="8171196" y="1397216"/>
                </a:cubicBezTo>
                <a:cubicBezTo>
                  <a:pt x="8141821" y="1397466"/>
                  <a:pt x="8125626" y="1386947"/>
                  <a:pt x="8087910" y="1386449"/>
                </a:cubicBezTo>
                <a:cubicBezTo>
                  <a:pt x="8029319" y="1362701"/>
                  <a:pt x="8020916" y="1407035"/>
                  <a:pt x="7974579" y="1383439"/>
                </a:cubicBezTo>
                <a:cubicBezTo>
                  <a:pt x="7912074" y="1402493"/>
                  <a:pt x="7841761" y="1389550"/>
                  <a:pt x="7768351" y="1395051"/>
                </a:cubicBezTo>
                <a:cubicBezTo>
                  <a:pt x="7741665" y="1390266"/>
                  <a:pt x="7663663" y="1410813"/>
                  <a:pt x="7635985" y="1386363"/>
                </a:cubicBezTo>
                <a:cubicBezTo>
                  <a:pt x="7646173" y="1415707"/>
                  <a:pt x="7542198" y="1378410"/>
                  <a:pt x="7466069" y="1377654"/>
                </a:cubicBezTo>
                <a:cubicBezTo>
                  <a:pt x="7427626" y="1403818"/>
                  <a:pt x="7337822" y="1398948"/>
                  <a:pt x="7355642" y="1407761"/>
                </a:cubicBezTo>
                <a:cubicBezTo>
                  <a:pt x="7270634" y="1390553"/>
                  <a:pt x="7306340" y="1403822"/>
                  <a:pt x="7215220" y="1397856"/>
                </a:cubicBezTo>
                <a:cubicBezTo>
                  <a:pt x="7175381" y="1421457"/>
                  <a:pt x="7122339" y="1428094"/>
                  <a:pt x="7082147" y="1406113"/>
                </a:cubicBezTo>
                <a:cubicBezTo>
                  <a:pt x="7040624" y="1425217"/>
                  <a:pt x="7029993" y="1391726"/>
                  <a:pt x="6987129" y="1404834"/>
                </a:cubicBezTo>
                <a:cubicBezTo>
                  <a:pt x="6953477" y="1411964"/>
                  <a:pt x="6957479" y="1421694"/>
                  <a:pt x="6907567" y="1419149"/>
                </a:cubicBezTo>
                <a:cubicBezTo>
                  <a:pt x="6863513" y="1408514"/>
                  <a:pt x="6803088" y="1434619"/>
                  <a:pt x="6748428" y="1420308"/>
                </a:cubicBezTo>
                <a:cubicBezTo>
                  <a:pt x="6728317" y="1416860"/>
                  <a:pt x="6666046" y="1417296"/>
                  <a:pt x="6654257" y="1424143"/>
                </a:cubicBezTo>
                <a:cubicBezTo>
                  <a:pt x="6641271" y="1425628"/>
                  <a:pt x="6626125" y="1423202"/>
                  <a:pt x="6620123" y="1430535"/>
                </a:cubicBezTo>
                <a:cubicBezTo>
                  <a:pt x="6610208" y="1439359"/>
                  <a:pt x="6564906" y="1425734"/>
                  <a:pt x="6571355" y="1436144"/>
                </a:cubicBezTo>
                <a:cubicBezTo>
                  <a:pt x="6539188" y="1426808"/>
                  <a:pt x="6513602" y="1445293"/>
                  <a:pt x="6486557" y="1449861"/>
                </a:cubicBezTo>
                <a:cubicBezTo>
                  <a:pt x="6461221" y="1440598"/>
                  <a:pt x="6429457" y="1459319"/>
                  <a:pt x="6370419" y="1461649"/>
                </a:cubicBezTo>
                <a:cubicBezTo>
                  <a:pt x="6342558" y="1450937"/>
                  <a:pt x="6330664" y="1463365"/>
                  <a:pt x="6278839" y="1449160"/>
                </a:cubicBezTo>
                <a:cubicBezTo>
                  <a:pt x="6277206" y="1450621"/>
                  <a:pt x="6275057" y="1451978"/>
                  <a:pt x="6272455" y="1453191"/>
                </a:cubicBezTo>
                <a:cubicBezTo>
                  <a:pt x="6257338" y="1460236"/>
                  <a:pt x="6230567" y="1460979"/>
                  <a:pt x="6212659" y="1454850"/>
                </a:cubicBezTo>
                <a:cubicBezTo>
                  <a:pt x="6130994" y="1436046"/>
                  <a:pt x="6135790" y="1448771"/>
                  <a:pt x="6069317" y="1445838"/>
                </a:cubicBezTo>
                <a:cubicBezTo>
                  <a:pt x="5994738" y="1444791"/>
                  <a:pt x="5975991" y="1456673"/>
                  <a:pt x="5878477" y="1439180"/>
                </a:cubicBezTo>
                <a:cubicBezTo>
                  <a:pt x="5870803" y="1447519"/>
                  <a:pt x="5859206" y="1448153"/>
                  <a:pt x="5838387" y="1444679"/>
                </a:cubicBezTo>
                <a:cubicBezTo>
                  <a:pt x="5802317" y="1444778"/>
                  <a:pt x="5810848" y="1465165"/>
                  <a:pt x="5771136" y="1453639"/>
                </a:cubicBezTo>
                <a:cubicBezTo>
                  <a:pt x="5780732" y="1464484"/>
                  <a:pt x="5704275" y="1459369"/>
                  <a:pt x="5724081" y="1470431"/>
                </a:cubicBezTo>
                <a:cubicBezTo>
                  <a:pt x="5703536" y="1480946"/>
                  <a:pt x="5687323" y="1464719"/>
                  <a:pt x="5666577" y="1473921"/>
                </a:cubicBezTo>
                <a:cubicBezTo>
                  <a:pt x="5640974" y="1476520"/>
                  <a:pt x="5678275" y="1461854"/>
                  <a:pt x="5649068" y="1461676"/>
                </a:cubicBezTo>
                <a:cubicBezTo>
                  <a:pt x="5614218" y="1463443"/>
                  <a:pt x="5608578" y="1443299"/>
                  <a:pt x="5588902" y="1469647"/>
                </a:cubicBezTo>
                <a:cubicBezTo>
                  <a:pt x="5550386" y="1464321"/>
                  <a:pt x="5546573" y="1476049"/>
                  <a:pt x="5498090" y="1483173"/>
                </a:cubicBezTo>
                <a:cubicBezTo>
                  <a:pt x="5475226" y="1477314"/>
                  <a:pt x="5459293" y="1480930"/>
                  <a:pt x="5444641" y="1487602"/>
                </a:cubicBezTo>
                <a:cubicBezTo>
                  <a:pt x="5395328" y="1487320"/>
                  <a:pt x="5353572" y="1498007"/>
                  <a:pt x="5299812" y="1503362"/>
                </a:cubicBezTo>
                <a:cubicBezTo>
                  <a:pt x="5238326" y="1497756"/>
                  <a:pt x="5303225" y="1514963"/>
                  <a:pt x="5245752" y="1520612"/>
                </a:cubicBezTo>
                <a:cubicBezTo>
                  <a:pt x="5190753" y="1507732"/>
                  <a:pt x="5205712" y="1518627"/>
                  <a:pt x="5177807" y="1526802"/>
                </a:cubicBezTo>
                <a:lnTo>
                  <a:pt x="5113910" y="1533205"/>
                </a:lnTo>
                <a:lnTo>
                  <a:pt x="5059484" y="1546802"/>
                </a:lnTo>
                <a:lnTo>
                  <a:pt x="5038524" y="1545675"/>
                </a:lnTo>
                <a:lnTo>
                  <a:pt x="5026564" y="1545376"/>
                </a:lnTo>
                <a:cubicBezTo>
                  <a:pt x="5006873" y="1544046"/>
                  <a:pt x="4987701" y="1552900"/>
                  <a:pt x="4969433" y="1550865"/>
                </a:cubicBezTo>
                <a:cubicBezTo>
                  <a:pt x="4943627" y="1555066"/>
                  <a:pt x="4892754" y="1568818"/>
                  <a:pt x="4871726" y="1570584"/>
                </a:cubicBezTo>
                <a:cubicBezTo>
                  <a:pt x="4863638" y="1570310"/>
                  <a:pt x="4846771" y="1559566"/>
                  <a:pt x="4843267" y="1561459"/>
                </a:cubicBezTo>
                <a:lnTo>
                  <a:pt x="4821058" y="1553078"/>
                </a:lnTo>
                <a:lnTo>
                  <a:pt x="4791466" y="1561324"/>
                </a:lnTo>
                <a:lnTo>
                  <a:pt x="4784247" y="1562342"/>
                </a:lnTo>
                <a:cubicBezTo>
                  <a:pt x="4770593" y="1574121"/>
                  <a:pt x="4776816" y="1558072"/>
                  <a:pt x="4739309" y="1553948"/>
                </a:cubicBezTo>
                <a:cubicBezTo>
                  <a:pt x="4684311" y="1578213"/>
                  <a:pt x="4712803" y="1566697"/>
                  <a:pt x="4697562" y="1551206"/>
                </a:cubicBezTo>
                <a:lnTo>
                  <a:pt x="4650737" y="1537381"/>
                </a:lnTo>
                <a:cubicBezTo>
                  <a:pt x="4628208" y="1530633"/>
                  <a:pt x="4609654" y="1567617"/>
                  <a:pt x="4583150" y="1529064"/>
                </a:cubicBezTo>
                <a:cubicBezTo>
                  <a:pt x="4575879" y="1527088"/>
                  <a:pt x="4527005" y="1532552"/>
                  <a:pt x="4521734" y="1529359"/>
                </a:cubicBezTo>
                <a:cubicBezTo>
                  <a:pt x="4457980" y="1517590"/>
                  <a:pt x="4465052" y="1532003"/>
                  <a:pt x="4382398" y="1534108"/>
                </a:cubicBezTo>
                <a:cubicBezTo>
                  <a:pt x="4347480" y="1506889"/>
                  <a:pt x="4310783" y="1494709"/>
                  <a:pt x="4221826" y="1500972"/>
                </a:cubicBezTo>
                <a:cubicBezTo>
                  <a:pt x="4174471" y="1526598"/>
                  <a:pt x="4136675" y="1542031"/>
                  <a:pt x="4096601" y="1521563"/>
                </a:cubicBezTo>
                <a:cubicBezTo>
                  <a:pt x="4015086" y="1550501"/>
                  <a:pt x="3986123" y="1519347"/>
                  <a:pt x="4002441" y="1528912"/>
                </a:cubicBezTo>
                <a:cubicBezTo>
                  <a:pt x="3967120" y="1539744"/>
                  <a:pt x="3931774" y="1526729"/>
                  <a:pt x="3833906" y="1516637"/>
                </a:cubicBezTo>
                <a:cubicBezTo>
                  <a:pt x="3781438" y="1538249"/>
                  <a:pt x="3822855" y="1526006"/>
                  <a:pt x="3763845" y="1501782"/>
                </a:cubicBezTo>
                <a:cubicBezTo>
                  <a:pt x="3734533" y="1525292"/>
                  <a:pt x="3677359" y="1524487"/>
                  <a:pt x="3673583" y="1501471"/>
                </a:cubicBezTo>
                <a:cubicBezTo>
                  <a:pt x="3663687" y="1502855"/>
                  <a:pt x="3650245" y="1528777"/>
                  <a:pt x="3640771" y="1531025"/>
                </a:cubicBezTo>
                <a:lnTo>
                  <a:pt x="3576170" y="1516288"/>
                </a:lnTo>
                <a:lnTo>
                  <a:pt x="3540258" y="1516976"/>
                </a:lnTo>
                <a:lnTo>
                  <a:pt x="3522853" y="1538044"/>
                </a:lnTo>
                <a:lnTo>
                  <a:pt x="3480929" y="1526739"/>
                </a:lnTo>
                <a:cubicBezTo>
                  <a:pt x="3469671" y="1527693"/>
                  <a:pt x="3444273" y="1543724"/>
                  <a:pt x="3430805" y="1542521"/>
                </a:cubicBezTo>
                <a:cubicBezTo>
                  <a:pt x="3386352" y="1529947"/>
                  <a:pt x="3347457" y="1537200"/>
                  <a:pt x="3292707" y="1520490"/>
                </a:cubicBezTo>
                <a:cubicBezTo>
                  <a:pt x="3271897" y="1516147"/>
                  <a:pt x="3203347" y="1513732"/>
                  <a:pt x="3187872" y="1519991"/>
                </a:cubicBezTo>
                <a:cubicBezTo>
                  <a:pt x="3173062" y="1520872"/>
                  <a:pt x="3157325" y="1517771"/>
                  <a:pt x="3148026" y="1524777"/>
                </a:cubicBezTo>
                <a:cubicBezTo>
                  <a:pt x="3133878" y="1533085"/>
                  <a:pt x="3089156" y="1517485"/>
                  <a:pt x="3092394" y="1528115"/>
                </a:cubicBezTo>
                <a:cubicBezTo>
                  <a:pt x="3060512" y="1517374"/>
                  <a:pt x="3025593" y="1534558"/>
                  <a:pt x="2994200" y="1537857"/>
                </a:cubicBezTo>
                <a:cubicBezTo>
                  <a:pt x="2969798" y="1527501"/>
                  <a:pt x="2927999" y="1544636"/>
                  <a:pt x="2862301" y="1544250"/>
                </a:cubicBezTo>
                <a:cubicBezTo>
                  <a:pt x="2835658" y="1532340"/>
                  <a:pt x="2818008" y="1544135"/>
                  <a:pt x="2766335" y="1527662"/>
                </a:cubicBezTo>
                <a:cubicBezTo>
                  <a:pt x="2764004" y="1529036"/>
                  <a:pt x="2761142" y="1530285"/>
                  <a:pt x="2757836" y="1531371"/>
                </a:cubicBezTo>
                <a:cubicBezTo>
                  <a:pt x="2738633" y="1537675"/>
                  <a:pt x="2708957" y="1537188"/>
                  <a:pt x="2691555" y="1530283"/>
                </a:cubicBezTo>
                <a:cubicBezTo>
                  <a:pt x="2608810" y="1507878"/>
                  <a:pt x="2611304" y="1510787"/>
                  <a:pt x="2539383" y="1504835"/>
                </a:cubicBezTo>
                <a:cubicBezTo>
                  <a:pt x="2457862" y="1500384"/>
                  <a:pt x="2478670" y="1542474"/>
                  <a:pt x="2378036" y="1520645"/>
                </a:cubicBezTo>
                <a:cubicBezTo>
                  <a:pt x="2366529" y="1528574"/>
                  <a:pt x="2341629" y="1515421"/>
                  <a:pt x="2320049" y="1511019"/>
                </a:cubicBezTo>
                <a:cubicBezTo>
                  <a:pt x="2280399" y="1509467"/>
                  <a:pt x="2278267" y="1522148"/>
                  <a:pt x="2238909" y="1508888"/>
                </a:cubicBezTo>
                <a:cubicBezTo>
                  <a:pt x="2245444" y="1520095"/>
                  <a:pt x="2163364" y="1519472"/>
                  <a:pt x="2181031" y="1531361"/>
                </a:cubicBezTo>
                <a:cubicBezTo>
                  <a:pt x="2154585" y="1540861"/>
                  <a:pt x="2138796" y="1516056"/>
                  <a:pt x="2112613" y="1524245"/>
                </a:cubicBezTo>
                <a:cubicBezTo>
                  <a:pt x="2083537" y="1525655"/>
                  <a:pt x="2078233" y="1524725"/>
                  <a:pt x="2046221" y="1523212"/>
                </a:cubicBezTo>
                <a:cubicBezTo>
                  <a:pt x="2007296" y="1523373"/>
                  <a:pt x="2032394" y="1491187"/>
                  <a:pt x="2001057" y="1516449"/>
                </a:cubicBezTo>
                <a:cubicBezTo>
                  <a:pt x="1960724" y="1509398"/>
                  <a:pt x="1976058" y="1528820"/>
                  <a:pt x="1920184" y="1533676"/>
                </a:cubicBezTo>
                <a:cubicBezTo>
                  <a:pt x="1897238" y="1526813"/>
                  <a:pt x="1877505" y="1527174"/>
                  <a:pt x="1835994" y="1527678"/>
                </a:cubicBezTo>
                <a:cubicBezTo>
                  <a:pt x="1794483" y="1528182"/>
                  <a:pt x="1726077" y="1533693"/>
                  <a:pt x="1671119" y="1536701"/>
                </a:cubicBezTo>
                <a:cubicBezTo>
                  <a:pt x="1605663" y="1528324"/>
                  <a:pt x="1630763" y="1553523"/>
                  <a:pt x="1565556" y="1556503"/>
                </a:cubicBezTo>
                <a:cubicBezTo>
                  <a:pt x="1501959" y="1539013"/>
                  <a:pt x="1462468" y="1572800"/>
                  <a:pt x="1407755" y="1571444"/>
                </a:cubicBezTo>
                <a:cubicBezTo>
                  <a:pt x="1319286" y="1555448"/>
                  <a:pt x="1429251" y="1585263"/>
                  <a:pt x="1291872" y="1579471"/>
                </a:cubicBezTo>
                <a:cubicBezTo>
                  <a:pt x="1284192" y="1576816"/>
                  <a:pt x="1243590" y="1599390"/>
                  <a:pt x="1245251" y="1603018"/>
                </a:cubicBezTo>
                <a:cubicBezTo>
                  <a:pt x="1236562" y="1601891"/>
                  <a:pt x="1184091" y="1586977"/>
                  <a:pt x="1181938" y="1592789"/>
                </a:cubicBezTo>
                <a:cubicBezTo>
                  <a:pt x="1138153" y="1593474"/>
                  <a:pt x="1130439" y="1578153"/>
                  <a:pt x="1091432" y="1571003"/>
                </a:cubicBezTo>
                <a:cubicBezTo>
                  <a:pt x="1007000" y="1580980"/>
                  <a:pt x="1001377" y="1557850"/>
                  <a:pt x="940355" y="1560638"/>
                </a:cubicBezTo>
                <a:cubicBezTo>
                  <a:pt x="891367" y="1572083"/>
                  <a:pt x="924846" y="1558773"/>
                  <a:pt x="868264" y="1566392"/>
                </a:cubicBezTo>
                <a:cubicBezTo>
                  <a:pt x="848640" y="1547574"/>
                  <a:pt x="814997" y="1568391"/>
                  <a:pt x="792765" y="1563102"/>
                </a:cubicBezTo>
                <a:cubicBezTo>
                  <a:pt x="758082" y="1585102"/>
                  <a:pt x="689950" y="1563038"/>
                  <a:pt x="653153" y="1563516"/>
                </a:cubicBezTo>
                <a:cubicBezTo>
                  <a:pt x="591300" y="1567692"/>
                  <a:pt x="576686" y="1582565"/>
                  <a:pt x="541933" y="1561051"/>
                </a:cubicBezTo>
                <a:cubicBezTo>
                  <a:pt x="537775" y="1570056"/>
                  <a:pt x="508236" y="1570304"/>
                  <a:pt x="472797" y="1568904"/>
                </a:cubicBezTo>
                <a:cubicBezTo>
                  <a:pt x="458898" y="1573560"/>
                  <a:pt x="425270" y="1567476"/>
                  <a:pt x="396059" y="1560970"/>
                </a:cubicBezTo>
                <a:cubicBezTo>
                  <a:pt x="431016" y="1548467"/>
                  <a:pt x="332180" y="1575204"/>
                  <a:pt x="336819" y="1560892"/>
                </a:cubicBezTo>
                <a:cubicBezTo>
                  <a:pt x="292157" y="1552383"/>
                  <a:pt x="263346" y="1557575"/>
                  <a:pt x="267163" y="1531913"/>
                </a:cubicBezTo>
                <a:cubicBezTo>
                  <a:pt x="253228" y="1516946"/>
                  <a:pt x="198100" y="1540864"/>
                  <a:pt x="196644" y="1524565"/>
                </a:cubicBezTo>
                <a:cubicBezTo>
                  <a:pt x="172602" y="1535342"/>
                  <a:pt x="127394" y="1518578"/>
                  <a:pt x="86819" y="1519517"/>
                </a:cubicBezTo>
                <a:cubicBezTo>
                  <a:pt x="78537" y="1512257"/>
                  <a:pt x="69224" y="1512723"/>
                  <a:pt x="53369" y="1516853"/>
                </a:cubicBezTo>
                <a:cubicBezTo>
                  <a:pt x="37131" y="1517503"/>
                  <a:pt x="19976" y="1516838"/>
                  <a:pt x="2359" y="1515247"/>
                </a:cubicBezTo>
                <a:lnTo>
                  <a:pt x="0" y="1514932"/>
                </a:lnTo>
                <a:lnTo>
                  <a:pt x="0" y="0"/>
                </a:lnTo>
                <a:close/>
              </a:path>
            </a:pathLst>
          </a:custGeom>
          <a:solidFill>
            <a:srgbClr val="82766A">
              <a:alpha val="15000"/>
            </a:srgb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4" name="Título 1">
            <a:extLst>
              <a:ext uri="{FF2B5EF4-FFF2-40B4-BE49-F238E27FC236}">
                <a16:creationId xmlns:a16="http://schemas.microsoft.com/office/drawing/2014/main" id="{9E707206-77F3-F140-068D-4C9C4A1E870A}"/>
              </a:ext>
            </a:extLst>
          </p:cNvPr>
          <p:cNvSpPr>
            <a:spLocks noGrp="1"/>
          </p:cNvSpPr>
          <p:nvPr/>
        </p:nvSpPr>
        <p:spPr>
          <a:xfrm>
            <a:off x="1887968" y="818775"/>
            <a:ext cx="8423238" cy="705227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>
              <a:spcAft>
                <a:spcPts val="600"/>
              </a:spcAft>
            </a:pPr>
            <a:r>
              <a:rPr lang="en-US" sz="2000" dirty="0">
                <a:latin typeface="Lato Light"/>
                <a:ea typeface="Lato Light"/>
                <a:cs typeface="Lato Light"/>
              </a:rPr>
              <a:t>Eta </a:t>
            </a:r>
            <a:r>
              <a:rPr lang="en-US" sz="2000" dirty="0" err="1">
                <a:latin typeface="Lato Light"/>
                <a:ea typeface="Lato Light"/>
                <a:cs typeface="Lato Light"/>
              </a:rPr>
              <a:t>haiek</a:t>
            </a:r>
            <a:r>
              <a:rPr lang="en-US" sz="2000" dirty="0">
                <a:latin typeface="Lato Light"/>
                <a:ea typeface="Lato Light"/>
                <a:cs typeface="Lato Light"/>
              </a:rPr>
              <a:t> </a:t>
            </a:r>
            <a:r>
              <a:rPr lang="en-US" sz="2000" dirty="0" err="1">
                <a:latin typeface="Lato Light"/>
                <a:ea typeface="Lato Light"/>
                <a:cs typeface="Lato Light"/>
              </a:rPr>
              <a:t>bezala</a:t>
            </a:r>
            <a:r>
              <a:rPr lang="en-US" sz="2000" dirty="0">
                <a:latin typeface="Lato Light"/>
                <a:ea typeface="Lato Light"/>
                <a:cs typeface="Lato Light"/>
              </a:rPr>
              <a:t>, </a:t>
            </a:r>
            <a:r>
              <a:rPr lang="en-US" sz="2000" dirty="0" err="1">
                <a:latin typeface="Lato Light"/>
                <a:ea typeface="Lato Light"/>
                <a:cs typeface="Lato Light"/>
              </a:rPr>
              <a:t>itsasoko</a:t>
            </a:r>
            <a:r>
              <a:rPr lang="en-US" sz="2000" dirty="0">
                <a:latin typeface="Lato Light"/>
                <a:ea typeface="Lato Light"/>
                <a:cs typeface="Lato Light"/>
              </a:rPr>
              <a:t> </a:t>
            </a:r>
            <a:r>
              <a:rPr lang="en-US" sz="2000" dirty="0" err="1">
                <a:latin typeface="Lato Light"/>
                <a:ea typeface="Lato Light"/>
                <a:cs typeface="Lato Light"/>
              </a:rPr>
              <a:t>milaka</a:t>
            </a:r>
            <a:r>
              <a:rPr lang="en-US" sz="2000" dirty="0">
                <a:latin typeface="Lato Light"/>
                <a:ea typeface="Lato Light"/>
                <a:cs typeface="Lato Light"/>
              </a:rPr>
              <a:t> animalia </a:t>
            </a:r>
            <a:r>
              <a:rPr lang="en-US" sz="2000" dirty="0" err="1">
                <a:latin typeface="Lato Light"/>
                <a:ea typeface="Lato Light"/>
                <a:cs typeface="Lato Light"/>
              </a:rPr>
              <a:t>hiltzen</a:t>
            </a:r>
            <a:r>
              <a:rPr lang="en-US" sz="2000" dirty="0">
                <a:latin typeface="Lato Light"/>
                <a:ea typeface="Lato Light"/>
                <a:cs typeface="Lato Light"/>
              </a:rPr>
              <a:t> </a:t>
            </a:r>
            <a:r>
              <a:rPr lang="en-US" sz="2000" dirty="0" err="1">
                <a:latin typeface="Lato Light"/>
                <a:ea typeface="Lato Light"/>
                <a:cs typeface="Lato Light"/>
              </a:rPr>
              <a:t>dira</a:t>
            </a:r>
            <a:r>
              <a:rPr lang="en-US" sz="1800" dirty="0">
                <a:latin typeface="Lato Light"/>
                <a:ea typeface="Lato Light"/>
                <a:cs typeface="Lato Light"/>
              </a:rPr>
              <a:t>.</a:t>
            </a:r>
            <a:br>
              <a:rPr lang="en-US" sz="2200" b="1" dirty="0"/>
            </a:br>
            <a:endParaRPr lang="en-US" sz="2200" dirty="0">
              <a:ea typeface="Calibri Light"/>
              <a:cs typeface="Calibri Light"/>
            </a:endParaRPr>
          </a:p>
        </p:txBody>
      </p:sp>
      <p:sp>
        <p:nvSpPr>
          <p:cNvPr id="24" name="Rectangle 6">
            <a:extLst>
              <a:ext uri="{FF2B5EF4-FFF2-40B4-BE49-F238E27FC236}">
                <a16:creationId xmlns:a16="http://schemas.microsoft.com/office/drawing/2014/main" id="{DDCE5572-4319-4D42-813F-C8C69C08CAA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5096549" y="256355"/>
            <a:ext cx="1707751" cy="428984"/>
          </a:xfrm>
          <a:custGeom>
            <a:avLst/>
            <a:gdLst>
              <a:gd name="connsiteX0" fmla="*/ 0 w 2142503"/>
              <a:gd name="connsiteY0" fmla="*/ 0 h 571500"/>
              <a:gd name="connsiteX1" fmla="*/ 2142503 w 2142503"/>
              <a:gd name="connsiteY1" fmla="*/ 0 h 571500"/>
              <a:gd name="connsiteX2" fmla="*/ 2142503 w 2142503"/>
              <a:gd name="connsiteY2" fmla="*/ 571500 h 571500"/>
              <a:gd name="connsiteX3" fmla="*/ 0 w 2142503"/>
              <a:gd name="connsiteY3" fmla="*/ 571500 h 571500"/>
              <a:gd name="connsiteX4" fmla="*/ 0 w 2142503"/>
              <a:gd name="connsiteY4" fmla="*/ 0 h 571500"/>
              <a:gd name="connsiteX0" fmla="*/ 0 w 2142503"/>
              <a:gd name="connsiteY0" fmla="*/ 0 h 582145"/>
              <a:gd name="connsiteX1" fmla="*/ 2142503 w 2142503"/>
              <a:gd name="connsiteY1" fmla="*/ 0 h 582145"/>
              <a:gd name="connsiteX2" fmla="*/ 2142503 w 2142503"/>
              <a:gd name="connsiteY2" fmla="*/ 571500 h 582145"/>
              <a:gd name="connsiteX3" fmla="*/ 2050917 w 2142503"/>
              <a:gd name="connsiteY3" fmla="*/ 582088 h 582145"/>
              <a:gd name="connsiteX4" fmla="*/ 0 w 2142503"/>
              <a:gd name="connsiteY4" fmla="*/ 571500 h 582145"/>
              <a:gd name="connsiteX5" fmla="*/ 0 w 2142503"/>
              <a:gd name="connsiteY5" fmla="*/ 0 h 582145"/>
              <a:gd name="connsiteX0" fmla="*/ 0 w 2159832"/>
              <a:gd name="connsiteY0" fmla="*/ 0 h 582145"/>
              <a:gd name="connsiteX1" fmla="*/ 2142503 w 2159832"/>
              <a:gd name="connsiteY1" fmla="*/ 0 h 582145"/>
              <a:gd name="connsiteX2" fmla="*/ 2159829 w 2159832"/>
              <a:gd name="connsiteY2" fmla="*/ 96526 h 582145"/>
              <a:gd name="connsiteX3" fmla="*/ 2142503 w 2159832"/>
              <a:gd name="connsiteY3" fmla="*/ 571500 h 582145"/>
              <a:gd name="connsiteX4" fmla="*/ 2050917 w 2159832"/>
              <a:gd name="connsiteY4" fmla="*/ 582088 h 582145"/>
              <a:gd name="connsiteX5" fmla="*/ 0 w 2159832"/>
              <a:gd name="connsiteY5" fmla="*/ 571500 h 582145"/>
              <a:gd name="connsiteX6" fmla="*/ 0 w 2159832"/>
              <a:gd name="connsiteY6" fmla="*/ 0 h 582145"/>
              <a:gd name="connsiteX0" fmla="*/ 0 w 2159832"/>
              <a:gd name="connsiteY0" fmla="*/ 12386 h 594531"/>
              <a:gd name="connsiteX1" fmla="*/ 67826 w 2159832"/>
              <a:gd name="connsiteY1" fmla="*/ 0 h 594531"/>
              <a:gd name="connsiteX2" fmla="*/ 2142503 w 2159832"/>
              <a:gd name="connsiteY2" fmla="*/ 12386 h 594531"/>
              <a:gd name="connsiteX3" fmla="*/ 2159829 w 2159832"/>
              <a:gd name="connsiteY3" fmla="*/ 108912 h 594531"/>
              <a:gd name="connsiteX4" fmla="*/ 2142503 w 2159832"/>
              <a:gd name="connsiteY4" fmla="*/ 583886 h 594531"/>
              <a:gd name="connsiteX5" fmla="*/ 2050917 w 2159832"/>
              <a:gd name="connsiteY5" fmla="*/ 594474 h 594531"/>
              <a:gd name="connsiteX6" fmla="*/ 0 w 2159832"/>
              <a:gd name="connsiteY6" fmla="*/ 583886 h 594531"/>
              <a:gd name="connsiteX7" fmla="*/ 0 w 2159832"/>
              <a:gd name="connsiteY7" fmla="*/ 12386 h 594531"/>
              <a:gd name="connsiteX0" fmla="*/ 0 w 2168908"/>
              <a:gd name="connsiteY0" fmla="*/ 26000 h 594531"/>
              <a:gd name="connsiteX1" fmla="*/ 76902 w 2168908"/>
              <a:gd name="connsiteY1" fmla="*/ 0 h 594531"/>
              <a:gd name="connsiteX2" fmla="*/ 2151579 w 2168908"/>
              <a:gd name="connsiteY2" fmla="*/ 12386 h 594531"/>
              <a:gd name="connsiteX3" fmla="*/ 2168905 w 2168908"/>
              <a:gd name="connsiteY3" fmla="*/ 108912 h 594531"/>
              <a:gd name="connsiteX4" fmla="*/ 2151579 w 2168908"/>
              <a:gd name="connsiteY4" fmla="*/ 583886 h 594531"/>
              <a:gd name="connsiteX5" fmla="*/ 2059993 w 2168908"/>
              <a:gd name="connsiteY5" fmla="*/ 594474 h 594531"/>
              <a:gd name="connsiteX6" fmla="*/ 9076 w 2168908"/>
              <a:gd name="connsiteY6" fmla="*/ 583886 h 594531"/>
              <a:gd name="connsiteX7" fmla="*/ 0 w 2168908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147197 w 2316105"/>
              <a:gd name="connsiteY0" fmla="*/ 26000 h 594531"/>
              <a:gd name="connsiteX1" fmla="*/ 224099 w 2316105"/>
              <a:gd name="connsiteY1" fmla="*/ 0 h 594531"/>
              <a:gd name="connsiteX2" fmla="*/ 2298776 w 2316105"/>
              <a:gd name="connsiteY2" fmla="*/ 12386 h 594531"/>
              <a:gd name="connsiteX3" fmla="*/ 2316102 w 2316105"/>
              <a:gd name="connsiteY3" fmla="*/ 108912 h 594531"/>
              <a:gd name="connsiteX4" fmla="*/ 2298776 w 2316105"/>
              <a:gd name="connsiteY4" fmla="*/ 583886 h 594531"/>
              <a:gd name="connsiteX5" fmla="*/ 2207190 w 2316105"/>
              <a:gd name="connsiteY5" fmla="*/ 594474 h 594531"/>
              <a:gd name="connsiteX6" fmla="*/ 156273 w 2316105"/>
              <a:gd name="connsiteY6" fmla="*/ 583886 h 594531"/>
              <a:gd name="connsiteX7" fmla="*/ 142416 w 2316105"/>
              <a:gd name="connsiteY7" fmla="*/ 235975 h 594531"/>
              <a:gd name="connsiteX8" fmla="*/ 147197 w 2316105"/>
              <a:gd name="connsiteY8" fmla="*/ 26000 h 594531"/>
              <a:gd name="connsiteX0" fmla="*/ 154684 w 2323592"/>
              <a:gd name="connsiteY0" fmla="*/ 26000 h 594531"/>
              <a:gd name="connsiteX1" fmla="*/ 231586 w 2323592"/>
              <a:gd name="connsiteY1" fmla="*/ 0 h 594531"/>
              <a:gd name="connsiteX2" fmla="*/ 2306263 w 2323592"/>
              <a:gd name="connsiteY2" fmla="*/ 12386 h 594531"/>
              <a:gd name="connsiteX3" fmla="*/ 2323589 w 2323592"/>
              <a:gd name="connsiteY3" fmla="*/ 108912 h 594531"/>
              <a:gd name="connsiteX4" fmla="*/ 2306263 w 2323592"/>
              <a:gd name="connsiteY4" fmla="*/ 583886 h 594531"/>
              <a:gd name="connsiteX5" fmla="*/ 2214677 w 2323592"/>
              <a:gd name="connsiteY5" fmla="*/ 594474 h 594531"/>
              <a:gd name="connsiteX6" fmla="*/ 163760 w 2323592"/>
              <a:gd name="connsiteY6" fmla="*/ 583886 h 594531"/>
              <a:gd name="connsiteX7" fmla="*/ 158979 w 2323592"/>
              <a:gd name="connsiteY7" fmla="*/ 403879 h 594531"/>
              <a:gd name="connsiteX8" fmla="*/ 149903 w 2323592"/>
              <a:gd name="connsiteY8" fmla="*/ 235975 h 594531"/>
              <a:gd name="connsiteX9" fmla="*/ 154684 w 2323592"/>
              <a:gd name="connsiteY9" fmla="*/ 26000 h 594531"/>
              <a:gd name="connsiteX0" fmla="*/ 13665 w 2182573"/>
              <a:gd name="connsiteY0" fmla="*/ 26000 h 594531"/>
              <a:gd name="connsiteX1" fmla="*/ 90567 w 2182573"/>
              <a:gd name="connsiteY1" fmla="*/ 0 h 594531"/>
              <a:gd name="connsiteX2" fmla="*/ 2165244 w 2182573"/>
              <a:gd name="connsiteY2" fmla="*/ 12386 h 594531"/>
              <a:gd name="connsiteX3" fmla="*/ 2182570 w 2182573"/>
              <a:gd name="connsiteY3" fmla="*/ 108912 h 594531"/>
              <a:gd name="connsiteX4" fmla="*/ 2165244 w 2182573"/>
              <a:gd name="connsiteY4" fmla="*/ 583886 h 594531"/>
              <a:gd name="connsiteX5" fmla="*/ 2073658 w 2182573"/>
              <a:gd name="connsiteY5" fmla="*/ 594474 h 594531"/>
              <a:gd name="connsiteX6" fmla="*/ 22741 w 2182573"/>
              <a:gd name="connsiteY6" fmla="*/ 583886 h 594531"/>
              <a:gd name="connsiteX7" fmla="*/ 17960 w 2182573"/>
              <a:gd name="connsiteY7" fmla="*/ 403879 h 594531"/>
              <a:gd name="connsiteX8" fmla="*/ 8884 w 2182573"/>
              <a:gd name="connsiteY8" fmla="*/ 235975 h 594531"/>
              <a:gd name="connsiteX9" fmla="*/ 13665 w 2182573"/>
              <a:gd name="connsiteY9" fmla="*/ 26000 h 594531"/>
              <a:gd name="connsiteX0" fmla="*/ 13665 w 2202120"/>
              <a:gd name="connsiteY0" fmla="*/ 26000 h 594531"/>
              <a:gd name="connsiteX1" fmla="*/ 90567 w 2202120"/>
              <a:gd name="connsiteY1" fmla="*/ 0 h 594531"/>
              <a:gd name="connsiteX2" fmla="*/ 2165244 w 2202120"/>
              <a:gd name="connsiteY2" fmla="*/ 12386 h 594531"/>
              <a:gd name="connsiteX3" fmla="*/ 2182570 w 2202120"/>
              <a:gd name="connsiteY3" fmla="*/ 108912 h 594531"/>
              <a:gd name="connsiteX4" fmla="*/ 2192471 w 2202120"/>
              <a:gd name="connsiteY4" fmla="*/ 583886 h 594531"/>
              <a:gd name="connsiteX5" fmla="*/ 2073658 w 2202120"/>
              <a:gd name="connsiteY5" fmla="*/ 594474 h 594531"/>
              <a:gd name="connsiteX6" fmla="*/ 22741 w 2202120"/>
              <a:gd name="connsiteY6" fmla="*/ 583886 h 594531"/>
              <a:gd name="connsiteX7" fmla="*/ 17960 w 2202120"/>
              <a:gd name="connsiteY7" fmla="*/ 403879 h 594531"/>
              <a:gd name="connsiteX8" fmla="*/ 8884 w 2202120"/>
              <a:gd name="connsiteY8" fmla="*/ 235975 h 594531"/>
              <a:gd name="connsiteX9" fmla="*/ 13665 w 2202120"/>
              <a:gd name="connsiteY9" fmla="*/ 26000 h 594531"/>
              <a:gd name="connsiteX0" fmla="*/ 13665 w 2202036"/>
              <a:gd name="connsiteY0" fmla="*/ 26000 h 594531"/>
              <a:gd name="connsiteX1" fmla="*/ 90567 w 2202036"/>
              <a:gd name="connsiteY1" fmla="*/ 0 h 594531"/>
              <a:gd name="connsiteX2" fmla="*/ 2165244 w 2202036"/>
              <a:gd name="connsiteY2" fmla="*/ 12386 h 594531"/>
              <a:gd name="connsiteX3" fmla="*/ 2182570 w 2202036"/>
              <a:gd name="connsiteY3" fmla="*/ 108912 h 594531"/>
              <a:gd name="connsiteX4" fmla="*/ 2191645 w 2202036"/>
              <a:gd name="connsiteY4" fmla="*/ 422031 h 594531"/>
              <a:gd name="connsiteX5" fmla="*/ 2192471 w 2202036"/>
              <a:gd name="connsiteY5" fmla="*/ 583886 h 594531"/>
              <a:gd name="connsiteX6" fmla="*/ 2073658 w 2202036"/>
              <a:gd name="connsiteY6" fmla="*/ 594474 h 594531"/>
              <a:gd name="connsiteX7" fmla="*/ 22741 w 2202036"/>
              <a:gd name="connsiteY7" fmla="*/ 583886 h 594531"/>
              <a:gd name="connsiteX8" fmla="*/ 17960 w 2202036"/>
              <a:gd name="connsiteY8" fmla="*/ 403879 h 594531"/>
              <a:gd name="connsiteX9" fmla="*/ 8884 w 2202036"/>
              <a:gd name="connsiteY9" fmla="*/ 235975 h 594531"/>
              <a:gd name="connsiteX10" fmla="*/ 13665 w 2202036"/>
              <a:gd name="connsiteY10" fmla="*/ 26000 h 594531"/>
              <a:gd name="connsiteX0" fmla="*/ 142254 w 2330625"/>
              <a:gd name="connsiteY0" fmla="*/ 26000 h 594531"/>
              <a:gd name="connsiteX1" fmla="*/ 219156 w 2330625"/>
              <a:gd name="connsiteY1" fmla="*/ 0 h 594531"/>
              <a:gd name="connsiteX2" fmla="*/ 2293833 w 2330625"/>
              <a:gd name="connsiteY2" fmla="*/ 12386 h 594531"/>
              <a:gd name="connsiteX3" fmla="*/ 2311159 w 2330625"/>
              <a:gd name="connsiteY3" fmla="*/ 108912 h 594531"/>
              <a:gd name="connsiteX4" fmla="*/ 2320234 w 2330625"/>
              <a:gd name="connsiteY4" fmla="*/ 422031 h 594531"/>
              <a:gd name="connsiteX5" fmla="*/ 2321060 w 2330625"/>
              <a:gd name="connsiteY5" fmla="*/ 583886 h 594531"/>
              <a:gd name="connsiteX6" fmla="*/ 2202247 w 2330625"/>
              <a:gd name="connsiteY6" fmla="*/ 594474 h 594531"/>
              <a:gd name="connsiteX7" fmla="*/ 151330 w 2330625"/>
              <a:gd name="connsiteY7" fmla="*/ 583886 h 594531"/>
              <a:gd name="connsiteX8" fmla="*/ 155624 w 2330625"/>
              <a:gd name="connsiteY8" fmla="*/ 512790 h 594531"/>
              <a:gd name="connsiteX9" fmla="*/ 146549 w 2330625"/>
              <a:gd name="connsiteY9" fmla="*/ 403879 h 594531"/>
              <a:gd name="connsiteX10" fmla="*/ 137473 w 2330625"/>
              <a:gd name="connsiteY10" fmla="*/ 235975 h 594531"/>
              <a:gd name="connsiteX11" fmla="*/ 142254 w 2330625"/>
              <a:gd name="connsiteY11" fmla="*/ 26000 h 594531"/>
              <a:gd name="connsiteX0" fmla="*/ 13413 w 2201784"/>
              <a:gd name="connsiteY0" fmla="*/ 26000 h 594531"/>
              <a:gd name="connsiteX1" fmla="*/ 90315 w 2201784"/>
              <a:gd name="connsiteY1" fmla="*/ 0 h 594531"/>
              <a:gd name="connsiteX2" fmla="*/ 2164992 w 2201784"/>
              <a:gd name="connsiteY2" fmla="*/ 12386 h 594531"/>
              <a:gd name="connsiteX3" fmla="*/ 2182318 w 2201784"/>
              <a:gd name="connsiteY3" fmla="*/ 108912 h 594531"/>
              <a:gd name="connsiteX4" fmla="*/ 2191393 w 2201784"/>
              <a:gd name="connsiteY4" fmla="*/ 422031 h 594531"/>
              <a:gd name="connsiteX5" fmla="*/ 2192219 w 2201784"/>
              <a:gd name="connsiteY5" fmla="*/ 583886 h 594531"/>
              <a:gd name="connsiteX6" fmla="*/ 2073406 w 2201784"/>
              <a:gd name="connsiteY6" fmla="*/ 594474 h 594531"/>
              <a:gd name="connsiteX7" fmla="*/ 22489 w 2201784"/>
              <a:gd name="connsiteY7" fmla="*/ 583886 h 594531"/>
              <a:gd name="connsiteX8" fmla="*/ 26783 w 2201784"/>
              <a:gd name="connsiteY8" fmla="*/ 512790 h 594531"/>
              <a:gd name="connsiteX9" fmla="*/ 17708 w 2201784"/>
              <a:gd name="connsiteY9" fmla="*/ 403879 h 594531"/>
              <a:gd name="connsiteX10" fmla="*/ 8632 w 2201784"/>
              <a:gd name="connsiteY10" fmla="*/ 235975 h 594531"/>
              <a:gd name="connsiteX11" fmla="*/ 13413 w 2201784"/>
              <a:gd name="connsiteY11" fmla="*/ 26000 h 5945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201784" h="594531">
                <a:moveTo>
                  <a:pt x="13413" y="26000"/>
                </a:moveTo>
                <a:cubicBezTo>
                  <a:pt x="37534" y="24897"/>
                  <a:pt x="66194" y="1103"/>
                  <a:pt x="90315" y="0"/>
                </a:cubicBezTo>
                <a:lnTo>
                  <a:pt x="2164992" y="12386"/>
                </a:lnTo>
                <a:cubicBezTo>
                  <a:pt x="2164717" y="43049"/>
                  <a:pt x="2182593" y="78249"/>
                  <a:pt x="2182318" y="108912"/>
                </a:cubicBezTo>
                <a:cubicBezTo>
                  <a:pt x="2188231" y="177186"/>
                  <a:pt x="2189743" y="342869"/>
                  <a:pt x="2191393" y="422031"/>
                </a:cubicBezTo>
                <a:cubicBezTo>
                  <a:pt x="2193043" y="501193"/>
                  <a:pt x="2213396" y="555146"/>
                  <a:pt x="2192219" y="583886"/>
                </a:cubicBezTo>
                <a:cubicBezTo>
                  <a:pt x="2172279" y="582877"/>
                  <a:pt x="2093346" y="595483"/>
                  <a:pt x="2073406" y="594474"/>
                </a:cubicBezTo>
                <a:lnTo>
                  <a:pt x="22489" y="583886"/>
                </a:lnTo>
                <a:cubicBezTo>
                  <a:pt x="5849" y="592962"/>
                  <a:pt x="27580" y="542791"/>
                  <a:pt x="26783" y="512790"/>
                </a:cubicBezTo>
                <a:cubicBezTo>
                  <a:pt x="25986" y="482789"/>
                  <a:pt x="18464" y="450015"/>
                  <a:pt x="17708" y="403879"/>
                </a:cubicBezTo>
                <a:cubicBezTo>
                  <a:pt x="16952" y="357743"/>
                  <a:pt x="-14855" y="308787"/>
                  <a:pt x="8632" y="235975"/>
                </a:cubicBezTo>
                <a:cubicBezTo>
                  <a:pt x="7119" y="142994"/>
                  <a:pt x="-201" y="65329"/>
                  <a:pt x="13413" y="26000"/>
                </a:cubicBezTo>
                <a:close/>
              </a:path>
            </a:pathLst>
          </a:custGeom>
          <a:solidFill>
            <a:srgbClr val="D9D4D0">
              <a:alpha val="60000"/>
            </a:srgbClr>
          </a:solidFill>
          <a:ln>
            <a:noFill/>
          </a:ln>
          <a:effectLst>
            <a:softEdge rad="635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68262882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46" name="Rectangle 45">
            <a:extLst>
              <a:ext uri="{FF2B5EF4-FFF2-40B4-BE49-F238E27FC236}">
                <a16:creationId xmlns:a16="http://schemas.microsoft.com/office/drawing/2014/main" id="{0E91F5CA-B392-444C-88E3-BF5BAAEBDEB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ln w="12700" cap="flat" cmpd="sng" algn="ctr">
            <a:noFill/>
            <a:prstDash val="solid"/>
            <a:miter lim="800000"/>
          </a:ln>
          <a:effectLst/>
          <a:extLs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C1AE9DA4-6CE7-3DE6-2944-58517AC3A768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837473B0-CC2E-450A-ABE3-18F120FF3D39}">
                <a1611:picAttrSrcUrl xmlns:a1611="http://schemas.microsoft.com/office/drawing/2016/11/main" r:id="rId3"/>
              </a:ext>
            </a:extLst>
          </a:blip>
          <a:srcRect t="-163" b="163"/>
          <a:stretch/>
        </p:blipFill>
        <p:spPr>
          <a:xfrm>
            <a:off x="-1758" y="1"/>
            <a:ext cx="12195535" cy="6858006"/>
          </a:xfrm>
          <a:prstGeom prst="rect">
            <a:avLst/>
          </a:prstGeom>
        </p:spPr>
      </p:pic>
      <p:sp useBgFill="1">
        <p:nvSpPr>
          <p:cNvPr id="48" name="Freeform: Shape 47">
            <a:extLst>
              <a:ext uri="{FF2B5EF4-FFF2-40B4-BE49-F238E27FC236}">
                <a16:creationId xmlns:a16="http://schemas.microsoft.com/office/drawing/2014/main" id="{561308AD-F95B-4430-886C-40173A45B2E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1296538" y="470849"/>
            <a:ext cx="9662615" cy="1750949"/>
          </a:xfrm>
          <a:custGeom>
            <a:avLst/>
            <a:gdLst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4055448 w 9662615"/>
              <a:gd name="connsiteY72" fmla="*/ 1528913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86537 w 9662615"/>
              <a:gd name="connsiteY72" fmla="*/ 1523612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96258 w 9662615"/>
              <a:gd name="connsiteY74" fmla="*/ 1537563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96258 w 9662615"/>
              <a:gd name="connsiteY74" fmla="*/ 1537563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30805 w 9662615"/>
              <a:gd name="connsiteY81" fmla="*/ 1542521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96258 w 9662615"/>
              <a:gd name="connsiteY74" fmla="*/ 1537563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30805 w 9662615"/>
              <a:gd name="connsiteY81" fmla="*/ 1542521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91676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96258 w 9662615"/>
              <a:gd name="connsiteY74" fmla="*/ 1537563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30805 w 9662615"/>
              <a:gd name="connsiteY81" fmla="*/ 1542521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91676 w 9662615"/>
              <a:gd name="connsiteY91" fmla="*/ 1500859 h 1583140"/>
              <a:gd name="connsiteX92" fmla="*/ 2378036 w 9662615"/>
              <a:gd name="connsiteY92" fmla="*/ 1520645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894799 w 9662615"/>
              <a:gd name="connsiteY56" fmla="*/ 1559476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94469 w 9662615"/>
              <a:gd name="connsiteY66" fmla="*/ 1551958 h 1587534"/>
              <a:gd name="connsiteX67" fmla="*/ 4671940 w 9662615"/>
              <a:gd name="connsiteY67" fmla="*/ 1547617 h 1587534"/>
              <a:gd name="connsiteX68" fmla="*/ 4589320 w 9662615"/>
              <a:gd name="connsiteY68" fmla="*/ 1534660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894799 w 9662615"/>
              <a:gd name="connsiteY56" fmla="*/ 1559476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94469 w 9662615"/>
              <a:gd name="connsiteY66" fmla="*/ 1551958 h 1587534"/>
              <a:gd name="connsiteX67" fmla="*/ 4671940 w 9662615"/>
              <a:gd name="connsiteY67" fmla="*/ 1547617 h 1587534"/>
              <a:gd name="connsiteX68" fmla="*/ 4541612 w 9662615"/>
              <a:gd name="connsiteY68" fmla="*/ 1545262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894799 w 9662615"/>
              <a:gd name="connsiteY56" fmla="*/ 1559476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94469 w 9662615"/>
              <a:gd name="connsiteY66" fmla="*/ 1551958 h 1587534"/>
              <a:gd name="connsiteX67" fmla="*/ 4603028 w 9662615"/>
              <a:gd name="connsiteY67" fmla="*/ 1568821 h 1587534"/>
              <a:gd name="connsiteX68" fmla="*/ 4541612 w 9662615"/>
              <a:gd name="connsiteY68" fmla="*/ 1545262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894799 w 9662615"/>
              <a:gd name="connsiteY56" fmla="*/ 1559476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62664 w 9662615"/>
              <a:gd name="connsiteY66" fmla="*/ 1573162 h 1587534"/>
              <a:gd name="connsiteX67" fmla="*/ 4603028 w 9662615"/>
              <a:gd name="connsiteY67" fmla="*/ 1568821 h 1587534"/>
              <a:gd name="connsiteX68" fmla="*/ 4541612 w 9662615"/>
              <a:gd name="connsiteY68" fmla="*/ 1545262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921303 w 9662615"/>
              <a:gd name="connsiteY56" fmla="*/ 1575379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62664 w 9662615"/>
              <a:gd name="connsiteY66" fmla="*/ 1573162 h 1587534"/>
              <a:gd name="connsiteX67" fmla="*/ 4603028 w 9662615"/>
              <a:gd name="connsiteY67" fmla="*/ 1568821 h 1587534"/>
              <a:gd name="connsiteX68" fmla="*/ 4541612 w 9662615"/>
              <a:gd name="connsiteY68" fmla="*/ 1545262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082104 w 9662615"/>
              <a:gd name="connsiteY49" fmla="*/ 1547781 h 1598136"/>
              <a:gd name="connsiteX50" fmla="*/ 5059484 w 9662615"/>
              <a:gd name="connsiteY50" fmla="*/ 1546802 h 1598136"/>
              <a:gd name="connsiteX51" fmla="*/ 5050958 w 9662615"/>
              <a:gd name="connsiteY51" fmla="*/ 1545776 h 1598136"/>
              <a:gd name="connsiteX52" fmla="*/ 5038524 w 9662615"/>
              <a:gd name="connsiteY52" fmla="*/ 1545675 h 1598136"/>
              <a:gd name="connsiteX53" fmla="*/ 5038223 w 9662615"/>
              <a:gd name="connsiteY53" fmla="*/ 1545881 h 1598136"/>
              <a:gd name="connsiteX54" fmla="*/ 5026564 w 9662615"/>
              <a:gd name="connsiteY54" fmla="*/ 1545376 h 1598136"/>
              <a:gd name="connsiteX55" fmla="*/ 4969433 w 9662615"/>
              <a:gd name="connsiteY55" fmla="*/ 1540263 h 1598136"/>
              <a:gd name="connsiteX56" fmla="*/ 4921303 w 9662615"/>
              <a:gd name="connsiteY56" fmla="*/ 1575379 h 1598136"/>
              <a:gd name="connsiteX57" fmla="*/ 4863775 w 9662615"/>
              <a:gd name="connsiteY57" fmla="*/ 1562633 h 1598136"/>
              <a:gd name="connsiteX58" fmla="*/ 4847242 w 9662615"/>
              <a:gd name="connsiteY58" fmla="*/ 1565435 h 1598136"/>
              <a:gd name="connsiteX59" fmla="*/ 4856839 w 9662615"/>
              <a:gd name="connsiteY59" fmla="*/ 1598136 h 1598136"/>
              <a:gd name="connsiteX60" fmla="*/ 4791466 w 9662615"/>
              <a:gd name="connsiteY60" fmla="*/ 1561324 h 1598136"/>
              <a:gd name="connsiteX61" fmla="*/ 4784247 w 9662615"/>
              <a:gd name="connsiteY61" fmla="*/ 1562342 h 1598136"/>
              <a:gd name="connsiteX62" fmla="*/ 4748477 w 9662615"/>
              <a:gd name="connsiteY62" fmla="*/ 1556925 h 1598136"/>
              <a:gd name="connsiteX63" fmla="*/ 4730033 w 9662615"/>
              <a:gd name="connsiteY63" fmla="*/ 1555274 h 1598136"/>
              <a:gd name="connsiteX64" fmla="*/ 4724747 w 9662615"/>
              <a:gd name="connsiteY64" fmla="*/ 1552439 h 1598136"/>
              <a:gd name="connsiteX65" fmla="*/ 4697562 w 9662615"/>
              <a:gd name="connsiteY65" fmla="*/ 1551206 h 1598136"/>
              <a:gd name="connsiteX66" fmla="*/ 4662664 w 9662615"/>
              <a:gd name="connsiteY66" fmla="*/ 1573162 h 1598136"/>
              <a:gd name="connsiteX67" fmla="*/ 4603028 w 9662615"/>
              <a:gd name="connsiteY67" fmla="*/ 1568821 h 1598136"/>
              <a:gd name="connsiteX68" fmla="*/ 4541612 w 9662615"/>
              <a:gd name="connsiteY68" fmla="*/ 1545262 h 1598136"/>
              <a:gd name="connsiteX69" fmla="*/ 4422155 w 9662615"/>
              <a:gd name="connsiteY69" fmla="*/ 1542059 h 1598136"/>
              <a:gd name="connsiteX70" fmla="*/ 4221826 w 9662615"/>
              <a:gd name="connsiteY70" fmla="*/ 1508923 h 1598136"/>
              <a:gd name="connsiteX71" fmla="*/ 4096601 w 9662615"/>
              <a:gd name="connsiteY71" fmla="*/ 1521563 h 1598136"/>
              <a:gd name="connsiteX72" fmla="*/ 3970635 w 9662615"/>
              <a:gd name="connsiteY72" fmla="*/ 1544815 h 1598136"/>
              <a:gd name="connsiteX73" fmla="*/ 3833906 w 9662615"/>
              <a:gd name="connsiteY73" fmla="*/ 1516637 h 1598136"/>
              <a:gd name="connsiteX74" fmla="*/ 3696258 w 9662615"/>
              <a:gd name="connsiteY74" fmla="*/ 1537563 h 1598136"/>
              <a:gd name="connsiteX75" fmla="*/ 3594070 w 9662615"/>
              <a:gd name="connsiteY75" fmla="*/ 1509422 h 1598136"/>
              <a:gd name="connsiteX76" fmla="*/ 3565233 w 9662615"/>
              <a:gd name="connsiteY76" fmla="*/ 1515122 h 1598136"/>
              <a:gd name="connsiteX77" fmla="*/ 3560267 w 9662615"/>
              <a:gd name="connsiteY77" fmla="*/ 1516288 h 1598136"/>
              <a:gd name="connsiteX78" fmla="*/ 3540258 w 9662615"/>
              <a:gd name="connsiteY78" fmla="*/ 1516976 h 1598136"/>
              <a:gd name="connsiteX79" fmla="*/ 3534780 w 9662615"/>
              <a:gd name="connsiteY79" fmla="*/ 1522141 h 1598136"/>
              <a:gd name="connsiteX80" fmla="*/ 3504783 w 9662615"/>
              <a:gd name="connsiteY80" fmla="*/ 1526739 h 1598136"/>
              <a:gd name="connsiteX81" fmla="*/ 3430805 w 9662615"/>
              <a:gd name="connsiteY81" fmla="*/ 1542521 h 1598136"/>
              <a:gd name="connsiteX82" fmla="*/ 3292707 w 9662615"/>
              <a:gd name="connsiteY82" fmla="*/ 1520490 h 1598136"/>
              <a:gd name="connsiteX83" fmla="*/ 3187872 w 9662615"/>
              <a:gd name="connsiteY83" fmla="*/ 1519991 h 1598136"/>
              <a:gd name="connsiteX84" fmla="*/ 3148026 w 9662615"/>
              <a:gd name="connsiteY84" fmla="*/ 1524777 h 1598136"/>
              <a:gd name="connsiteX85" fmla="*/ 3092394 w 9662615"/>
              <a:gd name="connsiteY85" fmla="*/ 1528115 h 1598136"/>
              <a:gd name="connsiteX86" fmla="*/ 2994200 w 9662615"/>
              <a:gd name="connsiteY86" fmla="*/ 1537857 h 1598136"/>
              <a:gd name="connsiteX87" fmla="*/ 2862301 w 9662615"/>
              <a:gd name="connsiteY87" fmla="*/ 1544250 h 1598136"/>
              <a:gd name="connsiteX88" fmla="*/ 2766335 w 9662615"/>
              <a:gd name="connsiteY88" fmla="*/ 1527662 h 1598136"/>
              <a:gd name="connsiteX89" fmla="*/ 2757836 w 9662615"/>
              <a:gd name="connsiteY89" fmla="*/ 1531371 h 1598136"/>
              <a:gd name="connsiteX90" fmla="*/ 2691555 w 9662615"/>
              <a:gd name="connsiteY90" fmla="*/ 1530283 h 1598136"/>
              <a:gd name="connsiteX91" fmla="*/ 2491676 w 9662615"/>
              <a:gd name="connsiteY91" fmla="*/ 1500859 h 1598136"/>
              <a:gd name="connsiteX92" fmla="*/ 2378036 w 9662615"/>
              <a:gd name="connsiteY92" fmla="*/ 1520645 h 1598136"/>
              <a:gd name="connsiteX93" fmla="*/ 2284269 w 9662615"/>
              <a:gd name="connsiteY93" fmla="*/ 1503068 h 1598136"/>
              <a:gd name="connsiteX94" fmla="*/ 2207104 w 9662615"/>
              <a:gd name="connsiteY94" fmla="*/ 1508888 h 1598136"/>
              <a:gd name="connsiteX95" fmla="*/ 2149226 w 9662615"/>
              <a:gd name="connsiteY95" fmla="*/ 1523409 h 1598136"/>
              <a:gd name="connsiteX96" fmla="*/ 2084783 w 9662615"/>
              <a:gd name="connsiteY96" fmla="*/ 1524245 h 1598136"/>
              <a:gd name="connsiteX97" fmla="*/ 2070075 w 9662615"/>
              <a:gd name="connsiteY97" fmla="*/ 1511285 h 1598136"/>
              <a:gd name="connsiteX98" fmla="*/ 2001057 w 9662615"/>
              <a:gd name="connsiteY98" fmla="*/ 1516449 h 1598136"/>
              <a:gd name="connsiteX99" fmla="*/ 1896330 w 9662615"/>
              <a:gd name="connsiteY99" fmla="*/ 1525725 h 1598136"/>
              <a:gd name="connsiteX100" fmla="*/ 1835994 w 9662615"/>
              <a:gd name="connsiteY100" fmla="*/ 1527678 h 1598136"/>
              <a:gd name="connsiteX101" fmla="*/ 1671119 w 9662615"/>
              <a:gd name="connsiteY101" fmla="*/ 1536701 h 1598136"/>
              <a:gd name="connsiteX102" fmla="*/ 1601337 w 9662615"/>
              <a:gd name="connsiteY102" fmla="*/ 1548552 h 1598136"/>
              <a:gd name="connsiteX103" fmla="*/ 1407755 w 9662615"/>
              <a:gd name="connsiteY103" fmla="*/ 1571444 h 1598136"/>
              <a:gd name="connsiteX104" fmla="*/ 1271994 w 9662615"/>
              <a:gd name="connsiteY104" fmla="*/ 1579471 h 1598136"/>
              <a:gd name="connsiteX105" fmla="*/ 1249226 w 9662615"/>
              <a:gd name="connsiteY105" fmla="*/ 1583140 h 1598136"/>
              <a:gd name="connsiteX106" fmla="*/ 1217719 w 9662615"/>
              <a:gd name="connsiteY106" fmla="*/ 1580863 h 1598136"/>
              <a:gd name="connsiteX107" fmla="*/ 1091432 w 9662615"/>
              <a:gd name="connsiteY107" fmla="*/ 1571003 h 1598136"/>
              <a:gd name="connsiteX108" fmla="*/ 992039 w 9662615"/>
              <a:gd name="connsiteY108" fmla="*/ 1556662 h 1598136"/>
              <a:gd name="connsiteX109" fmla="*/ 868264 w 9662615"/>
              <a:gd name="connsiteY109" fmla="*/ 1566392 h 1598136"/>
              <a:gd name="connsiteX110" fmla="*/ 792765 w 9662615"/>
              <a:gd name="connsiteY110" fmla="*/ 1563102 h 1598136"/>
              <a:gd name="connsiteX111" fmla="*/ 669055 w 9662615"/>
              <a:gd name="connsiteY111" fmla="*/ 1543638 h 1598136"/>
              <a:gd name="connsiteX112" fmla="*/ 506152 w 9662615"/>
              <a:gd name="connsiteY112" fmla="*/ 1549124 h 1598136"/>
              <a:gd name="connsiteX113" fmla="*/ 472797 w 9662615"/>
              <a:gd name="connsiteY113" fmla="*/ 1568904 h 1598136"/>
              <a:gd name="connsiteX114" fmla="*/ 427864 w 9662615"/>
              <a:gd name="connsiteY114" fmla="*/ 1580848 h 1598136"/>
              <a:gd name="connsiteX115" fmla="*/ 408381 w 9662615"/>
              <a:gd name="connsiteY115" fmla="*/ 1552940 h 1598136"/>
              <a:gd name="connsiteX116" fmla="*/ 267163 w 9662615"/>
              <a:gd name="connsiteY116" fmla="*/ 1531913 h 1598136"/>
              <a:gd name="connsiteX117" fmla="*/ 196644 w 9662615"/>
              <a:gd name="connsiteY117" fmla="*/ 1524565 h 1598136"/>
              <a:gd name="connsiteX118" fmla="*/ 86819 w 9662615"/>
              <a:gd name="connsiteY118" fmla="*/ 1519517 h 1598136"/>
              <a:gd name="connsiteX119" fmla="*/ 53369 w 9662615"/>
              <a:gd name="connsiteY119" fmla="*/ 1516853 h 1598136"/>
              <a:gd name="connsiteX120" fmla="*/ 2359 w 9662615"/>
              <a:gd name="connsiteY120" fmla="*/ 1515247 h 1598136"/>
              <a:gd name="connsiteX121" fmla="*/ 0 w 9662615"/>
              <a:gd name="connsiteY121" fmla="*/ 1514932 h 1598136"/>
              <a:gd name="connsiteX122" fmla="*/ 0 w 9662615"/>
              <a:gd name="connsiteY122" fmla="*/ 0 h 1598136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129812 w 9662615"/>
              <a:gd name="connsiteY49" fmla="*/ 1521277 h 1598136"/>
              <a:gd name="connsiteX50" fmla="*/ 5059484 w 9662615"/>
              <a:gd name="connsiteY50" fmla="*/ 1546802 h 1598136"/>
              <a:gd name="connsiteX51" fmla="*/ 5050958 w 9662615"/>
              <a:gd name="connsiteY51" fmla="*/ 1545776 h 1598136"/>
              <a:gd name="connsiteX52" fmla="*/ 5038524 w 9662615"/>
              <a:gd name="connsiteY52" fmla="*/ 1545675 h 1598136"/>
              <a:gd name="connsiteX53" fmla="*/ 5038223 w 9662615"/>
              <a:gd name="connsiteY53" fmla="*/ 1545881 h 1598136"/>
              <a:gd name="connsiteX54" fmla="*/ 5026564 w 9662615"/>
              <a:gd name="connsiteY54" fmla="*/ 1545376 h 1598136"/>
              <a:gd name="connsiteX55" fmla="*/ 4969433 w 9662615"/>
              <a:gd name="connsiteY55" fmla="*/ 1540263 h 1598136"/>
              <a:gd name="connsiteX56" fmla="*/ 4921303 w 9662615"/>
              <a:gd name="connsiteY56" fmla="*/ 1575379 h 1598136"/>
              <a:gd name="connsiteX57" fmla="*/ 4863775 w 9662615"/>
              <a:gd name="connsiteY57" fmla="*/ 1562633 h 1598136"/>
              <a:gd name="connsiteX58" fmla="*/ 4847242 w 9662615"/>
              <a:gd name="connsiteY58" fmla="*/ 1565435 h 1598136"/>
              <a:gd name="connsiteX59" fmla="*/ 4856839 w 9662615"/>
              <a:gd name="connsiteY59" fmla="*/ 1598136 h 1598136"/>
              <a:gd name="connsiteX60" fmla="*/ 4791466 w 9662615"/>
              <a:gd name="connsiteY60" fmla="*/ 1561324 h 1598136"/>
              <a:gd name="connsiteX61" fmla="*/ 4784247 w 9662615"/>
              <a:gd name="connsiteY61" fmla="*/ 1562342 h 1598136"/>
              <a:gd name="connsiteX62" fmla="*/ 4748477 w 9662615"/>
              <a:gd name="connsiteY62" fmla="*/ 1556925 h 1598136"/>
              <a:gd name="connsiteX63" fmla="*/ 4730033 w 9662615"/>
              <a:gd name="connsiteY63" fmla="*/ 1555274 h 1598136"/>
              <a:gd name="connsiteX64" fmla="*/ 4724747 w 9662615"/>
              <a:gd name="connsiteY64" fmla="*/ 1552439 h 1598136"/>
              <a:gd name="connsiteX65" fmla="*/ 4697562 w 9662615"/>
              <a:gd name="connsiteY65" fmla="*/ 1551206 h 1598136"/>
              <a:gd name="connsiteX66" fmla="*/ 4662664 w 9662615"/>
              <a:gd name="connsiteY66" fmla="*/ 1573162 h 1598136"/>
              <a:gd name="connsiteX67" fmla="*/ 4603028 w 9662615"/>
              <a:gd name="connsiteY67" fmla="*/ 1568821 h 1598136"/>
              <a:gd name="connsiteX68" fmla="*/ 4541612 w 9662615"/>
              <a:gd name="connsiteY68" fmla="*/ 1545262 h 1598136"/>
              <a:gd name="connsiteX69" fmla="*/ 4422155 w 9662615"/>
              <a:gd name="connsiteY69" fmla="*/ 1542059 h 1598136"/>
              <a:gd name="connsiteX70" fmla="*/ 4221826 w 9662615"/>
              <a:gd name="connsiteY70" fmla="*/ 1508923 h 1598136"/>
              <a:gd name="connsiteX71" fmla="*/ 4096601 w 9662615"/>
              <a:gd name="connsiteY71" fmla="*/ 1521563 h 1598136"/>
              <a:gd name="connsiteX72" fmla="*/ 3970635 w 9662615"/>
              <a:gd name="connsiteY72" fmla="*/ 1544815 h 1598136"/>
              <a:gd name="connsiteX73" fmla="*/ 3833906 w 9662615"/>
              <a:gd name="connsiteY73" fmla="*/ 1516637 h 1598136"/>
              <a:gd name="connsiteX74" fmla="*/ 3696258 w 9662615"/>
              <a:gd name="connsiteY74" fmla="*/ 1537563 h 1598136"/>
              <a:gd name="connsiteX75" fmla="*/ 3594070 w 9662615"/>
              <a:gd name="connsiteY75" fmla="*/ 1509422 h 1598136"/>
              <a:gd name="connsiteX76" fmla="*/ 3565233 w 9662615"/>
              <a:gd name="connsiteY76" fmla="*/ 1515122 h 1598136"/>
              <a:gd name="connsiteX77" fmla="*/ 3560267 w 9662615"/>
              <a:gd name="connsiteY77" fmla="*/ 1516288 h 1598136"/>
              <a:gd name="connsiteX78" fmla="*/ 3540258 w 9662615"/>
              <a:gd name="connsiteY78" fmla="*/ 1516976 h 1598136"/>
              <a:gd name="connsiteX79" fmla="*/ 3534780 w 9662615"/>
              <a:gd name="connsiteY79" fmla="*/ 1522141 h 1598136"/>
              <a:gd name="connsiteX80" fmla="*/ 3504783 w 9662615"/>
              <a:gd name="connsiteY80" fmla="*/ 1526739 h 1598136"/>
              <a:gd name="connsiteX81" fmla="*/ 3430805 w 9662615"/>
              <a:gd name="connsiteY81" fmla="*/ 1542521 h 1598136"/>
              <a:gd name="connsiteX82" fmla="*/ 3292707 w 9662615"/>
              <a:gd name="connsiteY82" fmla="*/ 1520490 h 1598136"/>
              <a:gd name="connsiteX83" fmla="*/ 3187872 w 9662615"/>
              <a:gd name="connsiteY83" fmla="*/ 1519991 h 1598136"/>
              <a:gd name="connsiteX84" fmla="*/ 3148026 w 9662615"/>
              <a:gd name="connsiteY84" fmla="*/ 1524777 h 1598136"/>
              <a:gd name="connsiteX85" fmla="*/ 3092394 w 9662615"/>
              <a:gd name="connsiteY85" fmla="*/ 1528115 h 1598136"/>
              <a:gd name="connsiteX86" fmla="*/ 2994200 w 9662615"/>
              <a:gd name="connsiteY86" fmla="*/ 1537857 h 1598136"/>
              <a:gd name="connsiteX87" fmla="*/ 2862301 w 9662615"/>
              <a:gd name="connsiteY87" fmla="*/ 1544250 h 1598136"/>
              <a:gd name="connsiteX88" fmla="*/ 2766335 w 9662615"/>
              <a:gd name="connsiteY88" fmla="*/ 1527662 h 1598136"/>
              <a:gd name="connsiteX89" fmla="*/ 2757836 w 9662615"/>
              <a:gd name="connsiteY89" fmla="*/ 1531371 h 1598136"/>
              <a:gd name="connsiteX90" fmla="*/ 2691555 w 9662615"/>
              <a:gd name="connsiteY90" fmla="*/ 1530283 h 1598136"/>
              <a:gd name="connsiteX91" fmla="*/ 2491676 w 9662615"/>
              <a:gd name="connsiteY91" fmla="*/ 1500859 h 1598136"/>
              <a:gd name="connsiteX92" fmla="*/ 2378036 w 9662615"/>
              <a:gd name="connsiteY92" fmla="*/ 1520645 h 1598136"/>
              <a:gd name="connsiteX93" fmla="*/ 2284269 w 9662615"/>
              <a:gd name="connsiteY93" fmla="*/ 1503068 h 1598136"/>
              <a:gd name="connsiteX94" fmla="*/ 2207104 w 9662615"/>
              <a:gd name="connsiteY94" fmla="*/ 1508888 h 1598136"/>
              <a:gd name="connsiteX95" fmla="*/ 2149226 w 9662615"/>
              <a:gd name="connsiteY95" fmla="*/ 1523409 h 1598136"/>
              <a:gd name="connsiteX96" fmla="*/ 2084783 w 9662615"/>
              <a:gd name="connsiteY96" fmla="*/ 1524245 h 1598136"/>
              <a:gd name="connsiteX97" fmla="*/ 2070075 w 9662615"/>
              <a:gd name="connsiteY97" fmla="*/ 1511285 h 1598136"/>
              <a:gd name="connsiteX98" fmla="*/ 2001057 w 9662615"/>
              <a:gd name="connsiteY98" fmla="*/ 1516449 h 1598136"/>
              <a:gd name="connsiteX99" fmla="*/ 1896330 w 9662615"/>
              <a:gd name="connsiteY99" fmla="*/ 1525725 h 1598136"/>
              <a:gd name="connsiteX100" fmla="*/ 1835994 w 9662615"/>
              <a:gd name="connsiteY100" fmla="*/ 1527678 h 1598136"/>
              <a:gd name="connsiteX101" fmla="*/ 1671119 w 9662615"/>
              <a:gd name="connsiteY101" fmla="*/ 1536701 h 1598136"/>
              <a:gd name="connsiteX102" fmla="*/ 1601337 w 9662615"/>
              <a:gd name="connsiteY102" fmla="*/ 1548552 h 1598136"/>
              <a:gd name="connsiteX103" fmla="*/ 1407755 w 9662615"/>
              <a:gd name="connsiteY103" fmla="*/ 1571444 h 1598136"/>
              <a:gd name="connsiteX104" fmla="*/ 1271994 w 9662615"/>
              <a:gd name="connsiteY104" fmla="*/ 1579471 h 1598136"/>
              <a:gd name="connsiteX105" fmla="*/ 1249226 w 9662615"/>
              <a:gd name="connsiteY105" fmla="*/ 1583140 h 1598136"/>
              <a:gd name="connsiteX106" fmla="*/ 1217719 w 9662615"/>
              <a:gd name="connsiteY106" fmla="*/ 1580863 h 1598136"/>
              <a:gd name="connsiteX107" fmla="*/ 1091432 w 9662615"/>
              <a:gd name="connsiteY107" fmla="*/ 1571003 h 1598136"/>
              <a:gd name="connsiteX108" fmla="*/ 992039 w 9662615"/>
              <a:gd name="connsiteY108" fmla="*/ 1556662 h 1598136"/>
              <a:gd name="connsiteX109" fmla="*/ 868264 w 9662615"/>
              <a:gd name="connsiteY109" fmla="*/ 1566392 h 1598136"/>
              <a:gd name="connsiteX110" fmla="*/ 792765 w 9662615"/>
              <a:gd name="connsiteY110" fmla="*/ 1563102 h 1598136"/>
              <a:gd name="connsiteX111" fmla="*/ 669055 w 9662615"/>
              <a:gd name="connsiteY111" fmla="*/ 1543638 h 1598136"/>
              <a:gd name="connsiteX112" fmla="*/ 506152 w 9662615"/>
              <a:gd name="connsiteY112" fmla="*/ 1549124 h 1598136"/>
              <a:gd name="connsiteX113" fmla="*/ 472797 w 9662615"/>
              <a:gd name="connsiteY113" fmla="*/ 1568904 h 1598136"/>
              <a:gd name="connsiteX114" fmla="*/ 427864 w 9662615"/>
              <a:gd name="connsiteY114" fmla="*/ 1580848 h 1598136"/>
              <a:gd name="connsiteX115" fmla="*/ 408381 w 9662615"/>
              <a:gd name="connsiteY115" fmla="*/ 1552940 h 1598136"/>
              <a:gd name="connsiteX116" fmla="*/ 267163 w 9662615"/>
              <a:gd name="connsiteY116" fmla="*/ 1531913 h 1598136"/>
              <a:gd name="connsiteX117" fmla="*/ 196644 w 9662615"/>
              <a:gd name="connsiteY117" fmla="*/ 1524565 h 1598136"/>
              <a:gd name="connsiteX118" fmla="*/ 86819 w 9662615"/>
              <a:gd name="connsiteY118" fmla="*/ 1519517 h 1598136"/>
              <a:gd name="connsiteX119" fmla="*/ 53369 w 9662615"/>
              <a:gd name="connsiteY119" fmla="*/ 1516853 h 1598136"/>
              <a:gd name="connsiteX120" fmla="*/ 2359 w 9662615"/>
              <a:gd name="connsiteY120" fmla="*/ 1515247 h 1598136"/>
              <a:gd name="connsiteX121" fmla="*/ 0 w 9662615"/>
              <a:gd name="connsiteY121" fmla="*/ 1514932 h 1598136"/>
              <a:gd name="connsiteX122" fmla="*/ 0 w 9662615"/>
              <a:gd name="connsiteY122" fmla="*/ 0 h 1598136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129812 w 9662615"/>
              <a:gd name="connsiteY49" fmla="*/ 1521277 h 1598136"/>
              <a:gd name="connsiteX50" fmla="*/ 5059484 w 9662615"/>
              <a:gd name="connsiteY50" fmla="*/ 1546802 h 1598136"/>
              <a:gd name="connsiteX51" fmla="*/ 5050958 w 9662615"/>
              <a:gd name="connsiteY51" fmla="*/ 1545776 h 1598136"/>
              <a:gd name="connsiteX52" fmla="*/ 5038524 w 9662615"/>
              <a:gd name="connsiteY52" fmla="*/ 1545675 h 1598136"/>
              <a:gd name="connsiteX53" fmla="*/ 5026564 w 9662615"/>
              <a:gd name="connsiteY53" fmla="*/ 1545376 h 1598136"/>
              <a:gd name="connsiteX54" fmla="*/ 4969433 w 9662615"/>
              <a:gd name="connsiteY54" fmla="*/ 1540263 h 1598136"/>
              <a:gd name="connsiteX55" fmla="*/ 4921303 w 9662615"/>
              <a:gd name="connsiteY55" fmla="*/ 1575379 h 1598136"/>
              <a:gd name="connsiteX56" fmla="*/ 4863775 w 9662615"/>
              <a:gd name="connsiteY56" fmla="*/ 1562633 h 1598136"/>
              <a:gd name="connsiteX57" fmla="*/ 4847242 w 9662615"/>
              <a:gd name="connsiteY57" fmla="*/ 1565435 h 1598136"/>
              <a:gd name="connsiteX58" fmla="*/ 4856839 w 9662615"/>
              <a:gd name="connsiteY58" fmla="*/ 1598136 h 1598136"/>
              <a:gd name="connsiteX59" fmla="*/ 4791466 w 9662615"/>
              <a:gd name="connsiteY59" fmla="*/ 1561324 h 1598136"/>
              <a:gd name="connsiteX60" fmla="*/ 4784247 w 9662615"/>
              <a:gd name="connsiteY60" fmla="*/ 1562342 h 1598136"/>
              <a:gd name="connsiteX61" fmla="*/ 4748477 w 9662615"/>
              <a:gd name="connsiteY61" fmla="*/ 1556925 h 1598136"/>
              <a:gd name="connsiteX62" fmla="*/ 4730033 w 9662615"/>
              <a:gd name="connsiteY62" fmla="*/ 1555274 h 1598136"/>
              <a:gd name="connsiteX63" fmla="*/ 4724747 w 9662615"/>
              <a:gd name="connsiteY63" fmla="*/ 1552439 h 1598136"/>
              <a:gd name="connsiteX64" fmla="*/ 4697562 w 9662615"/>
              <a:gd name="connsiteY64" fmla="*/ 1551206 h 1598136"/>
              <a:gd name="connsiteX65" fmla="*/ 4662664 w 9662615"/>
              <a:gd name="connsiteY65" fmla="*/ 1573162 h 1598136"/>
              <a:gd name="connsiteX66" fmla="*/ 4603028 w 9662615"/>
              <a:gd name="connsiteY66" fmla="*/ 1568821 h 1598136"/>
              <a:gd name="connsiteX67" fmla="*/ 4541612 w 9662615"/>
              <a:gd name="connsiteY67" fmla="*/ 1545262 h 1598136"/>
              <a:gd name="connsiteX68" fmla="*/ 4422155 w 9662615"/>
              <a:gd name="connsiteY68" fmla="*/ 1542059 h 1598136"/>
              <a:gd name="connsiteX69" fmla="*/ 4221826 w 9662615"/>
              <a:gd name="connsiteY69" fmla="*/ 1508923 h 1598136"/>
              <a:gd name="connsiteX70" fmla="*/ 4096601 w 9662615"/>
              <a:gd name="connsiteY70" fmla="*/ 1521563 h 1598136"/>
              <a:gd name="connsiteX71" fmla="*/ 3970635 w 9662615"/>
              <a:gd name="connsiteY71" fmla="*/ 1544815 h 1598136"/>
              <a:gd name="connsiteX72" fmla="*/ 3833906 w 9662615"/>
              <a:gd name="connsiteY72" fmla="*/ 1516637 h 1598136"/>
              <a:gd name="connsiteX73" fmla="*/ 3696258 w 9662615"/>
              <a:gd name="connsiteY73" fmla="*/ 1537563 h 1598136"/>
              <a:gd name="connsiteX74" fmla="*/ 3594070 w 9662615"/>
              <a:gd name="connsiteY74" fmla="*/ 1509422 h 1598136"/>
              <a:gd name="connsiteX75" fmla="*/ 3565233 w 9662615"/>
              <a:gd name="connsiteY75" fmla="*/ 1515122 h 1598136"/>
              <a:gd name="connsiteX76" fmla="*/ 3560267 w 9662615"/>
              <a:gd name="connsiteY76" fmla="*/ 1516288 h 1598136"/>
              <a:gd name="connsiteX77" fmla="*/ 3540258 w 9662615"/>
              <a:gd name="connsiteY77" fmla="*/ 1516976 h 1598136"/>
              <a:gd name="connsiteX78" fmla="*/ 3534780 w 9662615"/>
              <a:gd name="connsiteY78" fmla="*/ 1522141 h 1598136"/>
              <a:gd name="connsiteX79" fmla="*/ 3504783 w 9662615"/>
              <a:gd name="connsiteY79" fmla="*/ 1526739 h 1598136"/>
              <a:gd name="connsiteX80" fmla="*/ 3430805 w 9662615"/>
              <a:gd name="connsiteY80" fmla="*/ 1542521 h 1598136"/>
              <a:gd name="connsiteX81" fmla="*/ 3292707 w 9662615"/>
              <a:gd name="connsiteY81" fmla="*/ 1520490 h 1598136"/>
              <a:gd name="connsiteX82" fmla="*/ 3187872 w 9662615"/>
              <a:gd name="connsiteY82" fmla="*/ 1519991 h 1598136"/>
              <a:gd name="connsiteX83" fmla="*/ 3148026 w 9662615"/>
              <a:gd name="connsiteY83" fmla="*/ 1524777 h 1598136"/>
              <a:gd name="connsiteX84" fmla="*/ 3092394 w 9662615"/>
              <a:gd name="connsiteY84" fmla="*/ 1528115 h 1598136"/>
              <a:gd name="connsiteX85" fmla="*/ 2994200 w 9662615"/>
              <a:gd name="connsiteY85" fmla="*/ 1537857 h 1598136"/>
              <a:gd name="connsiteX86" fmla="*/ 2862301 w 9662615"/>
              <a:gd name="connsiteY86" fmla="*/ 1544250 h 1598136"/>
              <a:gd name="connsiteX87" fmla="*/ 2766335 w 9662615"/>
              <a:gd name="connsiteY87" fmla="*/ 1527662 h 1598136"/>
              <a:gd name="connsiteX88" fmla="*/ 2757836 w 9662615"/>
              <a:gd name="connsiteY88" fmla="*/ 1531371 h 1598136"/>
              <a:gd name="connsiteX89" fmla="*/ 2691555 w 9662615"/>
              <a:gd name="connsiteY89" fmla="*/ 1530283 h 1598136"/>
              <a:gd name="connsiteX90" fmla="*/ 2491676 w 9662615"/>
              <a:gd name="connsiteY90" fmla="*/ 1500859 h 1598136"/>
              <a:gd name="connsiteX91" fmla="*/ 2378036 w 9662615"/>
              <a:gd name="connsiteY91" fmla="*/ 1520645 h 1598136"/>
              <a:gd name="connsiteX92" fmla="*/ 2284269 w 9662615"/>
              <a:gd name="connsiteY92" fmla="*/ 1503068 h 1598136"/>
              <a:gd name="connsiteX93" fmla="*/ 2207104 w 9662615"/>
              <a:gd name="connsiteY93" fmla="*/ 1508888 h 1598136"/>
              <a:gd name="connsiteX94" fmla="*/ 2149226 w 9662615"/>
              <a:gd name="connsiteY94" fmla="*/ 1523409 h 1598136"/>
              <a:gd name="connsiteX95" fmla="*/ 2084783 w 9662615"/>
              <a:gd name="connsiteY95" fmla="*/ 1524245 h 1598136"/>
              <a:gd name="connsiteX96" fmla="*/ 2070075 w 9662615"/>
              <a:gd name="connsiteY96" fmla="*/ 1511285 h 1598136"/>
              <a:gd name="connsiteX97" fmla="*/ 2001057 w 9662615"/>
              <a:gd name="connsiteY97" fmla="*/ 1516449 h 1598136"/>
              <a:gd name="connsiteX98" fmla="*/ 1896330 w 9662615"/>
              <a:gd name="connsiteY98" fmla="*/ 1525725 h 1598136"/>
              <a:gd name="connsiteX99" fmla="*/ 1835994 w 9662615"/>
              <a:gd name="connsiteY99" fmla="*/ 1527678 h 1598136"/>
              <a:gd name="connsiteX100" fmla="*/ 1671119 w 9662615"/>
              <a:gd name="connsiteY100" fmla="*/ 1536701 h 1598136"/>
              <a:gd name="connsiteX101" fmla="*/ 1601337 w 9662615"/>
              <a:gd name="connsiteY101" fmla="*/ 1548552 h 1598136"/>
              <a:gd name="connsiteX102" fmla="*/ 1407755 w 9662615"/>
              <a:gd name="connsiteY102" fmla="*/ 1571444 h 1598136"/>
              <a:gd name="connsiteX103" fmla="*/ 1271994 w 9662615"/>
              <a:gd name="connsiteY103" fmla="*/ 1579471 h 1598136"/>
              <a:gd name="connsiteX104" fmla="*/ 1249226 w 9662615"/>
              <a:gd name="connsiteY104" fmla="*/ 1583140 h 1598136"/>
              <a:gd name="connsiteX105" fmla="*/ 1217719 w 9662615"/>
              <a:gd name="connsiteY105" fmla="*/ 1580863 h 1598136"/>
              <a:gd name="connsiteX106" fmla="*/ 1091432 w 9662615"/>
              <a:gd name="connsiteY106" fmla="*/ 1571003 h 1598136"/>
              <a:gd name="connsiteX107" fmla="*/ 992039 w 9662615"/>
              <a:gd name="connsiteY107" fmla="*/ 1556662 h 1598136"/>
              <a:gd name="connsiteX108" fmla="*/ 868264 w 9662615"/>
              <a:gd name="connsiteY108" fmla="*/ 1566392 h 1598136"/>
              <a:gd name="connsiteX109" fmla="*/ 792765 w 9662615"/>
              <a:gd name="connsiteY109" fmla="*/ 1563102 h 1598136"/>
              <a:gd name="connsiteX110" fmla="*/ 669055 w 9662615"/>
              <a:gd name="connsiteY110" fmla="*/ 1543638 h 1598136"/>
              <a:gd name="connsiteX111" fmla="*/ 506152 w 9662615"/>
              <a:gd name="connsiteY111" fmla="*/ 1549124 h 1598136"/>
              <a:gd name="connsiteX112" fmla="*/ 472797 w 9662615"/>
              <a:gd name="connsiteY112" fmla="*/ 1568904 h 1598136"/>
              <a:gd name="connsiteX113" fmla="*/ 427864 w 9662615"/>
              <a:gd name="connsiteY113" fmla="*/ 1580848 h 1598136"/>
              <a:gd name="connsiteX114" fmla="*/ 408381 w 9662615"/>
              <a:gd name="connsiteY114" fmla="*/ 1552940 h 1598136"/>
              <a:gd name="connsiteX115" fmla="*/ 267163 w 9662615"/>
              <a:gd name="connsiteY115" fmla="*/ 1531913 h 1598136"/>
              <a:gd name="connsiteX116" fmla="*/ 196644 w 9662615"/>
              <a:gd name="connsiteY116" fmla="*/ 1524565 h 1598136"/>
              <a:gd name="connsiteX117" fmla="*/ 86819 w 9662615"/>
              <a:gd name="connsiteY117" fmla="*/ 1519517 h 1598136"/>
              <a:gd name="connsiteX118" fmla="*/ 53369 w 9662615"/>
              <a:gd name="connsiteY118" fmla="*/ 1516853 h 1598136"/>
              <a:gd name="connsiteX119" fmla="*/ 2359 w 9662615"/>
              <a:gd name="connsiteY119" fmla="*/ 1515247 h 1598136"/>
              <a:gd name="connsiteX120" fmla="*/ 0 w 9662615"/>
              <a:gd name="connsiteY120" fmla="*/ 1514932 h 1598136"/>
              <a:gd name="connsiteX121" fmla="*/ 0 w 9662615"/>
              <a:gd name="connsiteY121" fmla="*/ 0 h 1598136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129812 w 9662615"/>
              <a:gd name="connsiteY49" fmla="*/ 1521277 h 1598136"/>
              <a:gd name="connsiteX50" fmla="*/ 5059484 w 9662615"/>
              <a:gd name="connsiteY50" fmla="*/ 1546802 h 1598136"/>
              <a:gd name="connsiteX51" fmla="*/ 5038524 w 9662615"/>
              <a:gd name="connsiteY51" fmla="*/ 1545675 h 1598136"/>
              <a:gd name="connsiteX52" fmla="*/ 5026564 w 9662615"/>
              <a:gd name="connsiteY52" fmla="*/ 1545376 h 1598136"/>
              <a:gd name="connsiteX53" fmla="*/ 4969433 w 9662615"/>
              <a:gd name="connsiteY53" fmla="*/ 1540263 h 1598136"/>
              <a:gd name="connsiteX54" fmla="*/ 4921303 w 9662615"/>
              <a:gd name="connsiteY54" fmla="*/ 1575379 h 1598136"/>
              <a:gd name="connsiteX55" fmla="*/ 4863775 w 9662615"/>
              <a:gd name="connsiteY55" fmla="*/ 1562633 h 1598136"/>
              <a:gd name="connsiteX56" fmla="*/ 4847242 w 9662615"/>
              <a:gd name="connsiteY56" fmla="*/ 1565435 h 1598136"/>
              <a:gd name="connsiteX57" fmla="*/ 4856839 w 9662615"/>
              <a:gd name="connsiteY57" fmla="*/ 1598136 h 1598136"/>
              <a:gd name="connsiteX58" fmla="*/ 4791466 w 9662615"/>
              <a:gd name="connsiteY58" fmla="*/ 1561324 h 1598136"/>
              <a:gd name="connsiteX59" fmla="*/ 4784247 w 9662615"/>
              <a:gd name="connsiteY59" fmla="*/ 1562342 h 1598136"/>
              <a:gd name="connsiteX60" fmla="*/ 4748477 w 9662615"/>
              <a:gd name="connsiteY60" fmla="*/ 1556925 h 1598136"/>
              <a:gd name="connsiteX61" fmla="*/ 4730033 w 9662615"/>
              <a:gd name="connsiteY61" fmla="*/ 1555274 h 1598136"/>
              <a:gd name="connsiteX62" fmla="*/ 4724747 w 9662615"/>
              <a:gd name="connsiteY62" fmla="*/ 1552439 h 1598136"/>
              <a:gd name="connsiteX63" fmla="*/ 4697562 w 9662615"/>
              <a:gd name="connsiteY63" fmla="*/ 1551206 h 1598136"/>
              <a:gd name="connsiteX64" fmla="*/ 4662664 w 9662615"/>
              <a:gd name="connsiteY64" fmla="*/ 1573162 h 1598136"/>
              <a:gd name="connsiteX65" fmla="*/ 4603028 w 9662615"/>
              <a:gd name="connsiteY65" fmla="*/ 1568821 h 1598136"/>
              <a:gd name="connsiteX66" fmla="*/ 4541612 w 9662615"/>
              <a:gd name="connsiteY66" fmla="*/ 1545262 h 1598136"/>
              <a:gd name="connsiteX67" fmla="*/ 4422155 w 9662615"/>
              <a:gd name="connsiteY67" fmla="*/ 1542059 h 1598136"/>
              <a:gd name="connsiteX68" fmla="*/ 4221826 w 9662615"/>
              <a:gd name="connsiteY68" fmla="*/ 1508923 h 1598136"/>
              <a:gd name="connsiteX69" fmla="*/ 4096601 w 9662615"/>
              <a:gd name="connsiteY69" fmla="*/ 1521563 h 1598136"/>
              <a:gd name="connsiteX70" fmla="*/ 3970635 w 9662615"/>
              <a:gd name="connsiteY70" fmla="*/ 1544815 h 1598136"/>
              <a:gd name="connsiteX71" fmla="*/ 3833906 w 9662615"/>
              <a:gd name="connsiteY71" fmla="*/ 1516637 h 1598136"/>
              <a:gd name="connsiteX72" fmla="*/ 3696258 w 9662615"/>
              <a:gd name="connsiteY72" fmla="*/ 1537563 h 1598136"/>
              <a:gd name="connsiteX73" fmla="*/ 3594070 w 9662615"/>
              <a:gd name="connsiteY73" fmla="*/ 1509422 h 1598136"/>
              <a:gd name="connsiteX74" fmla="*/ 3565233 w 9662615"/>
              <a:gd name="connsiteY74" fmla="*/ 1515122 h 1598136"/>
              <a:gd name="connsiteX75" fmla="*/ 3560267 w 9662615"/>
              <a:gd name="connsiteY75" fmla="*/ 1516288 h 1598136"/>
              <a:gd name="connsiteX76" fmla="*/ 3540258 w 9662615"/>
              <a:gd name="connsiteY76" fmla="*/ 1516976 h 1598136"/>
              <a:gd name="connsiteX77" fmla="*/ 3534780 w 9662615"/>
              <a:gd name="connsiteY77" fmla="*/ 1522141 h 1598136"/>
              <a:gd name="connsiteX78" fmla="*/ 3504783 w 9662615"/>
              <a:gd name="connsiteY78" fmla="*/ 1526739 h 1598136"/>
              <a:gd name="connsiteX79" fmla="*/ 3430805 w 9662615"/>
              <a:gd name="connsiteY79" fmla="*/ 1542521 h 1598136"/>
              <a:gd name="connsiteX80" fmla="*/ 3292707 w 9662615"/>
              <a:gd name="connsiteY80" fmla="*/ 1520490 h 1598136"/>
              <a:gd name="connsiteX81" fmla="*/ 3187872 w 9662615"/>
              <a:gd name="connsiteY81" fmla="*/ 1519991 h 1598136"/>
              <a:gd name="connsiteX82" fmla="*/ 3148026 w 9662615"/>
              <a:gd name="connsiteY82" fmla="*/ 1524777 h 1598136"/>
              <a:gd name="connsiteX83" fmla="*/ 3092394 w 9662615"/>
              <a:gd name="connsiteY83" fmla="*/ 1528115 h 1598136"/>
              <a:gd name="connsiteX84" fmla="*/ 2994200 w 9662615"/>
              <a:gd name="connsiteY84" fmla="*/ 1537857 h 1598136"/>
              <a:gd name="connsiteX85" fmla="*/ 2862301 w 9662615"/>
              <a:gd name="connsiteY85" fmla="*/ 1544250 h 1598136"/>
              <a:gd name="connsiteX86" fmla="*/ 2766335 w 9662615"/>
              <a:gd name="connsiteY86" fmla="*/ 1527662 h 1598136"/>
              <a:gd name="connsiteX87" fmla="*/ 2757836 w 9662615"/>
              <a:gd name="connsiteY87" fmla="*/ 1531371 h 1598136"/>
              <a:gd name="connsiteX88" fmla="*/ 2691555 w 9662615"/>
              <a:gd name="connsiteY88" fmla="*/ 1530283 h 1598136"/>
              <a:gd name="connsiteX89" fmla="*/ 2491676 w 9662615"/>
              <a:gd name="connsiteY89" fmla="*/ 1500859 h 1598136"/>
              <a:gd name="connsiteX90" fmla="*/ 2378036 w 9662615"/>
              <a:gd name="connsiteY90" fmla="*/ 1520645 h 1598136"/>
              <a:gd name="connsiteX91" fmla="*/ 2284269 w 9662615"/>
              <a:gd name="connsiteY91" fmla="*/ 1503068 h 1598136"/>
              <a:gd name="connsiteX92" fmla="*/ 2207104 w 9662615"/>
              <a:gd name="connsiteY92" fmla="*/ 1508888 h 1598136"/>
              <a:gd name="connsiteX93" fmla="*/ 2149226 w 9662615"/>
              <a:gd name="connsiteY93" fmla="*/ 1523409 h 1598136"/>
              <a:gd name="connsiteX94" fmla="*/ 2084783 w 9662615"/>
              <a:gd name="connsiteY94" fmla="*/ 1524245 h 1598136"/>
              <a:gd name="connsiteX95" fmla="*/ 2070075 w 9662615"/>
              <a:gd name="connsiteY95" fmla="*/ 1511285 h 1598136"/>
              <a:gd name="connsiteX96" fmla="*/ 2001057 w 9662615"/>
              <a:gd name="connsiteY96" fmla="*/ 1516449 h 1598136"/>
              <a:gd name="connsiteX97" fmla="*/ 1896330 w 9662615"/>
              <a:gd name="connsiteY97" fmla="*/ 1525725 h 1598136"/>
              <a:gd name="connsiteX98" fmla="*/ 1835994 w 9662615"/>
              <a:gd name="connsiteY98" fmla="*/ 1527678 h 1598136"/>
              <a:gd name="connsiteX99" fmla="*/ 1671119 w 9662615"/>
              <a:gd name="connsiteY99" fmla="*/ 1536701 h 1598136"/>
              <a:gd name="connsiteX100" fmla="*/ 1601337 w 9662615"/>
              <a:gd name="connsiteY100" fmla="*/ 1548552 h 1598136"/>
              <a:gd name="connsiteX101" fmla="*/ 1407755 w 9662615"/>
              <a:gd name="connsiteY101" fmla="*/ 1571444 h 1598136"/>
              <a:gd name="connsiteX102" fmla="*/ 1271994 w 9662615"/>
              <a:gd name="connsiteY102" fmla="*/ 1579471 h 1598136"/>
              <a:gd name="connsiteX103" fmla="*/ 1249226 w 9662615"/>
              <a:gd name="connsiteY103" fmla="*/ 1583140 h 1598136"/>
              <a:gd name="connsiteX104" fmla="*/ 1217719 w 9662615"/>
              <a:gd name="connsiteY104" fmla="*/ 1580863 h 1598136"/>
              <a:gd name="connsiteX105" fmla="*/ 1091432 w 9662615"/>
              <a:gd name="connsiteY105" fmla="*/ 1571003 h 1598136"/>
              <a:gd name="connsiteX106" fmla="*/ 992039 w 9662615"/>
              <a:gd name="connsiteY106" fmla="*/ 1556662 h 1598136"/>
              <a:gd name="connsiteX107" fmla="*/ 868264 w 9662615"/>
              <a:gd name="connsiteY107" fmla="*/ 1566392 h 1598136"/>
              <a:gd name="connsiteX108" fmla="*/ 792765 w 9662615"/>
              <a:gd name="connsiteY108" fmla="*/ 1563102 h 1598136"/>
              <a:gd name="connsiteX109" fmla="*/ 669055 w 9662615"/>
              <a:gd name="connsiteY109" fmla="*/ 1543638 h 1598136"/>
              <a:gd name="connsiteX110" fmla="*/ 506152 w 9662615"/>
              <a:gd name="connsiteY110" fmla="*/ 1549124 h 1598136"/>
              <a:gd name="connsiteX111" fmla="*/ 472797 w 9662615"/>
              <a:gd name="connsiteY111" fmla="*/ 1568904 h 1598136"/>
              <a:gd name="connsiteX112" fmla="*/ 427864 w 9662615"/>
              <a:gd name="connsiteY112" fmla="*/ 1580848 h 1598136"/>
              <a:gd name="connsiteX113" fmla="*/ 408381 w 9662615"/>
              <a:gd name="connsiteY113" fmla="*/ 1552940 h 1598136"/>
              <a:gd name="connsiteX114" fmla="*/ 267163 w 9662615"/>
              <a:gd name="connsiteY114" fmla="*/ 1531913 h 1598136"/>
              <a:gd name="connsiteX115" fmla="*/ 196644 w 9662615"/>
              <a:gd name="connsiteY115" fmla="*/ 1524565 h 1598136"/>
              <a:gd name="connsiteX116" fmla="*/ 86819 w 9662615"/>
              <a:gd name="connsiteY116" fmla="*/ 1519517 h 1598136"/>
              <a:gd name="connsiteX117" fmla="*/ 53369 w 9662615"/>
              <a:gd name="connsiteY117" fmla="*/ 1516853 h 1598136"/>
              <a:gd name="connsiteX118" fmla="*/ 2359 w 9662615"/>
              <a:gd name="connsiteY118" fmla="*/ 1515247 h 1598136"/>
              <a:gd name="connsiteX119" fmla="*/ 0 w 9662615"/>
              <a:gd name="connsiteY119" fmla="*/ 1514932 h 1598136"/>
              <a:gd name="connsiteX120" fmla="*/ 0 w 9662615"/>
              <a:gd name="connsiteY120" fmla="*/ 0 h 1598136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129812 w 9662615"/>
              <a:gd name="connsiteY49" fmla="*/ 1521277 h 1598136"/>
              <a:gd name="connsiteX50" fmla="*/ 5059484 w 9662615"/>
              <a:gd name="connsiteY50" fmla="*/ 1546802 h 1598136"/>
              <a:gd name="connsiteX51" fmla="*/ 5038524 w 9662615"/>
              <a:gd name="connsiteY51" fmla="*/ 1545675 h 1598136"/>
              <a:gd name="connsiteX52" fmla="*/ 5026564 w 9662615"/>
              <a:gd name="connsiteY52" fmla="*/ 1545376 h 1598136"/>
              <a:gd name="connsiteX53" fmla="*/ 4969433 w 9662615"/>
              <a:gd name="connsiteY53" fmla="*/ 1550865 h 1598136"/>
              <a:gd name="connsiteX54" fmla="*/ 4921303 w 9662615"/>
              <a:gd name="connsiteY54" fmla="*/ 1575379 h 1598136"/>
              <a:gd name="connsiteX55" fmla="*/ 4863775 w 9662615"/>
              <a:gd name="connsiteY55" fmla="*/ 1562633 h 1598136"/>
              <a:gd name="connsiteX56" fmla="*/ 4847242 w 9662615"/>
              <a:gd name="connsiteY56" fmla="*/ 1565435 h 1598136"/>
              <a:gd name="connsiteX57" fmla="*/ 4856839 w 9662615"/>
              <a:gd name="connsiteY57" fmla="*/ 1598136 h 1598136"/>
              <a:gd name="connsiteX58" fmla="*/ 4791466 w 9662615"/>
              <a:gd name="connsiteY58" fmla="*/ 1561324 h 1598136"/>
              <a:gd name="connsiteX59" fmla="*/ 4784247 w 9662615"/>
              <a:gd name="connsiteY59" fmla="*/ 1562342 h 1598136"/>
              <a:gd name="connsiteX60" fmla="*/ 4748477 w 9662615"/>
              <a:gd name="connsiteY60" fmla="*/ 1556925 h 1598136"/>
              <a:gd name="connsiteX61" fmla="*/ 4730033 w 9662615"/>
              <a:gd name="connsiteY61" fmla="*/ 1555274 h 1598136"/>
              <a:gd name="connsiteX62" fmla="*/ 4724747 w 9662615"/>
              <a:gd name="connsiteY62" fmla="*/ 1552439 h 1598136"/>
              <a:gd name="connsiteX63" fmla="*/ 4697562 w 9662615"/>
              <a:gd name="connsiteY63" fmla="*/ 1551206 h 1598136"/>
              <a:gd name="connsiteX64" fmla="*/ 4662664 w 9662615"/>
              <a:gd name="connsiteY64" fmla="*/ 1573162 h 1598136"/>
              <a:gd name="connsiteX65" fmla="*/ 4603028 w 9662615"/>
              <a:gd name="connsiteY65" fmla="*/ 1568821 h 1598136"/>
              <a:gd name="connsiteX66" fmla="*/ 4541612 w 9662615"/>
              <a:gd name="connsiteY66" fmla="*/ 1545262 h 1598136"/>
              <a:gd name="connsiteX67" fmla="*/ 4422155 w 9662615"/>
              <a:gd name="connsiteY67" fmla="*/ 1542059 h 1598136"/>
              <a:gd name="connsiteX68" fmla="*/ 4221826 w 9662615"/>
              <a:gd name="connsiteY68" fmla="*/ 1508923 h 1598136"/>
              <a:gd name="connsiteX69" fmla="*/ 4096601 w 9662615"/>
              <a:gd name="connsiteY69" fmla="*/ 1521563 h 1598136"/>
              <a:gd name="connsiteX70" fmla="*/ 3970635 w 9662615"/>
              <a:gd name="connsiteY70" fmla="*/ 1544815 h 1598136"/>
              <a:gd name="connsiteX71" fmla="*/ 3833906 w 9662615"/>
              <a:gd name="connsiteY71" fmla="*/ 1516637 h 1598136"/>
              <a:gd name="connsiteX72" fmla="*/ 3696258 w 9662615"/>
              <a:gd name="connsiteY72" fmla="*/ 1537563 h 1598136"/>
              <a:gd name="connsiteX73" fmla="*/ 3594070 w 9662615"/>
              <a:gd name="connsiteY73" fmla="*/ 1509422 h 1598136"/>
              <a:gd name="connsiteX74" fmla="*/ 3565233 w 9662615"/>
              <a:gd name="connsiteY74" fmla="*/ 1515122 h 1598136"/>
              <a:gd name="connsiteX75" fmla="*/ 3560267 w 9662615"/>
              <a:gd name="connsiteY75" fmla="*/ 1516288 h 1598136"/>
              <a:gd name="connsiteX76" fmla="*/ 3540258 w 9662615"/>
              <a:gd name="connsiteY76" fmla="*/ 1516976 h 1598136"/>
              <a:gd name="connsiteX77" fmla="*/ 3534780 w 9662615"/>
              <a:gd name="connsiteY77" fmla="*/ 1522141 h 1598136"/>
              <a:gd name="connsiteX78" fmla="*/ 3504783 w 9662615"/>
              <a:gd name="connsiteY78" fmla="*/ 1526739 h 1598136"/>
              <a:gd name="connsiteX79" fmla="*/ 3430805 w 9662615"/>
              <a:gd name="connsiteY79" fmla="*/ 1542521 h 1598136"/>
              <a:gd name="connsiteX80" fmla="*/ 3292707 w 9662615"/>
              <a:gd name="connsiteY80" fmla="*/ 1520490 h 1598136"/>
              <a:gd name="connsiteX81" fmla="*/ 3187872 w 9662615"/>
              <a:gd name="connsiteY81" fmla="*/ 1519991 h 1598136"/>
              <a:gd name="connsiteX82" fmla="*/ 3148026 w 9662615"/>
              <a:gd name="connsiteY82" fmla="*/ 1524777 h 1598136"/>
              <a:gd name="connsiteX83" fmla="*/ 3092394 w 9662615"/>
              <a:gd name="connsiteY83" fmla="*/ 1528115 h 1598136"/>
              <a:gd name="connsiteX84" fmla="*/ 2994200 w 9662615"/>
              <a:gd name="connsiteY84" fmla="*/ 1537857 h 1598136"/>
              <a:gd name="connsiteX85" fmla="*/ 2862301 w 9662615"/>
              <a:gd name="connsiteY85" fmla="*/ 1544250 h 1598136"/>
              <a:gd name="connsiteX86" fmla="*/ 2766335 w 9662615"/>
              <a:gd name="connsiteY86" fmla="*/ 1527662 h 1598136"/>
              <a:gd name="connsiteX87" fmla="*/ 2757836 w 9662615"/>
              <a:gd name="connsiteY87" fmla="*/ 1531371 h 1598136"/>
              <a:gd name="connsiteX88" fmla="*/ 2691555 w 9662615"/>
              <a:gd name="connsiteY88" fmla="*/ 1530283 h 1598136"/>
              <a:gd name="connsiteX89" fmla="*/ 2491676 w 9662615"/>
              <a:gd name="connsiteY89" fmla="*/ 1500859 h 1598136"/>
              <a:gd name="connsiteX90" fmla="*/ 2378036 w 9662615"/>
              <a:gd name="connsiteY90" fmla="*/ 1520645 h 1598136"/>
              <a:gd name="connsiteX91" fmla="*/ 2284269 w 9662615"/>
              <a:gd name="connsiteY91" fmla="*/ 1503068 h 1598136"/>
              <a:gd name="connsiteX92" fmla="*/ 2207104 w 9662615"/>
              <a:gd name="connsiteY92" fmla="*/ 1508888 h 1598136"/>
              <a:gd name="connsiteX93" fmla="*/ 2149226 w 9662615"/>
              <a:gd name="connsiteY93" fmla="*/ 1523409 h 1598136"/>
              <a:gd name="connsiteX94" fmla="*/ 2084783 w 9662615"/>
              <a:gd name="connsiteY94" fmla="*/ 1524245 h 1598136"/>
              <a:gd name="connsiteX95" fmla="*/ 2070075 w 9662615"/>
              <a:gd name="connsiteY95" fmla="*/ 1511285 h 1598136"/>
              <a:gd name="connsiteX96" fmla="*/ 2001057 w 9662615"/>
              <a:gd name="connsiteY96" fmla="*/ 1516449 h 1598136"/>
              <a:gd name="connsiteX97" fmla="*/ 1896330 w 9662615"/>
              <a:gd name="connsiteY97" fmla="*/ 1525725 h 1598136"/>
              <a:gd name="connsiteX98" fmla="*/ 1835994 w 9662615"/>
              <a:gd name="connsiteY98" fmla="*/ 1527678 h 1598136"/>
              <a:gd name="connsiteX99" fmla="*/ 1671119 w 9662615"/>
              <a:gd name="connsiteY99" fmla="*/ 1536701 h 1598136"/>
              <a:gd name="connsiteX100" fmla="*/ 1601337 w 9662615"/>
              <a:gd name="connsiteY100" fmla="*/ 1548552 h 1598136"/>
              <a:gd name="connsiteX101" fmla="*/ 1407755 w 9662615"/>
              <a:gd name="connsiteY101" fmla="*/ 1571444 h 1598136"/>
              <a:gd name="connsiteX102" fmla="*/ 1271994 w 9662615"/>
              <a:gd name="connsiteY102" fmla="*/ 1579471 h 1598136"/>
              <a:gd name="connsiteX103" fmla="*/ 1249226 w 9662615"/>
              <a:gd name="connsiteY103" fmla="*/ 1583140 h 1598136"/>
              <a:gd name="connsiteX104" fmla="*/ 1217719 w 9662615"/>
              <a:gd name="connsiteY104" fmla="*/ 1580863 h 1598136"/>
              <a:gd name="connsiteX105" fmla="*/ 1091432 w 9662615"/>
              <a:gd name="connsiteY105" fmla="*/ 1571003 h 1598136"/>
              <a:gd name="connsiteX106" fmla="*/ 992039 w 9662615"/>
              <a:gd name="connsiteY106" fmla="*/ 1556662 h 1598136"/>
              <a:gd name="connsiteX107" fmla="*/ 868264 w 9662615"/>
              <a:gd name="connsiteY107" fmla="*/ 1566392 h 1598136"/>
              <a:gd name="connsiteX108" fmla="*/ 792765 w 9662615"/>
              <a:gd name="connsiteY108" fmla="*/ 1563102 h 1598136"/>
              <a:gd name="connsiteX109" fmla="*/ 669055 w 9662615"/>
              <a:gd name="connsiteY109" fmla="*/ 1543638 h 1598136"/>
              <a:gd name="connsiteX110" fmla="*/ 506152 w 9662615"/>
              <a:gd name="connsiteY110" fmla="*/ 1549124 h 1598136"/>
              <a:gd name="connsiteX111" fmla="*/ 472797 w 9662615"/>
              <a:gd name="connsiteY111" fmla="*/ 1568904 h 1598136"/>
              <a:gd name="connsiteX112" fmla="*/ 427864 w 9662615"/>
              <a:gd name="connsiteY112" fmla="*/ 1580848 h 1598136"/>
              <a:gd name="connsiteX113" fmla="*/ 408381 w 9662615"/>
              <a:gd name="connsiteY113" fmla="*/ 1552940 h 1598136"/>
              <a:gd name="connsiteX114" fmla="*/ 267163 w 9662615"/>
              <a:gd name="connsiteY114" fmla="*/ 1531913 h 1598136"/>
              <a:gd name="connsiteX115" fmla="*/ 196644 w 9662615"/>
              <a:gd name="connsiteY115" fmla="*/ 1524565 h 1598136"/>
              <a:gd name="connsiteX116" fmla="*/ 86819 w 9662615"/>
              <a:gd name="connsiteY116" fmla="*/ 1519517 h 1598136"/>
              <a:gd name="connsiteX117" fmla="*/ 53369 w 9662615"/>
              <a:gd name="connsiteY117" fmla="*/ 1516853 h 1598136"/>
              <a:gd name="connsiteX118" fmla="*/ 2359 w 9662615"/>
              <a:gd name="connsiteY118" fmla="*/ 1515247 h 1598136"/>
              <a:gd name="connsiteX119" fmla="*/ 0 w 9662615"/>
              <a:gd name="connsiteY119" fmla="*/ 1514932 h 1598136"/>
              <a:gd name="connsiteX120" fmla="*/ 0 w 9662615"/>
              <a:gd name="connsiteY120" fmla="*/ 0 h 1598136"/>
              <a:gd name="connsiteX0" fmla="*/ 0 w 9662615"/>
              <a:gd name="connsiteY0" fmla="*/ 0 h 1592835"/>
              <a:gd name="connsiteX1" fmla="*/ 9662615 w 9662615"/>
              <a:gd name="connsiteY1" fmla="*/ 0 h 1592835"/>
              <a:gd name="connsiteX2" fmla="*/ 9662615 w 9662615"/>
              <a:gd name="connsiteY2" fmla="*/ 1280346 h 1592835"/>
              <a:gd name="connsiteX3" fmla="*/ 9658420 w 9662615"/>
              <a:gd name="connsiteY3" fmla="*/ 1280106 h 1592835"/>
              <a:gd name="connsiteX4" fmla="*/ 9469546 w 9662615"/>
              <a:gd name="connsiteY4" fmla="*/ 1289837 h 1592835"/>
              <a:gd name="connsiteX5" fmla="*/ 9385895 w 9662615"/>
              <a:gd name="connsiteY5" fmla="*/ 1269203 h 1592835"/>
              <a:gd name="connsiteX6" fmla="*/ 9144767 w 9662615"/>
              <a:gd name="connsiteY6" fmla="*/ 1264120 h 1592835"/>
              <a:gd name="connsiteX7" fmla="*/ 8837252 w 9662615"/>
              <a:gd name="connsiteY7" fmla="*/ 1350515 h 1592835"/>
              <a:gd name="connsiteX8" fmla="*/ 8705466 w 9662615"/>
              <a:gd name="connsiteY8" fmla="*/ 1342419 h 1592835"/>
              <a:gd name="connsiteX9" fmla="*/ 8652221 w 9662615"/>
              <a:gd name="connsiteY9" fmla="*/ 1326906 h 1592835"/>
              <a:gd name="connsiteX10" fmla="*/ 8632312 w 9662615"/>
              <a:gd name="connsiteY10" fmla="*/ 1326025 h 1592835"/>
              <a:gd name="connsiteX11" fmla="*/ 8591582 w 9662615"/>
              <a:gd name="connsiteY11" fmla="*/ 1341666 h 1592835"/>
              <a:gd name="connsiteX12" fmla="*/ 8537336 w 9662615"/>
              <a:gd name="connsiteY12" fmla="*/ 1341684 h 1592835"/>
              <a:gd name="connsiteX13" fmla="*/ 8472508 w 9662615"/>
              <a:gd name="connsiteY13" fmla="*/ 1363109 h 1592835"/>
              <a:gd name="connsiteX14" fmla="*/ 8258477 w 9662615"/>
              <a:gd name="connsiteY14" fmla="*/ 1370666 h 1592835"/>
              <a:gd name="connsiteX15" fmla="*/ 8197961 w 9662615"/>
              <a:gd name="connsiteY15" fmla="*/ 1392804 h 1592835"/>
              <a:gd name="connsiteX16" fmla="*/ 8171196 w 9662615"/>
              <a:gd name="connsiteY16" fmla="*/ 1397216 h 1592835"/>
              <a:gd name="connsiteX17" fmla="*/ 8127667 w 9662615"/>
              <a:gd name="connsiteY17" fmla="*/ 1418254 h 1592835"/>
              <a:gd name="connsiteX18" fmla="*/ 7974579 w 9662615"/>
              <a:gd name="connsiteY18" fmla="*/ 1383439 h 1592835"/>
              <a:gd name="connsiteX19" fmla="*/ 7768351 w 9662615"/>
              <a:gd name="connsiteY19" fmla="*/ 1395051 h 1592835"/>
              <a:gd name="connsiteX20" fmla="*/ 7635985 w 9662615"/>
              <a:gd name="connsiteY20" fmla="*/ 1386363 h 1592835"/>
              <a:gd name="connsiteX21" fmla="*/ 7466069 w 9662615"/>
              <a:gd name="connsiteY21" fmla="*/ 1377654 h 1592835"/>
              <a:gd name="connsiteX22" fmla="*/ 7355642 w 9662615"/>
              <a:gd name="connsiteY22" fmla="*/ 1407761 h 1592835"/>
              <a:gd name="connsiteX23" fmla="*/ 7151610 w 9662615"/>
              <a:gd name="connsiteY23" fmla="*/ 1397856 h 1592835"/>
              <a:gd name="connsiteX24" fmla="*/ 7082147 w 9662615"/>
              <a:gd name="connsiteY24" fmla="*/ 1406113 h 1592835"/>
              <a:gd name="connsiteX25" fmla="*/ 7014958 w 9662615"/>
              <a:gd name="connsiteY25" fmla="*/ 1396883 h 1592835"/>
              <a:gd name="connsiteX26" fmla="*/ 6907567 w 9662615"/>
              <a:gd name="connsiteY26" fmla="*/ 1419149 h 1592835"/>
              <a:gd name="connsiteX27" fmla="*/ 6748428 w 9662615"/>
              <a:gd name="connsiteY27" fmla="*/ 1420308 h 1592835"/>
              <a:gd name="connsiteX28" fmla="*/ 6654257 w 9662615"/>
              <a:gd name="connsiteY28" fmla="*/ 1424143 h 1592835"/>
              <a:gd name="connsiteX29" fmla="*/ 6620123 w 9662615"/>
              <a:gd name="connsiteY29" fmla="*/ 1430535 h 1592835"/>
              <a:gd name="connsiteX30" fmla="*/ 6571355 w 9662615"/>
              <a:gd name="connsiteY30" fmla="*/ 1436144 h 1592835"/>
              <a:gd name="connsiteX31" fmla="*/ 6486557 w 9662615"/>
              <a:gd name="connsiteY31" fmla="*/ 1449861 h 1592835"/>
              <a:gd name="connsiteX32" fmla="*/ 6370419 w 9662615"/>
              <a:gd name="connsiteY32" fmla="*/ 1461649 h 1592835"/>
              <a:gd name="connsiteX33" fmla="*/ 6278839 w 9662615"/>
              <a:gd name="connsiteY33" fmla="*/ 1449160 h 1592835"/>
              <a:gd name="connsiteX34" fmla="*/ 6272455 w 9662615"/>
              <a:gd name="connsiteY34" fmla="*/ 1453191 h 1592835"/>
              <a:gd name="connsiteX35" fmla="*/ 6212659 w 9662615"/>
              <a:gd name="connsiteY35" fmla="*/ 1454850 h 1592835"/>
              <a:gd name="connsiteX36" fmla="*/ 6069317 w 9662615"/>
              <a:gd name="connsiteY36" fmla="*/ 1445838 h 1592835"/>
              <a:gd name="connsiteX37" fmla="*/ 5878477 w 9662615"/>
              <a:gd name="connsiteY37" fmla="*/ 1439180 h 1592835"/>
              <a:gd name="connsiteX38" fmla="*/ 5838387 w 9662615"/>
              <a:gd name="connsiteY38" fmla="*/ 1444679 h 1592835"/>
              <a:gd name="connsiteX39" fmla="*/ 5771136 w 9662615"/>
              <a:gd name="connsiteY39" fmla="*/ 1453639 h 1592835"/>
              <a:gd name="connsiteX40" fmla="*/ 5724081 w 9662615"/>
              <a:gd name="connsiteY40" fmla="*/ 1470431 h 1592835"/>
              <a:gd name="connsiteX41" fmla="*/ 5666577 w 9662615"/>
              <a:gd name="connsiteY41" fmla="*/ 1473921 h 1592835"/>
              <a:gd name="connsiteX42" fmla="*/ 5649068 w 9662615"/>
              <a:gd name="connsiteY42" fmla="*/ 1461676 h 1592835"/>
              <a:gd name="connsiteX43" fmla="*/ 5588902 w 9662615"/>
              <a:gd name="connsiteY43" fmla="*/ 1469647 h 1592835"/>
              <a:gd name="connsiteX44" fmla="*/ 5498090 w 9662615"/>
              <a:gd name="connsiteY44" fmla="*/ 1483173 h 1592835"/>
              <a:gd name="connsiteX45" fmla="*/ 5444641 w 9662615"/>
              <a:gd name="connsiteY45" fmla="*/ 1487602 h 1592835"/>
              <a:gd name="connsiteX46" fmla="*/ 5299812 w 9662615"/>
              <a:gd name="connsiteY46" fmla="*/ 1503362 h 1592835"/>
              <a:gd name="connsiteX47" fmla="*/ 5213947 w 9662615"/>
              <a:gd name="connsiteY47" fmla="*/ 1516637 h 1592835"/>
              <a:gd name="connsiteX48" fmla="*/ 5090342 w 9662615"/>
              <a:gd name="connsiteY48" fmla="*/ 1546680 h 1592835"/>
              <a:gd name="connsiteX49" fmla="*/ 5129812 w 9662615"/>
              <a:gd name="connsiteY49" fmla="*/ 1521277 h 1592835"/>
              <a:gd name="connsiteX50" fmla="*/ 5059484 w 9662615"/>
              <a:gd name="connsiteY50" fmla="*/ 1546802 h 1592835"/>
              <a:gd name="connsiteX51" fmla="*/ 5038524 w 9662615"/>
              <a:gd name="connsiteY51" fmla="*/ 1545675 h 1592835"/>
              <a:gd name="connsiteX52" fmla="*/ 5026564 w 9662615"/>
              <a:gd name="connsiteY52" fmla="*/ 1545376 h 1592835"/>
              <a:gd name="connsiteX53" fmla="*/ 4969433 w 9662615"/>
              <a:gd name="connsiteY53" fmla="*/ 1550865 h 1592835"/>
              <a:gd name="connsiteX54" fmla="*/ 4921303 w 9662615"/>
              <a:gd name="connsiteY54" fmla="*/ 1575379 h 1592835"/>
              <a:gd name="connsiteX55" fmla="*/ 4863775 w 9662615"/>
              <a:gd name="connsiteY55" fmla="*/ 1562633 h 1592835"/>
              <a:gd name="connsiteX56" fmla="*/ 4847242 w 9662615"/>
              <a:gd name="connsiteY56" fmla="*/ 1565435 h 1592835"/>
              <a:gd name="connsiteX57" fmla="*/ 4856839 w 9662615"/>
              <a:gd name="connsiteY57" fmla="*/ 1592835 h 1592835"/>
              <a:gd name="connsiteX58" fmla="*/ 4791466 w 9662615"/>
              <a:gd name="connsiteY58" fmla="*/ 1561324 h 1592835"/>
              <a:gd name="connsiteX59" fmla="*/ 4784247 w 9662615"/>
              <a:gd name="connsiteY59" fmla="*/ 1562342 h 1592835"/>
              <a:gd name="connsiteX60" fmla="*/ 4748477 w 9662615"/>
              <a:gd name="connsiteY60" fmla="*/ 1556925 h 1592835"/>
              <a:gd name="connsiteX61" fmla="*/ 4730033 w 9662615"/>
              <a:gd name="connsiteY61" fmla="*/ 1555274 h 1592835"/>
              <a:gd name="connsiteX62" fmla="*/ 4724747 w 9662615"/>
              <a:gd name="connsiteY62" fmla="*/ 1552439 h 1592835"/>
              <a:gd name="connsiteX63" fmla="*/ 4697562 w 9662615"/>
              <a:gd name="connsiteY63" fmla="*/ 1551206 h 1592835"/>
              <a:gd name="connsiteX64" fmla="*/ 4662664 w 9662615"/>
              <a:gd name="connsiteY64" fmla="*/ 1573162 h 1592835"/>
              <a:gd name="connsiteX65" fmla="*/ 4603028 w 9662615"/>
              <a:gd name="connsiteY65" fmla="*/ 1568821 h 1592835"/>
              <a:gd name="connsiteX66" fmla="*/ 4541612 w 9662615"/>
              <a:gd name="connsiteY66" fmla="*/ 1545262 h 1592835"/>
              <a:gd name="connsiteX67" fmla="*/ 4422155 w 9662615"/>
              <a:gd name="connsiteY67" fmla="*/ 1542059 h 1592835"/>
              <a:gd name="connsiteX68" fmla="*/ 4221826 w 9662615"/>
              <a:gd name="connsiteY68" fmla="*/ 1508923 h 1592835"/>
              <a:gd name="connsiteX69" fmla="*/ 4096601 w 9662615"/>
              <a:gd name="connsiteY69" fmla="*/ 1521563 h 1592835"/>
              <a:gd name="connsiteX70" fmla="*/ 3970635 w 9662615"/>
              <a:gd name="connsiteY70" fmla="*/ 1544815 h 1592835"/>
              <a:gd name="connsiteX71" fmla="*/ 3833906 w 9662615"/>
              <a:gd name="connsiteY71" fmla="*/ 1516637 h 1592835"/>
              <a:gd name="connsiteX72" fmla="*/ 3696258 w 9662615"/>
              <a:gd name="connsiteY72" fmla="*/ 1537563 h 1592835"/>
              <a:gd name="connsiteX73" fmla="*/ 3594070 w 9662615"/>
              <a:gd name="connsiteY73" fmla="*/ 1509422 h 1592835"/>
              <a:gd name="connsiteX74" fmla="*/ 3565233 w 9662615"/>
              <a:gd name="connsiteY74" fmla="*/ 1515122 h 1592835"/>
              <a:gd name="connsiteX75" fmla="*/ 3560267 w 9662615"/>
              <a:gd name="connsiteY75" fmla="*/ 1516288 h 1592835"/>
              <a:gd name="connsiteX76" fmla="*/ 3540258 w 9662615"/>
              <a:gd name="connsiteY76" fmla="*/ 1516976 h 1592835"/>
              <a:gd name="connsiteX77" fmla="*/ 3534780 w 9662615"/>
              <a:gd name="connsiteY77" fmla="*/ 1522141 h 1592835"/>
              <a:gd name="connsiteX78" fmla="*/ 3504783 w 9662615"/>
              <a:gd name="connsiteY78" fmla="*/ 1526739 h 1592835"/>
              <a:gd name="connsiteX79" fmla="*/ 3430805 w 9662615"/>
              <a:gd name="connsiteY79" fmla="*/ 1542521 h 1592835"/>
              <a:gd name="connsiteX80" fmla="*/ 3292707 w 9662615"/>
              <a:gd name="connsiteY80" fmla="*/ 1520490 h 1592835"/>
              <a:gd name="connsiteX81" fmla="*/ 3187872 w 9662615"/>
              <a:gd name="connsiteY81" fmla="*/ 1519991 h 1592835"/>
              <a:gd name="connsiteX82" fmla="*/ 3148026 w 9662615"/>
              <a:gd name="connsiteY82" fmla="*/ 1524777 h 1592835"/>
              <a:gd name="connsiteX83" fmla="*/ 3092394 w 9662615"/>
              <a:gd name="connsiteY83" fmla="*/ 1528115 h 1592835"/>
              <a:gd name="connsiteX84" fmla="*/ 2994200 w 9662615"/>
              <a:gd name="connsiteY84" fmla="*/ 1537857 h 1592835"/>
              <a:gd name="connsiteX85" fmla="*/ 2862301 w 9662615"/>
              <a:gd name="connsiteY85" fmla="*/ 1544250 h 1592835"/>
              <a:gd name="connsiteX86" fmla="*/ 2766335 w 9662615"/>
              <a:gd name="connsiteY86" fmla="*/ 1527662 h 1592835"/>
              <a:gd name="connsiteX87" fmla="*/ 2757836 w 9662615"/>
              <a:gd name="connsiteY87" fmla="*/ 1531371 h 1592835"/>
              <a:gd name="connsiteX88" fmla="*/ 2691555 w 9662615"/>
              <a:gd name="connsiteY88" fmla="*/ 1530283 h 1592835"/>
              <a:gd name="connsiteX89" fmla="*/ 2491676 w 9662615"/>
              <a:gd name="connsiteY89" fmla="*/ 1500859 h 1592835"/>
              <a:gd name="connsiteX90" fmla="*/ 2378036 w 9662615"/>
              <a:gd name="connsiteY90" fmla="*/ 1520645 h 1592835"/>
              <a:gd name="connsiteX91" fmla="*/ 2284269 w 9662615"/>
              <a:gd name="connsiteY91" fmla="*/ 1503068 h 1592835"/>
              <a:gd name="connsiteX92" fmla="*/ 2207104 w 9662615"/>
              <a:gd name="connsiteY92" fmla="*/ 1508888 h 1592835"/>
              <a:gd name="connsiteX93" fmla="*/ 2149226 w 9662615"/>
              <a:gd name="connsiteY93" fmla="*/ 1523409 h 1592835"/>
              <a:gd name="connsiteX94" fmla="*/ 2084783 w 9662615"/>
              <a:gd name="connsiteY94" fmla="*/ 1524245 h 1592835"/>
              <a:gd name="connsiteX95" fmla="*/ 2070075 w 9662615"/>
              <a:gd name="connsiteY95" fmla="*/ 1511285 h 1592835"/>
              <a:gd name="connsiteX96" fmla="*/ 2001057 w 9662615"/>
              <a:gd name="connsiteY96" fmla="*/ 1516449 h 1592835"/>
              <a:gd name="connsiteX97" fmla="*/ 1896330 w 9662615"/>
              <a:gd name="connsiteY97" fmla="*/ 1525725 h 1592835"/>
              <a:gd name="connsiteX98" fmla="*/ 1835994 w 9662615"/>
              <a:gd name="connsiteY98" fmla="*/ 1527678 h 1592835"/>
              <a:gd name="connsiteX99" fmla="*/ 1671119 w 9662615"/>
              <a:gd name="connsiteY99" fmla="*/ 1536701 h 1592835"/>
              <a:gd name="connsiteX100" fmla="*/ 1601337 w 9662615"/>
              <a:gd name="connsiteY100" fmla="*/ 1548552 h 1592835"/>
              <a:gd name="connsiteX101" fmla="*/ 1407755 w 9662615"/>
              <a:gd name="connsiteY101" fmla="*/ 1571444 h 1592835"/>
              <a:gd name="connsiteX102" fmla="*/ 1271994 w 9662615"/>
              <a:gd name="connsiteY102" fmla="*/ 1579471 h 1592835"/>
              <a:gd name="connsiteX103" fmla="*/ 1249226 w 9662615"/>
              <a:gd name="connsiteY103" fmla="*/ 1583140 h 1592835"/>
              <a:gd name="connsiteX104" fmla="*/ 1217719 w 9662615"/>
              <a:gd name="connsiteY104" fmla="*/ 1580863 h 1592835"/>
              <a:gd name="connsiteX105" fmla="*/ 1091432 w 9662615"/>
              <a:gd name="connsiteY105" fmla="*/ 1571003 h 1592835"/>
              <a:gd name="connsiteX106" fmla="*/ 992039 w 9662615"/>
              <a:gd name="connsiteY106" fmla="*/ 1556662 h 1592835"/>
              <a:gd name="connsiteX107" fmla="*/ 868264 w 9662615"/>
              <a:gd name="connsiteY107" fmla="*/ 1566392 h 1592835"/>
              <a:gd name="connsiteX108" fmla="*/ 792765 w 9662615"/>
              <a:gd name="connsiteY108" fmla="*/ 1563102 h 1592835"/>
              <a:gd name="connsiteX109" fmla="*/ 669055 w 9662615"/>
              <a:gd name="connsiteY109" fmla="*/ 1543638 h 1592835"/>
              <a:gd name="connsiteX110" fmla="*/ 506152 w 9662615"/>
              <a:gd name="connsiteY110" fmla="*/ 1549124 h 1592835"/>
              <a:gd name="connsiteX111" fmla="*/ 472797 w 9662615"/>
              <a:gd name="connsiteY111" fmla="*/ 1568904 h 1592835"/>
              <a:gd name="connsiteX112" fmla="*/ 427864 w 9662615"/>
              <a:gd name="connsiteY112" fmla="*/ 1580848 h 1592835"/>
              <a:gd name="connsiteX113" fmla="*/ 408381 w 9662615"/>
              <a:gd name="connsiteY113" fmla="*/ 1552940 h 1592835"/>
              <a:gd name="connsiteX114" fmla="*/ 267163 w 9662615"/>
              <a:gd name="connsiteY114" fmla="*/ 1531913 h 1592835"/>
              <a:gd name="connsiteX115" fmla="*/ 196644 w 9662615"/>
              <a:gd name="connsiteY115" fmla="*/ 1524565 h 1592835"/>
              <a:gd name="connsiteX116" fmla="*/ 86819 w 9662615"/>
              <a:gd name="connsiteY116" fmla="*/ 1519517 h 1592835"/>
              <a:gd name="connsiteX117" fmla="*/ 53369 w 9662615"/>
              <a:gd name="connsiteY117" fmla="*/ 1516853 h 1592835"/>
              <a:gd name="connsiteX118" fmla="*/ 2359 w 9662615"/>
              <a:gd name="connsiteY118" fmla="*/ 1515247 h 1592835"/>
              <a:gd name="connsiteX119" fmla="*/ 0 w 9662615"/>
              <a:gd name="connsiteY119" fmla="*/ 1514932 h 1592835"/>
              <a:gd name="connsiteX120" fmla="*/ 0 w 9662615"/>
              <a:gd name="connsiteY120" fmla="*/ 0 h 1592835"/>
              <a:gd name="connsiteX0" fmla="*/ 0 w 9662615"/>
              <a:gd name="connsiteY0" fmla="*/ 0 h 1592835"/>
              <a:gd name="connsiteX1" fmla="*/ 9662615 w 9662615"/>
              <a:gd name="connsiteY1" fmla="*/ 0 h 1592835"/>
              <a:gd name="connsiteX2" fmla="*/ 9662615 w 9662615"/>
              <a:gd name="connsiteY2" fmla="*/ 1280346 h 1592835"/>
              <a:gd name="connsiteX3" fmla="*/ 9658420 w 9662615"/>
              <a:gd name="connsiteY3" fmla="*/ 1280106 h 1592835"/>
              <a:gd name="connsiteX4" fmla="*/ 9469546 w 9662615"/>
              <a:gd name="connsiteY4" fmla="*/ 1289837 h 1592835"/>
              <a:gd name="connsiteX5" fmla="*/ 9385895 w 9662615"/>
              <a:gd name="connsiteY5" fmla="*/ 1269203 h 1592835"/>
              <a:gd name="connsiteX6" fmla="*/ 9144767 w 9662615"/>
              <a:gd name="connsiteY6" fmla="*/ 1264120 h 1592835"/>
              <a:gd name="connsiteX7" fmla="*/ 8837252 w 9662615"/>
              <a:gd name="connsiteY7" fmla="*/ 1350515 h 1592835"/>
              <a:gd name="connsiteX8" fmla="*/ 8705466 w 9662615"/>
              <a:gd name="connsiteY8" fmla="*/ 1342419 h 1592835"/>
              <a:gd name="connsiteX9" fmla="*/ 8652221 w 9662615"/>
              <a:gd name="connsiteY9" fmla="*/ 1326906 h 1592835"/>
              <a:gd name="connsiteX10" fmla="*/ 8632312 w 9662615"/>
              <a:gd name="connsiteY10" fmla="*/ 1326025 h 1592835"/>
              <a:gd name="connsiteX11" fmla="*/ 8591582 w 9662615"/>
              <a:gd name="connsiteY11" fmla="*/ 1341666 h 1592835"/>
              <a:gd name="connsiteX12" fmla="*/ 8537336 w 9662615"/>
              <a:gd name="connsiteY12" fmla="*/ 1341684 h 1592835"/>
              <a:gd name="connsiteX13" fmla="*/ 8472508 w 9662615"/>
              <a:gd name="connsiteY13" fmla="*/ 1363109 h 1592835"/>
              <a:gd name="connsiteX14" fmla="*/ 8258477 w 9662615"/>
              <a:gd name="connsiteY14" fmla="*/ 1370666 h 1592835"/>
              <a:gd name="connsiteX15" fmla="*/ 8197961 w 9662615"/>
              <a:gd name="connsiteY15" fmla="*/ 1392804 h 1592835"/>
              <a:gd name="connsiteX16" fmla="*/ 8171196 w 9662615"/>
              <a:gd name="connsiteY16" fmla="*/ 1397216 h 1592835"/>
              <a:gd name="connsiteX17" fmla="*/ 8127667 w 9662615"/>
              <a:gd name="connsiteY17" fmla="*/ 1418254 h 1592835"/>
              <a:gd name="connsiteX18" fmla="*/ 7974579 w 9662615"/>
              <a:gd name="connsiteY18" fmla="*/ 1383439 h 1592835"/>
              <a:gd name="connsiteX19" fmla="*/ 7768351 w 9662615"/>
              <a:gd name="connsiteY19" fmla="*/ 1395051 h 1592835"/>
              <a:gd name="connsiteX20" fmla="*/ 7635985 w 9662615"/>
              <a:gd name="connsiteY20" fmla="*/ 1386363 h 1592835"/>
              <a:gd name="connsiteX21" fmla="*/ 7466069 w 9662615"/>
              <a:gd name="connsiteY21" fmla="*/ 1377654 h 1592835"/>
              <a:gd name="connsiteX22" fmla="*/ 7355642 w 9662615"/>
              <a:gd name="connsiteY22" fmla="*/ 1407761 h 1592835"/>
              <a:gd name="connsiteX23" fmla="*/ 7151610 w 9662615"/>
              <a:gd name="connsiteY23" fmla="*/ 1397856 h 1592835"/>
              <a:gd name="connsiteX24" fmla="*/ 7082147 w 9662615"/>
              <a:gd name="connsiteY24" fmla="*/ 1406113 h 1592835"/>
              <a:gd name="connsiteX25" fmla="*/ 7014958 w 9662615"/>
              <a:gd name="connsiteY25" fmla="*/ 1396883 h 1592835"/>
              <a:gd name="connsiteX26" fmla="*/ 6907567 w 9662615"/>
              <a:gd name="connsiteY26" fmla="*/ 1419149 h 1592835"/>
              <a:gd name="connsiteX27" fmla="*/ 6748428 w 9662615"/>
              <a:gd name="connsiteY27" fmla="*/ 1420308 h 1592835"/>
              <a:gd name="connsiteX28" fmla="*/ 6654257 w 9662615"/>
              <a:gd name="connsiteY28" fmla="*/ 1424143 h 1592835"/>
              <a:gd name="connsiteX29" fmla="*/ 6620123 w 9662615"/>
              <a:gd name="connsiteY29" fmla="*/ 1430535 h 1592835"/>
              <a:gd name="connsiteX30" fmla="*/ 6571355 w 9662615"/>
              <a:gd name="connsiteY30" fmla="*/ 1436144 h 1592835"/>
              <a:gd name="connsiteX31" fmla="*/ 6486557 w 9662615"/>
              <a:gd name="connsiteY31" fmla="*/ 1449861 h 1592835"/>
              <a:gd name="connsiteX32" fmla="*/ 6370419 w 9662615"/>
              <a:gd name="connsiteY32" fmla="*/ 1461649 h 1592835"/>
              <a:gd name="connsiteX33" fmla="*/ 6278839 w 9662615"/>
              <a:gd name="connsiteY33" fmla="*/ 1449160 h 1592835"/>
              <a:gd name="connsiteX34" fmla="*/ 6272455 w 9662615"/>
              <a:gd name="connsiteY34" fmla="*/ 1453191 h 1592835"/>
              <a:gd name="connsiteX35" fmla="*/ 6212659 w 9662615"/>
              <a:gd name="connsiteY35" fmla="*/ 1454850 h 1592835"/>
              <a:gd name="connsiteX36" fmla="*/ 6069317 w 9662615"/>
              <a:gd name="connsiteY36" fmla="*/ 1445838 h 1592835"/>
              <a:gd name="connsiteX37" fmla="*/ 5878477 w 9662615"/>
              <a:gd name="connsiteY37" fmla="*/ 1439180 h 1592835"/>
              <a:gd name="connsiteX38" fmla="*/ 5838387 w 9662615"/>
              <a:gd name="connsiteY38" fmla="*/ 1444679 h 1592835"/>
              <a:gd name="connsiteX39" fmla="*/ 5771136 w 9662615"/>
              <a:gd name="connsiteY39" fmla="*/ 1453639 h 1592835"/>
              <a:gd name="connsiteX40" fmla="*/ 5724081 w 9662615"/>
              <a:gd name="connsiteY40" fmla="*/ 1470431 h 1592835"/>
              <a:gd name="connsiteX41" fmla="*/ 5666577 w 9662615"/>
              <a:gd name="connsiteY41" fmla="*/ 1473921 h 1592835"/>
              <a:gd name="connsiteX42" fmla="*/ 5649068 w 9662615"/>
              <a:gd name="connsiteY42" fmla="*/ 1461676 h 1592835"/>
              <a:gd name="connsiteX43" fmla="*/ 5588902 w 9662615"/>
              <a:gd name="connsiteY43" fmla="*/ 1469647 h 1592835"/>
              <a:gd name="connsiteX44" fmla="*/ 5498090 w 9662615"/>
              <a:gd name="connsiteY44" fmla="*/ 1483173 h 1592835"/>
              <a:gd name="connsiteX45" fmla="*/ 5444641 w 9662615"/>
              <a:gd name="connsiteY45" fmla="*/ 1487602 h 1592835"/>
              <a:gd name="connsiteX46" fmla="*/ 5299812 w 9662615"/>
              <a:gd name="connsiteY46" fmla="*/ 1503362 h 1592835"/>
              <a:gd name="connsiteX47" fmla="*/ 5213947 w 9662615"/>
              <a:gd name="connsiteY47" fmla="*/ 1516637 h 1592835"/>
              <a:gd name="connsiteX48" fmla="*/ 5090342 w 9662615"/>
              <a:gd name="connsiteY48" fmla="*/ 1546680 h 1592835"/>
              <a:gd name="connsiteX49" fmla="*/ 5129812 w 9662615"/>
              <a:gd name="connsiteY49" fmla="*/ 1521277 h 1592835"/>
              <a:gd name="connsiteX50" fmla="*/ 5059484 w 9662615"/>
              <a:gd name="connsiteY50" fmla="*/ 1546802 h 1592835"/>
              <a:gd name="connsiteX51" fmla="*/ 5038524 w 9662615"/>
              <a:gd name="connsiteY51" fmla="*/ 1545675 h 1592835"/>
              <a:gd name="connsiteX52" fmla="*/ 5026564 w 9662615"/>
              <a:gd name="connsiteY52" fmla="*/ 1545376 h 1592835"/>
              <a:gd name="connsiteX53" fmla="*/ 4969433 w 9662615"/>
              <a:gd name="connsiteY53" fmla="*/ 1550865 h 1592835"/>
              <a:gd name="connsiteX54" fmla="*/ 4921303 w 9662615"/>
              <a:gd name="connsiteY54" fmla="*/ 1575379 h 1592835"/>
              <a:gd name="connsiteX55" fmla="*/ 4863775 w 9662615"/>
              <a:gd name="connsiteY55" fmla="*/ 1562633 h 1592835"/>
              <a:gd name="connsiteX56" fmla="*/ 4847242 w 9662615"/>
              <a:gd name="connsiteY56" fmla="*/ 1565435 h 1592835"/>
              <a:gd name="connsiteX57" fmla="*/ 4856839 w 9662615"/>
              <a:gd name="connsiteY57" fmla="*/ 1592835 h 1592835"/>
              <a:gd name="connsiteX58" fmla="*/ 4791466 w 9662615"/>
              <a:gd name="connsiteY58" fmla="*/ 1561324 h 1592835"/>
              <a:gd name="connsiteX59" fmla="*/ 4784247 w 9662615"/>
              <a:gd name="connsiteY59" fmla="*/ 1562342 h 1592835"/>
              <a:gd name="connsiteX60" fmla="*/ 4748477 w 9662615"/>
              <a:gd name="connsiteY60" fmla="*/ 1556925 h 1592835"/>
              <a:gd name="connsiteX61" fmla="*/ 4730033 w 9662615"/>
              <a:gd name="connsiteY61" fmla="*/ 1555274 h 1592835"/>
              <a:gd name="connsiteX62" fmla="*/ 4697562 w 9662615"/>
              <a:gd name="connsiteY62" fmla="*/ 1551206 h 1592835"/>
              <a:gd name="connsiteX63" fmla="*/ 4662664 w 9662615"/>
              <a:gd name="connsiteY63" fmla="*/ 1573162 h 1592835"/>
              <a:gd name="connsiteX64" fmla="*/ 4603028 w 9662615"/>
              <a:gd name="connsiteY64" fmla="*/ 1568821 h 1592835"/>
              <a:gd name="connsiteX65" fmla="*/ 4541612 w 9662615"/>
              <a:gd name="connsiteY65" fmla="*/ 1545262 h 1592835"/>
              <a:gd name="connsiteX66" fmla="*/ 4422155 w 9662615"/>
              <a:gd name="connsiteY66" fmla="*/ 1542059 h 1592835"/>
              <a:gd name="connsiteX67" fmla="*/ 4221826 w 9662615"/>
              <a:gd name="connsiteY67" fmla="*/ 1508923 h 1592835"/>
              <a:gd name="connsiteX68" fmla="*/ 4096601 w 9662615"/>
              <a:gd name="connsiteY68" fmla="*/ 1521563 h 1592835"/>
              <a:gd name="connsiteX69" fmla="*/ 3970635 w 9662615"/>
              <a:gd name="connsiteY69" fmla="*/ 1544815 h 1592835"/>
              <a:gd name="connsiteX70" fmla="*/ 3833906 w 9662615"/>
              <a:gd name="connsiteY70" fmla="*/ 1516637 h 1592835"/>
              <a:gd name="connsiteX71" fmla="*/ 3696258 w 9662615"/>
              <a:gd name="connsiteY71" fmla="*/ 1537563 h 1592835"/>
              <a:gd name="connsiteX72" fmla="*/ 3594070 w 9662615"/>
              <a:gd name="connsiteY72" fmla="*/ 1509422 h 1592835"/>
              <a:gd name="connsiteX73" fmla="*/ 3565233 w 9662615"/>
              <a:gd name="connsiteY73" fmla="*/ 1515122 h 1592835"/>
              <a:gd name="connsiteX74" fmla="*/ 3560267 w 9662615"/>
              <a:gd name="connsiteY74" fmla="*/ 1516288 h 1592835"/>
              <a:gd name="connsiteX75" fmla="*/ 3540258 w 9662615"/>
              <a:gd name="connsiteY75" fmla="*/ 1516976 h 1592835"/>
              <a:gd name="connsiteX76" fmla="*/ 3534780 w 9662615"/>
              <a:gd name="connsiteY76" fmla="*/ 1522141 h 1592835"/>
              <a:gd name="connsiteX77" fmla="*/ 3504783 w 9662615"/>
              <a:gd name="connsiteY77" fmla="*/ 1526739 h 1592835"/>
              <a:gd name="connsiteX78" fmla="*/ 3430805 w 9662615"/>
              <a:gd name="connsiteY78" fmla="*/ 1542521 h 1592835"/>
              <a:gd name="connsiteX79" fmla="*/ 3292707 w 9662615"/>
              <a:gd name="connsiteY79" fmla="*/ 1520490 h 1592835"/>
              <a:gd name="connsiteX80" fmla="*/ 3187872 w 9662615"/>
              <a:gd name="connsiteY80" fmla="*/ 1519991 h 1592835"/>
              <a:gd name="connsiteX81" fmla="*/ 3148026 w 9662615"/>
              <a:gd name="connsiteY81" fmla="*/ 1524777 h 1592835"/>
              <a:gd name="connsiteX82" fmla="*/ 3092394 w 9662615"/>
              <a:gd name="connsiteY82" fmla="*/ 1528115 h 1592835"/>
              <a:gd name="connsiteX83" fmla="*/ 2994200 w 9662615"/>
              <a:gd name="connsiteY83" fmla="*/ 1537857 h 1592835"/>
              <a:gd name="connsiteX84" fmla="*/ 2862301 w 9662615"/>
              <a:gd name="connsiteY84" fmla="*/ 1544250 h 1592835"/>
              <a:gd name="connsiteX85" fmla="*/ 2766335 w 9662615"/>
              <a:gd name="connsiteY85" fmla="*/ 1527662 h 1592835"/>
              <a:gd name="connsiteX86" fmla="*/ 2757836 w 9662615"/>
              <a:gd name="connsiteY86" fmla="*/ 1531371 h 1592835"/>
              <a:gd name="connsiteX87" fmla="*/ 2691555 w 9662615"/>
              <a:gd name="connsiteY87" fmla="*/ 1530283 h 1592835"/>
              <a:gd name="connsiteX88" fmla="*/ 2491676 w 9662615"/>
              <a:gd name="connsiteY88" fmla="*/ 1500859 h 1592835"/>
              <a:gd name="connsiteX89" fmla="*/ 2378036 w 9662615"/>
              <a:gd name="connsiteY89" fmla="*/ 1520645 h 1592835"/>
              <a:gd name="connsiteX90" fmla="*/ 2284269 w 9662615"/>
              <a:gd name="connsiteY90" fmla="*/ 1503068 h 1592835"/>
              <a:gd name="connsiteX91" fmla="*/ 2207104 w 9662615"/>
              <a:gd name="connsiteY91" fmla="*/ 1508888 h 1592835"/>
              <a:gd name="connsiteX92" fmla="*/ 2149226 w 9662615"/>
              <a:gd name="connsiteY92" fmla="*/ 1523409 h 1592835"/>
              <a:gd name="connsiteX93" fmla="*/ 2084783 w 9662615"/>
              <a:gd name="connsiteY93" fmla="*/ 1524245 h 1592835"/>
              <a:gd name="connsiteX94" fmla="*/ 2070075 w 9662615"/>
              <a:gd name="connsiteY94" fmla="*/ 1511285 h 1592835"/>
              <a:gd name="connsiteX95" fmla="*/ 2001057 w 9662615"/>
              <a:gd name="connsiteY95" fmla="*/ 1516449 h 1592835"/>
              <a:gd name="connsiteX96" fmla="*/ 1896330 w 9662615"/>
              <a:gd name="connsiteY96" fmla="*/ 1525725 h 1592835"/>
              <a:gd name="connsiteX97" fmla="*/ 1835994 w 9662615"/>
              <a:gd name="connsiteY97" fmla="*/ 1527678 h 1592835"/>
              <a:gd name="connsiteX98" fmla="*/ 1671119 w 9662615"/>
              <a:gd name="connsiteY98" fmla="*/ 1536701 h 1592835"/>
              <a:gd name="connsiteX99" fmla="*/ 1601337 w 9662615"/>
              <a:gd name="connsiteY99" fmla="*/ 1548552 h 1592835"/>
              <a:gd name="connsiteX100" fmla="*/ 1407755 w 9662615"/>
              <a:gd name="connsiteY100" fmla="*/ 1571444 h 1592835"/>
              <a:gd name="connsiteX101" fmla="*/ 1271994 w 9662615"/>
              <a:gd name="connsiteY101" fmla="*/ 1579471 h 1592835"/>
              <a:gd name="connsiteX102" fmla="*/ 1249226 w 9662615"/>
              <a:gd name="connsiteY102" fmla="*/ 1583140 h 1592835"/>
              <a:gd name="connsiteX103" fmla="*/ 1217719 w 9662615"/>
              <a:gd name="connsiteY103" fmla="*/ 1580863 h 1592835"/>
              <a:gd name="connsiteX104" fmla="*/ 1091432 w 9662615"/>
              <a:gd name="connsiteY104" fmla="*/ 1571003 h 1592835"/>
              <a:gd name="connsiteX105" fmla="*/ 992039 w 9662615"/>
              <a:gd name="connsiteY105" fmla="*/ 1556662 h 1592835"/>
              <a:gd name="connsiteX106" fmla="*/ 868264 w 9662615"/>
              <a:gd name="connsiteY106" fmla="*/ 1566392 h 1592835"/>
              <a:gd name="connsiteX107" fmla="*/ 792765 w 9662615"/>
              <a:gd name="connsiteY107" fmla="*/ 1563102 h 1592835"/>
              <a:gd name="connsiteX108" fmla="*/ 669055 w 9662615"/>
              <a:gd name="connsiteY108" fmla="*/ 1543638 h 1592835"/>
              <a:gd name="connsiteX109" fmla="*/ 506152 w 9662615"/>
              <a:gd name="connsiteY109" fmla="*/ 1549124 h 1592835"/>
              <a:gd name="connsiteX110" fmla="*/ 472797 w 9662615"/>
              <a:gd name="connsiteY110" fmla="*/ 1568904 h 1592835"/>
              <a:gd name="connsiteX111" fmla="*/ 427864 w 9662615"/>
              <a:gd name="connsiteY111" fmla="*/ 1580848 h 1592835"/>
              <a:gd name="connsiteX112" fmla="*/ 408381 w 9662615"/>
              <a:gd name="connsiteY112" fmla="*/ 1552940 h 1592835"/>
              <a:gd name="connsiteX113" fmla="*/ 267163 w 9662615"/>
              <a:gd name="connsiteY113" fmla="*/ 1531913 h 1592835"/>
              <a:gd name="connsiteX114" fmla="*/ 196644 w 9662615"/>
              <a:gd name="connsiteY114" fmla="*/ 1524565 h 1592835"/>
              <a:gd name="connsiteX115" fmla="*/ 86819 w 9662615"/>
              <a:gd name="connsiteY115" fmla="*/ 1519517 h 1592835"/>
              <a:gd name="connsiteX116" fmla="*/ 53369 w 9662615"/>
              <a:gd name="connsiteY116" fmla="*/ 1516853 h 1592835"/>
              <a:gd name="connsiteX117" fmla="*/ 2359 w 9662615"/>
              <a:gd name="connsiteY117" fmla="*/ 1515247 h 1592835"/>
              <a:gd name="connsiteX118" fmla="*/ 0 w 9662615"/>
              <a:gd name="connsiteY118" fmla="*/ 1514932 h 1592835"/>
              <a:gd name="connsiteX119" fmla="*/ 0 w 9662615"/>
              <a:gd name="connsiteY119" fmla="*/ 0 h 1592835"/>
              <a:gd name="connsiteX0" fmla="*/ 0 w 9662615"/>
              <a:gd name="connsiteY0" fmla="*/ 0 h 1592835"/>
              <a:gd name="connsiteX1" fmla="*/ 9662615 w 9662615"/>
              <a:gd name="connsiteY1" fmla="*/ 0 h 1592835"/>
              <a:gd name="connsiteX2" fmla="*/ 9662615 w 9662615"/>
              <a:gd name="connsiteY2" fmla="*/ 1280346 h 1592835"/>
              <a:gd name="connsiteX3" fmla="*/ 9658420 w 9662615"/>
              <a:gd name="connsiteY3" fmla="*/ 1280106 h 1592835"/>
              <a:gd name="connsiteX4" fmla="*/ 9469546 w 9662615"/>
              <a:gd name="connsiteY4" fmla="*/ 1289837 h 1592835"/>
              <a:gd name="connsiteX5" fmla="*/ 9385895 w 9662615"/>
              <a:gd name="connsiteY5" fmla="*/ 1269203 h 1592835"/>
              <a:gd name="connsiteX6" fmla="*/ 9144767 w 9662615"/>
              <a:gd name="connsiteY6" fmla="*/ 1264120 h 1592835"/>
              <a:gd name="connsiteX7" fmla="*/ 8837252 w 9662615"/>
              <a:gd name="connsiteY7" fmla="*/ 1350515 h 1592835"/>
              <a:gd name="connsiteX8" fmla="*/ 8705466 w 9662615"/>
              <a:gd name="connsiteY8" fmla="*/ 1342419 h 1592835"/>
              <a:gd name="connsiteX9" fmla="*/ 8652221 w 9662615"/>
              <a:gd name="connsiteY9" fmla="*/ 1326906 h 1592835"/>
              <a:gd name="connsiteX10" fmla="*/ 8632312 w 9662615"/>
              <a:gd name="connsiteY10" fmla="*/ 1326025 h 1592835"/>
              <a:gd name="connsiteX11" fmla="*/ 8591582 w 9662615"/>
              <a:gd name="connsiteY11" fmla="*/ 1341666 h 1592835"/>
              <a:gd name="connsiteX12" fmla="*/ 8537336 w 9662615"/>
              <a:gd name="connsiteY12" fmla="*/ 1341684 h 1592835"/>
              <a:gd name="connsiteX13" fmla="*/ 8472508 w 9662615"/>
              <a:gd name="connsiteY13" fmla="*/ 1363109 h 1592835"/>
              <a:gd name="connsiteX14" fmla="*/ 8258477 w 9662615"/>
              <a:gd name="connsiteY14" fmla="*/ 1370666 h 1592835"/>
              <a:gd name="connsiteX15" fmla="*/ 8197961 w 9662615"/>
              <a:gd name="connsiteY15" fmla="*/ 1392804 h 1592835"/>
              <a:gd name="connsiteX16" fmla="*/ 8171196 w 9662615"/>
              <a:gd name="connsiteY16" fmla="*/ 1397216 h 1592835"/>
              <a:gd name="connsiteX17" fmla="*/ 8127667 w 9662615"/>
              <a:gd name="connsiteY17" fmla="*/ 1418254 h 1592835"/>
              <a:gd name="connsiteX18" fmla="*/ 7974579 w 9662615"/>
              <a:gd name="connsiteY18" fmla="*/ 1383439 h 1592835"/>
              <a:gd name="connsiteX19" fmla="*/ 7768351 w 9662615"/>
              <a:gd name="connsiteY19" fmla="*/ 1395051 h 1592835"/>
              <a:gd name="connsiteX20" fmla="*/ 7635985 w 9662615"/>
              <a:gd name="connsiteY20" fmla="*/ 1386363 h 1592835"/>
              <a:gd name="connsiteX21" fmla="*/ 7466069 w 9662615"/>
              <a:gd name="connsiteY21" fmla="*/ 1377654 h 1592835"/>
              <a:gd name="connsiteX22" fmla="*/ 7355642 w 9662615"/>
              <a:gd name="connsiteY22" fmla="*/ 1407761 h 1592835"/>
              <a:gd name="connsiteX23" fmla="*/ 7151610 w 9662615"/>
              <a:gd name="connsiteY23" fmla="*/ 1397856 h 1592835"/>
              <a:gd name="connsiteX24" fmla="*/ 7082147 w 9662615"/>
              <a:gd name="connsiteY24" fmla="*/ 1406113 h 1592835"/>
              <a:gd name="connsiteX25" fmla="*/ 7014958 w 9662615"/>
              <a:gd name="connsiteY25" fmla="*/ 1396883 h 1592835"/>
              <a:gd name="connsiteX26" fmla="*/ 6907567 w 9662615"/>
              <a:gd name="connsiteY26" fmla="*/ 1419149 h 1592835"/>
              <a:gd name="connsiteX27" fmla="*/ 6748428 w 9662615"/>
              <a:gd name="connsiteY27" fmla="*/ 1420308 h 1592835"/>
              <a:gd name="connsiteX28" fmla="*/ 6654257 w 9662615"/>
              <a:gd name="connsiteY28" fmla="*/ 1424143 h 1592835"/>
              <a:gd name="connsiteX29" fmla="*/ 6620123 w 9662615"/>
              <a:gd name="connsiteY29" fmla="*/ 1430535 h 1592835"/>
              <a:gd name="connsiteX30" fmla="*/ 6571355 w 9662615"/>
              <a:gd name="connsiteY30" fmla="*/ 1436144 h 1592835"/>
              <a:gd name="connsiteX31" fmla="*/ 6486557 w 9662615"/>
              <a:gd name="connsiteY31" fmla="*/ 1449861 h 1592835"/>
              <a:gd name="connsiteX32" fmla="*/ 6370419 w 9662615"/>
              <a:gd name="connsiteY32" fmla="*/ 1461649 h 1592835"/>
              <a:gd name="connsiteX33" fmla="*/ 6278839 w 9662615"/>
              <a:gd name="connsiteY33" fmla="*/ 1449160 h 1592835"/>
              <a:gd name="connsiteX34" fmla="*/ 6272455 w 9662615"/>
              <a:gd name="connsiteY34" fmla="*/ 1453191 h 1592835"/>
              <a:gd name="connsiteX35" fmla="*/ 6212659 w 9662615"/>
              <a:gd name="connsiteY35" fmla="*/ 1454850 h 1592835"/>
              <a:gd name="connsiteX36" fmla="*/ 6069317 w 9662615"/>
              <a:gd name="connsiteY36" fmla="*/ 1445838 h 1592835"/>
              <a:gd name="connsiteX37" fmla="*/ 5878477 w 9662615"/>
              <a:gd name="connsiteY37" fmla="*/ 1439180 h 1592835"/>
              <a:gd name="connsiteX38" fmla="*/ 5838387 w 9662615"/>
              <a:gd name="connsiteY38" fmla="*/ 1444679 h 1592835"/>
              <a:gd name="connsiteX39" fmla="*/ 5771136 w 9662615"/>
              <a:gd name="connsiteY39" fmla="*/ 1453639 h 1592835"/>
              <a:gd name="connsiteX40" fmla="*/ 5724081 w 9662615"/>
              <a:gd name="connsiteY40" fmla="*/ 1470431 h 1592835"/>
              <a:gd name="connsiteX41" fmla="*/ 5666577 w 9662615"/>
              <a:gd name="connsiteY41" fmla="*/ 1473921 h 1592835"/>
              <a:gd name="connsiteX42" fmla="*/ 5649068 w 9662615"/>
              <a:gd name="connsiteY42" fmla="*/ 1461676 h 1592835"/>
              <a:gd name="connsiteX43" fmla="*/ 5588902 w 9662615"/>
              <a:gd name="connsiteY43" fmla="*/ 1469647 h 1592835"/>
              <a:gd name="connsiteX44" fmla="*/ 5498090 w 9662615"/>
              <a:gd name="connsiteY44" fmla="*/ 1483173 h 1592835"/>
              <a:gd name="connsiteX45" fmla="*/ 5444641 w 9662615"/>
              <a:gd name="connsiteY45" fmla="*/ 1487602 h 1592835"/>
              <a:gd name="connsiteX46" fmla="*/ 5299812 w 9662615"/>
              <a:gd name="connsiteY46" fmla="*/ 1503362 h 1592835"/>
              <a:gd name="connsiteX47" fmla="*/ 5213947 w 9662615"/>
              <a:gd name="connsiteY47" fmla="*/ 1516637 h 1592835"/>
              <a:gd name="connsiteX48" fmla="*/ 5090342 w 9662615"/>
              <a:gd name="connsiteY48" fmla="*/ 1546680 h 1592835"/>
              <a:gd name="connsiteX49" fmla="*/ 5129812 w 9662615"/>
              <a:gd name="connsiteY49" fmla="*/ 1521277 h 1592835"/>
              <a:gd name="connsiteX50" fmla="*/ 5059484 w 9662615"/>
              <a:gd name="connsiteY50" fmla="*/ 1546802 h 1592835"/>
              <a:gd name="connsiteX51" fmla="*/ 5038524 w 9662615"/>
              <a:gd name="connsiteY51" fmla="*/ 1545675 h 1592835"/>
              <a:gd name="connsiteX52" fmla="*/ 5026564 w 9662615"/>
              <a:gd name="connsiteY52" fmla="*/ 1545376 h 1592835"/>
              <a:gd name="connsiteX53" fmla="*/ 4969433 w 9662615"/>
              <a:gd name="connsiteY53" fmla="*/ 1550865 h 1592835"/>
              <a:gd name="connsiteX54" fmla="*/ 4921303 w 9662615"/>
              <a:gd name="connsiteY54" fmla="*/ 1575379 h 1592835"/>
              <a:gd name="connsiteX55" fmla="*/ 4863775 w 9662615"/>
              <a:gd name="connsiteY55" fmla="*/ 1562633 h 1592835"/>
              <a:gd name="connsiteX56" fmla="*/ 4847242 w 9662615"/>
              <a:gd name="connsiteY56" fmla="*/ 1565435 h 1592835"/>
              <a:gd name="connsiteX57" fmla="*/ 4856839 w 9662615"/>
              <a:gd name="connsiteY57" fmla="*/ 1592835 h 1592835"/>
              <a:gd name="connsiteX58" fmla="*/ 4791466 w 9662615"/>
              <a:gd name="connsiteY58" fmla="*/ 1561324 h 1592835"/>
              <a:gd name="connsiteX59" fmla="*/ 4784247 w 9662615"/>
              <a:gd name="connsiteY59" fmla="*/ 1562342 h 1592835"/>
              <a:gd name="connsiteX60" fmla="*/ 4730033 w 9662615"/>
              <a:gd name="connsiteY60" fmla="*/ 1555274 h 1592835"/>
              <a:gd name="connsiteX61" fmla="*/ 4697562 w 9662615"/>
              <a:gd name="connsiteY61" fmla="*/ 1551206 h 1592835"/>
              <a:gd name="connsiteX62" fmla="*/ 4662664 w 9662615"/>
              <a:gd name="connsiteY62" fmla="*/ 1573162 h 1592835"/>
              <a:gd name="connsiteX63" fmla="*/ 4603028 w 9662615"/>
              <a:gd name="connsiteY63" fmla="*/ 1568821 h 1592835"/>
              <a:gd name="connsiteX64" fmla="*/ 4541612 w 9662615"/>
              <a:gd name="connsiteY64" fmla="*/ 1545262 h 1592835"/>
              <a:gd name="connsiteX65" fmla="*/ 4422155 w 9662615"/>
              <a:gd name="connsiteY65" fmla="*/ 1542059 h 1592835"/>
              <a:gd name="connsiteX66" fmla="*/ 4221826 w 9662615"/>
              <a:gd name="connsiteY66" fmla="*/ 1508923 h 1592835"/>
              <a:gd name="connsiteX67" fmla="*/ 4096601 w 9662615"/>
              <a:gd name="connsiteY67" fmla="*/ 1521563 h 1592835"/>
              <a:gd name="connsiteX68" fmla="*/ 3970635 w 9662615"/>
              <a:gd name="connsiteY68" fmla="*/ 1544815 h 1592835"/>
              <a:gd name="connsiteX69" fmla="*/ 3833906 w 9662615"/>
              <a:gd name="connsiteY69" fmla="*/ 1516637 h 1592835"/>
              <a:gd name="connsiteX70" fmla="*/ 3696258 w 9662615"/>
              <a:gd name="connsiteY70" fmla="*/ 1537563 h 1592835"/>
              <a:gd name="connsiteX71" fmla="*/ 3594070 w 9662615"/>
              <a:gd name="connsiteY71" fmla="*/ 1509422 h 1592835"/>
              <a:gd name="connsiteX72" fmla="*/ 3565233 w 9662615"/>
              <a:gd name="connsiteY72" fmla="*/ 1515122 h 1592835"/>
              <a:gd name="connsiteX73" fmla="*/ 3560267 w 9662615"/>
              <a:gd name="connsiteY73" fmla="*/ 1516288 h 1592835"/>
              <a:gd name="connsiteX74" fmla="*/ 3540258 w 9662615"/>
              <a:gd name="connsiteY74" fmla="*/ 1516976 h 1592835"/>
              <a:gd name="connsiteX75" fmla="*/ 3534780 w 9662615"/>
              <a:gd name="connsiteY75" fmla="*/ 1522141 h 1592835"/>
              <a:gd name="connsiteX76" fmla="*/ 3504783 w 9662615"/>
              <a:gd name="connsiteY76" fmla="*/ 1526739 h 1592835"/>
              <a:gd name="connsiteX77" fmla="*/ 3430805 w 9662615"/>
              <a:gd name="connsiteY77" fmla="*/ 1542521 h 1592835"/>
              <a:gd name="connsiteX78" fmla="*/ 3292707 w 9662615"/>
              <a:gd name="connsiteY78" fmla="*/ 1520490 h 1592835"/>
              <a:gd name="connsiteX79" fmla="*/ 3187872 w 9662615"/>
              <a:gd name="connsiteY79" fmla="*/ 1519991 h 1592835"/>
              <a:gd name="connsiteX80" fmla="*/ 3148026 w 9662615"/>
              <a:gd name="connsiteY80" fmla="*/ 1524777 h 1592835"/>
              <a:gd name="connsiteX81" fmla="*/ 3092394 w 9662615"/>
              <a:gd name="connsiteY81" fmla="*/ 1528115 h 1592835"/>
              <a:gd name="connsiteX82" fmla="*/ 2994200 w 9662615"/>
              <a:gd name="connsiteY82" fmla="*/ 1537857 h 1592835"/>
              <a:gd name="connsiteX83" fmla="*/ 2862301 w 9662615"/>
              <a:gd name="connsiteY83" fmla="*/ 1544250 h 1592835"/>
              <a:gd name="connsiteX84" fmla="*/ 2766335 w 9662615"/>
              <a:gd name="connsiteY84" fmla="*/ 1527662 h 1592835"/>
              <a:gd name="connsiteX85" fmla="*/ 2757836 w 9662615"/>
              <a:gd name="connsiteY85" fmla="*/ 1531371 h 1592835"/>
              <a:gd name="connsiteX86" fmla="*/ 2691555 w 9662615"/>
              <a:gd name="connsiteY86" fmla="*/ 1530283 h 1592835"/>
              <a:gd name="connsiteX87" fmla="*/ 2491676 w 9662615"/>
              <a:gd name="connsiteY87" fmla="*/ 1500859 h 1592835"/>
              <a:gd name="connsiteX88" fmla="*/ 2378036 w 9662615"/>
              <a:gd name="connsiteY88" fmla="*/ 1520645 h 1592835"/>
              <a:gd name="connsiteX89" fmla="*/ 2284269 w 9662615"/>
              <a:gd name="connsiteY89" fmla="*/ 1503068 h 1592835"/>
              <a:gd name="connsiteX90" fmla="*/ 2207104 w 9662615"/>
              <a:gd name="connsiteY90" fmla="*/ 1508888 h 1592835"/>
              <a:gd name="connsiteX91" fmla="*/ 2149226 w 9662615"/>
              <a:gd name="connsiteY91" fmla="*/ 1523409 h 1592835"/>
              <a:gd name="connsiteX92" fmla="*/ 2084783 w 9662615"/>
              <a:gd name="connsiteY92" fmla="*/ 1524245 h 1592835"/>
              <a:gd name="connsiteX93" fmla="*/ 2070075 w 9662615"/>
              <a:gd name="connsiteY93" fmla="*/ 1511285 h 1592835"/>
              <a:gd name="connsiteX94" fmla="*/ 2001057 w 9662615"/>
              <a:gd name="connsiteY94" fmla="*/ 1516449 h 1592835"/>
              <a:gd name="connsiteX95" fmla="*/ 1896330 w 9662615"/>
              <a:gd name="connsiteY95" fmla="*/ 1525725 h 1592835"/>
              <a:gd name="connsiteX96" fmla="*/ 1835994 w 9662615"/>
              <a:gd name="connsiteY96" fmla="*/ 1527678 h 1592835"/>
              <a:gd name="connsiteX97" fmla="*/ 1671119 w 9662615"/>
              <a:gd name="connsiteY97" fmla="*/ 1536701 h 1592835"/>
              <a:gd name="connsiteX98" fmla="*/ 1601337 w 9662615"/>
              <a:gd name="connsiteY98" fmla="*/ 1548552 h 1592835"/>
              <a:gd name="connsiteX99" fmla="*/ 1407755 w 9662615"/>
              <a:gd name="connsiteY99" fmla="*/ 1571444 h 1592835"/>
              <a:gd name="connsiteX100" fmla="*/ 1271994 w 9662615"/>
              <a:gd name="connsiteY100" fmla="*/ 1579471 h 1592835"/>
              <a:gd name="connsiteX101" fmla="*/ 1249226 w 9662615"/>
              <a:gd name="connsiteY101" fmla="*/ 1583140 h 1592835"/>
              <a:gd name="connsiteX102" fmla="*/ 1217719 w 9662615"/>
              <a:gd name="connsiteY102" fmla="*/ 1580863 h 1592835"/>
              <a:gd name="connsiteX103" fmla="*/ 1091432 w 9662615"/>
              <a:gd name="connsiteY103" fmla="*/ 1571003 h 1592835"/>
              <a:gd name="connsiteX104" fmla="*/ 992039 w 9662615"/>
              <a:gd name="connsiteY104" fmla="*/ 1556662 h 1592835"/>
              <a:gd name="connsiteX105" fmla="*/ 868264 w 9662615"/>
              <a:gd name="connsiteY105" fmla="*/ 1566392 h 1592835"/>
              <a:gd name="connsiteX106" fmla="*/ 792765 w 9662615"/>
              <a:gd name="connsiteY106" fmla="*/ 1563102 h 1592835"/>
              <a:gd name="connsiteX107" fmla="*/ 669055 w 9662615"/>
              <a:gd name="connsiteY107" fmla="*/ 1543638 h 1592835"/>
              <a:gd name="connsiteX108" fmla="*/ 506152 w 9662615"/>
              <a:gd name="connsiteY108" fmla="*/ 1549124 h 1592835"/>
              <a:gd name="connsiteX109" fmla="*/ 472797 w 9662615"/>
              <a:gd name="connsiteY109" fmla="*/ 1568904 h 1592835"/>
              <a:gd name="connsiteX110" fmla="*/ 427864 w 9662615"/>
              <a:gd name="connsiteY110" fmla="*/ 1580848 h 1592835"/>
              <a:gd name="connsiteX111" fmla="*/ 408381 w 9662615"/>
              <a:gd name="connsiteY111" fmla="*/ 1552940 h 1592835"/>
              <a:gd name="connsiteX112" fmla="*/ 267163 w 9662615"/>
              <a:gd name="connsiteY112" fmla="*/ 1531913 h 1592835"/>
              <a:gd name="connsiteX113" fmla="*/ 196644 w 9662615"/>
              <a:gd name="connsiteY113" fmla="*/ 1524565 h 1592835"/>
              <a:gd name="connsiteX114" fmla="*/ 86819 w 9662615"/>
              <a:gd name="connsiteY114" fmla="*/ 1519517 h 1592835"/>
              <a:gd name="connsiteX115" fmla="*/ 53369 w 9662615"/>
              <a:gd name="connsiteY115" fmla="*/ 1516853 h 1592835"/>
              <a:gd name="connsiteX116" fmla="*/ 2359 w 9662615"/>
              <a:gd name="connsiteY116" fmla="*/ 1515247 h 1592835"/>
              <a:gd name="connsiteX117" fmla="*/ 0 w 9662615"/>
              <a:gd name="connsiteY117" fmla="*/ 1514932 h 1592835"/>
              <a:gd name="connsiteX118" fmla="*/ 0 w 9662615"/>
              <a:gd name="connsiteY118" fmla="*/ 0 h 1592835"/>
              <a:gd name="connsiteX0" fmla="*/ 0 w 9662615"/>
              <a:gd name="connsiteY0" fmla="*/ 0 h 1592835"/>
              <a:gd name="connsiteX1" fmla="*/ 9662615 w 9662615"/>
              <a:gd name="connsiteY1" fmla="*/ 0 h 1592835"/>
              <a:gd name="connsiteX2" fmla="*/ 9662615 w 9662615"/>
              <a:gd name="connsiteY2" fmla="*/ 1280346 h 1592835"/>
              <a:gd name="connsiteX3" fmla="*/ 9658420 w 9662615"/>
              <a:gd name="connsiteY3" fmla="*/ 1280106 h 1592835"/>
              <a:gd name="connsiteX4" fmla="*/ 9469546 w 9662615"/>
              <a:gd name="connsiteY4" fmla="*/ 1289837 h 1592835"/>
              <a:gd name="connsiteX5" fmla="*/ 9385895 w 9662615"/>
              <a:gd name="connsiteY5" fmla="*/ 1269203 h 1592835"/>
              <a:gd name="connsiteX6" fmla="*/ 9144767 w 9662615"/>
              <a:gd name="connsiteY6" fmla="*/ 1264120 h 1592835"/>
              <a:gd name="connsiteX7" fmla="*/ 8837252 w 9662615"/>
              <a:gd name="connsiteY7" fmla="*/ 1350515 h 1592835"/>
              <a:gd name="connsiteX8" fmla="*/ 8705466 w 9662615"/>
              <a:gd name="connsiteY8" fmla="*/ 1342419 h 1592835"/>
              <a:gd name="connsiteX9" fmla="*/ 8652221 w 9662615"/>
              <a:gd name="connsiteY9" fmla="*/ 1326906 h 1592835"/>
              <a:gd name="connsiteX10" fmla="*/ 8632312 w 9662615"/>
              <a:gd name="connsiteY10" fmla="*/ 1326025 h 1592835"/>
              <a:gd name="connsiteX11" fmla="*/ 8591582 w 9662615"/>
              <a:gd name="connsiteY11" fmla="*/ 1341666 h 1592835"/>
              <a:gd name="connsiteX12" fmla="*/ 8537336 w 9662615"/>
              <a:gd name="connsiteY12" fmla="*/ 1341684 h 1592835"/>
              <a:gd name="connsiteX13" fmla="*/ 8472508 w 9662615"/>
              <a:gd name="connsiteY13" fmla="*/ 1363109 h 1592835"/>
              <a:gd name="connsiteX14" fmla="*/ 8258477 w 9662615"/>
              <a:gd name="connsiteY14" fmla="*/ 1370666 h 1592835"/>
              <a:gd name="connsiteX15" fmla="*/ 8197961 w 9662615"/>
              <a:gd name="connsiteY15" fmla="*/ 1392804 h 1592835"/>
              <a:gd name="connsiteX16" fmla="*/ 8171196 w 9662615"/>
              <a:gd name="connsiteY16" fmla="*/ 1397216 h 1592835"/>
              <a:gd name="connsiteX17" fmla="*/ 8127667 w 9662615"/>
              <a:gd name="connsiteY17" fmla="*/ 1418254 h 1592835"/>
              <a:gd name="connsiteX18" fmla="*/ 7974579 w 9662615"/>
              <a:gd name="connsiteY18" fmla="*/ 1383439 h 1592835"/>
              <a:gd name="connsiteX19" fmla="*/ 7768351 w 9662615"/>
              <a:gd name="connsiteY19" fmla="*/ 1395051 h 1592835"/>
              <a:gd name="connsiteX20" fmla="*/ 7635985 w 9662615"/>
              <a:gd name="connsiteY20" fmla="*/ 1386363 h 1592835"/>
              <a:gd name="connsiteX21" fmla="*/ 7466069 w 9662615"/>
              <a:gd name="connsiteY21" fmla="*/ 1377654 h 1592835"/>
              <a:gd name="connsiteX22" fmla="*/ 7355642 w 9662615"/>
              <a:gd name="connsiteY22" fmla="*/ 1407761 h 1592835"/>
              <a:gd name="connsiteX23" fmla="*/ 7151610 w 9662615"/>
              <a:gd name="connsiteY23" fmla="*/ 1397856 h 1592835"/>
              <a:gd name="connsiteX24" fmla="*/ 7082147 w 9662615"/>
              <a:gd name="connsiteY24" fmla="*/ 1406113 h 1592835"/>
              <a:gd name="connsiteX25" fmla="*/ 7014958 w 9662615"/>
              <a:gd name="connsiteY25" fmla="*/ 1396883 h 1592835"/>
              <a:gd name="connsiteX26" fmla="*/ 6907567 w 9662615"/>
              <a:gd name="connsiteY26" fmla="*/ 1419149 h 1592835"/>
              <a:gd name="connsiteX27" fmla="*/ 6748428 w 9662615"/>
              <a:gd name="connsiteY27" fmla="*/ 1420308 h 1592835"/>
              <a:gd name="connsiteX28" fmla="*/ 6654257 w 9662615"/>
              <a:gd name="connsiteY28" fmla="*/ 1424143 h 1592835"/>
              <a:gd name="connsiteX29" fmla="*/ 6620123 w 9662615"/>
              <a:gd name="connsiteY29" fmla="*/ 1430535 h 1592835"/>
              <a:gd name="connsiteX30" fmla="*/ 6571355 w 9662615"/>
              <a:gd name="connsiteY30" fmla="*/ 1436144 h 1592835"/>
              <a:gd name="connsiteX31" fmla="*/ 6486557 w 9662615"/>
              <a:gd name="connsiteY31" fmla="*/ 1449861 h 1592835"/>
              <a:gd name="connsiteX32" fmla="*/ 6370419 w 9662615"/>
              <a:gd name="connsiteY32" fmla="*/ 1461649 h 1592835"/>
              <a:gd name="connsiteX33" fmla="*/ 6278839 w 9662615"/>
              <a:gd name="connsiteY33" fmla="*/ 1449160 h 1592835"/>
              <a:gd name="connsiteX34" fmla="*/ 6272455 w 9662615"/>
              <a:gd name="connsiteY34" fmla="*/ 1453191 h 1592835"/>
              <a:gd name="connsiteX35" fmla="*/ 6212659 w 9662615"/>
              <a:gd name="connsiteY35" fmla="*/ 1454850 h 1592835"/>
              <a:gd name="connsiteX36" fmla="*/ 6069317 w 9662615"/>
              <a:gd name="connsiteY36" fmla="*/ 1445838 h 1592835"/>
              <a:gd name="connsiteX37" fmla="*/ 5878477 w 9662615"/>
              <a:gd name="connsiteY37" fmla="*/ 1439180 h 1592835"/>
              <a:gd name="connsiteX38" fmla="*/ 5838387 w 9662615"/>
              <a:gd name="connsiteY38" fmla="*/ 1444679 h 1592835"/>
              <a:gd name="connsiteX39" fmla="*/ 5771136 w 9662615"/>
              <a:gd name="connsiteY39" fmla="*/ 1453639 h 1592835"/>
              <a:gd name="connsiteX40" fmla="*/ 5724081 w 9662615"/>
              <a:gd name="connsiteY40" fmla="*/ 1470431 h 1592835"/>
              <a:gd name="connsiteX41" fmla="*/ 5666577 w 9662615"/>
              <a:gd name="connsiteY41" fmla="*/ 1473921 h 1592835"/>
              <a:gd name="connsiteX42" fmla="*/ 5649068 w 9662615"/>
              <a:gd name="connsiteY42" fmla="*/ 1461676 h 1592835"/>
              <a:gd name="connsiteX43" fmla="*/ 5588902 w 9662615"/>
              <a:gd name="connsiteY43" fmla="*/ 1469647 h 1592835"/>
              <a:gd name="connsiteX44" fmla="*/ 5498090 w 9662615"/>
              <a:gd name="connsiteY44" fmla="*/ 1483173 h 1592835"/>
              <a:gd name="connsiteX45" fmla="*/ 5444641 w 9662615"/>
              <a:gd name="connsiteY45" fmla="*/ 1487602 h 1592835"/>
              <a:gd name="connsiteX46" fmla="*/ 5299812 w 9662615"/>
              <a:gd name="connsiteY46" fmla="*/ 1503362 h 1592835"/>
              <a:gd name="connsiteX47" fmla="*/ 5213947 w 9662615"/>
              <a:gd name="connsiteY47" fmla="*/ 1516637 h 1592835"/>
              <a:gd name="connsiteX48" fmla="*/ 5090342 w 9662615"/>
              <a:gd name="connsiteY48" fmla="*/ 1546680 h 1592835"/>
              <a:gd name="connsiteX49" fmla="*/ 5129812 w 9662615"/>
              <a:gd name="connsiteY49" fmla="*/ 1521277 h 1592835"/>
              <a:gd name="connsiteX50" fmla="*/ 5059484 w 9662615"/>
              <a:gd name="connsiteY50" fmla="*/ 1546802 h 1592835"/>
              <a:gd name="connsiteX51" fmla="*/ 5038524 w 9662615"/>
              <a:gd name="connsiteY51" fmla="*/ 1545675 h 1592835"/>
              <a:gd name="connsiteX52" fmla="*/ 5026564 w 9662615"/>
              <a:gd name="connsiteY52" fmla="*/ 1545376 h 1592835"/>
              <a:gd name="connsiteX53" fmla="*/ 4969433 w 9662615"/>
              <a:gd name="connsiteY53" fmla="*/ 1550865 h 1592835"/>
              <a:gd name="connsiteX54" fmla="*/ 4921303 w 9662615"/>
              <a:gd name="connsiteY54" fmla="*/ 1575379 h 1592835"/>
              <a:gd name="connsiteX55" fmla="*/ 4863775 w 9662615"/>
              <a:gd name="connsiteY55" fmla="*/ 1562633 h 1592835"/>
              <a:gd name="connsiteX56" fmla="*/ 4847242 w 9662615"/>
              <a:gd name="connsiteY56" fmla="*/ 1565435 h 1592835"/>
              <a:gd name="connsiteX57" fmla="*/ 4856839 w 9662615"/>
              <a:gd name="connsiteY57" fmla="*/ 1592835 h 1592835"/>
              <a:gd name="connsiteX58" fmla="*/ 4791466 w 9662615"/>
              <a:gd name="connsiteY58" fmla="*/ 1561324 h 1592835"/>
              <a:gd name="connsiteX59" fmla="*/ 4784247 w 9662615"/>
              <a:gd name="connsiteY59" fmla="*/ 1562342 h 1592835"/>
              <a:gd name="connsiteX60" fmla="*/ 4735334 w 9662615"/>
              <a:gd name="connsiteY60" fmla="*/ 1581778 h 1592835"/>
              <a:gd name="connsiteX61" fmla="*/ 4697562 w 9662615"/>
              <a:gd name="connsiteY61" fmla="*/ 1551206 h 1592835"/>
              <a:gd name="connsiteX62" fmla="*/ 4662664 w 9662615"/>
              <a:gd name="connsiteY62" fmla="*/ 1573162 h 1592835"/>
              <a:gd name="connsiteX63" fmla="*/ 4603028 w 9662615"/>
              <a:gd name="connsiteY63" fmla="*/ 1568821 h 1592835"/>
              <a:gd name="connsiteX64" fmla="*/ 4541612 w 9662615"/>
              <a:gd name="connsiteY64" fmla="*/ 1545262 h 1592835"/>
              <a:gd name="connsiteX65" fmla="*/ 4422155 w 9662615"/>
              <a:gd name="connsiteY65" fmla="*/ 1542059 h 1592835"/>
              <a:gd name="connsiteX66" fmla="*/ 4221826 w 9662615"/>
              <a:gd name="connsiteY66" fmla="*/ 1508923 h 1592835"/>
              <a:gd name="connsiteX67" fmla="*/ 4096601 w 9662615"/>
              <a:gd name="connsiteY67" fmla="*/ 1521563 h 1592835"/>
              <a:gd name="connsiteX68" fmla="*/ 3970635 w 9662615"/>
              <a:gd name="connsiteY68" fmla="*/ 1544815 h 1592835"/>
              <a:gd name="connsiteX69" fmla="*/ 3833906 w 9662615"/>
              <a:gd name="connsiteY69" fmla="*/ 1516637 h 1592835"/>
              <a:gd name="connsiteX70" fmla="*/ 3696258 w 9662615"/>
              <a:gd name="connsiteY70" fmla="*/ 1537563 h 1592835"/>
              <a:gd name="connsiteX71" fmla="*/ 3594070 w 9662615"/>
              <a:gd name="connsiteY71" fmla="*/ 1509422 h 1592835"/>
              <a:gd name="connsiteX72" fmla="*/ 3565233 w 9662615"/>
              <a:gd name="connsiteY72" fmla="*/ 1515122 h 1592835"/>
              <a:gd name="connsiteX73" fmla="*/ 3560267 w 9662615"/>
              <a:gd name="connsiteY73" fmla="*/ 1516288 h 1592835"/>
              <a:gd name="connsiteX74" fmla="*/ 3540258 w 9662615"/>
              <a:gd name="connsiteY74" fmla="*/ 1516976 h 1592835"/>
              <a:gd name="connsiteX75" fmla="*/ 3534780 w 9662615"/>
              <a:gd name="connsiteY75" fmla="*/ 1522141 h 1592835"/>
              <a:gd name="connsiteX76" fmla="*/ 3504783 w 9662615"/>
              <a:gd name="connsiteY76" fmla="*/ 1526739 h 1592835"/>
              <a:gd name="connsiteX77" fmla="*/ 3430805 w 9662615"/>
              <a:gd name="connsiteY77" fmla="*/ 1542521 h 1592835"/>
              <a:gd name="connsiteX78" fmla="*/ 3292707 w 9662615"/>
              <a:gd name="connsiteY78" fmla="*/ 1520490 h 1592835"/>
              <a:gd name="connsiteX79" fmla="*/ 3187872 w 9662615"/>
              <a:gd name="connsiteY79" fmla="*/ 1519991 h 1592835"/>
              <a:gd name="connsiteX80" fmla="*/ 3148026 w 9662615"/>
              <a:gd name="connsiteY80" fmla="*/ 1524777 h 1592835"/>
              <a:gd name="connsiteX81" fmla="*/ 3092394 w 9662615"/>
              <a:gd name="connsiteY81" fmla="*/ 1528115 h 1592835"/>
              <a:gd name="connsiteX82" fmla="*/ 2994200 w 9662615"/>
              <a:gd name="connsiteY82" fmla="*/ 1537857 h 1592835"/>
              <a:gd name="connsiteX83" fmla="*/ 2862301 w 9662615"/>
              <a:gd name="connsiteY83" fmla="*/ 1544250 h 1592835"/>
              <a:gd name="connsiteX84" fmla="*/ 2766335 w 9662615"/>
              <a:gd name="connsiteY84" fmla="*/ 1527662 h 1592835"/>
              <a:gd name="connsiteX85" fmla="*/ 2757836 w 9662615"/>
              <a:gd name="connsiteY85" fmla="*/ 1531371 h 1592835"/>
              <a:gd name="connsiteX86" fmla="*/ 2691555 w 9662615"/>
              <a:gd name="connsiteY86" fmla="*/ 1530283 h 1592835"/>
              <a:gd name="connsiteX87" fmla="*/ 2491676 w 9662615"/>
              <a:gd name="connsiteY87" fmla="*/ 1500859 h 1592835"/>
              <a:gd name="connsiteX88" fmla="*/ 2378036 w 9662615"/>
              <a:gd name="connsiteY88" fmla="*/ 1520645 h 1592835"/>
              <a:gd name="connsiteX89" fmla="*/ 2284269 w 9662615"/>
              <a:gd name="connsiteY89" fmla="*/ 1503068 h 1592835"/>
              <a:gd name="connsiteX90" fmla="*/ 2207104 w 9662615"/>
              <a:gd name="connsiteY90" fmla="*/ 1508888 h 1592835"/>
              <a:gd name="connsiteX91" fmla="*/ 2149226 w 9662615"/>
              <a:gd name="connsiteY91" fmla="*/ 1523409 h 1592835"/>
              <a:gd name="connsiteX92" fmla="*/ 2084783 w 9662615"/>
              <a:gd name="connsiteY92" fmla="*/ 1524245 h 1592835"/>
              <a:gd name="connsiteX93" fmla="*/ 2070075 w 9662615"/>
              <a:gd name="connsiteY93" fmla="*/ 1511285 h 1592835"/>
              <a:gd name="connsiteX94" fmla="*/ 2001057 w 9662615"/>
              <a:gd name="connsiteY94" fmla="*/ 1516449 h 1592835"/>
              <a:gd name="connsiteX95" fmla="*/ 1896330 w 9662615"/>
              <a:gd name="connsiteY95" fmla="*/ 1525725 h 1592835"/>
              <a:gd name="connsiteX96" fmla="*/ 1835994 w 9662615"/>
              <a:gd name="connsiteY96" fmla="*/ 1527678 h 1592835"/>
              <a:gd name="connsiteX97" fmla="*/ 1671119 w 9662615"/>
              <a:gd name="connsiteY97" fmla="*/ 1536701 h 1592835"/>
              <a:gd name="connsiteX98" fmla="*/ 1601337 w 9662615"/>
              <a:gd name="connsiteY98" fmla="*/ 1548552 h 1592835"/>
              <a:gd name="connsiteX99" fmla="*/ 1407755 w 9662615"/>
              <a:gd name="connsiteY99" fmla="*/ 1571444 h 1592835"/>
              <a:gd name="connsiteX100" fmla="*/ 1271994 w 9662615"/>
              <a:gd name="connsiteY100" fmla="*/ 1579471 h 1592835"/>
              <a:gd name="connsiteX101" fmla="*/ 1249226 w 9662615"/>
              <a:gd name="connsiteY101" fmla="*/ 1583140 h 1592835"/>
              <a:gd name="connsiteX102" fmla="*/ 1217719 w 9662615"/>
              <a:gd name="connsiteY102" fmla="*/ 1580863 h 1592835"/>
              <a:gd name="connsiteX103" fmla="*/ 1091432 w 9662615"/>
              <a:gd name="connsiteY103" fmla="*/ 1571003 h 1592835"/>
              <a:gd name="connsiteX104" fmla="*/ 992039 w 9662615"/>
              <a:gd name="connsiteY104" fmla="*/ 1556662 h 1592835"/>
              <a:gd name="connsiteX105" fmla="*/ 868264 w 9662615"/>
              <a:gd name="connsiteY105" fmla="*/ 1566392 h 1592835"/>
              <a:gd name="connsiteX106" fmla="*/ 792765 w 9662615"/>
              <a:gd name="connsiteY106" fmla="*/ 1563102 h 1592835"/>
              <a:gd name="connsiteX107" fmla="*/ 669055 w 9662615"/>
              <a:gd name="connsiteY107" fmla="*/ 1543638 h 1592835"/>
              <a:gd name="connsiteX108" fmla="*/ 506152 w 9662615"/>
              <a:gd name="connsiteY108" fmla="*/ 1549124 h 1592835"/>
              <a:gd name="connsiteX109" fmla="*/ 472797 w 9662615"/>
              <a:gd name="connsiteY109" fmla="*/ 1568904 h 1592835"/>
              <a:gd name="connsiteX110" fmla="*/ 427864 w 9662615"/>
              <a:gd name="connsiteY110" fmla="*/ 1580848 h 1592835"/>
              <a:gd name="connsiteX111" fmla="*/ 408381 w 9662615"/>
              <a:gd name="connsiteY111" fmla="*/ 1552940 h 1592835"/>
              <a:gd name="connsiteX112" fmla="*/ 267163 w 9662615"/>
              <a:gd name="connsiteY112" fmla="*/ 1531913 h 1592835"/>
              <a:gd name="connsiteX113" fmla="*/ 196644 w 9662615"/>
              <a:gd name="connsiteY113" fmla="*/ 1524565 h 1592835"/>
              <a:gd name="connsiteX114" fmla="*/ 86819 w 9662615"/>
              <a:gd name="connsiteY114" fmla="*/ 1519517 h 1592835"/>
              <a:gd name="connsiteX115" fmla="*/ 53369 w 9662615"/>
              <a:gd name="connsiteY115" fmla="*/ 1516853 h 1592835"/>
              <a:gd name="connsiteX116" fmla="*/ 2359 w 9662615"/>
              <a:gd name="connsiteY116" fmla="*/ 1515247 h 1592835"/>
              <a:gd name="connsiteX117" fmla="*/ 0 w 9662615"/>
              <a:gd name="connsiteY117" fmla="*/ 1514932 h 1592835"/>
              <a:gd name="connsiteX118" fmla="*/ 0 w 9662615"/>
              <a:gd name="connsiteY118" fmla="*/ 0 h 1592835"/>
              <a:gd name="connsiteX0" fmla="*/ 0 w 9662615"/>
              <a:gd name="connsiteY0" fmla="*/ 0 h 1692226"/>
              <a:gd name="connsiteX1" fmla="*/ 9662615 w 9662615"/>
              <a:gd name="connsiteY1" fmla="*/ 0 h 1692226"/>
              <a:gd name="connsiteX2" fmla="*/ 9662615 w 9662615"/>
              <a:gd name="connsiteY2" fmla="*/ 1280346 h 1692226"/>
              <a:gd name="connsiteX3" fmla="*/ 9658420 w 9662615"/>
              <a:gd name="connsiteY3" fmla="*/ 1280106 h 1692226"/>
              <a:gd name="connsiteX4" fmla="*/ 9469546 w 9662615"/>
              <a:gd name="connsiteY4" fmla="*/ 1289837 h 1692226"/>
              <a:gd name="connsiteX5" fmla="*/ 9385895 w 9662615"/>
              <a:gd name="connsiteY5" fmla="*/ 1269203 h 1692226"/>
              <a:gd name="connsiteX6" fmla="*/ 9144767 w 9662615"/>
              <a:gd name="connsiteY6" fmla="*/ 1264120 h 1692226"/>
              <a:gd name="connsiteX7" fmla="*/ 8837252 w 9662615"/>
              <a:gd name="connsiteY7" fmla="*/ 1350515 h 1692226"/>
              <a:gd name="connsiteX8" fmla="*/ 8705466 w 9662615"/>
              <a:gd name="connsiteY8" fmla="*/ 1342419 h 1692226"/>
              <a:gd name="connsiteX9" fmla="*/ 8652221 w 9662615"/>
              <a:gd name="connsiteY9" fmla="*/ 1326906 h 1692226"/>
              <a:gd name="connsiteX10" fmla="*/ 8632312 w 9662615"/>
              <a:gd name="connsiteY10" fmla="*/ 1326025 h 1692226"/>
              <a:gd name="connsiteX11" fmla="*/ 8591582 w 9662615"/>
              <a:gd name="connsiteY11" fmla="*/ 1341666 h 1692226"/>
              <a:gd name="connsiteX12" fmla="*/ 8537336 w 9662615"/>
              <a:gd name="connsiteY12" fmla="*/ 1341684 h 1692226"/>
              <a:gd name="connsiteX13" fmla="*/ 8472508 w 9662615"/>
              <a:gd name="connsiteY13" fmla="*/ 1363109 h 1692226"/>
              <a:gd name="connsiteX14" fmla="*/ 8258477 w 9662615"/>
              <a:gd name="connsiteY14" fmla="*/ 1370666 h 1692226"/>
              <a:gd name="connsiteX15" fmla="*/ 8197961 w 9662615"/>
              <a:gd name="connsiteY15" fmla="*/ 1392804 h 1692226"/>
              <a:gd name="connsiteX16" fmla="*/ 8171196 w 9662615"/>
              <a:gd name="connsiteY16" fmla="*/ 1397216 h 1692226"/>
              <a:gd name="connsiteX17" fmla="*/ 8127667 w 9662615"/>
              <a:gd name="connsiteY17" fmla="*/ 1418254 h 1692226"/>
              <a:gd name="connsiteX18" fmla="*/ 7974579 w 9662615"/>
              <a:gd name="connsiteY18" fmla="*/ 1383439 h 1692226"/>
              <a:gd name="connsiteX19" fmla="*/ 7768351 w 9662615"/>
              <a:gd name="connsiteY19" fmla="*/ 1395051 h 1692226"/>
              <a:gd name="connsiteX20" fmla="*/ 7635985 w 9662615"/>
              <a:gd name="connsiteY20" fmla="*/ 1386363 h 1692226"/>
              <a:gd name="connsiteX21" fmla="*/ 7466069 w 9662615"/>
              <a:gd name="connsiteY21" fmla="*/ 1377654 h 1692226"/>
              <a:gd name="connsiteX22" fmla="*/ 7355642 w 9662615"/>
              <a:gd name="connsiteY22" fmla="*/ 1407761 h 1692226"/>
              <a:gd name="connsiteX23" fmla="*/ 7151610 w 9662615"/>
              <a:gd name="connsiteY23" fmla="*/ 1397856 h 1692226"/>
              <a:gd name="connsiteX24" fmla="*/ 7082147 w 9662615"/>
              <a:gd name="connsiteY24" fmla="*/ 1406113 h 1692226"/>
              <a:gd name="connsiteX25" fmla="*/ 7014958 w 9662615"/>
              <a:gd name="connsiteY25" fmla="*/ 1396883 h 1692226"/>
              <a:gd name="connsiteX26" fmla="*/ 6907567 w 9662615"/>
              <a:gd name="connsiteY26" fmla="*/ 1419149 h 1692226"/>
              <a:gd name="connsiteX27" fmla="*/ 6748428 w 9662615"/>
              <a:gd name="connsiteY27" fmla="*/ 1420308 h 1692226"/>
              <a:gd name="connsiteX28" fmla="*/ 6654257 w 9662615"/>
              <a:gd name="connsiteY28" fmla="*/ 1424143 h 1692226"/>
              <a:gd name="connsiteX29" fmla="*/ 6620123 w 9662615"/>
              <a:gd name="connsiteY29" fmla="*/ 1430535 h 1692226"/>
              <a:gd name="connsiteX30" fmla="*/ 6571355 w 9662615"/>
              <a:gd name="connsiteY30" fmla="*/ 1436144 h 1692226"/>
              <a:gd name="connsiteX31" fmla="*/ 6486557 w 9662615"/>
              <a:gd name="connsiteY31" fmla="*/ 1449861 h 1692226"/>
              <a:gd name="connsiteX32" fmla="*/ 6370419 w 9662615"/>
              <a:gd name="connsiteY32" fmla="*/ 1461649 h 1692226"/>
              <a:gd name="connsiteX33" fmla="*/ 6278839 w 9662615"/>
              <a:gd name="connsiteY33" fmla="*/ 1449160 h 1692226"/>
              <a:gd name="connsiteX34" fmla="*/ 6272455 w 9662615"/>
              <a:gd name="connsiteY34" fmla="*/ 1453191 h 1692226"/>
              <a:gd name="connsiteX35" fmla="*/ 6212659 w 9662615"/>
              <a:gd name="connsiteY35" fmla="*/ 1454850 h 1692226"/>
              <a:gd name="connsiteX36" fmla="*/ 6069317 w 9662615"/>
              <a:gd name="connsiteY36" fmla="*/ 1445838 h 1692226"/>
              <a:gd name="connsiteX37" fmla="*/ 5878477 w 9662615"/>
              <a:gd name="connsiteY37" fmla="*/ 1439180 h 1692226"/>
              <a:gd name="connsiteX38" fmla="*/ 5838387 w 9662615"/>
              <a:gd name="connsiteY38" fmla="*/ 1444679 h 1692226"/>
              <a:gd name="connsiteX39" fmla="*/ 5771136 w 9662615"/>
              <a:gd name="connsiteY39" fmla="*/ 1453639 h 1692226"/>
              <a:gd name="connsiteX40" fmla="*/ 5724081 w 9662615"/>
              <a:gd name="connsiteY40" fmla="*/ 1470431 h 1692226"/>
              <a:gd name="connsiteX41" fmla="*/ 5666577 w 9662615"/>
              <a:gd name="connsiteY41" fmla="*/ 1473921 h 1692226"/>
              <a:gd name="connsiteX42" fmla="*/ 5649068 w 9662615"/>
              <a:gd name="connsiteY42" fmla="*/ 1461676 h 1692226"/>
              <a:gd name="connsiteX43" fmla="*/ 5588902 w 9662615"/>
              <a:gd name="connsiteY43" fmla="*/ 1469647 h 1692226"/>
              <a:gd name="connsiteX44" fmla="*/ 5498090 w 9662615"/>
              <a:gd name="connsiteY44" fmla="*/ 1483173 h 1692226"/>
              <a:gd name="connsiteX45" fmla="*/ 5444641 w 9662615"/>
              <a:gd name="connsiteY45" fmla="*/ 1487602 h 1692226"/>
              <a:gd name="connsiteX46" fmla="*/ 5299812 w 9662615"/>
              <a:gd name="connsiteY46" fmla="*/ 1503362 h 1692226"/>
              <a:gd name="connsiteX47" fmla="*/ 5213947 w 9662615"/>
              <a:gd name="connsiteY47" fmla="*/ 1516637 h 1692226"/>
              <a:gd name="connsiteX48" fmla="*/ 5090342 w 9662615"/>
              <a:gd name="connsiteY48" fmla="*/ 1546680 h 1692226"/>
              <a:gd name="connsiteX49" fmla="*/ 5129812 w 9662615"/>
              <a:gd name="connsiteY49" fmla="*/ 1521277 h 1692226"/>
              <a:gd name="connsiteX50" fmla="*/ 5059484 w 9662615"/>
              <a:gd name="connsiteY50" fmla="*/ 1546802 h 1692226"/>
              <a:gd name="connsiteX51" fmla="*/ 5038524 w 9662615"/>
              <a:gd name="connsiteY51" fmla="*/ 1545675 h 1692226"/>
              <a:gd name="connsiteX52" fmla="*/ 5026564 w 9662615"/>
              <a:gd name="connsiteY52" fmla="*/ 1545376 h 1692226"/>
              <a:gd name="connsiteX53" fmla="*/ 4969433 w 9662615"/>
              <a:gd name="connsiteY53" fmla="*/ 1550865 h 1692226"/>
              <a:gd name="connsiteX54" fmla="*/ 4921303 w 9662615"/>
              <a:gd name="connsiteY54" fmla="*/ 1575379 h 1692226"/>
              <a:gd name="connsiteX55" fmla="*/ 4863775 w 9662615"/>
              <a:gd name="connsiteY55" fmla="*/ 1562633 h 1692226"/>
              <a:gd name="connsiteX56" fmla="*/ 4847242 w 9662615"/>
              <a:gd name="connsiteY56" fmla="*/ 1565435 h 1692226"/>
              <a:gd name="connsiteX57" fmla="*/ 4809131 w 9662615"/>
              <a:gd name="connsiteY57" fmla="*/ 1692226 h 1692226"/>
              <a:gd name="connsiteX58" fmla="*/ 4791466 w 9662615"/>
              <a:gd name="connsiteY58" fmla="*/ 1561324 h 1692226"/>
              <a:gd name="connsiteX59" fmla="*/ 4784247 w 9662615"/>
              <a:gd name="connsiteY59" fmla="*/ 1562342 h 1692226"/>
              <a:gd name="connsiteX60" fmla="*/ 4735334 w 9662615"/>
              <a:gd name="connsiteY60" fmla="*/ 1581778 h 1692226"/>
              <a:gd name="connsiteX61" fmla="*/ 4697562 w 9662615"/>
              <a:gd name="connsiteY61" fmla="*/ 1551206 h 1692226"/>
              <a:gd name="connsiteX62" fmla="*/ 4662664 w 9662615"/>
              <a:gd name="connsiteY62" fmla="*/ 1573162 h 1692226"/>
              <a:gd name="connsiteX63" fmla="*/ 4603028 w 9662615"/>
              <a:gd name="connsiteY63" fmla="*/ 1568821 h 1692226"/>
              <a:gd name="connsiteX64" fmla="*/ 4541612 w 9662615"/>
              <a:gd name="connsiteY64" fmla="*/ 1545262 h 1692226"/>
              <a:gd name="connsiteX65" fmla="*/ 4422155 w 9662615"/>
              <a:gd name="connsiteY65" fmla="*/ 1542059 h 1692226"/>
              <a:gd name="connsiteX66" fmla="*/ 4221826 w 9662615"/>
              <a:gd name="connsiteY66" fmla="*/ 1508923 h 1692226"/>
              <a:gd name="connsiteX67" fmla="*/ 4096601 w 9662615"/>
              <a:gd name="connsiteY67" fmla="*/ 1521563 h 1692226"/>
              <a:gd name="connsiteX68" fmla="*/ 3970635 w 9662615"/>
              <a:gd name="connsiteY68" fmla="*/ 1544815 h 1692226"/>
              <a:gd name="connsiteX69" fmla="*/ 3833906 w 9662615"/>
              <a:gd name="connsiteY69" fmla="*/ 1516637 h 1692226"/>
              <a:gd name="connsiteX70" fmla="*/ 3696258 w 9662615"/>
              <a:gd name="connsiteY70" fmla="*/ 1537563 h 1692226"/>
              <a:gd name="connsiteX71" fmla="*/ 3594070 w 9662615"/>
              <a:gd name="connsiteY71" fmla="*/ 1509422 h 1692226"/>
              <a:gd name="connsiteX72" fmla="*/ 3565233 w 9662615"/>
              <a:gd name="connsiteY72" fmla="*/ 1515122 h 1692226"/>
              <a:gd name="connsiteX73" fmla="*/ 3560267 w 9662615"/>
              <a:gd name="connsiteY73" fmla="*/ 1516288 h 1692226"/>
              <a:gd name="connsiteX74" fmla="*/ 3540258 w 9662615"/>
              <a:gd name="connsiteY74" fmla="*/ 1516976 h 1692226"/>
              <a:gd name="connsiteX75" fmla="*/ 3534780 w 9662615"/>
              <a:gd name="connsiteY75" fmla="*/ 1522141 h 1692226"/>
              <a:gd name="connsiteX76" fmla="*/ 3504783 w 9662615"/>
              <a:gd name="connsiteY76" fmla="*/ 1526739 h 1692226"/>
              <a:gd name="connsiteX77" fmla="*/ 3430805 w 9662615"/>
              <a:gd name="connsiteY77" fmla="*/ 1542521 h 1692226"/>
              <a:gd name="connsiteX78" fmla="*/ 3292707 w 9662615"/>
              <a:gd name="connsiteY78" fmla="*/ 1520490 h 1692226"/>
              <a:gd name="connsiteX79" fmla="*/ 3187872 w 9662615"/>
              <a:gd name="connsiteY79" fmla="*/ 1519991 h 1692226"/>
              <a:gd name="connsiteX80" fmla="*/ 3148026 w 9662615"/>
              <a:gd name="connsiteY80" fmla="*/ 1524777 h 1692226"/>
              <a:gd name="connsiteX81" fmla="*/ 3092394 w 9662615"/>
              <a:gd name="connsiteY81" fmla="*/ 1528115 h 1692226"/>
              <a:gd name="connsiteX82" fmla="*/ 2994200 w 9662615"/>
              <a:gd name="connsiteY82" fmla="*/ 1537857 h 1692226"/>
              <a:gd name="connsiteX83" fmla="*/ 2862301 w 9662615"/>
              <a:gd name="connsiteY83" fmla="*/ 1544250 h 1692226"/>
              <a:gd name="connsiteX84" fmla="*/ 2766335 w 9662615"/>
              <a:gd name="connsiteY84" fmla="*/ 1527662 h 1692226"/>
              <a:gd name="connsiteX85" fmla="*/ 2757836 w 9662615"/>
              <a:gd name="connsiteY85" fmla="*/ 1531371 h 1692226"/>
              <a:gd name="connsiteX86" fmla="*/ 2691555 w 9662615"/>
              <a:gd name="connsiteY86" fmla="*/ 1530283 h 1692226"/>
              <a:gd name="connsiteX87" fmla="*/ 2491676 w 9662615"/>
              <a:gd name="connsiteY87" fmla="*/ 1500859 h 1692226"/>
              <a:gd name="connsiteX88" fmla="*/ 2378036 w 9662615"/>
              <a:gd name="connsiteY88" fmla="*/ 1520645 h 1692226"/>
              <a:gd name="connsiteX89" fmla="*/ 2284269 w 9662615"/>
              <a:gd name="connsiteY89" fmla="*/ 1503068 h 1692226"/>
              <a:gd name="connsiteX90" fmla="*/ 2207104 w 9662615"/>
              <a:gd name="connsiteY90" fmla="*/ 1508888 h 1692226"/>
              <a:gd name="connsiteX91" fmla="*/ 2149226 w 9662615"/>
              <a:gd name="connsiteY91" fmla="*/ 1523409 h 1692226"/>
              <a:gd name="connsiteX92" fmla="*/ 2084783 w 9662615"/>
              <a:gd name="connsiteY92" fmla="*/ 1524245 h 1692226"/>
              <a:gd name="connsiteX93" fmla="*/ 2070075 w 9662615"/>
              <a:gd name="connsiteY93" fmla="*/ 1511285 h 1692226"/>
              <a:gd name="connsiteX94" fmla="*/ 2001057 w 9662615"/>
              <a:gd name="connsiteY94" fmla="*/ 1516449 h 1692226"/>
              <a:gd name="connsiteX95" fmla="*/ 1896330 w 9662615"/>
              <a:gd name="connsiteY95" fmla="*/ 1525725 h 1692226"/>
              <a:gd name="connsiteX96" fmla="*/ 1835994 w 9662615"/>
              <a:gd name="connsiteY96" fmla="*/ 1527678 h 1692226"/>
              <a:gd name="connsiteX97" fmla="*/ 1671119 w 9662615"/>
              <a:gd name="connsiteY97" fmla="*/ 1536701 h 1692226"/>
              <a:gd name="connsiteX98" fmla="*/ 1601337 w 9662615"/>
              <a:gd name="connsiteY98" fmla="*/ 1548552 h 1692226"/>
              <a:gd name="connsiteX99" fmla="*/ 1407755 w 9662615"/>
              <a:gd name="connsiteY99" fmla="*/ 1571444 h 1692226"/>
              <a:gd name="connsiteX100" fmla="*/ 1271994 w 9662615"/>
              <a:gd name="connsiteY100" fmla="*/ 1579471 h 1692226"/>
              <a:gd name="connsiteX101" fmla="*/ 1249226 w 9662615"/>
              <a:gd name="connsiteY101" fmla="*/ 1583140 h 1692226"/>
              <a:gd name="connsiteX102" fmla="*/ 1217719 w 9662615"/>
              <a:gd name="connsiteY102" fmla="*/ 1580863 h 1692226"/>
              <a:gd name="connsiteX103" fmla="*/ 1091432 w 9662615"/>
              <a:gd name="connsiteY103" fmla="*/ 1571003 h 1692226"/>
              <a:gd name="connsiteX104" fmla="*/ 992039 w 9662615"/>
              <a:gd name="connsiteY104" fmla="*/ 1556662 h 1692226"/>
              <a:gd name="connsiteX105" fmla="*/ 868264 w 9662615"/>
              <a:gd name="connsiteY105" fmla="*/ 1566392 h 1692226"/>
              <a:gd name="connsiteX106" fmla="*/ 792765 w 9662615"/>
              <a:gd name="connsiteY106" fmla="*/ 1563102 h 1692226"/>
              <a:gd name="connsiteX107" fmla="*/ 669055 w 9662615"/>
              <a:gd name="connsiteY107" fmla="*/ 1543638 h 1692226"/>
              <a:gd name="connsiteX108" fmla="*/ 506152 w 9662615"/>
              <a:gd name="connsiteY108" fmla="*/ 1549124 h 1692226"/>
              <a:gd name="connsiteX109" fmla="*/ 472797 w 9662615"/>
              <a:gd name="connsiteY109" fmla="*/ 1568904 h 1692226"/>
              <a:gd name="connsiteX110" fmla="*/ 427864 w 9662615"/>
              <a:gd name="connsiteY110" fmla="*/ 1580848 h 1692226"/>
              <a:gd name="connsiteX111" fmla="*/ 408381 w 9662615"/>
              <a:gd name="connsiteY111" fmla="*/ 1552940 h 1692226"/>
              <a:gd name="connsiteX112" fmla="*/ 267163 w 9662615"/>
              <a:gd name="connsiteY112" fmla="*/ 1531913 h 1692226"/>
              <a:gd name="connsiteX113" fmla="*/ 196644 w 9662615"/>
              <a:gd name="connsiteY113" fmla="*/ 1524565 h 1692226"/>
              <a:gd name="connsiteX114" fmla="*/ 86819 w 9662615"/>
              <a:gd name="connsiteY114" fmla="*/ 1519517 h 1692226"/>
              <a:gd name="connsiteX115" fmla="*/ 53369 w 9662615"/>
              <a:gd name="connsiteY115" fmla="*/ 1516853 h 1692226"/>
              <a:gd name="connsiteX116" fmla="*/ 2359 w 9662615"/>
              <a:gd name="connsiteY116" fmla="*/ 1515247 h 1692226"/>
              <a:gd name="connsiteX117" fmla="*/ 0 w 9662615"/>
              <a:gd name="connsiteY117" fmla="*/ 1514932 h 1692226"/>
              <a:gd name="connsiteX118" fmla="*/ 0 w 9662615"/>
              <a:gd name="connsiteY118" fmla="*/ 0 h 1692226"/>
              <a:gd name="connsiteX0" fmla="*/ 0 w 9662615"/>
              <a:gd name="connsiteY0" fmla="*/ 0 h 1692226"/>
              <a:gd name="connsiteX1" fmla="*/ 9662615 w 9662615"/>
              <a:gd name="connsiteY1" fmla="*/ 0 h 1692226"/>
              <a:gd name="connsiteX2" fmla="*/ 9662615 w 9662615"/>
              <a:gd name="connsiteY2" fmla="*/ 1280346 h 1692226"/>
              <a:gd name="connsiteX3" fmla="*/ 9658420 w 9662615"/>
              <a:gd name="connsiteY3" fmla="*/ 1280106 h 1692226"/>
              <a:gd name="connsiteX4" fmla="*/ 9469546 w 9662615"/>
              <a:gd name="connsiteY4" fmla="*/ 1289837 h 1692226"/>
              <a:gd name="connsiteX5" fmla="*/ 9385895 w 9662615"/>
              <a:gd name="connsiteY5" fmla="*/ 1269203 h 1692226"/>
              <a:gd name="connsiteX6" fmla="*/ 9144767 w 9662615"/>
              <a:gd name="connsiteY6" fmla="*/ 1264120 h 1692226"/>
              <a:gd name="connsiteX7" fmla="*/ 8837252 w 9662615"/>
              <a:gd name="connsiteY7" fmla="*/ 1350515 h 1692226"/>
              <a:gd name="connsiteX8" fmla="*/ 8705466 w 9662615"/>
              <a:gd name="connsiteY8" fmla="*/ 1342419 h 1692226"/>
              <a:gd name="connsiteX9" fmla="*/ 8652221 w 9662615"/>
              <a:gd name="connsiteY9" fmla="*/ 1326906 h 1692226"/>
              <a:gd name="connsiteX10" fmla="*/ 8632312 w 9662615"/>
              <a:gd name="connsiteY10" fmla="*/ 1326025 h 1692226"/>
              <a:gd name="connsiteX11" fmla="*/ 8591582 w 9662615"/>
              <a:gd name="connsiteY11" fmla="*/ 1341666 h 1692226"/>
              <a:gd name="connsiteX12" fmla="*/ 8537336 w 9662615"/>
              <a:gd name="connsiteY12" fmla="*/ 1341684 h 1692226"/>
              <a:gd name="connsiteX13" fmla="*/ 8472508 w 9662615"/>
              <a:gd name="connsiteY13" fmla="*/ 1363109 h 1692226"/>
              <a:gd name="connsiteX14" fmla="*/ 8258477 w 9662615"/>
              <a:gd name="connsiteY14" fmla="*/ 1370666 h 1692226"/>
              <a:gd name="connsiteX15" fmla="*/ 8197961 w 9662615"/>
              <a:gd name="connsiteY15" fmla="*/ 1392804 h 1692226"/>
              <a:gd name="connsiteX16" fmla="*/ 8171196 w 9662615"/>
              <a:gd name="connsiteY16" fmla="*/ 1397216 h 1692226"/>
              <a:gd name="connsiteX17" fmla="*/ 8127667 w 9662615"/>
              <a:gd name="connsiteY17" fmla="*/ 1418254 h 1692226"/>
              <a:gd name="connsiteX18" fmla="*/ 7974579 w 9662615"/>
              <a:gd name="connsiteY18" fmla="*/ 1383439 h 1692226"/>
              <a:gd name="connsiteX19" fmla="*/ 7768351 w 9662615"/>
              <a:gd name="connsiteY19" fmla="*/ 1395051 h 1692226"/>
              <a:gd name="connsiteX20" fmla="*/ 7635985 w 9662615"/>
              <a:gd name="connsiteY20" fmla="*/ 1386363 h 1692226"/>
              <a:gd name="connsiteX21" fmla="*/ 7466069 w 9662615"/>
              <a:gd name="connsiteY21" fmla="*/ 1377654 h 1692226"/>
              <a:gd name="connsiteX22" fmla="*/ 7355642 w 9662615"/>
              <a:gd name="connsiteY22" fmla="*/ 1407761 h 1692226"/>
              <a:gd name="connsiteX23" fmla="*/ 7151610 w 9662615"/>
              <a:gd name="connsiteY23" fmla="*/ 1397856 h 1692226"/>
              <a:gd name="connsiteX24" fmla="*/ 7082147 w 9662615"/>
              <a:gd name="connsiteY24" fmla="*/ 1406113 h 1692226"/>
              <a:gd name="connsiteX25" fmla="*/ 7014958 w 9662615"/>
              <a:gd name="connsiteY25" fmla="*/ 1396883 h 1692226"/>
              <a:gd name="connsiteX26" fmla="*/ 6907567 w 9662615"/>
              <a:gd name="connsiteY26" fmla="*/ 1419149 h 1692226"/>
              <a:gd name="connsiteX27" fmla="*/ 6748428 w 9662615"/>
              <a:gd name="connsiteY27" fmla="*/ 1420308 h 1692226"/>
              <a:gd name="connsiteX28" fmla="*/ 6654257 w 9662615"/>
              <a:gd name="connsiteY28" fmla="*/ 1424143 h 1692226"/>
              <a:gd name="connsiteX29" fmla="*/ 6620123 w 9662615"/>
              <a:gd name="connsiteY29" fmla="*/ 1430535 h 1692226"/>
              <a:gd name="connsiteX30" fmla="*/ 6571355 w 9662615"/>
              <a:gd name="connsiteY30" fmla="*/ 1436144 h 1692226"/>
              <a:gd name="connsiteX31" fmla="*/ 6486557 w 9662615"/>
              <a:gd name="connsiteY31" fmla="*/ 1449861 h 1692226"/>
              <a:gd name="connsiteX32" fmla="*/ 6370419 w 9662615"/>
              <a:gd name="connsiteY32" fmla="*/ 1461649 h 1692226"/>
              <a:gd name="connsiteX33" fmla="*/ 6278839 w 9662615"/>
              <a:gd name="connsiteY33" fmla="*/ 1449160 h 1692226"/>
              <a:gd name="connsiteX34" fmla="*/ 6272455 w 9662615"/>
              <a:gd name="connsiteY34" fmla="*/ 1453191 h 1692226"/>
              <a:gd name="connsiteX35" fmla="*/ 6212659 w 9662615"/>
              <a:gd name="connsiteY35" fmla="*/ 1454850 h 1692226"/>
              <a:gd name="connsiteX36" fmla="*/ 6069317 w 9662615"/>
              <a:gd name="connsiteY36" fmla="*/ 1445838 h 1692226"/>
              <a:gd name="connsiteX37" fmla="*/ 5878477 w 9662615"/>
              <a:gd name="connsiteY37" fmla="*/ 1439180 h 1692226"/>
              <a:gd name="connsiteX38" fmla="*/ 5838387 w 9662615"/>
              <a:gd name="connsiteY38" fmla="*/ 1444679 h 1692226"/>
              <a:gd name="connsiteX39" fmla="*/ 5771136 w 9662615"/>
              <a:gd name="connsiteY39" fmla="*/ 1453639 h 1692226"/>
              <a:gd name="connsiteX40" fmla="*/ 5724081 w 9662615"/>
              <a:gd name="connsiteY40" fmla="*/ 1470431 h 1692226"/>
              <a:gd name="connsiteX41" fmla="*/ 5666577 w 9662615"/>
              <a:gd name="connsiteY41" fmla="*/ 1473921 h 1692226"/>
              <a:gd name="connsiteX42" fmla="*/ 5649068 w 9662615"/>
              <a:gd name="connsiteY42" fmla="*/ 1461676 h 1692226"/>
              <a:gd name="connsiteX43" fmla="*/ 5588902 w 9662615"/>
              <a:gd name="connsiteY43" fmla="*/ 1469647 h 1692226"/>
              <a:gd name="connsiteX44" fmla="*/ 5498090 w 9662615"/>
              <a:gd name="connsiteY44" fmla="*/ 1483173 h 1692226"/>
              <a:gd name="connsiteX45" fmla="*/ 5444641 w 9662615"/>
              <a:gd name="connsiteY45" fmla="*/ 1487602 h 1692226"/>
              <a:gd name="connsiteX46" fmla="*/ 5299812 w 9662615"/>
              <a:gd name="connsiteY46" fmla="*/ 1503362 h 1692226"/>
              <a:gd name="connsiteX47" fmla="*/ 5213947 w 9662615"/>
              <a:gd name="connsiteY47" fmla="*/ 1516637 h 1692226"/>
              <a:gd name="connsiteX48" fmla="*/ 5090342 w 9662615"/>
              <a:gd name="connsiteY48" fmla="*/ 1546680 h 1692226"/>
              <a:gd name="connsiteX49" fmla="*/ 5129812 w 9662615"/>
              <a:gd name="connsiteY49" fmla="*/ 1521277 h 1692226"/>
              <a:gd name="connsiteX50" fmla="*/ 5059484 w 9662615"/>
              <a:gd name="connsiteY50" fmla="*/ 1546802 h 1692226"/>
              <a:gd name="connsiteX51" fmla="*/ 5038524 w 9662615"/>
              <a:gd name="connsiteY51" fmla="*/ 1545675 h 1692226"/>
              <a:gd name="connsiteX52" fmla="*/ 5026564 w 9662615"/>
              <a:gd name="connsiteY52" fmla="*/ 1545376 h 1692226"/>
              <a:gd name="connsiteX53" fmla="*/ 4969433 w 9662615"/>
              <a:gd name="connsiteY53" fmla="*/ 1550865 h 1692226"/>
              <a:gd name="connsiteX54" fmla="*/ 4921303 w 9662615"/>
              <a:gd name="connsiteY54" fmla="*/ 1575379 h 1692226"/>
              <a:gd name="connsiteX55" fmla="*/ 4863775 w 9662615"/>
              <a:gd name="connsiteY55" fmla="*/ 1562633 h 1692226"/>
              <a:gd name="connsiteX56" fmla="*/ 4847242 w 9662615"/>
              <a:gd name="connsiteY56" fmla="*/ 1664826 h 1692226"/>
              <a:gd name="connsiteX57" fmla="*/ 4809131 w 9662615"/>
              <a:gd name="connsiteY57" fmla="*/ 1692226 h 1692226"/>
              <a:gd name="connsiteX58" fmla="*/ 4791466 w 9662615"/>
              <a:gd name="connsiteY58" fmla="*/ 1561324 h 1692226"/>
              <a:gd name="connsiteX59" fmla="*/ 4784247 w 9662615"/>
              <a:gd name="connsiteY59" fmla="*/ 1562342 h 1692226"/>
              <a:gd name="connsiteX60" fmla="*/ 4735334 w 9662615"/>
              <a:gd name="connsiteY60" fmla="*/ 1581778 h 1692226"/>
              <a:gd name="connsiteX61" fmla="*/ 4697562 w 9662615"/>
              <a:gd name="connsiteY61" fmla="*/ 1551206 h 1692226"/>
              <a:gd name="connsiteX62" fmla="*/ 4662664 w 9662615"/>
              <a:gd name="connsiteY62" fmla="*/ 1573162 h 1692226"/>
              <a:gd name="connsiteX63" fmla="*/ 4603028 w 9662615"/>
              <a:gd name="connsiteY63" fmla="*/ 1568821 h 1692226"/>
              <a:gd name="connsiteX64" fmla="*/ 4541612 w 9662615"/>
              <a:gd name="connsiteY64" fmla="*/ 1545262 h 1692226"/>
              <a:gd name="connsiteX65" fmla="*/ 4422155 w 9662615"/>
              <a:gd name="connsiteY65" fmla="*/ 1542059 h 1692226"/>
              <a:gd name="connsiteX66" fmla="*/ 4221826 w 9662615"/>
              <a:gd name="connsiteY66" fmla="*/ 1508923 h 1692226"/>
              <a:gd name="connsiteX67" fmla="*/ 4096601 w 9662615"/>
              <a:gd name="connsiteY67" fmla="*/ 1521563 h 1692226"/>
              <a:gd name="connsiteX68" fmla="*/ 3970635 w 9662615"/>
              <a:gd name="connsiteY68" fmla="*/ 1544815 h 1692226"/>
              <a:gd name="connsiteX69" fmla="*/ 3833906 w 9662615"/>
              <a:gd name="connsiteY69" fmla="*/ 1516637 h 1692226"/>
              <a:gd name="connsiteX70" fmla="*/ 3696258 w 9662615"/>
              <a:gd name="connsiteY70" fmla="*/ 1537563 h 1692226"/>
              <a:gd name="connsiteX71" fmla="*/ 3594070 w 9662615"/>
              <a:gd name="connsiteY71" fmla="*/ 1509422 h 1692226"/>
              <a:gd name="connsiteX72" fmla="*/ 3565233 w 9662615"/>
              <a:gd name="connsiteY72" fmla="*/ 1515122 h 1692226"/>
              <a:gd name="connsiteX73" fmla="*/ 3560267 w 9662615"/>
              <a:gd name="connsiteY73" fmla="*/ 1516288 h 1692226"/>
              <a:gd name="connsiteX74" fmla="*/ 3540258 w 9662615"/>
              <a:gd name="connsiteY74" fmla="*/ 1516976 h 1692226"/>
              <a:gd name="connsiteX75" fmla="*/ 3534780 w 9662615"/>
              <a:gd name="connsiteY75" fmla="*/ 1522141 h 1692226"/>
              <a:gd name="connsiteX76" fmla="*/ 3504783 w 9662615"/>
              <a:gd name="connsiteY76" fmla="*/ 1526739 h 1692226"/>
              <a:gd name="connsiteX77" fmla="*/ 3430805 w 9662615"/>
              <a:gd name="connsiteY77" fmla="*/ 1542521 h 1692226"/>
              <a:gd name="connsiteX78" fmla="*/ 3292707 w 9662615"/>
              <a:gd name="connsiteY78" fmla="*/ 1520490 h 1692226"/>
              <a:gd name="connsiteX79" fmla="*/ 3187872 w 9662615"/>
              <a:gd name="connsiteY79" fmla="*/ 1519991 h 1692226"/>
              <a:gd name="connsiteX80" fmla="*/ 3148026 w 9662615"/>
              <a:gd name="connsiteY80" fmla="*/ 1524777 h 1692226"/>
              <a:gd name="connsiteX81" fmla="*/ 3092394 w 9662615"/>
              <a:gd name="connsiteY81" fmla="*/ 1528115 h 1692226"/>
              <a:gd name="connsiteX82" fmla="*/ 2994200 w 9662615"/>
              <a:gd name="connsiteY82" fmla="*/ 1537857 h 1692226"/>
              <a:gd name="connsiteX83" fmla="*/ 2862301 w 9662615"/>
              <a:gd name="connsiteY83" fmla="*/ 1544250 h 1692226"/>
              <a:gd name="connsiteX84" fmla="*/ 2766335 w 9662615"/>
              <a:gd name="connsiteY84" fmla="*/ 1527662 h 1692226"/>
              <a:gd name="connsiteX85" fmla="*/ 2757836 w 9662615"/>
              <a:gd name="connsiteY85" fmla="*/ 1531371 h 1692226"/>
              <a:gd name="connsiteX86" fmla="*/ 2691555 w 9662615"/>
              <a:gd name="connsiteY86" fmla="*/ 1530283 h 1692226"/>
              <a:gd name="connsiteX87" fmla="*/ 2491676 w 9662615"/>
              <a:gd name="connsiteY87" fmla="*/ 1500859 h 1692226"/>
              <a:gd name="connsiteX88" fmla="*/ 2378036 w 9662615"/>
              <a:gd name="connsiteY88" fmla="*/ 1520645 h 1692226"/>
              <a:gd name="connsiteX89" fmla="*/ 2284269 w 9662615"/>
              <a:gd name="connsiteY89" fmla="*/ 1503068 h 1692226"/>
              <a:gd name="connsiteX90" fmla="*/ 2207104 w 9662615"/>
              <a:gd name="connsiteY90" fmla="*/ 1508888 h 1692226"/>
              <a:gd name="connsiteX91" fmla="*/ 2149226 w 9662615"/>
              <a:gd name="connsiteY91" fmla="*/ 1523409 h 1692226"/>
              <a:gd name="connsiteX92" fmla="*/ 2084783 w 9662615"/>
              <a:gd name="connsiteY92" fmla="*/ 1524245 h 1692226"/>
              <a:gd name="connsiteX93" fmla="*/ 2070075 w 9662615"/>
              <a:gd name="connsiteY93" fmla="*/ 1511285 h 1692226"/>
              <a:gd name="connsiteX94" fmla="*/ 2001057 w 9662615"/>
              <a:gd name="connsiteY94" fmla="*/ 1516449 h 1692226"/>
              <a:gd name="connsiteX95" fmla="*/ 1896330 w 9662615"/>
              <a:gd name="connsiteY95" fmla="*/ 1525725 h 1692226"/>
              <a:gd name="connsiteX96" fmla="*/ 1835994 w 9662615"/>
              <a:gd name="connsiteY96" fmla="*/ 1527678 h 1692226"/>
              <a:gd name="connsiteX97" fmla="*/ 1671119 w 9662615"/>
              <a:gd name="connsiteY97" fmla="*/ 1536701 h 1692226"/>
              <a:gd name="connsiteX98" fmla="*/ 1601337 w 9662615"/>
              <a:gd name="connsiteY98" fmla="*/ 1548552 h 1692226"/>
              <a:gd name="connsiteX99" fmla="*/ 1407755 w 9662615"/>
              <a:gd name="connsiteY99" fmla="*/ 1571444 h 1692226"/>
              <a:gd name="connsiteX100" fmla="*/ 1271994 w 9662615"/>
              <a:gd name="connsiteY100" fmla="*/ 1579471 h 1692226"/>
              <a:gd name="connsiteX101" fmla="*/ 1249226 w 9662615"/>
              <a:gd name="connsiteY101" fmla="*/ 1583140 h 1692226"/>
              <a:gd name="connsiteX102" fmla="*/ 1217719 w 9662615"/>
              <a:gd name="connsiteY102" fmla="*/ 1580863 h 1692226"/>
              <a:gd name="connsiteX103" fmla="*/ 1091432 w 9662615"/>
              <a:gd name="connsiteY103" fmla="*/ 1571003 h 1692226"/>
              <a:gd name="connsiteX104" fmla="*/ 992039 w 9662615"/>
              <a:gd name="connsiteY104" fmla="*/ 1556662 h 1692226"/>
              <a:gd name="connsiteX105" fmla="*/ 868264 w 9662615"/>
              <a:gd name="connsiteY105" fmla="*/ 1566392 h 1692226"/>
              <a:gd name="connsiteX106" fmla="*/ 792765 w 9662615"/>
              <a:gd name="connsiteY106" fmla="*/ 1563102 h 1692226"/>
              <a:gd name="connsiteX107" fmla="*/ 669055 w 9662615"/>
              <a:gd name="connsiteY107" fmla="*/ 1543638 h 1692226"/>
              <a:gd name="connsiteX108" fmla="*/ 506152 w 9662615"/>
              <a:gd name="connsiteY108" fmla="*/ 1549124 h 1692226"/>
              <a:gd name="connsiteX109" fmla="*/ 472797 w 9662615"/>
              <a:gd name="connsiteY109" fmla="*/ 1568904 h 1692226"/>
              <a:gd name="connsiteX110" fmla="*/ 427864 w 9662615"/>
              <a:gd name="connsiteY110" fmla="*/ 1580848 h 1692226"/>
              <a:gd name="connsiteX111" fmla="*/ 408381 w 9662615"/>
              <a:gd name="connsiteY111" fmla="*/ 1552940 h 1692226"/>
              <a:gd name="connsiteX112" fmla="*/ 267163 w 9662615"/>
              <a:gd name="connsiteY112" fmla="*/ 1531913 h 1692226"/>
              <a:gd name="connsiteX113" fmla="*/ 196644 w 9662615"/>
              <a:gd name="connsiteY113" fmla="*/ 1524565 h 1692226"/>
              <a:gd name="connsiteX114" fmla="*/ 86819 w 9662615"/>
              <a:gd name="connsiteY114" fmla="*/ 1519517 h 1692226"/>
              <a:gd name="connsiteX115" fmla="*/ 53369 w 9662615"/>
              <a:gd name="connsiteY115" fmla="*/ 1516853 h 1692226"/>
              <a:gd name="connsiteX116" fmla="*/ 2359 w 9662615"/>
              <a:gd name="connsiteY116" fmla="*/ 1515247 h 1692226"/>
              <a:gd name="connsiteX117" fmla="*/ 0 w 9662615"/>
              <a:gd name="connsiteY117" fmla="*/ 1514932 h 1692226"/>
              <a:gd name="connsiteX118" fmla="*/ 0 w 9662615"/>
              <a:gd name="connsiteY118" fmla="*/ 0 h 1692226"/>
              <a:gd name="connsiteX0" fmla="*/ 0 w 9662615"/>
              <a:gd name="connsiteY0" fmla="*/ 0 h 1692226"/>
              <a:gd name="connsiteX1" fmla="*/ 9662615 w 9662615"/>
              <a:gd name="connsiteY1" fmla="*/ 0 h 1692226"/>
              <a:gd name="connsiteX2" fmla="*/ 9662615 w 9662615"/>
              <a:gd name="connsiteY2" fmla="*/ 1280346 h 1692226"/>
              <a:gd name="connsiteX3" fmla="*/ 9658420 w 9662615"/>
              <a:gd name="connsiteY3" fmla="*/ 1280106 h 1692226"/>
              <a:gd name="connsiteX4" fmla="*/ 9469546 w 9662615"/>
              <a:gd name="connsiteY4" fmla="*/ 1289837 h 1692226"/>
              <a:gd name="connsiteX5" fmla="*/ 9385895 w 9662615"/>
              <a:gd name="connsiteY5" fmla="*/ 1269203 h 1692226"/>
              <a:gd name="connsiteX6" fmla="*/ 9144767 w 9662615"/>
              <a:gd name="connsiteY6" fmla="*/ 1264120 h 1692226"/>
              <a:gd name="connsiteX7" fmla="*/ 8837252 w 9662615"/>
              <a:gd name="connsiteY7" fmla="*/ 1350515 h 1692226"/>
              <a:gd name="connsiteX8" fmla="*/ 8705466 w 9662615"/>
              <a:gd name="connsiteY8" fmla="*/ 1342419 h 1692226"/>
              <a:gd name="connsiteX9" fmla="*/ 8652221 w 9662615"/>
              <a:gd name="connsiteY9" fmla="*/ 1326906 h 1692226"/>
              <a:gd name="connsiteX10" fmla="*/ 8632312 w 9662615"/>
              <a:gd name="connsiteY10" fmla="*/ 1326025 h 1692226"/>
              <a:gd name="connsiteX11" fmla="*/ 8591582 w 9662615"/>
              <a:gd name="connsiteY11" fmla="*/ 1341666 h 1692226"/>
              <a:gd name="connsiteX12" fmla="*/ 8537336 w 9662615"/>
              <a:gd name="connsiteY12" fmla="*/ 1341684 h 1692226"/>
              <a:gd name="connsiteX13" fmla="*/ 8472508 w 9662615"/>
              <a:gd name="connsiteY13" fmla="*/ 1363109 h 1692226"/>
              <a:gd name="connsiteX14" fmla="*/ 8258477 w 9662615"/>
              <a:gd name="connsiteY14" fmla="*/ 1370666 h 1692226"/>
              <a:gd name="connsiteX15" fmla="*/ 8197961 w 9662615"/>
              <a:gd name="connsiteY15" fmla="*/ 1392804 h 1692226"/>
              <a:gd name="connsiteX16" fmla="*/ 8171196 w 9662615"/>
              <a:gd name="connsiteY16" fmla="*/ 1397216 h 1692226"/>
              <a:gd name="connsiteX17" fmla="*/ 8127667 w 9662615"/>
              <a:gd name="connsiteY17" fmla="*/ 1418254 h 1692226"/>
              <a:gd name="connsiteX18" fmla="*/ 7974579 w 9662615"/>
              <a:gd name="connsiteY18" fmla="*/ 1383439 h 1692226"/>
              <a:gd name="connsiteX19" fmla="*/ 7768351 w 9662615"/>
              <a:gd name="connsiteY19" fmla="*/ 1395051 h 1692226"/>
              <a:gd name="connsiteX20" fmla="*/ 7635985 w 9662615"/>
              <a:gd name="connsiteY20" fmla="*/ 1386363 h 1692226"/>
              <a:gd name="connsiteX21" fmla="*/ 7466069 w 9662615"/>
              <a:gd name="connsiteY21" fmla="*/ 1377654 h 1692226"/>
              <a:gd name="connsiteX22" fmla="*/ 7355642 w 9662615"/>
              <a:gd name="connsiteY22" fmla="*/ 1407761 h 1692226"/>
              <a:gd name="connsiteX23" fmla="*/ 7151610 w 9662615"/>
              <a:gd name="connsiteY23" fmla="*/ 1397856 h 1692226"/>
              <a:gd name="connsiteX24" fmla="*/ 7082147 w 9662615"/>
              <a:gd name="connsiteY24" fmla="*/ 1406113 h 1692226"/>
              <a:gd name="connsiteX25" fmla="*/ 7014958 w 9662615"/>
              <a:gd name="connsiteY25" fmla="*/ 1396883 h 1692226"/>
              <a:gd name="connsiteX26" fmla="*/ 6907567 w 9662615"/>
              <a:gd name="connsiteY26" fmla="*/ 1419149 h 1692226"/>
              <a:gd name="connsiteX27" fmla="*/ 6748428 w 9662615"/>
              <a:gd name="connsiteY27" fmla="*/ 1420308 h 1692226"/>
              <a:gd name="connsiteX28" fmla="*/ 6654257 w 9662615"/>
              <a:gd name="connsiteY28" fmla="*/ 1424143 h 1692226"/>
              <a:gd name="connsiteX29" fmla="*/ 6620123 w 9662615"/>
              <a:gd name="connsiteY29" fmla="*/ 1430535 h 1692226"/>
              <a:gd name="connsiteX30" fmla="*/ 6571355 w 9662615"/>
              <a:gd name="connsiteY30" fmla="*/ 1436144 h 1692226"/>
              <a:gd name="connsiteX31" fmla="*/ 6486557 w 9662615"/>
              <a:gd name="connsiteY31" fmla="*/ 1449861 h 1692226"/>
              <a:gd name="connsiteX32" fmla="*/ 6370419 w 9662615"/>
              <a:gd name="connsiteY32" fmla="*/ 1461649 h 1692226"/>
              <a:gd name="connsiteX33" fmla="*/ 6278839 w 9662615"/>
              <a:gd name="connsiteY33" fmla="*/ 1449160 h 1692226"/>
              <a:gd name="connsiteX34" fmla="*/ 6272455 w 9662615"/>
              <a:gd name="connsiteY34" fmla="*/ 1453191 h 1692226"/>
              <a:gd name="connsiteX35" fmla="*/ 6212659 w 9662615"/>
              <a:gd name="connsiteY35" fmla="*/ 1454850 h 1692226"/>
              <a:gd name="connsiteX36" fmla="*/ 6069317 w 9662615"/>
              <a:gd name="connsiteY36" fmla="*/ 1445838 h 1692226"/>
              <a:gd name="connsiteX37" fmla="*/ 5878477 w 9662615"/>
              <a:gd name="connsiteY37" fmla="*/ 1439180 h 1692226"/>
              <a:gd name="connsiteX38" fmla="*/ 5838387 w 9662615"/>
              <a:gd name="connsiteY38" fmla="*/ 1444679 h 1692226"/>
              <a:gd name="connsiteX39" fmla="*/ 5771136 w 9662615"/>
              <a:gd name="connsiteY39" fmla="*/ 1453639 h 1692226"/>
              <a:gd name="connsiteX40" fmla="*/ 5724081 w 9662615"/>
              <a:gd name="connsiteY40" fmla="*/ 1470431 h 1692226"/>
              <a:gd name="connsiteX41" fmla="*/ 5666577 w 9662615"/>
              <a:gd name="connsiteY41" fmla="*/ 1473921 h 1692226"/>
              <a:gd name="connsiteX42" fmla="*/ 5649068 w 9662615"/>
              <a:gd name="connsiteY42" fmla="*/ 1461676 h 1692226"/>
              <a:gd name="connsiteX43" fmla="*/ 5588902 w 9662615"/>
              <a:gd name="connsiteY43" fmla="*/ 1469647 h 1692226"/>
              <a:gd name="connsiteX44" fmla="*/ 5498090 w 9662615"/>
              <a:gd name="connsiteY44" fmla="*/ 1483173 h 1692226"/>
              <a:gd name="connsiteX45" fmla="*/ 5444641 w 9662615"/>
              <a:gd name="connsiteY45" fmla="*/ 1487602 h 1692226"/>
              <a:gd name="connsiteX46" fmla="*/ 5299812 w 9662615"/>
              <a:gd name="connsiteY46" fmla="*/ 1503362 h 1692226"/>
              <a:gd name="connsiteX47" fmla="*/ 5213947 w 9662615"/>
              <a:gd name="connsiteY47" fmla="*/ 1516637 h 1692226"/>
              <a:gd name="connsiteX48" fmla="*/ 5090342 w 9662615"/>
              <a:gd name="connsiteY48" fmla="*/ 1546680 h 1692226"/>
              <a:gd name="connsiteX49" fmla="*/ 5129812 w 9662615"/>
              <a:gd name="connsiteY49" fmla="*/ 1521277 h 1692226"/>
              <a:gd name="connsiteX50" fmla="*/ 5059484 w 9662615"/>
              <a:gd name="connsiteY50" fmla="*/ 1546802 h 1692226"/>
              <a:gd name="connsiteX51" fmla="*/ 5038524 w 9662615"/>
              <a:gd name="connsiteY51" fmla="*/ 1545675 h 1692226"/>
              <a:gd name="connsiteX52" fmla="*/ 5026564 w 9662615"/>
              <a:gd name="connsiteY52" fmla="*/ 1545376 h 1692226"/>
              <a:gd name="connsiteX53" fmla="*/ 4969433 w 9662615"/>
              <a:gd name="connsiteY53" fmla="*/ 1550865 h 1692226"/>
              <a:gd name="connsiteX54" fmla="*/ 4921303 w 9662615"/>
              <a:gd name="connsiteY54" fmla="*/ 1575379 h 1692226"/>
              <a:gd name="connsiteX55" fmla="*/ 4871726 w 9662615"/>
              <a:gd name="connsiteY55" fmla="*/ 1570584 h 1692226"/>
              <a:gd name="connsiteX56" fmla="*/ 4847242 w 9662615"/>
              <a:gd name="connsiteY56" fmla="*/ 1664826 h 1692226"/>
              <a:gd name="connsiteX57" fmla="*/ 4809131 w 9662615"/>
              <a:gd name="connsiteY57" fmla="*/ 1692226 h 1692226"/>
              <a:gd name="connsiteX58" fmla="*/ 4791466 w 9662615"/>
              <a:gd name="connsiteY58" fmla="*/ 1561324 h 1692226"/>
              <a:gd name="connsiteX59" fmla="*/ 4784247 w 9662615"/>
              <a:gd name="connsiteY59" fmla="*/ 1562342 h 1692226"/>
              <a:gd name="connsiteX60" fmla="*/ 4735334 w 9662615"/>
              <a:gd name="connsiteY60" fmla="*/ 1581778 h 1692226"/>
              <a:gd name="connsiteX61" fmla="*/ 4697562 w 9662615"/>
              <a:gd name="connsiteY61" fmla="*/ 1551206 h 1692226"/>
              <a:gd name="connsiteX62" fmla="*/ 4662664 w 9662615"/>
              <a:gd name="connsiteY62" fmla="*/ 1573162 h 1692226"/>
              <a:gd name="connsiteX63" fmla="*/ 4603028 w 9662615"/>
              <a:gd name="connsiteY63" fmla="*/ 1568821 h 1692226"/>
              <a:gd name="connsiteX64" fmla="*/ 4541612 w 9662615"/>
              <a:gd name="connsiteY64" fmla="*/ 1545262 h 1692226"/>
              <a:gd name="connsiteX65" fmla="*/ 4422155 w 9662615"/>
              <a:gd name="connsiteY65" fmla="*/ 1542059 h 1692226"/>
              <a:gd name="connsiteX66" fmla="*/ 4221826 w 9662615"/>
              <a:gd name="connsiteY66" fmla="*/ 1508923 h 1692226"/>
              <a:gd name="connsiteX67" fmla="*/ 4096601 w 9662615"/>
              <a:gd name="connsiteY67" fmla="*/ 1521563 h 1692226"/>
              <a:gd name="connsiteX68" fmla="*/ 3970635 w 9662615"/>
              <a:gd name="connsiteY68" fmla="*/ 1544815 h 1692226"/>
              <a:gd name="connsiteX69" fmla="*/ 3833906 w 9662615"/>
              <a:gd name="connsiteY69" fmla="*/ 1516637 h 1692226"/>
              <a:gd name="connsiteX70" fmla="*/ 3696258 w 9662615"/>
              <a:gd name="connsiteY70" fmla="*/ 1537563 h 1692226"/>
              <a:gd name="connsiteX71" fmla="*/ 3594070 w 9662615"/>
              <a:gd name="connsiteY71" fmla="*/ 1509422 h 1692226"/>
              <a:gd name="connsiteX72" fmla="*/ 3565233 w 9662615"/>
              <a:gd name="connsiteY72" fmla="*/ 1515122 h 1692226"/>
              <a:gd name="connsiteX73" fmla="*/ 3560267 w 9662615"/>
              <a:gd name="connsiteY73" fmla="*/ 1516288 h 1692226"/>
              <a:gd name="connsiteX74" fmla="*/ 3540258 w 9662615"/>
              <a:gd name="connsiteY74" fmla="*/ 1516976 h 1692226"/>
              <a:gd name="connsiteX75" fmla="*/ 3534780 w 9662615"/>
              <a:gd name="connsiteY75" fmla="*/ 1522141 h 1692226"/>
              <a:gd name="connsiteX76" fmla="*/ 3504783 w 9662615"/>
              <a:gd name="connsiteY76" fmla="*/ 1526739 h 1692226"/>
              <a:gd name="connsiteX77" fmla="*/ 3430805 w 9662615"/>
              <a:gd name="connsiteY77" fmla="*/ 1542521 h 1692226"/>
              <a:gd name="connsiteX78" fmla="*/ 3292707 w 9662615"/>
              <a:gd name="connsiteY78" fmla="*/ 1520490 h 1692226"/>
              <a:gd name="connsiteX79" fmla="*/ 3187872 w 9662615"/>
              <a:gd name="connsiteY79" fmla="*/ 1519991 h 1692226"/>
              <a:gd name="connsiteX80" fmla="*/ 3148026 w 9662615"/>
              <a:gd name="connsiteY80" fmla="*/ 1524777 h 1692226"/>
              <a:gd name="connsiteX81" fmla="*/ 3092394 w 9662615"/>
              <a:gd name="connsiteY81" fmla="*/ 1528115 h 1692226"/>
              <a:gd name="connsiteX82" fmla="*/ 2994200 w 9662615"/>
              <a:gd name="connsiteY82" fmla="*/ 1537857 h 1692226"/>
              <a:gd name="connsiteX83" fmla="*/ 2862301 w 9662615"/>
              <a:gd name="connsiteY83" fmla="*/ 1544250 h 1692226"/>
              <a:gd name="connsiteX84" fmla="*/ 2766335 w 9662615"/>
              <a:gd name="connsiteY84" fmla="*/ 1527662 h 1692226"/>
              <a:gd name="connsiteX85" fmla="*/ 2757836 w 9662615"/>
              <a:gd name="connsiteY85" fmla="*/ 1531371 h 1692226"/>
              <a:gd name="connsiteX86" fmla="*/ 2691555 w 9662615"/>
              <a:gd name="connsiteY86" fmla="*/ 1530283 h 1692226"/>
              <a:gd name="connsiteX87" fmla="*/ 2491676 w 9662615"/>
              <a:gd name="connsiteY87" fmla="*/ 1500859 h 1692226"/>
              <a:gd name="connsiteX88" fmla="*/ 2378036 w 9662615"/>
              <a:gd name="connsiteY88" fmla="*/ 1520645 h 1692226"/>
              <a:gd name="connsiteX89" fmla="*/ 2284269 w 9662615"/>
              <a:gd name="connsiteY89" fmla="*/ 1503068 h 1692226"/>
              <a:gd name="connsiteX90" fmla="*/ 2207104 w 9662615"/>
              <a:gd name="connsiteY90" fmla="*/ 1508888 h 1692226"/>
              <a:gd name="connsiteX91" fmla="*/ 2149226 w 9662615"/>
              <a:gd name="connsiteY91" fmla="*/ 1523409 h 1692226"/>
              <a:gd name="connsiteX92" fmla="*/ 2084783 w 9662615"/>
              <a:gd name="connsiteY92" fmla="*/ 1524245 h 1692226"/>
              <a:gd name="connsiteX93" fmla="*/ 2070075 w 9662615"/>
              <a:gd name="connsiteY93" fmla="*/ 1511285 h 1692226"/>
              <a:gd name="connsiteX94" fmla="*/ 2001057 w 9662615"/>
              <a:gd name="connsiteY94" fmla="*/ 1516449 h 1692226"/>
              <a:gd name="connsiteX95" fmla="*/ 1896330 w 9662615"/>
              <a:gd name="connsiteY95" fmla="*/ 1525725 h 1692226"/>
              <a:gd name="connsiteX96" fmla="*/ 1835994 w 9662615"/>
              <a:gd name="connsiteY96" fmla="*/ 1527678 h 1692226"/>
              <a:gd name="connsiteX97" fmla="*/ 1671119 w 9662615"/>
              <a:gd name="connsiteY97" fmla="*/ 1536701 h 1692226"/>
              <a:gd name="connsiteX98" fmla="*/ 1601337 w 9662615"/>
              <a:gd name="connsiteY98" fmla="*/ 1548552 h 1692226"/>
              <a:gd name="connsiteX99" fmla="*/ 1407755 w 9662615"/>
              <a:gd name="connsiteY99" fmla="*/ 1571444 h 1692226"/>
              <a:gd name="connsiteX100" fmla="*/ 1271994 w 9662615"/>
              <a:gd name="connsiteY100" fmla="*/ 1579471 h 1692226"/>
              <a:gd name="connsiteX101" fmla="*/ 1249226 w 9662615"/>
              <a:gd name="connsiteY101" fmla="*/ 1583140 h 1692226"/>
              <a:gd name="connsiteX102" fmla="*/ 1217719 w 9662615"/>
              <a:gd name="connsiteY102" fmla="*/ 1580863 h 1692226"/>
              <a:gd name="connsiteX103" fmla="*/ 1091432 w 9662615"/>
              <a:gd name="connsiteY103" fmla="*/ 1571003 h 1692226"/>
              <a:gd name="connsiteX104" fmla="*/ 992039 w 9662615"/>
              <a:gd name="connsiteY104" fmla="*/ 1556662 h 1692226"/>
              <a:gd name="connsiteX105" fmla="*/ 868264 w 9662615"/>
              <a:gd name="connsiteY105" fmla="*/ 1566392 h 1692226"/>
              <a:gd name="connsiteX106" fmla="*/ 792765 w 9662615"/>
              <a:gd name="connsiteY106" fmla="*/ 1563102 h 1692226"/>
              <a:gd name="connsiteX107" fmla="*/ 669055 w 9662615"/>
              <a:gd name="connsiteY107" fmla="*/ 1543638 h 1692226"/>
              <a:gd name="connsiteX108" fmla="*/ 506152 w 9662615"/>
              <a:gd name="connsiteY108" fmla="*/ 1549124 h 1692226"/>
              <a:gd name="connsiteX109" fmla="*/ 472797 w 9662615"/>
              <a:gd name="connsiteY109" fmla="*/ 1568904 h 1692226"/>
              <a:gd name="connsiteX110" fmla="*/ 427864 w 9662615"/>
              <a:gd name="connsiteY110" fmla="*/ 1580848 h 1692226"/>
              <a:gd name="connsiteX111" fmla="*/ 408381 w 9662615"/>
              <a:gd name="connsiteY111" fmla="*/ 1552940 h 1692226"/>
              <a:gd name="connsiteX112" fmla="*/ 267163 w 9662615"/>
              <a:gd name="connsiteY112" fmla="*/ 1531913 h 1692226"/>
              <a:gd name="connsiteX113" fmla="*/ 196644 w 9662615"/>
              <a:gd name="connsiteY113" fmla="*/ 1524565 h 1692226"/>
              <a:gd name="connsiteX114" fmla="*/ 86819 w 9662615"/>
              <a:gd name="connsiteY114" fmla="*/ 1519517 h 1692226"/>
              <a:gd name="connsiteX115" fmla="*/ 53369 w 9662615"/>
              <a:gd name="connsiteY115" fmla="*/ 1516853 h 1692226"/>
              <a:gd name="connsiteX116" fmla="*/ 2359 w 9662615"/>
              <a:gd name="connsiteY116" fmla="*/ 1515247 h 1692226"/>
              <a:gd name="connsiteX117" fmla="*/ 0 w 9662615"/>
              <a:gd name="connsiteY117" fmla="*/ 1514932 h 1692226"/>
              <a:gd name="connsiteX118" fmla="*/ 0 w 9662615"/>
              <a:gd name="connsiteY118" fmla="*/ 0 h 1692226"/>
              <a:gd name="connsiteX0" fmla="*/ 0 w 9662615"/>
              <a:gd name="connsiteY0" fmla="*/ 0 h 1692226"/>
              <a:gd name="connsiteX1" fmla="*/ 9662615 w 9662615"/>
              <a:gd name="connsiteY1" fmla="*/ 0 h 1692226"/>
              <a:gd name="connsiteX2" fmla="*/ 9662615 w 9662615"/>
              <a:gd name="connsiteY2" fmla="*/ 1280346 h 1692226"/>
              <a:gd name="connsiteX3" fmla="*/ 9658420 w 9662615"/>
              <a:gd name="connsiteY3" fmla="*/ 1280106 h 1692226"/>
              <a:gd name="connsiteX4" fmla="*/ 9469546 w 9662615"/>
              <a:gd name="connsiteY4" fmla="*/ 1289837 h 1692226"/>
              <a:gd name="connsiteX5" fmla="*/ 9385895 w 9662615"/>
              <a:gd name="connsiteY5" fmla="*/ 1269203 h 1692226"/>
              <a:gd name="connsiteX6" fmla="*/ 9144767 w 9662615"/>
              <a:gd name="connsiteY6" fmla="*/ 1264120 h 1692226"/>
              <a:gd name="connsiteX7" fmla="*/ 8837252 w 9662615"/>
              <a:gd name="connsiteY7" fmla="*/ 1350515 h 1692226"/>
              <a:gd name="connsiteX8" fmla="*/ 8705466 w 9662615"/>
              <a:gd name="connsiteY8" fmla="*/ 1342419 h 1692226"/>
              <a:gd name="connsiteX9" fmla="*/ 8652221 w 9662615"/>
              <a:gd name="connsiteY9" fmla="*/ 1326906 h 1692226"/>
              <a:gd name="connsiteX10" fmla="*/ 8632312 w 9662615"/>
              <a:gd name="connsiteY10" fmla="*/ 1326025 h 1692226"/>
              <a:gd name="connsiteX11" fmla="*/ 8591582 w 9662615"/>
              <a:gd name="connsiteY11" fmla="*/ 1341666 h 1692226"/>
              <a:gd name="connsiteX12" fmla="*/ 8537336 w 9662615"/>
              <a:gd name="connsiteY12" fmla="*/ 1341684 h 1692226"/>
              <a:gd name="connsiteX13" fmla="*/ 8472508 w 9662615"/>
              <a:gd name="connsiteY13" fmla="*/ 1363109 h 1692226"/>
              <a:gd name="connsiteX14" fmla="*/ 8258477 w 9662615"/>
              <a:gd name="connsiteY14" fmla="*/ 1370666 h 1692226"/>
              <a:gd name="connsiteX15" fmla="*/ 8197961 w 9662615"/>
              <a:gd name="connsiteY15" fmla="*/ 1392804 h 1692226"/>
              <a:gd name="connsiteX16" fmla="*/ 8171196 w 9662615"/>
              <a:gd name="connsiteY16" fmla="*/ 1397216 h 1692226"/>
              <a:gd name="connsiteX17" fmla="*/ 8127667 w 9662615"/>
              <a:gd name="connsiteY17" fmla="*/ 1418254 h 1692226"/>
              <a:gd name="connsiteX18" fmla="*/ 7974579 w 9662615"/>
              <a:gd name="connsiteY18" fmla="*/ 1383439 h 1692226"/>
              <a:gd name="connsiteX19" fmla="*/ 7768351 w 9662615"/>
              <a:gd name="connsiteY19" fmla="*/ 1395051 h 1692226"/>
              <a:gd name="connsiteX20" fmla="*/ 7635985 w 9662615"/>
              <a:gd name="connsiteY20" fmla="*/ 1386363 h 1692226"/>
              <a:gd name="connsiteX21" fmla="*/ 7466069 w 9662615"/>
              <a:gd name="connsiteY21" fmla="*/ 1377654 h 1692226"/>
              <a:gd name="connsiteX22" fmla="*/ 7355642 w 9662615"/>
              <a:gd name="connsiteY22" fmla="*/ 1407761 h 1692226"/>
              <a:gd name="connsiteX23" fmla="*/ 7151610 w 9662615"/>
              <a:gd name="connsiteY23" fmla="*/ 1397856 h 1692226"/>
              <a:gd name="connsiteX24" fmla="*/ 7082147 w 9662615"/>
              <a:gd name="connsiteY24" fmla="*/ 1406113 h 1692226"/>
              <a:gd name="connsiteX25" fmla="*/ 7014958 w 9662615"/>
              <a:gd name="connsiteY25" fmla="*/ 1396883 h 1692226"/>
              <a:gd name="connsiteX26" fmla="*/ 6907567 w 9662615"/>
              <a:gd name="connsiteY26" fmla="*/ 1419149 h 1692226"/>
              <a:gd name="connsiteX27" fmla="*/ 6748428 w 9662615"/>
              <a:gd name="connsiteY27" fmla="*/ 1420308 h 1692226"/>
              <a:gd name="connsiteX28" fmla="*/ 6654257 w 9662615"/>
              <a:gd name="connsiteY28" fmla="*/ 1424143 h 1692226"/>
              <a:gd name="connsiteX29" fmla="*/ 6620123 w 9662615"/>
              <a:gd name="connsiteY29" fmla="*/ 1430535 h 1692226"/>
              <a:gd name="connsiteX30" fmla="*/ 6571355 w 9662615"/>
              <a:gd name="connsiteY30" fmla="*/ 1436144 h 1692226"/>
              <a:gd name="connsiteX31" fmla="*/ 6486557 w 9662615"/>
              <a:gd name="connsiteY31" fmla="*/ 1449861 h 1692226"/>
              <a:gd name="connsiteX32" fmla="*/ 6370419 w 9662615"/>
              <a:gd name="connsiteY32" fmla="*/ 1461649 h 1692226"/>
              <a:gd name="connsiteX33" fmla="*/ 6278839 w 9662615"/>
              <a:gd name="connsiteY33" fmla="*/ 1449160 h 1692226"/>
              <a:gd name="connsiteX34" fmla="*/ 6272455 w 9662615"/>
              <a:gd name="connsiteY34" fmla="*/ 1453191 h 1692226"/>
              <a:gd name="connsiteX35" fmla="*/ 6212659 w 9662615"/>
              <a:gd name="connsiteY35" fmla="*/ 1454850 h 1692226"/>
              <a:gd name="connsiteX36" fmla="*/ 6069317 w 9662615"/>
              <a:gd name="connsiteY36" fmla="*/ 1445838 h 1692226"/>
              <a:gd name="connsiteX37" fmla="*/ 5878477 w 9662615"/>
              <a:gd name="connsiteY37" fmla="*/ 1439180 h 1692226"/>
              <a:gd name="connsiteX38" fmla="*/ 5838387 w 9662615"/>
              <a:gd name="connsiteY38" fmla="*/ 1444679 h 1692226"/>
              <a:gd name="connsiteX39" fmla="*/ 5771136 w 9662615"/>
              <a:gd name="connsiteY39" fmla="*/ 1453639 h 1692226"/>
              <a:gd name="connsiteX40" fmla="*/ 5724081 w 9662615"/>
              <a:gd name="connsiteY40" fmla="*/ 1470431 h 1692226"/>
              <a:gd name="connsiteX41" fmla="*/ 5666577 w 9662615"/>
              <a:gd name="connsiteY41" fmla="*/ 1473921 h 1692226"/>
              <a:gd name="connsiteX42" fmla="*/ 5649068 w 9662615"/>
              <a:gd name="connsiteY42" fmla="*/ 1461676 h 1692226"/>
              <a:gd name="connsiteX43" fmla="*/ 5588902 w 9662615"/>
              <a:gd name="connsiteY43" fmla="*/ 1469647 h 1692226"/>
              <a:gd name="connsiteX44" fmla="*/ 5498090 w 9662615"/>
              <a:gd name="connsiteY44" fmla="*/ 1483173 h 1692226"/>
              <a:gd name="connsiteX45" fmla="*/ 5444641 w 9662615"/>
              <a:gd name="connsiteY45" fmla="*/ 1487602 h 1692226"/>
              <a:gd name="connsiteX46" fmla="*/ 5299812 w 9662615"/>
              <a:gd name="connsiteY46" fmla="*/ 1503362 h 1692226"/>
              <a:gd name="connsiteX47" fmla="*/ 5213947 w 9662615"/>
              <a:gd name="connsiteY47" fmla="*/ 1516637 h 1692226"/>
              <a:gd name="connsiteX48" fmla="*/ 5090342 w 9662615"/>
              <a:gd name="connsiteY48" fmla="*/ 1546680 h 1692226"/>
              <a:gd name="connsiteX49" fmla="*/ 5129812 w 9662615"/>
              <a:gd name="connsiteY49" fmla="*/ 1521277 h 1692226"/>
              <a:gd name="connsiteX50" fmla="*/ 5059484 w 9662615"/>
              <a:gd name="connsiteY50" fmla="*/ 1546802 h 1692226"/>
              <a:gd name="connsiteX51" fmla="*/ 5038524 w 9662615"/>
              <a:gd name="connsiteY51" fmla="*/ 1545675 h 1692226"/>
              <a:gd name="connsiteX52" fmla="*/ 5026564 w 9662615"/>
              <a:gd name="connsiteY52" fmla="*/ 1545376 h 1692226"/>
              <a:gd name="connsiteX53" fmla="*/ 4969433 w 9662615"/>
              <a:gd name="connsiteY53" fmla="*/ 1550865 h 1692226"/>
              <a:gd name="connsiteX54" fmla="*/ 4921303 w 9662615"/>
              <a:gd name="connsiteY54" fmla="*/ 1575379 h 1692226"/>
              <a:gd name="connsiteX55" fmla="*/ 4871726 w 9662615"/>
              <a:gd name="connsiteY55" fmla="*/ 1570584 h 1692226"/>
              <a:gd name="connsiteX56" fmla="*/ 4847242 w 9662615"/>
              <a:gd name="connsiteY56" fmla="*/ 1621094 h 1692226"/>
              <a:gd name="connsiteX57" fmla="*/ 4809131 w 9662615"/>
              <a:gd name="connsiteY57" fmla="*/ 1692226 h 1692226"/>
              <a:gd name="connsiteX58" fmla="*/ 4791466 w 9662615"/>
              <a:gd name="connsiteY58" fmla="*/ 1561324 h 1692226"/>
              <a:gd name="connsiteX59" fmla="*/ 4784247 w 9662615"/>
              <a:gd name="connsiteY59" fmla="*/ 1562342 h 1692226"/>
              <a:gd name="connsiteX60" fmla="*/ 4735334 w 9662615"/>
              <a:gd name="connsiteY60" fmla="*/ 1581778 h 1692226"/>
              <a:gd name="connsiteX61" fmla="*/ 4697562 w 9662615"/>
              <a:gd name="connsiteY61" fmla="*/ 1551206 h 1692226"/>
              <a:gd name="connsiteX62" fmla="*/ 4662664 w 9662615"/>
              <a:gd name="connsiteY62" fmla="*/ 1573162 h 1692226"/>
              <a:gd name="connsiteX63" fmla="*/ 4603028 w 9662615"/>
              <a:gd name="connsiteY63" fmla="*/ 1568821 h 1692226"/>
              <a:gd name="connsiteX64" fmla="*/ 4541612 w 9662615"/>
              <a:gd name="connsiteY64" fmla="*/ 1545262 h 1692226"/>
              <a:gd name="connsiteX65" fmla="*/ 4422155 w 9662615"/>
              <a:gd name="connsiteY65" fmla="*/ 1542059 h 1692226"/>
              <a:gd name="connsiteX66" fmla="*/ 4221826 w 9662615"/>
              <a:gd name="connsiteY66" fmla="*/ 1508923 h 1692226"/>
              <a:gd name="connsiteX67" fmla="*/ 4096601 w 9662615"/>
              <a:gd name="connsiteY67" fmla="*/ 1521563 h 1692226"/>
              <a:gd name="connsiteX68" fmla="*/ 3970635 w 9662615"/>
              <a:gd name="connsiteY68" fmla="*/ 1544815 h 1692226"/>
              <a:gd name="connsiteX69" fmla="*/ 3833906 w 9662615"/>
              <a:gd name="connsiteY69" fmla="*/ 1516637 h 1692226"/>
              <a:gd name="connsiteX70" fmla="*/ 3696258 w 9662615"/>
              <a:gd name="connsiteY70" fmla="*/ 1537563 h 1692226"/>
              <a:gd name="connsiteX71" fmla="*/ 3594070 w 9662615"/>
              <a:gd name="connsiteY71" fmla="*/ 1509422 h 1692226"/>
              <a:gd name="connsiteX72" fmla="*/ 3565233 w 9662615"/>
              <a:gd name="connsiteY72" fmla="*/ 1515122 h 1692226"/>
              <a:gd name="connsiteX73" fmla="*/ 3560267 w 9662615"/>
              <a:gd name="connsiteY73" fmla="*/ 1516288 h 1692226"/>
              <a:gd name="connsiteX74" fmla="*/ 3540258 w 9662615"/>
              <a:gd name="connsiteY74" fmla="*/ 1516976 h 1692226"/>
              <a:gd name="connsiteX75" fmla="*/ 3534780 w 9662615"/>
              <a:gd name="connsiteY75" fmla="*/ 1522141 h 1692226"/>
              <a:gd name="connsiteX76" fmla="*/ 3504783 w 9662615"/>
              <a:gd name="connsiteY76" fmla="*/ 1526739 h 1692226"/>
              <a:gd name="connsiteX77" fmla="*/ 3430805 w 9662615"/>
              <a:gd name="connsiteY77" fmla="*/ 1542521 h 1692226"/>
              <a:gd name="connsiteX78" fmla="*/ 3292707 w 9662615"/>
              <a:gd name="connsiteY78" fmla="*/ 1520490 h 1692226"/>
              <a:gd name="connsiteX79" fmla="*/ 3187872 w 9662615"/>
              <a:gd name="connsiteY79" fmla="*/ 1519991 h 1692226"/>
              <a:gd name="connsiteX80" fmla="*/ 3148026 w 9662615"/>
              <a:gd name="connsiteY80" fmla="*/ 1524777 h 1692226"/>
              <a:gd name="connsiteX81" fmla="*/ 3092394 w 9662615"/>
              <a:gd name="connsiteY81" fmla="*/ 1528115 h 1692226"/>
              <a:gd name="connsiteX82" fmla="*/ 2994200 w 9662615"/>
              <a:gd name="connsiteY82" fmla="*/ 1537857 h 1692226"/>
              <a:gd name="connsiteX83" fmla="*/ 2862301 w 9662615"/>
              <a:gd name="connsiteY83" fmla="*/ 1544250 h 1692226"/>
              <a:gd name="connsiteX84" fmla="*/ 2766335 w 9662615"/>
              <a:gd name="connsiteY84" fmla="*/ 1527662 h 1692226"/>
              <a:gd name="connsiteX85" fmla="*/ 2757836 w 9662615"/>
              <a:gd name="connsiteY85" fmla="*/ 1531371 h 1692226"/>
              <a:gd name="connsiteX86" fmla="*/ 2691555 w 9662615"/>
              <a:gd name="connsiteY86" fmla="*/ 1530283 h 1692226"/>
              <a:gd name="connsiteX87" fmla="*/ 2491676 w 9662615"/>
              <a:gd name="connsiteY87" fmla="*/ 1500859 h 1692226"/>
              <a:gd name="connsiteX88" fmla="*/ 2378036 w 9662615"/>
              <a:gd name="connsiteY88" fmla="*/ 1520645 h 1692226"/>
              <a:gd name="connsiteX89" fmla="*/ 2284269 w 9662615"/>
              <a:gd name="connsiteY89" fmla="*/ 1503068 h 1692226"/>
              <a:gd name="connsiteX90" fmla="*/ 2207104 w 9662615"/>
              <a:gd name="connsiteY90" fmla="*/ 1508888 h 1692226"/>
              <a:gd name="connsiteX91" fmla="*/ 2149226 w 9662615"/>
              <a:gd name="connsiteY91" fmla="*/ 1523409 h 1692226"/>
              <a:gd name="connsiteX92" fmla="*/ 2084783 w 9662615"/>
              <a:gd name="connsiteY92" fmla="*/ 1524245 h 1692226"/>
              <a:gd name="connsiteX93" fmla="*/ 2070075 w 9662615"/>
              <a:gd name="connsiteY93" fmla="*/ 1511285 h 1692226"/>
              <a:gd name="connsiteX94" fmla="*/ 2001057 w 9662615"/>
              <a:gd name="connsiteY94" fmla="*/ 1516449 h 1692226"/>
              <a:gd name="connsiteX95" fmla="*/ 1896330 w 9662615"/>
              <a:gd name="connsiteY95" fmla="*/ 1525725 h 1692226"/>
              <a:gd name="connsiteX96" fmla="*/ 1835994 w 9662615"/>
              <a:gd name="connsiteY96" fmla="*/ 1527678 h 1692226"/>
              <a:gd name="connsiteX97" fmla="*/ 1671119 w 9662615"/>
              <a:gd name="connsiteY97" fmla="*/ 1536701 h 1692226"/>
              <a:gd name="connsiteX98" fmla="*/ 1601337 w 9662615"/>
              <a:gd name="connsiteY98" fmla="*/ 1548552 h 1692226"/>
              <a:gd name="connsiteX99" fmla="*/ 1407755 w 9662615"/>
              <a:gd name="connsiteY99" fmla="*/ 1571444 h 1692226"/>
              <a:gd name="connsiteX100" fmla="*/ 1271994 w 9662615"/>
              <a:gd name="connsiteY100" fmla="*/ 1579471 h 1692226"/>
              <a:gd name="connsiteX101" fmla="*/ 1249226 w 9662615"/>
              <a:gd name="connsiteY101" fmla="*/ 1583140 h 1692226"/>
              <a:gd name="connsiteX102" fmla="*/ 1217719 w 9662615"/>
              <a:gd name="connsiteY102" fmla="*/ 1580863 h 1692226"/>
              <a:gd name="connsiteX103" fmla="*/ 1091432 w 9662615"/>
              <a:gd name="connsiteY103" fmla="*/ 1571003 h 1692226"/>
              <a:gd name="connsiteX104" fmla="*/ 992039 w 9662615"/>
              <a:gd name="connsiteY104" fmla="*/ 1556662 h 1692226"/>
              <a:gd name="connsiteX105" fmla="*/ 868264 w 9662615"/>
              <a:gd name="connsiteY105" fmla="*/ 1566392 h 1692226"/>
              <a:gd name="connsiteX106" fmla="*/ 792765 w 9662615"/>
              <a:gd name="connsiteY106" fmla="*/ 1563102 h 1692226"/>
              <a:gd name="connsiteX107" fmla="*/ 669055 w 9662615"/>
              <a:gd name="connsiteY107" fmla="*/ 1543638 h 1692226"/>
              <a:gd name="connsiteX108" fmla="*/ 506152 w 9662615"/>
              <a:gd name="connsiteY108" fmla="*/ 1549124 h 1692226"/>
              <a:gd name="connsiteX109" fmla="*/ 472797 w 9662615"/>
              <a:gd name="connsiteY109" fmla="*/ 1568904 h 1692226"/>
              <a:gd name="connsiteX110" fmla="*/ 427864 w 9662615"/>
              <a:gd name="connsiteY110" fmla="*/ 1580848 h 1692226"/>
              <a:gd name="connsiteX111" fmla="*/ 408381 w 9662615"/>
              <a:gd name="connsiteY111" fmla="*/ 1552940 h 1692226"/>
              <a:gd name="connsiteX112" fmla="*/ 267163 w 9662615"/>
              <a:gd name="connsiteY112" fmla="*/ 1531913 h 1692226"/>
              <a:gd name="connsiteX113" fmla="*/ 196644 w 9662615"/>
              <a:gd name="connsiteY113" fmla="*/ 1524565 h 1692226"/>
              <a:gd name="connsiteX114" fmla="*/ 86819 w 9662615"/>
              <a:gd name="connsiteY114" fmla="*/ 1519517 h 1692226"/>
              <a:gd name="connsiteX115" fmla="*/ 53369 w 9662615"/>
              <a:gd name="connsiteY115" fmla="*/ 1516853 h 1692226"/>
              <a:gd name="connsiteX116" fmla="*/ 2359 w 9662615"/>
              <a:gd name="connsiteY116" fmla="*/ 1515247 h 1692226"/>
              <a:gd name="connsiteX117" fmla="*/ 0 w 9662615"/>
              <a:gd name="connsiteY117" fmla="*/ 1514932 h 1692226"/>
              <a:gd name="connsiteX118" fmla="*/ 0 w 9662615"/>
              <a:gd name="connsiteY118" fmla="*/ 0 h 1692226"/>
              <a:gd name="connsiteX0" fmla="*/ 0 w 9662615"/>
              <a:gd name="connsiteY0" fmla="*/ 0 h 1621094"/>
              <a:gd name="connsiteX1" fmla="*/ 9662615 w 9662615"/>
              <a:gd name="connsiteY1" fmla="*/ 0 h 1621094"/>
              <a:gd name="connsiteX2" fmla="*/ 9662615 w 9662615"/>
              <a:gd name="connsiteY2" fmla="*/ 1280346 h 1621094"/>
              <a:gd name="connsiteX3" fmla="*/ 9658420 w 9662615"/>
              <a:gd name="connsiteY3" fmla="*/ 1280106 h 1621094"/>
              <a:gd name="connsiteX4" fmla="*/ 9469546 w 9662615"/>
              <a:gd name="connsiteY4" fmla="*/ 1289837 h 1621094"/>
              <a:gd name="connsiteX5" fmla="*/ 9385895 w 9662615"/>
              <a:gd name="connsiteY5" fmla="*/ 1269203 h 1621094"/>
              <a:gd name="connsiteX6" fmla="*/ 9144767 w 9662615"/>
              <a:gd name="connsiteY6" fmla="*/ 1264120 h 1621094"/>
              <a:gd name="connsiteX7" fmla="*/ 8837252 w 9662615"/>
              <a:gd name="connsiteY7" fmla="*/ 1350515 h 1621094"/>
              <a:gd name="connsiteX8" fmla="*/ 8705466 w 9662615"/>
              <a:gd name="connsiteY8" fmla="*/ 1342419 h 1621094"/>
              <a:gd name="connsiteX9" fmla="*/ 8652221 w 9662615"/>
              <a:gd name="connsiteY9" fmla="*/ 1326906 h 1621094"/>
              <a:gd name="connsiteX10" fmla="*/ 8632312 w 9662615"/>
              <a:gd name="connsiteY10" fmla="*/ 1326025 h 1621094"/>
              <a:gd name="connsiteX11" fmla="*/ 8591582 w 9662615"/>
              <a:gd name="connsiteY11" fmla="*/ 1341666 h 1621094"/>
              <a:gd name="connsiteX12" fmla="*/ 8537336 w 9662615"/>
              <a:gd name="connsiteY12" fmla="*/ 1341684 h 1621094"/>
              <a:gd name="connsiteX13" fmla="*/ 8472508 w 9662615"/>
              <a:gd name="connsiteY13" fmla="*/ 1363109 h 1621094"/>
              <a:gd name="connsiteX14" fmla="*/ 8258477 w 9662615"/>
              <a:gd name="connsiteY14" fmla="*/ 1370666 h 1621094"/>
              <a:gd name="connsiteX15" fmla="*/ 8197961 w 9662615"/>
              <a:gd name="connsiteY15" fmla="*/ 1392804 h 1621094"/>
              <a:gd name="connsiteX16" fmla="*/ 8171196 w 9662615"/>
              <a:gd name="connsiteY16" fmla="*/ 1397216 h 1621094"/>
              <a:gd name="connsiteX17" fmla="*/ 8127667 w 9662615"/>
              <a:gd name="connsiteY17" fmla="*/ 1418254 h 1621094"/>
              <a:gd name="connsiteX18" fmla="*/ 7974579 w 9662615"/>
              <a:gd name="connsiteY18" fmla="*/ 1383439 h 1621094"/>
              <a:gd name="connsiteX19" fmla="*/ 7768351 w 9662615"/>
              <a:gd name="connsiteY19" fmla="*/ 1395051 h 1621094"/>
              <a:gd name="connsiteX20" fmla="*/ 7635985 w 9662615"/>
              <a:gd name="connsiteY20" fmla="*/ 1386363 h 1621094"/>
              <a:gd name="connsiteX21" fmla="*/ 7466069 w 9662615"/>
              <a:gd name="connsiteY21" fmla="*/ 1377654 h 1621094"/>
              <a:gd name="connsiteX22" fmla="*/ 7355642 w 9662615"/>
              <a:gd name="connsiteY22" fmla="*/ 1407761 h 1621094"/>
              <a:gd name="connsiteX23" fmla="*/ 7151610 w 9662615"/>
              <a:gd name="connsiteY23" fmla="*/ 1397856 h 1621094"/>
              <a:gd name="connsiteX24" fmla="*/ 7082147 w 9662615"/>
              <a:gd name="connsiteY24" fmla="*/ 1406113 h 1621094"/>
              <a:gd name="connsiteX25" fmla="*/ 7014958 w 9662615"/>
              <a:gd name="connsiteY25" fmla="*/ 1396883 h 1621094"/>
              <a:gd name="connsiteX26" fmla="*/ 6907567 w 9662615"/>
              <a:gd name="connsiteY26" fmla="*/ 1419149 h 1621094"/>
              <a:gd name="connsiteX27" fmla="*/ 6748428 w 9662615"/>
              <a:gd name="connsiteY27" fmla="*/ 1420308 h 1621094"/>
              <a:gd name="connsiteX28" fmla="*/ 6654257 w 9662615"/>
              <a:gd name="connsiteY28" fmla="*/ 1424143 h 1621094"/>
              <a:gd name="connsiteX29" fmla="*/ 6620123 w 9662615"/>
              <a:gd name="connsiteY29" fmla="*/ 1430535 h 1621094"/>
              <a:gd name="connsiteX30" fmla="*/ 6571355 w 9662615"/>
              <a:gd name="connsiteY30" fmla="*/ 1436144 h 1621094"/>
              <a:gd name="connsiteX31" fmla="*/ 6486557 w 9662615"/>
              <a:gd name="connsiteY31" fmla="*/ 1449861 h 1621094"/>
              <a:gd name="connsiteX32" fmla="*/ 6370419 w 9662615"/>
              <a:gd name="connsiteY32" fmla="*/ 1461649 h 1621094"/>
              <a:gd name="connsiteX33" fmla="*/ 6278839 w 9662615"/>
              <a:gd name="connsiteY33" fmla="*/ 1449160 h 1621094"/>
              <a:gd name="connsiteX34" fmla="*/ 6272455 w 9662615"/>
              <a:gd name="connsiteY34" fmla="*/ 1453191 h 1621094"/>
              <a:gd name="connsiteX35" fmla="*/ 6212659 w 9662615"/>
              <a:gd name="connsiteY35" fmla="*/ 1454850 h 1621094"/>
              <a:gd name="connsiteX36" fmla="*/ 6069317 w 9662615"/>
              <a:gd name="connsiteY36" fmla="*/ 1445838 h 1621094"/>
              <a:gd name="connsiteX37" fmla="*/ 5878477 w 9662615"/>
              <a:gd name="connsiteY37" fmla="*/ 1439180 h 1621094"/>
              <a:gd name="connsiteX38" fmla="*/ 5838387 w 9662615"/>
              <a:gd name="connsiteY38" fmla="*/ 1444679 h 1621094"/>
              <a:gd name="connsiteX39" fmla="*/ 5771136 w 9662615"/>
              <a:gd name="connsiteY39" fmla="*/ 1453639 h 1621094"/>
              <a:gd name="connsiteX40" fmla="*/ 5724081 w 9662615"/>
              <a:gd name="connsiteY40" fmla="*/ 1470431 h 1621094"/>
              <a:gd name="connsiteX41" fmla="*/ 5666577 w 9662615"/>
              <a:gd name="connsiteY41" fmla="*/ 1473921 h 1621094"/>
              <a:gd name="connsiteX42" fmla="*/ 5649068 w 9662615"/>
              <a:gd name="connsiteY42" fmla="*/ 1461676 h 1621094"/>
              <a:gd name="connsiteX43" fmla="*/ 5588902 w 9662615"/>
              <a:gd name="connsiteY43" fmla="*/ 1469647 h 1621094"/>
              <a:gd name="connsiteX44" fmla="*/ 5498090 w 9662615"/>
              <a:gd name="connsiteY44" fmla="*/ 1483173 h 1621094"/>
              <a:gd name="connsiteX45" fmla="*/ 5444641 w 9662615"/>
              <a:gd name="connsiteY45" fmla="*/ 1487602 h 1621094"/>
              <a:gd name="connsiteX46" fmla="*/ 5299812 w 9662615"/>
              <a:gd name="connsiteY46" fmla="*/ 1503362 h 1621094"/>
              <a:gd name="connsiteX47" fmla="*/ 5213947 w 9662615"/>
              <a:gd name="connsiteY47" fmla="*/ 1516637 h 1621094"/>
              <a:gd name="connsiteX48" fmla="*/ 5090342 w 9662615"/>
              <a:gd name="connsiteY48" fmla="*/ 1546680 h 1621094"/>
              <a:gd name="connsiteX49" fmla="*/ 5129812 w 9662615"/>
              <a:gd name="connsiteY49" fmla="*/ 1521277 h 1621094"/>
              <a:gd name="connsiteX50" fmla="*/ 5059484 w 9662615"/>
              <a:gd name="connsiteY50" fmla="*/ 1546802 h 1621094"/>
              <a:gd name="connsiteX51" fmla="*/ 5038524 w 9662615"/>
              <a:gd name="connsiteY51" fmla="*/ 1545675 h 1621094"/>
              <a:gd name="connsiteX52" fmla="*/ 5026564 w 9662615"/>
              <a:gd name="connsiteY52" fmla="*/ 1545376 h 1621094"/>
              <a:gd name="connsiteX53" fmla="*/ 4969433 w 9662615"/>
              <a:gd name="connsiteY53" fmla="*/ 1550865 h 1621094"/>
              <a:gd name="connsiteX54" fmla="*/ 4921303 w 9662615"/>
              <a:gd name="connsiteY54" fmla="*/ 1575379 h 1621094"/>
              <a:gd name="connsiteX55" fmla="*/ 4871726 w 9662615"/>
              <a:gd name="connsiteY55" fmla="*/ 1570584 h 1621094"/>
              <a:gd name="connsiteX56" fmla="*/ 4847242 w 9662615"/>
              <a:gd name="connsiteY56" fmla="*/ 1621094 h 1621094"/>
              <a:gd name="connsiteX57" fmla="*/ 4821058 w 9662615"/>
              <a:gd name="connsiteY57" fmla="*/ 1553078 h 1621094"/>
              <a:gd name="connsiteX58" fmla="*/ 4791466 w 9662615"/>
              <a:gd name="connsiteY58" fmla="*/ 1561324 h 1621094"/>
              <a:gd name="connsiteX59" fmla="*/ 4784247 w 9662615"/>
              <a:gd name="connsiteY59" fmla="*/ 1562342 h 1621094"/>
              <a:gd name="connsiteX60" fmla="*/ 4735334 w 9662615"/>
              <a:gd name="connsiteY60" fmla="*/ 1581778 h 1621094"/>
              <a:gd name="connsiteX61" fmla="*/ 4697562 w 9662615"/>
              <a:gd name="connsiteY61" fmla="*/ 1551206 h 1621094"/>
              <a:gd name="connsiteX62" fmla="*/ 4662664 w 9662615"/>
              <a:gd name="connsiteY62" fmla="*/ 1573162 h 1621094"/>
              <a:gd name="connsiteX63" fmla="*/ 4603028 w 9662615"/>
              <a:gd name="connsiteY63" fmla="*/ 1568821 h 1621094"/>
              <a:gd name="connsiteX64" fmla="*/ 4541612 w 9662615"/>
              <a:gd name="connsiteY64" fmla="*/ 1545262 h 1621094"/>
              <a:gd name="connsiteX65" fmla="*/ 4422155 w 9662615"/>
              <a:gd name="connsiteY65" fmla="*/ 1542059 h 1621094"/>
              <a:gd name="connsiteX66" fmla="*/ 4221826 w 9662615"/>
              <a:gd name="connsiteY66" fmla="*/ 1508923 h 1621094"/>
              <a:gd name="connsiteX67" fmla="*/ 4096601 w 9662615"/>
              <a:gd name="connsiteY67" fmla="*/ 1521563 h 1621094"/>
              <a:gd name="connsiteX68" fmla="*/ 3970635 w 9662615"/>
              <a:gd name="connsiteY68" fmla="*/ 1544815 h 1621094"/>
              <a:gd name="connsiteX69" fmla="*/ 3833906 w 9662615"/>
              <a:gd name="connsiteY69" fmla="*/ 1516637 h 1621094"/>
              <a:gd name="connsiteX70" fmla="*/ 3696258 w 9662615"/>
              <a:gd name="connsiteY70" fmla="*/ 1537563 h 1621094"/>
              <a:gd name="connsiteX71" fmla="*/ 3594070 w 9662615"/>
              <a:gd name="connsiteY71" fmla="*/ 1509422 h 1621094"/>
              <a:gd name="connsiteX72" fmla="*/ 3565233 w 9662615"/>
              <a:gd name="connsiteY72" fmla="*/ 1515122 h 1621094"/>
              <a:gd name="connsiteX73" fmla="*/ 3560267 w 9662615"/>
              <a:gd name="connsiteY73" fmla="*/ 1516288 h 1621094"/>
              <a:gd name="connsiteX74" fmla="*/ 3540258 w 9662615"/>
              <a:gd name="connsiteY74" fmla="*/ 1516976 h 1621094"/>
              <a:gd name="connsiteX75" fmla="*/ 3534780 w 9662615"/>
              <a:gd name="connsiteY75" fmla="*/ 1522141 h 1621094"/>
              <a:gd name="connsiteX76" fmla="*/ 3504783 w 9662615"/>
              <a:gd name="connsiteY76" fmla="*/ 1526739 h 1621094"/>
              <a:gd name="connsiteX77" fmla="*/ 3430805 w 9662615"/>
              <a:gd name="connsiteY77" fmla="*/ 1542521 h 1621094"/>
              <a:gd name="connsiteX78" fmla="*/ 3292707 w 9662615"/>
              <a:gd name="connsiteY78" fmla="*/ 1520490 h 1621094"/>
              <a:gd name="connsiteX79" fmla="*/ 3187872 w 9662615"/>
              <a:gd name="connsiteY79" fmla="*/ 1519991 h 1621094"/>
              <a:gd name="connsiteX80" fmla="*/ 3148026 w 9662615"/>
              <a:gd name="connsiteY80" fmla="*/ 1524777 h 1621094"/>
              <a:gd name="connsiteX81" fmla="*/ 3092394 w 9662615"/>
              <a:gd name="connsiteY81" fmla="*/ 1528115 h 1621094"/>
              <a:gd name="connsiteX82" fmla="*/ 2994200 w 9662615"/>
              <a:gd name="connsiteY82" fmla="*/ 1537857 h 1621094"/>
              <a:gd name="connsiteX83" fmla="*/ 2862301 w 9662615"/>
              <a:gd name="connsiteY83" fmla="*/ 1544250 h 1621094"/>
              <a:gd name="connsiteX84" fmla="*/ 2766335 w 9662615"/>
              <a:gd name="connsiteY84" fmla="*/ 1527662 h 1621094"/>
              <a:gd name="connsiteX85" fmla="*/ 2757836 w 9662615"/>
              <a:gd name="connsiteY85" fmla="*/ 1531371 h 1621094"/>
              <a:gd name="connsiteX86" fmla="*/ 2691555 w 9662615"/>
              <a:gd name="connsiteY86" fmla="*/ 1530283 h 1621094"/>
              <a:gd name="connsiteX87" fmla="*/ 2491676 w 9662615"/>
              <a:gd name="connsiteY87" fmla="*/ 1500859 h 1621094"/>
              <a:gd name="connsiteX88" fmla="*/ 2378036 w 9662615"/>
              <a:gd name="connsiteY88" fmla="*/ 1520645 h 1621094"/>
              <a:gd name="connsiteX89" fmla="*/ 2284269 w 9662615"/>
              <a:gd name="connsiteY89" fmla="*/ 1503068 h 1621094"/>
              <a:gd name="connsiteX90" fmla="*/ 2207104 w 9662615"/>
              <a:gd name="connsiteY90" fmla="*/ 1508888 h 1621094"/>
              <a:gd name="connsiteX91" fmla="*/ 2149226 w 9662615"/>
              <a:gd name="connsiteY91" fmla="*/ 1523409 h 1621094"/>
              <a:gd name="connsiteX92" fmla="*/ 2084783 w 9662615"/>
              <a:gd name="connsiteY92" fmla="*/ 1524245 h 1621094"/>
              <a:gd name="connsiteX93" fmla="*/ 2070075 w 9662615"/>
              <a:gd name="connsiteY93" fmla="*/ 1511285 h 1621094"/>
              <a:gd name="connsiteX94" fmla="*/ 2001057 w 9662615"/>
              <a:gd name="connsiteY94" fmla="*/ 1516449 h 1621094"/>
              <a:gd name="connsiteX95" fmla="*/ 1896330 w 9662615"/>
              <a:gd name="connsiteY95" fmla="*/ 1525725 h 1621094"/>
              <a:gd name="connsiteX96" fmla="*/ 1835994 w 9662615"/>
              <a:gd name="connsiteY96" fmla="*/ 1527678 h 1621094"/>
              <a:gd name="connsiteX97" fmla="*/ 1671119 w 9662615"/>
              <a:gd name="connsiteY97" fmla="*/ 1536701 h 1621094"/>
              <a:gd name="connsiteX98" fmla="*/ 1601337 w 9662615"/>
              <a:gd name="connsiteY98" fmla="*/ 1548552 h 1621094"/>
              <a:gd name="connsiteX99" fmla="*/ 1407755 w 9662615"/>
              <a:gd name="connsiteY99" fmla="*/ 1571444 h 1621094"/>
              <a:gd name="connsiteX100" fmla="*/ 1271994 w 9662615"/>
              <a:gd name="connsiteY100" fmla="*/ 1579471 h 1621094"/>
              <a:gd name="connsiteX101" fmla="*/ 1249226 w 9662615"/>
              <a:gd name="connsiteY101" fmla="*/ 1583140 h 1621094"/>
              <a:gd name="connsiteX102" fmla="*/ 1217719 w 9662615"/>
              <a:gd name="connsiteY102" fmla="*/ 1580863 h 1621094"/>
              <a:gd name="connsiteX103" fmla="*/ 1091432 w 9662615"/>
              <a:gd name="connsiteY103" fmla="*/ 1571003 h 1621094"/>
              <a:gd name="connsiteX104" fmla="*/ 992039 w 9662615"/>
              <a:gd name="connsiteY104" fmla="*/ 1556662 h 1621094"/>
              <a:gd name="connsiteX105" fmla="*/ 868264 w 9662615"/>
              <a:gd name="connsiteY105" fmla="*/ 1566392 h 1621094"/>
              <a:gd name="connsiteX106" fmla="*/ 792765 w 9662615"/>
              <a:gd name="connsiteY106" fmla="*/ 1563102 h 1621094"/>
              <a:gd name="connsiteX107" fmla="*/ 669055 w 9662615"/>
              <a:gd name="connsiteY107" fmla="*/ 1543638 h 1621094"/>
              <a:gd name="connsiteX108" fmla="*/ 506152 w 9662615"/>
              <a:gd name="connsiteY108" fmla="*/ 1549124 h 1621094"/>
              <a:gd name="connsiteX109" fmla="*/ 472797 w 9662615"/>
              <a:gd name="connsiteY109" fmla="*/ 1568904 h 1621094"/>
              <a:gd name="connsiteX110" fmla="*/ 427864 w 9662615"/>
              <a:gd name="connsiteY110" fmla="*/ 1580848 h 1621094"/>
              <a:gd name="connsiteX111" fmla="*/ 408381 w 9662615"/>
              <a:gd name="connsiteY111" fmla="*/ 1552940 h 1621094"/>
              <a:gd name="connsiteX112" fmla="*/ 267163 w 9662615"/>
              <a:gd name="connsiteY112" fmla="*/ 1531913 h 1621094"/>
              <a:gd name="connsiteX113" fmla="*/ 196644 w 9662615"/>
              <a:gd name="connsiteY113" fmla="*/ 1524565 h 1621094"/>
              <a:gd name="connsiteX114" fmla="*/ 86819 w 9662615"/>
              <a:gd name="connsiteY114" fmla="*/ 1519517 h 1621094"/>
              <a:gd name="connsiteX115" fmla="*/ 53369 w 9662615"/>
              <a:gd name="connsiteY115" fmla="*/ 1516853 h 1621094"/>
              <a:gd name="connsiteX116" fmla="*/ 2359 w 9662615"/>
              <a:gd name="connsiteY116" fmla="*/ 1515247 h 1621094"/>
              <a:gd name="connsiteX117" fmla="*/ 0 w 9662615"/>
              <a:gd name="connsiteY117" fmla="*/ 1514932 h 1621094"/>
              <a:gd name="connsiteX118" fmla="*/ 0 w 9662615"/>
              <a:gd name="connsiteY118" fmla="*/ 0 h 1621094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1303 w 9662615"/>
              <a:gd name="connsiteY54" fmla="*/ 1575379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5334 w 9662615"/>
              <a:gd name="connsiteY60" fmla="*/ 158177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41612 w 9662615"/>
              <a:gd name="connsiteY64" fmla="*/ 1545262 h 1583140"/>
              <a:gd name="connsiteX65" fmla="*/ 4422155 w 9662615"/>
              <a:gd name="connsiteY65" fmla="*/ 1542059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5334 w 9662615"/>
              <a:gd name="connsiteY60" fmla="*/ 158177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41612 w 9662615"/>
              <a:gd name="connsiteY64" fmla="*/ 1545262 h 1583140"/>
              <a:gd name="connsiteX65" fmla="*/ 4422155 w 9662615"/>
              <a:gd name="connsiteY65" fmla="*/ 1542059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97680"/>
              <a:gd name="connsiteX1" fmla="*/ 9662615 w 9662615"/>
              <a:gd name="connsiteY1" fmla="*/ 0 h 1597680"/>
              <a:gd name="connsiteX2" fmla="*/ 9662615 w 9662615"/>
              <a:gd name="connsiteY2" fmla="*/ 1280346 h 1597680"/>
              <a:gd name="connsiteX3" fmla="*/ 9658420 w 9662615"/>
              <a:gd name="connsiteY3" fmla="*/ 1280106 h 1597680"/>
              <a:gd name="connsiteX4" fmla="*/ 9469546 w 9662615"/>
              <a:gd name="connsiteY4" fmla="*/ 1289837 h 1597680"/>
              <a:gd name="connsiteX5" fmla="*/ 9385895 w 9662615"/>
              <a:gd name="connsiteY5" fmla="*/ 1269203 h 1597680"/>
              <a:gd name="connsiteX6" fmla="*/ 9144767 w 9662615"/>
              <a:gd name="connsiteY6" fmla="*/ 1264120 h 1597680"/>
              <a:gd name="connsiteX7" fmla="*/ 8837252 w 9662615"/>
              <a:gd name="connsiteY7" fmla="*/ 1350515 h 1597680"/>
              <a:gd name="connsiteX8" fmla="*/ 8705466 w 9662615"/>
              <a:gd name="connsiteY8" fmla="*/ 1342419 h 1597680"/>
              <a:gd name="connsiteX9" fmla="*/ 8652221 w 9662615"/>
              <a:gd name="connsiteY9" fmla="*/ 1326906 h 1597680"/>
              <a:gd name="connsiteX10" fmla="*/ 8632312 w 9662615"/>
              <a:gd name="connsiteY10" fmla="*/ 1326025 h 1597680"/>
              <a:gd name="connsiteX11" fmla="*/ 8591582 w 9662615"/>
              <a:gd name="connsiteY11" fmla="*/ 1341666 h 1597680"/>
              <a:gd name="connsiteX12" fmla="*/ 8537336 w 9662615"/>
              <a:gd name="connsiteY12" fmla="*/ 1341684 h 1597680"/>
              <a:gd name="connsiteX13" fmla="*/ 8472508 w 9662615"/>
              <a:gd name="connsiteY13" fmla="*/ 1363109 h 1597680"/>
              <a:gd name="connsiteX14" fmla="*/ 8258477 w 9662615"/>
              <a:gd name="connsiteY14" fmla="*/ 1370666 h 1597680"/>
              <a:gd name="connsiteX15" fmla="*/ 8197961 w 9662615"/>
              <a:gd name="connsiteY15" fmla="*/ 1392804 h 1597680"/>
              <a:gd name="connsiteX16" fmla="*/ 8171196 w 9662615"/>
              <a:gd name="connsiteY16" fmla="*/ 1397216 h 1597680"/>
              <a:gd name="connsiteX17" fmla="*/ 8127667 w 9662615"/>
              <a:gd name="connsiteY17" fmla="*/ 1418254 h 1597680"/>
              <a:gd name="connsiteX18" fmla="*/ 7974579 w 9662615"/>
              <a:gd name="connsiteY18" fmla="*/ 1383439 h 1597680"/>
              <a:gd name="connsiteX19" fmla="*/ 7768351 w 9662615"/>
              <a:gd name="connsiteY19" fmla="*/ 1395051 h 1597680"/>
              <a:gd name="connsiteX20" fmla="*/ 7635985 w 9662615"/>
              <a:gd name="connsiteY20" fmla="*/ 1386363 h 1597680"/>
              <a:gd name="connsiteX21" fmla="*/ 7466069 w 9662615"/>
              <a:gd name="connsiteY21" fmla="*/ 1377654 h 1597680"/>
              <a:gd name="connsiteX22" fmla="*/ 7355642 w 9662615"/>
              <a:gd name="connsiteY22" fmla="*/ 1407761 h 1597680"/>
              <a:gd name="connsiteX23" fmla="*/ 7151610 w 9662615"/>
              <a:gd name="connsiteY23" fmla="*/ 1397856 h 1597680"/>
              <a:gd name="connsiteX24" fmla="*/ 7082147 w 9662615"/>
              <a:gd name="connsiteY24" fmla="*/ 1406113 h 1597680"/>
              <a:gd name="connsiteX25" fmla="*/ 7014958 w 9662615"/>
              <a:gd name="connsiteY25" fmla="*/ 1396883 h 1597680"/>
              <a:gd name="connsiteX26" fmla="*/ 6907567 w 9662615"/>
              <a:gd name="connsiteY26" fmla="*/ 1419149 h 1597680"/>
              <a:gd name="connsiteX27" fmla="*/ 6748428 w 9662615"/>
              <a:gd name="connsiteY27" fmla="*/ 1420308 h 1597680"/>
              <a:gd name="connsiteX28" fmla="*/ 6654257 w 9662615"/>
              <a:gd name="connsiteY28" fmla="*/ 1424143 h 1597680"/>
              <a:gd name="connsiteX29" fmla="*/ 6620123 w 9662615"/>
              <a:gd name="connsiteY29" fmla="*/ 1430535 h 1597680"/>
              <a:gd name="connsiteX30" fmla="*/ 6571355 w 9662615"/>
              <a:gd name="connsiteY30" fmla="*/ 1436144 h 1597680"/>
              <a:gd name="connsiteX31" fmla="*/ 6486557 w 9662615"/>
              <a:gd name="connsiteY31" fmla="*/ 1449861 h 1597680"/>
              <a:gd name="connsiteX32" fmla="*/ 6370419 w 9662615"/>
              <a:gd name="connsiteY32" fmla="*/ 1461649 h 1597680"/>
              <a:gd name="connsiteX33" fmla="*/ 6278839 w 9662615"/>
              <a:gd name="connsiteY33" fmla="*/ 1449160 h 1597680"/>
              <a:gd name="connsiteX34" fmla="*/ 6272455 w 9662615"/>
              <a:gd name="connsiteY34" fmla="*/ 1453191 h 1597680"/>
              <a:gd name="connsiteX35" fmla="*/ 6212659 w 9662615"/>
              <a:gd name="connsiteY35" fmla="*/ 1454850 h 1597680"/>
              <a:gd name="connsiteX36" fmla="*/ 6069317 w 9662615"/>
              <a:gd name="connsiteY36" fmla="*/ 1445838 h 1597680"/>
              <a:gd name="connsiteX37" fmla="*/ 5878477 w 9662615"/>
              <a:gd name="connsiteY37" fmla="*/ 1439180 h 1597680"/>
              <a:gd name="connsiteX38" fmla="*/ 5838387 w 9662615"/>
              <a:gd name="connsiteY38" fmla="*/ 1444679 h 1597680"/>
              <a:gd name="connsiteX39" fmla="*/ 5771136 w 9662615"/>
              <a:gd name="connsiteY39" fmla="*/ 1453639 h 1597680"/>
              <a:gd name="connsiteX40" fmla="*/ 5724081 w 9662615"/>
              <a:gd name="connsiteY40" fmla="*/ 1470431 h 1597680"/>
              <a:gd name="connsiteX41" fmla="*/ 5666577 w 9662615"/>
              <a:gd name="connsiteY41" fmla="*/ 1473921 h 1597680"/>
              <a:gd name="connsiteX42" fmla="*/ 5649068 w 9662615"/>
              <a:gd name="connsiteY42" fmla="*/ 1461676 h 1597680"/>
              <a:gd name="connsiteX43" fmla="*/ 5588902 w 9662615"/>
              <a:gd name="connsiteY43" fmla="*/ 1469647 h 1597680"/>
              <a:gd name="connsiteX44" fmla="*/ 5498090 w 9662615"/>
              <a:gd name="connsiteY44" fmla="*/ 1483173 h 1597680"/>
              <a:gd name="connsiteX45" fmla="*/ 5444641 w 9662615"/>
              <a:gd name="connsiteY45" fmla="*/ 1487602 h 1597680"/>
              <a:gd name="connsiteX46" fmla="*/ 5299812 w 9662615"/>
              <a:gd name="connsiteY46" fmla="*/ 1503362 h 1597680"/>
              <a:gd name="connsiteX47" fmla="*/ 5213947 w 9662615"/>
              <a:gd name="connsiteY47" fmla="*/ 1516637 h 1597680"/>
              <a:gd name="connsiteX48" fmla="*/ 5090342 w 9662615"/>
              <a:gd name="connsiteY48" fmla="*/ 1546680 h 1597680"/>
              <a:gd name="connsiteX49" fmla="*/ 5129812 w 9662615"/>
              <a:gd name="connsiteY49" fmla="*/ 1521277 h 1597680"/>
              <a:gd name="connsiteX50" fmla="*/ 5059484 w 9662615"/>
              <a:gd name="connsiteY50" fmla="*/ 1546802 h 1597680"/>
              <a:gd name="connsiteX51" fmla="*/ 5038524 w 9662615"/>
              <a:gd name="connsiteY51" fmla="*/ 1545675 h 1597680"/>
              <a:gd name="connsiteX52" fmla="*/ 5026564 w 9662615"/>
              <a:gd name="connsiteY52" fmla="*/ 1545376 h 1597680"/>
              <a:gd name="connsiteX53" fmla="*/ 4969433 w 9662615"/>
              <a:gd name="connsiteY53" fmla="*/ 1550865 h 1597680"/>
              <a:gd name="connsiteX54" fmla="*/ 4929254 w 9662615"/>
              <a:gd name="connsiteY54" fmla="*/ 1563452 h 1597680"/>
              <a:gd name="connsiteX55" fmla="*/ 4871726 w 9662615"/>
              <a:gd name="connsiteY55" fmla="*/ 1570584 h 1597680"/>
              <a:gd name="connsiteX56" fmla="*/ 4843267 w 9662615"/>
              <a:gd name="connsiteY56" fmla="*/ 1561459 h 1597680"/>
              <a:gd name="connsiteX57" fmla="*/ 4821058 w 9662615"/>
              <a:gd name="connsiteY57" fmla="*/ 1553078 h 1597680"/>
              <a:gd name="connsiteX58" fmla="*/ 4791466 w 9662615"/>
              <a:gd name="connsiteY58" fmla="*/ 1561324 h 1597680"/>
              <a:gd name="connsiteX59" fmla="*/ 4784247 w 9662615"/>
              <a:gd name="connsiteY59" fmla="*/ 1562342 h 1597680"/>
              <a:gd name="connsiteX60" fmla="*/ 4743285 w 9662615"/>
              <a:gd name="connsiteY60" fmla="*/ 1597680 h 1597680"/>
              <a:gd name="connsiteX61" fmla="*/ 4697562 w 9662615"/>
              <a:gd name="connsiteY61" fmla="*/ 1551206 h 1597680"/>
              <a:gd name="connsiteX62" fmla="*/ 4662664 w 9662615"/>
              <a:gd name="connsiteY62" fmla="*/ 1573162 h 1597680"/>
              <a:gd name="connsiteX63" fmla="*/ 4603028 w 9662615"/>
              <a:gd name="connsiteY63" fmla="*/ 1568821 h 1597680"/>
              <a:gd name="connsiteX64" fmla="*/ 4541612 w 9662615"/>
              <a:gd name="connsiteY64" fmla="*/ 1545262 h 1597680"/>
              <a:gd name="connsiteX65" fmla="*/ 4422155 w 9662615"/>
              <a:gd name="connsiteY65" fmla="*/ 1542059 h 1597680"/>
              <a:gd name="connsiteX66" fmla="*/ 4221826 w 9662615"/>
              <a:gd name="connsiteY66" fmla="*/ 1508923 h 1597680"/>
              <a:gd name="connsiteX67" fmla="*/ 4096601 w 9662615"/>
              <a:gd name="connsiteY67" fmla="*/ 1521563 h 1597680"/>
              <a:gd name="connsiteX68" fmla="*/ 3970635 w 9662615"/>
              <a:gd name="connsiteY68" fmla="*/ 1544815 h 1597680"/>
              <a:gd name="connsiteX69" fmla="*/ 3833906 w 9662615"/>
              <a:gd name="connsiteY69" fmla="*/ 1516637 h 1597680"/>
              <a:gd name="connsiteX70" fmla="*/ 3696258 w 9662615"/>
              <a:gd name="connsiteY70" fmla="*/ 1537563 h 1597680"/>
              <a:gd name="connsiteX71" fmla="*/ 3594070 w 9662615"/>
              <a:gd name="connsiteY71" fmla="*/ 1509422 h 1597680"/>
              <a:gd name="connsiteX72" fmla="*/ 3565233 w 9662615"/>
              <a:gd name="connsiteY72" fmla="*/ 1515122 h 1597680"/>
              <a:gd name="connsiteX73" fmla="*/ 3560267 w 9662615"/>
              <a:gd name="connsiteY73" fmla="*/ 1516288 h 1597680"/>
              <a:gd name="connsiteX74" fmla="*/ 3540258 w 9662615"/>
              <a:gd name="connsiteY74" fmla="*/ 1516976 h 1597680"/>
              <a:gd name="connsiteX75" fmla="*/ 3534780 w 9662615"/>
              <a:gd name="connsiteY75" fmla="*/ 1522141 h 1597680"/>
              <a:gd name="connsiteX76" fmla="*/ 3504783 w 9662615"/>
              <a:gd name="connsiteY76" fmla="*/ 1526739 h 1597680"/>
              <a:gd name="connsiteX77" fmla="*/ 3430805 w 9662615"/>
              <a:gd name="connsiteY77" fmla="*/ 1542521 h 1597680"/>
              <a:gd name="connsiteX78" fmla="*/ 3292707 w 9662615"/>
              <a:gd name="connsiteY78" fmla="*/ 1520490 h 1597680"/>
              <a:gd name="connsiteX79" fmla="*/ 3187872 w 9662615"/>
              <a:gd name="connsiteY79" fmla="*/ 1519991 h 1597680"/>
              <a:gd name="connsiteX80" fmla="*/ 3148026 w 9662615"/>
              <a:gd name="connsiteY80" fmla="*/ 1524777 h 1597680"/>
              <a:gd name="connsiteX81" fmla="*/ 3092394 w 9662615"/>
              <a:gd name="connsiteY81" fmla="*/ 1528115 h 1597680"/>
              <a:gd name="connsiteX82" fmla="*/ 2994200 w 9662615"/>
              <a:gd name="connsiteY82" fmla="*/ 1537857 h 1597680"/>
              <a:gd name="connsiteX83" fmla="*/ 2862301 w 9662615"/>
              <a:gd name="connsiteY83" fmla="*/ 1544250 h 1597680"/>
              <a:gd name="connsiteX84" fmla="*/ 2766335 w 9662615"/>
              <a:gd name="connsiteY84" fmla="*/ 1527662 h 1597680"/>
              <a:gd name="connsiteX85" fmla="*/ 2757836 w 9662615"/>
              <a:gd name="connsiteY85" fmla="*/ 1531371 h 1597680"/>
              <a:gd name="connsiteX86" fmla="*/ 2691555 w 9662615"/>
              <a:gd name="connsiteY86" fmla="*/ 1530283 h 1597680"/>
              <a:gd name="connsiteX87" fmla="*/ 2491676 w 9662615"/>
              <a:gd name="connsiteY87" fmla="*/ 1500859 h 1597680"/>
              <a:gd name="connsiteX88" fmla="*/ 2378036 w 9662615"/>
              <a:gd name="connsiteY88" fmla="*/ 1520645 h 1597680"/>
              <a:gd name="connsiteX89" fmla="*/ 2284269 w 9662615"/>
              <a:gd name="connsiteY89" fmla="*/ 1503068 h 1597680"/>
              <a:gd name="connsiteX90" fmla="*/ 2207104 w 9662615"/>
              <a:gd name="connsiteY90" fmla="*/ 1508888 h 1597680"/>
              <a:gd name="connsiteX91" fmla="*/ 2149226 w 9662615"/>
              <a:gd name="connsiteY91" fmla="*/ 1523409 h 1597680"/>
              <a:gd name="connsiteX92" fmla="*/ 2084783 w 9662615"/>
              <a:gd name="connsiteY92" fmla="*/ 1524245 h 1597680"/>
              <a:gd name="connsiteX93" fmla="*/ 2070075 w 9662615"/>
              <a:gd name="connsiteY93" fmla="*/ 1511285 h 1597680"/>
              <a:gd name="connsiteX94" fmla="*/ 2001057 w 9662615"/>
              <a:gd name="connsiteY94" fmla="*/ 1516449 h 1597680"/>
              <a:gd name="connsiteX95" fmla="*/ 1896330 w 9662615"/>
              <a:gd name="connsiteY95" fmla="*/ 1525725 h 1597680"/>
              <a:gd name="connsiteX96" fmla="*/ 1835994 w 9662615"/>
              <a:gd name="connsiteY96" fmla="*/ 1527678 h 1597680"/>
              <a:gd name="connsiteX97" fmla="*/ 1671119 w 9662615"/>
              <a:gd name="connsiteY97" fmla="*/ 1536701 h 1597680"/>
              <a:gd name="connsiteX98" fmla="*/ 1601337 w 9662615"/>
              <a:gd name="connsiteY98" fmla="*/ 1548552 h 1597680"/>
              <a:gd name="connsiteX99" fmla="*/ 1407755 w 9662615"/>
              <a:gd name="connsiteY99" fmla="*/ 1571444 h 1597680"/>
              <a:gd name="connsiteX100" fmla="*/ 1271994 w 9662615"/>
              <a:gd name="connsiteY100" fmla="*/ 1579471 h 1597680"/>
              <a:gd name="connsiteX101" fmla="*/ 1249226 w 9662615"/>
              <a:gd name="connsiteY101" fmla="*/ 1583140 h 1597680"/>
              <a:gd name="connsiteX102" fmla="*/ 1217719 w 9662615"/>
              <a:gd name="connsiteY102" fmla="*/ 1580863 h 1597680"/>
              <a:gd name="connsiteX103" fmla="*/ 1091432 w 9662615"/>
              <a:gd name="connsiteY103" fmla="*/ 1571003 h 1597680"/>
              <a:gd name="connsiteX104" fmla="*/ 992039 w 9662615"/>
              <a:gd name="connsiteY104" fmla="*/ 1556662 h 1597680"/>
              <a:gd name="connsiteX105" fmla="*/ 868264 w 9662615"/>
              <a:gd name="connsiteY105" fmla="*/ 1566392 h 1597680"/>
              <a:gd name="connsiteX106" fmla="*/ 792765 w 9662615"/>
              <a:gd name="connsiteY106" fmla="*/ 1563102 h 1597680"/>
              <a:gd name="connsiteX107" fmla="*/ 669055 w 9662615"/>
              <a:gd name="connsiteY107" fmla="*/ 1543638 h 1597680"/>
              <a:gd name="connsiteX108" fmla="*/ 506152 w 9662615"/>
              <a:gd name="connsiteY108" fmla="*/ 1549124 h 1597680"/>
              <a:gd name="connsiteX109" fmla="*/ 472797 w 9662615"/>
              <a:gd name="connsiteY109" fmla="*/ 1568904 h 1597680"/>
              <a:gd name="connsiteX110" fmla="*/ 427864 w 9662615"/>
              <a:gd name="connsiteY110" fmla="*/ 1580848 h 1597680"/>
              <a:gd name="connsiteX111" fmla="*/ 408381 w 9662615"/>
              <a:gd name="connsiteY111" fmla="*/ 1552940 h 1597680"/>
              <a:gd name="connsiteX112" fmla="*/ 267163 w 9662615"/>
              <a:gd name="connsiteY112" fmla="*/ 1531913 h 1597680"/>
              <a:gd name="connsiteX113" fmla="*/ 196644 w 9662615"/>
              <a:gd name="connsiteY113" fmla="*/ 1524565 h 1597680"/>
              <a:gd name="connsiteX114" fmla="*/ 86819 w 9662615"/>
              <a:gd name="connsiteY114" fmla="*/ 1519517 h 1597680"/>
              <a:gd name="connsiteX115" fmla="*/ 53369 w 9662615"/>
              <a:gd name="connsiteY115" fmla="*/ 1516853 h 1597680"/>
              <a:gd name="connsiteX116" fmla="*/ 2359 w 9662615"/>
              <a:gd name="connsiteY116" fmla="*/ 1515247 h 1597680"/>
              <a:gd name="connsiteX117" fmla="*/ 0 w 9662615"/>
              <a:gd name="connsiteY117" fmla="*/ 1514932 h 1597680"/>
              <a:gd name="connsiteX118" fmla="*/ 0 w 9662615"/>
              <a:gd name="connsiteY118" fmla="*/ 0 h 1597680"/>
              <a:gd name="connsiteX0" fmla="*/ 0 w 9662615"/>
              <a:gd name="connsiteY0" fmla="*/ 0 h 1603753"/>
              <a:gd name="connsiteX1" fmla="*/ 9662615 w 9662615"/>
              <a:gd name="connsiteY1" fmla="*/ 0 h 1603753"/>
              <a:gd name="connsiteX2" fmla="*/ 9662615 w 9662615"/>
              <a:gd name="connsiteY2" fmla="*/ 1280346 h 1603753"/>
              <a:gd name="connsiteX3" fmla="*/ 9658420 w 9662615"/>
              <a:gd name="connsiteY3" fmla="*/ 1280106 h 1603753"/>
              <a:gd name="connsiteX4" fmla="*/ 9469546 w 9662615"/>
              <a:gd name="connsiteY4" fmla="*/ 1289837 h 1603753"/>
              <a:gd name="connsiteX5" fmla="*/ 9385895 w 9662615"/>
              <a:gd name="connsiteY5" fmla="*/ 1269203 h 1603753"/>
              <a:gd name="connsiteX6" fmla="*/ 9144767 w 9662615"/>
              <a:gd name="connsiteY6" fmla="*/ 1264120 h 1603753"/>
              <a:gd name="connsiteX7" fmla="*/ 8837252 w 9662615"/>
              <a:gd name="connsiteY7" fmla="*/ 1350515 h 1603753"/>
              <a:gd name="connsiteX8" fmla="*/ 8705466 w 9662615"/>
              <a:gd name="connsiteY8" fmla="*/ 1342419 h 1603753"/>
              <a:gd name="connsiteX9" fmla="*/ 8652221 w 9662615"/>
              <a:gd name="connsiteY9" fmla="*/ 1326906 h 1603753"/>
              <a:gd name="connsiteX10" fmla="*/ 8632312 w 9662615"/>
              <a:gd name="connsiteY10" fmla="*/ 1326025 h 1603753"/>
              <a:gd name="connsiteX11" fmla="*/ 8591582 w 9662615"/>
              <a:gd name="connsiteY11" fmla="*/ 1341666 h 1603753"/>
              <a:gd name="connsiteX12" fmla="*/ 8537336 w 9662615"/>
              <a:gd name="connsiteY12" fmla="*/ 1341684 h 1603753"/>
              <a:gd name="connsiteX13" fmla="*/ 8472508 w 9662615"/>
              <a:gd name="connsiteY13" fmla="*/ 1363109 h 1603753"/>
              <a:gd name="connsiteX14" fmla="*/ 8258477 w 9662615"/>
              <a:gd name="connsiteY14" fmla="*/ 1370666 h 1603753"/>
              <a:gd name="connsiteX15" fmla="*/ 8197961 w 9662615"/>
              <a:gd name="connsiteY15" fmla="*/ 1392804 h 1603753"/>
              <a:gd name="connsiteX16" fmla="*/ 8171196 w 9662615"/>
              <a:gd name="connsiteY16" fmla="*/ 1397216 h 1603753"/>
              <a:gd name="connsiteX17" fmla="*/ 8127667 w 9662615"/>
              <a:gd name="connsiteY17" fmla="*/ 1418254 h 1603753"/>
              <a:gd name="connsiteX18" fmla="*/ 7974579 w 9662615"/>
              <a:gd name="connsiteY18" fmla="*/ 1383439 h 1603753"/>
              <a:gd name="connsiteX19" fmla="*/ 7768351 w 9662615"/>
              <a:gd name="connsiteY19" fmla="*/ 1395051 h 1603753"/>
              <a:gd name="connsiteX20" fmla="*/ 7635985 w 9662615"/>
              <a:gd name="connsiteY20" fmla="*/ 1386363 h 1603753"/>
              <a:gd name="connsiteX21" fmla="*/ 7466069 w 9662615"/>
              <a:gd name="connsiteY21" fmla="*/ 1377654 h 1603753"/>
              <a:gd name="connsiteX22" fmla="*/ 7355642 w 9662615"/>
              <a:gd name="connsiteY22" fmla="*/ 1407761 h 1603753"/>
              <a:gd name="connsiteX23" fmla="*/ 7151610 w 9662615"/>
              <a:gd name="connsiteY23" fmla="*/ 1397856 h 1603753"/>
              <a:gd name="connsiteX24" fmla="*/ 7082147 w 9662615"/>
              <a:gd name="connsiteY24" fmla="*/ 1406113 h 1603753"/>
              <a:gd name="connsiteX25" fmla="*/ 7014958 w 9662615"/>
              <a:gd name="connsiteY25" fmla="*/ 1396883 h 1603753"/>
              <a:gd name="connsiteX26" fmla="*/ 6907567 w 9662615"/>
              <a:gd name="connsiteY26" fmla="*/ 1419149 h 1603753"/>
              <a:gd name="connsiteX27" fmla="*/ 6748428 w 9662615"/>
              <a:gd name="connsiteY27" fmla="*/ 1420308 h 1603753"/>
              <a:gd name="connsiteX28" fmla="*/ 6654257 w 9662615"/>
              <a:gd name="connsiteY28" fmla="*/ 1424143 h 1603753"/>
              <a:gd name="connsiteX29" fmla="*/ 6620123 w 9662615"/>
              <a:gd name="connsiteY29" fmla="*/ 1430535 h 1603753"/>
              <a:gd name="connsiteX30" fmla="*/ 6571355 w 9662615"/>
              <a:gd name="connsiteY30" fmla="*/ 1436144 h 1603753"/>
              <a:gd name="connsiteX31" fmla="*/ 6486557 w 9662615"/>
              <a:gd name="connsiteY31" fmla="*/ 1449861 h 1603753"/>
              <a:gd name="connsiteX32" fmla="*/ 6370419 w 9662615"/>
              <a:gd name="connsiteY32" fmla="*/ 1461649 h 1603753"/>
              <a:gd name="connsiteX33" fmla="*/ 6278839 w 9662615"/>
              <a:gd name="connsiteY33" fmla="*/ 1449160 h 1603753"/>
              <a:gd name="connsiteX34" fmla="*/ 6272455 w 9662615"/>
              <a:gd name="connsiteY34" fmla="*/ 1453191 h 1603753"/>
              <a:gd name="connsiteX35" fmla="*/ 6212659 w 9662615"/>
              <a:gd name="connsiteY35" fmla="*/ 1454850 h 1603753"/>
              <a:gd name="connsiteX36" fmla="*/ 6069317 w 9662615"/>
              <a:gd name="connsiteY36" fmla="*/ 1445838 h 1603753"/>
              <a:gd name="connsiteX37" fmla="*/ 5878477 w 9662615"/>
              <a:gd name="connsiteY37" fmla="*/ 1439180 h 1603753"/>
              <a:gd name="connsiteX38" fmla="*/ 5838387 w 9662615"/>
              <a:gd name="connsiteY38" fmla="*/ 1444679 h 1603753"/>
              <a:gd name="connsiteX39" fmla="*/ 5771136 w 9662615"/>
              <a:gd name="connsiteY39" fmla="*/ 1453639 h 1603753"/>
              <a:gd name="connsiteX40" fmla="*/ 5724081 w 9662615"/>
              <a:gd name="connsiteY40" fmla="*/ 1470431 h 1603753"/>
              <a:gd name="connsiteX41" fmla="*/ 5666577 w 9662615"/>
              <a:gd name="connsiteY41" fmla="*/ 1473921 h 1603753"/>
              <a:gd name="connsiteX42" fmla="*/ 5649068 w 9662615"/>
              <a:gd name="connsiteY42" fmla="*/ 1461676 h 1603753"/>
              <a:gd name="connsiteX43" fmla="*/ 5588902 w 9662615"/>
              <a:gd name="connsiteY43" fmla="*/ 1469647 h 1603753"/>
              <a:gd name="connsiteX44" fmla="*/ 5498090 w 9662615"/>
              <a:gd name="connsiteY44" fmla="*/ 1483173 h 1603753"/>
              <a:gd name="connsiteX45" fmla="*/ 5444641 w 9662615"/>
              <a:gd name="connsiteY45" fmla="*/ 1487602 h 1603753"/>
              <a:gd name="connsiteX46" fmla="*/ 5299812 w 9662615"/>
              <a:gd name="connsiteY46" fmla="*/ 1503362 h 1603753"/>
              <a:gd name="connsiteX47" fmla="*/ 5213947 w 9662615"/>
              <a:gd name="connsiteY47" fmla="*/ 1516637 h 1603753"/>
              <a:gd name="connsiteX48" fmla="*/ 5090342 w 9662615"/>
              <a:gd name="connsiteY48" fmla="*/ 1546680 h 1603753"/>
              <a:gd name="connsiteX49" fmla="*/ 5129812 w 9662615"/>
              <a:gd name="connsiteY49" fmla="*/ 1521277 h 1603753"/>
              <a:gd name="connsiteX50" fmla="*/ 5059484 w 9662615"/>
              <a:gd name="connsiteY50" fmla="*/ 1546802 h 1603753"/>
              <a:gd name="connsiteX51" fmla="*/ 5038524 w 9662615"/>
              <a:gd name="connsiteY51" fmla="*/ 1545675 h 1603753"/>
              <a:gd name="connsiteX52" fmla="*/ 5026564 w 9662615"/>
              <a:gd name="connsiteY52" fmla="*/ 1545376 h 1603753"/>
              <a:gd name="connsiteX53" fmla="*/ 4969433 w 9662615"/>
              <a:gd name="connsiteY53" fmla="*/ 1550865 h 1603753"/>
              <a:gd name="connsiteX54" fmla="*/ 4929254 w 9662615"/>
              <a:gd name="connsiteY54" fmla="*/ 1563452 h 1603753"/>
              <a:gd name="connsiteX55" fmla="*/ 4871726 w 9662615"/>
              <a:gd name="connsiteY55" fmla="*/ 1570584 h 1603753"/>
              <a:gd name="connsiteX56" fmla="*/ 4843267 w 9662615"/>
              <a:gd name="connsiteY56" fmla="*/ 1561459 h 1603753"/>
              <a:gd name="connsiteX57" fmla="*/ 4821058 w 9662615"/>
              <a:gd name="connsiteY57" fmla="*/ 1553078 h 1603753"/>
              <a:gd name="connsiteX58" fmla="*/ 4791466 w 9662615"/>
              <a:gd name="connsiteY58" fmla="*/ 1561324 h 1603753"/>
              <a:gd name="connsiteX59" fmla="*/ 4784247 w 9662615"/>
              <a:gd name="connsiteY59" fmla="*/ 1562342 h 1603753"/>
              <a:gd name="connsiteX60" fmla="*/ 4743285 w 9662615"/>
              <a:gd name="connsiteY60" fmla="*/ 1597680 h 1603753"/>
              <a:gd name="connsiteX61" fmla="*/ 4697562 w 9662615"/>
              <a:gd name="connsiteY61" fmla="*/ 1551206 h 1603753"/>
              <a:gd name="connsiteX62" fmla="*/ 4662664 w 9662615"/>
              <a:gd name="connsiteY62" fmla="*/ 1573162 h 1603753"/>
              <a:gd name="connsiteX63" fmla="*/ 4603028 w 9662615"/>
              <a:gd name="connsiteY63" fmla="*/ 1568821 h 1603753"/>
              <a:gd name="connsiteX64" fmla="*/ 4541612 w 9662615"/>
              <a:gd name="connsiteY64" fmla="*/ 1545262 h 1603753"/>
              <a:gd name="connsiteX65" fmla="*/ 4422155 w 9662615"/>
              <a:gd name="connsiteY65" fmla="*/ 1542059 h 1603753"/>
              <a:gd name="connsiteX66" fmla="*/ 4221826 w 9662615"/>
              <a:gd name="connsiteY66" fmla="*/ 1508923 h 1603753"/>
              <a:gd name="connsiteX67" fmla="*/ 4096601 w 9662615"/>
              <a:gd name="connsiteY67" fmla="*/ 1521563 h 1603753"/>
              <a:gd name="connsiteX68" fmla="*/ 3970635 w 9662615"/>
              <a:gd name="connsiteY68" fmla="*/ 1544815 h 1603753"/>
              <a:gd name="connsiteX69" fmla="*/ 3833906 w 9662615"/>
              <a:gd name="connsiteY69" fmla="*/ 1516637 h 1603753"/>
              <a:gd name="connsiteX70" fmla="*/ 3696258 w 9662615"/>
              <a:gd name="connsiteY70" fmla="*/ 1537563 h 1603753"/>
              <a:gd name="connsiteX71" fmla="*/ 3594070 w 9662615"/>
              <a:gd name="connsiteY71" fmla="*/ 1509422 h 1603753"/>
              <a:gd name="connsiteX72" fmla="*/ 3565233 w 9662615"/>
              <a:gd name="connsiteY72" fmla="*/ 1515122 h 1603753"/>
              <a:gd name="connsiteX73" fmla="*/ 3560267 w 9662615"/>
              <a:gd name="connsiteY73" fmla="*/ 1516288 h 1603753"/>
              <a:gd name="connsiteX74" fmla="*/ 3540258 w 9662615"/>
              <a:gd name="connsiteY74" fmla="*/ 1516976 h 1603753"/>
              <a:gd name="connsiteX75" fmla="*/ 3534780 w 9662615"/>
              <a:gd name="connsiteY75" fmla="*/ 1522141 h 1603753"/>
              <a:gd name="connsiteX76" fmla="*/ 3504783 w 9662615"/>
              <a:gd name="connsiteY76" fmla="*/ 1526739 h 1603753"/>
              <a:gd name="connsiteX77" fmla="*/ 3430805 w 9662615"/>
              <a:gd name="connsiteY77" fmla="*/ 1542521 h 1603753"/>
              <a:gd name="connsiteX78" fmla="*/ 3292707 w 9662615"/>
              <a:gd name="connsiteY78" fmla="*/ 1520490 h 1603753"/>
              <a:gd name="connsiteX79" fmla="*/ 3187872 w 9662615"/>
              <a:gd name="connsiteY79" fmla="*/ 1519991 h 1603753"/>
              <a:gd name="connsiteX80" fmla="*/ 3148026 w 9662615"/>
              <a:gd name="connsiteY80" fmla="*/ 1524777 h 1603753"/>
              <a:gd name="connsiteX81" fmla="*/ 3092394 w 9662615"/>
              <a:gd name="connsiteY81" fmla="*/ 1528115 h 1603753"/>
              <a:gd name="connsiteX82" fmla="*/ 2994200 w 9662615"/>
              <a:gd name="connsiteY82" fmla="*/ 1537857 h 1603753"/>
              <a:gd name="connsiteX83" fmla="*/ 2862301 w 9662615"/>
              <a:gd name="connsiteY83" fmla="*/ 1544250 h 1603753"/>
              <a:gd name="connsiteX84" fmla="*/ 2766335 w 9662615"/>
              <a:gd name="connsiteY84" fmla="*/ 1527662 h 1603753"/>
              <a:gd name="connsiteX85" fmla="*/ 2757836 w 9662615"/>
              <a:gd name="connsiteY85" fmla="*/ 1531371 h 1603753"/>
              <a:gd name="connsiteX86" fmla="*/ 2691555 w 9662615"/>
              <a:gd name="connsiteY86" fmla="*/ 1530283 h 1603753"/>
              <a:gd name="connsiteX87" fmla="*/ 2491676 w 9662615"/>
              <a:gd name="connsiteY87" fmla="*/ 1500859 h 1603753"/>
              <a:gd name="connsiteX88" fmla="*/ 2378036 w 9662615"/>
              <a:gd name="connsiteY88" fmla="*/ 1520645 h 1603753"/>
              <a:gd name="connsiteX89" fmla="*/ 2284269 w 9662615"/>
              <a:gd name="connsiteY89" fmla="*/ 1503068 h 1603753"/>
              <a:gd name="connsiteX90" fmla="*/ 2207104 w 9662615"/>
              <a:gd name="connsiteY90" fmla="*/ 1508888 h 1603753"/>
              <a:gd name="connsiteX91" fmla="*/ 2149226 w 9662615"/>
              <a:gd name="connsiteY91" fmla="*/ 1523409 h 1603753"/>
              <a:gd name="connsiteX92" fmla="*/ 2084783 w 9662615"/>
              <a:gd name="connsiteY92" fmla="*/ 1524245 h 1603753"/>
              <a:gd name="connsiteX93" fmla="*/ 2070075 w 9662615"/>
              <a:gd name="connsiteY93" fmla="*/ 1511285 h 1603753"/>
              <a:gd name="connsiteX94" fmla="*/ 2001057 w 9662615"/>
              <a:gd name="connsiteY94" fmla="*/ 1516449 h 1603753"/>
              <a:gd name="connsiteX95" fmla="*/ 1896330 w 9662615"/>
              <a:gd name="connsiteY95" fmla="*/ 1525725 h 1603753"/>
              <a:gd name="connsiteX96" fmla="*/ 1835994 w 9662615"/>
              <a:gd name="connsiteY96" fmla="*/ 1527678 h 1603753"/>
              <a:gd name="connsiteX97" fmla="*/ 1671119 w 9662615"/>
              <a:gd name="connsiteY97" fmla="*/ 1536701 h 1603753"/>
              <a:gd name="connsiteX98" fmla="*/ 1601337 w 9662615"/>
              <a:gd name="connsiteY98" fmla="*/ 1548552 h 1603753"/>
              <a:gd name="connsiteX99" fmla="*/ 1407755 w 9662615"/>
              <a:gd name="connsiteY99" fmla="*/ 1571444 h 1603753"/>
              <a:gd name="connsiteX100" fmla="*/ 1271994 w 9662615"/>
              <a:gd name="connsiteY100" fmla="*/ 1579471 h 1603753"/>
              <a:gd name="connsiteX101" fmla="*/ 1249226 w 9662615"/>
              <a:gd name="connsiteY101" fmla="*/ 1583140 h 1603753"/>
              <a:gd name="connsiteX102" fmla="*/ 1217719 w 9662615"/>
              <a:gd name="connsiteY102" fmla="*/ 1580863 h 1603753"/>
              <a:gd name="connsiteX103" fmla="*/ 1091432 w 9662615"/>
              <a:gd name="connsiteY103" fmla="*/ 1571003 h 1603753"/>
              <a:gd name="connsiteX104" fmla="*/ 992039 w 9662615"/>
              <a:gd name="connsiteY104" fmla="*/ 1556662 h 1603753"/>
              <a:gd name="connsiteX105" fmla="*/ 868264 w 9662615"/>
              <a:gd name="connsiteY105" fmla="*/ 1566392 h 1603753"/>
              <a:gd name="connsiteX106" fmla="*/ 792765 w 9662615"/>
              <a:gd name="connsiteY106" fmla="*/ 1563102 h 1603753"/>
              <a:gd name="connsiteX107" fmla="*/ 669055 w 9662615"/>
              <a:gd name="connsiteY107" fmla="*/ 1543638 h 1603753"/>
              <a:gd name="connsiteX108" fmla="*/ 506152 w 9662615"/>
              <a:gd name="connsiteY108" fmla="*/ 1549124 h 1603753"/>
              <a:gd name="connsiteX109" fmla="*/ 472797 w 9662615"/>
              <a:gd name="connsiteY109" fmla="*/ 1568904 h 1603753"/>
              <a:gd name="connsiteX110" fmla="*/ 427864 w 9662615"/>
              <a:gd name="connsiteY110" fmla="*/ 1580848 h 1603753"/>
              <a:gd name="connsiteX111" fmla="*/ 408381 w 9662615"/>
              <a:gd name="connsiteY111" fmla="*/ 1552940 h 1603753"/>
              <a:gd name="connsiteX112" fmla="*/ 267163 w 9662615"/>
              <a:gd name="connsiteY112" fmla="*/ 1531913 h 1603753"/>
              <a:gd name="connsiteX113" fmla="*/ 196644 w 9662615"/>
              <a:gd name="connsiteY113" fmla="*/ 1524565 h 1603753"/>
              <a:gd name="connsiteX114" fmla="*/ 86819 w 9662615"/>
              <a:gd name="connsiteY114" fmla="*/ 1519517 h 1603753"/>
              <a:gd name="connsiteX115" fmla="*/ 53369 w 9662615"/>
              <a:gd name="connsiteY115" fmla="*/ 1516853 h 1603753"/>
              <a:gd name="connsiteX116" fmla="*/ 2359 w 9662615"/>
              <a:gd name="connsiteY116" fmla="*/ 1515247 h 1603753"/>
              <a:gd name="connsiteX117" fmla="*/ 0 w 9662615"/>
              <a:gd name="connsiteY117" fmla="*/ 1514932 h 1603753"/>
              <a:gd name="connsiteX118" fmla="*/ 0 w 9662615"/>
              <a:gd name="connsiteY118" fmla="*/ 0 h 1603753"/>
              <a:gd name="connsiteX0" fmla="*/ 0 w 9662615"/>
              <a:gd name="connsiteY0" fmla="*/ 0 h 1603753"/>
              <a:gd name="connsiteX1" fmla="*/ 9662615 w 9662615"/>
              <a:gd name="connsiteY1" fmla="*/ 0 h 1603753"/>
              <a:gd name="connsiteX2" fmla="*/ 9662615 w 9662615"/>
              <a:gd name="connsiteY2" fmla="*/ 1280346 h 1603753"/>
              <a:gd name="connsiteX3" fmla="*/ 9658420 w 9662615"/>
              <a:gd name="connsiteY3" fmla="*/ 1280106 h 1603753"/>
              <a:gd name="connsiteX4" fmla="*/ 9469546 w 9662615"/>
              <a:gd name="connsiteY4" fmla="*/ 1289837 h 1603753"/>
              <a:gd name="connsiteX5" fmla="*/ 9385895 w 9662615"/>
              <a:gd name="connsiteY5" fmla="*/ 1269203 h 1603753"/>
              <a:gd name="connsiteX6" fmla="*/ 9144767 w 9662615"/>
              <a:gd name="connsiteY6" fmla="*/ 1264120 h 1603753"/>
              <a:gd name="connsiteX7" fmla="*/ 8837252 w 9662615"/>
              <a:gd name="connsiteY7" fmla="*/ 1350515 h 1603753"/>
              <a:gd name="connsiteX8" fmla="*/ 8705466 w 9662615"/>
              <a:gd name="connsiteY8" fmla="*/ 1342419 h 1603753"/>
              <a:gd name="connsiteX9" fmla="*/ 8652221 w 9662615"/>
              <a:gd name="connsiteY9" fmla="*/ 1326906 h 1603753"/>
              <a:gd name="connsiteX10" fmla="*/ 8632312 w 9662615"/>
              <a:gd name="connsiteY10" fmla="*/ 1326025 h 1603753"/>
              <a:gd name="connsiteX11" fmla="*/ 8591582 w 9662615"/>
              <a:gd name="connsiteY11" fmla="*/ 1341666 h 1603753"/>
              <a:gd name="connsiteX12" fmla="*/ 8537336 w 9662615"/>
              <a:gd name="connsiteY12" fmla="*/ 1341684 h 1603753"/>
              <a:gd name="connsiteX13" fmla="*/ 8472508 w 9662615"/>
              <a:gd name="connsiteY13" fmla="*/ 1363109 h 1603753"/>
              <a:gd name="connsiteX14" fmla="*/ 8258477 w 9662615"/>
              <a:gd name="connsiteY14" fmla="*/ 1370666 h 1603753"/>
              <a:gd name="connsiteX15" fmla="*/ 8197961 w 9662615"/>
              <a:gd name="connsiteY15" fmla="*/ 1392804 h 1603753"/>
              <a:gd name="connsiteX16" fmla="*/ 8171196 w 9662615"/>
              <a:gd name="connsiteY16" fmla="*/ 1397216 h 1603753"/>
              <a:gd name="connsiteX17" fmla="*/ 8127667 w 9662615"/>
              <a:gd name="connsiteY17" fmla="*/ 1418254 h 1603753"/>
              <a:gd name="connsiteX18" fmla="*/ 7974579 w 9662615"/>
              <a:gd name="connsiteY18" fmla="*/ 1383439 h 1603753"/>
              <a:gd name="connsiteX19" fmla="*/ 7768351 w 9662615"/>
              <a:gd name="connsiteY19" fmla="*/ 1395051 h 1603753"/>
              <a:gd name="connsiteX20" fmla="*/ 7635985 w 9662615"/>
              <a:gd name="connsiteY20" fmla="*/ 1386363 h 1603753"/>
              <a:gd name="connsiteX21" fmla="*/ 7466069 w 9662615"/>
              <a:gd name="connsiteY21" fmla="*/ 1377654 h 1603753"/>
              <a:gd name="connsiteX22" fmla="*/ 7355642 w 9662615"/>
              <a:gd name="connsiteY22" fmla="*/ 1407761 h 1603753"/>
              <a:gd name="connsiteX23" fmla="*/ 7151610 w 9662615"/>
              <a:gd name="connsiteY23" fmla="*/ 1397856 h 1603753"/>
              <a:gd name="connsiteX24" fmla="*/ 7082147 w 9662615"/>
              <a:gd name="connsiteY24" fmla="*/ 1406113 h 1603753"/>
              <a:gd name="connsiteX25" fmla="*/ 7014958 w 9662615"/>
              <a:gd name="connsiteY25" fmla="*/ 1396883 h 1603753"/>
              <a:gd name="connsiteX26" fmla="*/ 6907567 w 9662615"/>
              <a:gd name="connsiteY26" fmla="*/ 1419149 h 1603753"/>
              <a:gd name="connsiteX27" fmla="*/ 6748428 w 9662615"/>
              <a:gd name="connsiteY27" fmla="*/ 1420308 h 1603753"/>
              <a:gd name="connsiteX28" fmla="*/ 6654257 w 9662615"/>
              <a:gd name="connsiteY28" fmla="*/ 1424143 h 1603753"/>
              <a:gd name="connsiteX29" fmla="*/ 6620123 w 9662615"/>
              <a:gd name="connsiteY29" fmla="*/ 1430535 h 1603753"/>
              <a:gd name="connsiteX30" fmla="*/ 6571355 w 9662615"/>
              <a:gd name="connsiteY30" fmla="*/ 1436144 h 1603753"/>
              <a:gd name="connsiteX31" fmla="*/ 6486557 w 9662615"/>
              <a:gd name="connsiteY31" fmla="*/ 1449861 h 1603753"/>
              <a:gd name="connsiteX32" fmla="*/ 6370419 w 9662615"/>
              <a:gd name="connsiteY32" fmla="*/ 1461649 h 1603753"/>
              <a:gd name="connsiteX33" fmla="*/ 6278839 w 9662615"/>
              <a:gd name="connsiteY33" fmla="*/ 1449160 h 1603753"/>
              <a:gd name="connsiteX34" fmla="*/ 6272455 w 9662615"/>
              <a:gd name="connsiteY34" fmla="*/ 1453191 h 1603753"/>
              <a:gd name="connsiteX35" fmla="*/ 6212659 w 9662615"/>
              <a:gd name="connsiteY35" fmla="*/ 1454850 h 1603753"/>
              <a:gd name="connsiteX36" fmla="*/ 6069317 w 9662615"/>
              <a:gd name="connsiteY36" fmla="*/ 1445838 h 1603753"/>
              <a:gd name="connsiteX37" fmla="*/ 5878477 w 9662615"/>
              <a:gd name="connsiteY37" fmla="*/ 1439180 h 1603753"/>
              <a:gd name="connsiteX38" fmla="*/ 5838387 w 9662615"/>
              <a:gd name="connsiteY38" fmla="*/ 1444679 h 1603753"/>
              <a:gd name="connsiteX39" fmla="*/ 5771136 w 9662615"/>
              <a:gd name="connsiteY39" fmla="*/ 1453639 h 1603753"/>
              <a:gd name="connsiteX40" fmla="*/ 5724081 w 9662615"/>
              <a:gd name="connsiteY40" fmla="*/ 1470431 h 1603753"/>
              <a:gd name="connsiteX41" fmla="*/ 5666577 w 9662615"/>
              <a:gd name="connsiteY41" fmla="*/ 1473921 h 1603753"/>
              <a:gd name="connsiteX42" fmla="*/ 5649068 w 9662615"/>
              <a:gd name="connsiteY42" fmla="*/ 1461676 h 1603753"/>
              <a:gd name="connsiteX43" fmla="*/ 5588902 w 9662615"/>
              <a:gd name="connsiteY43" fmla="*/ 1469647 h 1603753"/>
              <a:gd name="connsiteX44" fmla="*/ 5498090 w 9662615"/>
              <a:gd name="connsiteY44" fmla="*/ 1483173 h 1603753"/>
              <a:gd name="connsiteX45" fmla="*/ 5444641 w 9662615"/>
              <a:gd name="connsiteY45" fmla="*/ 1487602 h 1603753"/>
              <a:gd name="connsiteX46" fmla="*/ 5299812 w 9662615"/>
              <a:gd name="connsiteY46" fmla="*/ 1503362 h 1603753"/>
              <a:gd name="connsiteX47" fmla="*/ 5213947 w 9662615"/>
              <a:gd name="connsiteY47" fmla="*/ 1516637 h 1603753"/>
              <a:gd name="connsiteX48" fmla="*/ 5090342 w 9662615"/>
              <a:gd name="connsiteY48" fmla="*/ 1546680 h 1603753"/>
              <a:gd name="connsiteX49" fmla="*/ 5129812 w 9662615"/>
              <a:gd name="connsiteY49" fmla="*/ 1521277 h 1603753"/>
              <a:gd name="connsiteX50" fmla="*/ 5059484 w 9662615"/>
              <a:gd name="connsiteY50" fmla="*/ 1546802 h 1603753"/>
              <a:gd name="connsiteX51" fmla="*/ 5038524 w 9662615"/>
              <a:gd name="connsiteY51" fmla="*/ 1545675 h 1603753"/>
              <a:gd name="connsiteX52" fmla="*/ 5026564 w 9662615"/>
              <a:gd name="connsiteY52" fmla="*/ 1545376 h 1603753"/>
              <a:gd name="connsiteX53" fmla="*/ 4969433 w 9662615"/>
              <a:gd name="connsiteY53" fmla="*/ 1550865 h 1603753"/>
              <a:gd name="connsiteX54" fmla="*/ 4929254 w 9662615"/>
              <a:gd name="connsiteY54" fmla="*/ 1563452 h 1603753"/>
              <a:gd name="connsiteX55" fmla="*/ 4871726 w 9662615"/>
              <a:gd name="connsiteY55" fmla="*/ 1570584 h 1603753"/>
              <a:gd name="connsiteX56" fmla="*/ 4843267 w 9662615"/>
              <a:gd name="connsiteY56" fmla="*/ 1561459 h 1603753"/>
              <a:gd name="connsiteX57" fmla="*/ 4821058 w 9662615"/>
              <a:gd name="connsiteY57" fmla="*/ 1553078 h 1603753"/>
              <a:gd name="connsiteX58" fmla="*/ 4791466 w 9662615"/>
              <a:gd name="connsiteY58" fmla="*/ 1561324 h 1603753"/>
              <a:gd name="connsiteX59" fmla="*/ 4784247 w 9662615"/>
              <a:gd name="connsiteY59" fmla="*/ 1562342 h 1603753"/>
              <a:gd name="connsiteX60" fmla="*/ 4743285 w 9662615"/>
              <a:gd name="connsiteY60" fmla="*/ 1597680 h 1603753"/>
              <a:gd name="connsiteX61" fmla="*/ 4697562 w 9662615"/>
              <a:gd name="connsiteY61" fmla="*/ 1551206 h 1603753"/>
              <a:gd name="connsiteX62" fmla="*/ 4662664 w 9662615"/>
              <a:gd name="connsiteY62" fmla="*/ 1573162 h 1603753"/>
              <a:gd name="connsiteX63" fmla="*/ 4603028 w 9662615"/>
              <a:gd name="connsiteY63" fmla="*/ 1568821 h 1603753"/>
              <a:gd name="connsiteX64" fmla="*/ 4541612 w 9662615"/>
              <a:gd name="connsiteY64" fmla="*/ 1545262 h 1603753"/>
              <a:gd name="connsiteX65" fmla="*/ 4422155 w 9662615"/>
              <a:gd name="connsiteY65" fmla="*/ 1542059 h 1603753"/>
              <a:gd name="connsiteX66" fmla="*/ 4221826 w 9662615"/>
              <a:gd name="connsiteY66" fmla="*/ 1508923 h 1603753"/>
              <a:gd name="connsiteX67" fmla="*/ 4096601 w 9662615"/>
              <a:gd name="connsiteY67" fmla="*/ 1521563 h 1603753"/>
              <a:gd name="connsiteX68" fmla="*/ 3970635 w 9662615"/>
              <a:gd name="connsiteY68" fmla="*/ 1544815 h 1603753"/>
              <a:gd name="connsiteX69" fmla="*/ 3833906 w 9662615"/>
              <a:gd name="connsiteY69" fmla="*/ 1516637 h 1603753"/>
              <a:gd name="connsiteX70" fmla="*/ 3696258 w 9662615"/>
              <a:gd name="connsiteY70" fmla="*/ 1537563 h 1603753"/>
              <a:gd name="connsiteX71" fmla="*/ 3594070 w 9662615"/>
              <a:gd name="connsiteY71" fmla="*/ 1509422 h 1603753"/>
              <a:gd name="connsiteX72" fmla="*/ 3565233 w 9662615"/>
              <a:gd name="connsiteY72" fmla="*/ 1515122 h 1603753"/>
              <a:gd name="connsiteX73" fmla="*/ 3560267 w 9662615"/>
              <a:gd name="connsiteY73" fmla="*/ 1516288 h 1603753"/>
              <a:gd name="connsiteX74" fmla="*/ 3540258 w 9662615"/>
              <a:gd name="connsiteY74" fmla="*/ 1516976 h 1603753"/>
              <a:gd name="connsiteX75" fmla="*/ 3534780 w 9662615"/>
              <a:gd name="connsiteY75" fmla="*/ 1522141 h 1603753"/>
              <a:gd name="connsiteX76" fmla="*/ 3504783 w 9662615"/>
              <a:gd name="connsiteY76" fmla="*/ 1526739 h 1603753"/>
              <a:gd name="connsiteX77" fmla="*/ 3430805 w 9662615"/>
              <a:gd name="connsiteY77" fmla="*/ 1542521 h 1603753"/>
              <a:gd name="connsiteX78" fmla="*/ 3292707 w 9662615"/>
              <a:gd name="connsiteY78" fmla="*/ 1520490 h 1603753"/>
              <a:gd name="connsiteX79" fmla="*/ 3187872 w 9662615"/>
              <a:gd name="connsiteY79" fmla="*/ 1519991 h 1603753"/>
              <a:gd name="connsiteX80" fmla="*/ 3148026 w 9662615"/>
              <a:gd name="connsiteY80" fmla="*/ 1524777 h 1603753"/>
              <a:gd name="connsiteX81" fmla="*/ 3092394 w 9662615"/>
              <a:gd name="connsiteY81" fmla="*/ 1528115 h 1603753"/>
              <a:gd name="connsiteX82" fmla="*/ 2994200 w 9662615"/>
              <a:gd name="connsiteY82" fmla="*/ 1537857 h 1603753"/>
              <a:gd name="connsiteX83" fmla="*/ 2862301 w 9662615"/>
              <a:gd name="connsiteY83" fmla="*/ 1544250 h 1603753"/>
              <a:gd name="connsiteX84" fmla="*/ 2766335 w 9662615"/>
              <a:gd name="connsiteY84" fmla="*/ 1527662 h 1603753"/>
              <a:gd name="connsiteX85" fmla="*/ 2757836 w 9662615"/>
              <a:gd name="connsiteY85" fmla="*/ 1531371 h 1603753"/>
              <a:gd name="connsiteX86" fmla="*/ 2691555 w 9662615"/>
              <a:gd name="connsiteY86" fmla="*/ 1530283 h 1603753"/>
              <a:gd name="connsiteX87" fmla="*/ 2491676 w 9662615"/>
              <a:gd name="connsiteY87" fmla="*/ 1500859 h 1603753"/>
              <a:gd name="connsiteX88" fmla="*/ 2378036 w 9662615"/>
              <a:gd name="connsiteY88" fmla="*/ 1520645 h 1603753"/>
              <a:gd name="connsiteX89" fmla="*/ 2284269 w 9662615"/>
              <a:gd name="connsiteY89" fmla="*/ 1503068 h 1603753"/>
              <a:gd name="connsiteX90" fmla="*/ 2207104 w 9662615"/>
              <a:gd name="connsiteY90" fmla="*/ 1508888 h 1603753"/>
              <a:gd name="connsiteX91" fmla="*/ 2149226 w 9662615"/>
              <a:gd name="connsiteY91" fmla="*/ 1523409 h 1603753"/>
              <a:gd name="connsiteX92" fmla="*/ 2084783 w 9662615"/>
              <a:gd name="connsiteY92" fmla="*/ 1524245 h 1603753"/>
              <a:gd name="connsiteX93" fmla="*/ 2070075 w 9662615"/>
              <a:gd name="connsiteY93" fmla="*/ 1511285 h 1603753"/>
              <a:gd name="connsiteX94" fmla="*/ 2001057 w 9662615"/>
              <a:gd name="connsiteY94" fmla="*/ 1516449 h 1603753"/>
              <a:gd name="connsiteX95" fmla="*/ 1896330 w 9662615"/>
              <a:gd name="connsiteY95" fmla="*/ 1525725 h 1603753"/>
              <a:gd name="connsiteX96" fmla="*/ 1835994 w 9662615"/>
              <a:gd name="connsiteY96" fmla="*/ 1527678 h 1603753"/>
              <a:gd name="connsiteX97" fmla="*/ 1671119 w 9662615"/>
              <a:gd name="connsiteY97" fmla="*/ 1536701 h 1603753"/>
              <a:gd name="connsiteX98" fmla="*/ 1601337 w 9662615"/>
              <a:gd name="connsiteY98" fmla="*/ 1548552 h 1603753"/>
              <a:gd name="connsiteX99" fmla="*/ 1407755 w 9662615"/>
              <a:gd name="connsiteY99" fmla="*/ 1571444 h 1603753"/>
              <a:gd name="connsiteX100" fmla="*/ 1271994 w 9662615"/>
              <a:gd name="connsiteY100" fmla="*/ 1579471 h 1603753"/>
              <a:gd name="connsiteX101" fmla="*/ 1249226 w 9662615"/>
              <a:gd name="connsiteY101" fmla="*/ 1583140 h 1603753"/>
              <a:gd name="connsiteX102" fmla="*/ 1217719 w 9662615"/>
              <a:gd name="connsiteY102" fmla="*/ 1580863 h 1603753"/>
              <a:gd name="connsiteX103" fmla="*/ 1091432 w 9662615"/>
              <a:gd name="connsiteY103" fmla="*/ 1571003 h 1603753"/>
              <a:gd name="connsiteX104" fmla="*/ 992039 w 9662615"/>
              <a:gd name="connsiteY104" fmla="*/ 1556662 h 1603753"/>
              <a:gd name="connsiteX105" fmla="*/ 868264 w 9662615"/>
              <a:gd name="connsiteY105" fmla="*/ 1566392 h 1603753"/>
              <a:gd name="connsiteX106" fmla="*/ 792765 w 9662615"/>
              <a:gd name="connsiteY106" fmla="*/ 1563102 h 1603753"/>
              <a:gd name="connsiteX107" fmla="*/ 669055 w 9662615"/>
              <a:gd name="connsiteY107" fmla="*/ 1543638 h 1603753"/>
              <a:gd name="connsiteX108" fmla="*/ 506152 w 9662615"/>
              <a:gd name="connsiteY108" fmla="*/ 1549124 h 1603753"/>
              <a:gd name="connsiteX109" fmla="*/ 472797 w 9662615"/>
              <a:gd name="connsiteY109" fmla="*/ 1568904 h 1603753"/>
              <a:gd name="connsiteX110" fmla="*/ 427864 w 9662615"/>
              <a:gd name="connsiteY110" fmla="*/ 1580848 h 1603753"/>
              <a:gd name="connsiteX111" fmla="*/ 408381 w 9662615"/>
              <a:gd name="connsiteY111" fmla="*/ 1552940 h 1603753"/>
              <a:gd name="connsiteX112" fmla="*/ 267163 w 9662615"/>
              <a:gd name="connsiteY112" fmla="*/ 1531913 h 1603753"/>
              <a:gd name="connsiteX113" fmla="*/ 196644 w 9662615"/>
              <a:gd name="connsiteY113" fmla="*/ 1524565 h 1603753"/>
              <a:gd name="connsiteX114" fmla="*/ 86819 w 9662615"/>
              <a:gd name="connsiteY114" fmla="*/ 1519517 h 1603753"/>
              <a:gd name="connsiteX115" fmla="*/ 53369 w 9662615"/>
              <a:gd name="connsiteY115" fmla="*/ 1516853 h 1603753"/>
              <a:gd name="connsiteX116" fmla="*/ 2359 w 9662615"/>
              <a:gd name="connsiteY116" fmla="*/ 1515247 h 1603753"/>
              <a:gd name="connsiteX117" fmla="*/ 0 w 9662615"/>
              <a:gd name="connsiteY117" fmla="*/ 1514932 h 1603753"/>
              <a:gd name="connsiteX118" fmla="*/ 0 w 9662615"/>
              <a:gd name="connsiteY118" fmla="*/ 0 h 1603753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41612 w 9662615"/>
              <a:gd name="connsiteY64" fmla="*/ 1545262 h 1583140"/>
              <a:gd name="connsiteX65" fmla="*/ 4422155 w 9662615"/>
              <a:gd name="connsiteY65" fmla="*/ 1542059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41612 w 9662615"/>
              <a:gd name="connsiteY64" fmla="*/ 1545262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595077 w 9662615"/>
              <a:gd name="connsiteY63" fmla="*/ 1552918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595077 w 9662615"/>
              <a:gd name="connsiteY63" fmla="*/ 1552918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3966659 w 9662615"/>
              <a:gd name="connsiteY68" fmla="*/ 1528913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96499"/>
              <a:gd name="connsiteX1" fmla="*/ 9662615 w 9662615"/>
              <a:gd name="connsiteY1" fmla="*/ 0 h 1596499"/>
              <a:gd name="connsiteX2" fmla="*/ 9662615 w 9662615"/>
              <a:gd name="connsiteY2" fmla="*/ 1280346 h 1596499"/>
              <a:gd name="connsiteX3" fmla="*/ 9658420 w 9662615"/>
              <a:gd name="connsiteY3" fmla="*/ 1280106 h 1596499"/>
              <a:gd name="connsiteX4" fmla="*/ 9469546 w 9662615"/>
              <a:gd name="connsiteY4" fmla="*/ 1289837 h 1596499"/>
              <a:gd name="connsiteX5" fmla="*/ 9385895 w 9662615"/>
              <a:gd name="connsiteY5" fmla="*/ 1269203 h 1596499"/>
              <a:gd name="connsiteX6" fmla="*/ 9144767 w 9662615"/>
              <a:gd name="connsiteY6" fmla="*/ 1264120 h 1596499"/>
              <a:gd name="connsiteX7" fmla="*/ 8837252 w 9662615"/>
              <a:gd name="connsiteY7" fmla="*/ 1350515 h 1596499"/>
              <a:gd name="connsiteX8" fmla="*/ 8705466 w 9662615"/>
              <a:gd name="connsiteY8" fmla="*/ 1342419 h 1596499"/>
              <a:gd name="connsiteX9" fmla="*/ 8652221 w 9662615"/>
              <a:gd name="connsiteY9" fmla="*/ 1326906 h 1596499"/>
              <a:gd name="connsiteX10" fmla="*/ 8632312 w 9662615"/>
              <a:gd name="connsiteY10" fmla="*/ 1326025 h 1596499"/>
              <a:gd name="connsiteX11" fmla="*/ 8591582 w 9662615"/>
              <a:gd name="connsiteY11" fmla="*/ 1341666 h 1596499"/>
              <a:gd name="connsiteX12" fmla="*/ 8537336 w 9662615"/>
              <a:gd name="connsiteY12" fmla="*/ 1341684 h 1596499"/>
              <a:gd name="connsiteX13" fmla="*/ 8472508 w 9662615"/>
              <a:gd name="connsiteY13" fmla="*/ 1363109 h 1596499"/>
              <a:gd name="connsiteX14" fmla="*/ 8258477 w 9662615"/>
              <a:gd name="connsiteY14" fmla="*/ 1370666 h 1596499"/>
              <a:gd name="connsiteX15" fmla="*/ 8197961 w 9662615"/>
              <a:gd name="connsiteY15" fmla="*/ 1392804 h 1596499"/>
              <a:gd name="connsiteX16" fmla="*/ 8171196 w 9662615"/>
              <a:gd name="connsiteY16" fmla="*/ 1397216 h 1596499"/>
              <a:gd name="connsiteX17" fmla="*/ 8127667 w 9662615"/>
              <a:gd name="connsiteY17" fmla="*/ 1418254 h 1596499"/>
              <a:gd name="connsiteX18" fmla="*/ 7974579 w 9662615"/>
              <a:gd name="connsiteY18" fmla="*/ 1383439 h 1596499"/>
              <a:gd name="connsiteX19" fmla="*/ 7768351 w 9662615"/>
              <a:gd name="connsiteY19" fmla="*/ 1395051 h 1596499"/>
              <a:gd name="connsiteX20" fmla="*/ 7635985 w 9662615"/>
              <a:gd name="connsiteY20" fmla="*/ 1386363 h 1596499"/>
              <a:gd name="connsiteX21" fmla="*/ 7466069 w 9662615"/>
              <a:gd name="connsiteY21" fmla="*/ 1377654 h 1596499"/>
              <a:gd name="connsiteX22" fmla="*/ 7355642 w 9662615"/>
              <a:gd name="connsiteY22" fmla="*/ 1407761 h 1596499"/>
              <a:gd name="connsiteX23" fmla="*/ 7151610 w 9662615"/>
              <a:gd name="connsiteY23" fmla="*/ 1397856 h 1596499"/>
              <a:gd name="connsiteX24" fmla="*/ 7082147 w 9662615"/>
              <a:gd name="connsiteY24" fmla="*/ 1406113 h 1596499"/>
              <a:gd name="connsiteX25" fmla="*/ 7014958 w 9662615"/>
              <a:gd name="connsiteY25" fmla="*/ 1396883 h 1596499"/>
              <a:gd name="connsiteX26" fmla="*/ 6907567 w 9662615"/>
              <a:gd name="connsiteY26" fmla="*/ 1419149 h 1596499"/>
              <a:gd name="connsiteX27" fmla="*/ 6748428 w 9662615"/>
              <a:gd name="connsiteY27" fmla="*/ 1420308 h 1596499"/>
              <a:gd name="connsiteX28" fmla="*/ 6654257 w 9662615"/>
              <a:gd name="connsiteY28" fmla="*/ 1424143 h 1596499"/>
              <a:gd name="connsiteX29" fmla="*/ 6620123 w 9662615"/>
              <a:gd name="connsiteY29" fmla="*/ 1430535 h 1596499"/>
              <a:gd name="connsiteX30" fmla="*/ 6571355 w 9662615"/>
              <a:gd name="connsiteY30" fmla="*/ 1436144 h 1596499"/>
              <a:gd name="connsiteX31" fmla="*/ 6486557 w 9662615"/>
              <a:gd name="connsiteY31" fmla="*/ 1449861 h 1596499"/>
              <a:gd name="connsiteX32" fmla="*/ 6370419 w 9662615"/>
              <a:gd name="connsiteY32" fmla="*/ 1461649 h 1596499"/>
              <a:gd name="connsiteX33" fmla="*/ 6278839 w 9662615"/>
              <a:gd name="connsiteY33" fmla="*/ 1449160 h 1596499"/>
              <a:gd name="connsiteX34" fmla="*/ 6272455 w 9662615"/>
              <a:gd name="connsiteY34" fmla="*/ 1453191 h 1596499"/>
              <a:gd name="connsiteX35" fmla="*/ 6212659 w 9662615"/>
              <a:gd name="connsiteY35" fmla="*/ 1454850 h 1596499"/>
              <a:gd name="connsiteX36" fmla="*/ 6069317 w 9662615"/>
              <a:gd name="connsiteY36" fmla="*/ 1445838 h 1596499"/>
              <a:gd name="connsiteX37" fmla="*/ 5878477 w 9662615"/>
              <a:gd name="connsiteY37" fmla="*/ 1439180 h 1596499"/>
              <a:gd name="connsiteX38" fmla="*/ 5838387 w 9662615"/>
              <a:gd name="connsiteY38" fmla="*/ 1444679 h 1596499"/>
              <a:gd name="connsiteX39" fmla="*/ 5771136 w 9662615"/>
              <a:gd name="connsiteY39" fmla="*/ 1453639 h 1596499"/>
              <a:gd name="connsiteX40" fmla="*/ 5724081 w 9662615"/>
              <a:gd name="connsiteY40" fmla="*/ 1470431 h 1596499"/>
              <a:gd name="connsiteX41" fmla="*/ 5666577 w 9662615"/>
              <a:gd name="connsiteY41" fmla="*/ 1473921 h 1596499"/>
              <a:gd name="connsiteX42" fmla="*/ 5649068 w 9662615"/>
              <a:gd name="connsiteY42" fmla="*/ 1461676 h 1596499"/>
              <a:gd name="connsiteX43" fmla="*/ 5588902 w 9662615"/>
              <a:gd name="connsiteY43" fmla="*/ 1469647 h 1596499"/>
              <a:gd name="connsiteX44" fmla="*/ 5498090 w 9662615"/>
              <a:gd name="connsiteY44" fmla="*/ 1483173 h 1596499"/>
              <a:gd name="connsiteX45" fmla="*/ 5444641 w 9662615"/>
              <a:gd name="connsiteY45" fmla="*/ 1487602 h 1596499"/>
              <a:gd name="connsiteX46" fmla="*/ 5299812 w 9662615"/>
              <a:gd name="connsiteY46" fmla="*/ 1503362 h 1596499"/>
              <a:gd name="connsiteX47" fmla="*/ 5213947 w 9662615"/>
              <a:gd name="connsiteY47" fmla="*/ 1516637 h 1596499"/>
              <a:gd name="connsiteX48" fmla="*/ 5090342 w 9662615"/>
              <a:gd name="connsiteY48" fmla="*/ 1546680 h 1596499"/>
              <a:gd name="connsiteX49" fmla="*/ 5129812 w 9662615"/>
              <a:gd name="connsiteY49" fmla="*/ 1521277 h 1596499"/>
              <a:gd name="connsiteX50" fmla="*/ 5059484 w 9662615"/>
              <a:gd name="connsiteY50" fmla="*/ 1546802 h 1596499"/>
              <a:gd name="connsiteX51" fmla="*/ 5038524 w 9662615"/>
              <a:gd name="connsiteY51" fmla="*/ 1545675 h 1596499"/>
              <a:gd name="connsiteX52" fmla="*/ 5026564 w 9662615"/>
              <a:gd name="connsiteY52" fmla="*/ 1545376 h 1596499"/>
              <a:gd name="connsiteX53" fmla="*/ 4969433 w 9662615"/>
              <a:gd name="connsiteY53" fmla="*/ 1550865 h 1596499"/>
              <a:gd name="connsiteX54" fmla="*/ 4929254 w 9662615"/>
              <a:gd name="connsiteY54" fmla="*/ 1563452 h 1596499"/>
              <a:gd name="connsiteX55" fmla="*/ 4871726 w 9662615"/>
              <a:gd name="connsiteY55" fmla="*/ 1570584 h 1596499"/>
              <a:gd name="connsiteX56" fmla="*/ 4843267 w 9662615"/>
              <a:gd name="connsiteY56" fmla="*/ 1561459 h 1596499"/>
              <a:gd name="connsiteX57" fmla="*/ 4821058 w 9662615"/>
              <a:gd name="connsiteY57" fmla="*/ 1553078 h 1596499"/>
              <a:gd name="connsiteX58" fmla="*/ 4791466 w 9662615"/>
              <a:gd name="connsiteY58" fmla="*/ 1561324 h 1596499"/>
              <a:gd name="connsiteX59" fmla="*/ 4784247 w 9662615"/>
              <a:gd name="connsiteY59" fmla="*/ 1562342 h 1596499"/>
              <a:gd name="connsiteX60" fmla="*/ 4739309 w 9662615"/>
              <a:gd name="connsiteY60" fmla="*/ 1553948 h 1596499"/>
              <a:gd name="connsiteX61" fmla="*/ 4697562 w 9662615"/>
              <a:gd name="connsiteY61" fmla="*/ 1551206 h 1596499"/>
              <a:gd name="connsiteX62" fmla="*/ 4650737 w 9662615"/>
              <a:gd name="connsiteY62" fmla="*/ 1537381 h 1596499"/>
              <a:gd name="connsiteX63" fmla="*/ 4583150 w 9662615"/>
              <a:gd name="connsiteY63" fmla="*/ 1529064 h 1596499"/>
              <a:gd name="connsiteX64" fmla="*/ 4521734 w 9662615"/>
              <a:gd name="connsiteY64" fmla="*/ 1529359 h 1596499"/>
              <a:gd name="connsiteX65" fmla="*/ 4382398 w 9662615"/>
              <a:gd name="connsiteY65" fmla="*/ 1534108 h 1596499"/>
              <a:gd name="connsiteX66" fmla="*/ 4221826 w 9662615"/>
              <a:gd name="connsiteY66" fmla="*/ 1500972 h 1596499"/>
              <a:gd name="connsiteX67" fmla="*/ 4096601 w 9662615"/>
              <a:gd name="connsiteY67" fmla="*/ 1521563 h 1596499"/>
              <a:gd name="connsiteX68" fmla="*/ 3978586 w 9662615"/>
              <a:gd name="connsiteY68" fmla="*/ 1596499 h 1596499"/>
              <a:gd name="connsiteX69" fmla="*/ 3833906 w 9662615"/>
              <a:gd name="connsiteY69" fmla="*/ 1516637 h 1596499"/>
              <a:gd name="connsiteX70" fmla="*/ 3696258 w 9662615"/>
              <a:gd name="connsiteY70" fmla="*/ 1537563 h 1596499"/>
              <a:gd name="connsiteX71" fmla="*/ 3594070 w 9662615"/>
              <a:gd name="connsiteY71" fmla="*/ 1509422 h 1596499"/>
              <a:gd name="connsiteX72" fmla="*/ 3565233 w 9662615"/>
              <a:gd name="connsiteY72" fmla="*/ 1515122 h 1596499"/>
              <a:gd name="connsiteX73" fmla="*/ 3560267 w 9662615"/>
              <a:gd name="connsiteY73" fmla="*/ 1516288 h 1596499"/>
              <a:gd name="connsiteX74" fmla="*/ 3540258 w 9662615"/>
              <a:gd name="connsiteY74" fmla="*/ 1516976 h 1596499"/>
              <a:gd name="connsiteX75" fmla="*/ 3534780 w 9662615"/>
              <a:gd name="connsiteY75" fmla="*/ 1522141 h 1596499"/>
              <a:gd name="connsiteX76" fmla="*/ 3504783 w 9662615"/>
              <a:gd name="connsiteY76" fmla="*/ 1526739 h 1596499"/>
              <a:gd name="connsiteX77" fmla="*/ 3430805 w 9662615"/>
              <a:gd name="connsiteY77" fmla="*/ 1542521 h 1596499"/>
              <a:gd name="connsiteX78" fmla="*/ 3292707 w 9662615"/>
              <a:gd name="connsiteY78" fmla="*/ 1520490 h 1596499"/>
              <a:gd name="connsiteX79" fmla="*/ 3187872 w 9662615"/>
              <a:gd name="connsiteY79" fmla="*/ 1519991 h 1596499"/>
              <a:gd name="connsiteX80" fmla="*/ 3148026 w 9662615"/>
              <a:gd name="connsiteY80" fmla="*/ 1524777 h 1596499"/>
              <a:gd name="connsiteX81" fmla="*/ 3092394 w 9662615"/>
              <a:gd name="connsiteY81" fmla="*/ 1528115 h 1596499"/>
              <a:gd name="connsiteX82" fmla="*/ 2994200 w 9662615"/>
              <a:gd name="connsiteY82" fmla="*/ 1537857 h 1596499"/>
              <a:gd name="connsiteX83" fmla="*/ 2862301 w 9662615"/>
              <a:gd name="connsiteY83" fmla="*/ 1544250 h 1596499"/>
              <a:gd name="connsiteX84" fmla="*/ 2766335 w 9662615"/>
              <a:gd name="connsiteY84" fmla="*/ 1527662 h 1596499"/>
              <a:gd name="connsiteX85" fmla="*/ 2757836 w 9662615"/>
              <a:gd name="connsiteY85" fmla="*/ 1531371 h 1596499"/>
              <a:gd name="connsiteX86" fmla="*/ 2691555 w 9662615"/>
              <a:gd name="connsiteY86" fmla="*/ 1530283 h 1596499"/>
              <a:gd name="connsiteX87" fmla="*/ 2491676 w 9662615"/>
              <a:gd name="connsiteY87" fmla="*/ 1500859 h 1596499"/>
              <a:gd name="connsiteX88" fmla="*/ 2378036 w 9662615"/>
              <a:gd name="connsiteY88" fmla="*/ 1520645 h 1596499"/>
              <a:gd name="connsiteX89" fmla="*/ 2284269 w 9662615"/>
              <a:gd name="connsiteY89" fmla="*/ 1503068 h 1596499"/>
              <a:gd name="connsiteX90" fmla="*/ 2207104 w 9662615"/>
              <a:gd name="connsiteY90" fmla="*/ 1508888 h 1596499"/>
              <a:gd name="connsiteX91" fmla="*/ 2149226 w 9662615"/>
              <a:gd name="connsiteY91" fmla="*/ 1523409 h 1596499"/>
              <a:gd name="connsiteX92" fmla="*/ 2084783 w 9662615"/>
              <a:gd name="connsiteY92" fmla="*/ 1524245 h 1596499"/>
              <a:gd name="connsiteX93" fmla="*/ 2070075 w 9662615"/>
              <a:gd name="connsiteY93" fmla="*/ 1511285 h 1596499"/>
              <a:gd name="connsiteX94" fmla="*/ 2001057 w 9662615"/>
              <a:gd name="connsiteY94" fmla="*/ 1516449 h 1596499"/>
              <a:gd name="connsiteX95" fmla="*/ 1896330 w 9662615"/>
              <a:gd name="connsiteY95" fmla="*/ 1525725 h 1596499"/>
              <a:gd name="connsiteX96" fmla="*/ 1835994 w 9662615"/>
              <a:gd name="connsiteY96" fmla="*/ 1527678 h 1596499"/>
              <a:gd name="connsiteX97" fmla="*/ 1671119 w 9662615"/>
              <a:gd name="connsiteY97" fmla="*/ 1536701 h 1596499"/>
              <a:gd name="connsiteX98" fmla="*/ 1601337 w 9662615"/>
              <a:gd name="connsiteY98" fmla="*/ 1548552 h 1596499"/>
              <a:gd name="connsiteX99" fmla="*/ 1407755 w 9662615"/>
              <a:gd name="connsiteY99" fmla="*/ 1571444 h 1596499"/>
              <a:gd name="connsiteX100" fmla="*/ 1271994 w 9662615"/>
              <a:gd name="connsiteY100" fmla="*/ 1579471 h 1596499"/>
              <a:gd name="connsiteX101" fmla="*/ 1249226 w 9662615"/>
              <a:gd name="connsiteY101" fmla="*/ 1583140 h 1596499"/>
              <a:gd name="connsiteX102" fmla="*/ 1217719 w 9662615"/>
              <a:gd name="connsiteY102" fmla="*/ 1580863 h 1596499"/>
              <a:gd name="connsiteX103" fmla="*/ 1091432 w 9662615"/>
              <a:gd name="connsiteY103" fmla="*/ 1571003 h 1596499"/>
              <a:gd name="connsiteX104" fmla="*/ 992039 w 9662615"/>
              <a:gd name="connsiteY104" fmla="*/ 1556662 h 1596499"/>
              <a:gd name="connsiteX105" fmla="*/ 868264 w 9662615"/>
              <a:gd name="connsiteY105" fmla="*/ 1566392 h 1596499"/>
              <a:gd name="connsiteX106" fmla="*/ 792765 w 9662615"/>
              <a:gd name="connsiteY106" fmla="*/ 1563102 h 1596499"/>
              <a:gd name="connsiteX107" fmla="*/ 669055 w 9662615"/>
              <a:gd name="connsiteY107" fmla="*/ 1543638 h 1596499"/>
              <a:gd name="connsiteX108" fmla="*/ 506152 w 9662615"/>
              <a:gd name="connsiteY108" fmla="*/ 1549124 h 1596499"/>
              <a:gd name="connsiteX109" fmla="*/ 472797 w 9662615"/>
              <a:gd name="connsiteY109" fmla="*/ 1568904 h 1596499"/>
              <a:gd name="connsiteX110" fmla="*/ 427864 w 9662615"/>
              <a:gd name="connsiteY110" fmla="*/ 1580848 h 1596499"/>
              <a:gd name="connsiteX111" fmla="*/ 408381 w 9662615"/>
              <a:gd name="connsiteY111" fmla="*/ 1552940 h 1596499"/>
              <a:gd name="connsiteX112" fmla="*/ 267163 w 9662615"/>
              <a:gd name="connsiteY112" fmla="*/ 1531913 h 1596499"/>
              <a:gd name="connsiteX113" fmla="*/ 196644 w 9662615"/>
              <a:gd name="connsiteY113" fmla="*/ 1524565 h 1596499"/>
              <a:gd name="connsiteX114" fmla="*/ 86819 w 9662615"/>
              <a:gd name="connsiteY114" fmla="*/ 1519517 h 1596499"/>
              <a:gd name="connsiteX115" fmla="*/ 53369 w 9662615"/>
              <a:gd name="connsiteY115" fmla="*/ 1516853 h 1596499"/>
              <a:gd name="connsiteX116" fmla="*/ 2359 w 9662615"/>
              <a:gd name="connsiteY116" fmla="*/ 1515247 h 1596499"/>
              <a:gd name="connsiteX117" fmla="*/ 0 w 9662615"/>
              <a:gd name="connsiteY117" fmla="*/ 1514932 h 1596499"/>
              <a:gd name="connsiteX118" fmla="*/ 0 w 9662615"/>
              <a:gd name="connsiteY118" fmla="*/ 0 h 1596499"/>
              <a:gd name="connsiteX0" fmla="*/ 0 w 9662615"/>
              <a:gd name="connsiteY0" fmla="*/ 0 h 1600474"/>
              <a:gd name="connsiteX1" fmla="*/ 9662615 w 9662615"/>
              <a:gd name="connsiteY1" fmla="*/ 0 h 1600474"/>
              <a:gd name="connsiteX2" fmla="*/ 9662615 w 9662615"/>
              <a:gd name="connsiteY2" fmla="*/ 1280346 h 1600474"/>
              <a:gd name="connsiteX3" fmla="*/ 9658420 w 9662615"/>
              <a:gd name="connsiteY3" fmla="*/ 1280106 h 1600474"/>
              <a:gd name="connsiteX4" fmla="*/ 9469546 w 9662615"/>
              <a:gd name="connsiteY4" fmla="*/ 1289837 h 1600474"/>
              <a:gd name="connsiteX5" fmla="*/ 9385895 w 9662615"/>
              <a:gd name="connsiteY5" fmla="*/ 1269203 h 1600474"/>
              <a:gd name="connsiteX6" fmla="*/ 9144767 w 9662615"/>
              <a:gd name="connsiteY6" fmla="*/ 1264120 h 1600474"/>
              <a:gd name="connsiteX7" fmla="*/ 8837252 w 9662615"/>
              <a:gd name="connsiteY7" fmla="*/ 1350515 h 1600474"/>
              <a:gd name="connsiteX8" fmla="*/ 8705466 w 9662615"/>
              <a:gd name="connsiteY8" fmla="*/ 1342419 h 1600474"/>
              <a:gd name="connsiteX9" fmla="*/ 8652221 w 9662615"/>
              <a:gd name="connsiteY9" fmla="*/ 1326906 h 1600474"/>
              <a:gd name="connsiteX10" fmla="*/ 8632312 w 9662615"/>
              <a:gd name="connsiteY10" fmla="*/ 1326025 h 1600474"/>
              <a:gd name="connsiteX11" fmla="*/ 8591582 w 9662615"/>
              <a:gd name="connsiteY11" fmla="*/ 1341666 h 1600474"/>
              <a:gd name="connsiteX12" fmla="*/ 8537336 w 9662615"/>
              <a:gd name="connsiteY12" fmla="*/ 1341684 h 1600474"/>
              <a:gd name="connsiteX13" fmla="*/ 8472508 w 9662615"/>
              <a:gd name="connsiteY13" fmla="*/ 1363109 h 1600474"/>
              <a:gd name="connsiteX14" fmla="*/ 8258477 w 9662615"/>
              <a:gd name="connsiteY14" fmla="*/ 1370666 h 1600474"/>
              <a:gd name="connsiteX15" fmla="*/ 8197961 w 9662615"/>
              <a:gd name="connsiteY15" fmla="*/ 1392804 h 1600474"/>
              <a:gd name="connsiteX16" fmla="*/ 8171196 w 9662615"/>
              <a:gd name="connsiteY16" fmla="*/ 1397216 h 1600474"/>
              <a:gd name="connsiteX17" fmla="*/ 8127667 w 9662615"/>
              <a:gd name="connsiteY17" fmla="*/ 1418254 h 1600474"/>
              <a:gd name="connsiteX18" fmla="*/ 7974579 w 9662615"/>
              <a:gd name="connsiteY18" fmla="*/ 1383439 h 1600474"/>
              <a:gd name="connsiteX19" fmla="*/ 7768351 w 9662615"/>
              <a:gd name="connsiteY19" fmla="*/ 1395051 h 1600474"/>
              <a:gd name="connsiteX20" fmla="*/ 7635985 w 9662615"/>
              <a:gd name="connsiteY20" fmla="*/ 1386363 h 1600474"/>
              <a:gd name="connsiteX21" fmla="*/ 7466069 w 9662615"/>
              <a:gd name="connsiteY21" fmla="*/ 1377654 h 1600474"/>
              <a:gd name="connsiteX22" fmla="*/ 7355642 w 9662615"/>
              <a:gd name="connsiteY22" fmla="*/ 1407761 h 1600474"/>
              <a:gd name="connsiteX23" fmla="*/ 7151610 w 9662615"/>
              <a:gd name="connsiteY23" fmla="*/ 1397856 h 1600474"/>
              <a:gd name="connsiteX24" fmla="*/ 7082147 w 9662615"/>
              <a:gd name="connsiteY24" fmla="*/ 1406113 h 1600474"/>
              <a:gd name="connsiteX25" fmla="*/ 7014958 w 9662615"/>
              <a:gd name="connsiteY25" fmla="*/ 1396883 h 1600474"/>
              <a:gd name="connsiteX26" fmla="*/ 6907567 w 9662615"/>
              <a:gd name="connsiteY26" fmla="*/ 1419149 h 1600474"/>
              <a:gd name="connsiteX27" fmla="*/ 6748428 w 9662615"/>
              <a:gd name="connsiteY27" fmla="*/ 1420308 h 1600474"/>
              <a:gd name="connsiteX28" fmla="*/ 6654257 w 9662615"/>
              <a:gd name="connsiteY28" fmla="*/ 1424143 h 1600474"/>
              <a:gd name="connsiteX29" fmla="*/ 6620123 w 9662615"/>
              <a:gd name="connsiteY29" fmla="*/ 1430535 h 1600474"/>
              <a:gd name="connsiteX30" fmla="*/ 6571355 w 9662615"/>
              <a:gd name="connsiteY30" fmla="*/ 1436144 h 1600474"/>
              <a:gd name="connsiteX31" fmla="*/ 6486557 w 9662615"/>
              <a:gd name="connsiteY31" fmla="*/ 1449861 h 1600474"/>
              <a:gd name="connsiteX32" fmla="*/ 6370419 w 9662615"/>
              <a:gd name="connsiteY32" fmla="*/ 1461649 h 1600474"/>
              <a:gd name="connsiteX33" fmla="*/ 6278839 w 9662615"/>
              <a:gd name="connsiteY33" fmla="*/ 1449160 h 1600474"/>
              <a:gd name="connsiteX34" fmla="*/ 6272455 w 9662615"/>
              <a:gd name="connsiteY34" fmla="*/ 1453191 h 1600474"/>
              <a:gd name="connsiteX35" fmla="*/ 6212659 w 9662615"/>
              <a:gd name="connsiteY35" fmla="*/ 1454850 h 1600474"/>
              <a:gd name="connsiteX36" fmla="*/ 6069317 w 9662615"/>
              <a:gd name="connsiteY36" fmla="*/ 1445838 h 1600474"/>
              <a:gd name="connsiteX37" fmla="*/ 5878477 w 9662615"/>
              <a:gd name="connsiteY37" fmla="*/ 1439180 h 1600474"/>
              <a:gd name="connsiteX38" fmla="*/ 5838387 w 9662615"/>
              <a:gd name="connsiteY38" fmla="*/ 1444679 h 1600474"/>
              <a:gd name="connsiteX39" fmla="*/ 5771136 w 9662615"/>
              <a:gd name="connsiteY39" fmla="*/ 1453639 h 1600474"/>
              <a:gd name="connsiteX40" fmla="*/ 5724081 w 9662615"/>
              <a:gd name="connsiteY40" fmla="*/ 1470431 h 1600474"/>
              <a:gd name="connsiteX41" fmla="*/ 5666577 w 9662615"/>
              <a:gd name="connsiteY41" fmla="*/ 1473921 h 1600474"/>
              <a:gd name="connsiteX42" fmla="*/ 5649068 w 9662615"/>
              <a:gd name="connsiteY42" fmla="*/ 1461676 h 1600474"/>
              <a:gd name="connsiteX43" fmla="*/ 5588902 w 9662615"/>
              <a:gd name="connsiteY43" fmla="*/ 1469647 h 1600474"/>
              <a:gd name="connsiteX44" fmla="*/ 5498090 w 9662615"/>
              <a:gd name="connsiteY44" fmla="*/ 1483173 h 1600474"/>
              <a:gd name="connsiteX45" fmla="*/ 5444641 w 9662615"/>
              <a:gd name="connsiteY45" fmla="*/ 1487602 h 1600474"/>
              <a:gd name="connsiteX46" fmla="*/ 5299812 w 9662615"/>
              <a:gd name="connsiteY46" fmla="*/ 1503362 h 1600474"/>
              <a:gd name="connsiteX47" fmla="*/ 5213947 w 9662615"/>
              <a:gd name="connsiteY47" fmla="*/ 1516637 h 1600474"/>
              <a:gd name="connsiteX48" fmla="*/ 5090342 w 9662615"/>
              <a:gd name="connsiteY48" fmla="*/ 1546680 h 1600474"/>
              <a:gd name="connsiteX49" fmla="*/ 5129812 w 9662615"/>
              <a:gd name="connsiteY49" fmla="*/ 1521277 h 1600474"/>
              <a:gd name="connsiteX50" fmla="*/ 5059484 w 9662615"/>
              <a:gd name="connsiteY50" fmla="*/ 1546802 h 1600474"/>
              <a:gd name="connsiteX51" fmla="*/ 5038524 w 9662615"/>
              <a:gd name="connsiteY51" fmla="*/ 1545675 h 1600474"/>
              <a:gd name="connsiteX52" fmla="*/ 5026564 w 9662615"/>
              <a:gd name="connsiteY52" fmla="*/ 1545376 h 1600474"/>
              <a:gd name="connsiteX53" fmla="*/ 4969433 w 9662615"/>
              <a:gd name="connsiteY53" fmla="*/ 1550865 h 1600474"/>
              <a:gd name="connsiteX54" fmla="*/ 4929254 w 9662615"/>
              <a:gd name="connsiteY54" fmla="*/ 1563452 h 1600474"/>
              <a:gd name="connsiteX55" fmla="*/ 4871726 w 9662615"/>
              <a:gd name="connsiteY55" fmla="*/ 1570584 h 1600474"/>
              <a:gd name="connsiteX56" fmla="*/ 4843267 w 9662615"/>
              <a:gd name="connsiteY56" fmla="*/ 1561459 h 1600474"/>
              <a:gd name="connsiteX57" fmla="*/ 4821058 w 9662615"/>
              <a:gd name="connsiteY57" fmla="*/ 1553078 h 1600474"/>
              <a:gd name="connsiteX58" fmla="*/ 4791466 w 9662615"/>
              <a:gd name="connsiteY58" fmla="*/ 1561324 h 1600474"/>
              <a:gd name="connsiteX59" fmla="*/ 4784247 w 9662615"/>
              <a:gd name="connsiteY59" fmla="*/ 1562342 h 1600474"/>
              <a:gd name="connsiteX60" fmla="*/ 4739309 w 9662615"/>
              <a:gd name="connsiteY60" fmla="*/ 1553948 h 1600474"/>
              <a:gd name="connsiteX61" fmla="*/ 4697562 w 9662615"/>
              <a:gd name="connsiteY61" fmla="*/ 1551206 h 1600474"/>
              <a:gd name="connsiteX62" fmla="*/ 4650737 w 9662615"/>
              <a:gd name="connsiteY62" fmla="*/ 1537381 h 1600474"/>
              <a:gd name="connsiteX63" fmla="*/ 4583150 w 9662615"/>
              <a:gd name="connsiteY63" fmla="*/ 1529064 h 1600474"/>
              <a:gd name="connsiteX64" fmla="*/ 4521734 w 9662615"/>
              <a:gd name="connsiteY64" fmla="*/ 1529359 h 1600474"/>
              <a:gd name="connsiteX65" fmla="*/ 4382398 w 9662615"/>
              <a:gd name="connsiteY65" fmla="*/ 1534108 h 1600474"/>
              <a:gd name="connsiteX66" fmla="*/ 4221826 w 9662615"/>
              <a:gd name="connsiteY66" fmla="*/ 1500972 h 1600474"/>
              <a:gd name="connsiteX67" fmla="*/ 4096601 w 9662615"/>
              <a:gd name="connsiteY67" fmla="*/ 1521563 h 1600474"/>
              <a:gd name="connsiteX68" fmla="*/ 4046172 w 9662615"/>
              <a:gd name="connsiteY68" fmla="*/ 1600474 h 1600474"/>
              <a:gd name="connsiteX69" fmla="*/ 3833906 w 9662615"/>
              <a:gd name="connsiteY69" fmla="*/ 1516637 h 1600474"/>
              <a:gd name="connsiteX70" fmla="*/ 3696258 w 9662615"/>
              <a:gd name="connsiteY70" fmla="*/ 1537563 h 1600474"/>
              <a:gd name="connsiteX71" fmla="*/ 3594070 w 9662615"/>
              <a:gd name="connsiteY71" fmla="*/ 1509422 h 1600474"/>
              <a:gd name="connsiteX72" fmla="*/ 3565233 w 9662615"/>
              <a:gd name="connsiteY72" fmla="*/ 1515122 h 1600474"/>
              <a:gd name="connsiteX73" fmla="*/ 3560267 w 9662615"/>
              <a:gd name="connsiteY73" fmla="*/ 1516288 h 1600474"/>
              <a:gd name="connsiteX74" fmla="*/ 3540258 w 9662615"/>
              <a:gd name="connsiteY74" fmla="*/ 1516976 h 1600474"/>
              <a:gd name="connsiteX75" fmla="*/ 3534780 w 9662615"/>
              <a:gd name="connsiteY75" fmla="*/ 1522141 h 1600474"/>
              <a:gd name="connsiteX76" fmla="*/ 3504783 w 9662615"/>
              <a:gd name="connsiteY76" fmla="*/ 1526739 h 1600474"/>
              <a:gd name="connsiteX77" fmla="*/ 3430805 w 9662615"/>
              <a:gd name="connsiteY77" fmla="*/ 1542521 h 1600474"/>
              <a:gd name="connsiteX78" fmla="*/ 3292707 w 9662615"/>
              <a:gd name="connsiteY78" fmla="*/ 1520490 h 1600474"/>
              <a:gd name="connsiteX79" fmla="*/ 3187872 w 9662615"/>
              <a:gd name="connsiteY79" fmla="*/ 1519991 h 1600474"/>
              <a:gd name="connsiteX80" fmla="*/ 3148026 w 9662615"/>
              <a:gd name="connsiteY80" fmla="*/ 1524777 h 1600474"/>
              <a:gd name="connsiteX81" fmla="*/ 3092394 w 9662615"/>
              <a:gd name="connsiteY81" fmla="*/ 1528115 h 1600474"/>
              <a:gd name="connsiteX82" fmla="*/ 2994200 w 9662615"/>
              <a:gd name="connsiteY82" fmla="*/ 1537857 h 1600474"/>
              <a:gd name="connsiteX83" fmla="*/ 2862301 w 9662615"/>
              <a:gd name="connsiteY83" fmla="*/ 1544250 h 1600474"/>
              <a:gd name="connsiteX84" fmla="*/ 2766335 w 9662615"/>
              <a:gd name="connsiteY84" fmla="*/ 1527662 h 1600474"/>
              <a:gd name="connsiteX85" fmla="*/ 2757836 w 9662615"/>
              <a:gd name="connsiteY85" fmla="*/ 1531371 h 1600474"/>
              <a:gd name="connsiteX86" fmla="*/ 2691555 w 9662615"/>
              <a:gd name="connsiteY86" fmla="*/ 1530283 h 1600474"/>
              <a:gd name="connsiteX87" fmla="*/ 2491676 w 9662615"/>
              <a:gd name="connsiteY87" fmla="*/ 1500859 h 1600474"/>
              <a:gd name="connsiteX88" fmla="*/ 2378036 w 9662615"/>
              <a:gd name="connsiteY88" fmla="*/ 1520645 h 1600474"/>
              <a:gd name="connsiteX89" fmla="*/ 2284269 w 9662615"/>
              <a:gd name="connsiteY89" fmla="*/ 1503068 h 1600474"/>
              <a:gd name="connsiteX90" fmla="*/ 2207104 w 9662615"/>
              <a:gd name="connsiteY90" fmla="*/ 1508888 h 1600474"/>
              <a:gd name="connsiteX91" fmla="*/ 2149226 w 9662615"/>
              <a:gd name="connsiteY91" fmla="*/ 1523409 h 1600474"/>
              <a:gd name="connsiteX92" fmla="*/ 2084783 w 9662615"/>
              <a:gd name="connsiteY92" fmla="*/ 1524245 h 1600474"/>
              <a:gd name="connsiteX93" fmla="*/ 2070075 w 9662615"/>
              <a:gd name="connsiteY93" fmla="*/ 1511285 h 1600474"/>
              <a:gd name="connsiteX94" fmla="*/ 2001057 w 9662615"/>
              <a:gd name="connsiteY94" fmla="*/ 1516449 h 1600474"/>
              <a:gd name="connsiteX95" fmla="*/ 1896330 w 9662615"/>
              <a:gd name="connsiteY95" fmla="*/ 1525725 h 1600474"/>
              <a:gd name="connsiteX96" fmla="*/ 1835994 w 9662615"/>
              <a:gd name="connsiteY96" fmla="*/ 1527678 h 1600474"/>
              <a:gd name="connsiteX97" fmla="*/ 1671119 w 9662615"/>
              <a:gd name="connsiteY97" fmla="*/ 1536701 h 1600474"/>
              <a:gd name="connsiteX98" fmla="*/ 1601337 w 9662615"/>
              <a:gd name="connsiteY98" fmla="*/ 1548552 h 1600474"/>
              <a:gd name="connsiteX99" fmla="*/ 1407755 w 9662615"/>
              <a:gd name="connsiteY99" fmla="*/ 1571444 h 1600474"/>
              <a:gd name="connsiteX100" fmla="*/ 1271994 w 9662615"/>
              <a:gd name="connsiteY100" fmla="*/ 1579471 h 1600474"/>
              <a:gd name="connsiteX101" fmla="*/ 1249226 w 9662615"/>
              <a:gd name="connsiteY101" fmla="*/ 1583140 h 1600474"/>
              <a:gd name="connsiteX102" fmla="*/ 1217719 w 9662615"/>
              <a:gd name="connsiteY102" fmla="*/ 1580863 h 1600474"/>
              <a:gd name="connsiteX103" fmla="*/ 1091432 w 9662615"/>
              <a:gd name="connsiteY103" fmla="*/ 1571003 h 1600474"/>
              <a:gd name="connsiteX104" fmla="*/ 992039 w 9662615"/>
              <a:gd name="connsiteY104" fmla="*/ 1556662 h 1600474"/>
              <a:gd name="connsiteX105" fmla="*/ 868264 w 9662615"/>
              <a:gd name="connsiteY105" fmla="*/ 1566392 h 1600474"/>
              <a:gd name="connsiteX106" fmla="*/ 792765 w 9662615"/>
              <a:gd name="connsiteY106" fmla="*/ 1563102 h 1600474"/>
              <a:gd name="connsiteX107" fmla="*/ 669055 w 9662615"/>
              <a:gd name="connsiteY107" fmla="*/ 1543638 h 1600474"/>
              <a:gd name="connsiteX108" fmla="*/ 506152 w 9662615"/>
              <a:gd name="connsiteY108" fmla="*/ 1549124 h 1600474"/>
              <a:gd name="connsiteX109" fmla="*/ 472797 w 9662615"/>
              <a:gd name="connsiteY109" fmla="*/ 1568904 h 1600474"/>
              <a:gd name="connsiteX110" fmla="*/ 427864 w 9662615"/>
              <a:gd name="connsiteY110" fmla="*/ 1580848 h 1600474"/>
              <a:gd name="connsiteX111" fmla="*/ 408381 w 9662615"/>
              <a:gd name="connsiteY111" fmla="*/ 1552940 h 1600474"/>
              <a:gd name="connsiteX112" fmla="*/ 267163 w 9662615"/>
              <a:gd name="connsiteY112" fmla="*/ 1531913 h 1600474"/>
              <a:gd name="connsiteX113" fmla="*/ 196644 w 9662615"/>
              <a:gd name="connsiteY113" fmla="*/ 1524565 h 1600474"/>
              <a:gd name="connsiteX114" fmla="*/ 86819 w 9662615"/>
              <a:gd name="connsiteY114" fmla="*/ 1519517 h 1600474"/>
              <a:gd name="connsiteX115" fmla="*/ 53369 w 9662615"/>
              <a:gd name="connsiteY115" fmla="*/ 1516853 h 1600474"/>
              <a:gd name="connsiteX116" fmla="*/ 2359 w 9662615"/>
              <a:gd name="connsiteY116" fmla="*/ 1515247 h 1600474"/>
              <a:gd name="connsiteX117" fmla="*/ 0 w 9662615"/>
              <a:gd name="connsiteY117" fmla="*/ 1514932 h 1600474"/>
              <a:gd name="connsiteX118" fmla="*/ 0 w 9662615"/>
              <a:gd name="connsiteY118" fmla="*/ 0 h 1600474"/>
              <a:gd name="connsiteX0" fmla="*/ 0 w 9662615"/>
              <a:gd name="connsiteY0" fmla="*/ 0 h 1679987"/>
              <a:gd name="connsiteX1" fmla="*/ 9662615 w 9662615"/>
              <a:gd name="connsiteY1" fmla="*/ 0 h 1679987"/>
              <a:gd name="connsiteX2" fmla="*/ 9662615 w 9662615"/>
              <a:gd name="connsiteY2" fmla="*/ 1280346 h 1679987"/>
              <a:gd name="connsiteX3" fmla="*/ 9658420 w 9662615"/>
              <a:gd name="connsiteY3" fmla="*/ 1280106 h 1679987"/>
              <a:gd name="connsiteX4" fmla="*/ 9469546 w 9662615"/>
              <a:gd name="connsiteY4" fmla="*/ 1289837 h 1679987"/>
              <a:gd name="connsiteX5" fmla="*/ 9385895 w 9662615"/>
              <a:gd name="connsiteY5" fmla="*/ 1269203 h 1679987"/>
              <a:gd name="connsiteX6" fmla="*/ 9144767 w 9662615"/>
              <a:gd name="connsiteY6" fmla="*/ 1264120 h 1679987"/>
              <a:gd name="connsiteX7" fmla="*/ 8837252 w 9662615"/>
              <a:gd name="connsiteY7" fmla="*/ 1350515 h 1679987"/>
              <a:gd name="connsiteX8" fmla="*/ 8705466 w 9662615"/>
              <a:gd name="connsiteY8" fmla="*/ 1342419 h 1679987"/>
              <a:gd name="connsiteX9" fmla="*/ 8652221 w 9662615"/>
              <a:gd name="connsiteY9" fmla="*/ 1326906 h 1679987"/>
              <a:gd name="connsiteX10" fmla="*/ 8632312 w 9662615"/>
              <a:gd name="connsiteY10" fmla="*/ 1326025 h 1679987"/>
              <a:gd name="connsiteX11" fmla="*/ 8591582 w 9662615"/>
              <a:gd name="connsiteY11" fmla="*/ 1341666 h 1679987"/>
              <a:gd name="connsiteX12" fmla="*/ 8537336 w 9662615"/>
              <a:gd name="connsiteY12" fmla="*/ 1341684 h 1679987"/>
              <a:gd name="connsiteX13" fmla="*/ 8472508 w 9662615"/>
              <a:gd name="connsiteY13" fmla="*/ 1363109 h 1679987"/>
              <a:gd name="connsiteX14" fmla="*/ 8258477 w 9662615"/>
              <a:gd name="connsiteY14" fmla="*/ 1370666 h 1679987"/>
              <a:gd name="connsiteX15" fmla="*/ 8197961 w 9662615"/>
              <a:gd name="connsiteY15" fmla="*/ 1392804 h 1679987"/>
              <a:gd name="connsiteX16" fmla="*/ 8171196 w 9662615"/>
              <a:gd name="connsiteY16" fmla="*/ 1397216 h 1679987"/>
              <a:gd name="connsiteX17" fmla="*/ 8127667 w 9662615"/>
              <a:gd name="connsiteY17" fmla="*/ 1418254 h 1679987"/>
              <a:gd name="connsiteX18" fmla="*/ 7974579 w 9662615"/>
              <a:gd name="connsiteY18" fmla="*/ 1383439 h 1679987"/>
              <a:gd name="connsiteX19" fmla="*/ 7768351 w 9662615"/>
              <a:gd name="connsiteY19" fmla="*/ 1395051 h 1679987"/>
              <a:gd name="connsiteX20" fmla="*/ 7635985 w 9662615"/>
              <a:gd name="connsiteY20" fmla="*/ 1386363 h 1679987"/>
              <a:gd name="connsiteX21" fmla="*/ 7466069 w 9662615"/>
              <a:gd name="connsiteY21" fmla="*/ 1377654 h 1679987"/>
              <a:gd name="connsiteX22" fmla="*/ 7355642 w 9662615"/>
              <a:gd name="connsiteY22" fmla="*/ 1407761 h 1679987"/>
              <a:gd name="connsiteX23" fmla="*/ 7151610 w 9662615"/>
              <a:gd name="connsiteY23" fmla="*/ 1397856 h 1679987"/>
              <a:gd name="connsiteX24" fmla="*/ 7082147 w 9662615"/>
              <a:gd name="connsiteY24" fmla="*/ 1406113 h 1679987"/>
              <a:gd name="connsiteX25" fmla="*/ 7014958 w 9662615"/>
              <a:gd name="connsiteY25" fmla="*/ 1396883 h 1679987"/>
              <a:gd name="connsiteX26" fmla="*/ 6907567 w 9662615"/>
              <a:gd name="connsiteY26" fmla="*/ 1419149 h 1679987"/>
              <a:gd name="connsiteX27" fmla="*/ 6748428 w 9662615"/>
              <a:gd name="connsiteY27" fmla="*/ 1420308 h 1679987"/>
              <a:gd name="connsiteX28" fmla="*/ 6654257 w 9662615"/>
              <a:gd name="connsiteY28" fmla="*/ 1424143 h 1679987"/>
              <a:gd name="connsiteX29" fmla="*/ 6620123 w 9662615"/>
              <a:gd name="connsiteY29" fmla="*/ 1430535 h 1679987"/>
              <a:gd name="connsiteX30" fmla="*/ 6571355 w 9662615"/>
              <a:gd name="connsiteY30" fmla="*/ 1436144 h 1679987"/>
              <a:gd name="connsiteX31" fmla="*/ 6486557 w 9662615"/>
              <a:gd name="connsiteY31" fmla="*/ 1449861 h 1679987"/>
              <a:gd name="connsiteX32" fmla="*/ 6370419 w 9662615"/>
              <a:gd name="connsiteY32" fmla="*/ 1461649 h 1679987"/>
              <a:gd name="connsiteX33" fmla="*/ 6278839 w 9662615"/>
              <a:gd name="connsiteY33" fmla="*/ 1449160 h 1679987"/>
              <a:gd name="connsiteX34" fmla="*/ 6272455 w 9662615"/>
              <a:gd name="connsiteY34" fmla="*/ 1453191 h 1679987"/>
              <a:gd name="connsiteX35" fmla="*/ 6212659 w 9662615"/>
              <a:gd name="connsiteY35" fmla="*/ 1454850 h 1679987"/>
              <a:gd name="connsiteX36" fmla="*/ 6069317 w 9662615"/>
              <a:gd name="connsiteY36" fmla="*/ 1445838 h 1679987"/>
              <a:gd name="connsiteX37" fmla="*/ 5878477 w 9662615"/>
              <a:gd name="connsiteY37" fmla="*/ 1439180 h 1679987"/>
              <a:gd name="connsiteX38" fmla="*/ 5838387 w 9662615"/>
              <a:gd name="connsiteY38" fmla="*/ 1444679 h 1679987"/>
              <a:gd name="connsiteX39" fmla="*/ 5771136 w 9662615"/>
              <a:gd name="connsiteY39" fmla="*/ 1453639 h 1679987"/>
              <a:gd name="connsiteX40" fmla="*/ 5724081 w 9662615"/>
              <a:gd name="connsiteY40" fmla="*/ 1470431 h 1679987"/>
              <a:gd name="connsiteX41" fmla="*/ 5666577 w 9662615"/>
              <a:gd name="connsiteY41" fmla="*/ 1473921 h 1679987"/>
              <a:gd name="connsiteX42" fmla="*/ 5649068 w 9662615"/>
              <a:gd name="connsiteY42" fmla="*/ 1461676 h 1679987"/>
              <a:gd name="connsiteX43" fmla="*/ 5588902 w 9662615"/>
              <a:gd name="connsiteY43" fmla="*/ 1469647 h 1679987"/>
              <a:gd name="connsiteX44" fmla="*/ 5498090 w 9662615"/>
              <a:gd name="connsiteY44" fmla="*/ 1483173 h 1679987"/>
              <a:gd name="connsiteX45" fmla="*/ 5444641 w 9662615"/>
              <a:gd name="connsiteY45" fmla="*/ 1487602 h 1679987"/>
              <a:gd name="connsiteX46" fmla="*/ 5299812 w 9662615"/>
              <a:gd name="connsiteY46" fmla="*/ 1503362 h 1679987"/>
              <a:gd name="connsiteX47" fmla="*/ 5213947 w 9662615"/>
              <a:gd name="connsiteY47" fmla="*/ 1516637 h 1679987"/>
              <a:gd name="connsiteX48" fmla="*/ 5090342 w 9662615"/>
              <a:gd name="connsiteY48" fmla="*/ 1546680 h 1679987"/>
              <a:gd name="connsiteX49" fmla="*/ 5129812 w 9662615"/>
              <a:gd name="connsiteY49" fmla="*/ 1521277 h 1679987"/>
              <a:gd name="connsiteX50" fmla="*/ 5059484 w 9662615"/>
              <a:gd name="connsiteY50" fmla="*/ 1546802 h 1679987"/>
              <a:gd name="connsiteX51" fmla="*/ 5038524 w 9662615"/>
              <a:gd name="connsiteY51" fmla="*/ 1545675 h 1679987"/>
              <a:gd name="connsiteX52" fmla="*/ 5026564 w 9662615"/>
              <a:gd name="connsiteY52" fmla="*/ 1545376 h 1679987"/>
              <a:gd name="connsiteX53" fmla="*/ 4969433 w 9662615"/>
              <a:gd name="connsiteY53" fmla="*/ 1550865 h 1679987"/>
              <a:gd name="connsiteX54" fmla="*/ 4929254 w 9662615"/>
              <a:gd name="connsiteY54" fmla="*/ 1563452 h 1679987"/>
              <a:gd name="connsiteX55" fmla="*/ 4871726 w 9662615"/>
              <a:gd name="connsiteY55" fmla="*/ 1570584 h 1679987"/>
              <a:gd name="connsiteX56" fmla="*/ 4843267 w 9662615"/>
              <a:gd name="connsiteY56" fmla="*/ 1561459 h 1679987"/>
              <a:gd name="connsiteX57" fmla="*/ 4821058 w 9662615"/>
              <a:gd name="connsiteY57" fmla="*/ 1553078 h 1679987"/>
              <a:gd name="connsiteX58" fmla="*/ 4791466 w 9662615"/>
              <a:gd name="connsiteY58" fmla="*/ 1561324 h 1679987"/>
              <a:gd name="connsiteX59" fmla="*/ 4784247 w 9662615"/>
              <a:gd name="connsiteY59" fmla="*/ 1562342 h 1679987"/>
              <a:gd name="connsiteX60" fmla="*/ 4739309 w 9662615"/>
              <a:gd name="connsiteY60" fmla="*/ 1553948 h 1679987"/>
              <a:gd name="connsiteX61" fmla="*/ 4697562 w 9662615"/>
              <a:gd name="connsiteY61" fmla="*/ 1551206 h 1679987"/>
              <a:gd name="connsiteX62" fmla="*/ 4650737 w 9662615"/>
              <a:gd name="connsiteY62" fmla="*/ 1537381 h 1679987"/>
              <a:gd name="connsiteX63" fmla="*/ 4583150 w 9662615"/>
              <a:gd name="connsiteY63" fmla="*/ 1529064 h 1679987"/>
              <a:gd name="connsiteX64" fmla="*/ 4521734 w 9662615"/>
              <a:gd name="connsiteY64" fmla="*/ 1529359 h 1679987"/>
              <a:gd name="connsiteX65" fmla="*/ 4382398 w 9662615"/>
              <a:gd name="connsiteY65" fmla="*/ 1534108 h 1679987"/>
              <a:gd name="connsiteX66" fmla="*/ 4221826 w 9662615"/>
              <a:gd name="connsiteY66" fmla="*/ 1500972 h 1679987"/>
              <a:gd name="connsiteX67" fmla="*/ 4096601 w 9662615"/>
              <a:gd name="connsiteY67" fmla="*/ 1521563 h 1679987"/>
              <a:gd name="connsiteX68" fmla="*/ 3879195 w 9662615"/>
              <a:gd name="connsiteY68" fmla="*/ 1679987 h 1679987"/>
              <a:gd name="connsiteX69" fmla="*/ 3833906 w 9662615"/>
              <a:gd name="connsiteY69" fmla="*/ 1516637 h 1679987"/>
              <a:gd name="connsiteX70" fmla="*/ 3696258 w 9662615"/>
              <a:gd name="connsiteY70" fmla="*/ 1537563 h 1679987"/>
              <a:gd name="connsiteX71" fmla="*/ 3594070 w 9662615"/>
              <a:gd name="connsiteY71" fmla="*/ 1509422 h 1679987"/>
              <a:gd name="connsiteX72" fmla="*/ 3565233 w 9662615"/>
              <a:gd name="connsiteY72" fmla="*/ 1515122 h 1679987"/>
              <a:gd name="connsiteX73" fmla="*/ 3560267 w 9662615"/>
              <a:gd name="connsiteY73" fmla="*/ 1516288 h 1679987"/>
              <a:gd name="connsiteX74" fmla="*/ 3540258 w 9662615"/>
              <a:gd name="connsiteY74" fmla="*/ 1516976 h 1679987"/>
              <a:gd name="connsiteX75" fmla="*/ 3534780 w 9662615"/>
              <a:gd name="connsiteY75" fmla="*/ 1522141 h 1679987"/>
              <a:gd name="connsiteX76" fmla="*/ 3504783 w 9662615"/>
              <a:gd name="connsiteY76" fmla="*/ 1526739 h 1679987"/>
              <a:gd name="connsiteX77" fmla="*/ 3430805 w 9662615"/>
              <a:gd name="connsiteY77" fmla="*/ 1542521 h 1679987"/>
              <a:gd name="connsiteX78" fmla="*/ 3292707 w 9662615"/>
              <a:gd name="connsiteY78" fmla="*/ 1520490 h 1679987"/>
              <a:gd name="connsiteX79" fmla="*/ 3187872 w 9662615"/>
              <a:gd name="connsiteY79" fmla="*/ 1519991 h 1679987"/>
              <a:gd name="connsiteX80" fmla="*/ 3148026 w 9662615"/>
              <a:gd name="connsiteY80" fmla="*/ 1524777 h 1679987"/>
              <a:gd name="connsiteX81" fmla="*/ 3092394 w 9662615"/>
              <a:gd name="connsiteY81" fmla="*/ 1528115 h 1679987"/>
              <a:gd name="connsiteX82" fmla="*/ 2994200 w 9662615"/>
              <a:gd name="connsiteY82" fmla="*/ 1537857 h 1679987"/>
              <a:gd name="connsiteX83" fmla="*/ 2862301 w 9662615"/>
              <a:gd name="connsiteY83" fmla="*/ 1544250 h 1679987"/>
              <a:gd name="connsiteX84" fmla="*/ 2766335 w 9662615"/>
              <a:gd name="connsiteY84" fmla="*/ 1527662 h 1679987"/>
              <a:gd name="connsiteX85" fmla="*/ 2757836 w 9662615"/>
              <a:gd name="connsiteY85" fmla="*/ 1531371 h 1679987"/>
              <a:gd name="connsiteX86" fmla="*/ 2691555 w 9662615"/>
              <a:gd name="connsiteY86" fmla="*/ 1530283 h 1679987"/>
              <a:gd name="connsiteX87" fmla="*/ 2491676 w 9662615"/>
              <a:gd name="connsiteY87" fmla="*/ 1500859 h 1679987"/>
              <a:gd name="connsiteX88" fmla="*/ 2378036 w 9662615"/>
              <a:gd name="connsiteY88" fmla="*/ 1520645 h 1679987"/>
              <a:gd name="connsiteX89" fmla="*/ 2284269 w 9662615"/>
              <a:gd name="connsiteY89" fmla="*/ 1503068 h 1679987"/>
              <a:gd name="connsiteX90" fmla="*/ 2207104 w 9662615"/>
              <a:gd name="connsiteY90" fmla="*/ 1508888 h 1679987"/>
              <a:gd name="connsiteX91" fmla="*/ 2149226 w 9662615"/>
              <a:gd name="connsiteY91" fmla="*/ 1523409 h 1679987"/>
              <a:gd name="connsiteX92" fmla="*/ 2084783 w 9662615"/>
              <a:gd name="connsiteY92" fmla="*/ 1524245 h 1679987"/>
              <a:gd name="connsiteX93" fmla="*/ 2070075 w 9662615"/>
              <a:gd name="connsiteY93" fmla="*/ 1511285 h 1679987"/>
              <a:gd name="connsiteX94" fmla="*/ 2001057 w 9662615"/>
              <a:gd name="connsiteY94" fmla="*/ 1516449 h 1679987"/>
              <a:gd name="connsiteX95" fmla="*/ 1896330 w 9662615"/>
              <a:gd name="connsiteY95" fmla="*/ 1525725 h 1679987"/>
              <a:gd name="connsiteX96" fmla="*/ 1835994 w 9662615"/>
              <a:gd name="connsiteY96" fmla="*/ 1527678 h 1679987"/>
              <a:gd name="connsiteX97" fmla="*/ 1671119 w 9662615"/>
              <a:gd name="connsiteY97" fmla="*/ 1536701 h 1679987"/>
              <a:gd name="connsiteX98" fmla="*/ 1601337 w 9662615"/>
              <a:gd name="connsiteY98" fmla="*/ 1548552 h 1679987"/>
              <a:gd name="connsiteX99" fmla="*/ 1407755 w 9662615"/>
              <a:gd name="connsiteY99" fmla="*/ 1571444 h 1679987"/>
              <a:gd name="connsiteX100" fmla="*/ 1271994 w 9662615"/>
              <a:gd name="connsiteY100" fmla="*/ 1579471 h 1679987"/>
              <a:gd name="connsiteX101" fmla="*/ 1249226 w 9662615"/>
              <a:gd name="connsiteY101" fmla="*/ 1583140 h 1679987"/>
              <a:gd name="connsiteX102" fmla="*/ 1217719 w 9662615"/>
              <a:gd name="connsiteY102" fmla="*/ 1580863 h 1679987"/>
              <a:gd name="connsiteX103" fmla="*/ 1091432 w 9662615"/>
              <a:gd name="connsiteY103" fmla="*/ 1571003 h 1679987"/>
              <a:gd name="connsiteX104" fmla="*/ 992039 w 9662615"/>
              <a:gd name="connsiteY104" fmla="*/ 1556662 h 1679987"/>
              <a:gd name="connsiteX105" fmla="*/ 868264 w 9662615"/>
              <a:gd name="connsiteY105" fmla="*/ 1566392 h 1679987"/>
              <a:gd name="connsiteX106" fmla="*/ 792765 w 9662615"/>
              <a:gd name="connsiteY106" fmla="*/ 1563102 h 1679987"/>
              <a:gd name="connsiteX107" fmla="*/ 669055 w 9662615"/>
              <a:gd name="connsiteY107" fmla="*/ 1543638 h 1679987"/>
              <a:gd name="connsiteX108" fmla="*/ 506152 w 9662615"/>
              <a:gd name="connsiteY108" fmla="*/ 1549124 h 1679987"/>
              <a:gd name="connsiteX109" fmla="*/ 472797 w 9662615"/>
              <a:gd name="connsiteY109" fmla="*/ 1568904 h 1679987"/>
              <a:gd name="connsiteX110" fmla="*/ 427864 w 9662615"/>
              <a:gd name="connsiteY110" fmla="*/ 1580848 h 1679987"/>
              <a:gd name="connsiteX111" fmla="*/ 408381 w 9662615"/>
              <a:gd name="connsiteY111" fmla="*/ 1552940 h 1679987"/>
              <a:gd name="connsiteX112" fmla="*/ 267163 w 9662615"/>
              <a:gd name="connsiteY112" fmla="*/ 1531913 h 1679987"/>
              <a:gd name="connsiteX113" fmla="*/ 196644 w 9662615"/>
              <a:gd name="connsiteY113" fmla="*/ 1524565 h 1679987"/>
              <a:gd name="connsiteX114" fmla="*/ 86819 w 9662615"/>
              <a:gd name="connsiteY114" fmla="*/ 1519517 h 1679987"/>
              <a:gd name="connsiteX115" fmla="*/ 53369 w 9662615"/>
              <a:gd name="connsiteY115" fmla="*/ 1516853 h 1679987"/>
              <a:gd name="connsiteX116" fmla="*/ 2359 w 9662615"/>
              <a:gd name="connsiteY116" fmla="*/ 1515247 h 1679987"/>
              <a:gd name="connsiteX117" fmla="*/ 0 w 9662615"/>
              <a:gd name="connsiteY117" fmla="*/ 1514932 h 1679987"/>
              <a:gd name="connsiteX118" fmla="*/ 0 w 9662615"/>
              <a:gd name="connsiteY118" fmla="*/ 0 h 1679987"/>
              <a:gd name="connsiteX0" fmla="*/ 0 w 9662615"/>
              <a:gd name="connsiteY0" fmla="*/ 0 h 1648182"/>
              <a:gd name="connsiteX1" fmla="*/ 9662615 w 9662615"/>
              <a:gd name="connsiteY1" fmla="*/ 0 h 1648182"/>
              <a:gd name="connsiteX2" fmla="*/ 9662615 w 9662615"/>
              <a:gd name="connsiteY2" fmla="*/ 1280346 h 1648182"/>
              <a:gd name="connsiteX3" fmla="*/ 9658420 w 9662615"/>
              <a:gd name="connsiteY3" fmla="*/ 1280106 h 1648182"/>
              <a:gd name="connsiteX4" fmla="*/ 9469546 w 9662615"/>
              <a:gd name="connsiteY4" fmla="*/ 1289837 h 1648182"/>
              <a:gd name="connsiteX5" fmla="*/ 9385895 w 9662615"/>
              <a:gd name="connsiteY5" fmla="*/ 1269203 h 1648182"/>
              <a:gd name="connsiteX6" fmla="*/ 9144767 w 9662615"/>
              <a:gd name="connsiteY6" fmla="*/ 1264120 h 1648182"/>
              <a:gd name="connsiteX7" fmla="*/ 8837252 w 9662615"/>
              <a:gd name="connsiteY7" fmla="*/ 1350515 h 1648182"/>
              <a:gd name="connsiteX8" fmla="*/ 8705466 w 9662615"/>
              <a:gd name="connsiteY8" fmla="*/ 1342419 h 1648182"/>
              <a:gd name="connsiteX9" fmla="*/ 8652221 w 9662615"/>
              <a:gd name="connsiteY9" fmla="*/ 1326906 h 1648182"/>
              <a:gd name="connsiteX10" fmla="*/ 8632312 w 9662615"/>
              <a:gd name="connsiteY10" fmla="*/ 1326025 h 1648182"/>
              <a:gd name="connsiteX11" fmla="*/ 8591582 w 9662615"/>
              <a:gd name="connsiteY11" fmla="*/ 1341666 h 1648182"/>
              <a:gd name="connsiteX12" fmla="*/ 8537336 w 9662615"/>
              <a:gd name="connsiteY12" fmla="*/ 1341684 h 1648182"/>
              <a:gd name="connsiteX13" fmla="*/ 8472508 w 9662615"/>
              <a:gd name="connsiteY13" fmla="*/ 1363109 h 1648182"/>
              <a:gd name="connsiteX14" fmla="*/ 8258477 w 9662615"/>
              <a:gd name="connsiteY14" fmla="*/ 1370666 h 1648182"/>
              <a:gd name="connsiteX15" fmla="*/ 8197961 w 9662615"/>
              <a:gd name="connsiteY15" fmla="*/ 1392804 h 1648182"/>
              <a:gd name="connsiteX16" fmla="*/ 8171196 w 9662615"/>
              <a:gd name="connsiteY16" fmla="*/ 1397216 h 1648182"/>
              <a:gd name="connsiteX17" fmla="*/ 8127667 w 9662615"/>
              <a:gd name="connsiteY17" fmla="*/ 1418254 h 1648182"/>
              <a:gd name="connsiteX18" fmla="*/ 7974579 w 9662615"/>
              <a:gd name="connsiteY18" fmla="*/ 1383439 h 1648182"/>
              <a:gd name="connsiteX19" fmla="*/ 7768351 w 9662615"/>
              <a:gd name="connsiteY19" fmla="*/ 1395051 h 1648182"/>
              <a:gd name="connsiteX20" fmla="*/ 7635985 w 9662615"/>
              <a:gd name="connsiteY20" fmla="*/ 1386363 h 1648182"/>
              <a:gd name="connsiteX21" fmla="*/ 7466069 w 9662615"/>
              <a:gd name="connsiteY21" fmla="*/ 1377654 h 1648182"/>
              <a:gd name="connsiteX22" fmla="*/ 7355642 w 9662615"/>
              <a:gd name="connsiteY22" fmla="*/ 1407761 h 1648182"/>
              <a:gd name="connsiteX23" fmla="*/ 7151610 w 9662615"/>
              <a:gd name="connsiteY23" fmla="*/ 1397856 h 1648182"/>
              <a:gd name="connsiteX24" fmla="*/ 7082147 w 9662615"/>
              <a:gd name="connsiteY24" fmla="*/ 1406113 h 1648182"/>
              <a:gd name="connsiteX25" fmla="*/ 7014958 w 9662615"/>
              <a:gd name="connsiteY25" fmla="*/ 1396883 h 1648182"/>
              <a:gd name="connsiteX26" fmla="*/ 6907567 w 9662615"/>
              <a:gd name="connsiteY26" fmla="*/ 1419149 h 1648182"/>
              <a:gd name="connsiteX27" fmla="*/ 6748428 w 9662615"/>
              <a:gd name="connsiteY27" fmla="*/ 1420308 h 1648182"/>
              <a:gd name="connsiteX28" fmla="*/ 6654257 w 9662615"/>
              <a:gd name="connsiteY28" fmla="*/ 1424143 h 1648182"/>
              <a:gd name="connsiteX29" fmla="*/ 6620123 w 9662615"/>
              <a:gd name="connsiteY29" fmla="*/ 1430535 h 1648182"/>
              <a:gd name="connsiteX30" fmla="*/ 6571355 w 9662615"/>
              <a:gd name="connsiteY30" fmla="*/ 1436144 h 1648182"/>
              <a:gd name="connsiteX31" fmla="*/ 6486557 w 9662615"/>
              <a:gd name="connsiteY31" fmla="*/ 1449861 h 1648182"/>
              <a:gd name="connsiteX32" fmla="*/ 6370419 w 9662615"/>
              <a:gd name="connsiteY32" fmla="*/ 1461649 h 1648182"/>
              <a:gd name="connsiteX33" fmla="*/ 6278839 w 9662615"/>
              <a:gd name="connsiteY33" fmla="*/ 1449160 h 1648182"/>
              <a:gd name="connsiteX34" fmla="*/ 6272455 w 9662615"/>
              <a:gd name="connsiteY34" fmla="*/ 1453191 h 1648182"/>
              <a:gd name="connsiteX35" fmla="*/ 6212659 w 9662615"/>
              <a:gd name="connsiteY35" fmla="*/ 1454850 h 1648182"/>
              <a:gd name="connsiteX36" fmla="*/ 6069317 w 9662615"/>
              <a:gd name="connsiteY36" fmla="*/ 1445838 h 1648182"/>
              <a:gd name="connsiteX37" fmla="*/ 5878477 w 9662615"/>
              <a:gd name="connsiteY37" fmla="*/ 1439180 h 1648182"/>
              <a:gd name="connsiteX38" fmla="*/ 5838387 w 9662615"/>
              <a:gd name="connsiteY38" fmla="*/ 1444679 h 1648182"/>
              <a:gd name="connsiteX39" fmla="*/ 5771136 w 9662615"/>
              <a:gd name="connsiteY39" fmla="*/ 1453639 h 1648182"/>
              <a:gd name="connsiteX40" fmla="*/ 5724081 w 9662615"/>
              <a:gd name="connsiteY40" fmla="*/ 1470431 h 1648182"/>
              <a:gd name="connsiteX41" fmla="*/ 5666577 w 9662615"/>
              <a:gd name="connsiteY41" fmla="*/ 1473921 h 1648182"/>
              <a:gd name="connsiteX42" fmla="*/ 5649068 w 9662615"/>
              <a:gd name="connsiteY42" fmla="*/ 1461676 h 1648182"/>
              <a:gd name="connsiteX43" fmla="*/ 5588902 w 9662615"/>
              <a:gd name="connsiteY43" fmla="*/ 1469647 h 1648182"/>
              <a:gd name="connsiteX44" fmla="*/ 5498090 w 9662615"/>
              <a:gd name="connsiteY44" fmla="*/ 1483173 h 1648182"/>
              <a:gd name="connsiteX45" fmla="*/ 5444641 w 9662615"/>
              <a:gd name="connsiteY45" fmla="*/ 1487602 h 1648182"/>
              <a:gd name="connsiteX46" fmla="*/ 5299812 w 9662615"/>
              <a:gd name="connsiteY46" fmla="*/ 1503362 h 1648182"/>
              <a:gd name="connsiteX47" fmla="*/ 5213947 w 9662615"/>
              <a:gd name="connsiteY47" fmla="*/ 1516637 h 1648182"/>
              <a:gd name="connsiteX48" fmla="*/ 5090342 w 9662615"/>
              <a:gd name="connsiteY48" fmla="*/ 1546680 h 1648182"/>
              <a:gd name="connsiteX49" fmla="*/ 5129812 w 9662615"/>
              <a:gd name="connsiteY49" fmla="*/ 1521277 h 1648182"/>
              <a:gd name="connsiteX50" fmla="*/ 5059484 w 9662615"/>
              <a:gd name="connsiteY50" fmla="*/ 1546802 h 1648182"/>
              <a:gd name="connsiteX51" fmla="*/ 5038524 w 9662615"/>
              <a:gd name="connsiteY51" fmla="*/ 1545675 h 1648182"/>
              <a:gd name="connsiteX52" fmla="*/ 5026564 w 9662615"/>
              <a:gd name="connsiteY52" fmla="*/ 1545376 h 1648182"/>
              <a:gd name="connsiteX53" fmla="*/ 4969433 w 9662615"/>
              <a:gd name="connsiteY53" fmla="*/ 1550865 h 1648182"/>
              <a:gd name="connsiteX54" fmla="*/ 4929254 w 9662615"/>
              <a:gd name="connsiteY54" fmla="*/ 1563452 h 1648182"/>
              <a:gd name="connsiteX55" fmla="*/ 4871726 w 9662615"/>
              <a:gd name="connsiteY55" fmla="*/ 1570584 h 1648182"/>
              <a:gd name="connsiteX56" fmla="*/ 4843267 w 9662615"/>
              <a:gd name="connsiteY56" fmla="*/ 1561459 h 1648182"/>
              <a:gd name="connsiteX57" fmla="*/ 4821058 w 9662615"/>
              <a:gd name="connsiteY57" fmla="*/ 1553078 h 1648182"/>
              <a:gd name="connsiteX58" fmla="*/ 4791466 w 9662615"/>
              <a:gd name="connsiteY58" fmla="*/ 1561324 h 1648182"/>
              <a:gd name="connsiteX59" fmla="*/ 4784247 w 9662615"/>
              <a:gd name="connsiteY59" fmla="*/ 1562342 h 1648182"/>
              <a:gd name="connsiteX60" fmla="*/ 4739309 w 9662615"/>
              <a:gd name="connsiteY60" fmla="*/ 1553948 h 1648182"/>
              <a:gd name="connsiteX61" fmla="*/ 4697562 w 9662615"/>
              <a:gd name="connsiteY61" fmla="*/ 1551206 h 1648182"/>
              <a:gd name="connsiteX62" fmla="*/ 4650737 w 9662615"/>
              <a:gd name="connsiteY62" fmla="*/ 1537381 h 1648182"/>
              <a:gd name="connsiteX63" fmla="*/ 4583150 w 9662615"/>
              <a:gd name="connsiteY63" fmla="*/ 1529064 h 1648182"/>
              <a:gd name="connsiteX64" fmla="*/ 4521734 w 9662615"/>
              <a:gd name="connsiteY64" fmla="*/ 1529359 h 1648182"/>
              <a:gd name="connsiteX65" fmla="*/ 4382398 w 9662615"/>
              <a:gd name="connsiteY65" fmla="*/ 1534108 h 1648182"/>
              <a:gd name="connsiteX66" fmla="*/ 4221826 w 9662615"/>
              <a:gd name="connsiteY66" fmla="*/ 1500972 h 1648182"/>
              <a:gd name="connsiteX67" fmla="*/ 4096601 w 9662615"/>
              <a:gd name="connsiteY67" fmla="*/ 1521563 h 1648182"/>
              <a:gd name="connsiteX68" fmla="*/ 4058099 w 9662615"/>
              <a:gd name="connsiteY68" fmla="*/ 1648182 h 1648182"/>
              <a:gd name="connsiteX69" fmla="*/ 3833906 w 9662615"/>
              <a:gd name="connsiteY69" fmla="*/ 1516637 h 1648182"/>
              <a:gd name="connsiteX70" fmla="*/ 3696258 w 9662615"/>
              <a:gd name="connsiteY70" fmla="*/ 1537563 h 1648182"/>
              <a:gd name="connsiteX71" fmla="*/ 3594070 w 9662615"/>
              <a:gd name="connsiteY71" fmla="*/ 1509422 h 1648182"/>
              <a:gd name="connsiteX72" fmla="*/ 3565233 w 9662615"/>
              <a:gd name="connsiteY72" fmla="*/ 1515122 h 1648182"/>
              <a:gd name="connsiteX73" fmla="*/ 3560267 w 9662615"/>
              <a:gd name="connsiteY73" fmla="*/ 1516288 h 1648182"/>
              <a:gd name="connsiteX74" fmla="*/ 3540258 w 9662615"/>
              <a:gd name="connsiteY74" fmla="*/ 1516976 h 1648182"/>
              <a:gd name="connsiteX75" fmla="*/ 3534780 w 9662615"/>
              <a:gd name="connsiteY75" fmla="*/ 1522141 h 1648182"/>
              <a:gd name="connsiteX76" fmla="*/ 3504783 w 9662615"/>
              <a:gd name="connsiteY76" fmla="*/ 1526739 h 1648182"/>
              <a:gd name="connsiteX77" fmla="*/ 3430805 w 9662615"/>
              <a:gd name="connsiteY77" fmla="*/ 1542521 h 1648182"/>
              <a:gd name="connsiteX78" fmla="*/ 3292707 w 9662615"/>
              <a:gd name="connsiteY78" fmla="*/ 1520490 h 1648182"/>
              <a:gd name="connsiteX79" fmla="*/ 3187872 w 9662615"/>
              <a:gd name="connsiteY79" fmla="*/ 1519991 h 1648182"/>
              <a:gd name="connsiteX80" fmla="*/ 3148026 w 9662615"/>
              <a:gd name="connsiteY80" fmla="*/ 1524777 h 1648182"/>
              <a:gd name="connsiteX81" fmla="*/ 3092394 w 9662615"/>
              <a:gd name="connsiteY81" fmla="*/ 1528115 h 1648182"/>
              <a:gd name="connsiteX82" fmla="*/ 2994200 w 9662615"/>
              <a:gd name="connsiteY82" fmla="*/ 1537857 h 1648182"/>
              <a:gd name="connsiteX83" fmla="*/ 2862301 w 9662615"/>
              <a:gd name="connsiteY83" fmla="*/ 1544250 h 1648182"/>
              <a:gd name="connsiteX84" fmla="*/ 2766335 w 9662615"/>
              <a:gd name="connsiteY84" fmla="*/ 1527662 h 1648182"/>
              <a:gd name="connsiteX85" fmla="*/ 2757836 w 9662615"/>
              <a:gd name="connsiteY85" fmla="*/ 1531371 h 1648182"/>
              <a:gd name="connsiteX86" fmla="*/ 2691555 w 9662615"/>
              <a:gd name="connsiteY86" fmla="*/ 1530283 h 1648182"/>
              <a:gd name="connsiteX87" fmla="*/ 2491676 w 9662615"/>
              <a:gd name="connsiteY87" fmla="*/ 1500859 h 1648182"/>
              <a:gd name="connsiteX88" fmla="*/ 2378036 w 9662615"/>
              <a:gd name="connsiteY88" fmla="*/ 1520645 h 1648182"/>
              <a:gd name="connsiteX89" fmla="*/ 2284269 w 9662615"/>
              <a:gd name="connsiteY89" fmla="*/ 1503068 h 1648182"/>
              <a:gd name="connsiteX90" fmla="*/ 2207104 w 9662615"/>
              <a:gd name="connsiteY90" fmla="*/ 1508888 h 1648182"/>
              <a:gd name="connsiteX91" fmla="*/ 2149226 w 9662615"/>
              <a:gd name="connsiteY91" fmla="*/ 1523409 h 1648182"/>
              <a:gd name="connsiteX92" fmla="*/ 2084783 w 9662615"/>
              <a:gd name="connsiteY92" fmla="*/ 1524245 h 1648182"/>
              <a:gd name="connsiteX93" fmla="*/ 2070075 w 9662615"/>
              <a:gd name="connsiteY93" fmla="*/ 1511285 h 1648182"/>
              <a:gd name="connsiteX94" fmla="*/ 2001057 w 9662615"/>
              <a:gd name="connsiteY94" fmla="*/ 1516449 h 1648182"/>
              <a:gd name="connsiteX95" fmla="*/ 1896330 w 9662615"/>
              <a:gd name="connsiteY95" fmla="*/ 1525725 h 1648182"/>
              <a:gd name="connsiteX96" fmla="*/ 1835994 w 9662615"/>
              <a:gd name="connsiteY96" fmla="*/ 1527678 h 1648182"/>
              <a:gd name="connsiteX97" fmla="*/ 1671119 w 9662615"/>
              <a:gd name="connsiteY97" fmla="*/ 1536701 h 1648182"/>
              <a:gd name="connsiteX98" fmla="*/ 1601337 w 9662615"/>
              <a:gd name="connsiteY98" fmla="*/ 1548552 h 1648182"/>
              <a:gd name="connsiteX99" fmla="*/ 1407755 w 9662615"/>
              <a:gd name="connsiteY99" fmla="*/ 1571444 h 1648182"/>
              <a:gd name="connsiteX100" fmla="*/ 1271994 w 9662615"/>
              <a:gd name="connsiteY100" fmla="*/ 1579471 h 1648182"/>
              <a:gd name="connsiteX101" fmla="*/ 1249226 w 9662615"/>
              <a:gd name="connsiteY101" fmla="*/ 1583140 h 1648182"/>
              <a:gd name="connsiteX102" fmla="*/ 1217719 w 9662615"/>
              <a:gd name="connsiteY102" fmla="*/ 1580863 h 1648182"/>
              <a:gd name="connsiteX103" fmla="*/ 1091432 w 9662615"/>
              <a:gd name="connsiteY103" fmla="*/ 1571003 h 1648182"/>
              <a:gd name="connsiteX104" fmla="*/ 992039 w 9662615"/>
              <a:gd name="connsiteY104" fmla="*/ 1556662 h 1648182"/>
              <a:gd name="connsiteX105" fmla="*/ 868264 w 9662615"/>
              <a:gd name="connsiteY105" fmla="*/ 1566392 h 1648182"/>
              <a:gd name="connsiteX106" fmla="*/ 792765 w 9662615"/>
              <a:gd name="connsiteY106" fmla="*/ 1563102 h 1648182"/>
              <a:gd name="connsiteX107" fmla="*/ 669055 w 9662615"/>
              <a:gd name="connsiteY107" fmla="*/ 1543638 h 1648182"/>
              <a:gd name="connsiteX108" fmla="*/ 506152 w 9662615"/>
              <a:gd name="connsiteY108" fmla="*/ 1549124 h 1648182"/>
              <a:gd name="connsiteX109" fmla="*/ 472797 w 9662615"/>
              <a:gd name="connsiteY109" fmla="*/ 1568904 h 1648182"/>
              <a:gd name="connsiteX110" fmla="*/ 427864 w 9662615"/>
              <a:gd name="connsiteY110" fmla="*/ 1580848 h 1648182"/>
              <a:gd name="connsiteX111" fmla="*/ 408381 w 9662615"/>
              <a:gd name="connsiteY111" fmla="*/ 1552940 h 1648182"/>
              <a:gd name="connsiteX112" fmla="*/ 267163 w 9662615"/>
              <a:gd name="connsiteY112" fmla="*/ 1531913 h 1648182"/>
              <a:gd name="connsiteX113" fmla="*/ 196644 w 9662615"/>
              <a:gd name="connsiteY113" fmla="*/ 1524565 h 1648182"/>
              <a:gd name="connsiteX114" fmla="*/ 86819 w 9662615"/>
              <a:gd name="connsiteY114" fmla="*/ 1519517 h 1648182"/>
              <a:gd name="connsiteX115" fmla="*/ 53369 w 9662615"/>
              <a:gd name="connsiteY115" fmla="*/ 1516853 h 1648182"/>
              <a:gd name="connsiteX116" fmla="*/ 2359 w 9662615"/>
              <a:gd name="connsiteY116" fmla="*/ 1515247 h 1648182"/>
              <a:gd name="connsiteX117" fmla="*/ 0 w 9662615"/>
              <a:gd name="connsiteY117" fmla="*/ 1514932 h 1648182"/>
              <a:gd name="connsiteX118" fmla="*/ 0 w 9662615"/>
              <a:gd name="connsiteY118" fmla="*/ 0 h 1648182"/>
              <a:gd name="connsiteX0" fmla="*/ 0 w 9662615"/>
              <a:gd name="connsiteY0" fmla="*/ 0 h 1648182"/>
              <a:gd name="connsiteX1" fmla="*/ 9662615 w 9662615"/>
              <a:gd name="connsiteY1" fmla="*/ 0 h 1648182"/>
              <a:gd name="connsiteX2" fmla="*/ 9662615 w 9662615"/>
              <a:gd name="connsiteY2" fmla="*/ 1280346 h 1648182"/>
              <a:gd name="connsiteX3" fmla="*/ 9658420 w 9662615"/>
              <a:gd name="connsiteY3" fmla="*/ 1280106 h 1648182"/>
              <a:gd name="connsiteX4" fmla="*/ 9469546 w 9662615"/>
              <a:gd name="connsiteY4" fmla="*/ 1289837 h 1648182"/>
              <a:gd name="connsiteX5" fmla="*/ 9385895 w 9662615"/>
              <a:gd name="connsiteY5" fmla="*/ 1269203 h 1648182"/>
              <a:gd name="connsiteX6" fmla="*/ 9144767 w 9662615"/>
              <a:gd name="connsiteY6" fmla="*/ 1264120 h 1648182"/>
              <a:gd name="connsiteX7" fmla="*/ 8837252 w 9662615"/>
              <a:gd name="connsiteY7" fmla="*/ 1350515 h 1648182"/>
              <a:gd name="connsiteX8" fmla="*/ 8705466 w 9662615"/>
              <a:gd name="connsiteY8" fmla="*/ 1342419 h 1648182"/>
              <a:gd name="connsiteX9" fmla="*/ 8652221 w 9662615"/>
              <a:gd name="connsiteY9" fmla="*/ 1326906 h 1648182"/>
              <a:gd name="connsiteX10" fmla="*/ 8632312 w 9662615"/>
              <a:gd name="connsiteY10" fmla="*/ 1326025 h 1648182"/>
              <a:gd name="connsiteX11" fmla="*/ 8591582 w 9662615"/>
              <a:gd name="connsiteY11" fmla="*/ 1341666 h 1648182"/>
              <a:gd name="connsiteX12" fmla="*/ 8537336 w 9662615"/>
              <a:gd name="connsiteY12" fmla="*/ 1341684 h 1648182"/>
              <a:gd name="connsiteX13" fmla="*/ 8472508 w 9662615"/>
              <a:gd name="connsiteY13" fmla="*/ 1363109 h 1648182"/>
              <a:gd name="connsiteX14" fmla="*/ 8258477 w 9662615"/>
              <a:gd name="connsiteY14" fmla="*/ 1370666 h 1648182"/>
              <a:gd name="connsiteX15" fmla="*/ 8197961 w 9662615"/>
              <a:gd name="connsiteY15" fmla="*/ 1392804 h 1648182"/>
              <a:gd name="connsiteX16" fmla="*/ 8171196 w 9662615"/>
              <a:gd name="connsiteY16" fmla="*/ 1397216 h 1648182"/>
              <a:gd name="connsiteX17" fmla="*/ 8127667 w 9662615"/>
              <a:gd name="connsiteY17" fmla="*/ 1418254 h 1648182"/>
              <a:gd name="connsiteX18" fmla="*/ 7974579 w 9662615"/>
              <a:gd name="connsiteY18" fmla="*/ 1383439 h 1648182"/>
              <a:gd name="connsiteX19" fmla="*/ 7768351 w 9662615"/>
              <a:gd name="connsiteY19" fmla="*/ 1395051 h 1648182"/>
              <a:gd name="connsiteX20" fmla="*/ 7635985 w 9662615"/>
              <a:gd name="connsiteY20" fmla="*/ 1386363 h 1648182"/>
              <a:gd name="connsiteX21" fmla="*/ 7466069 w 9662615"/>
              <a:gd name="connsiteY21" fmla="*/ 1377654 h 1648182"/>
              <a:gd name="connsiteX22" fmla="*/ 7355642 w 9662615"/>
              <a:gd name="connsiteY22" fmla="*/ 1407761 h 1648182"/>
              <a:gd name="connsiteX23" fmla="*/ 7151610 w 9662615"/>
              <a:gd name="connsiteY23" fmla="*/ 1397856 h 1648182"/>
              <a:gd name="connsiteX24" fmla="*/ 7082147 w 9662615"/>
              <a:gd name="connsiteY24" fmla="*/ 1406113 h 1648182"/>
              <a:gd name="connsiteX25" fmla="*/ 7014958 w 9662615"/>
              <a:gd name="connsiteY25" fmla="*/ 1396883 h 1648182"/>
              <a:gd name="connsiteX26" fmla="*/ 6907567 w 9662615"/>
              <a:gd name="connsiteY26" fmla="*/ 1419149 h 1648182"/>
              <a:gd name="connsiteX27" fmla="*/ 6748428 w 9662615"/>
              <a:gd name="connsiteY27" fmla="*/ 1420308 h 1648182"/>
              <a:gd name="connsiteX28" fmla="*/ 6654257 w 9662615"/>
              <a:gd name="connsiteY28" fmla="*/ 1424143 h 1648182"/>
              <a:gd name="connsiteX29" fmla="*/ 6620123 w 9662615"/>
              <a:gd name="connsiteY29" fmla="*/ 1430535 h 1648182"/>
              <a:gd name="connsiteX30" fmla="*/ 6571355 w 9662615"/>
              <a:gd name="connsiteY30" fmla="*/ 1436144 h 1648182"/>
              <a:gd name="connsiteX31" fmla="*/ 6486557 w 9662615"/>
              <a:gd name="connsiteY31" fmla="*/ 1449861 h 1648182"/>
              <a:gd name="connsiteX32" fmla="*/ 6370419 w 9662615"/>
              <a:gd name="connsiteY32" fmla="*/ 1461649 h 1648182"/>
              <a:gd name="connsiteX33" fmla="*/ 6278839 w 9662615"/>
              <a:gd name="connsiteY33" fmla="*/ 1449160 h 1648182"/>
              <a:gd name="connsiteX34" fmla="*/ 6272455 w 9662615"/>
              <a:gd name="connsiteY34" fmla="*/ 1453191 h 1648182"/>
              <a:gd name="connsiteX35" fmla="*/ 6212659 w 9662615"/>
              <a:gd name="connsiteY35" fmla="*/ 1454850 h 1648182"/>
              <a:gd name="connsiteX36" fmla="*/ 6069317 w 9662615"/>
              <a:gd name="connsiteY36" fmla="*/ 1445838 h 1648182"/>
              <a:gd name="connsiteX37" fmla="*/ 5878477 w 9662615"/>
              <a:gd name="connsiteY37" fmla="*/ 1439180 h 1648182"/>
              <a:gd name="connsiteX38" fmla="*/ 5838387 w 9662615"/>
              <a:gd name="connsiteY38" fmla="*/ 1444679 h 1648182"/>
              <a:gd name="connsiteX39" fmla="*/ 5771136 w 9662615"/>
              <a:gd name="connsiteY39" fmla="*/ 1453639 h 1648182"/>
              <a:gd name="connsiteX40" fmla="*/ 5724081 w 9662615"/>
              <a:gd name="connsiteY40" fmla="*/ 1470431 h 1648182"/>
              <a:gd name="connsiteX41" fmla="*/ 5666577 w 9662615"/>
              <a:gd name="connsiteY41" fmla="*/ 1473921 h 1648182"/>
              <a:gd name="connsiteX42" fmla="*/ 5649068 w 9662615"/>
              <a:gd name="connsiteY42" fmla="*/ 1461676 h 1648182"/>
              <a:gd name="connsiteX43" fmla="*/ 5588902 w 9662615"/>
              <a:gd name="connsiteY43" fmla="*/ 1469647 h 1648182"/>
              <a:gd name="connsiteX44" fmla="*/ 5498090 w 9662615"/>
              <a:gd name="connsiteY44" fmla="*/ 1483173 h 1648182"/>
              <a:gd name="connsiteX45" fmla="*/ 5444641 w 9662615"/>
              <a:gd name="connsiteY45" fmla="*/ 1487602 h 1648182"/>
              <a:gd name="connsiteX46" fmla="*/ 5299812 w 9662615"/>
              <a:gd name="connsiteY46" fmla="*/ 1503362 h 1648182"/>
              <a:gd name="connsiteX47" fmla="*/ 5213947 w 9662615"/>
              <a:gd name="connsiteY47" fmla="*/ 1516637 h 1648182"/>
              <a:gd name="connsiteX48" fmla="*/ 5090342 w 9662615"/>
              <a:gd name="connsiteY48" fmla="*/ 1546680 h 1648182"/>
              <a:gd name="connsiteX49" fmla="*/ 5129812 w 9662615"/>
              <a:gd name="connsiteY49" fmla="*/ 1521277 h 1648182"/>
              <a:gd name="connsiteX50" fmla="*/ 5059484 w 9662615"/>
              <a:gd name="connsiteY50" fmla="*/ 1546802 h 1648182"/>
              <a:gd name="connsiteX51" fmla="*/ 5038524 w 9662615"/>
              <a:gd name="connsiteY51" fmla="*/ 1545675 h 1648182"/>
              <a:gd name="connsiteX52" fmla="*/ 5026564 w 9662615"/>
              <a:gd name="connsiteY52" fmla="*/ 1545376 h 1648182"/>
              <a:gd name="connsiteX53" fmla="*/ 4969433 w 9662615"/>
              <a:gd name="connsiteY53" fmla="*/ 1550865 h 1648182"/>
              <a:gd name="connsiteX54" fmla="*/ 4929254 w 9662615"/>
              <a:gd name="connsiteY54" fmla="*/ 1563452 h 1648182"/>
              <a:gd name="connsiteX55" fmla="*/ 4871726 w 9662615"/>
              <a:gd name="connsiteY55" fmla="*/ 1570584 h 1648182"/>
              <a:gd name="connsiteX56" fmla="*/ 4843267 w 9662615"/>
              <a:gd name="connsiteY56" fmla="*/ 1561459 h 1648182"/>
              <a:gd name="connsiteX57" fmla="*/ 4821058 w 9662615"/>
              <a:gd name="connsiteY57" fmla="*/ 1553078 h 1648182"/>
              <a:gd name="connsiteX58" fmla="*/ 4791466 w 9662615"/>
              <a:gd name="connsiteY58" fmla="*/ 1561324 h 1648182"/>
              <a:gd name="connsiteX59" fmla="*/ 4784247 w 9662615"/>
              <a:gd name="connsiteY59" fmla="*/ 1562342 h 1648182"/>
              <a:gd name="connsiteX60" fmla="*/ 4739309 w 9662615"/>
              <a:gd name="connsiteY60" fmla="*/ 1553948 h 1648182"/>
              <a:gd name="connsiteX61" fmla="*/ 4697562 w 9662615"/>
              <a:gd name="connsiteY61" fmla="*/ 1551206 h 1648182"/>
              <a:gd name="connsiteX62" fmla="*/ 4650737 w 9662615"/>
              <a:gd name="connsiteY62" fmla="*/ 1537381 h 1648182"/>
              <a:gd name="connsiteX63" fmla="*/ 4583150 w 9662615"/>
              <a:gd name="connsiteY63" fmla="*/ 1529064 h 1648182"/>
              <a:gd name="connsiteX64" fmla="*/ 4521734 w 9662615"/>
              <a:gd name="connsiteY64" fmla="*/ 1529359 h 1648182"/>
              <a:gd name="connsiteX65" fmla="*/ 4382398 w 9662615"/>
              <a:gd name="connsiteY65" fmla="*/ 1534108 h 1648182"/>
              <a:gd name="connsiteX66" fmla="*/ 4221826 w 9662615"/>
              <a:gd name="connsiteY66" fmla="*/ 1500972 h 1648182"/>
              <a:gd name="connsiteX67" fmla="*/ 4096601 w 9662615"/>
              <a:gd name="connsiteY67" fmla="*/ 1521563 h 1648182"/>
              <a:gd name="connsiteX68" fmla="*/ 4058099 w 9662615"/>
              <a:gd name="connsiteY68" fmla="*/ 1648182 h 1648182"/>
              <a:gd name="connsiteX69" fmla="*/ 3833906 w 9662615"/>
              <a:gd name="connsiteY69" fmla="*/ 1516637 h 1648182"/>
              <a:gd name="connsiteX70" fmla="*/ 3696258 w 9662615"/>
              <a:gd name="connsiteY70" fmla="*/ 1537563 h 1648182"/>
              <a:gd name="connsiteX71" fmla="*/ 3594070 w 9662615"/>
              <a:gd name="connsiteY71" fmla="*/ 1509422 h 1648182"/>
              <a:gd name="connsiteX72" fmla="*/ 3565233 w 9662615"/>
              <a:gd name="connsiteY72" fmla="*/ 1515122 h 1648182"/>
              <a:gd name="connsiteX73" fmla="*/ 3560267 w 9662615"/>
              <a:gd name="connsiteY73" fmla="*/ 1516288 h 1648182"/>
              <a:gd name="connsiteX74" fmla="*/ 3540258 w 9662615"/>
              <a:gd name="connsiteY74" fmla="*/ 1516976 h 1648182"/>
              <a:gd name="connsiteX75" fmla="*/ 3534780 w 9662615"/>
              <a:gd name="connsiteY75" fmla="*/ 1522141 h 1648182"/>
              <a:gd name="connsiteX76" fmla="*/ 3504783 w 9662615"/>
              <a:gd name="connsiteY76" fmla="*/ 1526739 h 1648182"/>
              <a:gd name="connsiteX77" fmla="*/ 3430805 w 9662615"/>
              <a:gd name="connsiteY77" fmla="*/ 1542521 h 1648182"/>
              <a:gd name="connsiteX78" fmla="*/ 3292707 w 9662615"/>
              <a:gd name="connsiteY78" fmla="*/ 1520490 h 1648182"/>
              <a:gd name="connsiteX79" fmla="*/ 3187872 w 9662615"/>
              <a:gd name="connsiteY79" fmla="*/ 1519991 h 1648182"/>
              <a:gd name="connsiteX80" fmla="*/ 3148026 w 9662615"/>
              <a:gd name="connsiteY80" fmla="*/ 1524777 h 1648182"/>
              <a:gd name="connsiteX81" fmla="*/ 3092394 w 9662615"/>
              <a:gd name="connsiteY81" fmla="*/ 1528115 h 1648182"/>
              <a:gd name="connsiteX82" fmla="*/ 2994200 w 9662615"/>
              <a:gd name="connsiteY82" fmla="*/ 1537857 h 1648182"/>
              <a:gd name="connsiteX83" fmla="*/ 2862301 w 9662615"/>
              <a:gd name="connsiteY83" fmla="*/ 1544250 h 1648182"/>
              <a:gd name="connsiteX84" fmla="*/ 2766335 w 9662615"/>
              <a:gd name="connsiteY84" fmla="*/ 1527662 h 1648182"/>
              <a:gd name="connsiteX85" fmla="*/ 2757836 w 9662615"/>
              <a:gd name="connsiteY85" fmla="*/ 1531371 h 1648182"/>
              <a:gd name="connsiteX86" fmla="*/ 2691555 w 9662615"/>
              <a:gd name="connsiteY86" fmla="*/ 1530283 h 1648182"/>
              <a:gd name="connsiteX87" fmla="*/ 2491676 w 9662615"/>
              <a:gd name="connsiteY87" fmla="*/ 1500859 h 1648182"/>
              <a:gd name="connsiteX88" fmla="*/ 2378036 w 9662615"/>
              <a:gd name="connsiteY88" fmla="*/ 1520645 h 1648182"/>
              <a:gd name="connsiteX89" fmla="*/ 2284269 w 9662615"/>
              <a:gd name="connsiteY89" fmla="*/ 1503068 h 1648182"/>
              <a:gd name="connsiteX90" fmla="*/ 2207104 w 9662615"/>
              <a:gd name="connsiteY90" fmla="*/ 1508888 h 1648182"/>
              <a:gd name="connsiteX91" fmla="*/ 2149226 w 9662615"/>
              <a:gd name="connsiteY91" fmla="*/ 1523409 h 1648182"/>
              <a:gd name="connsiteX92" fmla="*/ 2084783 w 9662615"/>
              <a:gd name="connsiteY92" fmla="*/ 1524245 h 1648182"/>
              <a:gd name="connsiteX93" fmla="*/ 2070075 w 9662615"/>
              <a:gd name="connsiteY93" fmla="*/ 1511285 h 1648182"/>
              <a:gd name="connsiteX94" fmla="*/ 2001057 w 9662615"/>
              <a:gd name="connsiteY94" fmla="*/ 1516449 h 1648182"/>
              <a:gd name="connsiteX95" fmla="*/ 1896330 w 9662615"/>
              <a:gd name="connsiteY95" fmla="*/ 1525725 h 1648182"/>
              <a:gd name="connsiteX96" fmla="*/ 1835994 w 9662615"/>
              <a:gd name="connsiteY96" fmla="*/ 1527678 h 1648182"/>
              <a:gd name="connsiteX97" fmla="*/ 1671119 w 9662615"/>
              <a:gd name="connsiteY97" fmla="*/ 1536701 h 1648182"/>
              <a:gd name="connsiteX98" fmla="*/ 1601337 w 9662615"/>
              <a:gd name="connsiteY98" fmla="*/ 1548552 h 1648182"/>
              <a:gd name="connsiteX99" fmla="*/ 1407755 w 9662615"/>
              <a:gd name="connsiteY99" fmla="*/ 1571444 h 1648182"/>
              <a:gd name="connsiteX100" fmla="*/ 1271994 w 9662615"/>
              <a:gd name="connsiteY100" fmla="*/ 1579471 h 1648182"/>
              <a:gd name="connsiteX101" fmla="*/ 1249226 w 9662615"/>
              <a:gd name="connsiteY101" fmla="*/ 1583140 h 1648182"/>
              <a:gd name="connsiteX102" fmla="*/ 1217719 w 9662615"/>
              <a:gd name="connsiteY102" fmla="*/ 1580863 h 1648182"/>
              <a:gd name="connsiteX103" fmla="*/ 1091432 w 9662615"/>
              <a:gd name="connsiteY103" fmla="*/ 1571003 h 1648182"/>
              <a:gd name="connsiteX104" fmla="*/ 992039 w 9662615"/>
              <a:gd name="connsiteY104" fmla="*/ 1556662 h 1648182"/>
              <a:gd name="connsiteX105" fmla="*/ 868264 w 9662615"/>
              <a:gd name="connsiteY105" fmla="*/ 1566392 h 1648182"/>
              <a:gd name="connsiteX106" fmla="*/ 792765 w 9662615"/>
              <a:gd name="connsiteY106" fmla="*/ 1563102 h 1648182"/>
              <a:gd name="connsiteX107" fmla="*/ 669055 w 9662615"/>
              <a:gd name="connsiteY107" fmla="*/ 1543638 h 1648182"/>
              <a:gd name="connsiteX108" fmla="*/ 506152 w 9662615"/>
              <a:gd name="connsiteY108" fmla="*/ 1549124 h 1648182"/>
              <a:gd name="connsiteX109" fmla="*/ 472797 w 9662615"/>
              <a:gd name="connsiteY109" fmla="*/ 1568904 h 1648182"/>
              <a:gd name="connsiteX110" fmla="*/ 427864 w 9662615"/>
              <a:gd name="connsiteY110" fmla="*/ 1580848 h 1648182"/>
              <a:gd name="connsiteX111" fmla="*/ 408381 w 9662615"/>
              <a:gd name="connsiteY111" fmla="*/ 1552940 h 1648182"/>
              <a:gd name="connsiteX112" fmla="*/ 267163 w 9662615"/>
              <a:gd name="connsiteY112" fmla="*/ 1531913 h 1648182"/>
              <a:gd name="connsiteX113" fmla="*/ 196644 w 9662615"/>
              <a:gd name="connsiteY113" fmla="*/ 1524565 h 1648182"/>
              <a:gd name="connsiteX114" fmla="*/ 86819 w 9662615"/>
              <a:gd name="connsiteY114" fmla="*/ 1519517 h 1648182"/>
              <a:gd name="connsiteX115" fmla="*/ 53369 w 9662615"/>
              <a:gd name="connsiteY115" fmla="*/ 1516853 h 1648182"/>
              <a:gd name="connsiteX116" fmla="*/ 2359 w 9662615"/>
              <a:gd name="connsiteY116" fmla="*/ 1515247 h 1648182"/>
              <a:gd name="connsiteX117" fmla="*/ 0 w 9662615"/>
              <a:gd name="connsiteY117" fmla="*/ 1514932 h 1648182"/>
              <a:gd name="connsiteX118" fmla="*/ 0 w 9662615"/>
              <a:gd name="connsiteY118" fmla="*/ 0 h 1648182"/>
              <a:gd name="connsiteX0" fmla="*/ 0 w 9662615"/>
              <a:gd name="connsiteY0" fmla="*/ 0 h 1723719"/>
              <a:gd name="connsiteX1" fmla="*/ 9662615 w 9662615"/>
              <a:gd name="connsiteY1" fmla="*/ 0 h 1723719"/>
              <a:gd name="connsiteX2" fmla="*/ 9662615 w 9662615"/>
              <a:gd name="connsiteY2" fmla="*/ 1280346 h 1723719"/>
              <a:gd name="connsiteX3" fmla="*/ 9658420 w 9662615"/>
              <a:gd name="connsiteY3" fmla="*/ 1280106 h 1723719"/>
              <a:gd name="connsiteX4" fmla="*/ 9469546 w 9662615"/>
              <a:gd name="connsiteY4" fmla="*/ 1289837 h 1723719"/>
              <a:gd name="connsiteX5" fmla="*/ 9385895 w 9662615"/>
              <a:gd name="connsiteY5" fmla="*/ 1269203 h 1723719"/>
              <a:gd name="connsiteX6" fmla="*/ 9144767 w 9662615"/>
              <a:gd name="connsiteY6" fmla="*/ 1264120 h 1723719"/>
              <a:gd name="connsiteX7" fmla="*/ 8837252 w 9662615"/>
              <a:gd name="connsiteY7" fmla="*/ 1350515 h 1723719"/>
              <a:gd name="connsiteX8" fmla="*/ 8705466 w 9662615"/>
              <a:gd name="connsiteY8" fmla="*/ 1342419 h 1723719"/>
              <a:gd name="connsiteX9" fmla="*/ 8652221 w 9662615"/>
              <a:gd name="connsiteY9" fmla="*/ 1326906 h 1723719"/>
              <a:gd name="connsiteX10" fmla="*/ 8632312 w 9662615"/>
              <a:gd name="connsiteY10" fmla="*/ 1326025 h 1723719"/>
              <a:gd name="connsiteX11" fmla="*/ 8591582 w 9662615"/>
              <a:gd name="connsiteY11" fmla="*/ 1341666 h 1723719"/>
              <a:gd name="connsiteX12" fmla="*/ 8537336 w 9662615"/>
              <a:gd name="connsiteY12" fmla="*/ 1341684 h 1723719"/>
              <a:gd name="connsiteX13" fmla="*/ 8472508 w 9662615"/>
              <a:gd name="connsiteY13" fmla="*/ 1363109 h 1723719"/>
              <a:gd name="connsiteX14" fmla="*/ 8258477 w 9662615"/>
              <a:gd name="connsiteY14" fmla="*/ 1370666 h 1723719"/>
              <a:gd name="connsiteX15" fmla="*/ 8197961 w 9662615"/>
              <a:gd name="connsiteY15" fmla="*/ 1392804 h 1723719"/>
              <a:gd name="connsiteX16" fmla="*/ 8171196 w 9662615"/>
              <a:gd name="connsiteY16" fmla="*/ 1397216 h 1723719"/>
              <a:gd name="connsiteX17" fmla="*/ 8127667 w 9662615"/>
              <a:gd name="connsiteY17" fmla="*/ 1418254 h 1723719"/>
              <a:gd name="connsiteX18" fmla="*/ 7974579 w 9662615"/>
              <a:gd name="connsiteY18" fmla="*/ 1383439 h 1723719"/>
              <a:gd name="connsiteX19" fmla="*/ 7768351 w 9662615"/>
              <a:gd name="connsiteY19" fmla="*/ 1395051 h 1723719"/>
              <a:gd name="connsiteX20" fmla="*/ 7635985 w 9662615"/>
              <a:gd name="connsiteY20" fmla="*/ 1386363 h 1723719"/>
              <a:gd name="connsiteX21" fmla="*/ 7466069 w 9662615"/>
              <a:gd name="connsiteY21" fmla="*/ 1377654 h 1723719"/>
              <a:gd name="connsiteX22" fmla="*/ 7355642 w 9662615"/>
              <a:gd name="connsiteY22" fmla="*/ 1407761 h 1723719"/>
              <a:gd name="connsiteX23" fmla="*/ 7151610 w 9662615"/>
              <a:gd name="connsiteY23" fmla="*/ 1397856 h 1723719"/>
              <a:gd name="connsiteX24" fmla="*/ 7082147 w 9662615"/>
              <a:gd name="connsiteY24" fmla="*/ 1406113 h 1723719"/>
              <a:gd name="connsiteX25" fmla="*/ 7014958 w 9662615"/>
              <a:gd name="connsiteY25" fmla="*/ 1396883 h 1723719"/>
              <a:gd name="connsiteX26" fmla="*/ 6907567 w 9662615"/>
              <a:gd name="connsiteY26" fmla="*/ 1419149 h 1723719"/>
              <a:gd name="connsiteX27" fmla="*/ 6748428 w 9662615"/>
              <a:gd name="connsiteY27" fmla="*/ 1420308 h 1723719"/>
              <a:gd name="connsiteX28" fmla="*/ 6654257 w 9662615"/>
              <a:gd name="connsiteY28" fmla="*/ 1424143 h 1723719"/>
              <a:gd name="connsiteX29" fmla="*/ 6620123 w 9662615"/>
              <a:gd name="connsiteY29" fmla="*/ 1430535 h 1723719"/>
              <a:gd name="connsiteX30" fmla="*/ 6571355 w 9662615"/>
              <a:gd name="connsiteY30" fmla="*/ 1436144 h 1723719"/>
              <a:gd name="connsiteX31" fmla="*/ 6486557 w 9662615"/>
              <a:gd name="connsiteY31" fmla="*/ 1449861 h 1723719"/>
              <a:gd name="connsiteX32" fmla="*/ 6370419 w 9662615"/>
              <a:gd name="connsiteY32" fmla="*/ 1461649 h 1723719"/>
              <a:gd name="connsiteX33" fmla="*/ 6278839 w 9662615"/>
              <a:gd name="connsiteY33" fmla="*/ 1449160 h 1723719"/>
              <a:gd name="connsiteX34" fmla="*/ 6272455 w 9662615"/>
              <a:gd name="connsiteY34" fmla="*/ 1453191 h 1723719"/>
              <a:gd name="connsiteX35" fmla="*/ 6212659 w 9662615"/>
              <a:gd name="connsiteY35" fmla="*/ 1454850 h 1723719"/>
              <a:gd name="connsiteX36" fmla="*/ 6069317 w 9662615"/>
              <a:gd name="connsiteY36" fmla="*/ 1445838 h 1723719"/>
              <a:gd name="connsiteX37" fmla="*/ 5878477 w 9662615"/>
              <a:gd name="connsiteY37" fmla="*/ 1439180 h 1723719"/>
              <a:gd name="connsiteX38" fmla="*/ 5838387 w 9662615"/>
              <a:gd name="connsiteY38" fmla="*/ 1444679 h 1723719"/>
              <a:gd name="connsiteX39" fmla="*/ 5771136 w 9662615"/>
              <a:gd name="connsiteY39" fmla="*/ 1453639 h 1723719"/>
              <a:gd name="connsiteX40" fmla="*/ 5724081 w 9662615"/>
              <a:gd name="connsiteY40" fmla="*/ 1470431 h 1723719"/>
              <a:gd name="connsiteX41" fmla="*/ 5666577 w 9662615"/>
              <a:gd name="connsiteY41" fmla="*/ 1473921 h 1723719"/>
              <a:gd name="connsiteX42" fmla="*/ 5649068 w 9662615"/>
              <a:gd name="connsiteY42" fmla="*/ 1461676 h 1723719"/>
              <a:gd name="connsiteX43" fmla="*/ 5588902 w 9662615"/>
              <a:gd name="connsiteY43" fmla="*/ 1469647 h 1723719"/>
              <a:gd name="connsiteX44" fmla="*/ 5498090 w 9662615"/>
              <a:gd name="connsiteY44" fmla="*/ 1483173 h 1723719"/>
              <a:gd name="connsiteX45" fmla="*/ 5444641 w 9662615"/>
              <a:gd name="connsiteY45" fmla="*/ 1487602 h 1723719"/>
              <a:gd name="connsiteX46" fmla="*/ 5299812 w 9662615"/>
              <a:gd name="connsiteY46" fmla="*/ 1503362 h 1723719"/>
              <a:gd name="connsiteX47" fmla="*/ 5213947 w 9662615"/>
              <a:gd name="connsiteY47" fmla="*/ 1516637 h 1723719"/>
              <a:gd name="connsiteX48" fmla="*/ 5090342 w 9662615"/>
              <a:gd name="connsiteY48" fmla="*/ 1546680 h 1723719"/>
              <a:gd name="connsiteX49" fmla="*/ 5129812 w 9662615"/>
              <a:gd name="connsiteY49" fmla="*/ 1521277 h 1723719"/>
              <a:gd name="connsiteX50" fmla="*/ 5059484 w 9662615"/>
              <a:gd name="connsiteY50" fmla="*/ 1546802 h 1723719"/>
              <a:gd name="connsiteX51" fmla="*/ 5038524 w 9662615"/>
              <a:gd name="connsiteY51" fmla="*/ 1545675 h 1723719"/>
              <a:gd name="connsiteX52" fmla="*/ 5026564 w 9662615"/>
              <a:gd name="connsiteY52" fmla="*/ 1545376 h 1723719"/>
              <a:gd name="connsiteX53" fmla="*/ 4969433 w 9662615"/>
              <a:gd name="connsiteY53" fmla="*/ 1550865 h 1723719"/>
              <a:gd name="connsiteX54" fmla="*/ 4929254 w 9662615"/>
              <a:gd name="connsiteY54" fmla="*/ 1563452 h 1723719"/>
              <a:gd name="connsiteX55" fmla="*/ 4871726 w 9662615"/>
              <a:gd name="connsiteY55" fmla="*/ 1570584 h 1723719"/>
              <a:gd name="connsiteX56" fmla="*/ 4843267 w 9662615"/>
              <a:gd name="connsiteY56" fmla="*/ 1561459 h 1723719"/>
              <a:gd name="connsiteX57" fmla="*/ 4821058 w 9662615"/>
              <a:gd name="connsiteY57" fmla="*/ 1553078 h 1723719"/>
              <a:gd name="connsiteX58" fmla="*/ 4791466 w 9662615"/>
              <a:gd name="connsiteY58" fmla="*/ 1561324 h 1723719"/>
              <a:gd name="connsiteX59" fmla="*/ 4784247 w 9662615"/>
              <a:gd name="connsiteY59" fmla="*/ 1562342 h 1723719"/>
              <a:gd name="connsiteX60" fmla="*/ 4739309 w 9662615"/>
              <a:gd name="connsiteY60" fmla="*/ 1553948 h 1723719"/>
              <a:gd name="connsiteX61" fmla="*/ 4697562 w 9662615"/>
              <a:gd name="connsiteY61" fmla="*/ 1551206 h 1723719"/>
              <a:gd name="connsiteX62" fmla="*/ 4650737 w 9662615"/>
              <a:gd name="connsiteY62" fmla="*/ 1537381 h 1723719"/>
              <a:gd name="connsiteX63" fmla="*/ 4583150 w 9662615"/>
              <a:gd name="connsiteY63" fmla="*/ 1529064 h 1723719"/>
              <a:gd name="connsiteX64" fmla="*/ 4521734 w 9662615"/>
              <a:gd name="connsiteY64" fmla="*/ 1529359 h 1723719"/>
              <a:gd name="connsiteX65" fmla="*/ 4382398 w 9662615"/>
              <a:gd name="connsiteY65" fmla="*/ 1534108 h 1723719"/>
              <a:gd name="connsiteX66" fmla="*/ 4221826 w 9662615"/>
              <a:gd name="connsiteY66" fmla="*/ 1500972 h 1723719"/>
              <a:gd name="connsiteX67" fmla="*/ 4096601 w 9662615"/>
              <a:gd name="connsiteY67" fmla="*/ 1521563 h 1723719"/>
              <a:gd name="connsiteX68" fmla="*/ 3970635 w 9662615"/>
              <a:gd name="connsiteY68" fmla="*/ 1723719 h 1723719"/>
              <a:gd name="connsiteX69" fmla="*/ 3833906 w 9662615"/>
              <a:gd name="connsiteY69" fmla="*/ 1516637 h 1723719"/>
              <a:gd name="connsiteX70" fmla="*/ 3696258 w 9662615"/>
              <a:gd name="connsiteY70" fmla="*/ 1537563 h 1723719"/>
              <a:gd name="connsiteX71" fmla="*/ 3594070 w 9662615"/>
              <a:gd name="connsiteY71" fmla="*/ 1509422 h 1723719"/>
              <a:gd name="connsiteX72" fmla="*/ 3565233 w 9662615"/>
              <a:gd name="connsiteY72" fmla="*/ 1515122 h 1723719"/>
              <a:gd name="connsiteX73" fmla="*/ 3560267 w 9662615"/>
              <a:gd name="connsiteY73" fmla="*/ 1516288 h 1723719"/>
              <a:gd name="connsiteX74" fmla="*/ 3540258 w 9662615"/>
              <a:gd name="connsiteY74" fmla="*/ 1516976 h 1723719"/>
              <a:gd name="connsiteX75" fmla="*/ 3534780 w 9662615"/>
              <a:gd name="connsiteY75" fmla="*/ 1522141 h 1723719"/>
              <a:gd name="connsiteX76" fmla="*/ 3504783 w 9662615"/>
              <a:gd name="connsiteY76" fmla="*/ 1526739 h 1723719"/>
              <a:gd name="connsiteX77" fmla="*/ 3430805 w 9662615"/>
              <a:gd name="connsiteY77" fmla="*/ 1542521 h 1723719"/>
              <a:gd name="connsiteX78" fmla="*/ 3292707 w 9662615"/>
              <a:gd name="connsiteY78" fmla="*/ 1520490 h 1723719"/>
              <a:gd name="connsiteX79" fmla="*/ 3187872 w 9662615"/>
              <a:gd name="connsiteY79" fmla="*/ 1519991 h 1723719"/>
              <a:gd name="connsiteX80" fmla="*/ 3148026 w 9662615"/>
              <a:gd name="connsiteY80" fmla="*/ 1524777 h 1723719"/>
              <a:gd name="connsiteX81" fmla="*/ 3092394 w 9662615"/>
              <a:gd name="connsiteY81" fmla="*/ 1528115 h 1723719"/>
              <a:gd name="connsiteX82" fmla="*/ 2994200 w 9662615"/>
              <a:gd name="connsiteY82" fmla="*/ 1537857 h 1723719"/>
              <a:gd name="connsiteX83" fmla="*/ 2862301 w 9662615"/>
              <a:gd name="connsiteY83" fmla="*/ 1544250 h 1723719"/>
              <a:gd name="connsiteX84" fmla="*/ 2766335 w 9662615"/>
              <a:gd name="connsiteY84" fmla="*/ 1527662 h 1723719"/>
              <a:gd name="connsiteX85" fmla="*/ 2757836 w 9662615"/>
              <a:gd name="connsiteY85" fmla="*/ 1531371 h 1723719"/>
              <a:gd name="connsiteX86" fmla="*/ 2691555 w 9662615"/>
              <a:gd name="connsiteY86" fmla="*/ 1530283 h 1723719"/>
              <a:gd name="connsiteX87" fmla="*/ 2491676 w 9662615"/>
              <a:gd name="connsiteY87" fmla="*/ 1500859 h 1723719"/>
              <a:gd name="connsiteX88" fmla="*/ 2378036 w 9662615"/>
              <a:gd name="connsiteY88" fmla="*/ 1520645 h 1723719"/>
              <a:gd name="connsiteX89" fmla="*/ 2284269 w 9662615"/>
              <a:gd name="connsiteY89" fmla="*/ 1503068 h 1723719"/>
              <a:gd name="connsiteX90" fmla="*/ 2207104 w 9662615"/>
              <a:gd name="connsiteY90" fmla="*/ 1508888 h 1723719"/>
              <a:gd name="connsiteX91" fmla="*/ 2149226 w 9662615"/>
              <a:gd name="connsiteY91" fmla="*/ 1523409 h 1723719"/>
              <a:gd name="connsiteX92" fmla="*/ 2084783 w 9662615"/>
              <a:gd name="connsiteY92" fmla="*/ 1524245 h 1723719"/>
              <a:gd name="connsiteX93" fmla="*/ 2070075 w 9662615"/>
              <a:gd name="connsiteY93" fmla="*/ 1511285 h 1723719"/>
              <a:gd name="connsiteX94" fmla="*/ 2001057 w 9662615"/>
              <a:gd name="connsiteY94" fmla="*/ 1516449 h 1723719"/>
              <a:gd name="connsiteX95" fmla="*/ 1896330 w 9662615"/>
              <a:gd name="connsiteY95" fmla="*/ 1525725 h 1723719"/>
              <a:gd name="connsiteX96" fmla="*/ 1835994 w 9662615"/>
              <a:gd name="connsiteY96" fmla="*/ 1527678 h 1723719"/>
              <a:gd name="connsiteX97" fmla="*/ 1671119 w 9662615"/>
              <a:gd name="connsiteY97" fmla="*/ 1536701 h 1723719"/>
              <a:gd name="connsiteX98" fmla="*/ 1601337 w 9662615"/>
              <a:gd name="connsiteY98" fmla="*/ 1548552 h 1723719"/>
              <a:gd name="connsiteX99" fmla="*/ 1407755 w 9662615"/>
              <a:gd name="connsiteY99" fmla="*/ 1571444 h 1723719"/>
              <a:gd name="connsiteX100" fmla="*/ 1271994 w 9662615"/>
              <a:gd name="connsiteY100" fmla="*/ 1579471 h 1723719"/>
              <a:gd name="connsiteX101" fmla="*/ 1249226 w 9662615"/>
              <a:gd name="connsiteY101" fmla="*/ 1583140 h 1723719"/>
              <a:gd name="connsiteX102" fmla="*/ 1217719 w 9662615"/>
              <a:gd name="connsiteY102" fmla="*/ 1580863 h 1723719"/>
              <a:gd name="connsiteX103" fmla="*/ 1091432 w 9662615"/>
              <a:gd name="connsiteY103" fmla="*/ 1571003 h 1723719"/>
              <a:gd name="connsiteX104" fmla="*/ 992039 w 9662615"/>
              <a:gd name="connsiteY104" fmla="*/ 1556662 h 1723719"/>
              <a:gd name="connsiteX105" fmla="*/ 868264 w 9662615"/>
              <a:gd name="connsiteY105" fmla="*/ 1566392 h 1723719"/>
              <a:gd name="connsiteX106" fmla="*/ 792765 w 9662615"/>
              <a:gd name="connsiteY106" fmla="*/ 1563102 h 1723719"/>
              <a:gd name="connsiteX107" fmla="*/ 669055 w 9662615"/>
              <a:gd name="connsiteY107" fmla="*/ 1543638 h 1723719"/>
              <a:gd name="connsiteX108" fmla="*/ 506152 w 9662615"/>
              <a:gd name="connsiteY108" fmla="*/ 1549124 h 1723719"/>
              <a:gd name="connsiteX109" fmla="*/ 472797 w 9662615"/>
              <a:gd name="connsiteY109" fmla="*/ 1568904 h 1723719"/>
              <a:gd name="connsiteX110" fmla="*/ 427864 w 9662615"/>
              <a:gd name="connsiteY110" fmla="*/ 1580848 h 1723719"/>
              <a:gd name="connsiteX111" fmla="*/ 408381 w 9662615"/>
              <a:gd name="connsiteY111" fmla="*/ 1552940 h 1723719"/>
              <a:gd name="connsiteX112" fmla="*/ 267163 w 9662615"/>
              <a:gd name="connsiteY112" fmla="*/ 1531913 h 1723719"/>
              <a:gd name="connsiteX113" fmla="*/ 196644 w 9662615"/>
              <a:gd name="connsiteY113" fmla="*/ 1524565 h 1723719"/>
              <a:gd name="connsiteX114" fmla="*/ 86819 w 9662615"/>
              <a:gd name="connsiteY114" fmla="*/ 1519517 h 1723719"/>
              <a:gd name="connsiteX115" fmla="*/ 53369 w 9662615"/>
              <a:gd name="connsiteY115" fmla="*/ 1516853 h 1723719"/>
              <a:gd name="connsiteX116" fmla="*/ 2359 w 9662615"/>
              <a:gd name="connsiteY116" fmla="*/ 1515247 h 1723719"/>
              <a:gd name="connsiteX117" fmla="*/ 0 w 9662615"/>
              <a:gd name="connsiteY117" fmla="*/ 1514932 h 1723719"/>
              <a:gd name="connsiteX118" fmla="*/ 0 w 9662615"/>
              <a:gd name="connsiteY118" fmla="*/ 0 h 1723719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37764 w 9662615"/>
              <a:gd name="connsiteY49" fmla="*/ 1481521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177807 w 9662615"/>
              <a:gd name="connsiteY48" fmla="*/ 1526802 h 1583140"/>
              <a:gd name="connsiteX49" fmla="*/ 5137764 w 9662615"/>
              <a:gd name="connsiteY49" fmla="*/ 1481521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18664 w 9662615"/>
              <a:gd name="connsiteY3" fmla="*/ 1331789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69055 w 9662615"/>
              <a:gd name="connsiteY106" fmla="*/ 1543638 h 1583140"/>
              <a:gd name="connsiteX107" fmla="*/ 506152 w 9662615"/>
              <a:gd name="connsiteY107" fmla="*/ 1549124 h 1583140"/>
              <a:gd name="connsiteX108" fmla="*/ 472797 w 9662615"/>
              <a:gd name="connsiteY108" fmla="*/ 1568904 h 1583140"/>
              <a:gd name="connsiteX109" fmla="*/ 427864 w 9662615"/>
              <a:gd name="connsiteY109" fmla="*/ 1580848 h 1583140"/>
              <a:gd name="connsiteX110" fmla="*/ 408381 w 9662615"/>
              <a:gd name="connsiteY110" fmla="*/ 1552940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69055 w 9662615"/>
              <a:gd name="connsiteY106" fmla="*/ 1543638 h 1583140"/>
              <a:gd name="connsiteX107" fmla="*/ 506152 w 9662615"/>
              <a:gd name="connsiteY107" fmla="*/ 1549124 h 1583140"/>
              <a:gd name="connsiteX108" fmla="*/ 472797 w 9662615"/>
              <a:gd name="connsiteY108" fmla="*/ 1568904 h 1583140"/>
              <a:gd name="connsiteX109" fmla="*/ 427864 w 9662615"/>
              <a:gd name="connsiteY109" fmla="*/ 1580848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69055 w 9662615"/>
              <a:gd name="connsiteY106" fmla="*/ 1543638 h 1583140"/>
              <a:gd name="connsiteX107" fmla="*/ 506152 w 9662615"/>
              <a:gd name="connsiteY107" fmla="*/ 1549124 h 1583140"/>
              <a:gd name="connsiteX108" fmla="*/ 472797 w 9662615"/>
              <a:gd name="connsiteY108" fmla="*/ 1568904 h 1583140"/>
              <a:gd name="connsiteX109" fmla="*/ 396059 w 9662615"/>
              <a:gd name="connsiteY109" fmla="*/ 1560970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69055 w 9662615"/>
              <a:gd name="connsiteY106" fmla="*/ 1543638 h 1583140"/>
              <a:gd name="connsiteX107" fmla="*/ 541933 w 9662615"/>
              <a:gd name="connsiteY107" fmla="*/ 1561051 h 1583140"/>
              <a:gd name="connsiteX108" fmla="*/ 472797 w 9662615"/>
              <a:gd name="connsiteY108" fmla="*/ 1568904 h 1583140"/>
              <a:gd name="connsiteX109" fmla="*/ 396059 w 9662615"/>
              <a:gd name="connsiteY109" fmla="*/ 1560970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53153 w 9662615"/>
              <a:gd name="connsiteY106" fmla="*/ 1563516 h 1583140"/>
              <a:gd name="connsiteX107" fmla="*/ 541933 w 9662615"/>
              <a:gd name="connsiteY107" fmla="*/ 1561051 h 1583140"/>
              <a:gd name="connsiteX108" fmla="*/ 472797 w 9662615"/>
              <a:gd name="connsiteY108" fmla="*/ 1568904 h 1583140"/>
              <a:gd name="connsiteX109" fmla="*/ 396059 w 9662615"/>
              <a:gd name="connsiteY109" fmla="*/ 1560970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40355 w 9662615"/>
              <a:gd name="connsiteY103" fmla="*/ 1560638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53153 w 9662615"/>
              <a:gd name="connsiteY106" fmla="*/ 1563516 h 1583140"/>
              <a:gd name="connsiteX107" fmla="*/ 541933 w 9662615"/>
              <a:gd name="connsiteY107" fmla="*/ 1561051 h 1583140"/>
              <a:gd name="connsiteX108" fmla="*/ 472797 w 9662615"/>
              <a:gd name="connsiteY108" fmla="*/ 1568904 h 1583140"/>
              <a:gd name="connsiteX109" fmla="*/ 396059 w 9662615"/>
              <a:gd name="connsiteY109" fmla="*/ 1560970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92811"/>
              <a:gd name="connsiteX1" fmla="*/ 9662615 w 9662615"/>
              <a:gd name="connsiteY1" fmla="*/ 0 h 1592811"/>
              <a:gd name="connsiteX2" fmla="*/ 9662615 w 9662615"/>
              <a:gd name="connsiteY2" fmla="*/ 1280346 h 1592811"/>
              <a:gd name="connsiteX3" fmla="*/ 9551077 w 9662615"/>
              <a:gd name="connsiteY3" fmla="*/ 1292033 h 1592811"/>
              <a:gd name="connsiteX4" fmla="*/ 9469546 w 9662615"/>
              <a:gd name="connsiteY4" fmla="*/ 1289837 h 1592811"/>
              <a:gd name="connsiteX5" fmla="*/ 9326260 w 9662615"/>
              <a:gd name="connsiteY5" fmla="*/ 1277155 h 1592811"/>
              <a:gd name="connsiteX6" fmla="*/ 9144767 w 9662615"/>
              <a:gd name="connsiteY6" fmla="*/ 1264120 h 1592811"/>
              <a:gd name="connsiteX7" fmla="*/ 8976400 w 9662615"/>
              <a:gd name="connsiteY7" fmla="*/ 1326661 h 1592811"/>
              <a:gd name="connsiteX8" fmla="*/ 8828711 w 9662615"/>
              <a:gd name="connsiteY8" fmla="*/ 1346394 h 1592811"/>
              <a:gd name="connsiteX9" fmla="*/ 8695953 w 9662615"/>
              <a:gd name="connsiteY9" fmla="*/ 1346784 h 1592811"/>
              <a:gd name="connsiteX10" fmla="*/ 8652191 w 9662615"/>
              <a:gd name="connsiteY10" fmla="*/ 1345903 h 1592811"/>
              <a:gd name="connsiteX11" fmla="*/ 8591582 w 9662615"/>
              <a:gd name="connsiteY11" fmla="*/ 1341666 h 1592811"/>
              <a:gd name="connsiteX12" fmla="*/ 8537336 w 9662615"/>
              <a:gd name="connsiteY12" fmla="*/ 1341684 h 1592811"/>
              <a:gd name="connsiteX13" fmla="*/ 8416849 w 9662615"/>
              <a:gd name="connsiteY13" fmla="*/ 1367085 h 1592811"/>
              <a:gd name="connsiteX14" fmla="*/ 8278355 w 9662615"/>
              <a:gd name="connsiteY14" fmla="*/ 1386569 h 1592811"/>
              <a:gd name="connsiteX15" fmla="*/ 8197961 w 9662615"/>
              <a:gd name="connsiteY15" fmla="*/ 1392804 h 1592811"/>
              <a:gd name="connsiteX16" fmla="*/ 8171196 w 9662615"/>
              <a:gd name="connsiteY16" fmla="*/ 1397216 h 1592811"/>
              <a:gd name="connsiteX17" fmla="*/ 8087910 w 9662615"/>
              <a:gd name="connsiteY17" fmla="*/ 1386449 h 1592811"/>
              <a:gd name="connsiteX18" fmla="*/ 7974579 w 9662615"/>
              <a:gd name="connsiteY18" fmla="*/ 1383439 h 1592811"/>
              <a:gd name="connsiteX19" fmla="*/ 7768351 w 9662615"/>
              <a:gd name="connsiteY19" fmla="*/ 1395051 h 1592811"/>
              <a:gd name="connsiteX20" fmla="*/ 7635985 w 9662615"/>
              <a:gd name="connsiteY20" fmla="*/ 1386363 h 1592811"/>
              <a:gd name="connsiteX21" fmla="*/ 7466069 w 9662615"/>
              <a:gd name="connsiteY21" fmla="*/ 1377654 h 1592811"/>
              <a:gd name="connsiteX22" fmla="*/ 7355642 w 9662615"/>
              <a:gd name="connsiteY22" fmla="*/ 1407761 h 1592811"/>
              <a:gd name="connsiteX23" fmla="*/ 7215220 w 9662615"/>
              <a:gd name="connsiteY23" fmla="*/ 1397856 h 1592811"/>
              <a:gd name="connsiteX24" fmla="*/ 7082147 w 9662615"/>
              <a:gd name="connsiteY24" fmla="*/ 1406113 h 1592811"/>
              <a:gd name="connsiteX25" fmla="*/ 6987129 w 9662615"/>
              <a:gd name="connsiteY25" fmla="*/ 1404834 h 1592811"/>
              <a:gd name="connsiteX26" fmla="*/ 6907567 w 9662615"/>
              <a:gd name="connsiteY26" fmla="*/ 1419149 h 1592811"/>
              <a:gd name="connsiteX27" fmla="*/ 6748428 w 9662615"/>
              <a:gd name="connsiteY27" fmla="*/ 1420308 h 1592811"/>
              <a:gd name="connsiteX28" fmla="*/ 6654257 w 9662615"/>
              <a:gd name="connsiteY28" fmla="*/ 1424143 h 1592811"/>
              <a:gd name="connsiteX29" fmla="*/ 6620123 w 9662615"/>
              <a:gd name="connsiteY29" fmla="*/ 1430535 h 1592811"/>
              <a:gd name="connsiteX30" fmla="*/ 6571355 w 9662615"/>
              <a:gd name="connsiteY30" fmla="*/ 1436144 h 1592811"/>
              <a:gd name="connsiteX31" fmla="*/ 6486557 w 9662615"/>
              <a:gd name="connsiteY31" fmla="*/ 1449861 h 1592811"/>
              <a:gd name="connsiteX32" fmla="*/ 6370419 w 9662615"/>
              <a:gd name="connsiteY32" fmla="*/ 1461649 h 1592811"/>
              <a:gd name="connsiteX33" fmla="*/ 6278839 w 9662615"/>
              <a:gd name="connsiteY33" fmla="*/ 1449160 h 1592811"/>
              <a:gd name="connsiteX34" fmla="*/ 6272455 w 9662615"/>
              <a:gd name="connsiteY34" fmla="*/ 1453191 h 1592811"/>
              <a:gd name="connsiteX35" fmla="*/ 6212659 w 9662615"/>
              <a:gd name="connsiteY35" fmla="*/ 1454850 h 1592811"/>
              <a:gd name="connsiteX36" fmla="*/ 6069317 w 9662615"/>
              <a:gd name="connsiteY36" fmla="*/ 1445838 h 1592811"/>
              <a:gd name="connsiteX37" fmla="*/ 5878477 w 9662615"/>
              <a:gd name="connsiteY37" fmla="*/ 1439180 h 1592811"/>
              <a:gd name="connsiteX38" fmla="*/ 5838387 w 9662615"/>
              <a:gd name="connsiteY38" fmla="*/ 1444679 h 1592811"/>
              <a:gd name="connsiteX39" fmla="*/ 5771136 w 9662615"/>
              <a:gd name="connsiteY39" fmla="*/ 1453639 h 1592811"/>
              <a:gd name="connsiteX40" fmla="*/ 5724081 w 9662615"/>
              <a:gd name="connsiteY40" fmla="*/ 1470431 h 1592811"/>
              <a:gd name="connsiteX41" fmla="*/ 5666577 w 9662615"/>
              <a:gd name="connsiteY41" fmla="*/ 1473921 h 1592811"/>
              <a:gd name="connsiteX42" fmla="*/ 5649068 w 9662615"/>
              <a:gd name="connsiteY42" fmla="*/ 1461676 h 1592811"/>
              <a:gd name="connsiteX43" fmla="*/ 5588902 w 9662615"/>
              <a:gd name="connsiteY43" fmla="*/ 1469647 h 1592811"/>
              <a:gd name="connsiteX44" fmla="*/ 5498090 w 9662615"/>
              <a:gd name="connsiteY44" fmla="*/ 1483173 h 1592811"/>
              <a:gd name="connsiteX45" fmla="*/ 5444641 w 9662615"/>
              <a:gd name="connsiteY45" fmla="*/ 1487602 h 1592811"/>
              <a:gd name="connsiteX46" fmla="*/ 5299812 w 9662615"/>
              <a:gd name="connsiteY46" fmla="*/ 1503362 h 1592811"/>
              <a:gd name="connsiteX47" fmla="*/ 5245752 w 9662615"/>
              <a:gd name="connsiteY47" fmla="*/ 1520612 h 1592811"/>
              <a:gd name="connsiteX48" fmla="*/ 5177807 w 9662615"/>
              <a:gd name="connsiteY48" fmla="*/ 1526802 h 1592811"/>
              <a:gd name="connsiteX49" fmla="*/ 5113910 w 9662615"/>
              <a:gd name="connsiteY49" fmla="*/ 1533205 h 1592811"/>
              <a:gd name="connsiteX50" fmla="*/ 5059484 w 9662615"/>
              <a:gd name="connsiteY50" fmla="*/ 1546802 h 1592811"/>
              <a:gd name="connsiteX51" fmla="*/ 5038524 w 9662615"/>
              <a:gd name="connsiteY51" fmla="*/ 1545675 h 1592811"/>
              <a:gd name="connsiteX52" fmla="*/ 5026564 w 9662615"/>
              <a:gd name="connsiteY52" fmla="*/ 1545376 h 1592811"/>
              <a:gd name="connsiteX53" fmla="*/ 4969433 w 9662615"/>
              <a:gd name="connsiteY53" fmla="*/ 1550865 h 1592811"/>
              <a:gd name="connsiteX54" fmla="*/ 4871726 w 9662615"/>
              <a:gd name="connsiteY54" fmla="*/ 1570584 h 1592811"/>
              <a:gd name="connsiteX55" fmla="*/ 4843267 w 9662615"/>
              <a:gd name="connsiteY55" fmla="*/ 1561459 h 1592811"/>
              <a:gd name="connsiteX56" fmla="*/ 4821058 w 9662615"/>
              <a:gd name="connsiteY56" fmla="*/ 1553078 h 1592811"/>
              <a:gd name="connsiteX57" fmla="*/ 4791466 w 9662615"/>
              <a:gd name="connsiteY57" fmla="*/ 1561324 h 1592811"/>
              <a:gd name="connsiteX58" fmla="*/ 4784247 w 9662615"/>
              <a:gd name="connsiteY58" fmla="*/ 1562342 h 1592811"/>
              <a:gd name="connsiteX59" fmla="*/ 4739309 w 9662615"/>
              <a:gd name="connsiteY59" fmla="*/ 1553948 h 1592811"/>
              <a:gd name="connsiteX60" fmla="*/ 4697562 w 9662615"/>
              <a:gd name="connsiteY60" fmla="*/ 1551206 h 1592811"/>
              <a:gd name="connsiteX61" fmla="*/ 4650737 w 9662615"/>
              <a:gd name="connsiteY61" fmla="*/ 1537381 h 1592811"/>
              <a:gd name="connsiteX62" fmla="*/ 4583150 w 9662615"/>
              <a:gd name="connsiteY62" fmla="*/ 1529064 h 1592811"/>
              <a:gd name="connsiteX63" fmla="*/ 4521734 w 9662615"/>
              <a:gd name="connsiteY63" fmla="*/ 1529359 h 1592811"/>
              <a:gd name="connsiteX64" fmla="*/ 4382398 w 9662615"/>
              <a:gd name="connsiteY64" fmla="*/ 1534108 h 1592811"/>
              <a:gd name="connsiteX65" fmla="*/ 4221826 w 9662615"/>
              <a:gd name="connsiteY65" fmla="*/ 1500972 h 1592811"/>
              <a:gd name="connsiteX66" fmla="*/ 4096601 w 9662615"/>
              <a:gd name="connsiteY66" fmla="*/ 1521563 h 1592811"/>
              <a:gd name="connsiteX67" fmla="*/ 4002441 w 9662615"/>
              <a:gd name="connsiteY67" fmla="*/ 1528912 h 1592811"/>
              <a:gd name="connsiteX68" fmla="*/ 3833906 w 9662615"/>
              <a:gd name="connsiteY68" fmla="*/ 1516637 h 1592811"/>
              <a:gd name="connsiteX69" fmla="*/ 3763845 w 9662615"/>
              <a:gd name="connsiteY69" fmla="*/ 1501782 h 1592811"/>
              <a:gd name="connsiteX70" fmla="*/ 3641778 w 9662615"/>
              <a:gd name="connsiteY70" fmla="*/ 1505446 h 1592811"/>
              <a:gd name="connsiteX71" fmla="*/ 3565233 w 9662615"/>
              <a:gd name="connsiteY71" fmla="*/ 1515122 h 1592811"/>
              <a:gd name="connsiteX72" fmla="*/ 3560267 w 9662615"/>
              <a:gd name="connsiteY72" fmla="*/ 1516288 h 1592811"/>
              <a:gd name="connsiteX73" fmla="*/ 3540258 w 9662615"/>
              <a:gd name="connsiteY73" fmla="*/ 1516976 h 1592811"/>
              <a:gd name="connsiteX74" fmla="*/ 3534780 w 9662615"/>
              <a:gd name="connsiteY74" fmla="*/ 1522141 h 1592811"/>
              <a:gd name="connsiteX75" fmla="*/ 3504783 w 9662615"/>
              <a:gd name="connsiteY75" fmla="*/ 1526739 h 1592811"/>
              <a:gd name="connsiteX76" fmla="*/ 3430805 w 9662615"/>
              <a:gd name="connsiteY76" fmla="*/ 1542521 h 1592811"/>
              <a:gd name="connsiteX77" fmla="*/ 3292707 w 9662615"/>
              <a:gd name="connsiteY77" fmla="*/ 1520490 h 1592811"/>
              <a:gd name="connsiteX78" fmla="*/ 3187872 w 9662615"/>
              <a:gd name="connsiteY78" fmla="*/ 1519991 h 1592811"/>
              <a:gd name="connsiteX79" fmla="*/ 3148026 w 9662615"/>
              <a:gd name="connsiteY79" fmla="*/ 1524777 h 1592811"/>
              <a:gd name="connsiteX80" fmla="*/ 3092394 w 9662615"/>
              <a:gd name="connsiteY80" fmla="*/ 1528115 h 1592811"/>
              <a:gd name="connsiteX81" fmla="*/ 2994200 w 9662615"/>
              <a:gd name="connsiteY81" fmla="*/ 1537857 h 1592811"/>
              <a:gd name="connsiteX82" fmla="*/ 2862301 w 9662615"/>
              <a:gd name="connsiteY82" fmla="*/ 1544250 h 1592811"/>
              <a:gd name="connsiteX83" fmla="*/ 2766335 w 9662615"/>
              <a:gd name="connsiteY83" fmla="*/ 1527662 h 1592811"/>
              <a:gd name="connsiteX84" fmla="*/ 2757836 w 9662615"/>
              <a:gd name="connsiteY84" fmla="*/ 1531371 h 1592811"/>
              <a:gd name="connsiteX85" fmla="*/ 2691555 w 9662615"/>
              <a:gd name="connsiteY85" fmla="*/ 1530283 h 1592811"/>
              <a:gd name="connsiteX86" fmla="*/ 2491676 w 9662615"/>
              <a:gd name="connsiteY86" fmla="*/ 1500859 h 1592811"/>
              <a:gd name="connsiteX87" fmla="*/ 2378036 w 9662615"/>
              <a:gd name="connsiteY87" fmla="*/ 1520645 h 1592811"/>
              <a:gd name="connsiteX88" fmla="*/ 2284269 w 9662615"/>
              <a:gd name="connsiteY88" fmla="*/ 1503068 h 1592811"/>
              <a:gd name="connsiteX89" fmla="*/ 2207104 w 9662615"/>
              <a:gd name="connsiteY89" fmla="*/ 1508888 h 1592811"/>
              <a:gd name="connsiteX90" fmla="*/ 2149226 w 9662615"/>
              <a:gd name="connsiteY90" fmla="*/ 1523409 h 1592811"/>
              <a:gd name="connsiteX91" fmla="*/ 2084783 w 9662615"/>
              <a:gd name="connsiteY91" fmla="*/ 1524245 h 1592811"/>
              <a:gd name="connsiteX92" fmla="*/ 2070075 w 9662615"/>
              <a:gd name="connsiteY92" fmla="*/ 1511285 h 1592811"/>
              <a:gd name="connsiteX93" fmla="*/ 2001057 w 9662615"/>
              <a:gd name="connsiteY93" fmla="*/ 1516449 h 1592811"/>
              <a:gd name="connsiteX94" fmla="*/ 1896330 w 9662615"/>
              <a:gd name="connsiteY94" fmla="*/ 1525725 h 1592811"/>
              <a:gd name="connsiteX95" fmla="*/ 1835994 w 9662615"/>
              <a:gd name="connsiteY95" fmla="*/ 1527678 h 1592811"/>
              <a:gd name="connsiteX96" fmla="*/ 1671119 w 9662615"/>
              <a:gd name="connsiteY96" fmla="*/ 1536701 h 1592811"/>
              <a:gd name="connsiteX97" fmla="*/ 1601337 w 9662615"/>
              <a:gd name="connsiteY97" fmla="*/ 1548552 h 1592811"/>
              <a:gd name="connsiteX98" fmla="*/ 1407755 w 9662615"/>
              <a:gd name="connsiteY98" fmla="*/ 1571444 h 1592811"/>
              <a:gd name="connsiteX99" fmla="*/ 1271994 w 9662615"/>
              <a:gd name="connsiteY99" fmla="*/ 1579471 h 1592811"/>
              <a:gd name="connsiteX100" fmla="*/ 1249226 w 9662615"/>
              <a:gd name="connsiteY100" fmla="*/ 1583140 h 1592811"/>
              <a:gd name="connsiteX101" fmla="*/ 1181938 w 9662615"/>
              <a:gd name="connsiteY101" fmla="*/ 1592789 h 1592811"/>
              <a:gd name="connsiteX102" fmla="*/ 1091432 w 9662615"/>
              <a:gd name="connsiteY102" fmla="*/ 1571003 h 1592811"/>
              <a:gd name="connsiteX103" fmla="*/ 940355 w 9662615"/>
              <a:gd name="connsiteY103" fmla="*/ 1560638 h 1592811"/>
              <a:gd name="connsiteX104" fmla="*/ 868264 w 9662615"/>
              <a:gd name="connsiteY104" fmla="*/ 1566392 h 1592811"/>
              <a:gd name="connsiteX105" fmla="*/ 792765 w 9662615"/>
              <a:gd name="connsiteY105" fmla="*/ 1563102 h 1592811"/>
              <a:gd name="connsiteX106" fmla="*/ 653153 w 9662615"/>
              <a:gd name="connsiteY106" fmla="*/ 1563516 h 1592811"/>
              <a:gd name="connsiteX107" fmla="*/ 541933 w 9662615"/>
              <a:gd name="connsiteY107" fmla="*/ 1561051 h 1592811"/>
              <a:gd name="connsiteX108" fmla="*/ 472797 w 9662615"/>
              <a:gd name="connsiteY108" fmla="*/ 1568904 h 1592811"/>
              <a:gd name="connsiteX109" fmla="*/ 396059 w 9662615"/>
              <a:gd name="connsiteY109" fmla="*/ 1560970 h 1592811"/>
              <a:gd name="connsiteX110" fmla="*/ 336819 w 9662615"/>
              <a:gd name="connsiteY110" fmla="*/ 1560892 h 1592811"/>
              <a:gd name="connsiteX111" fmla="*/ 267163 w 9662615"/>
              <a:gd name="connsiteY111" fmla="*/ 1531913 h 1592811"/>
              <a:gd name="connsiteX112" fmla="*/ 196644 w 9662615"/>
              <a:gd name="connsiteY112" fmla="*/ 1524565 h 1592811"/>
              <a:gd name="connsiteX113" fmla="*/ 86819 w 9662615"/>
              <a:gd name="connsiteY113" fmla="*/ 1519517 h 1592811"/>
              <a:gd name="connsiteX114" fmla="*/ 53369 w 9662615"/>
              <a:gd name="connsiteY114" fmla="*/ 1516853 h 1592811"/>
              <a:gd name="connsiteX115" fmla="*/ 2359 w 9662615"/>
              <a:gd name="connsiteY115" fmla="*/ 1515247 h 1592811"/>
              <a:gd name="connsiteX116" fmla="*/ 0 w 9662615"/>
              <a:gd name="connsiteY116" fmla="*/ 1514932 h 1592811"/>
              <a:gd name="connsiteX117" fmla="*/ 0 w 9662615"/>
              <a:gd name="connsiteY117" fmla="*/ 0 h 1592811"/>
              <a:gd name="connsiteX0" fmla="*/ 0 w 9662615"/>
              <a:gd name="connsiteY0" fmla="*/ 0 h 1592811"/>
              <a:gd name="connsiteX1" fmla="*/ 9662615 w 9662615"/>
              <a:gd name="connsiteY1" fmla="*/ 0 h 1592811"/>
              <a:gd name="connsiteX2" fmla="*/ 9662615 w 9662615"/>
              <a:gd name="connsiteY2" fmla="*/ 1280346 h 1592811"/>
              <a:gd name="connsiteX3" fmla="*/ 9551077 w 9662615"/>
              <a:gd name="connsiteY3" fmla="*/ 1292033 h 1592811"/>
              <a:gd name="connsiteX4" fmla="*/ 9469546 w 9662615"/>
              <a:gd name="connsiteY4" fmla="*/ 1289837 h 1592811"/>
              <a:gd name="connsiteX5" fmla="*/ 9326260 w 9662615"/>
              <a:gd name="connsiteY5" fmla="*/ 1277155 h 1592811"/>
              <a:gd name="connsiteX6" fmla="*/ 9144767 w 9662615"/>
              <a:gd name="connsiteY6" fmla="*/ 1264120 h 1592811"/>
              <a:gd name="connsiteX7" fmla="*/ 8976400 w 9662615"/>
              <a:gd name="connsiteY7" fmla="*/ 1326661 h 1592811"/>
              <a:gd name="connsiteX8" fmla="*/ 8828711 w 9662615"/>
              <a:gd name="connsiteY8" fmla="*/ 1346394 h 1592811"/>
              <a:gd name="connsiteX9" fmla="*/ 8695953 w 9662615"/>
              <a:gd name="connsiteY9" fmla="*/ 1346784 h 1592811"/>
              <a:gd name="connsiteX10" fmla="*/ 8652191 w 9662615"/>
              <a:gd name="connsiteY10" fmla="*/ 1345903 h 1592811"/>
              <a:gd name="connsiteX11" fmla="*/ 8591582 w 9662615"/>
              <a:gd name="connsiteY11" fmla="*/ 1341666 h 1592811"/>
              <a:gd name="connsiteX12" fmla="*/ 8537336 w 9662615"/>
              <a:gd name="connsiteY12" fmla="*/ 1341684 h 1592811"/>
              <a:gd name="connsiteX13" fmla="*/ 8416849 w 9662615"/>
              <a:gd name="connsiteY13" fmla="*/ 1367085 h 1592811"/>
              <a:gd name="connsiteX14" fmla="*/ 8278355 w 9662615"/>
              <a:gd name="connsiteY14" fmla="*/ 1386569 h 1592811"/>
              <a:gd name="connsiteX15" fmla="*/ 8197961 w 9662615"/>
              <a:gd name="connsiteY15" fmla="*/ 1392804 h 1592811"/>
              <a:gd name="connsiteX16" fmla="*/ 8171196 w 9662615"/>
              <a:gd name="connsiteY16" fmla="*/ 1397216 h 1592811"/>
              <a:gd name="connsiteX17" fmla="*/ 8087910 w 9662615"/>
              <a:gd name="connsiteY17" fmla="*/ 1386449 h 1592811"/>
              <a:gd name="connsiteX18" fmla="*/ 7974579 w 9662615"/>
              <a:gd name="connsiteY18" fmla="*/ 1383439 h 1592811"/>
              <a:gd name="connsiteX19" fmla="*/ 7768351 w 9662615"/>
              <a:gd name="connsiteY19" fmla="*/ 1395051 h 1592811"/>
              <a:gd name="connsiteX20" fmla="*/ 7635985 w 9662615"/>
              <a:gd name="connsiteY20" fmla="*/ 1386363 h 1592811"/>
              <a:gd name="connsiteX21" fmla="*/ 7466069 w 9662615"/>
              <a:gd name="connsiteY21" fmla="*/ 1377654 h 1592811"/>
              <a:gd name="connsiteX22" fmla="*/ 7355642 w 9662615"/>
              <a:gd name="connsiteY22" fmla="*/ 1407761 h 1592811"/>
              <a:gd name="connsiteX23" fmla="*/ 7215220 w 9662615"/>
              <a:gd name="connsiteY23" fmla="*/ 1397856 h 1592811"/>
              <a:gd name="connsiteX24" fmla="*/ 7082147 w 9662615"/>
              <a:gd name="connsiteY24" fmla="*/ 1406113 h 1592811"/>
              <a:gd name="connsiteX25" fmla="*/ 6987129 w 9662615"/>
              <a:gd name="connsiteY25" fmla="*/ 1404834 h 1592811"/>
              <a:gd name="connsiteX26" fmla="*/ 6907567 w 9662615"/>
              <a:gd name="connsiteY26" fmla="*/ 1419149 h 1592811"/>
              <a:gd name="connsiteX27" fmla="*/ 6748428 w 9662615"/>
              <a:gd name="connsiteY27" fmla="*/ 1420308 h 1592811"/>
              <a:gd name="connsiteX28" fmla="*/ 6654257 w 9662615"/>
              <a:gd name="connsiteY28" fmla="*/ 1424143 h 1592811"/>
              <a:gd name="connsiteX29" fmla="*/ 6620123 w 9662615"/>
              <a:gd name="connsiteY29" fmla="*/ 1430535 h 1592811"/>
              <a:gd name="connsiteX30" fmla="*/ 6571355 w 9662615"/>
              <a:gd name="connsiteY30" fmla="*/ 1436144 h 1592811"/>
              <a:gd name="connsiteX31" fmla="*/ 6486557 w 9662615"/>
              <a:gd name="connsiteY31" fmla="*/ 1449861 h 1592811"/>
              <a:gd name="connsiteX32" fmla="*/ 6370419 w 9662615"/>
              <a:gd name="connsiteY32" fmla="*/ 1461649 h 1592811"/>
              <a:gd name="connsiteX33" fmla="*/ 6278839 w 9662615"/>
              <a:gd name="connsiteY33" fmla="*/ 1449160 h 1592811"/>
              <a:gd name="connsiteX34" fmla="*/ 6272455 w 9662615"/>
              <a:gd name="connsiteY34" fmla="*/ 1453191 h 1592811"/>
              <a:gd name="connsiteX35" fmla="*/ 6212659 w 9662615"/>
              <a:gd name="connsiteY35" fmla="*/ 1454850 h 1592811"/>
              <a:gd name="connsiteX36" fmla="*/ 6069317 w 9662615"/>
              <a:gd name="connsiteY36" fmla="*/ 1445838 h 1592811"/>
              <a:gd name="connsiteX37" fmla="*/ 5878477 w 9662615"/>
              <a:gd name="connsiteY37" fmla="*/ 1439180 h 1592811"/>
              <a:gd name="connsiteX38" fmla="*/ 5838387 w 9662615"/>
              <a:gd name="connsiteY38" fmla="*/ 1444679 h 1592811"/>
              <a:gd name="connsiteX39" fmla="*/ 5771136 w 9662615"/>
              <a:gd name="connsiteY39" fmla="*/ 1453639 h 1592811"/>
              <a:gd name="connsiteX40" fmla="*/ 5724081 w 9662615"/>
              <a:gd name="connsiteY40" fmla="*/ 1470431 h 1592811"/>
              <a:gd name="connsiteX41" fmla="*/ 5666577 w 9662615"/>
              <a:gd name="connsiteY41" fmla="*/ 1473921 h 1592811"/>
              <a:gd name="connsiteX42" fmla="*/ 5649068 w 9662615"/>
              <a:gd name="connsiteY42" fmla="*/ 1461676 h 1592811"/>
              <a:gd name="connsiteX43" fmla="*/ 5588902 w 9662615"/>
              <a:gd name="connsiteY43" fmla="*/ 1469647 h 1592811"/>
              <a:gd name="connsiteX44" fmla="*/ 5498090 w 9662615"/>
              <a:gd name="connsiteY44" fmla="*/ 1483173 h 1592811"/>
              <a:gd name="connsiteX45" fmla="*/ 5444641 w 9662615"/>
              <a:gd name="connsiteY45" fmla="*/ 1487602 h 1592811"/>
              <a:gd name="connsiteX46" fmla="*/ 5299812 w 9662615"/>
              <a:gd name="connsiteY46" fmla="*/ 1503362 h 1592811"/>
              <a:gd name="connsiteX47" fmla="*/ 5245752 w 9662615"/>
              <a:gd name="connsiteY47" fmla="*/ 1520612 h 1592811"/>
              <a:gd name="connsiteX48" fmla="*/ 5177807 w 9662615"/>
              <a:gd name="connsiteY48" fmla="*/ 1526802 h 1592811"/>
              <a:gd name="connsiteX49" fmla="*/ 5113910 w 9662615"/>
              <a:gd name="connsiteY49" fmla="*/ 1533205 h 1592811"/>
              <a:gd name="connsiteX50" fmla="*/ 5059484 w 9662615"/>
              <a:gd name="connsiteY50" fmla="*/ 1546802 h 1592811"/>
              <a:gd name="connsiteX51" fmla="*/ 5038524 w 9662615"/>
              <a:gd name="connsiteY51" fmla="*/ 1545675 h 1592811"/>
              <a:gd name="connsiteX52" fmla="*/ 5026564 w 9662615"/>
              <a:gd name="connsiteY52" fmla="*/ 1545376 h 1592811"/>
              <a:gd name="connsiteX53" fmla="*/ 4969433 w 9662615"/>
              <a:gd name="connsiteY53" fmla="*/ 1550865 h 1592811"/>
              <a:gd name="connsiteX54" fmla="*/ 4871726 w 9662615"/>
              <a:gd name="connsiteY54" fmla="*/ 1570584 h 1592811"/>
              <a:gd name="connsiteX55" fmla="*/ 4843267 w 9662615"/>
              <a:gd name="connsiteY55" fmla="*/ 1561459 h 1592811"/>
              <a:gd name="connsiteX56" fmla="*/ 4821058 w 9662615"/>
              <a:gd name="connsiteY56" fmla="*/ 1553078 h 1592811"/>
              <a:gd name="connsiteX57" fmla="*/ 4791466 w 9662615"/>
              <a:gd name="connsiteY57" fmla="*/ 1561324 h 1592811"/>
              <a:gd name="connsiteX58" fmla="*/ 4784247 w 9662615"/>
              <a:gd name="connsiteY58" fmla="*/ 1562342 h 1592811"/>
              <a:gd name="connsiteX59" fmla="*/ 4739309 w 9662615"/>
              <a:gd name="connsiteY59" fmla="*/ 1553948 h 1592811"/>
              <a:gd name="connsiteX60" fmla="*/ 4697562 w 9662615"/>
              <a:gd name="connsiteY60" fmla="*/ 1551206 h 1592811"/>
              <a:gd name="connsiteX61" fmla="*/ 4650737 w 9662615"/>
              <a:gd name="connsiteY61" fmla="*/ 1537381 h 1592811"/>
              <a:gd name="connsiteX62" fmla="*/ 4583150 w 9662615"/>
              <a:gd name="connsiteY62" fmla="*/ 1529064 h 1592811"/>
              <a:gd name="connsiteX63" fmla="*/ 4521734 w 9662615"/>
              <a:gd name="connsiteY63" fmla="*/ 1529359 h 1592811"/>
              <a:gd name="connsiteX64" fmla="*/ 4382398 w 9662615"/>
              <a:gd name="connsiteY64" fmla="*/ 1534108 h 1592811"/>
              <a:gd name="connsiteX65" fmla="*/ 4221826 w 9662615"/>
              <a:gd name="connsiteY65" fmla="*/ 1500972 h 1592811"/>
              <a:gd name="connsiteX66" fmla="*/ 4096601 w 9662615"/>
              <a:gd name="connsiteY66" fmla="*/ 1521563 h 1592811"/>
              <a:gd name="connsiteX67" fmla="*/ 4002441 w 9662615"/>
              <a:gd name="connsiteY67" fmla="*/ 1528912 h 1592811"/>
              <a:gd name="connsiteX68" fmla="*/ 3833906 w 9662615"/>
              <a:gd name="connsiteY68" fmla="*/ 1516637 h 1592811"/>
              <a:gd name="connsiteX69" fmla="*/ 3763845 w 9662615"/>
              <a:gd name="connsiteY69" fmla="*/ 1501782 h 1592811"/>
              <a:gd name="connsiteX70" fmla="*/ 3641778 w 9662615"/>
              <a:gd name="connsiteY70" fmla="*/ 1505446 h 1592811"/>
              <a:gd name="connsiteX71" fmla="*/ 3565233 w 9662615"/>
              <a:gd name="connsiteY71" fmla="*/ 1515122 h 1592811"/>
              <a:gd name="connsiteX72" fmla="*/ 3560267 w 9662615"/>
              <a:gd name="connsiteY72" fmla="*/ 1516288 h 1592811"/>
              <a:gd name="connsiteX73" fmla="*/ 3540258 w 9662615"/>
              <a:gd name="connsiteY73" fmla="*/ 1516976 h 1592811"/>
              <a:gd name="connsiteX74" fmla="*/ 3534780 w 9662615"/>
              <a:gd name="connsiteY74" fmla="*/ 1522141 h 1592811"/>
              <a:gd name="connsiteX75" fmla="*/ 3504783 w 9662615"/>
              <a:gd name="connsiteY75" fmla="*/ 1526739 h 1592811"/>
              <a:gd name="connsiteX76" fmla="*/ 3430805 w 9662615"/>
              <a:gd name="connsiteY76" fmla="*/ 1542521 h 1592811"/>
              <a:gd name="connsiteX77" fmla="*/ 3292707 w 9662615"/>
              <a:gd name="connsiteY77" fmla="*/ 1520490 h 1592811"/>
              <a:gd name="connsiteX78" fmla="*/ 3187872 w 9662615"/>
              <a:gd name="connsiteY78" fmla="*/ 1519991 h 1592811"/>
              <a:gd name="connsiteX79" fmla="*/ 3148026 w 9662615"/>
              <a:gd name="connsiteY79" fmla="*/ 1524777 h 1592811"/>
              <a:gd name="connsiteX80" fmla="*/ 3092394 w 9662615"/>
              <a:gd name="connsiteY80" fmla="*/ 1528115 h 1592811"/>
              <a:gd name="connsiteX81" fmla="*/ 2994200 w 9662615"/>
              <a:gd name="connsiteY81" fmla="*/ 1537857 h 1592811"/>
              <a:gd name="connsiteX82" fmla="*/ 2862301 w 9662615"/>
              <a:gd name="connsiteY82" fmla="*/ 1544250 h 1592811"/>
              <a:gd name="connsiteX83" fmla="*/ 2766335 w 9662615"/>
              <a:gd name="connsiteY83" fmla="*/ 1527662 h 1592811"/>
              <a:gd name="connsiteX84" fmla="*/ 2757836 w 9662615"/>
              <a:gd name="connsiteY84" fmla="*/ 1531371 h 1592811"/>
              <a:gd name="connsiteX85" fmla="*/ 2691555 w 9662615"/>
              <a:gd name="connsiteY85" fmla="*/ 1530283 h 1592811"/>
              <a:gd name="connsiteX86" fmla="*/ 2491676 w 9662615"/>
              <a:gd name="connsiteY86" fmla="*/ 1500859 h 1592811"/>
              <a:gd name="connsiteX87" fmla="*/ 2378036 w 9662615"/>
              <a:gd name="connsiteY87" fmla="*/ 1520645 h 1592811"/>
              <a:gd name="connsiteX88" fmla="*/ 2284269 w 9662615"/>
              <a:gd name="connsiteY88" fmla="*/ 1503068 h 1592811"/>
              <a:gd name="connsiteX89" fmla="*/ 2207104 w 9662615"/>
              <a:gd name="connsiteY89" fmla="*/ 1508888 h 1592811"/>
              <a:gd name="connsiteX90" fmla="*/ 2149226 w 9662615"/>
              <a:gd name="connsiteY90" fmla="*/ 1523409 h 1592811"/>
              <a:gd name="connsiteX91" fmla="*/ 2084783 w 9662615"/>
              <a:gd name="connsiteY91" fmla="*/ 1524245 h 1592811"/>
              <a:gd name="connsiteX92" fmla="*/ 2070075 w 9662615"/>
              <a:gd name="connsiteY92" fmla="*/ 1511285 h 1592811"/>
              <a:gd name="connsiteX93" fmla="*/ 2001057 w 9662615"/>
              <a:gd name="connsiteY93" fmla="*/ 1516449 h 1592811"/>
              <a:gd name="connsiteX94" fmla="*/ 1896330 w 9662615"/>
              <a:gd name="connsiteY94" fmla="*/ 1525725 h 1592811"/>
              <a:gd name="connsiteX95" fmla="*/ 1835994 w 9662615"/>
              <a:gd name="connsiteY95" fmla="*/ 1527678 h 1592811"/>
              <a:gd name="connsiteX96" fmla="*/ 1671119 w 9662615"/>
              <a:gd name="connsiteY96" fmla="*/ 1536701 h 1592811"/>
              <a:gd name="connsiteX97" fmla="*/ 1601337 w 9662615"/>
              <a:gd name="connsiteY97" fmla="*/ 1548552 h 1592811"/>
              <a:gd name="connsiteX98" fmla="*/ 1407755 w 9662615"/>
              <a:gd name="connsiteY98" fmla="*/ 1571444 h 1592811"/>
              <a:gd name="connsiteX99" fmla="*/ 1291872 w 9662615"/>
              <a:gd name="connsiteY99" fmla="*/ 1579471 h 1592811"/>
              <a:gd name="connsiteX100" fmla="*/ 1249226 w 9662615"/>
              <a:gd name="connsiteY100" fmla="*/ 1583140 h 1592811"/>
              <a:gd name="connsiteX101" fmla="*/ 1181938 w 9662615"/>
              <a:gd name="connsiteY101" fmla="*/ 1592789 h 1592811"/>
              <a:gd name="connsiteX102" fmla="*/ 1091432 w 9662615"/>
              <a:gd name="connsiteY102" fmla="*/ 1571003 h 1592811"/>
              <a:gd name="connsiteX103" fmla="*/ 940355 w 9662615"/>
              <a:gd name="connsiteY103" fmla="*/ 1560638 h 1592811"/>
              <a:gd name="connsiteX104" fmla="*/ 868264 w 9662615"/>
              <a:gd name="connsiteY104" fmla="*/ 1566392 h 1592811"/>
              <a:gd name="connsiteX105" fmla="*/ 792765 w 9662615"/>
              <a:gd name="connsiteY105" fmla="*/ 1563102 h 1592811"/>
              <a:gd name="connsiteX106" fmla="*/ 653153 w 9662615"/>
              <a:gd name="connsiteY106" fmla="*/ 1563516 h 1592811"/>
              <a:gd name="connsiteX107" fmla="*/ 541933 w 9662615"/>
              <a:gd name="connsiteY107" fmla="*/ 1561051 h 1592811"/>
              <a:gd name="connsiteX108" fmla="*/ 472797 w 9662615"/>
              <a:gd name="connsiteY108" fmla="*/ 1568904 h 1592811"/>
              <a:gd name="connsiteX109" fmla="*/ 396059 w 9662615"/>
              <a:gd name="connsiteY109" fmla="*/ 1560970 h 1592811"/>
              <a:gd name="connsiteX110" fmla="*/ 336819 w 9662615"/>
              <a:gd name="connsiteY110" fmla="*/ 1560892 h 1592811"/>
              <a:gd name="connsiteX111" fmla="*/ 267163 w 9662615"/>
              <a:gd name="connsiteY111" fmla="*/ 1531913 h 1592811"/>
              <a:gd name="connsiteX112" fmla="*/ 196644 w 9662615"/>
              <a:gd name="connsiteY112" fmla="*/ 1524565 h 1592811"/>
              <a:gd name="connsiteX113" fmla="*/ 86819 w 9662615"/>
              <a:gd name="connsiteY113" fmla="*/ 1519517 h 1592811"/>
              <a:gd name="connsiteX114" fmla="*/ 53369 w 9662615"/>
              <a:gd name="connsiteY114" fmla="*/ 1516853 h 1592811"/>
              <a:gd name="connsiteX115" fmla="*/ 2359 w 9662615"/>
              <a:gd name="connsiteY115" fmla="*/ 1515247 h 1592811"/>
              <a:gd name="connsiteX116" fmla="*/ 0 w 9662615"/>
              <a:gd name="connsiteY116" fmla="*/ 1514932 h 1592811"/>
              <a:gd name="connsiteX117" fmla="*/ 0 w 9662615"/>
              <a:gd name="connsiteY117" fmla="*/ 0 h 1592811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565233 w 9662615"/>
              <a:gd name="connsiteY71" fmla="*/ 1515122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34780 w 9662615"/>
              <a:gd name="connsiteY74" fmla="*/ 1522141 h 1603018"/>
              <a:gd name="connsiteX75" fmla="*/ 3504783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601337 w 9662615"/>
              <a:gd name="connsiteY97" fmla="*/ 1548552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565233 w 9662615"/>
              <a:gd name="connsiteY71" fmla="*/ 1515122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34780 w 9662615"/>
              <a:gd name="connsiteY74" fmla="*/ 1522141 h 1603018"/>
              <a:gd name="connsiteX75" fmla="*/ 3504783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565233 w 9662615"/>
              <a:gd name="connsiteY71" fmla="*/ 1515122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34780 w 9662615"/>
              <a:gd name="connsiteY74" fmla="*/ 1522141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565233 w 9662615"/>
              <a:gd name="connsiteY71" fmla="*/ 1515122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612941 w 9662615"/>
              <a:gd name="connsiteY71" fmla="*/ 1411755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612941 w 9662615"/>
              <a:gd name="connsiteY71" fmla="*/ 141175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12941 w 9662615"/>
              <a:gd name="connsiteY71" fmla="*/ 141175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81031 w 9662615"/>
              <a:gd name="connsiteY90" fmla="*/ 1531361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81031 w 9662615"/>
              <a:gd name="connsiteY90" fmla="*/ 1531361 h 1603018"/>
              <a:gd name="connsiteX91" fmla="*/ 211261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81031 w 9662615"/>
              <a:gd name="connsiteY90" fmla="*/ 1531361 h 1603018"/>
              <a:gd name="connsiteX91" fmla="*/ 2112613 w 9662615"/>
              <a:gd name="connsiteY91" fmla="*/ 1524245 h 1603018"/>
              <a:gd name="connsiteX92" fmla="*/ 2046221 w 9662615"/>
              <a:gd name="connsiteY92" fmla="*/ 1523212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81031 w 9662615"/>
              <a:gd name="connsiteY90" fmla="*/ 1531361 h 1603018"/>
              <a:gd name="connsiteX91" fmla="*/ 2112613 w 9662615"/>
              <a:gd name="connsiteY91" fmla="*/ 1524245 h 1603018"/>
              <a:gd name="connsiteX92" fmla="*/ 2046221 w 9662615"/>
              <a:gd name="connsiteY92" fmla="*/ 1523212 h 1603018"/>
              <a:gd name="connsiteX93" fmla="*/ 2001057 w 9662615"/>
              <a:gd name="connsiteY93" fmla="*/ 1516449 h 1603018"/>
              <a:gd name="connsiteX94" fmla="*/ 1920184 w 9662615"/>
              <a:gd name="connsiteY94" fmla="*/ 1533676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</a:cxnLst>
            <a:rect l="l" t="t" r="r" b="b"/>
            <a:pathLst>
              <a:path w="9662615" h="1603018">
                <a:moveTo>
                  <a:pt x="0" y="0"/>
                </a:moveTo>
                <a:lnTo>
                  <a:pt x="9662615" y="0"/>
                </a:lnTo>
                <a:lnTo>
                  <a:pt x="9662615" y="1280346"/>
                </a:lnTo>
                <a:lnTo>
                  <a:pt x="9551077" y="1292033"/>
                </a:lnTo>
                <a:cubicBezTo>
                  <a:pt x="9489925" y="1291588"/>
                  <a:pt x="9543615" y="1296257"/>
                  <a:pt x="9469546" y="1289837"/>
                </a:cubicBezTo>
                <a:cubicBezTo>
                  <a:pt x="9413040" y="1331485"/>
                  <a:pt x="9340031" y="1268376"/>
                  <a:pt x="9326260" y="1277155"/>
                </a:cubicBezTo>
                <a:cubicBezTo>
                  <a:pt x="9234251" y="1284900"/>
                  <a:pt x="9225377" y="1258935"/>
                  <a:pt x="9144767" y="1264120"/>
                </a:cubicBezTo>
                <a:cubicBezTo>
                  <a:pt x="9159115" y="1310075"/>
                  <a:pt x="9066692" y="1304806"/>
                  <a:pt x="8976400" y="1326661"/>
                </a:cubicBezTo>
                <a:cubicBezTo>
                  <a:pt x="8931920" y="1325947"/>
                  <a:pt x="8871807" y="1351060"/>
                  <a:pt x="8828711" y="1346394"/>
                </a:cubicBezTo>
                <a:cubicBezTo>
                  <a:pt x="8809650" y="1326213"/>
                  <a:pt x="8718313" y="1358527"/>
                  <a:pt x="8695953" y="1346784"/>
                </a:cubicBezTo>
                <a:cubicBezTo>
                  <a:pt x="8694290" y="1355317"/>
                  <a:pt x="8661526" y="1349865"/>
                  <a:pt x="8652191" y="1345903"/>
                </a:cubicBezTo>
                <a:cubicBezTo>
                  <a:pt x="8641363" y="1349626"/>
                  <a:pt x="8603292" y="1341304"/>
                  <a:pt x="8591582" y="1341666"/>
                </a:cubicBezTo>
                <a:cubicBezTo>
                  <a:pt x="8568421" y="1323004"/>
                  <a:pt x="8565847" y="1352287"/>
                  <a:pt x="8537336" y="1341684"/>
                </a:cubicBezTo>
                <a:cubicBezTo>
                  <a:pt x="8524809" y="1348019"/>
                  <a:pt x="8445703" y="1377667"/>
                  <a:pt x="8416849" y="1367085"/>
                </a:cubicBezTo>
                <a:cubicBezTo>
                  <a:pt x="8350736" y="1379599"/>
                  <a:pt x="8346589" y="1391624"/>
                  <a:pt x="8278355" y="1386569"/>
                </a:cubicBezTo>
                <a:cubicBezTo>
                  <a:pt x="8268756" y="1398649"/>
                  <a:pt x="8183331" y="1371185"/>
                  <a:pt x="8197961" y="1392804"/>
                </a:cubicBezTo>
                <a:cubicBezTo>
                  <a:pt x="8175189" y="1391748"/>
                  <a:pt x="8158503" y="1383145"/>
                  <a:pt x="8171196" y="1397216"/>
                </a:cubicBezTo>
                <a:cubicBezTo>
                  <a:pt x="8141821" y="1397466"/>
                  <a:pt x="8125626" y="1386947"/>
                  <a:pt x="8087910" y="1386449"/>
                </a:cubicBezTo>
                <a:cubicBezTo>
                  <a:pt x="8029319" y="1362701"/>
                  <a:pt x="8020916" y="1407035"/>
                  <a:pt x="7974579" y="1383439"/>
                </a:cubicBezTo>
                <a:cubicBezTo>
                  <a:pt x="7912074" y="1402493"/>
                  <a:pt x="7841761" y="1389550"/>
                  <a:pt x="7768351" y="1395051"/>
                </a:cubicBezTo>
                <a:cubicBezTo>
                  <a:pt x="7741665" y="1390266"/>
                  <a:pt x="7663663" y="1410813"/>
                  <a:pt x="7635985" y="1386363"/>
                </a:cubicBezTo>
                <a:cubicBezTo>
                  <a:pt x="7646173" y="1415707"/>
                  <a:pt x="7542198" y="1378410"/>
                  <a:pt x="7466069" y="1377654"/>
                </a:cubicBezTo>
                <a:cubicBezTo>
                  <a:pt x="7427626" y="1403818"/>
                  <a:pt x="7337822" y="1398948"/>
                  <a:pt x="7355642" y="1407761"/>
                </a:cubicBezTo>
                <a:cubicBezTo>
                  <a:pt x="7270634" y="1390553"/>
                  <a:pt x="7306340" y="1403822"/>
                  <a:pt x="7215220" y="1397856"/>
                </a:cubicBezTo>
                <a:cubicBezTo>
                  <a:pt x="7175381" y="1421457"/>
                  <a:pt x="7122339" y="1428094"/>
                  <a:pt x="7082147" y="1406113"/>
                </a:cubicBezTo>
                <a:cubicBezTo>
                  <a:pt x="7040624" y="1425217"/>
                  <a:pt x="7029993" y="1391726"/>
                  <a:pt x="6987129" y="1404834"/>
                </a:cubicBezTo>
                <a:cubicBezTo>
                  <a:pt x="6953477" y="1411964"/>
                  <a:pt x="6957479" y="1421694"/>
                  <a:pt x="6907567" y="1419149"/>
                </a:cubicBezTo>
                <a:cubicBezTo>
                  <a:pt x="6863513" y="1408514"/>
                  <a:pt x="6803088" y="1434619"/>
                  <a:pt x="6748428" y="1420308"/>
                </a:cubicBezTo>
                <a:cubicBezTo>
                  <a:pt x="6728317" y="1416860"/>
                  <a:pt x="6666046" y="1417296"/>
                  <a:pt x="6654257" y="1424143"/>
                </a:cubicBezTo>
                <a:cubicBezTo>
                  <a:pt x="6641271" y="1425628"/>
                  <a:pt x="6626125" y="1423202"/>
                  <a:pt x="6620123" y="1430535"/>
                </a:cubicBezTo>
                <a:cubicBezTo>
                  <a:pt x="6610208" y="1439359"/>
                  <a:pt x="6564906" y="1425734"/>
                  <a:pt x="6571355" y="1436144"/>
                </a:cubicBezTo>
                <a:cubicBezTo>
                  <a:pt x="6539188" y="1426808"/>
                  <a:pt x="6513602" y="1445293"/>
                  <a:pt x="6486557" y="1449861"/>
                </a:cubicBezTo>
                <a:cubicBezTo>
                  <a:pt x="6461221" y="1440598"/>
                  <a:pt x="6429457" y="1459319"/>
                  <a:pt x="6370419" y="1461649"/>
                </a:cubicBezTo>
                <a:cubicBezTo>
                  <a:pt x="6342558" y="1450937"/>
                  <a:pt x="6330664" y="1463365"/>
                  <a:pt x="6278839" y="1449160"/>
                </a:cubicBezTo>
                <a:cubicBezTo>
                  <a:pt x="6277206" y="1450621"/>
                  <a:pt x="6275057" y="1451978"/>
                  <a:pt x="6272455" y="1453191"/>
                </a:cubicBezTo>
                <a:cubicBezTo>
                  <a:pt x="6257338" y="1460236"/>
                  <a:pt x="6230567" y="1460979"/>
                  <a:pt x="6212659" y="1454850"/>
                </a:cubicBezTo>
                <a:cubicBezTo>
                  <a:pt x="6130994" y="1436046"/>
                  <a:pt x="6135790" y="1448771"/>
                  <a:pt x="6069317" y="1445838"/>
                </a:cubicBezTo>
                <a:cubicBezTo>
                  <a:pt x="5994738" y="1444791"/>
                  <a:pt x="5975991" y="1456673"/>
                  <a:pt x="5878477" y="1439180"/>
                </a:cubicBezTo>
                <a:cubicBezTo>
                  <a:pt x="5870803" y="1447519"/>
                  <a:pt x="5859206" y="1448153"/>
                  <a:pt x="5838387" y="1444679"/>
                </a:cubicBezTo>
                <a:cubicBezTo>
                  <a:pt x="5802317" y="1444778"/>
                  <a:pt x="5810848" y="1465165"/>
                  <a:pt x="5771136" y="1453639"/>
                </a:cubicBezTo>
                <a:cubicBezTo>
                  <a:pt x="5780732" y="1464484"/>
                  <a:pt x="5704275" y="1459369"/>
                  <a:pt x="5724081" y="1470431"/>
                </a:cubicBezTo>
                <a:cubicBezTo>
                  <a:pt x="5703536" y="1480946"/>
                  <a:pt x="5687323" y="1464719"/>
                  <a:pt x="5666577" y="1473921"/>
                </a:cubicBezTo>
                <a:cubicBezTo>
                  <a:pt x="5640974" y="1476520"/>
                  <a:pt x="5678275" y="1461854"/>
                  <a:pt x="5649068" y="1461676"/>
                </a:cubicBezTo>
                <a:cubicBezTo>
                  <a:pt x="5614218" y="1463443"/>
                  <a:pt x="5608578" y="1443299"/>
                  <a:pt x="5588902" y="1469647"/>
                </a:cubicBezTo>
                <a:cubicBezTo>
                  <a:pt x="5550386" y="1464321"/>
                  <a:pt x="5546573" y="1476049"/>
                  <a:pt x="5498090" y="1483173"/>
                </a:cubicBezTo>
                <a:cubicBezTo>
                  <a:pt x="5475226" y="1477314"/>
                  <a:pt x="5459293" y="1480930"/>
                  <a:pt x="5444641" y="1487602"/>
                </a:cubicBezTo>
                <a:cubicBezTo>
                  <a:pt x="5395328" y="1487320"/>
                  <a:pt x="5353572" y="1498007"/>
                  <a:pt x="5299812" y="1503362"/>
                </a:cubicBezTo>
                <a:cubicBezTo>
                  <a:pt x="5238326" y="1497756"/>
                  <a:pt x="5303225" y="1514963"/>
                  <a:pt x="5245752" y="1520612"/>
                </a:cubicBezTo>
                <a:cubicBezTo>
                  <a:pt x="5190753" y="1507732"/>
                  <a:pt x="5205712" y="1518627"/>
                  <a:pt x="5177807" y="1526802"/>
                </a:cubicBezTo>
                <a:lnTo>
                  <a:pt x="5113910" y="1533205"/>
                </a:lnTo>
                <a:lnTo>
                  <a:pt x="5059484" y="1546802"/>
                </a:lnTo>
                <a:lnTo>
                  <a:pt x="5038524" y="1545675"/>
                </a:lnTo>
                <a:lnTo>
                  <a:pt x="5026564" y="1545376"/>
                </a:lnTo>
                <a:cubicBezTo>
                  <a:pt x="5006873" y="1544046"/>
                  <a:pt x="4987701" y="1552900"/>
                  <a:pt x="4969433" y="1550865"/>
                </a:cubicBezTo>
                <a:cubicBezTo>
                  <a:pt x="4943627" y="1555066"/>
                  <a:pt x="4892754" y="1568818"/>
                  <a:pt x="4871726" y="1570584"/>
                </a:cubicBezTo>
                <a:cubicBezTo>
                  <a:pt x="4863638" y="1570310"/>
                  <a:pt x="4846771" y="1559566"/>
                  <a:pt x="4843267" y="1561459"/>
                </a:cubicBezTo>
                <a:lnTo>
                  <a:pt x="4821058" y="1553078"/>
                </a:lnTo>
                <a:lnTo>
                  <a:pt x="4791466" y="1561324"/>
                </a:lnTo>
                <a:lnTo>
                  <a:pt x="4784247" y="1562342"/>
                </a:lnTo>
                <a:cubicBezTo>
                  <a:pt x="4770593" y="1574121"/>
                  <a:pt x="4776816" y="1558072"/>
                  <a:pt x="4739309" y="1553948"/>
                </a:cubicBezTo>
                <a:cubicBezTo>
                  <a:pt x="4684311" y="1578213"/>
                  <a:pt x="4712803" y="1566697"/>
                  <a:pt x="4697562" y="1551206"/>
                </a:cubicBezTo>
                <a:lnTo>
                  <a:pt x="4650737" y="1537381"/>
                </a:lnTo>
                <a:cubicBezTo>
                  <a:pt x="4628208" y="1530633"/>
                  <a:pt x="4609654" y="1567617"/>
                  <a:pt x="4583150" y="1529064"/>
                </a:cubicBezTo>
                <a:cubicBezTo>
                  <a:pt x="4575879" y="1527088"/>
                  <a:pt x="4527005" y="1532552"/>
                  <a:pt x="4521734" y="1529359"/>
                </a:cubicBezTo>
                <a:cubicBezTo>
                  <a:pt x="4457980" y="1517590"/>
                  <a:pt x="4465052" y="1532003"/>
                  <a:pt x="4382398" y="1534108"/>
                </a:cubicBezTo>
                <a:cubicBezTo>
                  <a:pt x="4347480" y="1506889"/>
                  <a:pt x="4310783" y="1494709"/>
                  <a:pt x="4221826" y="1500972"/>
                </a:cubicBezTo>
                <a:cubicBezTo>
                  <a:pt x="4174471" y="1526598"/>
                  <a:pt x="4136675" y="1542031"/>
                  <a:pt x="4096601" y="1521563"/>
                </a:cubicBezTo>
                <a:cubicBezTo>
                  <a:pt x="4015086" y="1550501"/>
                  <a:pt x="3986123" y="1519347"/>
                  <a:pt x="4002441" y="1528912"/>
                </a:cubicBezTo>
                <a:cubicBezTo>
                  <a:pt x="3967120" y="1539744"/>
                  <a:pt x="3931774" y="1526729"/>
                  <a:pt x="3833906" y="1516637"/>
                </a:cubicBezTo>
                <a:cubicBezTo>
                  <a:pt x="3781438" y="1538249"/>
                  <a:pt x="3822855" y="1526006"/>
                  <a:pt x="3763845" y="1501782"/>
                </a:cubicBezTo>
                <a:cubicBezTo>
                  <a:pt x="3734533" y="1525292"/>
                  <a:pt x="3677359" y="1524487"/>
                  <a:pt x="3673583" y="1501471"/>
                </a:cubicBezTo>
                <a:cubicBezTo>
                  <a:pt x="3663687" y="1502855"/>
                  <a:pt x="3650245" y="1528777"/>
                  <a:pt x="3640771" y="1531025"/>
                </a:cubicBezTo>
                <a:lnTo>
                  <a:pt x="3576170" y="1516288"/>
                </a:lnTo>
                <a:lnTo>
                  <a:pt x="3540258" y="1516976"/>
                </a:lnTo>
                <a:lnTo>
                  <a:pt x="3522853" y="1538044"/>
                </a:lnTo>
                <a:lnTo>
                  <a:pt x="3480929" y="1526739"/>
                </a:lnTo>
                <a:cubicBezTo>
                  <a:pt x="3469671" y="1527693"/>
                  <a:pt x="3444273" y="1543724"/>
                  <a:pt x="3430805" y="1542521"/>
                </a:cubicBezTo>
                <a:cubicBezTo>
                  <a:pt x="3386352" y="1529947"/>
                  <a:pt x="3347457" y="1537200"/>
                  <a:pt x="3292707" y="1520490"/>
                </a:cubicBezTo>
                <a:cubicBezTo>
                  <a:pt x="3271897" y="1516147"/>
                  <a:pt x="3203347" y="1513732"/>
                  <a:pt x="3187872" y="1519991"/>
                </a:cubicBezTo>
                <a:cubicBezTo>
                  <a:pt x="3173062" y="1520872"/>
                  <a:pt x="3157325" y="1517771"/>
                  <a:pt x="3148026" y="1524777"/>
                </a:cubicBezTo>
                <a:cubicBezTo>
                  <a:pt x="3133878" y="1533085"/>
                  <a:pt x="3089156" y="1517485"/>
                  <a:pt x="3092394" y="1528115"/>
                </a:cubicBezTo>
                <a:cubicBezTo>
                  <a:pt x="3060512" y="1517374"/>
                  <a:pt x="3025593" y="1534558"/>
                  <a:pt x="2994200" y="1537857"/>
                </a:cubicBezTo>
                <a:cubicBezTo>
                  <a:pt x="2969798" y="1527501"/>
                  <a:pt x="2927999" y="1544636"/>
                  <a:pt x="2862301" y="1544250"/>
                </a:cubicBezTo>
                <a:cubicBezTo>
                  <a:pt x="2835658" y="1532340"/>
                  <a:pt x="2818008" y="1544135"/>
                  <a:pt x="2766335" y="1527662"/>
                </a:cubicBezTo>
                <a:cubicBezTo>
                  <a:pt x="2764004" y="1529036"/>
                  <a:pt x="2761142" y="1530285"/>
                  <a:pt x="2757836" y="1531371"/>
                </a:cubicBezTo>
                <a:cubicBezTo>
                  <a:pt x="2738633" y="1537675"/>
                  <a:pt x="2708957" y="1537188"/>
                  <a:pt x="2691555" y="1530283"/>
                </a:cubicBezTo>
                <a:cubicBezTo>
                  <a:pt x="2608810" y="1507878"/>
                  <a:pt x="2611304" y="1510787"/>
                  <a:pt x="2539383" y="1504835"/>
                </a:cubicBezTo>
                <a:cubicBezTo>
                  <a:pt x="2457862" y="1500384"/>
                  <a:pt x="2478670" y="1542474"/>
                  <a:pt x="2378036" y="1520645"/>
                </a:cubicBezTo>
                <a:cubicBezTo>
                  <a:pt x="2366529" y="1528574"/>
                  <a:pt x="2341629" y="1515421"/>
                  <a:pt x="2320049" y="1511019"/>
                </a:cubicBezTo>
                <a:cubicBezTo>
                  <a:pt x="2280399" y="1509467"/>
                  <a:pt x="2278267" y="1522148"/>
                  <a:pt x="2238909" y="1508888"/>
                </a:cubicBezTo>
                <a:cubicBezTo>
                  <a:pt x="2245444" y="1520095"/>
                  <a:pt x="2163364" y="1519472"/>
                  <a:pt x="2181031" y="1531361"/>
                </a:cubicBezTo>
                <a:cubicBezTo>
                  <a:pt x="2154585" y="1540861"/>
                  <a:pt x="2138796" y="1516056"/>
                  <a:pt x="2112613" y="1524245"/>
                </a:cubicBezTo>
                <a:cubicBezTo>
                  <a:pt x="2083537" y="1525655"/>
                  <a:pt x="2078233" y="1524725"/>
                  <a:pt x="2046221" y="1523212"/>
                </a:cubicBezTo>
                <a:cubicBezTo>
                  <a:pt x="2007296" y="1523373"/>
                  <a:pt x="2032394" y="1491187"/>
                  <a:pt x="2001057" y="1516449"/>
                </a:cubicBezTo>
                <a:cubicBezTo>
                  <a:pt x="1960724" y="1509398"/>
                  <a:pt x="1976058" y="1528820"/>
                  <a:pt x="1920184" y="1533676"/>
                </a:cubicBezTo>
                <a:cubicBezTo>
                  <a:pt x="1897238" y="1526813"/>
                  <a:pt x="1877505" y="1527174"/>
                  <a:pt x="1835994" y="1527678"/>
                </a:cubicBezTo>
                <a:cubicBezTo>
                  <a:pt x="1794483" y="1528182"/>
                  <a:pt x="1726077" y="1533693"/>
                  <a:pt x="1671119" y="1536701"/>
                </a:cubicBezTo>
                <a:cubicBezTo>
                  <a:pt x="1605663" y="1528324"/>
                  <a:pt x="1630763" y="1553523"/>
                  <a:pt x="1565556" y="1556503"/>
                </a:cubicBezTo>
                <a:cubicBezTo>
                  <a:pt x="1501959" y="1539013"/>
                  <a:pt x="1462468" y="1572800"/>
                  <a:pt x="1407755" y="1571444"/>
                </a:cubicBezTo>
                <a:cubicBezTo>
                  <a:pt x="1319286" y="1555448"/>
                  <a:pt x="1429251" y="1585263"/>
                  <a:pt x="1291872" y="1579471"/>
                </a:cubicBezTo>
                <a:cubicBezTo>
                  <a:pt x="1284192" y="1576816"/>
                  <a:pt x="1243590" y="1599390"/>
                  <a:pt x="1245251" y="1603018"/>
                </a:cubicBezTo>
                <a:cubicBezTo>
                  <a:pt x="1236562" y="1601891"/>
                  <a:pt x="1184091" y="1586977"/>
                  <a:pt x="1181938" y="1592789"/>
                </a:cubicBezTo>
                <a:cubicBezTo>
                  <a:pt x="1138153" y="1593474"/>
                  <a:pt x="1130439" y="1578153"/>
                  <a:pt x="1091432" y="1571003"/>
                </a:cubicBezTo>
                <a:cubicBezTo>
                  <a:pt x="1007000" y="1580980"/>
                  <a:pt x="1001377" y="1557850"/>
                  <a:pt x="940355" y="1560638"/>
                </a:cubicBezTo>
                <a:cubicBezTo>
                  <a:pt x="891367" y="1572083"/>
                  <a:pt x="924846" y="1558773"/>
                  <a:pt x="868264" y="1566392"/>
                </a:cubicBezTo>
                <a:cubicBezTo>
                  <a:pt x="848640" y="1547574"/>
                  <a:pt x="814997" y="1568391"/>
                  <a:pt x="792765" y="1563102"/>
                </a:cubicBezTo>
                <a:cubicBezTo>
                  <a:pt x="758082" y="1585102"/>
                  <a:pt x="689950" y="1563038"/>
                  <a:pt x="653153" y="1563516"/>
                </a:cubicBezTo>
                <a:cubicBezTo>
                  <a:pt x="591300" y="1567692"/>
                  <a:pt x="576686" y="1582565"/>
                  <a:pt x="541933" y="1561051"/>
                </a:cubicBezTo>
                <a:cubicBezTo>
                  <a:pt x="537775" y="1570056"/>
                  <a:pt x="508236" y="1570304"/>
                  <a:pt x="472797" y="1568904"/>
                </a:cubicBezTo>
                <a:cubicBezTo>
                  <a:pt x="458898" y="1573560"/>
                  <a:pt x="425270" y="1567476"/>
                  <a:pt x="396059" y="1560970"/>
                </a:cubicBezTo>
                <a:cubicBezTo>
                  <a:pt x="431016" y="1548467"/>
                  <a:pt x="332180" y="1575204"/>
                  <a:pt x="336819" y="1560892"/>
                </a:cubicBezTo>
                <a:cubicBezTo>
                  <a:pt x="292157" y="1552383"/>
                  <a:pt x="263346" y="1557575"/>
                  <a:pt x="267163" y="1531913"/>
                </a:cubicBezTo>
                <a:cubicBezTo>
                  <a:pt x="253228" y="1516946"/>
                  <a:pt x="198100" y="1540864"/>
                  <a:pt x="196644" y="1524565"/>
                </a:cubicBezTo>
                <a:cubicBezTo>
                  <a:pt x="172602" y="1535342"/>
                  <a:pt x="127394" y="1518578"/>
                  <a:pt x="86819" y="1519517"/>
                </a:cubicBezTo>
                <a:cubicBezTo>
                  <a:pt x="78537" y="1512257"/>
                  <a:pt x="69224" y="1512723"/>
                  <a:pt x="53369" y="1516853"/>
                </a:cubicBezTo>
                <a:cubicBezTo>
                  <a:pt x="37131" y="1517503"/>
                  <a:pt x="19976" y="1516838"/>
                  <a:pt x="2359" y="1515247"/>
                </a:cubicBezTo>
                <a:lnTo>
                  <a:pt x="0" y="1514932"/>
                </a:lnTo>
                <a:lnTo>
                  <a:pt x="0" y="0"/>
                </a:lnTo>
                <a:close/>
              </a:path>
            </a:pathLst>
          </a:custGeom>
          <a:ln>
            <a:noFill/>
          </a:ln>
          <a:effectLst>
            <a:outerShdw blurRad="63500" dist="12700" dir="2700000" algn="tl" rotWithShape="0">
              <a:prstClr val="black">
                <a:alpha val="21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50" name="Freeform: Shape 49">
            <a:extLst>
              <a:ext uri="{FF2B5EF4-FFF2-40B4-BE49-F238E27FC236}">
                <a16:creationId xmlns:a16="http://schemas.microsoft.com/office/drawing/2014/main" id="{DB8C0BEF-1AD9-4002-9C03-EBFDBBE574F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1296538" y="475883"/>
            <a:ext cx="9662615" cy="1750949"/>
          </a:xfrm>
          <a:custGeom>
            <a:avLst/>
            <a:gdLst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4055448 w 9662615"/>
              <a:gd name="connsiteY72" fmla="*/ 1528913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86537 w 9662615"/>
              <a:gd name="connsiteY72" fmla="*/ 1523612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96258 w 9662615"/>
              <a:gd name="connsiteY74" fmla="*/ 1537563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96258 w 9662615"/>
              <a:gd name="connsiteY74" fmla="*/ 1537563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30805 w 9662615"/>
              <a:gd name="connsiteY81" fmla="*/ 1542521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96258 w 9662615"/>
              <a:gd name="connsiteY74" fmla="*/ 1537563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30805 w 9662615"/>
              <a:gd name="connsiteY81" fmla="*/ 1542521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91676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96258 w 9662615"/>
              <a:gd name="connsiteY74" fmla="*/ 1537563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30805 w 9662615"/>
              <a:gd name="connsiteY81" fmla="*/ 1542521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91676 w 9662615"/>
              <a:gd name="connsiteY91" fmla="*/ 1500859 h 1583140"/>
              <a:gd name="connsiteX92" fmla="*/ 2378036 w 9662615"/>
              <a:gd name="connsiteY92" fmla="*/ 1520645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894799 w 9662615"/>
              <a:gd name="connsiteY56" fmla="*/ 1559476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94469 w 9662615"/>
              <a:gd name="connsiteY66" fmla="*/ 1551958 h 1587534"/>
              <a:gd name="connsiteX67" fmla="*/ 4671940 w 9662615"/>
              <a:gd name="connsiteY67" fmla="*/ 1547617 h 1587534"/>
              <a:gd name="connsiteX68" fmla="*/ 4589320 w 9662615"/>
              <a:gd name="connsiteY68" fmla="*/ 1534660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894799 w 9662615"/>
              <a:gd name="connsiteY56" fmla="*/ 1559476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94469 w 9662615"/>
              <a:gd name="connsiteY66" fmla="*/ 1551958 h 1587534"/>
              <a:gd name="connsiteX67" fmla="*/ 4671940 w 9662615"/>
              <a:gd name="connsiteY67" fmla="*/ 1547617 h 1587534"/>
              <a:gd name="connsiteX68" fmla="*/ 4541612 w 9662615"/>
              <a:gd name="connsiteY68" fmla="*/ 1545262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894799 w 9662615"/>
              <a:gd name="connsiteY56" fmla="*/ 1559476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94469 w 9662615"/>
              <a:gd name="connsiteY66" fmla="*/ 1551958 h 1587534"/>
              <a:gd name="connsiteX67" fmla="*/ 4603028 w 9662615"/>
              <a:gd name="connsiteY67" fmla="*/ 1568821 h 1587534"/>
              <a:gd name="connsiteX68" fmla="*/ 4541612 w 9662615"/>
              <a:gd name="connsiteY68" fmla="*/ 1545262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894799 w 9662615"/>
              <a:gd name="connsiteY56" fmla="*/ 1559476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62664 w 9662615"/>
              <a:gd name="connsiteY66" fmla="*/ 1573162 h 1587534"/>
              <a:gd name="connsiteX67" fmla="*/ 4603028 w 9662615"/>
              <a:gd name="connsiteY67" fmla="*/ 1568821 h 1587534"/>
              <a:gd name="connsiteX68" fmla="*/ 4541612 w 9662615"/>
              <a:gd name="connsiteY68" fmla="*/ 1545262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921303 w 9662615"/>
              <a:gd name="connsiteY56" fmla="*/ 1575379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62664 w 9662615"/>
              <a:gd name="connsiteY66" fmla="*/ 1573162 h 1587534"/>
              <a:gd name="connsiteX67" fmla="*/ 4603028 w 9662615"/>
              <a:gd name="connsiteY67" fmla="*/ 1568821 h 1587534"/>
              <a:gd name="connsiteX68" fmla="*/ 4541612 w 9662615"/>
              <a:gd name="connsiteY68" fmla="*/ 1545262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082104 w 9662615"/>
              <a:gd name="connsiteY49" fmla="*/ 1547781 h 1598136"/>
              <a:gd name="connsiteX50" fmla="*/ 5059484 w 9662615"/>
              <a:gd name="connsiteY50" fmla="*/ 1546802 h 1598136"/>
              <a:gd name="connsiteX51" fmla="*/ 5050958 w 9662615"/>
              <a:gd name="connsiteY51" fmla="*/ 1545776 h 1598136"/>
              <a:gd name="connsiteX52" fmla="*/ 5038524 w 9662615"/>
              <a:gd name="connsiteY52" fmla="*/ 1545675 h 1598136"/>
              <a:gd name="connsiteX53" fmla="*/ 5038223 w 9662615"/>
              <a:gd name="connsiteY53" fmla="*/ 1545881 h 1598136"/>
              <a:gd name="connsiteX54" fmla="*/ 5026564 w 9662615"/>
              <a:gd name="connsiteY54" fmla="*/ 1545376 h 1598136"/>
              <a:gd name="connsiteX55" fmla="*/ 4969433 w 9662615"/>
              <a:gd name="connsiteY55" fmla="*/ 1540263 h 1598136"/>
              <a:gd name="connsiteX56" fmla="*/ 4921303 w 9662615"/>
              <a:gd name="connsiteY56" fmla="*/ 1575379 h 1598136"/>
              <a:gd name="connsiteX57" fmla="*/ 4863775 w 9662615"/>
              <a:gd name="connsiteY57" fmla="*/ 1562633 h 1598136"/>
              <a:gd name="connsiteX58" fmla="*/ 4847242 w 9662615"/>
              <a:gd name="connsiteY58" fmla="*/ 1565435 h 1598136"/>
              <a:gd name="connsiteX59" fmla="*/ 4856839 w 9662615"/>
              <a:gd name="connsiteY59" fmla="*/ 1598136 h 1598136"/>
              <a:gd name="connsiteX60" fmla="*/ 4791466 w 9662615"/>
              <a:gd name="connsiteY60" fmla="*/ 1561324 h 1598136"/>
              <a:gd name="connsiteX61" fmla="*/ 4784247 w 9662615"/>
              <a:gd name="connsiteY61" fmla="*/ 1562342 h 1598136"/>
              <a:gd name="connsiteX62" fmla="*/ 4748477 w 9662615"/>
              <a:gd name="connsiteY62" fmla="*/ 1556925 h 1598136"/>
              <a:gd name="connsiteX63" fmla="*/ 4730033 w 9662615"/>
              <a:gd name="connsiteY63" fmla="*/ 1555274 h 1598136"/>
              <a:gd name="connsiteX64" fmla="*/ 4724747 w 9662615"/>
              <a:gd name="connsiteY64" fmla="*/ 1552439 h 1598136"/>
              <a:gd name="connsiteX65" fmla="*/ 4697562 w 9662615"/>
              <a:gd name="connsiteY65" fmla="*/ 1551206 h 1598136"/>
              <a:gd name="connsiteX66" fmla="*/ 4662664 w 9662615"/>
              <a:gd name="connsiteY66" fmla="*/ 1573162 h 1598136"/>
              <a:gd name="connsiteX67" fmla="*/ 4603028 w 9662615"/>
              <a:gd name="connsiteY67" fmla="*/ 1568821 h 1598136"/>
              <a:gd name="connsiteX68" fmla="*/ 4541612 w 9662615"/>
              <a:gd name="connsiteY68" fmla="*/ 1545262 h 1598136"/>
              <a:gd name="connsiteX69" fmla="*/ 4422155 w 9662615"/>
              <a:gd name="connsiteY69" fmla="*/ 1542059 h 1598136"/>
              <a:gd name="connsiteX70" fmla="*/ 4221826 w 9662615"/>
              <a:gd name="connsiteY70" fmla="*/ 1508923 h 1598136"/>
              <a:gd name="connsiteX71" fmla="*/ 4096601 w 9662615"/>
              <a:gd name="connsiteY71" fmla="*/ 1521563 h 1598136"/>
              <a:gd name="connsiteX72" fmla="*/ 3970635 w 9662615"/>
              <a:gd name="connsiteY72" fmla="*/ 1544815 h 1598136"/>
              <a:gd name="connsiteX73" fmla="*/ 3833906 w 9662615"/>
              <a:gd name="connsiteY73" fmla="*/ 1516637 h 1598136"/>
              <a:gd name="connsiteX74" fmla="*/ 3696258 w 9662615"/>
              <a:gd name="connsiteY74" fmla="*/ 1537563 h 1598136"/>
              <a:gd name="connsiteX75" fmla="*/ 3594070 w 9662615"/>
              <a:gd name="connsiteY75" fmla="*/ 1509422 h 1598136"/>
              <a:gd name="connsiteX76" fmla="*/ 3565233 w 9662615"/>
              <a:gd name="connsiteY76" fmla="*/ 1515122 h 1598136"/>
              <a:gd name="connsiteX77" fmla="*/ 3560267 w 9662615"/>
              <a:gd name="connsiteY77" fmla="*/ 1516288 h 1598136"/>
              <a:gd name="connsiteX78" fmla="*/ 3540258 w 9662615"/>
              <a:gd name="connsiteY78" fmla="*/ 1516976 h 1598136"/>
              <a:gd name="connsiteX79" fmla="*/ 3534780 w 9662615"/>
              <a:gd name="connsiteY79" fmla="*/ 1522141 h 1598136"/>
              <a:gd name="connsiteX80" fmla="*/ 3504783 w 9662615"/>
              <a:gd name="connsiteY80" fmla="*/ 1526739 h 1598136"/>
              <a:gd name="connsiteX81" fmla="*/ 3430805 w 9662615"/>
              <a:gd name="connsiteY81" fmla="*/ 1542521 h 1598136"/>
              <a:gd name="connsiteX82" fmla="*/ 3292707 w 9662615"/>
              <a:gd name="connsiteY82" fmla="*/ 1520490 h 1598136"/>
              <a:gd name="connsiteX83" fmla="*/ 3187872 w 9662615"/>
              <a:gd name="connsiteY83" fmla="*/ 1519991 h 1598136"/>
              <a:gd name="connsiteX84" fmla="*/ 3148026 w 9662615"/>
              <a:gd name="connsiteY84" fmla="*/ 1524777 h 1598136"/>
              <a:gd name="connsiteX85" fmla="*/ 3092394 w 9662615"/>
              <a:gd name="connsiteY85" fmla="*/ 1528115 h 1598136"/>
              <a:gd name="connsiteX86" fmla="*/ 2994200 w 9662615"/>
              <a:gd name="connsiteY86" fmla="*/ 1537857 h 1598136"/>
              <a:gd name="connsiteX87" fmla="*/ 2862301 w 9662615"/>
              <a:gd name="connsiteY87" fmla="*/ 1544250 h 1598136"/>
              <a:gd name="connsiteX88" fmla="*/ 2766335 w 9662615"/>
              <a:gd name="connsiteY88" fmla="*/ 1527662 h 1598136"/>
              <a:gd name="connsiteX89" fmla="*/ 2757836 w 9662615"/>
              <a:gd name="connsiteY89" fmla="*/ 1531371 h 1598136"/>
              <a:gd name="connsiteX90" fmla="*/ 2691555 w 9662615"/>
              <a:gd name="connsiteY90" fmla="*/ 1530283 h 1598136"/>
              <a:gd name="connsiteX91" fmla="*/ 2491676 w 9662615"/>
              <a:gd name="connsiteY91" fmla="*/ 1500859 h 1598136"/>
              <a:gd name="connsiteX92" fmla="*/ 2378036 w 9662615"/>
              <a:gd name="connsiteY92" fmla="*/ 1520645 h 1598136"/>
              <a:gd name="connsiteX93" fmla="*/ 2284269 w 9662615"/>
              <a:gd name="connsiteY93" fmla="*/ 1503068 h 1598136"/>
              <a:gd name="connsiteX94" fmla="*/ 2207104 w 9662615"/>
              <a:gd name="connsiteY94" fmla="*/ 1508888 h 1598136"/>
              <a:gd name="connsiteX95" fmla="*/ 2149226 w 9662615"/>
              <a:gd name="connsiteY95" fmla="*/ 1523409 h 1598136"/>
              <a:gd name="connsiteX96" fmla="*/ 2084783 w 9662615"/>
              <a:gd name="connsiteY96" fmla="*/ 1524245 h 1598136"/>
              <a:gd name="connsiteX97" fmla="*/ 2070075 w 9662615"/>
              <a:gd name="connsiteY97" fmla="*/ 1511285 h 1598136"/>
              <a:gd name="connsiteX98" fmla="*/ 2001057 w 9662615"/>
              <a:gd name="connsiteY98" fmla="*/ 1516449 h 1598136"/>
              <a:gd name="connsiteX99" fmla="*/ 1896330 w 9662615"/>
              <a:gd name="connsiteY99" fmla="*/ 1525725 h 1598136"/>
              <a:gd name="connsiteX100" fmla="*/ 1835994 w 9662615"/>
              <a:gd name="connsiteY100" fmla="*/ 1527678 h 1598136"/>
              <a:gd name="connsiteX101" fmla="*/ 1671119 w 9662615"/>
              <a:gd name="connsiteY101" fmla="*/ 1536701 h 1598136"/>
              <a:gd name="connsiteX102" fmla="*/ 1601337 w 9662615"/>
              <a:gd name="connsiteY102" fmla="*/ 1548552 h 1598136"/>
              <a:gd name="connsiteX103" fmla="*/ 1407755 w 9662615"/>
              <a:gd name="connsiteY103" fmla="*/ 1571444 h 1598136"/>
              <a:gd name="connsiteX104" fmla="*/ 1271994 w 9662615"/>
              <a:gd name="connsiteY104" fmla="*/ 1579471 h 1598136"/>
              <a:gd name="connsiteX105" fmla="*/ 1249226 w 9662615"/>
              <a:gd name="connsiteY105" fmla="*/ 1583140 h 1598136"/>
              <a:gd name="connsiteX106" fmla="*/ 1217719 w 9662615"/>
              <a:gd name="connsiteY106" fmla="*/ 1580863 h 1598136"/>
              <a:gd name="connsiteX107" fmla="*/ 1091432 w 9662615"/>
              <a:gd name="connsiteY107" fmla="*/ 1571003 h 1598136"/>
              <a:gd name="connsiteX108" fmla="*/ 992039 w 9662615"/>
              <a:gd name="connsiteY108" fmla="*/ 1556662 h 1598136"/>
              <a:gd name="connsiteX109" fmla="*/ 868264 w 9662615"/>
              <a:gd name="connsiteY109" fmla="*/ 1566392 h 1598136"/>
              <a:gd name="connsiteX110" fmla="*/ 792765 w 9662615"/>
              <a:gd name="connsiteY110" fmla="*/ 1563102 h 1598136"/>
              <a:gd name="connsiteX111" fmla="*/ 669055 w 9662615"/>
              <a:gd name="connsiteY111" fmla="*/ 1543638 h 1598136"/>
              <a:gd name="connsiteX112" fmla="*/ 506152 w 9662615"/>
              <a:gd name="connsiteY112" fmla="*/ 1549124 h 1598136"/>
              <a:gd name="connsiteX113" fmla="*/ 472797 w 9662615"/>
              <a:gd name="connsiteY113" fmla="*/ 1568904 h 1598136"/>
              <a:gd name="connsiteX114" fmla="*/ 427864 w 9662615"/>
              <a:gd name="connsiteY114" fmla="*/ 1580848 h 1598136"/>
              <a:gd name="connsiteX115" fmla="*/ 408381 w 9662615"/>
              <a:gd name="connsiteY115" fmla="*/ 1552940 h 1598136"/>
              <a:gd name="connsiteX116" fmla="*/ 267163 w 9662615"/>
              <a:gd name="connsiteY116" fmla="*/ 1531913 h 1598136"/>
              <a:gd name="connsiteX117" fmla="*/ 196644 w 9662615"/>
              <a:gd name="connsiteY117" fmla="*/ 1524565 h 1598136"/>
              <a:gd name="connsiteX118" fmla="*/ 86819 w 9662615"/>
              <a:gd name="connsiteY118" fmla="*/ 1519517 h 1598136"/>
              <a:gd name="connsiteX119" fmla="*/ 53369 w 9662615"/>
              <a:gd name="connsiteY119" fmla="*/ 1516853 h 1598136"/>
              <a:gd name="connsiteX120" fmla="*/ 2359 w 9662615"/>
              <a:gd name="connsiteY120" fmla="*/ 1515247 h 1598136"/>
              <a:gd name="connsiteX121" fmla="*/ 0 w 9662615"/>
              <a:gd name="connsiteY121" fmla="*/ 1514932 h 1598136"/>
              <a:gd name="connsiteX122" fmla="*/ 0 w 9662615"/>
              <a:gd name="connsiteY122" fmla="*/ 0 h 1598136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129812 w 9662615"/>
              <a:gd name="connsiteY49" fmla="*/ 1521277 h 1598136"/>
              <a:gd name="connsiteX50" fmla="*/ 5059484 w 9662615"/>
              <a:gd name="connsiteY50" fmla="*/ 1546802 h 1598136"/>
              <a:gd name="connsiteX51" fmla="*/ 5050958 w 9662615"/>
              <a:gd name="connsiteY51" fmla="*/ 1545776 h 1598136"/>
              <a:gd name="connsiteX52" fmla="*/ 5038524 w 9662615"/>
              <a:gd name="connsiteY52" fmla="*/ 1545675 h 1598136"/>
              <a:gd name="connsiteX53" fmla="*/ 5038223 w 9662615"/>
              <a:gd name="connsiteY53" fmla="*/ 1545881 h 1598136"/>
              <a:gd name="connsiteX54" fmla="*/ 5026564 w 9662615"/>
              <a:gd name="connsiteY54" fmla="*/ 1545376 h 1598136"/>
              <a:gd name="connsiteX55" fmla="*/ 4969433 w 9662615"/>
              <a:gd name="connsiteY55" fmla="*/ 1540263 h 1598136"/>
              <a:gd name="connsiteX56" fmla="*/ 4921303 w 9662615"/>
              <a:gd name="connsiteY56" fmla="*/ 1575379 h 1598136"/>
              <a:gd name="connsiteX57" fmla="*/ 4863775 w 9662615"/>
              <a:gd name="connsiteY57" fmla="*/ 1562633 h 1598136"/>
              <a:gd name="connsiteX58" fmla="*/ 4847242 w 9662615"/>
              <a:gd name="connsiteY58" fmla="*/ 1565435 h 1598136"/>
              <a:gd name="connsiteX59" fmla="*/ 4856839 w 9662615"/>
              <a:gd name="connsiteY59" fmla="*/ 1598136 h 1598136"/>
              <a:gd name="connsiteX60" fmla="*/ 4791466 w 9662615"/>
              <a:gd name="connsiteY60" fmla="*/ 1561324 h 1598136"/>
              <a:gd name="connsiteX61" fmla="*/ 4784247 w 9662615"/>
              <a:gd name="connsiteY61" fmla="*/ 1562342 h 1598136"/>
              <a:gd name="connsiteX62" fmla="*/ 4748477 w 9662615"/>
              <a:gd name="connsiteY62" fmla="*/ 1556925 h 1598136"/>
              <a:gd name="connsiteX63" fmla="*/ 4730033 w 9662615"/>
              <a:gd name="connsiteY63" fmla="*/ 1555274 h 1598136"/>
              <a:gd name="connsiteX64" fmla="*/ 4724747 w 9662615"/>
              <a:gd name="connsiteY64" fmla="*/ 1552439 h 1598136"/>
              <a:gd name="connsiteX65" fmla="*/ 4697562 w 9662615"/>
              <a:gd name="connsiteY65" fmla="*/ 1551206 h 1598136"/>
              <a:gd name="connsiteX66" fmla="*/ 4662664 w 9662615"/>
              <a:gd name="connsiteY66" fmla="*/ 1573162 h 1598136"/>
              <a:gd name="connsiteX67" fmla="*/ 4603028 w 9662615"/>
              <a:gd name="connsiteY67" fmla="*/ 1568821 h 1598136"/>
              <a:gd name="connsiteX68" fmla="*/ 4541612 w 9662615"/>
              <a:gd name="connsiteY68" fmla="*/ 1545262 h 1598136"/>
              <a:gd name="connsiteX69" fmla="*/ 4422155 w 9662615"/>
              <a:gd name="connsiteY69" fmla="*/ 1542059 h 1598136"/>
              <a:gd name="connsiteX70" fmla="*/ 4221826 w 9662615"/>
              <a:gd name="connsiteY70" fmla="*/ 1508923 h 1598136"/>
              <a:gd name="connsiteX71" fmla="*/ 4096601 w 9662615"/>
              <a:gd name="connsiteY71" fmla="*/ 1521563 h 1598136"/>
              <a:gd name="connsiteX72" fmla="*/ 3970635 w 9662615"/>
              <a:gd name="connsiteY72" fmla="*/ 1544815 h 1598136"/>
              <a:gd name="connsiteX73" fmla="*/ 3833906 w 9662615"/>
              <a:gd name="connsiteY73" fmla="*/ 1516637 h 1598136"/>
              <a:gd name="connsiteX74" fmla="*/ 3696258 w 9662615"/>
              <a:gd name="connsiteY74" fmla="*/ 1537563 h 1598136"/>
              <a:gd name="connsiteX75" fmla="*/ 3594070 w 9662615"/>
              <a:gd name="connsiteY75" fmla="*/ 1509422 h 1598136"/>
              <a:gd name="connsiteX76" fmla="*/ 3565233 w 9662615"/>
              <a:gd name="connsiteY76" fmla="*/ 1515122 h 1598136"/>
              <a:gd name="connsiteX77" fmla="*/ 3560267 w 9662615"/>
              <a:gd name="connsiteY77" fmla="*/ 1516288 h 1598136"/>
              <a:gd name="connsiteX78" fmla="*/ 3540258 w 9662615"/>
              <a:gd name="connsiteY78" fmla="*/ 1516976 h 1598136"/>
              <a:gd name="connsiteX79" fmla="*/ 3534780 w 9662615"/>
              <a:gd name="connsiteY79" fmla="*/ 1522141 h 1598136"/>
              <a:gd name="connsiteX80" fmla="*/ 3504783 w 9662615"/>
              <a:gd name="connsiteY80" fmla="*/ 1526739 h 1598136"/>
              <a:gd name="connsiteX81" fmla="*/ 3430805 w 9662615"/>
              <a:gd name="connsiteY81" fmla="*/ 1542521 h 1598136"/>
              <a:gd name="connsiteX82" fmla="*/ 3292707 w 9662615"/>
              <a:gd name="connsiteY82" fmla="*/ 1520490 h 1598136"/>
              <a:gd name="connsiteX83" fmla="*/ 3187872 w 9662615"/>
              <a:gd name="connsiteY83" fmla="*/ 1519991 h 1598136"/>
              <a:gd name="connsiteX84" fmla="*/ 3148026 w 9662615"/>
              <a:gd name="connsiteY84" fmla="*/ 1524777 h 1598136"/>
              <a:gd name="connsiteX85" fmla="*/ 3092394 w 9662615"/>
              <a:gd name="connsiteY85" fmla="*/ 1528115 h 1598136"/>
              <a:gd name="connsiteX86" fmla="*/ 2994200 w 9662615"/>
              <a:gd name="connsiteY86" fmla="*/ 1537857 h 1598136"/>
              <a:gd name="connsiteX87" fmla="*/ 2862301 w 9662615"/>
              <a:gd name="connsiteY87" fmla="*/ 1544250 h 1598136"/>
              <a:gd name="connsiteX88" fmla="*/ 2766335 w 9662615"/>
              <a:gd name="connsiteY88" fmla="*/ 1527662 h 1598136"/>
              <a:gd name="connsiteX89" fmla="*/ 2757836 w 9662615"/>
              <a:gd name="connsiteY89" fmla="*/ 1531371 h 1598136"/>
              <a:gd name="connsiteX90" fmla="*/ 2691555 w 9662615"/>
              <a:gd name="connsiteY90" fmla="*/ 1530283 h 1598136"/>
              <a:gd name="connsiteX91" fmla="*/ 2491676 w 9662615"/>
              <a:gd name="connsiteY91" fmla="*/ 1500859 h 1598136"/>
              <a:gd name="connsiteX92" fmla="*/ 2378036 w 9662615"/>
              <a:gd name="connsiteY92" fmla="*/ 1520645 h 1598136"/>
              <a:gd name="connsiteX93" fmla="*/ 2284269 w 9662615"/>
              <a:gd name="connsiteY93" fmla="*/ 1503068 h 1598136"/>
              <a:gd name="connsiteX94" fmla="*/ 2207104 w 9662615"/>
              <a:gd name="connsiteY94" fmla="*/ 1508888 h 1598136"/>
              <a:gd name="connsiteX95" fmla="*/ 2149226 w 9662615"/>
              <a:gd name="connsiteY95" fmla="*/ 1523409 h 1598136"/>
              <a:gd name="connsiteX96" fmla="*/ 2084783 w 9662615"/>
              <a:gd name="connsiteY96" fmla="*/ 1524245 h 1598136"/>
              <a:gd name="connsiteX97" fmla="*/ 2070075 w 9662615"/>
              <a:gd name="connsiteY97" fmla="*/ 1511285 h 1598136"/>
              <a:gd name="connsiteX98" fmla="*/ 2001057 w 9662615"/>
              <a:gd name="connsiteY98" fmla="*/ 1516449 h 1598136"/>
              <a:gd name="connsiteX99" fmla="*/ 1896330 w 9662615"/>
              <a:gd name="connsiteY99" fmla="*/ 1525725 h 1598136"/>
              <a:gd name="connsiteX100" fmla="*/ 1835994 w 9662615"/>
              <a:gd name="connsiteY100" fmla="*/ 1527678 h 1598136"/>
              <a:gd name="connsiteX101" fmla="*/ 1671119 w 9662615"/>
              <a:gd name="connsiteY101" fmla="*/ 1536701 h 1598136"/>
              <a:gd name="connsiteX102" fmla="*/ 1601337 w 9662615"/>
              <a:gd name="connsiteY102" fmla="*/ 1548552 h 1598136"/>
              <a:gd name="connsiteX103" fmla="*/ 1407755 w 9662615"/>
              <a:gd name="connsiteY103" fmla="*/ 1571444 h 1598136"/>
              <a:gd name="connsiteX104" fmla="*/ 1271994 w 9662615"/>
              <a:gd name="connsiteY104" fmla="*/ 1579471 h 1598136"/>
              <a:gd name="connsiteX105" fmla="*/ 1249226 w 9662615"/>
              <a:gd name="connsiteY105" fmla="*/ 1583140 h 1598136"/>
              <a:gd name="connsiteX106" fmla="*/ 1217719 w 9662615"/>
              <a:gd name="connsiteY106" fmla="*/ 1580863 h 1598136"/>
              <a:gd name="connsiteX107" fmla="*/ 1091432 w 9662615"/>
              <a:gd name="connsiteY107" fmla="*/ 1571003 h 1598136"/>
              <a:gd name="connsiteX108" fmla="*/ 992039 w 9662615"/>
              <a:gd name="connsiteY108" fmla="*/ 1556662 h 1598136"/>
              <a:gd name="connsiteX109" fmla="*/ 868264 w 9662615"/>
              <a:gd name="connsiteY109" fmla="*/ 1566392 h 1598136"/>
              <a:gd name="connsiteX110" fmla="*/ 792765 w 9662615"/>
              <a:gd name="connsiteY110" fmla="*/ 1563102 h 1598136"/>
              <a:gd name="connsiteX111" fmla="*/ 669055 w 9662615"/>
              <a:gd name="connsiteY111" fmla="*/ 1543638 h 1598136"/>
              <a:gd name="connsiteX112" fmla="*/ 506152 w 9662615"/>
              <a:gd name="connsiteY112" fmla="*/ 1549124 h 1598136"/>
              <a:gd name="connsiteX113" fmla="*/ 472797 w 9662615"/>
              <a:gd name="connsiteY113" fmla="*/ 1568904 h 1598136"/>
              <a:gd name="connsiteX114" fmla="*/ 427864 w 9662615"/>
              <a:gd name="connsiteY114" fmla="*/ 1580848 h 1598136"/>
              <a:gd name="connsiteX115" fmla="*/ 408381 w 9662615"/>
              <a:gd name="connsiteY115" fmla="*/ 1552940 h 1598136"/>
              <a:gd name="connsiteX116" fmla="*/ 267163 w 9662615"/>
              <a:gd name="connsiteY116" fmla="*/ 1531913 h 1598136"/>
              <a:gd name="connsiteX117" fmla="*/ 196644 w 9662615"/>
              <a:gd name="connsiteY117" fmla="*/ 1524565 h 1598136"/>
              <a:gd name="connsiteX118" fmla="*/ 86819 w 9662615"/>
              <a:gd name="connsiteY118" fmla="*/ 1519517 h 1598136"/>
              <a:gd name="connsiteX119" fmla="*/ 53369 w 9662615"/>
              <a:gd name="connsiteY119" fmla="*/ 1516853 h 1598136"/>
              <a:gd name="connsiteX120" fmla="*/ 2359 w 9662615"/>
              <a:gd name="connsiteY120" fmla="*/ 1515247 h 1598136"/>
              <a:gd name="connsiteX121" fmla="*/ 0 w 9662615"/>
              <a:gd name="connsiteY121" fmla="*/ 1514932 h 1598136"/>
              <a:gd name="connsiteX122" fmla="*/ 0 w 9662615"/>
              <a:gd name="connsiteY122" fmla="*/ 0 h 1598136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129812 w 9662615"/>
              <a:gd name="connsiteY49" fmla="*/ 1521277 h 1598136"/>
              <a:gd name="connsiteX50" fmla="*/ 5059484 w 9662615"/>
              <a:gd name="connsiteY50" fmla="*/ 1546802 h 1598136"/>
              <a:gd name="connsiteX51" fmla="*/ 5050958 w 9662615"/>
              <a:gd name="connsiteY51" fmla="*/ 1545776 h 1598136"/>
              <a:gd name="connsiteX52" fmla="*/ 5038524 w 9662615"/>
              <a:gd name="connsiteY52" fmla="*/ 1545675 h 1598136"/>
              <a:gd name="connsiteX53" fmla="*/ 5026564 w 9662615"/>
              <a:gd name="connsiteY53" fmla="*/ 1545376 h 1598136"/>
              <a:gd name="connsiteX54" fmla="*/ 4969433 w 9662615"/>
              <a:gd name="connsiteY54" fmla="*/ 1540263 h 1598136"/>
              <a:gd name="connsiteX55" fmla="*/ 4921303 w 9662615"/>
              <a:gd name="connsiteY55" fmla="*/ 1575379 h 1598136"/>
              <a:gd name="connsiteX56" fmla="*/ 4863775 w 9662615"/>
              <a:gd name="connsiteY56" fmla="*/ 1562633 h 1598136"/>
              <a:gd name="connsiteX57" fmla="*/ 4847242 w 9662615"/>
              <a:gd name="connsiteY57" fmla="*/ 1565435 h 1598136"/>
              <a:gd name="connsiteX58" fmla="*/ 4856839 w 9662615"/>
              <a:gd name="connsiteY58" fmla="*/ 1598136 h 1598136"/>
              <a:gd name="connsiteX59" fmla="*/ 4791466 w 9662615"/>
              <a:gd name="connsiteY59" fmla="*/ 1561324 h 1598136"/>
              <a:gd name="connsiteX60" fmla="*/ 4784247 w 9662615"/>
              <a:gd name="connsiteY60" fmla="*/ 1562342 h 1598136"/>
              <a:gd name="connsiteX61" fmla="*/ 4748477 w 9662615"/>
              <a:gd name="connsiteY61" fmla="*/ 1556925 h 1598136"/>
              <a:gd name="connsiteX62" fmla="*/ 4730033 w 9662615"/>
              <a:gd name="connsiteY62" fmla="*/ 1555274 h 1598136"/>
              <a:gd name="connsiteX63" fmla="*/ 4724747 w 9662615"/>
              <a:gd name="connsiteY63" fmla="*/ 1552439 h 1598136"/>
              <a:gd name="connsiteX64" fmla="*/ 4697562 w 9662615"/>
              <a:gd name="connsiteY64" fmla="*/ 1551206 h 1598136"/>
              <a:gd name="connsiteX65" fmla="*/ 4662664 w 9662615"/>
              <a:gd name="connsiteY65" fmla="*/ 1573162 h 1598136"/>
              <a:gd name="connsiteX66" fmla="*/ 4603028 w 9662615"/>
              <a:gd name="connsiteY66" fmla="*/ 1568821 h 1598136"/>
              <a:gd name="connsiteX67" fmla="*/ 4541612 w 9662615"/>
              <a:gd name="connsiteY67" fmla="*/ 1545262 h 1598136"/>
              <a:gd name="connsiteX68" fmla="*/ 4422155 w 9662615"/>
              <a:gd name="connsiteY68" fmla="*/ 1542059 h 1598136"/>
              <a:gd name="connsiteX69" fmla="*/ 4221826 w 9662615"/>
              <a:gd name="connsiteY69" fmla="*/ 1508923 h 1598136"/>
              <a:gd name="connsiteX70" fmla="*/ 4096601 w 9662615"/>
              <a:gd name="connsiteY70" fmla="*/ 1521563 h 1598136"/>
              <a:gd name="connsiteX71" fmla="*/ 3970635 w 9662615"/>
              <a:gd name="connsiteY71" fmla="*/ 1544815 h 1598136"/>
              <a:gd name="connsiteX72" fmla="*/ 3833906 w 9662615"/>
              <a:gd name="connsiteY72" fmla="*/ 1516637 h 1598136"/>
              <a:gd name="connsiteX73" fmla="*/ 3696258 w 9662615"/>
              <a:gd name="connsiteY73" fmla="*/ 1537563 h 1598136"/>
              <a:gd name="connsiteX74" fmla="*/ 3594070 w 9662615"/>
              <a:gd name="connsiteY74" fmla="*/ 1509422 h 1598136"/>
              <a:gd name="connsiteX75" fmla="*/ 3565233 w 9662615"/>
              <a:gd name="connsiteY75" fmla="*/ 1515122 h 1598136"/>
              <a:gd name="connsiteX76" fmla="*/ 3560267 w 9662615"/>
              <a:gd name="connsiteY76" fmla="*/ 1516288 h 1598136"/>
              <a:gd name="connsiteX77" fmla="*/ 3540258 w 9662615"/>
              <a:gd name="connsiteY77" fmla="*/ 1516976 h 1598136"/>
              <a:gd name="connsiteX78" fmla="*/ 3534780 w 9662615"/>
              <a:gd name="connsiteY78" fmla="*/ 1522141 h 1598136"/>
              <a:gd name="connsiteX79" fmla="*/ 3504783 w 9662615"/>
              <a:gd name="connsiteY79" fmla="*/ 1526739 h 1598136"/>
              <a:gd name="connsiteX80" fmla="*/ 3430805 w 9662615"/>
              <a:gd name="connsiteY80" fmla="*/ 1542521 h 1598136"/>
              <a:gd name="connsiteX81" fmla="*/ 3292707 w 9662615"/>
              <a:gd name="connsiteY81" fmla="*/ 1520490 h 1598136"/>
              <a:gd name="connsiteX82" fmla="*/ 3187872 w 9662615"/>
              <a:gd name="connsiteY82" fmla="*/ 1519991 h 1598136"/>
              <a:gd name="connsiteX83" fmla="*/ 3148026 w 9662615"/>
              <a:gd name="connsiteY83" fmla="*/ 1524777 h 1598136"/>
              <a:gd name="connsiteX84" fmla="*/ 3092394 w 9662615"/>
              <a:gd name="connsiteY84" fmla="*/ 1528115 h 1598136"/>
              <a:gd name="connsiteX85" fmla="*/ 2994200 w 9662615"/>
              <a:gd name="connsiteY85" fmla="*/ 1537857 h 1598136"/>
              <a:gd name="connsiteX86" fmla="*/ 2862301 w 9662615"/>
              <a:gd name="connsiteY86" fmla="*/ 1544250 h 1598136"/>
              <a:gd name="connsiteX87" fmla="*/ 2766335 w 9662615"/>
              <a:gd name="connsiteY87" fmla="*/ 1527662 h 1598136"/>
              <a:gd name="connsiteX88" fmla="*/ 2757836 w 9662615"/>
              <a:gd name="connsiteY88" fmla="*/ 1531371 h 1598136"/>
              <a:gd name="connsiteX89" fmla="*/ 2691555 w 9662615"/>
              <a:gd name="connsiteY89" fmla="*/ 1530283 h 1598136"/>
              <a:gd name="connsiteX90" fmla="*/ 2491676 w 9662615"/>
              <a:gd name="connsiteY90" fmla="*/ 1500859 h 1598136"/>
              <a:gd name="connsiteX91" fmla="*/ 2378036 w 9662615"/>
              <a:gd name="connsiteY91" fmla="*/ 1520645 h 1598136"/>
              <a:gd name="connsiteX92" fmla="*/ 2284269 w 9662615"/>
              <a:gd name="connsiteY92" fmla="*/ 1503068 h 1598136"/>
              <a:gd name="connsiteX93" fmla="*/ 2207104 w 9662615"/>
              <a:gd name="connsiteY93" fmla="*/ 1508888 h 1598136"/>
              <a:gd name="connsiteX94" fmla="*/ 2149226 w 9662615"/>
              <a:gd name="connsiteY94" fmla="*/ 1523409 h 1598136"/>
              <a:gd name="connsiteX95" fmla="*/ 2084783 w 9662615"/>
              <a:gd name="connsiteY95" fmla="*/ 1524245 h 1598136"/>
              <a:gd name="connsiteX96" fmla="*/ 2070075 w 9662615"/>
              <a:gd name="connsiteY96" fmla="*/ 1511285 h 1598136"/>
              <a:gd name="connsiteX97" fmla="*/ 2001057 w 9662615"/>
              <a:gd name="connsiteY97" fmla="*/ 1516449 h 1598136"/>
              <a:gd name="connsiteX98" fmla="*/ 1896330 w 9662615"/>
              <a:gd name="connsiteY98" fmla="*/ 1525725 h 1598136"/>
              <a:gd name="connsiteX99" fmla="*/ 1835994 w 9662615"/>
              <a:gd name="connsiteY99" fmla="*/ 1527678 h 1598136"/>
              <a:gd name="connsiteX100" fmla="*/ 1671119 w 9662615"/>
              <a:gd name="connsiteY100" fmla="*/ 1536701 h 1598136"/>
              <a:gd name="connsiteX101" fmla="*/ 1601337 w 9662615"/>
              <a:gd name="connsiteY101" fmla="*/ 1548552 h 1598136"/>
              <a:gd name="connsiteX102" fmla="*/ 1407755 w 9662615"/>
              <a:gd name="connsiteY102" fmla="*/ 1571444 h 1598136"/>
              <a:gd name="connsiteX103" fmla="*/ 1271994 w 9662615"/>
              <a:gd name="connsiteY103" fmla="*/ 1579471 h 1598136"/>
              <a:gd name="connsiteX104" fmla="*/ 1249226 w 9662615"/>
              <a:gd name="connsiteY104" fmla="*/ 1583140 h 1598136"/>
              <a:gd name="connsiteX105" fmla="*/ 1217719 w 9662615"/>
              <a:gd name="connsiteY105" fmla="*/ 1580863 h 1598136"/>
              <a:gd name="connsiteX106" fmla="*/ 1091432 w 9662615"/>
              <a:gd name="connsiteY106" fmla="*/ 1571003 h 1598136"/>
              <a:gd name="connsiteX107" fmla="*/ 992039 w 9662615"/>
              <a:gd name="connsiteY107" fmla="*/ 1556662 h 1598136"/>
              <a:gd name="connsiteX108" fmla="*/ 868264 w 9662615"/>
              <a:gd name="connsiteY108" fmla="*/ 1566392 h 1598136"/>
              <a:gd name="connsiteX109" fmla="*/ 792765 w 9662615"/>
              <a:gd name="connsiteY109" fmla="*/ 1563102 h 1598136"/>
              <a:gd name="connsiteX110" fmla="*/ 669055 w 9662615"/>
              <a:gd name="connsiteY110" fmla="*/ 1543638 h 1598136"/>
              <a:gd name="connsiteX111" fmla="*/ 506152 w 9662615"/>
              <a:gd name="connsiteY111" fmla="*/ 1549124 h 1598136"/>
              <a:gd name="connsiteX112" fmla="*/ 472797 w 9662615"/>
              <a:gd name="connsiteY112" fmla="*/ 1568904 h 1598136"/>
              <a:gd name="connsiteX113" fmla="*/ 427864 w 9662615"/>
              <a:gd name="connsiteY113" fmla="*/ 1580848 h 1598136"/>
              <a:gd name="connsiteX114" fmla="*/ 408381 w 9662615"/>
              <a:gd name="connsiteY114" fmla="*/ 1552940 h 1598136"/>
              <a:gd name="connsiteX115" fmla="*/ 267163 w 9662615"/>
              <a:gd name="connsiteY115" fmla="*/ 1531913 h 1598136"/>
              <a:gd name="connsiteX116" fmla="*/ 196644 w 9662615"/>
              <a:gd name="connsiteY116" fmla="*/ 1524565 h 1598136"/>
              <a:gd name="connsiteX117" fmla="*/ 86819 w 9662615"/>
              <a:gd name="connsiteY117" fmla="*/ 1519517 h 1598136"/>
              <a:gd name="connsiteX118" fmla="*/ 53369 w 9662615"/>
              <a:gd name="connsiteY118" fmla="*/ 1516853 h 1598136"/>
              <a:gd name="connsiteX119" fmla="*/ 2359 w 9662615"/>
              <a:gd name="connsiteY119" fmla="*/ 1515247 h 1598136"/>
              <a:gd name="connsiteX120" fmla="*/ 0 w 9662615"/>
              <a:gd name="connsiteY120" fmla="*/ 1514932 h 1598136"/>
              <a:gd name="connsiteX121" fmla="*/ 0 w 9662615"/>
              <a:gd name="connsiteY121" fmla="*/ 0 h 1598136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129812 w 9662615"/>
              <a:gd name="connsiteY49" fmla="*/ 1521277 h 1598136"/>
              <a:gd name="connsiteX50" fmla="*/ 5059484 w 9662615"/>
              <a:gd name="connsiteY50" fmla="*/ 1546802 h 1598136"/>
              <a:gd name="connsiteX51" fmla="*/ 5038524 w 9662615"/>
              <a:gd name="connsiteY51" fmla="*/ 1545675 h 1598136"/>
              <a:gd name="connsiteX52" fmla="*/ 5026564 w 9662615"/>
              <a:gd name="connsiteY52" fmla="*/ 1545376 h 1598136"/>
              <a:gd name="connsiteX53" fmla="*/ 4969433 w 9662615"/>
              <a:gd name="connsiteY53" fmla="*/ 1540263 h 1598136"/>
              <a:gd name="connsiteX54" fmla="*/ 4921303 w 9662615"/>
              <a:gd name="connsiteY54" fmla="*/ 1575379 h 1598136"/>
              <a:gd name="connsiteX55" fmla="*/ 4863775 w 9662615"/>
              <a:gd name="connsiteY55" fmla="*/ 1562633 h 1598136"/>
              <a:gd name="connsiteX56" fmla="*/ 4847242 w 9662615"/>
              <a:gd name="connsiteY56" fmla="*/ 1565435 h 1598136"/>
              <a:gd name="connsiteX57" fmla="*/ 4856839 w 9662615"/>
              <a:gd name="connsiteY57" fmla="*/ 1598136 h 1598136"/>
              <a:gd name="connsiteX58" fmla="*/ 4791466 w 9662615"/>
              <a:gd name="connsiteY58" fmla="*/ 1561324 h 1598136"/>
              <a:gd name="connsiteX59" fmla="*/ 4784247 w 9662615"/>
              <a:gd name="connsiteY59" fmla="*/ 1562342 h 1598136"/>
              <a:gd name="connsiteX60" fmla="*/ 4748477 w 9662615"/>
              <a:gd name="connsiteY60" fmla="*/ 1556925 h 1598136"/>
              <a:gd name="connsiteX61" fmla="*/ 4730033 w 9662615"/>
              <a:gd name="connsiteY61" fmla="*/ 1555274 h 1598136"/>
              <a:gd name="connsiteX62" fmla="*/ 4724747 w 9662615"/>
              <a:gd name="connsiteY62" fmla="*/ 1552439 h 1598136"/>
              <a:gd name="connsiteX63" fmla="*/ 4697562 w 9662615"/>
              <a:gd name="connsiteY63" fmla="*/ 1551206 h 1598136"/>
              <a:gd name="connsiteX64" fmla="*/ 4662664 w 9662615"/>
              <a:gd name="connsiteY64" fmla="*/ 1573162 h 1598136"/>
              <a:gd name="connsiteX65" fmla="*/ 4603028 w 9662615"/>
              <a:gd name="connsiteY65" fmla="*/ 1568821 h 1598136"/>
              <a:gd name="connsiteX66" fmla="*/ 4541612 w 9662615"/>
              <a:gd name="connsiteY66" fmla="*/ 1545262 h 1598136"/>
              <a:gd name="connsiteX67" fmla="*/ 4422155 w 9662615"/>
              <a:gd name="connsiteY67" fmla="*/ 1542059 h 1598136"/>
              <a:gd name="connsiteX68" fmla="*/ 4221826 w 9662615"/>
              <a:gd name="connsiteY68" fmla="*/ 1508923 h 1598136"/>
              <a:gd name="connsiteX69" fmla="*/ 4096601 w 9662615"/>
              <a:gd name="connsiteY69" fmla="*/ 1521563 h 1598136"/>
              <a:gd name="connsiteX70" fmla="*/ 3970635 w 9662615"/>
              <a:gd name="connsiteY70" fmla="*/ 1544815 h 1598136"/>
              <a:gd name="connsiteX71" fmla="*/ 3833906 w 9662615"/>
              <a:gd name="connsiteY71" fmla="*/ 1516637 h 1598136"/>
              <a:gd name="connsiteX72" fmla="*/ 3696258 w 9662615"/>
              <a:gd name="connsiteY72" fmla="*/ 1537563 h 1598136"/>
              <a:gd name="connsiteX73" fmla="*/ 3594070 w 9662615"/>
              <a:gd name="connsiteY73" fmla="*/ 1509422 h 1598136"/>
              <a:gd name="connsiteX74" fmla="*/ 3565233 w 9662615"/>
              <a:gd name="connsiteY74" fmla="*/ 1515122 h 1598136"/>
              <a:gd name="connsiteX75" fmla="*/ 3560267 w 9662615"/>
              <a:gd name="connsiteY75" fmla="*/ 1516288 h 1598136"/>
              <a:gd name="connsiteX76" fmla="*/ 3540258 w 9662615"/>
              <a:gd name="connsiteY76" fmla="*/ 1516976 h 1598136"/>
              <a:gd name="connsiteX77" fmla="*/ 3534780 w 9662615"/>
              <a:gd name="connsiteY77" fmla="*/ 1522141 h 1598136"/>
              <a:gd name="connsiteX78" fmla="*/ 3504783 w 9662615"/>
              <a:gd name="connsiteY78" fmla="*/ 1526739 h 1598136"/>
              <a:gd name="connsiteX79" fmla="*/ 3430805 w 9662615"/>
              <a:gd name="connsiteY79" fmla="*/ 1542521 h 1598136"/>
              <a:gd name="connsiteX80" fmla="*/ 3292707 w 9662615"/>
              <a:gd name="connsiteY80" fmla="*/ 1520490 h 1598136"/>
              <a:gd name="connsiteX81" fmla="*/ 3187872 w 9662615"/>
              <a:gd name="connsiteY81" fmla="*/ 1519991 h 1598136"/>
              <a:gd name="connsiteX82" fmla="*/ 3148026 w 9662615"/>
              <a:gd name="connsiteY82" fmla="*/ 1524777 h 1598136"/>
              <a:gd name="connsiteX83" fmla="*/ 3092394 w 9662615"/>
              <a:gd name="connsiteY83" fmla="*/ 1528115 h 1598136"/>
              <a:gd name="connsiteX84" fmla="*/ 2994200 w 9662615"/>
              <a:gd name="connsiteY84" fmla="*/ 1537857 h 1598136"/>
              <a:gd name="connsiteX85" fmla="*/ 2862301 w 9662615"/>
              <a:gd name="connsiteY85" fmla="*/ 1544250 h 1598136"/>
              <a:gd name="connsiteX86" fmla="*/ 2766335 w 9662615"/>
              <a:gd name="connsiteY86" fmla="*/ 1527662 h 1598136"/>
              <a:gd name="connsiteX87" fmla="*/ 2757836 w 9662615"/>
              <a:gd name="connsiteY87" fmla="*/ 1531371 h 1598136"/>
              <a:gd name="connsiteX88" fmla="*/ 2691555 w 9662615"/>
              <a:gd name="connsiteY88" fmla="*/ 1530283 h 1598136"/>
              <a:gd name="connsiteX89" fmla="*/ 2491676 w 9662615"/>
              <a:gd name="connsiteY89" fmla="*/ 1500859 h 1598136"/>
              <a:gd name="connsiteX90" fmla="*/ 2378036 w 9662615"/>
              <a:gd name="connsiteY90" fmla="*/ 1520645 h 1598136"/>
              <a:gd name="connsiteX91" fmla="*/ 2284269 w 9662615"/>
              <a:gd name="connsiteY91" fmla="*/ 1503068 h 1598136"/>
              <a:gd name="connsiteX92" fmla="*/ 2207104 w 9662615"/>
              <a:gd name="connsiteY92" fmla="*/ 1508888 h 1598136"/>
              <a:gd name="connsiteX93" fmla="*/ 2149226 w 9662615"/>
              <a:gd name="connsiteY93" fmla="*/ 1523409 h 1598136"/>
              <a:gd name="connsiteX94" fmla="*/ 2084783 w 9662615"/>
              <a:gd name="connsiteY94" fmla="*/ 1524245 h 1598136"/>
              <a:gd name="connsiteX95" fmla="*/ 2070075 w 9662615"/>
              <a:gd name="connsiteY95" fmla="*/ 1511285 h 1598136"/>
              <a:gd name="connsiteX96" fmla="*/ 2001057 w 9662615"/>
              <a:gd name="connsiteY96" fmla="*/ 1516449 h 1598136"/>
              <a:gd name="connsiteX97" fmla="*/ 1896330 w 9662615"/>
              <a:gd name="connsiteY97" fmla="*/ 1525725 h 1598136"/>
              <a:gd name="connsiteX98" fmla="*/ 1835994 w 9662615"/>
              <a:gd name="connsiteY98" fmla="*/ 1527678 h 1598136"/>
              <a:gd name="connsiteX99" fmla="*/ 1671119 w 9662615"/>
              <a:gd name="connsiteY99" fmla="*/ 1536701 h 1598136"/>
              <a:gd name="connsiteX100" fmla="*/ 1601337 w 9662615"/>
              <a:gd name="connsiteY100" fmla="*/ 1548552 h 1598136"/>
              <a:gd name="connsiteX101" fmla="*/ 1407755 w 9662615"/>
              <a:gd name="connsiteY101" fmla="*/ 1571444 h 1598136"/>
              <a:gd name="connsiteX102" fmla="*/ 1271994 w 9662615"/>
              <a:gd name="connsiteY102" fmla="*/ 1579471 h 1598136"/>
              <a:gd name="connsiteX103" fmla="*/ 1249226 w 9662615"/>
              <a:gd name="connsiteY103" fmla="*/ 1583140 h 1598136"/>
              <a:gd name="connsiteX104" fmla="*/ 1217719 w 9662615"/>
              <a:gd name="connsiteY104" fmla="*/ 1580863 h 1598136"/>
              <a:gd name="connsiteX105" fmla="*/ 1091432 w 9662615"/>
              <a:gd name="connsiteY105" fmla="*/ 1571003 h 1598136"/>
              <a:gd name="connsiteX106" fmla="*/ 992039 w 9662615"/>
              <a:gd name="connsiteY106" fmla="*/ 1556662 h 1598136"/>
              <a:gd name="connsiteX107" fmla="*/ 868264 w 9662615"/>
              <a:gd name="connsiteY107" fmla="*/ 1566392 h 1598136"/>
              <a:gd name="connsiteX108" fmla="*/ 792765 w 9662615"/>
              <a:gd name="connsiteY108" fmla="*/ 1563102 h 1598136"/>
              <a:gd name="connsiteX109" fmla="*/ 669055 w 9662615"/>
              <a:gd name="connsiteY109" fmla="*/ 1543638 h 1598136"/>
              <a:gd name="connsiteX110" fmla="*/ 506152 w 9662615"/>
              <a:gd name="connsiteY110" fmla="*/ 1549124 h 1598136"/>
              <a:gd name="connsiteX111" fmla="*/ 472797 w 9662615"/>
              <a:gd name="connsiteY111" fmla="*/ 1568904 h 1598136"/>
              <a:gd name="connsiteX112" fmla="*/ 427864 w 9662615"/>
              <a:gd name="connsiteY112" fmla="*/ 1580848 h 1598136"/>
              <a:gd name="connsiteX113" fmla="*/ 408381 w 9662615"/>
              <a:gd name="connsiteY113" fmla="*/ 1552940 h 1598136"/>
              <a:gd name="connsiteX114" fmla="*/ 267163 w 9662615"/>
              <a:gd name="connsiteY114" fmla="*/ 1531913 h 1598136"/>
              <a:gd name="connsiteX115" fmla="*/ 196644 w 9662615"/>
              <a:gd name="connsiteY115" fmla="*/ 1524565 h 1598136"/>
              <a:gd name="connsiteX116" fmla="*/ 86819 w 9662615"/>
              <a:gd name="connsiteY116" fmla="*/ 1519517 h 1598136"/>
              <a:gd name="connsiteX117" fmla="*/ 53369 w 9662615"/>
              <a:gd name="connsiteY117" fmla="*/ 1516853 h 1598136"/>
              <a:gd name="connsiteX118" fmla="*/ 2359 w 9662615"/>
              <a:gd name="connsiteY118" fmla="*/ 1515247 h 1598136"/>
              <a:gd name="connsiteX119" fmla="*/ 0 w 9662615"/>
              <a:gd name="connsiteY119" fmla="*/ 1514932 h 1598136"/>
              <a:gd name="connsiteX120" fmla="*/ 0 w 9662615"/>
              <a:gd name="connsiteY120" fmla="*/ 0 h 1598136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129812 w 9662615"/>
              <a:gd name="connsiteY49" fmla="*/ 1521277 h 1598136"/>
              <a:gd name="connsiteX50" fmla="*/ 5059484 w 9662615"/>
              <a:gd name="connsiteY50" fmla="*/ 1546802 h 1598136"/>
              <a:gd name="connsiteX51" fmla="*/ 5038524 w 9662615"/>
              <a:gd name="connsiteY51" fmla="*/ 1545675 h 1598136"/>
              <a:gd name="connsiteX52" fmla="*/ 5026564 w 9662615"/>
              <a:gd name="connsiteY52" fmla="*/ 1545376 h 1598136"/>
              <a:gd name="connsiteX53" fmla="*/ 4969433 w 9662615"/>
              <a:gd name="connsiteY53" fmla="*/ 1550865 h 1598136"/>
              <a:gd name="connsiteX54" fmla="*/ 4921303 w 9662615"/>
              <a:gd name="connsiteY54" fmla="*/ 1575379 h 1598136"/>
              <a:gd name="connsiteX55" fmla="*/ 4863775 w 9662615"/>
              <a:gd name="connsiteY55" fmla="*/ 1562633 h 1598136"/>
              <a:gd name="connsiteX56" fmla="*/ 4847242 w 9662615"/>
              <a:gd name="connsiteY56" fmla="*/ 1565435 h 1598136"/>
              <a:gd name="connsiteX57" fmla="*/ 4856839 w 9662615"/>
              <a:gd name="connsiteY57" fmla="*/ 1598136 h 1598136"/>
              <a:gd name="connsiteX58" fmla="*/ 4791466 w 9662615"/>
              <a:gd name="connsiteY58" fmla="*/ 1561324 h 1598136"/>
              <a:gd name="connsiteX59" fmla="*/ 4784247 w 9662615"/>
              <a:gd name="connsiteY59" fmla="*/ 1562342 h 1598136"/>
              <a:gd name="connsiteX60" fmla="*/ 4748477 w 9662615"/>
              <a:gd name="connsiteY60" fmla="*/ 1556925 h 1598136"/>
              <a:gd name="connsiteX61" fmla="*/ 4730033 w 9662615"/>
              <a:gd name="connsiteY61" fmla="*/ 1555274 h 1598136"/>
              <a:gd name="connsiteX62" fmla="*/ 4724747 w 9662615"/>
              <a:gd name="connsiteY62" fmla="*/ 1552439 h 1598136"/>
              <a:gd name="connsiteX63" fmla="*/ 4697562 w 9662615"/>
              <a:gd name="connsiteY63" fmla="*/ 1551206 h 1598136"/>
              <a:gd name="connsiteX64" fmla="*/ 4662664 w 9662615"/>
              <a:gd name="connsiteY64" fmla="*/ 1573162 h 1598136"/>
              <a:gd name="connsiteX65" fmla="*/ 4603028 w 9662615"/>
              <a:gd name="connsiteY65" fmla="*/ 1568821 h 1598136"/>
              <a:gd name="connsiteX66" fmla="*/ 4541612 w 9662615"/>
              <a:gd name="connsiteY66" fmla="*/ 1545262 h 1598136"/>
              <a:gd name="connsiteX67" fmla="*/ 4422155 w 9662615"/>
              <a:gd name="connsiteY67" fmla="*/ 1542059 h 1598136"/>
              <a:gd name="connsiteX68" fmla="*/ 4221826 w 9662615"/>
              <a:gd name="connsiteY68" fmla="*/ 1508923 h 1598136"/>
              <a:gd name="connsiteX69" fmla="*/ 4096601 w 9662615"/>
              <a:gd name="connsiteY69" fmla="*/ 1521563 h 1598136"/>
              <a:gd name="connsiteX70" fmla="*/ 3970635 w 9662615"/>
              <a:gd name="connsiteY70" fmla="*/ 1544815 h 1598136"/>
              <a:gd name="connsiteX71" fmla="*/ 3833906 w 9662615"/>
              <a:gd name="connsiteY71" fmla="*/ 1516637 h 1598136"/>
              <a:gd name="connsiteX72" fmla="*/ 3696258 w 9662615"/>
              <a:gd name="connsiteY72" fmla="*/ 1537563 h 1598136"/>
              <a:gd name="connsiteX73" fmla="*/ 3594070 w 9662615"/>
              <a:gd name="connsiteY73" fmla="*/ 1509422 h 1598136"/>
              <a:gd name="connsiteX74" fmla="*/ 3565233 w 9662615"/>
              <a:gd name="connsiteY74" fmla="*/ 1515122 h 1598136"/>
              <a:gd name="connsiteX75" fmla="*/ 3560267 w 9662615"/>
              <a:gd name="connsiteY75" fmla="*/ 1516288 h 1598136"/>
              <a:gd name="connsiteX76" fmla="*/ 3540258 w 9662615"/>
              <a:gd name="connsiteY76" fmla="*/ 1516976 h 1598136"/>
              <a:gd name="connsiteX77" fmla="*/ 3534780 w 9662615"/>
              <a:gd name="connsiteY77" fmla="*/ 1522141 h 1598136"/>
              <a:gd name="connsiteX78" fmla="*/ 3504783 w 9662615"/>
              <a:gd name="connsiteY78" fmla="*/ 1526739 h 1598136"/>
              <a:gd name="connsiteX79" fmla="*/ 3430805 w 9662615"/>
              <a:gd name="connsiteY79" fmla="*/ 1542521 h 1598136"/>
              <a:gd name="connsiteX80" fmla="*/ 3292707 w 9662615"/>
              <a:gd name="connsiteY80" fmla="*/ 1520490 h 1598136"/>
              <a:gd name="connsiteX81" fmla="*/ 3187872 w 9662615"/>
              <a:gd name="connsiteY81" fmla="*/ 1519991 h 1598136"/>
              <a:gd name="connsiteX82" fmla="*/ 3148026 w 9662615"/>
              <a:gd name="connsiteY82" fmla="*/ 1524777 h 1598136"/>
              <a:gd name="connsiteX83" fmla="*/ 3092394 w 9662615"/>
              <a:gd name="connsiteY83" fmla="*/ 1528115 h 1598136"/>
              <a:gd name="connsiteX84" fmla="*/ 2994200 w 9662615"/>
              <a:gd name="connsiteY84" fmla="*/ 1537857 h 1598136"/>
              <a:gd name="connsiteX85" fmla="*/ 2862301 w 9662615"/>
              <a:gd name="connsiteY85" fmla="*/ 1544250 h 1598136"/>
              <a:gd name="connsiteX86" fmla="*/ 2766335 w 9662615"/>
              <a:gd name="connsiteY86" fmla="*/ 1527662 h 1598136"/>
              <a:gd name="connsiteX87" fmla="*/ 2757836 w 9662615"/>
              <a:gd name="connsiteY87" fmla="*/ 1531371 h 1598136"/>
              <a:gd name="connsiteX88" fmla="*/ 2691555 w 9662615"/>
              <a:gd name="connsiteY88" fmla="*/ 1530283 h 1598136"/>
              <a:gd name="connsiteX89" fmla="*/ 2491676 w 9662615"/>
              <a:gd name="connsiteY89" fmla="*/ 1500859 h 1598136"/>
              <a:gd name="connsiteX90" fmla="*/ 2378036 w 9662615"/>
              <a:gd name="connsiteY90" fmla="*/ 1520645 h 1598136"/>
              <a:gd name="connsiteX91" fmla="*/ 2284269 w 9662615"/>
              <a:gd name="connsiteY91" fmla="*/ 1503068 h 1598136"/>
              <a:gd name="connsiteX92" fmla="*/ 2207104 w 9662615"/>
              <a:gd name="connsiteY92" fmla="*/ 1508888 h 1598136"/>
              <a:gd name="connsiteX93" fmla="*/ 2149226 w 9662615"/>
              <a:gd name="connsiteY93" fmla="*/ 1523409 h 1598136"/>
              <a:gd name="connsiteX94" fmla="*/ 2084783 w 9662615"/>
              <a:gd name="connsiteY94" fmla="*/ 1524245 h 1598136"/>
              <a:gd name="connsiteX95" fmla="*/ 2070075 w 9662615"/>
              <a:gd name="connsiteY95" fmla="*/ 1511285 h 1598136"/>
              <a:gd name="connsiteX96" fmla="*/ 2001057 w 9662615"/>
              <a:gd name="connsiteY96" fmla="*/ 1516449 h 1598136"/>
              <a:gd name="connsiteX97" fmla="*/ 1896330 w 9662615"/>
              <a:gd name="connsiteY97" fmla="*/ 1525725 h 1598136"/>
              <a:gd name="connsiteX98" fmla="*/ 1835994 w 9662615"/>
              <a:gd name="connsiteY98" fmla="*/ 1527678 h 1598136"/>
              <a:gd name="connsiteX99" fmla="*/ 1671119 w 9662615"/>
              <a:gd name="connsiteY99" fmla="*/ 1536701 h 1598136"/>
              <a:gd name="connsiteX100" fmla="*/ 1601337 w 9662615"/>
              <a:gd name="connsiteY100" fmla="*/ 1548552 h 1598136"/>
              <a:gd name="connsiteX101" fmla="*/ 1407755 w 9662615"/>
              <a:gd name="connsiteY101" fmla="*/ 1571444 h 1598136"/>
              <a:gd name="connsiteX102" fmla="*/ 1271994 w 9662615"/>
              <a:gd name="connsiteY102" fmla="*/ 1579471 h 1598136"/>
              <a:gd name="connsiteX103" fmla="*/ 1249226 w 9662615"/>
              <a:gd name="connsiteY103" fmla="*/ 1583140 h 1598136"/>
              <a:gd name="connsiteX104" fmla="*/ 1217719 w 9662615"/>
              <a:gd name="connsiteY104" fmla="*/ 1580863 h 1598136"/>
              <a:gd name="connsiteX105" fmla="*/ 1091432 w 9662615"/>
              <a:gd name="connsiteY105" fmla="*/ 1571003 h 1598136"/>
              <a:gd name="connsiteX106" fmla="*/ 992039 w 9662615"/>
              <a:gd name="connsiteY106" fmla="*/ 1556662 h 1598136"/>
              <a:gd name="connsiteX107" fmla="*/ 868264 w 9662615"/>
              <a:gd name="connsiteY107" fmla="*/ 1566392 h 1598136"/>
              <a:gd name="connsiteX108" fmla="*/ 792765 w 9662615"/>
              <a:gd name="connsiteY108" fmla="*/ 1563102 h 1598136"/>
              <a:gd name="connsiteX109" fmla="*/ 669055 w 9662615"/>
              <a:gd name="connsiteY109" fmla="*/ 1543638 h 1598136"/>
              <a:gd name="connsiteX110" fmla="*/ 506152 w 9662615"/>
              <a:gd name="connsiteY110" fmla="*/ 1549124 h 1598136"/>
              <a:gd name="connsiteX111" fmla="*/ 472797 w 9662615"/>
              <a:gd name="connsiteY111" fmla="*/ 1568904 h 1598136"/>
              <a:gd name="connsiteX112" fmla="*/ 427864 w 9662615"/>
              <a:gd name="connsiteY112" fmla="*/ 1580848 h 1598136"/>
              <a:gd name="connsiteX113" fmla="*/ 408381 w 9662615"/>
              <a:gd name="connsiteY113" fmla="*/ 1552940 h 1598136"/>
              <a:gd name="connsiteX114" fmla="*/ 267163 w 9662615"/>
              <a:gd name="connsiteY114" fmla="*/ 1531913 h 1598136"/>
              <a:gd name="connsiteX115" fmla="*/ 196644 w 9662615"/>
              <a:gd name="connsiteY115" fmla="*/ 1524565 h 1598136"/>
              <a:gd name="connsiteX116" fmla="*/ 86819 w 9662615"/>
              <a:gd name="connsiteY116" fmla="*/ 1519517 h 1598136"/>
              <a:gd name="connsiteX117" fmla="*/ 53369 w 9662615"/>
              <a:gd name="connsiteY117" fmla="*/ 1516853 h 1598136"/>
              <a:gd name="connsiteX118" fmla="*/ 2359 w 9662615"/>
              <a:gd name="connsiteY118" fmla="*/ 1515247 h 1598136"/>
              <a:gd name="connsiteX119" fmla="*/ 0 w 9662615"/>
              <a:gd name="connsiteY119" fmla="*/ 1514932 h 1598136"/>
              <a:gd name="connsiteX120" fmla="*/ 0 w 9662615"/>
              <a:gd name="connsiteY120" fmla="*/ 0 h 1598136"/>
              <a:gd name="connsiteX0" fmla="*/ 0 w 9662615"/>
              <a:gd name="connsiteY0" fmla="*/ 0 h 1592835"/>
              <a:gd name="connsiteX1" fmla="*/ 9662615 w 9662615"/>
              <a:gd name="connsiteY1" fmla="*/ 0 h 1592835"/>
              <a:gd name="connsiteX2" fmla="*/ 9662615 w 9662615"/>
              <a:gd name="connsiteY2" fmla="*/ 1280346 h 1592835"/>
              <a:gd name="connsiteX3" fmla="*/ 9658420 w 9662615"/>
              <a:gd name="connsiteY3" fmla="*/ 1280106 h 1592835"/>
              <a:gd name="connsiteX4" fmla="*/ 9469546 w 9662615"/>
              <a:gd name="connsiteY4" fmla="*/ 1289837 h 1592835"/>
              <a:gd name="connsiteX5" fmla="*/ 9385895 w 9662615"/>
              <a:gd name="connsiteY5" fmla="*/ 1269203 h 1592835"/>
              <a:gd name="connsiteX6" fmla="*/ 9144767 w 9662615"/>
              <a:gd name="connsiteY6" fmla="*/ 1264120 h 1592835"/>
              <a:gd name="connsiteX7" fmla="*/ 8837252 w 9662615"/>
              <a:gd name="connsiteY7" fmla="*/ 1350515 h 1592835"/>
              <a:gd name="connsiteX8" fmla="*/ 8705466 w 9662615"/>
              <a:gd name="connsiteY8" fmla="*/ 1342419 h 1592835"/>
              <a:gd name="connsiteX9" fmla="*/ 8652221 w 9662615"/>
              <a:gd name="connsiteY9" fmla="*/ 1326906 h 1592835"/>
              <a:gd name="connsiteX10" fmla="*/ 8632312 w 9662615"/>
              <a:gd name="connsiteY10" fmla="*/ 1326025 h 1592835"/>
              <a:gd name="connsiteX11" fmla="*/ 8591582 w 9662615"/>
              <a:gd name="connsiteY11" fmla="*/ 1341666 h 1592835"/>
              <a:gd name="connsiteX12" fmla="*/ 8537336 w 9662615"/>
              <a:gd name="connsiteY12" fmla="*/ 1341684 h 1592835"/>
              <a:gd name="connsiteX13" fmla="*/ 8472508 w 9662615"/>
              <a:gd name="connsiteY13" fmla="*/ 1363109 h 1592835"/>
              <a:gd name="connsiteX14" fmla="*/ 8258477 w 9662615"/>
              <a:gd name="connsiteY14" fmla="*/ 1370666 h 1592835"/>
              <a:gd name="connsiteX15" fmla="*/ 8197961 w 9662615"/>
              <a:gd name="connsiteY15" fmla="*/ 1392804 h 1592835"/>
              <a:gd name="connsiteX16" fmla="*/ 8171196 w 9662615"/>
              <a:gd name="connsiteY16" fmla="*/ 1397216 h 1592835"/>
              <a:gd name="connsiteX17" fmla="*/ 8127667 w 9662615"/>
              <a:gd name="connsiteY17" fmla="*/ 1418254 h 1592835"/>
              <a:gd name="connsiteX18" fmla="*/ 7974579 w 9662615"/>
              <a:gd name="connsiteY18" fmla="*/ 1383439 h 1592835"/>
              <a:gd name="connsiteX19" fmla="*/ 7768351 w 9662615"/>
              <a:gd name="connsiteY19" fmla="*/ 1395051 h 1592835"/>
              <a:gd name="connsiteX20" fmla="*/ 7635985 w 9662615"/>
              <a:gd name="connsiteY20" fmla="*/ 1386363 h 1592835"/>
              <a:gd name="connsiteX21" fmla="*/ 7466069 w 9662615"/>
              <a:gd name="connsiteY21" fmla="*/ 1377654 h 1592835"/>
              <a:gd name="connsiteX22" fmla="*/ 7355642 w 9662615"/>
              <a:gd name="connsiteY22" fmla="*/ 1407761 h 1592835"/>
              <a:gd name="connsiteX23" fmla="*/ 7151610 w 9662615"/>
              <a:gd name="connsiteY23" fmla="*/ 1397856 h 1592835"/>
              <a:gd name="connsiteX24" fmla="*/ 7082147 w 9662615"/>
              <a:gd name="connsiteY24" fmla="*/ 1406113 h 1592835"/>
              <a:gd name="connsiteX25" fmla="*/ 7014958 w 9662615"/>
              <a:gd name="connsiteY25" fmla="*/ 1396883 h 1592835"/>
              <a:gd name="connsiteX26" fmla="*/ 6907567 w 9662615"/>
              <a:gd name="connsiteY26" fmla="*/ 1419149 h 1592835"/>
              <a:gd name="connsiteX27" fmla="*/ 6748428 w 9662615"/>
              <a:gd name="connsiteY27" fmla="*/ 1420308 h 1592835"/>
              <a:gd name="connsiteX28" fmla="*/ 6654257 w 9662615"/>
              <a:gd name="connsiteY28" fmla="*/ 1424143 h 1592835"/>
              <a:gd name="connsiteX29" fmla="*/ 6620123 w 9662615"/>
              <a:gd name="connsiteY29" fmla="*/ 1430535 h 1592835"/>
              <a:gd name="connsiteX30" fmla="*/ 6571355 w 9662615"/>
              <a:gd name="connsiteY30" fmla="*/ 1436144 h 1592835"/>
              <a:gd name="connsiteX31" fmla="*/ 6486557 w 9662615"/>
              <a:gd name="connsiteY31" fmla="*/ 1449861 h 1592835"/>
              <a:gd name="connsiteX32" fmla="*/ 6370419 w 9662615"/>
              <a:gd name="connsiteY32" fmla="*/ 1461649 h 1592835"/>
              <a:gd name="connsiteX33" fmla="*/ 6278839 w 9662615"/>
              <a:gd name="connsiteY33" fmla="*/ 1449160 h 1592835"/>
              <a:gd name="connsiteX34" fmla="*/ 6272455 w 9662615"/>
              <a:gd name="connsiteY34" fmla="*/ 1453191 h 1592835"/>
              <a:gd name="connsiteX35" fmla="*/ 6212659 w 9662615"/>
              <a:gd name="connsiteY35" fmla="*/ 1454850 h 1592835"/>
              <a:gd name="connsiteX36" fmla="*/ 6069317 w 9662615"/>
              <a:gd name="connsiteY36" fmla="*/ 1445838 h 1592835"/>
              <a:gd name="connsiteX37" fmla="*/ 5878477 w 9662615"/>
              <a:gd name="connsiteY37" fmla="*/ 1439180 h 1592835"/>
              <a:gd name="connsiteX38" fmla="*/ 5838387 w 9662615"/>
              <a:gd name="connsiteY38" fmla="*/ 1444679 h 1592835"/>
              <a:gd name="connsiteX39" fmla="*/ 5771136 w 9662615"/>
              <a:gd name="connsiteY39" fmla="*/ 1453639 h 1592835"/>
              <a:gd name="connsiteX40" fmla="*/ 5724081 w 9662615"/>
              <a:gd name="connsiteY40" fmla="*/ 1470431 h 1592835"/>
              <a:gd name="connsiteX41" fmla="*/ 5666577 w 9662615"/>
              <a:gd name="connsiteY41" fmla="*/ 1473921 h 1592835"/>
              <a:gd name="connsiteX42" fmla="*/ 5649068 w 9662615"/>
              <a:gd name="connsiteY42" fmla="*/ 1461676 h 1592835"/>
              <a:gd name="connsiteX43" fmla="*/ 5588902 w 9662615"/>
              <a:gd name="connsiteY43" fmla="*/ 1469647 h 1592835"/>
              <a:gd name="connsiteX44" fmla="*/ 5498090 w 9662615"/>
              <a:gd name="connsiteY44" fmla="*/ 1483173 h 1592835"/>
              <a:gd name="connsiteX45" fmla="*/ 5444641 w 9662615"/>
              <a:gd name="connsiteY45" fmla="*/ 1487602 h 1592835"/>
              <a:gd name="connsiteX46" fmla="*/ 5299812 w 9662615"/>
              <a:gd name="connsiteY46" fmla="*/ 1503362 h 1592835"/>
              <a:gd name="connsiteX47" fmla="*/ 5213947 w 9662615"/>
              <a:gd name="connsiteY47" fmla="*/ 1516637 h 1592835"/>
              <a:gd name="connsiteX48" fmla="*/ 5090342 w 9662615"/>
              <a:gd name="connsiteY48" fmla="*/ 1546680 h 1592835"/>
              <a:gd name="connsiteX49" fmla="*/ 5129812 w 9662615"/>
              <a:gd name="connsiteY49" fmla="*/ 1521277 h 1592835"/>
              <a:gd name="connsiteX50" fmla="*/ 5059484 w 9662615"/>
              <a:gd name="connsiteY50" fmla="*/ 1546802 h 1592835"/>
              <a:gd name="connsiteX51" fmla="*/ 5038524 w 9662615"/>
              <a:gd name="connsiteY51" fmla="*/ 1545675 h 1592835"/>
              <a:gd name="connsiteX52" fmla="*/ 5026564 w 9662615"/>
              <a:gd name="connsiteY52" fmla="*/ 1545376 h 1592835"/>
              <a:gd name="connsiteX53" fmla="*/ 4969433 w 9662615"/>
              <a:gd name="connsiteY53" fmla="*/ 1550865 h 1592835"/>
              <a:gd name="connsiteX54" fmla="*/ 4921303 w 9662615"/>
              <a:gd name="connsiteY54" fmla="*/ 1575379 h 1592835"/>
              <a:gd name="connsiteX55" fmla="*/ 4863775 w 9662615"/>
              <a:gd name="connsiteY55" fmla="*/ 1562633 h 1592835"/>
              <a:gd name="connsiteX56" fmla="*/ 4847242 w 9662615"/>
              <a:gd name="connsiteY56" fmla="*/ 1565435 h 1592835"/>
              <a:gd name="connsiteX57" fmla="*/ 4856839 w 9662615"/>
              <a:gd name="connsiteY57" fmla="*/ 1592835 h 1592835"/>
              <a:gd name="connsiteX58" fmla="*/ 4791466 w 9662615"/>
              <a:gd name="connsiteY58" fmla="*/ 1561324 h 1592835"/>
              <a:gd name="connsiteX59" fmla="*/ 4784247 w 9662615"/>
              <a:gd name="connsiteY59" fmla="*/ 1562342 h 1592835"/>
              <a:gd name="connsiteX60" fmla="*/ 4748477 w 9662615"/>
              <a:gd name="connsiteY60" fmla="*/ 1556925 h 1592835"/>
              <a:gd name="connsiteX61" fmla="*/ 4730033 w 9662615"/>
              <a:gd name="connsiteY61" fmla="*/ 1555274 h 1592835"/>
              <a:gd name="connsiteX62" fmla="*/ 4724747 w 9662615"/>
              <a:gd name="connsiteY62" fmla="*/ 1552439 h 1592835"/>
              <a:gd name="connsiteX63" fmla="*/ 4697562 w 9662615"/>
              <a:gd name="connsiteY63" fmla="*/ 1551206 h 1592835"/>
              <a:gd name="connsiteX64" fmla="*/ 4662664 w 9662615"/>
              <a:gd name="connsiteY64" fmla="*/ 1573162 h 1592835"/>
              <a:gd name="connsiteX65" fmla="*/ 4603028 w 9662615"/>
              <a:gd name="connsiteY65" fmla="*/ 1568821 h 1592835"/>
              <a:gd name="connsiteX66" fmla="*/ 4541612 w 9662615"/>
              <a:gd name="connsiteY66" fmla="*/ 1545262 h 1592835"/>
              <a:gd name="connsiteX67" fmla="*/ 4422155 w 9662615"/>
              <a:gd name="connsiteY67" fmla="*/ 1542059 h 1592835"/>
              <a:gd name="connsiteX68" fmla="*/ 4221826 w 9662615"/>
              <a:gd name="connsiteY68" fmla="*/ 1508923 h 1592835"/>
              <a:gd name="connsiteX69" fmla="*/ 4096601 w 9662615"/>
              <a:gd name="connsiteY69" fmla="*/ 1521563 h 1592835"/>
              <a:gd name="connsiteX70" fmla="*/ 3970635 w 9662615"/>
              <a:gd name="connsiteY70" fmla="*/ 1544815 h 1592835"/>
              <a:gd name="connsiteX71" fmla="*/ 3833906 w 9662615"/>
              <a:gd name="connsiteY71" fmla="*/ 1516637 h 1592835"/>
              <a:gd name="connsiteX72" fmla="*/ 3696258 w 9662615"/>
              <a:gd name="connsiteY72" fmla="*/ 1537563 h 1592835"/>
              <a:gd name="connsiteX73" fmla="*/ 3594070 w 9662615"/>
              <a:gd name="connsiteY73" fmla="*/ 1509422 h 1592835"/>
              <a:gd name="connsiteX74" fmla="*/ 3565233 w 9662615"/>
              <a:gd name="connsiteY74" fmla="*/ 1515122 h 1592835"/>
              <a:gd name="connsiteX75" fmla="*/ 3560267 w 9662615"/>
              <a:gd name="connsiteY75" fmla="*/ 1516288 h 1592835"/>
              <a:gd name="connsiteX76" fmla="*/ 3540258 w 9662615"/>
              <a:gd name="connsiteY76" fmla="*/ 1516976 h 1592835"/>
              <a:gd name="connsiteX77" fmla="*/ 3534780 w 9662615"/>
              <a:gd name="connsiteY77" fmla="*/ 1522141 h 1592835"/>
              <a:gd name="connsiteX78" fmla="*/ 3504783 w 9662615"/>
              <a:gd name="connsiteY78" fmla="*/ 1526739 h 1592835"/>
              <a:gd name="connsiteX79" fmla="*/ 3430805 w 9662615"/>
              <a:gd name="connsiteY79" fmla="*/ 1542521 h 1592835"/>
              <a:gd name="connsiteX80" fmla="*/ 3292707 w 9662615"/>
              <a:gd name="connsiteY80" fmla="*/ 1520490 h 1592835"/>
              <a:gd name="connsiteX81" fmla="*/ 3187872 w 9662615"/>
              <a:gd name="connsiteY81" fmla="*/ 1519991 h 1592835"/>
              <a:gd name="connsiteX82" fmla="*/ 3148026 w 9662615"/>
              <a:gd name="connsiteY82" fmla="*/ 1524777 h 1592835"/>
              <a:gd name="connsiteX83" fmla="*/ 3092394 w 9662615"/>
              <a:gd name="connsiteY83" fmla="*/ 1528115 h 1592835"/>
              <a:gd name="connsiteX84" fmla="*/ 2994200 w 9662615"/>
              <a:gd name="connsiteY84" fmla="*/ 1537857 h 1592835"/>
              <a:gd name="connsiteX85" fmla="*/ 2862301 w 9662615"/>
              <a:gd name="connsiteY85" fmla="*/ 1544250 h 1592835"/>
              <a:gd name="connsiteX86" fmla="*/ 2766335 w 9662615"/>
              <a:gd name="connsiteY86" fmla="*/ 1527662 h 1592835"/>
              <a:gd name="connsiteX87" fmla="*/ 2757836 w 9662615"/>
              <a:gd name="connsiteY87" fmla="*/ 1531371 h 1592835"/>
              <a:gd name="connsiteX88" fmla="*/ 2691555 w 9662615"/>
              <a:gd name="connsiteY88" fmla="*/ 1530283 h 1592835"/>
              <a:gd name="connsiteX89" fmla="*/ 2491676 w 9662615"/>
              <a:gd name="connsiteY89" fmla="*/ 1500859 h 1592835"/>
              <a:gd name="connsiteX90" fmla="*/ 2378036 w 9662615"/>
              <a:gd name="connsiteY90" fmla="*/ 1520645 h 1592835"/>
              <a:gd name="connsiteX91" fmla="*/ 2284269 w 9662615"/>
              <a:gd name="connsiteY91" fmla="*/ 1503068 h 1592835"/>
              <a:gd name="connsiteX92" fmla="*/ 2207104 w 9662615"/>
              <a:gd name="connsiteY92" fmla="*/ 1508888 h 1592835"/>
              <a:gd name="connsiteX93" fmla="*/ 2149226 w 9662615"/>
              <a:gd name="connsiteY93" fmla="*/ 1523409 h 1592835"/>
              <a:gd name="connsiteX94" fmla="*/ 2084783 w 9662615"/>
              <a:gd name="connsiteY94" fmla="*/ 1524245 h 1592835"/>
              <a:gd name="connsiteX95" fmla="*/ 2070075 w 9662615"/>
              <a:gd name="connsiteY95" fmla="*/ 1511285 h 1592835"/>
              <a:gd name="connsiteX96" fmla="*/ 2001057 w 9662615"/>
              <a:gd name="connsiteY96" fmla="*/ 1516449 h 1592835"/>
              <a:gd name="connsiteX97" fmla="*/ 1896330 w 9662615"/>
              <a:gd name="connsiteY97" fmla="*/ 1525725 h 1592835"/>
              <a:gd name="connsiteX98" fmla="*/ 1835994 w 9662615"/>
              <a:gd name="connsiteY98" fmla="*/ 1527678 h 1592835"/>
              <a:gd name="connsiteX99" fmla="*/ 1671119 w 9662615"/>
              <a:gd name="connsiteY99" fmla="*/ 1536701 h 1592835"/>
              <a:gd name="connsiteX100" fmla="*/ 1601337 w 9662615"/>
              <a:gd name="connsiteY100" fmla="*/ 1548552 h 1592835"/>
              <a:gd name="connsiteX101" fmla="*/ 1407755 w 9662615"/>
              <a:gd name="connsiteY101" fmla="*/ 1571444 h 1592835"/>
              <a:gd name="connsiteX102" fmla="*/ 1271994 w 9662615"/>
              <a:gd name="connsiteY102" fmla="*/ 1579471 h 1592835"/>
              <a:gd name="connsiteX103" fmla="*/ 1249226 w 9662615"/>
              <a:gd name="connsiteY103" fmla="*/ 1583140 h 1592835"/>
              <a:gd name="connsiteX104" fmla="*/ 1217719 w 9662615"/>
              <a:gd name="connsiteY104" fmla="*/ 1580863 h 1592835"/>
              <a:gd name="connsiteX105" fmla="*/ 1091432 w 9662615"/>
              <a:gd name="connsiteY105" fmla="*/ 1571003 h 1592835"/>
              <a:gd name="connsiteX106" fmla="*/ 992039 w 9662615"/>
              <a:gd name="connsiteY106" fmla="*/ 1556662 h 1592835"/>
              <a:gd name="connsiteX107" fmla="*/ 868264 w 9662615"/>
              <a:gd name="connsiteY107" fmla="*/ 1566392 h 1592835"/>
              <a:gd name="connsiteX108" fmla="*/ 792765 w 9662615"/>
              <a:gd name="connsiteY108" fmla="*/ 1563102 h 1592835"/>
              <a:gd name="connsiteX109" fmla="*/ 669055 w 9662615"/>
              <a:gd name="connsiteY109" fmla="*/ 1543638 h 1592835"/>
              <a:gd name="connsiteX110" fmla="*/ 506152 w 9662615"/>
              <a:gd name="connsiteY110" fmla="*/ 1549124 h 1592835"/>
              <a:gd name="connsiteX111" fmla="*/ 472797 w 9662615"/>
              <a:gd name="connsiteY111" fmla="*/ 1568904 h 1592835"/>
              <a:gd name="connsiteX112" fmla="*/ 427864 w 9662615"/>
              <a:gd name="connsiteY112" fmla="*/ 1580848 h 1592835"/>
              <a:gd name="connsiteX113" fmla="*/ 408381 w 9662615"/>
              <a:gd name="connsiteY113" fmla="*/ 1552940 h 1592835"/>
              <a:gd name="connsiteX114" fmla="*/ 267163 w 9662615"/>
              <a:gd name="connsiteY114" fmla="*/ 1531913 h 1592835"/>
              <a:gd name="connsiteX115" fmla="*/ 196644 w 9662615"/>
              <a:gd name="connsiteY115" fmla="*/ 1524565 h 1592835"/>
              <a:gd name="connsiteX116" fmla="*/ 86819 w 9662615"/>
              <a:gd name="connsiteY116" fmla="*/ 1519517 h 1592835"/>
              <a:gd name="connsiteX117" fmla="*/ 53369 w 9662615"/>
              <a:gd name="connsiteY117" fmla="*/ 1516853 h 1592835"/>
              <a:gd name="connsiteX118" fmla="*/ 2359 w 9662615"/>
              <a:gd name="connsiteY118" fmla="*/ 1515247 h 1592835"/>
              <a:gd name="connsiteX119" fmla="*/ 0 w 9662615"/>
              <a:gd name="connsiteY119" fmla="*/ 1514932 h 1592835"/>
              <a:gd name="connsiteX120" fmla="*/ 0 w 9662615"/>
              <a:gd name="connsiteY120" fmla="*/ 0 h 1592835"/>
              <a:gd name="connsiteX0" fmla="*/ 0 w 9662615"/>
              <a:gd name="connsiteY0" fmla="*/ 0 h 1592835"/>
              <a:gd name="connsiteX1" fmla="*/ 9662615 w 9662615"/>
              <a:gd name="connsiteY1" fmla="*/ 0 h 1592835"/>
              <a:gd name="connsiteX2" fmla="*/ 9662615 w 9662615"/>
              <a:gd name="connsiteY2" fmla="*/ 1280346 h 1592835"/>
              <a:gd name="connsiteX3" fmla="*/ 9658420 w 9662615"/>
              <a:gd name="connsiteY3" fmla="*/ 1280106 h 1592835"/>
              <a:gd name="connsiteX4" fmla="*/ 9469546 w 9662615"/>
              <a:gd name="connsiteY4" fmla="*/ 1289837 h 1592835"/>
              <a:gd name="connsiteX5" fmla="*/ 9385895 w 9662615"/>
              <a:gd name="connsiteY5" fmla="*/ 1269203 h 1592835"/>
              <a:gd name="connsiteX6" fmla="*/ 9144767 w 9662615"/>
              <a:gd name="connsiteY6" fmla="*/ 1264120 h 1592835"/>
              <a:gd name="connsiteX7" fmla="*/ 8837252 w 9662615"/>
              <a:gd name="connsiteY7" fmla="*/ 1350515 h 1592835"/>
              <a:gd name="connsiteX8" fmla="*/ 8705466 w 9662615"/>
              <a:gd name="connsiteY8" fmla="*/ 1342419 h 1592835"/>
              <a:gd name="connsiteX9" fmla="*/ 8652221 w 9662615"/>
              <a:gd name="connsiteY9" fmla="*/ 1326906 h 1592835"/>
              <a:gd name="connsiteX10" fmla="*/ 8632312 w 9662615"/>
              <a:gd name="connsiteY10" fmla="*/ 1326025 h 1592835"/>
              <a:gd name="connsiteX11" fmla="*/ 8591582 w 9662615"/>
              <a:gd name="connsiteY11" fmla="*/ 1341666 h 1592835"/>
              <a:gd name="connsiteX12" fmla="*/ 8537336 w 9662615"/>
              <a:gd name="connsiteY12" fmla="*/ 1341684 h 1592835"/>
              <a:gd name="connsiteX13" fmla="*/ 8472508 w 9662615"/>
              <a:gd name="connsiteY13" fmla="*/ 1363109 h 1592835"/>
              <a:gd name="connsiteX14" fmla="*/ 8258477 w 9662615"/>
              <a:gd name="connsiteY14" fmla="*/ 1370666 h 1592835"/>
              <a:gd name="connsiteX15" fmla="*/ 8197961 w 9662615"/>
              <a:gd name="connsiteY15" fmla="*/ 1392804 h 1592835"/>
              <a:gd name="connsiteX16" fmla="*/ 8171196 w 9662615"/>
              <a:gd name="connsiteY16" fmla="*/ 1397216 h 1592835"/>
              <a:gd name="connsiteX17" fmla="*/ 8127667 w 9662615"/>
              <a:gd name="connsiteY17" fmla="*/ 1418254 h 1592835"/>
              <a:gd name="connsiteX18" fmla="*/ 7974579 w 9662615"/>
              <a:gd name="connsiteY18" fmla="*/ 1383439 h 1592835"/>
              <a:gd name="connsiteX19" fmla="*/ 7768351 w 9662615"/>
              <a:gd name="connsiteY19" fmla="*/ 1395051 h 1592835"/>
              <a:gd name="connsiteX20" fmla="*/ 7635985 w 9662615"/>
              <a:gd name="connsiteY20" fmla="*/ 1386363 h 1592835"/>
              <a:gd name="connsiteX21" fmla="*/ 7466069 w 9662615"/>
              <a:gd name="connsiteY21" fmla="*/ 1377654 h 1592835"/>
              <a:gd name="connsiteX22" fmla="*/ 7355642 w 9662615"/>
              <a:gd name="connsiteY22" fmla="*/ 1407761 h 1592835"/>
              <a:gd name="connsiteX23" fmla="*/ 7151610 w 9662615"/>
              <a:gd name="connsiteY23" fmla="*/ 1397856 h 1592835"/>
              <a:gd name="connsiteX24" fmla="*/ 7082147 w 9662615"/>
              <a:gd name="connsiteY24" fmla="*/ 1406113 h 1592835"/>
              <a:gd name="connsiteX25" fmla="*/ 7014958 w 9662615"/>
              <a:gd name="connsiteY25" fmla="*/ 1396883 h 1592835"/>
              <a:gd name="connsiteX26" fmla="*/ 6907567 w 9662615"/>
              <a:gd name="connsiteY26" fmla="*/ 1419149 h 1592835"/>
              <a:gd name="connsiteX27" fmla="*/ 6748428 w 9662615"/>
              <a:gd name="connsiteY27" fmla="*/ 1420308 h 1592835"/>
              <a:gd name="connsiteX28" fmla="*/ 6654257 w 9662615"/>
              <a:gd name="connsiteY28" fmla="*/ 1424143 h 1592835"/>
              <a:gd name="connsiteX29" fmla="*/ 6620123 w 9662615"/>
              <a:gd name="connsiteY29" fmla="*/ 1430535 h 1592835"/>
              <a:gd name="connsiteX30" fmla="*/ 6571355 w 9662615"/>
              <a:gd name="connsiteY30" fmla="*/ 1436144 h 1592835"/>
              <a:gd name="connsiteX31" fmla="*/ 6486557 w 9662615"/>
              <a:gd name="connsiteY31" fmla="*/ 1449861 h 1592835"/>
              <a:gd name="connsiteX32" fmla="*/ 6370419 w 9662615"/>
              <a:gd name="connsiteY32" fmla="*/ 1461649 h 1592835"/>
              <a:gd name="connsiteX33" fmla="*/ 6278839 w 9662615"/>
              <a:gd name="connsiteY33" fmla="*/ 1449160 h 1592835"/>
              <a:gd name="connsiteX34" fmla="*/ 6272455 w 9662615"/>
              <a:gd name="connsiteY34" fmla="*/ 1453191 h 1592835"/>
              <a:gd name="connsiteX35" fmla="*/ 6212659 w 9662615"/>
              <a:gd name="connsiteY35" fmla="*/ 1454850 h 1592835"/>
              <a:gd name="connsiteX36" fmla="*/ 6069317 w 9662615"/>
              <a:gd name="connsiteY36" fmla="*/ 1445838 h 1592835"/>
              <a:gd name="connsiteX37" fmla="*/ 5878477 w 9662615"/>
              <a:gd name="connsiteY37" fmla="*/ 1439180 h 1592835"/>
              <a:gd name="connsiteX38" fmla="*/ 5838387 w 9662615"/>
              <a:gd name="connsiteY38" fmla="*/ 1444679 h 1592835"/>
              <a:gd name="connsiteX39" fmla="*/ 5771136 w 9662615"/>
              <a:gd name="connsiteY39" fmla="*/ 1453639 h 1592835"/>
              <a:gd name="connsiteX40" fmla="*/ 5724081 w 9662615"/>
              <a:gd name="connsiteY40" fmla="*/ 1470431 h 1592835"/>
              <a:gd name="connsiteX41" fmla="*/ 5666577 w 9662615"/>
              <a:gd name="connsiteY41" fmla="*/ 1473921 h 1592835"/>
              <a:gd name="connsiteX42" fmla="*/ 5649068 w 9662615"/>
              <a:gd name="connsiteY42" fmla="*/ 1461676 h 1592835"/>
              <a:gd name="connsiteX43" fmla="*/ 5588902 w 9662615"/>
              <a:gd name="connsiteY43" fmla="*/ 1469647 h 1592835"/>
              <a:gd name="connsiteX44" fmla="*/ 5498090 w 9662615"/>
              <a:gd name="connsiteY44" fmla="*/ 1483173 h 1592835"/>
              <a:gd name="connsiteX45" fmla="*/ 5444641 w 9662615"/>
              <a:gd name="connsiteY45" fmla="*/ 1487602 h 1592835"/>
              <a:gd name="connsiteX46" fmla="*/ 5299812 w 9662615"/>
              <a:gd name="connsiteY46" fmla="*/ 1503362 h 1592835"/>
              <a:gd name="connsiteX47" fmla="*/ 5213947 w 9662615"/>
              <a:gd name="connsiteY47" fmla="*/ 1516637 h 1592835"/>
              <a:gd name="connsiteX48" fmla="*/ 5090342 w 9662615"/>
              <a:gd name="connsiteY48" fmla="*/ 1546680 h 1592835"/>
              <a:gd name="connsiteX49" fmla="*/ 5129812 w 9662615"/>
              <a:gd name="connsiteY49" fmla="*/ 1521277 h 1592835"/>
              <a:gd name="connsiteX50" fmla="*/ 5059484 w 9662615"/>
              <a:gd name="connsiteY50" fmla="*/ 1546802 h 1592835"/>
              <a:gd name="connsiteX51" fmla="*/ 5038524 w 9662615"/>
              <a:gd name="connsiteY51" fmla="*/ 1545675 h 1592835"/>
              <a:gd name="connsiteX52" fmla="*/ 5026564 w 9662615"/>
              <a:gd name="connsiteY52" fmla="*/ 1545376 h 1592835"/>
              <a:gd name="connsiteX53" fmla="*/ 4969433 w 9662615"/>
              <a:gd name="connsiteY53" fmla="*/ 1550865 h 1592835"/>
              <a:gd name="connsiteX54" fmla="*/ 4921303 w 9662615"/>
              <a:gd name="connsiteY54" fmla="*/ 1575379 h 1592835"/>
              <a:gd name="connsiteX55" fmla="*/ 4863775 w 9662615"/>
              <a:gd name="connsiteY55" fmla="*/ 1562633 h 1592835"/>
              <a:gd name="connsiteX56" fmla="*/ 4847242 w 9662615"/>
              <a:gd name="connsiteY56" fmla="*/ 1565435 h 1592835"/>
              <a:gd name="connsiteX57" fmla="*/ 4856839 w 9662615"/>
              <a:gd name="connsiteY57" fmla="*/ 1592835 h 1592835"/>
              <a:gd name="connsiteX58" fmla="*/ 4791466 w 9662615"/>
              <a:gd name="connsiteY58" fmla="*/ 1561324 h 1592835"/>
              <a:gd name="connsiteX59" fmla="*/ 4784247 w 9662615"/>
              <a:gd name="connsiteY59" fmla="*/ 1562342 h 1592835"/>
              <a:gd name="connsiteX60" fmla="*/ 4748477 w 9662615"/>
              <a:gd name="connsiteY60" fmla="*/ 1556925 h 1592835"/>
              <a:gd name="connsiteX61" fmla="*/ 4730033 w 9662615"/>
              <a:gd name="connsiteY61" fmla="*/ 1555274 h 1592835"/>
              <a:gd name="connsiteX62" fmla="*/ 4697562 w 9662615"/>
              <a:gd name="connsiteY62" fmla="*/ 1551206 h 1592835"/>
              <a:gd name="connsiteX63" fmla="*/ 4662664 w 9662615"/>
              <a:gd name="connsiteY63" fmla="*/ 1573162 h 1592835"/>
              <a:gd name="connsiteX64" fmla="*/ 4603028 w 9662615"/>
              <a:gd name="connsiteY64" fmla="*/ 1568821 h 1592835"/>
              <a:gd name="connsiteX65" fmla="*/ 4541612 w 9662615"/>
              <a:gd name="connsiteY65" fmla="*/ 1545262 h 1592835"/>
              <a:gd name="connsiteX66" fmla="*/ 4422155 w 9662615"/>
              <a:gd name="connsiteY66" fmla="*/ 1542059 h 1592835"/>
              <a:gd name="connsiteX67" fmla="*/ 4221826 w 9662615"/>
              <a:gd name="connsiteY67" fmla="*/ 1508923 h 1592835"/>
              <a:gd name="connsiteX68" fmla="*/ 4096601 w 9662615"/>
              <a:gd name="connsiteY68" fmla="*/ 1521563 h 1592835"/>
              <a:gd name="connsiteX69" fmla="*/ 3970635 w 9662615"/>
              <a:gd name="connsiteY69" fmla="*/ 1544815 h 1592835"/>
              <a:gd name="connsiteX70" fmla="*/ 3833906 w 9662615"/>
              <a:gd name="connsiteY70" fmla="*/ 1516637 h 1592835"/>
              <a:gd name="connsiteX71" fmla="*/ 3696258 w 9662615"/>
              <a:gd name="connsiteY71" fmla="*/ 1537563 h 1592835"/>
              <a:gd name="connsiteX72" fmla="*/ 3594070 w 9662615"/>
              <a:gd name="connsiteY72" fmla="*/ 1509422 h 1592835"/>
              <a:gd name="connsiteX73" fmla="*/ 3565233 w 9662615"/>
              <a:gd name="connsiteY73" fmla="*/ 1515122 h 1592835"/>
              <a:gd name="connsiteX74" fmla="*/ 3560267 w 9662615"/>
              <a:gd name="connsiteY74" fmla="*/ 1516288 h 1592835"/>
              <a:gd name="connsiteX75" fmla="*/ 3540258 w 9662615"/>
              <a:gd name="connsiteY75" fmla="*/ 1516976 h 1592835"/>
              <a:gd name="connsiteX76" fmla="*/ 3534780 w 9662615"/>
              <a:gd name="connsiteY76" fmla="*/ 1522141 h 1592835"/>
              <a:gd name="connsiteX77" fmla="*/ 3504783 w 9662615"/>
              <a:gd name="connsiteY77" fmla="*/ 1526739 h 1592835"/>
              <a:gd name="connsiteX78" fmla="*/ 3430805 w 9662615"/>
              <a:gd name="connsiteY78" fmla="*/ 1542521 h 1592835"/>
              <a:gd name="connsiteX79" fmla="*/ 3292707 w 9662615"/>
              <a:gd name="connsiteY79" fmla="*/ 1520490 h 1592835"/>
              <a:gd name="connsiteX80" fmla="*/ 3187872 w 9662615"/>
              <a:gd name="connsiteY80" fmla="*/ 1519991 h 1592835"/>
              <a:gd name="connsiteX81" fmla="*/ 3148026 w 9662615"/>
              <a:gd name="connsiteY81" fmla="*/ 1524777 h 1592835"/>
              <a:gd name="connsiteX82" fmla="*/ 3092394 w 9662615"/>
              <a:gd name="connsiteY82" fmla="*/ 1528115 h 1592835"/>
              <a:gd name="connsiteX83" fmla="*/ 2994200 w 9662615"/>
              <a:gd name="connsiteY83" fmla="*/ 1537857 h 1592835"/>
              <a:gd name="connsiteX84" fmla="*/ 2862301 w 9662615"/>
              <a:gd name="connsiteY84" fmla="*/ 1544250 h 1592835"/>
              <a:gd name="connsiteX85" fmla="*/ 2766335 w 9662615"/>
              <a:gd name="connsiteY85" fmla="*/ 1527662 h 1592835"/>
              <a:gd name="connsiteX86" fmla="*/ 2757836 w 9662615"/>
              <a:gd name="connsiteY86" fmla="*/ 1531371 h 1592835"/>
              <a:gd name="connsiteX87" fmla="*/ 2691555 w 9662615"/>
              <a:gd name="connsiteY87" fmla="*/ 1530283 h 1592835"/>
              <a:gd name="connsiteX88" fmla="*/ 2491676 w 9662615"/>
              <a:gd name="connsiteY88" fmla="*/ 1500859 h 1592835"/>
              <a:gd name="connsiteX89" fmla="*/ 2378036 w 9662615"/>
              <a:gd name="connsiteY89" fmla="*/ 1520645 h 1592835"/>
              <a:gd name="connsiteX90" fmla="*/ 2284269 w 9662615"/>
              <a:gd name="connsiteY90" fmla="*/ 1503068 h 1592835"/>
              <a:gd name="connsiteX91" fmla="*/ 2207104 w 9662615"/>
              <a:gd name="connsiteY91" fmla="*/ 1508888 h 1592835"/>
              <a:gd name="connsiteX92" fmla="*/ 2149226 w 9662615"/>
              <a:gd name="connsiteY92" fmla="*/ 1523409 h 1592835"/>
              <a:gd name="connsiteX93" fmla="*/ 2084783 w 9662615"/>
              <a:gd name="connsiteY93" fmla="*/ 1524245 h 1592835"/>
              <a:gd name="connsiteX94" fmla="*/ 2070075 w 9662615"/>
              <a:gd name="connsiteY94" fmla="*/ 1511285 h 1592835"/>
              <a:gd name="connsiteX95" fmla="*/ 2001057 w 9662615"/>
              <a:gd name="connsiteY95" fmla="*/ 1516449 h 1592835"/>
              <a:gd name="connsiteX96" fmla="*/ 1896330 w 9662615"/>
              <a:gd name="connsiteY96" fmla="*/ 1525725 h 1592835"/>
              <a:gd name="connsiteX97" fmla="*/ 1835994 w 9662615"/>
              <a:gd name="connsiteY97" fmla="*/ 1527678 h 1592835"/>
              <a:gd name="connsiteX98" fmla="*/ 1671119 w 9662615"/>
              <a:gd name="connsiteY98" fmla="*/ 1536701 h 1592835"/>
              <a:gd name="connsiteX99" fmla="*/ 1601337 w 9662615"/>
              <a:gd name="connsiteY99" fmla="*/ 1548552 h 1592835"/>
              <a:gd name="connsiteX100" fmla="*/ 1407755 w 9662615"/>
              <a:gd name="connsiteY100" fmla="*/ 1571444 h 1592835"/>
              <a:gd name="connsiteX101" fmla="*/ 1271994 w 9662615"/>
              <a:gd name="connsiteY101" fmla="*/ 1579471 h 1592835"/>
              <a:gd name="connsiteX102" fmla="*/ 1249226 w 9662615"/>
              <a:gd name="connsiteY102" fmla="*/ 1583140 h 1592835"/>
              <a:gd name="connsiteX103" fmla="*/ 1217719 w 9662615"/>
              <a:gd name="connsiteY103" fmla="*/ 1580863 h 1592835"/>
              <a:gd name="connsiteX104" fmla="*/ 1091432 w 9662615"/>
              <a:gd name="connsiteY104" fmla="*/ 1571003 h 1592835"/>
              <a:gd name="connsiteX105" fmla="*/ 992039 w 9662615"/>
              <a:gd name="connsiteY105" fmla="*/ 1556662 h 1592835"/>
              <a:gd name="connsiteX106" fmla="*/ 868264 w 9662615"/>
              <a:gd name="connsiteY106" fmla="*/ 1566392 h 1592835"/>
              <a:gd name="connsiteX107" fmla="*/ 792765 w 9662615"/>
              <a:gd name="connsiteY107" fmla="*/ 1563102 h 1592835"/>
              <a:gd name="connsiteX108" fmla="*/ 669055 w 9662615"/>
              <a:gd name="connsiteY108" fmla="*/ 1543638 h 1592835"/>
              <a:gd name="connsiteX109" fmla="*/ 506152 w 9662615"/>
              <a:gd name="connsiteY109" fmla="*/ 1549124 h 1592835"/>
              <a:gd name="connsiteX110" fmla="*/ 472797 w 9662615"/>
              <a:gd name="connsiteY110" fmla="*/ 1568904 h 1592835"/>
              <a:gd name="connsiteX111" fmla="*/ 427864 w 9662615"/>
              <a:gd name="connsiteY111" fmla="*/ 1580848 h 1592835"/>
              <a:gd name="connsiteX112" fmla="*/ 408381 w 9662615"/>
              <a:gd name="connsiteY112" fmla="*/ 1552940 h 1592835"/>
              <a:gd name="connsiteX113" fmla="*/ 267163 w 9662615"/>
              <a:gd name="connsiteY113" fmla="*/ 1531913 h 1592835"/>
              <a:gd name="connsiteX114" fmla="*/ 196644 w 9662615"/>
              <a:gd name="connsiteY114" fmla="*/ 1524565 h 1592835"/>
              <a:gd name="connsiteX115" fmla="*/ 86819 w 9662615"/>
              <a:gd name="connsiteY115" fmla="*/ 1519517 h 1592835"/>
              <a:gd name="connsiteX116" fmla="*/ 53369 w 9662615"/>
              <a:gd name="connsiteY116" fmla="*/ 1516853 h 1592835"/>
              <a:gd name="connsiteX117" fmla="*/ 2359 w 9662615"/>
              <a:gd name="connsiteY117" fmla="*/ 1515247 h 1592835"/>
              <a:gd name="connsiteX118" fmla="*/ 0 w 9662615"/>
              <a:gd name="connsiteY118" fmla="*/ 1514932 h 1592835"/>
              <a:gd name="connsiteX119" fmla="*/ 0 w 9662615"/>
              <a:gd name="connsiteY119" fmla="*/ 0 h 1592835"/>
              <a:gd name="connsiteX0" fmla="*/ 0 w 9662615"/>
              <a:gd name="connsiteY0" fmla="*/ 0 h 1592835"/>
              <a:gd name="connsiteX1" fmla="*/ 9662615 w 9662615"/>
              <a:gd name="connsiteY1" fmla="*/ 0 h 1592835"/>
              <a:gd name="connsiteX2" fmla="*/ 9662615 w 9662615"/>
              <a:gd name="connsiteY2" fmla="*/ 1280346 h 1592835"/>
              <a:gd name="connsiteX3" fmla="*/ 9658420 w 9662615"/>
              <a:gd name="connsiteY3" fmla="*/ 1280106 h 1592835"/>
              <a:gd name="connsiteX4" fmla="*/ 9469546 w 9662615"/>
              <a:gd name="connsiteY4" fmla="*/ 1289837 h 1592835"/>
              <a:gd name="connsiteX5" fmla="*/ 9385895 w 9662615"/>
              <a:gd name="connsiteY5" fmla="*/ 1269203 h 1592835"/>
              <a:gd name="connsiteX6" fmla="*/ 9144767 w 9662615"/>
              <a:gd name="connsiteY6" fmla="*/ 1264120 h 1592835"/>
              <a:gd name="connsiteX7" fmla="*/ 8837252 w 9662615"/>
              <a:gd name="connsiteY7" fmla="*/ 1350515 h 1592835"/>
              <a:gd name="connsiteX8" fmla="*/ 8705466 w 9662615"/>
              <a:gd name="connsiteY8" fmla="*/ 1342419 h 1592835"/>
              <a:gd name="connsiteX9" fmla="*/ 8652221 w 9662615"/>
              <a:gd name="connsiteY9" fmla="*/ 1326906 h 1592835"/>
              <a:gd name="connsiteX10" fmla="*/ 8632312 w 9662615"/>
              <a:gd name="connsiteY10" fmla="*/ 1326025 h 1592835"/>
              <a:gd name="connsiteX11" fmla="*/ 8591582 w 9662615"/>
              <a:gd name="connsiteY11" fmla="*/ 1341666 h 1592835"/>
              <a:gd name="connsiteX12" fmla="*/ 8537336 w 9662615"/>
              <a:gd name="connsiteY12" fmla="*/ 1341684 h 1592835"/>
              <a:gd name="connsiteX13" fmla="*/ 8472508 w 9662615"/>
              <a:gd name="connsiteY13" fmla="*/ 1363109 h 1592835"/>
              <a:gd name="connsiteX14" fmla="*/ 8258477 w 9662615"/>
              <a:gd name="connsiteY14" fmla="*/ 1370666 h 1592835"/>
              <a:gd name="connsiteX15" fmla="*/ 8197961 w 9662615"/>
              <a:gd name="connsiteY15" fmla="*/ 1392804 h 1592835"/>
              <a:gd name="connsiteX16" fmla="*/ 8171196 w 9662615"/>
              <a:gd name="connsiteY16" fmla="*/ 1397216 h 1592835"/>
              <a:gd name="connsiteX17" fmla="*/ 8127667 w 9662615"/>
              <a:gd name="connsiteY17" fmla="*/ 1418254 h 1592835"/>
              <a:gd name="connsiteX18" fmla="*/ 7974579 w 9662615"/>
              <a:gd name="connsiteY18" fmla="*/ 1383439 h 1592835"/>
              <a:gd name="connsiteX19" fmla="*/ 7768351 w 9662615"/>
              <a:gd name="connsiteY19" fmla="*/ 1395051 h 1592835"/>
              <a:gd name="connsiteX20" fmla="*/ 7635985 w 9662615"/>
              <a:gd name="connsiteY20" fmla="*/ 1386363 h 1592835"/>
              <a:gd name="connsiteX21" fmla="*/ 7466069 w 9662615"/>
              <a:gd name="connsiteY21" fmla="*/ 1377654 h 1592835"/>
              <a:gd name="connsiteX22" fmla="*/ 7355642 w 9662615"/>
              <a:gd name="connsiteY22" fmla="*/ 1407761 h 1592835"/>
              <a:gd name="connsiteX23" fmla="*/ 7151610 w 9662615"/>
              <a:gd name="connsiteY23" fmla="*/ 1397856 h 1592835"/>
              <a:gd name="connsiteX24" fmla="*/ 7082147 w 9662615"/>
              <a:gd name="connsiteY24" fmla="*/ 1406113 h 1592835"/>
              <a:gd name="connsiteX25" fmla="*/ 7014958 w 9662615"/>
              <a:gd name="connsiteY25" fmla="*/ 1396883 h 1592835"/>
              <a:gd name="connsiteX26" fmla="*/ 6907567 w 9662615"/>
              <a:gd name="connsiteY26" fmla="*/ 1419149 h 1592835"/>
              <a:gd name="connsiteX27" fmla="*/ 6748428 w 9662615"/>
              <a:gd name="connsiteY27" fmla="*/ 1420308 h 1592835"/>
              <a:gd name="connsiteX28" fmla="*/ 6654257 w 9662615"/>
              <a:gd name="connsiteY28" fmla="*/ 1424143 h 1592835"/>
              <a:gd name="connsiteX29" fmla="*/ 6620123 w 9662615"/>
              <a:gd name="connsiteY29" fmla="*/ 1430535 h 1592835"/>
              <a:gd name="connsiteX30" fmla="*/ 6571355 w 9662615"/>
              <a:gd name="connsiteY30" fmla="*/ 1436144 h 1592835"/>
              <a:gd name="connsiteX31" fmla="*/ 6486557 w 9662615"/>
              <a:gd name="connsiteY31" fmla="*/ 1449861 h 1592835"/>
              <a:gd name="connsiteX32" fmla="*/ 6370419 w 9662615"/>
              <a:gd name="connsiteY32" fmla="*/ 1461649 h 1592835"/>
              <a:gd name="connsiteX33" fmla="*/ 6278839 w 9662615"/>
              <a:gd name="connsiteY33" fmla="*/ 1449160 h 1592835"/>
              <a:gd name="connsiteX34" fmla="*/ 6272455 w 9662615"/>
              <a:gd name="connsiteY34" fmla="*/ 1453191 h 1592835"/>
              <a:gd name="connsiteX35" fmla="*/ 6212659 w 9662615"/>
              <a:gd name="connsiteY35" fmla="*/ 1454850 h 1592835"/>
              <a:gd name="connsiteX36" fmla="*/ 6069317 w 9662615"/>
              <a:gd name="connsiteY36" fmla="*/ 1445838 h 1592835"/>
              <a:gd name="connsiteX37" fmla="*/ 5878477 w 9662615"/>
              <a:gd name="connsiteY37" fmla="*/ 1439180 h 1592835"/>
              <a:gd name="connsiteX38" fmla="*/ 5838387 w 9662615"/>
              <a:gd name="connsiteY38" fmla="*/ 1444679 h 1592835"/>
              <a:gd name="connsiteX39" fmla="*/ 5771136 w 9662615"/>
              <a:gd name="connsiteY39" fmla="*/ 1453639 h 1592835"/>
              <a:gd name="connsiteX40" fmla="*/ 5724081 w 9662615"/>
              <a:gd name="connsiteY40" fmla="*/ 1470431 h 1592835"/>
              <a:gd name="connsiteX41" fmla="*/ 5666577 w 9662615"/>
              <a:gd name="connsiteY41" fmla="*/ 1473921 h 1592835"/>
              <a:gd name="connsiteX42" fmla="*/ 5649068 w 9662615"/>
              <a:gd name="connsiteY42" fmla="*/ 1461676 h 1592835"/>
              <a:gd name="connsiteX43" fmla="*/ 5588902 w 9662615"/>
              <a:gd name="connsiteY43" fmla="*/ 1469647 h 1592835"/>
              <a:gd name="connsiteX44" fmla="*/ 5498090 w 9662615"/>
              <a:gd name="connsiteY44" fmla="*/ 1483173 h 1592835"/>
              <a:gd name="connsiteX45" fmla="*/ 5444641 w 9662615"/>
              <a:gd name="connsiteY45" fmla="*/ 1487602 h 1592835"/>
              <a:gd name="connsiteX46" fmla="*/ 5299812 w 9662615"/>
              <a:gd name="connsiteY46" fmla="*/ 1503362 h 1592835"/>
              <a:gd name="connsiteX47" fmla="*/ 5213947 w 9662615"/>
              <a:gd name="connsiteY47" fmla="*/ 1516637 h 1592835"/>
              <a:gd name="connsiteX48" fmla="*/ 5090342 w 9662615"/>
              <a:gd name="connsiteY48" fmla="*/ 1546680 h 1592835"/>
              <a:gd name="connsiteX49" fmla="*/ 5129812 w 9662615"/>
              <a:gd name="connsiteY49" fmla="*/ 1521277 h 1592835"/>
              <a:gd name="connsiteX50" fmla="*/ 5059484 w 9662615"/>
              <a:gd name="connsiteY50" fmla="*/ 1546802 h 1592835"/>
              <a:gd name="connsiteX51" fmla="*/ 5038524 w 9662615"/>
              <a:gd name="connsiteY51" fmla="*/ 1545675 h 1592835"/>
              <a:gd name="connsiteX52" fmla="*/ 5026564 w 9662615"/>
              <a:gd name="connsiteY52" fmla="*/ 1545376 h 1592835"/>
              <a:gd name="connsiteX53" fmla="*/ 4969433 w 9662615"/>
              <a:gd name="connsiteY53" fmla="*/ 1550865 h 1592835"/>
              <a:gd name="connsiteX54" fmla="*/ 4921303 w 9662615"/>
              <a:gd name="connsiteY54" fmla="*/ 1575379 h 1592835"/>
              <a:gd name="connsiteX55" fmla="*/ 4863775 w 9662615"/>
              <a:gd name="connsiteY55" fmla="*/ 1562633 h 1592835"/>
              <a:gd name="connsiteX56" fmla="*/ 4847242 w 9662615"/>
              <a:gd name="connsiteY56" fmla="*/ 1565435 h 1592835"/>
              <a:gd name="connsiteX57" fmla="*/ 4856839 w 9662615"/>
              <a:gd name="connsiteY57" fmla="*/ 1592835 h 1592835"/>
              <a:gd name="connsiteX58" fmla="*/ 4791466 w 9662615"/>
              <a:gd name="connsiteY58" fmla="*/ 1561324 h 1592835"/>
              <a:gd name="connsiteX59" fmla="*/ 4784247 w 9662615"/>
              <a:gd name="connsiteY59" fmla="*/ 1562342 h 1592835"/>
              <a:gd name="connsiteX60" fmla="*/ 4730033 w 9662615"/>
              <a:gd name="connsiteY60" fmla="*/ 1555274 h 1592835"/>
              <a:gd name="connsiteX61" fmla="*/ 4697562 w 9662615"/>
              <a:gd name="connsiteY61" fmla="*/ 1551206 h 1592835"/>
              <a:gd name="connsiteX62" fmla="*/ 4662664 w 9662615"/>
              <a:gd name="connsiteY62" fmla="*/ 1573162 h 1592835"/>
              <a:gd name="connsiteX63" fmla="*/ 4603028 w 9662615"/>
              <a:gd name="connsiteY63" fmla="*/ 1568821 h 1592835"/>
              <a:gd name="connsiteX64" fmla="*/ 4541612 w 9662615"/>
              <a:gd name="connsiteY64" fmla="*/ 1545262 h 1592835"/>
              <a:gd name="connsiteX65" fmla="*/ 4422155 w 9662615"/>
              <a:gd name="connsiteY65" fmla="*/ 1542059 h 1592835"/>
              <a:gd name="connsiteX66" fmla="*/ 4221826 w 9662615"/>
              <a:gd name="connsiteY66" fmla="*/ 1508923 h 1592835"/>
              <a:gd name="connsiteX67" fmla="*/ 4096601 w 9662615"/>
              <a:gd name="connsiteY67" fmla="*/ 1521563 h 1592835"/>
              <a:gd name="connsiteX68" fmla="*/ 3970635 w 9662615"/>
              <a:gd name="connsiteY68" fmla="*/ 1544815 h 1592835"/>
              <a:gd name="connsiteX69" fmla="*/ 3833906 w 9662615"/>
              <a:gd name="connsiteY69" fmla="*/ 1516637 h 1592835"/>
              <a:gd name="connsiteX70" fmla="*/ 3696258 w 9662615"/>
              <a:gd name="connsiteY70" fmla="*/ 1537563 h 1592835"/>
              <a:gd name="connsiteX71" fmla="*/ 3594070 w 9662615"/>
              <a:gd name="connsiteY71" fmla="*/ 1509422 h 1592835"/>
              <a:gd name="connsiteX72" fmla="*/ 3565233 w 9662615"/>
              <a:gd name="connsiteY72" fmla="*/ 1515122 h 1592835"/>
              <a:gd name="connsiteX73" fmla="*/ 3560267 w 9662615"/>
              <a:gd name="connsiteY73" fmla="*/ 1516288 h 1592835"/>
              <a:gd name="connsiteX74" fmla="*/ 3540258 w 9662615"/>
              <a:gd name="connsiteY74" fmla="*/ 1516976 h 1592835"/>
              <a:gd name="connsiteX75" fmla="*/ 3534780 w 9662615"/>
              <a:gd name="connsiteY75" fmla="*/ 1522141 h 1592835"/>
              <a:gd name="connsiteX76" fmla="*/ 3504783 w 9662615"/>
              <a:gd name="connsiteY76" fmla="*/ 1526739 h 1592835"/>
              <a:gd name="connsiteX77" fmla="*/ 3430805 w 9662615"/>
              <a:gd name="connsiteY77" fmla="*/ 1542521 h 1592835"/>
              <a:gd name="connsiteX78" fmla="*/ 3292707 w 9662615"/>
              <a:gd name="connsiteY78" fmla="*/ 1520490 h 1592835"/>
              <a:gd name="connsiteX79" fmla="*/ 3187872 w 9662615"/>
              <a:gd name="connsiteY79" fmla="*/ 1519991 h 1592835"/>
              <a:gd name="connsiteX80" fmla="*/ 3148026 w 9662615"/>
              <a:gd name="connsiteY80" fmla="*/ 1524777 h 1592835"/>
              <a:gd name="connsiteX81" fmla="*/ 3092394 w 9662615"/>
              <a:gd name="connsiteY81" fmla="*/ 1528115 h 1592835"/>
              <a:gd name="connsiteX82" fmla="*/ 2994200 w 9662615"/>
              <a:gd name="connsiteY82" fmla="*/ 1537857 h 1592835"/>
              <a:gd name="connsiteX83" fmla="*/ 2862301 w 9662615"/>
              <a:gd name="connsiteY83" fmla="*/ 1544250 h 1592835"/>
              <a:gd name="connsiteX84" fmla="*/ 2766335 w 9662615"/>
              <a:gd name="connsiteY84" fmla="*/ 1527662 h 1592835"/>
              <a:gd name="connsiteX85" fmla="*/ 2757836 w 9662615"/>
              <a:gd name="connsiteY85" fmla="*/ 1531371 h 1592835"/>
              <a:gd name="connsiteX86" fmla="*/ 2691555 w 9662615"/>
              <a:gd name="connsiteY86" fmla="*/ 1530283 h 1592835"/>
              <a:gd name="connsiteX87" fmla="*/ 2491676 w 9662615"/>
              <a:gd name="connsiteY87" fmla="*/ 1500859 h 1592835"/>
              <a:gd name="connsiteX88" fmla="*/ 2378036 w 9662615"/>
              <a:gd name="connsiteY88" fmla="*/ 1520645 h 1592835"/>
              <a:gd name="connsiteX89" fmla="*/ 2284269 w 9662615"/>
              <a:gd name="connsiteY89" fmla="*/ 1503068 h 1592835"/>
              <a:gd name="connsiteX90" fmla="*/ 2207104 w 9662615"/>
              <a:gd name="connsiteY90" fmla="*/ 1508888 h 1592835"/>
              <a:gd name="connsiteX91" fmla="*/ 2149226 w 9662615"/>
              <a:gd name="connsiteY91" fmla="*/ 1523409 h 1592835"/>
              <a:gd name="connsiteX92" fmla="*/ 2084783 w 9662615"/>
              <a:gd name="connsiteY92" fmla="*/ 1524245 h 1592835"/>
              <a:gd name="connsiteX93" fmla="*/ 2070075 w 9662615"/>
              <a:gd name="connsiteY93" fmla="*/ 1511285 h 1592835"/>
              <a:gd name="connsiteX94" fmla="*/ 2001057 w 9662615"/>
              <a:gd name="connsiteY94" fmla="*/ 1516449 h 1592835"/>
              <a:gd name="connsiteX95" fmla="*/ 1896330 w 9662615"/>
              <a:gd name="connsiteY95" fmla="*/ 1525725 h 1592835"/>
              <a:gd name="connsiteX96" fmla="*/ 1835994 w 9662615"/>
              <a:gd name="connsiteY96" fmla="*/ 1527678 h 1592835"/>
              <a:gd name="connsiteX97" fmla="*/ 1671119 w 9662615"/>
              <a:gd name="connsiteY97" fmla="*/ 1536701 h 1592835"/>
              <a:gd name="connsiteX98" fmla="*/ 1601337 w 9662615"/>
              <a:gd name="connsiteY98" fmla="*/ 1548552 h 1592835"/>
              <a:gd name="connsiteX99" fmla="*/ 1407755 w 9662615"/>
              <a:gd name="connsiteY99" fmla="*/ 1571444 h 1592835"/>
              <a:gd name="connsiteX100" fmla="*/ 1271994 w 9662615"/>
              <a:gd name="connsiteY100" fmla="*/ 1579471 h 1592835"/>
              <a:gd name="connsiteX101" fmla="*/ 1249226 w 9662615"/>
              <a:gd name="connsiteY101" fmla="*/ 1583140 h 1592835"/>
              <a:gd name="connsiteX102" fmla="*/ 1217719 w 9662615"/>
              <a:gd name="connsiteY102" fmla="*/ 1580863 h 1592835"/>
              <a:gd name="connsiteX103" fmla="*/ 1091432 w 9662615"/>
              <a:gd name="connsiteY103" fmla="*/ 1571003 h 1592835"/>
              <a:gd name="connsiteX104" fmla="*/ 992039 w 9662615"/>
              <a:gd name="connsiteY104" fmla="*/ 1556662 h 1592835"/>
              <a:gd name="connsiteX105" fmla="*/ 868264 w 9662615"/>
              <a:gd name="connsiteY105" fmla="*/ 1566392 h 1592835"/>
              <a:gd name="connsiteX106" fmla="*/ 792765 w 9662615"/>
              <a:gd name="connsiteY106" fmla="*/ 1563102 h 1592835"/>
              <a:gd name="connsiteX107" fmla="*/ 669055 w 9662615"/>
              <a:gd name="connsiteY107" fmla="*/ 1543638 h 1592835"/>
              <a:gd name="connsiteX108" fmla="*/ 506152 w 9662615"/>
              <a:gd name="connsiteY108" fmla="*/ 1549124 h 1592835"/>
              <a:gd name="connsiteX109" fmla="*/ 472797 w 9662615"/>
              <a:gd name="connsiteY109" fmla="*/ 1568904 h 1592835"/>
              <a:gd name="connsiteX110" fmla="*/ 427864 w 9662615"/>
              <a:gd name="connsiteY110" fmla="*/ 1580848 h 1592835"/>
              <a:gd name="connsiteX111" fmla="*/ 408381 w 9662615"/>
              <a:gd name="connsiteY111" fmla="*/ 1552940 h 1592835"/>
              <a:gd name="connsiteX112" fmla="*/ 267163 w 9662615"/>
              <a:gd name="connsiteY112" fmla="*/ 1531913 h 1592835"/>
              <a:gd name="connsiteX113" fmla="*/ 196644 w 9662615"/>
              <a:gd name="connsiteY113" fmla="*/ 1524565 h 1592835"/>
              <a:gd name="connsiteX114" fmla="*/ 86819 w 9662615"/>
              <a:gd name="connsiteY114" fmla="*/ 1519517 h 1592835"/>
              <a:gd name="connsiteX115" fmla="*/ 53369 w 9662615"/>
              <a:gd name="connsiteY115" fmla="*/ 1516853 h 1592835"/>
              <a:gd name="connsiteX116" fmla="*/ 2359 w 9662615"/>
              <a:gd name="connsiteY116" fmla="*/ 1515247 h 1592835"/>
              <a:gd name="connsiteX117" fmla="*/ 0 w 9662615"/>
              <a:gd name="connsiteY117" fmla="*/ 1514932 h 1592835"/>
              <a:gd name="connsiteX118" fmla="*/ 0 w 9662615"/>
              <a:gd name="connsiteY118" fmla="*/ 0 h 1592835"/>
              <a:gd name="connsiteX0" fmla="*/ 0 w 9662615"/>
              <a:gd name="connsiteY0" fmla="*/ 0 h 1592835"/>
              <a:gd name="connsiteX1" fmla="*/ 9662615 w 9662615"/>
              <a:gd name="connsiteY1" fmla="*/ 0 h 1592835"/>
              <a:gd name="connsiteX2" fmla="*/ 9662615 w 9662615"/>
              <a:gd name="connsiteY2" fmla="*/ 1280346 h 1592835"/>
              <a:gd name="connsiteX3" fmla="*/ 9658420 w 9662615"/>
              <a:gd name="connsiteY3" fmla="*/ 1280106 h 1592835"/>
              <a:gd name="connsiteX4" fmla="*/ 9469546 w 9662615"/>
              <a:gd name="connsiteY4" fmla="*/ 1289837 h 1592835"/>
              <a:gd name="connsiteX5" fmla="*/ 9385895 w 9662615"/>
              <a:gd name="connsiteY5" fmla="*/ 1269203 h 1592835"/>
              <a:gd name="connsiteX6" fmla="*/ 9144767 w 9662615"/>
              <a:gd name="connsiteY6" fmla="*/ 1264120 h 1592835"/>
              <a:gd name="connsiteX7" fmla="*/ 8837252 w 9662615"/>
              <a:gd name="connsiteY7" fmla="*/ 1350515 h 1592835"/>
              <a:gd name="connsiteX8" fmla="*/ 8705466 w 9662615"/>
              <a:gd name="connsiteY8" fmla="*/ 1342419 h 1592835"/>
              <a:gd name="connsiteX9" fmla="*/ 8652221 w 9662615"/>
              <a:gd name="connsiteY9" fmla="*/ 1326906 h 1592835"/>
              <a:gd name="connsiteX10" fmla="*/ 8632312 w 9662615"/>
              <a:gd name="connsiteY10" fmla="*/ 1326025 h 1592835"/>
              <a:gd name="connsiteX11" fmla="*/ 8591582 w 9662615"/>
              <a:gd name="connsiteY11" fmla="*/ 1341666 h 1592835"/>
              <a:gd name="connsiteX12" fmla="*/ 8537336 w 9662615"/>
              <a:gd name="connsiteY12" fmla="*/ 1341684 h 1592835"/>
              <a:gd name="connsiteX13" fmla="*/ 8472508 w 9662615"/>
              <a:gd name="connsiteY13" fmla="*/ 1363109 h 1592835"/>
              <a:gd name="connsiteX14" fmla="*/ 8258477 w 9662615"/>
              <a:gd name="connsiteY14" fmla="*/ 1370666 h 1592835"/>
              <a:gd name="connsiteX15" fmla="*/ 8197961 w 9662615"/>
              <a:gd name="connsiteY15" fmla="*/ 1392804 h 1592835"/>
              <a:gd name="connsiteX16" fmla="*/ 8171196 w 9662615"/>
              <a:gd name="connsiteY16" fmla="*/ 1397216 h 1592835"/>
              <a:gd name="connsiteX17" fmla="*/ 8127667 w 9662615"/>
              <a:gd name="connsiteY17" fmla="*/ 1418254 h 1592835"/>
              <a:gd name="connsiteX18" fmla="*/ 7974579 w 9662615"/>
              <a:gd name="connsiteY18" fmla="*/ 1383439 h 1592835"/>
              <a:gd name="connsiteX19" fmla="*/ 7768351 w 9662615"/>
              <a:gd name="connsiteY19" fmla="*/ 1395051 h 1592835"/>
              <a:gd name="connsiteX20" fmla="*/ 7635985 w 9662615"/>
              <a:gd name="connsiteY20" fmla="*/ 1386363 h 1592835"/>
              <a:gd name="connsiteX21" fmla="*/ 7466069 w 9662615"/>
              <a:gd name="connsiteY21" fmla="*/ 1377654 h 1592835"/>
              <a:gd name="connsiteX22" fmla="*/ 7355642 w 9662615"/>
              <a:gd name="connsiteY22" fmla="*/ 1407761 h 1592835"/>
              <a:gd name="connsiteX23" fmla="*/ 7151610 w 9662615"/>
              <a:gd name="connsiteY23" fmla="*/ 1397856 h 1592835"/>
              <a:gd name="connsiteX24" fmla="*/ 7082147 w 9662615"/>
              <a:gd name="connsiteY24" fmla="*/ 1406113 h 1592835"/>
              <a:gd name="connsiteX25" fmla="*/ 7014958 w 9662615"/>
              <a:gd name="connsiteY25" fmla="*/ 1396883 h 1592835"/>
              <a:gd name="connsiteX26" fmla="*/ 6907567 w 9662615"/>
              <a:gd name="connsiteY26" fmla="*/ 1419149 h 1592835"/>
              <a:gd name="connsiteX27" fmla="*/ 6748428 w 9662615"/>
              <a:gd name="connsiteY27" fmla="*/ 1420308 h 1592835"/>
              <a:gd name="connsiteX28" fmla="*/ 6654257 w 9662615"/>
              <a:gd name="connsiteY28" fmla="*/ 1424143 h 1592835"/>
              <a:gd name="connsiteX29" fmla="*/ 6620123 w 9662615"/>
              <a:gd name="connsiteY29" fmla="*/ 1430535 h 1592835"/>
              <a:gd name="connsiteX30" fmla="*/ 6571355 w 9662615"/>
              <a:gd name="connsiteY30" fmla="*/ 1436144 h 1592835"/>
              <a:gd name="connsiteX31" fmla="*/ 6486557 w 9662615"/>
              <a:gd name="connsiteY31" fmla="*/ 1449861 h 1592835"/>
              <a:gd name="connsiteX32" fmla="*/ 6370419 w 9662615"/>
              <a:gd name="connsiteY32" fmla="*/ 1461649 h 1592835"/>
              <a:gd name="connsiteX33" fmla="*/ 6278839 w 9662615"/>
              <a:gd name="connsiteY33" fmla="*/ 1449160 h 1592835"/>
              <a:gd name="connsiteX34" fmla="*/ 6272455 w 9662615"/>
              <a:gd name="connsiteY34" fmla="*/ 1453191 h 1592835"/>
              <a:gd name="connsiteX35" fmla="*/ 6212659 w 9662615"/>
              <a:gd name="connsiteY35" fmla="*/ 1454850 h 1592835"/>
              <a:gd name="connsiteX36" fmla="*/ 6069317 w 9662615"/>
              <a:gd name="connsiteY36" fmla="*/ 1445838 h 1592835"/>
              <a:gd name="connsiteX37" fmla="*/ 5878477 w 9662615"/>
              <a:gd name="connsiteY37" fmla="*/ 1439180 h 1592835"/>
              <a:gd name="connsiteX38" fmla="*/ 5838387 w 9662615"/>
              <a:gd name="connsiteY38" fmla="*/ 1444679 h 1592835"/>
              <a:gd name="connsiteX39" fmla="*/ 5771136 w 9662615"/>
              <a:gd name="connsiteY39" fmla="*/ 1453639 h 1592835"/>
              <a:gd name="connsiteX40" fmla="*/ 5724081 w 9662615"/>
              <a:gd name="connsiteY40" fmla="*/ 1470431 h 1592835"/>
              <a:gd name="connsiteX41" fmla="*/ 5666577 w 9662615"/>
              <a:gd name="connsiteY41" fmla="*/ 1473921 h 1592835"/>
              <a:gd name="connsiteX42" fmla="*/ 5649068 w 9662615"/>
              <a:gd name="connsiteY42" fmla="*/ 1461676 h 1592835"/>
              <a:gd name="connsiteX43" fmla="*/ 5588902 w 9662615"/>
              <a:gd name="connsiteY43" fmla="*/ 1469647 h 1592835"/>
              <a:gd name="connsiteX44" fmla="*/ 5498090 w 9662615"/>
              <a:gd name="connsiteY44" fmla="*/ 1483173 h 1592835"/>
              <a:gd name="connsiteX45" fmla="*/ 5444641 w 9662615"/>
              <a:gd name="connsiteY45" fmla="*/ 1487602 h 1592835"/>
              <a:gd name="connsiteX46" fmla="*/ 5299812 w 9662615"/>
              <a:gd name="connsiteY46" fmla="*/ 1503362 h 1592835"/>
              <a:gd name="connsiteX47" fmla="*/ 5213947 w 9662615"/>
              <a:gd name="connsiteY47" fmla="*/ 1516637 h 1592835"/>
              <a:gd name="connsiteX48" fmla="*/ 5090342 w 9662615"/>
              <a:gd name="connsiteY48" fmla="*/ 1546680 h 1592835"/>
              <a:gd name="connsiteX49" fmla="*/ 5129812 w 9662615"/>
              <a:gd name="connsiteY49" fmla="*/ 1521277 h 1592835"/>
              <a:gd name="connsiteX50" fmla="*/ 5059484 w 9662615"/>
              <a:gd name="connsiteY50" fmla="*/ 1546802 h 1592835"/>
              <a:gd name="connsiteX51" fmla="*/ 5038524 w 9662615"/>
              <a:gd name="connsiteY51" fmla="*/ 1545675 h 1592835"/>
              <a:gd name="connsiteX52" fmla="*/ 5026564 w 9662615"/>
              <a:gd name="connsiteY52" fmla="*/ 1545376 h 1592835"/>
              <a:gd name="connsiteX53" fmla="*/ 4969433 w 9662615"/>
              <a:gd name="connsiteY53" fmla="*/ 1550865 h 1592835"/>
              <a:gd name="connsiteX54" fmla="*/ 4921303 w 9662615"/>
              <a:gd name="connsiteY54" fmla="*/ 1575379 h 1592835"/>
              <a:gd name="connsiteX55" fmla="*/ 4863775 w 9662615"/>
              <a:gd name="connsiteY55" fmla="*/ 1562633 h 1592835"/>
              <a:gd name="connsiteX56" fmla="*/ 4847242 w 9662615"/>
              <a:gd name="connsiteY56" fmla="*/ 1565435 h 1592835"/>
              <a:gd name="connsiteX57" fmla="*/ 4856839 w 9662615"/>
              <a:gd name="connsiteY57" fmla="*/ 1592835 h 1592835"/>
              <a:gd name="connsiteX58" fmla="*/ 4791466 w 9662615"/>
              <a:gd name="connsiteY58" fmla="*/ 1561324 h 1592835"/>
              <a:gd name="connsiteX59" fmla="*/ 4784247 w 9662615"/>
              <a:gd name="connsiteY59" fmla="*/ 1562342 h 1592835"/>
              <a:gd name="connsiteX60" fmla="*/ 4735334 w 9662615"/>
              <a:gd name="connsiteY60" fmla="*/ 1581778 h 1592835"/>
              <a:gd name="connsiteX61" fmla="*/ 4697562 w 9662615"/>
              <a:gd name="connsiteY61" fmla="*/ 1551206 h 1592835"/>
              <a:gd name="connsiteX62" fmla="*/ 4662664 w 9662615"/>
              <a:gd name="connsiteY62" fmla="*/ 1573162 h 1592835"/>
              <a:gd name="connsiteX63" fmla="*/ 4603028 w 9662615"/>
              <a:gd name="connsiteY63" fmla="*/ 1568821 h 1592835"/>
              <a:gd name="connsiteX64" fmla="*/ 4541612 w 9662615"/>
              <a:gd name="connsiteY64" fmla="*/ 1545262 h 1592835"/>
              <a:gd name="connsiteX65" fmla="*/ 4422155 w 9662615"/>
              <a:gd name="connsiteY65" fmla="*/ 1542059 h 1592835"/>
              <a:gd name="connsiteX66" fmla="*/ 4221826 w 9662615"/>
              <a:gd name="connsiteY66" fmla="*/ 1508923 h 1592835"/>
              <a:gd name="connsiteX67" fmla="*/ 4096601 w 9662615"/>
              <a:gd name="connsiteY67" fmla="*/ 1521563 h 1592835"/>
              <a:gd name="connsiteX68" fmla="*/ 3970635 w 9662615"/>
              <a:gd name="connsiteY68" fmla="*/ 1544815 h 1592835"/>
              <a:gd name="connsiteX69" fmla="*/ 3833906 w 9662615"/>
              <a:gd name="connsiteY69" fmla="*/ 1516637 h 1592835"/>
              <a:gd name="connsiteX70" fmla="*/ 3696258 w 9662615"/>
              <a:gd name="connsiteY70" fmla="*/ 1537563 h 1592835"/>
              <a:gd name="connsiteX71" fmla="*/ 3594070 w 9662615"/>
              <a:gd name="connsiteY71" fmla="*/ 1509422 h 1592835"/>
              <a:gd name="connsiteX72" fmla="*/ 3565233 w 9662615"/>
              <a:gd name="connsiteY72" fmla="*/ 1515122 h 1592835"/>
              <a:gd name="connsiteX73" fmla="*/ 3560267 w 9662615"/>
              <a:gd name="connsiteY73" fmla="*/ 1516288 h 1592835"/>
              <a:gd name="connsiteX74" fmla="*/ 3540258 w 9662615"/>
              <a:gd name="connsiteY74" fmla="*/ 1516976 h 1592835"/>
              <a:gd name="connsiteX75" fmla="*/ 3534780 w 9662615"/>
              <a:gd name="connsiteY75" fmla="*/ 1522141 h 1592835"/>
              <a:gd name="connsiteX76" fmla="*/ 3504783 w 9662615"/>
              <a:gd name="connsiteY76" fmla="*/ 1526739 h 1592835"/>
              <a:gd name="connsiteX77" fmla="*/ 3430805 w 9662615"/>
              <a:gd name="connsiteY77" fmla="*/ 1542521 h 1592835"/>
              <a:gd name="connsiteX78" fmla="*/ 3292707 w 9662615"/>
              <a:gd name="connsiteY78" fmla="*/ 1520490 h 1592835"/>
              <a:gd name="connsiteX79" fmla="*/ 3187872 w 9662615"/>
              <a:gd name="connsiteY79" fmla="*/ 1519991 h 1592835"/>
              <a:gd name="connsiteX80" fmla="*/ 3148026 w 9662615"/>
              <a:gd name="connsiteY80" fmla="*/ 1524777 h 1592835"/>
              <a:gd name="connsiteX81" fmla="*/ 3092394 w 9662615"/>
              <a:gd name="connsiteY81" fmla="*/ 1528115 h 1592835"/>
              <a:gd name="connsiteX82" fmla="*/ 2994200 w 9662615"/>
              <a:gd name="connsiteY82" fmla="*/ 1537857 h 1592835"/>
              <a:gd name="connsiteX83" fmla="*/ 2862301 w 9662615"/>
              <a:gd name="connsiteY83" fmla="*/ 1544250 h 1592835"/>
              <a:gd name="connsiteX84" fmla="*/ 2766335 w 9662615"/>
              <a:gd name="connsiteY84" fmla="*/ 1527662 h 1592835"/>
              <a:gd name="connsiteX85" fmla="*/ 2757836 w 9662615"/>
              <a:gd name="connsiteY85" fmla="*/ 1531371 h 1592835"/>
              <a:gd name="connsiteX86" fmla="*/ 2691555 w 9662615"/>
              <a:gd name="connsiteY86" fmla="*/ 1530283 h 1592835"/>
              <a:gd name="connsiteX87" fmla="*/ 2491676 w 9662615"/>
              <a:gd name="connsiteY87" fmla="*/ 1500859 h 1592835"/>
              <a:gd name="connsiteX88" fmla="*/ 2378036 w 9662615"/>
              <a:gd name="connsiteY88" fmla="*/ 1520645 h 1592835"/>
              <a:gd name="connsiteX89" fmla="*/ 2284269 w 9662615"/>
              <a:gd name="connsiteY89" fmla="*/ 1503068 h 1592835"/>
              <a:gd name="connsiteX90" fmla="*/ 2207104 w 9662615"/>
              <a:gd name="connsiteY90" fmla="*/ 1508888 h 1592835"/>
              <a:gd name="connsiteX91" fmla="*/ 2149226 w 9662615"/>
              <a:gd name="connsiteY91" fmla="*/ 1523409 h 1592835"/>
              <a:gd name="connsiteX92" fmla="*/ 2084783 w 9662615"/>
              <a:gd name="connsiteY92" fmla="*/ 1524245 h 1592835"/>
              <a:gd name="connsiteX93" fmla="*/ 2070075 w 9662615"/>
              <a:gd name="connsiteY93" fmla="*/ 1511285 h 1592835"/>
              <a:gd name="connsiteX94" fmla="*/ 2001057 w 9662615"/>
              <a:gd name="connsiteY94" fmla="*/ 1516449 h 1592835"/>
              <a:gd name="connsiteX95" fmla="*/ 1896330 w 9662615"/>
              <a:gd name="connsiteY95" fmla="*/ 1525725 h 1592835"/>
              <a:gd name="connsiteX96" fmla="*/ 1835994 w 9662615"/>
              <a:gd name="connsiteY96" fmla="*/ 1527678 h 1592835"/>
              <a:gd name="connsiteX97" fmla="*/ 1671119 w 9662615"/>
              <a:gd name="connsiteY97" fmla="*/ 1536701 h 1592835"/>
              <a:gd name="connsiteX98" fmla="*/ 1601337 w 9662615"/>
              <a:gd name="connsiteY98" fmla="*/ 1548552 h 1592835"/>
              <a:gd name="connsiteX99" fmla="*/ 1407755 w 9662615"/>
              <a:gd name="connsiteY99" fmla="*/ 1571444 h 1592835"/>
              <a:gd name="connsiteX100" fmla="*/ 1271994 w 9662615"/>
              <a:gd name="connsiteY100" fmla="*/ 1579471 h 1592835"/>
              <a:gd name="connsiteX101" fmla="*/ 1249226 w 9662615"/>
              <a:gd name="connsiteY101" fmla="*/ 1583140 h 1592835"/>
              <a:gd name="connsiteX102" fmla="*/ 1217719 w 9662615"/>
              <a:gd name="connsiteY102" fmla="*/ 1580863 h 1592835"/>
              <a:gd name="connsiteX103" fmla="*/ 1091432 w 9662615"/>
              <a:gd name="connsiteY103" fmla="*/ 1571003 h 1592835"/>
              <a:gd name="connsiteX104" fmla="*/ 992039 w 9662615"/>
              <a:gd name="connsiteY104" fmla="*/ 1556662 h 1592835"/>
              <a:gd name="connsiteX105" fmla="*/ 868264 w 9662615"/>
              <a:gd name="connsiteY105" fmla="*/ 1566392 h 1592835"/>
              <a:gd name="connsiteX106" fmla="*/ 792765 w 9662615"/>
              <a:gd name="connsiteY106" fmla="*/ 1563102 h 1592835"/>
              <a:gd name="connsiteX107" fmla="*/ 669055 w 9662615"/>
              <a:gd name="connsiteY107" fmla="*/ 1543638 h 1592835"/>
              <a:gd name="connsiteX108" fmla="*/ 506152 w 9662615"/>
              <a:gd name="connsiteY108" fmla="*/ 1549124 h 1592835"/>
              <a:gd name="connsiteX109" fmla="*/ 472797 w 9662615"/>
              <a:gd name="connsiteY109" fmla="*/ 1568904 h 1592835"/>
              <a:gd name="connsiteX110" fmla="*/ 427864 w 9662615"/>
              <a:gd name="connsiteY110" fmla="*/ 1580848 h 1592835"/>
              <a:gd name="connsiteX111" fmla="*/ 408381 w 9662615"/>
              <a:gd name="connsiteY111" fmla="*/ 1552940 h 1592835"/>
              <a:gd name="connsiteX112" fmla="*/ 267163 w 9662615"/>
              <a:gd name="connsiteY112" fmla="*/ 1531913 h 1592835"/>
              <a:gd name="connsiteX113" fmla="*/ 196644 w 9662615"/>
              <a:gd name="connsiteY113" fmla="*/ 1524565 h 1592835"/>
              <a:gd name="connsiteX114" fmla="*/ 86819 w 9662615"/>
              <a:gd name="connsiteY114" fmla="*/ 1519517 h 1592835"/>
              <a:gd name="connsiteX115" fmla="*/ 53369 w 9662615"/>
              <a:gd name="connsiteY115" fmla="*/ 1516853 h 1592835"/>
              <a:gd name="connsiteX116" fmla="*/ 2359 w 9662615"/>
              <a:gd name="connsiteY116" fmla="*/ 1515247 h 1592835"/>
              <a:gd name="connsiteX117" fmla="*/ 0 w 9662615"/>
              <a:gd name="connsiteY117" fmla="*/ 1514932 h 1592835"/>
              <a:gd name="connsiteX118" fmla="*/ 0 w 9662615"/>
              <a:gd name="connsiteY118" fmla="*/ 0 h 1592835"/>
              <a:gd name="connsiteX0" fmla="*/ 0 w 9662615"/>
              <a:gd name="connsiteY0" fmla="*/ 0 h 1692226"/>
              <a:gd name="connsiteX1" fmla="*/ 9662615 w 9662615"/>
              <a:gd name="connsiteY1" fmla="*/ 0 h 1692226"/>
              <a:gd name="connsiteX2" fmla="*/ 9662615 w 9662615"/>
              <a:gd name="connsiteY2" fmla="*/ 1280346 h 1692226"/>
              <a:gd name="connsiteX3" fmla="*/ 9658420 w 9662615"/>
              <a:gd name="connsiteY3" fmla="*/ 1280106 h 1692226"/>
              <a:gd name="connsiteX4" fmla="*/ 9469546 w 9662615"/>
              <a:gd name="connsiteY4" fmla="*/ 1289837 h 1692226"/>
              <a:gd name="connsiteX5" fmla="*/ 9385895 w 9662615"/>
              <a:gd name="connsiteY5" fmla="*/ 1269203 h 1692226"/>
              <a:gd name="connsiteX6" fmla="*/ 9144767 w 9662615"/>
              <a:gd name="connsiteY6" fmla="*/ 1264120 h 1692226"/>
              <a:gd name="connsiteX7" fmla="*/ 8837252 w 9662615"/>
              <a:gd name="connsiteY7" fmla="*/ 1350515 h 1692226"/>
              <a:gd name="connsiteX8" fmla="*/ 8705466 w 9662615"/>
              <a:gd name="connsiteY8" fmla="*/ 1342419 h 1692226"/>
              <a:gd name="connsiteX9" fmla="*/ 8652221 w 9662615"/>
              <a:gd name="connsiteY9" fmla="*/ 1326906 h 1692226"/>
              <a:gd name="connsiteX10" fmla="*/ 8632312 w 9662615"/>
              <a:gd name="connsiteY10" fmla="*/ 1326025 h 1692226"/>
              <a:gd name="connsiteX11" fmla="*/ 8591582 w 9662615"/>
              <a:gd name="connsiteY11" fmla="*/ 1341666 h 1692226"/>
              <a:gd name="connsiteX12" fmla="*/ 8537336 w 9662615"/>
              <a:gd name="connsiteY12" fmla="*/ 1341684 h 1692226"/>
              <a:gd name="connsiteX13" fmla="*/ 8472508 w 9662615"/>
              <a:gd name="connsiteY13" fmla="*/ 1363109 h 1692226"/>
              <a:gd name="connsiteX14" fmla="*/ 8258477 w 9662615"/>
              <a:gd name="connsiteY14" fmla="*/ 1370666 h 1692226"/>
              <a:gd name="connsiteX15" fmla="*/ 8197961 w 9662615"/>
              <a:gd name="connsiteY15" fmla="*/ 1392804 h 1692226"/>
              <a:gd name="connsiteX16" fmla="*/ 8171196 w 9662615"/>
              <a:gd name="connsiteY16" fmla="*/ 1397216 h 1692226"/>
              <a:gd name="connsiteX17" fmla="*/ 8127667 w 9662615"/>
              <a:gd name="connsiteY17" fmla="*/ 1418254 h 1692226"/>
              <a:gd name="connsiteX18" fmla="*/ 7974579 w 9662615"/>
              <a:gd name="connsiteY18" fmla="*/ 1383439 h 1692226"/>
              <a:gd name="connsiteX19" fmla="*/ 7768351 w 9662615"/>
              <a:gd name="connsiteY19" fmla="*/ 1395051 h 1692226"/>
              <a:gd name="connsiteX20" fmla="*/ 7635985 w 9662615"/>
              <a:gd name="connsiteY20" fmla="*/ 1386363 h 1692226"/>
              <a:gd name="connsiteX21" fmla="*/ 7466069 w 9662615"/>
              <a:gd name="connsiteY21" fmla="*/ 1377654 h 1692226"/>
              <a:gd name="connsiteX22" fmla="*/ 7355642 w 9662615"/>
              <a:gd name="connsiteY22" fmla="*/ 1407761 h 1692226"/>
              <a:gd name="connsiteX23" fmla="*/ 7151610 w 9662615"/>
              <a:gd name="connsiteY23" fmla="*/ 1397856 h 1692226"/>
              <a:gd name="connsiteX24" fmla="*/ 7082147 w 9662615"/>
              <a:gd name="connsiteY24" fmla="*/ 1406113 h 1692226"/>
              <a:gd name="connsiteX25" fmla="*/ 7014958 w 9662615"/>
              <a:gd name="connsiteY25" fmla="*/ 1396883 h 1692226"/>
              <a:gd name="connsiteX26" fmla="*/ 6907567 w 9662615"/>
              <a:gd name="connsiteY26" fmla="*/ 1419149 h 1692226"/>
              <a:gd name="connsiteX27" fmla="*/ 6748428 w 9662615"/>
              <a:gd name="connsiteY27" fmla="*/ 1420308 h 1692226"/>
              <a:gd name="connsiteX28" fmla="*/ 6654257 w 9662615"/>
              <a:gd name="connsiteY28" fmla="*/ 1424143 h 1692226"/>
              <a:gd name="connsiteX29" fmla="*/ 6620123 w 9662615"/>
              <a:gd name="connsiteY29" fmla="*/ 1430535 h 1692226"/>
              <a:gd name="connsiteX30" fmla="*/ 6571355 w 9662615"/>
              <a:gd name="connsiteY30" fmla="*/ 1436144 h 1692226"/>
              <a:gd name="connsiteX31" fmla="*/ 6486557 w 9662615"/>
              <a:gd name="connsiteY31" fmla="*/ 1449861 h 1692226"/>
              <a:gd name="connsiteX32" fmla="*/ 6370419 w 9662615"/>
              <a:gd name="connsiteY32" fmla="*/ 1461649 h 1692226"/>
              <a:gd name="connsiteX33" fmla="*/ 6278839 w 9662615"/>
              <a:gd name="connsiteY33" fmla="*/ 1449160 h 1692226"/>
              <a:gd name="connsiteX34" fmla="*/ 6272455 w 9662615"/>
              <a:gd name="connsiteY34" fmla="*/ 1453191 h 1692226"/>
              <a:gd name="connsiteX35" fmla="*/ 6212659 w 9662615"/>
              <a:gd name="connsiteY35" fmla="*/ 1454850 h 1692226"/>
              <a:gd name="connsiteX36" fmla="*/ 6069317 w 9662615"/>
              <a:gd name="connsiteY36" fmla="*/ 1445838 h 1692226"/>
              <a:gd name="connsiteX37" fmla="*/ 5878477 w 9662615"/>
              <a:gd name="connsiteY37" fmla="*/ 1439180 h 1692226"/>
              <a:gd name="connsiteX38" fmla="*/ 5838387 w 9662615"/>
              <a:gd name="connsiteY38" fmla="*/ 1444679 h 1692226"/>
              <a:gd name="connsiteX39" fmla="*/ 5771136 w 9662615"/>
              <a:gd name="connsiteY39" fmla="*/ 1453639 h 1692226"/>
              <a:gd name="connsiteX40" fmla="*/ 5724081 w 9662615"/>
              <a:gd name="connsiteY40" fmla="*/ 1470431 h 1692226"/>
              <a:gd name="connsiteX41" fmla="*/ 5666577 w 9662615"/>
              <a:gd name="connsiteY41" fmla="*/ 1473921 h 1692226"/>
              <a:gd name="connsiteX42" fmla="*/ 5649068 w 9662615"/>
              <a:gd name="connsiteY42" fmla="*/ 1461676 h 1692226"/>
              <a:gd name="connsiteX43" fmla="*/ 5588902 w 9662615"/>
              <a:gd name="connsiteY43" fmla="*/ 1469647 h 1692226"/>
              <a:gd name="connsiteX44" fmla="*/ 5498090 w 9662615"/>
              <a:gd name="connsiteY44" fmla="*/ 1483173 h 1692226"/>
              <a:gd name="connsiteX45" fmla="*/ 5444641 w 9662615"/>
              <a:gd name="connsiteY45" fmla="*/ 1487602 h 1692226"/>
              <a:gd name="connsiteX46" fmla="*/ 5299812 w 9662615"/>
              <a:gd name="connsiteY46" fmla="*/ 1503362 h 1692226"/>
              <a:gd name="connsiteX47" fmla="*/ 5213947 w 9662615"/>
              <a:gd name="connsiteY47" fmla="*/ 1516637 h 1692226"/>
              <a:gd name="connsiteX48" fmla="*/ 5090342 w 9662615"/>
              <a:gd name="connsiteY48" fmla="*/ 1546680 h 1692226"/>
              <a:gd name="connsiteX49" fmla="*/ 5129812 w 9662615"/>
              <a:gd name="connsiteY49" fmla="*/ 1521277 h 1692226"/>
              <a:gd name="connsiteX50" fmla="*/ 5059484 w 9662615"/>
              <a:gd name="connsiteY50" fmla="*/ 1546802 h 1692226"/>
              <a:gd name="connsiteX51" fmla="*/ 5038524 w 9662615"/>
              <a:gd name="connsiteY51" fmla="*/ 1545675 h 1692226"/>
              <a:gd name="connsiteX52" fmla="*/ 5026564 w 9662615"/>
              <a:gd name="connsiteY52" fmla="*/ 1545376 h 1692226"/>
              <a:gd name="connsiteX53" fmla="*/ 4969433 w 9662615"/>
              <a:gd name="connsiteY53" fmla="*/ 1550865 h 1692226"/>
              <a:gd name="connsiteX54" fmla="*/ 4921303 w 9662615"/>
              <a:gd name="connsiteY54" fmla="*/ 1575379 h 1692226"/>
              <a:gd name="connsiteX55" fmla="*/ 4863775 w 9662615"/>
              <a:gd name="connsiteY55" fmla="*/ 1562633 h 1692226"/>
              <a:gd name="connsiteX56" fmla="*/ 4847242 w 9662615"/>
              <a:gd name="connsiteY56" fmla="*/ 1565435 h 1692226"/>
              <a:gd name="connsiteX57" fmla="*/ 4809131 w 9662615"/>
              <a:gd name="connsiteY57" fmla="*/ 1692226 h 1692226"/>
              <a:gd name="connsiteX58" fmla="*/ 4791466 w 9662615"/>
              <a:gd name="connsiteY58" fmla="*/ 1561324 h 1692226"/>
              <a:gd name="connsiteX59" fmla="*/ 4784247 w 9662615"/>
              <a:gd name="connsiteY59" fmla="*/ 1562342 h 1692226"/>
              <a:gd name="connsiteX60" fmla="*/ 4735334 w 9662615"/>
              <a:gd name="connsiteY60" fmla="*/ 1581778 h 1692226"/>
              <a:gd name="connsiteX61" fmla="*/ 4697562 w 9662615"/>
              <a:gd name="connsiteY61" fmla="*/ 1551206 h 1692226"/>
              <a:gd name="connsiteX62" fmla="*/ 4662664 w 9662615"/>
              <a:gd name="connsiteY62" fmla="*/ 1573162 h 1692226"/>
              <a:gd name="connsiteX63" fmla="*/ 4603028 w 9662615"/>
              <a:gd name="connsiteY63" fmla="*/ 1568821 h 1692226"/>
              <a:gd name="connsiteX64" fmla="*/ 4541612 w 9662615"/>
              <a:gd name="connsiteY64" fmla="*/ 1545262 h 1692226"/>
              <a:gd name="connsiteX65" fmla="*/ 4422155 w 9662615"/>
              <a:gd name="connsiteY65" fmla="*/ 1542059 h 1692226"/>
              <a:gd name="connsiteX66" fmla="*/ 4221826 w 9662615"/>
              <a:gd name="connsiteY66" fmla="*/ 1508923 h 1692226"/>
              <a:gd name="connsiteX67" fmla="*/ 4096601 w 9662615"/>
              <a:gd name="connsiteY67" fmla="*/ 1521563 h 1692226"/>
              <a:gd name="connsiteX68" fmla="*/ 3970635 w 9662615"/>
              <a:gd name="connsiteY68" fmla="*/ 1544815 h 1692226"/>
              <a:gd name="connsiteX69" fmla="*/ 3833906 w 9662615"/>
              <a:gd name="connsiteY69" fmla="*/ 1516637 h 1692226"/>
              <a:gd name="connsiteX70" fmla="*/ 3696258 w 9662615"/>
              <a:gd name="connsiteY70" fmla="*/ 1537563 h 1692226"/>
              <a:gd name="connsiteX71" fmla="*/ 3594070 w 9662615"/>
              <a:gd name="connsiteY71" fmla="*/ 1509422 h 1692226"/>
              <a:gd name="connsiteX72" fmla="*/ 3565233 w 9662615"/>
              <a:gd name="connsiteY72" fmla="*/ 1515122 h 1692226"/>
              <a:gd name="connsiteX73" fmla="*/ 3560267 w 9662615"/>
              <a:gd name="connsiteY73" fmla="*/ 1516288 h 1692226"/>
              <a:gd name="connsiteX74" fmla="*/ 3540258 w 9662615"/>
              <a:gd name="connsiteY74" fmla="*/ 1516976 h 1692226"/>
              <a:gd name="connsiteX75" fmla="*/ 3534780 w 9662615"/>
              <a:gd name="connsiteY75" fmla="*/ 1522141 h 1692226"/>
              <a:gd name="connsiteX76" fmla="*/ 3504783 w 9662615"/>
              <a:gd name="connsiteY76" fmla="*/ 1526739 h 1692226"/>
              <a:gd name="connsiteX77" fmla="*/ 3430805 w 9662615"/>
              <a:gd name="connsiteY77" fmla="*/ 1542521 h 1692226"/>
              <a:gd name="connsiteX78" fmla="*/ 3292707 w 9662615"/>
              <a:gd name="connsiteY78" fmla="*/ 1520490 h 1692226"/>
              <a:gd name="connsiteX79" fmla="*/ 3187872 w 9662615"/>
              <a:gd name="connsiteY79" fmla="*/ 1519991 h 1692226"/>
              <a:gd name="connsiteX80" fmla="*/ 3148026 w 9662615"/>
              <a:gd name="connsiteY80" fmla="*/ 1524777 h 1692226"/>
              <a:gd name="connsiteX81" fmla="*/ 3092394 w 9662615"/>
              <a:gd name="connsiteY81" fmla="*/ 1528115 h 1692226"/>
              <a:gd name="connsiteX82" fmla="*/ 2994200 w 9662615"/>
              <a:gd name="connsiteY82" fmla="*/ 1537857 h 1692226"/>
              <a:gd name="connsiteX83" fmla="*/ 2862301 w 9662615"/>
              <a:gd name="connsiteY83" fmla="*/ 1544250 h 1692226"/>
              <a:gd name="connsiteX84" fmla="*/ 2766335 w 9662615"/>
              <a:gd name="connsiteY84" fmla="*/ 1527662 h 1692226"/>
              <a:gd name="connsiteX85" fmla="*/ 2757836 w 9662615"/>
              <a:gd name="connsiteY85" fmla="*/ 1531371 h 1692226"/>
              <a:gd name="connsiteX86" fmla="*/ 2691555 w 9662615"/>
              <a:gd name="connsiteY86" fmla="*/ 1530283 h 1692226"/>
              <a:gd name="connsiteX87" fmla="*/ 2491676 w 9662615"/>
              <a:gd name="connsiteY87" fmla="*/ 1500859 h 1692226"/>
              <a:gd name="connsiteX88" fmla="*/ 2378036 w 9662615"/>
              <a:gd name="connsiteY88" fmla="*/ 1520645 h 1692226"/>
              <a:gd name="connsiteX89" fmla="*/ 2284269 w 9662615"/>
              <a:gd name="connsiteY89" fmla="*/ 1503068 h 1692226"/>
              <a:gd name="connsiteX90" fmla="*/ 2207104 w 9662615"/>
              <a:gd name="connsiteY90" fmla="*/ 1508888 h 1692226"/>
              <a:gd name="connsiteX91" fmla="*/ 2149226 w 9662615"/>
              <a:gd name="connsiteY91" fmla="*/ 1523409 h 1692226"/>
              <a:gd name="connsiteX92" fmla="*/ 2084783 w 9662615"/>
              <a:gd name="connsiteY92" fmla="*/ 1524245 h 1692226"/>
              <a:gd name="connsiteX93" fmla="*/ 2070075 w 9662615"/>
              <a:gd name="connsiteY93" fmla="*/ 1511285 h 1692226"/>
              <a:gd name="connsiteX94" fmla="*/ 2001057 w 9662615"/>
              <a:gd name="connsiteY94" fmla="*/ 1516449 h 1692226"/>
              <a:gd name="connsiteX95" fmla="*/ 1896330 w 9662615"/>
              <a:gd name="connsiteY95" fmla="*/ 1525725 h 1692226"/>
              <a:gd name="connsiteX96" fmla="*/ 1835994 w 9662615"/>
              <a:gd name="connsiteY96" fmla="*/ 1527678 h 1692226"/>
              <a:gd name="connsiteX97" fmla="*/ 1671119 w 9662615"/>
              <a:gd name="connsiteY97" fmla="*/ 1536701 h 1692226"/>
              <a:gd name="connsiteX98" fmla="*/ 1601337 w 9662615"/>
              <a:gd name="connsiteY98" fmla="*/ 1548552 h 1692226"/>
              <a:gd name="connsiteX99" fmla="*/ 1407755 w 9662615"/>
              <a:gd name="connsiteY99" fmla="*/ 1571444 h 1692226"/>
              <a:gd name="connsiteX100" fmla="*/ 1271994 w 9662615"/>
              <a:gd name="connsiteY100" fmla="*/ 1579471 h 1692226"/>
              <a:gd name="connsiteX101" fmla="*/ 1249226 w 9662615"/>
              <a:gd name="connsiteY101" fmla="*/ 1583140 h 1692226"/>
              <a:gd name="connsiteX102" fmla="*/ 1217719 w 9662615"/>
              <a:gd name="connsiteY102" fmla="*/ 1580863 h 1692226"/>
              <a:gd name="connsiteX103" fmla="*/ 1091432 w 9662615"/>
              <a:gd name="connsiteY103" fmla="*/ 1571003 h 1692226"/>
              <a:gd name="connsiteX104" fmla="*/ 992039 w 9662615"/>
              <a:gd name="connsiteY104" fmla="*/ 1556662 h 1692226"/>
              <a:gd name="connsiteX105" fmla="*/ 868264 w 9662615"/>
              <a:gd name="connsiteY105" fmla="*/ 1566392 h 1692226"/>
              <a:gd name="connsiteX106" fmla="*/ 792765 w 9662615"/>
              <a:gd name="connsiteY106" fmla="*/ 1563102 h 1692226"/>
              <a:gd name="connsiteX107" fmla="*/ 669055 w 9662615"/>
              <a:gd name="connsiteY107" fmla="*/ 1543638 h 1692226"/>
              <a:gd name="connsiteX108" fmla="*/ 506152 w 9662615"/>
              <a:gd name="connsiteY108" fmla="*/ 1549124 h 1692226"/>
              <a:gd name="connsiteX109" fmla="*/ 472797 w 9662615"/>
              <a:gd name="connsiteY109" fmla="*/ 1568904 h 1692226"/>
              <a:gd name="connsiteX110" fmla="*/ 427864 w 9662615"/>
              <a:gd name="connsiteY110" fmla="*/ 1580848 h 1692226"/>
              <a:gd name="connsiteX111" fmla="*/ 408381 w 9662615"/>
              <a:gd name="connsiteY111" fmla="*/ 1552940 h 1692226"/>
              <a:gd name="connsiteX112" fmla="*/ 267163 w 9662615"/>
              <a:gd name="connsiteY112" fmla="*/ 1531913 h 1692226"/>
              <a:gd name="connsiteX113" fmla="*/ 196644 w 9662615"/>
              <a:gd name="connsiteY113" fmla="*/ 1524565 h 1692226"/>
              <a:gd name="connsiteX114" fmla="*/ 86819 w 9662615"/>
              <a:gd name="connsiteY114" fmla="*/ 1519517 h 1692226"/>
              <a:gd name="connsiteX115" fmla="*/ 53369 w 9662615"/>
              <a:gd name="connsiteY115" fmla="*/ 1516853 h 1692226"/>
              <a:gd name="connsiteX116" fmla="*/ 2359 w 9662615"/>
              <a:gd name="connsiteY116" fmla="*/ 1515247 h 1692226"/>
              <a:gd name="connsiteX117" fmla="*/ 0 w 9662615"/>
              <a:gd name="connsiteY117" fmla="*/ 1514932 h 1692226"/>
              <a:gd name="connsiteX118" fmla="*/ 0 w 9662615"/>
              <a:gd name="connsiteY118" fmla="*/ 0 h 1692226"/>
              <a:gd name="connsiteX0" fmla="*/ 0 w 9662615"/>
              <a:gd name="connsiteY0" fmla="*/ 0 h 1692226"/>
              <a:gd name="connsiteX1" fmla="*/ 9662615 w 9662615"/>
              <a:gd name="connsiteY1" fmla="*/ 0 h 1692226"/>
              <a:gd name="connsiteX2" fmla="*/ 9662615 w 9662615"/>
              <a:gd name="connsiteY2" fmla="*/ 1280346 h 1692226"/>
              <a:gd name="connsiteX3" fmla="*/ 9658420 w 9662615"/>
              <a:gd name="connsiteY3" fmla="*/ 1280106 h 1692226"/>
              <a:gd name="connsiteX4" fmla="*/ 9469546 w 9662615"/>
              <a:gd name="connsiteY4" fmla="*/ 1289837 h 1692226"/>
              <a:gd name="connsiteX5" fmla="*/ 9385895 w 9662615"/>
              <a:gd name="connsiteY5" fmla="*/ 1269203 h 1692226"/>
              <a:gd name="connsiteX6" fmla="*/ 9144767 w 9662615"/>
              <a:gd name="connsiteY6" fmla="*/ 1264120 h 1692226"/>
              <a:gd name="connsiteX7" fmla="*/ 8837252 w 9662615"/>
              <a:gd name="connsiteY7" fmla="*/ 1350515 h 1692226"/>
              <a:gd name="connsiteX8" fmla="*/ 8705466 w 9662615"/>
              <a:gd name="connsiteY8" fmla="*/ 1342419 h 1692226"/>
              <a:gd name="connsiteX9" fmla="*/ 8652221 w 9662615"/>
              <a:gd name="connsiteY9" fmla="*/ 1326906 h 1692226"/>
              <a:gd name="connsiteX10" fmla="*/ 8632312 w 9662615"/>
              <a:gd name="connsiteY10" fmla="*/ 1326025 h 1692226"/>
              <a:gd name="connsiteX11" fmla="*/ 8591582 w 9662615"/>
              <a:gd name="connsiteY11" fmla="*/ 1341666 h 1692226"/>
              <a:gd name="connsiteX12" fmla="*/ 8537336 w 9662615"/>
              <a:gd name="connsiteY12" fmla="*/ 1341684 h 1692226"/>
              <a:gd name="connsiteX13" fmla="*/ 8472508 w 9662615"/>
              <a:gd name="connsiteY13" fmla="*/ 1363109 h 1692226"/>
              <a:gd name="connsiteX14" fmla="*/ 8258477 w 9662615"/>
              <a:gd name="connsiteY14" fmla="*/ 1370666 h 1692226"/>
              <a:gd name="connsiteX15" fmla="*/ 8197961 w 9662615"/>
              <a:gd name="connsiteY15" fmla="*/ 1392804 h 1692226"/>
              <a:gd name="connsiteX16" fmla="*/ 8171196 w 9662615"/>
              <a:gd name="connsiteY16" fmla="*/ 1397216 h 1692226"/>
              <a:gd name="connsiteX17" fmla="*/ 8127667 w 9662615"/>
              <a:gd name="connsiteY17" fmla="*/ 1418254 h 1692226"/>
              <a:gd name="connsiteX18" fmla="*/ 7974579 w 9662615"/>
              <a:gd name="connsiteY18" fmla="*/ 1383439 h 1692226"/>
              <a:gd name="connsiteX19" fmla="*/ 7768351 w 9662615"/>
              <a:gd name="connsiteY19" fmla="*/ 1395051 h 1692226"/>
              <a:gd name="connsiteX20" fmla="*/ 7635985 w 9662615"/>
              <a:gd name="connsiteY20" fmla="*/ 1386363 h 1692226"/>
              <a:gd name="connsiteX21" fmla="*/ 7466069 w 9662615"/>
              <a:gd name="connsiteY21" fmla="*/ 1377654 h 1692226"/>
              <a:gd name="connsiteX22" fmla="*/ 7355642 w 9662615"/>
              <a:gd name="connsiteY22" fmla="*/ 1407761 h 1692226"/>
              <a:gd name="connsiteX23" fmla="*/ 7151610 w 9662615"/>
              <a:gd name="connsiteY23" fmla="*/ 1397856 h 1692226"/>
              <a:gd name="connsiteX24" fmla="*/ 7082147 w 9662615"/>
              <a:gd name="connsiteY24" fmla="*/ 1406113 h 1692226"/>
              <a:gd name="connsiteX25" fmla="*/ 7014958 w 9662615"/>
              <a:gd name="connsiteY25" fmla="*/ 1396883 h 1692226"/>
              <a:gd name="connsiteX26" fmla="*/ 6907567 w 9662615"/>
              <a:gd name="connsiteY26" fmla="*/ 1419149 h 1692226"/>
              <a:gd name="connsiteX27" fmla="*/ 6748428 w 9662615"/>
              <a:gd name="connsiteY27" fmla="*/ 1420308 h 1692226"/>
              <a:gd name="connsiteX28" fmla="*/ 6654257 w 9662615"/>
              <a:gd name="connsiteY28" fmla="*/ 1424143 h 1692226"/>
              <a:gd name="connsiteX29" fmla="*/ 6620123 w 9662615"/>
              <a:gd name="connsiteY29" fmla="*/ 1430535 h 1692226"/>
              <a:gd name="connsiteX30" fmla="*/ 6571355 w 9662615"/>
              <a:gd name="connsiteY30" fmla="*/ 1436144 h 1692226"/>
              <a:gd name="connsiteX31" fmla="*/ 6486557 w 9662615"/>
              <a:gd name="connsiteY31" fmla="*/ 1449861 h 1692226"/>
              <a:gd name="connsiteX32" fmla="*/ 6370419 w 9662615"/>
              <a:gd name="connsiteY32" fmla="*/ 1461649 h 1692226"/>
              <a:gd name="connsiteX33" fmla="*/ 6278839 w 9662615"/>
              <a:gd name="connsiteY33" fmla="*/ 1449160 h 1692226"/>
              <a:gd name="connsiteX34" fmla="*/ 6272455 w 9662615"/>
              <a:gd name="connsiteY34" fmla="*/ 1453191 h 1692226"/>
              <a:gd name="connsiteX35" fmla="*/ 6212659 w 9662615"/>
              <a:gd name="connsiteY35" fmla="*/ 1454850 h 1692226"/>
              <a:gd name="connsiteX36" fmla="*/ 6069317 w 9662615"/>
              <a:gd name="connsiteY36" fmla="*/ 1445838 h 1692226"/>
              <a:gd name="connsiteX37" fmla="*/ 5878477 w 9662615"/>
              <a:gd name="connsiteY37" fmla="*/ 1439180 h 1692226"/>
              <a:gd name="connsiteX38" fmla="*/ 5838387 w 9662615"/>
              <a:gd name="connsiteY38" fmla="*/ 1444679 h 1692226"/>
              <a:gd name="connsiteX39" fmla="*/ 5771136 w 9662615"/>
              <a:gd name="connsiteY39" fmla="*/ 1453639 h 1692226"/>
              <a:gd name="connsiteX40" fmla="*/ 5724081 w 9662615"/>
              <a:gd name="connsiteY40" fmla="*/ 1470431 h 1692226"/>
              <a:gd name="connsiteX41" fmla="*/ 5666577 w 9662615"/>
              <a:gd name="connsiteY41" fmla="*/ 1473921 h 1692226"/>
              <a:gd name="connsiteX42" fmla="*/ 5649068 w 9662615"/>
              <a:gd name="connsiteY42" fmla="*/ 1461676 h 1692226"/>
              <a:gd name="connsiteX43" fmla="*/ 5588902 w 9662615"/>
              <a:gd name="connsiteY43" fmla="*/ 1469647 h 1692226"/>
              <a:gd name="connsiteX44" fmla="*/ 5498090 w 9662615"/>
              <a:gd name="connsiteY44" fmla="*/ 1483173 h 1692226"/>
              <a:gd name="connsiteX45" fmla="*/ 5444641 w 9662615"/>
              <a:gd name="connsiteY45" fmla="*/ 1487602 h 1692226"/>
              <a:gd name="connsiteX46" fmla="*/ 5299812 w 9662615"/>
              <a:gd name="connsiteY46" fmla="*/ 1503362 h 1692226"/>
              <a:gd name="connsiteX47" fmla="*/ 5213947 w 9662615"/>
              <a:gd name="connsiteY47" fmla="*/ 1516637 h 1692226"/>
              <a:gd name="connsiteX48" fmla="*/ 5090342 w 9662615"/>
              <a:gd name="connsiteY48" fmla="*/ 1546680 h 1692226"/>
              <a:gd name="connsiteX49" fmla="*/ 5129812 w 9662615"/>
              <a:gd name="connsiteY49" fmla="*/ 1521277 h 1692226"/>
              <a:gd name="connsiteX50" fmla="*/ 5059484 w 9662615"/>
              <a:gd name="connsiteY50" fmla="*/ 1546802 h 1692226"/>
              <a:gd name="connsiteX51" fmla="*/ 5038524 w 9662615"/>
              <a:gd name="connsiteY51" fmla="*/ 1545675 h 1692226"/>
              <a:gd name="connsiteX52" fmla="*/ 5026564 w 9662615"/>
              <a:gd name="connsiteY52" fmla="*/ 1545376 h 1692226"/>
              <a:gd name="connsiteX53" fmla="*/ 4969433 w 9662615"/>
              <a:gd name="connsiteY53" fmla="*/ 1550865 h 1692226"/>
              <a:gd name="connsiteX54" fmla="*/ 4921303 w 9662615"/>
              <a:gd name="connsiteY54" fmla="*/ 1575379 h 1692226"/>
              <a:gd name="connsiteX55" fmla="*/ 4863775 w 9662615"/>
              <a:gd name="connsiteY55" fmla="*/ 1562633 h 1692226"/>
              <a:gd name="connsiteX56" fmla="*/ 4847242 w 9662615"/>
              <a:gd name="connsiteY56" fmla="*/ 1664826 h 1692226"/>
              <a:gd name="connsiteX57" fmla="*/ 4809131 w 9662615"/>
              <a:gd name="connsiteY57" fmla="*/ 1692226 h 1692226"/>
              <a:gd name="connsiteX58" fmla="*/ 4791466 w 9662615"/>
              <a:gd name="connsiteY58" fmla="*/ 1561324 h 1692226"/>
              <a:gd name="connsiteX59" fmla="*/ 4784247 w 9662615"/>
              <a:gd name="connsiteY59" fmla="*/ 1562342 h 1692226"/>
              <a:gd name="connsiteX60" fmla="*/ 4735334 w 9662615"/>
              <a:gd name="connsiteY60" fmla="*/ 1581778 h 1692226"/>
              <a:gd name="connsiteX61" fmla="*/ 4697562 w 9662615"/>
              <a:gd name="connsiteY61" fmla="*/ 1551206 h 1692226"/>
              <a:gd name="connsiteX62" fmla="*/ 4662664 w 9662615"/>
              <a:gd name="connsiteY62" fmla="*/ 1573162 h 1692226"/>
              <a:gd name="connsiteX63" fmla="*/ 4603028 w 9662615"/>
              <a:gd name="connsiteY63" fmla="*/ 1568821 h 1692226"/>
              <a:gd name="connsiteX64" fmla="*/ 4541612 w 9662615"/>
              <a:gd name="connsiteY64" fmla="*/ 1545262 h 1692226"/>
              <a:gd name="connsiteX65" fmla="*/ 4422155 w 9662615"/>
              <a:gd name="connsiteY65" fmla="*/ 1542059 h 1692226"/>
              <a:gd name="connsiteX66" fmla="*/ 4221826 w 9662615"/>
              <a:gd name="connsiteY66" fmla="*/ 1508923 h 1692226"/>
              <a:gd name="connsiteX67" fmla="*/ 4096601 w 9662615"/>
              <a:gd name="connsiteY67" fmla="*/ 1521563 h 1692226"/>
              <a:gd name="connsiteX68" fmla="*/ 3970635 w 9662615"/>
              <a:gd name="connsiteY68" fmla="*/ 1544815 h 1692226"/>
              <a:gd name="connsiteX69" fmla="*/ 3833906 w 9662615"/>
              <a:gd name="connsiteY69" fmla="*/ 1516637 h 1692226"/>
              <a:gd name="connsiteX70" fmla="*/ 3696258 w 9662615"/>
              <a:gd name="connsiteY70" fmla="*/ 1537563 h 1692226"/>
              <a:gd name="connsiteX71" fmla="*/ 3594070 w 9662615"/>
              <a:gd name="connsiteY71" fmla="*/ 1509422 h 1692226"/>
              <a:gd name="connsiteX72" fmla="*/ 3565233 w 9662615"/>
              <a:gd name="connsiteY72" fmla="*/ 1515122 h 1692226"/>
              <a:gd name="connsiteX73" fmla="*/ 3560267 w 9662615"/>
              <a:gd name="connsiteY73" fmla="*/ 1516288 h 1692226"/>
              <a:gd name="connsiteX74" fmla="*/ 3540258 w 9662615"/>
              <a:gd name="connsiteY74" fmla="*/ 1516976 h 1692226"/>
              <a:gd name="connsiteX75" fmla="*/ 3534780 w 9662615"/>
              <a:gd name="connsiteY75" fmla="*/ 1522141 h 1692226"/>
              <a:gd name="connsiteX76" fmla="*/ 3504783 w 9662615"/>
              <a:gd name="connsiteY76" fmla="*/ 1526739 h 1692226"/>
              <a:gd name="connsiteX77" fmla="*/ 3430805 w 9662615"/>
              <a:gd name="connsiteY77" fmla="*/ 1542521 h 1692226"/>
              <a:gd name="connsiteX78" fmla="*/ 3292707 w 9662615"/>
              <a:gd name="connsiteY78" fmla="*/ 1520490 h 1692226"/>
              <a:gd name="connsiteX79" fmla="*/ 3187872 w 9662615"/>
              <a:gd name="connsiteY79" fmla="*/ 1519991 h 1692226"/>
              <a:gd name="connsiteX80" fmla="*/ 3148026 w 9662615"/>
              <a:gd name="connsiteY80" fmla="*/ 1524777 h 1692226"/>
              <a:gd name="connsiteX81" fmla="*/ 3092394 w 9662615"/>
              <a:gd name="connsiteY81" fmla="*/ 1528115 h 1692226"/>
              <a:gd name="connsiteX82" fmla="*/ 2994200 w 9662615"/>
              <a:gd name="connsiteY82" fmla="*/ 1537857 h 1692226"/>
              <a:gd name="connsiteX83" fmla="*/ 2862301 w 9662615"/>
              <a:gd name="connsiteY83" fmla="*/ 1544250 h 1692226"/>
              <a:gd name="connsiteX84" fmla="*/ 2766335 w 9662615"/>
              <a:gd name="connsiteY84" fmla="*/ 1527662 h 1692226"/>
              <a:gd name="connsiteX85" fmla="*/ 2757836 w 9662615"/>
              <a:gd name="connsiteY85" fmla="*/ 1531371 h 1692226"/>
              <a:gd name="connsiteX86" fmla="*/ 2691555 w 9662615"/>
              <a:gd name="connsiteY86" fmla="*/ 1530283 h 1692226"/>
              <a:gd name="connsiteX87" fmla="*/ 2491676 w 9662615"/>
              <a:gd name="connsiteY87" fmla="*/ 1500859 h 1692226"/>
              <a:gd name="connsiteX88" fmla="*/ 2378036 w 9662615"/>
              <a:gd name="connsiteY88" fmla="*/ 1520645 h 1692226"/>
              <a:gd name="connsiteX89" fmla="*/ 2284269 w 9662615"/>
              <a:gd name="connsiteY89" fmla="*/ 1503068 h 1692226"/>
              <a:gd name="connsiteX90" fmla="*/ 2207104 w 9662615"/>
              <a:gd name="connsiteY90" fmla="*/ 1508888 h 1692226"/>
              <a:gd name="connsiteX91" fmla="*/ 2149226 w 9662615"/>
              <a:gd name="connsiteY91" fmla="*/ 1523409 h 1692226"/>
              <a:gd name="connsiteX92" fmla="*/ 2084783 w 9662615"/>
              <a:gd name="connsiteY92" fmla="*/ 1524245 h 1692226"/>
              <a:gd name="connsiteX93" fmla="*/ 2070075 w 9662615"/>
              <a:gd name="connsiteY93" fmla="*/ 1511285 h 1692226"/>
              <a:gd name="connsiteX94" fmla="*/ 2001057 w 9662615"/>
              <a:gd name="connsiteY94" fmla="*/ 1516449 h 1692226"/>
              <a:gd name="connsiteX95" fmla="*/ 1896330 w 9662615"/>
              <a:gd name="connsiteY95" fmla="*/ 1525725 h 1692226"/>
              <a:gd name="connsiteX96" fmla="*/ 1835994 w 9662615"/>
              <a:gd name="connsiteY96" fmla="*/ 1527678 h 1692226"/>
              <a:gd name="connsiteX97" fmla="*/ 1671119 w 9662615"/>
              <a:gd name="connsiteY97" fmla="*/ 1536701 h 1692226"/>
              <a:gd name="connsiteX98" fmla="*/ 1601337 w 9662615"/>
              <a:gd name="connsiteY98" fmla="*/ 1548552 h 1692226"/>
              <a:gd name="connsiteX99" fmla="*/ 1407755 w 9662615"/>
              <a:gd name="connsiteY99" fmla="*/ 1571444 h 1692226"/>
              <a:gd name="connsiteX100" fmla="*/ 1271994 w 9662615"/>
              <a:gd name="connsiteY100" fmla="*/ 1579471 h 1692226"/>
              <a:gd name="connsiteX101" fmla="*/ 1249226 w 9662615"/>
              <a:gd name="connsiteY101" fmla="*/ 1583140 h 1692226"/>
              <a:gd name="connsiteX102" fmla="*/ 1217719 w 9662615"/>
              <a:gd name="connsiteY102" fmla="*/ 1580863 h 1692226"/>
              <a:gd name="connsiteX103" fmla="*/ 1091432 w 9662615"/>
              <a:gd name="connsiteY103" fmla="*/ 1571003 h 1692226"/>
              <a:gd name="connsiteX104" fmla="*/ 992039 w 9662615"/>
              <a:gd name="connsiteY104" fmla="*/ 1556662 h 1692226"/>
              <a:gd name="connsiteX105" fmla="*/ 868264 w 9662615"/>
              <a:gd name="connsiteY105" fmla="*/ 1566392 h 1692226"/>
              <a:gd name="connsiteX106" fmla="*/ 792765 w 9662615"/>
              <a:gd name="connsiteY106" fmla="*/ 1563102 h 1692226"/>
              <a:gd name="connsiteX107" fmla="*/ 669055 w 9662615"/>
              <a:gd name="connsiteY107" fmla="*/ 1543638 h 1692226"/>
              <a:gd name="connsiteX108" fmla="*/ 506152 w 9662615"/>
              <a:gd name="connsiteY108" fmla="*/ 1549124 h 1692226"/>
              <a:gd name="connsiteX109" fmla="*/ 472797 w 9662615"/>
              <a:gd name="connsiteY109" fmla="*/ 1568904 h 1692226"/>
              <a:gd name="connsiteX110" fmla="*/ 427864 w 9662615"/>
              <a:gd name="connsiteY110" fmla="*/ 1580848 h 1692226"/>
              <a:gd name="connsiteX111" fmla="*/ 408381 w 9662615"/>
              <a:gd name="connsiteY111" fmla="*/ 1552940 h 1692226"/>
              <a:gd name="connsiteX112" fmla="*/ 267163 w 9662615"/>
              <a:gd name="connsiteY112" fmla="*/ 1531913 h 1692226"/>
              <a:gd name="connsiteX113" fmla="*/ 196644 w 9662615"/>
              <a:gd name="connsiteY113" fmla="*/ 1524565 h 1692226"/>
              <a:gd name="connsiteX114" fmla="*/ 86819 w 9662615"/>
              <a:gd name="connsiteY114" fmla="*/ 1519517 h 1692226"/>
              <a:gd name="connsiteX115" fmla="*/ 53369 w 9662615"/>
              <a:gd name="connsiteY115" fmla="*/ 1516853 h 1692226"/>
              <a:gd name="connsiteX116" fmla="*/ 2359 w 9662615"/>
              <a:gd name="connsiteY116" fmla="*/ 1515247 h 1692226"/>
              <a:gd name="connsiteX117" fmla="*/ 0 w 9662615"/>
              <a:gd name="connsiteY117" fmla="*/ 1514932 h 1692226"/>
              <a:gd name="connsiteX118" fmla="*/ 0 w 9662615"/>
              <a:gd name="connsiteY118" fmla="*/ 0 h 1692226"/>
              <a:gd name="connsiteX0" fmla="*/ 0 w 9662615"/>
              <a:gd name="connsiteY0" fmla="*/ 0 h 1692226"/>
              <a:gd name="connsiteX1" fmla="*/ 9662615 w 9662615"/>
              <a:gd name="connsiteY1" fmla="*/ 0 h 1692226"/>
              <a:gd name="connsiteX2" fmla="*/ 9662615 w 9662615"/>
              <a:gd name="connsiteY2" fmla="*/ 1280346 h 1692226"/>
              <a:gd name="connsiteX3" fmla="*/ 9658420 w 9662615"/>
              <a:gd name="connsiteY3" fmla="*/ 1280106 h 1692226"/>
              <a:gd name="connsiteX4" fmla="*/ 9469546 w 9662615"/>
              <a:gd name="connsiteY4" fmla="*/ 1289837 h 1692226"/>
              <a:gd name="connsiteX5" fmla="*/ 9385895 w 9662615"/>
              <a:gd name="connsiteY5" fmla="*/ 1269203 h 1692226"/>
              <a:gd name="connsiteX6" fmla="*/ 9144767 w 9662615"/>
              <a:gd name="connsiteY6" fmla="*/ 1264120 h 1692226"/>
              <a:gd name="connsiteX7" fmla="*/ 8837252 w 9662615"/>
              <a:gd name="connsiteY7" fmla="*/ 1350515 h 1692226"/>
              <a:gd name="connsiteX8" fmla="*/ 8705466 w 9662615"/>
              <a:gd name="connsiteY8" fmla="*/ 1342419 h 1692226"/>
              <a:gd name="connsiteX9" fmla="*/ 8652221 w 9662615"/>
              <a:gd name="connsiteY9" fmla="*/ 1326906 h 1692226"/>
              <a:gd name="connsiteX10" fmla="*/ 8632312 w 9662615"/>
              <a:gd name="connsiteY10" fmla="*/ 1326025 h 1692226"/>
              <a:gd name="connsiteX11" fmla="*/ 8591582 w 9662615"/>
              <a:gd name="connsiteY11" fmla="*/ 1341666 h 1692226"/>
              <a:gd name="connsiteX12" fmla="*/ 8537336 w 9662615"/>
              <a:gd name="connsiteY12" fmla="*/ 1341684 h 1692226"/>
              <a:gd name="connsiteX13" fmla="*/ 8472508 w 9662615"/>
              <a:gd name="connsiteY13" fmla="*/ 1363109 h 1692226"/>
              <a:gd name="connsiteX14" fmla="*/ 8258477 w 9662615"/>
              <a:gd name="connsiteY14" fmla="*/ 1370666 h 1692226"/>
              <a:gd name="connsiteX15" fmla="*/ 8197961 w 9662615"/>
              <a:gd name="connsiteY15" fmla="*/ 1392804 h 1692226"/>
              <a:gd name="connsiteX16" fmla="*/ 8171196 w 9662615"/>
              <a:gd name="connsiteY16" fmla="*/ 1397216 h 1692226"/>
              <a:gd name="connsiteX17" fmla="*/ 8127667 w 9662615"/>
              <a:gd name="connsiteY17" fmla="*/ 1418254 h 1692226"/>
              <a:gd name="connsiteX18" fmla="*/ 7974579 w 9662615"/>
              <a:gd name="connsiteY18" fmla="*/ 1383439 h 1692226"/>
              <a:gd name="connsiteX19" fmla="*/ 7768351 w 9662615"/>
              <a:gd name="connsiteY19" fmla="*/ 1395051 h 1692226"/>
              <a:gd name="connsiteX20" fmla="*/ 7635985 w 9662615"/>
              <a:gd name="connsiteY20" fmla="*/ 1386363 h 1692226"/>
              <a:gd name="connsiteX21" fmla="*/ 7466069 w 9662615"/>
              <a:gd name="connsiteY21" fmla="*/ 1377654 h 1692226"/>
              <a:gd name="connsiteX22" fmla="*/ 7355642 w 9662615"/>
              <a:gd name="connsiteY22" fmla="*/ 1407761 h 1692226"/>
              <a:gd name="connsiteX23" fmla="*/ 7151610 w 9662615"/>
              <a:gd name="connsiteY23" fmla="*/ 1397856 h 1692226"/>
              <a:gd name="connsiteX24" fmla="*/ 7082147 w 9662615"/>
              <a:gd name="connsiteY24" fmla="*/ 1406113 h 1692226"/>
              <a:gd name="connsiteX25" fmla="*/ 7014958 w 9662615"/>
              <a:gd name="connsiteY25" fmla="*/ 1396883 h 1692226"/>
              <a:gd name="connsiteX26" fmla="*/ 6907567 w 9662615"/>
              <a:gd name="connsiteY26" fmla="*/ 1419149 h 1692226"/>
              <a:gd name="connsiteX27" fmla="*/ 6748428 w 9662615"/>
              <a:gd name="connsiteY27" fmla="*/ 1420308 h 1692226"/>
              <a:gd name="connsiteX28" fmla="*/ 6654257 w 9662615"/>
              <a:gd name="connsiteY28" fmla="*/ 1424143 h 1692226"/>
              <a:gd name="connsiteX29" fmla="*/ 6620123 w 9662615"/>
              <a:gd name="connsiteY29" fmla="*/ 1430535 h 1692226"/>
              <a:gd name="connsiteX30" fmla="*/ 6571355 w 9662615"/>
              <a:gd name="connsiteY30" fmla="*/ 1436144 h 1692226"/>
              <a:gd name="connsiteX31" fmla="*/ 6486557 w 9662615"/>
              <a:gd name="connsiteY31" fmla="*/ 1449861 h 1692226"/>
              <a:gd name="connsiteX32" fmla="*/ 6370419 w 9662615"/>
              <a:gd name="connsiteY32" fmla="*/ 1461649 h 1692226"/>
              <a:gd name="connsiteX33" fmla="*/ 6278839 w 9662615"/>
              <a:gd name="connsiteY33" fmla="*/ 1449160 h 1692226"/>
              <a:gd name="connsiteX34" fmla="*/ 6272455 w 9662615"/>
              <a:gd name="connsiteY34" fmla="*/ 1453191 h 1692226"/>
              <a:gd name="connsiteX35" fmla="*/ 6212659 w 9662615"/>
              <a:gd name="connsiteY35" fmla="*/ 1454850 h 1692226"/>
              <a:gd name="connsiteX36" fmla="*/ 6069317 w 9662615"/>
              <a:gd name="connsiteY36" fmla="*/ 1445838 h 1692226"/>
              <a:gd name="connsiteX37" fmla="*/ 5878477 w 9662615"/>
              <a:gd name="connsiteY37" fmla="*/ 1439180 h 1692226"/>
              <a:gd name="connsiteX38" fmla="*/ 5838387 w 9662615"/>
              <a:gd name="connsiteY38" fmla="*/ 1444679 h 1692226"/>
              <a:gd name="connsiteX39" fmla="*/ 5771136 w 9662615"/>
              <a:gd name="connsiteY39" fmla="*/ 1453639 h 1692226"/>
              <a:gd name="connsiteX40" fmla="*/ 5724081 w 9662615"/>
              <a:gd name="connsiteY40" fmla="*/ 1470431 h 1692226"/>
              <a:gd name="connsiteX41" fmla="*/ 5666577 w 9662615"/>
              <a:gd name="connsiteY41" fmla="*/ 1473921 h 1692226"/>
              <a:gd name="connsiteX42" fmla="*/ 5649068 w 9662615"/>
              <a:gd name="connsiteY42" fmla="*/ 1461676 h 1692226"/>
              <a:gd name="connsiteX43" fmla="*/ 5588902 w 9662615"/>
              <a:gd name="connsiteY43" fmla="*/ 1469647 h 1692226"/>
              <a:gd name="connsiteX44" fmla="*/ 5498090 w 9662615"/>
              <a:gd name="connsiteY44" fmla="*/ 1483173 h 1692226"/>
              <a:gd name="connsiteX45" fmla="*/ 5444641 w 9662615"/>
              <a:gd name="connsiteY45" fmla="*/ 1487602 h 1692226"/>
              <a:gd name="connsiteX46" fmla="*/ 5299812 w 9662615"/>
              <a:gd name="connsiteY46" fmla="*/ 1503362 h 1692226"/>
              <a:gd name="connsiteX47" fmla="*/ 5213947 w 9662615"/>
              <a:gd name="connsiteY47" fmla="*/ 1516637 h 1692226"/>
              <a:gd name="connsiteX48" fmla="*/ 5090342 w 9662615"/>
              <a:gd name="connsiteY48" fmla="*/ 1546680 h 1692226"/>
              <a:gd name="connsiteX49" fmla="*/ 5129812 w 9662615"/>
              <a:gd name="connsiteY49" fmla="*/ 1521277 h 1692226"/>
              <a:gd name="connsiteX50" fmla="*/ 5059484 w 9662615"/>
              <a:gd name="connsiteY50" fmla="*/ 1546802 h 1692226"/>
              <a:gd name="connsiteX51" fmla="*/ 5038524 w 9662615"/>
              <a:gd name="connsiteY51" fmla="*/ 1545675 h 1692226"/>
              <a:gd name="connsiteX52" fmla="*/ 5026564 w 9662615"/>
              <a:gd name="connsiteY52" fmla="*/ 1545376 h 1692226"/>
              <a:gd name="connsiteX53" fmla="*/ 4969433 w 9662615"/>
              <a:gd name="connsiteY53" fmla="*/ 1550865 h 1692226"/>
              <a:gd name="connsiteX54" fmla="*/ 4921303 w 9662615"/>
              <a:gd name="connsiteY54" fmla="*/ 1575379 h 1692226"/>
              <a:gd name="connsiteX55" fmla="*/ 4871726 w 9662615"/>
              <a:gd name="connsiteY55" fmla="*/ 1570584 h 1692226"/>
              <a:gd name="connsiteX56" fmla="*/ 4847242 w 9662615"/>
              <a:gd name="connsiteY56" fmla="*/ 1664826 h 1692226"/>
              <a:gd name="connsiteX57" fmla="*/ 4809131 w 9662615"/>
              <a:gd name="connsiteY57" fmla="*/ 1692226 h 1692226"/>
              <a:gd name="connsiteX58" fmla="*/ 4791466 w 9662615"/>
              <a:gd name="connsiteY58" fmla="*/ 1561324 h 1692226"/>
              <a:gd name="connsiteX59" fmla="*/ 4784247 w 9662615"/>
              <a:gd name="connsiteY59" fmla="*/ 1562342 h 1692226"/>
              <a:gd name="connsiteX60" fmla="*/ 4735334 w 9662615"/>
              <a:gd name="connsiteY60" fmla="*/ 1581778 h 1692226"/>
              <a:gd name="connsiteX61" fmla="*/ 4697562 w 9662615"/>
              <a:gd name="connsiteY61" fmla="*/ 1551206 h 1692226"/>
              <a:gd name="connsiteX62" fmla="*/ 4662664 w 9662615"/>
              <a:gd name="connsiteY62" fmla="*/ 1573162 h 1692226"/>
              <a:gd name="connsiteX63" fmla="*/ 4603028 w 9662615"/>
              <a:gd name="connsiteY63" fmla="*/ 1568821 h 1692226"/>
              <a:gd name="connsiteX64" fmla="*/ 4541612 w 9662615"/>
              <a:gd name="connsiteY64" fmla="*/ 1545262 h 1692226"/>
              <a:gd name="connsiteX65" fmla="*/ 4422155 w 9662615"/>
              <a:gd name="connsiteY65" fmla="*/ 1542059 h 1692226"/>
              <a:gd name="connsiteX66" fmla="*/ 4221826 w 9662615"/>
              <a:gd name="connsiteY66" fmla="*/ 1508923 h 1692226"/>
              <a:gd name="connsiteX67" fmla="*/ 4096601 w 9662615"/>
              <a:gd name="connsiteY67" fmla="*/ 1521563 h 1692226"/>
              <a:gd name="connsiteX68" fmla="*/ 3970635 w 9662615"/>
              <a:gd name="connsiteY68" fmla="*/ 1544815 h 1692226"/>
              <a:gd name="connsiteX69" fmla="*/ 3833906 w 9662615"/>
              <a:gd name="connsiteY69" fmla="*/ 1516637 h 1692226"/>
              <a:gd name="connsiteX70" fmla="*/ 3696258 w 9662615"/>
              <a:gd name="connsiteY70" fmla="*/ 1537563 h 1692226"/>
              <a:gd name="connsiteX71" fmla="*/ 3594070 w 9662615"/>
              <a:gd name="connsiteY71" fmla="*/ 1509422 h 1692226"/>
              <a:gd name="connsiteX72" fmla="*/ 3565233 w 9662615"/>
              <a:gd name="connsiteY72" fmla="*/ 1515122 h 1692226"/>
              <a:gd name="connsiteX73" fmla="*/ 3560267 w 9662615"/>
              <a:gd name="connsiteY73" fmla="*/ 1516288 h 1692226"/>
              <a:gd name="connsiteX74" fmla="*/ 3540258 w 9662615"/>
              <a:gd name="connsiteY74" fmla="*/ 1516976 h 1692226"/>
              <a:gd name="connsiteX75" fmla="*/ 3534780 w 9662615"/>
              <a:gd name="connsiteY75" fmla="*/ 1522141 h 1692226"/>
              <a:gd name="connsiteX76" fmla="*/ 3504783 w 9662615"/>
              <a:gd name="connsiteY76" fmla="*/ 1526739 h 1692226"/>
              <a:gd name="connsiteX77" fmla="*/ 3430805 w 9662615"/>
              <a:gd name="connsiteY77" fmla="*/ 1542521 h 1692226"/>
              <a:gd name="connsiteX78" fmla="*/ 3292707 w 9662615"/>
              <a:gd name="connsiteY78" fmla="*/ 1520490 h 1692226"/>
              <a:gd name="connsiteX79" fmla="*/ 3187872 w 9662615"/>
              <a:gd name="connsiteY79" fmla="*/ 1519991 h 1692226"/>
              <a:gd name="connsiteX80" fmla="*/ 3148026 w 9662615"/>
              <a:gd name="connsiteY80" fmla="*/ 1524777 h 1692226"/>
              <a:gd name="connsiteX81" fmla="*/ 3092394 w 9662615"/>
              <a:gd name="connsiteY81" fmla="*/ 1528115 h 1692226"/>
              <a:gd name="connsiteX82" fmla="*/ 2994200 w 9662615"/>
              <a:gd name="connsiteY82" fmla="*/ 1537857 h 1692226"/>
              <a:gd name="connsiteX83" fmla="*/ 2862301 w 9662615"/>
              <a:gd name="connsiteY83" fmla="*/ 1544250 h 1692226"/>
              <a:gd name="connsiteX84" fmla="*/ 2766335 w 9662615"/>
              <a:gd name="connsiteY84" fmla="*/ 1527662 h 1692226"/>
              <a:gd name="connsiteX85" fmla="*/ 2757836 w 9662615"/>
              <a:gd name="connsiteY85" fmla="*/ 1531371 h 1692226"/>
              <a:gd name="connsiteX86" fmla="*/ 2691555 w 9662615"/>
              <a:gd name="connsiteY86" fmla="*/ 1530283 h 1692226"/>
              <a:gd name="connsiteX87" fmla="*/ 2491676 w 9662615"/>
              <a:gd name="connsiteY87" fmla="*/ 1500859 h 1692226"/>
              <a:gd name="connsiteX88" fmla="*/ 2378036 w 9662615"/>
              <a:gd name="connsiteY88" fmla="*/ 1520645 h 1692226"/>
              <a:gd name="connsiteX89" fmla="*/ 2284269 w 9662615"/>
              <a:gd name="connsiteY89" fmla="*/ 1503068 h 1692226"/>
              <a:gd name="connsiteX90" fmla="*/ 2207104 w 9662615"/>
              <a:gd name="connsiteY90" fmla="*/ 1508888 h 1692226"/>
              <a:gd name="connsiteX91" fmla="*/ 2149226 w 9662615"/>
              <a:gd name="connsiteY91" fmla="*/ 1523409 h 1692226"/>
              <a:gd name="connsiteX92" fmla="*/ 2084783 w 9662615"/>
              <a:gd name="connsiteY92" fmla="*/ 1524245 h 1692226"/>
              <a:gd name="connsiteX93" fmla="*/ 2070075 w 9662615"/>
              <a:gd name="connsiteY93" fmla="*/ 1511285 h 1692226"/>
              <a:gd name="connsiteX94" fmla="*/ 2001057 w 9662615"/>
              <a:gd name="connsiteY94" fmla="*/ 1516449 h 1692226"/>
              <a:gd name="connsiteX95" fmla="*/ 1896330 w 9662615"/>
              <a:gd name="connsiteY95" fmla="*/ 1525725 h 1692226"/>
              <a:gd name="connsiteX96" fmla="*/ 1835994 w 9662615"/>
              <a:gd name="connsiteY96" fmla="*/ 1527678 h 1692226"/>
              <a:gd name="connsiteX97" fmla="*/ 1671119 w 9662615"/>
              <a:gd name="connsiteY97" fmla="*/ 1536701 h 1692226"/>
              <a:gd name="connsiteX98" fmla="*/ 1601337 w 9662615"/>
              <a:gd name="connsiteY98" fmla="*/ 1548552 h 1692226"/>
              <a:gd name="connsiteX99" fmla="*/ 1407755 w 9662615"/>
              <a:gd name="connsiteY99" fmla="*/ 1571444 h 1692226"/>
              <a:gd name="connsiteX100" fmla="*/ 1271994 w 9662615"/>
              <a:gd name="connsiteY100" fmla="*/ 1579471 h 1692226"/>
              <a:gd name="connsiteX101" fmla="*/ 1249226 w 9662615"/>
              <a:gd name="connsiteY101" fmla="*/ 1583140 h 1692226"/>
              <a:gd name="connsiteX102" fmla="*/ 1217719 w 9662615"/>
              <a:gd name="connsiteY102" fmla="*/ 1580863 h 1692226"/>
              <a:gd name="connsiteX103" fmla="*/ 1091432 w 9662615"/>
              <a:gd name="connsiteY103" fmla="*/ 1571003 h 1692226"/>
              <a:gd name="connsiteX104" fmla="*/ 992039 w 9662615"/>
              <a:gd name="connsiteY104" fmla="*/ 1556662 h 1692226"/>
              <a:gd name="connsiteX105" fmla="*/ 868264 w 9662615"/>
              <a:gd name="connsiteY105" fmla="*/ 1566392 h 1692226"/>
              <a:gd name="connsiteX106" fmla="*/ 792765 w 9662615"/>
              <a:gd name="connsiteY106" fmla="*/ 1563102 h 1692226"/>
              <a:gd name="connsiteX107" fmla="*/ 669055 w 9662615"/>
              <a:gd name="connsiteY107" fmla="*/ 1543638 h 1692226"/>
              <a:gd name="connsiteX108" fmla="*/ 506152 w 9662615"/>
              <a:gd name="connsiteY108" fmla="*/ 1549124 h 1692226"/>
              <a:gd name="connsiteX109" fmla="*/ 472797 w 9662615"/>
              <a:gd name="connsiteY109" fmla="*/ 1568904 h 1692226"/>
              <a:gd name="connsiteX110" fmla="*/ 427864 w 9662615"/>
              <a:gd name="connsiteY110" fmla="*/ 1580848 h 1692226"/>
              <a:gd name="connsiteX111" fmla="*/ 408381 w 9662615"/>
              <a:gd name="connsiteY111" fmla="*/ 1552940 h 1692226"/>
              <a:gd name="connsiteX112" fmla="*/ 267163 w 9662615"/>
              <a:gd name="connsiteY112" fmla="*/ 1531913 h 1692226"/>
              <a:gd name="connsiteX113" fmla="*/ 196644 w 9662615"/>
              <a:gd name="connsiteY113" fmla="*/ 1524565 h 1692226"/>
              <a:gd name="connsiteX114" fmla="*/ 86819 w 9662615"/>
              <a:gd name="connsiteY114" fmla="*/ 1519517 h 1692226"/>
              <a:gd name="connsiteX115" fmla="*/ 53369 w 9662615"/>
              <a:gd name="connsiteY115" fmla="*/ 1516853 h 1692226"/>
              <a:gd name="connsiteX116" fmla="*/ 2359 w 9662615"/>
              <a:gd name="connsiteY116" fmla="*/ 1515247 h 1692226"/>
              <a:gd name="connsiteX117" fmla="*/ 0 w 9662615"/>
              <a:gd name="connsiteY117" fmla="*/ 1514932 h 1692226"/>
              <a:gd name="connsiteX118" fmla="*/ 0 w 9662615"/>
              <a:gd name="connsiteY118" fmla="*/ 0 h 1692226"/>
              <a:gd name="connsiteX0" fmla="*/ 0 w 9662615"/>
              <a:gd name="connsiteY0" fmla="*/ 0 h 1692226"/>
              <a:gd name="connsiteX1" fmla="*/ 9662615 w 9662615"/>
              <a:gd name="connsiteY1" fmla="*/ 0 h 1692226"/>
              <a:gd name="connsiteX2" fmla="*/ 9662615 w 9662615"/>
              <a:gd name="connsiteY2" fmla="*/ 1280346 h 1692226"/>
              <a:gd name="connsiteX3" fmla="*/ 9658420 w 9662615"/>
              <a:gd name="connsiteY3" fmla="*/ 1280106 h 1692226"/>
              <a:gd name="connsiteX4" fmla="*/ 9469546 w 9662615"/>
              <a:gd name="connsiteY4" fmla="*/ 1289837 h 1692226"/>
              <a:gd name="connsiteX5" fmla="*/ 9385895 w 9662615"/>
              <a:gd name="connsiteY5" fmla="*/ 1269203 h 1692226"/>
              <a:gd name="connsiteX6" fmla="*/ 9144767 w 9662615"/>
              <a:gd name="connsiteY6" fmla="*/ 1264120 h 1692226"/>
              <a:gd name="connsiteX7" fmla="*/ 8837252 w 9662615"/>
              <a:gd name="connsiteY7" fmla="*/ 1350515 h 1692226"/>
              <a:gd name="connsiteX8" fmla="*/ 8705466 w 9662615"/>
              <a:gd name="connsiteY8" fmla="*/ 1342419 h 1692226"/>
              <a:gd name="connsiteX9" fmla="*/ 8652221 w 9662615"/>
              <a:gd name="connsiteY9" fmla="*/ 1326906 h 1692226"/>
              <a:gd name="connsiteX10" fmla="*/ 8632312 w 9662615"/>
              <a:gd name="connsiteY10" fmla="*/ 1326025 h 1692226"/>
              <a:gd name="connsiteX11" fmla="*/ 8591582 w 9662615"/>
              <a:gd name="connsiteY11" fmla="*/ 1341666 h 1692226"/>
              <a:gd name="connsiteX12" fmla="*/ 8537336 w 9662615"/>
              <a:gd name="connsiteY12" fmla="*/ 1341684 h 1692226"/>
              <a:gd name="connsiteX13" fmla="*/ 8472508 w 9662615"/>
              <a:gd name="connsiteY13" fmla="*/ 1363109 h 1692226"/>
              <a:gd name="connsiteX14" fmla="*/ 8258477 w 9662615"/>
              <a:gd name="connsiteY14" fmla="*/ 1370666 h 1692226"/>
              <a:gd name="connsiteX15" fmla="*/ 8197961 w 9662615"/>
              <a:gd name="connsiteY15" fmla="*/ 1392804 h 1692226"/>
              <a:gd name="connsiteX16" fmla="*/ 8171196 w 9662615"/>
              <a:gd name="connsiteY16" fmla="*/ 1397216 h 1692226"/>
              <a:gd name="connsiteX17" fmla="*/ 8127667 w 9662615"/>
              <a:gd name="connsiteY17" fmla="*/ 1418254 h 1692226"/>
              <a:gd name="connsiteX18" fmla="*/ 7974579 w 9662615"/>
              <a:gd name="connsiteY18" fmla="*/ 1383439 h 1692226"/>
              <a:gd name="connsiteX19" fmla="*/ 7768351 w 9662615"/>
              <a:gd name="connsiteY19" fmla="*/ 1395051 h 1692226"/>
              <a:gd name="connsiteX20" fmla="*/ 7635985 w 9662615"/>
              <a:gd name="connsiteY20" fmla="*/ 1386363 h 1692226"/>
              <a:gd name="connsiteX21" fmla="*/ 7466069 w 9662615"/>
              <a:gd name="connsiteY21" fmla="*/ 1377654 h 1692226"/>
              <a:gd name="connsiteX22" fmla="*/ 7355642 w 9662615"/>
              <a:gd name="connsiteY22" fmla="*/ 1407761 h 1692226"/>
              <a:gd name="connsiteX23" fmla="*/ 7151610 w 9662615"/>
              <a:gd name="connsiteY23" fmla="*/ 1397856 h 1692226"/>
              <a:gd name="connsiteX24" fmla="*/ 7082147 w 9662615"/>
              <a:gd name="connsiteY24" fmla="*/ 1406113 h 1692226"/>
              <a:gd name="connsiteX25" fmla="*/ 7014958 w 9662615"/>
              <a:gd name="connsiteY25" fmla="*/ 1396883 h 1692226"/>
              <a:gd name="connsiteX26" fmla="*/ 6907567 w 9662615"/>
              <a:gd name="connsiteY26" fmla="*/ 1419149 h 1692226"/>
              <a:gd name="connsiteX27" fmla="*/ 6748428 w 9662615"/>
              <a:gd name="connsiteY27" fmla="*/ 1420308 h 1692226"/>
              <a:gd name="connsiteX28" fmla="*/ 6654257 w 9662615"/>
              <a:gd name="connsiteY28" fmla="*/ 1424143 h 1692226"/>
              <a:gd name="connsiteX29" fmla="*/ 6620123 w 9662615"/>
              <a:gd name="connsiteY29" fmla="*/ 1430535 h 1692226"/>
              <a:gd name="connsiteX30" fmla="*/ 6571355 w 9662615"/>
              <a:gd name="connsiteY30" fmla="*/ 1436144 h 1692226"/>
              <a:gd name="connsiteX31" fmla="*/ 6486557 w 9662615"/>
              <a:gd name="connsiteY31" fmla="*/ 1449861 h 1692226"/>
              <a:gd name="connsiteX32" fmla="*/ 6370419 w 9662615"/>
              <a:gd name="connsiteY32" fmla="*/ 1461649 h 1692226"/>
              <a:gd name="connsiteX33" fmla="*/ 6278839 w 9662615"/>
              <a:gd name="connsiteY33" fmla="*/ 1449160 h 1692226"/>
              <a:gd name="connsiteX34" fmla="*/ 6272455 w 9662615"/>
              <a:gd name="connsiteY34" fmla="*/ 1453191 h 1692226"/>
              <a:gd name="connsiteX35" fmla="*/ 6212659 w 9662615"/>
              <a:gd name="connsiteY35" fmla="*/ 1454850 h 1692226"/>
              <a:gd name="connsiteX36" fmla="*/ 6069317 w 9662615"/>
              <a:gd name="connsiteY36" fmla="*/ 1445838 h 1692226"/>
              <a:gd name="connsiteX37" fmla="*/ 5878477 w 9662615"/>
              <a:gd name="connsiteY37" fmla="*/ 1439180 h 1692226"/>
              <a:gd name="connsiteX38" fmla="*/ 5838387 w 9662615"/>
              <a:gd name="connsiteY38" fmla="*/ 1444679 h 1692226"/>
              <a:gd name="connsiteX39" fmla="*/ 5771136 w 9662615"/>
              <a:gd name="connsiteY39" fmla="*/ 1453639 h 1692226"/>
              <a:gd name="connsiteX40" fmla="*/ 5724081 w 9662615"/>
              <a:gd name="connsiteY40" fmla="*/ 1470431 h 1692226"/>
              <a:gd name="connsiteX41" fmla="*/ 5666577 w 9662615"/>
              <a:gd name="connsiteY41" fmla="*/ 1473921 h 1692226"/>
              <a:gd name="connsiteX42" fmla="*/ 5649068 w 9662615"/>
              <a:gd name="connsiteY42" fmla="*/ 1461676 h 1692226"/>
              <a:gd name="connsiteX43" fmla="*/ 5588902 w 9662615"/>
              <a:gd name="connsiteY43" fmla="*/ 1469647 h 1692226"/>
              <a:gd name="connsiteX44" fmla="*/ 5498090 w 9662615"/>
              <a:gd name="connsiteY44" fmla="*/ 1483173 h 1692226"/>
              <a:gd name="connsiteX45" fmla="*/ 5444641 w 9662615"/>
              <a:gd name="connsiteY45" fmla="*/ 1487602 h 1692226"/>
              <a:gd name="connsiteX46" fmla="*/ 5299812 w 9662615"/>
              <a:gd name="connsiteY46" fmla="*/ 1503362 h 1692226"/>
              <a:gd name="connsiteX47" fmla="*/ 5213947 w 9662615"/>
              <a:gd name="connsiteY47" fmla="*/ 1516637 h 1692226"/>
              <a:gd name="connsiteX48" fmla="*/ 5090342 w 9662615"/>
              <a:gd name="connsiteY48" fmla="*/ 1546680 h 1692226"/>
              <a:gd name="connsiteX49" fmla="*/ 5129812 w 9662615"/>
              <a:gd name="connsiteY49" fmla="*/ 1521277 h 1692226"/>
              <a:gd name="connsiteX50" fmla="*/ 5059484 w 9662615"/>
              <a:gd name="connsiteY50" fmla="*/ 1546802 h 1692226"/>
              <a:gd name="connsiteX51" fmla="*/ 5038524 w 9662615"/>
              <a:gd name="connsiteY51" fmla="*/ 1545675 h 1692226"/>
              <a:gd name="connsiteX52" fmla="*/ 5026564 w 9662615"/>
              <a:gd name="connsiteY52" fmla="*/ 1545376 h 1692226"/>
              <a:gd name="connsiteX53" fmla="*/ 4969433 w 9662615"/>
              <a:gd name="connsiteY53" fmla="*/ 1550865 h 1692226"/>
              <a:gd name="connsiteX54" fmla="*/ 4921303 w 9662615"/>
              <a:gd name="connsiteY54" fmla="*/ 1575379 h 1692226"/>
              <a:gd name="connsiteX55" fmla="*/ 4871726 w 9662615"/>
              <a:gd name="connsiteY55" fmla="*/ 1570584 h 1692226"/>
              <a:gd name="connsiteX56" fmla="*/ 4847242 w 9662615"/>
              <a:gd name="connsiteY56" fmla="*/ 1621094 h 1692226"/>
              <a:gd name="connsiteX57" fmla="*/ 4809131 w 9662615"/>
              <a:gd name="connsiteY57" fmla="*/ 1692226 h 1692226"/>
              <a:gd name="connsiteX58" fmla="*/ 4791466 w 9662615"/>
              <a:gd name="connsiteY58" fmla="*/ 1561324 h 1692226"/>
              <a:gd name="connsiteX59" fmla="*/ 4784247 w 9662615"/>
              <a:gd name="connsiteY59" fmla="*/ 1562342 h 1692226"/>
              <a:gd name="connsiteX60" fmla="*/ 4735334 w 9662615"/>
              <a:gd name="connsiteY60" fmla="*/ 1581778 h 1692226"/>
              <a:gd name="connsiteX61" fmla="*/ 4697562 w 9662615"/>
              <a:gd name="connsiteY61" fmla="*/ 1551206 h 1692226"/>
              <a:gd name="connsiteX62" fmla="*/ 4662664 w 9662615"/>
              <a:gd name="connsiteY62" fmla="*/ 1573162 h 1692226"/>
              <a:gd name="connsiteX63" fmla="*/ 4603028 w 9662615"/>
              <a:gd name="connsiteY63" fmla="*/ 1568821 h 1692226"/>
              <a:gd name="connsiteX64" fmla="*/ 4541612 w 9662615"/>
              <a:gd name="connsiteY64" fmla="*/ 1545262 h 1692226"/>
              <a:gd name="connsiteX65" fmla="*/ 4422155 w 9662615"/>
              <a:gd name="connsiteY65" fmla="*/ 1542059 h 1692226"/>
              <a:gd name="connsiteX66" fmla="*/ 4221826 w 9662615"/>
              <a:gd name="connsiteY66" fmla="*/ 1508923 h 1692226"/>
              <a:gd name="connsiteX67" fmla="*/ 4096601 w 9662615"/>
              <a:gd name="connsiteY67" fmla="*/ 1521563 h 1692226"/>
              <a:gd name="connsiteX68" fmla="*/ 3970635 w 9662615"/>
              <a:gd name="connsiteY68" fmla="*/ 1544815 h 1692226"/>
              <a:gd name="connsiteX69" fmla="*/ 3833906 w 9662615"/>
              <a:gd name="connsiteY69" fmla="*/ 1516637 h 1692226"/>
              <a:gd name="connsiteX70" fmla="*/ 3696258 w 9662615"/>
              <a:gd name="connsiteY70" fmla="*/ 1537563 h 1692226"/>
              <a:gd name="connsiteX71" fmla="*/ 3594070 w 9662615"/>
              <a:gd name="connsiteY71" fmla="*/ 1509422 h 1692226"/>
              <a:gd name="connsiteX72" fmla="*/ 3565233 w 9662615"/>
              <a:gd name="connsiteY72" fmla="*/ 1515122 h 1692226"/>
              <a:gd name="connsiteX73" fmla="*/ 3560267 w 9662615"/>
              <a:gd name="connsiteY73" fmla="*/ 1516288 h 1692226"/>
              <a:gd name="connsiteX74" fmla="*/ 3540258 w 9662615"/>
              <a:gd name="connsiteY74" fmla="*/ 1516976 h 1692226"/>
              <a:gd name="connsiteX75" fmla="*/ 3534780 w 9662615"/>
              <a:gd name="connsiteY75" fmla="*/ 1522141 h 1692226"/>
              <a:gd name="connsiteX76" fmla="*/ 3504783 w 9662615"/>
              <a:gd name="connsiteY76" fmla="*/ 1526739 h 1692226"/>
              <a:gd name="connsiteX77" fmla="*/ 3430805 w 9662615"/>
              <a:gd name="connsiteY77" fmla="*/ 1542521 h 1692226"/>
              <a:gd name="connsiteX78" fmla="*/ 3292707 w 9662615"/>
              <a:gd name="connsiteY78" fmla="*/ 1520490 h 1692226"/>
              <a:gd name="connsiteX79" fmla="*/ 3187872 w 9662615"/>
              <a:gd name="connsiteY79" fmla="*/ 1519991 h 1692226"/>
              <a:gd name="connsiteX80" fmla="*/ 3148026 w 9662615"/>
              <a:gd name="connsiteY80" fmla="*/ 1524777 h 1692226"/>
              <a:gd name="connsiteX81" fmla="*/ 3092394 w 9662615"/>
              <a:gd name="connsiteY81" fmla="*/ 1528115 h 1692226"/>
              <a:gd name="connsiteX82" fmla="*/ 2994200 w 9662615"/>
              <a:gd name="connsiteY82" fmla="*/ 1537857 h 1692226"/>
              <a:gd name="connsiteX83" fmla="*/ 2862301 w 9662615"/>
              <a:gd name="connsiteY83" fmla="*/ 1544250 h 1692226"/>
              <a:gd name="connsiteX84" fmla="*/ 2766335 w 9662615"/>
              <a:gd name="connsiteY84" fmla="*/ 1527662 h 1692226"/>
              <a:gd name="connsiteX85" fmla="*/ 2757836 w 9662615"/>
              <a:gd name="connsiteY85" fmla="*/ 1531371 h 1692226"/>
              <a:gd name="connsiteX86" fmla="*/ 2691555 w 9662615"/>
              <a:gd name="connsiteY86" fmla="*/ 1530283 h 1692226"/>
              <a:gd name="connsiteX87" fmla="*/ 2491676 w 9662615"/>
              <a:gd name="connsiteY87" fmla="*/ 1500859 h 1692226"/>
              <a:gd name="connsiteX88" fmla="*/ 2378036 w 9662615"/>
              <a:gd name="connsiteY88" fmla="*/ 1520645 h 1692226"/>
              <a:gd name="connsiteX89" fmla="*/ 2284269 w 9662615"/>
              <a:gd name="connsiteY89" fmla="*/ 1503068 h 1692226"/>
              <a:gd name="connsiteX90" fmla="*/ 2207104 w 9662615"/>
              <a:gd name="connsiteY90" fmla="*/ 1508888 h 1692226"/>
              <a:gd name="connsiteX91" fmla="*/ 2149226 w 9662615"/>
              <a:gd name="connsiteY91" fmla="*/ 1523409 h 1692226"/>
              <a:gd name="connsiteX92" fmla="*/ 2084783 w 9662615"/>
              <a:gd name="connsiteY92" fmla="*/ 1524245 h 1692226"/>
              <a:gd name="connsiteX93" fmla="*/ 2070075 w 9662615"/>
              <a:gd name="connsiteY93" fmla="*/ 1511285 h 1692226"/>
              <a:gd name="connsiteX94" fmla="*/ 2001057 w 9662615"/>
              <a:gd name="connsiteY94" fmla="*/ 1516449 h 1692226"/>
              <a:gd name="connsiteX95" fmla="*/ 1896330 w 9662615"/>
              <a:gd name="connsiteY95" fmla="*/ 1525725 h 1692226"/>
              <a:gd name="connsiteX96" fmla="*/ 1835994 w 9662615"/>
              <a:gd name="connsiteY96" fmla="*/ 1527678 h 1692226"/>
              <a:gd name="connsiteX97" fmla="*/ 1671119 w 9662615"/>
              <a:gd name="connsiteY97" fmla="*/ 1536701 h 1692226"/>
              <a:gd name="connsiteX98" fmla="*/ 1601337 w 9662615"/>
              <a:gd name="connsiteY98" fmla="*/ 1548552 h 1692226"/>
              <a:gd name="connsiteX99" fmla="*/ 1407755 w 9662615"/>
              <a:gd name="connsiteY99" fmla="*/ 1571444 h 1692226"/>
              <a:gd name="connsiteX100" fmla="*/ 1271994 w 9662615"/>
              <a:gd name="connsiteY100" fmla="*/ 1579471 h 1692226"/>
              <a:gd name="connsiteX101" fmla="*/ 1249226 w 9662615"/>
              <a:gd name="connsiteY101" fmla="*/ 1583140 h 1692226"/>
              <a:gd name="connsiteX102" fmla="*/ 1217719 w 9662615"/>
              <a:gd name="connsiteY102" fmla="*/ 1580863 h 1692226"/>
              <a:gd name="connsiteX103" fmla="*/ 1091432 w 9662615"/>
              <a:gd name="connsiteY103" fmla="*/ 1571003 h 1692226"/>
              <a:gd name="connsiteX104" fmla="*/ 992039 w 9662615"/>
              <a:gd name="connsiteY104" fmla="*/ 1556662 h 1692226"/>
              <a:gd name="connsiteX105" fmla="*/ 868264 w 9662615"/>
              <a:gd name="connsiteY105" fmla="*/ 1566392 h 1692226"/>
              <a:gd name="connsiteX106" fmla="*/ 792765 w 9662615"/>
              <a:gd name="connsiteY106" fmla="*/ 1563102 h 1692226"/>
              <a:gd name="connsiteX107" fmla="*/ 669055 w 9662615"/>
              <a:gd name="connsiteY107" fmla="*/ 1543638 h 1692226"/>
              <a:gd name="connsiteX108" fmla="*/ 506152 w 9662615"/>
              <a:gd name="connsiteY108" fmla="*/ 1549124 h 1692226"/>
              <a:gd name="connsiteX109" fmla="*/ 472797 w 9662615"/>
              <a:gd name="connsiteY109" fmla="*/ 1568904 h 1692226"/>
              <a:gd name="connsiteX110" fmla="*/ 427864 w 9662615"/>
              <a:gd name="connsiteY110" fmla="*/ 1580848 h 1692226"/>
              <a:gd name="connsiteX111" fmla="*/ 408381 w 9662615"/>
              <a:gd name="connsiteY111" fmla="*/ 1552940 h 1692226"/>
              <a:gd name="connsiteX112" fmla="*/ 267163 w 9662615"/>
              <a:gd name="connsiteY112" fmla="*/ 1531913 h 1692226"/>
              <a:gd name="connsiteX113" fmla="*/ 196644 w 9662615"/>
              <a:gd name="connsiteY113" fmla="*/ 1524565 h 1692226"/>
              <a:gd name="connsiteX114" fmla="*/ 86819 w 9662615"/>
              <a:gd name="connsiteY114" fmla="*/ 1519517 h 1692226"/>
              <a:gd name="connsiteX115" fmla="*/ 53369 w 9662615"/>
              <a:gd name="connsiteY115" fmla="*/ 1516853 h 1692226"/>
              <a:gd name="connsiteX116" fmla="*/ 2359 w 9662615"/>
              <a:gd name="connsiteY116" fmla="*/ 1515247 h 1692226"/>
              <a:gd name="connsiteX117" fmla="*/ 0 w 9662615"/>
              <a:gd name="connsiteY117" fmla="*/ 1514932 h 1692226"/>
              <a:gd name="connsiteX118" fmla="*/ 0 w 9662615"/>
              <a:gd name="connsiteY118" fmla="*/ 0 h 1692226"/>
              <a:gd name="connsiteX0" fmla="*/ 0 w 9662615"/>
              <a:gd name="connsiteY0" fmla="*/ 0 h 1621094"/>
              <a:gd name="connsiteX1" fmla="*/ 9662615 w 9662615"/>
              <a:gd name="connsiteY1" fmla="*/ 0 h 1621094"/>
              <a:gd name="connsiteX2" fmla="*/ 9662615 w 9662615"/>
              <a:gd name="connsiteY2" fmla="*/ 1280346 h 1621094"/>
              <a:gd name="connsiteX3" fmla="*/ 9658420 w 9662615"/>
              <a:gd name="connsiteY3" fmla="*/ 1280106 h 1621094"/>
              <a:gd name="connsiteX4" fmla="*/ 9469546 w 9662615"/>
              <a:gd name="connsiteY4" fmla="*/ 1289837 h 1621094"/>
              <a:gd name="connsiteX5" fmla="*/ 9385895 w 9662615"/>
              <a:gd name="connsiteY5" fmla="*/ 1269203 h 1621094"/>
              <a:gd name="connsiteX6" fmla="*/ 9144767 w 9662615"/>
              <a:gd name="connsiteY6" fmla="*/ 1264120 h 1621094"/>
              <a:gd name="connsiteX7" fmla="*/ 8837252 w 9662615"/>
              <a:gd name="connsiteY7" fmla="*/ 1350515 h 1621094"/>
              <a:gd name="connsiteX8" fmla="*/ 8705466 w 9662615"/>
              <a:gd name="connsiteY8" fmla="*/ 1342419 h 1621094"/>
              <a:gd name="connsiteX9" fmla="*/ 8652221 w 9662615"/>
              <a:gd name="connsiteY9" fmla="*/ 1326906 h 1621094"/>
              <a:gd name="connsiteX10" fmla="*/ 8632312 w 9662615"/>
              <a:gd name="connsiteY10" fmla="*/ 1326025 h 1621094"/>
              <a:gd name="connsiteX11" fmla="*/ 8591582 w 9662615"/>
              <a:gd name="connsiteY11" fmla="*/ 1341666 h 1621094"/>
              <a:gd name="connsiteX12" fmla="*/ 8537336 w 9662615"/>
              <a:gd name="connsiteY12" fmla="*/ 1341684 h 1621094"/>
              <a:gd name="connsiteX13" fmla="*/ 8472508 w 9662615"/>
              <a:gd name="connsiteY13" fmla="*/ 1363109 h 1621094"/>
              <a:gd name="connsiteX14" fmla="*/ 8258477 w 9662615"/>
              <a:gd name="connsiteY14" fmla="*/ 1370666 h 1621094"/>
              <a:gd name="connsiteX15" fmla="*/ 8197961 w 9662615"/>
              <a:gd name="connsiteY15" fmla="*/ 1392804 h 1621094"/>
              <a:gd name="connsiteX16" fmla="*/ 8171196 w 9662615"/>
              <a:gd name="connsiteY16" fmla="*/ 1397216 h 1621094"/>
              <a:gd name="connsiteX17" fmla="*/ 8127667 w 9662615"/>
              <a:gd name="connsiteY17" fmla="*/ 1418254 h 1621094"/>
              <a:gd name="connsiteX18" fmla="*/ 7974579 w 9662615"/>
              <a:gd name="connsiteY18" fmla="*/ 1383439 h 1621094"/>
              <a:gd name="connsiteX19" fmla="*/ 7768351 w 9662615"/>
              <a:gd name="connsiteY19" fmla="*/ 1395051 h 1621094"/>
              <a:gd name="connsiteX20" fmla="*/ 7635985 w 9662615"/>
              <a:gd name="connsiteY20" fmla="*/ 1386363 h 1621094"/>
              <a:gd name="connsiteX21" fmla="*/ 7466069 w 9662615"/>
              <a:gd name="connsiteY21" fmla="*/ 1377654 h 1621094"/>
              <a:gd name="connsiteX22" fmla="*/ 7355642 w 9662615"/>
              <a:gd name="connsiteY22" fmla="*/ 1407761 h 1621094"/>
              <a:gd name="connsiteX23" fmla="*/ 7151610 w 9662615"/>
              <a:gd name="connsiteY23" fmla="*/ 1397856 h 1621094"/>
              <a:gd name="connsiteX24" fmla="*/ 7082147 w 9662615"/>
              <a:gd name="connsiteY24" fmla="*/ 1406113 h 1621094"/>
              <a:gd name="connsiteX25" fmla="*/ 7014958 w 9662615"/>
              <a:gd name="connsiteY25" fmla="*/ 1396883 h 1621094"/>
              <a:gd name="connsiteX26" fmla="*/ 6907567 w 9662615"/>
              <a:gd name="connsiteY26" fmla="*/ 1419149 h 1621094"/>
              <a:gd name="connsiteX27" fmla="*/ 6748428 w 9662615"/>
              <a:gd name="connsiteY27" fmla="*/ 1420308 h 1621094"/>
              <a:gd name="connsiteX28" fmla="*/ 6654257 w 9662615"/>
              <a:gd name="connsiteY28" fmla="*/ 1424143 h 1621094"/>
              <a:gd name="connsiteX29" fmla="*/ 6620123 w 9662615"/>
              <a:gd name="connsiteY29" fmla="*/ 1430535 h 1621094"/>
              <a:gd name="connsiteX30" fmla="*/ 6571355 w 9662615"/>
              <a:gd name="connsiteY30" fmla="*/ 1436144 h 1621094"/>
              <a:gd name="connsiteX31" fmla="*/ 6486557 w 9662615"/>
              <a:gd name="connsiteY31" fmla="*/ 1449861 h 1621094"/>
              <a:gd name="connsiteX32" fmla="*/ 6370419 w 9662615"/>
              <a:gd name="connsiteY32" fmla="*/ 1461649 h 1621094"/>
              <a:gd name="connsiteX33" fmla="*/ 6278839 w 9662615"/>
              <a:gd name="connsiteY33" fmla="*/ 1449160 h 1621094"/>
              <a:gd name="connsiteX34" fmla="*/ 6272455 w 9662615"/>
              <a:gd name="connsiteY34" fmla="*/ 1453191 h 1621094"/>
              <a:gd name="connsiteX35" fmla="*/ 6212659 w 9662615"/>
              <a:gd name="connsiteY35" fmla="*/ 1454850 h 1621094"/>
              <a:gd name="connsiteX36" fmla="*/ 6069317 w 9662615"/>
              <a:gd name="connsiteY36" fmla="*/ 1445838 h 1621094"/>
              <a:gd name="connsiteX37" fmla="*/ 5878477 w 9662615"/>
              <a:gd name="connsiteY37" fmla="*/ 1439180 h 1621094"/>
              <a:gd name="connsiteX38" fmla="*/ 5838387 w 9662615"/>
              <a:gd name="connsiteY38" fmla="*/ 1444679 h 1621094"/>
              <a:gd name="connsiteX39" fmla="*/ 5771136 w 9662615"/>
              <a:gd name="connsiteY39" fmla="*/ 1453639 h 1621094"/>
              <a:gd name="connsiteX40" fmla="*/ 5724081 w 9662615"/>
              <a:gd name="connsiteY40" fmla="*/ 1470431 h 1621094"/>
              <a:gd name="connsiteX41" fmla="*/ 5666577 w 9662615"/>
              <a:gd name="connsiteY41" fmla="*/ 1473921 h 1621094"/>
              <a:gd name="connsiteX42" fmla="*/ 5649068 w 9662615"/>
              <a:gd name="connsiteY42" fmla="*/ 1461676 h 1621094"/>
              <a:gd name="connsiteX43" fmla="*/ 5588902 w 9662615"/>
              <a:gd name="connsiteY43" fmla="*/ 1469647 h 1621094"/>
              <a:gd name="connsiteX44" fmla="*/ 5498090 w 9662615"/>
              <a:gd name="connsiteY44" fmla="*/ 1483173 h 1621094"/>
              <a:gd name="connsiteX45" fmla="*/ 5444641 w 9662615"/>
              <a:gd name="connsiteY45" fmla="*/ 1487602 h 1621094"/>
              <a:gd name="connsiteX46" fmla="*/ 5299812 w 9662615"/>
              <a:gd name="connsiteY46" fmla="*/ 1503362 h 1621094"/>
              <a:gd name="connsiteX47" fmla="*/ 5213947 w 9662615"/>
              <a:gd name="connsiteY47" fmla="*/ 1516637 h 1621094"/>
              <a:gd name="connsiteX48" fmla="*/ 5090342 w 9662615"/>
              <a:gd name="connsiteY48" fmla="*/ 1546680 h 1621094"/>
              <a:gd name="connsiteX49" fmla="*/ 5129812 w 9662615"/>
              <a:gd name="connsiteY49" fmla="*/ 1521277 h 1621094"/>
              <a:gd name="connsiteX50" fmla="*/ 5059484 w 9662615"/>
              <a:gd name="connsiteY50" fmla="*/ 1546802 h 1621094"/>
              <a:gd name="connsiteX51" fmla="*/ 5038524 w 9662615"/>
              <a:gd name="connsiteY51" fmla="*/ 1545675 h 1621094"/>
              <a:gd name="connsiteX52" fmla="*/ 5026564 w 9662615"/>
              <a:gd name="connsiteY52" fmla="*/ 1545376 h 1621094"/>
              <a:gd name="connsiteX53" fmla="*/ 4969433 w 9662615"/>
              <a:gd name="connsiteY53" fmla="*/ 1550865 h 1621094"/>
              <a:gd name="connsiteX54" fmla="*/ 4921303 w 9662615"/>
              <a:gd name="connsiteY54" fmla="*/ 1575379 h 1621094"/>
              <a:gd name="connsiteX55" fmla="*/ 4871726 w 9662615"/>
              <a:gd name="connsiteY55" fmla="*/ 1570584 h 1621094"/>
              <a:gd name="connsiteX56" fmla="*/ 4847242 w 9662615"/>
              <a:gd name="connsiteY56" fmla="*/ 1621094 h 1621094"/>
              <a:gd name="connsiteX57" fmla="*/ 4821058 w 9662615"/>
              <a:gd name="connsiteY57" fmla="*/ 1553078 h 1621094"/>
              <a:gd name="connsiteX58" fmla="*/ 4791466 w 9662615"/>
              <a:gd name="connsiteY58" fmla="*/ 1561324 h 1621094"/>
              <a:gd name="connsiteX59" fmla="*/ 4784247 w 9662615"/>
              <a:gd name="connsiteY59" fmla="*/ 1562342 h 1621094"/>
              <a:gd name="connsiteX60" fmla="*/ 4735334 w 9662615"/>
              <a:gd name="connsiteY60" fmla="*/ 1581778 h 1621094"/>
              <a:gd name="connsiteX61" fmla="*/ 4697562 w 9662615"/>
              <a:gd name="connsiteY61" fmla="*/ 1551206 h 1621094"/>
              <a:gd name="connsiteX62" fmla="*/ 4662664 w 9662615"/>
              <a:gd name="connsiteY62" fmla="*/ 1573162 h 1621094"/>
              <a:gd name="connsiteX63" fmla="*/ 4603028 w 9662615"/>
              <a:gd name="connsiteY63" fmla="*/ 1568821 h 1621094"/>
              <a:gd name="connsiteX64" fmla="*/ 4541612 w 9662615"/>
              <a:gd name="connsiteY64" fmla="*/ 1545262 h 1621094"/>
              <a:gd name="connsiteX65" fmla="*/ 4422155 w 9662615"/>
              <a:gd name="connsiteY65" fmla="*/ 1542059 h 1621094"/>
              <a:gd name="connsiteX66" fmla="*/ 4221826 w 9662615"/>
              <a:gd name="connsiteY66" fmla="*/ 1508923 h 1621094"/>
              <a:gd name="connsiteX67" fmla="*/ 4096601 w 9662615"/>
              <a:gd name="connsiteY67" fmla="*/ 1521563 h 1621094"/>
              <a:gd name="connsiteX68" fmla="*/ 3970635 w 9662615"/>
              <a:gd name="connsiteY68" fmla="*/ 1544815 h 1621094"/>
              <a:gd name="connsiteX69" fmla="*/ 3833906 w 9662615"/>
              <a:gd name="connsiteY69" fmla="*/ 1516637 h 1621094"/>
              <a:gd name="connsiteX70" fmla="*/ 3696258 w 9662615"/>
              <a:gd name="connsiteY70" fmla="*/ 1537563 h 1621094"/>
              <a:gd name="connsiteX71" fmla="*/ 3594070 w 9662615"/>
              <a:gd name="connsiteY71" fmla="*/ 1509422 h 1621094"/>
              <a:gd name="connsiteX72" fmla="*/ 3565233 w 9662615"/>
              <a:gd name="connsiteY72" fmla="*/ 1515122 h 1621094"/>
              <a:gd name="connsiteX73" fmla="*/ 3560267 w 9662615"/>
              <a:gd name="connsiteY73" fmla="*/ 1516288 h 1621094"/>
              <a:gd name="connsiteX74" fmla="*/ 3540258 w 9662615"/>
              <a:gd name="connsiteY74" fmla="*/ 1516976 h 1621094"/>
              <a:gd name="connsiteX75" fmla="*/ 3534780 w 9662615"/>
              <a:gd name="connsiteY75" fmla="*/ 1522141 h 1621094"/>
              <a:gd name="connsiteX76" fmla="*/ 3504783 w 9662615"/>
              <a:gd name="connsiteY76" fmla="*/ 1526739 h 1621094"/>
              <a:gd name="connsiteX77" fmla="*/ 3430805 w 9662615"/>
              <a:gd name="connsiteY77" fmla="*/ 1542521 h 1621094"/>
              <a:gd name="connsiteX78" fmla="*/ 3292707 w 9662615"/>
              <a:gd name="connsiteY78" fmla="*/ 1520490 h 1621094"/>
              <a:gd name="connsiteX79" fmla="*/ 3187872 w 9662615"/>
              <a:gd name="connsiteY79" fmla="*/ 1519991 h 1621094"/>
              <a:gd name="connsiteX80" fmla="*/ 3148026 w 9662615"/>
              <a:gd name="connsiteY80" fmla="*/ 1524777 h 1621094"/>
              <a:gd name="connsiteX81" fmla="*/ 3092394 w 9662615"/>
              <a:gd name="connsiteY81" fmla="*/ 1528115 h 1621094"/>
              <a:gd name="connsiteX82" fmla="*/ 2994200 w 9662615"/>
              <a:gd name="connsiteY82" fmla="*/ 1537857 h 1621094"/>
              <a:gd name="connsiteX83" fmla="*/ 2862301 w 9662615"/>
              <a:gd name="connsiteY83" fmla="*/ 1544250 h 1621094"/>
              <a:gd name="connsiteX84" fmla="*/ 2766335 w 9662615"/>
              <a:gd name="connsiteY84" fmla="*/ 1527662 h 1621094"/>
              <a:gd name="connsiteX85" fmla="*/ 2757836 w 9662615"/>
              <a:gd name="connsiteY85" fmla="*/ 1531371 h 1621094"/>
              <a:gd name="connsiteX86" fmla="*/ 2691555 w 9662615"/>
              <a:gd name="connsiteY86" fmla="*/ 1530283 h 1621094"/>
              <a:gd name="connsiteX87" fmla="*/ 2491676 w 9662615"/>
              <a:gd name="connsiteY87" fmla="*/ 1500859 h 1621094"/>
              <a:gd name="connsiteX88" fmla="*/ 2378036 w 9662615"/>
              <a:gd name="connsiteY88" fmla="*/ 1520645 h 1621094"/>
              <a:gd name="connsiteX89" fmla="*/ 2284269 w 9662615"/>
              <a:gd name="connsiteY89" fmla="*/ 1503068 h 1621094"/>
              <a:gd name="connsiteX90" fmla="*/ 2207104 w 9662615"/>
              <a:gd name="connsiteY90" fmla="*/ 1508888 h 1621094"/>
              <a:gd name="connsiteX91" fmla="*/ 2149226 w 9662615"/>
              <a:gd name="connsiteY91" fmla="*/ 1523409 h 1621094"/>
              <a:gd name="connsiteX92" fmla="*/ 2084783 w 9662615"/>
              <a:gd name="connsiteY92" fmla="*/ 1524245 h 1621094"/>
              <a:gd name="connsiteX93" fmla="*/ 2070075 w 9662615"/>
              <a:gd name="connsiteY93" fmla="*/ 1511285 h 1621094"/>
              <a:gd name="connsiteX94" fmla="*/ 2001057 w 9662615"/>
              <a:gd name="connsiteY94" fmla="*/ 1516449 h 1621094"/>
              <a:gd name="connsiteX95" fmla="*/ 1896330 w 9662615"/>
              <a:gd name="connsiteY95" fmla="*/ 1525725 h 1621094"/>
              <a:gd name="connsiteX96" fmla="*/ 1835994 w 9662615"/>
              <a:gd name="connsiteY96" fmla="*/ 1527678 h 1621094"/>
              <a:gd name="connsiteX97" fmla="*/ 1671119 w 9662615"/>
              <a:gd name="connsiteY97" fmla="*/ 1536701 h 1621094"/>
              <a:gd name="connsiteX98" fmla="*/ 1601337 w 9662615"/>
              <a:gd name="connsiteY98" fmla="*/ 1548552 h 1621094"/>
              <a:gd name="connsiteX99" fmla="*/ 1407755 w 9662615"/>
              <a:gd name="connsiteY99" fmla="*/ 1571444 h 1621094"/>
              <a:gd name="connsiteX100" fmla="*/ 1271994 w 9662615"/>
              <a:gd name="connsiteY100" fmla="*/ 1579471 h 1621094"/>
              <a:gd name="connsiteX101" fmla="*/ 1249226 w 9662615"/>
              <a:gd name="connsiteY101" fmla="*/ 1583140 h 1621094"/>
              <a:gd name="connsiteX102" fmla="*/ 1217719 w 9662615"/>
              <a:gd name="connsiteY102" fmla="*/ 1580863 h 1621094"/>
              <a:gd name="connsiteX103" fmla="*/ 1091432 w 9662615"/>
              <a:gd name="connsiteY103" fmla="*/ 1571003 h 1621094"/>
              <a:gd name="connsiteX104" fmla="*/ 992039 w 9662615"/>
              <a:gd name="connsiteY104" fmla="*/ 1556662 h 1621094"/>
              <a:gd name="connsiteX105" fmla="*/ 868264 w 9662615"/>
              <a:gd name="connsiteY105" fmla="*/ 1566392 h 1621094"/>
              <a:gd name="connsiteX106" fmla="*/ 792765 w 9662615"/>
              <a:gd name="connsiteY106" fmla="*/ 1563102 h 1621094"/>
              <a:gd name="connsiteX107" fmla="*/ 669055 w 9662615"/>
              <a:gd name="connsiteY107" fmla="*/ 1543638 h 1621094"/>
              <a:gd name="connsiteX108" fmla="*/ 506152 w 9662615"/>
              <a:gd name="connsiteY108" fmla="*/ 1549124 h 1621094"/>
              <a:gd name="connsiteX109" fmla="*/ 472797 w 9662615"/>
              <a:gd name="connsiteY109" fmla="*/ 1568904 h 1621094"/>
              <a:gd name="connsiteX110" fmla="*/ 427864 w 9662615"/>
              <a:gd name="connsiteY110" fmla="*/ 1580848 h 1621094"/>
              <a:gd name="connsiteX111" fmla="*/ 408381 w 9662615"/>
              <a:gd name="connsiteY111" fmla="*/ 1552940 h 1621094"/>
              <a:gd name="connsiteX112" fmla="*/ 267163 w 9662615"/>
              <a:gd name="connsiteY112" fmla="*/ 1531913 h 1621094"/>
              <a:gd name="connsiteX113" fmla="*/ 196644 w 9662615"/>
              <a:gd name="connsiteY113" fmla="*/ 1524565 h 1621094"/>
              <a:gd name="connsiteX114" fmla="*/ 86819 w 9662615"/>
              <a:gd name="connsiteY114" fmla="*/ 1519517 h 1621094"/>
              <a:gd name="connsiteX115" fmla="*/ 53369 w 9662615"/>
              <a:gd name="connsiteY115" fmla="*/ 1516853 h 1621094"/>
              <a:gd name="connsiteX116" fmla="*/ 2359 w 9662615"/>
              <a:gd name="connsiteY116" fmla="*/ 1515247 h 1621094"/>
              <a:gd name="connsiteX117" fmla="*/ 0 w 9662615"/>
              <a:gd name="connsiteY117" fmla="*/ 1514932 h 1621094"/>
              <a:gd name="connsiteX118" fmla="*/ 0 w 9662615"/>
              <a:gd name="connsiteY118" fmla="*/ 0 h 1621094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1303 w 9662615"/>
              <a:gd name="connsiteY54" fmla="*/ 1575379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5334 w 9662615"/>
              <a:gd name="connsiteY60" fmla="*/ 158177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41612 w 9662615"/>
              <a:gd name="connsiteY64" fmla="*/ 1545262 h 1583140"/>
              <a:gd name="connsiteX65" fmla="*/ 4422155 w 9662615"/>
              <a:gd name="connsiteY65" fmla="*/ 1542059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5334 w 9662615"/>
              <a:gd name="connsiteY60" fmla="*/ 158177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41612 w 9662615"/>
              <a:gd name="connsiteY64" fmla="*/ 1545262 h 1583140"/>
              <a:gd name="connsiteX65" fmla="*/ 4422155 w 9662615"/>
              <a:gd name="connsiteY65" fmla="*/ 1542059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97680"/>
              <a:gd name="connsiteX1" fmla="*/ 9662615 w 9662615"/>
              <a:gd name="connsiteY1" fmla="*/ 0 h 1597680"/>
              <a:gd name="connsiteX2" fmla="*/ 9662615 w 9662615"/>
              <a:gd name="connsiteY2" fmla="*/ 1280346 h 1597680"/>
              <a:gd name="connsiteX3" fmla="*/ 9658420 w 9662615"/>
              <a:gd name="connsiteY3" fmla="*/ 1280106 h 1597680"/>
              <a:gd name="connsiteX4" fmla="*/ 9469546 w 9662615"/>
              <a:gd name="connsiteY4" fmla="*/ 1289837 h 1597680"/>
              <a:gd name="connsiteX5" fmla="*/ 9385895 w 9662615"/>
              <a:gd name="connsiteY5" fmla="*/ 1269203 h 1597680"/>
              <a:gd name="connsiteX6" fmla="*/ 9144767 w 9662615"/>
              <a:gd name="connsiteY6" fmla="*/ 1264120 h 1597680"/>
              <a:gd name="connsiteX7" fmla="*/ 8837252 w 9662615"/>
              <a:gd name="connsiteY7" fmla="*/ 1350515 h 1597680"/>
              <a:gd name="connsiteX8" fmla="*/ 8705466 w 9662615"/>
              <a:gd name="connsiteY8" fmla="*/ 1342419 h 1597680"/>
              <a:gd name="connsiteX9" fmla="*/ 8652221 w 9662615"/>
              <a:gd name="connsiteY9" fmla="*/ 1326906 h 1597680"/>
              <a:gd name="connsiteX10" fmla="*/ 8632312 w 9662615"/>
              <a:gd name="connsiteY10" fmla="*/ 1326025 h 1597680"/>
              <a:gd name="connsiteX11" fmla="*/ 8591582 w 9662615"/>
              <a:gd name="connsiteY11" fmla="*/ 1341666 h 1597680"/>
              <a:gd name="connsiteX12" fmla="*/ 8537336 w 9662615"/>
              <a:gd name="connsiteY12" fmla="*/ 1341684 h 1597680"/>
              <a:gd name="connsiteX13" fmla="*/ 8472508 w 9662615"/>
              <a:gd name="connsiteY13" fmla="*/ 1363109 h 1597680"/>
              <a:gd name="connsiteX14" fmla="*/ 8258477 w 9662615"/>
              <a:gd name="connsiteY14" fmla="*/ 1370666 h 1597680"/>
              <a:gd name="connsiteX15" fmla="*/ 8197961 w 9662615"/>
              <a:gd name="connsiteY15" fmla="*/ 1392804 h 1597680"/>
              <a:gd name="connsiteX16" fmla="*/ 8171196 w 9662615"/>
              <a:gd name="connsiteY16" fmla="*/ 1397216 h 1597680"/>
              <a:gd name="connsiteX17" fmla="*/ 8127667 w 9662615"/>
              <a:gd name="connsiteY17" fmla="*/ 1418254 h 1597680"/>
              <a:gd name="connsiteX18" fmla="*/ 7974579 w 9662615"/>
              <a:gd name="connsiteY18" fmla="*/ 1383439 h 1597680"/>
              <a:gd name="connsiteX19" fmla="*/ 7768351 w 9662615"/>
              <a:gd name="connsiteY19" fmla="*/ 1395051 h 1597680"/>
              <a:gd name="connsiteX20" fmla="*/ 7635985 w 9662615"/>
              <a:gd name="connsiteY20" fmla="*/ 1386363 h 1597680"/>
              <a:gd name="connsiteX21" fmla="*/ 7466069 w 9662615"/>
              <a:gd name="connsiteY21" fmla="*/ 1377654 h 1597680"/>
              <a:gd name="connsiteX22" fmla="*/ 7355642 w 9662615"/>
              <a:gd name="connsiteY22" fmla="*/ 1407761 h 1597680"/>
              <a:gd name="connsiteX23" fmla="*/ 7151610 w 9662615"/>
              <a:gd name="connsiteY23" fmla="*/ 1397856 h 1597680"/>
              <a:gd name="connsiteX24" fmla="*/ 7082147 w 9662615"/>
              <a:gd name="connsiteY24" fmla="*/ 1406113 h 1597680"/>
              <a:gd name="connsiteX25" fmla="*/ 7014958 w 9662615"/>
              <a:gd name="connsiteY25" fmla="*/ 1396883 h 1597680"/>
              <a:gd name="connsiteX26" fmla="*/ 6907567 w 9662615"/>
              <a:gd name="connsiteY26" fmla="*/ 1419149 h 1597680"/>
              <a:gd name="connsiteX27" fmla="*/ 6748428 w 9662615"/>
              <a:gd name="connsiteY27" fmla="*/ 1420308 h 1597680"/>
              <a:gd name="connsiteX28" fmla="*/ 6654257 w 9662615"/>
              <a:gd name="connsiteY28" fmla="*/ 1424143 h 1597680"/>
              <a:gd name="connsiteX29" fmla="*/ 6620123 w 9662615"/>
              <a:gd name="connsiteY29" fmla="*/ 1430535 h 1597680"/>
              <a:gd name="connsiteX30" fmla="*/ 6571355 w 9662615"/>
              <a:gd name="connsiteY30" fmla="*/ 1436144 h 1597680"/>
              <a:gd name="connsiteX31" fmla="*/ 6486557 w 9662615"/>
              <a:gd name="connsiteY31" fmla="*/ 1449861 h 1597680"/>
              <a:gd name="connsiteX32" fmla="*/ 6370419 w 9662615"/>
              <a:gd name="connsiteY32" fmla="*/ 1461649 h 1597680"/>
              <a:gd name="connsiteX33" fmla="*/ 6278839 w 9662615"/>
              <a:gd name="connsiteY33" fmla="*/ 1449160 h 1597680"/>
              <a:gd name="connsiteX34" fmla="*/ 6272455 w 9662615"/>
              <a:gd name="connsiteY34" fmla="*/ 1453191 h 1597680"/>
              <a:gd name="connsiteX35" fmla="*/ 6212659 w 9662615"/>
              <a:gd name="connsiteY35" fmla="*/ 1454850 h 1597680"/>
              <a:gd name="connsiteX36" fmla="*/ 6069317 w 9662615"/>
              <a:gd name="connsiteY36" fmla="*/ 1445838 h 1597680"/>
              <a:gd name="connsiteX37" fmla="*/ 5878477 w 9662615"/>
              <a:gd name="connsiteY37" fmla="*/ 1439180 h 1597680"/>
              <a:gd name="connsiteX38" fmla="*/ 5838387 w 9662615"/>
              <a:gd name="connsiteY38" fmla="*/ 1444679 h 1597680"/>
              <a:gd name="connsiteX39" fmla="*/ 5771136 w 9662615"/>
              <a:gd name="connsiteY39" fmla="*/ 1453639 h 1597680"/>
              <a:gd name="connsiteX40" fmla="*/ 5724081 w 9662615"/>
              <a:gd name="connsiteY40" fmla="*/ 1470431 h 1597680"/>
              <a:gd name="connsiteX41" fmla="*/ 5666577 w 9662615"/>
              <a:gd name="connsiteY41" fmla="*/ 1473921 h 1597680"/>
              <a:gd name="connsiteX42" fmla="*/ 5649068 w 9662615"/>
              <a:gd name="connsiteY42" fmla="*/ 1461676 h 1597680"/>
              <a:gd name="connsiteX43" fmla="*/ 5588902 w 9662615"/>
              <a:gd name="connsiteY43" fmla="*/ 1469647 h 1597680"/>
              <a:gd name="connsiteX44" fmla="*/ 5498090 w 9662615"/>
              <a:gd name="connsiteY44" fmla="*/ 1483173 h 1597680"/>
              <a:gd name="connsiteX45" fmla="*/ 5444641 w 9662615"/>
              <a:gd name="connsiteY45" fmla="*/ 1487602 h 1597680"/>
              <a:gd name="connsiteX46" fmla="*/ 5299812 w 9662615"/>
              <a:gd name="connsiteY46" fmla="*/ 1503362 h 1597680"/>
              <a:gd name="connsiteX47" fmla="*/ 5213947 w 9662615"/>
              <a:gd name="connsiteY47" fmla="*/ 1516637 h 1597680"/>
              <a:gd name="connsiteX48" fmla="*/ 5090342 w 9662615"/>
              <a:gd name="connsiteY48" fmla="*/ 1546680 h 1597680"/>
              <a:gd name="connsiteX49" fmla="*/ 5129812 w 9662615"/>
              <a:gd name="connsiteY49" fmla="*/ 1521277 h 1597680"/>
              <a:gd name="connsiteX50" fmla="*/ 5059484 w 9662615"/>
              <a:gd name="connsiteY50" fmla="*/ 1546802 h 1597680"/>
              <a:gd name="connsiteX51" fmla="*/ 5038524 w 9662615"/>
              <a:gd name="connsiteY51" fmla="*/ 1545675 h 1597680"/>
              <a:gd name="connsiteX52" fmla="*/ 5026564 w 9662615"/>
              <a:gd name="connsiteY52" fmla="*/ 1545376 h 1597680"/>
              <a:gd name="connsiteX53" fmla="*/ 4969433 w 9662615"/>
              <a:gd name="connsiteY53" fmla="*/ 1550865 h 1597680"/>
              <a:gd name="connsiteX54" fmla="*/ 4929254 w 9662615"/>
              <a:gd name="connsiteY54" fmla="*/ 1563452 h 1597680"/>
              <a:gd name="connsiteX55" fmla="*/ 4871726 w 9662615"/>
              <a:gd name="connsiteY55" fmla="*/ 1570584 h 1597680"/>
              <a:gd name="connsiteX56" fmla="*/ 4843267 w 9662615"/>
              <a:gd name="connsiteY56" fmla="*/ 1561459 h 1597680"/>
              <a:gd name="connsiteX57" fmla="*/ 4821058 w 9662615"/>
              <a:gd name="connsiteY57" fmla="*/ 1553078 h 1597680"/>
              <a:gd name="connsiteX58" fmla="*/ 4791466 w 9662615"/>
              <a:gd name="connsiteY58" fmla="*/ 1561324 h 1597680"/>
              <a:gd name="connsiteX59" fmla="*/ 4784247 w 9662615"/>
              <a:gd name="connsiteY59" fmla="*/ 1562342 h 1597680"/>
              <a:gd name="connsiteX60" fmla="*/ 4743285 w 9662615"/>
              <a:gd name="connsiteY60" fmla="*/ 1597680 h 1597680"/>
              <a:gd name="connsiteX61" fmla="*/ 4697562 w 9662615"/>
              <a:gd name="connsiteY61" fmla="*/ 1551206 h 1597680"/>
              <a:gd name="connsiteX62" fmla="*/ 4662664 w 9662615"/>
              <a:gd name="connsiteY62" fmla="*/ 1573162 h 1597680"/>
              <a:gd name="connsiteX63" fmla="*/ 4603028 w 9662615"/>
              <a:gd name="connsiteY63" fmla="*/ 1568821 h 1597680"/>
              <a:gd name="connsiteX64" fmla="*/ 4541612 w 9662615"/>
              <a:gd name="connsiteY64" fmla="*/ 1545262 h 1597680"/>
              <a:gd name="connsiteX65" fmla="*/ 4422155 w 9662615"/>
              <a:gd name="connsiteY65" fmla="*/ 1542059 h 1597680"/>
              <a:gd name="connsiteX66" fmla="*/ 4221826 w 9662615"/>
              <a:gd name="connsiteY66" fmla="*/ 1508923 h 1597680"/>
              <a:gd name="connsiteX67" fmla="*/ 4096601 w 9662615"/>
              <a:gd name="connsiteY67" fmla="*/ 1521563 h 1597680"/>
              <a:gd name="connsiteX68" fmla="*/ 3970635 w 9662615"/>
              <a:gd name="connsiteY68" fmla="*/ 1544815 h 1597680"/>
              <a:gd name="connsiteX69" fmla="*/ 3833906 w 9662615"/>
              <a:gd name="connsiteY69" fmla="*/ 1516637 h 1597680"/>
              <a:gd name="connsiteX70" fmla="*/ 3696258 w 9662615"/>
              <a:gd name="connsiteY70" fmla="*/ 1537563 h 1597680"/>
              <a:gd name="connsiteX71" fmla="*/ 3594070 w 9662615"/>
              <a:gd name="connsiteY71" fmla="*/ 1509422 h 1597680"/>
              <a:gd name="connsiteX72" fmla="*/ 3565233 w 9662615"/>
              <a:gd name="connsiteY72" fmla="*/ 1515122 h 1597680"/>
              <a:gd name="connsiteX73" fmla="*/ 3560267 w 9662615"/>
              <a:gd name="connsiteY73" fmla="*/ 1516288 h 1597680"/>
              <a:gd name="connsiteX74" fmla="*/ 3540258 w 9662615"/>
              <a:gd name="connsiteY74" fmla="*/ 1516976 h 1597680"/>
              <a:gd name="connsiteX75" fmla="*/ 3534780 w 9662615"/>
              <a:gd name="connsiteY75" fmla="*/ 1522141 h 1597680"/>
              <a:gd name="connsiteX76" fmla="*/ 3504783 w 9662615"/>
              <a:gd name="connsiteY76" fmla="*/ 1526739 h 1597680"/>
              <a:gd name="connsiteX77" fmla="*/ 3430805 w 9662615"/>
              <a:gd name="connsiteY77" fmla="*/ 1542521 h 1597680"/>
              <a:gd name="connsiteX78" fmla="*/ 3292707 w 9662615"/>
              <a:gd name="connsiteY78" fmla="*/ 1520490 h 1597680"/>
              <a:gd name="connsiteX79" fmla="*/ 3187872 w 9662615"/>
              <a:gd name="connsiteY79" fmla="*/ 1519991 h 1597680"/>
              <a:gd name="connsiteX80" fmla="*/ 3148026 w 9662615"/>
              <a:gd name="connsiteY80" fmla="*/ 1524777 h 1597680"/>
              <a:gd name="connsiteX81" fmla="*/ 3092394 w 9662615"/>
              <a:gd name="connsiteY81" fmla="*/ 1528115 h 1597680"/>
              <a:gd name="connsiteX82" fmla="*/ 2994200 w 9662615"/>
              <a:gd name="connsiteY82" fmla="*/ 1537857 h 1597680"/>
              <a:gd name="connsiteX83" fmla="*/ 2862301 w 9662615"/>
              <a:gd name="connsiteY83" fmla="*/ 1544250 h 1597680"/>
              <a:gd name="connsiteX84" fmla="*/ 2766335 w 9662615"/>
              <a:gd name="connsiteY84" fmla="*/ 1527662 h 1597680"/>
              <a:gd name="connsiteX85" fmla="*/ 2757836 w 9662615"/>
              <a:gd name="connsiteY85" fmla="*/ 1531371 h 1597680"/>
              <a:gd name="connsiteX86" fmla="*/ 2691555 w 9662615"/>
              <a:gd name="connsiteY86" fmla="*/ 1530283 h 1597680"/>
              <a:gd name="connsiteX87" fmla="*/ 2491676 w 9662615"/>
              <a:gd name="connsiteY87" fmla="*/ 1500859 h 1597680"/>
              <a:gd name="connsiteX88" fmla="*/ 2378036 w 9662615"/>
              <a:gd name="connsiteY88" fmla="*/ 1520645 h 1597680"/>
              <a:gd name="connsiteX89" fmla="*/ 2284269 w 9662615"/>
              <a:gd name="connsiteY89" fmla="*/ 1503068 h 1597680"/>
              <a:gd name="connsiteX90" fmla="*/ 2207104 w 9662615"/>
              <a:gd name="connsiteY90" fmla="*/ 1508888 h 1597680"/>
              <a:gd name="connsiteX91" fmla="*/ 2149226 w 9662615"/>
              <a:gd name="connsiteY91" fmla="*/ 1523409 h 1597680"/>
              <a:gd name="connsiteX92" fmla="*/ 2084783 w 9662615"/>
              <a:gd name="connsiteY92" fmla="*/ 1524245 h 1597680"/>
              <a:gd name="connsiteX93" fmla="*/ 2070075 w 9662615"/>
              <a:gd name="connsiteY93" fmla="*/ 1511285 h 1597680"/>
              <a:gd name="connsiteX94" fmla="*/ 2001057 w 9662615"/>
              <a:gd name="connsiteY94" fmla="*/ 1516449 h 1597680"/>
              <a:gd name="connsiteX95" fmla="*/ 1896330 w 9662615"/>
              <a:gd name="connsiteY95" fmla="*/ 1525725 h 1597680"/>
              <a:gd name="connsiteX96" fmla="*/ 1835994 w 9662615"/>
              <a:gd name="connsiteY96" fmla="*/ 1527678 h 1597680"/>
              <a:gd name="connsiteX97" fmla="*/ 1671119 w 9662615"/>
              <a:gd name="connsiteY97" fmla="*/ 1536701 h 1597680"/>
              <a:gd name="connsiteX98" fmla="*/ 1601337 w 9662615"/>
              <a:gd name="connsiteY98" fmla="*/ 1548552 h 1597680"/>
              <a:gd name="connsiteX99" fmla="*/ 1407755 w 9662615"/>
              <a:gd name="connsiteY99" fmla="*/ 1571444 h 1597680"/>
              <a:gd name="connsiteX100" fmla="*/ 1271994 w 9662615"/>
              <a:gd name="connsiteY100" fmla="*/ 1579471 h 1597680"/>
              <a:gd name="connsiteX101" fmla="*/ 1249226 w 9662615"/>
              <a:gd name="connsiteY101" fmla="*/ 1583140 h 1597680"/>
              <a:gd name="connsiteX102" fmla="*/ 1217719 w 9662615"/>
              <a:gd name="connsiteY102" fmla="*/ 1580863 h 1597680"/>
              <a:gd name="connsiteX103" fmla="*/ 1091432 w 9662615"/>
              <a:gd name="connsiteY103" fmla="*/ 1571003 h 1597680"/>
              <a:gd name="connsiteX104" fmla="*/ 992039 w 9662615"/>
              <a:gd name="connsiteY104" fmla="*/ 1556662 h 1597680"/>
              <a:gd name="connsiteX105" fmla="*/ 868264 w 9662615"/>
              <a:gd name="connsiteY105" fmla="*/ 1566392 h 1597680"/>
              <a:gd name="connsiteX106" fmla="*/ 792765 w 9662615"/>
              <a:gd name="connsiteY106" fmla="*/ 1563102 h 1597680"/>
              <a:gd name="connsiteX107" fmla="*/ 669055 w 9662615"/>
              <a:gd name="connsiteY107" fmla="*/ 1543638 h 1597680"/>
              <a:gd name="connsiteX108" fmla="*/ 506152 w 9662615"/>
              <a:gd name="connsiteY108" fmla="*/ 1549124 h 1597680"/>
              <a:gd name="connsiteX109" fmla="*/ 472797 w 9662615"/>
              <a:gd name="connsiteY109" fmla="*/ 1568904 h 1597680"/>
              <a:gd name="connsiteX110" fmla="*/ 427864 w 9662615"/>
              <a:gd name="connsiteY110" fmla="*/ 1580848 h 1597680"/>
              <a:gd name="connsiteX111" fmla="*/ 408381 w 9662615"/>
              <a:gd name="connsiteY111" fmla="*/ 1552940 h 1597680"/>
              <a:gd name="connsiteX112" fmla="*/ 267163 w 9662615"/>
              <a:gd name="connsiteY112" fmla="*/ 1531913 h 1597680"/>
              <a:gd name="connsiteX113" fmla="*/ 196644 w 9662615"/>
              <a:gd name="connsiteY113" fmla="*/ 1524565 h 1597680"/>
              <a:gd name="connsiteX114" fmla="*/ 86819 w 9662615"/>
              <a:gd name="connsiteY114" fmla="*/ 1519517 h 1597680"/>
              <a:gd name="connsiteX115" fmla="*/ 53369 w 9662615"/>
              <a:gd name="connsiteY115" fmla="*/ 1516853 h 1597680"/>
              <a:gd name="connsiteX116" fmla="*/ 2359 w 9662615"/>
              <a:gd name="connsiteY116" fmla="*/ 1515247 h 1597680"/>
              <a:gd name="connsiteX117" fmla="*/ 0 w 9662615"/>
              <a:gd name="connsiteY117" fmla="*/ 1514932 h 1597680"/>
              <a:gd name="connsiteX118" fmla="*/ 0 w 9662615"/>
              <a:gd name="connsiteY118" fmla="*/ 0 h 1597680"/>
              <a:gd name="connsiteX0" fmla="*/ 0 w 9662615"/>
              <a:gd name="connsiteY0" fmla="*/ 0 h 1603753"/>
              <a:gd name="connsiteX1" fmla="*/ 9662615 w 9662615"/>
              <a:gd name="connsiteY1" fmla="*/ 0 h 1603753"/>
              <a:gd name="connsiteX2" fmla="*/ 9662615 w 9662615"/>
              <a:gd name="connsiteY2" fmla="*/ 1280346 h 1603753"/>
              <a:gd name="connsiteX3" fmla="*/ 9658420 w 9662615"/>
              <a:gd name="connsiteY3" fmla="*/ 1280106 h 1603753"/>
              <a:gd name="connsiteX4" fmla="*/ 9469546 w 9662615"/>
              <a:gd name="connsiteY4" fmla="*/ 1289837 h 1603753"/>
              <a:gd name="connsiteX5" fmla="*/ 9385895 w 9662615"/>
              <a:gd name="connsiteY5" fmla="*/ 1269203 h 1603753"/>
              <a:gd name="connsiteX6" fmla="*/ 9144767 w 9662615"/>
              <a:gd name="connsiteY6" fmla="*/ 1264120 h 1603753"/>
              <a:gd name="connsiteX7" fmla="*/ 8837252 w 9662615"/>
              <a:gd name="connsiteY7" fmla="*/ 1350515 h 1603753"/>
              <a:gd name="connsiteX8" fmla="*/ 8705466 w 9662615"/>
              <a:gd name="connsiteY8" fmla="*/ 1342419 h 1603753"/>
              <a:gd name="connsiteX9" fmla="*/ 8652221 w 9662615"/>
              <a:gd name="connsiteY9" fmla="*/ 1326906 h 1603753"/>
              <a:gd name="connsiteX10" fmla="*/ 8632312 w 9662615"/>
              <a:gd name="connsiteY10" fmla="*/ 1326025 h 1603753"/>
              <a:gd name="connsiteX11" fmla="*/ 8591582 w 9662615"/>
              <a:gd name="connsiteY11" fmla="*/ 1341666 h 1603753"/>
              <a:gd name="connsiteX12" fmla="*/ 8537336 w 9662615"/>
              <a:gd name="connsiteY12" fmla="*/ 1341684 h 1603753"/>
              <a:gd name="connsiteX13" fmla="*/ 8472508 w 9662615"/>
              <a:gd name="connsiteY13" fmla="*/ 1363109 h 1603753"/>
              <a:gd name="connsiteX14" fmla="*/ 8258477 w 9662615"/>
              <a:gd name="connsiteY14" fmla="*/ 1370666 h 1603753"/>
              <a:gd name="connsiteX15" fmla="*/ 8197961 w 9662615"/>
              <a:gd name="connsiteY15" fmla="*/ 1392804 h 1603753"/>
              <a:gd name="connsiteX16" fmla="*/ 8171196 w 9662615"/>
              <a:gd name="connsiteY16" fmla="*/ 1397216 h 1603753"/>
              <a:gd name="connsiteX17" fmla="*/ 8127667 w 9662615"/>
              <a:gd name="connsiteY17" fmla="*/ 1418254 h 1603753"/>
              <a:gd name="connsiteX18" fmla="*/ 7974579 w 9662615"/>
              <a:gd name="connsiteY18" fmla="*/ 1383439 h 1603753"/>
              <a:gd name="connsiteX19" fmla="*/ 7768351 w 9662615"/>
              <a:gd name="connsiteY19" fmla="*/ 1395051 h 1603753"/>
              <a:gd name="connsiteX20" fmla="*/ 7635985 w 9662615"/>
              <a:gd name="connsiteY20" fmla="*/ 1386363 h 1603753"/>
              <a:gd name="connsiteX21" fmla="*/ 7466069 w 9662615"/>
              <a:gd name="connsiteY21" fmla="*/ 1377654 h 1603753"/>
              <a:gd name="connsiteX22" fmla="*/ 7355642 w 9662615"/>
              <a:gd name="connsiteY22" fmla="*/ 1407761 h 1603753"/>
              <a:gd name="connsiteX23" fmla="*/ 7151610 w 9662615"/>
              <a:gd name="connsiteY23" fmla="*/ 1397856 h 1603753"/>
              <a:gd name="connsiteX24" fmla="*/ 7082147 w 9662615"/>
              <a:gd name="connsiteY24" fmla="*/ 1406113 h 1603753"/>
              <a:gd name="connsiteX25" fmla="*/ 7014958 w 9662615"/>
              <a:gd name="connsiteY25" fmla="*/ 1396883 h 1603753"/>
              <a:gd name="connsiteX26" fmla="*/ 6907567 w 9662615"/>
              <a:gd name="connsiteY26" fmla="*/ 1419149 h 1603753"/>
              <a:gd name="connsiteX27" fmla="*/ 6748428 w 9662615"/>
              <a:gd name="connsiteY27" fmla="*/ 1420308 h 1603753"/>
              <a:gd name="connsiteX28" fmla="*/ 6654257 w 9662615"/>
              <a:gd name="connsiteY28" fmla="*/ 1424143 h 1603753"/>
              <a:gd name="connsiteX29" fmla="*/ 6620123 w 9662615"/>
              <a:gd name="connsiteY29" fmla="*/ 1430535 h 1603753"/>
              <a:gd name="connsiteX30" fmla="*/ 6571355 w 9662615"/>
              <a:gd name="connsiteY30" fmla="*/ 1436144 h 1603753"/>
              <a:gd name="connsiteX31" fmla="*/ 6486557 w 9662615"/>
              <a:gd name="connsiteY31" fmla="*/ 1449861 h 1603753"/>
              <a:gd name="connsiteX32" fmla="*/ 6370419 w 9662615"/>
              <a:gd name="connsiteY32" fmla="*/ 1461649 h 1603753"/>
              <a:gd name="connsiteX33" fmla="*/ 6278839 w 9662615"/>
              <a:gd name="connsiteY33" fmla="*/ 1449160 h 1603753"/>
              <a:gd name="connsiteX34" fmla="*/ 6272455 w 9662615"/>
              <a:gd name="connsiteY34" fmla="*/ 1453191 h 1603753"/>
              <a:gd name="connsiteX35" fmla="*/ 6212659 w 9662615"/>
              <a:gd name="connsiteY35" fmla="*/ 1454850 h 1603753"/>
              <a:gd name="connsiteX36" fmla="*/ 6069317 w 9662615"/>
              <a:gd name="connsiteY36" fmla="*/ 1445838 h 1603753"/>
              <a:gd name="connsiteX37" fmla="*/ 5878477 w 9662615"/>
              <a:gd name="connsiteY37" fmla="*/ 1439180 h 1603753"/>
              <a:gd name="connsiteX38" fmla="*/ 5838387 w 9662615"/>
              <a:gd name="connsiteY38" fmla="*/ 1444679 h 1603753"/>
              <a:gd name="connsiteX39" fmla="*/ 5771136 w 9662615"/>
              <a:gd name="connsiteY39" fmla="*/ 1453639 h 1603753"/>
              <a:gd name="connsiteX40" fmla="*/ 5724081 w 9662615"/>
              <a:gd name="connsiteY40" fmla="*/ 1470431 h 1603753"/>
              <a:gd name="connsiteX41" fmla="*/ 5666577 w 9662615"/>
              <a:gd name="connsiteY41" fmla="*/ 1473921 h 1603753"/>
              <a:gd name="connsiteX42" fmla="*/ 5649068 w 9662615"/>
              <a:gd name="connsiteY42" fmla="*/ 1461676 h 1603753"/>
              <a:gd name="connsiteX43" fmla="*/ 5588902 w 9662615"/>
              <a:gd name="connsiteY43" fmla="*/ 1469647 h 1603753"/>
              <a:gd name="connsiteX44" fmla="*/ 5498090 w 9662615"/>
              <a:gd name="connsiteY44" fmla="*/ 1483173 h 1603753"/>
              <a:gd name="connsiteX45" fmla="*/ 5444641 w 9662615"/>
              <a:gd name="connsiteY45" fmla="*/ 1487602 h 1603753"/>
              <a:gd name="connsiteX46" fmla="*/ 5299812 w 9662615"/>
              <a:gd name="connsiteY46" fmla="*/ 1503362 h 1603753"/>
              <a:gd name="connsiteX47" fmla="*/ 5213947 w 9662615"/>
              <a:gd name="connsiteY47" fmla="*/ 1516637 h 1603753"/>
              <a:gd name="connsiteX48" fmla="*/ 5090342 w 9662615"/>
              <a:gd name="connsiteY48" fmla="*/ 1546680 h 1603753"/>
              <a:gd name="connsiteX49" fmla="*/ 5129812 w 9662615"/>
              <a:gd name="connsiteY49" fmla="*/ 1521277 h 1603753"/>
              <a:gd name="connsiteX50" fmla="*/ 5059484 w 9662615"/>
              <a:gd name="connsiteY50" fmla="*/ 1546802 h 1603753"/>
              <a:gd name="connsiteX51" fmla="*/ 5038524 w 9662615"/>
              <a:gd name="connsiteY51" fmla="*/ 1545675 h 1603753"/>
              <a:gd name="connsiteX52" fmla="*/ 5026564 w 9662615"/>
              <a:gd name="connsiteY52" fmla="*/ 1545376 h 1603753"/>
              <a:gd name="connsiteX53" fmla="*/ 4969433 w 9662615"/>
              <a:gd name="connsiteY53" fmla="*/ 1550865 h 1603753"/>
              <a:gd name="connsiteX54" fmla="*/ 4929254 w 9662615"/>
              <a:gd name="connsiteY54" fmla="*/ 1563452 h 1603753"/>
              <a:gd name="connsiteX55" fmla="*/ 4871726 w 9662615"/>
              <a:gd name="connsiteY55" fmla="*/ 1570584 h 1603753"/>
              <a:gd name="connsiteX56" fmla="*/ 4843267 w 9662615"/>
              <a:gd name="connsiteY56" fmla="*/ 1561459 h 1603753"/>
              <a:gd name="connsiteX57" fmla="*/ 4821058 w 9662615"/>
              <a:gd name="connsiteY57" fmla="*/ 1553078 h 1603753"/>
              <a:gd name="connsiteX58" fmla="*/ 4791466 w 9662615"/>
              <a:gd name="connsiteY58" fmla="*/ 1561324 h 1603753"/>
              <a:gd name="connsiteX59" fmla="*/ 4784247 w 9662615"/>
              <a:gd name="connsiteY59" fmla="*/ 1562342 h 1603753"/>
              <a:gd name="connsiteX60" fmla="*/ 4743285 w 9662615"/>
              <a:gd name="connsiteY60" fmla="*/ 1597680 h 1603753"/>
              <a:gd name="connsiteX61" fmla="*/ 4697562 w 9662615"/>
              <a:gd name="connsiteY61" fmla="*/ 1551206 h 1603753"/>
              <a:gd name="connsiteX62" fmla="*/ 4662664 w 9662615"/>
              <a:gd name="connsiteY62" fmla="*/ 1573162 h 1603753"/>
              <a:gd name="connsiteX63" fmla="*/ 4603028 w 9662615"/>
              <a:gd name="connsiteY63" fmla="*/ 1568821 h 1603753"/>
              <a:gd name="connsiteX64" fmla="*/ 4541612 w 9662615"/>
              <a:gd name="connsiteY64" fmla="*/ 1545262 h 1603753"/>
              <a:gd name="connsiteX65" fmla="*/ 4422155 w 9662615"/>
              <a:gd name="connsiteY65" fmla="*/ 1542059 h 1603753"/>
              <a:gd name="connsiteX66" fmla="*/ 4221826 w 9662615"/>
              <a:gd name="connsiteY66" fmla="*/ 1508923 h 1603753"/>
              <a:gd name="connsiteX67" fmla="*/ 4096601 w 9662615"/>
              <a:gd name="connsiteY67" fmla="*/ 1521563 h 1603753"/>
              <a:gd name="connsiteX68" fmla="*/ 3970635 w 9662615"/>
              <a:gd name="connsiteY68" fmla="*/ 1544815 h 1603753"/>
              <a:gd name="connsiteX69" fmla="*/ 3833906 w 9662615"/>
              <a:gd name="connsiteY69" fmla="*/ 1516637 h 1603753"/>
              <a:gd name="connsiteX70" fmla="*/ 3696258 w 9662615"/>
              <a:gd name="connsiteY70" fmla="*/ 1537563 h 1603753"/>
              <a:gd name="connsiteX71" fmla="*/ 3594070 w 9662615"/>
              <a:gd name="connsiteY71" fmla="*/ 1509422 h 1603753"/>
              <a:gd name="connsiteX72" fmla="*/ 3565233 w 9662615"/>
              <a:gd name="connsiteY72" fmla="*/ 1515122 h 1603753"/>
              <a:gd name="connsiteX73" fmla="*/ 3560267 w 9662615"/>
              <a:gd name="connsiteY73" fmla="*/ 1516288 h 1603753"/>
              <a:gd name="connsiteX74" fmla="*/ 3540258 w 9662615"/>
              <a:gd name="connsiteY74" fmla="*/ 1516976 h 1603753"/>
              <a:gd name="connsiteX75" fmla="*/ 3534780 w 9662615"/>
              <a:gd name="connsiteY75" fmla="*/ 1522141 h 1603753"/>
              <a:gd name="connsiteX76" fmla="*/ 3504783 w 9662615"/>
              <a:gd name="connsiteY76" fmla="*/ 1526739 h 1603753"/>
              <a:gd name="connsiteX77" fmla="*/ 3430805 w 9662615"/>
              <a:gd name="connsiteY77" fmla="*/ 1542521 h 1603753"/>
              <a:gd name="connsiteX78" fmla="*/ 3292707 w 9662615"/>
              <a:gd name="connsiteY78" fmla="*/ 1520490 h 1603753"/>
              <a:gd name="connsiteX79" fmla="*/ 3187872 w 9662615"/>
              <a:gd name="connsiteY79" fmla="*/ 1519991 h 1603753"/>
              <a:gd name="connsiteX80" fmla="*/ 3148026 w 9662615"/>
              <a:gd name="connsiteY80" fmla="*/ 1524777 h 1603753"/>
              <a:gd name="connsiteX81" fmla="*/ 3092394 w 9662615"/>
              <a:gd name="connsiteY81" fmla="*/ 1528115 h 1603753"/>
              <a:gd name="connsiteX82" fmla="*/ 2994200 w 9662615"/>
              <a:gd name="connsiteY82" fmla="*/ 1537857 h 1603753"/>
              <a:gd name="connsiteX83" fmla="*/ 2862301 w 9662615"/>
              <a:gd name="connsiteY83" fmla="*/ 1544250 h 1603753"/>
              <a:gd name="connsiteX84" fmla="*/ 2766335 w 9662615"/>
              <a:gd name="connsiteY84" fmla="*/ 1527662 h 1603753"/>
              <a:gd name="connsiteX85" fmla="*/ 2757836 w 9662615"/>
              <a:gd name="connsiteY85" fmla="*/ 1531371 h 1603753"/>
              <a:gd name="connsiteX86" fmla="*/ 2691555 w 9662615"/>
              <a:gd name="connsiteY86" fmla="*/ 1530283 h 1603753"/>
              <a:gd name="connsiteX87" fmla="*/ 2491676 w 9662615"/>
              <a:gd name="connsiteY87" fmla="*/ 1500859 h 1603753"/>
              <a:gd name="connsiteX88" fmla="*/ 2378036 w 9662615"/>
              <a:gd name="connsiteY88" fmla="*/ 1520645 h 1603753"/>
              <a:gd name="connsiteX89" fmla="*/ 2284269 w 9662615"/>
              <a:gd name="connsiteY89" fmla="*/ 1503068 h 1603753"/>
              <a:gd name="connsiteX90" fmla="*/ 2207104 w 9662615"/>
              <a:gd name="connsiteY90" fmla="*/ 1508888 h 1603753"/>
              <a:gd name="connsiteX91" fmla="*/ 2149226 w 9662615"/>
              <a:gd name="connsiteY91" fmla="*/ 1523409 h 1603753"/>
              <a:gd name="connsiteX92" fmla="*/ 2084783 w 9662615"/>
              <a:gd name="connsiteY92" fmla="*/ 1524245 h 1603753"/>
              <a:gd name="connsiteX93" fmla="*/ 2070075 w 9662615"/>
              <a:gd name="connsiteY93" fmla="*/ 1511285 h 1603753"/>
              <a:gd name="connsiteX94" fmla="*/ 2001057 w 9662615"/>
              <a:gd name="connsiteY94" fmla="*/ 1516449 h 1603753"/>
              <a:gd name="connsiteX95" fmla="*/ 1896330 w 9662615"/>
              <a:gd name="connsiteY95" fmla="*/ 1525725 h 1603753"/>
              <a:gd name="connsiteX96" fmla="*/ 1835994 w 9662615"/>
              <a:gd name="connsiteY96" fmla="*/ 1527678 h 1603753"/>
              <a:gd name="connsiteX97" fmla="*/ 1671119 w 9662615"/>
              <a:gd name="connsiteY97" fmla="*/ 1536701 h 1603753"/>
              <a:gd name="connsiteX98" fmla="*/ 1601337 w 9662615"/>
              <a:gd name="connsiteY98" fmla="*/ 1548552 h 1603753"/>
              <a:gd name="connsiteX99" fmla="*/ 1407755 w 9662615"/>
              <a:gd name="connsiteY99" fmla="*/ 1571444 h 1603753"/>
              <a:gd name="connsiteX100" fmla="*/ 1271994 w 9662615"/>
              <a:gd name="connsiteY100" fmla="*/ 1579471 h 1603753"/>
              <a:gd name="connsiteX101" fmla="*/ 1249226 w 9662615"/>
              <a:gd name="connsiteY101" fmla="*/ 1583140 h 1603753"/>
              <a:gd name="connsiteX102" fmla="*/ 1217719 w 9662615"/>
              <a:gd name="connsiteY102" fmla="*/ 1580863 h 1603753"/>
              <a:gd name="connsiteX103" fmla="*/ 1091432 w 9662615"/>
              <a:gd name="connsiteY103" fmla="*/ 1571003 h 1603753"/>
              <a:gd name="connsiteX104" fmla="*/ 992039 w 9662615"/>
              <a:gd name="connsiteY104" fmla="*/ 1556662 h 1603753"/>
              <a:gd name="connsiteX105" fmla="*/ 868264 w 9662615"/>
              <a:gd name="connsiteY105" fmla="*/ 1566392 h 1603753"/>
              <a:gd name="connsiteX106" fmla="*/ 792765 w 9662615"/>
              <a:gd name="connsiteY106" fmla="*/ 1563102 h 1603753"/>
              <a:gd name="connsiteX107" fmla="*/ 669055 w 9662615"/>
              <a:gd name="connsiteY107" fmla="*/ 1543638 h 1603753"/>
              <a:gd name="connsiteX108" fmla="*/ 506152 w 9662615"/>
              <a:gd name="connsiteY108" fmla="*/ 1549124 h 1603753"/>
              <a:gd name="connsiteX109" fmla="*/ 472797 w 9662615"/>
              <a:gd name="connsiteY109" fmla="*/ 1568904 h 1603753"/>
              <a:gd name="connsiteX110" fmla="*/ 427864 w 9662615"/>
              <a:gd name="connsiteY110" fmla="*/ 1580848 h 1603753"/>
              <a:gd name="connsiteX111" fmla="*/ 408381 w 9662615"/>
              <a:gd name="connsiteY111" fmla="*/ 1552940 h 1603753"/>
              <a:gd name="connsiteX112" fmla="*/ 267163 w 9662615"/>
              <a:gd name="connsiteY112" fmla="*/ 1531913 h 1603753"/>
              <a:gd name="connsiteX113" fmla="*/ 196644 w 9662615"/>
              <a:gd name="connsiteY113" fmla="*/ 1524565 h 1603753"/>
              <a:gd name="connsiteX114" fmla="*/ 86819 w 9662615"/>
              <a:gd name="connsiteY114" fmla="*/ 1519517 h 1603753"/>
              <a:gd name="connsiteX115" fmla="*/ 53369 w 9662615"/>
              <a:gd name="connsiteY115" fmla="*/ 1516853 h 1603753"/>
              <a:gd name="connsiteX116" fmla="*/ 2359 w 9662615"/>
              <a:gd name="connsiteY116" fmla="*/ 1515247 h 1603753"/>
              <a:gd name="connsiteX117" fmla="*/ 0 w 9662615"/>
              <a:gd name="connsiteY117" fmla="*/ 1514932 h 1603753"/>
              <a:gd name="connsiteX118" fmla="*/ 0 w 9662615"/>
              <a:gd name="connsiteY118" fmla="*/ 0 h 1603753"/>
              <a:gd name="connsiteX0" fmla="*/ 0 w 9662615"/>
              <a:gd name="connsiteY0" fmla="*/ 0 h 1603753"/>
              <a:gd name="connsiteX1" fmla="*/ 9662615 w 9662615"/>
              <a:gd name="connsiteY1" fmla="*/ 0 h 1603753"/>
              <a:gd name="connsiteX2" fmla="*/ 9662615 w 9662615"/>
              <a:gd name="connsiteY2" fmla="*/ 1280346 h 1603753"/>
              <a:gd name="connsiteX3" fmla="*/ 9658420 w 9662615"/>
              <a:gd name="connsiteY3" fmla="*/ 1280106 h 1603753"/>
              <a:gd name="connsiteX4" fmla="*/ 9469546 w 9662615"/>
              <a:gd name="connsiteY4" fmla="*/ 1289837 h 1603753"/>
              <a:gd name="connsiteX5" fmla="*/ 9385895 w 9662615"/>
              <a:gd name="connsiteY5" fmla="*/ 1269203 h 1603753"/>
              <a:gd name="connsiteX6" fmla="*/ 9144767 w 9662615"/>
              <a:gd name="connsiteY6" fmla="*/ 1264120 h 1603753"/>
              <a:gd name="connsiteX7" fmla="*/ 8837252 w 9662615"/>
              <a:gd name="connsiteY7" fmla="*/ 1350515 h 1603753"/>
              <a:gd name="connsiteX8" fmla="*/ 8705466 w 9662615"/>
              <a:gd name="connsiteY8" fmla="*/ 1342419 h 1603753"/>
              <a:gd name="connsiteX9" fmla="*/ 8652221 w 9662615"/>
              <a:gd name="connsiteY9" fmla="*/ 1326906 h 1603753"/>
              <a:gd name="connsiteX10" fmla="*/ 8632312 w 9662615"/>
              <a:gd name="connsiteY10" fmla="*/ 1326025 h 1603753"/>
              <a:gd name="connsiteX11" fmla="*/ 8591582 w 9662615"/>
              <a:gd name="connsiteY11" fmla="*/ 1341666 h 1603753"/>
              <a:gd name="connsiteX12" fmla="*/ 8537336 w 9662615"/>
              <a:gd name="connsiteY12" fmla="*/ 1341684 h 1603753"/>
              <a:gd name="connsiteX13" fmla="*/ 8472508 w 9662615"/>
              <a:gd name="connsiteY13" fmla="*/ 1363109 h 1603753"/>
              <a:gd name="connsiteX14" fmla="*/ 8258477 w 9662615"/>
              <a:gd name="connsiteY14" fmla="*/ 1370666 h 1603753"/>
              <a:gd name="connsiteX15" fmla="*/ 8197961 w 9662615"/>
              <a:gd name="connsiteY15" fmla="*/ 1392804 h 1603753"/>
              <a:gd name="connsiteX16" fmla="*/ 8171196 w 9662615"/>
              <a:gd name="connsiteY16" fmla="*/ 1397216 h 1603753"/>
              <a:gd name="connsiteX17" fmla="*/ 8127667 w 9662615"/>
              <a:gd name="connsiteY17" fmla="*/ 1418254 h 1603753"/>
              <a:gd name="connsiteX18" fmla="*/ 7974579 w 9662615"/>
              <a:gd name="connsiteY18" fmla="*/ 1383439 h 1603753"/>
              <a:gd name="connsiteX19" fmla="*/ 7768351 w 9662615"/>
              <a:gd name="connsiteY19" fmla="*/ 1395051 h 1603753"/>
              <a:gd name="connsiteX20" fmla="*/ 7635985 w 9662615"/>
              <a:gd name="connsiteY20" fmla="*/ 1386363 h 1603753"/>
              <a:gd name="connsiteX21" fmla="*/ 7466069 w 9662615"/>
              <a:gd name="connsiteY21" fmla="*/ 1377654 h 1603753"/>
              <a:gd name="connsiteX22" fmla="*/ 7355642 w 9662615"/>
              <a:gd name="connsiteY22" fmla="*/ 1407761 h 1603753"/>
              <a:gd name="connsiteX23" fmla="*/ 7151610 w 9662615"/>
              <a:gd name="connsiteY23" fmla="*/ 1397856 h 1603753"/>
              <a:gd name="connsiteX24" fmla="*/ 7082147 w 9662615"/>
              <a:gd name="connsiteY24" fmla="*/ 1406113 h 1603753"/>
              <a:gd name="connsiteX25" fmla="*/ 7014958 w 9662615"/>
              <a:gd name="connsiteY25" fmla="*/ 1396883 h 1603753"/>
              <a:gd name="connsiteX26" fmla="*/ 6907567 w 9662615"/>
              <a:gd name="connsiteY26" fmla="*/ 1419149 h 1603753"/>
              <a:gd name="connsiteX27" fmla="*/ 6748428 w 9662615"/>
              <a:gd name="connsiteY27" fmla="*/ 1420308 h 1603753"/>
              <a:gd name="connsiteX28" fmla="*/ 6654257 w 9662615"/>
              <a:gd name="connsiteY28" fmla="*/ 1424143 h 1603753"/>
              <a:gd name="connsiteX29" fmla="*/ 6620123 w 9662615"/>
              <a:gd name="connsiteY29" fmla="*/ 1430535 h 1603753"/>
              <a:gd name="connsiteX30" fmla="*/ 6571355 w 9662615"/>
              <a:gd name="connsiteY30" fmla="*/ 1436144 h 1603753"/>
              <a:gd name="connsiteX31" fmla="*/ 6486557 w 9662615"/>
              <a:gd name="connsiteY31" fmla="*/ 1449861 h 1603753"/>
              <a:gd name="connsiteX32" fmla="*/ 6370419 w 9662615"/>
              <a:gd name="connsiteY32" fmla="*/ 1461649 h 1603753"/>
              <a:gd name="connsiteX33" fmla="*/ 6278839 w 9662615"/>
              <a:gd name="connsiteY33" fmla="*/ 1449160 h 1603753"/>
              <a:gd name="connsiteX34" fmla="*/ 6272455 w 9662615"/>
              <a:gd name="connsiteY34" fmla="*/ 1453191 h 1603753"/>
              <a:gd name="connsiteX35" fmla="*/ 6212659 w 9662615"/>
              <a:gd name="connsiteY35" fmla="*/ 1454850 h 1603753"/>
              <a:gd name="connsiteX36" fmla="*/ 6069317 w 9662615"/>
              <a:gd name="connsiteY36" fmla="*/ 1445838 h 1603753"/>
              <a:gd name="connsiteX37" fmla="*/ 5878477 w 9662615"/>
              <a:gd name="connsiteY37" fmla="*/ 1439180 h 1603753"/>
              <a:gd name="connsiteX38" fmla="*/ 5838387 w 9662615"/>
              <a:gd name="connsiteY38" fmla="*/ 1444679 h 1603753"/>
              <a:gd name="connsiteX39" fmla="*/ 5771136 w 9662615"/>
              <a:gd name="connsiteY39" fmla="*/ 1453639 h 1603753"/>
              <a:gd name="connsiteX40" fmla="*/ 5724081 w 9662615"/>
              <a:gd name="connsiteY40" fmla="*/ 1470431 h 1603753"/>
              <a:gd name="connsiteX41" fmla="*/ 5666577 w 9662615"/>
              <a:gd name="connsiteY41" fmla="*/ 1473921 h 1603753"/>
              <a:gd name="connsiteX42" fmla="*/ 5649068 w 9662615"/>
              <a:gd name="connsiteY42" fmla="*/ 1461676 h 1603753"/>
              <a:gd name="connsiteX43" fmla="*/ 5588902 w 9662615"/>
              <a:gd name="connsiteY43" fmla="*/ 1469647 h 1603753"/>
              <a:gd name="connsiteX44" fmla="*/ 5498090 w 9662615"/>
              <a:gd name="connsiteY44" fmla="*/ 1483173 h 1603753"/>
              <a:gd name="connsiteX45" fmla="*/ 5444641 w 9662615"/>
              <a:gd name="connsiteY45" fmla="*/ 1487602 h 1603753"/>
              <a:gd name="connsiteX46" fmla="*/ 5299812 w 9662615"/>
              <a:gd name="connsiteY46" fmla="*/ 1503362 h 1603753"/>
              <a:gd name="connsiteX47" fmla="*/ 5213947 w 9662615"/>
              <a:gd name="connsiteY47" fmla="*/ 1516637 h 1603753"/>
              <a:gd name="connsiteX48" fmla="*/ 5090342 w 9662615"/>
              <a:gd name="connsiteY48" fmla="*/ 1546680 h 1603753"/>
              <a:gd name="connsiteX49" fmla="*/ 5129812 w 9662615"/>
              <a:gd name="connsiteY49" fmla="*/ 1521277 h 1603753"/>
              <a:gd name="connsiteX50" fmla="*/ 5059484 w 9662615"/>
              <a:gd name="connsiteY50" fmla="*/ 1546802 h 1603753"/>
              <a:gd name="connsiteX51" fmla="*/ 5038524 w 9662615"/>
              <a:gd name="connsiteY51" fmla="*/ 1545675 h 1603753"/>
              <a:gd name="connsiteX52" fmla="*/ 5026564 w 9662615"/>
              <a:gd name="connsiteY52" fmla="*/ 1545376 h 1603753"/>
              <a:gd name="connsiteX53" fmla="*/ 4969433 w 9662615"/>
              <a:gd name="connsiteY53" fmla="*/ 1550865 h 1603753"/>
              <a:gd name="connsiteX54" fmla="*/ 4929254 w 9662615"/>
              <a:gd name="connsiteY54" fmla="*/ 1563452 h 1603753"/>
              <a:gd name="connsiteX55" fmla="*/ 4871726 w 9662615"/>
              <a:gd name="connsiteY55" fmla="*/ 1570584 h 1603753"/>
              <a:gd name="connsiteX56" fmla="*/ 4843267 w 9662615"/>
              <a:gd name="connsiteY56" fmla="*/ 1561459 h 1603753"/>
              <a:gd name="connsiteX57" fmla="*/ 4821058 w 9662615"/>
              <a:gd name="connsiteY57" fmla="*/ 1553078 h 1603753"/>
              <a:gd name="connsiteX58" fmla="*/ 4791466 w 9662615"/>
              <a:gd name="connsiteY58" fmla="*/ 1561324 h 1603753"/>
              <a:gd name="connsiteX59" fmla="*/ 4784247 w 9662615"/>
              <a:gd name="connsiteY59" fmla="*/ 1562342 h 1603753"/>
              <a:gd name="connsiteX60" fmla="*/ 4743285 w 9662615"/>
              <a:gd name="connsiteY60" fmla="*/ 1597680 h 1603753"/>
              <a:gd name="connsiteX61" fmla="*/ 4697562 w 9662615"/>
              <a:gd name="connsiteY61" fmla="*/ 1551206 h 1603753"/>
              <a:gd name="connsiteX62" fmla="*/ 4662664 w 9662615"/>
              <a:gd name="connsiteY62" fmla="*/ 1573162 h 1603753"/>
              <a:gd name="connsiteX63" fmla="*/ 4603028 w 9662615"/>
              <a:gd name="connsiteY63" fmla="*/ 1568821 h 1603753"/>
              <a:gd name="connsiteX64" fmla="*/ 4541612 w 9662615"/>
              <a:gd name="connsiteY64" fmla="*/ 1545262 h 1603753"/>
              <a:gd name="connsiteX65" fmla="*/ 4422155 w 9662615"/>
              <a:gd name="connsiteY65" fmla="*/ 1542059 h 1603753"/>
              <a:gd name="connsiteX66" fmla="*/ 4221826 w 9662615"/>
              <a:gd name="connsiteY66" fmla="*/ 1508923 h 1603753"/>
              <a:gd name="connsiteX67" fmla="*/ 4096601 w 9662615"/>
              <a:gd name="connsiteY67" fmla="*/ 1521563 h 1603753"/>
              <a:gd name="connsiteX68" fmla="*/ 3970635 w 9662615"/>
              <a:gd name="connsiteY68" fmla="*/ 1544815 h 1603753"/>
              <a:gd name="connsiteX69" fmla="*/ 3833906 w 9662615"/>
              <a:gd name="connsiteY69" fmla="*/ 1516637 h 1603753"/>
              <a:gd name="connsiteX70" fmla="*/ 3696258 w 9662615"/>
              <a:gd name="connsiteY70" fmla="*/ 1537563 h 1603753"/>
              <a:gd name="connsiteX71" fmla="*/ 3594070 w 9662615"/>
              <a:gd name="connsiteY71" fmla="*/ 1509422 h 1603753"/>
              <a:gd name="connsiteX72" fmla="*/ 3565233 w 9662615"/>
              <a:gd name="connsiteY72" fmla="*/ 1515122 h 1603753"/>
              <a:gd name="connsiteX73" fmla="*/ 3560267 w 9662615"/>
              <a:gd name="connsiteY73" fmla="*/ 1516288 h 1603753"/>
              <a:gd name="connsiteX74" fmla="*/ 3540258 w 9662615"/>
              <a:gd name="connsiteY74" fmla="*/ 1516976 h 1603753"/>
              <a:gd name="connsiteX75" fmla="*/ 3534780 w 9662615"/>
              <a:gd name="connsiteY75" fmla="*/ 1522141 h 1603753"/>
              <a:gd name="connsiteX76" fmla="*/ 3504783 w 9662615"/>
              <a:gd name="connsiteY76" fmla="*/ 1526739 h 1603753"/>
              <a:gd name="connsiteX77" fmla="*/ 3430805 w 9662615"/>
              <a:gd name="connsiteY77" fmla="*/ 1542521 h 1603753"/>
              <a:gd name="connsiteX78" fmla="*/ 3292707 w 9662615"/>
              <a:gd name="connsiteY78" fmla="*/ 1520490 h 1603753"/>
              <a:gd name="connsiteX79" fmla="*/ 3187872 w 9662615"/>
              <a:gd name="connsiteY79" fmla="*/ 1519991 h 1603753"/>
              <a:gd name="connsiteX80" fmla="*/ 3148026 w 9662615"/>
              <a:gd name="connsiteY80" fmla="*/ 1524777 h 1603753"/>
              <a:gd name="connsiteX81" fmla="*/ 3092394 w 9662615"/>
              <a:gd name="connsiteY81" fmla="*/ 1528115 h 1603753"/>
              <a:gd name="connsiteX82" fmla="*/ 2994200 w 9662615"/>
              <a:gd name="connsiteY82" fmla="*/ 1537857 h 1603753"/>
              <a:gd name="connsiteX83" fmla="*/ 2862301 w 9662615"/>
              <a:gd name="connsiteY83" fmla="*/ 1544250 h 1603753"/>
              <a:gd name="connsiteX84" fmla="*/ 2766335 w 9662615"/>
              <a:gd name="connsiteY84" fmla="*/ 1527662 h 1603753"/>
              <a:gd name="connsiteX85" fmla="*/ 2757836 w 9662615"/>
              <a:gd name="connsiteY85" fmla="*/ 1531371 h 1603753"/>
              <a:gd name="connsiteX86" fmla="*/ 2691555 w 9662615"/>
              <a:gd name="connsiteY86" fmla="*/ 1530283 h 1603753"/>
              <a:gd name="connsiteX87" fmla="*/ 2491676 w 9662615"/>
              <a:gd name="connsiteY87" fmla="*/ 1500859 h 1603753"/>
              <a:gd name="connsiteX88" fmla="*/ 2378036 w 9662615"/>
              <a:gd name="connsiteY88" fmla="*/ 1520645 h 1603753"/>
              <a:gd name="connsiteX89" fmla="*/ 2284269 w 9662615"/>
              <a:gd name="connsiteY89" fmla="*/ 1503068 h 1603753"/>
              <a:gd name="connsiteX90" fmla="*/ 2207104 w 9662615"/>
              <a:gd name="connsiteY90" fmla="*/ 1508888 h 1603753"/>
              <a:gd name="connsiteX91" fmla="*/ 2149226 w 9662615"/>
              <a:gd name="connsiteY91" fmla="*/ 1523409 h 1603753"/>
              <a:gd name="connsiteX92" fmla="*/ 2084783 w 9662615"/>
              <a:gd name="connsiteY92" fmla="*/ 1524245 h 1603753"/>
              <a:gd name="connsiteX93" fmla="*/ 2070075 w 9662615"/>
              <a:gd name="connsiteY93" fmla="*/ 1511285 h 1603753"/>
              <a:gd name="connsiteX94" fmla="*/ 2001057 w 9662615"/>
              <a:gd name="connsiteY94" fmla="*/ 1516449 h 1603753"/>
              <a:gd name="connsiteX95" fmla="*/ 1896330 w 9662615"/>
              <a:gd name="connsiteY95" fmla="*/ 1525725 h 1603753"/>
              <a:gd name="connsiteX96" fmla="*/ 1835994 w 9662615"/>
              <a:gd name="connsiteY96" fmla="*/ 1527678 h 1603753"/>
              <a:gd name="connsiteX97" fmla="*/ 1671119 w 9662615"/>
              <a:gd name="connsiteY97" fmla="*/ 1536701 h 1603753"/>
              <a:gd name="connsiteX98" fmla="*/ 1601337 w 9662615"/>
              <a:gd name="connsiteY98" fmla="*/ 1548552 h 1603753"/>
              <a:gd name="connsiteX99" fmla="*/ 1407755 w 9662615"/>
              <a:gd name="connsiteY99" fmla="*/ 1571444 h 1603753"/>
              <a:gd name="connsiteX100" fmla="*/ 1271994 w 9662615"/>
              <a:gd name="connsiteY100" fmla="*/ 1579471 h 1603753"/>
              <a:gd name="connsiteX101" fmla="*/ 1249226 w 9662615"/>
              <a:gd name="connsiteY101" fmla="*/ 1583140 h 1603753"/>
              <a:gd name="connsiteX102" fmla="*/ 1217719 w 9662615"/>
              <a:gd name="connsiteY102" fmla="*/ 1580863 h 1603753"/>
              <a:gd name="connsiteX103" fmla="*/ 1091432 w 9662615"/>
              <a:gd name="connsiteY103" fmla="*/ 1571003 h 1603753"/>
              <a:gd name="connsiteX104" fmla="*/ 992039 w 9662615"/>
              <a:gd name="connsiteY104" fmla="*/ 1556662 h 1603753"/>
              <a:gd name="connsiteX105" fmla="*/ 868264 w 9662615"/>
              <a:gd name="connsiteY105" fmla="*/ 1566392 h 1603753"/>
              <a:gd name="connsiteX106" fmla="*/ 792765 w 9662615"/>
              <a:gd name="connsiteY106" fmla="*/ 1563102 h 1603753"/>
              <a:gd name="connsiteX107" fmla="*/ 669055 w 9662615"/>
              <a:gd name="connsiteY107" fmla="*/ 1543638 h 1603753"/>
              <a:gd name="connsiteX108" fmla="*/ 506152 w 9662615"/>
              <a:gd name="connsiteY108" fmla="*/ 1549124 h 1603753"/>
              <a:gd name="connsiteX109" fmla="*/ 472797 w 9662615"/>
              <a:gd name="connsiteY109" fmla="*/ 1568904 h 1603753"/>
              <a:gd name="connsiteX110" fmla="*/ 427864 w 9662615"/>
              <a:gd name="connsiteY110" fmla="*/ 1580848 h 1603753"/>
              <a:gd name="connsiteX111" fmla="*/ 408381 w 9662615"/>
              <a:gd name="connsiteY111" fmla="*/ 1552940 h 1603753"/>
              <a:gd name="connsiteX112" fmla="*/ 267163 w 9662615"/>
              <a:gd name="connsiteY112" fmla="*/ 1531913 h 1603753"/>
              <a:gd name="connsiteX113" fmla="*/ 196644 w 9662615"/>
              <a:gd name="connsiteY113" fmla="*/ 1524565 h 1603753"/>
              <a:gd name="connsiteX114" fmla="*/ 86819 w 9662615"/>
              <a:gd name="connsiteY114" fmla="*/ 1519517 h 1603753"/>
              <a:gd name="connsiteX115" fmla="*/ 53369 w 9662615"/>
              <a:gd name="connsiteY115" fmla="*/ 1516853 h 1603753"/>
              <a:gd name="connsiteX116" fmla="*/ 2359 w 9662615"/>
              <a:gd name="connsiteY116" fmla="*/ 1515247 h 1603753"/>
              <a:gd name="connsiteX117" fmla="*/ 0 w 9662615"/>
              <a:gd name="connsiteY117" fmla="*/ 1514932 h 1603753"/>
              <a:gd name="connsiteX118" fmla="*/ 0 w 9662615"/>
              <a:gd name="connsiteY118" fmla="*/ 0 h 1603753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41612 w 9662615"/>
              <a:gd name="connsiteY64" fmla="*/ 1545262 h 1583140"/>
              <a:gd name="connsiteX65" fmla="*/ 4422155 w 9662615"/>
              <a:gd name="connsiteY65" fmla="*/ 1542059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41612 w 9662615"/>
              <a:gd name="connsiteY64" fmla="*/ 1545262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595077 w 9662615"/>
              <a:gd name="connsiteY63" fmla="*/ 1552918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595077 w 9662615"/>
              <a:gd name="connsiteY63" fmla="*/ 1552918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3966659 w 9662615"/>
              <a:gd name="connsiteY68" fmla="*/ 1528913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96499"/>
              <a:gd name="connsiteX1" fmla="*/ 9662615 w 9662615"/>
              <a:gd name="connsiteY1" fmla="*/ 0 h 1596499"/>
              <a:gd name="connsiteX2" fmla="*/ 9662615 w 9662615"/>
              <a:gd name="connsiteY2" fmla="*/ 1280346 h 1596499"/>
              <a:gd name="connsiteX3" fmla="*/ 9658420 w 9662615"/>
              <a:gd name="connsiteY3" fmla="*/ 1280106 h 1596499"/>
              <a:gd name="connsiteX4" fmla="*/ 9469546 w 9662615"/>
              <a:gd name="connsiteY4" fmla="*/ 1289837 h 1596499"/>
              <a:gd name="connsiteX5" fmla="*/ 9385895 w 9662615"/>
              <a:gd name="connsiteY5" fmla="*/ 1269203 h 1596499"/>
              <a:gd name="connsiteX6" fmla="*/ 9144767 w 9662615"/>
              <a:gd name="connsiteY6" fmla="*/ 1264120 h 1596499"/>
              <a:gd name="connsiteX7" fmla="*/ 8837252 w 9662615"/>
              <a:gd name="connsiteY7" fmla="*/ 1350515 h 1596499"/>
              <a:gd name="connsiteX8" fmla="*/ 8705466 w 9662615"/>
              <a:gd name="connsiteY8" fmla="*/ 1342419 h 1596499"/>
              <a:gd name="connsiteX9" fmla="*/ 8652221 w 9662615"/>
              <a:gd name="connsiteY9" fmla="*/ 1326906 h 1596499"/>
              <a:gd name="connsiteX10" fmla="*/ 8632312 w 9662615"/>
              <a:gd name="connsiteY10" fmla="*/ 1326025 h 1596499"/>
              <a:gd name="connsiteX11" fmla="*/ 8591582 w 9662615"/>
              <a:gd name="connsiteY11" fmla="*/ 1341666 h 1596499"/>
              <a:gd name="connsiteX12" fmla="*/ 8537336 w 9662615"/>
              <a:gd name="connsiteY12" fmla="*/ 1341684 h 1596499"/>
              <a:gd name="connsiteX13" fmla="*/ 8472508 w 9662615"/>
              <a:gd name="connsiteY13" fmla="*/ 1363109 h 1596499"/>
              <a:gd name="connsiteX14" fmla="*/ 8258477 w 9662615"/>
              <a:gd name="connsiteY14" fmla="*/ 1370666 h 1596499"/>
              <a:gd name="connsiteX15" fmla="*/ 8197961 w 9662615"/>
              <a:gd name="connsiteY15" fmla="*/ 1392804 h 1596499"/>
              <a:gd name="connsiteX16" fmla="*/ 8171196 w 9662615"/>
              <a:gd name="connsiteY16" fmla="*/ 1397216 h 1596499"/>
              <a:gd name="connsiteX17" fmla="*/ 8127667 w 9662615"/>
              <a:gd name="connsiteY17" fmla="*/ 1418254 h 1596499"/>
              <a:gd name="connsiteX18" fmla="*/ 7974579 w 9662615"/>
              <a:gd name="connsiteY18" fmla="*/ 1383439 h 1596499"/>
              <a:gd name="connsiteX19" fmla="*/ 7768351 w 9662615"/>
              <a:gd name="connsiteY19" fmla="*/ 1395051 h 1596499"/>
              <a:gd name="connsiteX20" fmla="*/ 7635985 w 9662615"/>
              <a:gd name="connsiteY20" fmla="*/ 1386363 h 1596499"/>
              <a:gd name="connsiteX21" fmla="*/ 7466069 w 9662615"/>
              <a:gd name="connsiteY21" fmla="*/ 1377654 h 1596499"/>
              <a:gd name="connsiteX22" fmla="*/ 7355642 w 9662615"/>
              <a:gd name="connsiteY22" fmla="*/ 1407761 h 1596499"/>
              <a:gd name="connsiteX23" fmla="*/ 7151610 w 9662615"/>
              <a:gd name="connsiteY23" fmla="*/ 1397856 h 1596499"/>
              <a:gd name="connsiteX24" fmla="*/ 7082147 w 9662615"/>
              <a:gd name="connsiteY24" fmla="*/ 1406113 h 1596499"/>
              <a:gd name="connsiteX25" fmla="*/ 7014958 w 9662615"/>
              <a:gd name="connsiteY25" fmla="*/ 1396883 h 1596499"/>
              <a:gd name="connsiteX26" fmla="*/ 6907567 w 9662615"/>
              <a:gd name="connsiteY26" fmla="*/ 1419149 h 1596499"/>
              <a:gd name="connsiteX27" fmla="*/ 6748428 w 9662615"/>
              <a:gd name="connsiteY27" fmla="*/ 1420308 h 1596499"/>
              <a:gd name="connsiteX28" fmla="*/ 6654257 w 9662615"/>
              <a:gd name="connsiteY28" fmla="*/ 1424143 h 1596499"/>
              <a:gd name="connsiteX29" fmla="*/ 6620123 w 9662615"/>
              <a:gd name="connsiteY29" fmla="*/ 1430535 h 1596499"/>
              <a:gd name="connsiteX30" fmla="*/ 6571355 w 9662615"/>
              <a:gd name="connsiteY30" fmla="*/ 1436144 h 1596499"/>
              <a:gd name="connsiteX31" fmla="*/ 6486557 w 9662615"/>
              <a:gd name="connsiteY31" fmla="*/ 1449861 h 1596499"/>
              <a:gd name="connsiteX32" fmla="*/ 6370419 w 9662615"/>
              <a:gd name="connsiteY32" fmla="*/ 1461649 h 1596499"/>
              <a:gd name="connsiteX33" fmla="*/ 6278839 w 9662615"/>
              <a:gd name="connsiteY33" fmla="*/ 1449160 h 1596499"/>
              <a:gd name="connsiteX34" fmla="*/ 6272455 w 9662615"/>
              <a:gd name="connsiteY34" fmla="*/ 1453191 h 1596499"/>
              <a:gd name="connsiteX35" fmla="*/ 6212659 w 9662615"/>
              <a:gd name="connsiteY35" fmla="*/ 1454850 h 1596499"/>
              <a:gd name="connsiteX36" fmla="*/ 6069317 w 9662615"/>
              <a:gd name="connsiteY36" fmla="*/ 1445838 h 1596499"/>
              <a:gd name="connsiteX37" fmla="*/ 5878477 w 9662615"/>
              <a:gd name="connsiteY37" fmla="*/ 1439180 h 1596499"/>
              <a:gd name="connsiteX38" fmla="*/ 5838387 w 9662615"/>
              <a:gd name="connsiteY38" fmla="*/ 1444679 h 1596499"/>
              <a:gd name="connsiteX39" fmla="*/ 5771136 w 9662615"/>
              <a:gd name="connsiteY39" fmla="*/ 1453639 h 1596499"/>
              <a:gd name="connsiteX40" fmla="*/ 5724081 w 9662615"/>
              <a:gd name="connsiteY40" fmla="*/ 1470431 h 1596499"/>
              <a:gd name="connsiteX41" fmla="*/ 5666577 w 9662615"/>
              <a:gd name="connsiteY41" fmla="*/ 1473921 h 1596499"/>
              <a:gd name="connsiteX42" fmla="*/ 5649068 w 9662615"/>
              <a:gd name="connsiteY42" fmla="*/ 1461676 h 1596499"/>
              <a:gd name="connsiteX43" fmla="*/ 5588902 w 9662615"/>
              <a:gd name="connsiteY43" fmla="*/ 1469647 h 1596499"/>
              <a:gd name="connsiteX44" fmla="*/ 5498090 w 9662615"/>
              <a:gd name="connsiteY44" fmla="*/ 1483173 h 1596499"/>
              <a:gd name="connsiteX45" fmla="*/ 5444641 w 9662615"/>
              <a:gd name="connsiteY45" fmla="*/ 1487602 h 1596499"/>
              <a:gd name="connsiteX46" fmla="*/ 5299812 w 9662615"/>
              <a:gd name="connsiteY46" fmla="*/ 1503362 h 1596499"/>
              <a:gd name="connsiteX47" fmla="*/ 5213947 w 9662615"/>
              <a:gd name="connsiteY47" fmla="*/ 1516637 h 1596499"/>
              <a:gd name="connsiteX48" fmla="*/ 5090342 w 9662615"/>
              <a:gd name="connsiteY48" fmla="*/ 1546680 h 1596499"/>
              <a:gd name="connsiteX49" fmla="*/ 5129812 w 9662615"/>
              <a:gd name="connsiteY49" fmla="*/ 1521277 h 1596499"/>
              <a:gd name="connsiteX50" fmla="*/ 5059484 w 9662615"/>
              <a:gd name="connsiteY50" fmla="*/ 1546802 h 1596499"/>
              <a:gd name="connsiteX51" fmla="*/ 5038524 w 9662615"/>
              <a:gd name="connsiteY51" fmla="*/ 1545675 h 1596499"/>
              <a:gd name="connsiteX52" fmla="*/ 5026564 w 9662615"/>
              <a:gd name="connsiteY52" fmla="*/ 1545376 h 1596499"/>
              <a:gd name="connsiteX53" fmla="*/ 4969433 w 9662615"/>
              <a:gd name="connsiteY53" fmla="*/ 1550865 h 1596499"/>
              <a:gd name="connsiteX54" fmla="*/ 4929254 w 9662615"/>
              <a:gd name="connsiteY54" fmla="*/ 1563452 h 1596499"/>
              <a:gd name="connsiteX55" fmla="*/ 4871726 w 9662615"/>
              <a:gd name="connsiteY55" fmla="*/ 1570584 h 1596499"/>
              <a:gd name="connsiteX56" fmla="*/ 4843267 w 9662615"/>
              <a:gd name="connsiteY56" fmla="*/ 1561459 h 1596499"/>
              <a:gd name="connsiteX57" fmla="*/ 4821058 w 9662615"/>
              <a:gd name="connsiteY57" fmla="*/ 1553078 h 1596499"/>
              <a:gd name="connsiteX58" fmla="*/ 4791466 w 9662615"/>
              <a:gd name="connsiteY58" fmla="*/ 1561324 h 1596499"/>
              <a:gd name="connsiteX59" fmla="*/ 4784247 w 9662615"/>
              <a:gd name="connsiteY59" fmla="*/ 1562342 h 1596499"/>
              <a:gd name="connsiteX60" fmla="*/ 4739309 w 9662615"/>
              <a:gd name="connsiteY60" fmla="*/ 1553948 h 1596499"/>
              <a:gd name="connsiteX61" fmla="*/ 4697562 w 9662615"/>
              <a:gd name="connsiteY61" fmla="*/ 1551206 h 1596499"/>
              <a:gd name="connsiteX62" fmla="*/ 4650737 w 9662615"/>
              <a:gd name="connsiteY62" fmla="*/ 1537381 h 1596499"/>
              <a:gd name="connsiteX63" fmla="*/ 4583150 w 9662615"/>
              <a:gd name="connsiteY63" fmla="*/ 1529064 h 1596499"/>
              <a:gd name="connsiteX64" fmla="*/ 4521734 w 9662615"/>
              <a:gd name="connsiteY64" fmla="*/ 1529359 h 1596499"/>
              <a:gd name="connsiteX65" fmla="*/ 4382398 w 9662615"/>
              <a:gd name="connsiteY65" fmla="*/ 1534108 h 1596499"/>
              <a:gd name="connsiteX66" fmla="*/ 4221826 w 9662615"/>
              <a:gd name="connsiteY66" fmla="*/ 1500972 h 1596499"/>
              <a:gd name="connsiteX67" fmla="*/ 4096601 w 9662615"/>
              <a:gd name="connsiteY67" fmla="*/ 1521563 h 1596499"/>
              <a:gd name="connsiteX68" fmla="*/ 3978586 w 9662615"/>
              <a:gd name="connsiteY68" fmla="*/ 1596499 h 1596499"/>
              <a:gd name="connsiteX69" fmla="*/ 3833906 w 9662615"/>
              <a:gd name="connsiteY69" fmla="*/ 1516637 h 1596499"/>
              <a:gd name="connsiteX70" fmla="*/ 3696258 w 9662615"/>
              <a:gd name="connsiteY70" fmla="*/ 1537563 h 1596499"/>
              <a:gd name="connsiteX71" fmla="*/ 3594070 w 9662615"/>
              <a:gd name="connsiteY71" fmla="*/ 1509422 h 1596499"/>
              <a:gd name="connsiteX72" fmla="*/ 3565233 w 9662615"/>
              <a:gd name="connsiteY72" fmla="*/ 1515122 h 1596499"/>
              <a:gd name="connsiteX73" fmla="*/ 3560267 w 9662615"/>
              <a:gd name="connsiteY73" fmla="*/ 1516288 h 1596499"/>
              <a:gd name="connsiteX74" fmla="*/ 3540258 w 9662615"/>
              <a:gd name="connsiteY74" fmla="*/ 1516976 h 1596499"/>
              <a:gd name="connsiteX75" fmla="*/ 3534780 w 9662615"/>
              <a:gd name="connsiteY75" fmla="*/ 1522141 h 1596499"/>
              <a:gd name="connsiteX76" fmla="*/ 3504783 w 9662615"/>
              <a:gd name="connsiteY76" fmla="*/ 1526739 h 1596499"/>
              <a:gd name="connsiteX77" fmla="*/ 3430805 w 9662615"/>
              <a:gd name="connsiteY77" fmla="*/ 1542521 h 1596499"/>
              <a:gd name="connsiteX78" fmla="*/ 3292707 w 9662615"/>
              <a:gd name="connsiteY78" fmla="*/ 1520490 h 1596499"/>
              <a:gd name="connsiteX79" fmla="*/ 3187872 w 9662615"/>
              <a:gd name="connsiteY79" fmla="*/ 1519991 h 1596499"/>
              <a:gd name="connsiteX80" fmla="*/ 3148026 w 9662615"/>
              <a:gd name="connsiteY80" fmla="*/ 1524777 h 1596499"/>
              <a:gd name="connsiteX81" fmla="*/ 3092394 w 9662615"/>
              <a:gd name="connsiteY81" fmla="*/ 1528115 h 1596499"/>
              <a:gd name="connsiteX82" fmla="*/ 2994200 w 9662615"/>
              <a:gd name="connsiteY82" fmla="*/ 1537857 h 1596499"/>
              <a:gd name="connsiteX83" fmla="*/ 2862301 w 9662615"/>
              <a:gd name="connsiteY83" fmla="*/ 1544250 h 1596499"/>
              <a:gd name="connsiteX84" fmla="*/ 2766335 w 9662615"/>
              <a:gd name="connsiteY84" fmla="*/ 1527662 h 1596499"/>
              <a:gd name="connsiteX85" fmla="*/ 2757836 w 9662615"/>
              <a:gd name="connsiteY85" fmla="*/ 1531371 h 1596499"/>
              <a:gd name="connsiteX86" fmla="*/ 2691555 w 9662615"/>
              <a:gd name="connsiteY86" fmla="*/ 1530283 h 1596499"/>
              <a:gd name="connsiteX87" fmla="*/ 2491676 w 9662615"/>
              <a:gd name="connsiteY87" fmla="*/ 1500859 h 1596499"/>
              <a:gd name="connsiteX88" fmla="*/ 2378036 w 9662615"/>
              <a:gd name="connsiteY88" fmla="*/ 1520645 h 1596499"/>
              <a:gd name="connsiteX89" fmla="*/ 2284269 w 9662615"/>
              <a:gd name="connsiteY89" fmla="*/ 1503068 h 1596499"/>
              <a:gd name="connsiteX90" fmla="*/ 2207104 w 9662615"/>
              <a:gd name="connsiteY90" fmla="*/ 1508888 h 1596499"/>
              <a:gd name="connsiteX91" fmla="*/ 2149226 w 9662615"/>
              <a:gd name="connsiteY91" fmla="*/ 1523409 h 1596499"/>
              <a:gd name="connsiteX92" fmla="*/ 2084783 w 9662615"/>
              <a:gd name="connsiteY92" fmla="*/ 1524245 h 1596499"/>
              <a:gd name="connsiteX93" fmla="*/ 2070075 w 9662615"/>
              <a:gd name="connsiteY93" fmla="*/ 1511285 h 1596499"/>
              <a:gd name="connsiteX94" fmla="*/ 2001057 w 9662615"/>
              <a:gd name="connsiteY94" fmla="*/ 1516449 h 1596499"/>
              <a:gd name="connsiteX95" fmla="*/ 1896330 w 9662615"/>
              <a:gd name="connsiteY95" fmla="*/ 1525725 h 1596499"/>
              <a:gd name="connsiteX96" fmla="*/ 1835994 w 9662615"/>
              <a:gd name="connsiteY96" fmla="*/ 1527678 h 1596499"/>
              <a:gd name="connsiteX97" fmla="*/ 1671119 w 9662615"/>
              <a:gd name="connsiteY97" fmla="*/ 1536701 h 1596499"/>
              <a:gd name="connsiteX98" fmla="*/ 1601337 w 9662615"/>
              <a:gd name="connsiteY98" fmla="*/ 1548552 h 1596499"/>
              <a:gd name="connsiteX99" fmla="*/ 1407755 w 9662615"/>
              <a:gd name="connsiteY99" fmla="*/ 1571444 h 1596499"/>
              <a:gd name="connsiteX100" fmla="*/ 1271994 w 9662615"/>
              <a:gd name="connsiteY100" fmla="*/ 1579471 h 1596499"/>
              <a:gd name="connsiteX101" fmla="*/ 1249226 w 9662615"/>
              <a:gd name="connsiteY101" fmla="*/ 1583140 h 1596499"/>
              <a:gd name="connsiteX102" fmla="*/ 1217719 w 9662615"/>
              <a:gd name="connsiteY102" fmla="*/ 1580863 h 1596499"/>
              <a:gd name="connsiteX103" fmla="*/ 1091432 w 9662615"/>
              <a:gd name="connsiteY103" fmla="*/ 1571003 h 1596499"/>
              <a:gd name="connsiteX104" fmla="*/ 992039 w 9662615"/>
              <a:gd name="connsiteY104" fmla="*/ 1556662 h 1596499"/>
              <a:gd name="connsiteX105" fmla="*/ 868264 w 9662615"/>
              <a:gd name="connsiteY105" fmla="*/ 1566392 h 1596499"/>
              <a:gd name="connsiteX106" fmla="*/ 792765 w 9662615"/>
              <a:gd name="connsiteY106" fmla="*/ 1563102 h 1596499"/>
              <a:gd name="connsiteX107" fmla="*/ 669055 w 9662615"/>
              <a:gd name="connsiteY107" fmla="*/ 1543638 h 1596499"/>
              <a:gd name="connsiteX108" fmla="*/ 506152 w 9662615"/>
              <a:gd name="connsiteY108" fmla="*/ 1549124 h 1596499"/>
              <a:gd name="connsiteX109" fmla="*/ 472797 w 9662615"/>
              <a:gd name="connsiteY109" fmla="*/ 1568904 h 1596499"/>
              <a:gd name="connsiteX110" fmla="*/ 427864 w 9662615"/>
              <a:gd name="connsiteY110" fmla="*/ 1580848 h 1596499"/>
              <a:gd name="connsiteX111" fmla="*/ 408381 w 9662615"/>
              <a:gd name="connsiteY111" fmla="*/ 1552940 h 1596499"/>
              <a:gd name="connsiteX112" fmla="*/ 267163 w 9662615"/>
              <a:gd name="connsiteY112" fmla="*/ 1531913 h 1596499"/>
              <a:gd name="connsiteX113" fmla="*/ 196644 w 9662615"/>
              <a:gd name="connsiteY113" fmla="*/ 1524565 h 1596499"/>
              <a:gd name="connsiteX114" fmla="*/ 86819 w 9662615"/>
              <a:gd name="connsiteY114" fmla="*/ 1519517 h 1596499"/>
              <a:gd name="connsiteX115" fmla="*/ 53369 w 9662615"/>
              <a:gd name="connsiteY115" fmla="*/ 1516853 h 1596499"/>
              <a:gd name="connsiteX116" fmla="*/ 2359 w 9662615"/>
              <a:gd name="connsiteY116" fmla="*/ 1515247 h 1596499"/>
              <a:gd name="connsiteX117" fmla="*/ 0 w 9662615"/>
              <a:gd name="connsiteY117" fmla="*/ 1514932 h 1596499"/>
              <a:gd name="connsiteX118" fmla="*/ 0 w 9662615"/>
              <a:gd name="connsiteY118" fmla="*/ 0 h 1596499"/>
              <a:gd name="connsiteX0" fmla="*/ 0 w 9662615"/>
              <a:gd name="connsiteY0" fmla="*/ 0 h 1600474"/>
              <a:gd name="connsiteX1" fmla="*/ 9662615 w 9662615"/>
              <a:gd name="connsiteY1" fmla="*/ 0 h 1600474"/>
              <a:gd name="connsiteX2" fmla="*/ 9662615 w 9662615"/>
              <a:gd name="connsiteY2" fmla="*/ 1280346 h 1600474"/>
              <a:gd name="connsiteX3" fmla="*/ 9658420 w 9662615"/>
              <a:gd name="connsiteY3" fmla="*/ 1280106 h 1600474"/>
              <a:gd name="connsiteX4" fmla="*/ 9469546 w 9662615"/>
              <a:gd name="connsiteY4" fmla="*/ 1289837 h 1600474"/>
              <a:gd name="connsiteX5" fmla="*/ 9385895 w 9662615"/>
              <a:gd name="connsiteY5" fmla="*/ 1269203 h 1600474"/>
              <a:gd name="connsiteX6" fmla="*/ 9144767 w 9662615"/>
              <a:gd name="connsiteY6" fmla="*/ 1264120 h 1600474"/>
              <a:gd name="connsiteX7" fmla="*/ 8837252 w 9662615"/>
              <a:gd name="connsiteY7" fmla="*/ 1350515 h 1600474"/>
              <a:gd name="connsiteX8" fmla="*/ 8705466 w 9662615"/>
              <a:gd name="connsiteY8" fmla="*/ 1342419 h 1600474"/>
              <a:gd name="connsiteX9" fmla="*/ 8652221 w 9662615"/>
              <a:gd name="connsiteY9" fmla="*/ 1326906 h 1600474"/>
              <a:gd name="connsiteX10" fmla="*/ 8632312 w 9662615"/>
              <a:gd name="connsiteY10" fmla="*/ 1326025 h 1600474"/>
              <a:gd name="connsiteX11" fmla="*/ 8591582 w 9662615"/>
              <a:gd name="connsiteY11" fmla="*/ 1341666 h 1600474"/>
              <a:gd name="connsiteX12" fmla="*/ 8537336 w 9662615"/>
              <a:gd name="connsiteY12" fmla="*/ 1341684 h 1600474"/>
              <a:gd name="connsiteX13" fmla="*/ 8472508 w 9662615"/>
              <a:gd name="connsiteY13" fmla="*/ 1363109 h 1600474"/>
              <a:gd name="connsiteX14" fmla="*/ 8258477 w 9662615"/>
              <a:gd name="connsiteY14" fmla="*/ 1370666 h 1600474"/>
              <a:gd name="connsiteX15" fmla="*/ 8197961 w 9662615"/>
              <a:gd name="connsiteY15" fmla="*/ 1392804 h 1600474"/>
              <a:gd name="connsiteX16" fmla="*/ 8171196 w 9662615"/>
              <a:gd name="connsiteY16" fmla="*/ 1397216 h 1600474"/>
              <a:gd name="connsiteX17" fmla="*/ 8127667 w 9662615"/>
              <a:gd name="connsiteY17" fmla="*/ 1418254 h 1600474"/>
              <a:gd name="connsiteX18" fmla="*/ 7974579 w 9662615"/>
              <a:gd name="connsiteY18" fmla="*/ 1383439 h 1600474"/>
              <a:gd name="connsiteX19" fmla="*/ 7768351 w 9662615"/>
              <a:gd name="connsiteY19" fmla="*/ 1395051 h 1600474"/>
              <a:gd name="connsiteX20" fmla="*/ 7635985 w 9662615"/>
              <a:gd name="connsiteY20" fmla="*/ 1386363 h 1600474"/>
              <a:gd name="connsiteX21" fmla="*/ 7466069 w 9662615"/>
              <a:gd name="connsiteY21" fmla="*/ 1377654 h 1600474"/>
              <a:gd name="connsiteX22" fmla="*/ 7355642 w 9662615"/>
              <a:gd name="connsiteY22" fmla="*/ 1407761 h 1600474"/>
              <a:gd name="connsiteX23" fmla="*/ 7151610 w 9662615"/>
              <a:gd name="connsiteY23" fmla="*/ 1397856 h 1600474"/>
              <a:gd name="connsiteX24" fmla="*/ 7082147 w 9662615"/>
              <a:gd name="connsiteY24" fmla="*/ 1406113 h 1600474"/>
              <a:gd name="connsiteX25" fmla="*/ 7014958 w 9662615"/>
              <a:gd name="connsiteY25" fmla="*/ 1396883 h 1600474"/>
              <a:gd name="connsiteX26" fmla="*/ 6907567 w 9662615"/>
              <a:gd name="connsiteY26" fmla="*/ 1419149 h 1600474"/>
              <a:gd name="connsiteX27" fmla="*/ 6748428 w 9662615"/>
              <a:gd name="connsiteY27" fmla="*/ 1420308 h 1600474"/>
              <a:gd name="connsiteX28" fmla="*/ 6654257 w 9662615"/>
              <a:gd name="connsiteY28" fmla="*/ 1424143 h 1600474"/>
              <a:gd name="connsiteX29" fmla="*/ 6620123 w 9662615"/>
              <a:gd name="connsiteY29" fmla="*/ 1430535 h 1600474"/>
              <a:gd name="connsiteX30" fmla="*/ 6571355 w 9662615"/>
              <a:gd name="connsiteY30" fmla="*/ 1436144 h 1600474"/>
              <a:gd name="connsiteX31" fmla="*/ 6486557 w 9662615"/>
              <a:gd name="connsiteY31" fmla="*/ 1449861 h 1600474"/>
              <a:gd name="connsiteX32" fmla="*/ 6370419 w 9662615"/>
              <a:gd name="connsiteY32" fmla="*/ 1461649 h 1600474"/>
              <a:gd name="connsiteX33" fmla="*/ 6278839 w 9662615"/>
              <a:gd name="connsiteY33" fmla="*/ 1449160 h 1600474"/>
              <a:gd name="connsiteX34" fmla="*/ 6272455 w 9662615"/>
              <a:gd name="connsiteY34" fmla="*/ 1453191 h 1600474"/>
              <a:gd name="connsiteX35" fmla="*/ 6212659 w 9662615"/>
              <a:gd name="connsiteY35" fmla="*/ 1454850 h 1600474"/>
              <a:gd name="connsiteX36" fmla="*/ 6069317 w 9662615"/>
              <a:gd name="connsiteY36" fmla="*/ 1445838 h 1600474"/>
              <a:gd name="connsiteX37" fmla="*/ 5878477 w 9662615"/>
              <a:gd name="connsiteY37" fmla="*/ 1439180 h 1600474"/>
              <a:gd name="connsiteX38" fmla="*/ 5838387 w 9662615"/>
              <a:gd name="connsiteY38" fmla="*/ 1444679 h 1600474"/>
              <a:gd name="connsiteX39" fmla="*/ 5771136 w 9662615"/>
              <a:gd name="connsiteY39" fmla="*/ 1453639 h 1600474"/>
              <a:gd name="connsiteX40" fmla="*/ 5724081 w 9662615"/>
              <a:gd name="connsiteY40" fmla="*/ 1470431 h 1600474"/>
              <a:gd name="connsiteX41" fmla="*/ 5666577 w 9662615"/>
              <a:gd name="connsiteY41" fmla="*/ 1473921 h 1600474"/>
              <a:gd name="connsiteX42" fmla="*/ 5649068 w 9662615"/>
              <a:gd name="connsiteY42" fmla="*/ 1461676 h 1600474"/>
              <a:gd name="connsiteX43" fmla="*/ 5588902 w 9662615"/>
              <a:gd name="connsiteY43" fmla="*/ 1469647 h 1600474"/>
              <a:gd name="connsiteX44" fmla="*/ 5498090 w 9662615"/>
              <a:gd name="connsiteY44" fmla="*/ 1483173 h 1600474"/>
              <a:gd name="connsiteX45" fmla="*/ 5444641 w 9662615"/>
              <a:gd name="connsiteY45" fmla="*/ 1487602 h 1600474"/>
              <a:gd name="connsiteX46" fmla="*/ 5299812 w 9662615"/>
              <a:gd name="connsiteY46" fmla="*/ 1503362 h 1600474"/>
              <a:gd name="connsiteX47" fmla="*/ 5213947 w 9662615"/>
              <a:gd name="connsiteY47" fmla="*/ 1516637 h 1600474"/>
              <a:gd name="connsiteX48" fmla="*/ 5090342 w 9662615"/>
              <a:gd name="connsiteY48" fmla="*/ 1546680 h 1600474"/>
              <a:gd name="connsiteX49" fmla="*/ 5129812 w 9662615"/>
              <a:gd name="connsiteY49" fmla="*/ 1521277 h 1600474"/>
              <a:gd name="connsiteX50" fmla="*/ 5059484 w 9662615"/>
              <a:gd name="connsiteY50" fmla="*/ 1546802 h 1600474"/>
              <a:gd name="connsiteX51" fmla="*/ 5038524 w 9662615"/>
              <a:gd name="connsiteY51" fmla="*/ 1545675 h 1600474"/>
              <a:gd name="connsiteX52" fmla="*/ 5026564 w 9662615"/>
              <a:gd name="connsiteY52" fmla="*/ 1545376 h 1600474"/>
              <a:gd name="connsiteX53" fmla="*/ 4969433 w 9662615"/>
              <a:gd name="connsiteY53" fmla="*/ 1550865 h 1600474"/>
              <a:gd name="connsiteX54" fmla="*/ 4929254 w 9662615"/>
              <a:gd name="connsiteY54" fmla="*/ 1563452 h 1600474"/>
              <a:gd name="connsiteX55" fmla="*/ 4871726 w 9662615"/>
              <a:gd name="connsiteY55" fmla="*/ 1570584 h 1600474"/>
              <a:gd name="connsiteX56" fmla="*/ 4843267 w 9662615"/>
              <a:gd name="connsiteY56" fmla="*/ 1561459 h 1600474"/>
              <a:gd name="connsiteX57" fmla="*/ 4821058 w 9662615"/>
              <a:gd name="connsiteY57" fmla="*/ 1553078 h 1600474"/>
              <a:gd name="connsiteX58" fmla="*/ 4791466 w 9662615"/>
              <a:gd name="connsiteY58" fmla="*/ 1561324 h 1600474"/>
              <a:gd name="connsiteX59" fmla="*/ 4784247 w 9662615"/>
              <a:gd name="connsiteY59" fmla="*/ 1562342 h 1600474"/>
              <a:gd name="connsiteX60" fmla="*/ 4739309 w 9662615"/>
              <a:gd name="connsiteY60" fmla="*/ 1553948 h 1600474"/>
              <a:gd name="connsiteX61" fmla="*/ 4697562 w 9662615"/>
              <a:gd name="connsiteY61" fmla="*/ 1551206 h 1600474"/>
              <a:gd name="connsiteX62" fmla="*/ 4650737 w 9662615"/>
              <a:gd name="connsiteY62" fmla="*/ 1537381 h 1600474"/>
              <a:gd name="connsiteX63" fmla="*/ 4583150 w 9662615"/>
              <a:gd name="connsiteY63" fmla="*/ 1529064 h 1600474"/>
              <a:gd name="connsiteX64" fmla="*/ 4521734 w 9662615"/>
              <a:gd name="connsiteY64" fmla="*/ 1529359 h 1600474"/>
              <a:gd name="connsiteX65" fmla="*/ 4382398 w 9662615"/>
              <a:gd name="connsiteY65" fmla="*/ 1534108 h 1600474"/>
              <a:gd name="connsiteX66" fmla="*/ 4221826 w 9662615"/>
              <a:gd name="connsiteY66" fmla="*/ 1500972 h 1600474"/>
              <a:gd name="connsiteX67" fmla="*/ 4096601 w 9662615"/>
              <a:gd name="connsiteY67" fmla="*/ 1521563 h 1600474"/>
              <a:gd name="connsiteX68" fmla="*/ 4046172 w 9662615"/>
              <a:gd name="connsiteY68" fmla="*/ 1600474 h 1600474"/>
              <a:gd name="connsiteX69" fmla="*/ 3833906 w 9662615"/>
              <a:gd name="connsiteY69" fmla="*/ 1516637 h 1600474"/>
              <a:gd name="connsiteX70" fmla="*/ 3696258 w 9662615"/>
              <a:gd name="connsiteY70" fmla="*/ 1537563 h 1600474"/>
              <a:gd name="connsiteX71" fmla="*/ 3594070 w 9662615"/>
              <a:gd name="connsiteY71" fmla="*/ 1509422 h 1600474"/>
              <a:gd name="connsiteX72" fmla="*/ 3565233 w 9662615"/>
              <a:gd name="connsiteY72" fmla="*/ 1515122 h 1600474"/>
              <a:gd name="connsiteX73" fmla="*/ 3560267 w 9662615"/>
              <a:gd name="connsiteY73" fmla="*/ 1516288 h 1600474"/>
              <a:gd name="connsiteX74" fmla="*/ 3540258 w 9662615"/>
              <a:gd name="connsiteY74" fmla="*/ 1516976 h 1600474"/>
              <a:gd name="connsiteX75" fmla="*/ 3534780 w 9662615"/>
              <a:gd name="connsiteY75" fmla="*/ 1522141 h 1600474"/>
              <a:gd name="connsiteX76" fmla="*/ 3504783 w 9662615"/>
              <a:gd name="connsiteY76" fmla="*/ 1526739 h 1600474"/>
              <a:gd name="connsiteX77" fmla="*/ 3430805 w 9662615"/>
              <a:gd name="connsiteY77" fmla="*/ 1542521 h 1600474"/>
              <a:gd name="connsiteX78" fmla="*/ 3292707 w 9662615"/>
              <a:gd name="connsiteY78" fmla="*/ 1520490 h 1600474"/>
              <a:gd name="connsiteX79" fmla="*/ 3187872 w 9662615"/>
              <a:gd name="connsiteY79" fmla="*/ 1519991 h 1600474"/>
              <a:gd name="connsiteX80" fmla="*/ 3148026 w 9662615"/>
              <a:gd name="connsiteY80" fmla="*/ 1524777 h 1600474"/>
              <a:gd name="connsiteX81" fmla="*/ 3092394 w 9662615"/>
              <a:gd name="connsiteY81" fmla="*/ 1528115 h 1600474"/>
              <a:gd name="connsiteX82" fmla="*/ 2994200 w 9662615"/>
              <a:gd name="connsiteY82" fmla="*/ 1537857 h 1600474"/>
              <a:gd name="connsiteX83" fmla="*/ 2862301 w 9662615"/>
              <a:gd name="connsiteY83" fmla="*/ 1544250 h 1600474"/>
              <a:gd name="connsiteX84" fmla="*/ 2766335 w 9662615"/>
              <a:gd name="connsiteY84" fmla="*/ 1527662 h 1600474"/>
              <a:gd name="connsiteX85" fmla="*/ 2757836 w 9662615"/>
              <a:gd name="connsiteY85" fmla="*/ 1531371 h 1600474"/>
              <a:gd name="connsiteX86" fmla="*/ 2691555 w 9662615"/>
              <a:gd name="connsiteY86" fmla="*/ 1530283 h 1600474"/>
              <a:gd name="connsiteX87" fmla="*/ 2491676 w 9662615"/>
              <a:gd name="connsiteY87" fmla="*/ 1500859 h 1600474"/>
              <a:gd name="connsiteX88" fmla="*/ 2378036 w 9662615"/>
              <a:gd name="connsiteY88" fmla="*/ 1520645 h 1600474"/>
              <a:gd name="connsiteX89" fmla="*/ 2284269 w 9662615"/>
              <a:gd name="connsiteY89" fmla="*/ 1503068 h 1600474"/>
              <a:gd name="connsiteX90" fmla="*/ 2207104 w 9662615"/>
              <a:gd name="connsiteY90" fmla="*/ 1508888 h 1600474"/>
              <a:gd name="connsiteX91" fmla="*/ 2149226 w 9662615"/>
              <a:gd name="connsiteY91" fmla="*/ 1523409 h 1600474"/>
              <a:gd name="connsiteX92" fmla="*/ 2084783 w 9662615"/>
              <a:gd name="connsiteY92" fmla="*/ 1524245 h 1600474"/>
              <a:gd name="connsiteX93" fmla="*/ 2070075 w 9662615"/>
              <a:gd name="connsiteY93" fmla="*/ 1511285 h 1600474"/>
              <a:gd name="connsiteX94" fmla="*/ 2001057 w 9662615"/>
              <a:gd name="connsiteY94" fmla="*/ 1516449 h 1600474"/>
              <a:gd name="connsiteX95" fmla="*/ 1896330 w 9662615"/>
              <a:gd name="connsiteY95" fmla="*/ 1525725 h 1600474"/>
              <a:gd name="connsiteX96" fmla="*/ 1835994 w 9662615"/>
              <a:gd name="connsiteY96" fmla="*/ 1527678 h 1600474"/>
              <a:gd name="connsiteX97" fmla="*/ 1671119 w 9662615"/>
              <a:gd name="connsiteY97" fmla="*/ 1536701 h 1600474"/>
              <a:gd name="connsiteX98" fmla="*/ 1601337 w 9662615"/>
              <a:gd name="connsiteY98" fmla="*/ 1548552 h 1600474"/>
              <a:gd name="connsiteX99" fmla="*/ 1407755 w 9662615"/>
              <a:gd name="connsiteY99" fmla="*/ 1571444 h 1600474"/>
              <a:gd name="connsiteX100" fmla="*/ 1271994 w 9662615"/>
              <a:gd name="connsiteY100" fmla="*/ 1579471 h 1600474"/>
              <a:gd name="connsiteX101" fmla="*/ 1249226 w 9662615"/>
              <a:gd name="connsiteY101" fmla="*/ 1583140 h 1600474"/>
              <a:gd name="connsiteX102" fmla="*/ 1217719 w 9662615"/>
              <a:gd name="connsiteY102" fmla="*/ 1580863 h 1600474"/>
              <a:gd name="connsiteX103" fmla="*/ 1091432 w 9662615"/>
              <a:gd name="connsiteY103" fmla="*/ 1571003 h 1600474"/>
              <a:gd name="connsiteX104" fmla="*/ 992039 w 9662615"/>
              <a:gd name="connsiteY104" fmla="*/ 1556662 h 1600474"/>
              <a:gd name="connsiteX105" fmla="*/ 868264 w 9662615"/>
              <a:gd name="connsiteY105" fmla="*/ 1566392 h 1600474"/>
              <a:gd name="connsiteX106" fmla="*/ 792765 w 9662615"/>
              <a:gd name="connsiteY106" fmla="*/ 1563102 h 1600474"/>
              <a:gd name="connsiteX107" fmla="*/ 669055 w 9662615"/>
              <a:gd name="connsiteY107" fmla="*/ 1543638 h 1600474"/>
              <a:gd name="connsiteX108" fmla="*/ 506152 w 9662615"/>
              <a:gd name="connsiteY108" fmla="*/ 1549124 h 1600474"/>
              <a:gd name="connsiteX109" fmla="*/ 472797 w 9662615"/>
              <a:gd name="connsiteY109" fmla="*/ 1568904 h 1600474"/>
              <a:gd name="connsiteX110" fmla="*/ 427864 w 9662615"/>
              <a:gd name="connsiteY110" fmla="*/ 1580848 h 1600474"/>
              <a:gd name="connsiteX111" fmla="*/ 408381 w 9662615"/>
              <a:gd name="connsiteY111" fmla="*/ 1552940 h 1600474"/>
              <a:gd name="connsiteX112" fmla="*/ 267163 w 9662615"/>
              <a:gd name="connsiteY112" fmla="*/ 1531913 h 1600474"/>
              <a:gd name="connsiteX113" fmla="*/ 196644 w 9662615"/>
              <a:gd name="connsiteY113" fmla="*/ 1524565 h 1600474"/>
              <a:gd name="connsiteX114" fmla="*/ 86819 w 9662615"/>
              <a:gd name="connsiteY114" fmla="*/ 1519517 h 1600474"/>
              <a:gd name="connsiteX115" fmla="*/ 53369 w 9662615"/>
              <a:gd name="connsiteY115" fmla="*/ 1516853 h 1600474"/>
              <a:gd name="connsiteX116" fmla="*/ 2359 w 9662615"/>
              <a:gd name="connsiteY116" fmla="*/ 1515247 h 1600474"/>
              <a:gd name="connsiteX117" fmla="*/ 0 w 9662615"/>
              <a:gd name="connsiteY117" fmla="*/ 1514932 h 1600474"/>
              <a:gd name="connsiteX118" fmla="*/ 0 w 9662615"/>
              <a:gd name="connsiteY118" fmla="*/ 0 h 1600474"/>
              <a:gd name="connsiteX0" fmla="*/ 0 w 9662615"/>
              <a:gd name="connsiteY0" fmla="*/ 0 h 1679987"/>
              <a:gd name="connsiteX1" fmla="*/ 9662615 w 9662615"/>
              <a:gd name="connsiteY1" fmla="*/ 0 h 1679987"/>
              <a:gd name="connsiteX2" fmla="*/ 9662615 w 9662615"/>
              <a:gd name="connsiteY2" fmla="*/ 1280346 h 1679987"/>
              <a:gd name="connsiteX3" fmla="*/ 9658420 w 9662615"/>
              <a:gd name="connsiteY3" fmla="*/ 1280106 h 1679987"/>
              <a:gd name="connsiteX4" fmla="*/ 9469546 w 9662615"/>
              <a:gd name="connsiteY4" fmla="*/ 1289837 h 1679987"/>
              <a:gd name="connsiteX5" fmla="*/ 9385895 w 9662615"/>
              <a:gd name="connsiteY5" fmla="*/ 1269203 h 1679987"/>
              <a:gd name="connsiteX6" fmla="*/ 9144767 w 9662615"/>
              <a:gd name="connsiteY6" fmla="*/ 1264120 h 1679987"/>
              <a:gd name="connsiteX7" fmla="*/ 8837252 w 9662615"/>
              <a:gd name="connsiteY7" fmla="*/ 1350515 h 1679987"/>
              <a:gd name="connsiteX8" fmla="*/ 8705466 w 9662615"/>
              <a:gd name="connsiteY8" fmla="*/ 1342419 h 1679987"/>
              <a:gd name="connsiteX9" fmla="*/ 8652221 w 9662615"/>
              <a:gd name="connsiteY9" fmla="*/ 1326906 h 1679987"/>
              <a:gd name="connsiteX10" fmla="*/ 8632312 w 9662615"/>
              <a:gd name="connsiteY10" fmla="*/ 1326025 h 1679987"/>
              <a:gd name="connsiteX11" fmla="*/ 8591582 w 9662615"/>
              <a:gd name="connsiteY11" fmla="*/ 1341666 h 1679987"/>
              <a:gd name="connsiteX12" fmla="*/ 8537336 w 9662615"/>
              <a:gd name="connsiteY12" fmla="*/ 1341684 h 1679987"/>
              <a:gd name="connsiteX13" fmla="*/ 8472508 w 9662615"/>
              <a:gd name="connsiteY13" fmla="*/ 1363109 h 1679987"/>
              <a:gd name="connsiteX14" fmla="*/ 8258477 w 9662615"/>
              <a:gd name="connsiteY14" fmla="*/ 1370666 h 1679987"/>
              <a:gd name="connsiteX15" fmla="*/ 8197961 w 9662615"/>
              <a:gd name="connsiteY15" fmla="*/ 1392804 h 1679987"/>
              <a:gd name="connsiteX16" fmla="*/ 8171196 w 9662615"/>
              <a:gd name="connsiteY16" fmla="*/ 1397216 h 1679987"/>
              <a:gd name="connsiteX17" fmla="*/ 8127667 w 9662615"/>
              <a:gd name="connsiteY17" fmla="*/ 1418254 h 1679987"/>
              <a:gd name="connsiteX18" fmla="*/ 7974579 w 9662615"/>
              <a:gd name="connsiteY18" fmla="*/ 1383439 h 1679987"/>
              <a:gd name="connsiteX19" fmla="*/ 7768351 w 9662615"/>
              <a:gd name="connsiteY19" fmla="*/ 1395051 h 1679987"/>
              <a:gd name="connsiteX20" fmla="*/ 7635985 w 9662615"/>
              <a:gd name="connsiteY20" fmla="*/ 1386363 h 1679987"/>
              <a:gd name="connsiteX21" fmla="*/ 7466069 w 9662615"/>
              <a:gd name="connsiteY21" fmla="*/ 1377654 h 1679987"/>
              <a:gd name="connsiteX22" fmla="*/ 7355642 w 9662615"/>
              <a:gd name="connsiteY22" fmla="*/ 1407761 h 1679987"/>
              <a:gd name="connsiteX23" fmla="*/ 7151610 w 9662615"/>
              <a:gd name="connsiteY23" fmla="*/ 1397856 h 1679987"/>
              <a:gd name="connsiteX24" fmla="*/ 7082147 w 9662615"/>
              <a:gd name="connsiteY24" fmla="*/ 1406113 h 1679987"/>
              <a:gd name="connsiteX25" fmla="*/ 7014958 w 9662615"/>
              <a:gd name="connsiteY25" fmla="*/ 1396883 h 1679987"/>
              <a:gd name="connsiteX26" fmla="*/ 6907567 w 9662615"/>
              <a:gd name="connsiteY26" fmla="*/ 1419149 h 1679987"/>
              <a:gd name="connsiteX27" fmla="*/ 6748428 w 9662615"/>
              <a:gd name="connsiteY27" fmla="*/ 1420308 h 1679987"/>
              <a:gd name="connsiteX28" fmla="*/ 6654257 w 9662615"/>
              <a:gd name="connsiteY28" fmla="*/ 1424143 h 1679987"/>
              <a:gd name="connsiteX29" fmla="*/ 6620123 w 9662615"/>
              <a:gd name="connsiteY29" fmla="*/ 1430535 h 1679987"/>
              <a:gd name="connsiteX30" fmla="*/ 6571355 w 9662615"/>
              <a:gd name="connsiteY30" fmla="*/ 1436144 h 1679987"/>
              <a:gd name="connsiteX31" fmla="*/ 6486557 w 9662615"/>
              <a:gd name="connsiteY31" fmla="*/ 1449861 h 1679987"/>
              <a:gd name="connsiteX32" fmla="*/ 6370419 w 9662615"/>
              <a:gd name="connsiteY32" fmla="*/ 1461649 h 1679987"/>
              <a:gd name="connsiteX33" fmla="*/ 6278839 w 9662615"/>
              <a:gd name="connsiteY33" fmla="*/ 1449160 h 1679987"/>
              <a:gd name="connsiteX34" fmla="*/ 6272455 w 9662615"/>
              <a:gd name="connsiteY34" fmla="*/ 1453191 h 1679987"/>
              <a:gd name="connsiteX35" fmla="*/ 6212659 w 9662615"/>
              <a:gd name="connsiteY35" fmla="*/ 1454850 h 1679987"/>
              <a:gd name="connsiteX36" fmla="*/ 6069317 w 9662615"/>
              <a:gd name="connsiteY36" fmla="*/ 1445838 h 1679987"/>
              <a:gd name="connsiteX37" fmla="*/ 5878477 w 9662615"/>
              <a:gd name="connsiteY37" fmla="*/ 1439180 h 1679987"/>
              <a:gd name="connsiteX38" fmla="*/ 5838387 w 9662615"/>
              <a:gd name="connsiteY38" fmla="*/ 1444679 h 1679987"/>
              <a:gd name="connsiteX39" fmla="*/ 5771136 w 9662615"/>
              <a:gd name="connsiteY39" fmla="*/ 1453639 h 1679987"/>
              <a:gd name="connsiteX40" fmla="*/ 5724081 w 9662615"/>
              <a:gd name="connsiteY40" fmla="*/ 1470431 h 1679987"/>
              <a:gd name="connsiteX41" fmla="*/ 5666577 w 9662615"/>
              <a:gd name="connsiteY41" fmla="*/ 1473921 h 1679987"/>
              <a:gd name="connsiteX42" fmla="*/ 5649068 w 9662615"/>
              <a:gd name="connsiteY42" fmla="*/ 1461676 h 1679987"/>
              <a:gd name="connsiteX43" fmla="*/ 5588902 w 9662615"/>
              <a:gd name="connsiteY43" fmla="*/ 1469647 h 1679987"/>
              <a:gd name="connsiteX44" fmla="*/ 5498090 w 9662615"/>
              <a:gd name="connsiteY44" fmla="*/ 1483173 h 1679987"/>
              <a:gd name="connsiteX45" fmla="*/ 5444641 w 9662615"/>
              <a:gd name="connsiteY45" fmla="*/ 1487602 h 1679987"/>
              <a:gd name="connsiteX46" fmla="*/ 5299812 w 9662615"/>
              <a:gd name="connsiteY46" fmla="*/ 1503362 h 1679987"/>
              <a:gd name="connsiteX47" fmla="*/ 5213947 w 9662615"/>
              <a:gd name="connsiteY47" fmla="*/ 1516637 h 1679987"/>
              <a:gd name="connsiteX48" fmla="*/ 5090342 w 9662615"/>
              <a:gd name="connsiteY48" fmla="*/ 1546680 h 1679987"/>
              <a:gd name="connsiteX49" fmla="*/ 5129812 w 9662615"/>
              <a:gd name="connsiteY49" fmla="*/ 1521277 h 1679987"/>
              <a:gd name="connsiteX50" fmla="*/ 5059484 w 9662615"/>
              <a:gd name="connsiteY50" fmla="*/ 1546802 h 1679987"/>
              <a:gd name="connsiteX51" fmla="*/ 5038524 w 9662615"/>
              <a:gd name="connsiteY51" fmla="*/ 1545675 h 1679987"/>
              <a:gd name="connsiteX52" fmla="*/ 5026564 w 9662615"/>
              <a:gd name="connsiteY52" fmla="*/ 1545376 h 1679987"/>
              <a:gd name="connsiteX53" fmla="*/ 4969433 w 9662615"/>
              <a:gd name="connsiteY53" fmla="*/ 1550865 h 1679987"/>
              <a:gd name="connsiteX54" fmla="*/ 4929254 w 9662615"/>
              <a:gd name="connsiteY54" fmla="*/ 1563452 h 1679987"/>
              <a:gd name="connsiteX55" fmla="*/ 4871726 w 9662615"/>
              <a:gd name="connsiteY55" fmla="*/ 1570584 h 1679987"/>
              <a:gd name="connsiteX56" fmla="*/ 4843267 w 9662615"/>
              <a:gd name="connsiteY56" fmla="*/ 1561459 h 1679987"/>
              <a:gd name="connsiteX57" fmla="*/ 4821058 w 9662615"/>
              <a:gd name="connsiteY57" fmla="*/ 1553078 h 1679987"/>
              <a:gd name="connsiteX58" fmla="*/ 4791466 w 9662615"/>
              <a:gd name="connsiteY58" fmla="*/ 1561324 h 1679987"/>
              <a:gd name="connsiteX59" fmla="*/ 4784247 w 9662615"/>
              <a:gd name="connsiteY59" fmla="*/ 1562342 h 1679987"/>
              <a:gd name="connsiteX60" fmla="*/ 4739309 w 9662615"/>
              <a:gd name="connsiteY60" fmla="*/ 1553948 h 1679987"/>
              <a:gd name="connsiteX61" fmla="*/ 4697562 w 9662615"/>
              <a:gd name="connsiteY61" fmla="*/ 1551206 h 1679987"/>
              <a:gd name="connsiteX62" fmla="*/ 4650737 w 9662615"/>
              <a:gd name="connsiteY62" fmla="*/ 1537381 h 1679987"/>
              <a:gd name="connsiteX63" fmla="*/ 4583150 w 9662615"/>
              <a:gd name="connsiteY63" fmla="*/ 1529064 h 1679987"/>
              <a:gd name="connsiteX64" fmla="*/ 4521734 w 9662615"/>
              <a:gd name="connsiteY64" fmla="*/ 1529359 h 1679987"/>
              <a:gd name="connsiteX65" fmla="*/ 4382398 w 9662615"/>
              <a:gd name="connsiteY65" fmla="*/ 1534108 h 1679987"/>
              <a:gd name="connsiteX66" fmla="*/ 4221826 w 9662615"/>
              <a:gd name="connsiteY66" fmla="*/ 1500972 h 1679987"/>
              <a:gd name="connsiteX67" fmla="*/ 4096601 w 9662615"/>
              <a:gd name="connsiteY67" fmla="*/ 1521563 h 1679987"/>
              <a:gd name="connsiteX68" fmla="*/ 3879195 w 9662615"/>
              <a:gd name="connsiteY68" fmla="*/ 1679987 h 1679987"/>
              <a:gd name="connsiteX69" fmla="*/ 3833906 w 9662615"/>
              <a:gd name="connsiteY69" fmla="*/ 1516637 h 1679987"/>
              <a:gd name="connsiteX70" fmla="*/ 3696258 w 9662615"/>
              <a:gd name="connsiteY70" fmla="*/ 1537563 h 1679987"/>
              <a:gd name="connsiteX71" fmla="*/ 3594070 w 9662615"/>
              <a:gd name="connsiteY71" fmla="*/ 1509422 h 1679987"/>
              <a:gd name="connsiteX72" fmla="*/ 3565233 w 9662615"/>
              <a:gd name="connsiteY72" fmla="*/ 1515122 h 1679987"/>
              <a:gd name="connsiteX73" fmla="*/ 3560267 w 9662615"/>
              <a:gd name="connsiteY73" fmla="*/ 1516288 h 1679987"/>
              <a:gd name="connsiteX74" fmla="*/ 3540258 w 9662615"/>
              <a:gd name="connsiteY74" fmla="*/ 1516976 h 1679987"/>
              <a:gd name="connsiteX75" fmla="*/ 3534780 w 9662615"/>
              <a:gd name="connsiteY75" fmla="*/ 1522141 h 1679987"/>
              <a:gd name="connsiteX76" fmla="*/ 3504783 w 9662615"/>
              <a:gd name="connsiteY76" fmla="*/ 1526739 h 1679987"/>
              <a:gd name="connsiteX77" fmla="*/ 3430805 w 9662615"/>
              <a:gd name="connsiteY77" fmla="*/ 1542521 h 1679987"/>
              <a:gd name="connsiteX78" fmla="*/ 3292707 w 9662615"/>
              <a:gd name="connsiteY78" fmla="*/ 1520490 h 1679987"/>
              <a:gd name="connsiteX79" fmla="*/ 3187872 w 9662615"/>
              <a:gd name="connsiteY79" fmla="*/ 1519991 h 1679987"/>
              <a:gd name="connsiteX80" fmla="*/ 3148026 w 9662615"/>
              <a:gd name="connsiteY80" fmla="*/ 1524777 h 1679987"/>
              <a:gd name="connsiteX81" fmla="*/ 3092394 w 9662615"/>
              <a:gd name="connsiteY81" fmla="*/ 1528115 h 1679987"/>
              <a:gd name="connsiteX82" fmla="*/ 2994200 w 9662615"/>
              <a:gd name="connsiteY82" fmla="*/ 1537857 h 1679987"/>
              <a:gd name="connsiteX83" fmla="*/ 2862301 w 9662615"/>
              <a:gd name="connsiteY83" fmla="*/ 1544250 h 1679987"/>
              <a:gd name="connsiteX84" fmla="*/ 2766335 w 9662615"/>
              <a:gd name="connsiteY84" fmla="*/ 1527662 h 1679987"/>
              <a:gd name="connsiteX85" fmla="*/ 2757836 w 9662615"/>
              <a:gd name="connsiteY85" fmla="*/ 1531371 h 1679987"/>
              <a:gd name="connsiteX86" fmla="*/ 2691555 w 9662615"/>
              <a:gd name="connsiteY86" fmla="*/ 1530283 h 1679987"/>
              <a:gd name="connsiteX87" fmla="*/ 2491676 w 9662615"/>
              <a:gd name="connsiteY87" fmla="*/ 1500859 h 1679987"/>
              <a:gd name="connsiteX88" fmla="*/ 2378036 w 9662615"/>
              <a:gd name="connsiteY88" fmla="*/ 1520645 h 1679987"/>
              <a:gd name="connsiteX89" fmla="*/ 2284269 w 9662615"/>
              <a:gd name="connsiteY89" fmla="*/ 1503068 h 1679987"/>
              <a:gd name="connsiteX90" fmla="*/ 2207104 w 9662615"/>
              <a:gd name="connsiteY90" fmla="*/ 1508888 h 1679987"/>
              <a:gd name="connsiteX91" fmla="*/ 2149226 w 9662615"/>
              <a:gd name="connsiteY91" fmla="*/ 1523409 h 1679987"/>
              <a:gd name="connsiteX92" fmla="*/ 2084783 w 9662615"/>
              <a:gd name="connsiteY92" fmla="*/ 1524245 h 1679987"/>
              <a:gd name="connsiteX93" fmla="*/ 2070075 w 9662615"/>
              <a:gd name="connsiteY93" fmla="*/ 1511285 h 1679987"/>
              <a:gd name="connsiteX94" fmla="*/ 2001057 w 9662615"/>
              <a:gd name="connsiteY94" fmla="*/ 1516449 h 1679987"/>
              <a:gd name="connsiteX95" fmla="*/ 1896330 w 9662615"/>
              <a:gd name="connsiteY95" fmla="*/ 1525725 h 1679987"/>
              <a:gd name="connsiteX96" fmla="*/ 1835994 w 9662615"/>
              <a:gd name="connsiteY96" fmla="*/ 1527678 h 1679987"/>
              <a:gd name="connsiteX97" fmla="*/ 1671119 w 9662615"/>
              <a:gd name="connsiteY97" fmla="*/ 1536701 h 1679987"/>
              <a:gd name="connsiteX98" fmla="*/ 1601337 w 9662615"/>
              <a:gd name="connsiteY98" fmla="*/ 1548552 h 1679987"/>
              <a:gd name="connsiteX99" fmla="*/ 1407755 w 9662615"/>
              <a:gd name="connsiteY99" fmla="*/ 1571444 h 1679987"/>
              <a:gd name="connsiteX100" fmla="*/ 1271994 w 9662615"/>
              <a:gd name="connsiteY100" fmla="*/ 1579471 h 1679987"/>
              <a:gd name="connsiteX101" fmla="*/ 1249226 w 9662615"/>
              <a:gd name="connsiteY101" fmla="*/ 1583140 h 1679987"/>
              <a:gd name="connsiteX102" fmla="*/ 1217719 w 9662615"/>
              <a:gd name="connsiteY102" fmla="*/ 1580863 h 1679987"/>
              <a:gd name="connsiteX103" fmla="*/ 1091432 w 9662615"/>
              <a:gd name="connsiteY103" fmla="*/ 1571003 h 1679987"/>
              <a:gd name="connsiteX104" fmla="*/ 992039 w 9662615"/>
              <a:gd name="connsiteY104" fmla="*/ 1556662 h 1679987"/>
              <a:gd name="connsiteX105" fmla="*/ 868264 w 9662615"/>
              <a:gd name="connsiteY105" fmla="*/ 1566392 h 1679987"/>
              <a:gd name="connsiteX106" fmla="*/ 792765 w 9662615"/>
              <a:gd name="connsiteY106" fmla="*/ 1563102 h 1679987"/>
              <a:gd name="connsiteX107" fmla="*/ 669055 w 9662615"/>
              <a:gd name="connsiteY107" fmla="*/ 1543638 h 1679987"/>
              <a:gd name="connsiteX108" fmla="*/ 506152 w 9662615"/>
              <a:gd name="connsiteY108" fmla="*/ 1549124 h 1679987"/>
              <a:gd name="connsiteX109" fmla="*/ 472797 w 9662615"/>
              <a:gd name="connsiteY109" fmla="*/ 1568904 h 1679987"/>
              <a:gd name="connsiteX110" fmla="*/ 427864 w 9662615"/>
              <a:gd name="connsiteY110" fmla="*/ 1580848 h 1679987"/>
              <a:gd name="connsiteX111" fmla="*/ 408381 w 9662615"/>
              <a:gd name="connsiteY111" fmla="*/ 1552940 h 1679987"/>
              <a:gd name="connsiteX112" fmla="*/ 267163 w 9662615"/>
              <a:gd name="connsiteY112" fmla="*/ 1531913 h 1679987"/>
              <a:gd name="connsiteX113" fmla="*/ 196644 w 9662615"/>
              <a:gd name="connsiteY113" fmla="*/ 1524565 h 1679987"/>
              <a:gd name="connsiteX114" fmla="*/ 86819 w 9662615"/>
              <a:gd name="connsiteY114" fmla="*/ 1519517 h 1679987"/>
              <a:gd name="connsiteX115" fmla="*/ 53369 w 9662615"/>
              <a:gd name="connsiteY115" fmla="*/ 1516853 h 1679987"/>
              <a:gd name="connsiteX116" fmla="*/ 2359 w 9662615"/>
              <a:gd name="connsiteY116" fmla="*/ 1515247 h 1679987"/>
              <a:gd name="connsiteX117" fmla="*/ 0 w 9662615"/>
              <a:gd name="connsiteY117" fmla="*/ 1514932 h 1679987"/>
              <a:gd name="connsiteX118" fmla="*/ 0 w 9662615"/>
              <a:gd name="connsiteY118" fmla="*/ 0 h 1679987"/>
              <a:gd name="connsiteX0" fmla="*/ 0 w 9662615"/>
              <a:gd name="connsiteY0" fmla="*/ 0 h 1648182"/>
              <a:gd name="connsiteX1" fmla="*/ 9662615 w 9662615"/>
              <a:gd name="connsiteY1" fmla="*/ 0 h 1648182"/>
              <a:gd name="connsiteX2" fmla="*/ 9662615 w 9662615"/>
              <a:gd name="connsiteY2" fmla="*/ 1280346 h 1648182"/>
              <a:gd name="connsiteX3" fmla="*/ 9658420 w 9662615"/>
              <a:gd name="connsiteY3" fmla="*/ 1280106 h 1648182"/>
              <a:gd name="connsiteX4" fmla="*/ 9469546 w 9662615"/>
              <a:gd name="connsiteY4" fmla="*/ 1289837 h 1648182"/>
              <a:gd name="connsiteX5" fmla="*/ 9385895 w 9662615"/>
              <a:gd name="connsiteY5" fmla="*/ 1269203 h 1648182"/>
              <a:gd name="connsiteX6" fmla="*/ 9144767 w 9662615"/>
              <a:gd name="connsiteY6" fmla="*/ 1264120 h 1648182"/>
              <a:gd name="connsiteX7" fmla="*/ 8837252 w 9662615"/>
              <a:gd name="connsiteY7" fmla="*/ 1350515 h 1648182"/>
              <a:gd name="connsiteX8" fmla="*/ 8705466 w 9662615"/>
              <a:gd name="connsiteY8" fmla="*/ 1342419 h 1648182"/>
              <a:gd name="connsiteX9" fmla="*/ 8652221 w 9662615"/>
              <a:gd name="connsiteY9" fmla="*/ 1326906 h 1648182"/>
              <a:gd name="connsiteX10" fmla="*/ 8632312 w 9662615"/>
              <a:gd name="connsiteY10" fmla="*/ 1326025 h 1648182"/>
              <a:gd name="connsiteX11" fmla="*/ 8591582 w 9662615"/>
              <a:gd name="connsiteY11" fmla="*/ 1341666 h 1648182"/>
              <a:gd name="connsiteX12" fmla="*/ 8537336 w 9662615"/>
              <a:gd name="connsiteY12" fmla="*/ 1341684 h 1648182"/>
              <a:gd name="connsiteX13" fmla="*/ 8472508 w 9662615"/>
              <a:gd name="connsiteY13" fmla="*/ 1363109 h 1648182"/>
              <a:gd name="connsiteX14" fmla="*/ 8258477 w 9662615"/>
              <a:gd name="connsiteY14" fmla="*/ 1370666 h 1648182"/>
              <a:gd name="connsiteX15" fmla="*/ 8197961 w 9662615"/>
              <a:gd name="connsiteY15" fmla="*/ 1392804 h 1648182"/>
              <a:gd name="connsiteX16" fmla="*/ 8171196 w 9662615"/>
              <a:gd name="connsiteY16" fmla="*/ 1397216 h 1648182"/>
              <a:gd name="connsiteX17" fmla="*/ 8127667 w 9662615"/>
              <a:gd name="connsiteY17" fmla="*/ 1418254 h 1648182"/>
              <a:gd name="connsiteX18" fmla="*/ 7974579 w 9662615"/>
              <a:gd name="connsiteY18" fmla="*/ 1383439 h 1648182"/>
              <a:gd name="connsiteX19" fmla="*/ 7768351 w 9662615"/>
              <a:gd name="connsiteY19" fmla="*/ 1395051 h 1648182"/>
              <a:gd name="connsiteX20" fmla="*/ 7635985 w 9662615"/>
              <a:gd name="connsiteY20" fmla="*/ 1386363 h 1648182"/>
              <a:gd name="connsiteX21" fmla="*/ 7466069 w 9662615"/>
              <a:gd name="connsiteY21" fmla="*/ 1377654 h 1648182"/>
              <a:gd name="connsiteX22" fmla="*/ 7355642 w 9662615"/>
              <a:gd name="connsiteY22" fmla="*/ 1407761 h 1648182"/>
              <a:gd name="connsiteX23" fmla="*/ 7151610 w 9662615"/>
              <a:gd name="connsiteY23" fmla="*/ 1397856 h 1648182"/>
              <a:gd name="connsiteX24" fmla="*/ 7082147 w 9662615"/>
              <a:gd name="connsiteY24" fmla="*/ 1406113 h 1648182"/>
              <a:gd name="connsiteX25" fmla="*/ 7014958 w 9662615"/>
              <a:gd name="connsiteY25" fmla="*/ 1396883 h 1648182"/>
              <a:gd name="connsiteX26" fmla="*/ 6907567 w 9662615"/>
              <a:gd name="connsiteY26" fmla="*/ 1419149 h 1648182"/>
              <a:gd name="connsiteX27" fmla="*/ 6748428 w 9662615"/>
              <a:gd name="connsiteY27" fmla="*/ 1420308 h 1648182"/>
              <a:gd name="connsiteX28" fmla="*/ 6654257 w 9662615"/>
              <a:gd name="connsiteY28" fmla="*/ 1424143 h 1648182"/>
              <a:gd name="connsiteX29" fmla="*/ 6620123 w 9662615"/>
              <a:gd name="connsiteY29" fmla="*/ 1430535 h 1648182"/>
              <a:gd name="connsiteX30" fmla="*/ 6571355 w 9662615"/>
              <a:gd name="connsiteY30" fmla="*/ 1436144 h 1648182"/>
              <a:gd name="connsiteX31" fmla="*/ 6486557 w 9662615"/>
              <a:gd name="connsiteY31" fmla="*/ 1449861 h 1648182"/>
              <a:gd name="connsiteX32" fmla="*/ 6370419 w 9662615"/>
              <a:gd name="connsiteY32" fmla="*/ 1461649 h 1648182"/>
              <a:gd name="connsiteX33" fmla="*/ 6278839 w 9662615"/>
              <a:gd name="connsiteY33" fmla="*/ 1449160 h 1648182"/>
              <a:gd name="connsiteX34" fmla="*/ 6272455 w 9662615"/>
              <a:gd name="connsiteY34" fmla="*/ 1453191 h 1648182"/>
              <a:gd name="connsiteX35" fmla="*/ 6212659 w 9662615"/>
              <a:gd name="connsiteY35" fmla="*/ 1454850 h 1648182"/>
              <a:gd name="connsiteX36" fmla="*/ 6069317 w 9662615"/>
              <a:gd name="connsiteY36" fmla="*/ 1445838 h 1648182"/>
              <a:gd name="connsiteX37" fmla="*/ 5878477 w 9662615"/>
              <a:gd name="connsiteY37" fmla="*/ 1439180 h 1648182"/>
              <a:gd name="connsiteX38" fmla="*/ 5838387 w 9662615"/>
              <a:gd name="connsiteY38" fmla="*/ 1444679 h 1648182"/>
              <a:gd name="connsiteX39" fmla="*/ 5771136 w 9662615"/>
              <a:gd name="connsiteY39" fmla="*/ 1453639 h 1648182"/>
              <a:gd name="connsiteX40" fmla="*/ 5724081 w 9662615"/>
              <a:gd name="connsiteY40" fmla="*/ 1470431 h 1648182"/>
              <a:gd name="connsiteX41" fmla="*/ 5666577 w 9662615"/>
              <a:gd name="connsiteY41" fmla="*/ 1473921 h 1648182"/>
              <a:gd name="connsiteX42" fmla="*/ 5649068 w 9662615"/>
              <a:gd name="connsiteY42" fmla="*/ 1461676 h 1648182"/>
              <a:gd name="connsiteX43" fmla="*/ 5588902 w 9662615"/>
              <a:gd name="connsiteY43" fmla="*/ 1469647 h 1648182"/>
              <a:gd name="connsiteX44" fmla="*/ 5498090 w 9662615"/>
              <a:gd name="connsiteY44" fmla="*/ 1483173 h 1648182"/>
              <a:gd name="connsiteX45" fmla="*/ 5444641 w 9662615"/>
              <a:gd name="connsiteY45" fmla="*/ 1487602 h 1648182"/>
              <a:gd name="connsiteX46" fmla="*/ 5299812 w 9662615"/>
              <a:gd name="connsiteY46" fmla="*/ 1503362 h 1648182"/>
              <a:gd name="connsiteX47" fmla="*/ 5213947 w 9662615"/>
              <a:gd name="connsiteY47" fmla="*/ 1516637 h 1648182"/>
              <a:gd name="connsiteX48" fmla="*/ 5090342 w 9662615"/>
              <a:gd name="connsiteY48" fmla="*/ 1546680 h 1648182"/>
              <a:gd name="connsiteX49" fmla="*/ 5129812 w 9662615"/>
              <a:gd name="connsiteY49" fmla="*/ 1521277 h 1648182"/>
              <a:gd name="connsiteX50" fmla="*/ 5059484 w 9662615"/>
              <a:gd name="connsiteY50" fmla="*/ 1546802 h 1648182"/>
              <a:gd name="connsiteX51" fmla="*/ 5038524 w 9662615"/>
              <a:gd name="connsiteY51" fmla="*/ 1545675 h 1648182"/>
              <a:gd name="connsiteX52" fmla="*/ 5026564 w 9662615"/>
              <a:gd name="connsiteY52" fmla="*/ 1545376 h 1648182"/>
              <a:gd name="connsiteX53" fmla="*/ 4969433 w 9662615"/>
              <a:gd name="connsiteY53" fmla="*/ 1550865 h 1648182"/>
              <a:gd name="connsiteX54" fmla="*/ 4929254 w 9662615"/>
              <a:gd name="connsiteY54" fmla="*/ 1563452 h 1648182"/>
              <a:gd name="connsiteX55" fmla="*/ 4871726 w 9662615"/>
              <a:gd name="connsiteY55" fmla="*/ 1570584 h 1648182"/>
              <a:gd name="connsiteX56" fmla="*/ 4843267 w 9662615"/>
              <a:gd name="connsiteY56" fmla="*/ 1561459 h 1648182"/>
              <a:gd name="connsiteX57" fmla="*/ 4821058 w 9662615"/>
              <a:gd name="connsiteY57" fmla="*/ 1553078 h 1648182"/>
              <a:gd name="connsiteX58" fmla="*/ 4791466 w 9662615"/>
              <a:gd name="connsiteY58" fmla="*/ 1561324 h 1648182"/>
              <a:gd name="connsiteX59" fmla="*/ 4784247 w 9662615"/>
              <a:gd name="connsiteY59" fmla="*/ 1562342 h 1648182"/>
              <a:gd name="connsiteX60" fmla="*/ 4739309 w 9662615"/>
              <a:gd name="connsiteY60" fmla="*/ 1553948 h 1648182"/>
              <a:gd name="connsiteX61" fmla="*/ 4697562 w 9662615"/>
              <a:gd name="connsiteY61" fmla="*/ 1551206 h 1648182"/>
              <a:gd name="connsiteX62" fmla="*/ 4650737 w 9662615"/>
              <a:gd name="connsiteY62" fmla="*/ 1537381 h 1648182"/>
              <a:gd name="connsiteX63" fmla="*/ 4583150 w 9662615"/>
              <a:gd name="connsiteY63" fmla="*/ 1529064 h 1648182"/>
              <a:gd name="connsiteX64" fmla="*/ 4521734 w 9662615"/>
              <a:gd name="connsiteY64" fmla="*/ 1529359 h 1648182"/>
              <a:gd name="connsiteX65" fmla="*/ 4382398 w 9662615"/>
              <a:gd name="connsiteY65" fmla="*/ 1534108 h 1648182"/>
              <a:gd name="connsiteX66" fmla="*/ 4221826 w 9662615"/>
              <a:gd name="connsiteY66" fmla="*/ 1500972 h 1648182"/>
              <a:gd name="connsiteX67" fmla="*/ 4096601 w 9662615"/>
              <a:gd name="connsiteY67" fmla="*/ 1521563 h 1648182"/>
              <a:gd name="connsiteX68" fmla="*/ 4058099 w 9662615"/>
              <a:gd name="connsiteY68" fmla="*/ 1648182 h 1648182"/>
              <a:gd name="connsiteX69" fmla="*/ 3833906 w 9662615"/>
              <a:gd name="connsiteY69" fmla="*/ 1516637 h 1648182"/>
              <a:gd name="connsiteX70" fmla="*/ 3696258 w 9662615"/>
              <a:gd name="connsiteY70" fmla="*/ 1537563 h 1648182"/>
              <a:gd name="connsiteX71" fmla="*/ 3594070 w 9662615"/>
              <a:gd name="connsiteY71" fmla="*/ 1509422 h 1648182"/>
              <a:gd name="connsiteX72" fmla="*/ 3565233 w 9662615"/>
              <a:gd name="connsiteY72" fmla="*/ 1515122 h 1648182"/>
              <a:gd name="connsiteX73" fmla="*/ 3560267 w 9662615"/>
              <a:gd name="connsiteY73" fmla="*/ 1516288 h 1648182"/>
              <a:gd name="connsiteX74" fmla="*/ 3540258 w 9662615"/>
              <a:gd name="connsiteY74" fmla="*/ 1516976 h 1648182"/>
              <a:gd name="connsiteX75" fmla="*/ 3534780 w 9662615"/>
              <a:gd name="connsiteY75" fmla="*/ 1522141 h 1648182"/>
              <a:gd name="connsiteX76" fmla="*/ 3504783 w 9662615"/>
              <a:gd name="connsiteY76" fmla="*/ 1526739 h 1648182"/>
              <a:gd name="connsiteX77" fmla="*/ 3430805 w 9662615"/>
              <a:gd name="connsiteY77" fmla="*/ 1542521 h 1648182"/>
              <a:gd name="connsiteX78" fmla="*/ 3292707 w 9662615"/>
              <a:gd name="connsiteY78" fmla="*/ 1520490 h 1648182"/>
              <a:gd name="connsiteX79" fmla="*/ 3187872 w 9662615"/>
              <a:gd name="connsiteY79" fmla="*/ 1519991 h 1648182"/>
              <a:gd name="connsiteX80" fmla="*/ 3148026 w 9662615"/>
              <a:gd name="connsiteY80" fmla="*/ 1524777 h 1648182"/>
              <a:gd name="connsiteX81" fmla="*/ 3092394 w 9662615"/>
              <a:gd name="connsiteY81" fmla="*/ 1528115 h 1648182"/>
              <a:gd name="connsiteX82" fmla="*/ 2994200 w 9662615"/>
              <a:gd name="connsiteY82" fmla="*/ 1537857 h 1648182"/>
              <a:gd name="connsiteX83" fmla="*/ 2862301 w 9662615"/>
              <a:gd name="connsiteY83" fmla="*/ 1544250 h 1648182"/>
              <a:gd name="connsiteX84" fmla="*/ 2766335 w 9662615"/>
              <a:gd name="connsiteY84" fmla="*/ 1527662 h 1648182"/>
              <a:gd name="connsiteX85" fmla="*/ 2757836 w 9662615"/>
              <a:gd name="connsiteY85" fmla="*/ 1531371 h 1648182"/>
              <a:gd name="connsiteX86" fmla="*/ 2691555 w 9662615"/>
              <a:gd name="connsiteY86" fmla="*/ 1530283 h 1648182"/>
              <a:gd name="connsiteX87" fmla="*/ 2491676 w 9662615"/>
              <a:gd name="connsiteY87" fmla="*/ 1500859 h 1648182"/>
              <a:gd name="connsiteX88" fmla="*/ 2378036 w 9662615"/>
              <a:gd name="connsiteY88" fmla="*/ 1520645 h 1648182"/>
              <a:gd name="connsiteX89" fmla="*/ 2284269 w 9662615"/>
              <a:gd name="connsiteY89" fmla="*/ 1503068 h 1648182"/>
              <a:gd name="connsiteX90" fmla="*/ 2207104 w 9662615"/>
              <a:gd name="connsiteY90" fmla="*/ 1508888 h 1648182"/>
              <a:gd name="connsiteX91" fmla="*/ 2149226 w 9662615"/>
              <a:gd name="connsiteY91" fmla="*/ 1523409 h 1648182"/>
              <a:gd name="connsiteX92" fmla="*/ 2084783 w 9662615"/>
              <a:gd name="connsiteY92" fmla="*/ 1524245 h 1648182"/>
              <a:gd name="connsiteX93" fmla="*/ 2070075 w 9662615"/>
              <a:gd name="connsiteY93" fmla="*/ 1511285 h 1648182"/>
              <a:gd name="connsiteX94" fmla="*/ 2001057 w 9662615"/>
              <a:gd name="connsiteY94" fmla="*/ 1516449 h 1648182"/>
              <a:gd name="connsiteX95" fmla="*/ 1896330 w 9662615"/>
              <a:gd name="connsiteY95" fmla="*/ 1525725 h 1648182"/>
              <a:gd name="connsiteX96" fmla="*/ 1835994 w 9662615"/>
              <a:gd name="connsiteY96" fmla="*/ 1527678 h 1648182"/>
              <a:gd name="connsiteX97" fmla="*/ 1671119 w 9662615"/>
              <a:gd name="connsiteY97" fmla="*/ 1536701 h 1648182"/>
              <a:gd name="connsiteX98" fmla="*/ 1601337 w 9662615"/>
              <a:gd name="connsiteY98" fmla="*/ 1548552 h 1648182"/>
              <a:gd name="connsiteX99" fmla="*/ 1407755 w 9662615"/>
              <a:gd name="connsiteY99" fmla="*/ 1571444 h 1648182"/>
              <a:gd name="connsiteX100" fmla="*/ 1271994 w 9662615"/>
              <a:gd name="connsiteY100" fmla="*/ 1579471 h 1648182"/>
              <a:gd name="connsiteX101" fmla="*/ 1249226 w 9662615"/>
              <a:gd name="connsiteY101" fmla="*/ 1583140 h 1648182"/>
              <a:gd name="connsiteX102" fmla="*/ 1217719 w 9662615"/>
              <a:gd name="connsiteY102" fmla="*/ 1580863 h 1648182"/>
              <a:gd name="connsiteX103" fmla="*/ 1091432 w 9662615"/>
              <a:gd name="connsiteY103" fmla="*/ 1571003 h 1648182"/>
              <a:gd name="connsiteX104" fmla="*/ 992039 w 9662615"/>
              <a:gd name="connsiteY104" fmla="*/ 1556662 h 1648182"/>
              <a:gd name="connsiteX105" fmla="*/ 868264 w 9662615"/>
              <a:gd name="connsiteY105" fmla="*/ 1566392 h 1648182"/>
              <a:gd name="connsiteX106" fmla="*/ 792765 w 9662615"/>
              <a:gd name="connsiteY106" fmla="*/ 1563102 h 1648182"/>
              <a:gd name="connsiteX107" fmla="*/ 669055 w 9662615"/>
              <a:gd name="connsiteY107" fmla="*/ 1543638 h 1648182"/>
              <a:gd name="connsiteX108" fmla="*/ 506152 w 9662615"/>
              <a:gd name="connsiteY108" fmla="*/ 1549124 h 1648182"/>
              <a:gd name="connsiteX109" fmla="*/ 472797 w 9662615"/>
              <a:gd name="connsiteY109" fmla="*/ 1568904 h 1648182"/>
              <a:gd name="connsiteX110" fmla="*/ 427864 w 9662615"/>
              <a:gd name="connsiteY110" fmla="*/ 1580848 h 1648182"/>
              <a:gd name="connsiteX111" fmla="*/ 408381 w 9662615"/>
              <a:gd name="connsiteY111" fmla="*/ 1552940 h 1648182"/>
              <a:gd name="connsiteX112" fmla="*/ 267163 w 9662615"/>
              <a:gd name="connsiteY112" fmla="*/ 1531913 h 1648182"/>
              <a:gd name="connsiteX113" fmla="*/ 196644 w 9662615"/>
              <a:gd name="connsiteY113" fmla="*/ 1524565 h 1648182"/>
              <a:gd name="connsiteX114" fmla="*/ 86819 w 9662615"/>
              <a:gd name="connsiteY114" fmla="*/ 1519517 h 1648182"/>
              <a:gd name="connsiteX115" fmla="*/ 53369 w 9662615"/>
              <a:gd name="connsiteY115" fmla="*/ 1516853 h 1648182"/>
              <a:gd name="connsiteX116" fmla="*/ 2359 w 9662615"/>
              <a:gd name="connsiteY116" fmla="*/ 1515247 h 1648182"/>
              <a:gd name="connsiteX117" fmla="*/ 0 w 9662615"/>
              <a:gd name="connsiteY117" fmla="*/ 1514932 h 1648182"/>
              <a:gd name="connsiteX118" fmla="*/ 0 w 9662615"/>
              <a:gd name="connsiteY118" fmla="*/ 0 h 1648182"/>
              <a:gd name="connsiteX0" fmla="*/ 0 w 9662615"/>
              <a:gd name="connsiteY0" fmla="*/ 0 h 1648182"/>
              <a:gd name="connsiteX1" fmla="*/ 9662615 w 9662615"/>
              <a:gd name="connsiteY1" fmla="*/ 0 h 1648182"/>
              <a:gd name="connsiteX2" fmla="*/ 9662615 w 9662615"/>
              <a:gd name="connsiteY2" fmla="*/ 1280346 h 1648182"/>
              <a:gd name="connsiteX3" fmla="*/ 9658420 w 9662615"/>
              <a:gd name="connsiteY3" fmla="*/ 1280106 h 1648182"/>
              <a:gd name="connsiteX4" fmla="*/ 9469546 w 9662615"/>
              <a:gd name="connsiteY4" fmla="*/ 1289837 h 1648182"/>
              <a:gd name="connsiteX5" fmla="*/ 9385895 w 9662615"/>
              <a:gd name="connsiteY5" fmla="*/ 1269203 h 1648182"/>
              <a:gd name="connsiteX6" fmla="*/ 9144767 w 9662615"/>
              <a:gd name="connsiteY6" fmla="*/ 1264120 h 1648182"/>
              <a:gd name="connsiteX7" fmla="*/ 8837252 w 9662615"/>
              <a:gd name="connsiteY7" fmla="*/ 1350515 h 1648182"/>
              <a:gd name="connsiteX8" fmla="*/ 8705466 w 9662615"/>
              <a:gd name="connsiteY8" fmla="*/ 1342419 h 1648182"/>
              <a:gd name="connsiteX9" fmla="*/ 8652221 w 9662615"/>
              <a:gd name="connsiteY9" fmla="*/ 1326906 h 1648182"/>
              <a:gd name="connsiteX10" fmla="*/ 8632312 w 9662615"/>
              <a:gd name="connsiteY10" fmla="*/ 1326025 h 1648182"/>
              <a:gd name="connsiteX11" fmla="*/ 8591582 w 9662615"/>
              <a:gd name="connsiteY11" fmla="*/ 1341666 h 1648182"/>
              <a:gd name="connsiteX12" fmla="*/ 8537336 w 9662615"/>
              <a:gd name="connsiteY12" fmla="*/ 1341684 h 1648182"/>
              <a:gd name="connsiteX13" fmla="*/ 8472508 w 9662615"/>
              <a:gd name="connsiteY13" fmla="*/ 1363109 h 1648182"/>
              <a:gd name="connsiteX14" fmla="*/ 8258477 w 9662615"/>
              <a:gd name="connsiteY14" fmla="*/ 1370666 h 1648182"/>
              <a:gd name="connsiteX15" fmla="*/ 8197961 w 9662615"/>
              <a:gd name="connsiteY15" fmla="*/ 1392804 h 1648182"/>
              <a:gd name="connsiteX16" fmla="*/ 8171196 w 9662615"/>
              <a:gd name="connsiteY16" fmla="*/ 1397216 h 1648182"/>
              <a:gd name="connsiteX17" fmla="*/ 8127667 w 9662615"/>
              <a:gd name="connsiteY17" fmla="*/ 1418254 h 1648182"/>
              <a:gd name="connsiteX18" fmla="*/ 7974579 w 9662615"/>
              <a:gd name="connsiteY18" fmla="*/ 1383439 h 1648182"/>
              <a:gd name="connsiteX19" fmla="*/ 7768351 w 9662615"/>
              <a:gd name="connsiteY19" fmla="*/ 1395051 h 1648182"/>
              <a:gd name="connsiteX20" fmla="*/ 7635985 w 9662615"/>
              <a:gd name="connsiteY20" fmla="*/ 1386363 h 1648182"/>
              <a:gd name="connsiteX21" fmla="*/ 7466069 w 9662615"/>
              <a:gd name="connsiteY21" fmla="*/ 1377654 h 1648182"/>
              <a:gd name="connsiteX22" fmla="*/ 7355642 w 9662615"/>
              <a:gd name="connsiteY22" fmla="*/ 1407761 h 1648182"/>
              <a:gd name="connsiteX23" fmla="*/ 7151610 w 9662615"/>
              <a:gd name="connsiteY23" fmla="*/ 1397856 h 1648182"/>
              <a:gd name="connsiteX24" fmla="*/ 7082147 w 9662615"/>
              <a:gd name="connsiteY24" fmla="*/ 1406113 h 1648182"/>
              <a:gd name="connsiteX25" fmla="*/ 7014958 w 9662615"/>
              <a:gd name="connsiteY25" fmla="*/ 1396883 h 1648182"/>
              <a:gd name="connsiteX26" fmla="*/ 6907567 w 9662615"/>
              <a:gd name="connsiteY26" fmla="*/ 1419149 h 1648182"/>
              <a:gd name="connsiteX27" fmla="*/ 6748428 w 9662615"/>
              <a:gd name="connsiteY27" fmla="*/ 1420308 h 1648182"/>
              <a:gd name="connsiteX28" fmla="*/ 6654257 w 9662615"/>
              <a:gd name="connsiteY28" fmla="*/ 1424143 h 1648182"/>
              <a:gd name="connsiteX29" fmla="*/ 6620123 w 9662615"/>
              <a:gd name="connsiteY29" fmla="*/ 1430535 h 1648182"/>
              <a:gd name="connsiteX30" fmla="*/ 6571355 w 9662615"/>
              <a:gd name="connsiteY30" fmla="*/ 1436144 h 1648182"/>
              <a:gd name="connsiteX31" fmla="*/ 6486557 w 9662615"/>
              <a:gd name="connsiteY31" fmla="*/ 1449861 h 1648182"/>
              <a:gd name="connsiteX32" fmla="*/ 6370419 w 9662615"/>
              <a:gd name="connsiteY32" fmla="*/ 1461649 h 1648182"/>
              <a:gd name="connsiteX33" fmla="*/ 6278839 w 9662615"/>
              <a:gd name="connsiteY33" fmla="*/ 1449160 h 1648182"/>
              <a:gd name="connsiteX34" fmla="*/ 6272455 w 9662615"/>
              <a:gd name="connsiteY34" fmla="*/ 1453191 h 1648182"/>
              <a:gd name="connsiteX35" fmla="*/ 6212659 w 9662615"/>
              <a:gd name="connsiteY35" fmla="*/ 1454850 h 1648182"/>
              <a:gd name="connsiteX36" fmla="*/ 6069317 w 9662615"/>
              <a:gd name="connsiteY36" fmla="*/ 1445838 h 1648182"/>
              <a:gd name="connsiteX37" fmla="*/ 5878477 w 9662615"/>
              <a:gd name="connsiteY37" fmla="*/ 1439180 h 1648182"/>
              <a:gd name="connsiteX38" fmla="*/ 5838387 w 9662615"/>
              <a:gd name="connsiteY38" fmla="*/ 1444679 h 1648182"/>
              <a:gd name="connsiteX39" fmla="*/ 5771136 w 9662615"/>
              <a:gd name="connsiteY39" fmla="*/ 1453639 h 1648182"/>
              <a:gd name="connsiteX40" fmla="*/ 5724081 w 9662615"/>
              <a:gd name="connsiteY40" fmla="*/ 1470431 h 1648182"/>
              <a:gd name="connsiteX41" fmla="*/ 5666577 w 9662615"/>
              <a:gd name="connsiteY41" fmla="*/ 1473921 h 1648182"/>
              <a:gd name="connsiteX42" fmla="*/ 5649068 w 9662615"/>
              <a:gd name="connsiteY42" fmla="*/ 1461676 h 1648182"/>
              <a:gd name="connsiteX43" fmla="*/ 5588902 w 9662615"/>
              <a:gd name="connsiteY43" fmla="*/ 1469647 h 1648182"/>
              <a:gd name="connsiteX44" fmla="*/ 5498090 w 9662615"/>
              <a:gd name="connsiteY44" fmla="*/ 1483173 h 1648182"/>
              <a:gd name="connsiteX45" fmla="*/ 5444641 w 9662615"/>
              <a:gd name="connsiteY45" fmla="*/ 1487602 h 1648182"/>
              <a:gd name="connsiteX46" fmla="*/ 5299812 w 9662615"/>
              <a:gd name="connsiteY46" fmla="*/ 1503362 h 1648182"/>
              <a:gd name="connsiteX47" fmla="*/ 5213947 w 9662615"/>
              <a:gd name="connsiteY47" fmla="*/ 1516637 h 1648182"/>
              <a:gd name="connsiteX48" fmla="*/ 5090342 w 9662615"/>
              <a:gd name="connsiteY48" fmla="*/ 1546680 h 1648182"/>
              <a:gd name="connsiteX49" fmla="*/ 5129812 w 9662615"/>
              <a:gd name="connsiteY49" fmla="*/ 1521277 h 1648182"/>
              <a:gd name="connsiteX50" fmla="*/ 5059484 w 9662615"/>
              <a:gd name="connsiteY50" fmla="*/ 1546802 h 1648182"/>
              <a:gd name="connsiteX51" fmla="*/ 5038524 w 9662615"/>
              <a:gd name="connsiteY51" fmla="*/ 1545675 h 1648182"/>
              <a:gd name="connsiteX52" fmla="*/ 5026564 w 9662615"/>
              <a:gd name="connsiteY52" fmla="*/ 1545376 h 1648182"/>
              <a:gd name="connsiteX53" fmla="*/ 4969433 w 9662615"/>
              <a:gd name="connsiteY53" fmla="*/ 1550865 h 1648182"/>
              <a:gd name="connsiteX54" fmla="*/ 4929254 w 9662615"/>
              <a:gd name="connsiteY54" fmla="*/ 1563452 h 1648182"/>
              <a:gd name="connsiteX55" fmla="*/ 4871726 w 9662615"/>
              <a:gd name="connsiteY55" fmla="*/ 1570584 h 1648182"/>
              <a:gd name="connsiteX56" fmla="*/ 4843267 w 9662615"/>
              <a:gd name="connsiteY56" fmla="*/ 1561459 h 1648182"/>
              <a:gd name="connsiteX57" fmla="*/ 4821058 w 9662615"/>
              <a:gd name="connsiteY57" fmla="*/ 1553078 h 1648182"/>
              <a:gd name="connsiteX58" fmla="*/ 4791466 w 9662615"/>
              <a:gd name="connsiteY58" fmla="*/ 1561324 h 1648182"/>
              <a:gd name="connsiteX59" fmla="*/ 4784247 w 9662615"/>
              <a:gd name="connsiteY59" fmla="*/ 1562342 h 1648182"/>
              <a:gd name="connsiteX60" fmla="*/ 4739309 w 9662615"/>
              <a:gd name="connsiteY60" fmla="*/ 1553948 h 1648182"/>
              <a:gd name="connsiteX61" fmla="*/ 4697562 w 9662615"/>
              <a:gd name="connsiteY61" fmla="*/ 1551206 h 1648182"/>
              <a:gd name="connsiteX62" fmla="*/ 4650737 w 9662615"/>
              <a:gd name="connsiteY62" fmla="*/ 1537381 h 1648182"/>
              <a:gd name="connsiteX63" fmla="*/ 4583150 w 9662615"/>
              <a:gd name="connsiteY63" fmla="*/ 1529064 h 1648182"/>
              <a:gd name="connsiteX64" fmla="*/ 4521734 w 9662615"/>
              <a:gd name="connsiteY64" fmla="*/ 1529359 h 1648182"/>
              <a:gd name="connsiteX65" fmla="*/ 4382398 w 9662615"/>
              <a:gd name="connsiteY65" fmla="*/ 1534108 h 1648182"/>
              <a:gd name="connsiteX66" fmla="*/ 4221826 w 9662615"/>
              <a:gd name="connsiteY66" fmla="*/ 1500972 h 1648182"/>
              <a:gd name="connsiteX67" fmla="*/ 4096601 w 9662615"/>
              <a:gd name="connsiteY67" fmla="*/ 1521563 h 1648182"/>
              <a:gd name="connsiteX68" fmla="*/ 4058099 w 9662615"/>
              <a:gd name="connsiteY68" fmla="*/ 1648182 h 1648182"/>
              <a:gd name="connsiteX69" fmla="*/ 3833906 w 9662615"/>
              <a:gd name="connsiteY69" fmla="*/ 1516637 h 1648182"/>
              <a:gd name="connsiteX70" fmla="*/ 3696258 w 9662615"/>
              <a:gd name="connsiteY70" fmla="*/ 1537563 h 1648182"/>
              <a:gd name="connsiteX71" fmla="*/ 3594070 w 9662615"/>
              <a:gd name="connsiteY71" fmla="*/ 1509422 h 1648182"/>
              <a:gd name="connsiteX72" fmla="*/ 3565233 w 9662615"/>
              <a:gd name="connsiteY72" fmla="*/ 1515122 h 1648182"/>
              <a:gd name="connsiteX73" fmla="*/ 3560267 w 9662615"/>
              <a:gd name="connsiteY73" fmla="*/ 1516288 h 1648182"/>
              <a:gd name="connsiteX74" fmla="*/ 3540258 w 9662615"/>
              <a:gd name="connsiteY74" fmla="*/ 1516976 h 1648182"/>
              <a:gd name="connsiteX75" fmla="*/ 3534780 w 9662615"/>
              <a:gd name="connsiteY75" fmla="*/ 1522141 h 1648182"/>
              <a:gd name="connsiteX76" fmla="*/ 3504783 w 9662615"/>
              <a:gd name="connsiteY76" fmla="*/ 1526739 h 1648182"/>
              <a:gd name="connsiteX77" fmla="*/ 3430805 w 9662615"/>
              <a:gd name="connsiteY77" fmla="*/ 1542521 h 1648182"/>
              <a:gd name="connsiteX78" fmla="*/ 3292707 w 9662615"/>
              <a:gd name="connsiteY78" fmla="*/ 1520490 h 1648182"/>
              <a:gd name="connsiteX79" fmla="*/ 3187872 w 9662615"/>
              <a:gd name="connsiteY79" fmla="*/ 1519991 h 1648182"/>
              <a:gd name="connsiteX80" fmla="*/ 3148026 w 9662615"/>
              <a:gd name="connsiteY80" fmla="*/ 1524777 h 1648182"/>
              <a:gd name="connsiteX81" fmla="*/ 3092394 w 9662615"/>
              <a:gd name="connsiteY81" fmla="*/ 1528115 h 1648182"/>
              <a:gd name="connsiteX82" fmla="*/ 2994200 w 9662615"/>
              <a:gd name="connsiteY82" fmla="*/ 1537857 h 1648182"/>
              <a:gd name="connsiteX83" fmla="*/ 2862301 w 9662615"/>
              <a:gd name="connsiteY83" fmla="*/ 1544250 h 1648182"/>
              <a:gd name="connsiteX84" fmla="*/ 2766335 w 9662615"/>
              <a:gd name="connsiteY84" fmla="*/ 1527662 h 1648182"/>
              <a:gd name="connsiteX85" fmla="*/ 2757836 w 9662615"/>
              <a:gd name="connsiteY85" fmla="*/ 1531371 h 1648182"/>
              <a:gd name="connsiteX86" fmla="*/ 2691555 w 9662615"/>
              <a:gd name="connsiteY86" fmla="*/ 1530283 h 1648182"/>
              <a:gd name="connsiteX87" fmla="*/ 2491676 w 9662615"/>
              <a:gd name="connsiteY87" fmla="*/ 1500859 h 1648182"/>
              <a:gd name="connsiteX88" fmla="*/ 2378036 w 9662615"/>
              <a:gd name="connsiteY88" fmla="*/ 1520645 h 1648182"/>
              <a:gd name="connsiteX89" fmla="*/ 2284269 w 9662615"/>
              <a:gd name="connsiteY89" fmla="*/ 1503068 h 1648182"/>
              <a:gd name="connsiteX90" fmla="*/ 2207104 w 9662615"/>
              <a:gd name="connsiteY90" fmla="*/ 1508888 h 1648182"/>
              <a:gd name="connsiteX91" fmla="*/ 2149226 w 9662615"/>
              <a:gd name="connsiteY91" fmla="*/ 1523409 h 1648182"/>
              <a:gd name="connsiteX92" fmla="*/ 2084783 w 9662615"/>
              <a:gd name="connsiteY92" fmla="*/ 1524245 h 1648182"/>
              <a:gd name="connsiteX93" fmla="*/ 2070075 w 9662615"/>
              <a:gd name="connsiteY93" fmla="*/ 1511285 h 1648182"/>
              <a:gd name="connsiteX94" fmla="*/ 2001057 w 9662615"/>
              <a:gd name="connsiteY94" fmla="*/ 1516449 h 1648182"/>
              <a:gd name="connsiteX95" fmla="*/ 1896330 w 9662615"/>
              <a:gd name="connsiteY95" fmla="*/ 1525725 h 1648182"/>
              <a:gd name="connsiteX96" fmla="*/ 1835994 w 9662615"/>
              <a:gd name="connsiteY96" fmla="*/ 1527678 h 1648182"/>
              <a:gd name="connsiteX97" fmla="*/ 1671119 w 9662615"/>
              <a:gd name="connsiteY97" fmla="*/ 1536701 h 1648182"/>
              <a:gd name="connsiteX98" fmla="*/ 1601337 w 9662615"/>
              <a:gd name="connsiteY98" fmla="*/ 1548552 h 1648182"/>
              <a:gd name="connsiteX99" fmla="*/ 1407755 w 9662615"/>
              <a:gd name="connsiteY99" fmla="*/ 1571444 h 1648182"/>
              <a:gd name="connsiteX100" fmla="*/ 1271994 w 9662615"/>
              <a:gd name="connsiteY100" fmla="*/ 1579471 h 1648182"/>
              <a:gd name="connsiteX101" fmla="*/ 1249226 w 9662615"/>
              <a:gd name="connsiteY101" fmla="*/ 1583140 h 1648182"/>
              <a:gd name="connsiteX102" fmla="*/ 1217719 w 9662615"/>
              <a:gd name="connsiteY102" fmla="*/ 1580863 h 1648182"/>
              <a:gd name="connsiteX103" fmla="*/ 1091432 w 9662615"/>
              <a:gd name="connsiteY103" fmla="*/ 1571003 h 1648182"/>
              <a:gd name="connsiteX104" fmla="*/ 992039 w 9662615"/>
              <a:gd name="connsiteY104" fmla="*/ 1556662 h 1648182"/>
              <a:gd name="connsiteX105" fmla="*/ 868264 w 9662615"/>
              <a:gd name="connsiteY105" fmla="*/ 1566392 h 1648182"/>
              <a:gd name="connsiteX106" fmla="*/ 792765 w 9662615"/>
              <a:gd name="connsiteY106" fmla="*/ 1563102 h 1648182"/>
              <a:gd name="connsiteX107" fmla="*/ 669055 w 9662615"/>
              <a:gd name="connsiteY107" fmla="*/ 1543638 h 1648182"/>
              <a:gd name="connsiteX108" fmla="*/ 506152 w 9662615"/>
              <a:gd name="connsiteY108" fmla="*/ 1549124 h 1648182"/>
              <a:gd name="connsiteX109" fmla="*/ 472797 w 9662615"/>
              <a:gd name="connsiteY109" fmla="*/ 1568904 h 1648182"/>
              <a:gd name="connsiteX110" fmla="*/ 427864 w 9662615"/>
              <a:gd name="connsiteY110" fmla="*/ 1580848 h 1648182"/>
              <a:gd name="connsiteX111" fmla="*/ 408381 w 9662615"/>
              <a:gd name="connsiteY111" fmla="*/ 1552940 h 1648182"/>
              <a:gd name="connsiteX112" fmla="*/ 267163 w 9662615"/>
              <a:gd name="connsiteY112" fmla="*/ 1531913 h 1648182"/>
              <a:gd name="connsiteX113" fmla="*/ 196644 w 9662615"/>
              <a:gd name="connsiteY113" fmla="*/ 1524565 h 1648182"/>
              <a:gd name="connsiteX114" fmla="*/ 86819 w 9662615"/>
              <a:gd name="connsiteY114" fmla="*/ 1519517 h 1648182"/>
              <a:gd name="connsiteX115" fmla="*/ 53369 w 9662615"/>
              <a:gd name="connsiteY115" fmla="*/ 1516853 h 1648182"/>
              <a:gd name="connsiteX116" fmla="*/ 2359 w 9662615"/>
              <a:gd name="connsiteY116" fmla="*/ 1515247 h 1648182"/>
              <a:gd name="connsiteX117" fmla="*/ 0 w 9662615"/>
              <a:gd name="connsiteY117" fmla="*/ 1514932 h 1648182"/>
              <a:gd name="connsiteX118" fmla="*/ 0 w 9662615"/>
              <a:gd name="connsiteY118" fmla="*/ 0 h 1648182"/>
              <a:gd name="connsiteX0" fmla="*/ 0 w 9662615"/>
              <a:gd name="connsiteY0" fmla="*/ 0 h 1723719"/>
              <a:gd name="connsiteX1" fmla="*/ 9662615 w 9662615"/>
              <a:gd name="connsiteY1" fmla="*/ 0 h 1723719"/>
              <a:gd name="connsiteX2" fmla="*/ 9662615 w 9662615"/>
              <a:gd name="connsiteY2" fmla="*/ 1280346 h 1723719"/>
              <a:gd name="connsiteX3" fmla="*/ 9658420 w 9662615"/>
              <a:gd name="connsiteY3" fmla="*/ 1280106 h 1723719"/>
              <a:gd name="connsiteX4" fmla="*/ 9469546 w 9662615"/>
              <a:gd name="connsiteY4" fmla="*/ 1289837 h 1723719"/>
              <a:gd name="connsiteX5" fmla="*/ 9385895 w 9662615"/>
              <a:gd name="connsiteY5" fmla="*/ 1269203 h 1723719"/>
              <a:gd name="connsiteX6" fmla="*/ 9144767 w 9662615"/>
              <a:gd name="connsiteY6" fmla="*/ 1264120 h 1723719"/>
              <a:gd name="connsiteX7" fmla="*/ 8837252 w 9662615"/>
              <a:gd name="connsiteY7" fmla="*/ 1350515 h 1723719"/>
              <a:gd name="connsiteX8" fmla="*/ 8705466 w 9662615"/>
              <a:gd name="connsiteY8" fmla="*/ 1342419 h 1723719"/>
              <a:gd name="connsiteX9" fmla="*/ 8652221 w 9662615"/>
              <a:gd name="connsiteY9" fmla="*/ 1326906 h 1723719"/>
              <a:gd name="connsiteX10" fmla="*/ 8632312 w 9662615"/>
              <a:gd name="connsiteY10" fmla="*/ 1326025 h 1723719"/>
              <a:gd name="connsiteX11" fmla="*/ 8591582 w 9662615"/>
              <a:gd name="connsiteY11" fmla="*/ 1341666 h 1723719"/>
              <a:gd name="connsiteX12" fmla="*/ 8537336 w 9662615"/>
              <a:gd name="connsiteY12" fmla="*/ 1341684 h 1723719"/>
              <a:gd name="connsiteX13" fmla="*/ 8472508 w 9662615"/>
              <a:gd name="connsiteY13" fmla="*/ 1363109 h 1723719"/>
              <a:gd name="connsiteX14" fmla="*/ 8258477 w 9662615"/>
              <a:gd name="connsiteY14" fmla="*/ 1370666 h 1723719"/>
              <a:gd name="connsiteX15" fmla="*/ 8197961 w 9662615"/>
              <a:gd name="connsiteY15" fmla="*/ 1392804 h 1723719"/>
              <a:gd name="connsiteX16" fmla="*/ 8171196 w 9662615"/>
              <a:gd name="connsiteY16" fmla="*/ 1397216 h 1723719"/>
              <a:gd name="connsiteX17" fmla="*/ 8127667 w 9662615"/>
              <a:gd name="connsiteY17" fmla="*/ 1418254 h 1723719"/>
              <a:gd name="connsiteX18" fmla="*/ 7974579 w 9662615"/>
              <a:gd name="connsiteY18" fmla="*/ 1383439 h 1723719"/>
              <a:gd name="connsiteX19" fmla="*/ 7768351 w 9662615"/>
              <a:gd name="connsiteY19" fmla="*/ 1395051 h 1723719"/>
              <a:gd name="connsiteX20" fmla="*/ 7635985 w 9662615"/>
              <a:gd name="connsiteY20" fmla="*/ 1386363 h 1723719"/>
              <a:gd name="connsiteX21" fmla="*/ 7466069 w 9662615"/>
              <a:gd name="connsiteY21" fmla="*/ 1377654 h 1723719"/>
              <a:gd name="connsiteX22" fmla="*/ 7355642 w 9662615"/>
              <a:gd name="connsiteY22" fmla="*/ 1407761 h 1723719"/>
              <a:gd name="connsiteX23" fmla="*/ 7151610 w 9662615"/>
              <a:gd name="connsiteY23" fmla="*/ 1397856 h 1723719"/>
              <a:gd name="connsiteX24" fmla="*/ 7082147 w 9662615"/>
              <a:gd name="connsiteY24" fmla="*/ 1406113 h 1723719"/>
              <a:gd name="connsiteX25" fmla="*/ 7014958 w 9662615"/>
              <a:gd name="connsiteY25" fmla="*/ 1396883 h 1723719"/>
              <a:gd name="connsiteX26" fmla="*/ 6907567 w 9662615"/>
              <a:gd name="connsiteY26" fmla="*/ 1419149 h 1723719"/>
              <a:gd name="connsiteX27" fmla="*/ 6748428 w 9662615"/>
              <a:gd name="connsiteY27" fmla="*/ 1420308 h 1723719"/>
              <a:gd name="connsiteX28" fmla="*/ 6654257 w 9662615"/>
              <a:gd name="connsiteY28" fmla="*/ 1424143 h 1723719"/>
              <a:gd name="connsiteX29" fmla="*/ 6620123 w 9662615"/>
              <a:gd name="connsiteY29" fmla="*/ 1430535 h 1723719"/>
              <a:gd name="connsiteX30" fmla="*/ 6571355 w 9662615"/>
              <a:gd name="connsiteY30" fmla="*/ 1436144 h 1723719"/>
              <a:gd name="connsiteX31" fmla="*/ 6486557 w 9662615"/>
              <a:gd name="connsiteY31" fmla="*/ 1449861 h 1723719"/>
              <a:gd name="connsiteX32" fmla="*/ 6370419 w 9662615"/>
              <a:gd name="connsiteY32" fmla="*/ 1461649 h 1723719"/>
              <a:gd name="connsiteX33" fmla="*/ 6278839 w 9662615"/>
              <a:gd name="connsiteY33" fmla="*/ 1449160 h 1723719"/>
              <a:gd name="connsiteX34" fmla="*/ 6272455 w 9662615"/>
              <a:gd name="connsiteY34" fmla="*/ 1453191 h 1723719"/>
              <a:gd name="connsiteX35" fmla="*/ 6212659 w 9662615"/>
              <a:gd name="connsiteY35" fmla="*/ 1454850 h 1723719"/>
              <a:gd name="connsiteX36" fmla="*/ 6069317 w 9662615"/>
              <a:gd name="connsiteY36" fmla="*/ 1445838 h 1723719"/>
              <a:gd name="connsiteX37" fmla="*/ 5878477 w 9662615"/>
              <a:gd name="connsiteY37" fmla="*/ 1439180 h 1723719"/>
              <a:gd name="connsiteX38" fmla="*/ 5838387 w 9662615"/>
              <a:gd name="connsiteY38" fmla="*/ 1444679 h 1723719"/>
              <a:gd name="connsiteX39" fmla="*/ 5771136 w 9662615"/>
              <a:gd name="connsiteY39" fmla="*/ 1453639 h 1723719"/>
              <a:gd name="connsiteX40" fmla="*/ 5724081 w 9662615"/>
              <a:gd name="connsiteY40" fmla="*/ 1470431 h 1723719"/>
              <a:gd name="connsiteX41" fmla="*/ 5666577 w 9662615"/>
              <a:gd name="connsiteY41" fmla="*/ 1473921 h 1723719"/>
              <a:gd name="connsiteX42" fmla="*/ 5649068 w 9662615"/>
              <a:gd name="connsiteY42" fmla="*/ 1461676 h 1723719"/>
              <a:gd name="connsiteX43" fmla="*/ 5588902 w 9662615"/>
              <a:gd name="connsiteY43" fmla="*/ 1469647 h 1723719"/>
              <a:gd name="connsiteX44" fmla="*/ 5498090 w 9662615"/>
              <a:gd name="connsiteY44" fmla="*/ 1483173 h 1723719"/>
              <a:gd name="connsiteX45" fmla="*/ 5444641 w 9662615"/>
              <a:gd name="connsiteY45" fmla="*/ 1487602 h 1723719"/>
              <a:gd name="connsiteX46" fmla="*/ 5299812 w 9662615"/>
              <a:gd name="connsiteY46" fmla="*/ 1503362 h 1723719"/>
              <a:gd name="connsiteX47" fmla="*/ 5213947 w 9662615"/>
              <a:gd name="connsiteY47" fmla="*/ 1516637 h 1723719"/>
              <a:gd name="connsiteX48" fmla="*/ 5090342 w 9662615"/>
              <a:gd name="connsiteY48" fmla="*/ 1546680 h 1723719"/>
              <a:gd name="connsiteX49" fmla="*/ 5129812 w 9662615"/>
              <a:gd name="connsiteY49" fmla="*/ 1521277 h 1723719"/>
              <a:gd name="connsiteX50" fmla="*/ 5059484 w 9662615"/>
              <a:gd name="connsiteY50" fmla="*/ 1546802 h 1723719"/>
              <a:gd name="connsiteX51" fmla="*/ 5038524 w 9662615"/>
              <a:gd name="connsiteY51" fmla="*/ 1545675 h 1723719"/>
              <a:gd name="connsiteX52" fmla="*/ 5026564 w 9662615"/>
              <a:gd name="connsiteY52" fmla="*/ 1545376 h 1723719"/>
              <a:gd name="connsiteX53" fmla="*/ 4969433 w 9662615"/>
              <a:gd name="connsiteY53" fmla="*/ 1550865 h 1723719"/>
              <a:gd name="connsiteX54" fmla="*/ 4929254 w 9662615"/>
              <a:gd name="connsiteY54" fmla="*/ 1563452 h 1723719"/>
              <a:gd name="connsiteX55" fmla="*/ 4871726 w 9662615"/>
              <a:gd name="connsiteY55" fmla="*/ 1570584 h 1723719"/>
              <a:gd name="connsiteX56" fmla="*/ 4843267 w 9662615"/>
              <a:gd name="connsiteY56" fmla="*/ 1561459 h 1723719"/>
              <a:gd name="connsiteX57" fmla="*/ 4821058 w 9662615"/>
              <a:gd name="connsiteY57" fmla="*/ 1553078 h 1723719"/>
              <a:gd name="connsiteX58" fmla="*/ 4791466 w 9662615"/>
              <a:gd name="connsiteY58" fmla="*/ 1561324 h 1723719"/>
              <a:gd name="connsiteX59" fmla="*/ 4784247 w 9662615"/>
              <a:gd name="connsiteY59" fmla="*/ 1562342 h 1723719"/>
              <a:gd name="connsiteX60" fmla="*/ 4739309 w 9662615"/>
              <a:gd name="connsiteY60" fmla="*/ 1553948 h 1723719"/>
              <a:gd name="connsiteX61" fmla="*/ 4697562 w 9662615"/>
              <a:gd name="connsiteY61" fmla="*/ 1551206 h 1723719"/>
              <a:gd name="connsiteX62" fmla="*/ 4650737 w 9662615"/>
              <a:gd name="connsiteY62" fmla="*/ 1537381 h 1723719"/>
              <a:gd name="connsiteX63" fmla="*/ 4583150 w 9662615"/>
              <a:gd name="connsiteY63" fmla="*/ 1529064 h 1723719"/>
              <a:gd name="connsiteX64" fmla="*/ 4521734 w 9662615"/>
              <a:gd name="connsiteY64" fmla="*/ 1529359 h 1723719"/>
              <a:gd name="connsiteX65" fmla="*/ 4382398 w 9662615"/>
              <a:gd name="connsiteY65" fmla="*/ 1534108 h 1723719"/>
              <a:gd name="connsiteX66" fmla="*/ 4221826 w 9662615"/>
              <a:gd name="connsiteY66" fmla="*/ 1500972 h 1723719"/>
              <a:gd name="connsiteX67" fmla="*/ 4096601 w 9662615"/>
              <a:gd name="connsiteY67" fmla="*/ 1521563 h 1723719"/>
              <a:gd name="connsiteX68" fmla="*/ 3970635 w 9662615"/>
              <a:gd name="connsiteY68" fmla="*/ 1723719 h 1723719"/>
              <a:gd name="connsiteX69" fmla="*/ 3833906 w 9662615"/>
              <a:gd name="connsiteY69" fmla="*/ 1516637 h 1723719"/>
              <a:gd name="connsiteX70" fmla="*/ 3696258 w 9662615"/>
              <a:gd name="connsiteY70" fmla="*/ 1537563 h 1723719"/>
              <a:gd name="connsiteX71" fmla="*/ 3594070 w 9662615"/>
              <a:gd name="connsiteY71" fmla="*/ 1509422 h 1723719"/>
              <a:gd name="connsiteX72" fmla="*/ 3565233 w 9662615"/>
              <a:gd name="connsiteY72" fmla="*/ 1515122 h 1723719"/>
              <a:gd name="connsiteX73" fmla="*/ 3560267 w 9662615"/>
              <a:gd name="connsiteY73" fmla="*/ 1516288 h 1723719"/>
              <a:gd name="connsiteX74" fmla="*/ 3540258 w 9662615"/>
              <a:gd name="connsiteY74" fmla="*/ 1516976 h 1723719"/>
              <a:gd name="connsiteX75" fmla="*/ 3534780 w 9662615"/>
              <a:gd name="connsiteY75" fmla="*/ 1522141 h 1723719"/>
              <a:gd name="connsiteX76" fmla="*/ 3504783 w 9662615"/>
              <a:gd name="connsiteY76" fmla="*/ 1526739 h 1723719"/>
              <a:gd name="connsiteX77" fmla="*/ 3430805 w 9662615"/>
              <a:gd name="connsiteY77" fmla="*/ 1542521 h 1723719"/>
              <a:gd name="connsiteX78" fmla="*/ 3292707 w 9662615"/>
              <a:gd name="connsiteY78" fmla="*/ 1520490 h 1723719"/>
              <a:gd name="connsiteX79" fmla="*/ 3187872 w 9662615"/>
              <a:gd name="connsiteY79" fmla="*/ 1519991 h 1723719"/>
              <a:gd name="connsiteX80" fmla="*/ 3148026 w 9662615"/>
              <a:gd name="connsiteY80" fmla="*/ 1524777 h 1723719"/>
              <a:gd name="connsiteX81" fmla="*/ 3092394 w 9662615"/>
              <a:gd name="connsiteY81" fmla="*/ 1528115 h 1723719"/>
              <a:gd name="connsiteX82" fmla="*/ 2994200 w 9662615"/>
              <a:gd name="connsiteY82" fmla="*/ 1537857 h 1723719"/>
              <a:gd name="connsiteX83" fmla="*/ 2862301 w 9662615"/>
              <a:gd name="connsiteY83" fmla="*/ 1544250 h 1723719"/>
              <a:gd name="connsiteX84" fmla="*/ 2766335 w 9662615"/>
              <a:gd name="connsiteY84" fmla="*/ 1527662 h 1723719"/>
              <a:gd name="connsiteX85" fmla="*/ 2757836 w 9662615"/>
              <a:gd name="connsiteY85" fmla="*/ 1531371 h 1723719"/>
              <a:gd name="connsiteX86" fmla="*/ 2691555 w 9662615"/>
              <a:gd name="connsiteY86" fmla="*/ 1530283 h 1723719"/>
              <a:gd name="connsiteX87" fmla="*/ 2491676 w 9662615"/>
              <a:gd name="connsiteY87" fmla="*/ 1500859 h 1723719"/>
              <a:gd name="connsiteX88" fmla="*/ 2378036 w 9662615"/>
              <a:gd name="connsiteY88" fmla="*/ 1520645 h 1723719"/>
              <a:gd name="connsiteX89" fmla="*/ 2284269 w 9662615"/>
              <a:gd name="connsiteY89" fmla="*/ 1503068 h 1723719"/>
              <a:gd name="connsiteX90" fmla="*/ 2207104 w 9662615"/>
              <a:gd name="connsiteY90" fmla="*/ 1508888 h 1723719"/>
              <a:gd name="connsiteX91" fmla="*/ 2149226 w 9662615"/>
              <a:gd name="connsiteY91" fmla="*/ 1523409 h 1723719"/>
              <a:gd name="connsiteX92" fmla="*/ 2084783 w 9662615"/>
              <a:gd name="connsiteY92" fmla="*/ 1524245 h 1723719"/>
              <a:gd name="connsiteX93" fmla="*/ 2070075 w 9662615"/>
              <a:gd name="connsiteY93" fmla="*/ 1511285 h 1723719"/>
              <a:gd name="connsiteX94" fmla="*/ 2001057 w 9662615"/>
              <a:gd name="connsiteY94" fmla="*/ 1516449 h 1723719"/>
              <a:gd name="connsiteX95" fmla="*/ 1896330 w 9662615"/>
              <a:gd name="connsiteY95" fmla="*/ 1525725 h 1723719"/>
              <a:gd name="connsiteX96" fmla="*/ 1835994 w 9662615"/>
              <a:gd name="connsiteY96" fmla="*/ 1527678 h 1723719"/>
              <a:gd name="connsiteX97" fmla="*/ 1671119 w 9662615"/>
              <a:gd name="connsiteY97" fmla="*/ 1536701 h 1723719"/>
              <a:gd name="connsiteX98" fmla="*/ 1601337 w 9662615"/>
              <a:gd name="connsiteY98" fmla="*/ 1548552 h 1723719"/>
              <a:gd name="connsiteX99" fmla="*/ 1407755 w 9662615"/>
              <a:gd name="connsiteY99" fmla="*/ 1571444 h 1723719"/>
              <a:gd name="connsiteX100" fmla="*/ 1271994 w 9662615"/>
              <a:gd name="connsiteY100" fmla="*/ 1579471 h 1723719"/>
              <a:gd name="connsiteX101" fmla="*/ 1249226 w 9662615"/>
              <a:gd name="connsiteY101" fmla="*/ 1583140 h 1723719"/>
              <a:gd name="connsiteX102" fmla="*/ 1217719 w 9662615"/>
              <a:gd name="connsiteY102" fmla="*/ 1580863 h 1723719"/>
              <a:gd name="connsiteX103" fmla="*/ 1091432 w 9662615"/>
              <a:gd name="connsiteY103" fmla="*/ 1571003 h 1723719"/>
              <a:gd name="connsiteX104" fmla="*/ 992039 w 9662615"/>
              <a:gd name="connsiteY104" fmla="*/ 1556662 h 1723719"/>
              <a:gd name="connsiteX105" fmla="*/ 868264 w 9662615"/>
              <a:gd name="connsiteY105" fmla="*/ 1566392 h 1723719"/>
              <a:gd name="connsiteX106" fmla="*/ 792765 w 9662615"/>
              <a:gd name="connsiteY106" fmla="*/ 1563102 h 1723719"/>
              <a:gd name="connsiteX107" fmla="*/ 669055 w 9662615"/>
              <a:gd name="connsiteY107" fmla="*/ 1543638 h 1723719"/>
              <a:gd name="connsiteX108" fmla="*/ 506152 w 9662615"/>
              <a:gd name="connsiteY108" fmla="*/ 1549124 h 1723719"/>
              <a:gd name="connsiteX109" fmla="*/ 472797 w 9662615"/>
              <a:gd name="connsiteY109" fmla="*/ 1568904 h 1723719"/>
              <a:gd name="connsiteX110" fmla="*/ 427864 w 9662615"/>
              <a:gd name="connsiteY110" fmla="*/ 1580848 h 1723719"/>
              <a:gd name="connsiteX111" fmla="*/ 408381 w 9662615"/>
              <a:gd name="connsiteY111" fmla="*/ 1552940 h 1723719"/>
              <a:gd name="connsiteX112" fmla="*/ 267163 w 9662615"/>
              <a:gd name="connsiteY112" fmla="*/ 1531913 h 1723719"/>
              <a:gd name="connsiteX113" fmla="*/ 196644 w 9662615"/>
              <a:gd name="connsiteY113" fmla="*/ 1524565 h 1723719"/>
              <a:gd name="connsiteX114" fmla="*/ 86819 w 9662615"/>
              <a:gd name="connsiteY114" fmla="*/ 1519517 h 1723719"/>
              <a:gd name="connsiteX115" fmla="*/ 53369 w 9662615"/>
              <a:gd name="connsiteY115" fmla="*/ 1516853 h 1723719"/>
              <a:gd name="connsiteX116" fmla="*/ 2359 w 9662615"/>
              <a:gd name="connsiteY116" fmla="*/ 1515247 h 1723719"/>
              <a:gd name="connsiteX117" fmla="*/ 0 w 9662615"/>
              <a:gd name="connsiteY117" fmla="*/ 1514932 h 1723719"/>
              <a:gd name="connsiteX118" fmla="*/ 0 w 9662615"/>
              <a:gd name="connsiteY118" fmla="*/ 0 h 1723719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37764 w 9662615"/>
              <a:gd name="connsiteY49" fmla="*/ 1481521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177807 w 9662615"/>
              <a:gd name="connsiteY48" fmla="*/ 1526802 h 1583140"/>
              <a:gd name="connsiteX49" fmla="*/ 5137764 w 9662615"/>
              <a:gd name="connsiteY49" fmla="*/ 1481521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18664 w 9662615"/>
              <a:gd name="connsiteY3" fmla="*/ 1331789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69055 w 9662615"/>
              <a:gd name="connsiteY106" fmla="*/ 1543638 h 1583140"/>
              <a:gd name="connsiteX107" fmla="*/ 506152 w 9662615"/>
              <a:gd name="connsiteY107" fmla="*/ 1549124 h 1583140"/>
              <a:gd name="connsiteX108" fmla="*/ 472797 w 9662615"/>
              <a:gd name="connsiteY108" fmla="*/ 1568904 h 1583140"/>
              <a:gd name="connsiteX109" fmla="*/ 427864 w 9662615"/>
              <a:gd name="connsiteY109" fmla="*/ 1580848 h 1583140"/>
              <a:gd name="connsiteX110" fmla="*/ 408381 w 9662615"/>
              <a:gd name="connsiteY110" fmla="*/ 1552940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69055 w 9662615"/>
              <a:gd name="connsiteY106" fmla="*/ 1543638 h 1583140"/>
              <a:gd name="connsiteX107" fmla="*/ 506152 w 9662615"/>
              <a:gd name="connsiteY107" fmla="*/ 1549124 h 1583140"/>
              <a:gd name="connsiteX108" fmla="*/ 472797 w 9662615"/>
              <a:gd name="connsiteY108" fmla="*/ 1568904 h 1583140"/>
              <a:gd name="connsiteX109" fmla="*/ 427864 w 9662615"/>
              <a:gd name="connsiteY109" fmla="*/ 1580848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69055 w 9662615"/>
              <a:gd name="connsiteY106" fmla="*/ 1543638 h 1583140"/>
              <a:gd name="connsiteX107" fmla="*/ 506152 w 9662615"/>
              <a:gd name="connsiteY107" fmla="*/ 1549124 h 1583140"/>
              <a:gd name="connsiteX108" fmla="*/ 472797 w 9662615"/>
              <a:gd name="connsiteY108" fmla="*/ 1568904 h 1583140"/>
              <a:gd name="connsiteX109" fmla="*/ 396059 w 9662615"/>
              <a:gd name="connsiteY109" fmla="*/ 1560970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69055 w 9662615"/>
              <a:gd name="connsiteY106" fmla="*/ 1543638 h 1583140"/>
              <a:gd name="connsiteX107" fmla="*/ 541933 w 9662615"/>
              <a:gd name="connsiteY107" fmla="*/ 1561051 h 1583140"/>
              <a:gd name="connsiteX108" fmla="*/ 472797 w 9662615"/>
              <a:gd name="connsiteY108" fmla="*/ 1568904 h 1583140"/>
              <a:gd name="connsiteX109" fmla="*/ 396059 w 9662615"/>
              <a:gd name="connsiteY109" fmla="*/ 1560970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53153 w 9662615"/>
              <a:gd name="connsiteY106" fmla="*/ 1563516 h 1583140"/>
              <a:gd name="connsiteX107" fmla="*/ 541933 w 9662615"/>
              <a:gd name="connsiteY107" fmla="*/ 1561051 h 1583140"/>
              <a:gd name="connsiteX108" fmla="*/ 472797 w 9662615"/>
              <a:gd name="connsiteY108" fmla="*/ 1568904 h 1583140"/>
              <a:gd name="connsiteX109" fmla="*/ 396059 w 9662615"/>
              <a:gd name="connsiteY109" fmla="*/ 1560970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40355 w 9662615"/>
              <a:gd name="connsiteY103" fmla="*/ 1560638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53153 w 9662615"/>
              <a:gd name="connsiteY106" fmla="*/ 1563516 h 1583140"/>
              <a:gd name="connsiteX107" fmla="*/ 541933 w 9662615"/>
              <a:gd name="connsiteY107" fmla="*/ 1561051 h 1583140"/>
              <a:gd name="connsiteX108" fmla="*/ 472797 w 9662615"/>
              <a:gd name="connsiteY108" fmla="*/ 1568904 h 1583140"/>
              <a:gd name="connsiteX109" fmla="*/ 396059 w 9662615"/>
              <a:gd name="connsiteY109" fmla="*/ 1560970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92811"/>
              <a:gd name="connsiteX1" fmla="*/ 9662615 w 9662615"/>
              <a:gd name="connsiteY1" fmla="*/ 0 h 1592811"/>
              <a:gd name="connsiteX2" fmla="*/ 9662615 w 9662615"/>
              <a:gd name="connsiteY2" fmla="*/ 1280346 h 1592811"/>
              <a:gd name="connsiteX3" fmla="*/ 9551077 w 9662615"/>
              <a:gd name="connsiteY3" fmla="*/ 1292033 h 1592811"/>
              <a:gd name="connsiteX4" fmla="*/ 9469546 w 9662615"/>
              <a:gd name="connsiteY4" fmla="*/ 1289837 h 1592811"/>
              <a:gd name="connsiteX5" fmla="*/ 9326260 w 9662615"/>
              <a:gd name="connsiteY5" fmla="*/ 1277155 h 1592811"/>
              <a:gd name="connsiteX6" fmla="*/ 9144767 w 9662615"/>
              <a:gd name="connsiteY6" fmla="*/ 1264120 h 1592811"/>
              <a:gd name="connsiteX7" fmla="*/ 8976400 w 9662615"/>
              <a:gd name="connsiteY7" fmla="*/ 1326661 h 1592811"/>
              <a:gd name="connsiteX8" fmla="*/ 8828711 w 9662615"/>
              <a:gd name="connsiteY8" fmla="*/ 1346394 h 1592811"/>
              <a:gd name="connsiteX9" fmla="*/ 8695953 w 9662615"/>
              <a:gd name="connsiteY9" fmla="*/ 1346784 h 1592811"/>
              <a:gd name="connsiteX10" fmla="*/ 8652191 w 9662615"/>
              <a:gd name="connsiteY10" fmla="*/ 1345903 h 1592811"/>
              <a:gd name="connsiteX11" fmla="*/ 8591582 w 9662615"/>
              <a:gd name="connsiteY11" fmla="*/ 1341666 h 1592811"/>
              <a:gd name="connsiteX12" fmla="*/ 8537336 w 9662615"/>
              <a:gd name="connsiteY12" fmla="*/ 1341684 h 1592811"/>
              <a:gd name="connsiteX13" fmla="*/ 8416849 w 9662615"/>
              <a:gd name="connsiteY13" fmla="*/ 1367085 h 1592811"/>
              <a:gd name="connsiteX14" fmla="*/ 8278355 w 9662615"/>
              <a:gd name="connsiteY14" fmla="*/ 1386569 h 1592811"/>
              <a:gd name="connsiteX15" fmla="*/ 8197961 w 9662615"/>
              <a:gd name="connsiteY15" fmla="*/ 1392804 h 1592811"/>
              <a:gd name="connsiteX16" fmla="*/ 8171196 w 9662615"/>
              <a:gd name="connsiteY16" fmla="*/ 1397216 h 1592811"/>
              <a:gd name="connsiteX17" fmla="*/ 8087910 w 9662615"/>
              <a:gd name="connsiteY17" fmla="*/ 1386449 h 1592811"/>
              <a:gd name="connsiteX18" fmla="*/ 7974579 w 9662615"/>
              <a:gd name="connsiteY18" fmla="*/ 1383439 h 1592811"/>
              <a:gd name="connsiteX19" fmla="*/ 7768351 w 9662615"/>
              <a:gd name="connsiteY19" fmla="*/ 1395051 h 1592811"/>
              <a:gd name="connsiteX20" fmla="*/ 7635985 w 9662615"/>
              <a:gd name="connsiteY20" fmla="*/ 1386363 h 1592811"/>
              <a:gd name="connsiteX21" fmla="*/ 7466069 w 9662615"/>
              <a:gd name="connsiteY21" fmla="*/ 1377654 h 1592811"/>
              <a:gd name="connsiteX22" fmla="*/ 7355642 w 9662615"/>
              <a:gd name="connsiteY22" fmla="*/ 1407761 h 1592811"/>
              <a:gd name="connsiteX23" fmla="*/ 7215220 w 9662615"/>
              <a:gd name="connsiteY23" fmla="*/ 1397856 h 1592811"/>
              <a:gd name="connsiteX24" fmla="*/ 7082147 w 9662615"/>
              <a:gd name="connsiteY24" fmla="*/ 1406113 h 1592811"/>
              <a:gd name="connsiteX25" fmla="*/ 6987129 w 9662615"/>
              <a:gd name="connsiteY25" fmla="*/ 1404834 h 1592811"/>
              <a:gd name="connsiteX26" fmla="*/ 6907567 w 9662615"/>
              <a:gd name="connsiteY26" fmla="*/ 1419149 h 1592811"/>
              <a:gd name="connsiteX27" fmla="*/ 6748428 w 9662615"/>
              <a:gd name="connsiteY27" fmla="*/ 1420308 h 1592811"/>
              <a:gd name="connsiteX28" fmla="*/ 6654257 w 9662615"/>
              <a:gd name="connsiteY28" fmla="*/ 1424143 h 1592811"/>
              <a:gd name="connsiteX29" fmla="*/ 6620123 w 9662615"/>
              <a:gd name="connsiteY29" fmla="*/ 1430535 h 1592811"/>
              <a:gd name="connsiteX30" fmla="*/ 6571355 w 9662615"/>
              <a:gd name="connsiteY30" fmla="*/ 1436144 h 1592811"/>
              <a:gd name="connsiteX31" fmla="*/ 6486557 w 9662615"/>
              <a:gd name="connsiteY31" fmla="*/ 1449861 h 1592811"/>
              <a:gd name="connsiteX32" fmla="*/ 6370419 w 9662615"/>
              <a:gd name="connsiteY32" fmla="*/ 1461649 h 1592811"/>
              <a:gd name="connsiteX33" fmla="*/ 6278839 w 9662615"/>
              <a:gd name="connsiteY33" fmla="*/ 1449160 h 1592811"/>
              <a:gd name="connsiteX34" fmla="*/ 6272455 w 9662615"/>
              <a:gd name="connsiteY34" fmla="*/ 1453191 h 1592811"/>
              <a:gd name="connsiteX35" fmla="*/ 6212659 w 9662615"/>
              <a:gd name="connsiteY35" fmla="*/ 1454850 h 1592811"/>
              <a:gd name="connsiteX36" fmla="*/ 6069317 w 9662615"/>
              <a:gd name="connsiteY36" fmla="*/ 1445838 h 1592811"/>
              <a:gd name="connsiteX37" fmla="*/ 5878477 w 9662615"/>
              <a:gd name="connsiteY37" fmla="*/ 1439180 h 1592811"/>
              <a:gd name="connsiteX38" fmla="*/ 5838387 w 9662615"/>
              <a:gd name="connsiteY38" fmla="*/ 1444679 h 1592811"/>
              <a:gd name="connsiteX39" fmla="*/ 5771136 w 9662615"/>
              <a:gd name="connsiteY39" fmla="*/ 1453639 h 1592811"/>
              <a:gd name="connsiteX40" fmla="*/ 5724081 w 9662615"/>
              <a:gd name="connsiteY40" fmla="*/ 1470431 h 1592811"/>
              <a:gd name="connsiteX41" fmla="*/ 5666577 w 9662615"/>
              <a:gd name="connsiteY41" fmla="*/ 1473921 h 1592811"/>
              <a:gd name="connsiteX42" fmla="*/ 5649068 w 9662615"/>
              <a:gd name="connsiteY42" fmla="*/ 1461676 h 1592811"/>
              <a:gd name="connsiteX43" fmla="*/ 5588902 w 9662615"/>
              <a:gd name="connsiteY43" fmla="*/ 1469647 h 1592811"/>
              <a:gd name="connsiteX44" fmla="*/ 5498090 w 9662615"/>
              <a:gd name="connsiteY44" fmla="*/ 1483173 h 1592811"/>
              <a:gd name="connsiteX45" fmla="*/ 5444641 w 9662615"/>
              <a:gd name="connsiteY45" fmla="*/ 1487602 h 1592811"/>
              <a:gd name="connsiteX46" fmla="*/ 5299812 w 9662615"/>
              <a:gd name="connsiteY46" fmla="*/ 1503362 h 1592811"/>
              <a:gd name="connsiteX47" fmla="*/ 5245752 w 9662615"/>
              <a:gd name="connsiteY47" fmla="*/ 1520612 h 1592811"/>
              <a:gd name="connsiteX48" fmla="*/ 5177807 w 9662615"/>
              <a:gd name="connsiteY48" fmla="*/ 1526802 h 1592811"/>
              <a:gd name="connsiteX49" fmla="*/ 5113910 w 9662615"/>
              <a:gd name="connsiteY49" fmla="*/ 1533205 h 1592811"/>
              <a:gd name="connsiteX50" fmla="*/ 5059484 w 9662615"/>
              <a:gd name="connsiteY50" fmla="*/ 1546802 h 1592811"/>
              <a:gd name="connsiteX51" fmla="*/ 5038524 w 9662615"/>
              <a:gd name="connsiteY51" fmla="*/ 1545675 h 1592811"/>
              <a:gd name="connsiteX52" fmla="*/ 5026564 w 9662615"/>
              <a:gd name="connsiteY52" fmla="*/ 1545376 h 1592811"/>
              <a:gd name="connsiteX53" fmla="*/ 4969433 w 9662615"/>
              <a:gd name="connsiteY53" fmla="*/ 1550865 h 1592811"/>
              <a:gd name="connsiteX54" fmla="*/ 4871726 w 9662615"/>
              <a:gd name="connsiteY54" fmla="*/ 1570584 h 1592811"/>
              <a:gd name="connsiteX55" fmla="*/ 4843267 w 9662615"/>
              <a:gd name="connsiteY55" fmla="*/ 1561459 h 1592811"/>
              <a:gd name="connsiteX56" fmla="*/ 4821058 w 9662615"/>
              <a:gd name="connsiteY56" fmla="*/ 1553078 h 1592811"/>
              <a:gd name="connsiteX57" fmla="*/ 4791466 w 9662615"/>
              <a:gd name="connsiteY57" fmla="*/ 1561324 h 1592811"/>
              <a:gd name="connsiteX58" fmla="*/ 4784247 w 9662615"/>
              <a:gd name="connsiteY58" fmla="*/ 1562342 h 1592811"/>
              <a:gd name="connsiteX59" fmla="*/ 4739309 w 9662615"/>
              <a:gd name="connsiteY59" fmla="*/ 1553948 h 1592811"/>
              <a:gd name="connsiteX60" fmla="*/ 4697562 w 9662615"/>
              <a:gd name="connsiteY60" fmla="*/ 1551206 h 1592811"/>
              <a:gd name="connsiteX61" fmla="*/ 4650737 w 9662615"/>
              <a:gd name="connsiteY61" fmla="*/ 1537381 h 1592811"/>
              <a:gd name="connsiteX62" fmla="*/ 4583150 w 9662615"/>
              <a:gd name="connsiteY62" fmla="*/ 1529064 h 1592811"/>
              <a:gd name="connsiteX63" fmla="*/ 4521734 w 9662615"/>
              <a:gd name="connsiteY63" fmla="*/ 1529359 h 1592811"/>
              <a:gd name="connsiteX64" fmla="*/ 4382398 w 9662615"/>
              <a:gd name="connsiteY64" fmla="*/ 1534108 h 1592811"/>
              <a:gd name="connsiteX65" fmla="*/ 4221826 w 9662615"/>
              <a:gd name="connsiteY65" fmla="*/ 1500972 h 1592811"/>
              <a:gd name="connsiteX66" fmla="*/ 4096601 w 9662615"/>
              <a:gd name="connsiteY66" fmla="*/ 1521563 h 1592811"/>
              <a:gd name="connsiteX67" fmla="*/ 4002441 w 9662615"/>
              <a:gd name="connsiteY67" fmla="*/ 1528912 h 1592811"/>
              <a:gd name="connsiteX68" fmla="*/ 3833906 w 9662615"/>
              <a:gd name="connsiteY68" fmla="*/ 1516637 h 1592811"/>
              <a:gd name="connsiteX69" fmla="*/ 3763845 w 9662615"/>
              <a:gd name="connsiteY69" fmla="*/ 1501782 h 1592811"/>
              <a:gd name="connsiteX70" fmla="*/ 3641778 w 9662615"/>
              <a:gd name="connsiteY70" fmla="*/ 1505446 h 1592811"/>
              <a:gd name="connsiteX71" fmla="*/ 3565233 w 9662615"/>
              <a:gd name="connsiteY71" fmla="*/ 1515122 h 1592811"/>
              <a:gd name="connsiteX72" fmla="*/ 3560267 w 9662615"/>
              <a:gd name="connsiteY72" fmla="*/ 1516288 h 1592811"/>
              <a:gd name="connsiteX73" fmla="*/ 3540258 w 9662615"/>
              <a:gd name="connsiteY73" fmla="*/ 1516976 h 1592811"/>
              <a:gd name="connsiteX74" fmla="*/ 3534780 w 9662615"/>
              <a:gd name="connsiteY74" fmla="*/ 1522141 h 1592811"/>
              <a:gd name="connsiteX75" fmla="*/ 3504783 w 9662615"/>
              <a:gd name="connsiteY75" fmla="*/ 1526739 h 1592811"/>
              <a:gd name="connsiteX76" fmla="*/ 3430805 w 9662615"/>
              <a:gd name="connsiteY76" fmla="*/ 1542521 h 1592811"/>
              <a:gd name="connsiteX77" fmla="*/ 3292707 w 9662615"/>
              <a:gd name="connsiteY77" fmla="*/ 1520490 h 1592811"/>
              <a:gd name="connsiteX78" fmla="*/ 3187872 w 9662615"/>
              <a:gd name="connsiteY78" fmla="*/ 1519991 h 1592811"/>
              <a:gd name="connsiteX79" fmla="*/ 3148026 w 9662615"/>
              <a:gd name="connsiteY79" fmla="*/ 1524777 h 1592811"/>
              <a:gd name="connsiteX80" fmla="*/ 3092394 w 9662615"/>
              <a:gd name="connsiteY80" fmla="*/ 1528115 h 1592811"/>
              <a:gd name="connsiteX81" fmla="*/ 2994200 w 9662615"/>
              <a:gd name="connsiteY81" fmla="*/ 1537857 h 1592811"/>
              <a:gd name="connsiteX82" fmla="*/ 2862301 w 9662615"/>
              <a:gd name="connsiteY82" fmla="*/ 1544250 h 1592811"/>
              <a:gd name="connsiteX83" fmla="*/ 2766335 w 9662615"/>
              <a:gd name="connsiteY83" fmla="*/ 1527662 h 1592811"/>
              <a:gd name="connsiteX84" fmla="*/ 2757836 w 9662615"/>
              <a:gd name="connsiteY84" fmla="*/ 1531371 h 1592811"/>
              <a:gd name="connsiteX85" fmla="*/ 2691555 w 9662615"/>
              <a:gd name="connsiteY85" fmla="*/ 1530283 h 1592811"/>
              <a:gd name="connsiteX86" fmla="*/ 2491676 w 9662615"/>
              <a:gd name="connsiteY86" fmla="*/ 1500859 h 1592811"/>
              <a:gd name="connsiteX87" fmla="*/ 2378036 w 9662615"/>
              <a:gd name="connsiteY87" fmla="*/ 1520645 h 1592811"/>
              <a:gd name="connsiteX88" fmla="*/ 2284269 w 9662615"/>
              <a:gd name="connsiteY88" fmla="*/ 1503068 h 1592811"/>
              <a:gd name="connsiteX89" fmla="*/ 2207104 w 9662615"/>
              <a:gd name="connsiteY89" fmla="*/ 1508888 h 1592811"/>
              <a:gd name="connsiteX90" fmla="*/ 2149226 w 9662615"/>
              <a:gd name="connsiteY90" fmla="*/ 1523409 h 1592811"/>
              <a:gd name="connsiteX91" fmla="*/ 2084783 w 9662615"/>
              <a:gd name="connsiteY91" fmla="*/ 1524245 h 1592811"/>
              <a:gd name="connsiteX92" fmla="*/ 2070075 w 9662615"/>
              <a:gd name="connsiteY92" fmla="*/ 1511285 h 1592811"/>
              <a:gd name="connsiteX93" fmla="*/ 2001057 w 9662615"/>
              <a:gd name="connsiteY93" fmla="*/ 1516449 h 1592811"/>
              <a:gd name="connsiteX94" fmla="*/ 1896330 w 9662615"/>
              <a:gd name="connsiteY94" fmla="*/ 1525725 h 1592811"/>
              <a:gd name="connsiteX95" fmla="*/ 1835994 w 9662615"/>
              <a:gd name="connsiteY95" fmla="*/ 1527678 h 1592811"/>
              <a:gd name="connsiteX96" fmla="*/ 1671119 w 9662615"/>
              <a:gd name="connsiteY96" fmla="*/ 1536701 h 1592811"/>
              <a:gd name="connsiteX97" fmla="*/ 1601337 w 9662615"/>
              <a:gd name="connsiteY97" fmla="*/ 1548552 h 1592811"/>
              <a:gd name="connsiteX98" fmla="*/ 1407755 w 9662615"/>
              <a:gd name="connsiteY98" fmla="*/ 1571444 h 1592811"/>
              <a:gd name="connsiteX99" fmla="*/ 1271994 w 9662615"/>
              <a:gd name="connsiteY99" fmla="*/ 1579471 h 1592811"/>
              <a:gd name="connsiteX100" fmla="*/ 1249226 w 9662615"/>
              <a:gd name="connsiteY100" fmla="*/ 1583140 h 1592811"/>
              <a:gd name="connsiteX101" fmla="*/ 1181938 w 9662615"/>
              <a:gd name="connsiteY101" fmla="*/ 1592789 h 1592811"/>
              <a:gd name="connsiteX102" fmla="*/ 1091432 w 9662615"/>
              <a:gd name="connsiteY102" fmla="*/ 1571003 h 1592811"/>
              <a:gd name="connsiteX103" fmla="*/ 940355 w 9662615"/>
              <a:gd name="connsiteY103" fmla="*/ 1560638 h 1592811"/>
              <a:gd name="connsiteX104" fmla="*/ 868264 w 9662615"/>
              <a:gd name="connsiteY104" fmla="*/ 1566392 h 1592811"/>
              <a:gd name="connsiteX105" fmla="*/ 792765 w 9662615"/>
              <a:gd name="connsiteY105" fmla="*/ 1563102 h 1592811"/>
              <a:gd name="connsiteX106" fmla="*/ 653153 w 9662615"/>
              <a:gd name="connsiteY106" fmla="*/ 1563516 h 1592811"/>
              <a:gd name="connsiteX107" fmla="*/ 541933 w 9662615"/>
              <a:gd name="connsiteY107" fmla="*/ 1561051 h 1592811"/>
              <a:gd name="connsiteX108" fmla="*/ 472797 w 9662615"/>
              <a:gd name="connsiteY108" fmla="*/ 1568904 h 1592811"/>
              <a:gd name="connsiteX109" fmla="*/ 396059 w 9662615"/>
              <a:gd name="connsiteY109" fmla="*/ 1560970 h 1592811"/>
              <a:gd name="connsiteX110" fmla="*/ 336819 w 9662615"/>
              <a:gd name="connsiteY110" fmla="*/ 1560892 h 1592811"/>
              <a:gd name="connsiteX111" fmla="*/ 267163 w 9662615"/>
              <a:gd name="connsiteY111" fmla="*/ 1531913 h 1592811"/>
              <a:gd name="connsiteX112" fmla="*/ 196644 w 9662615"/>
              <a:gd name="connsiteY112" fmla="*/ 1524565 h 1592811"/>
              <a:gd name="connsiteX113" fmla="*/ 86819 w 9662615"/>
              <a:gd name="connsiteY113" fmla="*/ 1519517 h 1592811"/>
              <a:gd name="connsiteX114" fmla="*/ 53369 w 9662615"/>
              <a:gd name="connsiteY114" fmla="*/ 1516853 h 1592811"/>
              <a:gd name="connsiteX115" fmla="*/ 2359 w 9662615"/>
              <a:gd name="connsiteY115" fmla="*/ 1515247 h 1592811"/>
              <a:gd name="connsiteX116" fmla="*/ 0 w 9662615"/>
              <a:gd name="connsiteY116" fmla="*/ 1514932 h 1592811"/>
              <a:gd name="connsiteX117" fmla="*/ 0 w 9662615"/>
              <a:gd name="connsiteY117" fmla="*/ 0 h 1592811"/>
              <a:gd name="connsiteX0" fmla="*/ 0 w 9662615"/>
              <a:gd name="connsiteY0" fmla="*/ 0 h 1592811"/>
              <a:gd name="connsiteX1" fmla="*/ 9662615 w 9662615"/>
              <a:gd name="connsiteY1" fmla="*/ 0 h 1592811"/>
              <a:gd name="connsiteX2" fmla="*/ 9662615 w 9662615"/>
              <a:gd name="connsiteY2" fmla="*/ 1280346 h 1592811"/>
              <a:gd name="connsiteX3" fmla="*/ 9551077 w 9662615"/>
              <a:gd name="connsiteY3" fmla="*/ 1292033 h 1592811"/>
              <a:gd name="connsiteX4" fmla="*/ 9469546 w 9662615"/>
              <a:gd name="connsiteY4" fmla="*/ 1289837 h 1592811"/>
              <a:gd name="connsiteX5" fmla="*/ 9326260 w 9662615"/>
              <a:gd name="connsiteY5" fmla="*/ 1277155 h 1592811"/>
              <a:gd name="connsiteX6" fmla="*/ 9144767 w 9662615"/>
              <a:gd name="connsiteY6" fmla="*/ 1264120 h 1592811"/>
              <a:gd name="connsiteX7" fmla="*/ 8976400 w 9662615"/>
              <a:gd name="connsiteY7" fmla="*/ 1326661 h 1592811"/>
              <a:gd name="connsiteX8" fmla="*/ 8828711 w 9662615"/>
              <a:gd name="connsiteY8" fmla="*/ 1346394 h 1592811"/>
              <a:gd name="connsiteX9" fmla="*/ 8695953 w 9662615"/>
              <a:gd name="connsiteY9" fmla="*/ 1346784 h 1592811"/>
              <a:gd name="connsiteX10" fmla="*/ 8652191 w 9662615"/>
              <a:gd name="connsiteY10" fmla="*/ 1345903 h 1592811"/>
              <a:gd name="connsiteX11" fmla="*/ 8591582 w 9662615"/>
              <a:gd name="connsiteY11" fmla="*/ 1341666 h 1592811"/>
              <a:gd name="connsiteX12" fmla="*/ 8537336 w 9662615"/>
              <a:gd name="connsiteY12" fmla="*/ 1341684 h 1592811"/>
              <a:gd name="connsiteX13" fmla="*/ 8416849 w 9662615"/>
              <a:gd name="connsiteY13" fmla="*/ 1367085 h 1592811"/>
              <a:gd name="connsiteX14" fmla="*/ 8278355 w 9662615"/>
              <a:gd name="connsiteY14" fmla="*/ 1386569 h 1592811"/>
              <a:gd name="connsiteX15" fmla="*/ 8197961 w 9662615"/>
              <a:gd name="connsiteY15" fmla="*/ 1392804 h 1592811"/>
              <a:gd name="connsiteX16" fmla="*/ 8171196 w 9662615"/>
              <a:gd name="connsiteY16" fmla="*/ 1397216 h 1592811"/>
              <a:gd name="connsiteX17" fmla="*/ 8087910 w 9662615"/>
              <a:gd name="connsiteY17" fmla="*/ 1386449 h 1592811"/>
              <a:gd name="connsiteX18" fmla="*/ 7974579 w 9662615"/>
              <a:gd name="connsiteY18" fmla="*/ 1383439 h 1592811"/>
              <a:gd name="connsiteX19" fmla="*/ 7768351 w 9662615"/>
              <a:gd name="connsiteY19" fmla="*/ 1395051 h 1592811"/>
              <a:gd name="connsiteX20" fmla="*/ 7635985 w 9662615"/>
              <a:gd name="connsiteY20" fmla="*/ 1386363 h 1592811"/>
              <a:gd name="connsiteX21" fmla="*/ 7466069 w 9662615"/>
              <a:gd name="connsiteY21" fmla="*/ 1377654 h 1592811"/>
              <a:gd name="connsiteX22" fmla="*/ 7355642 w 9662615"/>
              <a:gd name="connsiteY22" fmla="*/ 1407761 h 1592811"/>
              <a:gd name="connsiteX23" fmla="*/ 7215220 w 9662615"/>
              <a:gd name="connsiteY23" fmla="*/ 1397856 h 1592811"/>
              <a:gd name="connsiteX24" fmla="*/ 7082147 w 9662615"/>
              <a:gd name="connsiteY24" fmla="*/ 1406113 h 1592811"/>
              <a:gd name="connsiteX25" fmla="*/ 6987129 w 9662615"/>
              <a:gd name="connsiteY25" fmla="*/ 1404834 h 1592811"/>
              <a:gd name="connsiteX26" fmla="*/ 6907567 w 9662615"/>
              <a:gd name="connsiteY26" fmla="*/ 1419149 h 1592811"/>
              <a:gd name="connsiteX27" fmla="*/ 6748428 w 9662615"/>
              <a:gd name="connsiteY27" fmla="*/ 1420308 h 1592811"/>
              <a:gd name="connsiteX28" fmla="*/ 6654257 w 9662615"/>
              <a:gd name="connsiteY28" fmla="*/ 1424143 h 1592811"/>
              <a:gd name="connsiteX29" fmla="*/ 6620123 w 9662615"/>
              <a:gd name="connsiteY29" fmla="*/ 1430535 h 1592811"/>
              <a:gd name="connsiteX30" fmla="*/ 6571355 w 9662615"/>
              <a:gd name="connsiteY30" fmla="*/ 1436144 h 1592811"/>
              <a:gd name="connsiteX31" fmla="*/ 6486557 w 9662615"/>
              <a:gd name="connsiteY31" fmla="*/ 1449861 h 1592811"/>
              <a:gd name="connsiteX32" fmla="*/ 6370419 w 9662615"/>
              <a:gd name="connsiteY32" fmla="*/ 1461649 h 1592811"/>
              <a:gd name="connsiteX33" fmla="*/ 6278839 w 9662615"/>
              <a:gd name="connsiteY33" fmla="*/ 1449160 h 1592811"/>
              <a:gd name="connsiteX34" fmla="*/ 6272455 w 9662615"/>
              <a:gd name="connsiteY34" fmla="*/ 1453191 h 1592811"/>
              <a:gd name="connsiteX35" fmla="*/ 6212659 w 9662615"/>
              <a:gd name="connsiteY35" fmla="*/ 1454850 h 1592811"/>
              <a:gd name="connsiteX36" fmla="*/ 6069317 w 9662615"/>
              <a:gd name="connsiteY36" fmla="*/ 1445838 h 1592811"/>
              <a:gd name="connsiteX37" fmla="*/ 5878477 w 9662615"/>
              <a:gd name="connsiteY37" fmla="*/ 1439180 h 1592811"/>
              <a:gd name="connsiteX38" fmla="*/ 5838387 w 9662615"/>
              <a:gd name="connsiteY38" fmla="*/ 1444679 h 1592811"/>
              <a:gd name="connsiteX39" fmla="*/ 5771136 w 9662615"/>
              <a:gd name="connsiteY39" fmla="*/ 1453639 h 1592811"/>
              <a:gd name="connsiteX40" fmla="*/ 5724081 w 9662615"/>
              <a:gd name="connsiteY40" fmla="*/ 1470431 h 1592811"/>
              <a:gd name="connsiteX41" fmla="*/ 5666577 w 9662615"/>
              <a:gd name="connsiteY41" fmla="*/ 1473921 h 1592811"/>
              <a:gd name="connsiteX42" fmla="*/ 5649068 w 9662615"/>
              <a:gd name="connsiteY42" fmla="*/ 1461676 h 1592811"/>
              <a:gd name="connsiteX43" fmla="*/ 5588902 w 9662615"/>
              <a:gd name="connsiteY43" fmla="*/ 1469647 h 1592811"/>
              <a:gd name="connsiteX44" fmla="*/ 5498090 w 9662615"/>
              <a:gd name="connsiteY44" fmla="*/ 1483173 h 1592811"/>
              <a:gd name="connsiteX45" fmla="*/ 5444641 w 9662615"/>
              <a:gd name="connsiteY45" fmla="*/ 1487602 h 1592811"/>
              <a:gd name="connsiteX46" fmla="*/ 5299812 w 9662615"/>
              <a:gd name="connsiteY46" fmla="*/ 1503362 h 1592811"/>
              <a:gd name="connsiteX47" fmla="*/ 5245752 w 9662615"/>
              <a:gd name="connsiteY47" fmla="*/ 1520612 h 1592811"/>
              <a:gd name="connsiteX48" fmla="*/ 5177807 w 9662615"/>
              <a:gd name="connsiteY48" fmla="*/ 1526802 h 1592811"/>
              <a:gd name="connsiteX49" fmla="*/ 5113910 w 9662615"/>
              <a:gd name="connsiteY49" fmla="*/ 1533205 h 1592811"/>
              <a:gd name="connsiteX50" fmla="*/ 5059484 w 9662615"/>
              <a:gd name="connsiteY50" fmla="*/ 1546802 h 1592811"/>
              <a:gd name="connsiteX51" fmla="*/ 5038524 w 9662615"/>
              <a:gd name="connsiteY51" fmla="*/ 1545675 h 1592811"/>
              <a:gd name="connsiteX52" fmla="*/ 5026564 w 9662615"/>
              <a:gd name="connsiteY52" fmla="*/ 1545376 h 1592811"/>
              <a:gd name="connsiteX53" fmla="*/ 4969433 w 9662615"/>
              <a:gd name="connsiteY53" fmla="*/ 1550865 h 1592811"/>
              <a:gd name="connsiteX54" fmla="*/ 4871726 w 9662615"/>
              <a:gd name="connsiteY54" fmla="*/ 1570584 h 1592811"/>
              <a:gd name="connsiteX55" fmla="*/ 4843267 w 9662615"/>
              <a:gd name="connsiteY55" fmla="*/ 1561459 h 1592811"/>
              <a:gd name="connsiteX56" fmla="*/ 4821058 w 9662615"/>
              <a:gd name="connsiteY56" fmla="*/ 1553078 h 1592811"/>
              <a:gd name="connsiteX57" fmla="*/ 4791466 w 9662615"/>
              <a:gd name="connsiteY57" fmla="*/ 1561324 h 1592811"/>
              <a:gd name="connsiteX58" fmla="*/ 4784247 w 9662615"/>
              <a:gd name="connsiteY58" fmla="*/ 1562342 h 1592811"/>
              <a:gd name="connsiteX59" fmla="*/ 4739309 w 9662615"/>
              <a:gd name="connsiteY59" fmla="*/ 1553948 h 1592811"/>
              <a:gd name="connsiteX60" fmla="*/ 4697562 w 9662615"/>
              <a:gd name="connsiteY60" fmla="*/ 1551206 h 1592811"/>
              <a:gd name="connsiteX61" fmla="*/ 4650737 w 9662615"/>
              <a:gd name="connsiteY61" fmla="*/ 1537381 h 1592811"/>
              <a:gd name="connsiteX62" fmla="*/ 4583150 w 9662615"/>
              <a:gd name="connsiteY62" fmla="*/ 1529064 h 1592811"/>
              <a:gd name="connsiteX63" fmla="*/ 4521734 w 9662615"/>
              <a:gd name="connsiteY63" fmla="*/ 1529359 h 1592811"/>
              <a:gd name="connsiteX64" fmla="*/ 4382398 w 9662615"/>
              <a:gd name="connsiteY64" fmla="*/ 1534108 h 1592811"/>
              <a:gd name="connsiteX65" fmla="*/ 4221826 w 9662615"/>
              <a:gd name="connsiteY65" fmla="*/ 1500972 h 1592811"/>
              <a:gd name="connsiteX66" fmla="*/ 4096601 w 9662615"/>
              <a:gd name="connsiteY66" fmla="*/ 1521563 h 1592811"/>
              <a:gd name="connsiteX67" fmla="*/ 4002441 w 9662615"/>
              <a:gd name="connsiteY67" fmla="*/ 1528912 h 1592811"/>
              <a:gd name="connsiteX68" fmla="*/ 3833906 w 9662615"/>
              <a:gd name="connsiteY68" fmla="*/ 1516637 h 1592811"/>
              <a:gd name="connsiteX69" fmla="*/ 3763845 w 9662615"/>
              <a:gd name="connsiteY69" fmla="*/ 1501782 h 1592811"/>
              <a:gd name="connsiteX70" fmla="*/ 3641778 w 9662615"/>
              <a:gd name="connsiteY70" fmla="*/ 1505446 h 1592811"/>
              <a:gd name="connsiteX71" fmla="*/ 3565233 w 9662615"/>
              <a:gd name="connsiteY71" fmla="*/ 1515122 h 1592811"/>
              <a:gd name="connsiteX72" fmla="*/ 3560267 w 9662615"/>
              <a:gd name="connsiteY72" fmla="*/ 1516288 h 1592811"/>
              <a:gd name="connsiteX73" fmla="*/ 3540258 w 9662615"/>
              <a:gd name="connsiteY73" fmla="*/ 1516976 h 1592811"/>
              <a:gd name="connsiteX74" fmla="*/ 3534780 w 9662615"/>
              <a:gd name="connsiteY74" fmla="*/ 1522141 h 1592811"/>
              <a:gd name="connsiteX75" fmla="*/ 3504783 w 9662615"/>
              <a:gd name="connsiteY75" fmla="*/ 1526739 h 1592811"/>
              <a:gd name="connsiteX76" fmla="*/ 3430805 w 9662615"/>
              <a:gd name="connsiteY76" fmla="*/ 1542521 h 1592811"/>
              <a:gd name="connsiteX77" fmla="*/ 3292707 w 9662615"/>
              <a:gd name="connsiteY77" fmla="*/ 1520490 h 1592811"/>
              <a:gd name="connsiteX78" fmla="*/ 3187872 w 9662615"/>
              <a:gd name="connsiteY78" fmla="*/ 1519991 h 1592811"/>
              <a:gd name="connsiteX79" fmla="*/ 3148026 w 9662615"/>
              <a:gd name="connsiteY79" fmla="*/ 1524777 h 1592811"/>
              <a:gd name="connsiteX80" fmla="*/ 3092394 w 9662615"/>
              <a:gd name="connsiteY80" fmla="*/ 1528115 h 1592811"/>
              <a:gd name="connsiteX81" fmla="*/ 2994200 w 9662615"/>
              <a:gd name="connsiteY81" fmla="*/ 1537857 h 1592811"/>
              <a:gd name="connsiteX82" fmla="*/ 2862301 w 9662615"/>
              <a:gd name="connsiteY82" fmla="*/ 1544250 h 1592811"/>
              <a:gd name="connsiteX83" fmla="*/ 2766335 w 9662615"/>
              <a:gd name="connsiteY83" fmla="*/ 1527662 h 1592811"/>
              <a:gd name="connsiteX84" fmla="*/ 2757836 w 9662615"/>
              <a:gd name="connsiteY84" fmla="*/ 1531371 h 1592811"/>
              <a:gd name="connsiteX85" fmla="*/ 2691555 w 9662615"/>
              <a:gd name="connsiteY85" fmla="*/ 1530283 h 1592811"/>
              <a:gd name="connsiteX86" fmla="*/ 2491676 w 9662615"/>
              <a:gd name="connsiteY86" fmla="*/ 1500859 h 1592811"/>
              <a:gd name="connsiteX87" fmla="*/ 2378036 w 9662615"/>
              <a:gd name="connsiteY87" fmla="*/ 1520645 h 1592811"/>
              <a:gd name="connsiteX88" fmla="*/ 2284269 w 9662615"/>
              <a:gd name="connsiteY88" fmla="*/ 1503068 h 1592811"/>
              <a:gd name="connsiteX89" fmla="*/ 2207104 w 9662615"/>
              <a:gd name="connsiteY89" fmla="*/ 1508888 h 1592811"/>
              <a:gd name="connsiteX90" fmla="*/ 2149226 w 9662615"/>
              <a:gd name="connsiteY90" fmla="*/ 1523409 h 1592811"/>
              <a:gd name="connsiteX91" fmla="*/ 2084783 w 9662615"/>
              <a:gd name="connsiteY91" fmla="*/ 1524245 h 1592811"/>
              <a:gd name="connsiteX92" fmla="*/ 2070075 w 9662615"/>
              <a:gd name="connsiteY92" fmla="*/ 1511285 h 1592811"/>
              <a:gd name="connsiteX93" fmla="*/ 2001057 w 9662615"/>
              <a:gd name="connsiteY93" fmla="*/ 1516449 h 1592811"/>
              <a:gd name="connsiteX94" fmla="*/ 1896330 w 9662615"/>
              <a:gd name="connsiteY94" fmla="*/ 1525725 h 1592811"/>
              <a:gd name="connsiteX95" fmla="*/ 1835994 w 9662615"/>
              <a:gd name="connsiteY95" fmla="*/ 1527678 h 1592811"/>
              <a:gd name="connsiteX96" fmla="*/ 1671119 w 9662615"/>
              <a:gd name="connsiteY96" fmla="*/ 1536701 h 1592811"/>
              <a:gd name="connsiteX97" fmla="*/ 1601337 w 9662615"/>
              <a:gd name="connsiteY97" fmla="*/ 1548552 h 1592811"/>
              <a:gd name="connsiteX98" fmla="*/ 1407755 w 9662615"/>
              <a:gd name="connsiteY98" fmla="*/ 1571444 h 1592811"/>
              <a:gd name="connsiteX99" fmla="*/ 1291872 w 9662615"/>
              <a:gd name="connsiteY99" fmla="*/ 1579471 h 1592811"/>
              <a:gd name="connsiteX100" fmla="*/ 1249226 w 9662615"/>
              <a:gd name="connsiteY100" fmla="*/ 1583140 h 1592811"/>
              <a:gd name="connsiteX101" fmla="*/ 1181938 w 9662615"/>
              <a:gd name="connsiteY101" fmla="*/ 1592789 h 1592811"/>
              <a:gd name="connsiteX102" fmla="*/ 1091432 w 9662615"/>
              <a:gd name="connsiteY102" fmla="*/ 1571003 h 1592811"/>
              <a:gd name="connsiteX103" fmla="*/ 940355 w 9662615"/>
              <a:gd name="connsiteY103" fmla="*/ 1560638 h 1592811"/>
              <a:gd name="connsiteX104" fmla="*/ 868264 w 9662615"/>
              <a:gd name="connsiteY104" fmla="*/ 1566392 h 1592811"/>
              <a:gd name="connsiteX105" fmla="*/ 792765 w 9662615"/>
              <a:gd name="connsiteY105" fmla="*/ 1563102 h 1592811"/>
              <a:gd name="connsiteX106" fmla="*/ 653153 w 9662615"/>
              <a:gd name="connsiteY106" fmla="*/ 1563516 h 1592811"/>
              <a:gd name="connsiteX107" fmla="*/ 541933 w 9662615"/>
              <a:gd name="connsiteY107" fmla="*/ 1561051 h 1592811"/>
              <a:gd name="connsiteX108" fmla="*/ 472797 w 9662615"/>
              <a:gd name="connsiteY108" fmla="*/ 1568904 h 1592811"/>
              <a:gd name="connsiteX109" fmla="*/ 396059 w 9662615"/>
              <a:gd name="connsiteY109" fmla="*/ 1560970 h 1592811"/>
              <a:gd name="connsiteX110" fmla="*/ 336819 w 9662615"/>
              <a:gd name="connsiteY110" fmla="*/ 1560892 h 1592811"/>
              <a:gd name="connsiteX111" fmla="*/ 267163 w 9662615"/>
              <a:gd name="connsiteY111" fmla="*/ 1531913 h 1592811"/>
              <a:gd name="connsiteX112" fmla="*/ 196644 w 9662615"/>
              <a:gd name="connsiteY112" fmla="*/ 1524565 h 1592811"/>
              <a:gd name="connsiteX113" fmla="*/ 86819 w 9662615"/>
              <a:gd name="connsiteY113" fmla="*/ 1519517 h 1592811"/>
              <a:gd name="connsiteX114" fmla="*/ 53369 w 9662615"/>
              <a:gd name="connsiteY114" fmla="*/ 1516853 h 1592811"/>
              <a:gd name="connsiteX115" fmla="*/ 2359 w 9662615"/>
              <a:gd name="connsiteY115" fmla="*/ 1515247 h 1592811"/>
              <a:gd name="connsiteX116" fmla="*/ 0 w 9662615"/>
              <a:gd name="connsiteY116" fmla="*/ 1514932 h 1592811"/>
              <a:gd name="connsiteX117" fmla="*/ 0 w 9662615"/>
              <a:gd name="connsiteY117" fmla="*/ 0 h 1592811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565233 w 9662615"/>
              <a:gd name="connsiteY71" fmla="*/ 1515122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34780 w 9662615"/>
              <a:gd name="connsiteY74" fmla="*/ 1522141 h 1603018"/>
              <a:gd name="connsiteX75" fmla="*/ 3504783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601337 w 9662615"/>
              <a:gd name="connsiteY97" fmla="*/ 1548552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565233 w 9662615"/>
              <a:gd name="connsiteY71" fmla="*/ 1515122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34780 w 9662615"/>
              <a:gd name="connsiteY74" fmla="*/ 1522141 h 1603018"/>
              <a:gd name="connsiteX75" fmla="*/ 3504783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565233 w 9662615"/>
              <a:gd name="connsiteY71" fmla="*/ 1515122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34780 w 9662615"/>
              <a:gd name="connsiteY74" fmla="*/ 1522141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565233 w 9662615"/>
              <a:gd name="connsiteY71" fmla="*/ 1515122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612941 w 9662615"/>
              <a:gd name="connsiteY71" fmla="*/ 1411755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612941 w 9662615"/>
              <a:gd name="connsiteY71" fmla="*/ 141175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12941 w 9662615"/>
              <a:gd name="connsiteY71" fmla="*/ 141175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81031 w 9662615"/>
              <a:gd name="connsiteY90" fmla="*/ 1531361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81031 w 9662615"/>
              <a:gd name="connsiteY90" fmla="*/ 1531361 h 1603018"/>
              <a:gd name="connsiteX91" fmla="*/ 211261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81031 w 9662615"/>
              <a:gd name="connsiteY90" fmla="*/ 1531361 h 1603018"/>
              <a:gd name="connsiteX91" fmla="*/ 2112613 w 9662615"/>
              <a:gd name="connsiteY91" fmla="*/ 1524245 h 1603018"/>
              <a:gd name="connsiteX92" fmla="*/ 2046221 w 9662615"/>
              <a:gd name="connsiteY92" fmla="*/ 1523212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81031 w 9662615"/>
              <a:gd name="connsiteY90" fmla="*/ 1531361 h 1603018"/>
              <a:gd name="connsiteX91" fmla="*/ 2112613 w 9662615"/>
              <a:gd name="connsiteY91" fmla="*/ 1524245 h 1603018"/>
              <a:gd name="connsiteX92" fmla="*/ 2046221 w 9662615"/>
              <a:gd name="connsiteY92" fmla="*/ 1523212 h 1603018"/>
              <a:gd name="connsiteX93" fmla="*/ 2001057 w 9662615"/>
              <a:gd name="connsiteY93" fmla="*/ 1516449 h 1603018"/>
              <a:gd name="connsiteX94" fmla="*/ 1920184 w 9662615"/>
              <a:gd name="connsiteY94" fmla="*/ 1533676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</a:cxnLst>
            <a:rect l="l" t="t" r="r" b="b"/>
            <a:pathLst>
              <a:path w="9662615" h="1603018">
                <a:moveTo>
                  <a:pt x="0" y="0"/>
                </a:moveTo>
                <a:lnTo>
                  <a:pt x="9662615" y="0"/>
                </a:lnTo>
                <a:lnTo>
                  <a:pt x="9662615" y="1280346"/>
                </a:lnTo>
                <a:lnTo>
                  <a:pt x="9551077" y="1292033"/>
                </a:lnTo>
                <a:cubicBezTo>
                  <a:pt x="9489925" y="1291588"/>
                  <a:pt x="9543615" y="1296257"/>
                  <a:pt x="9469546" y="1289837"/>
                </a:cubicBezTo>
                <a:cubicBezTo>
                  <a:pt x="9413040" y="1331485"/>
                  <a:pt x="9340031" y="1268376"/>
                  <a:pt x="9326260" y="1277155"/>
                </a:cubicBezTo>
                <a:cubicBezTo>
                  <a:pt x="9234251" y="1284900"/>
                  <a:pt x="9225377" y="1258935"/>
                  <a:pt x="9144767" y="1264120"/>
                </a:cubicBezTo>
                <a:cubicBezTo>
                  <a:pt x="9159115" y="1310075"/>
                  <a:pt x="9066692" y="1304806"/>
                  <a:pt x="8976400" y="1326661"/>
                </a:cubicBezTo>
                <a:cubicBezTo>
                  <a:pt x="8931920" y="1325947"/>
                  <a:pt x="8871807" y="1351060"/>
                  <a:pt x="8828711" y="1346394"/>
                </a:cubicBezTo>
                <a:cubicBezTo>
                  <a:pt x="8809650" y="1326213"/>
                  <a:pt x="8718313" y="1358527"/>
                  <a:pt x="8695953" y="1346784"/>
                </a:cubicBezTo>
                <a:cubicBezTo>
                  <a:pt x="8694290" y="1355317"/>
                  <a:pt x="8661526" y="1349865"/>
                  <a:pt x="8652191" y="1345903"/>
                </a:cubicBezTo>
                <a:cubicBezTo>
                  <a:pt x="8641363" y="1349626"/>
                  <a:pt x="8603292" y="1341304"/>
                  <a:pt x="8591582" y="1341666"/>
                </a:cubicBezTo>
                <a:cubicBezTo>
                  <a:pt x="8568421" y="1323004"/>
                  <a:pt x="8565847" y="1352287"/>
                  <a:pt x="8537336" y="1341684"/>
                </a:cubicBezTo>
                <a:cubicBezTo>
                  <a:pt x="8524809" y="1348019"/>
                  <a:pt x="8445703" y="1377667"/>
                  <a:pt x="8416849" y="1367085"/>
                </a:cubicBezTo>
                <a:cubicBezTo>
                  <a:pt x="8350736" y="1379599"/>
                  <a:pt x="8346589" y="1391624"/>
                  <a:pt x="8278355" y="1386569"/>
                </a:cubicBezTo>
                <a:cubicBezTo>
                  <a:pt x="8268756" y="1398649"/>
                  <a:pt x="8183331" y="1371185"/>
                  <a:pt x="8197961" y="1392804"/>
                </a:cubicBezTo>
                <a:cubicBezTo>
                  <a:pt x="8175189" y="1391748"/>
                  <a:pt x="8158503" y="1383145"/>
                  <a:pt x="8171196" y="1397216"/>
                </a:cubicBezTo>
                <a:cubicBezTo>
                  <a:pt x="8141821" y="1397466"/>
                  <a:pt x="8125626" y="1386947"/>
                  <a:pt x="8087910" y="1386449"/>
                </a:cubicBezTo>
                <a:cubicBezTo>
                  <a:pt x="8029319" y="1362701"/>
                  <a:pt x="8020916" y="1407035"/>
                  <a:pt x="7974579" y="1383439"/>
                </a:cubicBezTo>
                <a:cubicBezTo>
                  <a:pt x="7912074" y="1402493"/>
                  <a:pt x="7841761" y="1389550"/>
                  <a:pt x="7768351" y="1395051"/>
                </a:cubicBezTo>
                <a:cubicBezTo>
                  <a:pt x="7741665" y="1390266"/>
                  <a:pt x="7663663" y="1410813"/>
                  <a:pt x="7635985" y="1386363"/>
                </a:cubicBezTo>
                <a:cubicBezTo>
                  <a:pt x="7646173" y="1415707"/>
                  <a:pt x="7542198" y="1378410"/>
                  <a:pt x="7466069" y="1377654"/>
                </a:cubicBezTo>
                <a:cubicBezTo>
                  <a:pt x="7427626" y="1403818"/>
                  <a:pt x="7337822" y="1398948"/>
                  <a:pt x="7355642" y="1407761"/>
                </a:cubicBezTo>
                <a:cubicBezTo>
                  <a:pt x="7270634" y="1390553"/>
                  <a:pt x="7306340" y="1403822"/>
                  <a:pt x="7215220" y="1397856"/>
                </a:cubicBezTo>
                <a:cubicBezTo>
                  <a:pt x="7175381" y="1421457"/>
                  <a:pt x="7122339" y="1428094"/>
                  <a:pt x="7082147" y="1406113"/>
                </a:cubicBezTo>
                <a:cubicBezTo>
                  <a:pt x="7040624" y="1425217"/>
                  <a:pt x="7029993" y="1391726"/>
                  <a:pt x="6987129" y="1404834"/>
                </a:cubicBezTo>
                <a:cubicBezTo>
                  <a:pt x="6953477" y="1411964"/>
                  <a:pt x="6957479" y="1421694"/>
                  <a:pt x="6907567" y="1419149"/>
                </a:cubicBezTo>
                <a:cubicBezTo>
                  <a:pt x="6863513" y="1408514"/>
                  <a:pt x="6803088" y="1434619"/>
                  <a:pt x="6748428" y="1420308"/>
                </a:cubicBezTo>
                <a:cubicBezTo>
                  <a:pt x="6728317" y="1416860"/>
                  <a:pt x="6666046" y="1417296"/>
                  <a:pt x="6654257" y="1424143"/>
                </a:cubicBezTo>
                <a:cubicBezTo>
                  <a:pt x="6641271" y="1425628"/>
                  <a:pt x="6626125" y="1423202"/>
                  <a:pt x="6620123" y="1430535"/>
                </a:cubicBezTo>
                <a:cubicBezTo>
                  <a:pt x="6610208" y="1439359"/>
                  <a:pt x="6564906" y="1425734"/>
                  <a:pt x="6571355" y="1436144"/>
                </a:cubicBezTo>
                <a:cubicBezTo>
                  <a:pt x="6539188" y="1426808"/>
                  <a:pt x="6513602" y="1445293"/>
                  <a:pt x="6486557" y="1449861"/>
                </a:cubicBezTo>
                <a:cubicBezTo>
                  <a:pt x="6461221" y="1440598"/>
                  <a:pt x="6429457" y="1459319"/>
                  <a:pt x="6370419" y="1461649"/>
                </a:cubicBezTo>
                <a:cubicBezTo>
                  <a:pt x="6342558" y="1450937"/>
                  <a:pt x="6330664" y="1463365"/>
                  <a:pt x="6278839" y="1449160"/>
                </a:cubicBezTo>
                <a:cubicBezTo>
                  <a:pt x="6277206" y="1450621"/>
                  <a:pt x="6275057" y="1451978"/>
                  <a:pt x="6272455" y="1453191"/>
                </a:cubicBezTo>
                <a:cubicBezTo>
                  <a:pt x="6257338" y="1460236"/>
                  <a:pt x="6230567" y="1460979"/>
                  <a:pt x="6212659" y="1454850"/>
                </a:cubicBezTo>
                <a:cubicBezTo>
                  <a:pt x="6130994" y="1436046"/>
                  <a:pt x="6135790" y="1448771"/>
                  <a:pt x="6069317" y="1445838"/>
                </a:cubicBezTo>
                <a:cubicBezTo>
                  <a:pt x="5994738" y="1444791"/>
                  <a:pt x="5975991" y="1456673"/>
                  <a:pt x="5878477" y="1439180"/>
                </a:cubicBezTo>
                <a:cubicBezTo>
                  <a:pt x="5870803" y="1447519"/>
                  <a:pt x="5859206" y="1448153"/>
                  <a:pt x="5838387" y="1444679"/>
                </a:cubicBezTo>
                <a:cubicBezTo>
                  <a:pt x="5802317" y="1444778"/>
                  <a:pt x="5810848" y="1465165"/>
                  <a:pt x="5771136" y="1453639"/>
                </a:cubicBezTo>
                <a:cubicBezTo>
                  <a:pt x="5780732" y="1464484"/>
                  <a:pt x="5704275" y="1459369"/>
                  <a:pt x="5724081" y="1470431"/>
                </a:cubicBezTo>
                <a:cubicBezTo>
                  <a:pt x="5703536" y="1480946"/>
                  <a:pt x="5687323" y="1464719"/>
                  <a:pt x="5666577" y="1473921"/>
                </a:cubicBezTo>
                <a:cubicBezTo>
                  <a:pt x="5640974" y="1476520"/>
                  <a:pt x="5678275" y="1461854"/>
                  <a:pt x="5649068" y="1461676"/>
                </a:cubicBezTo>
                <a:cubicBezTo>
                  <a:pt x="5614218" y="1463443"/>
                  <a:pt x="5608578" y="1443299"/>
                  <a:pt x="5588902" y="1469647"/>
                </a:cubicBezTo>
                <a:cubicBezTo>
                  <a:pt x="5550386" y="1464321"/>
                  <a:pt x="5546573" y="1476049"/>
                  <a:pt x="5498090" y="1483173"/>
                </a:cubicBezTo>
                <a:cubicBezTo>
                  <a:pt x="5475226" y="1477314"/>
                  <a:pt x="5459293" y="1480930"/>
                  <a:pt x="5444641" y="1487602"/>
                </a:cubicBezTo>
                <a:cubicBezTo>
                  <a:pt x="5395328" y="1487320"/>
                  <a:pt x="5353572" y="1498007"/>
                  <a:pt x="5299812" y="1503362"/>
                </a:cubicBezTo>
                <a:cubicBezTo>
                  <a:pt x="5238326" y="1497756"/>
                  <a:pt x="5303225" y="1514963"/>
                  <a:pt x="5245752" y="1520612"/>
                </a:cubicBezTo>
                <a:cubicBezTo>
                  <a:pt x="5190753" y="1507732"/>
                  <a:pt x="5205712" y="1518627"/>
                  <a:pt x="5177807" y="1526802"/>
                </a:cubicBezTo>
                <a:lnTo>
                  <a:pt x="5113910" y="1533205"/>
                </a:lnTo>
                <a:lnTo>
                  <a:pt x="5059484" y="1546802"/>
                </a:lnTo>
                <a:lnTo>
                  <a:pt x="5038524" y="1545675"/>
                </a:lnTo>
                <a:lnTo>
                  <a:pt x="5026564" y="1545376"/>
                </a:lnTo>
                <a:cubicBezTo>
                  <a:pt x="5006873" y="1544046"/>
                  <a:pt x="4987701" y="1552900"/>
                  <a:pt x="4969433" y="1550865"/>
                </a:cubicBezTo>
                <a:cubicBezTo>
                  <a:pt x="4943627" y="1555066"/>
                  <a:pt x="4892754" y="1568818"/>
                  <a:pt x="4871726" y="1570584"/>
                </a:cubicBezTo>
                <a:cubicBezTo>
                  <a:pt x="4863638" y="1570310"/>
                  <a:pt x="4846771" y="1559566"/>
                  <a:pt x="4843267" y="1561459"/>
                </a:cubicBezTo>
                <a:lnTo>
                  <a:pt x="4821058" y="1553078"/>
                </a:lnTo>
                <a:lnTo>
                  <a:pt x="4791466" y="1561324"/>
                </a:lnTo>
                <a:lnTo>
                  <a:pt x="4784247" y="1562342"/>
                </a:lnTo>
                <a:cubicBezTo>
                  <a:pt x="4770593" y="1574121"/>
                  <a:pt x="4776816" y="1558072"/>
                  <a:pt x="4739309" y="1553948"/>
                </a:cubicBezTo>
                <a:cubicBezTo>
                  <a:pt x="4684311" y="1578213"/>
                  <a:pt x="4712803" y="1566697"/>
                  <a:pt x="4697562" y="1551206"/>
                </a:cubicBezTo>
                <a:lnTo>
                  <a:pt x="4650737" y="1537381"/>
                </a:lnTo>
                <a:cubicBezTo>
                  <a:pt x="4628208" y="1530633"/>
                  <a:pt x="4609654" y="1567617"/>
                  <a:pt x="4583150" y="1529064"/>
                </a:cubicBezTo>
                <a:cubicBezTo>
                  <a:pt x="4575879" y="1527088"/>
                  <a:pt x="4527005" y="1532552"/>
                  <a:pt x="4521734" y="1529359"/>
                </a:cubicBezTo>
                <a:cubicBezTo>
                  <a:pt x="4457980" y="1517590"/>
                  <a:pt x="4465052" y="1532003"/>
                  <a:pt x="4382398" y="1534108"/>
                </a:cubicBezTo>
                <a:cubicBezTo>
                  <a:pt x="4347480" y="1506889"/>
                  <a:pt x="4310783" y="1494709"/>
                  <a:pt x="4221826" y="1500972"/>
                </a:cubicBezTo>
                <a:cubicBezTo>
                  <a:pt x="4174471" y="1526598"/>
                  <a:pt x="4136675" y="1542031"/>
                  <a:pt x="4096601" y="1521563"/>
                </a:cubicBezTo>
                <a:cubicBezTo>
                  <a:pt x="4015086" y="1550501"/>
                  <a:pt x="3986123" y="1519347"/>
                  <a:pt x="4002441" y="1528912"/>
                </a:cubicBezTo>
                <a:cubicBezTo>
                  <a:pt x="3967120" y="1539744"/>
                  <a:pt x="3931774" y="1526729"/>
                  <a:pt x="3833906" y="1516637"/>
                </a:cubicBezTo>
                <a:cubicBezTo>
                  <a:pt x="3781438" y="1538249"/>
                  <a:pt x="3822855" y="1526006"/>
                  <a:pt x="3763845" y="1501782"/>
                </a:cubicBezTo>
                <a:cubicBezTo>
                  <a:pt x="3734533" y="1525292"/>
                  <a:pt x="3677359" y="1524487"/>
                  <a:pt x="3673583" y="1501471"/>
                </a:cubicBezTo>
                <a:cubicBezTo>
                  <a:pt x="3663687" y="1502855"/>
                  <a:pt x="3650245" y="1528777"/>
                  <a:pt x="3640771" y="1531025"/>
                </a:cubicBezTo>
                <a:lnTo>
                  <a:pt x="3576170" y="1516288"/>
                </a:lnTo>
                <a:lnTo>
                  <a:pt x="3540258" y="1516976"/>
                </a:lnTo>
                <a:lnTo>
                  <a:pt x="3522853" y="1538044"/>
                </a:lnTo>
                <a:lnTo>
                  <a:pt x="3480929" y="1526739"/>
                </a:lnTo>
                <a:cubicBezTo>
                  <a:pt x="3469671" y="1527693"/>
                  <a:pt x="3444273" y="1543724"/>
                  <a:pt x="3430805" y="1542521"/>
                </a:cubicBezTo>
                <a:cubicBezTo>
                  <a:pt x="3386352" y="1529947"/>
                  <a:pt x="3347457" y="1537200"/>
                  <a:pt x="3292707" y="1520490"/>
                </a:cubicBezTo>
                <a:cubicBezTo>
                  <a:pt x="3271897" y="1516147"/>
                  <a:pt x="3203347" y="1513732"/>
                  <a:pt x="3187872" y="1519991"/>
                </a:cubicBezTo>
                <a:cubicBezTo>
                  <a:pt x="3173062" y="1520872"/>
                  <a:pt x="3157325" y="1517771"/>
                  <a:pt x="3148026" y="1524777"/>
                </a:cubicBezTo>
                <a:cubicBezTo>
                  <a:pt x="3133878" y="1533085"/>
                  <a:pt x="3089156" y="1517485"/>
                  <a:pt x="3092394" y="1528115"/>
                </a:cubicBezTo>
                <a:cubicBezTo>
                  <a:pt x="3060512" y="1517374"/>
                  <a:pt x="3025593" y="1534558"/>
                  <a:pt x="2994200" y="1537857"/>
                </a:cubicBezTo>
                <a:cubicBezTo>
                  <a:pt x="2969798" y="1527501"/>
                  <a:pt x="2927999" y="1544636"/>
                  <a:pt x="2862301" y="1544250"/>
                </a:cubicBezTo>
                <a:cubicBezTo>
                  <a:pt x="2835658" y="1532340"/>
                  <a:pt x="2818008" y="1544135"/>
                  <a:pt x="2766335" y="1527662"/>
                </a:cubicBezTo>
                <a:cubicBezTo>
                  <a:pt x="2764004" y="1529036"/>
                  <a:pt x="2761142" y="1530285"/>
                  <a:pt x="2757836" y="1531371"/>
                </a:cubicBezTo>
                <a:cubicBezTo>
                  <a:pt x="2738633" y="1537675"/>
                  <a:pt x="2708957" y="1537188"/>
                  <a:pt x="2691555" y="1530283"/>
                </a:cubicBezTo>
                <a:cubicBezTo>
                  <a:pt x="2608810" y="1507878"/>
                  <a:pt x="2611304" y="1510787"/>
                  <a:pt x="2539383" y="1504835"/>
                </a:cubicBezTo>
                <a:cubicBezTo>
                  <a:pt x="2457862" y="1500384"/>
                  <a:pt x="2478670" y="1542474"/>
                  <a:pt x="2378036" y="1520645"/>
                </a:cubicBezTo>
                <a:cubicBezTo>
                  <a:pt x="2366529" y="1528574"/>
                  <a:pt x="2341629" y="1515421"/>
                  <a:pt x="2320049" y="1511019"/>
                </a:cubicBezTo>
                <a:cubicBezTo>
                  <a:pt x="2280399" y="1509467"/>
                  <a:pt x="2278267" y="1522148"/>
                  <a:pt x="2238909" y="1508888"/>
                </a:cubicBezTo>
                <a:cubicBezTo>
                  <a:pt x="2245444" y="1520095"/>
                  <a:pt x="2163364" y="1519472"/>
                  <a:pt x="2181031" y="1531361"/>
                </a:cubicBezTo>
                <a:cubicBezTo>
                  <a:pt x="2154585" y="1540861"/>
                  <a:pt x="2138796" y="1516056"/>
                  <a:pt x="2112613" y="1524245"/>
                </a:cubicBezTo>
                <a:cubicBezTo>
                  <a:pt x="2083537" y="1525655"/>
                  <a:pt x="2078233" y="1524725"/>
                  <a:pt x="2046221" y="1523212"/>
                </a:cubicBezTo>
                <a:cubicBezTo>
                  <a:pt x="2007296" y="1523373"/>
                  <a:pt x="2032394" y="1491187"/>
                  <a:pt x="2001057" y="1516449"/>
                </a:cubicBezTo>
                <a:cubicBezTo>
                  <a:pt x="1960724" y="1509398"/>
                  <a:pt x="1976058" y="1528820"/>
                  <a:pt x="1920184" y="1533676"/>
                </a:cubicBezTo>
                <a:cubicBezTo>
                  <a:pt x="1897238" y="1526813"/>
                  <a:pt x="1877505" y="1527174"/>
                  <a:pt x="1835994" y="1527678"/>
                </a:cubicBezTo>
                <a:cubicBezTo>
                  <a:pt x="1794483" y="1528182"/>
                  <a:pt x="1726077" y="1533693"/>
                  <a:pt x="1671119" y="1536701"/>
                </a:cubicBezTo>
                <a:cubicBezTo>
                  <a:pt x="1605663" y="1528324"/>
                  <a:pt x="1630763" y="1553523"/>
                  <a:pt x="1565556" y="1556503"/>
                </a:cubicBezTo>
                <a:cubicBezTo>
                  <a:pt x="1501959" y="1539013"/>
                  <a:pt x="1462468" y="1572800"/>
                  <a:pt x="1407755" y="1571444"/>
                </a:cubicBezTo>
                <a:cubicBezTo>
                  <a:pt x="1319286" y="1555448"/>
                  <a:pt x="1429251" y="1585263"/>
                  <a:pt x="1291872" y="1579471"/>
                </a:cubicBezTo>
                <a:cubicBezTo>
                  <a:pt x="1284192" y="1576816"/>
                  <a:pt x="1243590" y="1599390"/>
                  <a:pt x="1245251" y="1603018"/>
                </a:cubicBezTo>
                <a:cubicBezTo>
                  <a:pt x="1236562" y="1601891"/>
                  <a:pt x="1184091" y="1586977"/>
                  <a:pt x="1181938" y="1592789"/>
                </a:cubicBezTo>
                <a:cubicBezTo>
                  <a:pt x="1138153" y="1593474"/>
                  <a:pt x="1130439" y="1578153"/>
                  <a:pt x="1091432" y="1571003"/>
                </a:cubicBezTo>
                <a:cubicBezTo>
                  <a:pt x="1007000" y="1580980"/>
                  <a:pt x="1001377" y="1557850"/>
                  <a:pt x="940355" y="1560638"/>
                </a:cubicBezTo>
                <a:cubicBezTo>
                  <a:pt x="891367" y="1572083"/>
                  <a:pt x="924846" y="1558773"/>
                  <a:pt x="868264" y="1566392"/>
                </a:cubicBezTo>
                <a:cubicBezTo>
                  <a:pt x="848640" y="1547574"/>
                  <a:pt x="814997" y="1568391"/>
                  <a:pt x="792765" y="1563102"/>
                </a:cubicBezTo>
                <a:cubicBezTo>
                  <a:pt x="758082" y="1585102"/>
                  <a:pt x="689950" y="1563038"/>
                  <a:pt x="653153" y="1563516"/>
                </a:cubicBezTo>
                <a:cubicBezTo>
                  <a:pt x="591300" y="1567692"/>
                  <a:pt x="576686" y="1582565"/>
                  <a:pt x="541933" y="1561051"/>
                </a:cubicBezTo>
                <a:cubicBezTo>
                  <a:pt x="537775" y="1570056"/>
                  <a:pt x="508236" y="1570304"/>
                  <a:pt x="472797" y="1568904"/>
                </a:cubicBezTo>
                <a:cubicBezTo>
                  <a:pt x="458898" y="1573560"/>
                  <a:pt x="425270" y="1567476"/>
                  <a:pt x="396059" y="1560970"/>
                </a:cubicBezTo>
                <a:cubicBezTo>
                  <a:pt x="431016" y="1548467"/>
                  <a:pt x="332180" y="1575204"/>
                  <a:pt x="336819" y="1560892"/>
                </a:cubicBezTo>
                <a:cubicBezTo>
                  <a:pt x="292157" y="1552383"/>
                  <a:pt x="263346" y="1557575"/>
                  <a:pt x="267163" y="1531913"/>
                </a:cubicBezTo>
                <a:cubicBezTo>
                  <a:pt x="253228" y="1516946"/>
                  <a:pt x="198100" y="1540864"/>
                  <a:pt x="196644" y="1524565"/>
                </a:cubicBezTo>
                <a:cubicBezTo>
                  <a:pt x="172602" y="1535342"/>
                  <a:pt x="127394" y="1518578"/>
                  <a:pt x="86819" y="1519517"/>
                </a:cubicBezTo>
                <a:cubicBezTo>
                  <a:pt x="78537" y="1512257"/>
                  <a:pt x="69224" y="1512723"/>
                  <a:pt x="53369" y="1516853"/>
                </a:cubicBezTo>
                <a:cubicBezTo>
                  <a:pt x="37131" y="1517503"/>
                  <a:pt x="19976" y="1516838"/>
                  <a:pt x="2359" y="1515247"/>
                </a:cubicBezTo>
                <a:lnTo>
                  <a:pt x="0" y="1514932"/>
                </a:lnTo>
                <a:lnTo>
                  <a:pt x="0" y="0"/>
                </a:lnTo>
                <a:close/>
              </a:path>
            </a:pathLst>
          </a:custGeom>
          <a:solidFill>
            <a:srgbClr val="82766A">
              <a:alpha val="15000"/>
            </a:srgb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35D49138-F93B-0CD5-9AD8-B407151F440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887968" y="818775"/>
            <a:ext cx="8423238" cy="705227"/>
          </a:xfrm>
        </p:spPr>
        <p:txBody>
          <a:bodyPr vert="horz" lIns="91440" tIns="45720" rIns="91440" bIns="45720" rtlCol="0" anchor="b">
            <a:normAutofit/>
          </a:bodyPr>
          <a:lstStyle/>
          <a:p>
            <a:pPr algn="ctr"/>
            <a:r>
              <a:rPr lang="en-US" sz="2800" b="1" dirty="0" err="1">
                <a:solidFill>
                  <a:schemeClr val="accent1">
                    <a:lumMod val="50000"/>
                  </a:schemeClr>
                </a:solidFill>
                <a:latin typeface="Lato Light"/>
                <a:ea typeface="Lato Light"/>
                <a:cs typeface="Lato Light"/>
              </a:rPr>
              <a:t>Gure</a:t>
            </a:r>
            <a:r>
              <a:rPr lang="en-US" sz="2800" b="1" dirty="0">
                <a:solidFill>
                  <a:schemeClr val="accent1">
                    <a:lumMod val="50000"/>
                  </a:schemeClr>
                </a:solidFill>
                <a:latin typeface="Lato Light"/>
                <a:ea typeface="Lato Light"/>
                <a:cs typeface="Lato Light"/>
              </a:rPr>
              <a:t> </a:t>
            </a:r>
            <a:r>
              <a:rPr lang="en-US" sz="2800" b="1" dirty="0" err="1">
                <a:solidFill>
                  <a:schemeClr val="accent1">
                    <a:lumMod val="50000"/>
                  </a:schemeClr>
                </a:solidFill>
                <a:latin typeface="Lato Light"/>
                <a:ea typeface="Lato Light"/>
                <a:cs typeface="Lato Light"/>
              </a:rPr>
              <a:t>elikagaiak</a:t>
            </a:r>
            <a:r>
              <a:rPr lang="en-US" sz="2800" b="1" dirty="0">
                <a:solidFill>
                  <a:schemeClr val="accent1">
                    <a:lumMod val="50000"/>
                  </a:schemeClr>
                </a:solidFill>
                <a:latin typeface="Lato Light"/>
                <a:ea typeface="Lato Light"/>
                <a:cs typeface="Lato Light"/>
              </a:rPr>
              <a:t> </a:t>
            </a:r>
            <a:r>
              <a:rPr lang="en-US" sz="2800" b="1" dirty="0" err="1">
                <a:solidFill>
                  <a:schemeClr val="accent1">
                    <a:lumMod val="50000"/>
                  </a:schemeClr>
                </a:solidFill>
                <a:latin typeface="Lato Light"/>
                <a:ea typeface="Lato Light"/>
                <a:cs typeface="Lato Light"/>
              </a:rPr>
              <a:t>arrautzeztatzeko</a:t>
            </a:r>
            <a:r>
              <a:rPr lang="en-US" sz="2800" b="1" dirty="0">
                <a:solidFill>
                  <a:schemeClr val="accent1">
                    <a:lumMod val="50000"/>
                  </a:schemeClr>
                </a:solidFill>
                <a:latin typeface="Lato Light"/>
                <a:ea typeface="Lato Light"/>
                <a:cs typeface="Lato Light"/>
              </a:rPr>
              <a:t> </a:t>
            </a:r>
            <a:r>
              <a:rPr lang="en-US" sz="2800" b="1" dirty="0" err="1">
                <a:solidFill>
                  <a:schemeClr val="accent1">
                    <a:lumMod val="50000"/>
                  </a:schemeClr>
                </a:solidFill>
                <a:latin typeface="Lato Light"/>
                <a:ea typeface="Lato Light"/>
                <a:cs typeface="Lato Light"/>
              </a:rPr>
              <a:t>behar</a:t>
            </a:r>
            <a:r>
              <a:rPr lang="en-US" sz="2800" b="1" dirty="0">
                <a:solidFill>
                  <a:schemeClr val="accent1">
                    <a:lumMod val="50000"/>
                  </a:schemeClr>
                </a:solidFill>
                <a:latin typeface="Lato Light"/>
                <a:ea typeface="Lato Light"/>
                <a:cs typeface="Lato Light"/>
              </a:rPr>
              <a:t> </a:t>
            </a:r>
            <a:r>
              <a:rPr lang="en-US" sz="2800" b="1" dirty="0" err="1">
                <a:solidFill>
                  <a:schemeClr val="accent1">
                    <a:lumMod val="50000"/>
                  </a:schemeClr>
                </a:solidFill>
                <a:latin typeface="Lato Light"/>
                <a:ea typeface="Lato Light"/>
                <a:cs typeface="Lato Light"/>
              </a:rPr>
              <a:t>duguna</a:t>
            </a:r>
            <a:endParaRPr lang="en-US" sz="2800" b="1" dirty="0">
              <a:solidFill>
                <a:schemeClr val="accent1">
                  <a:lumMod val="50000"/>
                </a:schemeClr>
              </a:solidFill>
              <a:latin typeface="Lato Light"/>
              <a:ea typeface="Lato Light"/>
              <a:cs typeface="Lato Light"/>
            </a:endParaRPr>
          </a:p>
        </p:txBody>
      </p:sp>
      <p:sp>
        <p:nvSpPr>
          <p:cNvPr id="52" name="Rectangle 6">
            <a:extLst>
              <a:ext uri="{FF2B5EF4-FFF2-40B4-BE49-F238E27FC236}">
                <a16:creationId xmlns:a16="http://schemas.microsoft.com/office/drawing/2014/main" id="{DDCE5572-4319-4D42-813F-C8C69C08CAA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5096549" y="256355"/>
            <a:ext cx="1707751" cy="428984"/>
          </a:xfrm>
          <a:custGeom>
            <a:avLst/>
            <a:gdLst>
              <a:gd name="connsiteX0" fmla="*/ 0 w 2142503"/>
              <a:gd name="connsiteY0" fmla="*/ 0 h 571500"/>
              <a:gd name="connsiteX1" fmla="*/ 2142503 w 2142503"/>
              <a:gd name="connsiteY1" fmla="*/ 0 h 571500"/>
              <a:gd name="connsiteX2" fmla="*/ 2142503 w 2142503"/>
              <a:gd name="connsiteY2" fmla="*/ 571500 h 571500"/>
              <a:gd name="connsiteX3" fmla="*/ 0 w 2142503"/>
              <a:gd name="connsiteY3" fmla="*/ 571500 h 571500"/>
              <a:gd name="connsiteX4" fmla="*/ 0 w 2142503"/>
              <a:gd name="connsiteY4" fmla="*/ 0 h 571500"/>
              <a:gd name="connsiteX0" fmla="*/ 0 w 2142503"/>
              <a:gd name="connsiteY0" fmla="*/ 0 h 582145"/>
              <a:gd name="connsiteX1" fmla="*/ 2142503 w 2142503"/>
              <a:gd name="connsiteY1" fmla="*/ 0 h 582145"/>
              <a:gd name="connsiteX2" fmla="*/ 2142503 w 2142503"/>
              <a:gd name="connsiteY2" fmla="*/ 571500 h 582145"/>
              <a:gd name="connsiteX3" fmla="*/ 2050917 w 2142503"/>
              <a:gd name="connsiteY3" fmla="*/ 582088 h 582145"/>
              <a:gd name="connsiteX4" fmla="*/ 0 w 2142503"/>
              <a:gd name="connsiteY4" fmla="*/ 571500 h 582145"/>
              <a:gd name="connsiteX5" fmla="*/ 0 w 2142503"/>
              <a:gd name="connsiteY5" fmla="*/ 0 h 582145"/>
              <a:gd name="connsiteX0" fmla="*/ 0 w 2159832"/>
              <a:gd name="connsiteY0" fmla="*/ 0 h 582145"/>
              <a:gd name="connsiteX1" fmla="*/ 2142503 w 2159832"/>
              <a:gd name="connsiteY1" fmla="*/ 0 h 582145"/>
              <a:gd name="connsiteX2" fmla="*/ 2159829 w 2159832"/>
              <a:gd name="connsiteY2" fmla="*/ 96526 h 582145"/>
              <a:gd name="connsiteX3" fmla="*/ 2142503 w 2159832"/>
              <a:gd name="connsiteY3" fmla="*/ 571500 h 582145"/>
              <a:gd name="connsiteX4" fmla="*/ 2050917 w 2159832"/>
              <a:gd name="connsiteY4" fmla="*/ 582088 h 582145"/>
              <a:gd name="connsiteX5" fmla="*/ 0 w 2159832"/>
              <a:gd name="connsiteY5" fmla="*/ 571500 h 582145"/>
              <a:gd name="connsiteX6" fmla="*/ 0 w 2159832"/>
              <a:gd name="connsiteY6" fmla="*/ 0 h 582145"/>
              <a:gd name="connsiteX0" fmla="*/ 0 w 2159832"/>
              <a:gd name="connsiteY0" fmla="*/ 12386 h 594531"/>
              <a:gd name="connsiteX1" fmla="*/ 67826 w 2159832"/>
              <a:gd name="connsiteY1" fmla="*/ 0 h 594531"/>
              <a:gd name="connsiteX2" fmla="*/ 2142503 w 2159832"/>
              <a:gd name="connsiteY2" fmla="*/ 12386 h 594531"/>
              <a:gd name="connsiteX3" fmla="*/ 2159829 w 2159832"/>
              <a:gd name="connsiteY3" fmla="*/ 108912 h 594531"/>
              <a:gd name="connsiteX4" fmla="*/ 2142503 w 2159832"/>
              <a:gd name="connsiteY4" fmla="*/ 583886 h 594531"/>
              <a:gd name="connsiteX5" fmla="*/ 2050917 w 2159832"/>
              <a:gd name="connsiteY5" fmla="*/ 594474 h 594531"/>
              <a:gd name="connsiteX6" fmla="*/ 0 w 2159832"/>
              <a:gd name="connsiteY6" fmla="*/ 583886 h 594531"/>
              <a:gd name="connsiteX7" fmla="*/ 0 w 2159832"/>
              <a:gd name="connsiteY7" fmla="*/ 12386 h 594531"/>
              <a:gd name="connsiteX0" fmla="*/ 0 w 2168908"/>
              <a:gd name="connsiteY0" fmla="*/ 26000 h 594531"/>
              <a:gd name="connsiteX1" fmla="*/ 76902 w 2168908"/>
              <a:gd name="connsiteY1" fmla="*/ 0 h 594531"/>
              <a:gd name="connsiteX2" fmla="*/ 2151579 w 2168908"/>
              <a:gd name="connsiteY2" fmla="*/ 12386 h 594531"/>
              <a:gd name="connsiteX3" fmla="*/ 2168905 w 2168908"/>
              <a:gd name="connsiteY3" fmla="*/ 108912 h 594531"/>
              <a:gd name="connsiteX4" fmla="*/ 2151579 w 2168908"/>
              <a:gd name="connsiteY4" fmla="*/ 583886 h 594531"/>
              <a:gd name="connsiteX5" fmla="*/ 2059993 w 2168908"/>
              <a:gd name="connsiteY5" fmla="*/ 594474 h 594531"/>
              <a:gd name="connsiteX6" fmla="*/ 9076 w 2168908"/>
              <a:gd name="connsiteY6" fmla="*/ 583886 h 594531"/>
              <a:gd name="connsiteX7" fmla="*/ 0 w 2168908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147197 w 2316105"/>
              <a:gd name="connsiteY0" fmla="*/ 26000 h 594531"/>
              <a:gd name="connsiteX1" fmla="*/ 224099 w 2316105"/>
              <a:gd name="connsiteY1" fmla="*/ 0 h 594531"/>
              <a:gd name="connsiteX2" fmla="*/ 2298776 w 2316105"/>
              <a:gd name="connsiteY2" fmla="*/ 12386 h 594531"/>
              <a:gd name="connsiteX3" fmla="*/ 2316102 w 2316105"/>
              <a:gd name="connsiteY3" fmla="*/ 108912 h 594531"/>
              <a:gd name="connsiteX4" fmla="*/ 2298776 w 2316105"/>
              <a:gd name="connsiteY4" fmla="*/ 583886 h 594531"/>
              <a:gd name="connsiteX5" fmla="*/ 2207190 w 2316105"/>
              <a:gd name="connsiteY5" fmla="*/ 594474 h 594531"/>
              <a:gd name="connsiteX6" fmla="*/ 156273 w 2316105"/>
              <a:gd name="connsiteY6" fmla="*/ 583886 h 594531"/>
              <a:gd name="connsiteX7" fmla="*/ 142416 w 2316105"/>
              <a:gd name="connsiteY7" fmla="*/ 235975 h 594531"/>
              <a:gd name="connsiteX8" fmla="*/ 147197 w 2316105"/>
              <a:gd name="connsiteY8" fmla="*/ 26000 h 594531"/>
              <a:gd name="connsiteX0" fmla="*/ 154684 w 2323592"/>
              <a:gd name="connsiteY0" fmla="*/ 26000 h 594531"/>
              <a:gd name="connsiteX1" fmla="*/ 231586 w 2323592"/>
              <a:gd name="connsiteY1" fmla="*/ 0 h 594531"/>
              <a:gd name="connsiteX2" fmla="*/ 2306263 w 2323592"/>
              <a:gd name="connsiteY2" fmla="*/ 12386 h 594531"/>
              <a:gd name="connsiteX3" fmla="*/ 2323589 w 2323592"/>
              <a:gd name="connsiteY3" fmla="*/ 108912 h 594531"/>
              <a:gd name="connsiteX4" fmla="*/ 2306263 w 2323592"/>
              <a:gd name="connsiteY4" fmla="*/ 583886 h 594531"/>
              <a:gd name="connsiteX5" fmla="*/ 2214677 w 2323592"/>
              <a:gd name="connsiteY5" fmla="*/ 594474 h 594531"/>
              <a:gd name="connsiteX6" fmla="*/ 163760 w 2323592"/>
              <a:gd name="connsiteY6" fmla="*/ 583886 h 594531"/>
              <a:gd name="connsiteX7" fmla="*/ 158979 w 2323592"/>
              <a:gd name="connsiteY7" fmla="*/ 403879 h 594531"/>
              <a:gd name="connsiteX8" fmla="*/ 149903 w 2323592"/>
              <a:gd name="connsiteY8" fmla="*/ 235975 h 594531"/>
              <a:gd name="connsiteX9" fmla="*/ 154684 w 2323592"/>
              <a:gd name="connsiteY9" fmla="*/ 26000 h 594531"/>
              <a:gd name="connsiteX0" fmla="*/ 13665 w 2182573"/>
              <a:gd name="connsiteY0" fmla="*/ 26000 h 594531"/>
              <a:gd name="connsiteX1" fmla="*/ 90567 w 2182573"/>
              <a:gd name="connsiteY1" fmla="*/ 0 h 594531"/>
              <a:gd name="connsiteX2" fmla="*/ 2165244 w 2182573"/>
              <a:gd name="connsiteY2" fmla="*/ 12386 h 594531"/>
              <a:gd name="connsiteX3" fmla="*/ 2182570 w 2182573"/>
              <a:gd name="connsiteY3" fmla="*/ 108912 h 594531"/>
              <a:gd name="connsiteX4" fmla="*/ 2165244 w 2182573"/>
              <a:gd name="connsiteY4" fmla="*/ 583886 h 594531"/>
              <a:gd name="connsiteX5" fmla="*/ 2073658 w 2182573"/>
              <a:gd name="connsiteY5" fmla="*/ 594474 h 594531"/>
              <a:gd name="connsiteX6" fmla="*/ 22741 w 2182573"/>
              <a:gd name="connsiteY6" fmla="*/ 583886 h 594531"/>
              <a:gd name="connsiteX7" fmla="*/ 17960 w 2182573"/>
              <a:gd name="connsiteY7" fmla="*/ 403879 h 594531"/>
              <a:gd name="connsiteX8" fmla="*/ 8884 w 2182573"/>
              <a:gd name="connsiteY8" fmla="*/ 235975 h 594531"/>
              <a:gd name="connsiteX9" fmla="*/ 13665 w 2182573"/>
              <a:gd name="connsiteY9" fmla="*/ 26000 h 594531"/>
              <a:gd name="connsiteX0" fmla="*/ 13665 w 2202120"/>
              <a:gd name="connsiteY0" fmla="*/ 26000 h 594531"/>
              <a:gd name="connsiteX1" fmla="*/ 90567 w 2202120"/>
              <a:gd name="connsiteY1" fmla="*/ 0 h 594531"/>
              <a:gd name="connsiteX2" fmla="*/ 2165244 w 2202120"/>
              <a:gd name="connsiteY2" fmla="*/ 12386 h 594531"/>
              <a:gd name="connsiteX3" fmla="*/ 2182570 w 2202120"/>
              <a:gd name="connsiteY3" fmla="*/ 108912 h 594531"/>
              <a:gd name="connsiteX4" fmla="*/ 2192471 w 2202120"/>
              <a:gd name="connsiteY4" fmla="*/ 583886 h 594531"/>
              <a:gd name="connsiteX5" fmla="*/ 2073658 w 2202120"/>
              <a:gd name="connsiteY5" fmla="*/ 594474 h 594531"/>
              <a:gd name="connsiteX6" fmla="*/ 22741 w 2202120"/>
              <a:gd name="connsiteY6" fmla="*/ 583886 h 594531"/>
              <a:gd name="connsiteX7" fmla="*/ 17960 w 2202120"/>
              <a:gd name="connsiteY7" fmla="*/ 403879 h 594531"/>
              <a:gd name="connsiteX8" fmla="*/ 8884 w 2202120"/>
              <a:gd name="connsiteY8" fmla="*/ 235975 h 594531"/>
              <a:gd name="connsiteX9" fmla="*/ 13665 w 2202120"/>
              <a:gd name="connsiteY9" fmla="*/ 26000 h 594531"/>
              <a:gd name="connsiteX0" fmla="*/ 13665 w 2202036"/>
              <a:gd name="connsiteY0" fmla="*/ 26000 h 594531"/>
              <a:gd name="connsiteX1" fmla="*/ 90567 w 2202036"/>
              <a:gd name="connsiteY1" fmla="*/ 0 h 594531"/>
              <a:gd name="connsiteX2" fmla="*/ 2165244 w 2202036"/>
              <a:gd name="connsiteY2" fmla="*/ 12386 h 594531"/>
              <a:gd name="connsiteX3" fmla="*/ 2182570 w 2202036"/>
              <a:gd name="connsiteY3" fmla="*/ 108912 h 594531"/>
              <a:gd name="connsiteX4" fmla="*/ 2191645 w 2202036"/>
              <a:gd name="connsiteY4" fmla="*/ 422031 h 594531"/>
              <a:gd name="connsiteX5" fmla="*/ 2192471 w 2202036"/>
              <a:gd name="connsiteY5" fmla="*/ 583886 h 594531"/>
              <a:gd name="connsiteX6" fmla="*/ 2073658 w 2202036"/>
              <a:gd name="connsiteY6" fmla="*/ 594474 h 594531"/>
              <a:gd name="connsiteX7" fmla="*/ 22741 w 2202036"/>
              <a:gd name="connsiteY7" fmla="*/ 583886 h 594531"/>
              <a:gd name="connsiteX8" fmla="*/ 17960 w 2202036"/>
              <a:gd name="connsiteY8" fmla="*/ 403879 h 594531"/>
              <a:gd name="connsiteX9" fmla="*/ 8884 w 2202036"/>
              <a:gd name="connsiteY9" fmla="*/ 235975 h 594531"/>
              <a:gd name="connsiteX10" fmla="*/ 13665 w 2202036"/>
              <a:gd name="connsiteY10" fmla="*/ 26000 h 594531"/>
              <a:gd name="connsiteX0" fmla="*/ 142254 w 2330625"/>
              <a:gd name="connsiteY0" fmla="*/ 26000 h 594531"/>
              <a:gd name="connsiteX1" fmla="*/ 219156 w 2330625"/>
              <a:gd name="connsiteY1" fmla="*/ 0 h 594531"/>
              <a:gd name="connsiteX2" fmla="*/ 2293833 w 2330625"/>
              <a:gd name="connsiteY2" fmla="*/ 12386 h 594531"/>
              <a:gd name="connsiteX3" fmla="*/ 2311159 w 2330625"/>
              <a:gd name="connsiteY3" fmla="*/ 108912 h 594531"/>
              <a:gd name="connsiteX4" fmla="*/ 2320234 w 2330625"/>
              <a:gd name="connsiteY4" fmla="*/ 422031 h 594531"/>
              <a:gd name="connsiteX5" fmla="*/ 2321060 w 2330625"/>
              <a:gd name="connsiteY5" fmla="*/ 583886 h 594531"/>
              <a:gd name="connsiteX6" fmla="*/ 2202247 w 2330625"/>
              <a:gd name="connsiteY6" fmla="*/ 594474 h 594531"/>
              <a:gd name="connsiteX7" fmla="*/ 151330 w 2330625"/>
              <a:gd name="connsiteY7" fmla="*/ 583886 h 594531"/>
              <a:gd name="connsiteX8" fmla="*/ 155624 w 2330625"/>
              <a:gd name="connsiteY8" fmla="*/ 512790 h 594531"/>
              <a:gd name="connsiteX9" fmla="*/ 146549 w 2330625"/>
              <a:gd name="connsiteY9" fmla="*/ 403879 h 594531"/>
              <a:gd name="connsiteX10" fmla="*/ 137473 w 2330625"/>
              <a:gd name="connsiteY10" fmla="*/ 235975 h 594531"/>
              <a:gd name="connsiteX11" fmla="*/ 142254 w 2330625"/>
              <a:gd name="connsiteY11" fmla="*/ 26000 h 594531"/>
              <a:gd name="connsiteX0" fmla="*/ 13413 w 2201784"/>
              <a:gd name="connsiteY0" fmla="*/ 26000 h 594531"/>
              <a:gd name="connsiteX1" fmla="*/ 90315 w 2201784"/>
              <a:gd name="connsiteY1" fmla="*/ 0 h 594531"/>
              <a:gd name="connsiteX2" fmla="*/ 2164992 w 2201784"/>
              <a:gd name="connsiteY2" fmla="*/ 12386 h 594531"/>
              <a:gd name="connsiteX3" fmla="*/ 2182318 w 2201784"/>
              <a:gd name="connsiteY3" fmla="*/ 108912 h 594531"/>
              <a:gd name="connsiteX4" fmla="*/ 2191393 w 2201784"/>
              <a:gd name="connsiteY4" fmla="*/ 422031 h 594531"/>
              <a:gd name="connsiteX5" fmla="*/ 2192219 w 2201784"/>
              <a:gd name="connsiteY5" fmla="*/ 583886 h 594531"/>
              <a:gd name="connsiteX6" fmla="*/ 2073406 w 2201784"/>
              <a:gd name="connsiteY6" fmla="*/ 594474 h 594531"/>
              <a:gd name="connsiteX7" fmla="*/ 22489 w 2201784"/>
              <a:gd name="connsiteY7" fmla="*/ 583886 h 594531"/>
              <a:gd name="connsiteX8" fmla="*/ 26783 w 2201784"/>
              <a:gd name="connsiteY8" fmla="*/ 512790 h 594531"/>
              <a:gd name="connsiteX9" fmla="*/ 17708 w 2201784"/>
              <a:gd name="connsiteY9" fmla="*/ 403879 h 594531"/>
              <a:gd name="connsiteX10" fmla="*/ 8632 w 2201784"/>
              <a:gd name="connsiteY10" fmla="*/ 235975 h 594531"/>
              <a:gd name="connsiteX11" fmla="*/ 13413 w 2201784"/>
              <a:gd name="connsiteY11" fmla="*/ 26000 h 5945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201784" h="594531">
                <a:moveTo>
                  <a:pt x="13413" y="26000"/>
                </a:moveTo>
                <a:cubicBezTo>
                  <a:pt x="37534" y="24897"/>
                  <a:pt x="66194" y="1103"/>
                  <a:pt x="90315" y="0"/>
                </a:cubicBezTo>
                <a:lnTo>
                  <a:pt x="2164992" y="12386"/>
                </a:lnTo>
                <a:cubicBezTo>
                  <a:pt x="2164717" y="43049"/>
                  <a:pt x="2182593" y="78249"/>
                  <a:pt x="2182318" y="108912"/>
                </a:cubicBezTo>
                <a:cubicBezTo>
                  <a:pt x="2188231" y="177186"/>
                  <a:pt x="2189743" y="342869"/>
                  <a:pt x="2191393" y="422031"/>
                </a:cubicBezTo>
                <a:cubicBezTo>
                  <a:pt x="2193043" y="501193"/>
                  <a:pt x="2213396" y="555146"/>
                  <a:pt x="2192219" y="583886"/>
                </a:cubicBezTo>
                <a:cubicBezTo>
                  <a:pt x="2172279" y="582877"/>
                  <a:pt x="2093346" y="595483"/>
                  <a:pt x="2073406" y="594474"/>
                </a:cubicBezTo>
                <a:lnTo>
                  <a:pt x="22489" y="583886"/>
                </a:lnTo>
                <a:cubicBezTo>
                  <a:pt x="5849" y="592962"/>
                  <a:pt x="27580" y="542791"/>
                  <a:pt x="26783" y="512790"/>
                </a:cubicBezTo>
                <a:cubicBezTo>
                  <a:pt x="25986" y="482789"/>
                  <a:pt x="18464" y="450015"/>
                  <a:pt x="17708" y="403879"/>
                </a:cubicBezTo>
                <a:cubicBezTo>
                  <a:pt x="16952" y="357743"/>
                  <a:pt x="-14855" y="308787"/>
                  <a:pt x="8632" y="235975"/>
                </a:cubicBezTo>
                <a:cubicBezTo>
                  <a:pt x="7119" y="142994"/>
                  <a:pt x="-201" y="65329"/>
                  <a:pt x="13413" y="26000"/>
                </a:cubicBezTo>
                <a:close/>
              </a:path>
            </a:pathLst>
          </a:custGeom>
          <a:solidFill>
            <a:srgbClr val="D9D4D0">
              <a:alpha val="60000"/>
            </a:srgbClr>
          </a:solidFill>
          <a:ln>
            <a:noFill/>
          </a:ln>
          <a:effectLst>
            <a:softEdge rad="635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5215D846-2CF7-49B5-22DB-00BD617DC147}"/>
              </a:ext>
            </a:extLst>
          </p:cNvPr>
          <p:cNvSpPr txBox="1"/>
          <p:nvPr/>
        </p:nvSpPr>
        <p:spPr>
          <a:xfrm>
            <a:off x="681038" y="6858000"/>
            <a:ext cx="10829925" cy="317500"/>
          </a:xfrm>
          <a:prstGeom prst="rect">
            <a:avLst/>
          </a:prstGeom>
        </p:spPr>
        <p:txBody>
          <a:bodyPr>
            <a:normAutofit fontScale="92500" lnSpcReduction="20000"/>
          </a:bodyPr>
          <a:lstStyle/>
          <a:p>
            <a:r>
              <a:rPr lang="en-US">
                <a:hlinkClick r:id="rId3"/>
              </a:rPr>
              <a:t>Esta foto</a:t>
            </a:r>
            <a:r>
              <a:rPr lang="en-US"/>
              <a:t> de Autor desconocido se concede bajo licencia de </a:t>
            </a:r>
            <a:r>
              <a:rPr lang="en-US">
                <a:hlinkClick r:id="rId4"/>
              </a:rPr>
              <a:t>CC BY-SA</a:t>
            </a:r>
            <a:r>
              <a:rPr lang="en-US"/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55751916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4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</p:bld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13" name="Rectangle 12">
            <a:extLst>
              <a:ext uri="{FF2B5EF4-FFF2-40B4-BE49-F238E27FC236}">
                <a16:creationId xmlns:a16="http://schemas.microsoft.com/office/drawing/2014/main" id="{0E91F5CA-B392-444C-88E3-BF5BAAEBDEB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ln w="12700" cap="flat" cmpd="sng" algn="ctr">
            <a:noFill/>
            <a:prstDash val="solid"/>
            <a:miter lim="800000"/>
          </a:ln>
          <a:effectLst/>
          <a:extLs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2" name="Picture 1" descr="Rich Carey_shutterstock_287424425.jpg"/>
          <p:cNvPicPr>
            <a:picLocks noChangeAspect="1"/>
          </p:cNvPicPr>
          <p:nvPr/>
        </p:nvPicPr>
        <p:blipFill rotWithShape="1"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 useBgFill="1">
        <p:nvSpPr>
          <p:cNvPr id="15" name="Freeform: Shape 14">
            <a:extLst>
              <a:ext uri="{FF2B5EF4-FFF2-40B4-BE49-F238E27FC236}">
                <a16:creationId xmlns:a16="http://schemas.microsoft.com/office/drawing/2014/main" id="{561308AD-F95B-4430-886C-40173A45B2E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1296538" y="470849"/>
            <a:ext cx="9662615" cy="1750949"/>
          </a:xfrm>
          <a:custGeom>
            <a:avLst/>
            <a:gdLst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4055448 w 9662615"/>
              <a:gd name="connsiteY72" fmla="*/ 1528913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86537 w 9662615"/>
              <a:gd name="connsiteY72" fmla="*/ 1523612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96258 w 9662615"/>
              <a:gd name="connsiteY74" fmla="*/ 1537563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96258 w 9662615"/>
              <a:gd name="connsiteY74" fmla="*/ 1537563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30805 w 9662615"/>
              <a:gd name="connsiteY81" fmla="*/ 1542521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96258 w 9662615"/>
              <a:gd name="connsiteY74" fmla="*/ 1537563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30805 w 9662615"/>
              <a:gd name="connsiteY81" fmla="*/ 1542521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91676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96258 w 9662615"/>
              <a:gd name="connsiteY74" fmla="*/ 1537563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30805 w 9662615"/>
              <a:gd name="connsiteY81" fmla="*/ 1542521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91676 w 9662615"/>
              <a:gd name="connsiteY91" fmla="*/ 1500859 h 1583140"/>
              <a:gd name="connsiteX92" fmla="*/ 2378036 w 9662615"/>
              <a:gd name="connsiteY92" fmla="*/ 1520645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894799 w 9662615"/>
              <a:gd name="connsiteY56" fmla="*/ 1559476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94469 w 9662615"/>
              <a:gd name="connsiteY66" fmla="*/ 1551958 h 1587534"/>
              <a:gd name="connsiteX67" fmla="*/ 4671940 w 9662615"/>
              <a:gd name="connsiteY67" fmla="*/ 1547617 h 1587534"/>
              <a:gd name="connsiteX68" fmla="*/ 4589320 w 9662615"/>
              <a:gd name="connsiteY68" fmla="*/ 1534660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894799 w 9662615"/>
              <a:gd name="connsiteY56" fmla="*/ 1559476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94469 w 9662615"/>
              <a:gd name="connsiteY66" fmla="*/ 1551958 h 1587534"/>
              <a:gd name="connsiteX67" fmla="*/ 4671940 w 9662615"/>
              <a:gd name="connsiteY67" fmla="*/ 1547617 h 1587534"/>
              <a:gd name="connsiteX68" fmla="*/ 4541612 w 9662615"/>
              <a:gd name="connsiteY68" fmla="*/ 1545262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894799 w 9662615"/>
              <a:gd name="connsiteY56" fmla="*/ 1559476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94469 w 9662615"/>
              <a:gd name="connsiteY66" fmla="*/ 1551958 h 1587534"/>
              <a:gd name="connsiteX67" fmla="*/ 4603028 w 9662615"/>
              <a:gd name="connsiteY67" fmla="*/ 1568821 h 1587534"/>
              <a:gd name="connsiteX68" fmla="*/ 4541612 w 9662615"/>
              <a:gd name="connsiteY68" fmla="*/ 1545262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894799 w 9662615"/>
              <a:gd name="connsiteY56" fmla="*/ 1559476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62664 w 9662615"/>
              <a:gd name="connsiteY66" fmla="*/ 1573162 h 1587534"/>
              <a:gd name="connsiteX67" fmla="*/ 4603028 w 9662615"/>
              <a:gd name="connsiteY67" fmla="*/ 1568821 h 1587534"/>
              <a:gd name="connsiteX68" fmla="*/ 4541612 w 9662615"/>
              <a:gd name="connsiteY68" fmla="*/ 1545262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921303 w 9662615"/>
              <a:gd name="connsiteY56" fmla="*/ 1575379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62664 w 9662615"/>
              <a:gd name="connsiteY66" fmla="*/ 1573162 h 1587534"/>
              <a:gd name="connsiteX67" fmla="*/ 4603028 w 9662615"/>
              <a:gd name="connsiteY67" fmla="*/ 1568821 h 1587534"/>
              <a:gd name="connsiteX68" fmla="*/ 4541612 w 9662615"/>
              <a:gd name="connsiteY68" fmla="*/ 1545262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082104 w 9662615"/>
              <a:gd name="connsiteY49" fmla="*/ 1547781 h 1598136"/>
              <a:gd name="connsiteX50" fmla="*/ 5059484 w 9662615"/>
              <a:gd name="connsiteY50" fmla="*/ 1546802 h 1598136"/>
              <a:gd name="connsiteX51" fmla="*/ 5050958 w 9662615"/>
              <a:gd name="connsiteY51" fmla="*/ 1545776 h 1598136"/>
              <a:gd name="connsiteX52" fmla="*/ 5038524 w 9662615"/>
              <a:gd name="connsiteY52" fmla="*/ 1545675 h 1598136"/>
              <a:gd name="connsiteX53" fmla="*/ 5038223 w 9662615"/>
              <a:gd name="connsiteY53" fmla="*/ 1545881 h 1598136"/>
              <a:gd name="connsiteX54" fmla="*/ 5026564 w 9662615"/>
              <a:gd name="connsiteY54" fmla="*/ 1545376 h 1598136"/>
              <a:gd name="connsiteX55" fmla="*/ 4969433 w 9662615"/>
              <a:gd name="connsiteY55" fmla="*/ 1540263 h 1598136"/>
              <a:gd name="connsiteX56" fmla="*/ 4921303 w 9662615"/>
              <a:gd name="connsiteY56" fmla="*/ 1575379 h 1598136"/>
              <a:gd name="connsiteX57" fmla="*/ 4863775 w 9662615"/>
              <a:gd name="connsiteY57" fmla="*/ 1562633 h 1598136"/>
              <a:gd name="connsiteX58" fmla="*/ 4847242 w 9662615"/>
              <a:gd name="connsiteY58" fmla="*/ 1565435 h 1598136"/>
              <a:gd name="connsiteX59" fmla="*/ 4856839 w 9662615"/>
              <a:gd name="connsiteY59" fmla="*/ 1598136 h 1598136"/>
              <a:gd name="connsiteX60" fmla="*/ 4791466 w 9662615"/>
              <a:gd name="connsiteY60" fmla="*/ 1561324 h 1598136"/>
              <a:gd name="connsiteX61" fmla="*/ 4784247 w 9662615"/>
              <a:gd name="connsiteY61" fmla="*/ 1562342 h 1598136"/>
              <a:gd name="connsiteX62" fmla="*/ 4748477 w 9662615"/>
              <a:gd name="connsiteY62" fmla="*/ 1556925 h 1598136"/>
              <a:gd name="connsiteX63" fmla="*/ 4730033 w 9662615"/>
              <a:gd name="connsiteY63" fmla="*/ 1555274 h 1598136"/>
              <a:gd name="connsiteX64" fmla="*/ 4724747 w 9662615"/>
              <a:gd name="connsiteY64" fmla="*/ 1552439 h 1598136"/>
              <a:gd name="connsiteX65" fmla="*/ 4697562 w 9662615"/>
              <a:gd name="connsiteY65" fmla="*/ 1551206 h 1598136"/>
              <a:gd name="connsiteX66" fmla="*/ 4662664 w 9662615"/>
              <a:gd name="connsiteY66" fmla="*/ 1573162 h 1598136"/>
              <a:gd name="connsiteX67" fmla="*/ 4603028 w 9662615"/>
              <a:gd name="connsiteY67" fmla="*/ 1568821 h 1598136"/>
              <a:gd name="connsiteX68" fmla="*/ 4541612 w 9662615"/>
              <a:gd name="connsiteY68" fmla="*/ 1545262 h 1598136"/>
              <a:gd name="connsiteX69" fmla="*/ 4422155 w 9662615"/>
              <a:gd name="connsiteY69" fmla="*/ 1542059 h 1598136"/>
              <a:gd name="connsiteX70" fmla="*/ 4221826 w 9662615"/>
              <a:gd name="connsiteY70" fmla="*/ 1508923 h 1598136"/>
              <a:gd name="connsiteX71" fmla="*/ 4096601 w 9662615"/>
              <a:gd name="connsiteY71" fmla="*/ 1521563 h 1598136"/>
              <a:gd name="connsiteX72" fmla="*/ 3970635 w 9662615"/>
              <a:gd name="connsiteY72" fmla="*/ 1544815 h 1598136"/>
              <a:gd name="connsiteX73" fmla="*/ 3833906 w 9662615"/>
              <a:gd name="connsiteY73" fmla="*/ 1516637 h 1598136"/>
              <a:gd name="connsiteX74" fmla="*/ 3696258 w 9662615"/>
              <a:gd name="connsiteY74" fmla="*/ 1537563 h 1598136"/>
              <a:gd name="connsiteX75" fmla="*/ 3594070 w 9662615"/>
              <a:gd name="connsiteY75" fmla="*/ 1509422 h 1598136"/>
              <a:gd name="connsiteX76" fmla="*/ 3565233 w 9662615"/>
              <a:gd name="connsiteY76" fmla="*/ 1515122 h 1598136"/>
              <a:gd name="connsiteX77" fmla="*/ 3560267 w 9662615"/>
              <a:gd name="connsiteY77" fmla="*/ 1516288 h 1598136"/>
              <a:gd name="connsiteX78" fmla="*/ 3540258 w 9662615"/>
              <a:gd name="connsiteY78" fmla="*/ 1516976 h 1598136"/>
              <a:gd name="connsiteX79" fmla="*/ 3534780 w 9662615"/>
              <a:gd name="connsiteY79" fmla="*/ 1522141 h 1598136"/>
              <a:gd name="connsiteX80" fmla="*/ 3504783 w 9662615"/>
              <a:gd name="connsiteY80" fmla="*/ 1526739 h 1598136"/>
              <a:gd name="connsiteX81" fmla="*/ 3430805 w 9662615"/>
              <a:gd name="connsiteY81" fmla="*/ 1542521 h 1598136"/>
              <a:gd name="connsiteX82" fmla="*/ 3292707 w 9662615"/>
              <a:gd name="connsiteY82" fmla="*/ 1520490 h 1598136"/>
              <a:gd name="connsiteX83" fmla="*/ 3187872 w 9662615"/>
              <a:gd name="connsiteY83" fmla="*/ 1519991 h 1598136"/>
              <a:gd name="connsiteX84" fmla="*/ 3148026 w 9662615"/>
              <a:gd name="connsiteY84" fmla="*/ 1524777 h 1598136"/>
              <a:gd name="connsiteX85" fmla="*/ 3092394 w 9662615"/>
              <a:gd name="connsiteY85" fmla="*/ 1528115 h 1598136"/>
              <a:gd name="connsiteX86" fmla="*/ 2994200 w 9662615"/>
              <a:gd name="connsiteY86" fmla="*/ 1537857 h 1598136"/>
              <a:gd name="connsiteX87" fmla="*/ 2862301 w 9662615"/>
              <a:gd name="connsiteY87" fmla="*/ 1544250 h 1598136"/>
              <a:gd name="connsiteX88" fmla="*/ 2766335 w 9662615"/>
              <a:gd name="connsiteY88" fmla="*/ 1527662 h 1598136"/>
              <a:gd name="connsiteX89" fmla="*/ 2757836 w 9662615"/>
              <a:gd name="connsiteY89" fmla="*/ 1531371 h 1598136"/>
              <a:gd name="connsiteX90" fmla="*/ 2691555 w 9662615"/>
              <a:gd name="connsiteY90" fmla="*/ 1530283 h 1598136"/>
              <a:gd name="connsiteX91" fmla="*/ 2491676 w 9662615"/>
              <a:gd name="connsiteY91" fmla="*/ 1500859 h 1598136"/>
              <a:gd name="connsiteX92" fmla="*/ 2378036 w 9662615"/>
              <a:gd name="connsiteY92" fmla="*/ 1520645 h 1598136"/>
              <a:gd name="connsiteX93" fmla="*/ 2284269 w 9662615"/>
              <a:gd name="connsiteY93" fmla="*/ 1503068 h 1598136"/>
              <a:gd name="connsiteX94" fmla="*/ 2207104 w 9662615"/>
              <a:gd name="connsiteY94" fmla="*/ 1508888 h 1598136"/>
              <a:gd name="connsiteX95" fmla="*/ 2149226 w 9662615"/>
              <a:gd name="connsiteY95" fmla="*/ 1523409 h 1598136"/>
              <a:gd name="connsiteX96" fmla="*/ 2084783 w 9662615"/>
              <a:gd name="connsiteY96" fmla="*/ 1524245 h 1598136"/>
              <a:gd name="connsiteX97" fmla="*/ 2070075 w 9662615"/>
              <a:gd name="connsiteY97" fmla="*/ 1511285 h 1598136"/>
              <a:gd name="connsiteX98" fmla="*/ 2001057 w 9662615"/>
              <a:gd name="connsiteY98" fmla="*/ 1516449 h 1598136"/>
              <a:gd name="connsiteX99" fmla="*/ 1896330 w 9662615"/>
              <a:gd name="connsiteY99" fmla="*/ 1525725 h 1598136"/>
              <a:gd name="connsiteX100" fmla="*/ 1835994 w 9662615"/>
              <a:gd name="connsiteY100" fmla="*/ 1527678 h 1598136"/>
              <a:gd name="connsiteX101" fmla="*/ 1671119 w 9662615"/>
              <a:gd name="connsiteY101" fmla="*/ 1536701 h 1598136"/>
              <a:gd name="connsiteX102" fmla="*/ 1601337 w 9662615"/>
              <a:gd name="connsiteY102" fmla="*/ 1548552 h 1598136"/>
              <a:gd name="connsiteX103" fmla="*/ 1407755 w 9662615"/>
              <a:gd name="connsiteY103" fmla="*/ 1571444 h 1598136"/>
              <a:gd name="connsiteX104" fmla="*/ 1271994 w 9662615"/>
              <a:gd name="connsiteY104" fmla="*/ 1579471 h 1598136"/>
              <a:gd name="connsiteX105" fmla="*/ 1249226 w 9662615"/>
              <a:gd name="connsiteY105" fmla="*/ 1583140 h 1598136"/>
              <a:gd name="connsiteX106" fmla="*/ 1217719 w 9662615"/>
              <a:gd name="connsiteY106" fmla="*/ 1580863 h 1598136"/>
              <a:gd name="connsiteX107" fmla="*/ 1091432 w 9662615"/>
              <a:gd name="connsiteY107" fmla="*/ 1571003 h 1598136"/>
              <a:gd name="connsiteX108" fmla="*/ 992039 w 9662615"/>
              <a:gd name="connsiteY108" fmla="*/ 1556662 h 1598136"/>
              <a:gd name="connsiteX109" fmla="*/ 868264 w 9662615"/>
              <a:gd name="connsiteY109" fmla="*/ 1566392 h 1598136"/>
              <a:gd name="connsiteX110" fmla="*/ 792765 w 9662615"/>
              <a:gd name="connsiteY110" fmla="*/ 1563102 h 1598136"/>
              <a:gd name="connsiteX111" fmla="*/ 669055 w 9662615"/>
              <a:gd name="connsiteY111" fmla="*/ 1543638 h 1598136"/>
              <a:gd name="connsiteX112" fmla="*/ 506152 w 9662615"/>
              <a:gd name="connsiteY112" fmla="*/ 1549124 h 1598136"/>
              <a:gd name="connsiteX113" fmla="*/ 472797 w 9662615"/>
              <a:gd name="connsiteY113" fmla="*/ 1568904 h 1598136"/>
              <a:gd name="connsiteX114" fmla="*/ 427864 w 9662615"/>
              <a:gd name="connsiteY114" fmla="*/ 1580848 h 1598136"/>
              <a:gd name="connsiteX115" fmla="*/ 408381 w 9662615"/>
              <a:gd name="connsiteY115" fmla="*/ 1552940 h 1598136"/>
              <a:gd name="connsiteX116" fmla="*/ 267163 w 9662615"/>
              <a:gd name="connsiteY116" fmla="*/ 1531913 h 1598136"/>
              <a:gd name="connsiteX117" fmla="*/ 196644 w 9662615"/>
              <a:gd name="connsiteY117" fmla="*/ 1524565 h 1598136"/>
              <a:gd name="connsiteX118" fmla="*/ 86819 w 9662615"/>
              <a:gd name="connsiteY118" fmla="*/ 1519517 h 1598136"/>
              <a:gd name="connsiteX119" fmla="*/ 53369 w 9662615"/>
              <a:gd name="connsiteY119" fmla="*/ 1516853 h 1598136"/>
              <a:gd name="connsiteX120" fmla="*/ 2359 w 9662615"/>
              <a:gd name="connsiteY120" fmla="*/ 1515247 h 1598136"/>
              <a:gd name="connsiteX121" fmla="*/ 0 w 9662615"/>
              <a:gd name="connsiteY121" fmla="*/ 1514932 h 1598136"/>
              <a:gd name="connsiteX122" fmla="*/ 0 w 9662615"/>
              <a:gd name="connsiteY122" fmla="*/ 0 h 1598136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129812 w 9662615"/>
              <a:gd name="connsiteY49" fmla="*/ 1521277 h 1598136"/>
              <a:gd name="connsiteX50" fmla="*/ 5059484 w 9662615"/>
              <a:gd name="connsiteY50" fmla="*/ 1546802 h 1598136"/>
              <a:gd name="connsiteX51" fmla="*/ 5050958 w 9662615"/>
              <a:gd name="connsiteY51" fmla="*/ 1545776 h 1598136"/>
              <a:gd name="connsiteX52" fmla="*/ 5038524 w 9662615"/>
              <a:gd name="connsiteY52" fmla="*/ 1545675 h 1598136"/>
              <a:gd name="connsiteX53" fmla="*/ 5038223 w 9662615"/>
              <a:gd name="connsiteY53" fmla="*/ 1545881 h 1598136"/>
              <a:gd name="connsiteX54" fmla="*/ 5026564 w 9662615"/>
              <a:gd name="connsiteY54" fmla="*/ 1545376 h 1598136"/>
              <a:gd name="connsiteX55" fmla="*/ 4969433 w 9662615"/>
              <a:gd name="connsiteY55" fmla="*/ 1540263 h 1598136"/>
              <a:gd name="connsiteX56" fmla="*/ 4921303 w 9662615"/>
              <a:gd name="connsiteY56" fmla="*/ 1575379 h 1598136"/>
              <a:gd name="connsiteX57" fmla="*/ 4863775 w 9662615"/>
              <a:gd name="connsiteY57" fmla="*/ 1562633 h 1598136"/>
              <a:gd name="connsiteX58" fmla="*/ 4847242 w 9662615"/>
              <a:gd name="connsiteY58" fmla="*/ 1565435 h 1598136"/>
              <a:gd name="connsiteX59" fmla="*/ 4856839 w 9662615"/>
              <a:gd name="connsiteY59" fmla="*/ 1598136 h 1598136"/>
              <a:gd name="connsiteX60" fmla="*/ 4791466 w 9662615"/>
              <a:gd name="connsiteY60" fmla="*/ 1561324 h 1598136"/>
              <a:gd name="connsiteX61" fmla="*/ 4784247 w 9662615"/>
              <a:gd name="connsiteY61" fmla="*/ 1562342 h 1598136"/>
              <a:gd name="connsiteX62" fmla="*/ 4748477 w 9662615"/>
              <a:gd name="connsiteY62" fmla="*/ 1556925 h 1598136"/>
              <a:gd name="connsiteX63" fmla="*/ 4730033 w 9662615"/>
              <a:gd name="connsiteY63" fmla="*/ 1555274 h 1598136"/>
              <a:gd name="connsiteX64" fmla="*/ 4724747 w 9662615"/>
              <a:gd name="connsiteY64" fmla="*/ 1552439 h 1598136"/>
              <a:gd name="connsiteX65" fmla="*/ 4697562 w 9662615"/>
              <a:gd name="connsiteY65" fmla="*/ 1551206 h 1598136"/>
              <a:gd name="connsiteX66" fmla="*/ 4662664 w 9662615"/>
              <a:gd name="connsiteY66" fmla="*/ 1573162 h 1598136"/>
              <a:gd name="connsiteX67" fmla="*/ 4603028 w 9662615"/>
              <a:gd name="connsiteY67" fmla="*/ 1568821 h 1598136"/>
              <a:gd name="connsiteX68" fmla="*/ 4541612 w 9662615"/>
              <a:gd name="connsiteY68" fmla="*/ 1545262 h 1598136"/>
              <a:gd name="connsiteX69" fmla="*/ 4422155 w 9662615"/>
              <a:gd name="connsiteY69" fmla="*/ 1542059 h 1598136"/>
              <a:gd name="connsiteX70" fmla="*/ 4221826 w 9662615"/>
              <a:gd name="connsiteY70" fmla="*/ 1508923 h 1598136"/>
              <a:gd name="connsiteX71" fmla="*/ 4096601 w 9662615"/>
              <a:gd name="connsiteY71" fmla="*/ 1521563 h 1598136"/>
              <a:gd name="connsiteX72" fmla="*/ 3970635 w 9662615"/>
              <a:gd name="connsiteY72" fmla="*/ 1544815 h 1598136"/>
              <a:gd name="connsiteX73" fmla="*/ 3833906 w 9662615"/>
              <a:gd name="connsiteY73" fmla="*/ 1516637 h 1598136"/>
              <a:gd name="connsiteX74" fmla="*/ 3696258 w 9662615"/>
              <a:gd name="connsiteY74" fmla="*/ 1537563 h 1598136"/>
              <a:gd name="connsiteX75" fmla="*/ 3594070 w 9662615"/>
              <a:gd name="connsiteY75" fmla="*/ 1509422 h 1598136"/>
              <a:gd name="connsiteX76" fmla="*/ 3565233 w 9662615"/>
              <a:gd name="connsiteY76" fmla="*/ 1515122 h 1598136"/>
              <a:gd name="connsiteX77" fmla="*/ 3560267 w 9662615"/>
              <a:gd name="connsiteY77" fmla="*/ 1516288 h 1598136"/>
              <a:gd name="connsiteX78" fmla="*/ 3540258 w 9662615"/>
              <a:gd name="connsiteY78" fmla="*/ 1516976 h 1598136"/>
              <a:gd name="connsiteX79" fmla="*/ 3534780 w 9662615"/>
              <a:gd name="connsiteY79" fmla="*/ 1522141 h 1598136"/>
              <a:gd name="connsiteX80" fmla="*/ 3504783 w 9662615"/>
              <a:gd name="connsiteY80" fmla="*/ 1526739 h 1598136"/>
              <a:gd name="connsiteX81" fmla="*/ 3430805 w 9662615"/>
              <a:gd name="connsiteY81" fmla="*/ 1542521 h 1598136"/>
              <a:gd name="connsiteX82" fmla="*/ 3292707 w 9662615"/>
              <a:gd name="connsiteY82" fmla="*/ 1520490 h 1598136"/>
              <a:gd name="connsiteX83" fmla="*/ 3187872 w 9662615"/>
              <a:gd name="connsiteY83" fmla="*/ 1519991 h 1598136"/>
              <a:gd name="connsiteX84" fmla="*/ 3148026 w 9662615"/>
              <a:gd name="connsiteY84" fmla="*/ 1524777 h 1598136"/>
              <a:gd name="connsiteX85" fmla="*/ 3092394 w 9662615"/>
              <a:gd name="connsiteY85" fmla="*/ 1528115 h 1598136"/>
              <a:gd name="connsiteX86" fmla="*/ 2994200 w 9662615"/>
              <a:gd name="connsiteY86" fmla="*/ 1537857 h 1598136"/>
              <a:gd name="connsiteX87" fmla="*/ 2862301 w 9662615"/>
              <a:gd name="connsiteY87" fmla="*/ 1544250 h 1598136"/>
              <a:gd name="connsiteX88" fmla="*/ 2766335 w 9662615"/>
              <a:gd name="connsiteY88" fmla="*/ 1527662 h 1598136"/>
              <a:gd name="connsiteX89" fmla="*/ 2757836 w 9662615"/>
              <a:gd name="connsiteY89" fmla="*/ 1531371 h 1598136"/>
              <a:gd name="connsiteX90" fmla="*/ 2691555 w 9662615"/>
              <a:gd name="connsiteY90" fmla="*/ 1530283 h 1598136"/>
              <a:gd name="connsiteX91" fmla="*/ 2491676 w 9662615"/>
              <a:gd name="connsiteY91" fmla="*/ 1500859 h 1598136"/>
              <a:gd name="connsiteX92" fmla="*/ 2378036 w 9662615"/>
              <a:gd name="connsiteY92" fmla="*/ 1520645 h 1598136"/>
              <a:gd name="connsiteX93" fmla="*/ 2284269 w 9662615"/>
              <a:gd name="connsiteY93" fmla="*/ 1503068 h 1598136"/>
              <a:gd name="connsiteX94" fmla="*/ 2207104 w 9662615"/>
              <a:gd name="connsiteY94" fmla="*/ 1508888 h 1598136"/>
              <a:gd name="connsiteX95" fmla="*/ 2149226 w 9662615"/>
              <a:gd name="connsiteY95" fmla="*/ 1523409 h 1598136"/>
              <a:gd name="connsiteX96" fmla="*/ 2084783 w 9662615"/>
              <a:gd name="connsiteY96" fmla="*/ 1524245 h 1598136"/>
              <a:gd name="connsiteX97" fmla="*/ 2070075 w 9662615"/>
              <a:gd name="connsiteY97" fmla="*/ 1511285 h 1598136"/>
              <a:gd name="connsiteX98" fmla="*/ 2001057 w 9662615"/>
              <a:gd name="connsiteY98" fmla="*/ 1516449 h 1598136"/>
              <a:gd name="connsiteX99" fmla="*/ 1896330 w 9662615"/>
              <a:gd name="connsiteY99" fmla="*/ 1525725 h 1598136"/>
              <a:gd name="connsiteX100" fmla="*/ 1835994 w 9662615"/>
              <a:gd name="connsiteY100" fmla="*/ 1527678 h 1598136"/>
              <a:gd name="connsiteX101" fmla="*/ 1671119 w 9662615"/>
              <a:gd name="connsiteY101" fmla="*/ 1536701 h 1598136"/>
              <a:gd name="connsiteX102" fmla="*/ 1601337 w 9662615"/>
              <a:gd name="connsiteY102" fmla="*/ 1548552 h 1598136"/>
              <a:gd name="connsiteX103" fmla="*/ 1407755 w 9662615"/>
              <a:gd name="connsiteY103" fmla="*/ 1571444 h 1598136"/>
              <a:gd name="connsiteX104" fmla="*/ 1271994 w 9662615"/>
              <a:gd name="connsiteY104" fmla="*/ 1579471 h 1598136"/>
              <a:gd name="connsiteX105" fmla="*/ 1249226 w 9662615"/>
              <a:gd name="connsiteY105" fmla="*/ 1583140 h 1598136"/>
              <a:gd name="connsiteX106" fmla="*/ 1217719 w 9662615"/>
              <a:gd name="connsiteY106" fmla="*/ 1580863 h 1598136"/>
              <a:gd name="connsiteX107" fmla="*/ 1091432 w 9662615"/>
              <a:gd name="connsiteY107" fmla="*/ 1571003 h 1598136"/>
              <a:gd name="connsiteX108" fmla="*/ 992039 w 9662615"/>
              <a:gd name="connsiteY108" fmla="*/ 1556662 h 1598136"/>
              <a:gd name="connsiteX109" fmla="*/ 868264 w 9662615"/>
              <a:gd name="connsiteY109" fmla="*/ 1566392 h 1598136"/>
              <a:gd name="connsiteX110" fmla="*/ 792765 w 9662615"/>
              <a:gd name="connsiteY110" fmla="*/ 1563102 h 1598136"/>
              <a:gd name="connsiteX111" fmla="*/ 669055 w 9662615"/>
              <a:gd name="connsiteY111" fmla="*/ 1543638 h 1598136"/>
              <a:gd name="connsiteX112" fmla="*/ 506152 w 9662615"/>
              <a:gd name="connsiteY112" fmla="*/ 1549124 h 1598136"/>
              <a:gd name="connsiteX113" fmla="*/ 472797 w 9662615"/>
              <a:gd name="connsiteY113" fmla="*/ 1568904 h 1598136"/>
              <a:gd name="connsiteX114" fmla="*/ 427864 w 9662615"/>
              <a:gd name="connsiteY114" fmla="*/ 1580848 h 1598136"/>
              <a:gd name="connsiteX115" fmla="*/ 408381 w 9662615"/>
              <a:gd name="connsiteY115" fmla="*/ 1552940 h 1598136"/>
              <a:gd name="connsiteX116" fmla="*/ 267163 w 9662615"/>
              <a:gd name="connsiteY116" fmla="*/ 1531913 h 1598136"/>
              <a:gd name="connsiteX117" fmla="*/ 196644 w 9662615"/>
              <a:gd name="connsiteY117" fmla="*/ 1524565 h 1598136"/>
              <a:gd name="connsiteX118" fmla="*/ 86819 w 9662615"/>
              <a:gd name="connsiteY118" fmla="*/ 1519517 h 1598136"/>
              <a:gd name="connsiteX119" fmla="*/ 53369 w 9662615"/>
              <a:gd name="connsiteY119" fmla="*/ 1516853 h 1598136"/>
              <a:gd name="connsiteX120" fmla="*/ 2359 w 9662615"/>
              <a:gd name="connsiteY120" fmla="*/ 1515247 h 1598136"/>
              <a:gd name="connsiteX121" fmla="*/ 0 w 9662615"/>
              <a:gd name="connsiteY121" fmla="*/ 1514932 h 1598136"/>
              <a:gd name="connsiteX122" fmla="*/ 0 w 9662615"/>
              <a:gd name="connsiteY122" fmla="*/ 0 h 1598136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129812 w 9662615"/>
              <a:gd name="connsiteY49" fmla="*/ 1521277 h 1598136"/>
              <a:gd name="connsiteX50" fmla="*/ 5059484 w 9662615"/>
              <a:gd name="connsiteY50" fmla="*/ 1546802 h 1598136"/>
              <a:gd name="connsiteX51" fmla="*/ 5050958 w 9662615"/>
              <a:gd name="connsiteY51" fmla="*/ 1545776 h 1598136"/>
              <a:gd name="connsiteX52" fmla="*/ 5038524 w 9662615"/>
              <a:gd name="connsiteY52" fmla="*/ 1545675 h 1598136"/>
              <a:gd name="connsiteX53" fmla="*/ 5026564 w 9662615"/>
              <a:gd name="connsiteY53" fmla="*/ 1545376 h 1598136"/>
              <a:gd name="connsiteX54" fmla="*/ 4969433 w 9662615"/>
              <a:gd name="connsiteY54" fmla="*/ 1540263 h 1598136"/>
              <a:gd name="connsiteX55" fmla="*/ 4921303 w 9662615"/>
              <a:gd name="connsiteY55" fmla="*/ 1575379 h 1598136"/>
              <a:gd name="connsiteX56" fmla="*/ 4863775 w 9662615"/>
              <a:gd name="connsiteY56" fmla="*/ 1562633 h 1598136"/>
              <a:gd name="connsiteX57" fmla="*/ 4847242 w 9662615"/>
              <a:gd name="connsiteY57" fmla="*/ 1565435 h 1598136"/>
              <a:gd name="connsiteX58" fmla="*/ 4856839 w 9662615"/>
              <a:gd name="connsiteY58" fmla="*/ 1598136 h 1598136"/>
              <a:gd name="connsiteX59" fmla="*/ 4791466 w 9662615"/>
              <a:gd name="connsiteY59" fmla="*/ 1561324 h 1598136"/>
              <a:gd name="connsiteX60" fmla="*/ 4784247 w 9662615"/>
              <a:gd name="connsiteY60" fmla="*/ 1562342 h 1598136"/>
              <a:gd name="connsiteX61" fmla="*/ 4748477 w 9662615"/>
              <a:gd name="connsiteY61" fmla="*/ 1556925 h 1598136"/>
              <a:gd name="connsiteX62" fmla="*/ 4730033 w 9662615"/>
              <a:gd name="connsiteY62" fmla="*/ 1555274 h 1598136"/>
              <a:gd name="connsiteX63" fmla="*/ 4724747 w 9662615"/>
              <a:gd name="connsiteY63" fmla="*/ 1552439 h 1598136"/>
              <a:gd name="connsiteX64" fmla="*/ 4697562 w 9662615"/>
              <a:gd name="connsiteY64" fmla="*/ 1551206 h 1598136"/>
              <a:gd name="connsiteX65" fmla="*/ 4662664 w 9662615"/>
              <a:gd name="connsiteY65" fmla="*/ 1573162 h 1598136"/>
              <a:gd name="connsiteX66" fmla="*/ 4603028 w 9662615"/>
              <a:gd name="connsiteY66" fmla="*/ 1568821 h 1598136"/>
              <a:gd name="connsiteX67" fmla="*/ 4541612 w 9662615"/>
              <a:gd name="connsiteY67" fmla="*/ 1545262 h 1598136"/>
              <a:gd name="connsiteX68" fmla="*/ 4422155 w 9662615"/>
              <a:gd name="connsiteY68" fmla="*/ 1542059 h 1598136"/>
              <a:gd name="connsiteX69" fmla="*/ 4221826 w 9662615"/>
              <a:gd name="connsiteY69" fmla="*/ 1508923 h 1598136"/>
              <a:gd name="connsiteX70" fmla="*/ 4096601 w 9662615"/>
              <a:gd name="connsiteY70" fmla="*/ 1521563 h 1598136"/>
              <a:gd name="connsiteX71" fmla="*/ 3970635 w 9662615"/>
              <a:gd name="connsiteY71" fmla="*/ 1544815 h 1598136"/>
              <a:gd name="connsiteX72" fmla="*/ 3833906 w 9662615"/>
              <a:gd name="connsiteY72" fmla="*/ 1516637 h 1598136"/>
              <a:gd name="connsiteX73" fmla="*/ 3696258 w 9662615"/>
              <a:gd name="connsiteY73" fmla="*/ 1537563 h 1598136"/>
              <a:gd name="connsiteX74" fmla="*/ 3594070 w 9662615"/>
              <a:gd name="connsiteY74" fmla="*/ 1509422 h 1598136"/>
              <a:gd name="connsiteX75" fmla="*/ 3565233 w 9662615"/>
              <a:gd name="connsiteY75" fmla="*/ 1515122 h 1598136"/>
              <a:gd name="connsiteX76" fmla="*/ 3560267 w 9662615"/>
              <a:gd name="connsiteY76" fmla="*/ 1516288 h 1598136"/>
              <a:gd name="connsiteX77" fmla="*/ 3540258 w 9662615"/>
              <a:gd name="connsiteY77" fmla="*/ 1516976 h 1598136"/>
              <a:gd name="connsiteX78" fmla="*/ 3534780 w 9662615"/>
              <a:gd name="connsiteY78" fmla="*/ 1522141 h 1598136"/>
              <a:gd name="connsiteX79" fmla="*/ 3504783 w 9662615"/>
              <a:gd name="connsiteY79" fmla="*/ 1526739 h 1598136"/>
              <a:gd name="connsiteX80" fmla="*/ 3430805 w 9662615"/>
              <a:gd name="connsiteY80" fmla="*/ 1542521 h 1598136"/>
              <a:gd name="connsiteX81" fmla="*/ 3292707 w 9662615"/>
              <a:gd name="connsiteY81" fmla="*/ 1520490 h 1598136"/>
              <a:gd name="connsiteX82" fmla="*/ 3187872 w 9662615"/>
              <a:gd name="connsiteY82" fmla="*/ 1519991 h 1598136"/>
              <a:gd name="connsiteX83" fmla="*/ 3148026 w 9662615"/>
              <a:gd name="connsiteY83" fmla="*/ 1524777 h 1598136"/>
              <a:gd name="connsiteX84" fmla="*/ 3092394 w 9662615"/>
              <a:gd name="connsiteY84" fmla="*/ 1528115 h 1598136"/>
              <a:gd name="connsiteX85" fmla="*/ 2994200 w 9662615"/>
              <a:gd name="connsiteY85" fmla="*/ 1537857 h 1598136"/>
              <a:gd name="connsiteX86" fmla="*/ 2862301 w 9662615"/>
              <a:gd name="connsiteY86" fmla="*/ 1544250 h 1598136"/>
              <a:gd name="connsiteX87" fmla="*/ 2766335 w 9662615"/>
              <a:gd name="connsiteY87" fmla="*/ 1527662 h 1598136"/>
              <a:gd name="connsiteX88" fmla="*/ 2757836 w 9662615"/>
              <a:gd name="connsiteY88" fmla="*/ 1531371 h 1598136"/>
              <a:gd name="connsiteX89" fmla="*/ 2691555 w 9662615"/>
              <a:gd name="connsiteY89" fmla="*/ 1530283 h 1598136"/>
              <a:gd name="connsiteX90" fmla="*/ 2491676 w 9662615"/>
              <a:gd name="connsiteY90" fmla="*/ 1500859 h 1598136"/>
              <a:gd name="connsiteX91" fmla="*/ 2378036 w 9662615"/>
              <a:gd name="connsiteY91" fmla="*/ 1520645 h 1598136"/>
              <a:gd name="connsiteX92" fmla="*/ 2284269 w 9662615"/>
              <a:gd name="connsiteY92" fmla="*/ 1503068 h 1598136"/>
              <a:gd name="connsiteX93" fmla="*/ 2207104 w 9662615"/>
              <a:gd name="connsiteY93" fmla="*/ 1508888 h 1598136"/>
              <a:gd name="connsiteX94" fmla="*/ 2149226 w 9662615"/>
              <a:gd name="connsiteY94" fmla="*/ 1523409 h 1598136"/>
              <a:gd name="connsiteX95" fmla="*/ 2084783 w 9662615"/>
              <a:gd name="connsiteY95" fmla="*/ 1524245 h 1598136"/>
              <a:gd name="connsiteX96" fmla="*/ 2070075 w 9662615"/>
              <a:gd name="connsiteY96" fmla="*/ 1511285 h 1598136"/>
              <a:gd name="connsiteX97" fmla="*/ 2001057 w 9662615"/>
              <a:gd name="connsiteY97" fmla="*/ 1516449 h 1598136"/>
              <a:gd name="connsiteX98" fmla="*/ 1896330 w 9662615"/>
              <a:gd name="connsiteY98" fmla="*/ 1525725 h 1598136"/>
              <a:gd name="connsiteX99" fmla="*/ 1835994 w 9662615"/>
              <a:gd name="connsiteY99" fmla="*/ 1527678 h 1598136"/>
              <a:gd name="connsiteX100" fmla="*/ 1671119 w 9662615"/>
              <a:gd name="connsiteY100" fmla="*/ 1536701 h 1598136"/>
              <a:gd name="connsiteX101" fmla="*/ 1601337 w 9662615"/>
              <a:gd name="connsiteY101" fmla="*/ 1548552 h 1598136"/>
              <a:gd name="connsiteX102" fmla="*/ 1407755 w 9662615"/>
              <a:gd name="connsiteY102" fmla="*/ 1571444 h 1598136"/>
              <a:gd name="connsiteX103" fmla="*/ 1271994 w 9662615"/>
              <a:gd name="connsiteY103" fmla="*/ 1579471 h 1598136"/>
              <a:gd name="connsiteX104" fmla="*/ 1249226 w 9662615"/>
              <a:gd name="connsiteY104" fmla="*/ 1583140 h 1598136"/>
              <a:gd name="connsiteX105" fmla="*/ 1217719 w 9662615"/>
              <a:gd name="connsiteY105" fmla="*/ 1580863 h 1598136"/>
              <a:gd name="connsiteX106" fmla="*/ 1091432 w 9662615"/>
              <a:gd name="connsiteY106" fmla="*/ 1571003 h 1598136"/>
              <a:gd name="connsiteX107" fmla="*/ 992039 w 9662615"/>
              <a:gd name="connsiteY107" fmla="*/ 1556662 h 1598136"/>
              <a:gd name="connsiteX108" fmla="*/ 868264 w 9662615"/>
              <a:gd name="connsiteY108" fmla="*/ 1566392 h 1598136"/>
              <a:gd name="connsiteX109" fmla="*/ 792765 w 9662615"/>
              <a:gd name="connsiteY109" fmla="*/ 1563102 h 1598136"/>
              <a:gd name="connsiteX110" fmla="*/ 669055 w 9662615"/>
              <a:gd name="connsiteY110" fmla="*/ 1543638 h 1598136"/>
              <a:gd name="connsiteX111" fmla="*/ 506152 w 9662615"/>
              <a:gd name="connsiteY111" fmla="*/ 1549124 h 1598136"/>
              <a:gd name="connsiteX112" fmla="*/ 472797 w 9662615"/>
              <a:gd name="connsiteY112" fmla="*/ 1568904 h 1598136"/>
              <a:gd name="connsiteX113" fmla="*/ 427864 w 9662615"/>
              <a:gd name="connsiteY113" fmla="*/ 1580848 h 1598136"/>
              <a:gd name="connsiteX114" fmla="*/ 408381 w 9662615"/>
              <a:gd name="connsiteY114" fmla="*/ 1552940 h 1598136"/>
              <a:gd name="connsiteX115" fmla="*/ 267163 w 9662615"/>
              <a:gd name="connsiteY115" fmla="*/ 1531913 h 1598136"/>
              <a:gd name="connsiteX116" fmla="*/ 196644 w 9662615"/>
              <a:gd name="connsiteY116" fmla="*/ 1524565 h 1598136"/>
              <a:gd name="connsiteX117" fmla="*/ 86819 w 9662615"/>
              <a:gd name="connsiteY117" fmla="*/ 1519517 h 1598136"/>
              <a:gd name="connsiteX118" fmla="*/ 53369 w 9662615"/>
              <a:gd name="connsiteY118" fmla="*/ 1516853 h 1598136"/>
              <a:gd name="connsiteX119" fmla="*/ 2359 w 9662615"/>
              <a:gd name="connsiteY119" fmla="*/ 1515247 h 1598136"/>
              <a:gd name="connsiteX120" fmla="*/ 0 w 9662615"/>
              <a:gd name="connsiteY120" fmla="*/ 1514932 h 1598136"/>
              <a:gd name="connsiteX121" fmla="*/ 0 w 9662615"/>
              <a:gd name="connsiteY121" fmla="*/ 0 h 1598136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129812 w 9662615"/>
              <a:gd name="connsiteY49" fmla="*/ 1521277 h 1598136"/>
              <a:gd name="connsiteX50" fmla="*/ 5059484 w 9662615"/>
              <a:gd name="connsiteY50" fmla="*/ 1546802 h 1598136"/>
              <a:gd name="connsiteX51" fmla="*/ 5038524 w 9662615"/>
              <a:gd name="connsiteY51" fmla="*/ 1545675 h 1598136"/>
              <a:gd name="connsiteX52" fmla="*/ 5026564 w 9662615"/>
              <a:gd name="connsiteY52" fmla="*/ 1545376 h 1598136"/>
              <a:gd name="connsiteX53" fmla="*/ 4969433 w 9662615"/>
              <a:gd name="connsiteY53" fmla="*/ 1540263 h 1598136"/>
              <a:gd name="connsiteX54" fmla="*/ 4921303 w 9662615"/>
              <a:gd name="connsiteY54" fmla="*/ 1575379 h 1598136"/>
              <a:gd name="connsiteX55" fmla="*/ 4863775 w 9662615"/>
              <a:gd name="connsiteY55" fmla="*/ 1562633 h 1598136"/>
              <a:gd name="connsiteX56" fmla="*/ 4847242 w 9662615"/>
              <a:gd name="connsiteY56" fmla="*/ 1565435 h 1598136"/>
              <a:gd name="connsiteX57" fmla="*/ 4856839 w 9662615"/>
              <a:gd name="connsiteY57" fmla="*/ 1598136 h 1598136"/>
              <a:gd name="connsiteX58" fmla="*/ 4791466 w 9662615"/>
              <a:gd name="connsiteY58" fmla="*/ 1561324 h 1598136"/>
              <a:gd name="connsiteX59" fmla="*/ 4784247 w 9662615"/>
              <a:gd name="connsiteY59" fmla="*/ 1562342 h 1598136"/>
              <a:gd name="connsiteX60" fmla="*/ 4748477 w 9662615"/>
              <a:gd name="connsiteY60" fmla="*/ 1556925 h 1598136"/>
              <a:gd name="connsiteX61" fmla="*/ 4730033 w 9662615"/>
              <a:gd name="connsiteY61" fmla="*/ 1555274 h 1598136"/>
              <a:gd name="connsiteX62" fmla="*/ 4724747 w 9662615"/>
              <a:gd name="connsiteY62" fmla="*/ 1552439 h 1598136"/>
              <a:gd name="connsiteX63" fmla="*/ 4697562 w 9662615"/>
              <a:gd name="connsiteY63" fmla="*/ 1551206 h 1598136"/>
              <a:gd name="connsiteX64" fmla="*/ 4662664 w 9662615"/>
              <a:gd name="connsiteY64" fmla="*/ 1573162 h 1598136"/>
              <a:gd name="connsiteX65" fmla="*/ 4603028 w 9662615"/>
              <a:gd name="connsiteY65" fmla="*/ 1568821 h 1598136"/>
              <a:gd name="connsiteX66" fmla="*/ 4541612 w 9662615"/>
              <a:gd name="connsiteY66" fmla="*/ 1545262 h 1598136"/>
              <a:gd name="connsiteX67" fmla="*/ 4422155 w 9662615"/>
              <a:gd name="connsiteY67" fmla="*/ 1542059 h 1598136"/>
              <a:gd name="connsiteX68" fmla="*/ 4221826 w 9662615"/>
              <a:gd name="connsiteY68" fmla="*/ 1508923 h 1598136"/>
              <a:gd name="connsiteX69" fmla="*/ 4096601 w 9662615"/>
              <a:gd name="connsiteY69" fmla="*/ 1521563 h 1598136"/>
              <a:gd name="connsiteX70" fmla="*/ 3970635 w 9662615"/>
              <a:gd name="connsiteY70" fmla="*/ 1544815 h 1598136"/>
              <a:gd name="connsiteX71" fmla="*/ 3833906 w 9662615"/>
              <a:gd name="connsiteY71" fmla="*/ 1516637 h 1598136"/>
              <a:gd name="connsiteX72" fmla="*/ 3696258 w 9662615"/>
              <a:gd name="connsiteY72" fmla="*/ 1537563 h 1598136"/>
              <a:gd name="connsiteX73" fmla="*/ 3594070 w 9662615"/>
              <a:gd name="connsiteY73" fmla="*/ 1509422 h 1598136"/>
              <a:gd name="connsiteX74" fmla="*/ 3565233 w 9662615"/>
              <a:gd name="connsiteY74" fmla="*/ 1515122 h 1598136"/>
              <a:gd name="connsiteX75" fmla="*/ 3560267 w 9662615"/>
              <a:gd name="connsiteY75" fmla="*/ 1516288 h 1598136"/>
              <a:gd name="connsiteX76" fmla="*/ 3540258 w 9662615"/>
              <a:gd name="connsiteY76" fmla="*/ 1516976 h 1598136"/>
              <a:gd name="connsiteX77" fmla="*/ 3534780 w 9662615"/>
              <a:gd name="connsiteY77" fmla="*/ 1522141 h 1598136"/>
              <a:gd name="connsiteX78" fmla="*/ 3504783 w 9662615"/>
              <a:gd name="connsiteY78" fmla="*/ 1526739 h 1598136"/>
              <a:gd name="connsiteX79" fmla="*/ 3430805 w 9662615"/>
              <a:gd name="connsiteY79" fmla="*/ 1542521 h 1598136"/>
              <a:gd name="connsiteX80" fmla="*/ 3292707 w 9662615"/>
              <a:gd name="connsiteY80" fmla="*/ 1520490 h 1598136"/>
              <a:gd name="connsiteX81" fmla="*/ 3187872 w 9662615"/>
              <a:gd name="connsiteY81" fmla="*/ 1519991 h 1598136"/>
              <a:gd name="connsiteX82" fmla="*/ 3148026 w 9662615"/>
              <a:gd name="connsiteY82" fmla="*/ 1524777 h 1598136"/>
              <a:gd name="connsiteX83" fmla="*/ 3092394 w 9662615"/>
              <a:gd name="connsiteY83" fmla="*/ 1528115 h 1598136"/>
              <a:gd name="connsiteX84" fmla="*/ 2994200 w 9662615"/>
              <a:gd name="connsiteY84" fmla="*/ 1537857 h 1598136"/>
              <a:gd name="connsiteX85" fmla="*/ 2862301 w 9662615"/>
              <a:gd name="connsiteY85" fmla="*/ 1544250 h 1598136"/>
              <a:gd name="connsiteX86" fmla="*/ 2766335 w 9662615"/>
              <a:gd name="connsiteY86" fmla="*/ 1527662 h 1598136"/>
              <a:gd name="connsiteX87" fmla="*/ 2757836 w 9662615"/>
              <a:gd name="connsiteY87" fmla="*/ 1531371 h 1598136"/>
              <a:gd name="connsiteX88" fmla="*/ 2691555 w 9662615"/>
              <a:gd name="connsiteY88" fmla="*/ 1530283 h 1598136"/>
              <a:gd name="connsiteX89" fmla="*/ 2491676 w 9662615"/>
              <a:gd name="connsiteY89" fmla="*/ 1500859 h 1598136"/>
              <a:gd name="connsiteX90" fmla="*/ 2378036 w 9662615"/>
              <a:gd name="connsiteY90" fmla="*/ 1520645 h 1598136"/>
              <a:gd name="connsiteX91" fmla="*/ 2284269 w 9662615"/>
              <a:gd name="connsiteY91" fmla="*/ 1503068 h 1598136"/>
              <a:gd name="connsiteX92" fmla="*/ 2207104 w 9662615"/>
              <a:gd name="connsiteY92" fmla="*/ 1508888 h 1598136"/>
              <a:gd name="connsiteX93" fmla="*/ 2149226 w 9662615"/>
              <a:gd name="connsiteY93" fmla="*/ 1523409 h 1598136"/>
              <a:gd name="connsiteX94" fmla="*/ 2084783 w 9662615"/>
              <a:gd name="connsiteY94" fmla="*/ 1524245 h 1598136"/>
              <a:gd name="connsiteX95" fmla="*/ 2070075 w 9662615"/>
              <a:gd name="connsiteY95" fmla="*/ 1511285 h 1598136"/>
              <a:gd name="connsiteX96" fmla="*/ 2001057 w 9662615"/>
              <a:gd name="connsiteY96" fmla="*/ 1516449 h 1598136"/>
              <a:gd name="connsiteX97" fmla="*/ 1896330 w 9662615"/>
              <a:gd name="connsiteY97" fmla="*/ 1525725 h 1598136"/>
              <a:gd name="connsiteX98" fmla="*/ 1835994 w 9662615"/>
              <a:gd name="connsiteY98" fmla="*/ 1527678 h 1598136"/>
              <a:gd name="connsiteX99" fmla="*/ 1671119 w 9662615"/>
              <a:gd name="connsiteY99" fmla="*/ 1536701 h 1598136"/>
              <a:gd name="connsiteX100" fmla="*/ 1601337 w 9662615"/>
              <a:gd name="connsiteY100" fmla="*/ 1548552 h 1598136"/>
              <a:gd name="connsiteX101" fmla="*/ 1407755 w 9662615"/>
              <a:gd name="connsiteY101" fmla="*/ 1571444 h 1598136"/>
              <a:gd name="connsiteX102" fmla="*/ 1271994 w 9662615"/>
              <a:gd name="connsiteY102" fmla="*/ 1579471 h 1598136"/>
              <a:gd name="connsiteX103" fmla="*/ 1249226 w 9662615"/>
              <a:gd name="connsiteY103" fmla="*/ 1583140 h 1598136"/>
              <a:gd name="connsiteX104" fmla="*/ 1217719 w 9662615"/>
              <a:gd name="connsiteY104" fmla="*/ 1580863 h 1598136"/>
              <a:gd name="connsiteX105" fmla="*/ 1091432 w 9662615"/>
              <a:gd name="connsiteY105" fmla="*/ 1571003 h 1598136"/>
              <a:gd name="connsiteX106" fmla="*/ 992039 w 9662615"/>
              <a:gd name="connsiteY106" fmla="*/ 1556662 h 1598136"/>
              <a:gd name="connsiteX107" fmla="*/ 868264 w 9662615"/>
              <a:gd name="connsiteY107" fmla="*/ 1566392 h 1598136"/>
              <a:gd name="connsiteX108" fmla="*/ 792765 w 9662615"/>
              <a:gd name="connsiteY108" fmla="*/ 1563102 h 1598136"/>
              <a:gd name="connsiteX109" fmla="*/ 669055 w 9662615"/>
              <a:gd name="connsiteY109" fmla="*/ 1543638 h 1598136"/>
              <a:gd name="connsiteX110" fmla="*/ 506152 w 9662615"/>
              <a:gd name="connsiteY110" fmla="*/ 1549124 h 1598136"/>
              <a:gd name="connsiteX111" fmla="*/ 472797 w 9662615"/>
              <a:gd name="connsiteY111" fmla="*/ 1568904 h 1598136"/>
              <a:gd name="connsiteX112" fmla="*/ 427864 w 9662615"/>
              <a:gd name="connsiteY112" fmla="*/ 1580848 h 1598136"/>
              <a:gd name="connsiteX113" fmla="*/ 408381 w 9662615"/>
              <a:gd name="connsiteY113" fmla="*/ 1552940 h 1598136"/>
              <a:gd name="connsiteX114" fmla="*/ 267163 w 9662615"/>
              <a:gd name="connsiteY114" fmla="*/ 1531913 h 1598136"/>
              <a:gd name="connsiteX115" fmla="*/ 196644 w 9662615"/>
              <a:gd name="connsiteY115" fmla="*/ 1524565 h 1598136"/>
              <a:gd name="connsiteX116" fmla="*/ 86819 w 9662615"/>
              <a:gd name="connsiteY116" fmla="*/ 1519517 h 1598136"/>
              <a:gd name="connsiteX117" fmla="*/ 53369 w 9662615"/>
              <a:gd name="connsiteY117" fmla="*/ 1516853 h 1598136"/>
              <a:gd name="connsiteX118" fmla="*/ 2359 w 9662615"/>
              <a:gd name="connsiteY118" fmla="*/ 1515247 h 1598136"/>
              <a:gd name="connsiteX119" fmla="*/ 0 w 9662615"/>
              <a:gd name="connsiteY119" fmla="*/ 1514932 h 1598136"/>
              <a:gd name="connsiteX120" fmla="*/ 0 w 9662615"/>
              <a:gd name="connsiteY120" fmla="*/ 0 h 1598136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129812 w 9662615"/>
              <a:gd name="connsiteY49" fmla="*/ 1521277 h 1598136"/>
              <a:gd name="connsiteX50" fmla="*/ 5059484 w 9662615"/>
              <a:gd name="connsiteY50" fmla="*/ 1546802 h 1598136"/>
              <a:gd name="connsiteX51" fmla="*/ 5038524 w 9662615"/>
              <a:gd name="connsiteY51" fmla="*/ 1545675 h 1598136"/>
              <a:gd name="connsiteX52" fmla="*/ 5026564 w 9662615"/>
              <a:gd name="connsiteY52" fmla="*/ 1545376 h 1598136"/>
              <a:gd name="connsiteX53" fmla="*/ 4969433 w 9662615"/>
              <a:gd name="connsiteY53" fmla="*/ 1550865 h 1598136"/>
              <a:gd name="connsiteX54" fmla="*/ 4921303 w 9662615"/>
              <a:gd name="connsiteY54" fmla="*/ 1575379 h 1598136"/>
              <a:gd name="connsiteX55" fmla="*/ 4863775 w 9662615"/>
              <a:gd name="connsiteY55" fmla="*/ 1562633 h 1598136"/>
              <a:gd name="connsiteX56" fmla="*/ 4847242 w 9662615"/>
              <a:gd name="connsiteY56" fmla="*/ 1565435 h 1598136"/>
              <a:gd name="connsiteX57" fmla="*/ 4856839 w 9662615"/>
              <a:gd name="connsiteY57" fmla="*/ 1598136 h 1598136"/>
              <a:gd name="connsiteX58" fmla="*/ 4791466 w 9662615"/>
              <a:gd name="connsiteY58" fmla="*/ 1561324 h 1598136"/>
              <a:gd name="connsiteX59" fmla="*/ 4784247 w 9662615"/>
              <a:gd name="connsiteY59" fmla="*/ 1562342 h 1598136"/>
              <a:gd name="connsiteX60" fmla="*/ 4748477 w 9662615"/>
              <a:gd name="connsiteY60" fmla="*/ 1556925 h 1598136"/>
              <a:gd name="connsiteX61" fmla="*/ 4730033 w 9662615"/>
              <a:gd name="connsiteY61" fmla="*/ 1555274 h 1598136"/>
              <a:gd name="connsiteX62" fmla="*/ 4724747 w 9662615"/>
              <a:gd name="connsiteY62" fmla="*/ 1552439 h 1598136"/>
              <a:gd name="connsiteX63" fmla="*/ 4697562 w 9662615"/>
              <a:gd name="connsiteY63" fmla="*/ 1551206 h 1598136"/>
              <a:gd name="connsiteX64" fmla="*/ 4662664 w 9662615"/>
              <a:gd name="connsiteY64" fmla="*/ 1573162 h 1598136"/>
              <a:gd name="connsiteX65" fmla="*/ 4603028 w 9662615"/>
              <a:gd name="connsiteY65" fmla="*/ 1568821 h 1598136"/>
              <a:gd name="connsiteX66" fmla="*/ 4541612 w 9662615"/>
              <a:gd name="connsiteY66" fmla="*/ 1545262 h 1598136"/>
              <a:gd name="connsiteX67" fmla="*/ 4422155 w 9662615"/>
              <a:gd name="connsiteY67" fmla="*/ 1542059 h 1598136"/>
              <a:gd name="connsiteX68" fmla="*/ 4221826 w 9662615"/>
              <a:gd name="connsiteY68" fmla="*/ 1508923 h 1598136"/>
              <a:gd name="connsiteX69" fmla="*/ 4096601 w 9662615"/>
              <a:gd name="connsiteY69" fmla="*/ 1521563 h 1598136"/>
              <a:gd name="connsiteX70" fmla="*/ 3970635 w 9662615"/>
              <a:gd name="connsiteY70" fmla="*/ 1544815 h 1598136"/>
              <a:gd name="connsiteX71" fmla="*/ 3833906 w 9662615"/>
              <a:gd name="connsiteY71" fmla="*/ 1516637 h 1598136"/>
              <a:gd name="connsiteX72" fmla="*/ 3696258 w 9662615"/>
              <a:gd name="connsiteY72" fmla="*/ 1537563 h 1598136"/>
              <a:gd name="connsiteX73" fmla="*/ 3594070 w 9662615"/>
              <a:gd name="connsiteY73" fmla="*/ 1509422 h 1598136"/>
              <a:gd name="connsiteX74" fmla="*/ 3565233 w 9662615"/>
              <a:gd name="connsiteY74" fmla="*/ 1515122 h 1598136"/>
              <a:gd name="connsiteX75" fmla="*/ 3560267 w 9662615"/>
              <a:gd name="connsiteY75" fmla="*/ 1516288 h 1598136"/>
              <a:gd name="connsiteX76" fmla="*/ 3540258 w 9662615"/>
              <a:gd name="connsiteY76" fmla="*/ 1516976 h 1598136"/>
              <a:gd name="connsiteX77" fmla="*/ 3534780 w 9662615"/>
              <a:gd name="connsiteY77" fmla="*/ 1522141 h 1598136"/>
              <a:gd name="connsiteX78" fmla="*/ 3504783 w 9662615"/>
              <a:gd name="connsiteY78" fmla="*/ 1526739 h 1598136"/>
              <a:gd name="connsiteX79" fmla="*/ 3430805 w 9662615"/>
              <a:gd name="connsiteY79" fmla="*/ 1542521 h 1598136"/>
              <a:gd name="connsiteX80" fmla="*/ 3292707 w 9662615"/>
              <a:gd name="connsiteY80" fmla="*/ 1520490 h 1598136"/>
              <a:gd name="connsiteX81" fmla="*/ 3187872 w 9662615"/>
              <a:gd name="connsiteY81" fmla="*/ 1519991 h 1598136"/>
              <a:gd name="connsiteX82" fmla="*/ 3148026 w 9662615"/>
              <a:gd name="connsiteY82" fmla="*/ 1524777 h 1598136"/>
              <a:gd name="connsiteX83" fmla="*/ 3092394 w 9662615"/>
              <a:gd name="connsiteY83" fmla="*/ 1528115 h 1598136"/>
              <a:gd name="connsiteX84" fmla="*/ 2994200 w 9662615"/>
              <a:gd name="connsiteY84" fmla="*/ 1537857 h 1598136"/>
              <a:gd name="connsiteX85" fmla="*/ 2862301 w 9662615"/>
              <a:gd name="connsiteY85" fmla="*/ 1544250 h 1598136"/>
              <a:gd name="connsiteX86" fmla="*/ 2766335 w 9662615"/>
              <a:gd name="connsiteY86" fmla="*/ 1527662 h 1598136"/>
              <a:gd name="connsiteX87" fmla="*/ 2757836 w 9662615"/>
              <a:gd name="connsiteY87" fmla="*/ 1531371 h 1598136"/>
              <a:gd name="connsiteX88" fmla="*/ 2691555 w 9662615"/>
              <a:gd name="connsiteY88" fmla="*/ 1530283 h 1598136"/>
              <a:gd name="connsiteX89" fmla="*/ 2491676 w 9662615"/>
              <a:gd name="connsiteY89" fmla="*/ 1500859 h 1598136"/>
              <a:gd name="connsiteX90" fmla="*/ 2378036 w 9662615"/>
              <a:gd name="connsiteY90" fmla="*/ 1520645 h 1598136"/>
              <a:gd name="connsiteX91" fmla="*/ 2284269 w 9662615"/>
              <a:gd name="connsiteY91" fmla="*/ 1503068 h 1598136"/>
              <a:gd name="connsiteX92" fmla="*/ 2207104 w 9662615"/>
              <a:gd name="connsiteY92" fmla="*/ 1508888 h 1598136"/>
              <a:gd name="connsiteX93" fmla="*/ 2149226 w 9662615"/>
              <a:gd name="connsiteY93" fmla="*/ 1523409 h 1598136"/>
              <a:gd name="connsiteX94" fmla="*/ 2084783 w 9662615"/>
              <a:gd name="connsiteY94" fmla="*/ 1524245 h 1598136"/>
              <a:gd name="connsiteX95" fmla="*/ 2070075 w 9662615"/>
              <a:gd name="connsiteY95" fmla="*/ 1511285 h 1598136"/>
              <a:gd name="connsiteX96" fmla="*/ 2001057 w 9662615"/>
              <a:gd name="connsiteY96" fmla="*/ 1516449 h 1598136"/>
              <a:gd name="connsiteX97" fmla="*/ 1896330 w 9662615"/>
              <a:gd name="connsiteY97" fmla="*/ 1525725 h 1598136"/>
              <a:gd name="connsiteX98" fmla="*/ 1835994 w 9662615"/>
              <a:gd name="connsiteY98" fmla="*/ 1527678 h 1598136"/>
              <a:gd name="connsiteX99" fmla="*/ 1671119 w 9662615"/>
              <a:gd name="connsiteY99" fmla="*/ 1536701 h 1598136"/>
              <a:gd name="connsiteX100" fmla="*/ 1601337 w 9662615"/>
              <a:gd name="connsiteY100" fmla="*/ 1548552 h 1598136"/>
              <a:gd name="connsiteX101" fmla="*/ 1407755 w 9662615"/>
              <a:gd name="connsiteY101" fmla="*/ 1571444 h 1598136"/>
              <a:gd name="connsiteX102" fmla="*/ 1271994 w 9662615"/>
              <a:gd name="connsiteY102" fmla="*/ 1579471 h 1598136"/>
              <a:gd name="connsiteX103" fmla="*/ 1249226 w 9662615"/>
              <a:gd name="connsiteY103" fmla="*/ 1583140 h 1598136"/>
              <a:gd name="connsiteX104" fmla="*/ 1217719 w 9662615"/>
              <a:gd name="connsiteY104" fmla="*/ 1580863 h 1598136"/>
              <a:gd name="connsiteX105" fmla="*/ 1091432 w 9662615"/>
              <a:gd name="connsiteY105" fmla="*/ 1571003 h 1598136"/>
              <a:gd name="connsiteX106" fmla="*/ 992039 w 9662615"/>
              <a:gd name="connsiteY106" fmla="*/ 1556662 h 1598136"/>
              <a:gd name="connsiteX107" fmla="*/ 868264 w 9662615"/>
              <a:gd name="connsiteY107" fmla="*/ 1566392 h 1598136"/>
              <a:gd name="connsiteX108" fmla="*/ 792765 w 9662615"/>
              <a:gd name="connsiteY108" fmla="*/ 1563102 h 1598136"/>
              <a:gd name="connsiteX109" fmla="*/ 669055 w 9662615"/>
              <a:gd name="connsiteY109" fmla="*/ 1543638 h 1598136"/>
              <a:gd name="connsiteX110" fmla="*/ 506152 w 9662615"/>
              <a:gd name="connsiteY110" fmla="*/ 1549124 h 1598136"/>
              <a:gd name="connsiteX111" fmla="*/ 472797 w 9662615"/>
              <a:gd name="connsiteY111" fmla="*/ 1568904 h 1598136"/>
              <a:gd name="connsiteX112" fmla="*/ 427864 w 9662615"/>
              <a:gd name="connsiteY112" fmla="*/ 1580848 h 1598136"/>
              <a:gd name="connsiteX113" fmla="*/ 408381 w 9662615"/>
              <a:gd name="connsiteY113" fmla="*/ 1552940 h 1598136"/>
              <a:gd name="connsiteX114" fmla="*/ 267163 w 9662615"/>
              <a:gd name="connsiteY114" fmla="*/ 1531913 h 1598136"/>
              <a:gd name="connsiteX115" fmla="*/ 196644 w 9662615"/>
              <a:gd name="connsiteY115" fmla="*/ 1524565 h 1598136"/>
              <a:gd name="connsiteX116" fmla="*/ 86819 w 9662615"/>
              <a:gd name="connsiteY116" fmla="*/ 1519517 h 1598136"/>
              <a:gd name="connsiteX117" fmla="*/ 53369 w 9662615"/>
              <a:gd name="connsiteY117" fmla="*/ 1516853 h 1598136"/>
              <a:gd name="connsiteX118" fmla="*/ 2359 w 9662615"/>
              <a:gd name="connsiteY118" fmla="*/ 1515247 h 1598136"/>
              <a:gd name="connsiteX119" fmla="*/ 0 w 9662615"/>
              <a:gd name="connsiteY119" fmla="*/ 1514932 h 1598136"/>
              <a:gd name="connsiteX120" fmla="*/ 0 w 9662615"/>
              <a:gd name="connsiteY120" fmla="*/ 0 h 1598136"/>
              <a:gd name="connsiteX0" fmla="*/ 0 w 9662615"/>
              <a:gd name="connsiteY0" fmla="*/ 0 h 1592835"/>
              <a:gd name="connsiteX1" fmla="*/ 9662615 w 9662615"/>
              <a:gd name="connsiteY1" fmla="*/ 0 h 1592835"/>
              <a:gd name="connsiteX2" fmla="*/ 9662615 w 9662615"/>
              <a:gd name="connsiteY2" fmla="*/ 1280346 h 1592835"/>
              <a:gd name="connsiteX3" fmla="*/ 9658420 w 9662615"/>
              <a:gd name="connsiteY3" fmla="*/ 1280106 h 1592835"/>
              <a:gd name="connsiteX4" fmla="*/ 9469546 w 9662615"/>
              <a:gd name="connsiteY4" fmla="*/ 1289837 h 1592835"/>
              <a:gd name="connsiteX5" fmla="*/ 9385895 w 9662615"/>
              <a:gd name="connsiteY5" fmla="*/ 1269203 h 1592835"/>
              <a:gd name="connsiteX6" fmla="*/ 9144767 w 9662615"/>
              <a:gd name="connsiteY6" fmla="*/ 1264120 h 1592835"/>
              <a:gd name="connsiteX7" fmla="*/ 8837252 w 9662615"/>
              <a:gd name="connsiteY7" fmla="*/ 1350515 h 1592835"/>
              <a:gd name="connsiteX8" fmla="*/ 8705466 w 9662615"/>
              <a:gd name="connsiteY8" fmla="*/ 1342419 h 1592835"/>
              <a:gd name="connsiteX9" fmla="*/ 8652221 w 9662615"/>
              <a:gd name="connsiteY9" fmla="*/ 1326906 h 1592835"/>
              <a:gd name="connsiteX10" fmla="*/ 8632312 w 9662615"/>
              <a:gd name="connsiteY10" fmla="*/ 1326025 h 1592835"/>
              <a:gd name="connsiteX11" fmla="*/ 8591582 w 9662615"/>
              <a:gd name="connsiteY11" fmla="*/ 1341666 h 1592835"/>
              <a:gd name="connsiteX12" fmla="*/ 8537336 w 9662615"/>
              <a:gd name="connsiteY12" fmla="*/ 1341684 h 1592835"/>
              <a:gd name="connsiteX13" fmla="*/ 8472508 w 9662615"/>
              <a:gd name="connsiteY13" fmla="*/ 1363109 h 1592835"/>
              <a:gd name="connsiteX14" fmla="*/ 8258477 w 9662615"/>
              <a:gd name="connsiteY14" fmla="*/ 1370666 h 1592835"/>
              <a:gd name="connsiteX15" fmla="*/ 8197961 w 9662615"/>
              <a:gd name="connsiteY15" fmla="*/ 1392804 h 1592835"/>
              <a:gd name="connsiteX16" fmla="*/ 8171196 w 9662615"/>
              <a:gd name="connsiteY16" fmla="*/ 1397216 h 1592835"/>
              <a:gd name="connsiteX17" fmla="*/ 8127667 w 9662615"/>
              <a:gd name="connsiteY17" fmla="*/ 1418254 h 1592835"/>
              <a:gd name="connsiteX18" fmla="*/ 7974579 w 9662615"/>
              <a:gd name="connsiteY18" fmla="*/ 1383439 h 1592835"/>
              <a:gd name="connsiteX19" fmla="*/ 7768351 w 9662615"/>
              <a:gd name="connsiteY19" fmla="*/ 1395051 h 1592835"/>
              <a:gd name="connsiteX20" fmla="*/ 7635985 w 9662615"/>
              <a:gd name="connsiteY20" fmla="*/ 1386363 h 1592835"/>
              <a:gd name="connsiteX21" fmla="*/ 7466069 w 9662615"/>
              <a:gd name="connsiteY21" fmla="*/ 1377654 h 1592835"/>
              <a:gd name="connsiteX22" fmla="*/ 7355642 w 9662615"/>
              <a:gd name="connsiteY22" fmla="*/ 1407761 h 1592835"/>
              <a:gd name="connsiteX23" fmla="*/ 7151610 w 9662615"/>
              <a:gd name="connsiteY23" fmla="*/ 1397856 h 1592835"/>
              <a:gd name="connsiteX24" fmla="*/ 7082147 w 9662615"/>
              <a:gd name="connsiteY24" fmla="*/ 1406113 h 1592835"/>
              <a:gd name="connsiteX25" fmla="*/ 7014958 w 9662615"/>
              <a:gd name="connsiteY25" fmla="*/ 1396883 h 1592835"/>
              <a:gd name="connsiteX26" fmla="*/ 6907567 w 9662615"/>
              <a:gd name="connsiteY26" fmla="*/ 1419149 h 1592835"/>
              <a:gd name="connsiteX27" fmla="*/ 6748428 w 9662615"/>
              <a:gd name="connsiteY27" fmla="*/ 1420308 h 1592835"/>
              <a:gd name="connsiteX28" fmla="*/ 6654257 w 9662615"/>
              <a:gd name="connsiteY28" fmla="*/ 1424143 h 1592835"/>
              <a:gd name="connsiteX29" fmla="*/ 6620123 w 9662615"/>
              <a:gd name="connsiteY29" fmla="*/ 1430535 h 1592835"/>
              <a:gd name="connsiteX30" fmla="*/ 6571355 w 9662615"/>
              <a:gd name="connsiteY30" fmla="*/ 1436144 h 1592835"/>
              <a:gd name="connsiteX31" fmla="*/ 6486557 w 9662615"/>
              <a:gd name="connsiteY31" fmla="*/ 1449861 h 1592835"/>
              <a:gd name="connsiteX32" fmla="*/ 6370419 w 9662615"/>
              <a:gd name="connsiteY32" fmla="*/ 1461649 h 1592835"/>
              <a:gd name="connsiteX33" fmla="*/ 6278839 w 9662615"/>
              <a:gd name="connsiteY33" fmla="*/ 1449160 h 1592835"/>
              <a:gd name="connsiteX34" fmla="*/ 6272455 w 9662615"/>
              <a:gd name="connsiteY34" fmla="*/ 1453191 h 1592835"/>
              <a:gd name="connsiteX35" fmla="*/ 6212659 w 9662615"/>
              <a:gd name="connsiteY35" fmla="*/ 1454850 h 1592835"/>
              <a:gd name="connsiteX36" fmla="*/ 6069317 w 9662615"/>
              <a:gd name="connsiteY36" fmla="*/ 1445838 h 1592835"/>
              <a:gd name="connsiteX37" fmla="*/ 5878477 w 9662615"/>
              <a:gd name="connsiteY37" fmla="*/ 1439180 h 1592835"/>
              <a:gd name="connsiteX38" fmla="*/ 5838387 w 9662615"/>
              <a:gd name="connsiteY38" fmla="*/ 1444679 h 1592835"/>
              <a:gd name="connsiteX39" fmla="*/ 5771136 w 9662615"/>
              <a:gd name="connsiteY39" fmla="*/ 1453639 h 1592835"/>
              <a:gd name="connsiteX40" fmla="*/ 5724081 w 9662615"/>
              <a:gd name="connsiteY40" fmla="*/ 1470431 h 1592835"/>
              <a:gd name="connsiteX41" fmla="*/ 5666577 w 9662615"/>
              <a:gd name="connsiteY41" fmla="*/ 1473921 h 1592835"/>
              <a:gd name="connsiteX42" fmla="*/ 5649068 w 9662615"/>
              <a:gd name="connsiteY42" fmla="*/ 1461676 h 1592835"/>
              <a:gd name="connsiteX43" fmla="*/ 5588902 w 9662615"/>
              <a:gd name="connsiteY43" fmla="*/ 1469647 h 1592835"/>
              <a:gd name="connsiteX44" fmla="*/ 5498090 w 9662615"/>
              <a:gd name="connsiteY44" fmla="*/ 1483173 h 1592835"/>
              <a:gd name="connsiteX45" fmla="*/ 5444641 w 9662615"/>
              <a:gd name="connsiteY45" fmla="*/ 1487602 h 1592835"/>
              <a:gd name="connsiteX46" fmla="*/ 5299812 w 9662615"/>
              <a:gd name="connsiteY46" fmla="*/ 1503362 h 1592835"/>
              <a:gd name="connsiteX47" fmla="*/ 5213947 w 9662615"/>
              <a:gd name="connsiteY47" fmla="*/ 1516637 h 1592835"/>
              <a:gd name="connsiteX48" fmla="*/ 5090342 w 9662615"/>
              <a:gd name="connsiteY48" fmla="*/ 1546680 h 1592835"/>
              <a:gd name="connsiteX49" fmla="*/ 5129812 w 9662615"/>
              <a:gd name="connsiteY49" fmla="*/ 1521277 h 1592835"/>
              <a:gd name="connsiteX50" fmla="*/ 5059484 w 9662615"/>
              <a:gd name="connsiteY50" fmla="*/ 1546802 h 1592835"/>
              <a:gd name="connsiteX51" fmla="*/ 5038524 w 9662615"/>
              <a:gd name="connsiteY51" fmla="*/ 1545675 h 1592835"/>
              <a:gd name="connsiteX52" fmla="*/ 5026564 w 9662615"/>
              <a:gd name="connsiteY52" fmla="*/ 1545376 h 1592835"/>
              <a:gd name="connsiteX53" fmla="*/ 4969433 w 9662615"/>
              <a:gd name="connsiteY53" fmla="*/ 1550865 h 1592835"/>
              <a:gd name="connsiteX54" fmla="*/ 4921303 w 9662615"/>
              <a:gd name="connsiteY54" fmla="*/ 1575379 h 1592835"/>
              <a:gd name="connsiteX55" fmla="*/ 4863775 w 9662615"/>
              <a:gd name="connsiteY55" fmla="*/ 1562633 h 1592835"/>
              <a:gd name="connsiteX56" fmla="*/ 4847242 w 9662615"/>
              <a:gd name="connsiteY56" fmla="*/ 1565435 h 1592835"/>
              <a:gd name="connsiteX57" fmla="*/ 4856839 w 9662615"/>
              <a:gd name="connsiteY57" fmla="*/ 1592835 h 1592835"/>
              <a:gd name="connsiteX58" fmla="*/ 4791466 w 9662615"/>
              <a:gd name="connsiteY58" fmla="*/ 1561324 h 1592835"/>
              <a:gd name="connsiteX59" fmla="*/ 4784247 w 9662615"/>
              <a:gd name="connsiteY59" fmla="*/ 1562342 h 1592835"/>
              <a:gd name="connsiteX60" fmla="*/ 4748477 w 9662615"/>
              <a:gd name="connsiteY60" fmla="*/ 1556925 h 1592835"/>
              <a:gd name="connsiteX61" fmla="*/ 4730033 w 9662615"/>
              <a:gd name="connsiteY61" fmla="*/ 1555274 h 1592835"/>
              <a:gd name="connsiteX62" fmla="*/ 4724747 w 9662615"/>
              <a:gd name="connsiteY62" fmla="*/ 1552439 h 1592835"/>
              <a:gd name="connsiteX63" fmla="*/ 4697562 w 9662615"/>
              <a:gd name="connsiteY63" fmla="*/ 1551206 h 1592835"/>
              <a:gd name="connsiteX64" fmla="*/ 4662664 w 9662615"/>
              <a:gd name="connsiteY64" fmla="*/ 1573162 h 1592835"/>
              <a:gd name="connsiteX65" fmla="*/ 4603028 w 9662615"/>
              <a:gd name="connsiteY65" fmla="*/ 1568821 h 1592835"/>
              <a:gd name="connsiteX66" fmla="*/ 4541612 w 9662615"/>
              <a:gd name="connsiteY66" fmla="*/ 1545262 h 1592835"/>
              <a:gd name="connsiteX67" fmla="*/ 4422155 w 9662615"/>
              <a:gd name="connsiteY67" fmla="*/ 1542059 h 1592835"/>
              <a:gd name="connsiteX68" fmla="*/ 4221826 w 9662615"/>
              <a:gd name="connsiteY68" fmla="*/ 1508923 h 1592835"/>
              <a:gd name="connsiteX69" fmla="*/ 4096601 w 9662615"/>
              <a:gd name="connsiteY69" fmla="*/ 1521563 h 1592835"/>
              <a:gd name="connsiteX70" fmla="*/ 3970635 w 9662615"/>
              <a:gd name="connsiteY70" fmla="*/ 1544815 h 1592835"/>
              <a:gd name="connsiteX71" fmla="*/ 3833906 w 9662615"/>
              <a:gd name="connsiteY71" fmla="*/ 1516637 h 1592835"/>
              <a:gd name="connsiteX72" fmla="*/ 3696258 w 9662615"/>
              <a:gd name="connsiteY72" fmla="*/ 1537563 h 1592835"/>
              <a:gd name="connsiteX73" fmla="*/ 3594070 w 9662615"/>
              <a:gd name="connsiteY73" fmla="*/ 1509422 h 1592835"/>
              <a:gd name="connsiteX74" fmla="*/ 3565233 w 9662615"/>
              <a:gd name="connsiteY74" fmla="*/ 1515122 h 1592835"/>
              <a:gd name="connsiteX75" fmla="*/ 3560267 w 9662615"/>
              <a:gd name="connsiteY75" fmla="*/ 1516288 h 1592835"/>
              <a:gd name="connsiteX76" fmla="*/ 3540258 w 9662615"/>
              <a:gd name="connsiteY76" fmla="*/ 1516976 h 1592835"/>
              <a:gd name="connsiteX77" fmla="*/ 3534780 w 9662615"/>
              <a:gd name="connsiteY77" fmla="*/ 1522141 h 1592835"/>
              <a:gd name="connsiteX78" fmla="*/ 3504783 w 9662615"/>
              <a:gd name="connsiteY78" fmla="*/ 1526739 h 1592835"/>
              <a:gd name="connsiteX79" fmla="*/ 3430805 w 9662615"/>
              <a:gd name="connsiteY79" fmla="*/ 1542521 h 1592835"/>
              <a:gd name="connsiteX80" fmla="*/ 3292707 w 9662615"/>
              <a:gd name="connsiteY80" fmla="*/ 1520490 h 1592835"/>
              <a:gd name="connsiteX81" fmla="*/ 3187872 w 9662615"/>
              <a:gd name="connsiteY81" fmla="*/ 1519991 h 1592835"/>
              <a:gd name="connsiteX82" fmla="*/ 3148026 w 9662615"/>
              <a:gd name="connsiteY82" fmla="*/ 1524777 h 1592835"/>
              <a:gd name="connsiteX83" fmla="*/ 3092394 w 9662615"/>
              <a:gd name="connsiteY83" fmla="*/ 1528115 h 1592835"/>
              <a:gd name="connsiteX84" fmla="*/ 2994200 w 9662615"/>
              <a:gd name="connsiteY84" fmla="*/ 1537857 h 1592835"/>
              <a:gd name="connsiteX85" fmla="*/ 2862301 w 9662615"/>
              <a:gd name="connsiteY85" fmla="*/ 1544250 h 1592835"/>
              <a:gd name="connsiteX86" fmla="*/ 2766335 w 9662615"/>
              <a:gd name="connsiteY86" fmla="*/ 1527662 h 1592835"/>
              <a:gd name="connsiteX87" fmla="*/ 2757836 w 9662615"/>
              <a:gd name="connsiteY87" fmla="*/ 1531371 h 1592835"/>
              <a:gd name="connsiteX88" fmla="*/ 2691555 w 9662615"/>
              <a:gd name="connsiteY88" fmla="*/ 1530283 h 1592835"/>
              <a:gd name="connsiteX89" fmla="*/ 2491676 w 9662615"/>
              <a:gd name="connsiteY89" fmla="*/ 1500859 h 1592835"/>
              <a:gd name="connsiteX90" fmla="*/ 2378036 w 9662615"/>
              <a:gd name="connsiteY90" fmla="*/ 1520645 h 1592835"/>
              <a:gd name="connsiteX91" fmla="*/ 2284269 w 9662615"/>
              <a:gd name="connsiteY91" fmla="*/ 1503068 h 1592835"/>
              <a:gd name="connsiteX92" fmla="*/ 2207104 w 9662615"/>
              <a:gd name="connsiteY92" fmla="*/ 1508888 h 1592835"/>
              <a:gd name="connsiteX93" fmla="*/ 2149226 w 9662615"/>
              <a:gd name="connsiteY93" fmla="*/ 1523409 h 1592835"/>
              <a:gd name="connsiteX94" fmla="*/ 2084783 w 9662615"/>
              <a:gd name="connsiteY94" fmla="*/ 1524245 h 1592835"/>
              <a:gd name="connsiteX95" fmla="*/ 2070075 w 9662615"/>
              <a:gd name="connsiteY95" fmla="*/ 1511285 h 1592835"/>
              <a:gd name="connsiteX96" fmla="*/ 2001057 w 9662615"/>
              <a:gd name="connsiteY96" fmla="*/ 1516449 h 1592835"/>
              <a:gd name="connsiteX97" fmla="*/ 1896330 w 9662615"/>
              <a:gd name="connsiteY97" fmla="*/ 1525725 h 1592835"/>
              <a:gd name="connsiteX98" fmla="*/ 1835994 w 9662615"/>
              <a:gd name="connsiteY98" fmla="*/ 1527678 h 1592835"/>
              <a:gd name="connsiteX99" fmla="*/ 1671119 w 9662615"/>
              <a:gd name="connsiteY99" fmla="*/ 1536701 h 1592835"/>
              <a:gd name="connsiteX100" fmla="*/ 1601337 w 9662615"/>
              <a:gd name="connsiteY100" fmla="*/ 1548552 h 1592835"/>
              <a:gd name="connsiteX101" fmla="*/ 1407755 w 9662615"/>
              <a:gd name="connsiteY101" fmla="*/ 1571444 h 1592835"/>
              <a:gd name="connsiteX102" fmla="*/ 1271994 w 9662615"/>
              <a:gd name="connsiteY102" fmla="*/ 1579471 h 1592835"/>
              <a:gd name="connsiteX103" fmla="*/ 1249226 w 9662615"/>
              <a:gd name="connsiteY103" fmla="*/ 1583140 h 1592835"/>
              <a:gd name="connsiteX104" fmla="*/ 1217719 w 9662615"/>
              <a:gd name="connsiteY104" fmla="*/ 1580863 h 1592835"/>
              <a:gd name="connsiteX105" fmla="*/ 1091432 w 9662615"/>
              <a:gd name="connsiteY105" fmla="*/ 1571003 h 1592835"/>
              <a:gd name="connsiteX106" fmla="*/ 992039 w 9662615"/>
              <a:gd name="connsiteY106" fmla="*/ 1556662 h 1592835"/>
              <a:gd name="connsiteX107" fmla="*/ 868264 w 9662615"/>
              <a:gd name="connsiteY107" fmla="*/ 1566392 h 1592835"/>
              <a:gd name="connsiteX108" fmla="*/ 792765 w 9662615"/>
              <a:gd name="connsiteY108" fmla="*/ 1563102 h 1592835"/>
              <a:gd name="connsiteX109" fmla="*/ 669055 w 9662615"/>
              <a:gd name="connsiteY109" fmla="*/ 1543638 h 1592835"/>
              <a:gd name="connsiteX110" fmla="*/ 506152 w 9662615"/>
              <a:gd name="connsiteY110" fmla="*/ 1549124 h 1592835"/>
              <a:gd name="connsiteX111" fmla="*/ 472797 w 9662615"/>
              <a:gd name="connsiteY111" fmla="*/ 1568904 h 1592835"/>
              <a:gd name="connsiteX112" fmla="*/ 427864 w 9662615"/>
              <a:gd name="connsiteY112" fmla="*/ 1580848 h 1592835"/>
              <a:gd name="connsiteX113" fmla="*/ 408381 w 9662615"/>
              <a:gd name="connsiteY113" fmla="*/ 1552940 h 1592835"/>
              <a:gd name="connsiteX114" fmla="*/ 267163 w 9662615"/>
              <a:gd name="connsiteY114" fmla="*/ 1531913 h 1592835"/>
              <a:gd name="connsiteX115" fmla="*/ 196644 w 9662615"/>
              <a:gd name="connsiteY115" fmla="*/ 1524565 h 1592835"/>
              <a:gd name="connsiteX116" fmla="*/ 86819 w 9662615"/>
              <a:gd name="connsiteY116" fmla="*/ 1519517 h 1592835"/>
              <a:gd name="connsiteX117" fmla="*/ 53369 w 9662615"/>
              <a:gd name="connsiteY117" fmla="*/ 1516853 h 1592835"/>
              <a:gd name="connsiteX118" fmla="*/ 2359 w 9662615"/>
              <a:gd name="connsiteY118" fmla="*/ 1515247 h 1592835"/>
              <a:gd name="connsiteX119" fmla="*/ 0 w 9662615"/>
              <a:gd name="connsiteY119" fmla="*/ 1514932 h 1592835"/>
              <a:gd name="connsiteX120" fmla="*/ 0 w 9662615"/>
              <a:gd name="connsiteY120" fmla="*/ 0 h 1592835"/>
              <a:gd name="connsiteX0" fmla="*/ 0 w 9662615"/>
              <a:gd name="connsiteY0" fmla="*/ 0 h 1592835"/>
              <a:gd name="connsiteX1" fmla="*/ 9662615 w 9662615"/>
              <a:gd name="connsiteY1" fmla="*/ 0 h 1592835"/>
              <a:gd name="connsiteX2" fmla="*/ 9662615 w 9662615"/>
              <a:gd name="connsiteY2" fmla="*/ 1280346 h 1592835"/>
              <a:gd name="connsiteX3" fmla="*/ 9658420 w 9662615"/>
              <a:gd name="connsiteY3" fmla="*/ 1280106 h 1592835"/>
              <a:gd name="connsiteX4" fmla="*/ 9469546 w 9662615"/>
              <a:gd name="connsiteY4" fmla="*/ 1289837 h 1592835"/>
              <a:gd name="connsiteX5" fmla="*/ 9385895 w 9662615"/>
              <a:gd name="connsiteY5" fmla="*/ 1269203 h 1592835"/>
              <a:gd name="connsiteX6" fmla="*/ 9144767 w 9662615"/>
              <a:gd name="connsiteY6" fmla="*/ 1264120 h 1592835"/>
              <a:gd name="connsiteX7" fmla="*/ 8837252 w 9662615"/>
              <a:gd name="connsiteY7" fmla="*/ 1350515 h 1592835"/>
              <a:gd name="connsiteX8" fmla="*/ 8705466 w 9662615"/>
              <a:gd name="connsiteY8" fmla="*/ 1342419 h 1592835"/>
              <a:gd name="connsiteX9" fmla="*/ 8652221 w 9662615"/>
              <a:gd name="connsiteY9" fmla="*/ 1326906 h 1592835"/>
              <a:gd name="connsiteX10" fmla="*/ 8632312 w 9662615"/>
              <a:gd name="connsiteY10" fmla="*/ 1326025 h 1592835"/>
              <a:gd name="connsiteX11" fmla="*/ 8591582 w 9662615"/>
              <a:gd name="connsiteY11" fmla="*/ 1341666 h 1592835"/>
              <a:gd name="connsiteX12" fmla="*/ 8537336 w 9662615"/>
              <a:gd name="connsiteY12" fmla="*/ 1341684 h 1592835"/>
              <a:gd name="connsiteX13" fmla="*/ 8472508 w 9662615"/>
              <a:gd name="connsiteY13" fmla="*/ 1363109 h 1592835"/>
              <a:gd name="connsiteX14" fmla="*/ 8258477 w 9662615"/>
              <a:gd name="connsiteY14" fmla="*/ 1370666 h 1592835"/>
              <a:gd name="connsiteX15" fmla="*/ 8197961 w 9662615"/>
              <a:gd name="connsiteY15" fmla="*/ 1392804 h 1592835"/>
              <a:gd name="connsiteX16" fmla="*/ 8171196 w 9662615"/>
              <a:gd name="connsiteY16" fmla="*/ 1397216 h 1592835"/>
              <a:gd name="connsiteX17" fmla="*/ 8127667 w 9662615"/>
              <a:gd name="connsiteY17" fmla="*/ 1418254 h 1592835"/>
              <a:gd name="connsiteX18" fmla="*/ 7974579 w 9662615"/>
              <a:gd name="connsiteY18" fmla="*/ 1383439 h 1592835"/>
              <a:gd name="connsiteX19" fmla="*/ 7768351 w 9662615"/>
              <a:gd name="connsiteY19" fmla="*/ 1395051 h 1592835"/>
              <a:gd name="connsiteX20" fmla="*/ 7635985 w 9662615"/>
              <a:gd name="connsiteY20" fmla="*/ 1386363 h 1592835"/>
              <a:gd name="connsiteX21" fmla="*/ 7466069 w 9662615"/>
              <a:gd name="connsiteY21" fmla="*/ 1377654 h 1592835"/>
              <a:gd name="connsiteX22" fmla="*/ 7355642 w 9662615"/>
              <a:gd name="connsiteY22" fmla="*/ 1407761 h 1592835"/>
              <a:gd name="connsiteX23" fmla="*/ 7151610 w 9662615"/>
              <a:gd name="connsiteY23" fmla="*/ 1397856 h 1592835"/>
              <a:gd name="connsiteX24" fmla="*/ 7082147 w 9662615"/>
              <a:gd name="connsiteY24" fmla="*/ 1406113 h 1592835"/>
              <a:gd name="connsiteX25" fmla="*/ 7014958 w 9662615"/>
              <a:gd name="connsiteY25" fmla="*/ 1396883 h 1592835"/>
              <a:gd name="connsiteX26" fmla="*/ 6907567 w 9662615"/>
              <a:gd name="connsiteY26" fmla="*/ 1419149 h 1592835"/>
              <a:gd name="connsiteX27" fmla="*/ 6748428 w 9662615"/>
              <a:gd name="connsiteY27" fmla="*/ 1420308 h 1592835"/>
              <a:gd name="connsiteX28" fmla="*/ 6654257 w 9662615"/>
              <a:gd name="connsiteY28" fmla="*/ 1424143 h 1592835"/>
              <a:gd name="connsiteX29" fmla="*/ 6620123 w 9662615"/>
              <a:gd name="connsiteY29" fmla="*/ 1430535 h 1592835"/>
              <a:gd name="connsiteX30" fmla="*/ 6571355 w 9662615"/>
              <a:gd name="connsiteY30" fmla="*/ 1436144 h 1592835"/>
              <a:gd name="connsiteX31" fmla="*/ 6486557 w 9662615"/>
              <a:gd name="connsiteY31" fmla="*/ 1449861 h 1592835"/>
              <a:gd name="connsiteX32" fmla="*/ 6370419 w 9662615"/>
              <a:gd name="connsiteY32" fmla="*/ 1461649 h 1592835"/>
              <a:gd name="connsiteX33" fmla="*/ 6278839 w 9662615"/>
              <a:gd name="connsiteY33" fmla="*/ 1449160 h 1592835"/>
              <a:gd name="connsiteX34" fmla="*/ 6272455 w 9662615"/>
              <a:gd name="connsiteY34" fmla="*/ 1453191 h 1592835"/>
              <a:gd name="connsiteX35" fmla="*/ 6212659 w 9662615"/>
              <a:gd name="connsiteY35" fmla="*/ 1454850 h 1592835"/>
              <a:gd name="connsiteX36" fmla="*/ 6069317 w 9662615"/>
              <a:gd name="connsiteY36" fmla="*/ 1445838 h 1592835"/>
              <a:gd name="connsiteX37" fmla="*/ 5878477 w 9662615"/>
              <a:gd name="connsiteY37" fmla="*/ 1439180 h 1592835"/>
              <a:gd name="connsiteX38" fmla="*/ 5838387 w 9662615"/>
              <a:gd name="connsiteY38" fmla="*/ 1444679 h 1592835"/>
              <a:gd name="connsiteX39" fmla="*/ 5771136 w 9662615"/>
              <a:gd name="connsiteY39" fmla="*/ 1453639 h 1592835"/>
              <a:gd name="connsiteX40" fmla="*/ 5724081 w 9662615"/>
              <a:gd name="connsiteY40" fmla="*/ 1470431 h 1592835"/>
              <a:gd name="connsiteX41" fmla="*/ 5666577 w 9662615"/>
              <a:gd name="connsiteY41" fmla="*/ 1473921 h 1592835"/>
              <a:gd name="connsiteX42" fmla="*/ 5649068 w 9662615"/>
              <a:gd name="connsiteY42" fmla="*/ 1461676 h 1592835"/>
              <a:gd name="connsiteX43" fmla="*/ 5588902 w 9662615"/>
              <a:gd name="connsiteY43" fmla="*/ 1469647 h 1592835"/>
              <a:gd name="connsiteX44" fmla="*/ 5498090 w 9662615"/>
              <a:gd name="connsiteY44" fmla="*/ 1483173 h 1592835"/>
              <a:gd name="connsiteX45" fmla="*/ 5444641 w 9662615"/>
              <a:gd name="connsiteY45" fmla="*/ 1487602 h 1592835"/>
              <a:gd name="connsiteX46" fmla="*/ 5299812 w 9662615"/>
              <a:gd name="connsiteY46" fmla="*/ 1503362 h 1592835"/>
              <a:gd name="connsiteX47" fmla="*/ 5213947 w 9662615"/>
              <a:gd name="connsiteY47" fmla="*/ 1516637 h 1592835"/>
              <a:gd name="connsiteX48" fmla="*/ 5090342 w 9662615"/>
              <a:gd name="connsiteY48" fmla="*/ 1546680 h 1592835"/>
              <a:gd name="connsiteX49" fmla="*/ 5129812 w 9662615"/>
              <a:gd name="connsiteY49" fmla="*/ 1521277 h 1592835"/>
              <a:gd name="connsiteX50" fmla="*/ 5059484 w 9662615"/>
              <a:gd name="connsiteY50" fmla="*/ 1546802 h 1592835"/>
              <a:gd name="connsiteX51" fmla="*/ 5038524 w 9662615"/>
              <a:gd name="connsiteY51" fmla="*/ 1545675 h 1592835"/>
              <a:gd name="connsiteX52" fmla="*/ 5026564 w 9662615"/>
              <a:gd name="connsiteY52" fmla="*/ 1545376 h 1592835"/>
              <a:gd name="connsiteX53" fmla="*/ 4969433 w 9662615"/>
              <a:gd name="connsiteY53" fmla="*/ 1550865 h 1592835"/>
              <a:gd name="connsiteX54" fmla="*/ 4921303 w 9662615"/>
              <a:gd name="connsiteY54" fmla="*/ 1575379 h 1592835"/>
              <a:gd name="connsiteX55" fmla="*/ 4863775 w 9662615"/>
              <a:gd name="connsiteY55" fmla="*/ 1562633 h 1592835"/>
              <a:gd name="connsiteX56" fmla="*/ 4847242 w 9662615"/>
              <a:gd name="connsiteY56" fmla="*/ 1565435 h 1592835"/>
              <a:gd name="connsiteX57" fmla="*/ 4856839 w 9662615"/>
              <a:gd name="connsiteY57" fmla="*/ 1592835 h 1592835"/>
              <a:gd name="connsiteX58" fmla="*/ 4791466 w 9662615"/>
              <a:gd name="connsiteY58" fmla="*/ 1561324 h 1592835"/>
              <a:gd name="connsiteX59" fmla="*/ 4784247 w 9662615"/>
              <a:gd name="connsiteY59" fmla="*/ 1562342 h 1592835"/>
              <a:gd name="connsiteX60" fmla="*/ 4748477 w 9662615"/>
              <a:gd name="connsiteY60" fmla="*/ 1556925 h 1592835"/>
              <a:gd name="connsiteX61" fmla="*/ 4730033 w 9662615"/>
              <a:gd name="connsiteY61" fmla="*/ 1555274 h 1592835"/>
              <a:gd name="connsiteX62" fmla="*/ 4697562 w 9662615"/>
              <a:gd name="connsiteY62" fmla="*/ 1551206 h 1592835"/>
              <a:gd name="connsiteX63" fmla="*/ 4662664 w 9662615"/>
              <a:gd name="connsiteY63" fmla="*/ 1573162 h 1592835"/>
              <a:gd name="connsiteX64" fmla="*/ 4603028 w 9662615"/>
              <a:gd name="connsiteY64" fmla="*/ 1568821 h 1592835"/>
              <a:gd name="connsiteX65" fmla="*/ 4541612 w 9662615"/>
              <a:gd name="connsiteY65" fmla="*/ 1545262 h 1592835"/>
              <a:gd name="connsiteX66" fmla="*/ 4422155 w 9662615"/>
              <a:gd name="connsiteY66" fmla="*/ 1542059 h 1592835"/>
              <a:gd name="connsiteX67" fmla="*/ 4221826 w 9662615"/>
              <a:gd name="connsiteY67" fmla="*/ 1508923 h 1592835"/>
              <a:gd name="connsiteX68" fmla="*/ 4096601 w 9662615"/>
              <a:gd name="connsiteY68" fmla="*/ 1521563 h 1592835"/>
              <a:gd name="connsiteX69" fmla="*/ 3970635 w 9662615"/>
              <a:gd name="connsiteY69" fmla="*/ 1544815 h 1592835"/>
              <a:gd name="connsiteX70" fmla="*/ 3833906 w 9662615"/>
              <a:gd name="connsiteY70" fmla="*/ 1516637 h 1592835"/>
              <a:gd name="connsiteX71" fmla="*/ 3696258 w 9662615"/>
              <a:gd name="connsiteY71" fmla="*/ 1537563 h 1592835"/>
              <a:gd name="connsiteX72" fmla="*/ 3594070 w 9662615"/>
              <a:gd name="connsiteY72" fmla="*/ 1509422 h 1592835"/>
              <a:gd name="connsiteX73" fmla="*/ 3565233 w 9662615"/>
              <a:gd name="connsiteY73" fmla="*/ 1515122 h 1592835"/>
              <a:gd name="connsiteX74" fmla="*/ 3560267 w 9662615"/>
              <a:gd name="connsiteY74" fmla="*/ 1516288 h 1592835"/>
              <a:gd name="connsiteX75" fmla="*/ 3540258 w 9662615"/>
              <a:gd name="connsiteY75" fmla="*/ 1516976 h 1592835"/>
              <a:gd name="connsiteX76" fmla="*/ 3534780 w 9662615"/>
              <a:gd name="connsiteY76" fmla="*/ 1522141 h 1592835"/>
              <a:gd name="connsiteX77" fmla="*/ 3504783 w 9662615"/>
              <a:gd name="connsiteY77" fmla="*/ 1526739 h 1592835"/>
              <a:gd name="connsiteX78" fmla="*/ 3430805 w 9662615"/>
              <a:gd name="connsiteY78" fmla="*/ 1542521 h 1592835"/>
              <a:gd name="connsiteX79" fmla="*/ 3292707 w 9662615"/>
              <a:gd name="connsiteY79" fmla="*/ 1520490 h 1592835"/>
              <a:gd name="connsiteX80" fmla="*/ 3187872 w 9662615"/>
              <a:gd name="connsiteY80" fmla="*/ 1519991 h 1592835"/>
              <a:gd name="connsiteX81" fmla="*/ 3148026 w 9662615"/>
              <a:gd name="connsiteY81" fmla="*/ 1524777 h 1592835"/>
              <a:gd name="connsiteX82" fmla="*/ 3092394 w 9662615"/>
              <a:gd name="connsiteY82" fmla="*/ 1528115 h 1592835"/>
              <a:gd name="connsiteX83" fmla="*/ 2994200 w 9662615"/>
              <a:gd name="connsiteY83" fmla="*/ 1537857 h 1592835"/>
              <a:gd name="connsiteX84" fmla="*/ 2862301 w 9662615"/>
              <a:gd name="connsiteY84" fmla="*/ 1544250 h 1592835"/>
              <a:gd name="connsiteX85" fmla="*/ 2766335 w 9662615"/>
              <a:gd name="connsiteY85" fmla="*/ 1527662 h 1592835"/>
              <a:gd name="connsiteX86" fmla="*/ 2757836 w 9662615"/>
              <a:gd name="connsiteY86" fmla="*/ 1531371 h 1592835"/>
              <a:gd name="connsiteX87" fmla="*/ 2691555 w 9662615"/>
              <a:gd name="connsiteY87" fmla="*/ 1530283 h 1592835"/>
              <a:gd name="connsiteX88" fmla="*/ 2491676 w 9662615"/>
              <a:gd name="connsiteY88" fmla="*/ 1500859 h 1592835"/>
              <a:gd name="connsiteX89" fmla="*/ 2378036 w 9662615"/>
              <a:gd name="connsiteY89" fmla="*/ 1520645 h 1592835"/>
              <a:gd name="connsiteX90" fmla="*/ 2284269 w 9662615"/>
              <a:gd name="connsiteY90" fmla="*/ 1503068 h 1592835"/>
              <a:gd name="connsiteX91" fmla="*/ 2207104 w 9662615"/>
              <a:gd name="connsiteY91" fmla="*/ 1508888 h 1592835"/>
              <a:gd name="connsiteX92" fmla="*/ 2149226 w 9662615"/>
              <a:gd name="connsiteY92" fmla="*/ 1523409 h 1592835"/>
              <a:gd name="connsiteX93" fmla="*/ 2084783 w 9662615"/>
              <a:gd name="connsiteY93" fmla="*/ 1524245 h 1592835"/>
              <a:gd name="connsiteX94" fmla="*/ 2070075 w 9662615"/>
              <a:gd name="connsiteY94" fmla="*/ 1511285 h 1592835"/>
              <a:gd name="connsiteX95" fmla="*/ 2001057 w 9662615"/>
              <a:gd name="connsiteY95" fmla="*/ 1516449 h 1592835"/>
              <a:gd name="connsiteX96" fmla="*/ 1896330 w 9662615"/>
              <a:gd name="connsiteY96" fmla="*/ 1525725 h 1592835"/>
              <a:gd name="connsiteX97" fmla="*/ 1835994 w 9662615"/>
              <a:gd name="connsiteY97" fmla="*/ 1527678 h 1592835"/>
              <a:gd name="connsiteX98" fmla="*/ 1671119 w 9662615"/>
              <a:gd name="connsiteY98" fmla="*/ 1536701 h 1592835"/>
              <a:gd name="connsiteX99" fmla="*/ 1601337 w 9662615"/>
              <a:gd name="connsiteY99" fmla="*/ 1548552 h 1592835"/>
              <a:gd name="connsiteX100" fmla="*/ 1407755 w 9662615"/>
              <a:gd name="connsiteY100" fmla="*/ 1571444 h 1592835"/>
              <a:gd name="connsiteX101" fmla="*/ 1271994 w 9662615"/>
              <a:gd name="connsiteY101" fmla="*/ 1579471 h 1592835"/>
              <a:gd name="connsiteX102" fmla="*/ 1249226 w 9662615"/>
              <a:gd name="connsiteY102" fmla="*/ 1583140 h 1592835"/>
              <a:gd name="connsiteX103" fmla="*/ 1217719 w 9662615"/>
              <a:gd name="connsiteY103" fmla="*/ 1580863 h 1592835"/>
              <a:gd name="connsiteX104" fmla="*/ 1091432 w 9662615"/>
              <a:gd name="connsiteY104" fmla="*/ 1571003 h 1592835"/>
              <a:gd name="connsiteX105" fmla="*/ 992039 w 9662615"/>
              <a:gd name="connsiteY105" fmla="*/ 1556662 h 1592835"/>
              <a:gd name="connsiteX106" fmla="*/ 868264 w 9662615"/>
              <a:gd name="connsiteY106" fmla="*/ 1566392 h 1592835"/>
              <a:gd name="connsiteX107" fmla="*/ 792765 w 9662615"/>
              <a:gd name="connsiteY107" fmla="*/ 1563102 h 1592835"/>
              <a:gd name="connsiteX108" fmla="*/ 669055 w 9662615"/>
              <a:gd name="connsiteY108" fmla="*/ 1543638 h 1592835"/>
              <a:gd name="connsiteX109" fmla="*/ 506152 w 9662615"/>
              <a:gd name="connsiteY109" fmla="*/ 1549124 h 1592835"/>
              <a:gd name="connsiteX110" fmla="*/ 472797 w 9662615"/>
              <a:gd name="connsiteY110" fmla="*/ 1568904 h 1592835"/>
              <a:gd name="connsiteX111" fmla="*/ 427864 w 9662615"/>
              <a:gd name="connsiteY111" fmla="*/ 1580848 h 1592835"/>
              <a:gd name="connsiteX112" fmla="*/ 408381 w 9662615"/>
              <a:gd name="connsiteY112" fmla="*/ 1552940 h 1592835"/>
              <a:gd name="connsiteX113" fmla="*/ 267163 w 9662615"/>
              <a:gd name="connsiteY113" fmla="*/ 1531913 h 1592835"/>
              <a:gd name="connsiteX114" fmla="*/ 196644 w 9662615"/>
              <a:gd name="connsiteY114" fmla="*/ 1524565 h 1592835"/>
              <a:gd name="connsiteX115" fmla="*/ 86819 w 9662615"/>
              <a:gd name="connsiteY115" fmla="*/ 1519517 h 1592835"/>
              <a:gd name="connsiteX116" fmla="*/ 53369 w 9662615"/>
              <a:gd name="connsiteY116" fmla="*/ 1516853 h 1592835"/>
              <a:gd name="connsiteX117" fmla="*/ 2359 w 9662615"/>
              <a:gd name="connsiteY117" fmla="*/ 1515247 h 1592835"/>
              <a:gd name="connsiteX118" fmla="*/ 0 w 9662615"/>
              <a:gd name="connsiteY118" fmla="*/ 1514932 h 1592835"/>
              <a:gd name="connsiteX119" fmla="*/ 0 w 9662615"/>
              <a:gd name="connsiteY119" fmla="*/ 0 h 1592835"/>
              <a:gd name="connsiteX0" fmla="*/ 0 w 9662615"/>
              <a:gd name="connsiteY0" fmla="*/ 0 h 1592835"/>
              <a:gd name="connsiteX1" fmla="*/ 9662615 w 9662615"/>
              <a:gd name="connsiteY1" fmla="*/ 0 h 1592835"/>
              <a:gd name="connsiteX2" fmla="*/ 9662615 w 9662615"/>
              <a:gd name="connsiteY2" fmla="*/ 1280346 h 1592835"/>
              <a:gd name="connsiteX3" fmla="*/ 9658420 w 9662615"/>
              <a:gd name="connsiteY3" fmla="*/ 1280106 h 1592835"/>
              <a:gd name="connsiteX4" fmla="*/ 9469546 w 9662615"/>
              <a:gd name="connsiteY4" fmla="*/ 1289837 h 1592835"/>
              <a:gd name="connsiteX5" fmla="*/ 9385895 w 9662615"/>
              <a:gd name="connsiteY5" fmla="*/ 1269203 h 1592835"/>
              <a:gd name="connsiteX6" fmla="*/ 9144767 w 9662615"/>
              <a:gd name="connsiteY6" fmla="*/ 1264120 h 1592835"/>
              <a:gd name="connsiteX7" fmla="*/ 8837252 w 9662615"/>
              <a:gd name="connsiteY7" fmla="*/ 1350515 h 1592835"/>
              <a:gd name="connsiteX8" fmla="*/ 8705466 w 9662615"/>
              <a:gd name="connsiteY8" fmla="*/ 1342419 h 1592835"/>
              <a:gd name="connsiteX9" fmla="*/ 8652221 w 9662615"/>
              <a:gd name="connsiteY9" fmla="*/ 1326906 h 1592835"/>
              <a:gd name="connsiteX10" fmla="*/ 8632312 w 9662615"/>
              <a:gd name="connsiteY10" fmla="*/ 1326025 h 1592835"/>
              <a:gd name="connsiteX11" fmla="*/ 8591582 w 9662615"/>
              <a:gd name="connsiteY11" fmla="*/ 1341666 h 1592835"/>
              <a:gd name="connsiteX12" fmla="*/ 8537336 w 9662615"/>
              <a:gd name="connsiteY12" fmla="*/ 1341684 h 1592835"/>
              <a:gd name="connsiteX13" fmla="*/ 8472508 w 9662615"/>
              <a:gd name="connsiteY13" fmla="*/ 1363109 h 1592835"/>
              <a:gd name="connsiteX14" fmla="*/ 8258477 w 9662615"/>
              <a:gd name="connsiteY14" fmla="*/ 1370666 h 1592835"/>
              <a:gd name="connsiteX15" fmla="*/ 8197961 w 9662615"/>
              <a:gd name="connsiteY15" fmla="*/ 1392804 h 1592835"/>
              <a:gd name="connsiteX16" fmla="*/ 8171196 w 9662615"/>
              <a:gd name="connsiteY16" fmla="*/ 1397216 h 1592835"/>
              <a:gd name="connsiteX17" fmla="*/ 8127667 w 9662615"/>
              <a:gd name="connsiteY17" fmla="*/ 1418254 h 1592835"/>
              <a:gd name="connsiteX18" fmla="*/ 7974579 w 9662615"/>
              <a:gd name="connsiteY18" fmla="*/ 1383439 h 1592835"/>
              <a:gd name="connsiteX19" fmla="*/ 7768351 w 9662615"/>
              <a:gd name="connsiteY19" fmla="*/ 1395051 h 1592835"/>
              <a:gd name="connsiteX20" fmla="*/ 7635985 w 9662615"/>
              <a:gd name="connsiteY20" fmla="*/ 1386363 h 1592835"/>
              <a:gd name="connsiteX21" fmla="*/ 7466069 w 9662615"/>
              <a:gd name="connsiteY21" fmla="*/ 1377654 h 1592835"/>
              <a:gd name="connsiteX22" fmla="*/ 7355642 w 9662615"/>
              <a:gd name="connsiteY22" fmla="*/ 1407761 h 1592835"/>
              <a:gd name="connsiteX23" fmla="*/ 7151610 w 9662615"/>
              <a:gd name="connsiteY23" fmla="*/ 1397856 h 1592835"/>
              <a:gd name="connsiteX24" fmla="*/ 7082147 w 9662615"/>
              <a:gd name="connsiteY24" fmla="*/ 1406113 h 1592835"/>
              <a:gd name="connsiteX25" fmla="*/ 7014958 w 9662615"/>
              <a:gd name="connsiteY25" fmla="*/ 1396883 h 1592835"/>
              <a:gd name="connsiteX26" fmla="*/ 6907567 w 9662615"/>
              <a:gd name="connsiteY26" fmla="*/ 1419149 h 1592835"/>
              <a:gd name="connsiteX27" fmla="*/ 6748428 w 9662615"/>
              <a:gd name="connsiteY27" fmla="*/ 1420308 h 1592835"/>
              <a:gd name="connsiteX28" fmla="*/ 6654257 w 9662615"/>
              <a:gd name="connsiteY28" fmla="*/ 1424143 h 1592835"/>
              <a:gd name="connsiteX29" fmla="*/ 6620123 w 9662615"/>
              <a:gd name="connsiteY29" fmla="*/ 1430535 h 1592835"/>
              <a:gd name="connsiteX30" fmla="*/ 6571355 w 9662615"/>
              <a:gd name="connsiteY30" fmla="*/ 1436144 h 1592835"/>
              <a:gd name="connsiteX31" fmla="*/ 6486557 w 9662615"/>
              <a:gd name="connsiteY31" fmla="*/ 1449861 h 1592835"/>
              <a:gd name="connsiteX32" fmla="*/ 6370419 w 9662615"/>
              <a:gd name="connsiteY32" fmla="*/ 1461649 h 1592835"/>
              <a:gd name="connsiteX33" fmla="*/ 6278839 w 9662615"/>
              <a:gd name="connsiteY33" fmla="*/ 1449160 h 1592835"/>
              <a:gd name="connsiteX34" fmla="*/ 6272455 w 9662615"/>
              <a:gd name="connsiteY34" fmla="*/ 1453191 h 1592835"/>
              <a:gd name="connsiteX35" fmla="*/ 6212659 w 9662615"/>
              <a:gd name="connsiteY35" fmla="*/ 1454850 h 1592835"/>
              <a:gd name="connsiteX36" fmla="*/ 6069317 w 9662615"/>
              <a:gd name="connsiteY36" fmla="*/ 1445838 h 1592835"/>
              <a:gd name="connsiteX37" fmla="*/ 5878477 w 9662615"/>
              <a:gd name="connsiteY37" fmla="*/ 1439180 h 1592835"/>
              <a:gd name="connsiteX38" fmla="*/ 5838387 w 9662615"/>
              <a:gd name="connsiteY38" fmla="*/ 1444679 h 1592835"/>
              <a:gd name="connsiteX39" fmla="*/ 5771136 w 9662615"/>
              <a:gd name="connsiteY39" fmla="*/ 1453639 h 1592835"/>
              <a:gd name="connsiteX40" fmla="*/ 5724081 w 9662615"/>
              <a:gd name="connsiteY40" fmla="*/ 1470431 h 1592835"/>
              <a:gd name="connsiteX41" fmla="*/ 5666577 w 9662615"/>
              <a:gd name="connsiteY41" fmla="*/ 1473921 h 1592835"/>
              <a:gd name="connsiteX42" fmla="*/ 5649068 w 9662615"/>
              <a:gd name="connsiteY42" fmla="*/ 1461676 h 1592835"/>
              <a:gd name="connsiteX43" fmla="*/ 5588902 w 9662615"/>
              <a:gd name="connsiteY43" fmla="*/ 1469647 h 1592835"/>
              <a:gd name="connsiteX44" fmla="*/ 5498090 w 9662615"/>
              <a:gd name="connsiteY44" fmla="*/ 1483173 h 1592835"/>
              <a:gd name="connsiteX45" fmla="*/ 5444641 w 9662615"/>
              <a:gd name="connsiteY45" fmla="*/ 1487602 h 1592835"/>
              <a:gd name="connsiteX46" fmla="*/ 5299812 w 9662615"/>
              <a:gd name="connsiteY46" fmla="*/ 1503362 h 1592835"/>
              <a:gd name="connsiteX47" fmla="*/ 5213947 w 9662615"/>
              <a:gd name="connsiteY47" fmla="*/ 1516637 h 1592835"/>
              <a:gd name="connsiteX48" fmla="*/ 5090342 w 9662615"/>
              <a:gd name="connsiteY48" fmla="*/ 1546680 h 1592835"/>
              <a:gd name="connsiteX49" fmla="*/ 5129812 w 9662615"/>
              <a:gd name="connsiteY49" fmla="*/ 1521277 h 1592835"/>
              <a:gd name="connsiteX50" fmla="*/ 5059484 w 9662615"/>
              <a:gd name="connsiteY50" fmla="*/ 1546802 h 1592835"/>
              <a:gd name="connsiteX51" fmla="*/ 5038524 w 9662615"/>
              <a:gd name="connsiteY51" fmla="*/ 1545675 h 1592835"/>
              <a:gd name="connsiteX52" fmla="*/ 5026564 w 9662615"/>
              <a:gd name="connsiteY52" fmla="*/ 1545376 h 1592835"/>
              <a:gd name="connsiteX53" fmla="*/ 4969433 w 9662615"/>
              <a:gd name="connsiteY53" fmla="*/ 1550865 h 1592835"/>
              <a:gd name="connsiteX54" fmla="*/ 4921303 w 9662615"/>
              <a:gd name="connsiteY54" fmla="*/ 1575379 h 1592835"/>
              <a:gd name="connsiteX55" fmla="*/ 4863775 w 9662615"/>
              <a:gd name="connsiteY55" fmla="*/ 1562633 h 1592835"/>
              <a:gd name="connsiteX56" fmla="*/ 4847242 w 9662615"/>
              <a:gd name="connsiteY56" fmla="*/ 1565435 h 1592835"/>
              <a:gd name="connsiteX57" fmla="*/ 4856839 w 9662615"/>
              <a:gd name="connsiteY57" fmla="*/ 1592835 h 1592835"/>
              <a:gd name="connsiteX58" fmla="*/ 4791466 w 9662615"/>
              <a:gd name="connsiteY58" fmla="*/ 1561324 h 1592835"/>
              <a:gd name="connsiteX59" fmla="*/ 4784247 w 9662615"/>
              <a:gd name="connsiteY59" fmla="*/ 1562342 h 1592835"/>
              <a:gd name="connsiteX60" fmla="*/ 4730033 w 9662615"/>
              <a:gd name="connsiteY60" fmla="*/ 1555274 h 1592835"/>
              <a:gd name="connsiteX61" fmla="*/ 4697562 w 9662615"/>
              <a:gd name="connsiteY61" fmla="*/ 1551206 h 1592835"/>
              <a:gd name="connsiteX62" fmla="*/ 4662664 w 9662615"/>
              <a:gd name="connsiteY62" fmla="*/ 1573162 h 1592835"/>
              <a:gd name="connsiteX63" fmla="*/ 4603028 w 9662615"/>
              <a:gd name="connsiteY63" fmla="*/ 1568821 h 1592835"/>
              <a:gd name="connsiteX64" fmla="*/ 4541612 w 9662615"/>
              <a:gd name="connsiteY64" fmla="*/ 1545262 h 1592835"/>
              <a:gd name="connsiteX65" fmla="*/ 4422155 w 9662615"/>
              <a:gd name="connsiteY65" fmla="*/ 1542059 h 1592835"/>
              <a:gd name="connsiteX66" fmla="*/ 4221826 w 9662615"/>
              <a:gd name="connsiteY66" fmla="*/ 1508923 h 1592835"/>
              <a:gd name="connsiteX67" fmla="*/ 4096601 w 9662615"/>
              <a:gd name="connsiteY67" fmla="*/ 1521563 h 1592835"/>
              <a:gd name="connsiteX68" fmla="*/ 3970635 w 9662615"/>
              <a:gd name="connsiteY68" fmla="*/ 1544815 h 1592835"/>
              <a:gd name="connsiteX69" fmla="*/ 3833906 w 9662615"/>
              <a:gd name="connsiteY69" fmla="*/ 1516637 h 1592835"/>
              <a:gd name="connsiteX70" fmla="*/ 3696258 w 9662615"/>
              <a:gd name="connsiteY70" fmla="*/ 1537563 h 1592835"/>
              <a:gd name="connsiteX71" fmla="*/ 3594070 w 9662615"/>
              <a:gd name="connsiteY71" fmla="*/ 1509422 h 1592835"/>
              <a:gd name="connsiteX72" fmla="*/ 3565233 w 9662615"/>
              <a:gd name="connsiteY72" fmla="*/ 1515122 h 1592835"/>
              <a:gd name="connsiteX73" fmla="*/ 3560267 w 9662615"/>
              <a:gd name="connsiteY73" fmla="*/ 1516288 h 1592835"/>
              <a:gd name="connsiteX74" fmla="*/ 3540258 w 9662615"/>
              <a:gd name="connsiteY74" fmla="*/ 1516976 h 1592835"/>
              <a:gd name="connsiteX75" fmla="*/ 3534780 w 9662615"/>
              <a:gd name="connsiteY75" fmla="*/ 1522141 h 1592835"/>
              <a:gd name="connsiteX76" fmla="*/ 3504783 w 9662615"/>
              <a:gd name="connsiteY76" fmla="*/ 1526739 h 1592835"/>
              <a:gd name="connsiteX77" fmla="*/ 3430805 w 9662615"/>
              <a:gd name="connsiteY77" fmla="*/ 1542521 h 1592835"/>
              <a:gd name="connsiteX78" fmla="*/ 3292707 w 9662615"/>
              <a:gd name="connsiteY78" fmla="*/ 1520490 h 1592835"/>
              <a:gd name="connsiteX79" fmla="*/ 3187872 w 9662615"/>
              <a:gd name="connsiteY79" fmla="*/ 1519991 h 1592835"/>
              <a:gd name="connsiteX80" fmla="*/ 3148026 w 9662615"/>
              <a:gd name="connsiteY80" fmla="*/ 1524777 h 1592835"/>
              <a:gd name="connsiteX81" fmla="*/ 3092394 w 9662615"/>
              <a:gd name="connsiteY81" fmla="*/ 1528115 h 1592835"/>
              <a:gd name="connsiteX82" fmla="*/ 2994200 w 9662615"/>
              <a:gd name="connsiteY82" fmla="*/ 1537857 h 1592835"/>
              <a:gd name="connsiteX83" fmla="*/ 2862301 w 9662615"/>
              <a:gd name="connsiteY83" fmla="*/ 1544250 h 1592835"/>
              <a:gd name="connsiteX84" fmla="*/ 2766335 w 9662615"/>
              <a:gd name="connsiteY84" fmla="*/ 1527662 h 1592835"/>
              <a:gd name="connsiteX85" fmla="*/ 2757836 w 9662615"/>
              <a:gd name="connsiteY85" fmla="*/ 1531371 h 1592835"/>
              <a:gd name="connsiteX86" fmla="*/ 2691555 w 9662615"/>
              <a:gd name="connsiteY86" fmla="*/ 1530283 h 1592835"/>
              <a:gd name="connsiteX87" fmla="*/ 2491676 w 9662615"/>
              <a:gd name="connsiteY87" fmla="*/ 1500859 h 1592835"/>
              <a:gd name="connsiteX88" fmla="*/ 2378036 w 9662615"/>
              <a:gd name="connsiteY88" fmla="*/ 1520645 h 1592835"/>
              <a:gd name="connsiteX89" fmla="*/ 2284269 w 9662615"/>
              <a:gd name="connsiteY89" fmla="*/ 1503068 h 1592835"/>
              <a:gd name="connsiteX90" fmla="*/ 2207104 w 9662615"/>
              <a:gd name="connsiteY90" fmla="*/ 1508888 h 1592835"/>
              <a:gd name="connsiteX91" fmla="*/ 2149226 w 9662615"/>
              <a:gd name="connsiteY91" fmla="*/ 1523409 h 1592835"/>
              <a:gd name="connsiteX92" fmla="*/ 2084783 w 9662615"/>
              <a:gd name="connsiteY92" fmla="*/ 1524245 h 1592835"/>
              <a:gd name="connsiteX93" fmla="*/ 2070075 w 9662615"/>
              <a:gd name="connsiteY93" fmla="*/ 1511285 h 1592835"/>
              <a:gd name="connsiteX94" fmla="*/ 2001057 w 9662615"/>
              <a:gd name="connsiteY94" fmla="*/ 1516449 h 1592835"/>
              <a:gd name="connsiteX95" fmla="*/ 1896330 w 9662615"/>
              <a:gd name="connsiteY95" fmla="*/ 1525725 h 1592835"/>
              <a:gd name="connsiteX96" fmla="*/ 1835994 w 9662615"/>
              <a:gd name="connsiteY96" fmla="*/ 1527678 h 1592835"/>
              <a:gd name="connsiteX97" fmla="*/ 1671119 w 9662615"/>
              <a:gd name="connsiteY97" fmla="*/ 1536701 h 1592835"/>
              <a:gd name="connsiteX98" fmla="*/ 1601337 w 9662615"/>
              <a:gd name="connsiteY98" fmla="*/ 1548552 h 1592835"/>
              <a:gd name="connsiteX99" fmla="*/ 1407755 w 9662615"/>
              <a:gd name="connsiteY99" fmla="*/ 1571444 h 1592835"/>
              <a:gd name="connsiteX100" fmla="*/ 1271994 w 9662615"/>
              <a:gd name="connsiteY100" fmla="*/ 1579471 h 1592835"/>
              <a:gd name="connsiteX101" fmla="*/ 1249226 w 9662615"/>
              <a:gd name="connsiteY101" fmla="*/ 1583140 h 1592835"/>
              <a:gd name="connsiteX102" fmla="*/ 1217719 w 9662615"/>
              <a:gd name="connsiteY102" fmla="*/ 1580863 h 1592835"/>
              <a:gd name="connsiteX103" fmla="*/ 1091432 w 9662615"/>
              <a:gd name="connsiteY103" fmla="*/ 1571003 h 1592835"/>
              <a:gd name="connsiteX104" fmla="*/ 992039 w 9662615"/>
              <a:gd name="connsiteY104" fmla="*/ 1556662 h 1592835"/>
              <a:gd name="connsiteX105" fmla="*/ 868264 w 9662615"/>
              <a:gd name="connsiteY105" fmla="*/ 1566392 h 1592835"/>
              <a:gd name="connsiteX106" fmla="*/ 792765 w 9662615"/>
              <a:gd name="connsiteY106" fmla="*/ 1563102 h 1592835"/>
              <a:gd name="connsiteX107" fmla="*/ 669055 w 9662615"/>
              <a:gd name="connsiteY107" fmla="*/ 1543638 h 1592835"/>
              <a:gd name="connsiteX108" fmla="*/ 506152 w 9662615"/>
              <a:gd name="connsiteY108" fmla="*/ 1549124 h 1592835"/>
              <a:gd name="connsiteX109" fmla="*/ 472797 w 9662615"/>
              <a:gd name="connsiteY109" fmla="*/ 1568904 h 1592835"/>
              <a:gd name="connsiteX110" fmla="*/ 427864 w 9662615"/>
              <a:gd name="connsiteY110" fmla="*/ 1580848 h 1592835"/>
              <a:gd name="connsiteX111" fmla="*/ 408381 w 9662615"/>
              <a:gd name="connsiteY111" fmla="*/ 1552940 h 1592835"/>
              <a:gd name="connsiteX112" fmla="*/ 267163 w 9662615"/>
              <a:gd name="connsiteY112" fmla="*/ 1531913 h 1592835"/>
              <a:gd name="connsiteX113" fmla="*/ 196644 w 9662615"/>
              <a:gd name="connsiteY113" fmla="*/ 1524565 h 1592835"/>
              <a:gd name="connsiteX114" fmla="*/ 86819 w 9662615"/>
              <a:gd name="connsiteY114" fmla="*/ 1519517 h 1592835"/>
              <a:gd name="connsiteX115" fmla="*/ 53369 w 9662615"/>
              <a:gd name="connsiteY115" fmla="*/ 1516853 h 1592835"/>
              <a:gd name="connsiteX116" fmla="*/ 2359 w 9662615"/>
              <a:gd name="connsiteY116" fmla="*/ 1515247 h 1592835"/>
              <a:gd name="connsiteX117" fmla="*/ 0 w 9662615"/>
              <a:gd name="connsiteY117" fmla="*/ 1514932 h 1592835"/>
              <a:gd name="connsiteX118" fmla="*/ 0 w 9662615"/>
              <a:gd name="connsiteY118" fmla="*/ 0 h 1592835"/>
              <a:gd name="connsiteX0" fmla="*/ 0 w 9662615"/>
              <a:gd name="connsiteY0" fmla="*/ 0 h 1592835"/>
              <a:gd name="connsiteX1" fmla="*/ 9662615 w 9662615"/>
              <a:gd name="connsiteY1" fmla="*/ 0 h 1592835"/>
              <a:gd name="connsiteX2" fmla="*/ 9662615 w 9662615"/>
              <a:gd name="connsiteY2" fmla="*/ 1280346 h 1592835"/>
              <a:gd name="connsiteX3" fmla="*/ 9658420 w 9662615"/>
              <a:gd name="connsiteY3" fmla="*/ 1280106 h 1592835"/>
              <a:gd name="connsiteX4" fmla="*/ 9469546 w 9662615"/>
              <a:gd name="connsiteY4" fmla="*/ 1289837 h 1592835"/>
              <a:gd name="connsiteX5" fmla="*/ 9385895 w 9662615"/>
              <a:gd name="connsiteY5" fmla="*/ 1269203 h 1592835"/>
              <a:gd name="connsiteX6" fmla="*/ 9144767 w 9662615"/>
              <a:gd name="connsiteY6" fmla="*/ 1264120 h 1592835"/>
              <a:gd name="connsiteX7" fmla="*/ 8837252 w 9662615"/>
              <a:gd name="connsiteY7" fmla="*/ 1350515 h 1592835"/>
              <a:gd name="connsiteX8" fmla="*/ 8705466 w 9662615"/>
              <a:gd name="connsiteY8" fmla="*/ 1342419 h 1592835"/>
              <a:gd name="connsiteX9" fmla="*/ 8652221 w 9662615"/>
              <a:gd name="connsiteY9" fmla="*/ 1326906 h 1592835"/>
              <a:gd name="connsiteX10" fmla="*/ 8632312 w 9662615"/>
              <a:gd name="connsiteY10" fmla="*/ 1326025 h 1592835"/>
              <a:gd name="connsiteX11" fmla="*/ 8591582 w 9662615"/>
              <a:gd name="connsiteY11" fmla="*/ 1341666 h 1592835"/>
              <a:gd name="connsiteX12" fmla="*/ 8537336 w 9662615"/>
              <a:gd name="connsiteY12" fmla="*/ 1341684 h 1592835"/>
              <a:gd name="connsiteX13" fmla="*/ 8472508 w 9662615"/>
              <a:gd name="connsiteY13" fmla="*/ 1363109 h 1592835"/>
              <a:gd name="connsiteX14" fmla="*/ 8258477 w 9662615"/>
              <a:gd name="connsiteY14" fmla="*/ 1370666 h 1592835"/>
              <a:gd name="connsiteX15" fmla="*/ 8197961 w 9662615"/>
              <a:gd name="connsiteY15" fmla="*/ 1392804 h 1592835"/>
              <a:gd name="connsiteX16" fmla="*/ 8171196 w 9662615"/>
              <a:gd name="connsiteY16" fmla="*/ 1397216 h 1592835"/>
              <a:gd name="connsiteX17" fmla="*/ 8127667 w 9662615"/>
              <a:gd name="connsiteY17" fmla="*/ 1418254 h 1592835"/>
              <a:gd name="connsiteX18" fmla="*/ 7974579 w 9662615"/>
              <a:gd name="connsiteY18" fmla="*/ 1383439 h 1592835"/>
              <a:gd name="connsiteX19" fmla="*/ 7768351 w 9662615"/>
              <a:gd name="connsiteY19" fmla="*/ 1395051 h 1592835"/>
              <a:gd name="connsiteX20" fmla="*/ 7635985 w 9662615"/>
              <a:gd name="connsiteY20" fmla="*/ 1386363 h 1592835"/>
              <a:gd name="connsiteX21" fmla="*/ 7466069 w 9662615"/>
              <a:gd name="connsiteY21" fmla="*/ 1377654 h 1592835"/>
              <a:gd name="connsiteX22" fmla="*/ 7355642 w 9662615"/>
              <a:gd name="connsiteY22" fmla="*/ 1407761 h 1592835"/>
              <a:gd name="connsiteX23" fmla="*/ 7151610 w 9662615"/>
              <a:gd name="connsiteY23" fmla="*/ 1397856 h 1592835"/>
              <a:gd name="connsiteX24" fmla="*/ 7082147 w 9662615"/>
              <a:gd name="connsiteY24" fmla="*/ 1406113 h 1592835"/>
              <a:gd name="connsiteX25" fmla="*/ 7014958 w 9662615"/>
              <a:gd name="connsiteY25" fmla="*/ 1396883 h 1592835"/>
              <a:gd name="connsiteX26" fmla="*/ 6907567 w 9662615"/>
              <a:gd name="connsiteY26" fmla="*/ 1419149 h 1592835"/>
              <a:gd name="connsiteX27" fmla="*/ 6748428 w 9662615"/>
              <a:gd name="connsiteY27" fmla="*/ 1420308 h 1592835"/>
              <a:gd name="connsiteX28" fmla="*/ 6654257 w 9662615"/>
              <a:gd name="connsiteY28" fmla="*/ 1424143 h 1592835"/>
              <a:gd name="connsiteX29" fmla="*/ 6620123 w 9662615"/>
              <a:gd name="connsiteY29" fmla="*/ 1430535 h 1592835"/>
              <a:gd name="connsiteX30" fmla="*/ 6571355 w 9662615"/>
              <a:gd name="connsiteY30" fmla="*/ 1436144 h 1592835"/>
              <a:gd name="connsiteX31" fmla="*/ 6486557 w 9662615"/>
              <a:gd name="connsiteY31" fmla="*/ 1449861 h 1592835"/>
              <a:gd name="connsiteX32" fmla="*/ 6370419 w 9662615"/>
              <a:gd name="connsiteY32" fmla="*/ 1461649 h 1592835"/>
              <a:gd name="connsiteX33" fmla="*/ 6278839 w 9662615"/>
              <a:gd name="connsiteY33" fmla="*/ 1449160 h 1592835"/>
              <a:gd name="connsiteX34" fmla="*/ 6272455 w 9662615"/>
              <a:gd name="connsiteY34" fmla="*/ 1453191 h 1592835"/>
              <a:gd name="connsiteX35" fmla="*/ 6212659 w 9662615"/>
              <a:gd name="connsiteY35" fmla="*/ 1454850 h 1592835"/>
              <a:gd name="connsiteX36" fmla="*/ 6069317 w 9662615"/>
              <a:gd name="connsiteY36" fmla="*/ 1445838 h 1592835"/>
              <a:gd name="connsiteX37" fmla="*/ 5878477 w 9662615"/>
              <a:gd name="connsiteY37" fmla="*/ 1439180 h 1592835"/>
              <a:gd name="connsiteX38" fmla="*/ 5838387 w 9662615"/>
              <a:gd name="connsiteY38" fmla="*/ 1444679 h 1592835"/>
              <a:gd name="connsiteX39" fmla="*/ 5771136 w 9662615"/>
              <a:gd name="connsiteY39" fmla="*/ 1453639 h 1592835"/>
              <a:gd name="connsiteX40" fmla="*/ 5724081 w 9662615"/>
              <a:gd name="connsiteY40" fmla="*/ 1470431 h 1592835"/>
              <a:gd name="connsiteX41" fmla="*/ 5666577 w 9662615"/>
              <a:gd name="connsiteY41" fmla="*/ 1473921 h 1592835"/>
              <a:gd name="connsiteX42" fmla="*/ 5649068 w 9662615"/>
              <a:gd name="connsiteY42" fmla="*/ 1461676 h 1592835"/>
              <a:gd name="connsiteX43" fmla="*/ 5588902 w 9662615"/>
              <a:gd name="connsiteY43" fmla="*/ 1469647 h 1592835"/>
              <a:gd name="connsiteX44" fmla="*/ 5498090 w 9662615"/>
              <a:gd name="connsiteY44" fmla="*/ 1483173 h 1592835"/>
              <a:gd name="connsiteX45" fmla="*/ 5444641 w 9662615"/>
              <a:gd name="connsiteY45" fmla="*/ 1487602 h 1592835"/>
              <a:gd name="connsiteX46" fmla="*/ 5299812 w 9662615"/>
              <a:gd name="connsiteY46" fmla="*/ 1503362 h 1592835"/>
              <a:gd name="connsiteX47" fmla="*/ 5213947 w 9662615"/>
              <a:gd name="connsiteY47" fmla="*/ 1516637 h 1592835"/>
              <a:gd name="connsiteX48" fmla="*/ 5090342 w 9662615"/>
              <a:gd name="connsiteY48" fmla="*/ 1546680 h 1592835"/>
              <a:gd name="connsiteX49" fmla="*/ 5129812 w 9662615"/>
              <a:gd name="connsiteY49" fmla="*/ 1521277 h 1592835"/>
              <a:gd name="connsiteX50" fmla="*/ 5059484 w 9662615"/>
              <a:gd name="connsiteY50" fmla="*/ 1546802 h 1592835"/>
              <a:gd name="connsiteX51" fmla="*/ 5038524 w 9662615"/>
              <a:gd name="connsiteY51" fmla="*/ 1545675 h 1592835"/>
              <a:gd name="connsiteX52" fmla="*/ 5026564 w 9662615"/>
              <a:gd name="connsiteY52" fmla="*/ 1545376 h 1592835"/>
              <a:gd name="connsiteX53" fmla="*/ 4969433 w 9662615"/>
              <a:gd name="connsiteY53" fmla="*/ 1550865 h 1592835"/>
              <a:gd name="connsiteX54" fmla="*/ 4921303 w 9662615"/>
              <a:gd name="connsiteY54" fmla="*/ 1575379 h 1592835"/>
              <a:gd name="connsiteX55" fmla="*/ 4863775 w 9662615"/>
              <a:gd name="connsiteY55" fmla="*/ 1562633 h 1592835"/>
              <a:gd name="connsiteX56" fmla="*/ 4847242 w 9662615"/>
              <a:gd name="connsiteY56" fmla="*/ 1565435 h 1592835"/>
              <a:gd name="connsiteX57" fmla="*/ 4856839 w 9662615"/>
              <a:gd name="connsiteY57" fmla="*/ 1592835 h 1592835"/>
              <a:gd name="connsiteX58" fmla="*/ 4791466 w 9662615"/>
              <a:gd name="connsiteY58" fmla="*/ 1561324 h 1592835"/>
              <a:gd name="connsiteX59" fmla="*/ 4784247 w 9662615"/>
              <a:gd name="connsiteY59" fmla="*/ 1562342 h 1592835"/>
              <a:gd name="connsiteX60" fmla="*/ 4735334 w 9662615"/>
              <a:gd name="connsiteY60" fmla="*/ 1581778 h 1592835"/>
              <a:gd name="connsiteX61" fmla="*/ 4697562 w 9662615"/>
              <a:gd name="connsiteY61" fmla="*/ 1551206 h 1592835"/>
              <a:gd name="connsiteX62" fmla="*/ 4662664 w 9662615"/>
              <a:gd name="connsiteY62" fmla="*/ 1573162 h 1592835"/>
              <a:gd name="connsiteX63" fmla="*/ 4603028 w 9662615"/>
              <a:gd name="connsiteY63" fmla="*/ 1568821 h 1592835"/>
              <a:gd name="connsiteX64" fmla="*/ 4541612 w 9662615"/>
              <a:gd name="connsiteY64" fmla="*/ 1545262 h 1592835"/>
              <a:gd name="connsiteX65" fmla="*/ 4422155 w 9662615"/>
              <a:gd name="connsiteY65" fmla="*/ 1542059 h 1592835"/>
              <a:gd name="connsiteX66" fmla="*/ 4221826 w 9662615"/>
              <a:gd name="connsiteY66" fmla="*/ 1508923 h 1592835"/>
              <a:gd name="connsiteX67" fmla="*/ 4096601 w 9662615"/>
              <a:gd name="connsiteY67" fmla="*/ 1521563 h 1592835"/>
              <a:gd name="connsiteX68" fmla="*/ 3970635 w 9662615"/>
              <a:gd name="connsiteY68" fmla="*/ 1544815 h 1592835"/>
              <a:gd name="connsiteX69" fmla="*/ 3833906 w 9662615"/>
              <a:gd name="connsiteY69" fmla="*/ 1516637 h 1592835"/>
              <a:gd name="connsiteX70" fmla="*/ 3696258 w 9662615"/>
              <a:gd name="connsiteY70" fmla="*/ 1537563 h 1592835"/>
              <a:gd name="connsiteX71" fmla="*/ 3594070 w 9662615"/>
              <a:gd name="connsiteY71" fmla="*/ 1509422 h 1592835"/>
              <a:gd name="connsiteX72" fmla="*/ 3565233 w 9662615"/>
              <a:gd name="connsiteY72" fmla="*/ 1515122 h 1592835"/>
              <a:gd name="connsiteX73" fmla="*/ 3560267 w 9662615"/>
              <a:gd name="connsiteY73" fmla="*/ 1516288 h 1592835"/>
              <a:gd name="connsiteX74" fmla="*/ 3540258 w 9662615"/>
              <a:gd name="connsiteY74" fmla="*/ 1516976 h 1592835"/>
              <a:gd name="connsiteX75" fmla="*/ 3534780 w 9662615"/>
              <a:gd name="connsiteY75" fmla="*/ 1522141 h 1592835"/>
              <a:gd name="connsiteX76" fmla="*/ 3504783 w 9662615"/>
              <a:gd name="connsiteY76" fmla="*/ 1526739 h 1592835"/>
              <a:gd name="connsiteX77" fmla="*/ 3430805 w 9662615"/>
              <a:gd name="connsiteY77" fmla="*/ 1542521 h 1592835"/>
              <a:gd name="connsiteX78" fmla="*/ 3292707 w 9662615"/>
              <a:gd name="connsiteY78" fmla="*/ 1520490 h 1592835"/>
              <a:gd name="connsiteX79" fmla="*/ 3187872 w 9662615"/>
              <a:gd name="connsiteY79" fmla="*/ 1519991 h 1592835"/>
              <a:gd name="connsiteX80" fmla="*/ 3148026 w 9662615"/>
              <a:gd name="connsiteY80" fmla="*/ 1524777 h 1592835"/>
              <a:gd name="connsiteX81" fmla="*/ 3092394 w 9662615"/>
              <a:gd name="connsiteY81" fmla="*/ 1528115 h 1592835"/>
              <a:gd name="connsiteX82" fmla="*/ 2994200 w 9662615"/>
              <a:gd name="connsiteY82" fmla="*/ 1537857 h 1592835"/>
              <a:gd name="connsiteX83" fmla="*/ 2862301 w 9662615"/>
              <a:gd name="connsiteY83" fmla="*/ 1544250 h 1592835"/>
              <a:gd name="connsiteX84" fmla="*/ 2766335 w 9662615"/>
              <a:gd name="connsiteY84" fmla="*/ 1527662 h 1592835"/>
              <a:gd name="connsiteX85" fmla="*/ 2757836 w 9662615"/>
              <a:gd name="connsiteY85" fmla="*/ 1531371 h 1592835"/>
              <a:gd name="connsiteX86" fmla="*/ 2691555 w 9662615"/>
              <a:gd name="connsiteY86" fmla="*/ 1530283 h 1592835"/>
              <a:gd name="connsiteX87" fmla="*/ 2491676 w 9662615"/>
              <a:gd name="connsiteY87" fmla="*/ 1500859 h 1592835"/>
              <a:gd name="connsiteX88" fmla="*/ 2378036 w 9662615"/>
              <a:gd name="connsiteY88" fmla="*/ 1520645 h 1592835"/>
              <a:gd name="connsiteX89" fmla="*/ 2284269 w 9662615"/>
              <a:gd name="connsiteY89" fmla="*/ 1503068 h 1592835"/>
              <a:gd name="connsiteX90" fmla="*/ 2207104 w 9662615"/>
              <a:gd name="connsiteY90" fmla="*/ 1508888 h 1592835"/>
              <a:gd name="connsiteX91" fmla="*/ 2149226 w 9662615"/>
              <a:gd name="connsiteY91" fmla="*/ 1523409 h 1592835"/>
              <a:gd name="connsiteX92" fmla="*/ 2084783 w 9662615"/>
              <a:gd name="connsiteY92" fmla="*/ 1524245 h 1592835"/>
              <a:gd name="connsiteX93" fmla="*/ 2070075 w 9662615"/>
              <a:gd name="connsiteY93" fmla="*/ 1511285 h 1592835"/>
              <a:gd name="connsiteX94" fmla="*/ 2001057 w 9662615"/>
              <a:gd name="connsiteY94" fmla="*/ 1516449 h 1592835"/>
              <a:gd name="connsiteX95" fmla="*/ 1896330 w 9662615"/>
              <a:gd name="connsiteY95" fmla="*/ 1525725 h 1592835"/>
              <a:gd name="connsiteX96" fmla="*/ 1835994 w 9662615"/>
              <a:gd name="connsiteY96" fmla="*/ 1527678 h 1592835"/>
              <a:gd name="connsiteX97" fmla="*/ 1671119 w 9662615"/>
              <a:gd name="connsiteY97" fmla="*/ 1536701 h 1592835"/>
              <a:gd name="connsiteX98" fmla="*/ 1601337 w 9662615"/>
              <a:gd name="connsiteY98" fmla="*/ 1548552 h 1592835"/>
              <a:gd name="connsiteX99" fmla="*/ 1407755 w 9662615"/>
              <a:gd name="connsiteY99" fmla="*/ 1571444 h 1592835"/>
              <a:gd name="connsiteX100" fmla="*/ 1271994 w 9662615"/>
              <a:gd name="connsiteY100" fmla="*/ 1579471 h 1592835"/>
              <a:gd name="connsiteX101" fmla="*/ 1249226 w 9662615"/>
              <a:gd name="connsiteY101" fmla="*/ 1583140 h 1592835"/>
              <a:gd name="connsiteX102" fmla="*/ 1217719 w 9662615"/>
              <a:gd name="connsiteY102" fmla="*/ 1580863 h 1592835"/>
              <a:gd name="connsiteX103" fmla="*/ 1091432 w 9662615"/>
              <a:gd name="connsiteY103" fmla="*/ 1571003 h 1592835"/>
              <a:gd name="connsiteX104" fmla="*/ 992039 w 9662615"/>
              <a:gd name="connsiteY104" fmla="*/ 1556662 h 1592835"/>
              <a:gd name="connsiteX105" fmla="*/ 868264 w 9662615"/>
              <a:gd name="connsiteY105" fmla="*/ 1566392 h 1592835"/>
              <a:gd name="connsiteX106" fmla="*/ 792765 w 9662615"/>
              <a:gd name="connsiteY106" fmla="*/ 1563102 h 1592835"/>
              <a:gd name="connsiteX107" fmla="*/ 669055 w 9662615"/>
              <a:gd name="connsiteY107" fmla="*/ 1543638 h 1592835"/>
              <a:gd name="connsiteX108" fmla="*/ 506152 w 9662615"/>
              <a:gd name="connsiteY108" fmla="*/ 1549124 h 1592835"/>
              <a:gd name="connsiteX109" fmla="*/ 472797 w 9662615"/>
              <a:gd name="connsiteY109" fmla="*/ 1568904 h 1592835"/>
              <a:gd name="connsiteX110" fmla="*/ 427864 w 9662615"/>
              <a:gd name="connsiteY110" fmla="*/ 1580848 h 1592835"/>
              <a:gd name="connsiteX111" fmla="*/ 408381 w 9662615"/>
              <a:gd name="connsiteY111" fmla="*/ 1552940 h 1592835"/>
              <a:gd name="connsiteX112" fmla="*/ 267163 w 9662615"/>
              <a:gd name="connsiteY112" fmla="*/ 1531913 h 1592835"/>
              <a:gd name="connsiteX113" fmla="*/ 196644 w 9662615"/>
              <a:gd name="connsiteY113" fmla="*/ 1524565 h 1592835"/>
              <a:gd name="connsiteX114" fmla="*/ 86819 w 9662615"/>
              <a:gd name="connsiteY114" fmla="*/ 1519517 h 1592835"/>
              <a:gd name="connsiteX115" fmla="*/ 53369 w 9662615"/>
              <a:gd name="connsiteY115" fmla="*/ 1516853 h 1592835"/>
              <a:gd name="connsiteX116" fmla="*/ 2359 w 9662615"/>
              <a:gd name="connsiteY116" fmla="*/ 1515247 h 1592835"/>
              <a:gd name="connsiteX117" fmla="*/ 0 w 9662615"/>
              <a:gd name="connsiteY117" fmla="*/ 1514932 h 1592835"/>
              <a:gd name="connsiteX118" fmla="*/ 0 w 9662615"/>
              <a:gd name="connsiteY118" fmla="*/ 0 h 1592835"/>
              <a:gd name="connsiteX0" fmla="*/ 0 w 9662615"/>
              <a:gd name="connsiteY0" fmla="*/ 0 h 1692226"/>
              <a:gd name="connsiteX1" fmla="*/ 9662615 w 9662615"/>
              <a:gd name="connsiteY1" fmla="*/ 0 h 1692226"/>
              <a:gd name="connsiteX2" fmla="*/ 9662615 w 9662615"/>
              <a:gd name="connsiteY2" fmla="*/ 1280346 h 1692226"/>
              <a:gd name="connsiteX3" fmla="*/ 9658420 w 9662615"/>
              <a:gd name="connsiteY3" fmla="*/ 1280106 h 1692226"/>
              <a:gd name="connsiteX4" fmla="*/ 9469546 w 9662615"/>
              <a:gd name="connsiteY4" fmla="*/ 1289837 h 1692226"/>
              <a:gd name="connsiteX5" fmla="*/ 9385895 w 9662615"/>
              <a:gd name="connsiteY5" fmla="*/ 1269203 h 1692226"/>
              <a:gd name="connsiteX6" fmla="*/ 9144767 w 9662615"/>
              <a:gd name="connsiteY6" fmla="*/ 1264120 h 1692226"/>
              <a:gd name="connsiteX7" fmla="*/ 8837252 w 9662615"/>
              <a:gd name="connsiteY7" fmla="*/ 1350515 h 1692226"/>
              <a:gd name="connsiteX8" fmla="*/ 8705466 w 9662615"/>
              <a:gd name="connsiteY8" fmla="*/ 1342419 h 1692226"/>
              <a:gd name="connsiteX9" fmla="*/ 8652221 w 9662615"/>
              <a:gd name="connsiteY9" fmla="*/ 1326906 h 1692226"/>
              <a:gd name="connsiteX10" fmla="*/ 8632312 w 9662615"/>
              <a:gd name="connsiteY10" fmla="*/ 1326025 h 1692226"/>
              <a:gd name="connsiteX11" fmla="*/ 8591582 w 9662615"/>
              <a:gd name="connsiteY11" fmla="*/ 1341666 h 1692226"/>
              <a:gd name="connsiteX12" fmla="*/ 8537336 w 9662615"/>
              <a:gd name="connsiteY12" fmla="*/ 1341684 h 1692226"/>
              <a:gd name="connsiteX13" fmla="*/ 8472508 w 9662615"/>
              <a:gd name="connsiteY13" fmla="*/ 1363109 h 1692226"/>
              <a:gd name="connsiteX14" fmla="*/ 8258477 w 9662615"/>
              <a:gd name="connsiteY14" fmla="*/ 1370666 h 1692226"/>
              <a:gd name="connsiteX15" fmla="*/ 8197961 w 9662615"/>
              <a:gd name="connsiteY15" fmla="*/ 1392804 h 1692226"/>
              <a:gd name="connsiteX16" fmla="*/ 8171196 w 9662615"/>
              <a:gd name="connsiteY16" fmla="*/ 1397216 h 1692226"/>
              <a:gd name="connsiteX17" fmla="*/ 8127667 w 9662615"/>
              <a:gd name="connsiteY17" fmla="*/ 1418254 h 1692226"/>
              <a:gd name="connsiteX18" fmla="*/ 7974579 w 9662615"/>
              <a:gd name="connsiteY18" fmla="*/ 1383439 h 1692226"/>
              <a:gd name="connsiteX19" fmla="*/ 7768351 w 9662615"/>
              <a:gd name="connsiteY19" fmla="*/ 1395051 h 1692226"/>
              <a:gd name="connsiteX20" fmla="*/ 7635985 w 9662615"/>
              <a:gd name="connsiteY20" fmla="*/ 1386363 h 1692226"/>
              <a:gd name="connsiteX21" fmla="*/ 7466069 w 9662615"/>
              <a:gd name="connsiteY21" fmla="*/ 1377654 h 1692226"/>
              <a:gd name="connsiteX22" fmla="*/ 7355642 w 9662615"/>
              <a:gd name="connsiteY22" fmla="*/ 1407761 h 1692226"/>
              <a:gd name="connsiteX23" fmla="*/ 7151610 w 9662615"/>
              <a:gd name="connsiteY23" fmla="*/ 1397856 h 1692226"/>
              <a:gd name="connsiteX24" fmla="*/ 7082147 w 9662615"/>
              <a:gd name="connsiteY24" fmla="*/ 1406113 h 1692226"/>
              <a:gd name="connsiteX25" fmla="*/ 7014958 w 9662615"/>
              <a:gd name="connsiteY25" fmla="*/ 1396883 h 1692226"/>
              <a:gd name="connsiteX26" fmla="*/ 6907567 w 9662615"/>
              <a:gd name="connsiteY26" fmla="*/ 1419149 h 1692226"/>
              <a:gd name="connsiteX27" fmla="*/ 6748428 w 9662615"/>
              <a:gd name="connsiteY27" fmla="*/ 1420308 h 1692226"/>
              <a:gd name="connsiteX28" fmla="*/ 6654257 w 9662615"/>
              <a:gd name="connsiteY28" fmla="*/ 1424143 h 1692226"/>
              <a:gd name="connsiteX29" fmla="*/ 6620123 w 9662615"/>
              <a:gd name="connsiteY29" fmla="*/ 1430535 h 1692226"/>
              <a:gd name="connsiteX30" fmla="*/ 6571355 w 9662615"/>
              <a:gd name="connsiteY30" fmla="*/ 1436144 h 1692226"/>
              <a:gd name="connsiteX31" fmla="*/ 6486557 w 9662615"/>
              <a:gd name="connsiteY31" fmla="*/ 1449861 h 1692226"/>
              <a:gd name="connsiteX32" fmla="*/ 6370419 w 9662615"/>
              <a:gd name="connsiteY32" fmla="*/ 1461649 h 1692226"/>
              <a:gd name="connsiteX33" fmla="*/ 6278839 w 9662615"/>
              <a:gd name="connsiteY33" fmla="*/ 1449160 h 1692226"/>
              <a:gd name="connsiteX34" fmla="*/ 6272455 w 9662615"/>
              <a:gd name="connsiteY34" fmla="*/ 1453191 h 1692226"/>
              <a:gd name="connsiteX35" fmla="*/ 6212659 w 9662615"/>
              <a:gd name="connsiteY35" fmla="*/ 1454850 h 1692226"/>
              <a:gd name="connsiteX36" fmla="*/ 6069317 w 9662615"/>
              <a:gd name="connsiteY36" fmla="*/ 1445838 h 1692226"/>
              <a:gd name="connsiteX37" fmla="*/ 5878477 w 9662615"/>
              <a:gd name="connsiteY37" fmla="*/ 1439180 h 1692226"/>
              <a:gd name="connsiteX38" fmla="*/ 5838387 w 9662615"/>
              <a:gd name="connsiteY38" fmla="*/ 1444679 h 1692226"/>
              <a:gd name="connsiteX39" fmla="*/ 5771136 w 9662615"/>
              <a:gd name="connsiteY39" fmla="*/ 1453639 h 1692226"/>
              <a:gd name="connsiteX40" fmla="*/ 5724081 w 9662615"/>
              <a:gd name="connsiteY40" fmla="*/ 1470431 h 1692226"/>
              <a:gd name="connsiteX41" fmla="*/ 5666577 w 9662615"/>
              <a:gd name="connsiteY41" fmla="*/ 1473921 h 1692226"/>
              <a:gd name="connsiteX42" fmla="*/ 5649068 w 9662615"/>
              <a:gd name="connsiteY42" fmla="*/ 1461676 h 1692226"/>
              <a:gd name="connsiteX43" fmla="*/ 5588902 w 9662615"/>
              <a:gd name="connsiteY43" fmla="*/ 1469647 h 1692226"/>
              <a:gd name="connsiteX44" fmla="*/ 5498090 w 9662615"/>
              <a:gd name="connsiteY44" fmla="*/ 1483173 h 1692226"/>
              <a:gd name="connsiteX45" fmla="*/ 5444641 w 9662615"/>
              <a:gd name="connsiteY45" fmla="*/ 1487602 h 1692226"/>
              <a:gd name="connsiteX46" fmla="*/ 5299812 w 9662615"/>
              <a:gd name="connsiteY46" fmla="*/ 1503362 h 1692226"/>
              <a:gd name="connsiteX47" fmla="*/ 5213947 w 9662615"/>
              <a:gd name="connsiteY47" fmla="*/ 1516637 h 1692226"/>
              <a:gd name="connsiteX48" fmla="*/ 5090342 w 9662615"/>
              <a:gd name="connsiteY48" fmla="*/ 1546680 h 1692226"/>
              <a:gd name="connsiteX49" fmla="*/ 5129812 w 9662615"/>
              <a:gd name="connsiteY49" fmla="*/ 1521277 h 1692226"/>
              <a:gd name="connsiteX50" fmla="*/ 5059484 w 9662615"/>
              <a:gd name="connsiteY50" fmla="*/ 1546802 h 1692226"/>
              <a:gd name="connsiteX51" fmla="*/ 5038524 w 9662615"/>
              <a:gd name="connsiteY51" fmla="*/ 1545675 h 1692226"/>
              <a:gd name="connsiteX52" fmla="*/ 5026564 w 9662615"/>
              <a:gd name="connsiteY52" fmla="*/ 1545376 h 1692226"/>
              <a:gd name="connsiteX53" fmla="*/ 4969433 w 9662615"/>
              <a:gd name="connsiteY53" fmla="*/ 1550865 h 1692226"/>
              <a:gd name="connsiteX54" fmla="*/ 4921303 w 9662615"/>
              <a:gd name="connsiteY54" fmla="*/ 1575379 h 1692226"/>
              <a:gd name="connsiteX55" fmla="*/ 4863775 w 9662615"/>
              <a:gd name="connsiteY55" fmla="*/ 1562633 h 1692226"/>
              <a:gd name="connsiteX56" fmla="*/ 4847242 w 9662615"/>
              <a:gd name="connsiteY56" fmla="*/ 1565435 h 1692226"/>
              <a:gd name="connsiteX57" fmla="*/ 4809131 w 9662615"/>
              <a:gd name="connsiteY57" fmla="*/ 1692226 h 1692226"/>
              <a:gd name="connsiteX58" fmla="*/ 4791466 w 9662615"/>
              <a:gd name="connsiteY58" fmla="*/ 1561324 h 1692226"/>
              <a:gd name="connsiteX59" fmla="*/ 4784247 w 9662615"/>
              <a:gd name="connsiteY59" fmla="*/ 1562342 h 1692226"/>
              <a:gd name="connsiteX60" fmla="*/ 4735334 w 9662615"/>
              <a:gd name="connsiteY60" fmla="*/ 1581778 h 1692226"/>
              <a:gd name="connsiteX61" fmla="*/ 4697562 w 9662615"/>
              <a:gd name="connsiteY61" fmla="*/ 1551206 h 1692226"/>
              <a:gd name="connsiteX62" fmla="*/ 4662664 w 9662615"/>
              <a:gd name="connsiteY62" fmla="*/ 1573162 h 1692226"/>
              <a:gd name="connsiteX63" fmla="*/ 4603028 w 9662615"/>
              <a:gd name="connsiteY63" fmla="*/ 1568821 h 1692226"/>
              <a:gd name="connsiteX64" fmla="*/ 4541612 w 9662615"/>
              <a:gd name="connsiteY64" fmla="*/ 1545262 h 1692226"/>
              <a:gd name="connsiteX65" fmla="*/ 4422155 w 9662615"/>
              <a:gd name="connsiteY65" fmla="*/ 1542059 h 1692226"/>
              <a:gd name="connsiteX66" fmla="*/ 4221826 w 9662615"/>
              <a:gd name="connsiteY66" fmla="*/ 1508923 h 1692226"/>
              <a:gd name="connsiteX67" fmla="*/ 4096601 w 9662615"/>
              <a:gd name="connsiteY67" fmla="*/ 1521563 h 1692226"/>
              <a:gd name="connsiteX68" fmla="*/ 3970635 w 9662615"/>
              <a:gd name="connsiteY68" fmla="*/ 1544815 h 1692226"/>
              <a:gd name="connsiteX69" fmla="*/ 3833906 w 9662615"/>
              <a:gd name="connsiteY69" fmla="*/ 1516637 h 1692226"/>
              <a:gd name="connsiteX70" fmla="*/ 3696258 w 9662615"/>
              <a:gd name="connsiteY70" fmla="*/ 1537563 h 1692226"/>
              <a:gd name="connsiteX71" fmla="*/ 3594070 w 9662615"/>
              <a:gd name="connsiteY71" fmla="*/ 1509422 h 1692226"/>
              <a:gd name="connsiteX72" fmla="*/ 3565233 w 9662615"/>
              <a:gd name="connsiteY72" fmla="*/ 1515122 h 1692226"/>
              <a:gd name="connsiteX73" fmla="*/ 3560267 w 9662615"/>
              <a:gd name="connsiteY73" fmla="*/ 1516288 h 1692226"/>
              <a:gd name="connsiteX74" fmla="*/ 3540258 w 9662615"/>
              <a:gd name="connsiteY74" fmla="*/ 1516976 h 1692226"/>
              <a:gd name="connsiteX75" fmla="*/ 3534780 w 9662615"/>
              <a:gd name="connsiteY75" fmla="*/ 1522141 h 1692226"/>
              <a:gd name="connsiteX76" fmla="*/ 3504783 w 9662615"/>
              <a:gd name="connsiteY76" fmla="*/ 1526739 h 1692226"/>
              <a:gd name="connsiteX77" fmla="*/ 3430805 w 9662615"/>
              <a:gd name="connsiteY77" fmla="*/ 1542521 h 1692226"/>
              <a:gd name="connsiteX78" fmla="*/ 3292707 w 9662615"/>
              <a:gd name="connsiteY78" fmla="*/ 1520490 h 1692226"/>
              <a:gd name="connsiteX79" fmla="*/ 3187872 w 9662615"/>
              <a:gd name="connsiteY79" fmla="*/ 1519991 h 1692226"/>
              <a:gd name="connsiteX80" fmla="*/ 3148026 w 9662615"/>
              <a:gd name="connsiteY80" fmla="*/ 1524777 h 1692226"/>
              <a:gd name="connsiteX81" fmla="*/ 3092394 w 9662615"/>
              <a:gd name="connsiteY81" fmla="*/ 1528115 h 1692226"/>
              <a:gd name="connsiteX82" fmla="*/ 2994200 w 9662615"/>
              <a:gd name="connsiteY82" fmla="*/ 1537857 h 1692226"/>
              <a:gd name="connsiteX83" fmla="*/ 2862301 w 9662615"/>
              <a:gd name="connsiteY83" fmla="*/ 1544250 h 1692226"/>
              <a:gd name="connsiteX84" fmla="*/ 2766335 w 9662615"/>
              <a:gd name="connsiteY84" fmla="*/ 1527662 h 1692226"/>
              <a:gd name="connsiteX85" fmla="*/ 2757836 w 9662615"/>
              <a:gd name="connsiteY85" fmla="*/ 1531371 h 1692226"/>
              <a:gd name="connsiteX86" fmla="*/ 2691555 w 9662615"/>
              <a:gd name="connsiteY86" fmla="*/ 1530283 h 1692226"/>
              <a:gd name="connsiteX87" fmla="*/ 2491676 w 9662615"/>
              <a:gd name="connsiteY87" fmla="*/ 1500859 h 1692226"/>
              <a:gd name="connsiteX88" fmla="*/ 2378036 w 9662615"/>
              <a:gd name="connsiteY88" fmla="*/ 1520645 h 1692226"/>
              <a:gd name="connsiteX89" fmla="*/ 2284269 w 9662615"/>
              <a:gd name="connsiteY89" fmla="*/ 1503068 h 1692226"/>
              <a:gd name="connsiteX90" fmla="*/ 2207104 w 9662615"/>
              <a:gd name="connsiteY90" fmla="*/ 1508888 h 1692226"/>
              <a:gd name="connsiteX91" fmla="*/ 2149226 w 9662615"/>
              <a:gd name="connsiteY91" fmla="*/ 1523409 h 1692226"/>
              <a:gd name="connsiteX92" fmla="*/ 2084783 w 9662615"/>
              <a:gd name="connsiteY92" fmla="*/ 1524245 h 1692226"/>
              <a:gd name="connsiteX93" fmla="*/ 2070075 w 9662615"/>
              <a:gd name="connsiteY93" fmla="*/ 1511285 h 1692226"/>
              <a:gd name="connsiteX94" fmla="*/ 2001057 w 9662615"/>
              <a:gd name="connsiteY94" fmla="*/ 1516449 h 1692226"/>
              <a:gd name="connsiteX95" fmla="*/ 1896330 w 9662615"/>
              <a:gd name="connsiteY95" fmla="*/ 1525725 h 1692226"/>
              <a:gd name="connsiteX96" fmla="*/ 1835994 w 9662615"/>
              <a:gd name="connsiteY96" fmla="*/ 1527678 h 1692226"/>
              <a:gd name="connsiteX97" fmla="*/ 1671119 w 9662615"/>
              <a:gd name="connsiteY97" fmla="*/ 1536701 h 1692226"/>
              <a:gd name="connsiteX98" fmla="*/ 1601337 w 9662615"/>
              <a:gd name="connsiteY98" fmla="*/ 1548552 h 1692226"/>
              <a:gd name="connsiteX99" fmla="*/ 1407755 w 9662615"/>
              <a:gd name="connsiteY99" fmla="*/ 1571444 h 1692226"/>
              <a:gd name="connsiteX100" fmla="*/ 1271994 w 9662615"/>
              <a:gd name="connsiteY100" fmla="*/ 1579471 h 1692226"/>
              <a:gd name="connsiteX101" fmla="*/ 1249226 w 9662615"/>
              <a:gd name="connsiteY101" fmla="*/ 1583140 h 1692226"/>
              <a:gd name="connsiteX102" fmla="*/ 1217719 w 9662615"/>
              <a:gd name="connsiteY102" fmla="*/ 1580863 h 1692226"/>
              <a:gd name="connsiteX103" fmla="*/ 1091432 w 9662615"/>
              <a:gd name="connsiteY103" fmla="*/ 1571003 h 1692226"/>
              <a:gd name="connsiteX104" fmla="*/ 992039 w 9662615"/>
              <a:gd name="connsiteY104" fmla="*/ 1556662 h 1692226"/>
              <a:gd name="connsiteX105" fmla="*/ 868264 w 9662615"/>
              <a:gd name="connsiteY105" fmla="*/ 1566392 h 1692226"/>
              <a:gd name="connsiteX106" fmla="*/ 792765 w 9662615"/>
              <a:gd name="connsiteY106" fmla="*/ 1563102 h 1692226"/>
              <a:gd name="connsiteX107" fmla="*/ 669055 w 9662615"/>
              <a:gd name="connsiteY107" fmla="*/ 1543638 h 1692226"/>
              <a:gd name="connsiteX108" fmla="*/ 506152 w 9662615"/>
              <a:gd name="connsiteY108" fmla="*/ 1549124 h 1692226"/>
              <a:gd name="connsiteX109" fmla="*/ 472797 w 9662615"/>
              <a:gd name="connsiteY109" fmla="*/ 1568904 h 1692226"/>
              <a:gd name="connsiteX110" fmla="*/ 427864 w 9662615"/>
              <a:gd name="connsiteY110" fmla="*/ 1580848 h 1692226"/>
              <a:gd name="connsiteX111" fmla="*/ 408381 w 9662615"/>
              <a:gd name="connsiteY111" fmla="*/ 1552940 h 1692226"/>
              <a:gd name="connsiteX112" fmla="*/ 267163 w 9662615"/>
              <a:gd name="connsiteY112" fmla="*/ 1531913 h 1692226"/>
              <a:gd name="connsiteX113" fmla="*/ 196644 w 9662615"/>
              <a:gd name="connsiteY113" fmla="*/ 1524565 h 1692226"/>
              <a:gd name="connsiteX114" fmla="*/ 86819 w 9662615"/>
              <a:gd name="connsiteY114" fmla="*/ 1519517 h 1692226"/>
              <a:gd name="connsiteX115" fmla="*/ 53369 w 9662615"/>
              <a:gd name="connsiteY115" fmla="*/ 1516853 h 1692226"/>
              <a:gd name="connsiteX116" fmla="*/ 2359 w 9662615"/>
              <a:gd name="connsiteY116" fmla="*/ 1515247 h 1692226"/>
              <a:gd name="connsiteX117" fmla="*/ 0 w 9662615"/>
              <a:gd name="connsiteY117" fmla="*/ 1514932 h 1692226"/>
              <a:gd name="connsiteX118" fmla="*/ 0 w 9662615"/>
              <a:gd name="connsiteY118" fmla="*/ 0 h 1692226"/>
              <a:gd name="connsiteX0" fmla="*/ 0 w 9662615"/>
              <a:gd name="connsiteY0" fmla="*/ 0 h 1692226"/>
              <a:gd name="connsiteX1" fmla="*/ 9662615 w 9662615"/>
              <a:gd name="connsiteY1" fmla="*/ 0 h 1692226"/>
              <a:gd name="connsiteX2" fmla="*/ 9662615 w 9662615"/>
              <a:gd name="connsiteY2" fmla="*/ 1280346 h 1692226"/>
              <a:gd name="connsiteX3" fmla="*/ 9658420 w 9662615"/>
              <a:gd name="connsiteY3" fmla="*/ 1280106 h 1692226"/>
              <a:gd name="connsiteX4" fmla="*/ 9469546 w 9662615"/>
              <a:gd name="connsiteY4" fmla="*/ 1289837 h 1692226"/>
              <a:gd name="connsiteX5" fmla="*/ 9385895 w 9662615"/>
              <a:gd name="connsiteY5" fmla="*/ 1269203 h 1692226"/>
              <a:gd name="connsiteX6" fmla="*/ 9144767 w 9662615"/>
              <a:gd name="connsiteY6" fmla="*/ 1264120 h 1692226"/>
              <a:gd name="connsiteX7" fmla="*/ 8837252 w 9662615"/>
              <a:gd name="connsiteY7" fmla="*/ 1350515 h 1692226"/>
              <a:gd name="connsiteX8" fmla="*/ 8705466 w 9662615"/>
              <a:gd name="connsiteY8" fmla="*/ 1342419 h 1692226"/>
              <a:gd name="connsiteX9" fmla="*/ 8652221 w 9662615"/>
              <a:gd name="connsiteY9" fmla="*/ 1326906 h 1692226"/>
              <a:gd name="connsiteX10" fmla="*/ 8632312 w 9662615"/>
              <a:gd name="connsiteY10" fmla="*/ 1326025 h 1692226"/>
              <a:gd name="connsiteX11" fmla="*/ 8591582 w 9662615"/>
              <a:gd name="connsiteY11" fmla="*/ 1341666 h 1692226"/>
              <a:gd name="connsiteX12" fmla="*/ 8537336 w 9662615"/>
              <a:gd name="connsiteY12" fmla="*/ 1341684 h 1692226"/>
              <a:gd name="connsiteX13" fmla="*/ 8472508 w 9662615"/>
              <a:gd name="connsiteY13" fmla="*/ 1363109 h 1692226"/>
              <a:gd name="connsiteX14" fmla="*/ 8258477 w 9662615"/>
              <a:gd name="connsiteY14" fmla="*/ 1370666 h 1692226"/>
              <a:gd name="connsiteX15" fmla="*/ 8197961 w 9662615"/>
              <a:gd name="connsiteY15" fmla="*/ 1392804 h 1692226"/>
              <a:gd name="connsiteX16" fmla="*/ 8171196 w 9662615"/>
              <a:gd name="connsiteY16" fmla="*/ 1397216 h 1692226"/>
              <a:gd name="connsiteX17" fmla="*/ 8127667 w 9662615"/>
              <a:gd name="connsiteY17" fmla="*/ 1418254 h 1692226"/>
              <a:gd name="connsiteX18" fmla="*/ 7974579 w 9662615"/>
              <a:gd name="connsiteY18" fmla="*/ 1383439 h 1692226"/>
              <a:gd name="connsiteX19" fmla="*/ 7768351 w 9662615"/>
              <a:gd name="connsiteY19" fmla="*/ 1395051 h 1692226"/>
              <a:gd name="connsiteX20" fmla="*/ 7635985 w 9662615"/>
              <a:gd name="connsiteY20" fmla="*/ 1386363 h 1692226"/>
              <a:gd name="connsiteX21" fmla="*/ 7466069 w 9662615"/>
              <a:gd name="connsiteY21" fmla="*/ 1377654 h 1692226"/>
              <a:gd name="connsiteX22" fmla="*/ 7355642 w 9662615"/>
              <a:gd name="connsiteY22" fmla="*/ 1407761 h 1692226"/>
              <a:gd name="connsiteX23" fmla="*/ 7151610 w 9662615"/>
              <a:gd name="connsiteY23" fmla="*/ 1397856 h 1692226"/>
              <a:gd name="connsiteX24" fmla="*/ 7082147 w 9662615"/>
              <a:gd name="connsiteY24" fmla="*/ 1406113 h 1692226"/>
              <a:gd name="connsiteX25" fmla="*/ 7014958 w 9662615"/>
              <a:gd name="connsiteY25" fmla="*/ 1396883 h 1692226"/>
              <a:gd name="connsiteX26" fmla="*/ 6907567 w 9662615"/>
              <a:gd name="connsiteY26" fmla="*/ 1419149 h 1692226"/>
              <a:gd name="connsiteX27" fmla="*/ 6748428 w 9662615"/>
              <a:gd name="connsiteY27" fmla="*/ 1420308 h 1692226"/>
              <a:gd name="connsiteX28" fmla="*/ 6654257 w 9662615"/>
              <a:gd name="connsiteY28" fmla="*/ 1424143 h 1692226"/>
              <a:gd name="connsiteX29" fmla="*/ 6620123 w 9662615"/>
              <a:gd name="connsiteY29" fmla="*/ 1430535 h 1692226"/>
              <a:gd name="connsiteX30" fmla="*/ 6571355 w 9662615"/>
              <a:gd name="connsiteY30" fmla="*/ 1436144 h 1692226"/>
              <a:gd name="connsiteX31" fmla="*/ 6486557 w 9662615"/>
              <a:gd name="connsiteY31" fmla="*/ 1449861 h 1692226"/>
              <a:gd name="connsiteX32" fmla="*/ 6370419 w 9662615"/>
              <a:gd name="connsiteY32" fmla="*/ 1461649 h 1692226"/>
              <a:gd name="connsiteX33" fmla="*/ 6278839 w 9662615"/>
              <a:gd name="connsiteY33" fmla="*/ 1449160 h 1692226"/>
              <a:gd name="connsiteX34" fmla="*/ 6272455 w 9662615"/>
              <a:gd name="connsiteY34" fmla="*/ 1453191 h 1692226"/>
              <a:gd name="connsiteX35" fmla="*/ 6212659 w 9662615"/>
              <a:gd name="connsiteY35" fmla="*/ 1454850 h 1692226"/>
              <a:gd name="connsiteX36" fmla="*/ 6069317 w 9662615"/>
              <a:gd name="connsiteY36" fmla="*/ 1445838 h 1692226"/>
              <a:gd name="connsiteX37" fmla="*/ 5878477 w 9662615"/>
              <a:gd name="connsiteY37" fmla="*/ 1439180 h 1692226"/>
              <a:gd name="connsiteX38" fmla="*/ 5838387 w 9662615"/>
              <a:gd name="connsiteY38" fmla="*/ 1444679 h 1692226"/>
              <a:gd name="connsiteX39" fmla="*/ 5771136 w 9662615"/>
              <a:gd name="connsiteY39" fmla="*/ 1453639 h 1692226"/>
              <a:gd name="connsiteX40" fmla="*/ 5724081 w 9662615"/>
              <a:gd name="connsiteY40" fmla="*/ 1470431 h 1692226"/>
              <a:gd name="connsiteX41" fmla="*/ 5666577 w 9662615"/>
              <a:gd name="connsiteY41" fmla="*/ 1473921 h 1692226"/>
              <a:gd name="connsiteX42" fmla="*/ 5649068 w 9662615"/>
              <a:gd name="connsiteY42" fmla="*/ 1461676 h 1692226"/>
              <a:gd name="connsiteX43" fmla="*/ 5588902 w 9662615"/>
              <a:gd name="connsiteY43" fmla="*/ 1469647 h 1692226"/>
              <a:gd name="connsiteX44" fmla="*/ 5498090 w 9662615"/>
              <a:gd name="connsiteY44" fmla="*/ 1483173 h 1692226"/>
              <a:gd name="connsiteX45" fmla="*/ 5444641 w 9662615"/>
              <a:gd name="connsiteY45" fmla="*/ 1487602 h 1692226"/>
              <a:gd name="connsiteX46" fmla="*/ 5299812 w 9662615"/>
              <a:gd name="connsiteY46" fmla="*/ 1503362 h 1692226"/>
              <a:gd name="connsiteX47" fmla="*/ 5213947 w 9662615"/>
              <a:gd name="connsiteY47" fmla="*/ 1516637 h 1692226"/>
              <a:gd name="connsiteX48" fmla="*/ 5090342 w 9662615"/>
              <a:gd name="connsiteY48" fmla="*/ 1546680 h 1692226"/>
              <a:gd name="connsiteX49" fmla="*/ 5129812 w 9662615"/>
              <a:gd name="connsiteY49" fmla="*/ 1521277 h 1692226"/>
              <a:gd name="connsiteX50" fmla="*/ 5059484 w 9662615"/>
              <a:gd name="connsiteY50" fmla="*/ 1546802 h 1692226"/>
              <a:gd name="connsiteX51" fmla="*/ 5038524 w 9662615"/>
              <a:gd name="connsiteY51" fmla="*/ 1545675 h 1692226"/>
              <a:gd name="connsiteX52" fmla="*/ 5026564 w 9662615"/>
              <a:gd name="connsiteY52" fmla="*/ 1545376 h 1692226"/>
              <a:gd name="connsiteX53" fmla="*/ 4969433 w 9662615"/>
              <a:gd name="connsiteY53" fmla="*/ 1550865 h 1692226"/>
              <a:gd name="connsiteX54" fmla="*/ 4921303 w 9662615"/>
              <a:gd name="connsiteY54" fmla="*/ 1575379 h 1692226"/>
              <a:gd name="connsiteX55" fmla="*/ 4863775 w 9662615"/>
              <a:gd name="connsiteY55" fmla="*/ 1562633 h 1692226"/>
              <a:gd name="connsiteX56" fmla="*/ 4847242 w 9662615"/>
              <a:gd name="connsiteY56" fmla="*/ 1664826 h 1692226"/>
              <a:gd name="connsiteX57" fmla="*/ 4809131 w 9662615"/>
              <a:gd name="connsiteY57" fmla="*/ 1692226 h 1692226"/>
              <a:gd name="connsiteX58" fmla="*/ 4791466 w 9662615"/>
              <a:gd name="connsiteY58" fmla="*/ 1561324 h 1692226"/>
              <a:gd name="connsiteX59" fmla="*/ 4784247 w 9662615"/>
              <a:gd name="connsiteY59" fmla="*/ 1562342 h 1692226"/>
              <a:gd name="connsiteX60" fmla="*/ 4735334 w 9662615"/>
              <a:gd name="connsiteY60" fmla="*/ 1581778 h 1692226"/>
              <a:gd name="connsiteX61" fmla="*/ 4697562 w 9662615"/>
              <a:gd name="connsiteY61" fmla="*/ 1551206 h 1692226"/>
              <a:gd name="connsiteX62" fmla="*/ 4662664 w 9662615"/>
              <a:gd name="connsiteY62" fmla="*/ 1573162 h 1692226"/>
              <a:gd name="connsiteX63" fmla="*/ 4603028 w 9662615"/>
              <a:gd name="connsiteY63" fmla="*/ 1568821 h 1692226"/>
              <a:gd name="connsiteX64" fmla="*/ 4541612 w 9662615"/>
              <a:gd name="connsiteY64" fmla="*/ 1545262 h 1692226"/>
              <a:gd name="connsiteX65" fmla="*/ 4422155 w 9662615"/>
              <a:gd name="connsiteY65" fmla="*/ 1542059 h 1692226"/>
              <a:gd name="connsiteX66" fmla="*/ 4221826 w 9662615"/>
              <a:gd name="connsiteY66" fmla="*/ 1508923 h 1692226"/>
              <a:gd name="connsiteX67" fmla="*/ 4096601 w 9662615"/>
              <a:gd name="connsiteY67" fmla="*/ 1521563 h 1692226"/>
              <a:gd name="connsiteX68" fmla="*/ 3970635 w 9662615"/>
              <a:gd name="connsiteY68" fmla="*/ 1544815 h 1692226"/>
              <a:gd name="connsiteX69" fmla="*/ 3833906 w 9662615"/>
              <a:gd name="connsiteY69" fmla="*/ 1516637 h 1692226"/>
              <a:gd name="connsiteX70" fmla="*/ 3696258 w 9662615"/>
              <a:gd name="connsiteY70" fmla="*/ 1537563 h 1692226"/>
              <a:gd name="connsiteX71" fmla="*/ 3594070 w 9662615"/>
              <a:gd name="connsiteY71" fmla="*/ 1509422 h 1692226"/>
              <a:gd name="connsiteX72" fmla="*/ 3565233 w 9662615"/>
              <a:gd name="connsiteY72" fmla="*/ 1515122 h 1692226"/>
              <a:gd name="connsiteX73" fmla="*/ 3560267 w 9662615"/>
              <a:gd name="connsiteY73" fmla="*/ 1516288 h 1692226"/>
              <a:gd name="connsiteX74" fmla="*/ 3540258 w 9662615"/>
              <a:gd name="connsiteY74" fmla="*/ 1516976 h 1692226"/>
              <a:gd name="connsiteX75" fmla="*/ 3534780 w 9662615"/>
              <a:gd name="connsiteY75" fmla="*/ 1522141 h 1692226"/>
              <a:gd name="connsiteX76" fmla="*/ 3504783 w 9662615"/>
              <a:gd name="connsiteY76" fmla="*/ 1526739 h 1692226"/>
              <a:gd name="connsiteX77" fmla="*/ 3430805 w 9662615"/>
              <a:gd name="connsiteY77" fmla="*/ 1542521 h 1692226"/>
              <a:gd name="connsiteX78" fmla="*/ 3292707 w 9662615"/>
              <a:gd name="connsiteY78" fmla="*/ 1520490 h 1692226"/>
              <a:gd name="connsiteX79" fmla="*/ 3187872 w 9662615"/>
              <a:gd name="connsiteY79" fmla="*/ 1519991 h 1692226"/>
              <a:gd name="connsiteX80" fmla="*/ 3148026 w 9662615"/>
              <a:gd name="connsiteY80" fmla="*/ 1524777 h 1692226"/>
              <a:gd name="connsiteX81" fmla="*/ 3092394 w 9662615"/>
              <a:gd name="connsiteY81" fmla="*/ 1528115 h 1692226"/>
              <a:gd name="connsiteX82" fmla="*/ 2994200 w 9662615"/>
              <a:gd name="connsiteY82" fmla="*/ 1537857 h 1692226"/>
              <a:gd name="connsiteX83" fmla="*/ 2862301 w 9662615"/>
              <a:gd name="connsiteY83" fmla="*/ 1544250 h 1692226"/>
              <a:gd name="connsiteX84" fmla="*/ 2766335 w 9662615"/>
              <a:gd name="connsiteY84" fmla="*/ 1527662 h 1692226"/>
              <a:gd name="connsiteX85" fmla="*/ 2757836 w 9662615"/>
              <a:gd name="connsiteY85" fmla="*/ 1531371 h 1692226"/>
              <a:gd name="connsiteX86" fmla="*/ 2691555 w 9662615"/>
              <a:gd name="connsiteY86" fmla="*/ 1530283 h 1692226"/>
              <a:gd name="connsiteX87" fmla="*/ 2491676 w 9662615"/>
              <a:gd name="connsiteY87" fmla="*/ 1500859 h 1692226"/>
              <a:gd name="connsiteX88" fmla="*/ 2378036 w 9662615"/>
              <a:gd name="connsiteY88" fmla="*/ 1520645 h 1692226"/>
              <a:gd name="connsiteX89" fmla="*/ 2284269 w 9662615"/>
              <a:gd name="connsiteY89" fmla="*/ 1503068 h 1692226"/>
              <a:gd name="connsiteX90" fmla="*/ 2207104 w 9662615"/>
              <a:gd name="connsiteY90" fmla="*/ 1508888 h 1692226"/>
              <a:gd name="connsiteX91" fmla="*/ 2149226 w 9662615"/>
              <a:gd name="connsiteY91" fmla="*/ 1523409 h 1692226"/>
              <a:gd name="connsiteX92" fmla="*/ 2084783 w 9662615"/>
              <a:gd name="connsiteY92" fmla="*/ 1524245 h 1692226"/>
              <a:gd name="connsiteX93" fmla="*/ 2070075 w 9662615"/>
              <a:gd name="connsiteY93" fmla="*/ 1511285 h 1692226"/>
              <a:gd name="connsiteX94" fmla="*/ 2001057 w 9662615"/>
              <a:gd name="connsiteY94" fmla="*/ 1516449 h 1692226"/>
              <a:gd name="connsiteX95" fmla="*/ 1896330 w 9662615"/>
              <a:gd name="connsiteY95" fmla="*/ 1525725 h 1692226"/>
              <a:gd name="connsiteX96" fmla="*/ 1835994 w 9662615"/>
              <a:gd name="connsiteY96" fmla="*/ 1527678 h 1692226"/>
              <a:gd name="connsiteX97" fmla="*/ 1671119 w 9662615"/>
              <a:gd name="connsiteY97" fmla="*/ 1536701 h 1692226"/>
              <a:gd name="connsiteX98" fmla="*/ 1601337 w 9662615"/>
              <a:gd name="connsiteY98" fmla="*/ 1548552 h 1692226"/>
              <a:gd name="connsiteX99" fmla="*/ 1407755 w 9662615"/>
              <a:gd name="connsiteY99" fmla="*/ 1571444 h 1692226"/>
              <a:gd name="connsiteX100" fmla="*/ 1271994 w 9662615"/>
              <a:gd name="connsiteY100" fmla="*/ 1579471 h 1692226"/>
              <a:gd name="connsiteX101" fmla="*/ 1249226 w 9662615"/>
              <a:gd name="connsiteY101" fmla="*/ 1583140 h 1692226"/>
              <a:gd name="connsiteX102" fmla="*/ 1217719 w 9662615"/>
              <a:gd name="connsiteY102" fmla="*/ 1580863 h 1692226"/>
              <a:gd name="connsiteX103" fmla="*/ 1091432 w 9662615"/>
              <a:gd name="connsiteY103" fmla="*/ 1571003 h 1692226"/>
              <a:gd name="connsiteX104" fmla="*/ 992039 w 9662615"/>
              <a:gd name="connsiteY104" fmla="*/ 1556662 h 1692226"/>
              <a:gd name="connsiteX105" fmla="*/ 868264 w 9662615"/>
              <a:gd name="connsiteY105" fmla="*/ 1566392 h 1692226"/>
              <a:gd name="connsiteX106" fmla="*/ 792765 w 9662615"/>
              <a:gd name="connsiteY106" fmla="*/ 1563102 h 1692226"/>
              <a:gd name="connsiteX107" fmla="*/ 669055 w 9662615"/>
              <a:gd name="connsiteY107" fmla="*/ 1543638 h 1692226"/>
              <a:gd name="connsiteX108" fmla="*/ 506152 w 9662615"/>
              <a:gd name="connsiteY108" fmla="*/ 1549124 h 1692226"/>
              <a:gd name="connsiteX109" fmla="*/ 472797 w 9662615"/>
              <a:gd name="connsiteY109" fmla="*/ 1568904 h 1692226"/>
              <a:gd name="connsiteX110" fmla="*/ 427864 w 9662615"/>
              <a:gd name="connsiteY110" fmla="*/ 1580848 h 1692226"/>
              <a:gd name="connsiteX111" fmla="*/ 408381 w 9662615"/>
              <a:gd name="connsiteY111" fmla="*/ 1552940 h 1692226"/>
              <a:gd name="connsiteX112" fmla="*/ 267163 w 9662615"/>
              <a:gd name="connsiteY112" fmla="*/ 1531913 h 1692226"/>
              <a:gd name="connsiteX113" fmla="*/ 196644 w 9662615"/>
              <a:gd name="connsiteY113" fmla="*/ 1524565 h 1692226"/>
              <a:gd name="connsiteX114" fmla="*/ 86819 w 9662615"/>
              <a:gd name="connsiteY114" fmla="*/ 1519517 h 1692226"/>
              <a:gd name="connsiteX115" fmla="*/ 53369 w 9662615"/>
              <a:gd name="connsiteY115" fmla="*/ 1516853 h 1692226"/>
              <a:gd name="connsiteX116" fmla="*/ 2359 w 9662615"/>
              <a:gd name="connsiteY116" fmla="*/ 1515247 h 1692226"/>
              <a:gd name="connsiteX117" fmla="*/ 0 w 9662615"/>
              <a:gd name="connsiteY117" fmla="*/ 1514932 h 1692226"/>
              <a:gd name="connsiteX118" fmla="*/ 0 w 9662615"/>
              <a:gd name="connsiteY118" fmla="*/ 0 h 1692226"/>
              <a:gd name="connsiteX0" fmla="*/ 0 w 9662615"/>
              <a:gd name="connsiteY0" fmla="*/ 0 h 1692226"/>
              <a:gd name="connsiteX1" fmla="*/ 9662615 w 9662615"/>
              <a:gd name="connsiteY1" fmla="*/ 0 h 1692226"/>
              <a:gd name="connsiteX2" fmla="*/ 9662615 w 9662615"/>
              <a:gd name="connsiteY2" fmla="*/ 1280346 h 1692226"/>
              <a:gd name="connsiteX3" fmla="*/ 9658420 w 9662615"/>
              <a:gd name="connsiteY3" fmla="*/ 1280106 h 1692226"/>
              <a:gd name="connsiteX4" fmla="*/ 9469546 w 9662615"/>
              <a:gd name="connsiteY4" fmla="*/ 1289837 h 1692226"/>
              <a:gd name="connsiteX5" fmla="*/ 9385895 w 9662615"/>
              <a:gd name="connsiteY5" fmla="*/ 1269203 h 1692226"/>
              <a:gd name="connsiteX6" fmla="*/ 9144767 w 9662615"/>
              <a:gd name="connsiteY6" fmla="*/ 1264120 h 1692226"/>
              <a:gd name="connsiteX7" fmla="*/ 8837252 w 9662615"/>
              <a:gd name="connsiteY7" fmla="*/ 1350515 h 1692226"/>
              <a:gd name="connsiteX8" fmla="*/ 8705466 w 9662615"/>
              <a:gd name="connsiteY8" fmla="*/ 1342419 h 1692226"/>
              <a:gd name="connsiteX9" fmla="*/ 8652221 w 9662615"/>
              <a:gd name="connsiteY9" fmla="*/ 1326906 h 1692226"/>
              <a:gd name="connsiteX10" fmla="*/ 8632312 w 9662615"/>
              <a:gd name="connsiteY10" fmla="*/ 1326025 h 1692226"/>
              <a:gd name="connsiteX11" fmla="*/ 8591582 w 9662615"/>
              <a:gd name="connsiteY11" fmla="*/ 1341666 h 1692226"/>
              <a:gd name="connsiteX12" fmla="*/ 8537336 w 9662615"/>
              <a:gd name="connsiteY12" fmla="*/ 1341684 h 1692226"/>
              <a:gd name="connsiteX13" fmla="*/ 8472508 w 9662615"/>
              <a:gd name="connsiteY13" fmla="*/ 1363109 h 1692226"/>
              <a:gd name="connsiteX14" fmla="*/ 8258477 w 9662615"/>
              <a:gd name="connsiteY14" fmla="*/ 1370666 h 1692226"/>
              <a:gd name="connsiteX15" fmla="*/ 8197961 w 9662615"/>
              <a:gd name="connsiteY15" fmla="*/ 1392804 h 1692226"/>
              <a:gd name="connsiteX16" fmla="*/ 8171196 w 9662615"/>
              <a:gd name="connsiteY16" fmla="*/ 1397216 h 1692226"/>
              <a:gd name="connsiteX17" fmla="*/ 8127667 w 9662615"/>
              <a:gd name="connsiteY17" fmla="*/ 1418254 h 1692226"/>
              <a:gd name="connsiteX18" fmla="*/ 7974579 w 9662615"/>
              <a:gd name="connsiteY18" fmla="*/ 1383439 h 1692226"/>
              <a:gd name="connsiteX19" fmla="*/ 7768351 w 9662615"/>
              <a:gd name="connsiteY19" fmla="*/ 1395051 h 1692226"/>
              <a:gd name="connsiteX20" fmla="*/ 7635985 w 9662615"/>
              <a:gd name="connsiteY20" fmla="*/ 1386363 h 1692226"/>
              <a:gd name="connsiteX21" fmla="*/ 7466069 w 9662615"/>
              <a:gd name="connsiteY21" fmla="*/ 1377654 h 1692226"/>
              <a:gd name="connsiteX22" fmla="*/ 7355642 w 9662615"/>
              <a:gd name="connsiteY22" fmla="*/ 1407761 h 1692226"/>
              <a:gd name="connsiteX23" fmla="*/ 7151610 w 9662615"/>
              <a:gd name="connsiteY23" fmla="*/ 1397856 h 1692226"/>
              <a:gd name="connsiteX24" fmla="*/ 7082147 w 9662615"/>
              <a:gd name="connsiteY24" fmla="*/ 1406113 h 1692226"/>
              <a:gd name="connsiteX25" fmla="*/ 7014958 w 9662615"/>
              <a:gd name="connsiteY25" fmla="*/ 1396883 h 1692226"/>
              <a:gd name="connsiteX26" fmla="*/ 6907567 w 9662615"/>
              <a:gd name="connsiteY26" fmla="*/ 1419149 h 1692226"/>
              <a:gd name="connsiteX27" fmla="*/ 6748428 w 9662615"/>
              <a:gd name="connsiteY27" fmla="*/ 1420308 h 1692226"/>
              <a:gd name="connsiteX28" fmla="*/ 6654257 w 9662615"/>
              <a:gd name="connsiteY28" fmla="*/ 1424143 h 1692226"/>
              <a:gd name="connsiteX29" fmla="*/ 6620123 w 9662615"/>
              <a:gd name="connsiteY29" fmla="*/ 1430535 h 1692226"/>
              <a:gd name="connsiteX30" fmla="*/ 6571355 w 9662615"/>
              <a:gd name="connsiteY30" fmla="*/ 1436144 h 1692226"/>
              <a:gd name="connsiteX31" fmla="*/ 6486557 w 9662615"/>
              <a:gd name="connsiteY31" fmla="*/ 1449861 h 1692226"/>
              <a:gd name="connsiteX32" fmla="*/ 6370419 w 9662615"/>
              <a:gd name="connsiteY32" fmla="*/ 1461649 h 1692226"/>
              <a:gd name="connsiteX33" fmla="*/ 6278839 w 9662615"/>
              <a:gd name="connsiteY33" fmla="*/ 1449160 h 1692226"/>
              <a:gd name="connsiteX34" fmla="*/ 6272455 w 9662615"/>
              <a:gd name="connsiteY34" fmla="*/ 1453191 h 1692226"/>
              <a:gd name="connsiteX35" fmla="*/ 6212659 w 9662615"/>
              <a:gd name="connsiteY35" fmla="*/ 1454850 h 1692226"/>
              <a:gd name="connsiteX36" fmla="*/ 6069317 w 9662615"/>
              <a:gd name="connsiteY36" fmla="*/ 1445838 h 1692226"/>
              <a:gd name="connsiteX37" fmla="*/ 5878477 w 9662615"/>
              <a:gd name="connsiteY37" fmla="*/ 1439180 h 1692226"/>
              <a:gd name="connsiteX38" fmla="*/ 5838387 w 9662615"/>
              <a:gd name="connsiteY38" fmla="*/ 1444679 h 1692226"/>
              <a:gd name="connsiteX39" fmla="*/ 5771136 w 9662615"/>
              <a:gd name="connsiteY39" fmla="*/ 1453639 h 1692226"/>
              <a:gd name="connsiteX40" fmla="*/ 5724081 w 9662615"/>
              <a:gd name="connsiteY40" fmla="*/ 1470431 h 1692226"/>
              <a:gd name="connsiteX41" fmla="*/ 5666577 w 9662615"/>
              <a:gd name="connsiteY41" fmla="*/ 1473921 h 1692226"/>
              <a:gd name="connsiteX42" fmla="*/ 5649068 w 9662615"/>
              <a:gd name="connsiteY42" fmla="*/ 1461676 h 1692226"/>
              <a:gd name="connsiteX43" fmla="*/ 5588902 w 9662615"/>
              <a:gd name="connsiteY43" fmla="*/ 1469647 h 1692226"/>
              <a:gd name="connsiteX44" fmla="*/ 5498090 w 9662615"/>
              <a:gd name="connsiteY44" fmla="*/ 1483173 h 1692226"/>
              <a:gd name="connsiteX45" fmla="*/ 5444641 w 9662615"/>
              <a:gd name="connsiteY45" fmla="*/ 1487602 h 1692226"/>
              <a:gd name="connsiteX46" fmla="*/ 5299812 w 9662615"/>
              <a:gd name="connsiteY46" fmla="*/ 1503362 h 1692226"/>
              <a:gd name="connsiteX47" fmla="*/ 5213947 w 9662615"/>
              <a:gd name="connsiteY47" fmla="*/ 1516637 h 1692226"/>
              <a:gd name="connsiteX48" fmla="*/ 5090342 w 9662615"/>
              <a:gd name="connsiteY48" fmla="*/ 1546680 h 1692226"/>
              <a:gd name="connsiteX49" fmla="*/ 5129812 w 9662615"/>
              <a:gd name="connsiteY49" fmla="*/ 1521277 h 1692226"/>
              <a:gd name="connsiteX50" fmla="*/ 5059484 w 9662615"/>
              <a:gd name="connsiteY50" fmla="*/ 1546802 h 1692226"/>
              <a:gd name="connsiteX51" fmla="*/ 5038524 w 9662615"/>
              <a:gd name="connsiteY51" fmla="*/ 1545675 h 1692226"/>
              <a:gd name="connsiteX52" fmla="*/ 5026564 w 9662615"/>
              <a:gd name="connsiteY52" fmla="*/ 1545376 h 1692226"/>
              <a:gd name="connsiteX53" fmla="*/ 4969433 w 9662615"/>
              <a:gd name="connsiteY53" fmla="*/ 1550865 h 1692226"/>
              <a:gd name="connsiteX54" fmla="*/ 4921303 w 9662615"/>
              <a:gd name="connsiteY54" fmla="*/ 1575379 h 1692226"/>
              <a:gd name="connsiteX55" fmla="*/ 4871726 w 9662615"/>
              <a:gd name="connsiteY55" fmla="*/ 1570584 h 1692226"/>
              <a:gd name="connsiteX56" fmla="*/ 4847242 w 9662615"/>
              <a:gd name="connsiteY56" fmla="*/ 1664826 h 1692226"/>
              <a:gd name="connsiteX57" fmla="*/ 4809131 w 9662615"/>
              <a:gd name="connsiteY57" fmla="*/ 1692226 h 1692226"/>
              <a:gd name="connsiteX58" fmla="*/ 4791466 w 9662615"/>
              <a:gd name="connsiteY58" fmla="*/ 1561324 h 1692226"/>
              <a:gd name="connsiteX59" fmla="*/ 4784247 w 9662615"/>
              <a:gd name="connsiteY59" fmla="*/ 1562342 h 1692226"/>
              <a:gd name="connsiteX60" fmla="*/ 4735334 w 9662615"/>
              <a:gd name="connsiteY60" fmla="*/ 1581778 h 1692226"/>
              <a:gd name="connsiteX61" fmla="*/ 4697562 w 9662615"/>
              <a:gd name="connsiteY61" fmla="*/ 1551206 h 1692226"/>
              <a:gd name="connsiteX62" fmla="*/ 4662664 w 9662615"/>
              <a:gd name="connsiteY62" fmla="*/ 1573162 h 1692226"/>
              <a:gd name="connsiteX63" fmla="*/ 4603028 w 9662615"/>
              <a:gd name="connsiteY63" fmla="*/ 1568821 h 1692226"/>
              <a:gd name="connsiteX64" fmla="*/ 4541612 w 9662615"/>
              <a:gd name="connsiteY64" fmla="*/ 1545262 h 1692226"/>
              <a:gd name="connsiteX65" fmla="*/ 4422155 w 9662615"/>
              <a:gd name="connsiteY65" fmla="*/ 1542059 h 1692226"/>
              <a:gd name="connsiteX66" fmla="*/ 4221826 w 9662615"/>
              <a:gd name="connsiteY66" fmla="*/ 1508923 h 1692226"/>
              <a:gd name="connsiteX67" fmla="*/ 4096601 w 9662615"/>
              <a:gd name="connsiteY67" fmla="*/ 1521563 h 1692226"/>
              <a:gd name="connsiteX68" fmla="*/ 3970635 w 9662615"/>
              <a:gd name="connsiteY68" fmla="*/ 1544815 h 1692226"/>
              <a:gd name="connsiteX69" fmla="*/ 3833906 w 9662615"/>
              <a:gd name="connsiteY69" fmla="*/ 1516637 h 1692226"/>
              <a:gd name="connsiteX70" fmla="*/ 3696258 w 9662615"/>
              <a:gd name="connsiteY70" fmla="*/ 1537563 h 1692226"/>
              <a:gd name="connsiteX71" fmla="*/ 3594070 w 9662615"/>
              <a:gd name="connsiteY71" fmla="*/ 1509422 h 1692226"/>
              <a:gd name="connsiteX72" fmla="*/ 3565233 w 9662615"/>
              <a:gd name="connsiteY72" fmla="*/ 1515122 h 1692226"/>
              <a:gd name="connsiteX73" fmla="*/ 3560267 w 9662615"/>
              <a:gd name="connsiteY73" fmla="*/ 1516288 h 1692226"/>
              <a:gd name="connsiteX74" fmla="*/ 3540258 w 9662615"/>
              <a:gd name="connsiteY74" fmla="*/ 1516976 h 1692226"/>
              <a:gd name="connsiteX75" fmla="*/ 3534780 w 9662615"/>
              <a:gd name="connsiteY75" fmla="*/ 1522141 h 1692226"/>
              <a:gd name="connsiteX76" fmla="*/ 3504783 w 9662615"/>
              <a:gd name="connsiteY76" fmla="*/ 1526739 h 1692226"/>
              <a:gd name="connsiteX77" fmla="*/ 3430805 w 9662615"/>
              <a:gd name="connsiteY77" fmla="*/ 1542521 h 1692226"/>
              <a:gd name="connsiteX78" fmla="*/ 3292707 w 9662615"/>
              <a:gd name="connsiteY78" fmla="*/ 1520490 h 1692226"/>
              <a:gd name="connsiteX79" fmla="*/ 3187872 w 9662615"/>
              <a:gd name="connsiteY79" fmla="*/ 1519991 h 1692226"/>
              <a:gd name="connsiteX80" fmla="*/ 3148026 w 9662615"/>
              <a:gd name="connsiteY80" fmla="*/ 1524777 h 1692226"/>
              <a:gd name="connsiteX81" fmla="*/ 3092394 w 9662615"/>
              <a:gd name="connsiteY81" fmla="*/ 1528115 h 1692226"/>
              <a:gd name="connsiteX82" fmla="*/ 2994200 w 9662615"/>
              <a:gd name="connsiteY82" fmla="*/ 1537857 h 1692226"/>
              <a:gd name="connsiteX83" fmla="*/ 2862301 w 9662615"/>
              <a:gd name="connsiteY83" fmla="*/ 1544250 h 1692226"/>
              <a:gd name="connsiteX84" fmla="*/ 2766335 w 9662615"/>
              <a:gd name="connsiteY84" fmla="*/ 1527662 h 1692226"/>
              <a:gd name="connsiteX85" fmla="*/ 2757836 w 9662615"/>
              <a:gd name="connsiteY85" fmla="*/ 1531371 h 1692226"/>
              <a:gd name="connsiteX86" fmla="*/ 2691555 w 9662615"/>
              <a:gd name="connsiteY86" fmla="*/ 1530283 h 1692226"/>
              <a:gd name="connsiteX87" fmla="*/ 2491676 w 9662615"/>
              <a:gd name="connsiteY87" fmla="*/ 1500859 h 1692226"/>
              <a:gd name="connsiteX88" fmla="*/ 2378036 w 9662615"/>
              <a:gd name="connsiteY88" fmla="*/ 1520645 h 1692226"/>
              <a:gd name="connsiteX89" fmla="*/ 2284269 w 9662615"/>
              <a:gd name="connsiteY89" fmla="*/ 1503068 h 1692226"/>
              <a:gd name="connsiteX90" fmla="*/ 2207104 w 9662615"/>
              <a:gd name="connsiteY90" fmla="*/ 1508888 h 1692226"/>
              <a:gd name="connsiteX91" fmla="*/ 2149226 w 9662615"/>
              <a:gd name="connsiteY91" fmla="*/ 1523409 h 1692226"/>
              <a:gd name="connsiteX92" fmla="*/ 2084783 w 9662615"/>
              <a:gd name="connsiteY92" fmla="*/ 1524245 h 1692226"/>
              <a:gd name="connsiteX93" fmla="*/ 2070075 w 9662615"/>
              <a:gd name="connsiteY93" fmla="*/ 1511285 h 1692226"/>
              <a:gd name="connsiteX94" fmla="*/ 2001057 w 9662615"/>
              <a:gd name="connsiteY94" fmla="*/ 1516449 h 1692226"/>
              <a:gd name="connsiteX95" fmla="*/ 1896330 w 9662615"/>
              <a:gd name="connsiteY95" fmla="*/ 1525725 h 1692226"/>
              <a:gd name="connsiteX96" fmla="*/ 1835994 w 9662615"/>
              <a:gd name="connsiteY96" fmla="*/ 1527678 h 1692226"/>
              <a:gd name="connsiteX97" fmla="*/ 1671119 w 9662615"/>
              <a:gd name="connsiteY97" fmla="*/ 1536701 h 1692226"/>
              <a:gd name="connsiteX98" fmla="*/ 1601337 w 9662615"/>
              <a:gd name="connsiteY98" fmla="*/ 1548552 h 1692226"/>
              <a:gd name="connsiteX99" fmla="*/ 1407755 w 9662615"/>
              <a:gd name="connsiteY99" fmla="*/ 1571444 h 1692226"/>
              <a:gd name="connsiteX100" fmla="*/ 1271994 w 9662615"/>
              <a:gd name="connsiteY100" fmla="*/ 1579471 h 1692226"/>
              <a:gd name="connsiteX101" fmla="*/ 1249226 w 9662615"/>
              <a:gd name="connsiteY101" fmla="*/ 1583140 h 1692226"/>
              <a:gd name="connsiteX102" fmla="*/ 1217719 w 9662615"/>
              <a:gd name="connsiteY102" fmla="*/ 1580863 h 1692226"/>
              <a:gd name="connsiteX103" fmla="*/ 1091432 w 9662615"/>
              <a:gd name="connsiteY103" fmla="*/ 1571003 h 1692226"/>
              <a:gd name="connsiteX104" fmla="*/ 992039 w 9662615"/>
              <a:gd name="connsiteY104" fmla="*/ 1556662 h 1692226"/>
              <a:gd name="connsiteX105" fmla="*/ 868264 w 9662615"/>
              <a:gd name="connsiteY105" fmla="*/ 1566392 h 1692226"/>
              <a:gd name="connsiteX106" fmla="*/ 792765 w 9662615"/>
              <a:gd name="connsiteY106" fmla="*/ 1563102 h 1692226"/>
              <a:gd name="connsiteX107" fmla="*/ 669055 w 9662615"/>
              <a:gd name="connsiteY107" fmla="*/ 1543638 h 1692226"/>
              <a:gd name="connsiteX108" fmla="*/ 506152 w 9662615"/>
              <a:gd name="connsiteY108" fmla="*/ 1549124 h 1692226"/>
              <a:gd name="connsiteX109" fmla="*/ 472797 w 9662615"/>
              <a:gd name="connsiteY109" fmla="*/ 1568904 h 1692226"/>
              <a:gd name="connsiteX110" fmla="*/ 427864 w 9662615"/>
              <a:gd name="connsiteY110" fmla="*/ 1580848 h 1692226"/>
              <a:gd name="connsiteX111" fmla="*/ 408381 w 9662615"/>
              <a:gd name="connsiteY111" fmla="*/ 1552940 h 1692226"/>
              <a:gd name="connsiteX112" fmla="*/ 267163 w 9662615"/>
              <a:gd name="connsiteY112" fmla="*/ 1531913 h 1692226"/>
              <a:gd name="connsiteX113" fmla="*/ 196644 w 9662615"/>
              <a:gd name="connsiteY113" fmla="*/ 1524565 h 1692226"/>
              <a:gd name="connsiteX114" fmla="*/ 86819 w 9662615"/>
              <a:gd name="connsiteY114" fmla="*/ 1519517 h 1692226"/>
              <a:gd name="connsiteX115" fmla="*/ 53369 w 9662615"/>
              <a:gd name="connsiteY115" fmla="*/ 1516853 h 1692226"/>
              <a:gd name="connsiteX116" fmla="*/ 2359 w 9662615"/>
              <a:gd name="connsiteY116" fmla="*/ 1515247 h 1692226"/>
              <a:gd name="connsiteX117" fmla="*/ 0 w 9662615"/>
              <a:gd name="connsiteY117" fmla="*/ 1514932 h 1692226"/>
              <a:gd name="connsiteX118" fmla="*/ 0 w 9662615"/>
              <a:gd name="connsiteY118" fmla="*/ 0 h 1692226"/>
              <a:gd name="connsiteX0" fmla="*/ 0 w 9662615"/>
              <a:gd name="connsiteY0" fmla="*/ 0 h 1692226"/>
              <a:gd name="connsiteX1" fmla="*/ 9662615 w 9662615"/>
              <a:gd name="connsiteY1" fmla="*/ 0 h 1692226"/>
              <a:gd name="connsiteX2" fmla="*/ 9662615 w 9662615"/>
              <a:gd name="connsiteY2" fmla="*/ 1280346 h 1692226"/>
              <a:gd name="connsiteX3" fmla="*/ 9658420 w 9662615"/>
              <a:gd name="connsiteY3" fmla="*/ 1280106 h 1692226"/>
              <a:gd name="connsiteX4" fmla="*/ 9469546 w 9662615"/>
              <a:gd name="connsiteY4" fmla="*/ 1289837 h 1692226"/>
              <a:gd name="connsiteX5" fmla="*/ 9385895 w 9662615"/>
              <a:gd name="connsiteY5" fmla="*/ 1269203 h 1692226"/>
              <a:gd name="connsiteX6" fmla="*/ 9144767 w 9662615"/>
              <a:gd name="connsiteY6" fmla="*/ 1264120 h 1692226"/>
              <a:gd name="connsiteX7" fmla="*/ 8837252 w 9662615"/>
              <a:gd name="connsiteY7" fmla="*/ 1350515 h 1692226"/>
              <a:gd name="connsiteX8" fmla="*/ 8705466 w 9662615"/>
              <a:gd name="connsiteY8" fmla="*/ 1342419 h 1692226"/>
              <a:gd name="connsiteX9" fmla="*/ 8652221 w 9662615"/>
              <a:gd name="connsiteY9" fmla="*/ 1326906 h 1692226"/>
              <a:gd name="connsiteX10" fmla="*/ 8632312 w 9662615"/>
              <a:gd name="connsiteY10" fmla="*/ 1326025 h 1692226"/>
              <a:gd name="connsiteX11" fmla="*/ 8591582 w 9662615"/>
              <a:gd name="connsiteY11" fmla="*/ 1341666 h 1692226"/>
              <a:gd name="connsiteX12" fmla="*/ 8537336 w 9662615"/>
              <a:gd name="connsiteY12" fmla="*/ 1341684 h 1692226"/>
              <a:gd name="connsiteX13" fmla="*/ 8472508 w 9662615"/>
              <a:gd name="connsiteY13" fmla="*/ 1363109 h 1692226"/>
              <a:gd name="connsiteX14" fmla="*/ 8258477 w 9662615"/>
              <a:gd name="connsiteY14" fmla="*/ 1370666 h 1692226"/>
              <a:gd name="connsiteX15" fmla="*/ 8197961 w 9662615"/>
              <a:gd name="connsiteY15" fmla="*/ 1392804 h 1692226"/>
              <a:gd name="connsiteX16" fmla="*/ 8171196 w 9662615"/>
              <a:gd name="connsiteY16" fmla="*/ 1397216 h 1692226"/>
              <a:gd name="connsiteX17" fmla="*/ 8127667 w 9662615"/>
              <a:gd name="connsiteY17" fmla="*/ 1418254 h 1692226"/>
              <a:gd name="connsiteX18" fmla="*/ 7974579 w 9662615"/>
              <a:gd name="connsiteY18" fmla="*/ 1383439 h 1692226"/>
              <a:gd name="connsiteX19" fmla="*/ 7768351 w 9662615"/>
              <a:gd name="connsiteY19" fmla="*/ 1395051 h 1692226"/>
              <a:gd name="connsiteX20" fmla="*/ 7635985 w 9662615"/>
              <a:gd name="connsiteY20" fmla="*/ 1386363 h 1692226"/>
              <a:gd name="connsiteX21" fmla="*/ 7466069 w 9662615"/>
              <a:gd name="connsiteY21" fmla="*/ 1377654 h 1692226"/>
              <a:gd name="connsiteX22" fmla="*/ 7355642 w 9662615"/>
              <a:gd name="connsiteY22" fmla="*/ 1407761 h 1692226"/>
              <a:gd name="connsiteX23" fmla="*/ 7151610 w 9662615"/>
              <a:gd name="connsiteY23" fmla="*/ 1397856 h 1692226"/>
              <a:gd name="connsiteX24" fmla="*/ 7082147 w 9662615"/>
              <a:gd name="connsiteY24" fmla="*/ 1406113 h 1692226"/>
              <a:gd name="connsiteX25" fmla="*/ 7014958 w 9662615"/>
              <a:gd name="connsiteY25" fmla="*/ 1396883 h 1692226"/>
              <a:gd name="connsiteX26" fmla="*/ 6907567 w 9662615"/>
              <a:gd name="connsiteY26" fmla="*/ 1419149 h 1692226"/>
              <a:gd name="connsiteX27" fmla="*/ 6748428 w 9662615"/>
              <a:gd name="connsiteY27" fmla="*/ 1420308 h 1692226"/>
              <a:gd name="connsiteX28" fmla="*/ 6654257 w 9662615"/>
              <a:gd name="connsiteY28" fmla="*/ 1424143 h 1692226"/>
              <a:gd name="connsiteX29" fmla="*/ 6620123 w 9662615"/>
              <a:gd name="connsiteY29" fmla="*/ 1430535 h 1692226"/>
              <a:gd name="connsiteX30" fmla="*/ 6571355 w 9662615"/>
              <a:gd name="connsiteY30" fmla="*/ 1436144 h 1692226"/>
              <a:gd name="connsiteX31" fmla="*/ 6486557 w 9662615"/>
              <a:gd name="connsiteY31" fmla="*/ 1449861 h 1692226"/>
              <a:gd name="connsiteX32" fmla="*/ 6370419 w 9662615"/>
              <a:gd name="connsiteY32" fmla="*/ 1461649 h 1692226"/>
              <a:gd name="connsiteX33" fmla="*/ 6278839 w 9662615"/>
              <a:gd name="connsiteY33" fmla="*/ 1449160 h 1692226"/>
              <a:gd name="connsiteX34" fmla="*/ 6272455 w 9662615"/>
              <a:gd name="connsiteY34" fmla="*/ 1453191 h 1692226"/>
              <a:gd name="connsiteX35" fmla="*/ 6212659 w 9662615"/>
              <a:gd name="connsiteY35" fmla="*/ 1454850 h 1692226"/>
              <a:gd name="connsiteX36" fmla="*/ 6069317 w 9662615"/>
              <a:gd name="connsiteY36" fmla="*/ 1445838 h 1692226"/>
              <a:gd name="connsiteX37" fmla="*/ 5878477 w 9662615"/>
              <a:gd name="connsiteY37" fmla="*/ 1439180 h 1692226"/>
              <a:gd name="connsiteX38" fmla="*/ 5838387 w 9662615"/>
              <a:gd name="connsiteY38" fmla="*/ 1444679 h 1692226"/>
              <a:gd name="connsiteX39" fmla="*/ 5771136 w 9662615"/>
              <a:gd name="connsiteY39" fmla="*/ 1453639 h 1692226"/>
              <a:gd name="connsiteX40" fmla="*/ 5724081 w 9662615"/>
              <a:gd name="connsiteY40" fmla="*/ 1470431 h 1692226"/>
              <a:gd name="connsiteX41" fmla="*/ 5666577 w 9662615"/>
              <a:gd name="connsiteY41" fmla="*/ 1473921 h 1692226"/>
              <a:gd name="connsiteX42" fmla="*/ 5649068 w 9662615"/>
              <a:gd name="connsiteY42" fmla="*/ 1461676 h 1692226"/>
              <a:gd name="connsiteX43" fmla="*/ 5588902 w 9662615"/>
              <a:gd name="connsiteY43" fmla="*/ 1469647 h 1692226"/>
              <a:gd name="connsiteX44" fmla="*/ 5498090 w 9662615"/>
              <a:gd name="connsiteY44" fmla="*/ 1483173 h 1692226"/>
              <a:gd name="connsiteX45" fmla="*/ 5444641 w 9662615"/>
              <a:gd name="connsiteY45" fmla="*/ 1487602 h 1692226"/>
              <a:gd name="connsiteX46" fmla="*/ 5299812 w 9662615"/>
              <a:gd name="connsiteY46" fmla="*/ 1503362 h 1692226"/>
              <a:gd name="connsiteX47" fmla="*/ 5213947 w 9662615"/>
              <a:gd name="connsiteY47" fmla="*/ 1516637 h 1692226"/>
              <a:gd name="connsiteX48" fmla="*/ 5090342 w 9662615"/>
              <a:gd name="connsiteY48" fmla="*/ 1546680 h 1692226"/>
              <a:gd name="connsiteX49" fmla="*/ 5129812 w 9662615"/>
              <a:gd name="connsiteY49" fmla="*/ 1521277 h 1692226"/>
              <a:gd name="connsiteX50" fmla="*/ 5059484 w 9662615"/>
              <a:gd name="connsiteY50" fmla="*/ 1546802 h 1692226"/>
              <a:gd name="connsiteX51" fmla="*/ 5038524 w 9662615"/>
              <a:gd name="connsiteY51" fmla="*/ 1545675 h 1692226"/>
              <a:gd name="connsiteX52" fmla="*/ 5026564 w 9662615"/>
              <a:gd name="connsiteY52" fmla="*/ 1545376 h 1692226"/>
              <a:gd name="connsiteX53" fmla="*/ 4969433 w 9662615"/>
              <a:gd name="connsiteY53" fmla="*/ 1550865 h 1692226"/>
              <a:gd name="connsiteX54" fmla="*/ 4921303 w 9662615"/>
              <a:gd name="connsiteY54" fmla="*/ 1575379 h 1692226"/>
              <a:gd name="connsiteX55" fmla="*/ 4871726 w 9662615"/>
              <a:gd name="connsiteY55" fmla="*/ 1570584 h 1692226"/>
              <a:gd name="connsiteX56" fmla="*/ 4847242 w 9662615"/>
              <a:gd name="connsiteY56" fmla="*/ 1621094 h 1692226"/>
              <a:gd name="connsiteX57" fmla="*/ 4809131 w 9662615"/>
              <a:gd name="connsiteY57" fmla="*/ 1692226 h 1692226"/>
              <a:gd name="connsiteX58" fmla="*/ 4791466 w 9662615"/>
              <a:gd name="connsiteY58" fmla="*/ 1561324 h 1692226"/>
              <a:gd name="connsiteX59" fmla="*/ 4784247 w 9662615"/>
              <a:gd name="connsiteY59" fmla="*/ 1562342 h 1692226"/>
              <a:gd name="connsiteX60" fmla="*/ 4735334 w 9662615"/>
              <a:gd name="connsiteY60" fmla="*/ 1581778 h 1692226"/>
              <a:gd name="connsiteX61" fmla="*/ 4697562 w 9662615"/>
              <a:gd name="connsiteY61" fmla="*/ 1551206 h 1692226"/>
              <a:gd name="connsiteX62" fmla="*/ 4662664 w 9662615"/>
              <a:gd name="connsiteY62" fmla="*/ 1573162 h 1692226"/>
              <a:gd name="connsiteX63" fmla="*/ 4603028 w 9662615"/>
              <a:gd name="connsiteY63" fmla="*/ 1568821 h 1692226"/>
              <a:gd name="connsiteX64" fmla="*/ 4541612 w 9662615"/>
              <a:gd name="connsiteY64" fmla="*/ 1545262 h 1692226"/>
              <a:gd name="connsiteX65" fmla="*/ 4422155 w 9662615"/>
              <a:gd name="connsiteY65" fmla="*/ 1542059 h 1692226"/>
              <a:gd name="connsiteX66" fmla="*/ 4221826 w 9662615"/>
              <a:gd name="connsiteY66" fmla="*/ 1508923 h 1692226"/>
              <a:gd name="connsiteX67" fmla="*/ 4096601 w 9662615"/>
              <a:gd name="connsiteY67" fmla="*/ 1521563 h 1692226"/>
              <a:gd name="connsiteX68" fmla="*/ 3970635 w 9662615"/>
              <a:gd name="connsiteY68" fmla="*/ 1544815 h 1692226"/>
              <a:gd name="connsiteX69" fmla="*/ 3833906 w 9662615"/>
              <a:gd name="connsiteY69" fmla="*/ 1516637 h 1692226"/>
              <a:gd name="connsiteX70" fmla="*/ 3696258 w 9662615"/>
              <a:gd name="connsiteY70" fmla="*/ 1537563 h 1692226"/>
              <a:gd name="connsiteX71" fmla="*/ 3594070 w 9662615"/>
              <a:gd name="connsiteY71" fmla="*/ 1509422 h 1692226"/>
              <a:gd name="connsiteX72" fmla="*/ 3565233 w 9662615"/>
              <a:gd name="connsiteY72" fmla="*/ 1515122 h 1692226"/>
              <a:gd name="connsiteX73" fmla="*/ 3560267 w 9662615"/>
              <a:gd name="connsiteY73" fmla="*/ 1516288 h 1692226"/>
              <a:gd name="connsiteX74" fmla="*/ 3540258 w 9662615"/>
              <a:gd name="connsiteY74" fmla="*/ 1516976 h 1692226"/>
              <a:gd name="connsiteX75" fmla="*/ 3534780 w 9662615"/>
              <a:gd name="connsiteY75" fmla="*/ 1522141 h 1692226"/>
              <a:gd name="connsiteX76" fmla="*/ 3504783 w 9662615"/>
              <a:gd name="connsiteY76" fmla="*/ 1526739 h 1692226"/>
              <a:gd name="connsiteX77" fmla="*/ 3430805 w 9662615"/>
              <a:gd name="connsiteY77" fmla="*/ 1542521 h 1692226"/>
              <a:gd name="connsiteX78" fmla="*/ 3292707 w 9662615"/>
              <a:gd name="connsiteY78" fmla="*/ 1520490 h 1692226"/>
              <a:gd name="connsiteX79" fmla="*/ 3187872 w 9662615"/>
              <a:gd name="connsiteY79" fmla="*/ 1519991 h 1692226"/>
              <a:gd name="connsiteX80" fmla="*/ 3148026 w 9662615"/>
              <a:gd name="connsiteY80" fmla="*/ 1524777 h 1692226"/>
              <a:gd name="connsiteX81" fmla="*/ 3092394 w 9662615"/>
              <a:gd name="connsiteY81" fmla="*/ 1528115 h 1692226"/>
              <a:gd name="connsiteX82" fmla="*/ 2994200 w 9662615"/>
              <a:gd name="connsiteY82" fmla="*/ 1537857 h 1692226"/>
              <a:gd name="connsiteX83" fmla="*/ 2862301 w 9662615"/>
              <a:gd name="connsiteY83" fmla="*/ 1544250 h 1692226"/>
              <a:gd name="connsiteX84" fmla="*/ 2766335 w 9662615"/>
              <a:gd name="connsiteY84" fmla="*/ 1527662 h 1692226"/>
              <a:gd name="connsiteX85" fmla="*/ 2757836 w 9662615"/>
              <a:gd name="connsiteY85" fmla="*/ 1531371 h 1692226"/>
              <a:gd name="connsiteX86" fmla="*/ 2691555 w 9662615"/>
              <a:gd name="connsiteY86" fmla="*/ 1530283 h 1692226"/>
              <a:gd name="connsiteX87" fmla="*/ 2491676 w 9662615"/>
              <a:gd name="connsiteY87" fmla="*/ 1500859 h 1692226"/>
              <a:gd name="connsiteX88" fmla="*/ 2378036 w 9662615"/>
              <a:gd name="connsiteY88" fmla="*/ 1520645 h 1692226"/>
              <a:gd name="connsiteX89" fmla="*/ 2284269 w 9662615"/>
              <a:gd name="connsiteY89" fmla="*/ 1503068 h 1692226"/>
              <a:gd name="connsiteX90" fmla="*/ 2207104 w 9662615"/>
              <a:gd name="connsiteY90" fmla="*/ 1508888 h 1692226"/>
              <a:gd name="connsiteX91" fmla="*/ 2149226 w 9662615"/>
              <a:gd name="connsiteY91" fmla="*/ 1523409 h 1692226"/>
              <a:gd name="connsiteX92" fmla="*/ 2084783 w 9662615"/>
              <a:gd name="connsiteY92" fmla="*/ 1524245 h 1692226"/>
              <a:gd name="connsiteX93" fmla="*/ 2070075 w 9662615"/>
              <a:gd name="connsiteY93" fmla="*/ 1511285 h 1692226"/>
              <a:gd name="connsiteX94" fmla="*/ 2001057 w 9662615"/>
              <a:gd name="connsiteY94" fmla="*/ 1516449 h 1692226"/>
              <a:gd name="connsiteX95" fmla="*/ 1896330 w 9662615"/>
              <a:gd name="connsiteY95" fmla="*/ 1525725 h 1692226"/>
              <a:gd name="connsiteX96" fmla="*/ 1835994 w 9662615"/>
              <a:gd name="connsiteY96" fmla="*/ 1527678 h 1692226"/>
              <a:gd name="connsiteX97" fmla="*/ 1671119 w 9662615"/>
              <a:gd name="connsiteY97" fmla="*/ 1536701 h 1692226"/>
              <a:gd name="connsiteX98" fmla="*/ 1601337 w 9662615"/>
              <a:gd name="connsiteY98" fmla="*/ 1548552 h 1692226"/>
              <a:gd name="connsiteX99" fmla="*/ 1407755 w 9662615"/>
              <a:gd name="connsiteY99" fmla="*/ 1571444 h 1692226"/>
              <a:gd name="connsiteX100" fmla="*/ 1271994 w 9662615"/>
              <a:gd name="connsiteY100" fmla="*/ 1579471 h 1692226"/>
              <a:gd name="connsiteX101" fmla="*/ 1249226 w 9662615"/>
              <a:gd name="connsiteY101" fmla="*/ 1583140 h 1692226"/>
              <a:gd name="connsiteX102" fmla="*/ 1217719 w 9662615"/>
              <a:gd name="connsiteY102" fmla="*/ 1580863 h 1692226"/>
              <a:gd name="connsiteX103" fmla="*/ 1091432 w 9662615"/>
              <a:gd name="connsiteY103" fmla="*/ 1571003 h 1692226"/>
              <a:gd name="connsiteX104" fmla="*/ 992039 w 9662615"/>
              <a:gd name="connsiteY104" fmla="*/ 1556662 h 1692226"/>
              <a:gd name="connsiteX105" fmla="*/ 868264 w 9662615"/>
              <a:gd name="connsiteY105" fmla="*/ 1566392 h 1692226"/>
              <a:gd name="connsiteX106" fmla="*/ 792765 w 9662615"/>
              <a:gd name="connsiteY106" fmla="*/ 1563102 h 1692226"/>
              <a:gd name="connsiteX107" fmla="*/ 669055 w 9662615"/>
              <a:gd name="connsiteY107" fmla="*/ 1543638 h 1692226"/>
              <a:gd name="connsiteX108" fmla="*/ 506152 w 9662615"/>
              <a:gd name="connsiteY108" fmla="*/ 1549124 h 1692226"/>
              <a:gd name="connsiteX109" fmla="*/ 472797 w 9662615"/>
              <a:gd name="connsiteY109" fmla="*/ 1568904 h 1692226"/>
              <a:gd name="connsiteX110" fmla="*/ 427864 w 9662615"/>
              <a:gd name="connsiteY110" fmla="*/ 1580848 h 1692226"/>
              <a:gd name="connsiteX111" fmla="*/ 408381 w 9662615"/>
              <a:gd name="connsiteY111" fmla="*/ 1552940 h 1692226"/>
              <a:gd name="connsiteX112" fmla="*/ 267163 w 9662615"/>
              <a:gd name="connsiteY112" fmla="*/ 1531913 h 1692226"/>
              <a:gd name="connsiteX113" fmla="*/ 196644 w 9662615"/>
              <a:gd name="connsiteY113" fmla="*/ 1524565 h 1692226"/>
              <a:gd name="connsiteX114" fmla="*/ 86819 w 9662615"/>
              <a:gd name="connsiteY114" fmla="*/ 1519517 h 1692226"/>
              <a:gd name="connsiteX115" fmla="*/ 53369 w 9662615"/>
              <a:gd name="connsiteY115" fmla="*/ 1516853 h 1692226"/>
              <a:gd name="connsiteX116" fmla="*/ 2359 w 9662615"/>
              <a:gd name="connsiteY116" fmla="*/ 1515247 h 1692226"/>
              <a:gd name="connsiteX117" fmla="*/ 0 w 9662615"/>
              <a:gd name="connsiteY117" fmla="*/ 1514932 h 1692226"/>
              <a:gd name="connsiteX118" fmla="*/ 0 w 9662615"/>
              <a:gd name="connsiteY118" fmla="*/ 0 h 1692226"/>
              <a:gd name="connsiteX0" fmla="*/ 0 w 9662615"/>
              <a:gd name="connsiteY0" fmla="*/ 0 h 1621094"/>
              <a:gd name="connsiteX1" fmla="*/ 9662615 w 9662615"/>
              <a:gd name="connsiteY1" fmla="*/ 0 h 1621094"/>
              <a:gd name="connsiteX2" fmla="*/ 9662615 w 9662615"/>
              <a:gd name="connsiteY2" fmla="*/ 1280346 h 1621094"/>
              <a:gd name="connsiteX3" fmla="*/ 9658420 w 9662615"/>
              <a:gd name="connsiteY3" fmla="*/ 1280106 h 1621094"/>
              <a:gd name="connsiteX4" fmla="*/ 9469546 w 9662615"/>
              <a:gd name="connsiteY4" fmla="*/ 1289837 h 1621094"/>
              <a:gd name="connsiteX5" fmla="*/ 9385895 w 9662615"/>
              <a:gd name="connsiteY5" fmla="*/ 1269203 h 1621094"/>
              <a:gd name="connsiteX6" fmla="*/ 9144767 w 9662615"/>
              <a:gd name="connsiteY6" fmla="*/ 1264120 h 1621094"/>
              <a:gd name="connsiteX7" fmla="*/ 8837252 w 9662615"/>
              <a:gd name="connsiteY7" fmla="*/ 1350515 h 1621094"/>
              <a:gd name="connsiteX8" fmla="*/ 8705466 w 9662615"/>
              <a:gd name="connsiteY8" fmla="*/ 1342419 h 1621094"/>
              <a:gd name="connsiteX9" fmla="*/ 8652221 w 9662615"/>
              <a:gd name="connsiteY9" fmla="*/ 1326906 h 1621094"/>
              <a:gd name="connsiteX10" fmla="*/ 8632312 w 9662615"/>
              <a:gd name="connsiteY10" fmla="*/ 1326025 h 1621094"/>
              <a:gd name="connsiteX11" fmla="*/ 8591582 w 9662615"/>
              <a:gd name="connsiteY11" fmla="*/ 1341666 h 1621094"/>
              <a:gd name="connsiteX12" fmla="*/ 8537336 w 9662615"/>
              <a:gd name="connsiteY12" fmla="*/ 1341684 h 1621094"/>
              <a:gd name="connsiteX13" fmla="*/ 8472508 w 9662615"/>
              <a:gd name="connsiteY13" fmla="*/ 1363109 h 1621094"/>
              <a:gd name="connsiteX14" fmla="*/ 8258477 w 9662615"/>
              <a:gd name="connsiteY14" fmla="*/ 1370666 h 1621094"/>
              <a:gd name="connsiteX15" fmla="*/ 8197961 w 9662615"/>
              <a:gd name="connsiteY15" fmla="*/ 1392804 h 1621094"/>
              <a:gd name="connsiteX16" fmla="*/ 8171196 w 9662615"/>
              <a:gd name="connsiteY16" fmla="*/ 1397216 h 1621094"/>
              <a:gd name="connsiteX17" fmla="*/ 8127667 w 9662615"/>
              <a:gd name="connsiteY17" fmla="*/ 1418254 h 1621094"/>
              <a:gd name="connsiteX18" fmla="*/ 7974579 w 9662615"/>
              <a:gd name="connsiteY18" fmla="*/ 1383439 h 1621094"/>
              <a:gd name="connsiteX19" fmla="*/ 7768351 w 9662615"/>
              <a:gd name="connsiteY19" fmla="*/ 1395051 h 1621094"/>
              <a:gd name="connsiteX20" fmla="*/ 7635985 w 9662615"/>
              <a:gd name="connsiteY20" fmla="*/ 1386363 h 1621094"/>
              <a:gd name="connsiteX21" fmla="*/ 7466069 w 9662615"/>
              <a:gd name="connsiteY21" fmla="*/ 1377654 h 1621094"/>
              <a:gd name="connsiteX22" fmla="*/ 7355642 w 9662615"/>
              <a:gd name="connsiteY22" fmla="*/ 1407761 h 1621094"/>
              <a:gd name="connsiteX23" fmla="*/ 7151610 w 9662615"/>
              <a:gd name="connsiteY23" fmla="*/ 1397856 h 1621094"/>
              <a:gd name="connsiteX24" fmla="*/ 7082147 w 9662615"/>
              <a:gd name="connsiteY24" fmla="*/ 1406113 h 1621094"/>
              <a:gd name="connsiteX25" fmla="*/ 7014958 w 9662615"/>
              <a:gd name="connsiteY25" fmla="*/ 1396883 h 1621094"/>
              <a:gd name="connsiteX26" fmla="*/ 6907567 w 9662615"/>
              <a:gd name="connsiteY26" fmla="*/ 1419149 h 1621094"/>
              <a:gd name="connsiteX27" fmla="*/ 6748428 w 9662615"/>
              <a:gd name="connsiteY27" fmla="*/ 1420308 h 1621094"/>
              <a:gd name="connsiteX28" fmla="*/ 6654257 w 9662615"/>
              <a:gd name="connsiteY28" fmla="*/ 1424143 h 1621094"/>
              <a:gd name="connsiteX29" fmla="*/ 6620123 w 9662615"/>
              <a:gd name="connsiteY29" fmla="*/ 1430535 h 1621094"/>
              <a:gd name="connsiteX30" fmla="*/ 6571355 w 9662615"/>
              <a:gd name="connsiteY30" fmla="*/ 1436144 h 1621094"/>
              <a:gd name="connsiteX31" fmla="*/ 6486557 w 9662615"/>
              <a:gd name="connsiteY31" fmla="*/ 1449861 h 1621094"/>
              <a:gd name="connsiteX32" fmla="*/ 6370419 w 9662615"/>
              <a:gd name="connsiteY32" fmla="*/ 1461649 h 1621094"/>
              <a:gd name="connsiteX33" fmla="*/ 6278839 w 9662615"/>
              <a:gd name="connsiteY33" fmla="*/ 1449160 h 1621094"/>
              <a:gd name="connsiteX34" fmla="*/ 6272455 w 9662615"/>
              <a:gd name="connsiteY34" fmla="*/ 1453191 h 1621094"/>
              <a:gd name="connsiteX35" fmla="*/ 6212659 w 9662615"/>
              <a:gd name="connsiteY35" fmla="*/ 1454850 h 1621094"/>
              <a:gd name="connsiteX36" fmla="*/ 6069317 w 9662615"/>
              <a:gd name="connsiteY36" fmla="*/ 1445838 h 1621094"/>
              <a:gd name="connsiteX37" fmla="*/ 5878477 w 9662615"/>
              <a:gd name="connsiteY37" fmla="*/ 1439180 h 1621094"/>
              <a:gd name="connsiteX38" fmla="*/ 5838387 w 9662615"/>
              <a:gd name="connsiteY38" fmla="*/ 1444679 h 1621094"/>
              <a:gd name="connsiteX39" fmla="*/ 5771136 w 9662615"/>
              <a:gd name="connsiteY39" fmla="*/ 1453639 h 1621094"/>
              <a:gd name="connsiteX40" fmla="*/ 5724081 w 9662615"/>
              <a:gd name="connsiteY40" fmla="*/ 1470431 h 1621094"/>
              <a:gd name="connsiteX41" fmla="*/ 5666577 w 9662615"/>
              <a:gd name="connsiteY41" fmla="*/ 1473921 h 1621094"/>
              <a:gd name="connsiteX42" fmla="*/ 5649068 w 9662615"/>
              <a:gd name="connsiteY42" fmla="*/ 1461676 h 1621094"/>
              <a:gd name="connsiteX43" fmla="*/ 5588902 w 9662615"/>
              <a:gd name="connsiteY43" fmla="*/ 1469647 h 1621094"/>
              <a:gd name="connsiteX44" fmla="*/ 5498090 w 9662615"/>
              <a:gd name="connsiteY44" fmla="*/ 1483173 h 1621094"/>
              <a:gd name="connsiteX45" fmla="*/ 5444641 w 9662615"/>
              <a:gd name="connsiteY45" fmla="*/ 1487602 h 1621094"/>
              <a:gd name="connsiteX46" fmla="*/ 5299812 w 9662615"/>
              <a:gd name="connsiteY46" fmla="*/ 1503362 h 1621094"/>
              <a:gd name="connsiteX47" fmla="*/ 5213947 w 9662615"/>
              <a:gd name="connsiteY47" fmla="*/ 1516637 h 1621094"/>
              <a:gd name="connsiteX48" fmla="*/ 5090342 w 9662615"/>
              <a:gd name="connsiteY48" fmla="*/ 1546680 h 1621094"/>
              <a:gd name="connsiteX49" fmla="*/ 5129812 w 9662615"/>
              <a:gd name="connsiteY49" fmla="*/ 1521277 h 1621094"/>
              <a:gd name="connsiteX50" fmla="*/ 5059484 w 9662615"/>
              <a:gd name="connsiteY50" fmla="*/ 1546802 h 1621094"/>
              <a:gd name="connsiteX51" fmla="*/ 5038524 w 9662615"/>
              <a:gd name="connsiteY51" fmla="*/ 1545675 h 1621094"/>
              <a:gd name="connsiteX52" fmla="*/ 5026564 w 9662615"/>
              <a:gd name="connsiteY52" fmla="*/ 1545376 h 1621094"/>
              <a:gd name="connsiteX53" fmla="*/ 4969433 w 9662615"/>
              <a:gd name="connsiteY53" fmla="*/ 1550865 h 1621094"/>
              <a:gd name="connsiteX54" fmla="*/ 4921303 w 9662615"/>
              <a:gd name="connsiteY54" fmla="*/ 1575379 h 1621094"/>
              <a:gd name="connsiteX55" fmla="*/ 4871726 w 9662615"/>
              <a:gd name="connsiteY55" fmla="*/ 1570584 h 1621094"/>
              <a:gd name="connsiteX56" fmla="*/ 4847242 w 9662615"/>
              <a:gd name="connsiteY56" fmla="*/ 1621094 h 1621094"/>
              <a:gd name="connsiteX57" fmla="*/ 4821058 w 9662615"/>
              <a:gd name="connsiteY57" fmla="*/ 1553078 h 1621094"/>
              <a:gd name="connsiteX58" fmla="*/ 4791466 w 9662615"/>
              <a:gd name="connsiteY58" fmla="*/ 1561324 h 1621094"/>
              <a:gd name="connsiteX59" fmla="*/ 4784247 w 9662615"/>
              <a:gd name="connsiteY59" fmla="*/ 1562342 h 1621094"/>
              <a:gd name="connsiteX60" fmla="*/ 4735334 w 9662615"/>
              <a:gd name="connsiteY60" fmla="*/ 1581778 h 1621094"/>
              <a:gd name="connsiteX61" fmla="*/ 4697562 w 9662615"/>
              <a:gd name="connsiteY61" fmla="*/ 1551206 h 1621094"/>
              <a:gd name="connsiteX62" fmla="*/ 4662664 w 9662615"/>
              <a:gd name="connsiteY62" fmla="*/ 1573162 h 1621094"/>
              <a:gd name="connsiteX63" fmla="*/ 4603028 w 9662615"/>
              <a:gd name="connsiteY63" fmla="*/ 1568821 h 1621094"/>
              <a:gd name="connsiteX64" fmla="*/ 4541612 w 9662615"/>
              <a:gd name="connsiteY64" fmla="*/ 1545262 h 1621094"/>
              <a:gd name="connsiteX65" fmla="*/ 4422155 w 9662615"/>
              <a:gd name="connsiteY65" fmla="*/ 1542059 h 1621094"/>
              <a:gd name="connsiteX66" fmla="*/ 4221826 w 9662615"/>
              <a:gd name="connsiteY66" fmla="*/ 1508923 h 1621094"/>
              <a:gd name="connsiteX67" fmla="*/ 4096601 w 9662615"/>
              <a:gd name="connsiteY67" fmla="*/ 1521563 h 1621094"/>
              <a:gd name="connsiteX68" fmla="*/ 3970635 w 9662615"/>
              <a:gd name="connsiteY68" fmla="*/ 1544815 h 1621094"/>
              <a:gd name="connsiteX69" fmla="*/ 3833906 w 9662615"/>
              <a:gd name="connsiteY69" fmla="*/ 1516637 h 1621094"/>
              <a:gd name="connsiteX70" fmla="*/ 3696258 w 9662615"/>
              <a:gd name="connsiteY70" fmla="*/ 1537563 h 1621094"/>
              <a:gd name="connsiteX71" fmla="*/ 3594070 w 9662615"/>
              <a:gd name="connsiteY71" fmla="*/ 1509422 h 1621094"/>
              <a:gd name="connsiteX72" fmla="*/ 3565233 w 9662615"/>
              <a:gd name="connsiteY72" fmla="*/ 1515122 h 1621094"/>
              <a:gd name="connsiteX73" fmla="*/ 3560267 w 9662615"/>
              <a:gd name="connsiteY73" fmla="*/ 1516288 h 1621094"/>
              <a:gd name="connsiteX74" fmla="*/ 3540258 w 9662615"/>
              <a:gd name="connsiteY74" fmla="*/ 1516976 h 1621094"/>
              <a:gd name="connsiteX75" fmla="*/ 3534780 w 9662615"/>
              <a:gd name="connsiteY75" fmla="*/ 1522141 h 1621094"/>
              <a:gd name="connsiteX76" fmla="*/ 3504783 w 9662615"/>
              <a:gd name="connsiteY76" fmla="*/ 1526739 h 1621094"/>
              <a:gd name="connsiteX77" fmla="*/ 3430805 w 9662615"/>
              <a:gd name="connsiteY77" fmla="*/ 1542521 h 1621094"/>
              <a:gd name="connsiteX78" fmla="*/ 3292707 w 9662615"/>
              <a:gd name="connsiteY78" fmla="*/ 1520490 h 1621094"/>
              <a:gd name="connsiteX79" fmla="*/ 3187872 w 9662615"/>
              <a:gd name="connsiteY79" fmla="*/ 1519991 h 1621094"/>
              <a:gd name="connsiteX80" fmla="*/ 3148026 w 9662615"/>
              <a:gd name="connsiteY80" fmla="*/ 1524777 h 1621094"/>
              <a:gd name="connsiteX81" fmla="*/ 3092394 w 9662615"/>
              <a:gd name="connsiteY81" fmla="*/ 1528115 h 1621094"/>
              <a:gd name="connsiteX82" fmla="*/ 2994200 w 9662615"/>
              <a:gd name="connsiteY82" fmla="*/ 1537857 h 1621094"/>
              <a:gd name="connsiteX83" fmla="*/ 2862301 w 9662615"/>
              <a:gd name="connsiteY83" fmla="*/ 1544250 h 1621094"/>
              <a:gd name="connsiteX84" fmla="*/ 2766335 w 9662615"/>
              <a:gd name="connsiteY84" fmla="*/ 1527662 h 1621094"/>
              <a:gd name="connsiteX85" fmla="*/ 2757836 w 9662615"/>
              <a:gd name="connsiteY85" fmla="*/ 1531371 h 1621094"/>
              <a:gd name="connsiteX86" fmla="*/ 2691555 w 9662615"/>
              <a:gd name="connsiteY86" fmla="*/ 1530283 h 1621094"/>
              <a:gd name="connsiteX87" fmla="*/ 2491676 w 9662615"/>
              <a:gd name="connsiteY87" fmla="*/ 1500859 h 1621094"/>
              <a:gd name="connsiteX88" fmla="*/ 2378036 w 9662615"/>
              <a:gd name="connsiteY88" fmla="*/ 1520645 h 1621094"/>
              <a:gd name="connsiteX89" fmla="*/ 2284269 w 9662615"/>
              <a:gd name="connsiteY89" fmla="*/ 1503068 h 1621094"/>
              <a:gd name="connsiteX90" fmla="*/ 2207104 w 9662615"/>
              <a:gd name="connsiteY90" fmla="*/ 1508888 h 1621094"/>
              <a:gd name="connsiteX91" fmla="*/ 2149226 w 9662615"/>
              <a:gd name="connsiteY91" fmla="*/ 1523409 h 1621094"/>
              <a:gd name="connsiteX92" fmla="*/ 2084783 w 9662615"/>
              <a:gd name="connsiteY92" fmla="*/ 1524245 h 1621094"/>
              <a:gd name="connsiteX93" fmla="*/ 2070075 w 9662615"/>
              <a:gd name="connsiteY93" fmla="*/ 1511285 h 1621094"/>
              <a:gd name="connsiteX94" fmla="*/ 2001057 w 9662615"/>
              <a:gd name="connsiteY94" fmla="*/ 1516449 h 1621094"/>
              <a:gd name="connsiteX95" fmla="*/ 1896330 w 9662615"/>
              <a:gd name="connsiteY95" fmla="*/ 1525725 h 1621094"/>
              <a:gd name="connsiteX96" fmla="*/ 1835994 w 9662615"/>
              <a:gd name="connsiteY96" fmla="*/ 1527678 h 1621094"/>
              <a:gd name="connsiteX97" fmla="*/ 1671119 w 9662615"/>
              <a:gd name="connsiteY97" fmla="*/ 1536701 h 1621094"/>
              <a:gd name="connsiteX98" fmla="*/ 1601337 w 9662615"/>
              <a:gd name="connsiteY98" fmla="*/ 1548552 h 1621094"/>
              <a:gd name="connsiteX99" fmla="*/ 1407755 w 9662615"/>
              <a:gd name="connsiteY99" fmla="*/ 1571444 h 1621094"/>
              <a:gd name="connsiteX100" fmla="*/ 1271994 w 9662615"/>
              <a:gd name="connsiteY100" fmla="*/ 1579471 h 1621094"/>
              <a:gd name="connsiteX101" fmla="*/ 1249226 w 9662615"/>
              <a:gd name="connsiteY101" fmla="*/ 1583140 h 1621094"/>
              <a:gd name="connsiteX102" fmla="*/ 1217719 w 9662615"/>
              <a:gd name="connsiteY102" fmla="*/ 1580863 h 1621094"/>
              <a:gd name="connsiteX103" fmla="*/ 1091432 w 9662615"/>
              <a:gd name="connsiteY103" fmla="*/ 1571003 h 1621094"/>
              <a:gd name="connsiteX104" fmla="*/ 992039 w 9662615"/>
              <a:gd name="connsiteY104" fmla="*/ 1556662 h 1621094"/>
              <a:gd name="connsiteX105" fmla="*/ 868264 w 9662615"/>
              <a:gd name="connsiteY105" fmla="*/ 1566392 h 1621094"/>
              <a:gd name="connsiteX106" fmla="*/ 792765 w 9662615"/>
              <a:gd name="connsiteY106" fmla="*/ 1563102 h 1621094"/>
              <a:gd name="connsiteX107" fmla="*/ 669055 w 9662615"/>
              <a:gd name="connsiteY107" fmla="*/ 1543638 h 1621094"/>
              <a:gd name="connsiteX108" fmla="*/ 506152 w 9662615"/>
              <a:gd name="connsiteY108" fmla="*/ 1549124 h 1621094"/>
              <a:gd name="connsiteX109" fmla="*/ 472797 w 9662615"/>
              <a:gd name="connsiteY109" fmla="*/ 1568904 h 1621094"/>
              <a:gd name="connsiteX110" fmla="*/ 427864 w 9662615"/>
              <a:gd name="connsiteY110" fmla="*/ 1580848 h 1621094"/>
              <a:gd name="connsiteX111" fmla="*/ 408381 w 9662615"/>
              <a:gd name="connsiteY111" fmla="*/ 1552940 h 1621094"/>
              <a:gd name="connsiteX112" fmla="*/ 267163 w 9662615"/>
              <a:gd name="connsiteY112" fmla="*/ 1531913 h 1621094"/>
              <a:gd name="connsiteX113" fmla="*/ 196644 w 9662615"/>
              <a:gd name="connsiteY113" fmla="*/ 1524565 h 1621094"/>
              <a:gd name="connsiteX114" fmla="*/ 86819 w 9662615"/>
              <a:gd name="connsiteY114" fmla="*/ 1519517 h 1621094"/>
              <a:gd name="connsiteX115" fmla="*/ 53369 w 9662615"/>
              <a:gd name="connsiteY115" fmla="*/ 1516853 h 1621094"/>
              <a:gd name="connsiteX116" fmla="*/ 2359 w 9662615"/>
              <a:gd name="connsiteY116" fmla="*/ 1515247 h 1621094"/>
              <a:gd name="connsiteX117" fmla="*/ 0 w 9662615"/>
              <a:gd name="connsiteY117" fmla="*/ 1514932 h 1621094"/>
              <a:gd name="connsiteX118" fmla="*/ 0 w 9662615"/>
              <a:gd name="connsiteY118" fmla="*/ 0 h 1621094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1303 w 9662615"/>
              <a:gd name="connsiteY54" fmla="*/ 1575379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5334 w 9662615"/>
              <a:gd name="connsiteY60" fmla="*/ 158177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41612 w 9662615"/>
              <a:gd name="connsiteY64" fmla="*/ 1545262 h 1583140"/>
              <a:gd name="connsiteX65" fmla="*/ 4422155 w 9662615"/>
              <a:gd name="connsiteY65" fmla="*/ 1542059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5334 w 9662615"/>
              <a:gd name="connsiteY60" fmla="*/ 158177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41612 w 9662615"/>
              <a:gd name="connsiteY64" fmla="*/ 1545262 h 1583140"/>
              <a:gd name="connsiteX65" fmla="*/ 4422155 w 9662615"/>
              <a:gd name="connsiteY65" fmla="*/ 1542059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97680"/>
              <a:gd name="connsiteX1" fmla="*/ 9662615 w 9662615"/>
              <a:gd name="connsiteY1" fmla="*/ 0 h 1597680"/>
              <a:gd name="connsiteX2" fmla="*/ 9662615 w 9662615"/>
              <a:gd name="connsiteY2" fmla="*/ 1280346 h 1597680"/>
              <a:gd name="connsiteX3" fmla="*/ 9658420 w 9662615"/>
              <a:gd name="connsiteY3" fmla="*/ 1280106 h 1597680"/>
              <a:gd name="connsiteX4" fmla="*/ 9469546 w 9662615"/>
              <a:gd name="connsiteY4" fmla="*/ 1289837 h 1597680"/>
              <a:gd name="connsiteX5" fmla="*/ 9385895 w 9662615"/>
              <a:gd name="connsiteY5" fmla="*/ 1269203 h 1597680"/>
              <a:gd name="connsiteX6" fmla="*/ 9144767 w 9662615"/>
              <a:gd name="connsiteY6" fmla="*/ 1264120 h 1597680"/>
              <a:gd name="connsiteX7" fmla="*/ 8837252 w 9662615"/>
              <a:gd name="connsiteY7" fmla="*/ 1350515 h 1597680"/>
              <a:gd name="connsiteX8" fmla="*/ 8705466 w 9662615"/>
              <a:gd name="connsiteY8" fmla="*/ 1342419 h 1597680"/>
              <a:gd name="connsiteX9" fmla="*/ 8652221 w 9662615"/>
              <a:gd name="connsiteY9" fmla="*/ 1326906 h 1597680"/>
              <a:gd name="connsiteX10" fmla="*/ 8632312 w 9662615"/>
              <a:gd name="connsiteY10" fmla="*/ 1326025 h 1597680"/>
              <a:gd name="connsiteX11" fmla="*/ 8591582 w 9662615"/>
              <a:gd name="connsiteY11" fmla="*/ 1341666 h 1597680"/>
              <a:gd name="connsiteX12" fmla="*/ 8537336 w 9662615"/>
              <a:gd name="connsiteY12" fmla="*/ 1341684 h 1597680"/>
              <a:gd name="connsiteX13" fmla="*/ 8472508 w 9662615"/>
              <a:gd name="connsiteY13" fmla="*/ 1363109 h 1597680"/>
              <a:gd name="connsiteX14" fmla="*/ 8258477 w 9662615"/>
              <a:gd name="connsiteY14" fmla="*/ 1370666 h 1597680"/>
              <a:gd name="connsiteX15" fmla="*/ 8197961 w 9662615"/>
              <a:gd name="connsiteY15" fmla="*/ 1392804 h 1597680"/>
              <a:gd name="connsiteX16" fmla="*/ 8171196 w 9662615"/>
              <a:gd name="connsiteY16" fmla="*/ 1397216 h 1597680"/>
              <a:gd name="connsiteX17" fmla="*/ 8127667 w 9662615"/>
              <a:gd name="connsiteY17" fmla="*/ 1418254 h 1597680"/>
              <a:gd name="connsiteX18" fmla="*/ 7974579 w 9662615"/>
              <a:gd name="connsiteY18" fmla="*/ 1383439 h 1597680"/>
              <a:gd name="connsiteX19" fmla="*/ 7768351 w 9662615"/>
              <a:gd name="connsiteY19" fmla="*/ 1395051 h 1597680"/>
              <a:gd name="connsiteX20" fmla="*/ 7635985 w 9662615"/>
              <a:gd name="connsiteY20" fmla="*/ 1386363 h 1597680"/>
              <a:gd name="connsiteX21" fmla="*/ 7466069 w 9662615"/>
              <a:gd name="connsiteY21" fmla="*/ 1377654 h 1597680"/>
              <a:gd name="connsiteX22" fmla="*/ 7355642 w 9662615"/>
              <a:gd name="connsiteY22" fmla="*/ 1407761 h 1597680"/>
              <a:gd name="connsiteX23" fmla="*/ 7151610 w 9662615"/>
              <a:gd name="connsiteY23" fmla="*/ 1397856 h 1597680"/>
              <a:gd name="connsiteX24" fmla="*/ 7082147 w 9662615"/>
              <a:gd name="connsiteY24" fmla="*/ 1406113 h 1597680"/>
              <a:gd name="connsiteX25" fmla="*/ 7014958 w 9662615"/>
              <a:gd name="connsiteY25" fmla="*/ 1396883 h 1597680"/>
              <a:gd name="connsiteX26" fmla="*/ 6907567 w 9662615"/>
              <a:gd name="connsiteY26" fmla="*/ 1419149 h 1597680"/>
              <a:gd name="connsiteX27" fmla="*/ 6748428 w 9662615"/>
              <a:gd name="connsiteY27" fmla="*/ 1420308 h 1597680"/>
              <a:gd name="connsiteX28" fmla="*/ 6654257 w 9662615"/>
              <a:gd name="connsiteY28" fmla="*/ 1424143 h 1597680"/>
              <a:gd name="connsiteX29" fmla="*/ 6620123 w 9662615"/>
              <a:gd name="connsiteY29" fmla="*/ 1430535 h 1597680"/>
              <a:gd name="connsiteX30" fmla="*/ 6571355 w 9662615"/>
              <a:gd name="connsiteY30" fmla="*/ 1436144 h 1597680"/>
              <a:gd name="connsiteX31" fmla="*/ 6486557 w 9662615"/>
              <a:gd name="connsiteY31" fmla="*/ 1449861 h 1597680"/>
              <a:gd name="connsiteX32" fmla="*/ 6370419 w 9662615"/>
              <a:gd name="connsiteY32" fmla="*/ 1461649 h 1597680"/>
              <a:gd name="connsiteX33" fmla="*/ 6278839 w 9662615"/>
              <a:gd name="connsiteY33" fmla="*/ 1449160 h 1597680"/>
              <a:gd name="connsiteX34" fmla="*/ 6272455 w 9662615"/>
              <a:gd name="connsiteY34" fmla="*/ 1453191 h 1597680"/>
              <a:gd name="connsiteX35" fmla="*/ 6212659 w 9662615"/>
              <a:gd name="connsiteY35" fmla="*/ 1454850 h 1597680"/>
              <a:gd name="connsiteX36" fmla="*/ 6069317 w 9662615"/>
              <a:gd name="connsiteY36" fmla="*/ 1445838 h 1597680"/>
              <a:gd name="connsiteX37" fmla="*/ 5878477 w 9662615"/>
              <a:gd name="connsiteY37" fmla="*/ 1439180 h 1597680"/>
              <a:gd name="connsiteX38" fmla="*/ 5838387 w 9662615"/>
              <a:gd name="connsiteY38" fmla="*/ 1444679 h 1597680"/>
              <a:gd name="connsiteX39" fmla="*/ 5771136 w 9662615"/>
              <a:gd name="connsiteY39" fmla="*/ 1453639 h 1597680"/>
              <a:gd name="connsiteX40" fmla="*/ 5724081 w 9662615"/>
              <a:gd name="connsiteY40" fmla="*/ 1470431 h 1597680"/>
              <a:gd name="connsiteX41" fmla="*/ 5666577 w 9662615"/>
              <a:gd name="connsiteY41" fmla="*/ 1473921 h 1597680"/>
              <a:gd name="connsiteX42" fmla="*/ 5649068 w 9662615"/>
              <a:gd name="connsiteY42" fmla="*/ 1461676 h 1597680"/>
              <a:gd name="connsiteX43" fmla="*/ 5588902 w 9662615"/>
              <a:gd name="connsiteY43" fmla="*/ 1469647 h 1597680"/>
              <a:gd name="connsiteX44" fmla="*/ 5498090 w 9662615"/>
              <a:gd name="connsiteY44" fmla="*/ 1483173 h 1597680"/>
              <a:gd name="connsiteX45" fmla="*/ 5444641 w 9662615"/>
              <a:gd name="connsiteY45" fmla="*/ 1487602 h 1597680"/>
              <a:gd name="connsiteX46" fmla="*/ 5299812 w 9662615"/>
              <a:gd name="connsiteY46" fmla="*/ 1503362 h 1597680"/>
              <a:gd name="connsiteX47" fmla="*/ 5213947 w 9662615"/>
              <a:gd name="connsiteY47" fmla="*/ 1516637 h 1597680"/>
              <a:gd name="connsiteX48" fmla="*/ 5090342 w 9662615"/>
              <a:gd name="connsiteY48" fmla="*/ 1546680 h 1597680"/>
              <a:gd name="connsiteX49" fmla="*/ 5129812 w 9662615"/>
              <a:gd name="connsiteY49" fmla="*/ 1521277 h 1597680"/>
              <a:gd name="connsiteX50" fmla="*/ 5059484 w 9662615"/>
              <a:gd name="connsiteY50" fmla="*/ 1546802 h 1597680"/>
              <a:gd name="connsiteX51" fmla="*/ 5038524 w 9662615"/>
              <a:gd name="connsiteY51" fmla="*/ 1545675 h 1597680"/>
              <a:gd name="connsiteX52" fmla="*/ 5026564 w 9662615"/>
              <a:gd name="connsiteY52" fmla="*/ 1545376 h 1597680"/>
              <a:gd name="connsiteX53" fmla="*/ 4969433 w 9662615"/>
              <a:gd name="connsiteY53" fmla="*/ 1550865 h 1597680"/>
              <a:gd name="connsiteX54" fmla="*/ 4929254 w 9662615"/>
              <a:gd name="connsiteY54" fmla="*/ 1563452 h 1597680"/>
              <a:gd name="connsiteX55" fmla="*/ 4871726 w 9662615"/>
              <a:gd name="connsiteY55" fmla="*/ 1570584 h 1597680"/>
              <a:gd name="connsiteX56" fmla="*/ 4843267 w 9662615"/>
              <a:gd name="connsiteY56" fmla="*/ 1561459 h 1597680"/>
              <a:gd name="connsiteX57" fmla="*/ 4821058 w 9662615"/>
              <a:gd name="connsiteY57" fmla="*/ 1553078 h 1597680"/>
              <a:gd name="connsiteX58" fmla="*/ 4791466 w 9662615"/>
              <a:gd name="connsiteY58" fmla="*/ 1561324 h 1597680"/>
              <a:gd name="connsiteX59" fmla="*/ 4784247 w 9662615"/>
              <a:gd name="connsiteY59" fmla="*/ 1562342 h 1597680"/>
              <a:gd name="connsiteX60" fmla="*/ 4743285 w 9662615"/>
              <a:gd name="connsiteY60" fmla="*/ 1597680 h 1597680"/>
              <a:gd name="connsiteX61" fmla="*/ 4697562 w 9662615"/>
              <a:gd name="connsiteY61" fmla="*/ 1551206 h 1597680"/>
              <a:gd name="connsiteX62" fmla="*/ 4662664 w 9662615"/>
              <a:gd name="connsiteY62" fmla="*/ 1573162 h 1597680"/>
              <a:gd name="connsiteX63" fmla="*/ 4603028 w 9662615"/>
              <a:gd name="connsiteY63" fmla="*/ 1568821 h 1597680"/>
              <a:gd name="connsiteX64" fmla="*/ 4541612 w 9662615"/>
              <a:gd name="connsiteY64" fmla="*/ 1545262 h 1597680"/>
              <a:gd name="connsiteX65" fmla="*/ 4422155 w 9662615"/>
              <a:gd name="connsiteY65" fmla="*/ 1542059 h 1597680"/>
              <a:gd name="connsiteX66" fmla="*/ 4221826 w 9662615"/>
              <a:gd name="connsiteY66" fmla="*/ 1508923 h 1597680"/>
              <a:gd name="connsiteX67" fmla="*/ 4096601 w 9662615"/>
              <a:gd name="connsiteY67" fmla="*/ 1521563 h 1597680"/>
              <a:gd name="connsiteX68" fmla="*/ 3970635 w 9662615"/>
              <a:gd name="connsiteY68" fmla="*/ 1544815 h 1597680"/>
              <a:gd name="connsiteX69" fmla="*/ 3833906 w 9662615"/>
              <a:gd name="connsiteY69" fmla="*/ 1516637 h 1597680"/>
              <a:gd name="connsiteX70" fmla="*/ 3696258 w 9662615"/>
              <a:gd name="connsiteY70" fmla="*/ 1537563 h 1597680"/>
              <a:gd name="connsiteX71" fmla="*/ 3594070 w 9662615"/>
              <a:gd name="connsiteY71" fmla="*/ 1509422 h 1597680"/>
              <a:gd name="connsiteX72" fmla="*/ 3565233 w 9662615"/>
              <a:gd name="connsiteY72" fmla="*/ 1515122 h 1597680"/>
              <a:gd name="connsiteX73" fmla="*/ 3560267 w 9662615"/>
              <a:gd name="connsiteY73" fmla="*/ 1516288 h 1597680"/>
              <a:gd name="connsiteX74" fmla="*/ 3540258 w 9662615"/>
              <a:gd name="connsiteY74" fmla="*/ 1516976 h 1597680"/>
              <a:gd name="connsiteX75" fmla="*/ 3534780 w 9662615"/>
              <a:gd name="connsiteY75" fmla="*/ 1522141 h 1597680"/>
              <a:gd name="connsiteX76" fmla="*/ 3504783 w 9662615"/>
              <a:gd name="connsiteY76" fmla="*/ 1526739 h 1597680"/>
              <a:gd name="connsiteX77" fmla="*/ 3430805 w 9662615"/>
              <a:gd name="connsiteY77" fmla="*/ 1542521 h 1597680"/>
              <a:gd name="connsiteX78" fmla="*/ 3292707 w 9662615"/>
              <a:gd name="connsiteY78" fmla="*/ 1520490 h 1597680"/>
              <a:gd name="connsiteX79" fmla="*/ 3187872 w 9662615"/>
              <a:gd name="connsiteY79" fmla="*/ 1519991 h 1597680"/>
              <a:gd name="connsiteX80" fmla="*/ 3148026 w 9662615"/>
              <a:gd name="connsiteY80" fmla="*/ 1524777 h 1597680"/>
              <a:gd name="connsiteX81" fmla="*/ 3092394 w 9662615"/>
              <a:gd name="connsiteY81" fmla="*/ 1528115 h 1597680"/>
              <a:gd name="connsiteX82" fmla="*/ 2994200 w 9662615"/>
              <a:gd name="connsiteY82" fmla="*/ 1537857 h 1597680"/>
              <a:gd name="connsiteX83" fmla="*/ 2862301 w 9662615"/>
              <a:gd name="connsiteY83" fmla="*/ 1544250 h 1597680"/>
              <a:gd name="connsiteX84" fmla="*/ 2766335 w 9662615"/>
              <a:gd name="connsiteY84" fmla="*/ 1527662 h 1597680"/>
              <a:gd name="connsiteX85" fmla="*/ 2757836 w 9662615"/>
              <a:gd name="connsiteY85" fmla="*/ 1531371 h 1597680"/>
              <a:gd name="connsiteX86" fmla="*/ 2691555 w 9662615"/>
              <a:gd name="connsiteY86" fmla="*/ 1530283 h 1597680"/>
              <a:gd name="connsiteX87" fmla="*/ 2491676 w 9662615"/>
              <a:gd name="connsiteY87" fmla="*/ 1500859 h 1597680"/>
              <a:gd name="connsiteX88" fmla="*/ 2378036 w 9662615"/>
              <a:gd name="connsiteY88" fmla="*/ 1520645 h 1597680"/>
              <a:gd name="connsiteX89" fmla="*/ 2284269 w 9662615"/>
              <a:gd name="connsiteY89" fmla="*/ 1503068 h 1597680"/>
              <a:gd name="connsiteX90" fmla="*/ 2207104 w 9662615"/>
              <a:gd name="connsiteY90" fmla="*/ 1508888 h 1597680"/>
              <a:gd name="connsiteX91" fmla="*/ 2149226 w 9662615"/>
              <a:gd name="connsiteY91" fmla="*/ 1523409 h 1597680"/>
              <a:gd name="connsiteX92" fmla="*/ 2084783 w 9662615"/>
              <a:gd name="connsiteY92" fmla="*/ 1524245 h 1597680"/>
              <a:gd name="connsiteX93" fmla="*/ 2070075 w 9662615"/>
              <a:gd name="connsiteY93" fmla="*/ 1511285 h 1597680"/>
              <a:gd name="connsiteX94" fmla="*/ 2001057 w 9662615"/>
              <a:gd name="connsiteY94" fmla="*/ 1516449 h 1597680"/>
              <a:gd name="connsiteX95" fmla="*/ 1896330 w 9662615"/>
              <a:gd name="connsiteY95" fmla="*/ 1525725 h 1597680"/>
              <a:gd name="connsiteX96" fmla="*/ 1835994 w 9662615"/>
              <a:gd name="connsiteY96" fmla="*/ 1527678 h 1597680"/>
              <a:gd name="connsiteX97" fmla="*/ 1671119 w 9662615"/>
              <a:gd name="connsiteY97" fmla="*/ 1536701 h 1597680"/>
              <a:gd name="connsiteX98" fmla="*/ 1601337 w 9662615"/>
              <a:gd name="connsiteY98" fmla="*/ 1548552 h 1597680"/>
              <a:gd name="connsiteX99" fmla="*/ 1407755 w 9662615"/>
              <a:gd name="connsiteY99" fmla="*/ 1571444 h 1597680"/>
              <a:gd name="connsiteX100" fmla="*/ 1271994 w 9662615"/>
              <a:gd name="connsiteY100" fmla="*/ 1579471 h 1597680"/>
              <a:gd name="connsiteX101" fmla="*/ 1249226 w 9662615"/>
              <a:gd name="connsiteY101" fmla="*/ 1583140 h 1597680"/>
              <a:gd name="connsiteX102" fmla="*/ 1217719 w 9662615"/>
              <a:gd name="connsiteY102" fmla="*/ 1580863 h 1597680"/>
              <a:gd name="connsiteX103" fmla="*/ 1091432 w 9662615"/>
              <a:gd name="connsiteY103" fmla="*/ 1571003 h 1597680"/>
              <a:gd name="connsiteX104" fmla="*/ 992039 w 9662615"/>
              <a:gd name="connsiteY104" fmla="*/ 1556662 h 1597680"/>
              <a:gd name="connsiteX105" fmla="*/ 868264 w 9662615"/>
              <a:gd name="connsiteY105" fmla="*/ 1566392 h 1597680"/>
              <a:gd name="connsiteX106" fmla="*/ 792765 w 9662615"/>
              <a:gd name="connsiteY106" fmla="*/ 1563102 h 1597680"/>
              <a:gd name="connsiteX107" fmla="*/ 669055 w 9662615"/>
              <a:gd name="connsiteY107" fmla="*/ 1543638 h 1597680"/>
              <a:gd name="connsiteX108" fmla="*/ 506152 w 9662615"/>
              <a:gd name="connsiteY108" fmla="*/ 1549124 h 1597680"/>
              <a:gd name="connsiteX109" fmla="*/ 472797 w 9662615"/>
              <a:gd name="connsiteY109" fmla="*/ 1568904 h 1597680"/>
              <a:gd name="connsiteX110" fmla="*/ 427864 w 9662615"/>
              <a:gd name="connsiteY110" fmla="*/ 1580848 h 1597680"/>
              <a:gd name="connsiteX111" fmla="*/ 408381 w 9662615"/>
              <a:gd name="connsiteY111" fmla="*/ 1552940 h 1597680"/>
              <a:gd name="connsiteX112" fmla="*/ 267163 w 9662615"/>
              <a:gd name="connsiteY112" fmla="*/ 1531913 h 1597680"/>
              <a:gd name="connsiteX113" fmla="*/ 196644 w 9662615"/>
              <a:gd name="connsiteY113" fmla="*/ 1524565 h 1597680"/>
              <a:gd name="connsiteX114" fmla="*/ 86819 w 9662615"/>
              <a:gd name="connsiteY114" fmla="*/ 1519517 h 1597680"/>
              <a:gd name="connsiteX115" fmla="*/ 53369 w 9662615"/>
              <a:gd name="connsiteY115" fmla="*/ 1516853 h 1597680"/>
              <a:gd name="connsiteX116" fmla="*/ 2359 w 9662615"/>
              <a:gd name="connsiteY116" fmla="*/ 1515247 h 1597680"/>
              <a:gd name="connsiteX117" fmla="*/ 0 w 9662615"/>
              <a:gd name="connsiteY117" fmla="*/ 1514932 h 1597680"/>
              <a:gd name="connsiteX118" fmla="*/ 0 w 9662615"/>
              <a:gd name="connsiteY118" fmla="*/ 0 h 1597680"/>
              <a:gd name="connsiteX0" fmla="*/ 0 w 9662615"/>
              <a:gd name="connsiteY0" fmla="*/ 0 h 1603753"/>
              <a:gd name="connsiteX1" fmla="*/ 9662615 w 9662615"/>
              <a:gd name="connsiteY1" fmla="*/ 0 h 1603753"/>
              <a:gd name="connsiteX2" fmla="*/ 9662615 w 9662615"/>
              <a:gd name="connsiteY2" fmla="*/ 1280346 h 1603753"/>
              <a:gd name="connsiteX3" fmla="*/ 9658420 w 9662615"/>
              <a:gd name="connsiteY3" fmla="*/ 1280106 h 1603753"/>
              <a:gd name="connsiteX4" fmla="*/ 9469546 w 9662615"/>
              <a:gd name="connsiteY4" fmla="*/ 1289837 h 1603753"/>
              <a:gd name="connsiteX5" fmla="*/ 9385895 w 9662615"/>
              <a:gd name="connsiteY5" fmla="*/ 1269203 h 1603753"/>
              <a:gd name="connsiteX6" fmla="*/ 9144767 w 9662615"/>
              <a:gd name="connsiteY6" fmla="*/ 1264120 h 1603753"/>
              <a:gd name="connsiteX7" fmla="*/ 8837252 w 9662615"/>
              <a:gd name="connsiteY7" fmla="*/ 1350515 h 1603753"/>
              <a:gd name="connsiteX8" fmla="*/ 8705466 w 9662615"/>
              <a:gd name="connsiteY8" fmla="*/ 1342419 h 1603753"/>
              <a:gd name="connsiteX9" fmla="*/ 8652221 w 9662615"/>
              <a:gd name="connsiteY9" fmla="*/ 1326906 h 1603753"/>
              <a:gd name="connsiteX10" fmla="*/ 8632312 w 9662615"/>
              <a:gd name="connsiteY10" fmla="*/ 1326025 h 1603753"/>
              <a:gd name="connsiteX11" fmla="*/ 8591582 w 9662615"/>
              <a:gd name="connsiteY11" fmla="*/ 1341666 h 1603753"/>
              <a:gd name="connsiteX12" fmla="*/ 8537336 w 9662615"/>
              <a:gd name="connsiteY12" fmla="*/ 1341684 h 1603753"/>
              <a:gd name="connsiteX13" fmla="*/ 8472508 w 9662615"/>
              <a:gd name="connsiteY13" fmla="*/ 1363109 h 1603753"/>
              <a:gd name="connsiteX14" fmla="*/ 8258477 w 9662615"/>
              <a:gd name="connsiteY14" fmla="*/ 1370666 h 1603753"/>
              <a:gd name="connsiteX15" fmla="*/ 8197961 w 9662615"/>
              <a:gd name="connsiteY15" fmla="*/ 1392804 h 1603753"/>
              <a:gd name="connsiteX16" fmla="*/ 8171196 w 9662615"/>
              <a:gd name="connsiteY16" fmla="*/ 1397216 h 1603753"/>
              <a:gd name="connsiteX17" fmla="*/ 8127667 w 9662615"/>
              <a:gd name="connsiteY17" fmla="*/ 1418254 h 1603753"/>
              <a:gd name="connsiteX18" fmla="*/ 7974579 w 9662615"/>
              <a:gd name="connsiteY18" fmla="*/ 1383439 h 1603753"/>
              <a:gd name="connsiteX19" fmla="*/ 7768351 w 9662615"/>
              <a:gd name="connsiteY19" fmla="*/ 1395051 h 1603753"/>
              <a:gd name="connsiteX20" fmla="*/ 7635985 w 9662615"/>
              <a:gd name="connsiteY20" fmla="*/ 1386363 h 1603753"/>
              <a:gd name="connsiteX21" fmla="*/ 7466069 w 9662615"/>
              <a:gd name="connsiteY21" fmla="*/ 1377654 h 1603753"/>
              <a:gd name="connsiteX22" fmla="*/ 7355642 w 9662615"/>
              <a:gd name="connsiteY22" fmla="*/ 1407761 h 1603753"/>
              <a:gd name="connsiteX23" fmla="*/ 7151610 w 9662615"/>
              <a:gd name="connsiteY23" fmla="*/ 1397856 h 1603753"/>
              <a:gd name="connsiteX24" fmla="*/ 7082147 w 9662615"/>
              <a:gd name="connsiteY24" fmla="*/ 1406113 h 1603753"/>
              <a:gd name="connsiteX25" fmla="*/ 7014958 w 9662615"/>
              <a:gd name="connsiteY25" fmla="*/ 1396883 h 1603753"/>
              <a:gd name="connsiteX26" fmla="*/ 6907567 w 9662615"/>
              <a:gd name="connsiteY26" fmla="*/ 1419149 h 1603753"/>
              <a:gd name="connsiteX27" fmla="*/ 6748428 w 9662615"/>
              <a:gd name="connsiteY27" fmla="*/ 1420308 h 1603753"/>
              <a:gd name="connsiteX28" fmla="*/ 6654257 w 9662615"/>
              <a:gd name="connsiteY28" fmla="*/ 1424143 h 1603753"/>
              <a:gd name="connsiteX29" fmla="*/ 6620123 w 9662615"/>
              <a:gd name="connsiteY29" fmla="*/ 1430535 h 1603753"/>
              <a:gd name="connsiteX30" fmla="*/ 6571355 w 9662615"/>
              <a:gd name="connsiteY30" fmla="*/ 1436144 h 1603753"/>
              <a:gd name="connsiteX31" fmla="*/ 6486557 w 9662615"/>
              <a:gd name="connsiteY31" fmla="*/ 1449861 h 1603753"/>
              <a:gd name="connsiteX32" fmla="*/ 6370419 w 9662615"/>
              <a:gd name="connsiteY32" fmla="*/ 1461649 h 1603753"/>
              <a:gd name="connsiteX33" fmla="*/ 6278839 w 9662615"/>
              <a:gd name="connsiteY33" fmla="*/ 1449160 h 1603753"/>
              <a:gd name="connsiteX34" fmla="*/ 6272455 w 9662615"/>
              <a:gd name="connsiteY34" fmla="*/ 1453191 h 1603753"/>
              <a:gd name="connsiteX35" fmla="*/ 6212659 w 9662615"/>
              <a:gd name="connsiteY35" fmla="*/ 1454850 h 1603753"/>
              <a:gd name="connsiteX36" fmla="*/ 6069317 w 9662615"/>
              <a:gd name="connsiteY36" fmla="*/ 1445838 h 1603753"/>
              <a:gd name="connsiteX37" fmla="*/ 5878477 w 9662615"/>
              <a:gd name="connsiteY37" fmla="*/ 1439180 h 1603753"/>
              <a:gd name="connsiteX38" fmla="*/ 5838387 w 9662615"/>
              <a:gd name="connsiteY38" fmla="*/ 1444679 h 1603753"/>
              <a:gd name="connsiteX39" fmla="*/ 5771136 w 9662615"/>
              <a:gd name="connsiteY39" fmla="*/ 1453639 h 1603753"/>
              <a:gd name="connsiteX40" fmla="*/ 5724081 w 9662615"/>
              <a:gd name="connsiteY40" fmla="*/ 1470431 h 1603753"/>
              <a:gd name="connsiteX41" fmla="*/ 5666577 w 9662615"/>
              <a:gd name="connsiteY41" fmla="*/ 1473921 h 1603753"/>
              <a:gd name="connsiteX42" fmla="*/ 5649068 w 9662615"/>
              <a:gd name="connsiteY42" fmla="*/ 1461676 h 1603753"/>
              <a:gd name="connsiteX43" fmla="*/ 5588902 w 9662615"/>
              <a:gd name="connsiteY43" fmla="*/ 1469647 h 1603753"/>
              <a:gd name="connsiteX44" fmla="*/ 5498090 w 9662615"/>
              <a:gd name="connsiteY44" fmla="*/ 1483173 h 1603753"/>
              <a:gd name="connsiteX45" fmla="*/ 5444641 w 9662615"/>
              <a:gd name="connsiteY45" fmla="*/ 1487602 h 1603753"/>
              <a:gd name="connsiteX46" fmla="*/ 5299812 w 9662615"/>
              <a:gd name="connsiteY46" fmla="*/ 1503362 h 1603753"/>
              <a:gd name="connsiteX47" fmla="*/ 5213947 w 9662615"/>
              <a:gd name="connsiteY47" fmla="*/ 1516637 h 1603753"/>
              <a:gd name="connsiteX48" fmla="*/ 5090342 w 9662615"/>
              <a:gd name="connsiteY48" fmla="*/ 1546680 h 1603753"/>
              <a:gd name="connsiteX49" fmla="*/ 5129812 w 9662615"/>
              <a:gd name="connsiteY49" fmla="*/ 1521277 h 1603753"/>
              <a:gd name="connsiteX50" fmla="*/ 5059484 w 9662615"/>
              <a:gd name="connsiteY50" fmla="*/ 1546802 h 1603753"/>
              <a:gd name="connsiteX51" fmla="*/ 5038524 w 9662615"/>
              <a:gd name="connsiteY51" fmla="*/ 1545675 h 1603753"/>
              <a:gd name="connsiteX52" fmla="*/ 5026564 w 9662615"/>
              <a:gd name="connsiteY52" fmla="*/ 1545376 h 1603753"/>
              <a:gd name="connsiteX53" fmla="*/ 4969433 w 9662615"/>
              <a:gd name="connsiteY53" fmla="*/ 1550865 h 1603753"/>
              <a:gd name="connsiteX54" fmla="*/ 4929254 w 9662615"/>
              <a:gd name="connsiteY54" fmla="*/ 1563452 h 1603753"/>
              <a:gd name="connsiteX55" fmla="*/ 4871726 w 9662615"/>
              <a:gd name="connsiteY55" fmla="*/ 1570584 h 1603753"/>
              <a:gd name="connsiteX56" fmla="*/ 4843267 w 9662615"/>
              <a:gd name="connsiteY56" fmla="*/ 1561459 h 1603753"/>
              <a:gd name="connsiteX57" fmla="*/ 4821058 w 9662615"/>
              <a:gd name="connsiteY57" fmla="*/ 1553078 h 1603753"/>
              <a:gd name="connsiteX58" fmla="*/ 4791466 w 9662615"/>
              <a:gd name="connsiteY58" fmla="*/ 1561324 h 1603753"/>
              <a:gd name="connsiteX59" fmla="*/ 4784247 w 9662615"/>
              <a:gd name="connsiteY59" fmla="*/ 1562342 h 1603753"/>
              <a:gd name="connsiteX60" fmla="*/ 4743285 w 9662615"/>
              <a:gd name="connsiteY60" fmla="*/ 1597680 h 1603753"/>
              <a:gd name="connsiteX61" fmla="*/ 4697562 w 9662615"/>
              <a:gd name="connsiteY61" fmla="*/ 1551206 h 1603753"/>
              <a:gd name="connsiteX62" fmla="*/ 4662664 w 9662615"/>
              <a:gd name="connsiteY62" fmla="*/ 1573162 h 1603753"/>
              <a:gd name="connsiteX63" fmla="*/ 4603028 w 9662615"/>
              <a:gd name="connsiteY63" fmla="*/ 1568821 h 1603753"/>
              <a:gd name="connsiteX64" fmla="*/ 4541612 w 9662615"/>
              <a:gd name="connsiteY64" fmla="*/ 1545262 h 1603753"/>
              <a:gd name="connsiteX65" fmla="*/ 4422155 w 9662615"/>
              <a:gd name="connsiteY65" fmla="*/ 1542059 h 1603753"/>
              <a:gd name="connsiteX66" fmla="*/ 4221826 w 9662615"/>
              <a:gd name="connsiteY66" fmla="*/ 1508923 h 1603753"/>
              <a:gd name="connsiteX67" fmla="*/ 4096601 w 9662615"/>
              <a:gd name="connsiteY67" fmla="*/ 1521563 h 1603753"/>
              <a:gd name="connsiteX68" fmla="*/ 3970635 w 9662615"/>
              <a:gd name="connsiteY68" fmla="*/ 1544815 h 1603753"/>
              <a:gd name="connsiteX69" fmla="*/ 3833906 w 9662615"/>
              <a:gd name="connsiteY69" fmla="*/ 1516637 h 1603753"/>
              <a:gd name="connsiteX70" fmla="*/ 3696258 w 9662615"/>
              <a:gd name="connsiteY70" fmla="*/ 1537563 h 1603753"/>
              <a:gd name="connsiteX71" fmla="*/ 3594070 w 9662615"/>
              <a:gd name="connsiteY71" fmla="*/ 1509422 h 1603753"/>
              <a:gd name="connsiteX72" fmla="*/ 3565233 w 9662615"/>
              <a:gd name="connsiteY72" fmla="*/ 1515122 h 1603753"/>
              <a:gd name="connsiteX73" fmla="*/ 3560267 w 9662615"/>
              <a:gd name="connsiteY73" fmla="*/ 1516288 h 1603753"/>
              <a:gd name="connsiteX74" fmla="*/ 3540258 w 9662615"/>
              <a:gd name="connsiteY74" fmla="*/ 1516976 h 1603753"/>
              <a:gd name="connsiteX75" fmla="*/ 3534780 w 9662615"/>
              <a:gd name="connsiteY75" fmla="*/ 1522141 h 1603753"/>
              <a:gd name="connsiteX76" fmla="*/ 3504783 w 9662615"/>
              <a:gd name="connsiteY76" fmla="*/ 1526739 h 1603753"/>
              <a:gd name="connsiteX77" fmla="*/ 3430805 w 9662615"/>
              <a:gd name="connsiteY77" fmla="*/ 1542521 h 1603753"/>
              <a:gd name="connsiteX78" fmla="*/ 3292707 w 9662615"/>
              <a:gd name="connsiteY78" fmla="*/ 1520490 h 1603753"/>
              <a:gd name="connsiteX79" fmla="*/ 3187872 w 9662615"/>
              <a:gd name="connsiteY79" fmla="*/ 1519991 h 1603753"/>
              <a:gd name="connsiteX80" fmla="*/ 3148026 w 9662615"/>
              <a:gd name="connsiteY80" fmla="*/ 1524777 h 1603753"/>
              <a:gd name="connsiteX81" fmla="*/ 3092394 w 9662615"/>
              <a:gd name="connsiteY81" fmla="*/ 1528115 h 1603753"/>
              <a:gd name="connsiteX82" fmla="*/ 2994200 w 9662615"/>
              <a:gd name="connsiteY82" fmla="*/ 1537857 h 1603753"/>
              <a:gd name="connsiteX83" fmla="*/ 2862301 w 9662615"/>
              <a:gd name="connsiteY83" fmla="*/ 1544250 h 1603753"/>
              <a:gd name="connsiteX84" fmla="*/ 2766335 w 9662615"/>
              <a:gd name="connsiteY84" fmla="*/ 1527662 h 1603753"/>
              <a:gd name="connsiteX85" fmla="*/ 2757836 w 9662615"/>
              <a:gd name="connsiteY85" fmla="*/ 1531371 h 1603753"/>
              <a:gd name="connsiteX86" fmla="*/ 2691555 w 9662615"/>
              <a:gd name="connsiteY86" fmla="*/ 1530283 h 1603753"/>
              <a:gd name="connsiteX87" fmla="*/ 2491676 w 9662615"/>
              <a:gd name="connsiteY87" fmla="*/ 1500859 h 1603753"/>
              <a:gd name="connsiteX88" fmla="*/ 2378036 w 9662615"/>
              <a:gd name="connsiteY88" fmla="*/ 1520645 h 1603753"/>
              <a:gd name="connsiteX89" fmla="*/ 2284269 w 9662615"/>
              <a:gd name="connsiteY89" fmla="*/ 1503068 h 1603753"/>
              <a:gd name="connsiteX90" fmla="*/ 2207104 w 9662615"/>
              <a:gd name="connsiteY90" fmla="*/ 1508888 h 1603753"/>
              <a:gd name="connsiteX91" fmla="*/ 2149226 w 9662615"/>
              <a:gd name="connsiteY91" fmla="*/ 1523409 h 1603753"/>
              <a:gd name="connsiteX92" fmla="*/ 2084783 w 9662615"/>
              <a:gd name="connsiteY92" fmla="*/ 1524245 h 1603753"/>
              <a:gd name="connsiteX93" fmla="*/ 2070075 w 9662615"/>
              <a:gd name="connsiteY93" fmla="*/ 1511285 h 1603753"/>
              <a:gd name="connsiteX94" fmla="*/ 2001057 w 9662615"/>
              <a:gd name="connsiteY94" fmla="*/ 1516449 h 1603753"/>
              <a:gd name="connsiteX95" fmla="*/ 1896330 w 9662615"/>
              <a:gd name="connsiteY95" fmla="*/ 1525725 h 1603753"/>
              <a:gd name="connsiteX96" fmla="*/ 1835994 w 9662615"/>
              <a:gd name="connsiteY96" fmla="*/ 1527678 h 1603753"/>
              <a:gd name="connsiteX97" fmla="*/ 1671119 w 9662615"/>
              <a:gd name="connsiteY97" fmla="*/ 1536701 h 1603753"/>
              <a:gd name="connsiteX98" fmla="*/ 1601337 w 9662615"/>
              <a:gd name="connsiteY98" fmla="*/ 1548552 h 1603753"/>
              <a:gd name="connsiteX99" fmla="*/ 1407755 w 9662615"/>
              <a:gd name="connsiteY99" fmla="*/ 1571444 h 1603753"/>
              <a:gd name="connsiteX100" fmla="*/ 1271994 w 9662615"/>
              <a:gd name="connsiteY100" fmla="*/ 1579471 h 1603753"/>
              <a:gd name="connsiteX101" fmla="*/ 1249226 w 9662615"/>
              <a:gd name="connsiteY101" fmla="*/ 1583140 h 1603753"/>
              <a:gd name="connsiteX102" fmla="*/ 1217719 w 9662615"/>
              <a:gd name="connsiteY102" fmla="*/ 1580863 h 1603753"/>
              <a:gd name="connsiteX103" fmla="*/ 1091432 w 9662615"/>
              <a:gd name="connsiteY103" fmla="*/ 1571003 h 1603753"/>
              <a:gd name="connsiteX104" fmla="*/ 992039 w 9662615"/>
              <a:gd name="connsiteY104" fmla="*/ 1556662 h 1603753"/>
              <a:gd name="connsiteX105" fmla="*/ 868264 w 9662615"/>
              <a:gd name="connsiteY105" fmla="*/ 1566392 h 1603753"/>
              <a:gd name="connsiteX106" fmla="*/ 792765 w 9662615"/>
              <a:gd name="connsiteY106" fmla="*/ 1563102 h 1603753"/>
              <a:gd name="connsiteX107" fmla="*/ 669055 w 9662615"/>
              <a:gd name="connsiteY107" fmla="*/ 1543638 h 1603753"/>
              <a:gd name="connsiteX108" fmla="*/ 506152 w 9662615"/>
              <a:gd name="connsiteY108" fmla="*/ 1549124 h 1603753"/>
              <a:gd name="connsiteX109" fmla="*/ 472797 w 9662615"/>
              <a:gd name="connsiteY109" fmla="*/ 1568904 h 1603753"/>
              <a:gd name="connsiteX110" fmla="*/ 427864 w 9662615"/>
              <a:gd name="connsiteY110" fmla="*/ 1580848 h 1603753"/>
              <a:gd name="connsiteX111" fmla="*/ 408381 w 9662615"/>
              <a:gd name="connsiteY111" fmla="*/ 1552940 h 1603753"/>
              <a:gd name="connsiteX112" fmla="*/ 267163 w 9662615"/>
              <a:gd name="connsiteY112" fmla="*/ 1531913 h 1603753"/>
              <a:gd name="connsiteX113" fmla="*/ 196644 w 9662615"/>
              <a:gd name="connsiteY113" fmla="*/ 1524565 h 1603753"/>
              <a:gd name="connsiteX114" fmla="*/ 86819 w 9662615"/>
              <a:gd name="connsiteY114" fmla="*/ 1519517 h 1603753"/>
              <a:gd name="connsiteX115" fmla="*/ 53369 w 9662615"/>
              <a:gd name="connsiteY115" fmla="*/ 1516853 h 1603753"/>
              <a:gd name="connsiteX116" fmla="*/ 2359 w 9662615"/>
              <a:gd name="connsiteY116" fmla="*/ 1515247 h 1603753"/>
              <a:gd name="connsiteX117" fmla="*/ 0 w 9662615"/>
              <a:gd name="connsiteY117" fmla="*/ 1514932 h 1603753"/>
              <a:gd name="connsiteX118" fmla="*/ 0 w 9662615"/>
              <a:gd name="connsiteY118" fmla="*/ 0 h 1603753"/>
              <a:gd name="connsiteX0" fmla="*/ 0 w 9662615"/>
              <a:gd name="connsiteY0" fmla="*/ 0 h 1603753"/>
              <a:gd name="connsiteX1" fmla="*/ 9662615 w 9662615"/>
              <a:gd name="connsiteY1" fmla="*/ 0 h 1603753"/>
              <a:gd name="connsiteX2" fmla="*/ 9662615 w 9662615"/>
              <a:gd name="connsiteY2" fmla="*/ 1280346 h 1603753"/>
              <a:gd name="connsiteX3" fmla="*/ 9658420 w 9662615"/>
              <a:gd name="connsiteY3" fmla="*/ 1280106 h 1603753"/>
              <a:gd name="connsiteX4" fmla="*/ 9469546 w 9662615"/>
              <a:gd name="connsiteY4" fmla="*/ 1289837 h 1603753"/>
              <a:gd name="connsiteX5" fmla="*/ 9385895 w 9662615"/>
              <a:gd name="connsiteY5" fmla="*/ 1269203 h 1603753"/>
              <a:gd name="connsiteX6" fmla="*/ 9144767 w 9662615"/>
              <a:gd name="connsiteY6" fmla="*/ 1264120 h 1603753"/>
              <a:gd name="connsiteX7" fmla="*/ 8837252 w 9662615"/>
              <a:gd name="connsiteY7" fmla="*/ 1350515 h 1603753"/>
              <a:gd name="connsiteX8" fmla="*/ 8705466 w 9662615"/>
              <a:gd name="connsiteY8" fmla="*/ 1342419 h 1603753"/>
              <a:gd name="connsiteX9" fmla="*/ 8652221 w 9662615"/>
              <a:gd name="connsiteY9" fmla="*/ 1326906 h 1603753"/>
              <a:gd name="connsiteX10" fmla="*/ 8632312 w 9662615"/>
              <a:gd name="connsiteY10" fmla="*/ 1326025 h 1603753"/>
              <a:gd name="connsiteX11" fmla="*/ 8591582 w 9662615"/>
              <a:gd name="connsiteY11" fmla="*/ 1341666 h 1603753"/>
              <a:gd name="connsiteX12" fmla="*/ 8537336 w 9662615"/>
              <a:gd name="connsiteY12" fmla="*/ 1341684 h 1603753"/>
              <a:gd name="connsiteX13" fmla="*/ 8472508 w 9662615"/>
              <a:gd name="connsiteY13" fmla="*/ 1363109 h 1603753"/>
              <a:gd name="connsiteX14" fmla="*/ 8258477 w 9662615"/>
              <a:gd name="connsiteY14" fmla="*/ 1370666 h 1603753"/>
              <a:gd name="connsiteX15" fmla="*/ 8197961 w 9662615"/>
              <a:gd name="connsiteY15" fmla="*/ 1392804 h 1603753"/>
              <a:gd name="connsiteX16" fmla="*/ 8171196 w 9662615"/>
              <a:gd name="connsiteY16" fmla="*/ 1397216 h 1603753"/>
              <a:gd name="connsiteX17" fmla="*/ 8127667 w 9662615"/>
              <a:gd name="connsiteY17" fmla="*/ 1418254 h 1603753"/>
              <a:gd name="connsiteX18" fmla="*/ 7974579 w 9662615"/>
              <a:gd name="connsiteY18" fmla="*/ 1383439 h 1603753"/>
              <a:gd name="connsiteX19" fmla="*/ 7768351 w 9662615"/>
              <a:gd name="connsiteY19" fmla="*/ 1395051 h 1603753"/>
              <a:gd name="connsiteX20" fmla="*/ 7635985 w 9662615"/>
              <a:gd name="connsiteY20" fmla="*/ 1386363 h 1603753"/>
              <a:gd name="connsiteX21" fmla="*/ 7466069 w 9662615"/>
              <a:gd name="connsiteY21" fmla="*/ 1377654 h 1603753"/>
              <a:gd name="connsiteX22" fmla="*/ 7355642 w 9662615"/>
              <a:gd name="connsiteY22" fmla="*/ 1407761 h 1603753"/>
              <a:gd name="connsiteX23" fmla="*/ 7151610 w 9662615"/>
              <a:gd name="connsiteY23" fmla="*/ 1397856 h 1603753"/>
              <a:gd name="connsiteX24" fmla="*/ 7082147 w 9662615"/>
              <a:gd name="connsiteY24" fmla="*/ 1406113 h 1603753"/>
              <a:gd name="connsiteX25" fmla="*/ 7014958 w 9662615"/>
              <a:gd name="connsiteY25" fmla="*/ 1396883 h 1603753"/>
              <a:gd name="connsiteX26" fmla="*/ 6907567 w 9662615"/>
              <a:gd name="connsiteY26" fmla="*/ 1419149 h 1603753"/>
              <a:gd name="connsiteX27" fmla="*/ 6748428 w 9662615"/>
              <a:gd name="connsiteY27" fmla="*/ 1420308 h 1603753"/>
              <a:gd name="connsiteX28" fmla="*/ 6654257 w 9662615"/>
              <a:gd name="connsiteY28" fmla="*/ 1424143 h 1603753"/>
              <a:gd name="connsiteX29" fmla="*/ 6620123 w 9662615"/>
              <a:gd name="connsiteY29" fmla="*/ 1430535 h 1603753"/>
              <a:gd name="connsiteX30" fmla="*/ 6571355 w 9662615"/>
              <a:gd name="connsiteY30" fmla="*/ 1436144 h 1603753"/>
              <a:gd name="connsiteX31" fmla="*/ 6486557 w 9662615"/>
              <a:gd name="connsiteY31" fmla="*/ 1449861 h 1603753"/>
              <a:gd name="connsiteX32" fmla="*/ 6370419 w 9662615"/>
              <a:gd name="connsiteY32" fmla="*/ 1461649 h 1603753"/>
              <a:gd name="connsiteX33" fmla="*/ 6278839 w 9662615"/>
              <a:gd name="connsiteY33" fmla="*/ 1449160 h 1603753"/>
              <a:gd name="connsiteX34" fmla="*/ 6272455 w 9662615"/>
              <a:gd name="connsiteY34" fmla="*/ 1453191 h 1603753"/>
              <a:gd name="connsiteX35" fmla="*/ 6212659 w 9662615"/>
              <a:gd name="connsiteY35" fmla="*/ 1454850 h 1603753"/>
              <a:gd name="connsiteX36" fmla="*/ 6069317 w 9662615"/>
              <a:gd name="connsiteY36" fmla="*/ 1445838 h 1603753"/>
              <a:gd name="connsiteX37" fmla="*/ 5878477 w 9662615"/>
              <a:gd name="connsiteY37" fmla="*/ 1439180 h 1603753"/>
              <a:gd name="connsiteX38" fmla="*/ 5838387 w 9662615"/>
              <a:gd name="connsiteY38" fmla="*/ 1444679 h 1603753"/>
              <a:gd name="connsiteX39" fmla="*/ 5771136 w 9662615"/>
              <a:gd name="connsiteY39" fmla="*/ 1453639 h 1603753"/>
              <a:gd name="connsiteX40" fmla="*/ 5724081 w 9662615"/>
              <a:gd name="connsiteY40" fmla="*/ 1470431 h 1603753"/>
              <a:gd name="connsiteX41" fmla="*/ 5666577 w 9662615"/>
              <a:gd name="connsiteY41" fmla="*/ 1473921 h 1603753"/>
              <a:gd name="connsiteX42" fmla="*/ 5649068 w 9662615"/>
              <a:gd name="connsiteY42" fmla="*/ 1461676 h 1603753"/>
              <a:gd name="connsiteX43" fmla="*/ 5588902 w 9662615"/>
              <a:gd name="connsiteY43" fmla="*/ 1469647 h 1603753"/>
              <a:gd name="connsiteX44" fmla="*/ 5498090 w 9662615"/>
              <a:gd name="connsiteY44" fmla="*/ 1483173 h 1603753"/>
              <a:gd name="connsiteX45" fmla="*/ 5444641 w 9662615"/>
              <a:gd name="connsiteY45" fmla="*/ 1487602 h 1603753"/>
              <a:gd name="connsiteX46" fmla="*/ 5299812 w 9662615"/>
              <a:gd name="connsiteY46" fmla="*/ 1503362 h 1603753"/>
              <a:gd name="connsiteX47" fmla="*/ 5213947 w 9662615"/>
              <a:gd name="connsiteY47" fmla="*/ 1516637 h 1603753"/>
              <a:gd name="connsiteX48" fmla="*/ 5090342 w 9662615"/>
              <a:gd name="connsiteY48" fmla="*/ 1546680 h 1603753"/>
              <a:gd name="connsiteX49" fmla="*/ 5129812 w 9662615"/>
              <a:gd name="connsiteY49" fmla="*/ 1521277 h 1603753"/>
              <a:gd name="connsiteX50" fmla="*/ 5059484 w 9662615"/>
              <a:gd name="connsiteY50" fmla="*/ 1546802 h 1603753"/>
              <a:gd name="connsiteX51" fmla="*/ 5038524 w 9662615"/>
              <a:gd name="connsiteY51" fmla="*/ 1545675 h 1603753"/>
              <a:gd name="connsiteX52" fmla="*/ 5026564 w 9662615"/>
              <a:gd name="connsiteY52" fmla="*/ 1545376 h 1603753"/>
              <a:gd name="connsiteX53" fmla="*/ 4969433 w 9662615"/>
              <a:gd name="connsiteY53" fmla="*/ 1550865 h 1603753"/>
              <a:gd name="connsiteX54" fmla="*/ 4929254 w 9662615"/>
              <a:gd name="connsiteY54" fmla="*/ 1563452 h 1603753"/>
              <a:gd name="connsiteX55" fmla="*/ 4871726 w 9662615"/>
              <a:gd name="connsiteY55" fmla="*/ 1570584 h 1603753"/>
              <a:gd name="connsiteX56" fmla="*/ 4843267 w 9662615"/>
              <a:gd name="connsiteY56" fmla="*/ 1561459 h 1603753"/>
              <a:gd name="connsiteX57" fmla="*/ 4821058 w 9662615"/>
              <a:gd name="connsiteY57" fmla="*/ 1553078 h 1603753"/>
              <a:gd name="connsiteX58" fmla="*/ 4791466 w 9662615"/>
              <a:gd name="connsiteY58" fmla="*/ 1561324 h 1603753"/>
              <a:gd name="connsiteX59" fmla="*/ 4784247 w 9662615"/>
              <a:gd name="connsiteY59" fmla="*/ 1562342 h 1603753"/>
              <a:gd name="connsiteX60" fmla="*/ 4743285 w 9662615"/>
              <a:gd name="connsiteY60" fmla="*/ 1597680 h 1603753"/>
              <a:gd name="connsiteX61" fmla="*/ 4697562 w 9662615"/>
              <a:gd name="connsiteY61" fmla="*/ 1551206 h 1603753"/>
              <a:gd name="connsiteX62" fmla="*/ 4662664 w 9662615"/>
              <a:gd name="connsiteY62" fmla="*/ 1573162 h 1603753"/>
              <a:gd name="connsiteX63" fmla="*/ 4603028 w 9662615"/>
              <a:gd name="connsiteY63" fmla="*/ 1568821 h 1603753"/>
              <a:gd name="connsiteX64" fmla="*/ 4541612 w 9662615"/>
              <a:gd name="connsiteY64" fmla="*/ 1545262 h 1603753"/>
              <a:gd name="connsiteX65" fmla="*/ 4422155 w 9662615"/>
              <a:gd name="connsiteY65" fmla="*/ 1542059 h 1603753"/>
              <a:gd name="connsiteX66" fmla="*/ 4221826 w 9662615"/>
              <a:gd name="connsiteY66" fmla="*/ 1508923 h 1603753"/>
              <a:gd name="connsiteX67" fmla="*/ 4096601 w 9662615"/>
              <a:gd name="connsiteY67" fmla="*/ 1521563 h 1603753"/>
              <a:gd name="connsiteX68" fmla="*/ 3970635 w 9662615"/>
              <a:gd name="connsiteY68" fmla="*/ 1544815 h 1603753"/>
              <a:gd name="connsiteX69" fmla="*/ 3833906 w 9662615"/>
              <a:gd name="connsiteY69" fmla="*/ 1516637 h 1603753"/>
              <a:gd name="connsiteX70" fmla="*/ 3696258 w 9662615"/>
              <a:gd name="connsiteY70" fmla="*/ 1537563 h 1603753"/>
              <a:gd name="connsiteX71" fmla="*/ 3594070 w 9662615"/>
              <a:gd name="connsiteY71" fmla="*/ 1509422 h 1603753"/>
              <a:gd name="connsiteX72" fmla="*/ 3565233 w 9662615"/>
              <a:gd name="connsiteY72" fmla="*/ 1515122 h 1603753"/>
              <a:gd name="connsiteX73" fmla="*/ 3560267 w 9662615"/>
              <a:gd name="connsiteY73" fmla="*/ 1516288 h 1603753"/>
              <a:gd name="connsiteX74" fmla="*/ 3540258 w 9662615"/>
              <a:gd name="connsiteY74" fmla="*/ 1516976 h 1603753"/>
              <a:gd name="connsiteX75" fmla="*/ 3534780 w 9662615"/>
              <a:gd name="connsiteY75" fmla="*/ 1522141 h 1603753"/>
              <a:gd name="connsiteX76" fmla="*/ 3504783 w 9662615"/>
              <a:gd name="connsiteY76" fmla="*/ 1526739 h 1603753"/>
              <a:gd name="connsiteX77" fmla="*/ 3430805 w 9662615"/>
              <a:gd name="connsiteY77" fmla="*/ 1542521 h 1603753"/>
              <a:gd name="connsiteX78" fmla="*/ 3292707 w 9662615"/>
              <a:gd name="connsiteY78" fmla="*/ 1520490 h 1603753"/>
              <a:gd name="connsiteX79" fmla="*/ 3187872 w 9662615"/>
              <a:gd name="connsiteY79" fmla="*/ 1519991 h 1603753"/>
              <a:gd name="connsiteX80" fmla="*/ 3148026 w 9662615"/>
              <a:gd name="connsiteY80" fmla="*/ 1524777 h 1603753"/>
              <a:gd name="connsiteX81" fmla="*/ 3092394 w 9662615"/>
              <a:gd name="connsiteY81" fmla="*/ 1528115 h 1603753"/>
              <a:gd name="connsiteX82" fmla="*/ 2994200 w 9662615"/>
              <a:gd name="connsiteY82" fmla="*/ 1537857 h 1603753"/>
              <a:gd name="connsiteX83" fmla="*/ 2862301 w 9662615"/>
              <a:gd name="connsiteY83" fmla="*/ 1544250 h 1603753"/>
              <a:gd name="connsiteX84" fmla="*/ 2766335 w 9662615"/>
              <a:gd name="connsiteY84" fmla="*/ 1527662 h 1603753"/>
              <a:gd name="connsiteX85" fmla="*/ 2757836 w 9662615"/>
              <a:gd name="connsiteY85" fmla="*/ 1531371 h 1603753"/>
              <a:gd name="connsiteX86" fmla="*/ 2691555 w 9662615"/>
              <a:gd name="connsiteY86" fmla="*/ 1530283 h 1603753"/>
              <a:gd name="connsiteX87" fmla="*/ 2491676 w 9662615"/>
              <a:gd name="connsiteY87" fmla="*/ 1500859 h 1603753"/>
              <a:gd name="connsiteX88" fmla="*/ 2378036 w 9662615"/>
              <a:gd name="connsiteY88" fmla="*/ 1520645 h 1603753"/>
              <a:gd name="connsiteX89" fmla="*/ 2284269 w 9662615"/>
              <a:gd name="connsiteY89" fmla="*/ 1503068 h 1603753"/>
              <a:gd name="connsiteX90" fmla="*/ 2207104 w 9662615"/>
              <a:gd name="connsiteY90" fmla="*/ 1508888 h 1603753"/>
              <a:gd name="connsiteX91" fmla="*/ 2149226 w 9662615"/>
              <a:gd name="connsiteY91" fmla="*/ 1523409 h 1603753"/>
              <a:gd name="connsiteX92" fmla="*/ 2084783 w 9662615"/>
              <a:gd name="connsiteY92" fmla="*/ 1524245 h 1603753"/>
              <a:gd name="connsiteX93" fmla="*/ 2070075 w 9662615"/>
              <a:gd name="connsiteY93" fmla="*/ 1511285 h 1603753"/>
              <a:gd name="connsiteX94" fmla="*/ 2001057 w 9662615"/>
              <a:gd name="connsiteY94" fmla="*/ 1516449 h 1603753"/>
              <a:gd name="connsiteX95" fmla="*/ 1896330 w 9662615"/>
              <a:gd name="connsiteY95" fmla="*/ 1525725 h 1603753"/>
              <a:gd name="connsiteX96" fmla="*/ 1835994 w 9662615"/>
              <a:gd name="connsiteY96" fmla="*/ 1527678 h 1603753"/>
              <a:gd name="connsiteX97" fmla="*/ 1671119 w 9662615"/>
              <a:gd name="connsiteY97" fmla="*/ 1536701 h 1603753"/>
              <a:gd name="connsiteX98" fmla="*/ 1601337 w 9662615"/>
              <a:gd name="connsiteY98" fmla="*/ 1548552 h 1603753"/>
              <a:gd name="connsiteX99" fmla="*/ 1407755 w 9662615"/>
              <a:gd name="connsiteY99" fmla="*/ 1571444 h 1603753"/>
              <a:gd name="connsiteX100" fmla="*/ 1271994 w 9662615"/>
              <a:gd name="connsiteY100" fmla="*/ 1579471 h 1603753"/>
              <a:gd name="connsiteX101" fmla="*/ 1249226 w 9662615"/>
              <a:gd name="connsiteY101" fmla="*/ 1583140 h 1603753"/>
              <a:gd name="connsiteX102" fmla="*/ 1217719 w 9662615"/>
              <a:gd name="connsiteY102" fmla="*/ 1580863 h 1603753"/>
              <a:gd name="connsiteX103" fmla="*/ 1091432 w 9662615"/>
              <a:gd name="connsiteY103" fmla="*/ 1571003 h 1603753"/>
              <a:gd name="connsiteX104" fmla="*/ 992039 w 9662615"/>
              <a:gd name="connsiteY104" fmla="*/ 1556662 h 1603753"/>
              <a:gd name="connsiteX105" fmla="*/ 868264 w 9662615"/>
              <a:gd name="connsiteY105" fmla="*/ 1566392 h 1603753"/>
              <a:gd name="connsiteX106" fmla="*/ 792765 w 9662615"/>
              <a:gd name="connsiteY106" fmla="*/ 1563102 h 1603753"/>
              <a:gd name="connsiteX107" fmla="*/ 669055 w 9662615"/>
              <a:gd name="connsiteY107" fmla="*/ 1543638 h 1603753"/>
              <a:gd name="connsiteX108" fmla="*/ 506152 w 9662615"/>
              <a:gd name="connsiteY108" fmla="*/ 1549124 h 1603753"/>
              <a:gd name="connsiteX109" fmla="*/ 472797 w 9662615"/>
              <a:gd name="connsiteY109" fmla="*/ 1568904 h 1603753"/>
              <a:gd name="connsiteX110" fmla="*/ 427864 w 9662615"/>
              <a:gd name="connsiteY110" fmla="*/ 1580848 h 1603753"/>
              <a:gd name="connsiteX111" fmla="*/ 408381 w 9662615"/>
              <a:gd name="connsiteY111" fmla="*/ 1552940 h 1603753"/>
              <a:gd name="connsiteX112" fmla="*/ 267163 w 9662615"/>
              <a:gd name="connsiteY112" fmla="*/ 1531913 h 1603753"/>
              <a:gd name="connsiteX113" fmla="*/ 196644 w 9662615"/>
              <a:gd name="connsiteY113" fmla="*/ 1524565 h 1603753"/>
              <a:gd name="connsiteX114" fmla="*/ 86819 w 9662615"/>
              <a:gd name="connsiteY114" fmla="*/ 1519517 h 1603753"/>
              <a:gd name="connsiteX115" fmla="*/ 53369 w 9662615"/>
              <a:gd name="connsiteY115" fmla="*/ 1516853 h 1603753"/>
              <a:gd name="connsiteX116" fmla="*/ 2359 w 9662615"/>
              <a:gd name="connsiteY116" fmla="*/ 1515247 h 1603753"/>
              <a:gd name="connsiteX117" fmla="*/ 0 w 9662615"/>
              <a:gd name="connsiteY117" fmla="*/ 1514932 h 1603753"/>
              <a:gd name="connsiteX118" fmla="*/ 0 w 9662615"/>
              <a:gd name="connsiteY118" fmla="*/ 0 h 1603753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41612 w 9662615"/>
              <a:gd name="connsiteY64" fmla="*/ 1545262 h 1583140"/>
              <a:gd name="connsiteX65" fmla="*/ 4422155 w 9662615"/>
              <a:gd name="connsiteY65" fmla="*/ 1542059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41612 w 9662615"/>
              <a:gd name="connsiteY64" fmla="*/ 1545262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595077 w 9662615"/>
              <a:gd name="connsiteY63" fmla="*/ 1552918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595077 w 9662615"/>
              <a:gd name="connsiteY63" fmla="*/ 1552918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3966659 w 9662615"/>
              <a:gd name="connsiteY68" fmla="*/ 1528913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96499"/>
              <a:gd name="connsiteX1" fmla="*/ 9662615 w 9662615"/>
              <a:gd name="connsiteY1" fmla="*/ 0 h 1596499"/>
              <a:gd name="connsiteX2" fmla="*/ 9662615 w 9662615"/>
              <a:gd name="connsiteY2" fmla="*/ 1280346 h 1596499"/>
              <a:gd name="connsiteX3" fmla="*/ 9658420 w 9662615"/>
              <a:gd name="connsiteY3" fmla="*/ 1280106 h 1596499"/>
              <a:gd name="connsiteX4" fmla="*/ 9469546 w 9662615"/>
              <a:gd name="connsiteY4" fmla="*/ 1289837 h 1596499"/>
              <a:gd name="connsiteX5" fmla="*/ 9385895 w 9662615"/>
              <a:gd name="connsiteY5" fmla="*/ 1269203 h 1596499"/>
              <a:gd name="connsiteX6" fmla="*/ 9144767 w 9662615"/>
              <a:gd name="connsiteY6" fmla="*/ 1264120 h 1596499"/>
              <a:gd name="connsiteX7" fmla="*/ 8837252 w 9662615"/>
              <a:gd name="connsiteY7" fmla="*/ 1350515 h 1596499"/>
              <a:gd name="connsiteX8" fmla="*/ 8705466 w 9662615"/>
              <a:gd name="connsiteY8" fmla="*/ 1342419 h 1596499"/>
              <a:gd name="connsiteX9" fmla="*/ 8652221 w 9662615"/>
              <a:gd name="connsiteY9" fmla="*/ 1326906 h 1596499"/>
              <a:gd name="connsiteX10" fmla="*/ 8632312 w 9662615"/>
              <a:gd name="connsiteY10" fmla="*/ 1326025 h 1596499"/>
              <a:gd name="connsiteX11" fmla="*/ 8591582 w 9662615"/>
              <a:gd name="connsiteY11" fmla="*/ 1341666 h 1596499"/>
              <a:gd name="connsiteX12" fmla="*/ 8537336 w 9662615"/>
              <a:gd name="connsiteY12" fmla="*/ 1341684 h 1596499"/>
              <a:gd name="connsiteX13" fmla="*/ 8472508 w 9662615"/>
              <a:gd name="connsiteY13" fmla="*/ 1363109 h 1596499"/>
              <a:gd name="connsiteX14" fmla="*/ 8258477 w 9662615"/>
              <a:gd name="connsiteY14" fmla="*/ 1370666 h 1596499"/>
              <a:gd name="connsiteX15" fmla="*/ 8197961 w 9662615"/>
              <a:gd name="connsiteY15" fmla="*/ 1392804 h 1596499"/>
              <a:gd name="connsiteX16" fmla="*/ 8171196 w 9662615"/>
              <a:gd name="connsiteY16" fmla="*/ 1397216 h 1596499"/>
              <a:gd name="connsiteX17" fmla="*/ 8127667 w 9662615"/>
              <a:gd name="connsiteY17" fmla="*/ 1418254 h 1596499"/>
              <a:gd name="connsiteX18" fmla="*/ 7974579 w 9662615"/>
              <a:gd name="connsiteY18" fmla="*/ 1383439 h 1596499"/>
              <a:gd name="connsiteX19" fmla="*/ 7768351 w 9662615"/>
              <a:gd name="connsiteY19" fmla="*/ 1395051 h 1596499"/>
              <a:gd name="connsiteX20" fmla="*/ 7635985 w 9662615"/>
              <a:gd name="connsiteY20" fmla="*/ 1386363 h 1596499"/>
              <a:gd name="connsiteX21" fmla="*/ 7466069 w 9662615"/>
              <a:gd name="connsiteY21" fmla="*/ 1377654 h 1596499"/>
              <a:gd name="connsiteX22" fmla="*/ 7355642 w 9662615"/>
              <a:gd name="connsiteY22" fmla="*/ 1407761 h 1596499"/>
              <a:gd name="connsiteX23" fmla="*/ 7151610 w 9662615"/>
              <a:gd name="connsiteY23" fmla="*/ 1397856 h 1596499"/>
              <a:gd name="connsiteX24" fmla="*/ 7082147 w 9662615"/>
              <a:gd name="connsiteY24" fmla="*/ 1406113 h 1596499"/>
              <a:gd name="connsiteX25" fmla="*/ 7014958 w 9662615"/>
              <a:gd name="connsiteY25" fmla="*/ 1396883 h 1596499"/>
              <a:gd name="connsiteX26" fmla="*/ 6907567 w 9662615"/>
              <a:gd name="connsiteY26" fmla="*/ 1419149 h 1596499"/>
              <a:gd name="connsiteX27" fmla="*/ 6748428 w 9662615"/>
              <a:gd name="connsiteY27" fmla="*/ 1420308 h 1596499"/>
              <a:gd name="connsiteX28" fmla="*/ 6654257 w 9662615"/>
              <a:gd name="connsiteY28" fmla="*/ 1424143 h 1596499"/>
              <a:gd name="connsiteX29" fmla="*/ 6620123 w 9662615"/>
              <a:gd name="connsiteY29" fmla="*/ 1430535 h 1596499"/>
              <a:gd name="connsiteX30" fmla="*/ 6571355 w 9662615"/>
              <a:gd name="connsiteY30" fmla="*/ 1436144 h 1596499"/>
              <a:gd name="connsiteX31" fmla="*/ 6486557 w 9662615"/>
              <a:gd name="connsiteY31" fmla="*/ 1449861 h 1596499"/>
              <a:gd name="connsiteX32" fmla="*/ 6370419 w 9662615"/>
              <a:gd name="connsiteY32" fmla="*/ 1461649 h 1596499"/>
              <a:gd name="connsiteX33" fmla="*/ 6278839 w 9662615"/>
              <a:gd name="connsiteY33" fmla="*/ 1449160 h 1596499"/>
              <a:gd name="connsiteX34" fmla="*/ 6272455 w 9662615"/>
              <a:gd name="connsiteY34" fmla="*/ 1453191 h 1596499"/>
              <a:gd name="connsiteX35" fmla="*/ 6212659 w 9662615"/>
              <a:gd name="connsiteY35" fmla="*/ 1454850 h 1596499"/>
              <a:gd name="connsiteX36" fmla="*/ 6069317 w 9662615"/>
              <a:gd name="connsiteY36" fmla="*/ 1445838 h 1596499"/>
              <a:gd name="connsiteX37" fmla="*/ 5878477 w 9662615"/>
              <a:gd name="connsiteY37" fmla="*/ 1439180 h 1596499"/>
              <a:gd name="connsiteX38" fmla="*/ 5838387 w 9662615"/>
              <a:gd name="connsiteY38" fmla="*/ 1444679 h 1596499"/>
              <a:gd name="connsiteX39" fmla="*/ 5771136 w 9662615"/>
              <a:gd name="connsiteY39" fmla="*/ 1453639 h 1596499"/>
              <a:gd name="connsiteX40" fmla="*/ 5724081 w 9662615"/>
              <a:gd name="connsiteY40" fmla="*/ 1470431 h 1596499"/>
              <a:gd name="connsiteX41" fmla="*/ 5666577 w 9662615"/>
              <a:gd name="connsiteY41" fmla="*/ 1473921 h 1596499"/>
              <a:gd name="connsiteX42" fmla="*/ 5649068 w 9662615"/>
              <a:gd name="connsiteY42" fmla="*/ 1461676 h 1596499"/>
              <a:gd name="connsiteX43" fmla="*/ 5588902 w 9662615"/>
              <a:gd name="connsiteY43" fmla="*/ 1469647 h 1596499"/>
              <a:gd name="connsiteX44" fmla="*/ 5498090 w 9662615"/>
              <a:gd name="connsiteY44" fmla="*/ 1483173 h 1596499"/>
              <a:gd name="connsiteX45" fmla="*/ 5444641 w 9662615"/>
              <a:gd name="connsiteY45" fmla="*/ 1487602 h 1596499"/>
              <a:gd name="connsiteX46" fmla="*/ 5299812 w 9662615"/>
              <a:gd name="connsiteY46" fmla="*/ 1503362 h 1596499"/>
              <a:gd name="connsiteX47" fmla="*/ 5213947 w 9662615"/>
              <a:gd name="connsiteY47" fmla="*/ 1516637 h 1596499"/>
              <a:gd name="connsiteX48" fmla="*/ 5090342 w 9662615"/>
              <a:gd name="connsiteY48" fmla="*/ 1546680 h 1596499"/>
              <a:gd name="connsiteX49" fmla="*/ 5129812 w 9662615"/>
              <a:gd name="connsiteY49" fmla="*/ 1521277 h 1596499"/>
              <a:gd name="connsiteX50" fmla="*/ 5059484 w 9662615"/>
              <a:gd name="connsiteY50" fmla="*/ 1546802 h 1596499"/>
              <a:gd name="connsiteX51" fmla="*/ 5038524 w 9662615"/>
              <a:gd name="connsiteY51" fmla="*/ 1545675 h 1596499"/>
              <a:gd name="connsiteX52" fmla="*/ 5026564 w 9662615"/>
              <a:gd name="connsiteY52" fmla="*/ 1545376 h 1596499"/>
              <a:gd name="connsiteX53" fmla="*/ 4969433 w 9662615"/>
              <a:gd name="connsiteY53" fmla="*/ 1550865 h 1596499"/>
              <a:gd name="connsiteX54" fmla="*/ 4929254 w 9662615"/>
              <a:gd name="connsiteY54" fmla="*/ 1563452 h 1596499"/>
              <a:gd name="connsiteX55" fmla="*/ 4871726 w 9662615"/>
              <a:gd name="connsiteY55" fmla="*/ 1570584 h 1596499"/>
              <a:gd name="connsiteX56" fmla="*/ 4843267 w 9662615"/>
              <a:gd name="connsiteY56" fmla="*/ 1561459 h 1596499"/>
              <a:gd name="connsiteX57" fmla="*/ 4821058 w 9662615"/>
              <a:gd name="connsiteY57" fmla="*/ 1553078 h 1596499"/>
              <a:gd name="connsiteX58" fmla="*/ 4791466 w 9662615"/>
              <a:gd name="connsiteY58" fmla="*/ 1561324 h 1596499"/>
              <a:gd name="connsiteX59" fmla="*/ 4784247 w 9662615"/>
              <a:gd name="connsiteY59" fmla="*/ 1562342 h 1596499"/>
              <a:gd name="connsiteX60" fmla="*/ 4739309 w 9662615"/>
              <a:gd name="connsiteY60" fmla="*/ 1553948 h 1596499"/>
              <a:gd name="connsiteX61" fmla="*/ 4697562 w 9662615"/>
              <a:gd name="connsiteY61" fmla="*/ 1551206 h 1596499"/>
              <a:gd name="connsiteX62" fmla="*/ 4650737 w 9662615"/>
              <a:gd name="connsiteY62" fmla="*/ 1537381 h 1596499"/>
              <a:gd name="connsiteX63" fmla="*/ 4583150 w 9662615"/>
              <a:gd name="connsiteY63" fmla="*/ 1529064 h 1596499"/>
              <a:gd name="connsiteX64" fmla="*/ 4521734 w 9662615"/>
              <a:gd name="connsiteY64" fmla="*/ 1529359 h 1596499"/>
              <a:gd name="connsiteX65" fmla="*/ 4382398 w 9662615"/>
              <a:gd name="connsiteY65" fmla="*/ 1534108 h 1596499"/>
              <a:gd name="connsiteX66" fmla="*/ 4221826 w 9662615"/>
              <a:gd name="connsiteY66" fmla="*/ 1500972 h 1596499"/>
              <a:gd name="connsiteX67" fmla="*/ 4096601 w 9662615"/>
              <a:gd name="connsiteY67" fmla="*/ 1521563 h 1596499"/>
              <a:gd name="connsiteX68" fmla="*/ 3978586 w 9662615"/>
              <a:gd name="connsiteY68" fmla="*/ 1596499 h 1596499"/>
              <a:gd name="connsiteX69" fmla="*/ 3833906 w 9662615"/>
              <a:gd name="connsiteY69" fmla="*/ 1516637 h 1596499"/>
              <a:gd name="connsiteX70" fmla="*/ 3696258 w 9662615"/>
              <a:gd name="connsiteY70" fmla="*/ 1537563 h 1596499"/>
              <a:gd name="connsiteX71" fmla="*/ 3594070 w 9662615"/>
              <a:gd name="connsiteY71" fmla="*/ 1509422 h 1596499"/>
              <a:gd name="connsiteX72" fmla="*/ 3565233 w 9662615"/>
              <a:gd name="connsiteY72" fmla="*/ 1515122 h 1596499"/>
              <a:gd name="connsiteX73" fmla="*/ 3560267 w 9662615"/>
              <a:gd name="connsiteY73" fmla="*/ 1516288 h 1596499"/>
              <a:gd name="connsiteX74" fmla="*/ 3540258 w 9662615"/>
              <a:gd name="connsiteY74" fmla="*/ 1516976 h 1596499"/>
              <a:gd name="connsiteX75" fmla="*/ 3534780 w 9662615"/>
              <a:gd name="connsiteY75" fmla="*/ 1522141 h 1596499"/>
              <a:gd name="connsiteX76" fmla="*/ 3504783 w 9662615"/>
              <a:gd name="connsiteY76" fmla="*/ 1526739 h 1596499"/>
              <a:gd name="connsiteX77" fmla="*/ 3430805 w 9662615"/>
              <a:gd name="connsiteY77" fmla="*/ 1542521 h 1596499"/>
              <a:gd name="connsiteX78" fmla="*/ 3292707 w 9662615"/>
              <a:gd name="connsiteY78" fmla="*/ 1520490 h 1596499"/>
              <a:gd name="connsiteX79" fmla="*/ 3187872 w 9662615"/>
              <a:gd name="connsiteY79" fmla="*/ 1519991 h 1596499"/>
              <a:gd name="connsiteX80" fmla="*/ 3148026 w 9662615"/>
              <a:gd name="connsiteY80" fmla="*/ 1524777 h 1596499"/>
              <a:gd name="connsiteX81" fmla="*/ 3092394 w 9662615"/>
              <a:gd name="connsiteY81" fmla="*/ 1528115 h 1596499"/>
              <a:gd name="connsiteX82" fmla="*/ 2994200 w 9662615"/>
              <a:gd name="connsiteY82" fmla="*/ 1537857 h 1596499"/>
              <a:gd name="connsiteX83" fmla="*/ 2862301 w 9662615"/>
              <a:gd name="connsiteY83" fmla="*/ 1544250 h 1596499"/>
              <a:gd name="connsiteX84" fmla="*/ 2766335 w 9662615"/>
              <a:gd name="connsiteY84" fmla="*/ 1527662 h 1596499"/>
              <a:gd name="connsiteX85" fmla="*/ 2757836 w 9662615"/>
              <a:gd name="connsiteY85" fmla="*/ 1531371 h 1596499"/>
              <a:gd name="connsiteX86" fmla="*/ 2691555 w 9662615"/>
              <a:gd name="connsiteY86" fmla="*/ 1530283 h 1596499"/>
              <a:gd name="connsiteX87" fmla="*/ 2491676 w 9662615"/>
              <a:gd name="connsiteY87" fmla="*/ 1500859 h 1596499"/>
              <a:gd name="connsiteX88" fmla="*/ 2378036 w 9662615"/>
              <a:gd name="connsiteY88" fmla="*/ 1520645 h 1596499"/>
              <a:gd name="connsiteX89" fmla="*/ 2284269 w 9662615"/>
              <a:gd name="connsiteY89" fmla="*/ 1503068 h 1596499"/>
              <a:gd name="connsiteX90" fmla="*/ 2207104 w 9662615"/>
              <a:gd name="connsiteY90" fmla="*/ 1508888 h 1596499"/>
              <a:gd name="connsiteX91" fmla="*/ 2149226 w 9662615"/>
              <a:gd name="connsiteY91" fmla="*/ 1523409 h 1596499"/>
              <a:gd name="connsiteX92" fmla="*/ 2084783 w 9662615"/>
              <a:gd name="connsiteY92" fmla="*/ 1524245 h 1596499"/>
              <a:gd name="connsiteX93" fmla="*/ 2070075 w 9662615"/>
              <a:gd name="connsiteY93" fmla="*/ 1511285 h 1596499"/>
              <a:gd name="connsiteX94" fmla="*/ 2001057 w 9662615"/>
              <a:gd name="connsiteY94" fmla="*/ 1516449 h 1596499"/>
              <a:gd name="connsiteX95" fmla="*/ 1896330 w 9662615"/>
              <a:gd name="connsiteY95" fmla="*/ 1525725 h 1596499"/>
              <a:gd name="connsiteX96" fmla="*/ 1835994 w 9662615"/>
              <a:gd name="connsiteY96" fmla="*/ 1527678 h 1596499"/>
              <a:gd name="connsiteX97" fmla="*/ 1671119 w 9662615"/>
              <a:gd name="connsiteY97" fmla="*/ 1536701 h 1596499"/>
              <a:gd name="connsiteX98" fmla="*/ 1601337 w 9662615"/>
              <a:gd name="connsiteY98" fmla="*/ 1548552 h 1596499"/>
              <a:gd name="connsiteX99" fmla="*/ 1407755 w 9662615"/>
              <a:gd name="connsiteY99" fmla="*/ 1571444 h 1596499"/>
              <a:gd name="connsiteX100" fmla="*/ 1271994 w 9662615"/>
              <a:gd name="connsiteY100" fmla="*/ 1579471 h 1596499"/>
              <a:gd name="connsiteX101" fmla="*/ 1249226 w 9662615"/>
              <a:gd name="connsiteY101" fmla="*/ 1583140 h 1596499"/>
              <a:gd name="connsiteX102" fmla="*/ 1217719 w 9662615"/>
              <a:gd name="connsiteY102" fmla="*/ 1580863 h 1596499"/>
              <a:gd name="connsiteX103" fmla="*/ 1091432 w 9662615"/>
              <a:gd name="connsiteY103" fmla="*/ 1571003 h 1596499"/>
              <a:gd name="connsiteX104" fmla="*/ 992039 w 9662615"/>
              <a:gd name="connsiteY104" fmla="*/ 1556662 h 1596499"/>
              <a:gd name="connsiteX105" fmla="*/ 868264 w 9662615"/>
              <a:gd name="connsiteY105" fmla="*/ 1566392 h 1596499"/>
              <a:gd name="connsiteX106" fmla="*/ 792765 w 9662615"/>
              <a:gd name="connsiteY106" fmla="*/ 1563102 h 1596499"/>
              <a:gd name="connsiteX107" fmla="*/ 669055 w 9662615"/>
              <a:gd name="connsiteY107" fmla="*/ 1543638 h 1596499"/>
              <a:gd name="connsiteX108" fmla="*/ 506152 w 9662615"/>
              <a:gd name="connsiteY108" fmla="*/ 1549124 h 1596499"/>
              <a:gd name="connsiteX109" fmla="*/ 472797 w 9662615"/>
              <a:gd name="connsiteY109" fmla="*/ 1568904 h 1596499"/>
              <a:gd name="connsiteX110" fmla="*/ 427864 w 9662615"/>
              <a:gd name="connsiteY110" fmla="*/ 1580848 h 1596499"/>
              <a:gd name="connsiteX111" fmla="*/ 408381 w 9662615"/>
              <a:gd name="connsiteY111" fmla="*/ 1552940 h 1596499"/>
              <a:gd name="connsiteX112" fmla="*/ 267163 w 9662615"/>
              <a:gd name="connsiteY112" fmla="*/ 1531913 h 1596499"/>
              <a:gd name="connsiteX113" fmla="*/ 196644 w 9662615"/>
              <a:gd name="connsiteY113" fmla="*/ 1524565 h 1596499"/>
              <a:gd name="connsiteX114" fmla="*/ 86819 w 9662615"/>
              <a:gd name="connsiteY114" fmla="*/ 1519517 h 1596499"/>
              <a:gd name="connsiteX115" fmla="*/ 53369 w 9662615"/>
              <a:gd name="connsiteY115" fmla="*/ 1516853 h 1596499"/>
              <a:gd name="connsiteX116" fmla="*/ 2359 w 9662615"/>
              <a:gd name="connsiteY116" fmla="*/ 1515247 h 1596499"/>
              <a:gd name="connsiteX117" fmla="*/ 0 w 9662615"/>
              <a:gd name="connsiteY117" fmla="*/ 1514932 h 1596499"/>
              <a:gd name="connsiteX118" fmla="*/ 0 w 9662615"/>
              <a:gd name="connsiteY118" fmla="*/ 0 h 1596499"/>
              <a:gd name="connsiteX0" fmla="*/ 0 w 9662615"/>
              <a:gd name="connsiteY0" fmla="*/ 0 h 1600474"/>
              <a:gd name="connsiteX1" fmla="*/ 9662615 w 9662615"/>
              <a:gd name="connsiteY1" fmla="*/ 0 h 1600474"/>
              <a:gd name="connsiteX2" fmla="*/ 9662615 w 9662615"/>
              <a:gd name="connsiteY2" fmla="*/ 1280346 h 1600474"/>
              <a:gd name="connsiteX3" fmla="*/ 9658420 w 9662615"/>
              <a:gd name="connsiteY3" fmla="*/ 1280106 h 1600474"/>
              <a:gd name="connsiteX4" fmla="*/ 9469546 w 9662615"/>
              <a:gd name="connsiteY4" fmla="*/ 1289837 h 1600474"/>
              <a:gd name="connsiteX5" fmla="*/ 9385895 w 9662615"/>
              <a:gd name="connsiteY5" fmla="*/ 1269203 h 1600474"/>
              <a:gd name="connsiteX6" fmla="*/ 9144767 w 9662615"/>
              <a:gd name="connsiteY6" fmla="*/ 1264120 h 1600474"/>
              <a:gd name="connsiteX7" fmla="*/ 8837252 w 9662615"/>
              <a:gd name="connsiteY7" fmla="*/ 1350515 h 1600474"/>
              <a:gd name="connsiteX8" fmla="*/ 8705466 w 9662615"/>
              <a:gd name="connsiteY8" fmla="*/ 1342419 h 1600474"/>
              <a:gd name="connsiteX9" fmla="*/ 8652221 w 9662615"/>
              <a:gd name="connsiteY9" fmla="*/ 1326906 h 1600474"/>
              <a:gd name="connsiteX10" fmla="*/ 8632312 w 9662615"/>
              <a:gd name="connsiteY10" fmla="*/ 1326025 h 1600474"/>
              <a:gd name="connsiteX11" fmla="*/ 8591582 w 9662615"/>
              <a:gd name="connsiteY11" fmla="*/ 1341666 h 1600474"/>
              <a:gd name="connsiteX12" fmla="*/ 8537336 w 9662615"/>
              <a:gd name="connsiteY12" fmla="*/ 1341684 h 1600474"/>
              <a:gd name="connsiteX13" fmla="*/ 8472508 w 9662615"/>
              <a:gd name="connsiteY13" fmla="*/ 1363109 h 1600474"/>
              <a:gd name="connsiteX14" fmla="*/ 8258477 w 9662615"/>
              <a:gd name="connsiteY14" fmla="*/ 1370666 h 1600474"/>
              <a:gd name="connsiteX15" fmla="*/ 8197961 w 9662615"/>
              <a:gd name="connsiteY15" fmla="*/ 1392804 h 1600474"/>
              <a:gd name="connsiteX16" fmla="*/ 8171196 w 9662615"/>
              <a:gd name="connsiteY16" fmla="*/ 1397216 h 1600474"/>
              <a:gd name="connsiteX17" fmla="*/ 8127667 w 9662615"/>
              <a:gd name="connsiteY17" fmla="*/ 1418254 h 1600474"/>
              <a:gd name="connsiteX18" fmla="*/ 7974579 w 9662615"/>
              <a:gd name="connsiteY18" fmla="*/ 1383439 h 1600474"/>
              <a:gd name="connsiteX19" fmla="*/ 7768351 w 9662615"/>
              <a:gd name="connsiteY19" fmla="*/ 1395051 h 1600474"/>
              <a:gd name="connsiteX20" fmla="*/ 7635985 w 9662615"/>
              <a:gd name="connsiteY20" fmla="*/ 1386363 h 1600474"/>
              <a:gd name="connsiteX21" fmla="*/ 7466069 w 9662615"/>
              <a:gd name="connsiteY21" fmla="*/ 1377654 h 1600474"/>
              <a:gd name="connsiteX22" fmla="*/ 7355642 w 9662615"/>
              <a:gd name="connsiteY22" fmla="*/ 1407761 h 1600474"/>
              <a:gd name="connsiteX23" fmla="*/ 7151610 w 9662615"/>
              <a:gd name="connsiteY23" fmla="*/ 1397856 h 1600474"/>
              <a:gd name="connsiteX24" fmla="*/ 7082147 w 9662615"/>
              <a:gd name="connsiteY24" fmla="*/ 1406113 h 1600474"/>
              <a:gd name="connsiteX25" fmla="*/ 7014958 w 9662615"/>
              <a:gd name="connsiteY25" fmla="*/ 1396883 h 1600474"/>
              <a:gd name="connsiteX26" fmla="*/ 6907567 w 9662615"/>
              <a:gd name="connsiteY26" fmla="*/ 1419149 h 1600474"/>
              <a:gd name="connsiteX27" fmla="*/ 6748428 w 9662615"/>
              <a:gd name="connsiteY27" fmla="*/ 1420308 h 1600474"/>
              <a:gd name="connsiteX28" fmla="*/ 6654257 w 9662615"/>
              <a:gd name="connsiteY28" fmla="*/ 1424143 h 1600474"/>
              <a:gd name="connsiteX29" fmla="*/ 6620123 w 9662615"/>
              <a:gd name="connsiteY29" fmla="*/ 1430535 h 1600474"/>
              <a:gd name="connsiteX30" fmla="*/ 6571355 w 9662615"/>
              <a:gd name="connsiteY30" fmla="*/ 1436144 h 1600474"/>
              <a:gd name="connsiteX31" fmla="*/ 6486557 w 9662615"/>
              <a:gd name="connsiteY31" fmla="*/ 1449861 h 1600474"/>
              <a:gd name="connsiteX32" fmla="*/ 6370419 w 9662615"/>
              <a:gd name="connsiteY32" fmla="*/ 1461649 h 1600474"/>
              <a:gd name="connsiteX33" fmla="*/ 6278839 w 9662615"/>
              <a:gd name="connsiteY33" fmla="*/ 1449160 h 1600474"/>
              <a:gd name="connsiteX34" fmla="*/ 6272455 w 9662615"/>
              <a:gd name="connsiteY34" fmla="*/ 1453191 h 1600474"/>
              <a:gd name="connsiteX35" fmla="*/ 6212659 w 9662615"/>
              <a:gd name="connsiteY35" fmla="*/ 1454850 h 1600474"/>
              <a:gd name="connsiteX36" fmla="*/ 6069317 w 9662615"/>
              <a:gd name="connsiteY36" fmla="*/ 1445838 h 1600474"/>
              <a:gd name="connsiteX37" fmla="*/ 5878477 w 9662615"/>
              <a:gd name="connsiteY37" fmla="*/ 1439180 h 1600474"/>
              <a:gd name="connsiteX38" fmla="*/ 5838387 w 9662615"/>
              <a:gd name="connsiteY38" fmla="*/ 1444679 h 1600474"/>
              <a:gd name="connsiteX39" fmla="*/ 5771136 w 9662615"/>
              <a:gd name="connsiteY39" fmla="*/ 1453639 h 1600474"/>
              <a:gd name="connsiteX40" fmla="*/ 5724081 w 9662615"/>
              <a:gd name="connsiteY40" fmla="*/ 1470431 h 1600474"/>
              <a:gd name="connsiteX41" fmla="*/ 5666577 w 9662615"/>
              <a:gd name="connsiteY41" fmla="*/ 1473921 h 1600474"/>
              <a:gd name="connsiteX42" fmla="*/ 5649068 w 9662615"/>
              <a:gd name="connsiteY42" fmla="*/ 1461676 h 1600474"/>
              <a:gd name="connsiteX43" fmla="*/ 5588902 w 9662615"/>
              <a:gd name="connsiteY43" fmla="*/ 1469647 h 1600474"/>
              <a:gd name="connsiteX44" fmla="*/ 5498090 w 9662615"/>
              <a:gd name="connsiteY44" fmla="*/ 1483173 h 1600474"/>
              <a:gd name="connsiteX45" fmla="*/ 5444641 w 9662615"/>
              <a:gd name="connsiteY45" fmla="*/ 1487602 h 1600474"/>
              <a:gd name="connsiteX46" fmla="*/ 5299812 w 9662615"/>
              <a:gd name="connsiteY46" fmla="*/ 1503362 h 1600474"/>
              <a:gd name="connsiteX47" fmla="*/ 5213947 w 9662615"/>
              <a:gd name="connsiteY47" fmla="*/ 1516637 h 1600474"/>
              <a:gd name="connsiteX48" fmla="*/ 5090342 w 9662615"/>
              <a:gd name="connsiteY48" fmla="*/ 1546680 h 1600474"/>
              <a:gd name="connsiteX49" fmla="*/ 5129812 w 9662615"/>
              <a:gd name="connsiteY49" fmla="*/ 1521277 h 1600474"/>
              <a:gd name="connsiteX50" fmla="*/ 5059484 w 9662615"/>
              <a:gd name="connsiteY50" fmla="*/ 1546802 h 1600474"/>
              <a:gd name="connsiteX51" fmla="*/ 5038524 w 9662615"/>
              <a:gd name="connsiteY51" fmla="*/ 1545675 h 1600474"/>
              <a:gd name="connsiteX52" fmla="*/ 5026564 w 9662615"/>
              <a:gd name="connsiteY52" fmla="*/ 1545376 h 1600474"/>
              <a:gd name="connsiteX53" fmla="*/ 4969433 w 9662615"/>
              <a:gd name="connsiteY53" fmla="*/ 1550865 h 1600474"/>
              <a:gd name="connsiteX54" fmla="*/ 4929254 w 9662615"/>
              <a:gd name="connsiteY54" fmla="*/ 1563452 h 1600474"/>
              <a:gd name="connsiteX55" fmla="*/ 4871726 w 9662615"/>
              <a:gd name="connsiteY55" fmla="*/ 1570584 h 1600474"/>
              <a:gd name="connsiteX56" fmla="*/ 4843267 w 9662615"/>
              <a:gd name="connsiteY56" fmla="*/ 1561459 h 1600474"/>
              <a:gd name="connsiteX57" fmla="*/ 4821058 w 9662615"/>
              <a:gd name="connsiteY57" fmla="*/ 1553078 h 1600474"/>
              <a:gd name="connsiteX58" fmla="*/ 4791466 w 9662615"/>
              <a:gd name="connsiteY58" fmla="*/ 1561324 h 1600474"/>
              <a:gd name="connsiteX59" fmla="*/ 4784247 w 9662615"/>
              <a:gd name="connsiteY59" fmla="*/ 1562342 h 1600474"/>
              <a:gd name="connsiteX60" fmla="*/ 4739309 w 9662615"/>
              <a:gd name="connsiteY60" fmla="*/ 1553948 h 1600474"/>
              <a:gd name="connsiteX61" fmla="*/ 4697562 w 9662615"/>
              <a:gd name="connsiteY61" fmla="*/ 1551206 h 1600474"/>
              <a:gd name="connsiteX62" fmla="*/ 4650737 w 9662615"/>
              <a:gd name="connsiteY62" fmla="*/ 1537381 h 1600474"/>
              <a:gd name="connsiteX63" fmla="*/ 4583150 w 9662615"/>
              <a:gd name="connsiteY63" fmla="*/ 1529064 h 1600474"/>
              <a:gd name="connsiteX64" fmla="*/ 4521734 w 9662615"/>
              <a:gd name="connsiteY64" fmla="*/ 1529359 h 1600474"/>
              <a:gd name="connsiteX65" fmla="*/ 4382398 w 9662615"/>
              <a:gd name="connsiteY65" fmla="*/ 1534108 h 1600474"/>
              <a:gd name="connsiteX66" fmla="*/ 4221826 w 9662615"/>
              <a:gd name="connsiteY66" fmla="*/ 1500972 h 1600474"/>
              <a:gd name="connsiteX67" fmla="*/ 4096601 w 9662615"/>
              <a:gd name="connsiteY67" fmla="*/ 1521563 h 1600474"/>
              <a:gd name="connsiteX68" fmla="*/ 4046172 w 9662615"/>
              <a:gd name="connsiteY68" fmla="*/ 1600474 h 1600474"/>
              <a:gd name="connsiteX69" fmla="*/ 3833906 w 9662615"/>
              <a:gd name="connsiteY69" fmla="*/ 1516637 h 1600474"/>
              <a:gd name="connsiteX70" fmla="*/ 3696258 w 9662615"/>
              <a:gd name="connsiteY70" fmla="*/ 1537563 h 1600474"/>
              <a:gd name="connsiteX71" fmla="*/ 3594070 w 9662615"/>
              <a:gd name="connsiteY71" fmla="*/ 1509422 h 1600474"/>
              <a:gd name="connsiteX72" fmla="*/ 3565233 w 9662615"/>
              <a:gd name="connsiteY72" fmla="*/ 1515122 h 1600474"/>
              <a:gd name="connsiteX73" fmla="*/ 3560267 w 9662615"/>
              <a:gd name="connsiteY73" fmla="*/ 1516288 h 1600474"/>
              <a:gd name="connsiteX74" fmla="*/ 3540258 w 9662615"/>
              <a:gd name="connsiteY74" fmla="*/ 1516976 h 1600474"/>
              <a:gd name="connsiteX75" fmla="*/ 3534780 w 9662615"/>
              <a:gd name="connsiteY75" fmla="*/ 1522141 h 1600474"/>
              <a:gd name="connsiteX76" fmla="*/ 3504783 w 9662615"/>
              <a:gd name="connsiteY76" fmla="*/ 1526739 h 1600474"/>
              <a:gd name="connsiteX77" fmla="*/ 3430805 w 9662615"/>
              <a:gd name="connsiteY77" fmla="*/ 1542521 h 1600474"/>
              <a:gd name="connsiteX78" fmla="*/ 3292707 w 9662615"/>
              <a:gd name="connsiteY78" fmla="*/ 1520490 h 1600474"/>
              <a:gd name="connsiteX79" fmla="*/ 3187872 w 9662615"/>
              <a:gd name="connsiteY79" fmla="*/ 1519991 h 1600474"/>
              <a:gd name="connsiteX80" fmla="*/ 3148026 w 9662615"/>
              <a:gd name="connsiteY80" fmla="*/ 1524777 h 1600474"/>
              <a:gd name="connsiteX81" fmla="*/ 3092394 w 9662615"/>
              <a:gd name="connsiteY81" fmla="*/ 1528115 h 1600474"/>
              <a:gd name="connsiteX82" fmla="*/ 2994200 w 9662615"/>
              <a:gd name="connsiteY82" fmla="*/ 1537857 h 1600474"/>
              <a:gd name="connsiteX83" fmla="*/ 2862301 w 9662615"/>
              <a:gd name="connsiteY83" fmla="*/ 1544250 h 1600474"/>
              <a:gd name="connsiteX84" fmla="*/ 2766335 w 9662615"/>
              <a:gd name="connsiteY84" fmla="*/ 1527662 h 1600474"/>
              <a:gd name="connsiteX85" fmla="*/ 2757836 w 9662615"/>
              <a:gd name="connsiteY85" fmla="*/ 1531371 h 1600474"/>
              <a:gd name="connsiteX86" fmla="*/ 2691555 w 9662615"/>
              <a:gd name="connsiteY86" fmla="*/ 1530283 h 1600474"/>
              <a:gd name="connsiteX87" fmla="*/ 2491676 w 9662615"/>
              <a:gd name="connsiteY87" fmla="*/ 1500859 h 1600474"/>
              <a:gd name="connsiteX88" fmla="*/ 2378036 w 9662615"/>
              <a:gd name="connsiteY88" fmla="*/ 1520645 h 1600474"/>
              <a:gd name="connsiteX89" fmla="*/ 2284269 w 9662615"/>
              <a:gd name="connsiteY89" fmla="*/ 1503068 h 1600474"/>
              <a:gd name="connsiteX90" fmla="*/ 2207104 w 9662615"/>
              <a:gd name="connsiteY90" fmla="*/ 1508888 h 1600474"/>
              <a:gd name="connsiteX91" fmla="*/ 2149226 w 9662615"/>
              <a:gd name="connsiteY91" fmla="*/ 1523409 h 1600474"/>
              <a:gd name="connsiteX92" fmla="*/ 2084783 w 9662615"/>
              <a:gd name="connsiteY92" fmla="*/ 1524245 h 1600474"/>
              <a:gd name="connsiteX93" fmla="*/ 2070075 w 9662615"/>
              <a:gd name="connsiteY93" fmla="*/ 1511285 h 1600474"/>
              <a:gd name="connsiteX94" fmla="*/ 2001057 w 9662615"/>
              <a:gd name="connsiteY94" fmla="*/ 1516449 h 1600474"/>
              <a:gd name="connsiteX95" fmla="*/ 1896330 w 9662615"/>
              <a:gd name="connsiteY95" fmla="*/ 1525725 h 1600474"/>
              <a:gd name="connsiteX96" fmla="*/ 1835994 w 9662615"/>
              <a:gd name="connsiteY96" fmla="*/ 1527678 h 1600474"/>
              <a:gd name="connsiteX97" fmla="*/ 1671119 w 9662615"/>
              <a:gd name="connsiteY97" fmla="*/ 1536701 h 1600474"/>
              <a:gd name="connsiteX98" fmla="*/ 1601337 w 9662615"/>
              <a:gd name="connsiteY98" fmla="*/ 1548552 h 1600474"/>
              <a:gd name="connsiteX99" fmla="*/ 1407755 w 9662615"/>
              <a:gd name="connsiteY99" fmla="*/ 1571444 h 1600474"/>
              <a:gd name="connsiteX100" fmla="*/ 1271994 w 9662615"/>
              <a:gd name="connsiteY100" fmla="*/ 1579471 h 1600474"/>
              <a:gd name="connsiteX101" fmla="*/ 1249226 w 9662615"/>
              <a:gd name="connsiteY101" fmla="*/ 1583140 h 1600474"/>
              <a:gd name="connsiteX102" fmla="*/ 1217719 w 9662615"/>
              <a:gd name="connsiteY102" fmla="*/ 1580863 h 1600474"/>
              <a:gd name="connsiteX103" fmla="*/ 1091432 w 9662615"/>
              <a:gd name="connsiteY103" fmla="*/ 1571003 h 1600474"/>
              <a:gd name="connsiteX104" fmla="*/ 992039 w 9662615"/>
              <a:gd name="connsiteY104" fmla="*/ 1556662 h 1600474"/>
              <a:gd name="connsiteX105" fmla="*/ 868264 w 9662615"/>
              <a:gd name="connsiteY105" fmla="*/ 1566392 h 1600474"/>
              <a:gd name="connsiteX106" fmla="*/ 792765 w 9662615"/>
              <a:gd name="connsiteY106" fmla="*/ 1563102 h 1600474"/>
              <a:gd name="connsiteX107" fmla="*/ 669055 w 9662615"/>
              <a:gd name="connsiteY107" fmla="*/ 1543638 h 1600474"/>
              <a:gd name="connsiteX108" fmla="*/ 506152 w 9662615"/>
              <a:gd name="connsiteY108" fmla="*/ 1549124 h 1600474"/>
              <a:gd name="connsiteX109" fmla="*/ 472797 w 9662615"/>
              <a:gd name="connsiteY109" fmla="*/ 1568904 h 1600474"/>
              <a:gd name="connsiteX110" fmla="*/ 427864 w 9662615"/>
              <a:gd name="connsiteY110" fmla="*/ 1580848 h 1600474"/>
              <a:gd name="connsiteX111" fmla="*/ 408381 w 9662615"/>
              <a:gd name="connsiteY111" fmla="*/ 1552940 h 1600474"/>
              <a:gd name="connsiteX112" fmla="*/ 267163 w 9662615"/>
              <a:gd name="connsiteY112" fmla="*/ 1531913 h 1600474"/>
              <a:gd name="connsiteX113" fmla="*/ 196644 w 9662615"/>
              <a:gd name="connsiteY113" fmla="*/ 1524565 h 1600474"/>
              <a:gd name="connsiteX114" fmla="*/ 86819 w 9662615"/>
              <a:gd name="connsiteY114" fmla="*/ 1519517 h 1600474"/>
              <a:gd name="connsiteX115" fmla="*/ 53369 w 9662615"/>
              <a:gd name="connsiteY115" fmla="*/ 1516853 h 1600474"/>
              <a:gd name="connsiteX116" fmla="*/ 2359 w 9662615"/>
              <a:gd name="connsiteY116" fmla="*/ 1515247 h 1600474"/>
              <a:gd name="connsiteX117" fmla="*/ 0 w 9662615"/>
              <a:gd name="connsiteY117" fmla="*/ 1514932 h 1600474"/>
              <a:gd name="connsiteX118" fmla="*/ 0 w 9662615"/>
              <a:gd name="connsiteY118" fmla="*/ 0 h 1600474"/>
              <a:gd name="connsiteX0" fmla="*/ 0 w 9662615"/>
              <a:gd name="connsiteY0" fmla="*/ 0 h 1679987"/>
              <a:gd name="connsiteX1" fmla="*/ 9662615 w 9662615"/>
              <a:gd name="connsiteY1" fmla="*/ 0 h 1679987"/>
              <a:gd name="connsiteX2" fmla="*/ 9662615 w 9662615"/>
              <a:gd name="connsiteY2" fmla="*/ 1280346 h 1679987"/>
              <a:gd name="connsiteX3" fmla="*/ 9658420 w 9662615"/>
              <a:gd name="connsiteY3" fmla="*/ 1280106 h 1679987"/>
              <a:gd name="connsiteX4" fmla="*/ 9469546 w 9662615"/>
              <a:gd name="connsiteY4" fmla="*/ 1289837 h 1679987"/>
              <a:gd name="connsiteX5" fmla="*/ 9385895 w 9662615"/>
              <a:gd name="connsiteY5" fmla="*/ 1269203 h 1679987"/>
              <a:gd name="connsiteX6" fmla="*/ 9144767 w 9662615"/>
              <a:gd name="connsiteY6" fmla="*/ 1264120 h 1679987"/>
              <a:gd name="connsiteX7" fmla="*/ 8837252 w 9662615"/>
              <a:gd name="connsiteY7" fmla="*/ 1350515 h 1679987"/>
              <a:gd name="connsiteX8" fmla="*/ 8705466 w 9662615"/>
              <a:gd name="connsiteY8" fmla="*/ 1342419 h 1679987"/>
              <a:gd name="connsiteX9" fmla="*/ 8652221 w 9662615"/>
              <a:gd name="connsiteY9" fmla="*/ 1326906 h 1679987"/>
              <a:gd name="connsiteX10" fmla="*/ 8632312 w 9662615"/>
              <a:gd name="connsiteY10" fmla="*/ 1326025 h 1679987"/>
              <a:gd name="connsiteX11" fmla="*/ 8591582 w 9662615"/>
              <a:gd name="connsiteY11" fmla="*/ 1341666 h 1679987"/>
              <a:gd name="connsiteX12" fmla="*/ 8537336 w 9662615"/>
              <a:gd name="connsiteY12" fmla="*/ 1341684 h 1679987"/>
              <a:gd name="connsiteX13" fmla="*/ 8472508 w 9662615"/>
              <a:gd name="connsiteY13" fmla="*/ 1363109 h 1679987"/>
              <a:gd name="connsiteX14" fmla="*/ 8258477 w 9662615"/>
              <a:gd name="connsiteY14" fmla="*/ 1370666 h 1679987"/>
              <a:gd name="connsiteX15" fmla="*/ 8197961 w 9662615"/>
              <a:gd name="connsiteY15" fmla="*/ 1392804 h 1679987"/>
              <a:gd name="connsiteX16" fmla="*/ 8171196 w 9662615"/>
              <a:gd name="connsiteY16" fmla="*/ 1397216 h 1679987"/>
              <a:gd name="connsiteX17" fmla="*/ 8127667 w 9662615"/>
              <a:gd name="connsiteY17" fmla="*/ 1418254 h 1679987"/>
              <a:gd name="connsiteX18" fmla="*/ 7974579 w 9662615"/>
              <a:gd name="connsiteY18" fmla="*/ 1383439 h 1679987"/>
              <a:gd name="connsiteX19" fmla="*/ 7768351 w 9662615"/>
              <a:gd name="connsiteY19" fmla="*/ 1395051 h 1679987"/>
              <a:gd name="connsiteX20" fmla="*/ 7635985 w 9662615"/>
              <a:gd name="connsiteY20" fmla="*/ 1386363 h 1679987"/>
              <a:gd name="connsiteX21" fmla="*/ 7466069 w 9662615"/>
              <a:gd name="connsiteY21" fmla="*/ 1377654 h 1679987"/>
              <a:gd name="connsiteX22" fmla="*/ 7355642 w 9662615"/>
              <a:gd name="connsiteY22" fmla="*/ 1407761 h 1679987"/>
              <a:gd name="connsiteX23" fmla="*/ 7151610 w 9662615"/>
              <a:gd name="connsiteY23" fmla="*/ 1397856 h 1679987"/>
              <a:gd name="connsiteX24" fmla="*/ 7082147 w 9662615"/>
              <a:gd name="connsiteY24" fmla="*/ 1406113 h 1679987"/>
              <a:gd name="connsiteX25" fmla="*/ 7014958 w 9662615"/>
              <a:gd name="connsiteY25" fmla="*/ 1396883 h 1679987"/>
              <a:gd name="connsiteX26" fmla="*/ 6907567 w 9662615"/>
              <a:gd name="connsiteY26" fmla="*/ 1419149 h 1679987"/>
              <a:gd name="connsiteX27" fmla="*/ 6748428 w 9662615"/>
              <a:gd name="connsiteY27" fmla="*/ 1420308 h 1679987"/>
              <a:gd name="connsiteX28" fmla="*/ 6654257 w 9662615"/>
              <a:gd name="connsiteY28" fmla="*/ 1424143 h 1679987"/>
              <a:gd name="connsiteX29" fmla="*/ 6620123 w 9662615"/>
              <a:gd name="connsiteY29" fmla="*/ 1430535 h 1679987"/>
              <a:gd name="connsiteX30" fmla="*/ 6571355 w 9662615"/>
              <a:gd name="connsiteY30" fmla="*/ 1436144 h 1679987"/>
              <a:gd name="connsiteX31" fmla="*/ 6486557 w 9662615"/>
              <a:gd name="connsiteY31" fmla="*/ 1449861 h 1679987"/>
              <a:gd name="connsiteX32" fmla="*/ 6370419 w 9662615"/>
              <a:gd name="connsiteY32" fmla="*/ 1461649 h 1679987"/>
              <a:gd name="connsiteX33" fmla="*/ 6278839 w 9662615"/>
              <a:gd name="connsiteY33" fmla="*/ 1449160 h 1679987"/>
              <a:gd name="connsiteX34" fmla="*/ 6272455 w 9662615"/>
              <a:gd name="connsiteY34" fmla="*/ 1453191 h 1679987"/>
              <a:gd name="connsiteX35" fmla="*/ 6212659 w 9662615"/>
              <a:gd name="connsiteY35" fmla="*/ 1454850 h 1679987"/>
              <a:gd name="connsiteX36" fmla="*/ 6069317 w 9662615"/>
              <a:gd name="connsiteY36" fmla="*/ 1445838 h 1679987"/>
              <a:gd name="connsiteX37" fmla="*/ 5878477 w 9662615"/>
              <a:gd name="connsiteY37" fmla="*/ 1439180 h 1679987"/>
              <a:gd name="connsiteX38" fmla="*/ 5838387 w 9662615"/>
              <a:gd name="connsiteY38" fmla="*/ 1444679 h 1679987"/>
              <a:gd name="connsiteX39" fmla="*/ 5771136 w 9662615"/>
              <a:gd name="connsiteY39" fmla="*/ 1453639 h 1679987"/>
              <a:gd name="connsiteX40" fmla="*/ 5724081 w 9662615"/>
              <a:gd name="connsiteY40" fmla="*/ 1470431 h 1679987"/>
              <a:gd name="connsiteX41" fmla="*/ 5666577 w 9662615"/>
              <a:gd name="connsiteY41" fmla="*/ 1473921 h 1679987"/>
              <a:gd name="connsiteX42" fmla="*/ 5649068 w 9662615"/>
              <a:gd name="connsiteY42" fmla="*/ 1461676 h 1679987"/>
              <a:gd name="connsiteX43" fmla="*/ 5588902 w 9662615"/>
              <a:gd name="connsiteY43" fmla="*/ 1469647 h 1679987"/>
              <a:gd name="connsiteX44" fmla="*/ 5498090 w 9662615"/>
              <a:gd name="connsiteY44" fmla="*/ 1483173 h 1679987"/>
              <a:gd name="connsiteX45" fmla="*/ 5444641 w 9662615"/>
              <a:gd name="connsiteY45" fmla="*/ 1487602 h 1679987"/>
              <a:gd name="connsiteX46" fmla="*/ 5299812 w 9662615"/>
              <a:gd name="connsiteY46" fmla="*/ 1503362 h 1679987"/>
              <a:gd name="connsiteX47" fmla="*/ 5213947 w 9662615"/>
              <a:gd name="connsiteY47" fmla="*/ 1516637 h 1679987"/>
              <a:gd name="connsiteX48" fmla="*/ 5090342 w 9662615"/>
              <a:gd name="connsiteY48" fmla="*/ 1546680 h 1679987"/>
              <a:gd name="connsiteX49" fmla="*/ 5129812 w 9662615"/>
              <a:gd name="connsiteY49" fmla="*/ 1521277 h 1679987"/>
              <a:gd name="connsiteX50" fmla="*/ 5059484 w 9662615"/>
              <a:gd name="connsiteY50" fmla="*/ 1546802 h 1679987"/>
              <a:gd name="connsiteX51" fmla="*/ 5038524 w 9662615"/>
              <a:gd name="connsiteY51" fmla="*/ 1545675 h 1679987"/>
              <a:gd name="connsiteX52" fmla="*/ 5026564 w 9662615"/>
              <a:gd name="connsiteY52" fmla="*/ 1545376 h 1679987"/>
              <a:gd name="connsiteX53" fmla="*/ 4969433 w 9662615"/>
              <a:gd name="connsiteY53" fmla="*/ 1550865 h 1679987"/>
              <a:gd name="connsiteX54" fmla="*/ 4929254 w 9662615"/>
              <a:gd name="connsiteY54" fmla="*/ 1563452 h 1679987"/>
              <a:gd name="connsiteX55" fmla="*/ 4871726 w 9662615"/>
              <a:gd name="connsiteY55" fmla="*/ 1570584 h 1679987"/>
              <a:gd name="connsiteX56" fmla="*/ 4843267 w 9662615"/>
              <a:gd name="connsiteY56" fmla="*/ 1561459 h 1679987"/>
              <a:gd name="connsiteX57" fmla="*/ 4821058 w 9662615"/>
              <a:gd name="connsiteY57" fmla="*/ 1553078 h 1679987"/>
              <a:gd name="connsiteX58" fmla="*/ 4791466 w 9662615"/>
              <a:gd name="connsiteY58" fmla="*/ 1561324 h 1679987"/>
              <a:gd name="connsiteX59" fmla="*/ 4784247 w 9662615"/>
              <a:gd name="connsiteY59" fmla="*/ 1562342 h 1679987"/>
              <a:gd name="connsiteX60" fmla="*/ 4739309 w 9662615"/>
              <a:gd name="connsiteY60" fmla="*/ 1553948 h 1679987"/>
              <a:gd name="connsiteX61" fmla="*/ 4697562 w 9662615"/>
              <a:gd name="connsiteY61" fmla="*/ 1551206 h 1679987"/>
              <a:gd name="connsiteX62" fmla="*/ 4650737 w 9662615"/>
              <a:gd name="connsiteY62" fmla="*/ 1537381 h 1679987"/>
              <a:gd name="connsiteX63" fmla="*/ 4583150 w 9662615"/>
              <a:gd name="connsiteY63" fmla="*/ 1529064 h 1679987"/>
              <a:gd name="connsiteX64" fmla="*/ 4521734 w 9662615"/>
              <a:gd name="connsiteY64" fmla="*/ 1529359 h 1679987"/>
              <a:gd name="connsiteX65" fmla="*/ 4382398 w 9662615"/>
              <a:gd name="connsiteY65" fmla="*/ 1534108 h 1679987"/>
              <a:gd name="connsiteX66" fmla="*/ 4221826 w 9662615"/>
              <a:gd name="connsiteY66" fmla="*/ 1500972 h 1679987"/>
              <a:gd name="connsiteX67" fmla="*/ 4096601 w 9662615"/>
              <a:gd name="connsiteY67" fmla="*/ 1521563 h 1679987"/>
              <a:gd name="connsiteX68" fmla="*/ 3879195 w 9662615"/>
              <a:gd name="connsiteY68" fmla="*/ 1679987 h 1679987"/>
              <a:gd name="connsiteX69" fmla="*/ 3833906 w 9662615"/>
              <a:gd name="connsiteY69" fmla="*/ 1516637 h 1679987"/>
              <a:gd name="connsiteX70" fmla="*/ 3696258 w 9662615"/>
              <a:gd name="connsiteY70" fmla="*/ 1537563 h 1679987"/>
              <a:gd name="connsiteX71" fmla="*/ 3594070 w 9662615"/>
              <a:gd name="connsiteY71" fmla="*/ 1509422 h 1679987"/>
              <a:gd name="connsiteX72" fmla="*/ 3565233 w 9662615"/>
              <a:gd name="connsiteY72" fmla="*/ 1515122 h 1679987"/>
              <a:gd name="connsiteX73" fmla="*/ 3560267 w 9662615"/>
              <a:gd name="connsiteY73" fmla="*/ 1516288 h 1679987"/>
              <a:gd name="connsiteX74" fmla="*/ 3540258 w 9662615"/>
              <a:gd name="connsiteY74" fmla="*/ 1516976 h 1679987"/>
              <a:gd name="connsiteX75" fmla="*/ 3534780 w 9662615"/>
              <a:gd name="connsiteY75" fmla="*/ 1522141 h 1679987"/>
              <a:gd name="connsiteX76" fmla="*/ 3504783 w 9662615"/>
              <a:gd name="connsiteY76" fmla="*/ 1526739 h 1679987"/>
              <a:gd name="connsiteX77" fmla="*/ 3430805 w 9662615"/>
              <a:gd name="connsiteY77" fmla="*/ 1542521 h 1679987"/>
              <a:gd name="connsiteX78" fmla="*/ 3292707 w 9662615"/>
              <a:gd name="connsiteY78" fmla="*/ 1520490 h 1679987"/>
              <a:gd name="connsiteX79" fmla="*/ 3187872 w 9662615"/>
              <a:gd name="connsiteY79" fmla="*/ 1519991 h 1679987"/>
              <a:gd name="connsiteX80" fmla="*/ 3148026 w 9662615"/>
              <a:gd name="connsiteY80" fmla="*/ 1524777 h 1679987"/>
              <a:gd name="connsiteX81" fmla="*/ 3092394 w 9662615"/>
              <a:gd name="connsiteY81" fmla="*/ 1528115 h 1679987"/>
              <a:gd name="connsiteX82" fmla="*/ 2994200 w 9662615"/>
              <a:gd name="connsiteY82" fmla="*/ 1537857 h 1679987"/>
              <a:gd name="connsiteX83" fmla="*/ 2862301 w 9662615"/>
              <a:gd name="connsiteY83" fmla="*/ 1544250 h 1679987"/>
              <a:gd name="connsiteX84" fmla="*/ 2766335 w 9662615"/>
              <a:gd name="connsiteY84" fmla="*/ 1527662 h 1679987"/>
              <a:gd name="connsiteX85" fmla="*/ 2757836 w 9662615"/>
              <a:gd name="connsiteY85" fmla="*/ 1531371 h 1679987"/>
              <a:gd name="connsiteX86" fmla="*/ 2691555 w 9662615"/>
              <a:gd name="connsiteY86" fmla="*/ 1530283 h 1679987"/>
              <a:gd name="connsiteX87" fmla="*/ 2491676 w 9662615"/>
              <a:gd name="connsiteY87" fmla="*/ 1500859 h 1679987"/>
              <a:gd name="connsiteX88" fmla="*/ 2378036 w 9662615"/>
              <a:gd name="connsiteY88" fmla="*/ 1520645 h 1679987"/>
              <a:gd name="connsiteX89" fmla="*/ 2284269 w 9662615"/>
              <a:gd name="connsiteY89" fmla="*/ 1503068 h 1679987"/>
              <a:gd name="connsiteX90" fmla="*/ 2207104 w 9662615"/>
              <a:gd name="connsiteY90" fmla="*/ 1508888 h 1679987"/>
              <a:gd name="connsiteX91" fmla="*/ 2149226 w 9662615"/>
              <a:gd name="connsiteY91" fmla="*/ 1523409 h 1679987"/>
              <a:gd name="connsiteX92" fmla="*/ 2084783 w 9662615"/>
              <a:gd name="connsiteY92" fmla="*/ 1524245 h 1679987"/>
              <a:gd name="connsiteX93" fmla="*/ 2070075 w 9662615"/>
              <a:gd name="connsiteY93" fmla="*/ 1511285 h 1679987"/>
              <a:gd name="connsiteX94" fmla="*/ 2001057 w 9662615"/>
              <a:gd name="connsiteY94" fmla="*/ 1516449 h 1679987"/>
              <a:gd name="connsiteX95" fmla="*/ 1896330 w 9662615"/>
              <a:gd name="connsiteY95" fmla="*/ 1525725 h 1679987"/>
              <a:gd name="connsiteX96" fmla="*/ 1835994 w 9662615"/>
              <a:gd name="connsiteY96" fmla="*/ 1527678 h 1679987"/>
              <a:gd name="connsiteX97" fmla="*/ 1671119 w 9662615"/>
              <a:gd name="connsiteY97" fmla="*/ 1536701 h 1679987"/>
              <a:gd name="connsiteX98" fmla="*/ 1601337 w 9662615"/>
              <a:gd name="connsiteY98" fmla="*/ 1548552 h 1679987"/>
              <a:gd name="connsiteX99" fmla="*/ 1407755 w 9662615"/>
              <a:gd name="connsiteY99" fmla="*/ 1571444 h 1679987"/>
              <a:gd name="connsiteX100" fmla="*/ 1271994 w 9662615"/>
              <a:gd name="connsiteY100" fmla="*/ 1579471 h 1679987"/>
              <a:gd name="connsiteX101" fmla="*/ 1249226 w 9662615"/>
              <a:gd name="connsiteY101" fmla="*/ 1583140 h 1679987"/>
              <a:gd name="connsiteX102" fmla="*/ 1217719 w 9662615"/>
              <a:gd name="connsiteY102" fmla="*/ 1580863 h 1679987"/>
              <a:gd name="connsiteX103" fmla="*/ 1091432 w 9662615"/>
              <a:gd name="connsiteY103" fmla="*/ 1571003 h 1679987"/>
              <a:gd name="connsiteX104" fmla="*/ 992039 w 9662615"/>
              <a:gd name="connsiteY104" fmla="*/ 1556662 h 1679987"/>
              <a:gd name="connsiteX105" fmla="*/ 868264 w 9662615"/>
              <a:gd name="connsiteY105" fmla="*/ 1566392 h 1679987"/>
              <a:gd name="connsiteX106" fmla="*/ 792765 w 9662615"/>
              <a:gd name="connsiteY106" fmla="*/ 1563102 h 1679987"/>
              <a:gd name="connsiteX107" fmla="*/ 669055 w 9662615"/>
              <a:gd name="connsiteY107" fmla="*/ 1543638 h 1679987"/>
              <a:gd name="connsiteX108" fmla="*/ 506152 w 9662615"/>
              <a:gd name="connsiteY108" fmla="*/ 1549124 h 1679987"/>
              <a:gd name="connsiteX109" fmla="*/ 472797 w 9662615"/>
              <a:gd name="connsiteY109" fmla="*/ 1568904 h 1679987"/>
              <a:gd name="connsiteX110" fmla="*/ 427864 w 9662615"/>
              <a:gd name="connsiteY110" fmla="*/ 1580848 h 1679987"/>
              <a:gd name="connsiteX111" fmla="*/ 408381 w 9662615"/>
              <a:gd name="connsiteY111" fmla="*/ 1552940 h 1679987"/>
              <a:gd name="connsiteX112" fmla="*/ 267163 w 9662615"/>
              <a:gd name="connsiteY112" fmla="*/ 1531913 h 1679987"/>
              <a:gd name="connsiteX113" fmla="*/ 196644 w 9662615"/>
              <a:gd name="connsiteY113" fmla="*/ 1524565 h 1679987"/>
              <a:gd name="connsiteX114" fmla="*/ 86819 w 9662615"/>
              <a:gd name="connsiteY114" fmla="*/ 1519517 h 1679987"/>
              <a:gd name="connsiteX115" fmla="*/ 53369 w 9662615"/>
              <a:gd name="connsiteY115" fmla="*/ 1516853 h 1679987"/>
              <a:gd name="connsiteX116" fmla="*/ 2359 w 9662615"/>
              <a:gd name="connsiteY116" fmla="*/ 1515247 h 1679987"/>
              <a:gd name="connsiteX117" fmla="*/ 0 w 9662615"/>
              <a:gd name="connsiteY117" fmla="*/ 1514932 h 1679987"/>
              <a:gd name="connsiteX118" fmla="*/ 0 w 9662615"/>
              <a:gd name="connsiteY118" fmla="*/ 0 h 1679987"/>
              <a:gd name="connsiteX0" fmla="*/ 0 w 9662615"/>
              <a:gd name="connsiteY0" fmla="*/ 0 h 1648182"/>
              <a:gd name="connsiteX1" fmla="*/ 9662615 w 9662615"/>
              <a:gd name="connsiteY1" fmla="*/ 0 h 1648182"/>
              <a:gd name="connsiteX2" fmla="*/ 9662615 w 9662615"/>
              <a:gd name="connsiteY2" fmla="*/ 1280346 h 1648182"/>
              <a:gd name="connsiteX3" fmla="*/ 9658420 w 9662615"/>
              <a:gd name="connsiteY3" fmla="*/ 1280106 h 1648182"/>
              <a:gd name="connsiteX4" fmla="*/ 9469546 w 9662615"/>
              <a:gd name="connsiteY4" fmla="*/ 1289837 h 1648182"/>
              <a:gd name="connsiteX5" fmla="*/ 9385895 w 9662615"/>
              <a:gd name="connsiteY5" fmla="*/ 1269203 h 1648182"/>
              <a:gd name="connsiteX6" fmla="*/ 9144767 w 9662615"/>
              <a:gd name="connsiteY6" fmla="*/ 1264120 h 1648182"/>
              <a:gd name="connsiteX7" fmla="*/ 8837252 w 9662615"/>
              <a:gd name="connsiteY7" fmla="*/ 1350515 h 1648182"/>
              <a:gd name="connsiteX8" fmla="*/ 8705466 w 9662615"/>
              <a:gd name="connsiteY8" fmla="*/ 1342419 h 1648182"/>
              <a:gd name="connsiteX9" fmla="*/ 8652221 w 9662615"/>
              <a:gd name="connsiteY9" fmla="*/ 1326906 h 1648182"/>
              <a:gd name="connsiteX10" fmla="*/ 8632312 w 9662615"/>
              <a:gd name="connsiteY10" fmla="*/ 1326025 h 1648182"/>
              <a:gd name="connsiteX11" fmla="*/ 8591582 w 9662615"/>
              <a:gd name="connsiteY11" fmla="*/ 1341666 h 1648182"/>
              <a:gd name="connsiteX12" fmla="*/ 8537336 w 9662615"/>
              <a:gd name="connsiteY12" fmla="*/ 1341684 h 1648182"/>
              <a:gd name="connsiteX13" fmla="*/ 8472508 w 9662615"/>
              <a:gd name="connsiteY13" fmla="*/ 1363109 h 1648182"/>
              <a:gd name="connsiteX14" fmla="*/ 8258477 w 9662615"/>
              <a:gd name="connsiteY14" fmla="*/ 1370666 h 1648182"/>
              <a:gd name="connsiteX15" fmla="*/ 8197961 w 9662615"/>
              <a:gd name="connsiteY15" fmla="*/ 1392804 h 1648182"/>
              <a:gd name="connsiteX16" fmla="*/ 8171196 w 9662615"/>
              <a:gd name="connsiteY16" fmla="*/ 1397216 h 1648182"/>
              <a:gd name="connsiteX17" fmla="*/ 8127667 w 9662615"/>
              <a:gd name="connsiteY17" fmla="*/ 1418254 h 1648182"/>
              <a:gd name="connsiteX18" fmla="*/ 7974579 w 9662615"/>
              <a:gd name="connsiteY18" fmla="*/ 1383439 h 1648182"/>
              <a:gd name="connsiteX19" fmla="*/ 7768351 w 9662615"/>
              <a:gd name="connsiteY19" fmla="*/ 1395051 h 1648182"/>
              <a:gd name="connsiteX20" fmla="*/ 7635985 w 9662615"/>
              <a:gd name="connsiteY20" fmla="*/ 1386363 h 1648182"/>
              <a:gd name="connsiteX21" fmla="*/ 7466069 w 9662615"/>
              <a:gd name="connsiteY21" fmla="*/ 1377654 h 1648182"/>
              <a:gd name="connsiteX22" fmla="*/ 7355642 w 9662615"/>
              <a:gd name="connsiteY22" fmla="*/ 1407761 h 1648182"/>
              <a:gd name="connsiteX23" fmla="*/ 7151610 w 9662615"/>
              <a:gd name="connsiteY23" fmla="*/ 1397856 h 1648182"/>
              <a:gd name="connsiteX24" fmla="*/ 7082147 w 9662615"/>
              <a:gd name="connsiteY24" fmla="*/ 1406113 h 1648182"/>
              <a:gd name="connsiteX25" fmla="*/ 7014958 w 9662615"/>
              <a:gd name="connsiteY25" fmla="*/ 1396883 h 1648182"/>
              <a:gd name="connsiteX26" fmla="*/ 6907567 w 9662615"/>
              <a:gd name="connsiteY26" fmla="*/ 1419149 h 1648182"/>
              <a:gd name="connsiteX27" fmla="*/ 6748428 w 9662615"/>
              <a:gd name="connsiteY27" fmla="*/ 1420308 h 1648182"/>
              <a:gd name="connsiteX28" fmla="*/ 6654257 w 9662615"/>
              <a:gd name="connsiteY28" fmla="*/ 1424143 h 1648182"/>
              <a:gd name="connsiteX29" fmla="*/ 6620123 w 9662615"/>
              <a:gd name="connsiteY29" fmla="*/ 1430535 h 1648182"/>
              <a:gd name="connsiteX30" fmla="*/ 6571355 w 9662615"/>
              <a:gd name="connsiteY30" fmla="*/ 1436144 h 1648182"/>
              <a:gd name="connsiteX31" fmla="*/ 6486557 w 9662615"/>
              <a:gd name="connsiteY31" fmla="*/ 1449861 h 1648182"/>
              <a:gd name="connsiteX32" fmla="*/ 6370419 w 9662615"/>
              <a:gd name="connsiteY32" fmla="*/ 1461649 h 1648182"/>
              <a:gd name="connsiteX33" fmla="*/ 6278839 w 9662615"/>
              <a:gd name="connsiteY33" fmla="*/ 1449160 h 1648182"/>
              <a:gd name="connsiteX34" fmla="*/ 6272455 w 9662615"/>
              <a:gd name="connsiteY34" fmla="*/ 1453191 h 1648182"/>
              <a:gd name="connsiteX35" fmla="*/ 6212659 w 9662615"/>
              <a:gd name="connsiteY35" fmla="*/ 1454850 h 1648182"/>
              <a:gd name="connsiteX36" fmla="*/ 6069317 w 9662615"/>
              <a:gd name="connsiteY36" fmla="*/ 1445838 h 1648182"/>
              <a:gd name="connsiteX37" fmla="*/ 5878477 w 9662615"/>
              <a:gd name="connsiteY37" fmla="*/ 1439180 h 1648182"/>
              <a:gd name="connsiteX38" fmla="*/ 5838387 w 9662615"/>
              <a:gd name="connsiteY38" fmla="*/ 1444679 h 1648182"/>
              <a:gd name="connsiteX39" fmla="*/ 5771136 w 9662615"/>
              <a:gd name="connsiteY39" fmla="*/ 1453639 h 1648182"/>
              <a:gd name="connsiteX40" fmla="*/ 5724081 w 9662615"/>
              <a:gd name="connsiteY40" fmla="*/ 1470431 h 1648182"/>
              <a:gd name="connsiteX41" fmla="*/ 5666577 w 9662615"/>
              <a:gd name="connsiteY41" fmla="*/ 1473921 h 1648182"/>
              <a:gd name="connsiteX42" fmla="*/ 5649068 w 9662615"/>
              <a:gd name="connsiteY42" fmla="*/ 1461676 h 1648182"/>
              <a:gd name="connsiteX43" fmla="*/ 5588902 w 9662615"/>
              <a:gd name="connsiteY43" fmla="*/ 1469647 h 1648182"/>
              <a:gd name="connsiteX44" fmla="*/ 5498090 w 9662615"/>
              <a:gd name="connsiteY44" fmla="*/ 1483173 h 1648182"/>
              <a:gd name="connsiteX45" fmla="*/ 5444641 w 9662615"/>
              <a:gd name="connsiteY45" fmla="*/ 1487602 h 1648182"/>
              <a:gd name="connsiteX46" fmla="*/ 5299812 w 9662615"/>
              <a:gd name="connsiteY46" fmla="*/ 1503362 h 1648182"/>
              <a:gd name="connsiteX47" fmla="*/ 5213947 w 9662615"/>
              <a:gd name="connsiteY47" fmla="*/ 1516637 h 1648182"/>
              <a:gd name="connsiteX48" fmla="*/ 5090342 w 9662615"/>
              <a:gd name="connsiteY48" fmla="*/ 1546680 h 1648182"/>
              <a:gd name="connsiteX49" fmla="*/ 5129812 w 9662615"/>
              <a:gd name="connsiteY49" fmla="*/ 1521277 h 1648182"/>
              <a:gd name="connsiteX50" fmla="*/ 5059484 w 9662615"/>
              <a:gd name="connsiteY50" fmla="*/ 1546802 h 1648182"/>
              <a:gd name="connsiteX51" fmla="*/ 5038524 w 9662615"/>
              <a:gd name="connsiteY51" fmla="*/ 1545675 h 1648182"/>
              <a:gd name="connsiteX52" fmla="*/ 5026564 w 9662615"/>
              <a:gd name="connsiteY52" fmla="*/ 1545376 h 1648182"/>
              <a:gd name="connsiteX53" fmla="*/ 4969433 w 9662615"/>
              <a:gd name="connsiteY53" fmla="*/ 1550865 h 1648182"/>
              <a:gd name="connsiteX54" fmla="*/ 4929254 w 9662615"/>
              <a:gd name="connsiteY54" fmla="*/ 1563452 h 1648182"/>
              <a:gd name="connsiteX55" fmla="*/ 4871726 w 9662615"/>
              <a:gd name="connsiteY55" fmla="*/ 1570584 h 1648182"/>
              <a:gd name="connsiteX56" fmla="*/ 4843267 w 9662615"/>
              <a:gd name="connsiteY56" fmla="*/ 1561459 h 1648182"/>
              <a:gd name="connsiteX57" fmla="*/ 4821058 w 9662615"/>
              <a:gd name="connsiteY57" fmla="*/ 1553078 h 1648182"/>
              <a:gd name="connsiteX58" fmla="*/ 4791466 w 9662615"/>
              <a:gd name="connsiteY58" fmla="*/ 1561324 h 1648182"/>
              <a:gd name="connsiteX59" fmla="*/ 4784247 w 9662615"/>
              <a:gd name="connsiteY59" fmla="*/ 1562342 h 1648182"/>
              <a:gd name="connsiteX60" fmla="*/ 4739309 w 9662615"/>
              <a:gd name="connsiteY60" fmla="*/ 1553948 h 1648182"/>
              <a:gd name="connsiteX61" fmla="*/ 4697562 w 9662615"/>
              <a:gd name="connsiteY61" fmla="*/ 1551206 h 1648182"/>
              <a:gd name="connsiteX62" fmla="*/ 4650737 w 9662615"/>
              <a:gd name="connsiteY62" fmla="*/ 1537381 h 1648182"/>
              <a:gd name="connsiteX63" fmla="*/ 4583150 w 9662615"/>
              <a:gd name="connsiteY63" fmla="*/ 1529064 h 1648182"/>
              <a:gd name="connsiteX64" fmla="*/ 4521734 w 9662615"/>
              <a:gd name="connsiteY64" fmla="*/ 1529359 h 1648182"/>
              <a:gd name="connsiteX65" fmla="*/ 4382398 w 9662615"/>
              <a:gd name="connsiteY65" fmla="*/ 1534108 h 1648182"/>
              <a:gd name="connsiteX66" fmla="*/ 4221826 w 9662615"/>
              <a:gd name="connsiteY66" fmla="*/ 1500972 h 1648182"/>
              <a:gd name="connsiteX67" fmla="*/ 4096601 w 9662615"/>
              <a:gd name="connsiteY67" fmla="*/ 1521563 h 1648182"/>
              <a:gd name="connsiteX68" fmla="*/ 4058099 w 9662615"/>
              <a:gd name="connsiteY68" fmla="*/ 1648182 h 1648182"/>
              <a:gd name="connsiteX69" fmla="*/ 3833906 w 9662615"/>
              <a:gd name="connsiteY69" fmla="*/ 1516637 h 1648182"/>
              <a:gd name="connsiteX70" fmla="*/ 3696258 w 9662615"/>
              <a:gd name="connsiteY70" fmla="*/ 1537563 h 1648182"/>
              <a:gd name="connsiteX71" fmla="*/ 3594070 w 9662615"/>
              <a:gd name="connsiteY71" fmla="*/ 1509422 h 1648182"/>
              <a:gd name="connsiteX72" fmla="*/ 3565233 w 9662615"/>
              <a:gd name="connsiteY72" fmla="*/ 1515122 h 1648182"/>
              <a:gd name="connsiteX73" fmla="*/ 3560267 w 9662615"/>
              <a:gd name="connsiteY73" fmla="*/ 1516288 h 1648182"/>
              <a:gd name="connsiteX74" fmla="*/ 3540258 w 9662615"/>
              <a:gd name="connsiteY74" fmla="*/ 1516976 h 1648182"/>
              <a:gd name="connsiteX75" fmla="*/ 3534780 w 9662615"/>
              <a:gd name="connsiteY75" fmla="*/ 1522141 h 1648182"/>
              <a:gd name="connsiteX76" fmla="*/ 3504783 w 9662615"/>
              <a:gd name="connsiteY76" fmla="*/ 1526739 h 1648182"/>
              <a:gd name="connsiteX77" fmla="*/ 3430805 w 9662615"/>
              <a:gd name="connsiteY77" fmla="*/ 1542521 h 1648182"/>
              <a:gd name="connsiteX78" fmla="*/ 3292707 w 9662615"/>
              <a:gd name="connsiteY78" fmla="*/ 1520490 h 1648182"/>
              <a:gd name="connsiteX79" fmla="*/ 3187872 w 9662615"/>
              <a:gd name="connsiteY79" fmla="*/ 1519991 h 1648182"/>
              <a:gd name="connsiteX80" fmla="*/ 3148026 w 9662615"/>
              <a:gd name="connsiteY80" fmla="*/ 1524777 h 1648182"/>
              <a:gd name="connsiteX81" fmla="*/ 3092394 w 9662615"/>
              <a:gd name="connsiteY81" fmla="*/ 1528115 h 1648182"/>
              <a:gd name="connsiteX82" fmla="*/ 2994200 w 9662615"/>
              <a:gd name="connsiteY82" fmla="*/ 1537857 h 1648182"/>
              <a:gd name="connsiteX83" fmla="*/ 2862301 w 9662615"/>
              <a:gd name="connsiteY83" fmla="*/ 1544250 h 1648182"/>
              <a:gd name="connsiteX84" fmla="*/ 2766335 w 9662615"/>
              <a:gd name="connsiteY84" fmla="*/ 1527662 h 1648182"/>
              <a:gd name="connsiteX85" fmla="*/ 2757836 w 9662615"/>
              <a:gd name="connsiteY85" fmla="*/ 1531371 h 1648182"/>
              <a:gd name="connsiteX86" fmla="*/ 2691555 w 9662615"/>
              <a:gd name="connsiteY86" fmla="*/ 1530283 h 1648182"/>
              <a:gd name="connsiteX87" fmla="*/ 2491676 w 9662615"/>
              <a:gd name="connsiteY87" fmla="*/ 1500859 h 1648182"/>
              <a:gd name="connsiteX88" fmla="*/ 2378036 w 9662615"/>
              <a:gd name="connsiteY88" fmla="*/ 1520645 h 1648182"/>
              <a:gd name="connsiteX89" fmla="*/ 2284269 w 9662615"/>
              <a:gd name="connsiteY89" fmla="*/ 1503068 h 1648182"/>
              <a:gd name="connsiteX90" fmla="*/ 2207104 w 9662615"/>
              <a:gd name="connsiteY90" fmla="*/ 1508888 h 1648182"/>
              <a:gd name="connsiteX91" fmla="*/ 2149226 w 9662615"/>
              <a:gd name="connsiteY91" fmla="*/ 1523409 h 1648182"/>
              <a:gd name="connsiteX92" fmla="*/ 2084783 w 9662615"/>
              <a:gd name="connsiteY92" fmla="*/ 1524245 h 1648182"/>
              <a:gd name="connsiteX93" fmla="*/ 2070075 w 9662615"/>
              <a:gd name="connsiteY93" fmla="*/ 1511285 h 1648182"/>
              <a:gd name="connsiteX94" fmla="*/ 2001057 w 9662615"/>
              <a:gd name="connsiteY94" fmla="*/ 1516449 h 1648182"/>
              <a:gd name="connsiteX95" fmla="*/ 1896330 w 9662615"/>
              <a:gd name="connsiteY95" fmla="*/ 1525725 h 1648182"/>
              <a:gd name="connsiteX96" fmla="*/ 1835994 w 9662615"/>
              <a:gd name="connsiteY96" fmla="*/ 1527678 h 1648182"/>
              <a:gd name="connsiteX97" fmla="*/ 1671119 w 9662615"/>
              <a:gd name="connsiteY97" fmla="*/ 1536701 h 1648182"/>
              <a:gd name="connsiteX98" fmla="*/ 1601337 w 9662615"/>
              <a:gd name="connsiteY98" fmla="*/ 1548552 h 1648182"/>
              <a:gd name="connsiteX99" fmla="*/ 1407755 w 9662615"/>
              <a:gd name="connsiteY99" fmla="*/ 1571444 h 1648182"/>
              <a:gd name="connsiteX100" fmla="*/ 1271994 w 9662615"/>
              <a:gd name="connsiteY100" fmla="*/ 1579471 h 1648182"/>
              <a:gd name="connsiteX101" fmla="*/ 1249226 w 9662615"/>
              <a:gd name="connsiteY101" fmla="*/ 1583140 h 1648182"/>
              <a:gd name="connsiteX102" fmla="*/ 1217719 w 9662615"/>
              <a:gd name="connsiteY102" fmla="*/ 1580863 h 1648182"/>
              <a:gd name="connsiteX103" fmla="*/ 1091432 w 9662615"/>
              <a:gd name="connsiteY103" fmla="*/ 1571003 h 1648182"/>
              <a:gd name="connsiteX104" fmla="*/ 992039 w 9662615"/>
              <a:gd name="connsiteY104" fmla="*/ 1556662 h 1648182"/>
              <a:gd name="connsiteX105" fmla="*/ 868264 w 9662615"/>
              <a:gd name="connsiteY105" fmla="*/ 1566392 h 1648182"/>
              <a:gd name="connsiteX106" fmla="*/ 792765 w 9662615"/>
              <a:gd name="connsiteY106" fmla="*/ 1563102 h 1648182"/>
              <a:gd name="connsiteX107" fmla="*/ 669055 w 9662615"/>
              <a:gd name="connsiteY107" fmla="*/ 1543638 h 1648182"/>
              <a:gd name="connsiteX108" fmla="*/ 506152 w 9662615"/>
              <a:gd name="connsiteY108" fmla="*/ 1549124 h 1648182"/>
              <a:gd name="connsiteX109" fmla="*/ 472797 w 9662615"/>
              <a:gd name="connsiteY109" fmla="*/ 1568904 h 1648182"/>
              <a:gd name="connsiteX110" fmla="*/ 427864 w 9662615"/>
              <a:gd name="connsiteY110" fmla="*/ 1580848 h 1648182"/>
              <a:gd name="connsiteX111" fmla="*/ 408381 w 9662615"/>
              <a:gd name="connsiteY111" fmla="*/ 1552940 h 1648182"/>
              <a:gd name="connsiteX112" fmla="*/ 267163 w 9662615"/>
              <a:gd name="connsiteY112" fmla="*/ 1531913 h 1648182"/>
              <a:gd name="connsiteX113" fmla="*/ 196644 w 9662615"/>
              <a:gd name="connsiteY113" fmla="*/ 1524565 h 1648182"/>
              <a:gd name="connsiteX114" fmla="*/ 86819 w 9662615"/>
              <a:gd name="connsiteY114" fmla="*/ 1519517 h 1648182"/>
              <a:gd name="connsiteX115" fmla="*/ 53369 w 9662615"/>
              <a:gd name="connsiteY115" fmla="*/ 1516853 h 1648182"/>
              <a:gd name="connsiteX116" fmla="*/ 2359 w 9662615"/>
              <a:gd name="connsiteY116" fmla="*/ 1515247 h 1648182"/>
              <a:gd name="connsiteX117" fmla="*/ 0 w 9662615"/>
              <a:gd name="connsiteY117" fmla="*/ 1514932 h 1648182"/>
              <a:gd name="connsiteX118" fmla="*/ 0 w 9662615"/>
              <a:gd name="connsiteY118" fmla="*/ 0 h 1648182"/>
              <a:gd name="connsiteX0" fmla="*/ 0 w 9662615"/>
              <a:gd name="connsiteY0" fmla="*/ 0 h 1648182"/>
              <a:gd name="connsiteX1" fmla="*/ 9662615 w 9662615"/>
              <a:gd name="connsiteY1" fmla="*/ 0 h 1648182"/>
              <a:gd name="connsiteX2" fmla="*/ 9662615 w 9662615"/>
              <a:gd name="connsiteY2" fmla="*/ 1280346 h 1648182"/>
              <a:gd name="connsiteX3" fmla="*/ 9658420 w 9662615"/>
              <a:gd name="connsiteY3" fmla="*/ 1280106 h 1648182"/>
              <a:gd name="connsiteX4" fmla="*/ 9469546 w 9662615"/>
              <a:gd name="connsiteY4" fmla="*/ 1289837 h 1648182"/>
              <a:gd name="connsiteX5" fmla="*/ 9385895 w 9662615"/>
              <a:gd name="connsiteY5" fmla="*/ 1269203 h 1648182"/>
              <a:gd name="connsiteX6" fmla="*/ 9144767 w 9662615"/>
              <a:gd name="connsiteY6" fmla="*/ 1264120 h 1648182"/>
              <a:gd name="connsiteX7" fmla="*/ 8837252 w 9662615"/>
              <a:gd name="connsiteY7" fmla="*/ 1350515 h 1648182"/>
              <a:gd name="connsiteX8" fmla="*/ 8705466 w 9662615"/>
              <a:gd name="connsiteY8" fmla="*/ 1342419 h 1648182"/>
              <a:gd name="connsiteX9" fmla="*/ 8652221 w 9662615"/>
              <a:gd name="connsiteY9" fmla="*/ 1326906 h 1648182"/>
              <a:gd name="connsiteX10" fmla="*/ 8632312 w 9662615"/>
              <a:gd name="connsiteY10" fmla="*/ 1326025 h 1648182"/>
              <a:gd name="connsiteX11" fmla="*/ 8591582 w 9662615"/>
              <a:gd name="connsiteY11" fmla="*/ 1341666 h 1648182"/>
              <a:gd name="connsiteX12" fmla="*/ 8537336 w 9662615"/>
              <a:gd name="connsiteY12" fmla="*/ 1341684 h 1648182"/>
              <a:gd name="connsiteX13" fmla="*/ 8472508 w 9662615"/>
              <a:gd name="connsiteY13" fmla="*/ 1363109 h 1648182"/>
              <a:gd name="connsiteX14" fmla="*/ 8258477 w 9662615"/>
              <a:gd name="connsiteY14" fmla="*/ 1370666 h 1648182"/>
              <a:gd name="connsiteX15" fmla="*/ 8197961 w 9662615"/>
              <a:gd name="connsiteY15" fmla="*/ 1392804 h 1648182"/>
              <a:gd name="connsiteX16" fmla="*/ 8171196 w 9662615"/>
              <a:gd name="connsiteY16" fmla="*/ 1397216 h 1648182"/>
              <a:gd name="connsiteX17" fmla="*/ 8127667 w 9662615"/>
              <a:gd name="connsiteY17" fmla="*/ 1418254 h 1648182"/>
              <a:gd name="connsiteX18" fmla="*/ 7974579 w 9662615"/>
              <a:gd name="connsiteY18" fmla="*/ 1383439 h 1648182"/>
              <a:gd name="connsiteX19" fmla="*/ 7768351 w 9662615"/>
              <a:gd name="connsiteY19" fmla="*/ 1395051 h 1648182"/>
              <a:gd name="connsiteX20" fmla="*/ 7635985 w 9662615"/>
              <a:gd name="connsiteY20" fmla="*/ 1386363 h 1648182"/>
              <a:gd name="connsiteX21" fmla="*/ 7466069 w 9662615"/>
              <a:gd name="connsiteY21" fmla="*/ 1377654 h 1648182"/>
              <a:gd name="connsiteX22" fmla="*/ 7355642 w 9662615"/>
              <a:gd name="connsiteY22" fmla="*/ 1407761 h 1648182"/>
              <a:gd name="connsiteX23" fmla="*/ 7151610 w 9662615"/>
              <a:gd name="connsiteY23" fmla="*/ 1397856 h 1648182"/>
              <a:gd name="connsiteX24" fmla="*/ 7082147 w 9662615"/>
              <a:gd name="connsiteY24" fmla="*/ 1406113 h 1648182"/>
              <a:gd name="connsiteX25" fmla="*/ 7014958 w 9662615"/>
              <a:gd name="connsiteY25" fmla="*/ 1396883 h 1648182"/>
              <a:gd name="connsiteX26" fmla="*/ 6907567 w 9662615"/>
              <a:gd name="connsiteY26" fmla="*/ 1419149 h 1648182"/>
              <a:gd name="connsiteX27" fmla="*/ 6748428 w 9662615"/>
              <a:gd name="connsiteY27" fmla="*/ 1420308 h 1648182"/>
              <a:gd name="connsiteX28" fmla="*/ 6654257 w 9662615"/>
              <a:gd name="connsiteY28" fmla="*/ 1424143 h 1648182"/>
              <a:gd name="connsiteX29" fmla="*/ 6620123 w 9662615"/>
              <a:gd name="connsiteY29" fmla="*/ 1430535 h 1648182"/>
              <a:gd name="connsiteX30" fmla="*/ 6571355 w 9662615"/>
              <a:gd name="connsiteY30" fmla="*/ 1436144 h 1648182"/>
              <a:gd name="connsiteX31" fmla="*/ 6486557 w 9662615"/>
              <a:gd name="connsiteY31" fmla="*/ 1449861 h 1648182"/>
              <a:gd name="connsiteX32" fmla="*/ 6370419 w 9662615"/>
              <a:gd name="connsiteY32" fmla="*/ 1461649 h 1648182"/>
              <a:gd name="connsiteX33" fmla="*/ 6278839 w 9662615"/>
              <a:gd name="connsiteY33" fmla="*/ 1449160 h 1648182"/>
              <a:gd name="connsiteX34" fmla="*/ 6272455 w 9662615"/>
              <a:gd name="connsiteY34" fmla="*/ 1453191 h 1648182"/>
              <a:gd name="connsiteX35" fmla="*/ 6212659 w 9662615"/>
              <a:gd name="connsiteY35" fmla="*/ 1454850 h 1648182"/>
              <a:gd name="connsiteX36" fmla="*/ 6069317 w 9662615"/>
              <a:gd name="connsiteY36" fmla="*/ 1445838 h 1648182"/>
              <a:gd name="connsiteX37" fmla="*/ 5878477 w 9662615"/>
              <a:gd name="connsiteY37" fmla="*/ 1439180 h 1648182"/>
              <a:gd name="connsiteX38" fmla="*/ 5838387 w 9662615"/>
              <a:gd name="connsiteY38" fmla="*/ 1444679 h 1648182"/>
              <a:gd name="connsiteX39" fmla="*/ 5771136 w 9662615"/>
              <a:gd name="connsiteY39" fmla="*/ 1453639 h 1648182"/>
              <a:gd name="connsiteX40" fmla="*/ 5724081 w 9662615"/>
              <a:gd name="connsiteY40" fmla="*/ 1470431 h 1648182"/>
              <a:gd name="connsiteX41" fmla="*/ 5666577 w 9662615"/>
              <a:gd name="connsiteY41" fmla="*/ 1473921 h 1648182"/>
              <a:gd name="connsiteX42" fmla="*/ 5649068 w 9662615"/>
              <a:gd name="connsiteY42" fmla="*/ 1461676 h 1648182"/>
              <a:gd name="connsiteX43" fmla="*/ 5588902 w 9662615"/>
              <a:gd name="connsiteY43" fmla="*/ 1469647 h 1648182"/>
              <a:gd name="connsiteX44" fmla="*/ 5498090 w 9662615"/>
              <a:gd name="connsiteY44" fmla="*/ 1483173 h 1648182"/>
              <a:gd name="connsiteX45" fmla="*/ 5444641 w 9662615"/>
              <a:gd name="connsiteY45" fmla="*/ 1487602 h 1648182"/>
              <a:gd name="connsiteX46" fmla="*/ 5299812 w 9662615"/>
              <a:gd name="connsiteY46" fmla="*/ 1503362 h 1648182"/>
              <a:gd name="connsiteX47" fmla="*/ 5213947 w 9662615"/>
              <a:gd name="connsiteY47" fmla="*/ 1516637 h 1648182"/>
              <a:gd name="connsiteX48" fmla="*/ 5090342 w 9662615"/>
              <a:gd name="connsiteY48" fmla="*/ 1546680 h 1648182"/>
              <a:gd name="connsiteX49" fmla="*/ 5129812 w 9662615"/>
              <a:gd name="connsiteY49" fmla="*/ 1521277 h 1648182"/>
              <a:gd name="connsiteX50" fmla="*/ 5059484 w 9662615"/>
              <a:gd name="connsiteY50" fmla="*/ 1546802 h 1648182"/>
              <a:gd name="connsiteX51" fmla="*/ 5038524 w 9662615"/>
              <a:gd name="connsiteY51" fmla="*/ 1545675 h 1648182"/>
              <a:gd name="connsiteX52" fmla="*/ 5026564 w 9662615"/>
              <a:gd name="connsiteY52" fmla="*/ 1545376 h 1648182"/>
              <a:gd name="connsiteX53" fmla="*/ 4969433 w 9662615"/>
              <a:gd name="connsiteY53" fmla="*/ 1550865 h 1648182"/>
              <a:gd name="connsiteX54" fmla="*/ 4929254 w 9662615"/>
              <a:gd name="connsiteY54" fmla="*/ 1563452 h 1648182"/>
              <a:gd name="connsiteX55" fmla="*/ 4871726 w 9662615"/>
              <a:gd name="connsiteY55" fmla="*/ 1570584 h 1648182"/>
              <a:gd name="connsiteX56" fmla="*/ 4843267 w 9662615"/>
              <a:gd name="connsiteY56" fmla="*/ 1561459 h 1648182"/>
              <a:gd name="connsiteX57" fmla="*/ 4821058 w 9662615"/>
              <a:gd name="connsiteY57" fmla="*/ 1553078 h 1648182"/>
              <a:gd name="connsiteX58" fmla="*/ 4791466 w 9662615"/>
              <a:gd name="connsiteY58" fmla="*/ 1561324 h 1648182"/>
              <a:gd name="connsiteX59" fmla="*/ 4784247 w 9662615"/>
              <a:gd name="connsiteY59" fmla="*/ 1562342 h 1648182"/>
              <a:gd name="connsiteX60" fmla="*/ 4739309 w 9662615"/>
              <a:gd name="connsiteY60" fmla="*/ 1553948 h 1648182"/>
              <a:gd name="connsiteX61" fmla="*/ 4697562 w 9662615"/>
              <a:gd name="connsiteY61" fmla="*/ 1551206 h 1648182"/>
              <a:gd name="connsiteX62" fmla="*/ 4650737 w 9662615"/>
              <a:gd name="connsiteY62" fmla="*/ 1537381 h 1648182"/>
              <a:gd name="connsiteX63" fmla="*/ 4583150 w 9662615"/>
              <a:gd name="connsiteY63" fmla="*/ 1529064 h 1648182"/>
              <a:gd name="connsiteX64" fmla="*/ 4521734 w 9662615"/>
              <a:gd name="connsiteY64" fmla="*/ 1529359 h 1648182"/>
              <a:gd name="connsiteX65" fmla="*/ 4382398 w 9662615"/>
              <a:gd name="connsiteY65" fmla="*/ 1534108 h 1648182"/>
              <a:gd name="connsiteX66" fmla="*/ 4221826 w 9662615"/>
              <a:gd name="connsiteY66" fmla="*/ 1500972 h 1648182"/>
              <a:gd name="connsiteX67" fmla="*/ 4096601 w 9662615"/>
              <a:gd name="connsiteY67" fmla="*/ 1521563 h 1648182"/>
              <a:gd name="connsiteX68" fmla="*/ 4058099 w 9662615"/>
              <a:gd name="connsiteY68" fmla="*/ 1648182 h 1648182"/>
              <a:gd name="connsiteX69" fmla="*/ 3833906 w 9662615"/>
              <a:gd name="connsiteY69" fmla="*/ 1516637 h 1648182"/>
              <a:gd name="connsiteX70" fmla="*/ 3696258 w 9662615"/>
              <a:gd name="connsiteY70" fmla="*/ 1537563 h 1648182"/>
              <a:gd name="connsiteX71" fmla="*/ 3594070 w 9662615"/>
              <a:gd name="connsiteY71" fmla="*/ 1509422 h 1648182"/>
              <a:gd name="connsiteX72" fmla="*/ 3565233 w 9662615"/>
              <a:gd name="connsiteY72" fmla="*/ 1515122 h 1648182"/>
              <a:gd name="connsiteX73" fmla="*/ 3560267 w 9662615"/>
              <a:gd name="connsiteY73" fmla="*/ 1516288 h 1648182"/>
              <a:gd name="connsiteX74" fmla="*/ 3540258 w 9662615"/>
              <a:gd name="connsiteY74" fmla="*/ 1516976 h 1648182"/>
              <a:gd name="connsiteX75" fmla="*/ 3534780 w 9662615"/>
              <a:gd name="connsiteY75" fmla="*/ 1522141 h 1648182"/>
              <a:gd name="connsiteX76" fmla="*/ 3504783 w 9662615"/>
              <a:gd name="connsiteY76" fmla="*/ 1526739 h 1648182"/>
              <a:gd name="connsiteX77" fmla="*/ 3430805 w 9662615"/>
              <a:gd name="connsiteY77" fmla="*/ 1542521 h 1648182"/>
              <a:gd name="connsiteX78" fmla="*/ 3292707 w 9662615"/>
              <a:gd name="connsiteY78" fmla="*/ 1520490 h 1648182"/>
              <a:gd name="connsiteX79" fmla="*/ 3187872 w 9662615"/>
              <a:gd name="connsiteY79" fmla="*/ 1519991 h 1648182"/>
              <a:gd name="connsiteX80" fmla="*/ 3148026 w 9662615"/>
              <a:gd name="connsiteY80" fmla="*/ 1524777 h 1648182"/>
              <a:gd name="connsiteX81" fmla="*/ 3092394 w 9662615"/>
              <a:gd name="connsiteY81" fmla="*/ 1528115 h 1648182"/>
              <a:gd name="connsiteX82" fmla="*/ 2994200 w 9662615"/>
              <a:gd name="connsiteY82" fmla="*/ 1537857 h 1648182"/>
              <a:gd name="connsiteX83" fmla="*/ 2862301 w 9662615"/>
              <a:gd name="connsiteY83" fmla="*/ 1544250 h 1648182"/>
              <a:gd name="connsiteX84" fmla="*/ 2766335 w 9662615"/>
              <a:gd name="connsiteY84" fmla="*/ 1527662 h 1648182"/>
              <a:gd name="connsiteX85" fmla="*/ 2757836 w 9662615"/>
              <a:gd name="connsiteY85" fmla="*/ 1531371 h 1648182"/>
              <a:gd name="connsiteX86" fmla="*/ 2691555 w 9662615"/>
              <a:gd name="connsiteY86" fmla="*/ 1530283 h 1648182"/>
              <a:gd name="connsiteX87" fmla="*/ 2491676 w 9662615"/>
              <a:gd name="connsiteY87" fmla="*/ 1500859 h 1648182"/>
              <a:gd name="connsiteX88" fmla="*/ 2378036 w 9662615"/>
              <a:gd name="connsiteY88" fmla="*/ 1520645 h 1648182"/>
              <a:gd name="connsiteX89" fmla="*/ 2284269 w 9662615"/>
              <a:gd name="connsiteY89" fmla="*/ 1503068 h 1648182"/>
              <a:gd name="connsiteX90" fmla="*/ 2207104 w 9662615"/>
              <a:gd name="connsiteY90" fmla="*/ 1508888 h 1648182"/>
              <a:gd name="connsiteX91" fmla="*/ 2149226 w 9662615"/>
              <a:gd name="connsiteY91" fmla="*/ 1523409 h 1648182"/>
              <a:gd name="connsiteX92" fmla="*/ 2084783 w 9662615"/>
              <a:gd name="connsiteY92" fmla="*/ 1524245 h 1648182"/>
              <a:gd name="connsiteX93" fmla="*/ 2070075 w 9662615"/>
              <a:gd name="connsiteY93" fmla="*/ 1511285 h 1648182"/>
              <a:gd name="connsiteX94" fmla="*/ 2001057 w 9662615"/>
              <a:gd name="connsiteY94" fmla="*/ 1516449 h 1648182"/>
              <a:gd name="connsiteX95" fmla="*/ 1896330 w 9662615"/>
              <a:gd name="connsiteY95" fmla="*/ 1525725 h 1648182"/>
              <a:gd name="connsiteX96" fmla="*/ 1835994 w 9662615"/>
              <a:gd name="connsiteY96" fmla="*/ 1527678 h 1648182"/>
              <a:gd name="connsiteX97" fmla="*/ 1671119 w 9662615"/>
              <a:gd name="connsiteY97" fmla="*/ 1536701 h 1648182"/>
              <a:gd name="connsiteX98" fmla="*/ 1601337 w 9662615"/>
              <a:gd name="connsiteY98" fmla="*/ 1548552 h 1648182"/>
              <a:gd name="connsiteX99" fmla="*/ 1407755 w 9662615"/>
              <a:gd name="connsiteY99" fmla="*/ 1571444 h 1648182"/>
              <a:gd name="connsiteX100" fmla="*/ 1271994 w 9662615"/>
              <a:gd name="connsiteY100" fmla="*/ 1579471 h 1648182"/>
              <a:gd name="connsiteX101" fmla="*/ 1249226 w 9662615"/>
              <a:gd name="connsiteY101" fmla="*/ 1583140 h 1648182"/>
              <a:gd name="connsiteX102" fmla="*/ 1217719 w 9662615"/>
              <a:gd name="connsiteY102" fmla="*/ 1580863 h 1648182"/>
              <a:gd name="connsiteX103" fmla="*/ 1091432 w 9662615"/>
              <a:gd name="connsiteY103" fmla="*/ 1571003 h 1648182"/>
              <a:gd name="connsiteX104" fmla="*/ 992039 w 9662615"/>
              <a:gd name="connsiteY104" fmla="*/ 1556662 h 1648182"/>
              <a:gd name="connsiteX105" fmla="*/ 868264 w 9662615"/>
              <a:gd name="connsiteY105" fmla="*/ 1566392 h 1648182"/>
              <a:gd name="connsiteX106" fmla="*/ 792765 w 9662615"/>
              <a:gd name="connsiteY106" fmla="*/ 1563102 h 1648182"/>
              <a:gd name="connsiteX107" fmla="*/ 669055 w 9662615"/>
              <a:gd name="connsiteY107" fmla="*/ 1543638 h 1648182"/>
              <a:gd name="connsiteX108" fmla="*/ 506152 w 9662615"/>
              <a:gd name="connsiteY108" fmla="*/ 1549124 h 1648182"/>
              <a:gd name="connsiteX109" fmla="*/ 472797 w 9662615"/>
              <a:gd name="connsiteY109" fmla="*/ 1568904 h 1648182"/>
              <a:gd name="connsiteX110" fmla="*/ 427864 w 9662615"/>
              <a:gd name="connsiteY110" fmla="*/ 1580848 h 1648182"/>
              <a:gd name="connsiteX111" fmla="*/ 408381 w 9662615"/>
              <a:gd name="connsiteY111" fmla="*/ 1552940 h 1648182"/>
              <a:gd name="connsiteX112" fmla="*/ 267163 w 9662615"/>
              <a:gd name="connsiteY112" fmla="*/ 1531913 h 1648182"/>
              <a:gd name="connsiteX113" fmla="*/ 196644 w 9662615"/>
              <a:gd name="connsiteY113" fmla="*/ 1524565 h 1648182"/>
              <a:gd name="connsiteX114" fmla="*/ 86819 w 9662615"/>
              <a:gd name="connsiteY114" fmla="*/ 1519517 h 1648182"/>
              <a:gd name="connsiteX115" fmla="*/ 53369 w 9662615"/>
              <a:gd name="connsiteY115" fmla="*/ 1516853 h 1648182"/>
              <a:gd name="connsiteX116" fmla="*/ 2359 w 9662615"/>
              <a:gd name="connsiteY116" fmla="*/ 1515247 h 1648182"/>
              <a:gd name="connsiteX117" fmla="*/ 0 w 9662615"/>
              <a:gd name="connsiteY117" fmla="*/ 1514932 h 1648182"/>
              <a:gd name="connsiteX118" fmla="*/ 0 w 9662615"/>
              <a:gd name="connsiteY118" fmla="*/ 0 h 1648182"/>
              <a:gd name="connsiteX0" fmla="*/ 0 w 9662615"/>
              <a:gd name="connsiteY0" fmla="*/ 0 h 1723719"/>
              <a:gd name="connsiteX1" fmla="*/ 9662615 w 9662615"/>
              <a:gd name="connsiteY1" fmla="*/ 0 h 1723719"/>
              <a:gd name="connsiteX2" fmla="*/ 9662615 w 9662615"/>
              <a:gd name="connsiteY2" fmla="*/ 1280346 h 1723719"/>
              <a:gd name="connsiteX3" fmla="*/ 9658420 w 9662615"/>
              <a:gd name="connsiteY3" fmla="*/ 1280106 h 1723719"/>
              <a:gd name="connsiteX4" fmla="*/ 9469546 w 9662615"/>
              <a:gd name="connsiteY4" fmla="*/ 1289837 h 1723719"/>
              <a:gd name="connsiteX5" fmla="*/ 9385895 w 9662615"/>
              <a:gd name="connsiteY5" fmla="*/ 1269203 h 1723719"/>
              <a:gd name="connsiteX6" fmla="*/ 9144767 w 9662615"/>
              <a:gd name="connsiteY6" fmla="*/ 1264120 h 1723719"/>
              <a:gd name="connsiteX7" fmla="*/ 8837252 w 9662615"/>
              <a:gd name="connsiteY7" fmla="*/ 1350515 h 1723719"/>
              <a:gd name="connsiteX8" fmla="*/ 8705466 w 9662615"/>
              <a:gd name="connsiteY8" fmla="*/ 1342419 h 1723719"/>
              <a:gd name="connsiteX9" fmla="*/ 8652221 w 9662615"/>
              <a:gd name="connsiteY9" fmla="*/ 1326906 h 1723719"/>
              <a:gd name="connsiteX10" fmla="*/ 8632312 w 9662615"/>
              <a:gd name="connsiteY10" fmla="*/ 1326025 h 1723719"/>
              <a:gd name="connsiteX11" fmla="*/ 8591582 w 9662615"/>
              <a:gd name="connsiteY11" fmla="*/ 1341666 h 1723719"/>
              <a:gd name="connsiteX12" fmla="*/ 8537336 w 9662615"/>
              <a:gd name="connsiteY12" fmla="*/ 1341684 h 1723719"/>
              <a:gd name="connsiteX13" fmla="*/ 8472508 w 9662615"/>
              <a:gd name="connsiteY13" fmla="*/ 1363109 h 1723719"/>
              <a:gd name="connsiteX14" fmla="*/ 8258477 w 9662615"/>
              <a:gd name="connsiteY14" fmla="*/ 1370666 h 1723719"/>
              <a:gd name="connsiteX15" fmla="*/ 8197961 w 9662615"/>
              <a:gd name="connsiteY15" fmla="*/ 1392804 h 1723719"/>
              <a:gd name="connsiteX16" fmla="*/ 8171196 w 9662615"/>
              <a:gd name="connsiteY16" fmla="*/ 1397216 h 1723719"/>
              <a:gd name="connsiteX17" fmla="*/ 8127667 w 9662615"/>
              <a:gd name="connsiteY17" fmla="*/ 1418254 h 1723719"/>
              <a:gd name="connsiteX18" fmla="*/ 7974579 w 9662615"/>
              <a:gd name="connsiteY18" fmla="*/ 1383439 h 1723719"/>
              <a:gd name="connsiteX19" fmla="*/ 7768351 w 9662615"/>
              <a:gd name="connsiteY19" fmla="*/ 1395051 h 1723719"/>
              <a:gd name="connsiteX20" fmla="*/ 7635985 w 9662615"/>
              <a:gd name="connsiteY20" fmla="*/ 1386363 h 1723719"/>
              <a:gd name="connsiteX21" fmla="*/ 7466069 w 9662615"/>
              <a:gd name="connsiteY21" fmla="*/ 1377654 h 1723719"/>
              <a:gd name="connsiteX22" fmla="*/ 7355642 w 9662615"/>
              <a:gd name="connsiteY22" fmla="*/ 1407761 h 1723719"/>
              <a:gd name="connsiteX23" fmla="*/ 7151610 w 9662615"/>
              <a:gd name="connsiteY23" fmla="*/ 1397856 h 1723719"/>
              <a:gd name="connsiteX24" fmla="*/ 7082147 w 9662615"/>
              <a:gd name="connsiteY24" fmla="*/ 1406113 h 1723719"/>
              <a:gd name="connsiteX25" fmla="*/ 7014958 w 9662615"/>
              <a:gd name="connsiteY25" fmla="*/ 1396883 h 1723719"/>
              <a:gd name="connsiteX26" fmla="*/ 6907567 w 9662615"/>
              <a:gd name="connsiteY26" fmla="*/ 1419149 h 1723719"/>
              <a:gd name="connsiteX27" fmla="*/ 6748428 w 9662615"/>
              <a:gd name="connsiteY27" fmla="*/ 1420308 h 1723719"/>
              <a:gd name="connsiteX28" fmla="*/ 6654257 w 9662615"/>
              <a:gd name="connsiteY28" fmla="*/ 1424143 h 1723719"/>
              <a:gd name="connsiteX29" fmla="*/ 6620123 w 9662615"/>
              <a:gd name="connsiteY29" fmla="*/ 1430535 h 1723719"/>
              <a:gd name="connsiteX30" fmla="*/ 6571355 w 9662615"/>
              <a:gd name="connsiteY30" fmla="*/ 1436144 h 1723719"/>
              <a:gd name="connsiteX31" fmla="*/ 6486557 w 9662615"/>
              <a:gd name="connsiteY31" fmla="*/ 1449861 h 1723719"/>
              <a:gd name="connsiteX32" fmla="*/ 6370419 w 9662615"/>
              <a:gd name="connsiteY32" fmla="*/ 1461649 h 1723719"/>
              <a:gd name="connsiteX33" fmla="*/ 6278839 w 9662615"/>
              <a:gd name="connsiteY33" fmla="*/ 1449160 h 1723719"/>
              <a:gd name="connsiteX34" fmla="*/ 6272455 w 9662615"/>
              <a:gd name="connsiteY34" fmla="*/ 1453191 h 1723719"/>
              <a:gd name="connsiteX35" fmla="*/ 6212659 w 9662615"/>
              <a:gd name="connsiteY35" fmla="*/ 1454850 h 1723719"/>
              <a:gd name="connsiteX36" fmla="*/ 6069317 w 9662615"/>
              <a:gd name="connsiteY36" fmla="*/ 1445838 h 1723719"/>
              <a:gd name="connsiteX37" fmla="*/ 5878477 w 9662615"/>
              <a:gd name="connsiteY37" fmla="*/ 1439180 h 1723719"/>
              <a:gd name="connsiteX38" fmla="*/ 5838387 w 9662615"/>
              <a:gd name="connsiteY38" fmla="*/ 1444679 h 1723719"/>
              <a:gd name="connsiteX39" fmla="*/ 5771136 w 9662615"/>
              <a:gd name="connsiteY39" fmla="*/ 1453639 h 1723719"/>
              <a:gd name="connsiteX40" fmla="*/ 5724081 w 9662615"/>
              <a:gd name="connsiteY40" fmla="*/ 1470431 h 1723719"/>
              <a:gd name="connsiteX41" fmla="*/ 5666577 w 9662615"/>
              <a:gd name="connsiteY41" fmla="*/ 1473921 h 1723719"/>
              <a:gd name="connsiteX42" fmla="*/ 5649068 w 9662615"/>
              <a:gd name="connsiteY42" fmla="*/ 1461676 h 1723719"/>
              <a:gd name="connsiteX43" fmla="*/ 5588902 w 9662615"/>
              <a:gd name="connsiteY43" fmla="*/ 1469647 h 1723719"/>
              <a:gd name="connsiteX44" fmla="*/ 5498090 w 9662615"/>
              <a:gd name="connsiteY44" fmla="*/ 1483173 h 1723719"/>
              <a:gd name="connsiteX45" fmla="*/ 5444641 w 9662615"/>
              <a:gd name="connsiteY45" fmla="*/ 1487602 h 1723719"/>
              <a:gd name="connsiteX46" fmla="*/ 5299812 w 9662615"/>
              <a:gd name="connsiteY46" fmla="*/ 1503362 h 1723719"/>
              <a:gd name="connsiteX47" fmla="*/ 5213947 w 9662615"/>
              <a:gd name="connsiteY47" fmla="*/ 1516637 h 1723719"/>
              <a:gd name="connsiteX48" fmla="*/ 5090342 w 9662615"/>
              <a:gd name="connsiteY48" fmla="*/ 1546680 h 1723719"/>
              <a:gd name="connsiteX49" fmla="*/ 5129812 w 9662615"/>
              <a:gd name="connsiteY49" fmla="*/ 1521277 h 1723719"/>
              <a:gd name="connsiteX50" fmla="*/ 5059484 w 9662615"/>
              <a:gd name="connsiteY50" fmla="*/ 1546802 h 1723719"/>
              <a:gd name="connsiteX51" fmla="*/ 5038524 w 9662615"/>
              <a:gd name="connsiteY51" fmla="*/ 1545675 h 1723719"/>
              <a:gd name="connsiteX52" fmla="*/ 5026564 w 9662615"/>
              <a:gd name="connsiteY52" fmla="*/ 1545376 h 1723719"/>
              <a:gd name="connsiteX53" fmla="*/ 4969433 w 9662615"/>
              <a:gd name="connsiteY53" fmla="*/ 1550865 h 1723719"/>
              <a:gd name="connsiteX54" fmla="*/ 4929254 w 9662615"/>
              <a:gd name="connsiteY54" fmla="*/ 1563452 h 1723719"/>
              <a:gd name="connsiteX55" fmla="*/ 4871726 w 9662615"/>
              <a:gd name="connsiteY55" fmla="*/ 1570584 h 1723719"/>
              <a:gd name="connsiteX56" fmla="*/ 4843267 w 9662615"/>
              <a:gd name="connsiteY56" fmla="*/ 1561459 h 1723719"/>
              <a:gd name="connsiteX57" fmla="*/ 4821058 w 9662615"/>
              <a:gd name="connsiteY57" fmla="*/ 1553078 h 1723719"/>
              <a:gd name="connsiteX58" fmla="*/ 4791466 w 9662615"/>
              <a:gd name="connsiteY58" fmla="*/ 1561324 h 1723719"/>
              <a:gd name="connsiteX59" fmla="*/ 4784247 w 9662615"/>
              <a:gd name="connsiteY59" fmla="*/ 1562342 h 1723719"/>
              <a:gd name="connsiteX60" fmla="*/ 4739309 w 9662615"/>
              <a:gd name="connsiteY60" fmla="*/ 1553948 h 1723719"/>
              <a:gd name="connsiteX61" fmla="*/ 4697562 w 9662615"/>
              <a:gd name="connsiteY61" fmla="*/ 1551206 h 1723719"/>
              <a:gd name="connsiteX62" fmla="*/ 4650737 w 9662615"/>
              <a:gd name="connsiteY62" fmla="*/ 1537381 h 1723719"/>
              <a:gd name="connsiteX63" fmla="*/ 4583150 w 9662615"/>
              <a:gd name="connsiteY63" fmla="*/ 1529064 h 1723719"/>
              <a:gd name="connsiteX64" fmla="*/ 4521734 w 9662615"/>
              <a:gd name="connsiteY64" fmla="*/ 1529359 h 1723719"/>
              <a:gd name="connsiteX65" fmla="*/ 4382398 w 9662615"/>
              <a:gd name="connsiteY65" fmla="*/ 1534108 h 1723719"/>
              <a:gd name="connsiteX66" fmla="*/ 4221826 w 9662615"/>
              <a:gd name="connsiteY66" fmla="*/ 1500972 h 1723719"/>
              <a:gd name="connsiteX67" fmla="*/ 4096601 w 9662615"/>
              <a:gd name="connsiteY67" fmla="*/ 1521563 h 1723719"/>
              <a:gd name="connsiteX68" fmla="*/ 3970635 w 9662615"/>
              <a:gd name="connsiteY68" fmla="*/ 1723719 h 1723719"/>
              <a:gd name="connsiteX69" fmla="*/ 3833906 w 9662615"/>
              <a:gd name="connsiteY69" fmla="*/ 1516637 h 1723719"/>
              <a:gd name="connsiteX70" fmla="*/ 3696258 w 9662615"/>
              <a:gd name="connsiteY70" fmla="*/ 1537563 h 1723719"/>
              <a:gd name="connsiteX71" fmla="*/ 3594070 w 9662615"/>
              <a:gd name="connsiteY71" fmla="*/ 1509422 h 1723719"/>
              <a:gd name="connsiteX72" fmla="*/ 3565233 w 9662615"/>
              <a:gd name="connsiteY72" fmla="*/ 1515122 h 1723719"/>
              <a:gd name="connsiteX73" fmla="*/ 3560267 w 9662615"/>
              <a:gd name="connsiteY73" fmla="*/ 1516288 h 1723719"/>
              <a:gd name="connsiteX74" fmla="*/ 3540258 w 9662615"/>
              <a:gd name="connsiteY74" fmla="*/ 1516976 h 1723719"/>
              <a:gd name="connsiteX75" fmla="*/ 3534780 w 9662615"/>
              <a:gd name="connsiteY75" fmla="*/ 1522141 h 1723719"/>
              <a:gd name="connsiteX76" fmla="*/ 3504783 w 9662615"/>
              <a:gd name="connsiteY76" fmla="*/ 1526739 h 1723719"/>
              <a:gd name="connsiteX77" fmla="*/ 3430805 w 9662615"/>
              <a:gd name="connsiteY77" fmla="*/ 1542521 h 1723719"/>
              <a:gd name="connsiteX78" fmla="*/ 3292707 w 9662615"/>
              <a:gd name="connsiteY78" fmla="*/ 1520490 h 1723719"/>
              <a:gd name="connsiteX79" fmla="*/ 3187872 w 9662615"/>
              <a:gd name="connsiteY79" fmla="*/ 1519991 h 1723719"/>
              <a:gd name="connsiteX80" fmla="*/ 3148026 w 9662615"/>
              <a:gd name="connsiteY80" fmla="*/ 1524777 h 1723719"/>
              <a:gd name="connsiteX81" fmla="*/ 3092394 w 9662615"/>
              <a:gd name="connsiteY81" fmla="*/ 1528115 h 1723719"/>
              <a:gd name="connsiteX82" fmla="*/ 2994200 w 9662615"/>
              <a:gd name="connsiteY82" fmla="*/ 1537857 h 1723719"/>
              <a:gd name="connsiteX83" fmla="*/ 2862301 w 9662615"/>
              <a:gd name="connsiteY83" fmla="*/ 1544250 h 1723719"/>
              <a:gd name="connsiteX84" fmla="*/ 2766335 w 9662615"/>
              <a:gd name="connsiteY84" fmla="*/ 1527662 h 1723719"/>
              <a:gd name="connsiteX85" fmla="*/ 2757836 w 9662615"/>
              <a:gd name="connsiteY85" fmla="*/ 1531371 h 1723719"/>
              <a:gd name="connsiteX86" fmla="*/ 2691555 w 9662615"/>
              <a:gd name="connsiteY86" fmla="*/ 1530283 h 1723719"/>
              <a:gd name="connsiteX87" fmla="*/ 2491676 w 9662615"/>
              <a:gd name="connsiteY87" fmla="*/ 1500859 h 1723719"/>
              <a:gd name="connsiteX88" fmla="*/ 2378036 w 9662615"/>
              <a:gd name="connsiteY88" fmla="*/ 1520645 h 1723719"/>
              <a:gd name="connsiteX89" fmla="*/ 2284269 w 9662615"/>
              <a:gd name="connsiteY89" fmla="*/ 1503068 h 1723719"/>
              <a:gd name="connsiteX90" fmla="*/ 2207104 w 9662615"/>
              <a:gd name="connsiteY90" fmla="*/ 1508888 h 1723719"/>
              <a:gd name="connsiteX91" fmla="*/ 2149226 w 9662615"/>
              <a:gd name="connsiteY91" fmla="*/ 1523409 h 1723719"/>
              <a:gd name="connsiteX92" fmla="*/ 2084783 w 9662615"/>
              <a:gd name="connsiteY92" fmla="*/ 1524245 h 1723719"/>
              <a:gd name="connsiteX93" fmla="*/ 2070075 w 9662615"/>
              <a:gd name="connsiteY93" fmla="*/ 1511285 h 1723719"/>
              <a:gd name="connsiteX94" fmla="*/ 2001057 w 9662615"/>
              <a:gd name="connsiteY94" fmla="*/ 1516449 h 1723719"/>
              <a:gd name="connsiteX95" fmla="*/ 1896330 w 9662615"/>
              <a:gd name="connsiteY95" fmla="*/ 1525725 h 1723719"/>
              <a:gd name="connsiteX96" fmla="*/ 1835994 w 9662615"/>
              <a:gd name="connsiteY96" fmla="*/ 1527678 h 1723719"/>
              <a:gd name="connsiteX97" fmla="*/ 1671119 w 9662615"/>
              <a:gd name="connsiteY97" fmla="*/ 1536701 h 1723719"/>
              <a:gd name="connsiteX98" fmla="*/ 1601337 w 9662615"/>
              <a:gd name="connsiteY98" fmla="*/ 1548552 h 1723719"/>
              <a:gd name="connsiteX99" fmla="*/ 1407755 w 9662615"/>
              <a:gd name="connsiteY99" fmla="*/ 1571444 h 1723719"/>
              <a:gd name="connsiteX100" fmla="*/ 1271994 w 9662615"/>
              <a:gd name="connsiteY100" fmla="*/ 1579471 h 1723719"/>
              <a:gd name="connsiteX101" fmla="*/ 1249226 w 9662615"/>
              <a:gd name="connsiteY101" fmla="*/ 1583140 h 1723719"/>
              <a:gd name="connsiteX102" fmla="*/ 1217719 w 9662615"/>
              <a:gd name="connsiteY102" fmla="*/ 1580863 h 1723719"/>
              <a:gd name="connsiteX103" fmla="*/ 1091432 w 9662615"/>
              <a:gd name="connsiteY103" fmla="*/ 1571003 h 1723719"/>
              <a:gd name="connsiteX104" fmla="*/ 992039 w 9662615"/>
              <a:gd name="connsiteY104" fmla="*/ 1556662 h 1723719"/>
              <a:gd name="connsiteX105" fmla="*/ 868264 w 9662615"/>
              <a:gd name="connsiteY105" fmla="*/ 1566392 h 1723719"/>
              <a:gd name="connsiteX106" fmla="*/ 792765 w 9662615"/>
              <a:gd name="connsiteY106" fmla="*/ 1563102 h 1723719"/>
              <a:gd name="connsiteX107" fmla="*/ 669055 w 9662615"/>
              <a:gd name="connsiteY107" fmla="*/ 1543638 h 1723719"/>
              <a:gd name="connsiteX108" fmla="*/ 506152 w 9662615"/>
              <a:gd name="connsiteY108" fmla="*/ 1549124 h 1723719"/>
              <a:gd name="connsiteX109" fmla="*/ 472797 w 9662615"/>
              <a:gd name="connsiteY109" fmla="*/ 1568904 h 1723719"/>
              <a:gd name="connsiteX110" fmla="*/ 427864 w 9662615"/>
              <a:gd name="connsiteY110" fmla="*/ 1580848 h 1723719"/>
              <a:gd name="connsiteX111" fmla="*/ 408381 w 9662615"/>
              <a:gd name="connsiteY111" fmla="*/ 1552940 h 1723719"/>
              <a:gd name="connsiteX112" fmla="*/ 267163 w 9662615"/>
              <a:gd name="connsiteY112" fmla="*/ 1531913 h 1723719"/>
              <a:gd name="connsiteX113" fmla="*/ 196644 w 9662615"/>
              <a:gd name="connsiteY113" fmla="*/ 1524565 h 1723719"/>
              <a:gd name="connsiteX114" fmla="*/ 86819 w 9662615"/>
              <a:gd name="connsiteY114" fmla="*/ 1519517 h 1723719"/>
              <a:gd name="connsiteX115" fmla="*/ 53369 w 9662615"/>
              <a:gd name="connsiteY115" fmla="*/ 1516853 h 1723719"/>
              <a:gd name="connsiteX116" fmla="*/ 2359 w 9662615"/>
              <a:gd name="connsiteY116" fmla="*/ 1515247 h 1723719"/>
              <a:gd name="connsiteX117" fmla="*/ 0 w 9662615"/>
              <a:gd name="connsiteY117" fmla="*/ 1514932 h 1723719"/>
              <a:gd name="connsiteX118" fmla="*/ 0 w 9662615"/>
              <a:gd name="connsiteY118" fmla="*/ 0 h 1723719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37764 w 9662615"/>
              <a:gd name="connsiteY49" fmla="*/ 1481521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177807 w 9662615"/>
              <a:gd name="connsiteY48" fmla="*/ 1526802 h 1583140"/>
              <a:gd name="connsiteX49" fmla="*/ 5137764 w 9662615"/>
              <a:gd name="connsiteY49" fmla="*/ 1481521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18664 w 9662615"/>
              <a:gd name="connsiteY3" fmla="*/ 1331789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69055 w 9662615"/>
              <a:gd name="connsiteY106" fmla="*/ 1543638 h 1583140"/>
              <a:gd name="connsiteX107" fmla="*/ 506152 w 9662615"/>
              <a:gd name="connsiteY107" fmla="*/ 1549124 h 1583140"/>
              <a:gd name="connsiteX108" fmla="*/ 472797 w 9662615"/>
              <a:gd name="connsiteY108" fmla="*/ 1568904 h 1583140"/>
              <a:gd name="connsiteX109" fmla="*/ 427864 w 9662615"/>
              <a:gd name="connsiteY109" fmla="*/ 1580848 h 1583140"/>
              <a:gd name="connsiteX110" fmla="*/ 408381 w 9662615"/>
              <a:gd name="connsiteY110" fmla="*/ 1552940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69055 w 9662615"/>
              <a:gd name="connsiteY106" fmla="*/ 1543638 h 1583140"/>
              <a:gd name="connsiteX107" fmla="*/ 506152 w 9662615"/>
              <a:gd name="connsiteY107" fmla="*/ 1549124 h 1583140"/>
              <a:gd name="connsiteX108" fmla="*/ 472797 w 9662615"/>
              <a:gd name="connsiteY108" fmla="*/ 1568904 h 1583140"/>
              <a:gd name="connsiteX109" fmla="*/ 427864 w 9662615"/>
              <a:gd name="connsiteY109" fmla="*/ 1580848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69055 w 9662615"/>
              <a:gd name="connsiteY106" fmla="*/ 1543638 h 1583140"/>
              <a:gd name="connsiteX107" fmla="*/ 506152 w 9662615"/>
              <a:gd name="connsiteY107" fmla="*/ 1549124 h 1583140"/>
              <a:gd name="connsiteX108" fmla="*/ 472797 w 9662615"/>
              <a:gd name="connsiteY108" fmla="*/ 1568904 h 1583140"/>
              <a:gd name="connsiteX109" fmla="*/ 396059 w 9662615"/>
              <a:gd name="connsiteY109" fmla="*/ 1560970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69055 w 9662615"/>
              <a:gd name="connsiteY106" fmla="*/ 1543638 h 1583140"/>
              <a:gd name="connsiteX107" fmla="*/ 541933 w 9662615"/>
              <a:gd name="connsiteY107" fmla="*/ 1561051 h 1583140"/>
              <a:gd name="connsiteX108" fmla="*/ 472797 w 9662615"/>
              <a:gd name="connsiteY108" fmla="*/ 1568904 h 1583140"/>
              <a:gd name="connsiteX109" fmla="*/ 396059 w 9662615"/>
              <a:gd name="connsiteY109" fmla="*/ 1560970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53153 w 9662615"/>
              <a:gd name="connsiteY106" fmla="*/ 1563516 h 1583140"/>
              <a:gd name="connsiteX107" fmla="*/ 541933 w 9662615"/>
              <a:gd name="connsiteY107" fmla="*/ 1561051 h 1583140"/>
              <a:gd name="connsiteX108" fmla="*/ 472797 w 9662615"/>
              <a:gd name="connsiteY108" fmla="*/ 1568904 h 1583140"/>
              <a:gd name="connsiteX109" fmla="*/ 396059 w 9662615"/>
              <a:gd name="connsiteY109" fmla="*/ 1560970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40355 w 9662615"/>
              <a:gd name="connsiteY103" fmla="*/ 1560638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53153 w 9662615"/>
              <a:gd name="connsiteY106" fmla="*/ 1563516 h 1583140"/>
              <a:gd name="connsiteX107" fmla="*/ 541933 w 9662615"/>
              <a:gd name="connsiteY107" fmla="*/ 1561051 h 1583140"/>
              <a:gd name="connsiteX108" fmla="*/ 472797 w 9662615"/>
              <a:gd name="connsiteY108" fmla="*/ 1568904 h 1583140"/>
              <a:gd name="connsiteX109" fmla="*/ 396059 w 9662615"/>
              <a:gd name="connsiteY109" fmla="*/ 1560970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92811"/>
              <a:gd name="connsiteX1" fmla="*/ 9662615 w 9662615"/>
              <a:gd name="connsiteY1" fmla="*/ 0 h 1592811"/>
              <a:gd name="connsiteX2" fmla="*/ 9662615 w 9662615"/>
              <a:gd name="connsiteY2" fmla="*/ 1280346 h 1592811"/>
              <a:gd name="connsiteX3" fmla="*/ 9551077 w 9662615"/>
              <a:gd name="connsiteY3" fmla="*/ 1292033 h 1592811"/>
              <a:gd name="connsiteX4" fmla="*/ 9469546 w 9662615"/>
              <a:gd name="connsiteY4" fmla="*/ 1289837 h 1592811"/>
              <a:gd name="connsiteX5" fmla="*/ 9326260 w 9662615"/>
              <a:gd name="connsiteY5" fmla="*/ 1277155 h 1592811"/>
              <a:gd name="connsiteX6" fmla="*/ 9144767 w 9662615"/>
              <a:gd name="connsiteY6" fmla="*/ 1264120 h 1592811"/>
              <a:gd name="connsiteX7" fmla="*/ 8976400 w 9662615"/>
              <a:gd name="connsiteY7" fmla="*/ 1326661 h 1592811"/>
              <a:gd name="connsiteX8" fmla="*/ 8828711 w 9662615"/>
              <a:gd name="connsiteY8" fmla="*/ 1346394 h 1592811"/>
              <a:gd name="connsiteX9" fmla="*/ 8695953 w 9662615"/>
              <a:gd name="connsiteY9" fmla="*/ 1346784 h 1592811"/>
              <a:gd name="connsiteX10" fmla="*/ 8652191 w 9662615"/>
              <a:gd name="connsiteY10" fmla="*/ 1345903 h 1592811"/>
              <a:gd name="connsiteX11" fmla="*/ 8591582 w 9662615"/>
              <a:gd name="connsiteY11" fmla="*/ 1341666 h 1592811"/>
              <a:gd name="connsiteX12" fmla="*/ 8537336 w 9662615"/>
              <a:gd name="connsiteY12" fmla="*/ 1341684 h 1592811"/>
              <a:gd name="connsiteX13" fmla="*/ 8416849 w 9662615"/>
              <a:gd name="connsiteY13" fmla="*/ 1367085 h 1592811"/>
              <a:gd name="connsiteX14" fmla="*/ 8278355 w 9662615"/>
              <a:gd name="connsiteY14" fmla="*/ 1386569 h 1592811"/>
              <a:gd name="connsiteX15" fmla="*/ 8197961 w 9662615"/>
              <a:gd name="connsiteY15" fmla="*/ 1392804 h 1592811"/>
              <a:gd name="connsiteX16" fmla="*/ 8171196 w 9662615"/>
              <a:gd name="connsiteY16" fmla="*/ 1397216 h 1592811"/>
              <a:gd name="connsiteX17" fmla="*/ 8087910 w 9662615"/>
              <a:gd name="connsiteY17" fmla="*/ 1386449 h 1592811"/>
              <a:gd name="connsiteX18" fmla="*/ 7974579 w 9662615"/>
              <a:gd name="connsiteY18" fmla="*/ 1383439 h 1592811"/>
              <a:gd name="connsiteX19" fmla="*/ 7768351 w 9662615"/>
              <a:gd name="connsiteY19" fmla="*/ 1395051 h 1592811"/>
              <a:gd name="connsiteX20" fmla="*/ 7635985 w 9662615"/>
              <a:gd name="connsiteY20" fmla="*/ 1386363 h 1592811"/>
              <a:gd name="connsiteX21" fmla="*/ 7466069 w 9662615"/>
              <a:gd name="connsiteY21" fmla="*/ 1377654 h 1592811"/>
              <a:gd name="connsiteX22" fmla="*/ 7355642 w 9662615"/>
              <a:gd name="connsiteY22" fmla="*/ 1407761 h 1592811"/>
              <a:gd name="connsiteX23" fmla="*/ 7215220 w 9662615"/>
              <a:gd name="connsiteY23" fmla="*/ 1397856 h 1592811"/>
              <a:gd name="connsiteX24" fmla="*/ 7082147 w 9662615"/>
              <a:gd name="connsiteY24" fmla="*/ 1406113 h 1592811"/>
              <a:gd name="connsiteX25" fmla="*/ 6987129 w 9662615"/>
              <a:gd name="connsiteY25" fmla="*/ 1404834 h 1592811"/>
              <a:gd name="connsiteX26" fmla="*/ 6907567 w 9662615"/>
              <a:gd name="connsiteY26" fmla="*/ 1419149 h 1592811"/>
              <a:gd name="connsiteX27" fmla="*/ 6748428 w 9662615"/>
              <a:gd name="connsiteY27" fmla="*/ 1420308 h 1592811"/>
              <a:gd name="connsiteX28" fmla="*/ 6654257 w 9662615"/>
              <a:gd name="connsiteY28" fmla="*/ 1424143 h 1592811"/>
              <a:gd name="connsiteX29" fmla="*/ 6620123 w 9662615"/>
              <a:gd name="connsiteY29" fmla="*/ 1430535 h 1592811"/>
              <a:gd name="connsiteX30" fmla="*/ 6571355 w 9662615"/>
              <a:gd name="connsiteY30" fmla="*/ 1436144 h 1592811"/>
              <a:gd name="connsiteX31" fmla="*/ 6486557 w 9662615"/>
              <a:gd name="connsiteY31" fmla="*/ 1449861 h 1592811"/>
              <a:gd name="connsiteX32" fmla="*/ 6370419 w 9662615"/>
              <a:gd name="connsiteY32" fmla="*/ 1461649 h 1592811"/>
              <a:gd name="connsiteX33" fmla="*/ 6278839 w 9662615"/>
              <a:gd name="connsiteY33" fmla="*/ 1449160 h 1592811"/>
              <a:gd name="connsiteX34" fmla="*/ 6272455 w 9662615"/>
              <a:gd name="connsiteY34" fmla="*/ 1453191 h 1592811"/>
              <a:gd name="connsiteX35" fmla="*/ 6212659 w 9662615"/>
              <a:gd name="connsiteY35" fmla="*/ 1454850 h 1592811"/>
              <a:gd name="connsiteX36" fmla="*/ 6069317 w 9662615"/>
              <a:gd name="connsiteY36" fmla="*/ 1445838 h 1592811"/>
              <a:gd name="connsiteX37" fmla="*/ 5878477 w 9662615"/>
              <a:gd name="connsiteY37" fmla="*/ 1439180 h 1592811"/>
              <a:gd name="connsiteX38" fmla="*/ 5838387 w 9662615"/>
              <a:gd name="connsiteY38" fmla="*/ 1444679 h 1592811"/>
              <a:gd name="connsiteX39" fmla="*/ 5771136 w 9662615"/>
              <a:gd name="connsiteY39" fmla="*/ 1453639 h 1592811"/>
              <a:gd name="connsiteX40" fmla="*/ 5724081 w 9662615"/>
              <a:gd name="connsiteY40" fmla="*/ 1470431 h 1592811"/>
              <a:gd name="connsiteX41" fmla="*/ 5666577 w 9662615"/>
              <a:gd name="connsiteY41" fmla="*/ 1473921 h 1592811"/>
              <a:gd name="connsiteX42" fmla="*/ 5649068 w 9662615"/>
              <a:gd name="connsiteY42" fmla="*/ 1461676 h 1592811"/>
              <a:gd name="connsiteX43" fmla="*/ 5588902 w 9662615"/>
              <a:gd name="connsiteY43" fmla="*/ 1469647 h 1592811"/>
              <a:gd name="connsiteX44" fmla="*/ 5498090 w 9662615"/>
              <a:gd name="connsiteY44" fmla="*/ 1483173 h 1592811"/>
              <a:gd name="connsiteX45" fmla="*/ 5444641 w 9662615"/>
              <a:gd name="connsiteY45" fmla="*/ 1487602 h 1592811"/>
              <a:gd name="connsiteX46" fmla="*/ 5299812 w 9662615"/>
              <a:gd name="connsiteY46" fmla="*/ 1503362 h 1592811"/>
              <a:gd name="connsiteX47" fmla="*/ 5245752 w 9662615"/>
              <a:gd name="connsiteY47" fmla="*/ 1520612 h 1592811"/>
              <a:gd name="connsiteX48" fmla="*/ 5177807 w 9662615"/>
              <a:gd name="connsiteY48" fmla="*/ 1526802 h 1592811"/>
              <a:gd name="connsiteX49" fmla="*/ 5113910 w 9662615"/>
              <a:gd name="connsiteY49" fmla="*/ 1533205 h 1592811"/>
              <a:gd name="connsiteX50" fmla="*/ 5059484 w 9662615"/>
              <a:gd name="connsiteY50" fmla="*/ 1546802 h 1592811"/>
              <a:gd name="connsiteX51" fmla="*/ 5038524 w 9662615"/>
              <a:gd name="connsiteY51" fmla="*/ 1545675 h 1592811"/>
              <a:gd name="connsiteX52" fmla="*/ 5026564 w 9662615"/>
              <a:gd name="connsiteY52" fmla="*/ 1545376 h 1592811"/>
              <a:gd name="connsiteX53" fmla="*/ 4969433 w 9662615"/>
              <a:gd name="connsiteY53" fmla="*/ 1550865 h 1592811"/>
              <a:gd name="connsiteX54" fmla="*/ 4871726 w 9662615"/>
              <a:gd name="connsiteY54" fmla="*/ 1570584 h 1592811"/>
              <a:gd name="connsiteX55" fmla="*/ 4843267 w 9662615"/>
              <a:gd name="connsiteY55" fmla="*/ 1561459 h 1592811"/>
              <a:gd name="connsiteX56" fmla="*/ 4821058 w 9662615"/>
              <a:gd name="connsiteY56" fmla="*/ 1553078 h 1592811"/>
              <a:gd name="connsiteX57" fmla="*/ 4791466 w 9662615"/>
              <a:gd name="connsiteY57" fmla="*/ 1561324 h 1592811"/>
              <a:gd name="connsiteX58" fmla="*/ 4784247 w 9662615"/>
              <a:gd name="connsiteY58" fmla="*/ 1562342 h 1592811"/>
              <a:gd name="connsiteX59" fmla="*/ 4739309 w 9662615"/>
              <a:gd name="connsiteY59" fmla="*/ 1553948 h 1592811"/>
              <a:gd name="connsiteX60" fmla="*/ 4697562 w 9662615"/>
              <a:gd name="connsiteY60" fmla="*/ 1551206 h 1592811"/>
              <a:gd name="connsiteX61" fmla="*/ 4650737 w 9662615"/>
              <a:gd name="connsiteY61" fmla="*/ 1537381 h 1592811"/>
              <a:gd name="connsiteX62" fmla="*/ 4583150 w 9662615"/>
              <a:gd name="connsiteY62" fmla="*/ 1529064 h 1592811"/>
              <a:gd name="connsiteX63" fmla="*/ 4521734 w 9662615"/>
              <a:gd name="connsiteY63" fmla="*/ 1529359 h 1592811"/>
              <a:gd name="connsiteX64" fmla="*/ 4382398 w 9662615"/>
              <a:gd name="connsiteY64" fmla="*/ 1534108 h 1592811"/>
              <a:gd name="connsiteX65" fmla="*/ 4221826 w 9662615"/>
              <a:gd name="connsiteY65" fmla="*/ 1500972 h 1592811"/>
              <a:gd name="connsiteX66" fmla="*/ 4096601 w 9662615"/>
              <a:gd name="connsiteY66" fmla="*/ 1521563 h 1592811"/>
              <a:gd name="connsiteX67" fmla="*/ 4002441 w 9662615"/>
              <a:gd name="connsiteY67" fmla="*/ 1528912 h 1592811"/>
              <a:gd name="connsiteX68" fmla="*/ 3833906 w 9662615"/>
              <a:gd name="connsiteY68" fmla="*/ 1516637 h 1592811"/>
              <a:gd name="connsiteX69" fmla="*/ 3763845 w 9662615"/>
              <a:gd name="connsiteY69" fmla="*/ 1501782 h 1592811"/>
              <a:gd name="connsiteX70" fmla="*/ 3641778 w 9662615"/>
              <a:gd name="connsiteY70" fmla="*/ 1505446 h 1592811"/>
              <a:gd name="connsiteX71" fmla="*/ 3565233 w 9662615"/>
              <a:gd name="connsiteY71" fmla="*/ 1515122 h 1592811"/>
              <a:gd name="connsiteX72" fmla="*/ 3560267 w 9662615"/>
              <a:gd name="connsiteY72" fmla="*/ 1516288 h 1592811"/>
              <a:gd name="connsiteX73" fmla="*/ 3540258 w 9662615"/>
              <a:gd name="connsiteY73" fmla="*/ 1516976 h 1592811"/>
              <a:gd name="connsiteX74" fmla="*/ 3534780 w 9662615"/>
              <a:gd name="connsiteY74" fmla="*/ 1522141 h 1592811"/>
              <a:gd name="connsiteX75" fmla="*/ 3504783 w 9662615"/>
              <a:gd name="connsiteY75" fmla="*/ 1526739 h 1592811"/>
              <a:gd name="connsiteX76" fmla="*/ 3430805 w 9662615"/>
              <a:gd name="connsiteY76" fmla="*/ 1542521 h 1592811"/>
              <a:gd name="connsiteX77" fmla="*/ 3292707 w 9662615"/>
              <a:gd name="connsiteY77" fmla="*/ 1520490 h 1592811"/>
              <a:gd name="connsiteX78" fmla="*/ 3187872 w 9662615"/>
              <a:gd name="connsiteY78" fmla="*/ 1519991 h 1592811"/>
              <a:gd name="connsiteX79" fmla="*/ 3148026 w 9662615"/>
              <a:gd name="connsiteY79" fmla="*/ 1524777 h 1592811"/>
              <a:gd name="connsiteX80" fmla="*/ 3092394 w 9662615"/>
              <a:gd name="connsiteY80" fmla="*/ 1528115 h 1592811"/>
              <a:gd name="connsiteX81" fmla="*/ 2994200 w 9662615"/>
              <a:gd name="connsiteY81" fmla="*/ 1537857 h 1592811"/>
              <a:gd name="connsiteX82" fmla="*/ 2862301 w 9662615"/>
              <a:gd name="connsiteY82" fmla="*/ 1544250 h 1592811"/>
              <a:gd name="connsiteX83" fmla="*/ 2766335 w 9662615"/>
              <a:gd name="connsiteY83" fmla="*/ 1527662 h 1592811"/>
              <a:gd name="connsiteX84" fmla="*/ 2757836 w 9662615"/>
              <a:gd name="connsiteY84" fmla="*/ 1531371 h 1592811"/>
              <a:gd name="connsiteX85" fmla="*/ 2691555 w 9662615"/>
              <a:gd name="connsiteY85" fmla="*/ 1530283 h 1592811"/>
              <a:gd name="connsiteX86" fmla="*/ 2491676 w 9662615"/>
              <a:gd name="connsiteY86" fmla="*/ 1500859 h 1592811"/>
              <a:gd name="connsiteX87" fmla="*/ 2378036 w 9662615"/>
              <a:gd name="connsiteY87" fmla="*/ 1520645 h 1592811"/>
              <a:gd name="connsiteX88" fmla="*/ 2284269 w 9662615"/>
              <a:gd name="connsiteY88" fmla="*/ 1503068 h 1592811"/>
              <a:gd name="connsiteX89" fmla="*/ 2207104 w 9662615"/>
              <a:gd name="connsiteY89" fmla="*/ 1508888 h 1592811"/>
              <a:gd name="connsiteX90" fmla="*/ 2149226 w 9662615"/>
              <a:gd name="connsiteY90" fmla="*/ 1523409 h 1592811"/>
              <a:gd name="connsiteX91" fmla="*/ 2084783 w 9662615"/>
              <a:gd name="connsiteY91" fmla="*/ 1524245 h 1592811"/>
              <a:gd name="connsiteX92" fmla="*/ 2070075 w 9662615"/>
              <a:gd name="connsiteY92" fmla="*/ 1511285 h 1592811"/>
              <a:gd name="connsiteX93" fmla="*/ 2001057 w 9662615"/>
              <a:gd name="connsiteY93" fmla="*/ 1516449 h 1592811"/>
              <a:gd name="connsiteX94" fmla="*/ 1896330 w 9662615"/>
              <a:gd name="connsiteY94" fmla="*/ 1525725 h 1592811"/>
              <a:gd name="connsiteX95" fmla="*/ 1835994 w 9662615"/>
              <a:gd name="connsiteY95" fmla="*/ 1527678 h 1592811"/>
              <a:gd name="connsiteX96" fmla="*/ 1671119 w 9662615"/>
              <a:gd name="connsiteY96" fmla="*/ 1536701 h 1592811"/>
              <a:gd name="connsiteX97" fmla="*/ 1601337 w 9662615"/>
              <a:gd name="connsiteY97" fmla="*/ 1548552 h 1592811"/>
              <a:gd name="connsiteX98" fmla="*/ 1407755 w 9662615"/>
              <a:gd name="connsiteY98" fmla="*/ 1571444 h 1592811"/>
              <a:gd name="connsiteX99" fmla="*/ 1271994 w 9662615"/>
              <a:gd name="connsiteY99" fmla="*/ 1579471 h 1592811"/>
              <a:gd name="connsiteX100" fmla="*/ 1249226 w 9662615"/>
              <a:gd name="connsiteY100" fmla="*/ 1583140 h 1592811"/>
              <a:gd name="connsiteX101" fmla="*/ 1181938 w 9662615"/>
              <a:gd name="connsiteY101" fmla="*/ 1592789 h 1592811"/>
              <a:gd name="connsiteX102" fmla="*/ 1091432 w 9662615"/>
              <a:gd name="connsiteY102" fmla="*/ 1571003 h 1592811"/>
              <a:gd name="connsiteX103" fmla="*/ 940355 w 9662615"/>
              <a:gd name="connsiteY103" fmla="*/ 1560638 h 1592811"/>
              <a:gd name="connsiteX104" fmla="*/ 868264 w 9662615"/>
              <a:gd name="connsiteY104" fmla="*/ 1566392 h 1592811"/>
              <a:gd name="connsiteX105" fmla="*/ 792765 w 9662615"/>
              <a:gd name="connsiteY105" fmla="*/ 1563102 h 1592811"/>
              <a:gd name="connsiteX106" fmla="*/ 653153 w 9662615"/>
              <a:gd name="connsiteY106" fmla="*/ 1563516 h 1592811"/>
              <a:gd name="connsiteX107" fmla="*/ 541933 w 9662615"/>
              <a:gd name="connsiteY107" fmla="*/ 1561051 h 1592811"/>
              <a:gd name="connsiteX108" fmla="*/ 472797 w 9662615"/>
              <a:gd name="connsiteY108" fmla="*/ 1568904 h 1592811"/>
              <a:gd name="connsiteX109" fmla="*/ 396059 w 9662615"/>
              <a:gd name="connsiteY109" fmla="*/ 1560970 h 1592811"/>
              <a:gd name="connsiteX110" fmla="*/ 336819 w 9662615"/>
              <a:gd name="connsiteY110" fmla="*/ 1560892 h 1592811"/>
              <a:gd name="connsiteX111" fmla="*/ 267163 w 9662615"/>
              <a:gd name="connsiteY111" fmla="*/ 1531913 h 1592811"/>
              <a:gd name="connsiteX112" fmla="*/ 196644 w 9662615"/>
              <a:gd name="connsiteY112" fmla="*/ 1524565 h 1592811"/>
              <a:gd name="connsiteX113" fmla="*/ 86819 w 9662615"/>
              <a:gd name="connsiteY113" fmla="*/ 1519517 h 1592811"/>
              <a:gd name="connsiteX114" fmla="*/ 53369 w 9662615"/>
              <a:gd name="connsiteY114" fmla="*/ 1516853 h 1592811"/>
              <a:gd name="connsiteX115" fmla="*/ 2359 w 9662615"/>
              <a:gd name="connsiteY115" fmla="*/ 1515247 h 1592811"/>
              <a:gd name="connsiteX116" fmla="*/ 0 w 9662615"/>
              <a:gd name="connsiteY116" fmla="*/ 1514932 h 1592811"/>
              <a:gd name="connsiteX117" fmla="*/ 0 w 9662615"/>
              <a:gd name="connsiteY117" fmla="*/ 0 h 1592811"/>
              <a:gd name="connsiteX0" fmla="*/ 0 w 9662615"/>
              <a:gd name="connsiteY0" fmla="*/ 0 h 1592811"/>
              <a:gd name="connsiteX1" fmla="*/ 9662615 w 9662615"/>
              <a:gd name="connsiteY1" fmla="*/ 0 h 1592811"/>
              <a:gd name="connsiteX2" fmla="*/ 9662615 w 9662615"/>
              <a:gd name="connsiteY2" fmla="*/ 1280346 h 1592811"/>
              <a:gd name="connsiteX3" fmla="*/ 9551077 w 9662615"/>
              <a:gd name="connsiteY3" fmla="*/ 1292033 h 1592811"/>
              <a:gd name="connsiteX4" fmla="*/ 9469546 w 9662615"/>
              <a:gd name="connsiteY4" fmla="*/ 1289837 h 1592811"/>
              <a:gd name="connsiteX5" fmla="*/ 9326260 w 9662615"/>
              <a:gd name="connsiteY5" fmla="*/ 1277155 h 1592811"/>
              <a:gd name="connsiteX6" fmla="*/ 9144767 w 9662615"/>
              <a:gd name="connsiteY6" fmla="*/ 1264120 h 1592811"/>
              <a:gd name="connsiteX7" fmla="*/ 8976400 w 9662615"/>
              <a:gd name="connsiteY7" fmla="*/ 1326661 h 1592811"/>
              <a:gd name="connsiteX8" fmla="*/ 8828711 w 9662615"/>
              <a:gd name="connsiteY8" fmla="*/ 1346394 h 1592811"/>
              <a:gd name="connsiteX9" fmla="*/ 8695953 w 9662615"/>
              <a:gd name="connsiteY9" fmla="*/ 1346784 h 1592811"/>
              <a:gd name="connsiteX10" fmla="*/ 8652191 w 9662615"/>
              <a:gd name="connsiteY10" fmla="*/ 1345903 h 1592811"/>
              <a:gd name="connsiteX11" fmla="*/ 8591582 w 9662615"/>
              <a:gd name="connsiteY11" fmla="*/ 1341666 h 1592811"/>
              <a:gd name="connsiteX12" fmla="*/ 8537336 w 9662615"/>
              <a:gd name="connsiteY12" fmla="*/ 1341684 h 1592811"/>
              <a:gd name="connsiteX13" fmla="*/ 8416849 w 9662615"/>
              <a:gd name="connsiteY13" fmla="*/ 1367085 h 1592811"/>
              <a:gd name="connsiteX14" fmla="*/ 8278355 w 9662615"/>
              <a:gd name="connsiteY14" fmla="*/ 1386569 h 1592811"/>
              <a:gd name="connsiteX15" fmla="*/ 8197961 w 9662615"/>
              <a:gd name="connsiteY15" fmla="*/ 1392804 h 1592811"/>
              <a:gd name="connsiteX16" fmla="*/ 8171196 w 9662615"/>
              <a:gd name="connsiteY16" fmla="*/ 1397216 h 1592811"/>
              <a:gd name="connsiteX17" fmla="*/ 8087910 w 9662615"/>
              <a:gd name="connsiteY17" fmla="*/ 1386449 h 1592811"/>
              <a:gd name="connsiteX18" fmla="*/ 7974579 w 9662615"/>
              <a:gd name="connsiteY18" fmla="*/ 1383439 h 1592811"/>
              <a:gd name="connsiteX19" fmla="*/ 7768351 w 9662615"/>
              <a:gd name="connsiteY19" fmla="*/ 1395051 h 1592811"/>
              <a:gd name="connsiteX20" fmla="*/ 7635985 w 9662615"/>
              <a:gd name="connsiteY20" fmla="*/ 1386363 h 1592811"/>
              <a:gd name="connsiteX21" fmla="*/ 7466069 w 9662615"/>
              <a:gd name="connsiteY21" fmla="*/ 1377654 h 1592811"/>
              <a:gd name="connsiteX22" fmla="*/ 7355642 w 9662615"/>
              <a:gd name="connsiteY22" fmla="*/ 1407761 h 1592811"/>
              <a:gd name="connsiteX23" fmla="*/ 7215220 w 9662615"/>
              <a:gd name="connsiteY23" fmla="*/ 1397856 h 1592811"/>
              <a:gd name="connsiteX24" fmla="*/ 7082147 w 9662615"/>
              <a:gd name="connsiteY24" fmla="*/ 1406113 h 1592811"/>
              <a:gd name="connsiteX25" fmla="*/ 6987129 w 9662615"/>
              <a:gd name="connsiteY25" fmla="*/ 1404834 h 1592811"/>
              <a:gd name="connsiteX26" fmla="*/ 6907567 w 9662615"/>
              <a:gd name="connsiteY26" fmla="*/ 1419149 h 1592811"/>
              <a:gd name="connsiteX27" fmla="*/ 6748428 w 9662615"/>
              <a:gd name="connsiteY27" fmla="*/ 1420308 h 1592811"/>
              <a:gd name="connsiteX28" fmla="*/ 6654257 w 9662615"/>
              <a:gd name="connsiteY28" fmla="*/ 1424143 h 1592811"/>
              <a:gd name="connsiteX29" fmla="*/ 6620123 w 9662615"/>
              <a:gd name="connsiteY29" fmla="*/ 1430535 h 1592811"/>
              <a:gd name="connsiteX30" fmla="*/ 6571355 w 9662615"/>
              <a:gd name="connsiteY30" fmla="*/ 1436144 h 1592811"/>
              <a:gd name="connsiteX31" fmla="*/ 6486557 w 9662615"/>
              <a:gd name="connsiteY31" fmla="*/ 1449861 h 1592811"/>
              <a:gd name="connsiteX32" fmla="*/ 6370419 w 9662615"/>
              <a:gd name="connsiteY32" fmla="*/ 1461649 h 1592811"/>
              <a:gd name="connsiteX33" fmla="*/ 6278839 w 9662615"/>
              <a:gd name="connsiteY33" fmla="*/ 1449160 h 1592811"/>
              <a:gd name="connsiteX34" fmla="*/ 6272455 w 9662615"/>
              <a:gd name="connsiteY34" fmla="*/ 1453191 h 1592811"/>
              <a:gd name="connsiteX35" fmla="*/ 6212659 w 9662615"/>
              <a:gd name="connsiteY35" fmla="*/ 1454850 h 1592811"/>
              <a:gd name="connsiteX36" fmla="*/ 6069317 w 9662615"/>
              <a:gd name="connsiteY36" fmla="*/ 1445838 h 1592811"/>
              <a:gd name="connsiteX37" fmla="*/ 5878477 w 9662615"/>
              <a:gd name="connsiteY37" fmla="*/ 1439180 h 1592811"/>
              <a:gd name="connsiteX38" fmla="*/ 5838387 w 9662615"/>
              <a:gd name="connsiteY38" fmla="*/ 1444679 h 1592811"/>
              <a:gd name="connsiteX39" fmla="*/ 5771136 w 9662615"/>
              <a:gd name="connsiteY39" fmla="*/ 1453639 h 1592811"/>
              <a:gd name="connsiteX40" fmla="*/ 5724081 w 9662615"/>
              <a:gd name="connsiteY40" fmla="*/ 1470431 h 1592811"/>
              <a:gd name="connsiteX41" fmla="*/ 5666577 w 9662615"/>
              <a:gd name="connsiteY41" fmla="*/ 1473921 h 1592811"/>
              <a:gd name="connsiteX42" fmla="*/ 5649068 w 9662615"/>
              <a:gd name="connsiteY42" fmla="*/ 1461676 h 1592811"/>
              <a:gd name="connsiteX43" fmla="*/ 5588902 w 9662615"/>
              <a:gd name="connsiteY43" fmla="*/ 1469647 h 1592811"/>
              <a:gd name="connsiteX44" fmla="*/ 5498090 w 9662615"/>
              <a:gd name="connsiteY44" fmla="*/ 1483173 h 1592811"/>
              <a:gd name="connsiteX45" fmla="*/ 5444641 w 9662615"/>
              <a:gd name="connsiteY45" fmla="*/ 1487602 h 1592811"/>
              <a:gd name="connsiteX46" fmla="*/ 5299812 w 9662615"/>
              <a:gd name="connsiteY46" fmla="*/ 1503362 h 1592811"/>
              <a:gd name="connsiteX47" fmla="*/ 5245752 w 9662615"/>
              <a:gd name="connsiteY47" fmla="*/ 1520612 h 1592811"/>
              <a:gd name="connsiteX48" fmla="*/ 5177807 w 9662615"/>
              <a:gd name="connsiteY48" fmla="*/ 1526802 h 1592811"/>
              <a:gd name="connsiteX49" fmla="*/ 5113910 w 9662615"/>
              <a:gd name="connsiteY49" fmla="*/ 1533205 h 1592811"/>
              <a:gd name="connsiteX50" fmla="*/ 5059484 w 9662615"/>
              <a:gd name="connsiteY50" fmla="*/ 1546802 h 1592811"/>
              <a:gd name="connsiteX51" fmla="*/ 5038524 w 9662615"/>
              <a:gd name="connsiteY51" fmla="*/ 1545675 h 1592811"/>
              <a:gd name="connsiteX52" fmla="*/ 5026564 w 9662615"/>
              <a:gd name="connsiteY52" fmla="*/ 1545376 h 1592811"/>
              <a:gd name="connsiteX53" fmla="*/ 4969433 w 9662615"/>
              <a:gd name="connsiteY53" fmla="*/ 1550865 h 1592811"/>
              <a:gd name="connsiteX54" fmla="*/ 4871726 w 9662615"/>
              <a:gd name="connsiteY54" fmla="*/ 1570584 h 1592811"/>
              <a:gd name="connsiteX55" fmla="*/ 4843267 w 9662615"/>
              <a:gd name="connsiteY55" fmla="*/ 1561459 h 1592811"/>
              <a:gd name="connsiteX56" fmla="*/ 4821058 w 9662615"/>
              <a:gd name="connsiteY56" fmla="*/ 1553078 h 1592811"/>
              <a:gd name="connsiteX57" fmla="*/ 4791466 w 9662615"/>
              <a:gd name="connsiteY57" fmla="*/ 1561324 h 1592811"/>
              <a:gd name="connsiteX58" fmla="*/ 4784247 w 9662615"/>
              <a:gd name="connsiteY58" fmla="*/ 1562342 h 1592811"/>
              <a:gd name="connsiteX59" fmla="*/ 4739309 w 9662615"/>
              <a:gd name="connsiteY59" fmla="*/ 1553948 h 1592811"/>
              <a:gd name="connsiteX60" fmla="*/ 4697562 w 9662615"/>
              <a:gd name="connsiteY60" fmla="*/ 1551206 h 1592811"/>
              <a:gd name="connsiteX61" fmla="*/ 4650737 w 9662615"/>
              <a:gd name="connsiteY61" fmla="*/ 1537381 h 1592811"/>
              <a:gd name="connsiteX62" fmla="*/ 4583150 w 9662615"/>
              <a:gd name="connsiteY62" fmla="*/ 1529064 h 1592811"/>
              <a:gd name="connsiteX63" fmla="*/ 4521734 w 9662615"/>
              <a:gd name="connsiteY63" fmla="*/ 1529359 h 1592811"/>
              <a:gd name="connsiteX64" fmla="*/ 4382398 w 9662615"/>
              <a:gd name="connsiteY64" fmla="*/ 1534108 h 1592811"/>
              <a:gd name="connsiteX65" fmla="*/ 4221826 w 9662615"/>
              <a:gd name="connsiteY65" fmla="*/ 1500972 h 1592811"/>
              <a:gd name="connsiteX66" fmla="*/ 4096601 w 9662615"/>
              <a:gd name="connsiteY66" fmla="*/ 1521563 h 1592811"/>
              <a:gd name="connsiteX67" fmla="*/ 4002441 w 9662615"/>
              <a:gd name="connsiteY67" fmla="*/ 1528912 h 1592811"/>
              <a:gd name="connsiteX68" fmla="*/ 3833906 w 9662615"/>
              <a:gd name="connsiteY68" fmla="*/ 1516637 h 1592811"/>
              <a:gd name="connsiteX69" fmla="*/ 3763845 w 9662615"/>
              <a:gd name="connsiteY69" fmla="*/ 1501782 h 1592811"/>
              <a:gd name="connsiteX70" fmla="*/ 3641778 w 9662615"/>
              <a:gd name="connsiteY70" fmla="*/ 1505446 h 1592811"/>
              <a:gd name="connsiteX71" fmla="*/ 3565233 w 9662615"/>
              <a:gd name="connsiteY71" fmla="*/ 1515122 h 1592811"/>
              <a:gd name="connsiteX72" fmla="*/ 3560267 w 9662615"/>
              <a:gd name="connsiteY72" fmla="*/ 1516288 h 1592811"/>
              <a:gd name="connsiteX73" fmla="*/ 3540258 w 9662615"/>
              <a:gd name="connsiteY73" fmla="*/ 1516976 h 1592811"/>
              <a:gd name="connsiteX74" fmla="*/ 3534780 w 9662615"/>
              <a:gd name="connsiteY74" fmla="*/ 1522141 h 1592811"/>
              <a:gd name="connsiteX75" fmla="*/ 3504783 w 9662615"/>
              <a:gd name="connsiteY75" fmla="*/ 1526739 h 1592811"/>
              <a:gd name="connsiteX76" fmla="*/ 3430805 w 9662615"/>
              <a:gd name="connsiteY76" fmla="*/ 1542521 h 1592811"/>
              <a:gd name="connsiteX77" fmla="*/ 3292707 w 9662615"/>
              <a:gd name="connsiteY77" fmla="*/ 1520490 h 1592811"/>
              <a:gd name="connsiteX78" fmla="*/ 3187872 w 9662615"/>
              <a:gd name="connsiteY78" fmla="*/ 1519991 h 1592811"/>
              <a:gd name="connsiteX79" fmla="*/ 3148026 w 9662615"/>
              <a:gd name="connsiteY79" fmla="*/ 1524777 h 1592811"/>
              <a:gd name="connsiteX80" fmla="*/ 3092394 w 9662615"/>
              <a:gd name="connsiteY80" fmla="*/ 1528115 h 1592811"/>
              <a:gd name="connsiteX81" fmla="*/ 2994200 w 9662615"/>
              <a:gd name="connsiteY81" fmla="*/ 1537857 h 1592811"/>
              <a:gd name="connsiteX82" fmla="*/ 2862301 w 9662615"/>
              <a:gd name="connsiteY82" fmla="*/ 1544250 h 1592811"/>
              <a:gd name="connsiteX83" fmla="*/ 2766335 w 9662615"/>
              <a:gd name="connsiteY83" fmla="*/ 1527662 h 1592811"/>
              <a:gd name="connsiteX84" fmla="*/ 2757836 w 9662615"/>
              <a:gd name="connsiteY84" fmla="*/ 1531371 h 1592811"/>
              <a:gd name="connsiteX85" fmla="*/ 2691555 w 9662615"/>
              <a:gd name="connsiteY85" fmla="*/ 1530283 h 1592811"/>
              <a:gd name="connsiteX86" fmla="*/ 2491676 w 9662615"/>
              <a:gd name="connsiteY86" fmla="*/ 1500859 h 1592811"/>
              <a:gd name="connsiteX87" fmla="*/ 2378036 w 9662615"/>
              <a:gd name="connsiteY87" fmla="*/ 1520645 h 1592811"/>
              <a:gd name="connsiteX88" fmla="*/ 2284269 w 9662615"/>
              <a:gd name="connsiteY88" fmla="*/ 1503068 h 1592811"/>
              <a:gd name="connsiteX89" fmla="*/ 2207104 w 9662615"/>
              <a:gd name="connsiteY89" fmla="*/ 1508888 h 1592811"/>
              <a:gd name="connsiteX90" fmla="*/ 2149226 w 9662615"/>
              <a:gd name="connsiteY90" fmla="*/ 1523409 h 1592811"/>
              <a:gd name="connsiteX91" fmla="*/ 2084783 w 9662615"/>
              <a:gd name="connsiteY91" fmla="*/ 1524245 h 1592811"/>
              <a:gd name="connsiteX92" fmla="*/ 2070075 w 9662615"/>
              <a:gd name="connsiteY92" fmla="*/ 1511285 h 1592811"/>
              <a:gd name="connsiteX93" fmla="*/ 2001057 w 9662615"/>
              <a:gd name="connsiteY93" fmla="*/ 1516449 h 1592811"/>
              <a:gd name="connsiteX94" fmla="*/ 1896330 w 9662615"/>
              <a:gd name="connsiteY94" fmla="*/ 1525725 h 1592811"/>
              <a:gd name="connsiteX95" fmla="*/ 1835994 w 9662615"/>
              <a:gd name="connsiteY95" fmla="*/ 1527678 h 1592811"/>
              <a:gd name="connsiteX96" fmla="*/ 1671119 w 9662615"/>
              <a:gd name="connsiteY96" fmla="*/ 1536701 h 1592811"/>
              <a:gd name="connsiteX97" fmla="*/ 1601337 w 9662615"/>
              <a:gd name="connsiteY97" fmla="*/ 1548552 h 1592811"/>
              <a:gd name="connsiteX98" fmla="*/ 1407755 w 9662615"/>
              <a:gd name="connsiteY98" fmla="*/ 1571444 h 1592811"/>
              <a:gd name="connsiteX99" fmla="*/ 1291872 w 9662615"/>
              <a:gd name="connsiteY99" fmla="*/ 1579471 h 1592811"/>
              <a:gd name="connsiteX100" fmla="*/ 1249226 w 9662615"/>
              <a:gd name="connsiteY100" fmla="*/ 1583140 h 1592811"/>
              <a:gd name="connsiteX101" fmla="*/ 1181938 w 9662615"/>
              <a:gd name="connsiteY101" fmla="*/ 1592789 h 1592811"/>
              <a:gd name="connsiteX102" fmla="*/ 1091432 w 9662615"/>
              <a:gd name="connsiteY102" fmla="*/ 1571003 h 1592811"/>
              <a:gd name="connsiteX103" fmla="*/ 940355 w 9662615"/>
              <a:gd name="connsiteY103" fmla="*/ 1560638 h 1592811"/>
              <a:gd name="connsiteX104" fmla="*/ 868264 w 9662615"/>
              <a:gd name="connsiteY104" fmla="*/ 1566392 h 1592811"/>
              <a:gd name="connsiteX105" fmla="*/ 792765 w 9662615"/>
              <a:gd name="connsiteY105" fmla="*/ 1563102 h 1592811"/>
              <a:gd name="connsiteX106" fmla="*/ 653153 w 9662615"/>
              <a:gd name="connsiteY106" fmla="*/ 1563516 h 1592811"/>
              <a:gd name="connsiteX107" fmla="*/ 541933 w 9662615"/>
              <a:gd name="connsiteY107" fmla="*/ 1561051 h 1592811"/>
              <a:gd name="connsiteX108" fmla="*/ 472797 w 9662615"/>
              <a:gd name="connsiteY108" fmla="*/ 1568904 h 1592811"/>
              <a:gd name="connsiteX109" fmla="*/ 396059 w 9662615"/>
              <a:gd name="connsiteY109" fmla="*/ 1560970 h 1592811"/>
              <a:gd name="connsiteX110" fmla="*/ 336819 w 9662615"/>
              <a:gd name="connsiteY110" fmla="*/ 1560892 h 1592811"/>
              <a:gd name="connsiteX111" fmla="*/ 267163 w 9662615"/>
              <a:gd name="connsiteY111" fmla="*/ 1531913 h 1592811"/>
              <a:gd name="connsiteX112" fmla="*/ 196644 w 9662615"/>
              <a:gd name="connsiteY112" fmla="*/ 1524565 h 1592811"/>
              <a:gd name="connsiteX113" fmla="*/ 86819 w 9662615"/>
              <a:gd name="connsiteY113" fmla="*/ 1519517 h 1592811"/>
              <a:gd name="connsiteX114" fmla="*/ 53369 w 9662615"/>
              <a:gd name="connsiteY114" fmla="*/ 1516853 h 1592811"/>
              <a:gd name="connsiteX115" fmla="*/ 2359 w 9662615"/>
              <a:gd name="connsiteY115" fmla="*/ 1515247 h 1592811"/>
              <a:gd name="connsiteX116" fmla="*/ 0 w 9662615"/>
              <a:gd name="connsiteY116" fmla="*/ 1514932 h 1592811"/>
              <a:gd name="connsiteX117" fmla="*/ 0 w 9662615"/>
              <a:gd name="connsiteY117" fmla="*/ 0 h 1592811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565233 w 9662615"/>
              <a:gd name="connsiteY71" fmla="*/ 1515122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34780 w 9662615"/>
              <a:gd name="connsiteY74" fmla="*/ 1522141 h 1603018"/>
              <a:gd name="connsiteX75" fmla="*/ 3504783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601337 w 9662615"/>
              <a:gd name="connsiteY97" fmla="*/ 1548552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565233 w 9662615"/>
              <a:gd name="connsiteY71" fmla="*/ 1515122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34780 w 9662615"/>
              <a:gd name="connsiteY74" fmla="*/ 1522141 h 1603018"/>
              <a:gd name="connsiteX75" fmla="*/ 3504783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565233 w 9662615"/>
              <a:gd name="connsiteY71" fmla="*/ 1515122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34780 w 9662615"/>
              <a:gd name="connsiteY74" fmla="*/ 1522141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565233 w 9662615"/>
              <a:gd name="connsiteY71" fmla="*/ 1515122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612941 w 9662615"/>
              <a:gd name="connsiteY71" fmla="*/ 1411755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612941 w 9662615"/>
              <a:gd name="connsiteY71" fmla="*/ 141175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12941 w 9662615"/>
              <a:gd name="connsiteY71" fmla="*/ 141175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81031 w 9662615"/>
              <a:gd name="connsiteY90" fmla="*/ 1531361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81031 w 9662615"/>
              <a:gd name="connsiteY90" fmla="*/ 1531361 h 1603018"/>
              <a:gd name="connsiteX91" fmla="*/ 211261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81031 w 9662615"/>
              <a:gd name="connsiteY90" fmla="*/ 1531361 h 1603018"/>
              <a:gd name="connsiteX91" fmla="*/ 2112613 w 9662615"/>
              <a:gd name="connsiteY91" fmla="*/ 1524245 h 1603018"/>
              <a:gd name="connsiteX92" fmla="*/ 2046221 w 9662615"/>
              <a:gd name="connsiteY92" fmla="*/ 1523212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81031 w 9662615"/>
              <a:gd name="connsiteY90" fmla="*/ 1531361 h 1603018"/>
              <a:gd name="connsiteX91" fmla="*/ 2112613 w 9662615"/>
              <a:gd name="connsiteY91" fmla="*/ 1524245 h 1603018"/>
              <a:gd name="connsiteX92" fmla="*/ 2046221 w 9662615"/>
              <a:gd name="connsiteY92" fmla="*/ 1523212 h 1603018"/>
              <a:gd name="connsiteX93" fmla="*/ 2001057 w 9662615"/>
              <a:gd name="connsiteY93" fmla="*/ 1516449 h 1603018"/>
              <a:gd name="connsiteX94" fmla="*/ 1920184 w 9662615"/>
              <a:gd name="connsiteY94" fmla="*/ 1533676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</a:cxnLst>
            <a:rect l="l" t="t" r="r" b="b"/>
            <a:pathLst>
              <a:path w="9662615" h="1603018">
                <a:moveTo>
                  <a:pt x="0" y="0"/>
                </a:moveTo>
                <a:lnTo>
                  <a:pt x="9662615" y="0"/>
                </a:lnTo>
                <a:lnTo>
                  <a:pt x="9662615" y="1280346"/>
                </a:lnTo>
                <a:lnTo>
                  <a:pt x="9551077" y="1292033"/>
                </a:lnTo>
                <a:cubicBezTo>
                  <a:pt x="9489925" y="1291588"/>
                  <a:pt x="9543615" y="1296257"/>
                  <a:pt x="9469546" y="1289837"/>
                </a:cubicBezTo>
                <a:cubicBezTo>
                  <a:pt x="9413040" y="1331485"/>
                  <a:pt x="9340031" y="1268376"/>
                  <a:pt x="9326260" y="1277155"/>
                </a:cubicBezTo>
                <a:cubicBezTo>
                  <a:pt x="9234251" y="1284900"/>
                  <a:pt x="9225377" y="1258935"/>
                  <a:pt x="9144767" y="1264120"/>
                </a:cubicBezTo>
                <a:cubicBezTo>
                  <a:pt x="9159115" y="1310075"/>
                  <a:pt x="9066692" y="1304806"/>
                  <a:pt x="8976400" y="1326661"/>
                </a:cubicBezTo>
                <a:cubicBezTo>
                  <a:pt x="8931920" y="1325947"/>
                  <a:pt x="8871807" y="1351060"/>
                  <a:pt x="8828711" y="1346394"/>
                </a:cubicBezTo>
                <a:cubicBezTo>
                  <a:pt x="8809650" y="1326213"/>
                  <a:pt x="8718313" y="1358527"/>
                  <a:pt x="8695953" y="1346784"/>
                </a:cubicBezTo>
                <a:cubicBezTo>
                  <a:pt x="8694290" y="1355317"/>
                  <a:pt x="8661526" y="1349865"/>
                  <a:pt x="8652191" y="1345903"/>
                </a:cubicBezTo>
                <a:cubicBezTo>
                  <a:pt x="8641363" y="1349626"/>
                  <a:pt x="8603292" y="1341304"/>
                  <a:pt x="8591582" y="1341666"/>
                </a:cubicBezTo>
                <a:cubicBezTo>
                  <a:pt x="8568421" y="1323004"/>
                  <a:pt x="8565847" y="1352287"/>
                  <a:pt x="8537336" y="1341684"/>
                </a:cubicBezTo>
                <a:cubicBezTo>
                  <a:pt x="8524809" y="1348019"/>
                  <a:pt x="8445703" y="1377667"/>
                  <a:pt x="8416849" y="1367085"/>
                </a:cubicBezTo>
                <a:cubicBezTo>
                  <a:pt x="8350736" y="1379599"/>
                  <a:pt x="8346589" y="1391624"/>
                  <a:pt x="8278355" y="1386569"/>
                </a:cubicBezTo>
                <a:cubicBezTo>
                  <a:pt x="8268756" y="1398649"/>
                  <a:pt x="8183331" y="1371185"/>
                  <a:pt x="8197961" y="1392804"/>
                </a:cubicBezTo>
                <a:cubicBezTo>
                  <a:pt x="8175189" y="1391748"/>
                  <a:pt x="8158503" y="1383145"/>
                  <a:pt x="8171196" y="1397216"/>
                </a:cubicBezTo>
                <a:cubicBezTo>
                  <a:pt x="8141821" y="1397466"/>
                  <a:pt x="8125626" y="1386947"/>
                  <a:pt x="8087910" y="1386449"/>
                </a:cubicBezTo>
                <a:cubicBezTo>
                  <a:pt x="8029319" y="1362701"/>
                  <a:pt x="8020916" y="1407035"/>
                  <a:pt x="7974579" y="1383439"/>
                </a:cubicBezTo>
                <a:cubicBezTo>
                  <a:pt x="7912074" y="1402493"/>
                  <a:pt x="7841761" y="1389550"/>
                  <a:pt x="7768351" y="1395051"/>
                </a:cubicBezTo>
                <a:cubicBezTo>
                  <a:pt x="7741665" y="1390266"/>
                  <a:pt x="7663663" y="1410813"/>
                  <a:pt x="7635985" y="1386363"/>
                </a:cubicBezTo>
                <a:cubicBezTo>
                  <a:pt x="7646173" y="1415707"/>
                  <a:pt x="7542198" y="1378410"/>
                  <a:pt x="7466069" y="1377654"/>
                </a:cubicBezTo>
                <a:cubicBezTo>
                  <a:pt x="7427626" y="1403818"/>
                  <a:pt x="7337822" y="1398948"/>
                  <a:pt x="7355642" y="1407761"/>
                </a:cubicBezTo>
                <a:cubicBezTo>
                  <a:pt x="7270634" y="1390553"/>
                  <a:pt x="7306340" y="1403822"/>
                  <a:pt x="7215220" y="1397856"/>
                </a:cubicBezTo>
                <a:cubicBezTo>
                  <a:pt x="7175381" y="1421457"/>
                  <a:pt x="7122339" y="1428094"/>
                  <a:pt x="7082147" y="1406113"/>
                </a:cubicBezTo>
                <a:cubicBezTo>
                  <a:pt x="7040624" y="1425217"/>
                  <a:pt x="7029993" y="1391726"/>
                  <a:pt x="6987129" y="1404834"/>
                </a:cubicBezTo>
                <a:cubicBezTo>
                  <a:pt x="6953477" y="1411964"/>
                  <a:pt x="6957479" y="1421694"/>
                  <a:pt x="6907567" y="1419149"/>
                </a:cubicBezTo>
                <a:cubicBezTo>
                  <a:pt x="6863513" y="1408514"/>
                  <a:pt x="6803088" y="1434619"/>
                  <a:pt x="6748428" y="1420308"/>
                </a:cubicBezTo>
                <a:cubicBezTo>
                  <a:pt x="6728317" y="1416860"/>
                  <a:pt x="6666046" y="1417296"/>
                  <a:pt x="6654257" y="1424143"/>
                </a:cubicBezTo>
                <a:cubicBezTo>
                  <a:pt x="6641271" y="1425628"/>
                  <a:pt x="6626125" y="1423202"/>
                  <a:pt x="6620123" y="1430535"/>
                </a:cubicBezTo>
                <a:cubicBezTo>
                  <a:pt x="6610208" y="1439359"/>
                  <a:pt x="6564906" y="1425734"/>
                  <a:pt x="6571355" y="1436144"/>
                </a:cubicBezTo>
                <a:cubicBezTo>
                  <a:pt x="6539188" y="1426808"/>
                  <a:pt x="6513602" y="1445293"/>
                  <a:pt x="6486557" y="1449861"/>
                </a:cubicBezTo>
                <a:cubicBezTo>
                  <a:pt x="6461221" y="1440598"/>
                  <a:pt x="6429457" y="1459319"/>
                  <a:pt x="6370419" y="1461649"/>
                </a:cubicBezTo>
                <a:cubicBezTo>
                  <a:pt x="6342558" y="1450937"/>
                  <a:pt x="6330664" y="1463365"/>
                  <a:pt x="6278839" y="1449160"/>
                </a:cubicBezTo>
                <a:cubicBezTo>
                  <a:pt x="6277206" y="1450621"/>
                  <a:pt x="6275057" y="1451978"/>
                  <a:pt x="6272455" y="1453191"/>
                </a:cubicBezTo>
                <a:cubicBezTo>
                  <a:pt x="6257338" y="1460236"/>
                  <a:pt x="6230567" y="1460979"/>
                  <a:pt x="6212659" y="1454850"/>
                </a:cubicBezTo>
                <a:cubicBezTo>
                  <a:pt x="6130994" y="1436046"/>
                  <a:pt x="6135790" y="1448771"/>
                  <a:pt x="6069317" y="1445838"/>
                </a:cubicBezTo>
                <a:cubicBezTo>
                  <a:pt x="5994738" y="1444791"/>
                  <a:pt x="5975991" y="1456673"/>
                  <a:pt x="5878477" y="1439180"/>
                </a:cubicBezTo>
                <a:cubicBezTo>
                  <a:pt x="5870803" y="1447519"/>
                  <a:pt x="5859206" y="1448153"/>
                  <a:pt x="5838387" y="1444679"/>
                </a:cubicBezTo>
                <a:cubicBezTo>
                  <a:pt x="5802317" y="1444778"/>
                  <a:pt x="5810848" y="1465165"/>
                  <a:pt x="5771136" y="1453639"/>
                </a:cubicBezTo>
                <a:cubicBezTo>
                  <a:pt x="5780732" y="1464484"/>
                  <a:pt x="5704275" y="1459369"/>
                  <a:pt x="5724081" y="1470431"/>
                </a:cubicBezTo>
                <a:cubicBezTo>
                  <a:pt x="5703536" y="1480946"/>
                  <a:pt x="5687323" y="1464719"/>
                  <a:pt x="5666577" y="1473921"/>
                </a:cubicBezTo>
                <a:cubicBezTo>
                  <a:pt x="5640974" y="1476520"/>
                  <a:pt x="5678275" y="1461854"/>
                  <a:pt x="5649068" y="1461676"/>
                </a:cubicBezTo>
                <a:cubicBezTo>
                  <a:pt x="5614218" y="1463443"/>
                  <a:pt x="5608578" y="1443299"/>
                  <a:pt x="5588902" y="1469647"/>
                </a:cubicBezTo>
                <a:cubicBezTo>
                  <a:pt x="5550386" y="1464321"/>
                  <a:pt x="5546573" y="1476049"/>
                  <a:pt x="5498090" y="1483173"/>
                </a:cubicBezTo>
                <a:cubicBezTo>
                  <a:pt x="5475226" y="1477314"/>
                  <a:pt x="5459293" y="1480930"/>
                  <a:pt x="5444641" y="1487602"/>
                </a:cubicBezTo>
                <a:cubicBezTo>
                  <a:pt x="5395328" y="1487320"/>
                  <a:pt x="5353572" y="1498007"/>
                  <a:pt x="5299812" y="1503362"/>
                </a:cubicBezTo>
                <a:cubicBezTo>
                  <a:pt x="5238326" y="1497756"/>
                  <a:pt x="5303225" y="1514963"/>
                  <a:pt x="5245752" y="1520612"/>
                </a:cubicBezTo>
                <a:cubicBezTo>
                  <a:pt x="5190753" y="1507732"/>
                  <a:pt x="5205712" y="1518627"/>
                  <a:pt x="5177807" y="1526802"/>
                </a:cubicBezTo>
                <a:lnTo>
                  <a:pt x="5113910" y="1533205"/>
                </a:lnTo>
                <a:lnTo>
                  <a:pt x="5059484" y="1546802"/>
                </a:lnTo>
                <a:lnTo>
                  <a:pt x="5038524" y="1545675"/>
                </a:lnTo>
                <a:lnTo>
                  <a:pt x="5026564" y="1545376"/>
                </a:lnTo>
                <a:cubicBezTo>
                  <a:pt x="5006873" y="1544046"/>
                  <a:pt x="4987701" y="1552900"/>
                  <a:pt x="4969433" y="1550865"/>
                </a:cubicBezTo>
                <a:cubicBezTo>
                  <a:pt x="4943627" y="1555066"/>
                  <a:pt x="4892754" y="1568818"/>
                  <a:pt x="4871726" y="1570584"/>
                </a:cubicBezTo>
                <a:cubicBezTo>
                  <a:pt x="4863638" y="1570310"/>
                  <a:pt x="4846771" y="1559566"/>
                  <a:pt x="4843267" y="1561459"/>
                </a:cubicBezTo>
                <a:lnTo>
                  <a:pt x="4821058" y="1553078"/>
                </a:lnTo>
                <a:lnTo>
                  <a:pt x="4791466" y="1561324"/>
                </a:lnTo>
                <a:lnTo>
                  <a:pt x="4784247" y="1562342"/>
                </a:lnTo>
                <a:cubicBezTo>
                  <a:pt x="4770593" y="1574121"/>
                  <a:pt x="4776816" y="1558072"/>
                  <a:pt x="4739309" y="1553948"/>
                </a:cubicBezTo>
                <a:cubicBezTo>
                  <a:pt x="4684311" y="1578213"/>
                  <a:pt x="4712803" y="1566697"/>
                  <a:pt x="4697562" y="1551206"/>
                </a:cubicBezTo>
                <a:lnTo>
                  <a:pt x="4650737" y="1537381"/>
                </a:lnTo>
                <a:cubicBezTo>
                  <a:pt x="4628208" y="1530633"/>
                  <a:pt x="4609654" y="1567617"/>
                  <a:pt x="4583150" y="1529064"/>
                </a:cubicBezTo>
                <a:cubicBezTo>
                  <a:pt x="4575879" y="1527088"/>
                  <a:pt x="4527005" y="1532552"/>
                  <a:pt x="4521734" y="1529359"/>
                </a:cubicBezTo>
                <a:cubicBezTo>
                  <a:pt x="4457980" y="1517590"/>
                  <a:pt x="4465052" y="1532003"/>
                  <a:pt x="4382398" y="1534108"/>
                </a:cubicBezTo>
                <a:cubicBezTo>
                  <a:pt x="4347480" y="1506889"/>
                  <a:pt x="4310783" y="1494709"/>
                  <a:pt x="4221826" y="1500972"/>
                </a:cubicBezTo>
                <a:cubicBezTo>
                  <a:pt x="4174471" y="1526598"/>
                  <a:pt x="4136675" y="1542031"/>
                  <a:pt x="4096601" y="1521563"/>
                </a:cubicBezTo>
                <a:cubicBezTo>
                  <a:pt x="4015086" y="1550501"/>
                  <a:pt x="3986123" y="1519347"/>
                  <a:pt x="4002441" y="1528912"/>
                </a:cubicBezTo>
                <a:cubicBezTo>
                  <a:pt x="3967120" y="1539744"/>
                  <a:pt x="3931774" y="1526729"/>
                  <a:pt x="3833906" y="1516637"/>
                </a:cubicBezTo>
                <a:cubicBezTo>
                  <a:pt x="3781438" y="1538249"/>
                  <a:pt x="3822855" y="1526006"/>
                  <a:pt x="3763845" y="1501782"/>
                </a:cubicBezTo>
                <a:cubicBezTo>
                  <a:pt x="3734533" y="1525292"/>
                  <a:pt x="3677359" y="1524487"/>
                  <a:pt x="3673583" y="1501471"/>
                </a:cubicBezTo>
                <a:cubicBezTo>
                  <a:pt x="3663687" y="1502855"/>
                  <a:pt x="3650245" y="1528777"/>
                  <a:pt x="3640771" y="1531025"/>
                </a:cubicBezTo>
                <a:lnTo>
                  <a:pt x="3576170" y="1516288"/>
                </a:lnTo>
                <a:lnTo>
                  <a:pt x="3540258" y="1516976"/>
                </a:lnTo>
                <a:lnTo>
                  <a:pt x="3522853" y="1538044"/>
                </a:lnTo>
                <a:lnTo>
                  <a:pt x="3480929" y="1526739"/>
                </a:lnTo>
                <a:cubicBezTo>
                  <a:pt x="3469671" y="1527693"/>
                  <a:pt x="3444273" y="1543724"/>
                  <a:pt x="3430805" y="1542521"/>
                </a:cubicBezTo>
                <a:cubicBezTo>
                  <a:pt x="3386352" y="1529947"/>
                  <a:pt x="3347457" y="1537200"/>
                  <a:pt x="3292707" y="1520490"/>
                </a:cubicBezTo>
                <a:cubicBezTo>
                  <a:pt x="3271897" y="1516147"/>
                  <a:pt x="3203347" y="1513732"/>
                  <a:pt x="3187872" y="1519991"/>
                </a:cubicBezTo>
                <a:cubicBezTo>
                  <a:pt x="3173062" y="1520872"/>
                  <a:pt x="3157325" y="1517771"/>
                  <a:pt x="3148026" y="1524777"/>
                </a:cubicBezTo>
                <a:cubicBezTo>
                  <a:pt x="3133878" y="1533085"/>
                  <a:pt x="3089156" y="1517485"/>
                  <a:pt x="3092394" y="1528115"/>
                </a:cubicBezTo>
                <a:cubicBezTo>
                  <a:pt x="3060512" y="1517374"/>
                  <a:pt x="3025593" y="1534558"/>
                  <a:pt x="2994200" y="1537857"/>
                </a:cubicBezTo>
                <a:cubicBezTo>
                  <a:pt x="2969798" y="1527501"/>
                  <a:pt x="2927999" y="1544636"/>
                  <a:pt x="2862301" y="1544250"/>
                </a:cubicBezTo>
                <a:cubicBezTo>
                  <a:pt x="2835658" y="1532340"/>
                  <a:pt x="2818008" y="1544135"/>
                  <a:pt x="2766335" y="1527662"/>
                </a:cubicBezTo>
                <a:cubicBezTo>
                  <a:pt x="2764004" y="1529036"/>
                  <a:pt x="2761142" y="1530285"/>
                  <a:pt x="2757836" y="1531371"/>
                </a:cubicBezTo>
                <a:cubicBezTo>
                  <a:pt x="2738633" y="1537675"/>
                  <a:pt x="2708957" y="1537188"/>
                  <a:pt x="2691555" y="1530283"/>
                </a:cubicBezTo>
                <a:cubicBezTo>
                  <a:pt x="2608810" y="1507878"/>
                  <a:pt x="2611304" y="1510787"/>
                  <a:pt x="2539383" y="1504835"/>
                </a:cubicBezTo>
                <a:cubicBezTo>
                  <a:pt x="2457862" y="1500384"/>
                  <a:pt x="2478670" y="1542474"/>
                  <a:pt x="2378036" y="1520645"/>
                </a:cubicBezTo>
                <a:cubicBezTo>
                  <a:pt x="2366529" y="1528574"/>
                  <a:pt x="2341629" y="1515421"/>
                  <a:pt x="2320049" y="1511019"/>
                </a:cubicBezTo>
                <a:cubicBezTo>
                  <a:pt x="2280399" y="1509467"/>
                  <a:pt x="2278267" y="1522148"/>
                  <a:pt x="2238909" y="1508888"/>
                </a:cubicBezTo>
                <a:cubicBezTo>
                  <a:pt x="2245444" y="1520095"/>
                  <a:pt x="2163364" y="1519472"/>
                  <a:pt x="2181031" y="1531361"/>
                </a:cubicBezTo>
                <a:cubicBezTo>
                  <a:pt x="2154585" y="1540861"/>
                  <a:pt x="2138796" y="1516056"/>
                  <a:pt x="2112613" y="1524245"/>
                </a:cubicBezTo>
                <a:cubicBezTo>
                  <a:pt x="2083537" y="1525655"/>
                  <a:pt x="2078233" y="1524725"/>
                  <a:pt x="2046221" y="1523212"/>
                </a:cubicBezTo>
                <a:cubicBezTo>
                  <a:pt x="2007296" y="1523373"/>
                  <a:pt x="2032394" y="1491187"/>
                  <a:pt x="2001057" y="1516449"/>
                </a:cubicBezTo>
                <a:cubicBezTo>
                  <a:pt x="1960724" y="1509398"/>
                  <a:pt x="1976058" y="1528820"/>
                  <a:pt x="1920184" y="1533676"/>
                </a:cubicBezTo>
                <a:cubicBezTo>
                  <a:pt x="1897238" y="1526813"/>
                  <a:pt x="1877505" y="1527174"/>
                  <a:pt x="1835994" y="1527678"/>
                </a:cubicBezTo>
                <a:cubicBezTo>
                  <a:pt x="1794483" y="1528182"/>
                  <a:pt x="1726077" y="1533693"/>
                  <a:pt x="1671119" y="1536701"/>
                </a:cubicBezTo>
                <a:cubicBezTo>
                  <a:pt x="1605663" y="1528324"/>
                  <a:pt x="1630763" y="1553523"/>
                  <a:pt x="1565556" y="1556503"/>
                </a:cubicBezTo>
                <a:cubicBezTo>
                  <a:pt x="1501959" y="1539013"/>
                  <a:pt x="1462468" y="1572800"/>
                  <a:pt x="1407755" y="1571444"/>
                </a:cubicBezTo>
                <a:cubicBezTo>
                  <a:pt x="1319286" y="1555448"/>
                  <a:pt x="1429251" y="1585263"/>
                  <a:pt x="1291872" y="1579471"/>
                </a:cubicBezTo>
                <a:cubicBezTo>
                  <a:pt x="1284192" y="1576816"/>
                  <a:pt x="1243590" y="1599390"/>
                  <a:pt x="1245251" y="1603018"/>
                </a:cubicBezTo>
                <a:cubicBezTo>
                  <a:pt x="1236562" y="1601891"/>
                  <a:pt x="1184091" y="1586977"/>
                  <a:pt x="1181938" y="1592789"/>
                </a:cubicBezTo>
                <a:cubicBezTo>
                  <a:pt x="1138153" y="1593474"/>
                  <a:pt x="1130439" y="1578153"/>
                  <a:pt x="1091432" y="1571003"/>
                </a:cubicBezTo>
                <a:cubicBezTo>
                  <a:pt x="1007000" y="1580980"/>
                  <a:pt x="1001377" y="1557850"/>
                  <a:pt x="940355" y="1560638"/>
                </a:cubicBezTo>
                <a:cubicBezTo>
                  <a:pt x="891367" y="1572083"/>
                  <a:pt x="924846" y="1558773"/>
                  <a:pt x="868264" y="1566392"/>
                </a:cubicBezTo>
                <a:cubicBezTo>
                  <a:pt x="848640" y="1547574"/>
                  <a:pt x="814997" y="1568391"/>
                  <a:pt x="792765" y="1563102"/>
                </a:cubicBezTo>
                <a:cubicBezTo>
                  <a:pt x="758082" y="1585102"/>
                  <a:pt x="689950" y="1563038"/>
                  <a:pt x="653153" y="1563516"/>
                </a:cubicBezTo>
                <a:cubicBezTo>
                  <a:pt x="591300" y="1567692"/>
                  <a:pt x="576686" y="1582565"/>
                  <a:pt x="541933" y="1561051"/>
                </a:cubicBezTo>
                <a:cubicBezTo>
                  <a:pt x="537775" y="1570056"/>
                  <a:pt x="508236" y="1570304"/>
                  <a:pt x="472797" y="1568904"/>
                </a:cubicBezTo>
                <a:cubicBezTo>
                  <a:pt x="458898" y="1573560"/>
                  <a:pt x="425270" y="1567476"/>
                  <a:pt x="396059" y="1560970"/>
                </a:cubicBezTo>
                <a:cubicBezTo>
                  <a:pt x="431016" y="1548467"/>
                  <a:pt x="332180" y="1575204"/>
                  <a:pt x="336819" y="1560892"/>
                </a:cubicBezTo>
                <a:cubicBezTo>
                  <a:pt x="292157" y="1552383"/>
                  <a:pt x="263346" y="1557575"/>
                  <a:pt x="267163" y="1531913"/>
                </a:cubicBezTo>
                <a:cubicBezTo>
                  <a:pt x="253228" y="1516946"/>
                  <a:pt x="198100" y="1540864"/>
                  <a:pt x="196644" y="1524565"/>
                </a:cubicBezTo>
                <a:cubicBezTo>
                  <a:pt x="172602" y="1535342"/>
                  <a:pt x="127394" y="1518578"/>
                  <a:pt x="86819" y="1519517"/>
                </a:cubicBezTo>
                <a:cubicBezTo>
                  <a:pt x="78537" y="1512257"/>
                  <a:pt x="69224" y="1512723"/>
                  <a:pt x="53369" y="1516853"/>
                </a:cubicBezTo>
                <a:cubicBezTo>
                  <a:pt x="37131" y="1517503"/>
                  <a:pt x="19976" y="1516838"/>
                  <a:pt x="2359" y="1515247"/>
                </a:cubicBezTo>
                <a:lnTo>
                  <a:pt x="0" y="1514932"/>
                </a:lnTo>
                <a:lnTo>
                  <a:pt x="0" y="0"/>
                </a:lnTo>
                <a:close/>
              </a:path>
            </a:pathLst>
          </a:custGeom>
          <a:ln>
            <a:noFill/>
          </a:ln>
          <a:effectLst>
            <a:outerShdw blurRad="63500" dist="12700" dir="2700000" algn="tl" rotWithShape="0">
              <a:prstClr val="black">
                <a:alpha val="21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17" name="Freeform: Shape 16">
            <a:extLst>
              <a:ext uri="{FF2B5EF4-FFF2-40B4-BE49-F238E27FC236}">
                <a16:creationId xmlns:a16="http://schemas.microsoft.com/office/drawing/2014/main" id="{DB8C0BEF-1AD9-4002-9C03-EBFDBBE574F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1296538" y="475883"/>
            <a:ext cx="9662615" cy="1750949"/>
          </a:xfrm>
          <a:custGeom>
            <a:avLst/>
            <a:gdLst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4055448 w 9662615"/>
              <a:gd name="connsiteY72" fmla="*/ 1528913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86537 w 9662615"/>
              <a:gd name="connsiteY72" fmla="*/ 1523612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96258 w 9662615"/>
              <a:gd name="connsiteY74" fmla="*/ 1537563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96258 w 9662615"/>
              <a:gd name="connsiteY74" fmla="*/ 1537563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30805 w 9662615"/>
              <a:gd name="connsiteY81" fmla="*/ 1542521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96258 w 9662615"/>
              <a:gd name="connsiteY74" fmla="*/ 1537563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30805 w 9662615"/>
              <a:gd name="connsiteY81" fmla="*/ 1542521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91676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96258 w 9662615"/>
              <a:gd name="connsiteY74" fmla="*/ 1537563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30805 w 9662615"/>
              <a:gd name="connsiteY81" fmla="*/ 1542521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91676 w 9662615"/>
              <a:gd name="connsiteY91" fmla="*/ 1500859 h 1583140"/>
              <a:gd name="connsiteX92" fmla="*/ 2378036 w 9662615"/>
              <a:gd name="connsiteY92" fmla="*/ 1520645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894799 w 9662615"/>
              <a:gd name="connsiteY56" fmla="*/ 1559476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94469 w 9662615"/>
              <a:gd name="connsiteY66" fmla="*/ 1551958 h 1587534"/>
              <a:gd name="connsiteX67" fmla="*/ 4671940 w 9662615"/>
              <a:gd name="connsiteY67" fmla="*/ 1547617 h 1587534"/>
              <a:gd name="connsiteX68" fmla="*/ 4589320 w 9662615"/>
              <a:gd name="connsiteY68" fmla="*/ 1534660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894799 w 9662615"/>
              <a:gd name="connsiteY56" fmla="*/ 1559476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94469 w 9662615"/>
              <a:gd name="connsiteY66" fmla="*/ 1551958 h 1587534"/>
              <a:gd name="connsiteX67" fmla="*/ 4671940 w 9662615"/>
              <a:gd name="connsiteY67" fmla="*/ 1547617 h 1587534"/>
              <a:gd name="connsiteX68" fmla="*/ 4541612 w 9662615"/>
              <a:gd name="connsiteY68" fmla="*/ 1545262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894799 w 9662615"/>
              <a:gd name="connsiteY56" fmla="*/ 1559476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94469 w 9662615"/>
              <a:gd name="connsiteY66" fmla="*/ 1551958 h 1587534"/>
              <a:gd name="connsiteX67" fmla="*/ 4603028 w 9662615"/>
              <a:gd name="connsiteY67" fmla="*/ 1568821 h 1587534"/>
              <a:gd name="connsiteX68" fmla="*/ 4541612 w 9662615"/>
              <a:gd name="connsiteY68" fmla="*/ 1545262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894799 w 9662615"/>
              <a:gd name="connsiteY56" fmla="*/ 1559476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62664 w 9662615"/>
              <a:gd name="connsiteY66" fmla="*/ 1573162 h 1587534"/>
              <a:gd name="connsiteX67" fmla="*/ 4603028 w 9662615"/>
              <a:gd name="connsiteY67" fmla="*/ 1568821 h 1587534"/>
              <a:gd name="connsiteX68" fmla="*/ 4541612 w 9662615"/>
              <a:gd name="connsiteY68" fmla="*/ 1545262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921303 w 9662615"/>
              <a:gd name="connsiteY56" fmla="*/ 1575379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62664 w 9662615"/>
              <a:gd name="connsiteY66" fmla="*/ 1573162 h 1587534"/>
              <a:gd name="connsiteX67" fmla="*/ 4603028 w 9662615"/>
              <a:gd name="connsiteY67" fmla="*/ 1568821 h 1587534"/>
              <a:gd name="connsiteX68" fmla="*/ 4541612 w 9662615"/>
              <a:gd name="connsiteY68" fmla="*/ 1545262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082104 w 9662615"/>
              <a:gd name="connsiteY49" fmla="*/ 1547781 h 1598136"/>
              <a:gd name="connsiteX50" fmla="*/ 5059484 w 9662615"/>
              <a:gd name="connsiteY50" fmla="*/ 1546802 h 1598136"/>
              <a:gd name="connsiteX51" fmla="*/ 5050958 w 9662615"/>
              <a:gd name="connsiteY51" fmla="*/ 1545776 h 1598136"/>
              <a:gd name="connsiteX52" fmla="*/ 5038524 w 9662615"/>
              <a:gd name="connsiteY52" fmla="*/ 1545675 h 1598136"/>
              <a:gd name="connsiteX53" fmla="*/ 5038223 w 9662615"/>
              <a:gd name="connsiteY53" fmla="*/ 1545881 h 1598136"/>
              <a:gd name="connsiteX54" fmla="*/ 5026564 w 9662615"/>
              <a:gd name="connsiteY54" fmla="*/ 1545376 h 1598136"/>
              <a:gd name="connsiteX55" fmla="*/ 4969433 w 9662615"/>
              <a:gd name="connsiteY55" fmla="*/ 1540263 h 1598136"/>
              <a:gd name="connsiteX56" fmla="*/ 4921303 w 9662615"/>
              <a:gd name="connsiteY56" fmla="*/ 1575379 h 1598136"/>
              <a:gd name="connsiteX57" fmla="*/ 4863775 w 9662615"/>
              <a:gd name="connsiteY57" fmla="*/ 1562633 h 1598136"/>
              <a:gd name="connsiteX58" fmla="*/ 4847242 w 9662615"/>
              <a:gd name="connsiteY58" fmla="*/ 1565435 h 1598136"/>
              <a:gd name="connsiteX59" fmla="*/ 4856839 w 9662615"/>
              <a:gd name="connsiteY59" fmla="*/ 1598136 h 1598136"/>
              <a:gd name="connsiteX60" fmla="*/ 4791466 w 9662615"/>
              <a:gd name="connsiteY60" fmla="*/ 1561324 h 1598136"/>
              <a:gd name="connsiteX61" fmla="*/ 4784247 w 9662615"/>
              <a:gd name="connsiteY61" fmla="*/ 1562342 h 1598136"/>
              <a:gd name="connsiteX62" fmla="*/ 4748477 w 9662615"/>
              <a:gd name="connsiteY62" fmla="*/ 1556925 h 1598136"/>
              <a:gd name="connsiteX63" fmla="*/ 4730033 w 9662615"/>
              <a:gd name="connsiteY63" fmla="*/ 1555274 h 1598136"/>
              <a:gd name="connsiteX64" fmla="*/ 4724747 w 9662615"/>
              <a:gd name="connsiteY64" fmla="*/ 1552439 h 1598136"/>
              <a:gd name="connsiteX65" fmla="*/ 4697562 w 9662615"/>
              <a:gd name="connsiteY65" fmla="*/ 1551206 h 1598136"/>
              <a:gd name="connsiteX66" fmla="*/ 4662664 w 9662615"/>
              <a:gd name="connsiteY66" fmla="*/ 1573162 h 1598136"/>
              <a:gd name="connsiteX67" fmla="*/ 4603028 w 9662615"/>
              <a:gd name="connsiteY67" fmla="*/ 1568821 h 1598136"/>
              <a:gd name="connsiteX68" fmla="*/ 4541612 w 9662615"/>
              <a:gd name="connsiteY68" fmla="*/ 1545262 h 1598136"/>
              <a:gd name="connsiteX69" fmla="*/ 4422155 w 9662615"/>
              <a:gd name="connsiteY69" fmla="*/ 1542059 h 1598136"/>
              <a:gd name="connsiteX70" fmla="*/ 4221826 w 9662615"/>
              <a:gd name="connsiteY70" fmla="*/ 1508923 h 1598136"/>
              <a:gd name="connsiteX71" fmla="*/ 4096601 w 9662615"/>
              <a:gd name="connsiteY71" fmla="*/ 1521563 h 1598136"/>
              <a:gd name="connsiteX72" fmla="*/ 3970635 w 9662615"/>
              <a:gd name="connsiteY72" fmla="*/ 1544815 h 1598136"/>
              <a:gd name="connsiteX73" fmla="*/ 3833906 w 9662615"/>
              <a:gd name="connsiteY73" fmla="*/ 1516637 h 1598136"/>
              <a:gd name="connsiteX74" fmla="*/ 3696258 w 9662615"/>
              <a:gd name="connsiteY74" fmla="*/ 1537563 h 1598136"/>
              <a:gd name="connsiteX75" fmla="*/ 3594070 w 9662615"/>
              <a:gd name="connsiteY75" fmla="*/ 1509422 h 1598136"/>
              <a:gd name="connsiteX76" fmla="*/ 3565233 w 9662615"/>
              <a:gd name="connsiteY76" fmla="*/ 1515122 h 1598136"/>
              <a:gd name="connsiteX77" fmla="*/ 3560267 w 9662615"/>
              <a:gd name="connsiteY77" fmla="*/ 1516288 h 1598136"/>
              <a:gd name="connsiteX78" fmla="*/ 3540258 w 9662615"/>
              <a:gd name="connsiteY78" fmla="*/ 1516976 h 1598136"/>
              <a:gd name="connsiteX79" fmla="*/ 3534780 w 9662615"/>
              <a:gd name="connsiteY79" fmla="*/ 1522141 h 1598136"/>
              <a:gd name="connsiteX80" fmla="*/ 3504783 w 9662615"/>
              <a:gd name="connsiteY80" fmla="*/ 1526739 h 1598136"/>
              <a:gd name="connsiteX81" fmla="*/ 3430805 w 9662615"/>
              <a:gd name="connsiteY81" fmla="*/ 1542521 h 1598136"/>
              <a:gd name="connsiteX82" fmla="*/ 3292707 w 9662615"/>
              <a:gd name="connsiteY82" fmla="*/ 1520490 h 1598136"/>
              <a:gd name="connsiteX83" fmla="*/ 3187872 w 9662615"/>
              <a:gd name="connsiteY83" fmla="*/ 1519991 h 1598136"/>
              <a:gd name="connsiteX84" fmla="*/ 3148026 w 9662615"/>
              <a:gd name="connsiteY84" fmla="*/ 1524777 h 1598136"/>
              <a:gd name="connsiteX85" fmla="*/ 3092394 w 9662615"/>
              <a:gd name="connsiteY85" fmla="*/ 1528115 h 1598136"/>
              <a:gd name="connsiteX86" fmla="*/ 2994200 w 9662615"/>
              <a:gd name="connsiteY86" fmla="*/ 1537857 h 1598136"/>
              <a:gd name="connsiteX87" fmla="*/ 2862301 w 9662615"/>
              <a:gd name="connsiteY87" fmla="*/ 1544250 h 1598136"/>
              <a:gd name="connsiteX88" fmla="*/ 2766335 w 9662615"/>
              <a:gd name="connsiteY88" fmla="*/ 1527662 h 1598136"/>
              <a:gd name="connsiteX89" fmla="*/ 2757836 w 9662615"/>
              <a:gd name="connsiteY89" fmla="*/ 1531371 h 1598136"/>
              <a:gd name="connsiteX90" fmla="*/ 2691555 w 9662615"/>
              <a:gd name="connsiteY90" fmla="*/ 1530283 h 1598136"/>
              <a:gd name="connsiteX91" fmla="*/ 2491676 w 9662615"/>
              <a:gd name="connsiteY91" fmla="*/ 1500859 h 1598136"/>
              <a:gd name="connsiteX92" fmla="*/ 2378036 w 9662615"/>
              <a:gd name="connsiteY92" fmla="*/ 1520645 h 1598136"/>
              <a:gd name="connsiteX93" fmla="*/ 2284269 w 9662615"/>
              <a:gd name="connsiteY93" fmla="*/ 1503068 h 1598136"/>
              <a:gd name="connsiteX94" fmla="*/ 2207104 w 9662615"/>
              <a:gd name="connsiteY94" fmla="*/ 1508888 h 1598136"/>
              <a:gd name="connsiteX95" fmla="*/ 2149226 w 9662615"/>
              <a:gd name="connsiteY95" fmla="*/ 1523409 h 1598136"/>
              <a:gd name="connsiteX96" fmla="*/ 2084783 w 9662615"/>
              <a:gd name="connsiteY96" fmla="*/ 1524245 h 1598136"/>
              <a:gd name="connsiteX97" fmla="*/ 2070075 w 9662615"/>
              <a:gd name="connsiteY97" fmla="*/ 1511285 h 1598136"/>
              <a:gd name="connsiteX98" fmla="*/ 2001057 w 9662615"/>
              <a:gd name="connsiteY98" fmla="*/ 1516449 h 1598136"/>
              <a:gd name="connsiteX99" fmla="*/ 1896330 w 9662615"/>
              <a:gd name="connsiteY99" fmla="*/ 1525725 h 1598136"/>
              <a:gd name="connsiteX100" fmla="*/ 1835994 w 9662615"/>
              <a:gd name="connsiteY100" fmla="*/ 1527678 h 1598136"/>
              <a:gd name="connsiteX101" fmla="*/ 1671119 w 9662615"/>
              <a:gd name="connsiteY101" fmla="*/ 1536701 h 1598136"/>
              <a:gd name="connsiteX102" fmla="*/ 1601337 w 9662615"/>
              <a:gd name="connsiteY102" fmla="*/ 1548552 h 1598136"/>
              <a:gd name="connsiteX103" fmla="*/ 1407755 w 9662615"/>
              <a:gd name="connsiteY103" fmla="*/ 1571444 h 1598136"/>
              <a:gd name="connsiteX104" fmla="*/ 1271994 w 9662615"/>
              <a:gd name="connsiteY104" fmla="*/ 1579471 h 1598136"/>
              <a:gd name="connsiteX105" fmla="*/ 1249226 w 9662615"/>
              <a:gd name="connsiteY105" fmla="*/ 1583140 h 1598136"/>
              <a:gd name="connsiteX106" fmla="*/ 1217719 w 9662615"/>
              <a:gd name="connsiteY106" fmla="*/ 1580863 h 1598136"/>
              <a:gd name="connsiteX107" fmla="*/ 1091432 w 9662615"/>
              <a:gd name="connsiteY107" fmla="*/ 1571003 h 1598136"/>
              <a:gd name="connsiteX108" fmla="*/ 992039 w 9662615"/>
              <a:gd name="connsiteY108" fmla="*/ 1556662 h 1598136"/>
              <a:gd name="connsiteX109" fmla="*/ 868264 w 9662615"/>
              <a:gd name="connsiteY109" fmla="*/ 1566392 h 1598136"/>
              <a:gd name="connsiteX110" fmla="*/ 792765 w 9662615"/>
              <a:gd name="connsiteY110" fmla="*/ 1563102 h 1598136"/>
              <a:gd name="connsiteX111" fmla="*/ 669055 w 9662615"/>
              <a:gd name="connsiteY111" fmla="*/ 1543638 h 1598136"/>
              <a:gd name="connsiteX112" fmla="*/ 506152 w 9662615"/>
              <a:gd name="connsiteY112" fmla="*/ 1549124 h 1598136"/>
              <a:gd name="connsiteX113" fmla="*/ 472797 w 9662615"/>
              <a:gd name="connsiteY113" fmla="*/ 1568904 h 1598136"/>
              <a:gd name="connsiteX114" fmla="*/ 427864 w 9662615"/>
              <a:gd name="connsiteY114" fmla="*/ 1580848 h 1598136"/>
              <a:gd name="connsiteX115" fmla="*/ 408381 w 9662615"/>
              <a:gd name="connsiteY115" fmla="*/ 1552940 h 1598136"/>
              <a:gd name="connsiteX116" fmla="*/ 267163 w 9662615"/>
              <a:gd name="connsiteY116" fmla="*/ 1531913 h 1598136"/>
              <a:gd name="connsiteX117" fmla="*/ 196644 w 9662615"/>
              <a:gd name="connsiteY117" fmla="*/ 1524565 h 1598136"/>
              <a:gd name="connsiteX118" fmla="*/ 86819 w 9662615"/>
              <a:gd name="connsiteY118" fmla="*/ 1519517 h 1598136"/>
              <a:gd name="connsiteX119" fmla="*/ 53369 w 9662615"/>
              <a:gd name="connsiteY119" fmla="*/ 1516853 h 1598136"/>
              <a:gd name="connsiteX120" fmla="*/ 2359 w 9662615"/>
              <a:gd name="connsiteY120" fmla="*/ 1515247 h 1598136"/>
              <a:gd name="connsiteX121" fmla="*/ 0 w 9662615"/>
              <a:gd name="connsiteY121" fmla="*/ 1514932 h 1598136"/>
              <a:gd name="connsiteX122" fmla="*/ 0 w 9662615"/>
              <a:gd name="connsiteY122" fmla="*/ 0 h 1598136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129812 w 9662615"/>
              <a:gd name="connsiteY49" fmla="*/ 1521277 h 1598136"/>
              <a:gd name="connsiteX50" fmla="*/ 5059484 w 9662615"/>
              <a:gd name="connsiteY50" fmla="*/ 1546802 h 1598136"/>
              <a:gd name="connsiteX51" fmla="*/ 5050958 w 9662615"/>
              <a:gd name="connsiteY51" fmla="*/ 1545776 h 1598136"/>
              <a:gd name="connsiteX52" fmla="*/ 5038524 w 9662615"/>
              <a:gd name="connsiteY52" fmla="*/ 1545675 h 1598136"/>
              <a:gd name="connsiteX53" fmla="*/ 5038223 w 9662615"/>
              <a:gd name="connsiteY53" fmla="*/ 1545881 h 1598136"/>
              <a:gd name="connsiteX54" fmla="*/ 5026564 w 9662615"/>
              <a:gd name="connsiteY54" fmla="*/ 1545376 h 1598136"/>
              <a:gd name="connsiteX55" fmla="*/ 4969433 w 9662615"/>
              <a:gd name="connsiteY55" fmla="*/ 1540263 h 1598136"/>
              <a:gd name="connsiteX56" fmla="*/ 4921303 w 9662615"/>
              <a:gd name="connsiteY56" fmla="*/ 1575379 h 1598136"/>
              <a:gd name="connsiteX57" fmla="*/ 4863775 w 9662615"/>
              <a:gd name="connsiteY57" fmla="*/ 1562633 h 1598136"/>
              <a:gd name="connsiteX58" fmla="*/ 4847242 w 9662615"/>
              <a:gd name="connsiteY58" fmla="*/ 1565435 h 1598136"/>
              <a:gd name="connsiteX59" fmla="*/ 4856839 w 9662615"/>
              <a:gd name="connsiteY59" fmla="*/ 1598136 h 1598136"/>
              <a:gd name="connsiteX60" fmla="*/ 4791466 w 9662615"/>
              <a:gd name="connsiteY60" fmla="*/ 1561324 h 1598136"/>
              <a:gd name="connsiteX61" fmla="*/ 4784247 w 9662615"/>
              <a:gd name="connsiteY61" fmla="*/ 1562342 h 1598136"/>
              <a:gd name="connsiteX62" fmla="*/ 4748477 w 9662615"/>
              <a:gd name="connsiteY62" fmla="*/ 1556925 h 1598136"/>
              <a:gd name="connsiteX63" fmla="*/ 4730033 w 9662615"/>
              <a:gd name="connsiteY63" fmla="*/ 1555274 h 1598136"/>
              <a:gd name="connsiteX64" fmla="*/ 4724747 w 9662615"/>
              <a:gd name="connsiteY64" fmla="*/ 1552439 h 1598136"/>
              <a:gd name="connsiteX65" fmla="*/ 4697562 w 9662615"/>
              <a:gd name="connsiteY65" fmla="*/ 1551206 h 1598136"/>
              <a:gd name="connsiteX66" fmla="*/ 4662664 w 9662615"/>
              <a:gd name="connsiteY66" fmla="*/ 1573162 h 1598136"/>
              <a:gd name="connsiteX67" fmla="*/ 4603028 w 9662615"/>
              <a:gd name="connsiteY67" fmla="*/ 1568821 h 1598136"/>
              <a:gd name="connsiteX68" fmla="*/ 4541612 w 9662615"/>
              <a:gd name="connsiteY68" fmla="*/ 1545262 h 1598136"/>
              <a:gd name="connsiteX69" fmla="*/ 4422155 w 9662615"/>
              <a:gd name="connsiteY69" fmla="*/ 1542059 h 1598136"/>
              <a:gd name="connsiteX70" fmla="*/ 4221826 w 9662615"/>
              <a:gd name="connsiteY70" fmla="*/ 1508923 h 1598136"/>
              <a:gd name="connsiteX71" fmla="*/ 4096601 w 9662615"/>
              <a:gd name="connsiteY71" fmla="*/ 1521563 h 1598136"/>
              <a:gd name="connsiteX72" fmla="*/ 3970635 w 9662615"/>
              <a:gd name="connsiteY72" fmla="*/ 1544815 h 1598136"/>
              <a:gd name="connsiteX73" fmla="*/ 3833906 w 9662615"/>
              <a:gd name="connsiteY73" fmla="*/ 1516637 h 1598136"/>
              <a:gd name="connsiteX74" fmla="*/ 3696258 w 9662615"/>
              <a:gd name="connsiteY74" fmla="*/ 1537563 h 1598136"/>
              <a:gd name="connsiteX75" fmla="*/ 3594070 w 9662615"/>
              <a:gd name="connsiteY75" fmla="*/ 1509422 h 1598136"/>
              <a:gd name="connsiteX76" fmla="*/ 3565233 w 9662615"/>
              <a:gd name="connsiteY76" fmla="*/ 1515122 h 1598136"/>
              <a:gd name="connsiteX77" fmla="*/ 3560267 w 9662615"/>
              <a:gd name="connsiteY77" fmla="*/ 1516288 h 1598136"/>
              <a:gd name="connsiteX78" fmla="*/ 3540258 w 9662615"/>
              <a:gd name="connsiteY78" fmla="*/ 1516976 h 1598136"/>
              <a:gd name="connsiteX79" fmla="*/ 3534780 w 9662615"/>
              <a:gd name="connsiteY79" fmla="*/ 1522141 h 1598136"/>
              <a:gd name="connsiteX80" fmla="*/ 3504783 w 9662615"/>
              <a:gd name="connsiteY80" fmla="*/ 1526739 h 1598136"/>
              <a:gd name="connsiteX81" fmla="*/ 3430805 w 9662615"/>
              <a:gd name="connsiteY81" fmla="*/ 1542521 h 1598136"/>
              <a:gd name="connsiteX82" fmla="*/ 3292707 w 9662615"/>
              <a:gd name="connsiteY82" fmla="*/ 1520490 h 1598136"/>
              <a:gd name="connsiteX83" fmla="*/ 3187872 w 9662615"/>
              <a:gd name="connsiteY83" fmla="*/ 1519991 h 1598136"/>
              <a:gd name="connsiteX84" fmla="*/ 3148026 w 9662615"/>
              <a:gd name="connsiteY84" fmla="*/ 1524777 h 1598136"/>
              <a:gd name="connsiteX85" fmla="*/ 3092394 w 9662615"/>
              <a:gd name="connsiteY85" fmla="*/ 1528115 h 1598136"/>
              <a:gd name="connsiteX86" fmla="*/ 2994200 w 9662615"/>
              <a:gd name="connsiteY86" fmla="*/ 1537857 h 1598136"/>
              <a:gd name="connsiteX87" fmla="*/ 2862301 w 9662615"/>
              <a:gd name="connsiteY87" fmla="*/ 1544250 h 1598136"/>
              <a:gd name="connsiteX88" fmla="*/ 2766335 w 9662615"/>
              <a:gd name="connsiteY88" fmla="*/ 1527662 h 1598136"/>
              <a:gd name="connsiteX89" fmla="*/ 2757836 w 9662615"/>
              <a:gd name="connsiteY89" fmla="*/ 1531371 h 1598136"/>
              <a:gd name="connsiteX90" fmla="*/ 2691555 w 9662615"/>
              <a:gd name="connsiteY90" fmla="*/ 1530283 h 1598136"/>
              <a:gd name="connsiteX91" fmla="*/ 2491676 w 9662615"/>
              <a:gd name="connsiteY91" fmla="*/ 1500859 h 1598136"/>
              <a:gd name="connsiteX92" fmla="*/ 2378036 w 9662615"/>
              <a:gd name="connsiteY92" fmla="*/ 1520645 h 1598136"/>
              <a:gd name="connsiteX93" fmla="*/ 2284269 w 9662615"/>
              <a:gd name="connsiteY93" fmla="*/ 1503068 h 1598136"/>
              <a:gd name="connsiteX94" fmla="*/ 2207104 w 9662615"/>
              <a:gd name="connsiteY94" fmla="*/ 1508888 h 1598136"/>
              <a:gd name="connsiteX95" fmla="*/ 2149226 w 9662615"/>
              <a:gd name="connsiteY95" fmla="*/ 1523409 h 1598136"/>
              <a:gd name="connsiteX96" fmla="*/ 2084783 w 9662615"/>
              <a:gd name="connsiteY96" fmla="*/ 1524245 h 1598136"/>
              <a:gd name="connsiteX97" fmla="*/ 2070075 w 9662615"/>
              <a:gd name="connsiteY97" fmla="*/ 1511285 h 1598136"/>
              <a:gd name="connsiteX98" fmla="*/ 2001057 w 9662615"/>
              <a:gd name="connsiteY98" fmla="*/ 1516449 h 1598136"/>
              <a:gd name="connsiteX99" fmla="*/ 1896330 w 9662615"/>
              <a:gd name="connsiteY99" fmla="*/ 1525725 h 1598136"/>
              <a:gd name="connsiteX100" fmla="*/ 1835994 w 9662615"/>
              <a:gd name="connsiteY100" fmla="*/ 1527678 h 1598136"/>
              <a:gd name="connsiteX101" fmla="*/ 1671119 w 9662615"/>
              <a:gd name="connsiteY101" fmla="*/ 1536701 h 1598136"/>
              <a:gd name="connsiteX102" fmla="*/ 1601337 w 9662615"/>
              <a:gd name="connsiteY102" fmla="*/ 1548552 h 1598136"/>
              <a:gd name="connsiteX103" fmla="*/ 1407755 w 9662615"/>
              <a:gd name="connsiteY103" fmla="*/ 1571444 h 1598136"/>
              <a:gd name="connsiteX104" fmla="*/ 1271994 w 9662615"/>
              <a:gd name="connsiteY104" fmla="*/ 1579471 h 1598136"/>
              <a:gd name="connsiteX105" fmla="*/ 1249226 w 9662615"/>
              <a:gd name="connsiteY105" fmla="*/ 1583140 h 1598136"/>
              <a:gd name="connsiteX106" fmla="*/ 1217719 w 9662615"/>
              <a:gd name="connsiteY106" fmla="*/ 1580863 h 1598136"/>
              <a:gd name="connsiteX107" fmla="*/ 1091432 w 9662615"/>
              <a:gd name="connsiteY107" fmla="*/ 1571003 h 1598136"/>
              <a:gd name="connsiteX108" fmla="*/ 992039 w 9662615"/>
              <a:gd name="connsiteY108" fmla="*/ 1556662 h 1598136"/>
              <a:gd name="connsiteX109" fmla="*/ 868264 w 9662615"/>
              <a:gd name="connsiteY109" fmla="*/ 1566392 h 1598136"/>
              <a:gd name="connsiteX110" fmla="*/ 792765 w 9662615"/>
              <a:gd name="connsiteY110" fmla="*/ 1563102 h 1598136"/>
              <a:gd name="connsiteX111" fmla="*/ 669055 w 9662615"/>
              <a:gd name="connsiteY111" fmla="*/ 1543638 h 1598136"/>
              <a:gd name="connsiteX112" fmla="*/ 506152 w 9662615"/>
              <a:gd name="connsiteY112" fmla="*/ 1549124 h 1598136"/>
              <a:gd name="connsiteX113" fmla="*/ 472797 w 9662615"/>
              <a:gd name="connsiteY113" fmla="*/ 1568904 h 1598136"/>
              <a:gd name="connsiteX114" fmla="*/ 427864 w 9662615"/>
              <a:gd name="connsiteY114" fmla="*/ 1580848 h 1598136"/>
              <a:gd name="connsiteX115" fmla="*/ 408381 w 9662615"/>
              <a:gd name="connsiteY115" fmla="*/ 1552940 h 1598136"/>
              <a:gd name="connsiteX116" fmla="*/ 267163 w 9662615"/>
              <a:gd name="connsiteY116" fmla="*/ 1531913 h 1598136"/>
              <a:gd name="connsiteX117" fmla="*/ 196644 w 9662615"/>
              <a:gd name="connsiteY117" fmla="*/ 1524565 h 1598136"/>
              <a:gd name="connsiteX118" fmla="*/ 86819 w 9662615"/>
              <a:gd name="connsiteY118" fmla="*/ 1519517 h 1598136"/>
              <a:gd name="connsiteX119" fmla="*/ 53369 w 9662615"/>
              <a:gd name="connsiteY119" fmla="*/ 1516853 h 1598136"/>
              <a:gd name="connsiteX120" fmla="*/ 2359 w 9662615"/>
              <a:gd name="connsiteY120" fmla="*/ 1515247 h 1598136"/>
              <a:gd name="connsiteX121" fmla="*/ 0 w 9662615"/>
              <a:gd name="connsiteY121" fmla="*/ 1514932 h 1598136"/>
              <a:gd name="connsiteX122" fmla="*/ 0 w 9662615"/>
              <a:gd name="connsiteY122" fmla="*/ 0 h 1598136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129812 w 9662615"/>
              <a:gd name="connsiteY49" fmla="*/ 1521277 h 1598136"/>
              <a:gd name="connsiteX50" fmla="*/ 5059484 w 9662615"/>
              <a:gd name="connsiteY50" fmla="*/ 1546802 h 1598136"/>
              <a:gd name="connsiteX51" fmla="*/ 5050958 w 9662615"/>
              <a:gd name="connsiteY51" fmla="*/ 1545776 h 1598136"/>
              <a:gd name="connsiteX52" fmla="*/ 5038524 w 9662615"/>
              <a:gd name="connsiteY52" fmla="*/ 1545675 h 1598136"/>
              <a:gd name="connsiteX53" fmla="*/ 5026564 w 9662615"/>
              <a:gd name="connsiteY53" fmla="*/ 1545376 h 1598136"/>
              <a:gd name="connsiteX54" fmla="*/ 4969433 w 9662615"/>
              <a:gd name="connsiteY54" fmla="*/ 1540263 h 1598136"/>
              <a:gd name="connsiteX55" fmla="*/ 4921303 w 9662615"/>
              <a:gd name="connsiteY55" fmla="*/ 1575379 h 1598136"/>
              <a:gd name="connsiteX56" fmla="*/ 4863775 w 9662615"/>
              <a:gd name="connsiteY56" fmla="*/ 1562633 h 1598136"/>
              <a:gd name="connsiteX57" fmla="*/ 4847242 w 9662615"/>
              <a:gd name="connsiteY57" fmla="*/ 1565435 h 1598136"/>
              <a:gd name="connsiteX58" fmla="*/ 4856839 w 9662615"/>
              <a:gd name="connsiteY58" fmla="*/ 1598136 h 1598136"/>
              <a:gd name="connsiteX59" fmla="*/ 4791466 w 9662615"/>
              <a:gd name="connsiteY59" fmla="*/ 1561324 h 1598136"/>
              <a:gd name="connsiteX60" fmla="*/ 4784247 w 9662615"/>
              <a:gd name="connsiteY60" fmla="*/ 1562342 h 1598136"/>
              <a:gd name="connsiteX61" fmla="*/ 4748477 w 9662615"/>
              <a:gd name="connsiteY61" fmla="*/ 1556925 h 1598136"/>
              <a:gd name="connsiteX62" fmla="*/ 4730033 w 9662615"/>
              <a:gd name="connsiteY62" fmla="*/ 1555274 h 1598136"/>
              <a:gd name="connsiteX63" fmla="*/ 4724747 w 9662615"/>
              <a:gd name="connsiteY63" fmla="*/ 1552439 h 1598136"/>
              <a:gd name="connsiteX64" fmla="*/ 4697562 w 9662615"/>
              <a:gd name="connsiteY64" fmla="*/ 1551206 h 1598136"/>
              <a:gd name="connsiteX65" fmla="*/ 4662664 w 9662615"/>
              <a:gd name="connsiteY65" fmla="*/ 1573162 h 1598136"/>
              <a:gd name="connsiteX66" fmla="*/ 4603028 w 9662615"/>
              <a:gd name="connsiteY66" fmla="*/ 1568821 h 1598136"/>
              <a:gd name="connsiteX67" fmla="*/ 4541612 w 9662615"/>
              <a:gd name="connsiteY67" fmla="*/ 1545262 h 1598136"/>
              <a:gd name="connsiteX68" fmla="*/ 4422155 w 9662615"/>
              <a:gd name="connsiteY68" fmla="*/ 1542059 h 1598136"/>
              <a:gd name="connsiteX69" fmla="*/ 4221826 w 9662615"/>
              <a:gd name="connsiteY69" fmla="*/ 1508923 h 1598136"/>
              <a:gd name="connsiteX70" fmla="*/ 4096601 w 9662615"/>
              <a:gd name="connsiteY70" fmla="*/ 1521563 h 1598136"/>
              <a:gd name="connsiteX71" fmla="*/ 3970635 w 9662615"/>
              <a:gd name="connsiteY71" fmla="*/ 1544815 h 1598136"/>
              <a:gd name="connsiteX72" fmla="*/ 3833906 w 9662615"/>
              <a:gd name="connsiteY72" fmla="*/ 1516637 h 1598136"/>
              <a:gd name="connsiteX73" fmla="*/ 3696258 w 9662615"/>
              <a:gd name="connsiteY73" fmla="*/ 1537563 h 1598136"/>
              <a:gd name="connsiteX74" fmla="*/ 3594070 w 9662615"/>
              <a:gd name="connsiteY74" fmla="*/ 1509422 h 1598136"/>
              <a:gd name="connsiteX75" fmla="*/ 3565233 w 9662615"/>
              <a:gd name="connsiteY75" fmla="*/ 1515122 h 1598136"/>
              <a:gd name="connsiteX76" fmla="*/ 3560267 w 9662615"/>
              <a:gd name="connsiteY76" fmla="*/ 1516288 h 1598136"/>
              <a:gd name="connsiteX77" fmla="*/ 3540258 w 9662615"/>
              <a:gd name="connsiteY77" fmla="*/ 1516976 h 1598136"/>
              <a:gd name="connsiteX78" fmla="*/ 3534780 w 9662615"/>
              <a:gd name="connsiteY78" fmla="*/ 1522141 h 1598136"/>
              <a:gd name="connsiteX79" fmla="*/ 3504783 w 9662615"/>
              <a:gd name="connsiteY79" fmla="*/ 1526739 h 1598136"/>
              <a:gd name="connsiteX80" fmla="*/ 3430805 w 9662615"/>
              <a:gd name="connsiteY80" fmla="*/ 1542521 h 1598136"/>
              <a:gd name="connsiteX81" fmla="*/ 3292707 w 9662615"/>
              <a:gd name="connsiteY81" fmla="*/ 1520490 h 1598136"/>
              <a:gd name="connsiteX82" fmla="*/ 3187872 w 9662615"/>
              <a:gd name="connsiteY82" fmla="*/ 1519991 h 1598136"/>
              <a:gd name="connsiteX83" fmla="*/ 3148026 w 9662615"/>
              <a:gd name="connsiteY83" fmla="*/ 1524777 h 1598136"/>
              <a:gd name="connsiteX84" fmla="*/ 3092394 w 9662615"/>
              <a:gd name="connsiteY84" fmla="*/ 1528115 h 1598136"/>
              <a:gd name="connsiteX85" fmla="*/ 2994200 w 9662615"/>
              <a:gd name="connsiteY85" fmla="*/ 1537857 h 1598136"/>
              <a:gd name="connsiteX86" fmla="*/ 2862301 w 9662615"/>
              <a:gd name="connsiteY86" fmla="*/ 1544250 h 1598136"/>
              <a:gd name="connsiteX87" fmla="*/ 2766335 w 9662615"/>
              <a:gd name="connsiteY87" fmla="*/ 1527662 h 1598136"/>
              <a:gd name="connsiteX88" fmla="*/ 2757836 w 9662615"/>
              <a:gd name="connsiteY88" fmla="*/ 1531371 h 1598136"/>
              <a:gd name="connsiteX89" fmla="*/ 2691555 w 9662615"/>
              <a:gd name="connsiteY89" fmla="*/ 1530283 h 1598136"/>
              <a:gd name="connsiteX90" fmla="*/ 2491676 w 9662615"/>
              <a:gd name="connsiteY90" fmla="*/ 1500859 h 1598136"/>
              <a:gd name="connsiteX91" fmla="*/ 2378036 w 9662615"/>
              <a:gd name="connsiteY91" fmla="*/ 1520645 h 1598136"/>
              <a:gd name="connsiteX92" fmla="*/ 2284269 w 9662615"/>
              <a:gd name="connsiteY92" fmla="*/ 1503068 h 1598136"/>
              <a:gd name="connsiteX93" fmla="*/ 2207104 w 9662615"/>
              <a:gd name="connsiteY93" fmla="*/ 1508888 h 1598136"/>
              <a:gd name="connsiteX94" fmla="*/ 2149226 w 9662615"/>
              <a:gd name="connsiteY94" fmla="*/ 1523409 h 1598136"/>
              <a:gd name="connsiteX95" fmla="*/ 2084783 w 9662615"/>
              <a:gd name="connsiteY95" fmla="*/ 1524245 h 1598136"/>
              <a:gd name="connsiteX96" fmla="*/ 2070075 w 9662615"/>
              <a:gd name="connsiteY96" fmla="*/ 1511285 h 1598136"/>
              <a:gd name="connsiteX97" fmla="*/ 2001057 w 9662615"/>
              <a:gd name="connsiteY97" fmla="*/ 1516449 h 1598136"/>
              <a:gd name="connsiteX98" fmla="*/ 1896330 w 9662615"/>
              <a:gd name="connsiteY98" fmla="*/ 1525725 h 1598136"/>
              <a:gd name="connsiteX99" fmla="*/ 1835994 w 9662615"/>
              <a:gd name="connsiteY99" fmla="*/ 1527678 h 1598136"/>
              <a:gd name="connsiteX100" fmla="*/ 1671119 w 9662615"/>
              <a:gd name="connsiteY100" fmla="*/ 1536701 h 1598136"/>
              <a:gd name="connsiteX101" fmla="*/ 1601337 w 9662615"/>
              <a:gd name="connsiteY101" fmla="*/ 1548552 h 1598136"/>
              <a:gd name="connsiteX102" fmla="*/ 1407755 w 9662615"/>
              <a:gd name="connsiteY102" fmla="*/ 1571444 h 1598136"/>
              <a:gd name="connsiteX103" fmla="*/ 1271994 w 9662615"/>
              <a:gd name="connsiteY103" fmla="*/ 1579471 h 1598136"/>
              <a:gd name="connsiteX104" fmla="*/ 1249226 w 9662615"/>
              <a:gd name="connsiteY104" fmla="*/ 1583140 h 1598136"/>
              <a:gd name="connsiteX105" fmla="*/ 1217719 w 9662615"/>
              <a:gd name="connsiteY105" fmla="*/ 1580863 h 1598136"/>
              <a:gd name="connsiteX106" fmla="*/ 1091432 w 9662615"/>
              <a:gd name="connsiteY106" fmla="*/ 1571003 h 1598136"/>
              <a:gd name="connsiteX107" fmla="*/ 992039 w 9662615"/>
              <a:gd name="connsiteY107" fmla="*/ 1556662 h 1598136"/>
              <a:gd name="connsiteX108" fmla="*/ 868264 w 9662615"/>
              <a:gd name="connsiteY108" fmla="*/ 1566392 h 1598136"/>
              <a:gd name="connsiteX109" fmla="*/ 792765 w 9662615"/>
              <a:gd name="connsiteY109" fmla="*/ 1563102 h 1598136"/>
              <a:gd name="connsiteX110" fmla="*/ 669055 w 9662615"/>
              <a:gd name="connsiteY110" fmla="*/ 1543638 h 1598136"/>
              <a:gd name="connsiteX111" fmla="*/ 506152 w 9662615"/>
              <a:gd name="connsiteY111" fmla="*/ 1549124 h 1598136"/>
              <a:gd name="connsiteX112" fmla="*/ 472797 w 9662615"/>
              <a:gd name="connsiteY112" fmla="*/ 1568904 h 1598136"/>
              <a:gd name="connsiteX113" fmla="*/ 427864 w 9662615"/>
              <a:gd name="connsiteY113" fmla="*/ 1580848 h 1598136"/>
              <a:gd name="connsiteX114" fmla="*/ 408381 w 9662615"/>
              <a:gd name="connsiteY114" fmla="*/ 1552940 h 1598136"/>
              <a:gd name="connsiteX115" fmla="*/ 267163 w 9662615"/>
              <a:gd name="connsiteY115" fmla="*/ 1531913 h 1598136"/>
              <a:gd name="connsiteX116" fmla="*/ 196644 w 9662615"/>
              <a:gd name="connsiteY116" fmla="*/ 1524565 h 1598136"/>
              <a:gd name="connsiteX117" fmla="*/ 86819 w 9662615"/>
              <a:gd name="connsiteY117" fmla="*/ 1519517 h 1598136"/>
              <a:gd name="connsiteX118" fmla="*/ 53369 w 9662615"/>
              <a:gd name="connsiteY118" fmla="*/ 1516853 h 1598136"/>
              <a:gd name="connsiteX119" fmla="*/ 2359 w 9662615"/>
              <a:gd name="connsiteY119" fmla="*/ 1515247 h 1598136"/>
              <a:gd name="connsiteX120" fmla="*/ 0 w 9662615"/>
              <a:gd name="connsiteY120" fmla="*/ 1514932 h 1598136"/>
              <a:gd name="connsiteX121" fmla="*/ 0 w 9662615"/>
              <a:gd name="connsiteY121" fmla="*/ 0 h 1598136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129812 w 9662615"/>
              <a:gd name="connsiteY49" fmla="*/ 1521277 h 1598136"/>
              <a:gd name="connsiteX50" fmla="*/ 5059484 w 9662615"/>
              <a:gd name="connsiteY50" fmla="*/ 1546802 h 1598136"/>
              <a:gd name="connsiteX51" fmla="*/ 5038524 w 9662615"/>
              <a:gd name="connsiteY51" fmla="*/ 1545675 h 1598136"/>
              <a:gd name="connsiteX52" fmla="*/ 5026564 w 9662615"/>
              <a:gd name="connsiteY52" fmla="*/ 1545376 h 1598136"/>
              <a:gd name="connsiteX53" fmla="*/ 4969433 w 9662615"/>
              <a:gd name="connsiteY53" fmla="*/ 1540263 h 1598136"/>
              <a:gd name="connsiteX54" fmla="*/ 4921303 w 9662615"/>
              <a:gd name="connsiteY54" fmla="*/ 1575379 h 1598136"/>
              <a:gd name="connsiteX55" fmla="*/ 4863775 w 9662615"/>
              <a:gd name="connsiteY55" fmla="*/ 1562633 h 1598136"/>
              <a:gd name="connsiteX56" fmla="*/ 4847242 w 9662615"/>
              <a:gd name="connsiteY56" fmla="*/ 1565435 h 1598136"/>
              <a:gd name="connsiteX57" fmla="*/ 4856839 w 9662615"/>
              <a:gd name="connsiteY57" fmla="*/ 1598136 h 1598136"/>
              <a:gd name="connsiteX58" fmla="*/ 4791466 w 9662615"/>
              <a:gd name="connsiteY58" fmla="*/ 1561324 h 1598136"/>
              <a:gd name="connsiteX59" fmla="*/ 4784247 w 9662615"/>
              <a:gd name="connsiteY59" fmla="*/ 1562342 h 1598136"/>
              <a:gd name="connsiteX60" fmla="*/ 4748477 w 9662615"/>
              <a:gd name="connsiteY60" fmla="*/ 1556925 h 1598136"/>
              <a:gd name="connsiteX61" fmla="*/ 4730033 w 9662615"/>
              <a:gd name="connsiteY61" fmla="*/ 1555274 h 1598136"/>
              <a:gd name="connsiteX62" fmla="*/ 4724747 w 9662615"/>
              <a:gd name="connsiteY62" fmla="*/ 1552439 h 1598136"/>
              <a:gd name="connsiteX63" fmla="*/ 4697562 w 9662615"/>
              <a:gd name="connsiteY63" fmla="*/ 1551206 h 1598136"/>
              <a:gd name="connsiteX64" fmla="*/ 4662664 w 9662615"/>
              <a:gd name="connsiteY64" fmla="*/ 1573162 h 1598136"/>
              <a:gd name="connsiteX65" fmla="*/ 4603028 w 9662615"/>
              <a:gd name="connsiteY65" fmla="*/ 1568821 h 1598136"/>
              <a:gd name="connsiteX66" fmla="*/ 4541612 w 9662615"/>
              <a:gd name="connsiteY66" fmla="*/ 1545262 h 1598136"/>
              <a:gd name="connsiteX67" fmla="*/ 4422155 w 9662615"/>
              <a:gd name="connsiteY67" fmla="*/ 1542059 h 1598136"/>
              <a:gd name="connsiteX68" fmla="*/ 4221826 w 9662615"/>
              <a:gd name="connsiteY68" fmla="*/ 1508923 h 1598136"/>
              <a:gd name="connsiteX69" fmla="*/ 4096601 w 9662615"/>
              <a:gd name="connsiteY69" fmla="*/ 1521563 h 1598136"/>
              <a:gd name="connsiteX70" fmla="*/ 3970635 w 9662615"/>
              <a:gd name="connsiteY70" fmla="*/ 1544815 h 1598136"/>
              <a:gd name="connsiteX71" fmla="*/ 3833906 w 9662615"/>
              <a:gd name="connsiteY71" fmla="*/ 1516637 h 1598136"/>
              <a:gd name="connsiteX72" fmla="*/ 3696258 w 9662615"/>
              <a:gd name="connsiteY72" fmla="*/ 1537563 h 1598136"/>
              <a:gd name="connsiteX73" fmla="*/ 3594070 w 9662615"/>
              <a:gd name="connsiteY73" fmla="*/ 1509422 h 1598136"/>
              <a:gd name="connsiteX74" fmla="*/ 3565233 w 9662615"/>
              <a:gd name="connsiteY74" fmla="*/ 1515122 h 1598136"/>
              <a:gd name="connsiteX75" fmla="*/ 3560267 w 9662615"/>
              <a:gd name="connsiteY75" fmla="*/ 1516288 h 1598136"/>
              <a:gd name="connsiteX76" fmla="*/ 3540258 w 9662615"/>
              <a:gd name="connsiteY76" fmla="*/ 1516976 h 1598136"/>
              <a:gd name="connsiteX77" fmla="*/ 3534780 w 9662615"/>
              <a:gd name="connsiteY77" fmla="*/ 1522141 h 1598136"/>
              <a:gd name="connsiteX78" fmla="*/ 3504783 w 9662615"/>
              <a:gd name="connsiteY78" fmla="*/ 1526739 h 1598136"/>
              <a:gd name="connsiteX79" fmla="*/ 3430805 w 9662615"/>
              <a:gd name="connsiteY79" fmla="*/ 1542521 h 1598136"/>
              <a:gd name="connsiteX80" fmla="*/ 3292707 w 9662615"/>
              <a:gd name="connsiteY80" fmla="*/ 1520490 h 1598136"/>
              <a:gd name="connsiteX81" fmla="*/ 3187872 w 9662615"/>
              <a:gd name="connsiteY81" fmla="*/ 1519991 h 1598136"/>
              <a:gd name="connsiteX82" fmla="*/ 3148026 w 9662615"/>
              <a:gd name="connsiteY82" fmla="*/ 1524777 h 1598136"/>
              <a:gd name="connsiteX83" fmla="*/ 3092394 w 9662615"/>
              <a:gd name="connsiteY83" fmla="*/ 1528115 h 1598136"/>
              <a:gd name="connsiteX84" fmla="*/ 2994200 w 9662615"/>
              <a:gd name="connsiteY84" fmla="*/ 1537857 h 1598136"/>
              <a:gd name="connsiteX85" fmla="*/ 2862301 w 9662615"/>
              <a:gd name="connsiteY85" fmla="*/ 1544250 h 1598136"/>
              <a:gd name="connsiteX86" fmla="*/ 2766335 w 9662615"/>
              <a:gd name="connsiteY86" fmla="*/ 1527662 h 1598136"/>
              <a:gd name="connsiteX87" fmla="*/ 2757836 w 9662615"/>
              <a:gd name="connsiteY87" fmla="*/ 1531371 h 1598136"/>
              <a:gd name="connsiteX88" fmla="*/ 2691555 w 9662615"/>
              <a:gd name="connsiteY88" fmla="*/ 1530283 h 1598136"/>
              <a:gd name="connsiteX89" fmla="*/ 2491676 w 9662615"/>
              <a:gd name="connsiteY89" fmla="*/ 1500859 h 1598136"/>
              <a:gd name="connsiteX90" fmla="*/ 2378036 w 9662615"/>
              <a:gd name="connsiteY90" fmla="*/ 1520645 h 1598136"/>
              <a:gd name="connsiteX91" fmla="*/ 2284269 w 9662615"/>
              <a:gd name="connsiteY91" fmla="*/ 1503068 h 1598136"/>
              <a:gd name="connsiteX92" fmla="*/ 2207104 w 9662615"/>
              <a:gd name="connsiteY92" fmla="*/ 1508888 h 1598136"/>
              <a:gd name="connsiteX93" fmla="*/ 2149226 w 9662615"/>
              <a:gd name="connsiteY93" fmla="*/ 1523409 h 1598136"/>
              <a:gd name="connsiteX94" fmla="*/ 2084783 w 9662615"/>
              <a:gd name="connsiteY94" fmla="*/ 1524245 h 1598136"/>
              <a:gd name="connsiteX95" fmla="*/ 2070075 w 9662615"/>
              <a:gd name="connsiteY95" fmla="*/ 1511285 h 1598136"/>
              <a:gd name="connsiteX96" fmla="*/ 2001057 w 9662615"/>
              <a:gd name="connsiteY96" fmla="*/ 1516449 h 1598136"/>
              <a:gd name="connsiteX97" fmla="*/ 1896330 w 9662615"/>
              <a:gd name="connsiteY97" fmla="*/ 1525725 h 1598136"/>
              <a:gd name="connsiteX98" fmla="*/ 1835994 w 9662615"/>
              <a:gd name="connsiteY98" fmla="*/ 1527678 h 1598136"/>
              <a:gd name="connsiteX99" fmla="*/ 1671119 w 9662615"/>
              <a:gd name="connsiteY99" fmla="*/ 1536701 h 1598136"/>
              <a:gd name="connsiteX100" fmla="*/ 1601337 w 9662615"/>
              <a:gd name="connsiteY100" fmla="*/ 1548552 h 1598136"/>
              <a:gd name="connsiteX101" fmla="*/ 1407755 w 9662615"/>
              <a:gd name="connsiteY101" fmla="*/ 1571444 h 1598136"/>
              <a:gd name="connsiteX102" fmla="*/ 1271994 w 9662615"/>
              <a:gd name="connsiteY102" fmla="*/ 1579471 h 1598136"/>
              <a:gd name="connsiteX103" fmla="*/ 1249226 w 9662615"/>
              <a:gd name="connsiteY103" fmla="*/ 1583140 h 1598136"/>
              <a:gd name="connsiteX104" fmla="*/ 1217719 w 9662615"/>
              <a:gd name="connsiteY104" fmla="*/ 1580863 h 1598136"/>
              <a:gd name="connsiteX105" fmla="*/ 1091432 w 9662615"/>
              <a:gd name="connsiteY105" fmla="*/ 1571003 h 1598136"/>
              <a:gd name="connsiteX106" fmla="*/ 992039 w 9662615"/>
              <a:gd name="connsiteY106" fmla="*/ 1556662 h 1598136"/>
              <a:gd name="connsiteX107" fmla="*/ 868264 w 9662615"/>
              <a:gd name="connsiteY107" fmla="*/ 1566392 h 1598136"/>
              <a:gd name="connsiteX108" fmla="*/ 792765 w 9662615"/>
              <a:gd name="connsiteY108" fmla="*/ 1563102 h 1598136"/>
              <a:gd name="connsiteX109" fmla="*/ 669055 w 9662615"/>
              <a:gd name="connsiteY109" fmla="*/ 1543638 h 1598136"/>
              <a:gd name="connsiteX110" fmla="*/ 506152 w 9662615"/>
              <a:gd name="connsiteY110" fmla="*/ 1549124 h 1598136"/>
              <a:gd name="connsiteX111" fmla="*/ 472797 w 9662615"/>
              <a:gd name="connsiteY111" fmla="*/ 1568904 h 1598136"/>
              <a:gd name="connsiteX112" fmla="*/ 427864 w 9662615"/>
              <a:gd name="connsiteY112" fmla="*/ 1580848 h 1598136"/>
              <a:gd name="connsiteX113" fmla="*/ 408381 w 9662615"/>
              <a:gd name="connsiteY113" fmla="*/ 1552940 h 1598136"/>
              <a:gd name="connsiteX114" fmla="*/ 267163 w 9662615"/>
              <a:gd name="connsiteY114" fmla="*/ 1531913 h 1598136"/>
              <a:gd name="connsiteX115" fmla="*/ 196644 w 9662615"/>
              <a:gd name="connsiteY115" fmla="*/ 1524565 h 1598136"/>
              <a:gd name="connsiteX116" fmla="*/ 86819 w 9662615"/>
              <a:gd name="connsiteY116" fmla="*/ 1519517 h 1598136"/>
              <a:gd name="connsiteX117" fmla="*/ 53369 w 9662615"/>
              <a:gd name="connsiteY117" fmla="*/ 1516853 h 1598136"/>
              <a:gd name="connsiteX118" fmla="*/ 2359 w 9662615"/>
              <a:gd name="connsiteY118" fmla="*/ 1515247 h 1598136"/>
              <a:gd name="connsiteX119" fmla="*/ 0 w 9662615"/>
              <a:gd name="connsiteY119" fmla="*/ 1514932 h 1598136"/>
              <a:gd name="connsiteX120" fmla="*/ 0 w 9662615"/>
              <a:gd name="connsiteY120" fmla="*/ 0 h 1598136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129812 w 9662615"/>
              <a:gd name="connsiteY49" fmla="*/ 1521277 h 1598136"/>
              <a:gd name="connsiteX50" fmla="*/ 5059484 w 9662615"/>
              <a:gd name="connsiteY50" fmla="*/ 1546802 h 1598136"/>
              <a:gd name="connsiteX51" fmla="*/ 5038524 w 9662615"/>
              <a:gd name="connsiteY51" fmla="*/ 1545675 h 1598136"/>
              <a:gd name="connsiteX52" fmla="*/ 5026564 w 9662615"/>
              <a:gd name="connsiteY52" fmla="*/ 1545376 h 1598136"/>
              <a:gd name="connsiteX53" fmla="*/ 4969433 w 9662615"/>
              <a:gd name="connsiteY53" fmla="*/ 1550865 h 1598136"/>
              <a:gd name="connsiteX54" fmla="*/ 4921303 w 9662615"/>
              <a:gd name="connsiteY54" fmla="*/ 1575379 h 1598136"/>
              <a:gd name="connsiteX55" fmla="*/ 4863775 w 9662615"/>
              <a:gd name="connsiteY55" fmla="*/ 1562633 h 1598136"/>
              <a:gd name="connsiteX56" fmla="*/ 4847242 w 9662615"/>
              <a:gd name="connsiteY56" fmla="*/ 1565435 h 1598136"/>
              <a:gd name="connsiteX57" fmla="*/ 4856839 w 9662615"/>
              <a:gd name="connsiteY57" fmla="*/ 1598136 h 1598136"/>
              <a:gd name="connsiteX58" fmla="*/ 4791466 w 9662615"/>
              <a:gd name="connsiteY58" fmla="*/ 1561324 h 1598136"/>
              <a:gd name="connsiteX59" fmla="*/ 4784247 w 9662615"/>
              <a:gd name="connsiteY59" fmla="*/ 1562342 h 1598136"/>
              <a:gd name="connsiteX60" fmla="*/ 4748477 w 9662615"/>
              <a:gd name="connsiteY60" fmla="*/ 1556925 h 1598136"/>
              <a:gd name="connsiteX61" fmla="*/ 4730033 w 9662615"/>
              <a:gd name="connsiteY61" fmla="*/ 1555274 h 1598136"/>
              <a:gd name="connsiteX62" fmla="*/ 4724747 w 9662615"/>
              <a:gd name="connsiteY62" fmla="*/ 1552439 h 1598136"/>
              <a:gd name="connsiteX63" fmla="*/ 4697562 w 9662615"/>
              <a:gd name="connsiteY63" fmla="*/ 1551206 h 1598136"/>
              <a:gd name="connsiteX64" fmla="*/ 4662664 w 9662615"/>
              <a:gd name="connsiteY64" fmla="*/ 1573162 h 1598136"/>
              <a:gd name="connsiteX65" fmla="*/ 4603028 w 9662615"/>
              <a:gd name="connsiteY65" fmla="*/ 1568821 h 1598136"/>
              <a:gd name="connsiteX66" fmla="*/ 4541612 w 9662615"/>
              <a:gd name="connsiteY66" fmla="*/ 1545262 h 1598136"/>
              <a:gd name="connsiteX67" fmla="*/ 4422155 w 9662615"/>
              <a:gd name="connsiteY67" fmla="*/ 1542059 h 1598136"/>
              <a:gd name="connsiteX68" fmla="*/ 4221826 w 9662615"/>
              <a:gd name="connsiteY68" fmla="*/ 1508923 h 1598136"/>
              <a:gd name="connsiteX69" fmla="*/ 4096601 w 9662615"/>
              <a:gd name="connsiteY69" fmla="*/ 1521563 h 1598136"/>
              <a:gd name="connsiteX70" fmla="*/ 3970635 w 9662615"/>
              <a:gd name="connsiteY70" fmla="*/ 1544815 h 1598136"/>
              <a:gd name="connsiteX71" fmla="*/ 3833906 w 9662615"/>
              <a:gd name="connsiteY71" fmla="*/ 1516637 h 1598136"/>
              <a:gd name="connsiteX72" fmla="*/ 3696258 w 9662615"/>
              <a:gd name="connsiteY72" fmla="*/ 1537563 h 1598136"/>
              <a:gd name="connsiteX73" fmla="*/ 3594070 w 9662615"/>
              <a:gd name="connsiteY73" fmla="*/ 1509422 h 1598136"/>
              <a:gd name="connsiteX74" fmla="*/ 3565233 w 9662615"/>
              <a:gd name="connsiteY74" fmla="*/ 1515122 h 1598136"/>
              <a:gd name="connsiteX75" fmla="*/ 3560267 w 9662615"/>
              <a:gd name="connsiteY75" fmla="*/ 1516288 h 1598136"/>
              <a:gd name="connsiteX76" fmla="*/ 3540258 w 9662615"/>
              <a:gd name="connsiteY76" fmla="*/ 1516976 h 1598136"/>
              <a:gd name="connsiteX77" fmla="*/ 3534780 w 9662615"/>
              <a:gd name="connsiteY77" fmla="*/ 1522141 h 1598136"/>
              <a:gd name="connsiteX78" fmla="*/ 3504783 w 9662615"/>
              <a:gd name="connsiteY78" fmla="*/ 1526739 h 1598136"/>
              <a:gd name="connsiteX79" fmla="*/ 3430805 w 9662615"/>
              <a:gd name="connsiteY79" fmla="*/ 1542521 h 1598136"/>
              <a:gd name="connsiteX80" fmla="*/ 3292707 w 9662615"/>
              <a:gd name="connsiteY80" fmla="*/ 1520490 h 1598136"/>
              <a:gd name="connsiteX81" fmla="*/ 3187872 w 9662615"/>
              <a:gd name="connsiteY81" fmla="*/ 1519991 h 1598136"/>
              <a:gd name="connsiteX82" fmla="*/ 3148026 w 9662615"/>
              <a:gd name="connsiteY82" fmla="*/ 1524777 h 1598136"/>
              <a:gd name="connsiteX83" fmla="*/ 3092394 w 9662615"/>
              <a:gd name="connsiteY83" fmla="*/ 1528115 h 1598136"/>
              <a:gd name="connsiteX84" fmla="*/ 2994200 w 9662615"/>
              <a:gd name="connsiteY84" fmla="*/ 1537857 h 1598136"/>
              <a:gd name="connsiteX85" fmla="*/ 2862301 w 9662615"/>
              <a:gd name="connsiteY85" fmla="*/ 1544250 h 1598136"/>
              <a:gd name="connsiteX86" fmla="*/ 2766335 w 9662615"/>
              <a:gd name="connsiteY86" fmla="*/ 1527662 h 1598136"/>
              <a:gd name="connsiteX87" fmla="*/ 2757836 w 9662615"/>
              <a:gd name="connsiteY87" fmla="*/ 1531371 h 1598136"/>
              <a:gd name="connsiteX88" fmla="*/ 2691555 w 9662615"/>
              <a:gd name="connsiteY88" fmla="*/ 1530283 h 1598136"/>
              <a:gd name="connsiteX89" fmla="*/ 2491676 w 9662615"/>
              <a:gd name="connsiteY89" fmla="*/ 1500859 h 1598136"/>
              <a:gd name="connsiteX90" fmla="*/ 2378036 w 9662615"/>
              <a:gd name="connsiteY90" fmla="*/ 1520645 h 1598136"/>
              <a:gd name="connsiteX91" fmla="*/ 2284269 w 9662615"/>
              <a:gd name="connsiteY91" fmla="*/ 1503068 h 1598136"/>
              <a:gd name="connsiteX92" fmla="*/ 2207104 w 9662615"/>
              <a:gd name="connsiteY92" fmla="*/ 1508888 h 1598136"/>
              <a:gd name="connsiteX93" fmla="*/ 2149226 w 9662615"/>
              <a:gd name="connsiteY93" fmla="*/ 1523409 h 1598136"/>
              <a:gd name="connsiteX94" fmla="*/ 2084783 w 9662615"/>
              <a:gd name="connsiteY94" fmla="*/ 1524245 h 1598136"/>
              <a:gd name="connsiteX95" fmla="*/ 2070075 w 9662615"/>
              <a:gd name="connsiteY95" fmla="*/ 1511285 h 1598136"/>
              <a:gd name="connsiteX96" fmla="*/ 2001057 w 9662615"/>
              <a:gd name="connsiteY96" fmla="*/ 1516449 h 1598136"/>
              <a:gd name="connsiteX97" fmla="*/ 1896330 w 9662615"/>
              <a:gd name="connsiteY97" fmla="*/ 1525725 h 1598136"/>
              <a:gd name="connsiteX98" fmla="*/ 1835994 w 9662615"/>
              <a:gd name="connsiteY98" fmla="*/ 1527678 h 1598136"/>
              <a:gd name="connsiteX99" fmla="*/ 1671119 w 9662615"/>
              <a:gd name="connsiteY99" fmla="*/ 1536701 h 1598136"/>
              <a:gd name="connsiteX100" fmla="*/ 1601337 w 9662615"/>
              <a:gd name="connsiteY100" fmla="*/ 1548552 h 1598136"/>
              <a:gd name="connsiteX101" fmla="*/ 1407755 w 9662615"/>
              <a:gd name="connsiteY101" fmla="*/ 1571444 h 1598136"/>
              <a:gd name="connsiteX102" fmla="*/ 1271994 w 9662615"/>
              <a:gd name="connsiteY102" fmla="*/ 1579471 h 1598136"/>
              <a:gd name="connsiteX103" fmla="*/ 1249226 w 9662615"/>
              <a:gd name="connsiteY103" fmla="*/ 1583140 h 1598136"/>
              <a:gd name="connsiteX104" fmla="*/ 1217719 w 9662615"/>
              <a:gd name="connsiteY104" fmla="*/ 1580863 h 1598136"/>
              <a:gd name="connsiteX105" fmla="*/ 1091432 w 9662615"/>
              <a:gd name="connsiteY105" fmla="*/ 1571003 h 1598136"/>
              <a:gd name="connsiteX106" fmla="*/ 992039 w 9662615"/>
              <a:gd name="connsiteY106" fmla="*/ 1556662 h 1598136"/>
              <a:gd name="connsiteX107" fmla="*/ 868264 w 9662615"/>
              <a:gd name="connsiteY107" fmla="*/ 1566392 h 1598136"/>
              <a:gd name="connsiteX108" fmla="*/ 792765 w 9662615"/>
              <a:gd name="connsiteY108" fmla="*/ 1563102 h 1598136"/>
              <a:gd name="connsiteX109" fmla="*/ 669055 w 9662615"/>
              <a:gd name="connsiteY109" fmla="*/ 1543638 h 1598136"/>
              <a:gd name="connsiteX110" fmla="*/ 506152 w 9662615"/>
              <a:gd name="connsiteY110" fmla="*/ 1549124 h 1598136"/>
              <a:gd name="connsiteX111" fmla="*/ 472797 w 9662615"/>
              <a:gd name="connsiteY111" fmla="*/ 1568904 h 1598136"/>
              <a:gd name="connsiteX112" fmla="*/ 427864 w 9662615"/>
              <a:gd name="connsiteY112" fmla="*/ 1580848 h 1598136"/>
              <a:gd name="connsiteX113" fmla="*/ 408381 w 9662615"/>
              <a:gd name="connsiteY113" fmla="*/ 1552940 h 1598136"/>
              <a:gd name="connsiteX114" fmla="*/ 267163 w 9662615"/>
              <a:gd name="connsiteY114" fmla="*/ 1531913 h 1598136"/>
              <a:gd name="connsiteX115" fmla="*/ 196644 w 9662615"/>
              <a:gd name="connsiteY115" fmla="*/ 1524565 h 1598136"/>
              <a:gd name="connsiteX116" fmla="*/ 86819 w 9662615"/>
              <a:gd name="connsiteY116" fmla="*/ 1519517 h 1598136"/>
              <a:gd name="connsiteX117" fmla="*/ 53369 w 9662615"/>
              <a:gd name="connsiteY117" fmla="*/ 1516853 h 1598136"/>
              <a:gd name="connsiteX118" fmla="*/ 2359 w 9662615"/>
              <a:gd name="connsiteY118" fmla="*/ 1515247 h 1598136"/>
              <a:gd name="connsiteX119" fmla="*/ 0 w 9662615"/>
              <a:gd name="connsiteY119" fmla="*/ 1514932 h 1598136"/>
              <a:gd name="connsiteX120" fmla="*/ 0 w 9662615"/>
              <a:gd name="connsiteY120" fmla="*/ 0 h 1598136"/>
              <a:gd name="connsiteX0" fmla="*/ 0 w 9662615"/>
              <a:gd name="connsiteY0" fmla="*/ 0 h 1592835"/>
              <a:gd name="connsiteX1" fmla="*/ 9662615 w 9662615"/>
              <a:gd name="connsiteY1" fmla="*/ 0 h 1592835"/>
              <a:gd name="connsiteX2" fmla="*/ 9662615 w 9662615"/>
              <a:gd name="connsiteY2" fmla="*/ 1280346 h 1592835"/>
              <a:gd name="connsiteX3" fmla="*/ 9658420 w 9662615"/>
              <a:gd name="connsiteY3" fmla="*/ 1280106 h 1592835"/>
              <a:gd name="connsiteX4" fmla="*/ 9469546 w 9662615"/>
              <a:gd name="connsiteY4" fmla="*/ 1289837 h 1592835"/>
              <a:gd name="connsiteX5" fmla="*/ 9385895 w 9662615"/>
              <a:gd name="connsiteY5" fmla="*/ 1269203 h 1592835"/>
              <a:gd name="connsiteX6" fmla="*/ 9144767 w 9662615"/>
              <a:gd name="connsiteY6" fmla="*/ 1264120 h 1592835"/>
              <a:gd name="connsiteX7" fmla="*/ 8837252 w 9662615"/>
              <a:gd name="connsiteY7" fmla="*/ 1350515 h 1592835"/>
              <a:gd name="connsiteX8" fmla="*/ 8705466 w 9662615"/>
              <a:gd name="connsiteY8" fmla="*/ 1342419 h 1592835"/>
              <a:gd name="connsiteX9" fmla="*/ 8652221 w 9662615"/>
              <a:gd name="connsiteY9" fmla="*/ 1326906 h 1592835"/>
              <a:gd name="connsiteX10" fmla="*/ 8632312 w 9662615"/>
              <a:gd name="connsiteY10" fmla="*/ 1326025 h 1592835"/>
              <a:gd name="connsiteX11" fmla="*/ 8591582 w 9662615"/>
              <a:gd name="connsiteY11" fmla="*/ 1341666 h 1592835"/>
              <a:gd name="connsiteX12" fmla="*/ 8537336 w 9662615"/>
              <a:gd name="connsiteY12" fmla="*/ 1341684 h 1592835"/>
              <a:gd name="connsiteX13" fmla="*/ 8472508 w 9662615"/>
              <a:gd name="connsiteY13" fmla="*/ 1363109 h 1592835"/>
              <a:gd name="connsiteX14" fmla="*/ 8258477 w 9662615"/>
              <a:gd name="connsiteY14" fmla="*/ 1370666 h 1592835"/>
              <a:gd name="connsiteX15" fmla="*/ 8197961 w 9662615"/>
              <a:gd name="connsiteY15" fmla="*/ 1392804 h 1592835"/>
              <a:gd name="connsiteX16" fmla="*/ 8171196 w 9662615"/>
              <a:gd name="connsiteY16" fmla="*/ 1397216 h 1592835"/>
              <a:gd name="connsiteX17" fmla="*/ 8127667 w 9662615"/>
              <a:gd name="connsiteY17" fmla="*/ 1418254 h 1592835"/>
              <a:gd name="connsiteX18" fmla="*/ 7974579 w 9662615"/>
              <a:gd name="connsiteY18" fmla="*/ 1383439 h 1592835"/>
              <a:gd name="connsiteX19" fmla="*/ 7768351 w 9662615"/>
              <a:gd name="connsiteY19" fmla="*/ 1395051 h 1592835"/>
              <a:gd name="connsiteX20" fmla="*/ 7635985 w 9662615"/>
              <a:gd name="connsiteY20" fmla="*/ 1386363 h 1592835"/>
              <a:gd name="connsiteX21" fmla="*/ 7466069 w 9662615"/>
              <a:gd name="connsiteY21" fmla="*/ 1377654 h 1592835"/>
              <a:gd name="connsiteX22" fmla="*/ 7355642 w 9662615"/>
              <a:gd name="connsiteY22" fmla="*/ 1407761 h 1592835"/>
              <a:gd name="connsiteX23" fmla="*/ 7151610 w 9662615"/>
              <a:gd name="connsiteY23" fmla="*/ 1397856 h 1592835"/>
              <a:gd name="connsiteX24" fmla="*/ 7082147 w 9662615"/>
              <a:gd name="connsiteY24" fmla="*/ 1406113 h 1592835"/>
              <a:gd name="connsiteX25" fmla="*/ 7014958 w 9662615"/>
              <a:gd name="connsiteY25" fmla="*/ 1396883 h 1592835"/>
              <a:gd name="connsiteX26" fmla="*/ 6907567 w 9662615"/>
              <a:gd name="connsiteY26" fmla="*/ 1419149 h 1592835"/>
              <a:gd name="connsiteX27" fmla="*/ 6748428 w 9662615"/>
              <a:gd name="connsiteY27" fmla="*/ 1420308 h 1592835"/>
              <a:gd name="connsiteX28" fmla="*/ 6654257 w 9662615"/>
              <a:gd name="connsiteY28" fmla="*/ 1424143 h 1592835"/>
              <a:gd name="connsiteX29" fmla="*/ 6620123 w 9662615"/>
              <a:gd name="connsiteY29" fmla="*/ 1430535 h 1592835"/>
              <a:gd name="connsiteX30" fmla="*/ 6571355 w 9662615"/>
              <a:gd name="connsiteY30" fmla="*/ 1436144 h 1592835"/>
              <a:gd name="connsiteX31" fmla="*/ 6486557 w 9662615"/>
              <a:gd name="connsiteY31" fmla="*/ 1449861 h 1592835"/>
              <a:gd name="connsiteX32" fmla="*/ 6370419 w 9662615"/>
              <a:gd name="connsiteY32" fmla="*/ 1461649 h 1592835"/>
              <a:gd name="connsiteX33" fmla="*/ 6278839 w 9662615"/>
              <a:gd name="connsiteY33" fmla="*/ 1449160 h 1592835"/>
              <a:gd name="connsiteX34" fmla="*/ 6272455 w 9662615"/>
              <a:gd name="connsiteY34" fmla="*/ 1453191 h 1592835"/>
              <a:gd name="connsiteX35" fmla="*/ 6212659 w 9662615"/>
              <a:gd name="connsiteY35" fmla="*/ 1454850 h 1592835"/>
              <a:gd name="connsiteX36" fmla="*/ 6069317 w 9662615"/>
              <a:gd name="connsiteY36" fmla="*/ 1445838 h 1592835"/>
              <a:gd name="connsiteX37" fmla="*/ 5878477 w 9662615"/>
              <a:gd name="connsiteY37" fmla="*/ 1439180 h 1592835"/>
              <a:gd name="connsiteX38" fmla="*/ 5838387 w 9662615"/>
              <a:gd name="connsiteY38" fmla="*/ 1444679 h 1592835"/>
              <a:gd name="connsiteX39" fmla="*/ 5771136 w 9662615"/>
              <a:gd name="connsiteY39" fmla="*/ 1453639 h 1592835"/>
              <a:gd name="connsiteX40" fmla="*/ 5724081 w 9662615"/>
              <a:gd name="connsiteY40" fmla="*/ 1470431 h 1592835"/>
              <a:gd name="connsiteX41" fmla="*/ 5666577 w 9662615"/>
              <a:gd name="connsiteY41" fmla="*/ 1473921 h 1592835"/>
              <a:gd name="connsiteX42" fmla="*/ 5649068 w 9662615"/>
              <a:gd name="connsiteY42" fmla="*/ 1461676 h 1592835"/>
              <a:gd name="connsiteX43" fmla="*/ 5588902 w 9662615"/>
              <a:gd name="connsiteY43" fmla="*/ 1469647 h 1592835"/>
              <a:gd name="connsiteX44" fmla="*/ 5498090 w 9662615"/>
              <a:gd name="connsiteY44" fmla="*/ 1483173 h 1592835"/>
              <a:gd name="connsiteX45" fmla="*/ 5444641 w 9662615"/>
              <a:gd name="connsiteY45" fmla="*/ 1487602 h 1592835"/>
              <a:gd name="connsiteX46" fmla="*/ 5299812 w 9662615"/>
              <a:gd name="connsiteY46" fmla="*/ 1503362 h 1592835"/>
              <a:gd name="connsiteX47" fmla="*/ 5213947 w 9662615"/>
              <a:gd name="connsiteY47" fmla="*/ 1516637 h 1592835"/>
              <a:gd name="connsiteX48" fmla="*/ 5090342 w 9662615"/>
              <a:gd name="connsiteY48" fmla="*/ 1546680 h 1592835"/>
              <a:gd name="connsiteX49" fmla="*/ 5129812 w 9662615"/>
              <a:gd name="connsiteY49" fmla="*/ 1521277 h 1592835"/>
              <a:gd name="connsiteX50" fmla="*/ 5059484 w 9662615"/>
              <a:gd name="connsiteY50" fmla="*/ 1546802 h 1592835"/>
              <a:gd name="connsiteX51" fmla="*/ 5038524 w 9662615"/>
              <a:gd name="connsiteY51" fmla="*/ 1545675 h 1592835"/>
              <a:gd name="connsiteX52" fmla="*/ 5026564 w 9662615"/>
              <a:gd name="connsiteY52" fmla="*/ 1545376 h 1592835"/>
              <a:gd name="connsiteX53" fmla="*/ 4969433 w 9662615"/>
              <a:gd name="connsiteY53" fmla="*/ 1550865 h 1592835"/>
              <a:gd name="connsiteX54" fmla="*/ 4921303 w 9662615"/>
              <a:gd name="connsiteY54" fmla="*/ 1575379 h 1592835"/>
              <a:gd name="connsiteX55" fmla="*/ 4863775 w 9662615"/>
              <a:gd name="connsiteY55" fmla="*/ 1562633 h 1592835"/>
              <a:gd name="connsiteX56" fmla="*/ 4847242 w 9662615"/>
              <a:gd name="connsiteY56" fmla="*/ 1565435 h 1592835"/>
              <a:gd name="connsiteX57" fmla="*/ 4856839 w 9662615"/>
              <a:gd name="connsiteY57" fmla="*/ 1592835 h 1592835"/>
              <a:gd name="connsiteX58" fmla="*/ 4791466 w 9662615"/>
              <a:gd name="connsiteY58" fmla="*/ 1561324 h 1592835"/>
              <a:gd name="connsiteX59" fmla="*/ 4784247 w 9662615"/>
              <a:gd name="connsiteY59" fmla="*/ 1562342 h 1592835"/>
              <a:gd name="connsiteX60" fmla="*/ 4748477 w 9662615"/>
              <a:gd name="connsiteY60" fmla="*/ 1556925 h 1592835"/>
              <a:gd name="connsiteX61" fmla="*/ 4730033 w 9662615"/>
              <a:gd name="connsiteY61" fmla="*/ 1555274 h 1592835"/>
              <a:gd name="connsiteX62" fmla="*/ 4724747 w 9662615"/>
              <a:gd name="connsiteY62" fmla="*/ 1552439 h 1592835"/>
              <a:gd name="connsiteX63" fmla="*/ 4697562 w 9662615"/>
              <a:gd name="connsiteY63" fmla="*/ 1551206 h 1592835"/>
              <a:gd name="connsiteX64" fmla="*/ 4662664 w 9662615"/>
              <a:gd name="connsiteY64" fmla="*/ 1573162 h 1592835"/>
              <a:gd name="connsiteX65" fmla="*/ 4603028 w 9662615"/>
              <a:gd name="connsiteY65" fmla="*/ 1568821 h 1592835"/>
              <a:gd name="connsiteX66" fmla="*/ 4541612 w 9662615"/>
              <a:gd name="connsiteY66" fmla="*/ 1545262 h 1592835"/>
              <a:gd name="connsiteX67" fmla="*/ 4422155 w 9662615"/>
              <a:gd name="connsiteY67" fmla="*/ 1542059 h 1592835"/>
              <a:gd name="connsiteX68" fmla="*/ 4221826 w 9662615"/>
              <a:gd name="connsiteY68" fmla="*/ 1508923 h 1592835"/>
              <a:gd name="connsiteX69" fmla="*/ 4096601 w 9662615"/>
              <a:gd name="connsiteY69" fmla="*/ 1521563 h 1592835"/>
              <a:gd name="connsiteX70" fmla="*/ 3970635 w 9662615"/>
              <a:gd name="connsiteY70" fmla="*/ 1544815 h 1592835"/>
              <a:gd name="connsiteX71" fmla="*/ 3833906 w 9662615"/>
              <a:gd name="connsiteY71" fmla="*/ 1516637 h 1592835"/>
              <a:gd name="connsiteX72" fmla="*/ 3696258 w 9662615"/>
              <a:gd name="connsiteY72" fmla="*/ 1537563 h 1592835"/>
              <a:gd name="connsiteX73" fmla="*/ 3594070 w 9662615"/>
              <a:gd name="connsiteY73" fmla="*/ 1509422 h 1592835"/>
              <a:gd name="connsiteX74" fmla="*/ 3565233 w 9662615"/>
              <a:gd name="connsiteY74" fmla="*/ 1515122 h 1592835"/>
              <a:gd name="connsiteX75" fmla="*/ 3560267 w 9662615"/>
              <a:gd name="connsiteY75" fmla="*/ 1516288 h 1592835"/>
              <a:gd name="connsiteX76" fmla="*/ 3540258 w 9662615"/>
              <a:gd name="connsiteY76" fmla="*/ 1516976 h 1592835"/>
              <a:gd name="connsiteX77" fmla="*/ 3534780 w 9662615"/>
              <a:gd name="connsiteY77" fmla="*/ 1522141 h 1592835"/>
              <a:gd name="connsiteX78" fmla="*/ 3504783 w 9662615"/>
              <a:gd name="connsiteY78" fmla="*/ 1526739 h 1592835"/>
              <a:gd name="connsiteX79" fmla="*/ 3430805 w 9662615"/>
              <a:gd name="connsiteY79" fmla="*/ 1542521 h 1592835"/>
              <a:gd name="connsiteX80" fmla="*/ 3292707 w 9662615"/>
              <a:gd name="connsiteY80" fmla="*/ 1520490 h 1592835"/>
              <a:gd name="connsiteX81" fmla="*/ 3187872 w 9662615"/>
              <a:gd name="connsiteY81" fmla="*/ 1519991 h 1592835"/>
              <a:gd name="connsiteX82" fmla="*/ 3148026 w 9662615"/>
              <a:gd name="connsiteY82" fmla="*/ 1524777 h 1592835"/>
              <a:gd name="connsiteX83" fmla="*/ 3092394 w 9662615"/>
              <a:gd name="connsiteY83" fmla="*/ 1528115 h 1592835"/>
              <a:gd name="connsiteX84" fmla="*/ 2994200 w 9662615"/>
              <a:gd name="connsiteY84" fmla="*/ 1537857 h 1592835"/>
              <a:gd name="connsiteX85" fmla="*/ 2862301 w 9662615"/>
              <a:gd name="connsiteY85" fmla="*/ 1544250 h 1592835"/>
              <a:gd name="connsiteX86" fmla="*/ 2766335 w 9662615"/>
              <a:gd name="connsiteY86" fmla="*/ 1527662 h 1592835"/>
              <a:gd name="connsiteX87" fmla="*/ 2757836 w 9662615"/>
              <a:gd name="connsiteY87" fmla="*/ 1531371 h 1592835"/>
              <a:gd name="connsiteX88" fmla="*/ 2691555 w 9662615"/>
              <a:gd name="connsiteY88" fmla="*/ 1530283 h 1592835"/>
              <a:gd name="connsiteX89" fmla="*/ 2491676 w 9662615"/>
              <a:gd name="connsiteY89" fmla="*/ 1500859 h 1592835"/>
              <a:gd name="connsiteX90" fmla="*/ 2378036 w 9662615"/>
              <a:gd name="connsiteY90" fmla="*/ 1520645 h 1592835"/>
              <a:gd name="connsiteX91" fmla="*/ 2284269 w 9662615"/>
              <a:gd name="connsiteY91" fmla="*/ 1503068 h 1592835"/>
              <a:gd name="connsiteX92" fmla="*/ 2207104 w 9662615"/>
              <a:gd name="connsiteY92" fmla="*/ 1508888 h 1592835"/>
              <a:gd name="connsiteX93" fmla="*/ 2149226 w 9662615"/>
              <a:gd name="connsiteY93" fmla="*/ 1523409 h 1592835"/>
              <a:gd name="connsiteX94" fmla="*/ 2084783 w 9662615"/>
              <a:gd name="connsiteY94" fmla="*/ 1524245 h 1592835"/>
              <a:gd name="connsiteX95" fmla="*/ 2070075 w 9662615"/>
              <a:gd name="connsiteY95" fmla="*/ 1511285 h 1592835"/>
              <a:gd name="connsiteX96" fmla="*/ 2001057 w 9662615"/>
              <a:gd name="connsiteY96" fmla="*/ 1516449 h 1592835"/>
              <a:gd name="connsiteX97" fmla="*/ 1896330 w 9662615"/>
              <a:gd name="connsiteY97" fmla="*/ 1525725 h 1592835"/>
              <a:gd name="connsiteX98" fmla="*/ 1835994 w 9662615"/>
              <a:gd name="connsiteY98" fmla="*/ 1527678 h 1592835"/>
              <a:gd name="connsiteX99" fmla="*/ 1671119 w 9662615"/>
              <a:gd name="connsiteY99" fmla="*/ 1536701 h 1592835"/>
              <a:gd name="connsiteX100" fmla="*/ 1601337 w 9662615"/>
              <a:gd name="connsiteY100" fmla="*/ 1548552 h 1592835"/>
              <a:gd name="connsiteX101" fmla="*/ 1407755 w 9662615"/>
              <a:gd name="connsiteY101" fmla="*/ 1571444 h 1592835"/>
              <a:gd name="connsiteX102" fmla="*/ 1271994 w 9662615"/>
              <a:gd name="connsiteY102" fmla="*/ 1579471 h 1592835"/>
              <a:gd name="connsiteX103" fmla="*/ 1249226 w 9662615"/>
              <a:gd name="connsiteY103" fmla="*/ 1583140 h 1592835"/>
              <a:gd name="connsiteX104" fmla="*/ 1217719 w 9662615"/>
              <a:gd name="connsiteY104" fmla="*/ 1580863 h 1592835"/>
              <a:gd name="connsiteX105" fmla="*/ 1091432 w 9662615"/>
              <a:gd name="connsiteY105" fmla="*/ 1571003 h 1592835"/>
              <a:gd name="connsiteX106" fmla="*/ 992039 w 9662615"/>
              <a:gd name="connsiteY106" fmla="*/ 1556662 h 1592835"/>
              <a:gd name="connsiteX107" fmla="*/ 868264 w 9662615"/>
              <a:gd name="connsiteY107" fmla="*/ 1566392 h 1592835"/>
              <a:gd name="connsiteX108" fmla="*/ 792765 w 9662615"/>
              <a:gd name="connsiteY108" fmla="*/ 1563102 h 1592835"/>
              <a:gd name="connsiteX109" fmla="*/ 669055 w 9662615"/>
              <a:gd name="connsiteY109" fmla="*/ 1543638 h 1592835"/>
              <a:gd name="connsiteX110" fmla="*/ 506152 w 9662615"/>
              <a:gd name="connsiteY110" fmla="*/ 1549124 h 1592835"/>
              <a:gd name="connsiteX111" fmla="*/ 472797 w 9662615"/>
              <a:gd name="connsiteY111" fmla="*/ 1568904 h 1592835"/>
              <a:gd name="connsiteX112" fmla="*/ 427864 w 9662615"/>
              <a:gd name="connsiteY112" fmla="*/ 1580848 h 1592835"/>
              <a:gd name="connsiteX113" fmla="*/ 408381 w 9662615"/>
              <a:gd name="connsiteY113" fmla="*/ 1552940 h 1592835"/>
              <a:gd name="connsiteX114" fmla="*/ 267163 w 9662615"/>
              <a:gd name="connsiteY114" fmla="*/ 1531913 h 1592835"/>
              <a:gd name="connsiteX115" fmla="*/ 196644 w 9662615"/>
              <a:gd name="connsiteY115" fmla="*/ 1524565 h 1592835"/>
              <a:gd name="connsiteX116" fmla="*/ 86819 w 9662615"/>
              <a:gd name="connsiteY116" fmla="*/ 1519517 h 1592835"/>
              <a:gd name="connsiteX117" fmla="*/ 53369 w 9662615"/>
              <a:gd name="connsiteY117" fmla="*/ 1516853 h 1592835"/>
              <a:gd name="connsiteX118" fmla="*/ 2359 w 9662615"/>
              <a:gd name="connsiteY118" fmla="*/ 1515247 h 1592835"/>
              <a:gd name="connsiteX119" fmla="*/ 0 w 9662615"/>
              <a:gd name="connsiteY119" fmla="*/ 1514932 h 1592835"/>
              <a:gd name="connsiteX120" fmla="*/ 0 w 9662615"/>
              <a:gd name="connsiteY120" fmla="*/ 0 h 1592835"/>
              <a:gd name="connsiteX0" fmla="*/ 0 w 9662615"/>
              <a:gd name="connsiteY0" fmla="*/ 0 h 1592835"/>
              <a:gd name="connsiteX1" fmla="*/ 9662615 w 9662615"/>
              <a:gd name="connsiteY1" fmla="*/ 0 h 1592835"/>
              <a:gd name="connsiteX2" fmla="*/ 9662615 w 9662615"/>
              <a:gd name="connsiteY2" fmla="*/ 1280346 h 1592835"/>
              <a:gd name="connsiteX3" fmla="*/ 9658420 w 9662615"/>
              <a:gd name="connsiteY3" fmla="*/ 1280106 h 1592835"/>
              <a:gd name="connsiteX4" fmla="*/ 9469546 w 9662615"/>
              <a:gd name="connsiteY4" fmla="*/ 1289837 h 1592835"/>
              <a:gd name="connsiteX5" fmla="*/ 9385895 w 9662615"/>
              <a:gd name="connsiteY5" fmla="*/ 1269203 h 1592835"/>
              <a:gd name="connsiteX6" fmla="*/ 9144767 w 9662615"/>
              <a:gd name="connsiteY6" fmla="*/ 1264120 h 1592835"/>
              <a:gd name="connsiteX7" fmla="*/ 8837252 w 9662615"/>
              <a:gd name="connsiteY7" fmla="*/ 1350515 h 1592835"/>
              <a:gd name="connsiteX8" fmla="*/ 8705466 w 9662615"/>
              <a:gd name="connsiteY8" fmla="*/ 1342419 h 1592835"/>
              <a:gd name="connsiteX9" fmla="*/ 8652221 w 9662615"/>
              <a:gd name="connsiteY9" fmla="*/ 1326906 h 1592835"/>
              <a:gd name="connsiteX10" fmla="*/ 8632312 w 9662615"/>
              <a:gd name="connsiteY10" fmla="*/ 1326025 h 1592835"/>
              <a:gd name="connsiteX11" fmla="*/ 8591582 w 9662615"/>
              <a:gd name="connsiteY11" fmla="*/ 1341666 h 1592835"/>
              <a:gd name="connsiteX12" fmla="*/ 8537336 w 9662615"/>
              <a:gd name="connsiteY12" fmla="*/ 1341684 h 1592835"/>
              <a:gd name="connsiteX13" fmla="*/ 8472508 w 9662615"/>
              <a:gd name="connsiteY13" fmla="*/ 1363109 h 1592835"/>
              <a:gd name="connsiteX14" fmla="*/ 8258477 w 9662615"/>
              <a:gd name="connsiteY14" fmla="*/ 1370666 h 1592835"/>
              <a:gd name="connsiteX15" fmla="*/ 8197961 w 9662615"/>
              <a:gd name="connsiteY15" fmla="*/ 1392804 h 1592835"/>
              <a:gd name="connsiteX16" fmla="*/ 8171196 w 9662615"/>
              <a:gd name="connsiteY16" fmla="*/ 1397216 h 1592835"/>
              <a:gd name="connsiteX17" fmla="*/ 8127667 w 9662615"/>
              <a:gd name="connsiteY17" fmla="*/ 1418254 h 1592835"/>
              <a:gd name="connsiteX18" fmla="*/ 7974579 w 9662615"/>
              <a:gd name="connsiteY18" fmla="*/ 1383439 h 1592835"/>
              <a:gd name="connsiteX19" fmla="*/ 7768351 w 9662615"/>
              <a:gd name="connsiteY19" fmla="*/ 1395051 h 1592835"/>
              <a:gd name="connsiteX20" fmla="*/ 7635985 w 9662615"/>
              <a:gd name="connsiteY20" fmla="*/ 1386363 h 1592835"/>
              <a:gd name="connsiteX21" fmla="*/ 7466069 w 9662615"/>
              <a:gd name="connsiteY21" fmla="*/ 1377654 h 1592835"/>
              <a:gd name="connsiteX22" fmla="*/ 7355642 w 9662615"/>
              <a:gd name="connsiteY22" fmla="*/ 1407761 h 1592835"/>
              <a:gd name="connsiteX23" fmla="*/ 7151610 w 9662615"/>
              <a:gd name="connsiteY23" fmla="*/ 1397856 h 1592835"/>
              <a:gd name="connsiteX24" fmla="*/ 7082147 w 9662615"/>
              <a:gd name="connsiteY24" fmla="*/ 1406113 h 1592835"/>
              <a:gd name="connsiteX25" fmla="*/ 7014958 w 9662615"/>
              <a:gd name="connsiteY25" fmla="*/ 1396883 h 1592835"/>
              <a:gd name="connsiteX26" fmla="*/ 6907567 w 9662615"/>
              <a:gd name="connsiteY26" fmla="*/ 1419149 h 1592835"/>
              <a:gd name="connsiteX27" fmla="*/ 6748428 w 9662615"/>
              <a:gd name="connsiteY27" fmla="*/ 1420308 h 1592835"/>
              <a:gd name="connsiteX28" fmla="*/ 6654257 w 9662615"/>
              <a:gd name="connsiteY28" fmla="*/ 1424143 h 1592835"/>
              <a:gd name="connsiteX29" fmla="*/ 6620123 w 9662615"/>
              <a:gd name="connsiteY29" fmla="*/ 1430535 h 1592835"/>
              <a:gd name="connsiteX30" fmla="*/ 6571355 w 9662615"/>
              <a:gd name="connsiteY30" fmla="*/ 1436144 h 1592835"/>
              <a:gd name="connsiteX31" fmla="*/ 6486557 w 9662615"/>
              <a:gd name="connsiteY31" fmla="*/ 1449861 h 1592835"/>
              <a:gd name="connsiteX32" fmla="*/ 6370419 w 9662615"/>
              <a:gd name="connsiteY32" fmla="*/ 1461649 h 1592835"/>
              <a:gd name="connsiteX33" fmla="*/ 6278839 w 9662615"/>
              <a:gd name="connsiteY33" fmla="*/ 1449160 h 1592835"/>
              <a:gd name="connsiteX34" fmla="*/ 6272455 w 9662615"/>
              <a:gd name="connsiteY34" fmla="*/ 1453191 h 1592835"/>
              <a:gd name="connsiteX35" fmla="*/ 6212659 w 9662615"/>
              <a:gd name="connsiteY35" fmla="*/ 1454850 h 1592835"/>
              <a:gd name="connsiteX36" fmla="*/ 6069317 w 9662615"/>
              <a:gd name="connsiteY36" fmla="*/ 1445838 h 1592835"/>
              <a:gd name="connsiteX37" fmla="*/ 5878477 w 9662615"/>
              <a:gd name="connsiteY37" fmla="*/ 1439180 h 1592835"/>
              <a:gd name="connsiteX38" fmla="*/ 5838387 w 9662615"/>
              <a:gd name="connsiteY38" fmla="*/ 1444679 h 1592835"/>
              <a:gd name="connsiteX39" fmla="*/ 5771136 w 9662615"/>
              <a:gd name="connsiteY39" fmla="*/ 1453639 h 1592835"/>
              <a:gd name="connsiteX40" fmla="*/ 5724081 w 9662615"/>
              <a:gd name="connsiteY40" fmla="*/ 1470431 h 1592835"/>
              <a:gd name="connsiteX41" fmla="*/ 5666577 w 9662615"/>
              <a:gd name="connsiteY41" fmla="*/ 1473921 h 1592835"/>
              <a:gd name="connsiteX42" fmla="*/ 5649068 w 9662615"/>
              <a:gd name="connsiteY42" fmla="*/ 1461676 h 1592835"/>
              <a:gd name="connsiteX43" fmla="*/ 5588902 w 9662615"/>
              <a:gd name="connsiteY43" fmla="*/ 1469647 h 1592835"/>
              <a:gd name="connsiteX44" fmla="*/ 5498090 w 9662615"/>
              <a:gd name="connsiteY44" fmla="*/ 1483173 h 1592835"/>
              <a:gd name="connsiteX45" fmla="*/ 5444641 w 9662615"/>
              <a:gd name="connsiteY45" fmla="*/ 1487602 h 1592835"/>
              <a:gd name="connsiteX46" fmla="*/ 5299812 w 9662615"/>
              <a:gd name="connsiteY46" fmla="*/ 1503362 h 1592835"/>
              <a:gd name="connsiteX47" fmla="*/ 5213947 w 9662615"/>
              <a:gd name="connsiteY47" fmla="*/ 1516637 h 1592835"/>
              <a:gd name="connsiteX48" fmla="*/ 5090342 w 9662615"/>
              <a:gd name="connsiteY48" fmla="*/ 1546680 h 1592835"/>
              <a:gd name="connsiteX49" fmla="*/ 5129812 w 9662615"/>
              <a:gd name="connsiteY49" fmla="*/ 1521277 h 1592835"/>
              <a:gd name="connsiteX50" fmla="*/ 5059484 w 9662615"/>
              <a:gd name="connsiteY50" fmla="*/ 1546802 h 1592835"/>
              <a:gd name="connsiteX51" fmla="*/ 5038524 w 9662615"/>
              <a:gd name="connsiteY51" fmla="*/ 1545675 h 1592835"/>
              <a:gd name="connsiteX52" fmla="*/ 5026564 w 9662615"/>
              <a:gd name="connsiteY52" fmla="*/ 1545376 h 1592835"/>
              <a:gd name="connsiteX53" fmla="*/ 4969433 w 9662615"/>
              <a:gd name="connsiteY53" fmla="*/ 1550865 h 1592835"/>
              <a:gd name="connsiteX54" fmla="*/ 4921303 w 9662615"/>
              <a:gd name="connsiteY54" fmla="*/ 1575379 h 1592835"/>
              <a:gd name="connsiteX55" fmla="*/ 4863775 w 9662615"/>
              <a:gd name="connsiteY55" fmla="*/ 1562633 h 1592835"/>
              <a:gd name="connsiteX56" fmla="*/ 4847242 w 9662615"/>
              <a:gd name="connsiteY56" fmla="*/ 1565435 h 1592835"/>
              <a:gd name="connsiteX57" fmla="*/ 4856839 w 9662615"/>
              <a:gd name="connsiteY57" fmla="*/ 1592835 h 1592835"/>
              <a:gd name="connsiteX58" fmla="*/ 4791466 w 9662615"/>
              <a:gd name="connsiteY58" fmla="*/ 1561324 h 1592835"/>
              <a:gd name="connsiteX59" fmla="*/ 4784247 w 9662615"/>
              <a:gd name="connsiteY59" fmla="*/ 1562342 h 1592835"/>
              <a:gd name="connsiteX60" fmla="*/ 4748477 w 9662615"/>
              <a:gd name="connsiteY60" fmla="*/ 1556925 h 1592835"/>
              <a:gd name="connsiteX61" fmla="*/ 4730033 w 9662615"/>
              <a:gd name="connsiteY61" fmla="*/ 1555274 h 1592835"/>
              <a:gd name="connsiteX62" fmla="*/ 4697562 w 9662615"/>
              <a:gd name="connsiteY62" fmla="*/ 1551206 h 1592835"/>
              <a:gd name="connsiteX63" fmla="*/ 4662664 w 9662615"/>
              <a:gd name="connsiteY63" fmla="*/ 1573162 h 1592835"/>
              <a:gd name="connsiteX64" fmla="*/ 4603028 w 9662615"/>
              <a:gd name="connsiteY64" fmla="*/ 1568821 h 1592835"/>
              <a:gd name="connsiteX65" fmla="*/ 4541612 w 9662615"/>
              <a:gd name="connsiteY65" fmla="*/ 1545262 h 1592835"/>
              <a:gd name="connsiteX66" fmla="*/ 4422155 w 9662615"/>
              <a:gd name="connsiteY66" fmla="*/ 1542059 h 1592835"/>
              <a:gd name="connsiteX67" fmla="*/ 4221826 w 9662615"/>
              <a:gd name="connsiteY67" fmla="*/ 1508923 h 1592835"/>
              <a:gd name="connsiteX68" fmla="*/ 4096601 w 9662615"/>
              <a:gd name="connsiteY68" fmla="*/ 1521563 h 1592835"/>
              <a:gd name="connsiteX69" fmla="*/ 3970635 w 9662615"/>
              <a:gd name="connsiteY69" fmla="*/ 1544815 h 1592835"/>
              <a:gd name="connsiteX70" fmla="*/ 3833906 w 9662615"/>
              <a:gd name="connsiteY70" fmla="*/ 1516637 h 1592835"/>
              <a:gd name="connsiteX71" fmla="*/ 3696258 w 9662615"/>
              <a:gd name="connsiteY71" fmla="*/ 1537563 h 1592835"/>
              <a:gd name="connsiteX72" fmla="*/ 3594070 w 9662615"/>
              <a:gd name="connsiteY72" fmla="*/ 1509422 h 1592835"/>
              <a:gd name="connsiteX73" fmla="*/ 3565233 w 9662615"/>
              <a:gd name="connsiteY73" fmla="*/ 1515122 h 1592835"/>
              <a:gd name="connsiteX74" fmla="*/ 3560267 w 9662615"/>
              <a:gd name="connsiteY74" fmla="*/ 1516288 h 1592835"/>
              <a:gd name="connsiteX75" fmla="*/ 3540258 w 9662615"/>
              <a:gd name="connsiteY75" fmla="*/ 1516976 h 1592835"/>
              <a:gd name="connsiteX76" fmla="*/ 3534780 w 9662615"/>
              <a:gd name="connsiteY76" fmla="*/ 1522141 h 1592835"/>
              <a:gd name="connsiteX77" fmla="*/ 3504783 w 9662615"/>
              <a:gd name="connsiteY77" fmla="*/ 1526739 h 1592835"/>
              <a:gd name="connsiteX78" fmla="*/ 3430805 w 9662615"/>
              <a:gd name="connsiteY78" fmla="*/ 1542521 h 1592835"/>
              <a:gd name="connsiteX79" fmla="*/ 3292707 w 9662615"/>
              <a:gd name="connsiteY79" fmla="*/ 1520490 h 1592835"/>
              <a:gd name="connsiteX80" fmla="*/ 3187872 w 9662615"/>
              <a:gd name="connsiteY80" fmla="*/ 1519991 h 1592835"/>
              <a:gd name="connsiteX81" fmla="*/ 3148026 w 9662615"/>
              <a:gd name="connsiteY81" fmla="*/ 1524777 h 1592835"/>
              <a:gd name="connsiteX82" fmla="*/ 3092394 w 9662615"/>
              <a:gd name="connsiteY82" fmla="*/ 1528115 h 1592835"/>
              <a:gd name="connsiteX83" fmla="*/ 2994200 w 9662615"/>
              <a:gd name="connsiteY83" fmla="*/ 1537857 h 1592835"/>
              <a:gd name="connsiteX84" fmla="*/ 2862301 w 9662615"/>
              <a:gd name="connsiteY84" fmla="*/ 1544250 h 1592835"/>
              <a:gd name="connsiteX85" fmla="*/ 2766335 w 9662615"/>
              <a:gd name="connsiteY85" fmla="*/ 1527662 h 1592835"/>
              <a:gd name="connsiteX86" fmla="*/ 2757836 w 9662615"/>
              <a:gd name="connsiteY86" fmla="*/ 1531371 h 1592835"/>
              <a:gd name="connsiteX87" fmla="*/ 2691555 w 9662615"/>
              <a:gd name="connsiteY87" fmla="*/ 1530283 h 1592835"/>
              <a:gd name="connsiteX88" fmla="*/ 2491676 w 9662615"/>
              <a:gd name="connsiteY88" fmla="*/ 1500859 h 1592835"/>
              <a:gd name="connsiteX89" fmla="*/ 2378036 w 9662615"/>
              <a:gd name="connsiteY89" fmla="*/ 1520645 h 1592835"/>
              <a:gd name="connsiteX90" fmla="*/ 2284269 w 9662615"/>
              <a:gd name="connsiteY90" fmla="*/ 1503068 h 1592835"/>
              <a:gd name="connsiteX91" fmla="*/ 2207104 w 9662615"/>
              <a:gd name="connsiteY91" fmla="*/ 1508888 h 1592835"/>
              <a:gd name="connsiteX92" fmla="*/ 2149226 w 9662615"/>
              <a:gd name="connsiteY92" fmla="*/ 1523409 h 1592835"/>
              <a:gd name="connsiteX93" fmla="*/ 2084783 w 9662615"/>
              <a:gd name="connsiteY93" fmla="*/ 1524245 h 1592835"/>
              <a:gd name="connsiteX94" fmla="*/ 2070075 w 9662615"/>
              <a:gd name="connsiteY94" fmla="*/ 1511285 h 1592835"/>
              <a:gd name="connsiteX95" fmla="*/ 2001057 w 9662615"/>
              <a:gd name="connsiteY95" fmla="*/ 1516449 h 1592835"/>
              <a:gd name="connsiteX96" fmla="*/ 1896330 w 9662615"/>
              <a:gd name="connsiteY96" fmla="*/ 1525725 h 1592835"/>
              <a:gd name="connsiteX97" fmla="*/ 1835994 w 9662615"/>
              <a:gd name="connsiteY97" fmla="*/ 1527678 h 1592835"/>
              <a:gd name="connsiteX98" fmla="*/ 1671119 w 9662615"/>
              <a:gd name="connsiteY98" fmla="*/ 1536701 h 1592835"/>
              <a:gd name="connsiteX99" fmla="*/ 1601337 w 9662615"/>
              <a:gd name="connsiteY99" fmla="*/ 1548552 h 1592835"/>
              <a:gd name="connsiteX100" fmla="*/ 1407755 w 9662615"/>
              <a:gd name="connsiteY100" fmla="*/ 1571444 h 1592835"/>
              <a:gd name="connsiteX101" fmla="*/ 1271994 w 9662615"/>
              <a:gd name="connsiteY101" fmla="*/ 1579471 h 1592835"/>
              <a:gd name="connsiteX102" fmla="*/ 1249226 w 9662615"/>
              <a:gd name="connsiteY102" fmla="*/ 1583140 h 1592835"/>
              <a:gd name="connsiteX103" fmla="*/ 1217719 w 9662615"/>
              <a:gd name="connsiteY103" fmla="*/ 1580863 h 1592835"/>
              <a:gd name="connsiteX104" fmla="*/ 1091432 w 9662615"/>
              <a:gd name="connsiteY104" fmla="*/ 1571003 h 1592835"/>
              <a:gd name="connsiteX105" fmla="*/ 992039 w 9662615"/>
              <a:gd name="connsiteY105" fmla="*/ 1556662 h 1592835"/>
              <a:gd name="connsiteX106" fmla="*/ 868264 w 9662615"/>
              <a:gd name="connsiteY106" fmla="*/ 1566392 h 1592835"/>
              <a:gd name="connsiteX107" fmla="*/ 792765 w 9662615"/>
              <a:gd name="connsiteY107" fmla="*/ 1563102 h 1592835"/>
              <a:gd name="connsiteX108" fmla="*/ 669055 w 9662615"/>
              <a:gd name="connsiteY108" fmla="*/ 1543638 h 1592835"/>
              <a:gd name="connsiteX109" fmla="*/ 506152 w 9662615"/>
              <a:gd name="connsiteY109" fmla="*/ 1549124 h 1592835"/>
              <a:gd name="connsiteX110" fmla="*/ 472797 w 9662615"/>
              <a:gd name="connsiteY110" fmla="*/ 1568904 h 1592835"/>
              <a:gd name="connsiteX111" fmla="*/ 427864 w 9662615"/>
              <a:gd name="connsiteY111" fmla="*/ 1580848 h 1592835"/>
              <a:gd name="connsiteX112" fmla="*/ 408381 w 9662615"/>
              <a:gd name="connsiteY112" fmla="*/ 1552940 h 1592835"/>
              <a:gd name="connsiteX113" fmla="*/ 267163 w 9662615"/>
              <a:gd name="connsiteY113" fmla="*/ 1531913 h 1592835"/>
              <a:gd name="connsiteX114" fmla="*/ 196644 w 9662615"/>
              <a:gd name="connsiteY114" fmla="*/ 1524565 h 1592835"/>
              <a:gd name="connsiteX115" fmla="*/ 86819 w 9662615"/>
              <a:gd name="connsiteY115" fmla="*/ 1519517 h 1592835"/>
              <a:gd name="connsiteX116" fmla="*/ 53369 w 9662615"/>
              <a:gd name="connsiteY116" fmla="*/ 1516853 h 1592835"/>
              <a:gd name="connsiteX117" fmla="*/ 2359 w 9662615"/>
              <a:gd name="connsiteY117" fmla="*/ 1515247 h 1592835"/>
              <a:gd name="connsiteX118" fmla="*/ 0 w 9662615"/>
              <a:gd name="connsiteY118" fmla="*/ 1514932 h 1592835"/>
              <a:gd name="connsiteX119" fmla="*/ 0 w 9662615"/>
              <a:gd name="connsiteY119" fmla="*/ 0 h 1592835"/>
              <a:gd name="connsiteX0" fmla="*/ 0 w 9662615"/>
              <a:gd name="connsiteY0" fmla="*/ 0 h 1592835"/>
              <a:gd name="connsiteX1" fmla="*/ 9662615 w 9662615"/>
              <a:gd name="connsiteY1" fmla="*/ 0 h 1592835"/>
              <a:gd name="connsiteX2" fmla="*/ 9662615 w 9662615"/>
              <a:gd name="connsiteY2" fmla="*/ 1280346 h 1592835"/>
              <a:gd name="connsiteX3" fmla="*/ 9658420 w 9662615"/>
              <a:gd name="connsiteY3" fmla="*/ 1280106 h 1592835"/>
              <a:gd name="connsiteX4" fmla="*/ 9469546 w 9662615"/>
              <a:gd name="connsiteY4" fmla="*/ 1289837 h 1592835"/>
              <a:gd name="connsiteX5" fmla="*/ 9385895 w 9662615"/>
              <a:gd name="connsiteY5" fmla="*/ 1269203 h 1592835"/>
              <a:gd name="connsiteX6" fmla="*/ 9144767 w 9662615"/>
              <a:gd name="connsiteY6" fmla="*/ 1264120 h 1592835"/>
              <a:gd name="connsiteX7" fmla="*/ 8837252 w 9662615"/>
              <a:gd name="connsiteY7" fmla="*/ 1350515 h 1592835"/>
              <a:gd name="connsiteX8" fmla="*/ 8705466 w 9662615"/>
              <a:gd name="connsiteY8" fmla="*/ 1342419 h 1592835"/>
              <a:gd name="connsiteX9" fmla="*/ 8652221 w 9662615"/>
              <a:gd name="connsiteY9" fmla="*/ 1326906 h 1592835"/>
              <a:gd name="connsiteX10" fmla="*/ 8632312 w 9662615"/>
              <a:gd name="connsiteY10" fmla="*/ 1326025 h 1592835"/>
              <a:gd name="connsiteX11" fmla="*/ 8591582 w 9662615"/>
              <a:gd name="connsiteY11" fmla="*/ 1341666 h 1592835"/>
              <a:gd name="connsiteX12" fmla="*/ 8537336 w 9662615"/>
              <a:gd name="connsiteY12" fmla="*/ 1341684 h 1592835"/>
              <a:gd name="connsiteX13" fmla="*/ 8472508 w 9662615"/>
              <a:gd name="connsiteY13" fmla="*/ 1363109 h 1592835"/>
              <a:gd name="connsiteX14" fmla="*/ 8258477 w 9662615"/>
              <a:gd name="connsiteY14" fmla="*/ 1370666 h 1592835"/>
              <a:gd name="connsiteX15" fmla="*/ 8197961 w 9662615"/>
              <a:gd name="connsiteY15" fmla="*/ 1392804 h 1592835"/>
              <a:gd name="connsiteX16" fmla="*/ 8171196 w 9662615"/>
              <a:gd name="connsiteY16" fmla="*/ 1397216 h 1592835"/>
              <a:gd name="connsiteX17" fmla="*/ 8127667 w 9662615"/>
              <a:gd name="connsiteY17" fmla="*/ 1418254 h 1592835"/>
              <a:gd name="connsiteX18" fmla="*/ 7974579 w 9662615"/>
              <a:gd name="connsiteY18" fmla="*/ 1383439 h 1592835"/>
              <a:gd name="connsiteX19" fmla="*/ 7768351 w 9662615"/>
              <a:gd name="connsiteY19" fmla="*/ 1395051 h 1592835"/>
              <a:gd name="connsiteX20" fmla="*/ 7635985 w 9662615"/>
              <a:gd name="connsiteY20" fmla="*/ 1386363 h 1592835"/>
              <a:gd name="connsiteX21" fmla="*/ 7466069 w 9662615"/>
              <a:gd name="connsiteY21" fmla="*/ 1377654 h 1592835"/>
              <a:gd name="connsiteX22" fmla="*/ 7355642 w 9662615"/>
              <a:gd name="connsiteY22" fmla="*/ 1407761 h 1592835"/>
              <a:gd name="connsiteX23" fmla="*/ 7151610 w 9662615"/>
              <a:gd name="connsiteY23" fmla="*/ 1397856 h 1592835"/>
              <a:gd name="connsiteX24" fmla="*/ 7082147 w 9662615"/>
              <a:gd name="connsiteY24" fmla="*/ 1406113 h 1592835"/>
              <a:gd name="connsiteX25" fmla="*/ 7014958 w 9662615"/>
              <a:gd name="connsiteY25" fmla="*/ 1396883 h 1592835"/>
              <a:gd name="connsiteX26" fmla="*/ 6907567 w 9662615"/>
              <a:gd name="connsiteY26" fmla="*/ 1419149 h 1592835"/>
              <a:gd name="connsiteX27" fmla="*/ 6748428 w 9662615"/>
              <a:gd name="connsiteY27" fmla="*/ 1420308 h 1592835"/>
              <a:gd name="connsiteX28" fmla="*/ 6654257 w 9662615"/>
              <a:gd name="connsiteY28" fmla="*/ 1424143 h 1592835"/>
              <a:gd name="connsiteX29" fmla="*/ 6620123 w 9662615"/>
              <a:gd name="connsiteY29" fmla="*/ 1430535 h 1592835"/>
              <a:gd name="connsiteX30" fmla="*/ 6571355 w 9662615"/>
              <a:gd name="connsiteY30" fmla="*/ 1436144 h 1592835"/>
              <a:gd name="connsiteX31" fmla="*/ 6486557 w 9662615"/>
              <a:gd name="connsiteY31" fmla="*/ 1449861 h 1592835"/>
              <a:gd name="connsiteX32" fmla="*/ 6370419 w 9662615"/>
              <a:gd name="connsiteY32" fmla="*/ 1461649 h 1592835"/>
              <a:gd name="connsiteX33" fmla="*/ 6278839 w 9662615"/>
              <a:gd name="connsiteY33" fmla="*/ 1449160 h 1592835"/>
              <a:gd name="connsiteX34" fmla="*/ 6272455 w 9662615"/>
              <a:gd name="connsiteY34" fmla="*/ 1453191 h 1592835"/>
              <a:gd name="connsiteX35" fmla="*/ 6212659 w 9662615"/>
              <a:gd name="connsiteY35" fmla="*/ 1454850 h 1592835"/>
              <a:gd name="connsiteX36" fmla="*/ 6069317 w 9662615"/>
              <a:gd name="connsiteY36" fmla="*/ 1445838 h 1592835"/>
              <a:gd name="connsiteX37" fmla="*/ 5878477 w 9662615"/>
              <a:gd name="connsiteY37" fmla="*/ 1439180 h 1592835"/>
              <a:gd name="connsiteX38" fmla="*/ 5838387 w 9662615"/>
              <a:gd name="connsiteY38" fmla="*/ 1444679 h 1592835"/>
              <a:gd name="connsiteX39" fmla="*/ 5771136 w 9662615"/>
              <a:gd name="connsiteY39" fmla="*/ 1453639 h 1592835"/>
              <a:gd name="connsiteX40" fmla="*/ 5724081 w 9662615"/>
              <a:gd name="connsiteY40" fmla="*/ 1470431 h 1592835"/>
              <a:gd name="connsiteX41" fmla="*/ 5666577 w 9662615"/>
              <a:gd name="connsiteY41" fmla="*/ 1473921 h 1592835"/>
              <a:gd name="connsiteX42" fmla="*/ 5649068 w 9662615"/>
              <a:gd name="connsiteY42" fmla="*/ 1461676 h 1592835"/>
              <a:gd name="connsiteX43" fmla="*/ 5588902 w 9662615"/>
              <a:gd name="connsiteY43" fmla="*/ 1469647 h 1592835"/>
              <a:gd name="connsiteX44" fmla="*/ 5498090 w 9662615"/>
              <a:gd name="connsiteY44" fmla="*/ 1483173 h 1592835"/>
              <a:gd name="connsiteX45" fmla="*/ 5444641 w 9662615"/>
              <a:gd name="connsiteY45" fmla="*/ 1487602 h 1592835"/>
              <a:gd name="connsiteX46" fmla="*/ 5299812 w 9662615"/>
              <a:gd name="connsiteY46" fmla="*/ 1503362 h 1592835"/>
              <a:gd name="connsiteX47" fmla="*/ 5213947 w 9662615"/>
              <a:gd name="connsiteY47" fmla="*/ 1516637 h 1592835"/>
              <a:gd name="connsiteX48" fmla="*/ 5090342 w 9662615"/>
              <a:gd name="connsiteY48" fmla="*/ 1546680 h 1592835"/>
              <a:gd name="connsiteX49" fmla="*/ 5129812 w 9662615"/>
              <a:gd name="connsiteY49" fmla="*/ 1521277 h 1592835"/>
              <a:gd name="connsiteX50" fmla="*/ 5059484 w 9662615"/>
              <a:gd name="connsiteY50" fmla="*/ 1546802 h 1592835"/>
              <a:gd name="connsiteX51" fmla="*/ 5038524 w 9662615"/>
              <a:gd name="connsiteY51" fmla="*/ 1545675 h 1592835"/>
              <a:gd name="connsiteX52" fmla="*/ 5026564 w 9662615"/>
              <a:gd name="connsiteY52" fmla="*/ 1545376 h 1592835"/>
              <a:gd name="connsiteX53" fmla="*/ 4969433 w 9662615"/>
              <a:gd name="connsiteY53" fmla="*/ 1550865 h 1592835"/>
              <a:gd name="connsiteX54" fmla="*/ 4921303 w 9662615"/>
              <a:gd name="connsiteY54" fmla="*/ 1575379 h 1592835"/>
              <a:gd name="connsiteX55" fmla="*/ 4863775 w 9662615"/>
              <a:gd name="connsiteY55" fmla="*/ 1562633 h 1592835"/>
              <a:gd name="connsiteX56" fmla="*/ 4847242 w 9662615"/>
              <a:gd name="connsiteY56" fmla="*/ 1565435 h 1592835"/>
              <a:gd name="connsiteX57" fmla="*/ 4856839 w 9662615"/>
              <a:gd name="connsiteY57" fmla="*/ 1592835 h 1592835"/>
              <a:gd name="connsiteX58" fmla="*/ 4791466 w 9662615"/>
              <a:gd name="connsiteY58" fmla="*/ 1561324 h 1592835"/>
              <a:gd name="connsiteX59" fmla="*/ 4784247 w 9662615"/>
              <a:gd name="connsiteY59" fmla="*/ 1562342 h 1592835"/>
              <a:gd name="connsiteX60" fmla="*/ 4730033 w 9662615"/>
              <a:gd name="connsiteY60" fmla="*/ 1555274 h 1592835"/>
              <a:gd name="connsiteX61" fmla="*/ 4697562 w 9662615"/>
              <a:gd name="connsiteY61" fmla="*/ 1551206 h 1592835"/>
              <a:gd name="connsiteX62" fmla="*/ 4662664 w 9662615"/>
              <a:gd name="connsiteY62" fmla="*/ 1573162 h 1592835"/>
              <a:gd name="connsiteX63" fmla="*/ 4603028 w 9662615"/>
              <a:gd name="connsiteY63" fmla="*/ 1568821 h 1592835"/>
              <a:gd name="connsiteX64" fmla="*/ 4541612 w 9662615"/>
              <a:gd name="connsiteY64" fmla="*/ 1545262 h 1592835"/>
              <a:gd name="connsiteX65" fmla="*/ 4422155 w 9662615"/>
              <a:gd name="connsiteY65" fmla="*/ 1542059 h 1592835"/>
              <a:gd name="connsiteX66" fmla="*/ 4221826 w 9662615"/>
              <a:gd name="connsiteY66" fmla="*/ 1508923 h 1592835"/>
              <a:gd name="connsiteX67" fmla="*/ 4096601 w 9662615"/>
              <a:gd name="connsiteY67" fmla="*/ 1521563 h 1592835"/>
              <a:gd name="connsiteX68" fmla="*/ 3970635 w 9662615"/>
              <a:gd name="connsiteY68" fmla="*/ 1544815 h 1592835"/>
              <a:gd name="connsiteX69" fmla="*/ 3833906 w 9662615"/>
              <a:gd name="connsiteY69" fmla="*/ 1516637 h 1592835"/>
              <a:gd name="connsiteX70" fmla="*/ 3696258 w 9662615"/>
              <a:gd name="connsiteY70" fmla="*/ 1537563 h 1592835"/>
              <a:gd name="connsiteX71" fmla="*/ 3594070 w 9662615"/>
              <a:gd name="connsiteY71" fmla="*/ 1509422 h 1592835"/>
              <a:gd name="connsiteX72" fmla="*/ 3565233 w 9662615"/>
              <a:gd name="connsiteY72" fmla="*/ 1515122 h 1592835"/>
              <a:gd name="connsiteX73" fmla="*/ 3560267 w 9662615"/>
              <a:gd name="connsiteY73" fmla="*/ 1516288 h 1592835"/>
              <a:gd name="connsiteX74" fmla="*/ 3540258 w 9662615"/>
              <a:gd name="connsiteY74" fmla="*/ 1516976 h 1592835"/>
              <a:gd name="connsiteX75" fmla="*/ 3534780 w 9662615"/>
              <a:gd name="connsiteY75" fmla="*/ 1522141 h 1592835"/>
              <a:gd name="connsiteX76" fmla="*/ 3504783 w 9662615"/>
              <a:gd name="connsiteY76" fmla="*/ 1526739 h 1592835"/>
              <a:gd name="connsiteX77" fmla="*/ 3430805 w 9662615"/>
              <a:gd name="connsiteY77" fmla="*/ 1542521 h 1592835"/>
              <a:gd name="connsiteX78" fmla="*/ 3292707 w 9662615"/>
              <a:gd name="connsiteY78" fmla="*/ 1520490 h 1592835"/>
              <a:gd name="connsiteX79" fmla="*/ 3187872 w 9662615"/>
              <a:gd name="connsiteY79" fmla="*/ 1519991 h 1592835"/>
              <a:gd name="connsiteX80" fmla="*/ 3148026 w 9662615"/>
              <a:gd name="connsiteY80" fmla="*/ 1524777 h 1592835"/>
              <a:gd name="connsiteX81" fmla="*/ 3092394 w 9662615"/>
              <a:gd name="connsiteY81" fmla="*/ 1528115 h 1592835"/>
              <a:gd name="connsiteX82" fmla="*/ 2994200 w 9662615"/>
              <a:gd name="connsiteY82" fmla="*/ 1537857 h 1592835"/>
              <a:gd name="connsiteX83" fmla="*/ 2862301 w 9662615"/>
              <a:gd name="connsiteY83" fmla="*/ 1544250 h 1592835"/>
              <a:gd name="connsiteX84" fmla="*/ 2766335 w 9662615"/>
              <a:gd name="connsiteY84" fmla="*/ 1527662 h 1592835"/>
              <a:gd name="connsiteX85" fmla="*/ 2757836 w 9662615"/>
              <a:gd name="connsiteY85" fmla="*/ 1531371 h 1592835"/>
              <a:gd name="connsiteX86" fmla="*/ 2691555 w 9662615"/>
              <a:gd name="connsiteY86" fmla="*/ 1530283 h 1592835"/>
              <a:gd name="connsiteX87" fmla="*/ 2491676 w 9662615"/>
              <a:gd name="connsiteY87" fmla="*/ 1500859 h 1592835"/>
              <a:gd name="connsiteX88" fmla="*/ 2378036 w 9662615"/>
              <a:gd name="connsiteY88" fmla="*/ 1520645 h 1592835"/>
              <a:gd name="connsiteX89" fmla="*/ 2284269 w 9662615"/>
              <a:gd name="connsiteY89" fmla="*/ 1503068 h 1592835"/>
              <a:gd name="connsiteX90" fmla="*/ 2207104 w 9662615"/>
              <a:gd name="connsiteY90" fmla="*/ 1508888 h 1592835"/>
              <a:gd name="connsiteX91" fmla="*/ 2149226 w 9662615"/>
              <a:gd name="connsiteY91" fmla="*/ 1523409 h 1592835"/>
              <a:gd name="connsiteX92" fmla="*/ 2084783 w 9662615"/>
              <a:gd name="connsiteY92" fmla="*/ 1524245 h 1592835"/>
              <a:gd name="connsiteX93" fmla="*/ 2070075 w 9662615"/>
              <a:gd name="connsiteY93" fmla="*/ 1511285 h 1592835"/>
              <a:gd name="connsiteX94" fmla="*/ 2001057 w 9662615"/>
              <a:gd name="connsiteY94" fmla="*/ 1516449 h 1592835"/>
              <a:gd name="connsiteX95" fmla="*/ 1896330 w 9662615"/>
              <a:gd name="connsiteY95" fmla="*/ 1525725 h 1592835"/>
              <a:gd name="connsiteX96" fmla="*/ 1835994 w 9662615"/>
              <a:gd name="connsiteY96" fmla="*/ 1527678 h 1592835"/>
              <a:gd name="connsiteX97" fmla="*/ 1671119 w 9662615"/>
              <a:gd name="connsiteY97" fmla="*/ 1536701 h 1592835"/>
              <a:gd name="connsiteX98" fmla="*/ 1601337 w 9662615"/>
              <a:gd name="connsiteY98" fmla="*/ 1548552 h 1592835"/>
              <a:gd name="connsiteX99" fmla="*/ 1407755 w 9662615"/>
              <a:gd name="connsiteY99" fmla="*/ 1571444 h 1592835"/>
              <a:gd name="connsiteX100" fmla="*/ 1271994 w 9662615"/>
              <a:gd name="connsiteY100" fmla="*/ 1579471 h 1592835"/>
              <a:gd name="connsiteX101" fmla="*/ 1249226 w 9662615"/>
              <a:gd name="connsiteY101" fmla="*/ 1583140 h 1592835"/>
              <a:gd name="connsiteX102" fmla="*/ 1217719 w 9662615"/>
              <a:gd name="connsiteY102" fmla="*/ 1580863 h 1592835"/>
              <a:gd name="connsiteX103" fmla="*/ 1091432 w 9662615"/>
              <a:gd name="connsiteY103" fmla="*/ 1571003 h 1592835"/>
              <a:gd name="connsiteX104" fmla="*/ 992039 w 9662615"/>
              <a:gd name="connsiteY104" fmla="*/ 1556662 h 1592835"/>
              <a:gd name="connsiteX105" fmla="*/ 868264 w 9662615"/>
              <a:gd name="connsiteY105" fmla="*/ 1566392 h 1592835"/>
              <a:gd name="connsiteX106" fmla="*/ 792765 w 9662615"/>
              <a:gd name="connsiteY106" fmla="*/ 1563102 h 1592835"/>
              <a:gd name="connsiteX107" fmla="*/ 669055 w 9662615"/>
              <a:gd name="connsiteY107" fmla="*/ 1543638 h 1592835"/>
              <a:gd name="connsiteX108" fmla="*/ 506152 w 9662615"/>
              <a:gd name="connsiteY108" fmla="*/ 1549124 h 1592835"/>
              <a:gd name="connsiteX109" fmla="*/ 472797 w 9662615"/>
              <a:gd name="connsiteY109" fmla="*/ 1568904 h 1592835"/>
              <a:gd name="connsiteX110" fmla="*/ 427864 w 9662615"/>
              <a:gd name="connsiteY110" fmla="*/ 1580848 h 1592835"/>
              <a:gd name="connsiteX111" fmla="*/ 408381 w 9662615"/>
              <a:gd name="connsiteY111" fmla="*/ 1552940 h 1592835"/>
              <a:gd name="connsiteX112" fmla="*/ 267163 w 9662615"/>
              <a:gd name="connsiteY112" fmla="*/ 1531913 h 1592835"/>
              <a:gd name="connsiteX113" fmla="*/ 196644 w 9662615"/>
              <a:gd name="connsiteY113" fmla="*/ 1524565 h 1592835"/>
              <a:gd name="connsiteX114" fmla="*/ 86819 w 9662615"/>
              <a:gd name="connsiteY114" fmla="*/ 1519517 h 1592835"/>
              <a:gd name="connsiteX115" fmla="*/ 53369 w 9662615"/>
              <a:gd name="connsiteY115" fmla="*/ 1516853 h 1592835"/>
              <a:gd name="connsiteX116" fmla="*/ 2359 w 9662615"/>
              <a:gd name="connsiteY116" fmla="*/ 1515247 h 1592835"/>
              <a:gd name="connsiteX117" fmla="*/ 0 w 9662615"/>
              <a:gd name="connsiteY117" fmla="*/ 1514932 h 1592835"/>
              <a:gd name="connsiteX118" fmla="*/ 0 w 9662615"/>
              <a:gd name="connsiteY118" fmla="*/ 0 h 1592835"/>
              <a:gd name="connsiteX0" fmla="*/ 0 w 9662615"/>
              <a:gd name="connsiteY0" fmla="*/ 0 h 1592835"/>
              <a:gd name="connsiteX1" fmla="*/ 9662615 w 9662615"/>
              <a:gd name="connsiteY1" fmla="*/ 0 h 1592835"/>
              <a:gd name="connsiteX2" fmla="*/ 9662615 w 9662615"/>
              <a:gd name="connsiteY2" fmla="*/ 1280346 h 1592835"/>
              <a:gd name="connsiteX3" fmla="*/ 9658420 w 9662615"/>
              <a:gd name="connsiteY3" fmla="*/ 1280106 h 1592835"/>
              <a:gd name="connsiteX4" fmla="*/ 9469546 w 9662615"/>
              <a:gd name="connsiteY4" fmla="*/ 1289837 h 1592835"/>
              <a:gd name="connsiteX5" fmla="*/ 9385895 w 9662615"/>
              <a:gd name="connsiteY5" fmla="*/ 1269203 h 1592835"/>
              <a:gd name="connsiteX6" fmla="*/ 9144767 w 9662615"/>
              <a:gd name="connsiteY6" fmla="*/ 1264120 h 1592835"/>
              <a:gd name="connsiteX7" fmla="*/ 8837252 w 9662615"/>
              <a:gd name="connsiteY7" fmla="*/ 1350515 h 1592835"/>
              <a:gd name="connsiteX8" fmla="*/ 8705466 w 9662615"/>
              <a:gd name="connsiteY8" fmla="*/ 1342419 h 1592835"/>
              <a:gd name="connsiteX9" fmla="*/ 8652221 w 9662615"/>
              <a:gd name="connsiteY9" fmla="*/ 1326906 h 1592835"/>
              <a:gd name="connsiteX10" fmla="*/ 8632312 w 9662615"/>
              <a:gd name="connsiteY10" fmla="*/ 1326025 h 1592835"/>
              <a:gd name="connsiteX11" fmla="*/ 8591582 w 9662615"/>
              <a:gd name="connsiteY11" fmla="*/ 1341666 h 1592835"/>
              <a:gd name="connsiteX12" fmla="*/ 8537336 w 9662615"/>
              <a:gd name="connsiteY12" fmla="*/ 1341684 h 1592835"/>
              <a:gd name="connsiteX13" fmla="*/ 8472508 w 9662615"/>
              <a:gd name="connsiteY13" fmla="*/ 1363109 h 1592835"/>
              <a:gd name="connsiteX14" fmla="*/ 8258477 w 9662615"/>
              <a:gd name="connsiteY14" fmla="*/ 1370666 h 1592835"/>
              <a:gd name="connsiteX15" fmla="*/ 8197961 w 9662615"/>
              <a:gd name="connsiteY15" fmla="*/ 1392804 h 1592835"/>
              <a:gd name="connsiteX16" fmla="*/ 8171196 w 9662615"/>
              <a:gd name="connsiteY16" fmla="*/ 1397216 h 1592835"/>
              <a:gd name="connsiteX17" fmla="*/ 8127667 w 9662615"/>
              <a:gd name="connsiteY17" fmla="*/ 1418254 h 1592835"/>
              <a:gd name="connsiteX18" fmla="*/ 7974579 w 9662615"/>
              <a:gd name="connsiteY18" fmla="*/ 1383439 h 1592835"/>
              <a:gd name="connsiteX19" fmla="*/ 7768351 w 9662615"/>
              <a:gd name="connsiteY19" fmla="*/ 1395051 h 1592835"/>
              <a:gd name="connsiteX20" fmla="*/ 7635985 w 9662615"/>
              <a:gd name="connsiteY20" fmla="*/ 1386363 h 1592835"/>
              <a:gd name="connsiteX21" fmla="*/ 7466069 w 9662615"/>
              <a:gd name="connsiteY21" fmla="*/ 1377654 h 1592835"/>
              <a:gd name="connsiteX22" fmla="*/ 7355642 w 9662615"/>
              <a:gd name="connsiteY22" fmla="*/ 1407761 h 1592835"/>
              <a:gd name="connsiteX23" fmla="*/ 7151610 w 9662615"/>
              <a:gd name="connsiteY23" fmla="*/ 1397856 h 1592835"/>
              <a:gd name="connsiteX24" fmla="*/ 7082147 w 9662615"/>
              <a:gd name="connsiteY24" fmla="*/ 1406113 h 1592835"/>
              <a:gd name="connsiteX25" fmla="*/ 7014958 w 9662615"/>
              <a:gd name="connsiteY25" fmla="*/ 1396883 h 1592835"/>
              <a:gd name="connsiteX26" fmla="*/ 6907567 w 9662615"/>
              <a:gd name="connsiteY26" fmla="*/ 1419149 h 1592835"/>
              <a:gd name="connsiteX27" fmla="*/ 6748428 w 9662615"/>
              <a:gd name="connsiteY27" fmla="*/ 1420308 h 1592835"/>
              <a:gd name="connsiteX28" fmla="*/ 6654257 w 9662615"/>
              <a:gd name="connsiteY28" fmla="*/ 1424143 h 1592835"/>
              <a:gd name="connsiteX29" fmla="*/ 6620123 w 9662615"/>
              <a:gd name="connsiteY29" fmla="*/ 1430535 h 1592835"/>
              <a:gd name="connsiteX30" fmla="*/ 6571355 w 9662615"/>
              <a:gd name="connsiteY30" fmla="*/ 1436144 h 1592835"/>
              <a:gd name="connsiteX31" fmla="*/ 6486557 w 9662615"/>
              <a:gd name="connsiteY31" fmla="*/ 1449861 h 1592835"/>
              <a:gd name="connsiteX32" fmla="*/ 6370419 w 9662615"/>
              <a:gd name="connsiteY32" fmla="*/ 1461649 h 1592835"/>
              <a:gd name="connsiteX33" fmla="*/ 6278839 w 9662615"/>
              <a:gd name="connsiteY33" fmla="*/ 1449160 h 1592835"/>
              <a:gd name="connsiteX34" fmla="*/ 6272455 w 9662615"/>
              <a:gd name="connsiteY34" fmla="*/ 1453191 h 1592835"/>
              <a:gd name="connsiteX35" fmla="*/ 6212659 w 9662615"/>
              <a:gd name="connsiteY35" fmla="*/ 1454850 h 1592835"/>
              <a:gd name="connsiteX36" fmla="*/ 6069317 w 9662615"/>
              <a:gd name="connsiteY36" fmla="*/ 1445838 h 1592835"/>
              <a:gd name="connsiteX37" fmla="*/ 5878477 w 9662615"/>
              <a:gd name="connsiteY37" fmla="*/ 1439180 h 1592835"/>
              <a:gd name="connsiteX38" fmla="*/ 5838387 w 9662615"/>
              <a:gd name="connsiteY38" fmla="*/ 1444679 h 1592835"/>
              <a:gd name="connsiteX39" fmla="*/ 5771136 w 9662615"/>
              <a:gd name="connsiteY39" fmla="*/ 1453639 h 1592835"/>
              <a:gd name="connsiteX40" fmla="*/ 5724081 w 9662615"/>
              <a:gd name="connsiteY40" fmla="*/ 1470431 h 1592835"/>
              <a:gd name="connsiteX41" fmla="*/ 5666577 w 9662615"/>
              <a:gd name="connsiteY41" fmla="*/ 1473921 h 1592835"/>
              <a:gd name="connsiteX42" fmla="*/ 5649068 w 9662615"/>
              <a:gd name="connsiteY42" fmla="*/ 1461676 h 1592835"/>
              <a:gd name="connsiteX43" fmla="*/ 5588902 w 9662615"/>
              <a:gd name="connsiteY43" fmla="*/ 1469647 h 1592835"/>
              <a:gd name="connsiteX44" fmla="*/ 5498090 w 9662615"/>
              <a:gd name="connsiteY44" fmla="*/ 1483173 h 1592835"/>
              <a:gd name="connsiteX45" fmla="*/ 5444641 w 9662615"/>
              <a:gd name="connsiteY45" fmla="*/ 1487602 h 1592835"/>
              <a:gd name="connsiteX46" fmla="*/ 5299812 w 9662615"/>
              <a:gd name="connsiteY46" fmla="*/ 1503362 h 1592835"/>
              <a:gd name="connsiteX47" fmla="*/ 5213947 w 9662615"/>
              <a:gd name="connsiteY47" fmla="*/ 1516637 h 1592835"/>
              <a:gd name="connsiteX48" fmla="*/ 5090342 w 9662615"/>
              <a:gd name="connsiteY48" fmla="*/ 1546680 h 1592835"/>
              <a:gd name="connsiteX49" fmla="*/ 5129812 w 9662615"/>
              <a:gd name="connsiteY49" fmla="*/ 1521277 h 1592835"/>
              <a:gd name="connsiteX50" fmla="*/ 5059484 w 9662615"/>
              <a:gd name="connsiteY50" fmla="*/ 1546802 h 1592835"/>
              <a:gd name="connsiteX51" fmla="*/ 5038524 w 9662615"/>
              <a:gd name="connsiteY51" fmla="*/ 1545675 h 1592835"/>
              <a:gd name="connsiteX52" fmla="*/ 5026564 w 9662615"/>
              <a:gd name="connsiteY52" fmla="*/ 1545376 h 1592835"/>
              <a:gd name="connsiteX53" fmla="*/ 4969433 w 9662615"/>
              <a:gd name="connsiteY53" fmla="*/ 1550865 h 1592835"/>
              <a:gd name="connsiteX54" fmla="*/ 4921303 w 9662615"/>
              <a:gd name="connsiteY54" fmla="*/ 1575379 h 1592835"/>
              <a:gd name="connsiteX55" fmla="*/ 4863775 w 9662615"/>
              <a:gd name="connsiteY55" fmla="*/ 1562633 h 1592835"/>
              <a:gd name="connsiteX56" fmla="*/ 4847242 w 9662615"/>
              <a:gd name="connsiteY56" fmla="*/ 1565435 h 1592835"/>
              <a:gd name="connsiteX57" fmla="*/ 4856839 w 9662615"/>
              <a:gd name="connsiteY57" fmla="*/ 1592835 h 1592835"/>
              <a:gd name="connsiteX58" fmla="*/ 4791466 w 9662615"/>
              <a:gd name="connsiteY58" fmla="*/ 1561324 h 1592835"/>
              <a:gd name="connsiteX59" fmla="*/ 4784247 w 9662615"/>
              <a:gd name="connsiteY59" fmla="*/ 1562342 h 1592835"/>
              <a:gd name="connsiteX60" fmla="*/ 4735334 w 9662615"/>
              <a:gd name="connsiteY60" fmla="*/ 1581778 h 1592835"/>
              <a:gd name="connsiteX61" fmla="*/ 4697562 w 9662615"/>
              <a:gd name="connsiteY61" fmla="*/ 1551206 h 1592835"/>
              <a:gd name="connsiteX62" fmla="*/ 4662664 w 9662615"/>
              <a:gd name="connsiteY62" fmla="*/ 1573162 h 1592835"/>
              <a:gd name="connsiteX63" fmla="*/ 4603028 w 9662615"/>
              <a:gd name="connsiteY63" fmla="*/ 1568821 h 1592835"/>
              <a:gd name="connsiteX64" fmla="*/ 4541612 w 9662615"/>
              <a:gd name="connsiteY64" fmla="*/ 1545262 h 1592835"/>
              <a:gd name="connsiteX65" fmla="*/ 4422155 w 9662615"/>
              <a:gd name="connsiteY65" fmla="*/ 1542059 h 1592835"/>
              <a:gd name="connsiteX66" fmla="*/ 4221826 w 9662615"/>
              <a:gd name="connsiteY66" fmla="*/ 1508923 h 1592835"/>
              <a:gd name="connsiteX67" fmla="*/ 4096601 w 9662615"/>
              <a:gd name="connsiteY67" fmla="*/ 1521563 h 1592835"/>
              <a:gd name="connsiteX68" fmla="*/ 3970635 w 9662615"/>
              <a:gd name="connsiteY68" fmla="*/ 1544815 h 1592835"/>
              <a:gd name="connsiteX69" fmla="*/ 3833906 w 9662615"/>
              <a:gd name="connsiteY69" fmla="*/ 1516637 h 1592835"/>
              <a:gd name="connsiteX70" fmla="*/ 3696258 w 9662615"/>
              <a:gd name="connsiteY70" fmla="*/ 1537563 h 1592835"/>
              <a:gd name="connsiteX71" fmla="*/ 3594070 w 9662615"/>
              <a:gd name="connsiteY71" fmla="*/ 1509422 h 1592835"/>
              <a:gd name="connsiteX72" fmla="*/ 3565233 w 9662615"/>
              <a:gd name="connsiteY72" fmla="*/ 1515122 h 1592835"/>
              <a:gd name="connsiteX73" fmla="*/ 3560267 w 9662615"/>
              <a:gd name="connsiteY73" fmla="*/ 1516288 h 1592835"/>
              <a:gd name="connsiteX74" fmla="*/ 3540258 w 9662615"/>
              <a:gd name="connsiteY74" fmla="*/ 1516976 h 1592835"/>
              <a:gd name="connsiteX75" fmla="*/ 3534780 w 9662615"/>
              <a:gd name="connsiteY75" fmla="*/ 1522141 h 1592835"/>
              <a:gd name="connsiteX76" fmla="*/ 3504783 w 9662615"/>
              <a:gd name="connsiteY76" fmla="*/ 1526739 h 1592835"/>
              <a:gd name="connsiteX77" fmla="*/ 3430805 w 9662615"/>
              <a:gd name="connsiteY77" fmla="*/ 1542521 h 1592835"/>
              <a:gd name="connsiteX78" fmla="*/ 3292707 w 9662615"/>
              <a:gd name="connsiteY78" fmla="*/ 1520490 h 1592835"/>
              <a:gd name="connsiteX79" fmla="*/ 3187872 w 9662615"/>
              <a:gd name="connsiteY79" fmla="*/ 1519991 h 1592835"/>
              <a:gd name="connsiteX80" fmla="*/ 3148026 w 9662615"/>
              <a:gd name="connsiteY80" fmla="*/ 1524777 h 1592835"/>
              <a:gd name="connsiteX81" fmla="*/ 3092394 w 9662615"/>
              <a:gd name="connsiteY81" fmla="*/ 1528115 h 1592835"/>
              <a:gd name="connsiteX82" fmla="*/ 2994200 w 9662615"/>
              <a:gd name="connsiteY82" fmla="*/ 1537857 h 1592835"/>
              <a:gd name="connsiteX83" fmla="*/ 2862301 w 9662615"/>
              <a:gd name="connsiteY83" fmla="*/ 1544250 h 1592835"/>
              <a:gd name="connsiteX84" fmla="*/ 2766335 w 9662615"/>
              <a:gd name="connsiteY84" fmla="*/ 1527662 h 1592835"/>
              <a:gd name="connsiteX85" fmla="*/ 2757836 w 9662615"/>
              <a:gd name="connsiteY85" fmla="*/ 1531371 h 1592835"/>
              <a:gd name="connsiteX86" fmla="*/ 2691555 w 9662615"/>
              <a:gd name="connsiteY86" fmla="*/ 1530283 h 1592835"/>
              <a:gd name="connsiteX87" fmla="*/ 2491676 w 9662615"/>
              <a:gd name="connsiteY87" fmla="*/ 1500859 h 1592835"/>
              <a:gd name="connsiteX88" fmla="*/ 2378036 w 9662615"/>
              <a:gd name="connsiteY88" fmla="*/ 1520645 h 1592835"/>
              <a:gd name="connsiteX89" fmla="*/ 2284269 w 9662615"/>
              <a:gd name="connsiteY89" fmla="*/ 1503068 h 1592835"/>
              <a:gd name="connsiteX90" fmla="*/ 2207104 w 9662615"/>
              <a:gd name="connsiteY90" fmla="*/ 1508888 h 1592835"/>
              <a:gd name="connsiteX91" fmla="*/ 2149226 w 9662615"/>
              <a:gd name="connsiteY91" fmla="*/ 1523409 h 1592835"/>
              <a:gd name="connsiteX92" fmla="*/ 2084783 w 9662615"/>
              <a:gd name="connsiteY92" fmla="*/ 1524245 h 1592835"/>
              <a:gd name="connsiteX93" fmla="*/ 2070075 w 9662615"/>
              <a:gd name="connsiteY93" fmla="*/ 1511285 h 1592835"/>
              <a:gd name="connsiteX94" fmla="*/ 2001057 w 9662615"/>
              <a:gd name="connsiteY94" fmla="*/ 1516449 h 1592835"/>
              <a:gd name="connsiteX95" fmla="*/ 1896330 w 9662615"/>
              <a:gd name="connsiteY95" fmla="*/ 1525725 h 1592835"/>
              <a:gd name="connsiteX96" fmla="*/ 1835994 w 9662615"/>
              <a:gd name="connsiteY96" fmla="*/ 1527678 h 1592835"/>
              <a:gd name="connsiteX97" fmla="*/ 1671119 w 9662615"/>
              <a:gd name="connsiteY97" fmla="*/ 1536701 h 1592835"/>
              <a:gd name="connsiteX98" fmla="*/ 1601337 w 9662615"/>
              <a:gd name="connsiteY98" fmla="*/ 1548552 h 1592835"/>
              <a:gd name="connsiteX99" fmla="*/ 1407755 w 9662615"/>
              <a:gd name="connsiteY99" fmla="*/ 1571444 h 1592835"/>
              <a:gd name="connsiteX100" fmla="*/ 1271994 w 9662615"/>
              <a:gd name="connsiteY100" fmla="*/ 1579471 h 1592835"/>
              <a:gd name="connsiteX101" fmla="*/ 1249226 w 9662615"/>
              <a:gd name="connsiteY101" fmla="*/ 1583140 h 1592835"/>
              <a:gd name="connsiteX102" fmla="*/ 1217719 w 9662615"/>
              <a:gd name="connsiteY102" fmla="*/ 1580863 h 1592835"/>
              <a:gd name="connsiteX103" fmla="*/ 1091432 w 9662615"/>
              <a:gd name="connsiteY103" fmla="*/ 1571003 h 1592835"/>
              <a:gd name="connsiteX104" fmla="*/ 992039 w 9662615"/>
              <a:gd name="connsiteY104" fmla="*/ 1556662 h 1592835"/>
              <a:gd name="connsiteX105" fmla="*/ 868264 w 9662615"/>
              <a:gd name="connsiteY105" fmla="*/ 1566392 h 1592835"/>
              <a:gd name="connsiteX106" fmla="*/ 792765 w 9662615"/>
              <a:gd name="connsiteY106" fmla="*/ 1563102 h 1592835"/>
              <a:gd name="connsiteX107" fmla="*/ 669055 w 9662615"/>
              <a:gd name="connsiteY107" fmla="*/ 1543638 h 1592835"/>
              <a:gd name="connsiteX108" fmla="*/ 506152 w 9662615"/>
              <a:gd name="connsiteY108" fmla="*/ 1549124 h 1592835"/>
              <a:gd name="connsiteX109" fmla="*/ 472797 w 9662615"/>
              <a:gd name="connsiteY109" fmla="*/ 1568904 h 1592835"/>
              <a:gd name="connsiteX110" fmla="*/ 427864 w 9662615"/>
              <a:gd name="connsiteY110" fmla="*/ 1580848 h 1592835"/>
              <a:gd name="connsiteX111" fmla="*/ 408381 w 9662615"/>
              <a:gd name="connsiteY111" fmla="*/ 1552940 h 1592835"/>
              <a:gd name="connsiteX112" fmla="*/ 267163 w 9662615"/>
              <a:gd name="connsiteY112" fmla="*/ 1531913 h 1592835"/>
              <a:gd name="connsiteX113" fmla="*/ 196644 w 9662615"/>
              <a:gd name="connsiteY113" fmla="*/ 1524565 h 1592835"/>
              <a:gd name="connsiteX114" fmla="*/ 86819 w 9662615"/>
              <a:gd name="connsiteY114" fmla="*/ 1519517 h 1592835"/>
              <a:gd name="connsiteX115" fmla="*/ 53369 w 9662615"/>
              <a:gd name="connsiteY115" fmla="*/ 1516853 h 1592835"/>
              <a:gd name="connsiteX116" fmla="*/ 2359 w 9662615"/>
              <a:gd name="connsiteY116" fmla="*/ 1515247 h 1592835"/>
              <a:gd name="connsiteX117" fmla="*/ 0 w 9662615"/>
              <a:gd name="connsiteY117" fmla="*/ 1514932 h 1592835"/>
              <a:gd name="connsiteX118" fmla="*/ 0 w 9662615"/>
              <a:gd name="connsiteY118" fmla="*/ 0 h 1592835"/>
              <a:gd name="connsiteX0" fmla="*/ 0 w 9662615"/>
              <a:gd name="connsiteY0" fmla="*/ 0 h 1692226"/>
              <a:gd name="connsiteX1" fmla="*/ 9662615 w 9662615"/>
              <a:gd name="connsiteY1" fmla="*/ 0 h 1692226"/>
              <a:gd name="connsiteX2" fmla="*/ 9662615 w 9662615"/>
              <a:gd name="connsiteY2" fmla="*/ 1280346 h 1692226"/>
              <a:gd name="connsiteX3" fmla="*/ 9658420 w 9662615"/>
              <a:gd name="connsiteY3" fmla="*/ 1280106 h 1692226"/>
              <a:gd name="connsiteX4" fmla="*/ 9469546 w 9662615"/>
              <a:gd name="connsiteY4" fmla="*/ 1289837 h 1692226"/>
              <a:gd name="connsiteX5" fmla="*/ 9385895 w 9662615"/>
              <a:gd name="connsiteY5" fmla="*/ 1269203 h 1692226"/>
              <a:gd name="connsiteX6" fmla="*/ 9144767 w 9662615"/>
              <a:gd name="connsiteY6" fmla="*/ 1264120 h 1692226"/>
              <a:gd name="connsiteX7" fmla="*/ 8837252 w 9662615"/>
              <a:gd name="connsiteY7" fmla="*/ 1350515 h 1692226"/>
              <a:gd name="connsiteX8" fmla="*/ 8705466 w 9662615"/>
              <a:gd name="connsiteY8" fmla="*/ 1342419 h 1692226"/>
              <a:gd name="connsiteX9" fmla="*/ 8652221 w 9662615"/>
              <a:gd name="connsiteY9" fmla="*/ 1326906 h 1692226"/>
              <a:gd name="connsiteX10" fmla="*/ 8632312 w 9662615"/>
              <a:gd name="connsiteY10" fmla="*/ 1326025 h 1692226"/>
              <a:gd name="connsiteX11" fmla="*/ 8591582 w 9662615"/>
              <a:gd name="connsiteY11" fmla="*/ 1341666 h 1692226"/>
              <a:gd name="connsiteX12" fmla="*/ 8537336 w 9662615"/>
              <a:gd name="connsiteY12" fmla="*/ 1341684 h 1692226"/>
              <a:gd name="connsiteX13" fmla="*/ 8472508 w 9662615"/>
              <a:gd name="connsiteY13" fmla="*/ 1363109 h 1692226"/>
              <a:gd name="connsiteX14" fmla="*/ 8258477 w 9662615"/>
              <a:gd name="connsiteY14" fmla="*/ 1370666 h 1692226"/>
              <a:gd name="connsiteX15" fmla="*/ 8197961 w 9662615"/>
              <a:gd name="connsiteY15" fmla="*/ 1392804 h 1692226"/>
              <a:gd name="connsiteX16" fmla="*/ 8171196 w 9662615"/>
              <a:gd name="connsiteY16" fmla="*/ 1397216 h 1692226"/>
              <a:gd name="connsiteX17" fmla="*/ 8127667 w 9662615"/>
              <a:gd name="connsiteY17" fmla="*/ 1418254 h 1692226"/>
              <a:gd name="connsiteX18" fmla="*/ 7974579 w 9662615"/>
              <a:gd name="connsiteY18" fmla="*/ 1383439 h 1692226"/>
              <a:gd name="connsiteX19" fmla="*/ 7768351 w 9662615"/>
              <a:gd name="connsiteY19" fmla="*/ 1395051 h 1692226"/>
              <a:gd name="connsiteX20" fmla="*/ 7635985 w 9662615"/>
              <a:gd name="connsiteY20" fmla="*/ 1386363 h 1692226"/>
              <a:gd name="connsiteX21" fmla="*/ 7466069 w 9662615"/>
              <a:gd name="connsiteY21" fmla="*/ 1377654 h 1692226"/>
              <a:gd name="connsiteX22" fmla="*/ 7355642 w 9662615"/>
              <a:gd name="connsiteY22" fmla="*/ 1407761 h 1692226"/>
              <a:gd name="connsiteX23" fmla="*/ 7151610 w 9662615"/>
              <a:gd name="connsiteY23" fmla="*/ 1397856 h 1692226"/>
              <a:gd name="connsiteX24" fmla="*/ 7082147 w 9662615"/>
              <a:gd name="connsiteY24" fmla="*/ 1406113 h 1692226"/>
              <a:gd name="connsiteX25" fmla="*/ 7014958 w 9662615"/>
              <a:gd name="connsiteY25" fmla="*/ 1396883 h 1692226"/>
              <a:gd name="connsiteX26" fmla="*/ 6907567 w 9662615"/>
              <a:gd name="connsiteY26" fmla="*/ 1419149 h 1692226"/>
              <a:gd name="connsiteX27" fmla="*/ 6748428 w 9662615"/>
              <a:gd name="connsiteY27" fmla="*/ 1420308 h 1692226"/>
              <a:gd name="connsiteX28" fmla="*/ 6654257 w 9662615"/>
              <a:gd name="connsiteY28" fmla="*/ 1424143 h 1692226"/>
              <a:gd name="connsiteX29" fmla="*/ 6620123 w 9662615"/>
              <a:gd name="connsiteY29" fmla="*/ 1430535 h 1692226"/>
              <a:gd name="connsiteX30" fmla="*/ 6571355 w 9662615"/>
              <a:gd name="connsiteY30" fmla="*/ 1436144 h 1692226"/>
              <a:gd name="connsiteX31" fmla="*/ 6486557 w 9662615"/>
              <a:gd name="connsiteY31" fmla="*/ 1449861 h 1692226"/>
              <a:gd name="connsiteX32" fmla="*/ 6370419 w 9662615"/>
              <a:gd name="connsiteY32" fmla="*/ 1461649 h 1692226"/>
              <a:gd name="connsiteX33" fmla="*/ 6278839 w 9662615"/>
              <a:gd name="connsiteY33" fmla="*/ 1449160 h 1692226"/>
              <a:gd name="connsiteX34" fmla="*/ 6272455 w 9662615"/>
              <a:gd name="connsiteY34" fmla="*/ 1453191 h 1692226"/>
              <a:gd name="connsiteX35" fmla="*/ 6212659 w 9662615"/>
              <a:gd name="connsiteY35" fmla="*/ 1454850 h 1692226"/>
              <a:gd name="connsiteX36" fmla="*/ 6069317 w 9662615"/>
              <a:gd name="connsiteY36" fmla="*/ 1445838 h 1692226"/>
              <a:gd name="connsiteX37" fmla="*/ 5878477 w 9662615"/>
              <a:gd name="connsiteY37" fmla="*/ 1439180 h 1692226"/>
              <a:gd name="connsiteX38" fmla="*/ 5838387 w 9662615"/>
              <a:gd name="connsiteY38" fmla="*/ 1444679 h 1692226"/>
              <a:gd name="connsiteX39" fmla="*/ 5771136 w 9662615"/>
              <a:gd name="connsiteY39" fmla="*/ 1453639 h 1692226"/>
              <a:gd name="connsiteX40" fmla="*/ 5724081 w 9662615"/>
              <a:gd name="connsiteY40" fmla="*/ 1470431 h 1692226"/>
              <a:gd name="connsiteX41" fmla="*/ 5666577 w 9662615"/>
              <a:gd name="connsiteY41" fmla="*/ 1473921 h 1692226"/>
              <a:gd name="connsiteX42" fmla="*/ 5649068 w 9662615"/>
              <a:gd name="connsiteY42" fmla="*/ 1461676 h 1692226"/>
              <a:gd name="connsiteX43" fmla="*/ 5588902 w 9662615"/>
              <a:gd name="connsiteY43" fmla="*/ 1469647 h 1692226"/>
              <a:gd name="connsiteX44" fmla="*/ 5498090 w 9662615"/>
              <a:gd name="connsiteY44" fmla="*/ 1483173 h 1692226"/>
              <a:gd name="connsiteX45" fmla="*/ 5444641 w 9662615"/>
              <a:gd name="connsiteY45" fmla="*/ 1487602 h 1692226"/>
              <a:gd name="connsiteX46" fmla="*/ 5299812 w 9662615"/>
              <a:gd name="connsiteY46" fmla="*/ 1503362 h 1692226"/>
              <a:gd name="connsiteX47" fmla="*/ 5213947 w 9662615"/>
              <a:gd name="connsiteY47" fmla="*/ 1516637 h 1692226"/>
              <a:gd name="connsiteX48" fmla="*/ 5090342 w 9662615"/>
              <a:gd name="connsiteY48" fmla="*/ 1546680 h 1692226"/>
              <a:gd name="connsiteX49" fmla="*/ 5129812 w 9662615"/>
              <a:gd name="connsiteY49" fmla="*/ 1521277 h 1692226"/>
              <a:gd name="connsiteX50" fmla="*/ 5059484 w 9662615"/>
              <a:gd name="connsiteY50" fmla="*/ 1546802 h 1692226"/>
              <a:gd name="connsiteX51" fmla="*/ 5038524 w 9662615"/>
              <a:gd name="connsiteY51" fmla="*/ 1545675 h 1692226"/>
              <a:gd name="connsiteX52" fmla="*/ 5026564 w 9662615"/>
              <a:gd name="connsiteY52" fmla="*/ 1545376 h 1692226"/>
              <a:gd name="connsiteX53" fmla="*/ 4969433 w 9662615"/>
              <a:gd name="connsiteY53" fmla="*/ 1550865 h 1692226"/>
              <a:gd name="connsiteX54" fmla="*/ 4921303 w 9662615"/>
              <a:gd name="connsiteY54" fmla="*/ 1575379 h 1692226"/>
              <a:gd name="connsiteX55" fmla="*/ 4863775 w 9662615"/>
              <a:gd name="connsiteY55" fmla="*/ 1562633 h 1692226"/>
              <a:gd name="connsiteX56" fmla="*/ 4847242 w 9662615"/>
              <a:gd name="connsiteY56" fmla="*/ 1565435 h 1692226"/>
              <a:gd name="connsiteX57" fmla="*/ 4809131 w 9662615"/>
              <a:gd name="connsiteY57" fmla="*/ 1692226 h 1692226"/>
              <a:gd name="connsiteX58" fmla="*/ 4791466 w 9662615"/>
              <a:gd name="connsiteY58" fmla="*/ 1561324 h 1692226"/>
              <a:gd name="connsiteX59" fmla="*/ 4784247 w 9662615"/>
              <a:gd name="connsiteY59" fmla="*/ 1562342 h 1692226"/>
              <a:gd name="connsiteX60" fmla="*/ 4735334 w 9662615"/>
              <a:gd name="connsiteY60" fmla="*/ 1581778 h 1692226"/>
              <a:gd name="connsiteX61" fmla="*/ 4697562 w 9662615"/>
              <a:gd name="connsiteY61" fmla="*/ 1551206 h 1692226"/>
              <a:gd name="connsiteX62" fmla="*/ 4662664 w 9662615"/>
              <a:gd name="connsiteY62" fmla="*/ 1573162 h 1692226"/>
              <a:gd name="connsiteX63" fmla="*/ 4603028 w 9662615"/>
              <a:gd name="connsiteY63" fmla="*/ 1568821 h 1692226"/>
              <a:gd name="connsiteX64" fmla="*/ 4541612 w 9662615"/>
              <a:gd name="connsiteY64" fmla="*/ 1545262 h 1692226"/>
              <a:gd name="connsiteX65" fmla="*/ 4422155 w 9662615"/>
              <a:gd name="connsiteY65" fmla="*/ 1542059 h 1692226"/>
              <a:gd name="connsiteX66" fmla="*/ 4221826 w 9662615"/>
              <a:gd name="connsiteY66" fmla="*/ 1508923 h 1692226"/>
              <a:gd name="connsiteX67" fmla="*/ 4096601 w 9662615"/>
              <a:gd name="connsiteY67" fmla="*/ 1521563 h 1692226"/>
              <a:gd name="connsiteX68" fmla="*/ 3970635 w 9662615"/>
              <a:gd name="connsiteY68" fmla="*/ 1544815 h 1692226"/>
              <a:gd name="connsiteX69" fmla="*/ 3833906 w 9662615"/>
              <a:gd name="connsiteY69" fmla="*/ 1516637 h 1692226"/>
              <a:gd name="connsiteX70" fmla="*/ 3696258 w 9662615"/>
              <a:gd name="connsiteY70" fmla="*/ 1537563 h 1692226"/>
              <a:gd name="connsiteX71" fmla="*/ 3594070 w 9662615"/>
              <a:gd name="connsiteY71" fmla="*/ 1509422 h 1692226"/>
              <a:gd name="connsiteX72" fmla="*/ 3565233 w 9662615"/>
              <a:gd name="connsiteY72" fmla="*/ 1515122 h 1692226"/>
              <a:gd name="connsiteX73" fmla="*/ 3560267 w 9662615"/>
              <a:gd name="connsiteY73" fmla="*/ 1516288 h 1692226"/>
              <a:gd name="connsiteX74" fmla="*/ 3540258 w 9662615"/>
              <a:gd name="connsiteY74" fmla="*/ 1516976 h 1692226"/>
              <a:gd name="connsiteX75" fmla="*/ 3534780 w 9662615"/>
              <a:gd name="connsiteY75" fmla="*/ 1522141 h 1692226"/>
              <a:gd name="connsiteX76" fmla="*/ 3504783 w 9662615"/>
              <a:gd name="connsiteY76" fmla="*/ 1526739 h 1692226"/>
              <a:gd name="connsiteX77" fmla="*/ 3430805 w 9662615"/>
              <a:gd name="connsiteY77" fmla="*/ 1542521 h 1692226"/>
              <a:gd name="connsiteX78" fmla="*/ 3292707 w 9662615"/>
              <a:gd name="connsiteY78" fmla="*/ 1520490 h 1692226"/>
              <a:gd name="connsiteX79" fmla="*/ 3187872 w 9662615"/>
              <a:gd name="connsiteY79" fmla="*/ 1519991 h 1692226"/>
              <a:gd name="connsiteX80" fmla="*/ 3148026 w 9662615"/>
              <a:gd name="connsiteY80" fmla="*/ 1524777 h 1692226"/>
              <a:gd name="connsiteX81" fmla="*/ 3092394 w 9662615"/>
              <a:gd name="connsiteY81" fmla="*/ 1528115 h 1692226"/>
              <a:gd name="connsiteX82" fmla="*/ 2994200 w 9662615"/>
              <a:gd name="connsiteY82" fmla="*/ 1537857 h 1692226"/>
              <a:gd name="connsiteX83" fmla="*/ 2862301 w 9662615"/>
              <a:gd name="connsiteY83" fmla="*/ 1544250 h 1692226"/>
              <a:gd name="connsiteX84" fmla="*/ 2766335 w 9662615"/>
              <a:gd name="connsiteY84" fmla="*/ 1527662 h 1692226"/>
              <a:gd name="connsiteX85" fmla="*/ 2757836 w 9662615"/>
              <a:gd name="connsiteY85" fmla="*/ 1531371 h 1692226"/>
              <a:gd name="connsiteX86" fmla="*/ 2691555 w 9662615"/>
              <a:gd name="connsiteY86" fmla="*/ 1530283 h 1692226"/>
              <a:gd name="connsiteX87" fmla="*/ 2491676 w 9662615"/>
              <a:gd name="connsiteY87" fmla="*/ 1500859 h 1692226"/>
              <a:gd name="connsiteX88" fmla="*/ 2378036 w 9662615"/>
              <a:gd name="connsiteY88" fmla="*/ 1520645 h 1692226"/>
              <a:gd name="connsiteX89" fmla="*/ 2284269 w 9662615"/>
              <a:gd name="connsiteY89" fmla="*/ 1503068 h 1692226"/>
              <a:gd name="connsiteX90" fmla="*/ 2207104 w 9662615"/>
              <a:gd name="connsiteY90" fmla="*/ 1508888 h 1692226"/>
              <a:gd name="connsiteX91" fmla="*/ 2149226 w 9662615"/>
              <a:gd name="connsiteY91" fmla="*/ 1523409 h 1692226"/>
              <a:gd name="connsiteX92" fmla="*/ 2084783 w 9662615"/>
              <a:gd name="connsiteY92" fmla="*/ 1524245 h 1692226"/>
              <a:gd name="connsiteX93" fmla="*/ 2070075 w 9662615"/>
              <a:gd name="connsiteY93" fmla="*/ 1511285 h 1692226"/>
              <a:gd name="connsiteX94" fmla="*/ 2001057 w 9662615"/>
              <a:gd name="connsiteY94" fmla="*/ 1516449 h 1692226"/>
              <a:gd name="connsiteX95" fmla="*/ 1896330 w 9662615"/>
              <a:gd name="connsiteY95" fmla="*/ 1525725 h 1692226"/>
              <a:gd name="connsiteX96" fmla="*/ 1835994 w 9662615"/>
              <a:gd name="connsiteY96" fmla="*/ 1527678 h 1692226"/>
              <a:gd name="connsiteX97" fmla="*/ 1671119 w 9662615"/>
              <a:gd name="connsiteY97" fmla="*/ 1536701 h 1692226"/>
              <a:gd name="connsiteX98" fmla="*/ 1601337 w 9662615"/>
              <a:gd name="connsiteY98" fmla="*/ 1548552 h 1692226"/>
              <a:gd name="connsiteX99" fmla="*/ 1407755 w 9662615"/>
              <a:gd name="connsiteY99" fmla="*/ 1571444 h 1692226"/>
              <a:gd name="connsiteX100" fmla="*/ 1271994 w 9662615"/>
              <a:gd name="connsiteY100" fmla="*/ 1579471 h 1692226"/>
              <a:gd name="connsiteX101" fmla="*/ 1249226 w 9662615"/>
              <a:gd name="connsiteY101" fmla="*/ 1583140 h 1692226"/>
              <a:gd name="connsiteX102" fmla="*/ 1217719 w 9662615"/>
              <a:gd name="connsiteY102" fmla="*/ 1580863 h 1692226"/>
              <a:gd name="connsiteX103" fmla="*/ 1091432 w 9662615"/>
              <a:gd name="connsiteY103" fmla="*/ 1571003 h 1692226"/>
              <a:gd name="connsiteX104" fmla="*/ 992039 w 9662615"/>
              <a:gd name="connsiteY104" fmla="*/ 1556662 h 1692226"/>
              <a:gd name="connsiteX105" fmla="*/ 868264 w 9662615"/>
              <a:gd name="connsiteY105" fmla="*/ 1566392 h 1692226"/>
              <a:gd name="connsiteX106" fmla="*/ 792765 w 9662615"/>
              <a:gd name="connsiteY106" fmla="*/ 1563102 h 1692226"/>
              <a:gd name="connsiteX107" fmla="*/ 669055 w 9662615"/>
              <a:gd name="connsiteY107" fmla="*/ 1543638 h 1692226"/>
              <a:gd name="connsiteX108" fmla="*/ 506152 w 9662615"/>
              <a:gd name="connsiteY108" fmla="*/ 1549124 h 1692226"/>
              <a:gd name="connsiteX109" fmla="*/ 472797 w 9662615"/>
              <a:gd name="connsiteY109" fmla="*/ 1568904 h 1692226"/>
              <a:gd name="connsiteX110" fmla="*/ 427864 w 9662615"/>
              <a:gd name="connsiteY110" fmla="*/ 1580848 h 1692226"/>
              <a:gd name="connsiteX111" fmla="*/ 408381 w 9662615"/>
              <a:gd name="connsiteY111" fmla="*/ 1552940 h 1692226"/>
              <a:gd name="connsiteX112" fmla="*/ 267163 w 9662615"/>
              <a:gd name="connsiteY112" fmla="*/ 1531913 h 1692226"/>
              <a:gd name="connsiteX113" fmla="*/ 196644 w 9662615"/>
              <a:gd name="connsiteY113" fmla="*/ 1524565 h 1692226"/>
              <a:gd name="connsiteX114" fmla="*/ 86819 w 9662615"/>
              <a:gd name="connsiteY114" fmla="*/ 1519517 h 1692226"/>
              <a:gd name="connsiteX115" fmla="*/ 53369 w 9662615"/>
              <a:gd name="connsiteY115" fmla="*/ 1516853 h 1692226"/>
              <a:gd name="connsiteX116" fmla="*/ 2359 w 9662615"/>
              <a:gd name="connsiteY116" fmla="*/ 1515247 h 1692226"/>
              <a:gd name="connsiteX117" fmla="*/ 0 w 9662615"/>
              <a:gd name="connsiteY117" fmla="*/ 1514932 h 1692226"/>
              <a:gd name="connsiteX118" fmla="*/ 0 w 9662615"/>
              <a:gd name="connsiteY118" fmla="*/ 0 h 1692226"/>
              <a:gd name="connsiteX0" fmla="*/ 0 w 9662615"/>
              <a:gd name="connsiteY0" fmla="*/ 0 h 1692226"/>
              <a:gd name="connsiteX1" fmla="*/ 9662615 w 9662615"/>
              <a:gd name="connsiteY1" fmla="*/ 0 h 1692226"/>
              <a:gd name="connsiteX2" fmla="*/ 9662615 w 9662615"/>
              <a:gd name="connsiteY2" fmla="*/ 1280346 h 1692226"/>
              <a:gd name="connsiteX3" fmla="*/ 9658420 w 9662615"/>
              <a:gd name="connsiteY3" fmla="*/ 1280106 h 1692226"/>
              <a:gd name="connsiteX4" fmla="*/ 9469546 w 9662615"/>
              <a:gd name="connsiteY4" fmla="*/ 1289837 h 1692226"/>
              <a:gd name="connsiteX5" fmla="*/ 9385895 w 9662615"/>
              <a:gd name="connsiteY5" fmla="*/ 1269203 h 1692226"/>
              <a:gd name="connsiteX6" fmla="*/ 9144767 w 9662615"/>
              <a:gd name="connsiteY6" fmla="*/ 1264120 h 1692226"/>
              <a:gd name="connsiteX7" fmla="*/ 8837252 w 9662615"/>
              <a:gd name="connsiteY7" fmla="*/ 1350515 h 1692226"/>
              <a:gd name="connsiteX8" fmla="*/ 8705466 w 9662615"/>
              <a:gd name="connsiteY8" fmla="*/ 1342419 h 1692226"/>
              <a:gd name="connsiteX9" fmla="*/ 8652221 w 9662615"/>
              <a:gd name="connsiteY9" fmla="*/ 1326906 h 1692226"/>
              <a:gd name="connsiteX10" fmla="*/ 8632312 w 9662615"/>
              <a:gd name="connsiteY10" fmla="*/ 1326025 h 1692226"/>
              <a:gd name="connsiteX11" fmla="*/ 8591582 w 9662615"/>
              <a:gd name="connsiteY11" fmla="*/ 1341666 h 1692226"/>
              <a:gd name="connsiteX12" fmla="*/ 8537336 w 9662615"/>
              <a:gd name="connsiteY12" fmla="*/ 1341684 h 1692226"/>
              <a:gd name="connsiteX13" fmla="*/ 8472508 w 9662615"/>
              <a:gd name="connsiteY13" fmla="*/ 1363109 h 1692226"/>
              <a:gd name="connsiteX14" fmla="*/ 8258477 w 9662615"/>
              <a:gd name="connsiteY14" fmla="*/ 1370666 h 1692226"/>
              <a:gd name="connsiteX15" fmla="*/ 8197961 w 9662615"/>
              <a:gd name="connsiteY15" fmla="*/ 1392804 h 1692226"/>
              <a:gd name="connsiteX16" fmla="*/ 8171196 w 9662615"/>
              <a:gd name="connsiteY16" fmla="*/ 1397216 h 1692226"/>
              <a:gd name="connsiteX17" fmla="*/ 8127667 w 9662615"/>
              <a:gd name="connsiteY17" fmla="*/ 1418254 h 1692226"/>
              <a:gd name="connsiteX18" fmla="*/ 7974579 w 9662615"/>
              <a:gd name="connsiteY18" fmla="*/ 1383439 h 1692226"/>
              <a:gd name="connsiteX19" fmla="*/ 7768351 w 9662615"/>
              <a:gd name="connsiteY19" fmla="*/ 1395051 h 1692226"/>
              <a:gd name="connsiteX20" fmla="*/ 7635985 w 9662615"/>
              <a:gd name="connsiteY20" fmla="*/ 1386363 h 1692226"/>
              <a:gd name="connsiteX21" fmla="*/ 7466069 w 9662615"/>
              <a:gd name="connsiteY21" fmla="*/ 1377654 h 1692226"/>
              <a:gd name="connsiteX22" fmla="*/ 7355642 w 9662615"/>
              <a:gd name="connsiteY22" fmla="*/ 1407761 h 1692226"/>
              <a:gd name="connsiteX23" fmla="*/ 7151610 w 9662615"/>
              <a:gd name="connsiteY23" fmla="*/ 1397856 h 1692226"/>
              <a:gd name="connsiteX24" fmla="*/ 7082147 w 9662615"/>
              <a:gd name="connsiteY24" fmla="*/ 1406113 h 1692226"/>
              <a:gd name="connsiteX25" fmla="*/ 7014958 w 9662615"/>
              <a:gd name="connsiteY25" fmla="*/ 1396883 h 1692226"/>
              <a:gd name="connsiteX26" fmla="*/ 6907567 w 9662615"/>
              <a:gd name="connsiteY26" fmla="*/ 1419149 h 1692226"/>
              <a:gd name="connsiteX27" fmla="*/ 6748428 w 9662615"/>
              <a:gd name="connsiteY27" fmla="*/ 1420308 h 1692226"/>
              <a:gd name="connsiteX28" fmla="*/ 6654257 w 9662615"/>
              <a:gd name="connsiteY28" fmla="*/ 1424143 h 1692226"/>
              <a:gd name="connsiteX29" fmla="*/ 6620123 w 9662615"/>
              <a:gd name="connsiteY29" fmla="*/ 1430535 h 1692226"/>
              <a:gd name="connsiteX30" fmla="*/ 6571355 w 9662615"/>
              <a:gd name="connsiteY30" fmla="*/ 1436144 h 1692226"/>
              <a:gd name="connsiteX31" fmla="*/ 6486557 w 9662615"/>
              <a:gd name="connsiteY31" fmla="*/ 1449861 h 1692226"/>
              <a:gd name="connsiteX32" fmla="*/ 6370419 w 9662615"/>
              <a:gd name="connsiteY32" fmla="*/ 1461649 h 1692226"/>
              <a:gd name="connsiteX33" fmla="*/ 6278839 w 9662615"/>
              <a:gd name="connsiteY33" fmla="*/ 1449160 h 1692226"/>
              <a:gd name="connsiteX34" fmla="*/ 6272455 w 9662615"/>
              <a:gd name="connsiteY34" fmla="*/ 1453191 h 1692226"/>
              <a:gd name="connsiteX35" fmla="*/ 6212659 w 9662615"/>
              <a:gd name="connsiteY35" fmla="*/ 1454850 h 1692226"/>
              <a:gd name="connsiteX36" fmla="*/ 6069317 w 9662615"/>
              <a:gd name="connsiteY36" fmla="*/ 1445838 h 1692226"/>
              <a:gd name="connsiteX37" fmla="*/ 5878477 w 9662615"/>
              <a:gd name="connsiteY37" fmla="*/ 1439180 h 1692226"/>
              <a:gd name="connsiteX38" fmla="*/ 5838387 w 9662615"/>
              <a:gd name="connsiteY38" fmla="*/ 1444679 h 1692226"/>
              <a:gd name="connsiteX39" fmla="*/ 5771136 w 9662615"/>
              <a:gd name="connsiteY39" fmla="*/ 1453639 h 1692226"/>
              <a:gd name="connsiteX40" fmla="*/ 5724081 w 9662615"/>
              <a:gd name="connsiteY40" fmla="*/ 1470431 h 1692226"/>
              <a:gd name="connsiteX41" fmla="*/ 5666577 w 9662615"/>
              <a:gd name="connsiteY41" fmla="*/ 1473921 h 1692226"/>
              <a:gd name="connsiteX42" fmla="*/ 5649068 w 9662615"/>
              <a:gd name="connsiteY42" fmla="*/ 1461676 h 1692226"/>
              <a:gd name="connsiteX43" fmla="*/ 5588902 w 9662615"/>
              <a:gd name="connsiteY43" fmla="*/ 1469647 h 1692226"/>
              <a:gd name="connsiteX44" fmla="*/ 5498090 w 9662615"/>
              <a:gd name="connsiteY44" fmla="*/ 1483173 h 1692226"/>
              <a:gd name="connsiteX45" fmla="*/ 5444641 w 9662615"/>
              <a:gd name="connsiteY45" fmla="*/ 1487602 h 1692226"/>
              <a:gd name="connsiteX46" fmla="*/ 5299812 w 9662615"/>
              <a:gd name="connsiteY46" fmla="*/ 1503362 h 1692226"/>
              <a:gd name="connsiteX47" fmla="*/ 5213947 w 9662615"/>
              <a:gd name="connsiteY47" fmla="*/ 1516637 h 1692226"/>
              <a:gd name="connsiteX48" fmla="*/ 5090342 w 9662615"/>
              <a:gd name="connsiteY48" fmla="*/ 1546680 h 1692226"/>
              <a:gd name="connsiteX49" fmla="*/ 5129812 w 9662615"/>
              <a:gd name="connsiteY49" fmla="*/ 1521277 h 1692226"/>
              <a:gd name="connsiteX50" fmla="*/ 5059484 w 9662615"/>
              <a:gd name="connsiteY50" fmla="*/ 1546802 h 1692226"/>
              <a:gd name="connsiteX51" fmla="*/ 5038524 w 9662615"/>
              <a:gd name="connsiteY51" fmla="*/ 1545675 h 1692226"/>
              <a:gd name="connsiteX52" fmla="*/ 5026564 w 9662615"/>
              <a:gd name="connsiteY52" fmla="*/ 1545376 h 1692226"/>
              <a:gd name="connsiteX53" fmla="*/ 4969433 w 9662615"/>
              <a:gd name="connsiteY53" fmla="*/ 1550865 h 1692226"/>
              <a:gd name="connsiteX54" fmla="*/ 4921303 w 9662615"/>
              <a:gd name="connsiteY54" fmla="*/ 1575379 h 1692226"/>
              <a:gd name="connsiteX55" fmla="*/ 4863775 w 9662615"/>
              <a:gd name="connsiteY55" fmla="*/ 1562633 h 1692226"/>
              <a:gd name="connsiteX56" fmla="*/ 4847242 w 9662615"/>
              <a:gd name="connsiteY56" fmla="*/ 1664826 h 1692226"/>
              <a:gd name="connsiteX57" fmla="*/ 4809131 w 9662615"/>
              <a:gd name="connsiteY57" fmla="*/ 1692226 h 1692226"/>
              <a:gd name="connsiteX58" fmla="*/ 4791466 w 9662615"/>
              <a:gd name="connsiteY58" fmla="*/ 1561324 h 1692226"/>
              <a:gd name="connsiteX59" fmla="*/ 4784247 w 9662615"/>
              <a:gd name="connsiteY59" fmla="*/ 1562342 h 1692226"/>
              <a:gd name="connsiteX60" fmla="*/ 4735334 w 9662615"/>
              <a:gd name="connsiteY60" fmla="*/ 1581778 h 1692226"/>
              <a:gd name="connsiteX61" fmla="*/ 4697562 w 9662615"/>
              <a:gd name="connsiteY61" fmla="*/ 1551206 h 1692226"/>
              <a:gd name="connsiteX62" fmla="*/ 4662664 w 9662615"/>
              <a:gd name="connsiteY62" fmla="*/ 1573162 h 1692226"/>
              <a:gd name="connsiteX63" fmla="*/ 4603028 w 9662615"/>
              <a:gd name="connsiteY63" fmla="*/ 1568821 h 1692226"/>
              <a:gd name="connsiteX64" fmla="*/ 4541612 w 9662615"/>
              <a:gd name="connsiteY64" fmla="*/ 1545262 h 1692226"/>
              <a:gd name="connsiteX65" fmla="*/ 4422155 w 9662615"/>
              <a:gd name="connsiteY65" fmla="*/ 1542059 h 1692226"/>
              <a:gd name="connsiteX66" fmla="*/ 4221826 w 9662615"/>
              <a:gd name="connsiteY66" fmla="*/ 1508923 h 1692226"/>
              <a:gd name="connsiteX67" fmla="*/ 4096601 w 9662615"/>
              <a:gd name="connsiteY67" fmla="*/ 1521563 h 1692226"/>
              <a:gd name="connsiteX68" fmla="*/ 3970635 w 9662615"/>
              <a:gd name="connsiteY68" fmla="*/ 1544815 h 1692226"/>
              <a:gd name="connsiteX69" fmla="*/ 3833906 w 9662615"/>
              <a:gd name="connsiteY69" fmla="*/ 1516637 h 1692226"/>
              <a:gd name="connsiteX70" fmla="*/ 3696258 w 9662615"/>
              <a:gd name="connsiteY70" fmla="*/ 1537563 h 1692226"/>
              <a:gd name="connsiteX71" fmla="*/ 3594070 w 9662615"/>
              <a:gd name="connsiteY71" fmla="*/ 1509422 h 1692226"/>
              <a:gd name="connsiteX72" fmla="*/ 3565233 w 9662615"/>
              <a:gd name="connsiteY72" fmla="*/ 1515122 h 1692226"/>
              <a:gd name="connsiteX73" fmla="*/ 3560267 w 9662615"/>
              <a:gd name="connsiteY73" fmla="*/ 1516288 h 1692226"/>
              <a:gd name="connsiteX74" fmla="*/ 3540258 w 9662615"/>
              <a:gd name="connsiteY74" fmla="*/ 1516976 h 1692226"/>
              <a:gd name="connsiteX75" fmla="*/ 3534780 w 9662615"/>
              <a:gd name="connsiteY75" fmla="*/ 1522141 h 1692226"/>
              <a:gd name="connsiteX76" fmla="*/ 3504783 w 9662615"/>
              <a:gd name="connsiteY76" fmla="*/ 1526739 h 1692226"/>
              <a:gd name="connsiteX77" fmla="*/ 3430805 w 9662615"/>
              <a:gd name="connsiteY77" fmla="*/ 1542521 h 1692226"/>
              <a:gd name="connsiteX78" fmla="*/ 3292707 w 9662615"/>
              <a:gd name="connsiteY78" fmla="*/ 1520490 h 1692226"/>
              <a:gd name="connsiteX79" fmla="*/ 3187872 w 9662615"/>
              <a:gd name="connsiteY79" fmla="*/ 1519991 h 1692226"/>
              <a:gd name="connsiteX80" fmla="*/ 3148026 w 9662615"/>
              <a:gd name="connsiteY80" fmla="*/ 1524777 h 1692226"/>
              <a:gd name="connsiteX81" fmla="*/ 3092394 w 9662615"/>
              <a:gd name="connsiteY81" fmla="*/ 1528115 h 1692226"/>
              <a:gd name="connsiteX82" fmla="*/ 2994200 w 9662615"/>
              <a:gd name="connsiteY82" fmla="*/ 1537857 h 1692226"/>
              <a:gd name="connsiteX83" fmla="*/ 2862301 w 9662615"/>
              <a:gd name="connsiteY83" fmla="*/ 1544250 h 1692226"/>
              <a:gd name="connsiteX84" fmla="*/ 2766335 w 9662615"/>
              <a:gd name="connsiteY84" fmla="*/ 1527662 h 1692226"/>
              <a:gd name="connsiteX85" fmla="*/ 2757836 w 9662615"/>
              <a:gd name="connsiteY85" fmla="*/ 1531371 h 1692226"/>
              <a:gd name="connsiteX86" fmla="*/ 2691555 w 9662615"/>
              <a:gd name="connsiteY86" fmla="*/ 1530283 h 1692226"/>
              <a:gd name="connsiteX87" fmla="*/ 2491676 w 9662615"/>
              <a:gd name="connsiteY87" fmla="*/ 1500859 h 1692226"/>
              <a:gd name="connsiteX88" fmla="*/ 2378036 w 9662615"/>
              <a:gd name="connsiteY88" fmla="*/ 1520645 h 1692226"/>
              <a:gd name="connsiteX89" fmla="*/ 2284269 w 9662615"/>
              <a:gd name="connsiteY89" fmla="*/ 1503068 h 1692226"/>
              <a:gd name="connsiteX90" fmla="*/ 2207104 w 9662615"/>
              <a:gd name="connsiteY90" fmla="*/ 1508888 h 1692226"/>
              <a:gd name="connsiteX91" fmla="*/ 2149226 w 9662615"/>
              <a:gd name="connsiteY91" fmla="*/ 1523409 h 1692226"/>
              <a:gd name="connsiteX92" fmla="*/ 2084783 w 9662615"/>
              <a:gd name="connsiteY92" fmla="*/ 1524245 h 1692226"/>
              <a:gd name="connsiteX93" fmla="*/ 2070075 w 9662615"/>
              <a:gd name="connsiteY93" fmla="*/ 1511285 h 1692226"/>
              <a:gd name="connsiteX94" fmla="*/ 2001057 w 9662615"/>
              <a:gd name="connsiteY94" fmla="*/ 1516449 h 1692226"/>
              <a:gd name="connsiteX95" fmla="*/ 1896330 w 9662615"/>
              <a:gd name="connsiteY95" fmla="*/ 1525725 h 1692226"/>
              <a:gd name="connsiteX96" fmla="*/ 1835994 w 9662615"/>
              <a:gd name="connsiteY96" fmla="*/ 1527678 h 1692226"/>
              <a:gd name="connsiteX97" fmla="*/ 1671119 w 9662615"/>
              <a:gd name="connsiteY97" fmla="*/ 1536701 h 1692226"/>
              <a:gd name="connsiteX98" fmla="*/ 1601337 w 9662615"/>
              <a:gd name="connsiteY98" fmla="*/ 1548552 h 1692226"/>
              <a:gd name="connsiteX99" fmla="*/ 1407755 w 9662615"/>
              <a:gd name="connsiteY99" fmla="*/ 1571444 h 1692226"/>
              <a:gd name="connsiteX100" fmla="*/ 1271994 w 9662615"/>
              <a:gd name="connsiteY100" fmla="*/ 1579471 h 1692226"/>
              <a:gd name="connsiteX101" fmla="*/ 1249226 w 9662615"/>
              <a:gd name="connsiteY101" fmla="*/ 1583140 h 1692226"/>
              <a:gd name="connsiteX102" fmla="*/ 1217719 w 9662615"/>
              <a:gd name="connsiteY102" fmla="*/ 1580863 h 1692226"/>
              <a:gd name="connsiteX103" fmla="*/ 1091432 w 9662615"/>
              <a:gd name="connsiteY103" fmla="*/ 1571003 h 1692226"/>
              <a:gd name="connsiteX104" fmla="*/ 992039 w 9662615"/>
              <a:gd name="connsiteY104" fmla="*/ 1556662 h 1692226"/>
              <a:gd name="connsiteX105" fmla="*/ 868264 w 9662615"/>
              <a:gd name="connsiteY105" fmla="*/ 1566392 h 1692226"/>
              <a:gd name="connsiteX106" fmla="*/ 792765 w 9662615"/>
              <a:gd name="connsiteY106" fmla="*/ 1563102 h 1692226"/>
              <a:gd name="connsiteX107" fmla="*/ 669055 w 9662615"/>
              <a:gd name="connsiteY107" fmla="*/ 1543638 h 1692226"/>
              <a:gd name="connsiteX108" fmla="*/ 506152 w 9662615"/>
              <a:gd name="connsiteY108" fmla="*/ 1549124 h 1692226"/>
              <a:gd name="connsiteX109" fmla="*/ 472797 w 9662615"/>
              <a:gd name="connsiteY109" fmla="*/ 1568904 h 1692226"/>
              <a:gd name="connsiteX110" fmla="*/ 427864 w 9662615"/>
              <a:gd name="connsiteY110" fmla="*/ 1580848 h 1692226"/>
              <a:gd name="connsiteX111" fmla="*/ 408381 w 9662615"/>
              <a:gd name="connsiteY111" fmla="*/ 1552940 h 1692226"/>
              <a:gd name="connsiteX112" fmla="*/ 267163 w 9662615"/>
              <a:gd name="connsiteY112" fmla="*/ 1531913 h 1692226"/>
              <a:gd name="connsiteX113" fmla="*/ 196644 w 9662615"/>
              <a:gd name="connsiteY113" fmla="*/ 1524565 h 1692226"/>
              <a:gd name="connsiteX114" fmla="*/ 86819 w 9662615"/>
              <a:gd name="connsiteY114" fmla="*/ 1519517 h 1692226"/>
              <a:gd name="connsiteX115" fmla="*/ 53369 w 9662615"/>
              <a:gd name="connsiteY115" fmla="*/ 1516853 h 1692226"/>
              <a:gd name="connsiteX116" fmla="*/ 2359 w 9662615"/>
              <a:gd name="connsiteY116" fmla="*/ 1515247 h 1692226"/>
              <a:gd name="connsiteX117" fmla="*/ 0 w 9662615"/>
              <a:gd name="connsiteY117" fmla="*/ 1514932 h 1692226"/>
              <a:gd name="connsiteX118" fmla="*/ 0 w 9662615"/>
              <a:gd name="connsiteY118" fmla="*/ 0 h 1692226"/>
              <a:gd name="connsiteX0" fmla="*/ 0 w 9662615"/>
              <a:gd name="connsiteY0" fmla="*/ 0 h 1692226"/>
              <a:gd name="connsiteX1" fmla="*/ 9662615 w 9662615"/>
              <a:gd name="connsiteY1" fmla="*/ 0 h 1692226"/>
              <a:gd name="connsiteX2" fmla="*/ 9662615 w 9662615"/>
              <a:gd name="connsiteY2" fmla="*/ 1280346 h 1692226"/>
              <a:gd name="connsiteX3" fmla="*/ 9658420 w 9662615"/>
              <a:gd name="connsiteY3" fmla="*/ 1280106 h 1692226"/>
              <a:gd name="connsiteX4" fmla="*/ 9469546 w 9662615"/>
              <a:gd name="connsiteY4" fmla="*/ 1289837 h 1692226"/>
              <a:gd name="connsiteX5" fmla="*/ 9385895 w 9662615"/>
              <a:gd name="connsiteY5" fmla="*/ 1269203 h 1692226"/>
              <a:gd name="connsiteX6" fmla="*/ 9144767 w 9662615"/>
              <a:gd name="connsiteY6" fmla="*/ 1264120 h 1692226"/>
              <a:gd name="connsiteX7" fmla="*/ 8837252 w 9662615"/>
              <a:gd name="connsiteY7" fmla="*/ 1350515 h 1692226"/>
              <a:gd name="connsiteX8" fmla="*/ 8705466 w 9662615"/>
              <a:gd name="connsiteY8" fmla="*/ 1342419 h 1692226"/>
              <a:gd name="connsiteX9" fmla="*/ 8652221 w 9662615"/>
              <a:gd name="connsiteY9" fmla="*/ 1326906 h 1692226"/>
              <a:gd name="connsiteX10" fmla="*/ 8632312 w 9662615"/>
              <a:gd name="connsiteY10" fmla="*/ 1326025 h 1692226"/>
              <a:gd name="connsiteX11" fmla="*/ 8591582 w 9662615"/>
              <a:gd name="connsiteY11" fmla="*/ 1341666 h 1692226"/>
              <a:gd name="connsiteX12" fmla="*/ 8537336 w 9662615"/>
              <a:gd name="connsiteY12" fmla="*/ 1341684 h 1692226"/>
              <a:gd name="connsiteX13" fmla="*/ 8472508 w 9662615"/>
              <a:gd name="connsiteY13" fmla="*/ 1363109 h 1692226"/>
              <a:gd name="connsiteX14" fmla="*/ 8258477 w 9662615"/>
              <a:gd name="connsiteY14" fmla="*/ 1370666 h 1692226"/>
              <a:gd name="connsiteX15" fmla="*/ 8197961 w 9662615"/>
              <a:gd name="connsiteY15" fmla="*/ 1392804 h 1692226"/>
              <a:gd name="connsiteX16" fmla="*/ 8171196 w 9662615"/>
              <a:gd name="connsiteY16" fmla="*/ 1397216 h 1692226"/>
              <a:gd name="connsiteX17" fmla="*/ 8127667 w 9662615"/>
              <a:gd name="connsiteY17" fmla="*/ 1418254 h 1692226"/>
              <a:gd name="connsiteX18" fmla="*/ 7974579 w 9662615"/>
              <a:gd name="connsiteY18" fmla="*/ 1383439 h 1692226"/>
              <a:gd name="connsiteX19" fmla="*/ 7768351 w 9662615"/>
              <a:gd name="connsiteY19" fmla="*/ 1395051 h 1692226"/>
              <a:gd name="connsiteX20" fmla="*/ 7635985 w 9662615"/>
              <a:gd name="connsiteY20" fmla="*/ 1386363 h 1692226"/>
              <a:gd name="connsiteX21" fmla="*/ 7466069 w 9662615"/>
              <a:gd name="connsiteY21" fmla="*/ 1377654 h 1692226"/>
              <a:gd name="connsiteX22" fmla="*/ 7355642 w 9662615"/>
              <a:gd name="connsiteY22" fmla="*/ 1407761 h 1692226"/>
              <a:gd name="connsiteX23" fmla="*/ 7151610 w 9662615"/>
              <a:gd name="connsiteY23" fmla="*/ 1397856 h 1692226"/>
              <a:gd name="connsiteX24" fmla="*/ 7082147 w 9662615"/>
              <a:gd name="connsiteY24" fmla="*/ 1406113 h 1692226"/>
              <a:gd name="connsiteX25" fmla="*/ 7014958 w 9662615"/>
              <a:gd name="connsiteY25" fmla="*/ 1396883 h 1692226"/>
              <a:gd name="connsiteX26" fmla="*/ 6907567 w 9662615"/>
              <a:gd name="connsiteY26" fmla="*/ 1419149 h 1692226"/>
              <a:gd name="connsiteX27" fmla="*/ 6748428 w 9662615"/>
              <a:gd name="connsiteY27" fmla="*/ 1420308 h 1692226"/>
              <a:gd name="connsiteX28" fmla="*/ 6654257 w 9662615"/>
              <a:gd name="connsiteY28" fmla="*/ 1424143 h 1692226"/>
              <a:gd name="connsiteX29" fmla="*/ 6620123 w 9662615"/>
              <a:gd name="connsiteY29" fmla="*/ 1430535 h 1692226"/>
              <a:gd name="connsiteX30" fmla="*/ 6571355 w 9662615"/>
              <a:gd name="connsiteY30" fmla="*/ 1436144 h 1692226"/>
              <a:gd name="connsiteX31" fmla="*/ 6486557 w 9662615"/>
              <a:gd name="connsiteY31" fmla="*/ 1449861 h 1692226"/>
              <a:gd name="connsiteX32" fmla="*/ 6370419 w 9662615"/>
              <a:gd name="connsiteY32" fmla="*/ 1461649 h 1692226"/>
              <a:gd name="connsiteX33" fmla="*/ 6278839 w 9662615"/>
              <a:gd name="connsiteY33" fmla="*/ 1449160 h 1692226"/>
              <a:gd name="connsiteX34" fmla="*/ 6272455 w 9662615"/>
              <a:gd name="connsiteY34" fmla="*/ 1453191 h 1692226"/>
              <a:gd name="connsiteX35" fmla="*/ 6212659 w 9662615"/>
              <a:gd name="connsiteY35" fmla="*/ 1454850 h 1692226"/>
              <a:gd name="connsiteX36" fmla="*/ 6069317 w 9662615"/>
              <a:gd name="connsiteY36" fmla="*/ 1445838 h 1692226"/>
              <a:gd name="connsiteX37" fmla="*/ 5878477 w 9662615"/>
              <a:gd name="connsiteY37" fmla="*/ 1439180 h 1692226"/>
              <a:gd name="connsiteX38" fmla="*/ 5838387 w 9662615"/>
              <a:gd name="connsiteY38" fmla="*/ 1444679 h 1692226"/>
              <a:gd name="connsiteX39" fmla="*/ 5771136 w 9662615"/>
              <a:gd name="connsiteY39" fmla="*/ 1453639 h 1692226"/>
              <a:gd name="connsiteX40" fmla="*/ 5724081 w 9662615"/>
              <a:gd name="connsiteY40" fmla="*/ 1470431 h 1692226"/>
              <a:gd name="connsiteX41" fmla="*/ 5666577 w 9662615"/>
              <a:gd name="connsiteY41" fmla="*/ 1473921 h 1692226"/>
              <a:gd name="connsiteX42" fmla="*/ 5649068 w 9662615"/>
              <a:gd name="connsiteY42" fmla="*/ 1461676 h 1692226"/>
              <a:gd name="connsiteX43" fmla="*/ 5588902 w 9662615"/>
              <a:gd name="connsiteY43" fmla="*/ 1469647 h 1692226"/>
              <a:gd name="connsiteX44" fmla="*/ 5498090 w 9662615"/>
              <a:gd name="connsiteY44" fmla="*/ 1483173 h 1692226"/>
              <a:gd name="connsiteX45" fmla="*/ 5444641 w 9662615"/>
              <a:gd name="connsiteY45" fmla="*/ 1487602 h 1692226"/>
              <a:gd name="connsiteX46" fmla="*/ 5299812 w 9662615"/>
              <a:gd name="connsiteY46" fmla="*/ 1503362 h 1692226"/>
              <a:gd name="connsiteX47" fmla="*/ 5213947 w 9662615"/>
              <a:gd name="connsiteY47" fmla="*/ 1516637 h 1692226"/>
              <a:gd name="connsiteX48" fmla="*/ 5090342 w 9662615"/>
              <a:gd name="connsiteY48" fmla="*/ 1546680 h 1692226"/>
              <a:gd name="connsiteX49" fmla="*/ 5129812 w 9662615"/>
              <a:gd name="connsiteY49" fmla="*/ 1521277 h 1692226"/>
              <a:gd name="connsiteX50" fmla="*/ 5059484 w 9662615"/>
              <a:gd name="connsiteY50" fmla="*/ 1546802 h 1692226"/>
              <a:gd name="connsiteX51" fmla="*/ 5038524 w 9662615"/>
              <a:gd name="connsiteY51" fmla="*/ 1545675 h 1692226"/>
              <a:gd name="connsiteX52" fmla="*/ 5026564 w 9662615"/>
              <a:gd name="connsiteY52" fmla="*/ 1545376 h 1692226"/>
              <a:gd name="connsiteX53" fmla="*/ 4969433 w 9662615"/>
              <a:gd name="connsiteY53" fmla="*/ 1550865 h 1692226"/>
              <a:gd name="connsiteX54" fmla="*/ 4921303 w 9662615"/>
              <a:gd name="connsiteY54" fmla="*/ 1575379 h 1692226"/>
              <a:gd name="connsiteX55" fmla="*/ 4871726 w 9662615"/>
              <a:gd name="connsiteY55" fmla="*/ 1570584 h 1692226"/>
              <a:gd name="connsiteX56" fmla="*/ 4847242 w 9662615"/>
              <a:gd name="connsiteY56" fmla="*/ 1664826 h 1692226"/>
              <a:gd name="connsiteX57" fmla="*/ 4809131 w 9662615"/>
              <a:gd name="connsiteY57" fmla="*/ 1692226 h 1692226"/>
              <a:gd name="connsiteX58" fmla="*/ 4791466 w 9662615"/>
              <a:gd name="connsiteY58" fmla="*/ 1561324 h 1692226"/>
              <a:gd name="connsiteX59" fmla="*/ 4784247 w 9662615"/>
              <a:gd name="connsiteY59" fmla="*/ 1562342 h 1692226"/>
              <a:gd name="connsiteX60" fmla="*/ 4735334 w 9662615"/>
              <a:gd name="connsiteY60" fmla="*/ 1581778 h 1692226"/>
              <a:gd name="connsiteX61" fmla="*/ 4697562 w 9662615"/>
              <a:gd name="connsiteY61" fmla="*/ 1551206 h 1692226"/>
              <a:gd name="connsiteX62" fmla="*/ 4662664 w 9662615"/>
              <a:gd name="connsiteY62" fmla="*/ 1573162 h 1692226"/>
              <a:gd name="connsiteX63" fmla="*/ 4603028 w 9662615"/>
              <a:gd name="connsiteY63" fmla="*/ 1568821 h 1692226"/>
              <a:gd name="connsiteX64" fmla="*/ 4541612 w 9662615"/>
              <a:gd name="connsiteY64" fmla="*/ 1545262 h 1692226"/>
              <a:gd name="connsiteX65" fmla="*/ 4422155 w 9662615"/>
              <a:gd name="connsiteY65" fmla="*/ 1542059 h 1692226"/>
              <a:gd name="connsiteX66" fmla="*/ 4221826 w 9662615"/>
              <a:gd name="connsiteY66" fmla="*/ 1508923 h 1692226"/>
              <a:gd name="connsiteX67" fmla="*/ 4096601 w 9662615"/>
              <a:gd name="connsiteY67" fmla="*/ 1521563 h 1692226"/>
              <a:gd name="connsiteX68" fmla="*/ 3970635 w 9662615"/>
              <a:gd name="connsiteY68" fmla="*/ 1544815 h 1692226"/>
              <a:gd name="connsiteX69" fmla="*/ 3833906 w 9662615"/>
              <a:gd name="connsiteY69" fmla="*/ 1516637 h 1692226"/>
              <a:gd name="connsiteX70" fmla="*/ 3696258 w 9662615"/>
              <a:gd name="connsiteY70" fmla="*/ 1537563 h 1692226"/>
              <a:gd name="connsiteX71" fmla="*/ 3594070 w 9662615"/>
              <a:gd name="connsiteY71" fmla="*/ 1509422 h 1692226"/>
              <a:gd name="connsiteX72" fmla="*/ 3565233 w 9662615"/>
              <a:gd name="connsiteY72" fmla="*/ 1515122 h 1692226"/>
              <a:gd name="connsiteX73" fmla="*/ 3560267 w 9662615"/>
              <a:gd name="connsiteY73" fmla="*/ 1516288 h 1692226"/>
              <a:gd name="connsiteX74" fmla="*/ 3540258 w 9662615"/>
              <a:gd name="connsiteY74" fmla="*/ 1516976 h 1692226"/>
              <a:gd name="connsiteX75" fmla="*/ 3534780 w 9662615"/>
              <a:gd name="connsiteY75" fmla="*/ 1522141 h 1692226"/>
              <a:gd name="connsiteX76" fmla="*/ 3504783 w 9662615"/>
              <a:gd name="connsiteY76" fmla="*/ 1526739 h 1692226"/>
              <a:gd name="connsiteX77" fmla="*/ 3430805 w 9662615"/>
              <a:gd name="connsiteY77" fmla="*/ 1542521 h 1692226"/>
              <a:gd name="connsiteX78" fmla="*/ 3292707 w 9662615"/>
              <a:gd name="connsiteY78" fmla="*/ 1520490 h 1692226"/>
              <a:gd name="connsiteX79" fmla="*/ 3187872 w 9662615"/>
              <a:gd name="connsiteY79" fmla="*/ 1519991 h 1692226"/>
              <a:gd name="connsiteX80" fmla="*/ 3148026 w 9662615"/>
              <a:gd name="connsiteY80" fmla="*/ 1524777 h 1692226"/>
              <a:gd name="connsiteX81" fmla="*/ 3092394 w 9662615"/>
              <a:gd name="connsiteY81" fmla="*/ 1528115 h 1692226"/>
              <a:gd name="connsiteX82" fmla="*/ 2994200 w 9662615"/>
              <a:gd name="connsiteY82" fmla="*/ 1537857 h 1692226"/>
              <a:gd name="connsiteX83" fmla="*/ 2862301 w 9662615"/>
              <a:gd name="connsiteY83" fmla="*/ 1544250 h 1692226"/>
              <a:gd name="connsiteX84" fmla="*/ 2766335 w 9662615"/>
              <a:gd name="connsiteY84" fmla="*/ 1527662 h 1692226"/>
              <a:gd name="connsiteX85" fmla="*/ 2757836 w 9662615"/>
              <a:gd name="connsiteY85" fmla="*/ 1531371 h 1692226"/>
              <a:gd name="connsiteX86" fmla="*/ 2691555 w 9662615"/>
              <a:gd name="connsiteY86" fmla="*/ 1530283 h 1692226"/>
              <a:gd name="connsiteX87" fmla="*/ 2491676 w 9662615"/>
              <a:gd name="connsiteY87" fmla="*/ 1500859 h 1692226"/>
              <a:gd name="connsiteX88" fmla="*/ 2378036 w 9662615"/>
              <a:gd name="connsiteY88" fmla="*/ 1520645 h 1692226"/>
              <a:gd name="connsiteX89" fmla="*/ 2284269 w 9662615"/>
              <a:gd name="connsiteY89" fmla="*/ 1503068 h 1692226"/>
              <a:gd name="connsiteX90" fmla="*/ 2207104 w 9662615"/>
              <a:gd name="connsiteY90" fmla="*/ 1508888 h 1692226"/>
              <a:gd name="connsiteX91" fmla="*/ 2149226 w 9662615"/>
              <a:gd name="connsiteY91" fmla="*/ 1523409 h 1692226"/>
              <a:gd name="connsiteX92" fmla="*/ 2084783 w 9662615"/>
              <a:gd name="connsiteY92" fmla="*/ 1524245 h 1692226"/>
              <a:gd name="connsiteX93" fmla="*/ 2070075 w 9662615"/>
              <a:gd name="connsiteY93" fmla="*/ 1511285 h 1692226"/>
              <a:gd name="connsiteX94" fmla="*/ 2001057 w 9662615"/>
              <a:gd name="connsiteY94" fmla="*/ 1516449 h 1692226"/>
              <a:gd name="connsiteX95" fmla="*/ 1896330 w 9662615"/>
              <a:gd name="connsiteY95" fmla="*/ 1525725 h 1692226"/>
              <a:gd name="connsiteX96" fmla="*/ 1835994 w 9662615"/>
              <a:gd name="connsiteY96" fmla="*/ 1527678 h 1692226"/>
              <a:gd name="connsiteX97" fmla="*/ 1671119 w 9662615"/>
              <a:gd name="connsiteY97" fmla="*/ 1536701 h 1692226"/>
              <a:gd name="connsiteX98" fmla="*/ 1601337 w 9662615"/>
              <a:gd name="connsiteY98" fmla="*/ 1548552 h 1692226"/>
              <a:gd name="connsiteX99" fmla="*/ 1407755 w 9662615"/>
              <a:gd name="connsiteY99" fmla="*/ 1571444 h 1692226"/>
              <a:gd name="connsiteX100" fmla="*/ 1271994 w 9662615"/>
              <a:gd name="connsiteY100" fmla="*/ 1579471 h 1692226"/>
              <a:gd name="connsiteX101" fmla="*/ 1249226 w 9662615"/>
              <a:gd name="connsiteY101" fmla="*/ 1583140 h 1692226"/>
              <a:gd name="connsiteX102" fmla="*/ 1217719 w 9662615"/>
              <a:gd name="connsiteY102" fmla="*/ 1580863 h 1692226"/>
              <a:gd name="connsiteX103" fmla="*/ 1091432 w 9662615"/>
              <a:gd name="connsiteY103" fmla="*/ 1571003 h 1692226"/>
              <a:gd name="connsiteX104" fmla="*/ 992039 w 9662615"/>
              <a:gd name="connsiteY104" fmla="*/ 1556662 h 1692226"/>
              <a:gd name="connsiteX105" fmla="*/ 868264 w 9662615"/>
              <a:gd name="connsiteY105" fmla="*/ 1566392 h 1692226"/>
              <a:gd name="connsiteX106" fmla="*/ 792765 w 9662615"/>
              <a:gd name="connsiteY106" fmla="*/ 1563102 h 1692226"/>
              <a:gd name="connsiteX107" fmla="*/ 669055 w 9662615"/>
              <a:gd name="connsiteY107" fmla="*/ 1543638 h 1692226"/>
              <a:gd name="connsiteX108" fmla="*/ 506152 w 9662615"/>
              <a:gd name="connsiteY108" fmla="*/ 1549124 h 1692226"/>
              <a:gd name="connsiteX109" fmla="*/ 472797 w 9662615"/>
              <a:gd name="connsiteY109" fmla="*/ 1568904 h 1692226"/>
              <a:gd name="connsiteX110" fmla="*/ 427864 w 9662615"/>
              <a:gd name="connsiteY110" fmla="*/ 1580848 h 1692226"/>
              <a:gd name="connsiteX111" fmla="*/ 408381 w 9662615"/>
              <a:gd name="connsiteY111" fmla="*/ 1552940 h 1692226"/>
              <a:gd name="connsiteX112" fmla="*/ 267163 w 9662615"/>
              <a:gd name="connsiteY112" fmla="*/ 1531913 h 1692226"/>
              <a:gd name="connsiteX113" fmla="*/ 196644 w 9662615"/>
              <a:gd name="connsiteY113" fmla="*/ 1524565 h 1692226"/>
              <a:gd name="connsiteX114" fmla="*/ 86819 w 9662615"/>
              <a:gd name="connsiteY114" fmla="*/ 1519517 h 1692226"/>
              <a:gd name="connsiteX115" fmla="*/ 53369 w 9662615"/>
              <a:gd name="connsiteY115" fmla="*/ 1516853 h 1692226"/>
              <a:gd name="connsiteX116" fmla="*/ 2359 w 9662615"/>
              <a:gd name="connsiteY116" fmla="*/ 1515247 h 1692226"/>
              <a:gd name="connsiteX117" fmla="*/ 0 w 9662615"/>
              <a:gd name="connsiteY117" fmla="*/ 1514932 h 1692226"/>
              <a:gd name="connsiteX118" fmla="*/ 0 w 9662615"/>
              <a:gd name="connsiteY118" fmla="*/ 0 h 1692226"/>
              <a:gd name="connsiteX0" fmla="*/ 0 w 9662615"/>
              <a:gd name="connsiteY0" fmla="*/ 0 h 1692226"/>
              <a:gd name="connsiteX1" fmla="*/ 9662615 w 9662615"/>
              <a:gd name="connsiteY1" fmla="*/ 0 h 1692226"/>
              <a:gd name="connsiteX2" fmla="*/ 9662615 w 9662615"/>
              <a:gd name="connsiteY2" fmla="*/ 1280346 h 1692226"/>
              <a:gd name="connsiteX3" fmla="*/ 9658420 w 9662615"/>
              <a:gd name="connsiteY3" fmla="*/ 1280106 h 1692226"/>
              <a:gd name="connsiteX4" fmla="*/ 9469546 w 9662615"/>
              <a:gd name="connsiteY4" fmla="*/ 1289837 h 1692226"/>
              <a:gd name="connsiteX5" fmla="*/ 9385895 w 9662615"/>
              <a:gd name="connsiteY5" fmla="*/ 1269203 h 1692226"/>
              <a:gd name="connsiteX6" fmla="*/ 9144767 w 9662615"/>
              <a:gd name="connsiteY6" fmla="*/ 1264120 h 1692226"/>
              <a:gd name="connsiteX7" fmla="*/ 8837252 w 9662615"/>
              <a:gd name="connsiteY7" fmla="*/ 1350515 h 1692226"/>
              <a:gd name="connsiteX8" fmla="*/ 8705466 w 9662615"/>
              <a:gd name="connsiteY8" fmla="*/ 1342419 h 1692226"/>
              <a:gd name="connsiteX9" fmla="*/ 8652221 w 9662615"/>
              <a:gd name="connsiteY9" fmla="*/ 1326906 h 1692226"/>
              <a:gd name="connsiteX10" fmla="*/ 8632312 w 9662615"/>
              <a:gd name="connsiteY10" fmla="*/ 1326025 h 1692226"/>
              <a:gd name="connsiteX11" fmla="*/ 8591582 w 9662615"/>
              <a:gd name="connsiteY11" fmla="*/ 1341666 h 1692226"/>
              <a:gd name="connsiteX12" fmla="*/ 8537336 w 9662615"/>
              <a:gd name="connsiteY12" fmla="*/ 1341684 h 1692226"/>
              <a:gd name="connsiteX13" fmla="*/ 8472508 w 9662615"/>
              <a:gd name="connsiteY13" fmla="*/ 1363109 h 1692226"/>
              <a:gd name="connsiteX14" fmla="*/ 8258477 w 9662615"/>
              <a:gd name="connsiteY14" fmla="*/ 1370666 h 1692226"/>
              <a:gd name="connsiteX15" fmla="*/ 8197961 w 9662615"/>
              <a:gd name="connsiteY15" fmla="*/ 1392804 h 1692226"/>
              <a:gd name="connsiteX16" fmla="*/ 8171196 w 9662615"/>
              <a:gd name="connsiteY16" fmla="*/ 1397216 h 1692226"/>
              <a:gd name="connsiteX17" fmla="*/ 8127667 w 9662615"/>
              <a:gd name="connsiteY17" fmla="*/ 1418254 h 1692226"/>
              <a:gd name="connsiteX18" fmla="*/ 7974579 w 9662615"/>
              <a:gd name="connsiteY18" fmla="*/ 1383439 h 1692226"/>
              <a:gd name="connsiteX19" fmla="*/ 7768351 w 9662615"/>
              <a:gd name="connsiteY19" fmla="*/ 1395051 h 1692226"/>
              <a:gd name="connsiteX20" fmla="*/ 7635985 w 9662615"/>
              <a:gd name="connsiteY20" fmla="*/ 1386363 h 1692226"/>
              <a:gd name="connsiteX21" fmla="*/ 7466069 w 9662615"/>
              <a:gd name="connsiteY21" fmla="*/ 1377654 h 1692226"/>
              <a:gd name="connsiteX22" fmla="*/ 7355642 w 9662615"/>
              <a:gd name="connsiteY22" fmla="*/ 1407761 h 1692226"/>
              <a:gd name="connsiteX23" fmla="*/ 7151610 w 9662615"/>
              <a:gd name="connsiteY23" fmla="*/ 1397856 h 1692226"/>
              <a:gd name="connsiteX24" fmla="*/ 7082147 w 9662615"/>
              <a:gd name="connsiteY24" fmla="*/ 1406113 h 1692226"/>
              <a:gd name="connsiteX25" fmla="*/ 7014958 w 9662615"/>
              <a:gd name="connsiteY25" fmla="*/ 1396883 h 1692226"/>
              <a:gd name="connsiteX26" fmla="*/ 6907567 w 9662615"/>
              <a:gd name="connsiteY26" fmla="*/ 1419149 h 1692226"/>
              <a:gd name="connsiteX27" fmla="*/ 6748428 w 9662615"/>
              <a:gd name="connsiteY27" fmla="*/ 1420308 h 1692226"/>
              <a:gd name="connsiteX28" fmla="*/ 6654257 w 9662615"/>
              <a:gd name="connsiteY28" fmla="*/ 1424143 h 1692226"/>
              <a:gd name="connsiteX29" fmla="*/ 6620123 w 9662615"/>
              <a:gd name="connsiteY29" fmla="*/ 1430535 h 1692226"/>
              <a:gd name="connsiteX30" fmla="*/ 6571355 w 9662615"/>
              <a:gd name="connsiteY30" fmla="*/ 1436144 h 1692226"/>
              <a:gd name="connsiteX31" fmla="*/ 6486557 w 9662615"/>
              <a:gd name="connsiteY31" fmla="*/ 1449861 h 1692226"/>
              <a:gd name="connsiteX32" fmla="*/ 6370419 w 9662615"/>
              <a:gd name="connsiteY32" fmla="*/ 1461649 h 1692226"/>
              <a:gd name="connsiteX33" fmla="*/ 6278839 w 9662615"/>
              <a:gd name="connsiteY33" fmla="*/ 1449160 h 1692226"/>
              <a:gd name="connsiteX34" fmla="*/ 6272455 w 9662615"/>
              <a:gd name="connsiteY34" fmla="*/ 1453191 h 1692226"/>
              <a:gd name="connsiteX35" fmla="*/ 6212659 w 9662615"/>
              <a:gd name="connsiteY35" fmla="*/ 1454850 h 1692226"/>
              <a:gd name="connsiteX36" fmla="*/ 6069317 w 9662615"/>
              <a:gd name="connsiteY36" fmla="*/ 1445838 h 1692226"/>
              <a:gd name="connsiteX37" fmla="*/ 5878477 w 9662615"/>
              <a:gd name="connsiteY37" fmla="*/ 1439180 h 1692226"/>
              <a:gd name="connsiteX38" fmla="*/ 5838387 w 9662615"/>
              <a:gd name="connsiteY38" fmla="*/ 1444679 h 1692226"/>
              <a:gd name="connsiteX39" fmla="*/ 5771136 w 9662615"/>
              <a:gd name="connsiteY39" fmla="*/ 1453639 h 1692226"/>
              <a:gd name="connsiteX40" fmla="*/ 5724081 w 9662615"/>
              <a:gd name="connsiteY40" fmla="*/ 1470431 h 1692226"/>
              <a:gd name="connsiteX41" fmla="*/ 5666577 w 9662615"/>
              <a:gd name="connsiteY41" fmla="*/ 1473921 h 1692226"/>
              <a:gd name="connsiteX42" fmla="*/ 5649068 w 9662615"/>
              <a:gd name="connsiteY42" fmla="*/ 1461676 h 1692226"/>
              <a:gd name="connsiteX43" fmla="*/ 5588902 w 9662615"/>
              <a:gd name="connsiteY43" fmla="*/ 1469647 h 1692226"/>
              <a:gd name="connsiteX44" fmla="*/ 5498090 w 9662615"/>
              <a:gd name="connsiteY44" fmla="*/ 1483173 h 1692226"/>
              <a:gd name="connsiteX45" fmla="*/ 5444641 w 9662615"/>
              <a:gd name="connsiteY45" fmla="*/ 1487602 h 1692226"/>
              <a:gd name="connsiteX46" fmla="*/ 5299812 w 9662615"/>
              <a:gd name="connsiteY46" fmla="*/ 1503362 h 1692226"/>
              <a:gd name="connsiteX47" fmla="*/ 5213947 w 9662615"/>
              <a:gd name="connsiteY47" fmla="*/ 1516637 h 1692226"/>
              <a:gd name="connsiteX48" fmla="*/ 5090342 w 9662615"/>
              <a:gd name="connsiteY48" fmla="*/ 1546680 h 1692226"/>
              <a:gd name="connsiteX49" fmla="*/ 5129812 w 9662615"/>
              <a:gd name="connsiteY49" fmla="*/ 1521277 h 1692226"/>
              <a:gd name="connsiteX50" fmla="*/ 5059484 w 9662615"/>
              <a:gd name="connsiteY50" fmla="*/ 1546802 h 1692226"/>
              <a:gd name="connsiteX51" fmla="*/ 5038524 w 9662615"/>
              <a:gd name="connsiteY51" fmla="*/ 1545675 h 1692226"/>
              <a:gd name="connsiteX52" fmla="*/ 5026564 w 9662615"/>
              <a:gd name="connsiteY52" fmla="*/ 1545376 h 1692226"/>
              <a:gd name="connsiteX53" fmla="*/ 4969433 w 9662615"/>
              <a:gd name="connsiteY53" fmla="*/ 1550865 h 1692226"/>
              <a:gd name="connsiteX54" fmla="*/ 4921303 w 9662615"/>
              <a:gd name="connsiteY54" fmla="*/ 1575379 h 1692226"/>
              <a:gd name="connsiteX55" fmla="*/ 4871726 w 9662615"/>
              <a:gd name="connsiteY55" fmla="*/ 1570584 h 1692226"/>
              <a:gd name="connsiteX56" fmla="*/ 4847242 w 9662615"/>
              <a:gd name="connsiteY56" fmla="*/ 1621094 h 1692226"/>
              <a:gd name="connsiteX57" fmla="*/ 4809131 w 9662615"/>
              <a:gd name="connsiteY57" fmla="*/ 1692226 h 1692226"/>
              <a:gd name="connsiteX58" fmla="*/ 4791466 w 9662615"/>
              <a:gd name="connsiteY58" fmla="*/ 1561324 h 1692226"/>
              <a:gd name="connsiteX59" fmla="*/ 4784247 w 9662615"/>
              <a:gd name="connsiteY59" fmla="*/ 1562342 h 1692226"/>
              <a:gd name="connsiteX60" fmla="*/ 4735334 w 9662615"/>
              <a:gd name="connsiteY60" fmla="*/ 1581778 h 1692226"/>
              <a:gd name="connsiteX61" fmla="*/ 4697562 w 9662615"/>
              <a:gd name="connsiteY61" fmla="*/ 1551206 h 1692226"/>
              <a:gd name="connsiteX62" fmla="*/ 4662664 w 9662615"/>
              <a:gd name="connsiteY62" fmla="*/ 1573162 h 1692226"/>
              <a:gd name="connsiteX63" fmla="*/ 4603028 w 9662615"/>
              <a:gd name="connsiteY63" fmla="*/ 1568821 h 1692226"/>
              <a:gd name="connsiteX64" fmla="*/ 4541612 w 9662615"/>
              <a:gd name="connsiteY64" fmla="*/ 1545262 h 1692226"/>
              <a:gd name="connsiteX65" fmla="*/ 4422155 w 9662615"/>
              <a:gd name="connsiteY65" fmla="*/ 1542059 h 1692226"/>
              <a:gd name="connsiteX66" fmla="*/ 4221826 w 9662615"/>
              <a:gd name="connsiteY66" fmla="*/ 1508923 h 1692226"/>
              <a:gd name="connsiteX67" fmla="*/ 4096601 w 9662615"/>
              <a:gd name="connsiteY67" fmla="*/ 1521563 h 1692226"/>
              <a:gd name="connsiteX68" fmla="*/ 3970635 w 9662615"/>
              <a:gd name="connsiteY68" fmla="*/ 1544815 h 1692226"/>
              <a:gd name="connsiteX69" fmla="*/ 3833906 w 9662615"/>
              <a:gd name="connsiteY69" fmla="*/ 1516637 h 1692226"/>
              <a:gd name="connsiteX70" fmla="*/ 3696258 w 9662615"/>
              <a:gd name="connsiteY70" fmla="*/ 1537563 h 1692226"/>
              <a:gd name="connsiteX71" fmla="*/ 3594070 w 9662615"/>
              <a:gd name="connsiteY71" fmla="*/ 1509422 h 1692226"/>
              <a:gd name="connsiteX72" fmla="*/ 3565233 w 9662615"/>
              <a:gd name="connsiteY72" fmla="*/ 1515122 h 1692226"/>
              <a:gd name="connsiteX73" fmla="*/ 3560267 w 9662615"/>
              <a:gd name="connsiteY73" fmla="*/ 1516288 h 1692226"/>
              <a:gd name="connsiteX74" fmla="*/ 3540258 w 9662615"/>
              <a:gd name="connsiteY74" fmla="*/ 1516976 h 1692226"/>
              <a:gd name="connsiteX75" fmla="*/ 3534780 w 9662615"/>
              <a:gd name="connsiteY75" fmla="*/ 1522141 h 1692226"/>
              <a:gd name="connsiteX76" fmla="*/ 3504783 w 9662615"/>
              <a:gd name="connsiteY76" fmla="*/ 1526739 h 1692226"/>
              <a:gd name="connsiteX77" fmla="*/ 3430805 w 9662615"/>
              <a:gd name="connsiteY77" fmla="*/ 1542521 h 1692226"/>
              <a:gd name="connsiteX78" fmla="*/ 3292707 w 9662615"/>
              <a:gd name="connsiteY78" fmla="*/ 1520490 h 1692226"/>
              <a:gd name="connsiteX79" fmla="*/ 3187872 w 9662615"/>
              <a:gd name="connsiteY79" fmla="*/ 1519991 h 1692226"/>
              <a:gd name="connsiteX80" fmla="*/ 3148026 w 9662615"/>
              <a:gd name="connsiteY80" fmla="*/ 1524777 h 1692226"/>
              <a:gd name="connsiteX81" fmla="*/ 3092394 w 9662615"/>
              <a:gd name="connsiteY81" fmla="*/ 1528115 h 1692226"/>
              <a:gd name="connsiteX82" fmla="*/ 2994200 w 9662615"/>
              <a:gd name="connsiteY82" fmla="*/ 1537857 h 1692226"/>
              <a:gd name="connsiteX83" fmla="*/ 2862301 w 9662615"/>
              <a:gd name="connsiteY83" fmla="*/ 1544250 h 1692226"/>
              <a:gd name="connsiteX84" fmla="*/ 2766335 w 9662615"/>
              <a:gd name="connsiteY84" fmla="*/ 1527662 h 1692226"/>
              <a:gd name="connsiteX85" fmla="*/ 2757836 w 9662615"/>
              <a:gd name="connsiteY85" fmla="*/ 1531371 h 1692226"/>
              <a:gd name="connsiteX86" fmla="*/ 2691555 w 9662615"/>
              <a:gd name="connsiteY86" fmla="*/ 1530283 h 1692226"/>
              <a:gd name="connsiteX87" fmla="*/ 2491676 w 9662615"/>
              <a:gd name="connsiteY87" fmla="*/ 1500859 h 1692226"/>
              <a:gd name="connsiteX88" fmla="*/ 2378036 w 9662615"/>
              <a:gd name="connsiteY88" fmla="*/ 1520645 h 1692226"/>
              <a:gd name="connsiteX89" fmla="*/ 2284269 w 9662615"/>
              <a:gd name="connsiteY89" fmla="*/ 1503068 h 1692226"/>
              <a:gd name="connsiteX90" fmla="*/ 2207104 w 9662615"/>
              <a:gd name="connsiteY90" fmla="*/ 1508888 h 1692226"/>
              <a:gd name="connsiteX91" fmla="*/ 2149226 w 9662615"/>
              <a:gd name="connsiteY91" fmla="*/ 1523409 h 1692226"/>
              <a:gd name="connsiteX92" fmla="*/ 2084783 w 9662615"/>
              <a:gd name="connsiteY92" fmla="*/ 1524245 h 1692226"/>
              <a:gd name="connsiteX93" fmla="*/ 2070075 w 9662615"/>
              <a:gd name="connsiteY93" fmla="*/ 1511285 h 1692226"/>
              <a:gd name="connsiteX94" fmla="*/ 2001057 w 9662615"/>
              <a:gd name="connsiteY94" fmla="*/ 1516449 h 1692226"/>
              <a:gd name="connsiteX95" fmla="*/ 1896330 w 9662615"/>
              <a:gd name="connsiteY95" fmla="*/ 1525725 h 1692226"/>
              <a:gd name="connsiteX96" fmla="*/ 1835994 w 9662615"/>
              <a:gd name="connsiteY96" fmla="*/ 1527678 h 1692226"/>
              <a:gd name="connsiteX97" fmla="*/ 1671119 w 9662615"/>
              <a:gd name="connsiteY97" fmla="*/ 1536701 h 1692226"/>
              <a:gd name="connsiteX98" fmla="*/ 1601337 w 9662615"/>
              <a:gd name="connsiteY98" fmla="*/ 1548552 h 1692226"/>
              <a:gd name="connsiteX99" fmla="*/ 1407755 w 9662615"/>
              <a:gd name="connsiteY99" fmla="*/ 1571444 h 1692226"/>
              <a:gd name="connsiteX100" fmla="*/ 1271994 w 9662615"/>
              <a:gd name="connsiteY100" fmla="*/ 1579471 h 1692226"/>
              <a:gd name="connsiteX101" fmla="*/ 1249226 w 9662615"/>
              <a:gd name="connsiteY101" fmla="*/ 1583140 h 1692226"/>
              <a:gd name="connsiteX102" fmla="*/ 1217719 w 9662615"/>
              <a:gd name="connsiteY102" fmla="*/ 1580863 h 1692226"/>
              <a:gd name="connsiteX103" fmla="*/ 1091432 w 9662615"/>
              <a:gd name="connsiteY103" fmla="*/ 1571003 h 1692226"/>
              <a:gd name="connsiteX104" fmla="*/ 992039 w 9662615"/>
              <a:gd name="connsiteY104" fmla="*/ 1556662 h 1692226"/>
              <a:gd name="connsiteX105" fmla="*/ 868264 w 9662615"/>
              <a:gd name="connsiteY105" fmla="*/ 1566392 h 1692226"/>
              <a:gd name="connsiteX106" fmla="*/ 792765 w 9662615"/>
              <a:gd name="connsiteY106" fmla="*/ 1563102 h 1692226"/>
              <a:gd name="connsiteX107" fmla="*/ 669055 w 9662615"/>
              <a:gd name="connsiteY107" fmla="*/ 1543638 h 1692226"/>
              <a:gd name="connsiteX108" fmla="*/ 506152 w 9662615"/>
              <a:gd name="connsiteY108" fmla="*/ 1549124 h 1692226"/>
              <a:gd name="connsiteX109" fmla="*/ 472797 w 9662615"/>
              <a:gd name="connsiteY109" fmla="*/ 1568904 h 1692226"/>
              <a:gd name="connsiteX110" fmla="*/ 427864 w 9662615"/>
              <a:gd name="connsiteY110" fmla="*/ 1580848 h 1692226"/>
              <a:gd name="connsiteX111" fmla="*/ 408381 w 9662615"/>
              <a:gd name="connsiteY111" fmla="*/ 1552940 h 1692226"/>
              <a:gd name="connsiteX112" fmla="*/ 267163 w 9662615"/>
              <a:gd name="connsiteY112" fmla="*/ 1531913 h 1692226"/>
              <a:gd name="connsiteX113" fmla="*/ 196644 w 9662615"/>
              <a:gd name="connsiteY113" fmla="*/ 1524565 h 1692226"/>
              <a:gd name="connsiteX114" fmla="*/ 86819 w 9662615"/>
              <a:gd name="connsiteY114" fmla="*/ 1519517 h 1692226"/>
              <a:gd name="connsiteX115" fmla="*/ 53369 w 9662615"/>
              <a:gd name="connsiteY115" fmla="*/ 1516853 h 1692226"/>
              <a:gd name="connsiteX116" fmla="*/ 2359 w 9662615"/>
              <a:gd name="connsiteY116" fmla="*/ 1515247 h 1692226"/>
              <a:gd name="connsiteX117" fmla="*/ 0 w 9662615"/>
              <a:gd name="connsiteY117" fmla="*/ 1514932 h 1692226"/>
              <a:gd name="connsiteX118" fmla="*/ 0 w 9662615"/>
              <a:gd name="connsiteY118" fmla="*/ 0 h 1692226"/>
              <a:gd name="connsiteX0" fmla="*/ 0 w 9662615"/>
              <a:gd name="connsiteY0" fmla="*/ 0 h 1621094"/>
              <a:gd name="connsiteX1" fmla="*/ 9662615 w 9662615"/>
              <a:gd name="connsiteY1" fmla="*/ 0 h 1621094"/>
              <a:gd name="connsiteX2" fmla="*/ 9662615 w 9662615"/>
              <a:gd name="connsiteY2" fmla="*/ 1280346 h 1621094"/>
              <a:gd name="connsiteX3" fmla="*/ 9658420 w 9662615"/>
              <a:gd name="connsiteY3" fmla="*/ 1280106 h 1621094"/>
              <a:gd name="connsiteX4" fmla="*/ 9469546 w 9662615"/>
              <a:gd name="connsiteY4" fmla="*/ 1289837 h 1621094"/>
              <a:gd name="connsiteX5" fmla="*/ 9385895 w 9662615"/>
              <a:gd name="connsiteY5" fmla="*/ 1269203 h 1621094"/>
              <a:gd name="connsiteX6" fmla="*/ 9144767 w 9662615"/>
              <a:gd name="connsiteY6" fmla="*/ 1264120 h 1621094"/>
              <a:gd name="connsiteX7" fmla="*/ 8837252 w 9662615"/>
              <a:gd name="connsiteY7" fmla="*/ 1350515 h 1621094"/>
              <a:gd name="connsiteX8" fmla="*/ 8705466 w 9662615"/>
              <a:gd name="connsiteY8" fmla="*/ 1342419 h 1621094"/>
              <a:gd name="connsiteX9" fmla="*/ 8652221 w 9662615"/>
              <a:gd name="connsiteY9" fmla="*/ 1326906 h 1621094"/>
              <a:gd name="connsiteX10" fmla="*/ 8632312 w 9662615"/>
              <a:gd name="connsiteY10" fmla="*/ 1326025 h 1621094"/>
              <a:gd name="connsiteX11" fmla="*/ 8591582 w 9662615"/>
              <a:gd name="connsiteY11" fmla="*/ 1341666 h 1621094"/>
              <a:gd name="connsiteX12" fmla="*/ 8537336 w 9662615"/>
              <a:gd name="connsiteY12" fmla="*/ 1341684 h 1621094"/>
              <a:gd name="connsiteX13" fmla="*/ 8472508 w 9662615"/>
              <a:gd name="connsiteY13" fmla="*/ 1363109 h 1621094"/>
              <a:gd name="connsiteX14" fmla="*/ 8258477 w 9662615"/>
              <a:gd name="connsiteY14" fmla="*/ 1370666 h 1621094"/>
              <a:gd name="connsiteX15" fmla="*/ 8197961 w 9662615"/>
              <a:gd name="connsiteY15" fmla="*/ 1392804 h 1621094"/>
              <a:gd name="connsiteX16" fmla="*/ 8171196 w 9662615"/>
              <a:gd name="connsiteY16" fmla="*/ 1397216 h 1621094"/>
              <a:gd name="connsiteX17" fmla="*/ 8127667 w 9662615"/>
              <a:gd name="connsiteY17" fmla="*/ 1418254 h 1621094"/>
              <a:gd name="connsiteX18" fmla="*/ 7974579 w 9662615"/>
              <a:gd name="connsiteY18" fmla="*/ 1383439 h 1621094"/>
              <a:gd name="connsiteX19" fmla="*/ 7768351 w 9662615"/>
              <a:gd name="connsiteY19" fmla="*/ 1395051 h 1621094"/>
              <a:gd name="connsiteX20" fmla="*/ 7635985 w 9662615"/>
              <a:gd name="connsiteY20" fmla="*/ 1386363 h 1621094"/>
              <a:gd name="connsiteX21" fmla="*/ 7466069 w 9662615"/>
              <a:gd name="connsiteY21" fmla="*/ 1377654 h 1621094"/>
              <a:gd name="connsiteX22" fmla="*/ 7355642 w 9662615"/>
              <a:gd name="connsiteY22" fmla="*/ 1407761 h 1621094"/>
              <a:gd name="connsiteX23" fmla="*/ 7151610 w 9662615"/>
              <a:gd name="connsiteY23" fmla="*/ 1397856 h 1621094"/>
              <a:gd name="connsiteX24" fmla="*/ 7082147 w 9662615"/>
              <a:gd name="connsiteY24" fmla="*/ 1406113 h 1621094"/>
              <a:gd name="connsiteX25" fmla="*/ 7014958 w 9662615"/>
              <a:gd name="connsiteY25" fmla="*/ 1396883 h 1621094"/>
              <a:gd name="connsiteX26" fmla="*/ 6907567 w 9662615"/>
              <a:gd name="connsiteY26" fmla="*/ 1419149 h 1621094"/>
              <a:gd name="connsiteX27" fmla="*/ 6748428 w 9662615"/>
              <a:gd name="connsiteY27" fmla="*/ 1420308 h 1621094"/>
              <a:gd name="connsiteX28" fmla="*/ 6654257 w 9662615"/>
              <a:gd name="connsiteY28" fmla="*/ 1424143 h 1621094"/>
              <a:gd name="connsiteX29" fmla="*/ 6620123 w 9662615"/>
              <a:gd name="connsiteY29" fmla="*/ 1430535 h 1621094"/>
              <a:gd name="connsiteX30" fmla="*/ 6571355 w 9662615"/>
              <a:gd name="connsiteY30" fmla="*/ 1436144 h 1621094"/>
              <a:gd name="connsiteX31" fmla="*/ 6486557 w 9662615"/>
              <a:gd name="connsiteY31" fmla="*/ 1449861 h 1621094"/>
              <a:gd name="connsiteX32" fmla="*/ 6370419 w 9662615"/>
              <a:gd name="connsiteY32" fmla="*/ 1461649 h 1621094"/>
              <a:gd name="connsiteX33" fmla="*/ 6278839 w 9662615"/>
              <a:gd name="connsiteY33" fmla="*/ 1449160 h 1621094"/>
              <a:gd name="connsiteX34" fmla="*/ 6272455 w 9662615"/>
              <a:gd name="connsiteY34" fmla="*/ 1453191 h 1621094"/>
              <a:gd name="connsiteX35" fmla="*/ 6212659 w 9662615"/>
              <a:gd name="connsiteY35" fmla="*/ 1454850 h 1621094"/>
              <a:gd name="connsiteX36" fmla="*/ 6069317 w 9662615"/>
              <a:gd name="connsiteY36" fmla="*/ 1445838 h 1621094"/>
              <a:gd name="connsiteX37" fmla="*/ 5878477 w 9662615"/>
              <a:gd name="connsiteY37" fmla="*/ 1439180 h 1621094"/>
              <a:gd name="connsiteX38" fmla="*/ 5838387 w 9662615"/>
              <a:gd name="connsiteY38" fmla="*/ 1444679 h 1621094"/>
              <a:gd name="connsiteX39" fmla="*/ 5771136 w 9662615"/>
              <a:gd name="connsiteY39" fmla="*/ 1453639 h 1621094"/>
              <a:gd name="connsiteX40" fmla="*/ 5724081 w 9662615"/>
              <a:gd name="connsiteY40" fmla="*/ 1470431 h 1621094"/>
              <a:gd name="connsiteX41" fmla="*/ 5666577 w 9662615"/>
              <a:gd name="connsiteY41" fmla="*/ 1473921 h 1621094"/>
              <a:gd name="connsiteX42" fmla="*/ 5649068 w 9662615"/>
              <a:gd name="connsiteY42" fmla="*/ 1461676 h 1621094"/>
              <a:gd name="connsiteX43" fmla="*/ 5588902 w 9662615"/>
              <a:gd name="connsiteY43" fmla="*/ 1469647 h 1621094"/>
              <a:gd name="connsiteX44" fmla="*/ 5498090 w 9662615"/>
              <a:gd name="connsiteY44" fmla="*/ 1483173 h 1621094"/>
              <a:gd name="connsiteX45" fmla="*/ 5444641 w 9662615"/>
              <a:gd name="connsiteY45" fmla="*/ 1487602 h 1621094"/>
              <a:gd name="connsiteX46" fmla="*/ 5299812 w 9662615"/>
              <a:gd name="connsiteY46" fmla="*/ 1503362 h 1621094"/>
              <a:gd name="connsiteX47" fmla="*/ 5213947 w 9662615"/>
              <a:gd name="connsiteY47" fmla="*/ 1516637 h 1621094"/>
              <a:gd name="connsiteX48" fmla="*/ 5090342 w 9662615"/>
              <a:gd name="connsiteY48" fmla="*/ 1546680 h 1621094"/>
              <a:gd name="connsiteX49" fmla="*/ 5129812 w 9662615"/>
              <a:gd name="connsiteY49" fmla="*/ 1521277 h 1621094"/>
              <a:gd name="connsiteX50" fmla="*/ 5059484 w 9662615"/>
              <a:gd name="connsiteY50" fmla="*/ 1546802 h 1621094"/>
              <a:gd name="connsiteX51" fmla="*/ 5038524 w 9662615"/>
              <a:gd name="connsiteY51" fmla="*/ 1545675 h 1621094"/>
              <a:gd name="connsiteX52" fmla="*/ 5026564 w 9662615"/>
              <a:gd name="connsiteY52" fmla="*/ 1545376 h 1621094"/>
              <a:gd name="connsiteX53" fmla="*/ 4969433 w 9662615"/>
              <a:gd name="connsiteY53" fmla="*/ 1550865 h 1621094"/>
              <a:gd name="connsiteX54" fmla="*/ 4921303 w 9662615"/>
              <a:gd name="connsiteY54" fmla="*/ 1575379 h 1621094"/>
              <a:gd name="connsiteX55" fmla="*/ 4871726 w 9662615"/>
              <a:gd name="connsiteY55" fmla="*/ 1570584 h 1621094"/>
              <a:gd name="connsiteX56" fmla="*/ 4847242 w 9662615"/>
              <a:gd name="connsiteY56" fmla="*/ 1621094 h 1621094"/>
              <a:gd name="connsiteX57" fmla="*/ 4821058 w 9662615"/>
              <a:gd name="connsiteY57" fmla="*/ 1553078 h 1621094"/>
              <a:gd name="connsiteX58" fmla="*/ 4791466 w 9662615"/>
              <a:gd name="connsiteY58" fmla="*/ 1561324 h 1621094"/>
              <a:gd name="connsiteX59" fmla="*/ 4784247 w 9662615"/>
              <a:gd name="connsiteY59" fmla="*/ 1562342 h 1621094"/>
              <a:gd name="connsiteX60" fmla="*/ 4735334 w 9662615"/>
              <a:gd name="connsiteY60" fmla="*/ 1581778 h 1621094"/>
              <a:gd name="connsiteX61" fmla="*/ 4697562 w 9662615"/>
              <a:gd name="connsiteY61" fmla="*/ 1551206 h 1621094"/>
              <a:gd name="connsiteX62" fmla="*/ 4662664 w 9662615"/>
              <a:gd name="connsiteY62" fmla="*/ 1573162 h 1621094"/>
              <a:gd name="connsiteX63" fmla="*/ 4603028 w 9662615"/>
              <a:gd name="connsiteY63" fmla="*/ 1568821 h 1621094"/>
              <a:gd name="connsiteX64" fmla="*/ 4541612 w 9662615"/>
              <a:gd name="connsiteY64" fmla="*/ 1545262 h 1621094"/>
              <a:gd name="connsiteX65" fmla="*/ 4422155 w 9662615"/>
              <a:gd name="connsiteY65" fmla="*/ 1542059 h 1621094"/>
              <a:gd name="connsiteX66" fmla="*/ 4221826 w 9662615"/>
              <a:gd name="connsiteY66" fmla="*/ 1508923 h 1621094"/>
              <a:gd name="connsiteX67" fmla="*/ 4096601 w 9662615"/>
              <a:gd name="connsiteY67" fmla="*/ 1521563 h 1621094"/>
              <a:gd name="connsiteX68" fmla="*/ 3970635 w 9662615"/>
              <a:gd name="connsiteY68" fmla="*/ 1544815 h 1621094"/>
              <a:gd name="connsiteX69" fmla="*/ 3833906 w 9662615"/>
              <a:gd name="connsiteY69" fmla="*/ 1516637 h 1621094"/>
              <a:gd name="connsiteX70" fmla="*/ 3696258 w 9662615"/>
              <a:gd name="connsiteY70" fmla="*/ 1537563 h 1621094"/>
              <a:gd name="connsiteX71" fmla="*/ 3594070 w 9662615"/>
              <a:gd name="connsiteY71" fmla="*/ 1509422 h 1621094"/>
              <a:gd name="connsiteX72" fmla="*/ 3565233 w 9662615"/>
              <a:gd name="connsiteY72" fmla="*/ 1515122 h 1621094"/>
              <a:gd name="connsiteX73" fmla="*/ 3560267 w 9662615"/>
              <a:gd name="connsiteY73" fmla="*/ 1516288 h 1621094"/>
              <a:gd name="connsiteX74" fmla="*/ 3540258 w 9662615"/>
              <a:gd name="connsiteY74" fmla="*/ 1516976 h 1621094"/>
              <a:gd name="connsiteX75" fmla="*/ 3534780 w 9662615"/>
              <a:gd name="connsiteY75" fmla="*/ 1522141 h 1621094"/>
              <a:gd name="connsiteX76" fmla="*/ 3504783 w 9662615"/>
              <a:gd name="connsiteY76" fmla="*/ 1526739 h 1621094"/>
              <a:gd name="connsiteX77" fmla="*/ 3430805 w 9662615"/>
              <a:gd name="connsiteY77" fmla="*/ 1542521 h 1621094"/>
              <a:gd name="connsiteX78" fmla="*/ 3292707 w 9662615"/>
              <a:gd name="connsiteY78" fmla="*/ 1520490 h 1621094"/>
              <a:gd name="connsiteX79" fmla="*/ 3187872 w 9662615"/>
              <a:gd name="connsiteY79" fmla="*/ 1519991 h 1621094"/>
              <a:gd name="connsiteX80" fmla="*/ 3148026 w 9662615"/>
              <a:gd name="connsiteY80" fmla="*/ 1524777 h 1621094"/>
              <a:gd name="connsiteX81" fmla="*/ 3092394 w 9662615"/>
              <a:gd name="connsiteY81" fmla="*/ 1528115 h 1621094"/>
              <a:gd name="connsiteX82" fmla="*/ 2994200 w 9662615"/>
              <a:gd name="connsiteY82" fmla="*/ 1537857 h 1621094"/>
              <a:gd name="connsiteX83" fmla="*/ 2862301 w 9662615"/>
              <a:gd name="connsiteY83" fmla="*/ 1544250 h 1621094"/>
              <a:gd name="connsiteX84" fmla="*/ 2766335 w 9662615"/>
              <a:gd name="connsiteY84" fmla="*/ 1527662 h 1621094"/>
              <a:gd name="connsiteX85" fmla="*/ 2757836 w 9662615"/>
              <a:gd name="connsiteY85" fmla="*/ 1531371 h 1621094"/>
              <a:gd name="connsiteX86" fmla="*/ 2691555 w 9662615"/>
              <a:gd name="connsiteY86" fmla="*/ 1530283 h 1621094"/>
              <a:gd name="connsiteX87" fmla="*/ 2491676 w 9662615"/>
              <a:gd name="connsiteY87" fmla="*/ 1500859 h 1621094"/>
              <a:gd name="connsiteX88" fmla="*/ 2378036 w 9662615"/>
              <a:gd name="connsiteY88" fmla="*/ 1520645 h 1621094"/>
              <a:gd name="connsiteX89" fmla="*/ 2284269 w 9662615"/>
              <a:gd name="connsiteY89" fmla="*/ 1503068 h 1621094"/>
              <a:gd name="connsiteX90" fmla="*/ 2207104 w 9662615"/>
              <a:gd name="connsiteY90" fmla="*/ 1508888 h 1621094"/>
              <a:gd name="connsiteX91" fmla="*/ 2149226 w 9662615"/>
              <a:gd name="connsiteY91" fmla="*/ 1523409 h 1621094"/>
              <a:gd name="connsiteX92" fmla="*/ 2084783 w 9662615"/>
              <a:gd name="connsiteY92" fmla="*/ 1524245 h 1621094"/>
              <a:gd name="connsiteX93" fmla="*/ 2070075 w 9662615"/>
              <a:gd name="connsiteY93" fmla="*/ 1511285 h 1621094"/>
              <a:gd name="connsiteX94" fmla="*/ 2001057 w 9662615"/>
              <a:gd name="connsiteY94" fmla="*/ 1516449 h 1621094"/>
              <a:gd name="connsiteX95" fmla="*/ 1896330 w 9662615"/>
              <a:gd name="connsiteY95" fmla="*/ 1525725 h 1621094"/>
              <a:gd name="connsiteX96" fmla="*/ 1835994 w 9662615"/>
              <a:gd name="connsiteY96" fmla="*/ 1527678 h 1621094"/>
              <a:gd name="connsiteX97" fmla="*/ 1671119 w 9662615"/>
              <a:gd name="connsiteY97" fmla="*/ 1536701 h 1621094"/>
              <a:gd name="connsiteX98" fmla="*/ 1601337 w 9662615"/>
              <a:gd name="connsiteY98" fmla="*/ 1548552 h 1621094"/>
              <a:gd name="connsiteX99" fmla="*/ 1407755 w 9662615"/>
              <a:gd name="connsiteY99" fmla="*/ 1571444 h 1621094"/>
              <a:gd name="connsiteX100" fmla="*/ 1271994 w 9662615"/>
              <a:gd name="connsiteY100" fmla="*/ 1579471 h 1621094"/>
              <a:gd name="connsiteX101" fmla="*/ 1249226 w 9662615"/>
              <a:gd name="connsiteY101" fmla="*/ 1583140 h 1621094"/>
              <a:gd name="connsiteX102" fmla="*/ 1217719 w 9662615"/>
              <a:gd name="connsiteY102" fmla="*/ 1580863 h 1621094"/>
              <a:gd name="connsiteX103" fmla="*/ 1091432 w 9662615"/>
              <a:gd name="connsiteY103" fmla="*/ 1571003 h 1621094"/>
              <a:gd name="connsiteX104" fmla="*/ 992039 w 9662615"/>
              <a:gd name="connsiteY104" fmla="*/ 1556662 h 1621094"/>
              <a:gd name="connsiteX105" fmla="*/ 868264 w 9662615"/>
              <a:gd name="connsiteY105" fmla="*/ 1566392 h 1621094"/>
              <a:gd name="connsiteX106" fmla="*/ 792765 w 9662615"/>
              <a:gd name="connsiteY106" fmla="*/ 1563102 h 1621094"/>
              <a:gd name="connsiteX107" fmla="*/ 669055 w 9662615"/>
              <a:gd name="connsiteY107" fmla="*/ 1543638 h 1621094"/>
              <a:gd name="connsiteX108" fmla="*/ 506152 w 9662615"/>
              <a:gd name="connsiteY108" fmla="*/ 1549124 h 1621094"/>
              <a:gd name="connsiteX109" fmla="*/ 472797 w 9662615"/>
              <a:gd name="connsiteY109" fmla="*/ 1568904 h 1621094"/>
              <a:gd name="connsiteX110" fmla="*/ 427864 w 9662615"/>
              <a:gd name="connsiteY110" fmla="*/ 1580848 h 1621094"/>
              <a:gd name="connsiteX111" fmla="*/ 408381 w 9662615"/>
              <a:gd name="connsiteY111" fmla="*/ 1552940 h 1621094"/>
              <a:gd name="connsiteX112" fmla="*/ 267163 w 9662615"/>
              <a:gd name="connsiteY112" fmla="*/ 1531913 h 1621094"/>
              <a:gd name="connsiteX113" fmla="*/ 196644 w 9662615"/>
              <a:gd name="connsiteY113" fmla="*/ 1524565 h 1621094"/>
              <a:gd name="connsiteX114" fmla="*/ 86819 w 9662615"/>
              <a:gd name="connsiteY114" fmla="*/ 1519517 h 1621094"/>
              <a:gd name="connsiteX115" fmla="*/ 53369 w 9662615"/>
              <a:gd name="connsiteY115" fmla="*/ 1516853 h 1621094"/>
              <a:gd name="connsiteX116" fmla="*/ 2359 w 9662615"/>
              <a:gd name="connsiteY116" fmla="*/ 1515247 h 1621094"/>
              <a:gd name="connsiteX117" fmla="*/ 0 w 9662615"/>
              <a:gd name="connsiteY117" fmla="*/ 1514932 h 1621094"/>
              <a:gd name="connsiteX118" fmla="*/ 0 w 9662615"/>
              <a:gd name="connsiteY118" fmla="*/ 0 h 1621094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1303 w 9662615"/>
              <a:gd name="connsiteY54" fmla="*/ 1575379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5334 w 9662615"/>
              <a:gd name="connsiteY60" fmla="*/ 158177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41612 w 9662615"/>
              <a:gd name="connsiteY64" fmla="*/ 1545262 h 1583140"/>
              <a:gd name="connsiteX65" fmla="*/ 4422155 w 9662615"/>
              <a:gd name="connsiteY65" fmla="*/ 1542059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5334 w 9662615"/>
              <a:gd name="connsiteY60" fmla="*/ 158177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41612 w 9662615"/>
              <a:gd name="connsiteY64" fmla="*/ 1545262 h 1583140"/>
              <a:gd name="connsiteX65" fmla="*/ 4422155 w 9662615"/>
              <a:gd name="connsiteY65" fmla="*/ 1542059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97680"/>
              <a:gd name="connsiteX1" fmla="*/ 9662615 w 9662615"/>
              <a:gd name="connsiteY1" fmla="*/ 0 h 1597680"/>
              <a:gd name="connsiteX2" fmla="*/ 9662615 w 9662615"/>
              <a:gd name="connsiteY2" fmla="*/ 1280346 h 1597680"/>
              <a:gd name="connsiteX3" fmla="*/ 9658420 w 9662615"/>
              <a:gd name="connsiteY3" fmla="*/ 1280106 h 1597680"/>
              <a:gd name="connsiteX4" fmla="*/ 9469546 w 9662615"/>
              <a:gd name="connsiteY4" fmla="*/ 1289837 h 1597680"/>
              <a:gd name="connsiteX5" fmla="*/ 9385895 w 9662615"/>
              <a:gd name="connsiteY5" fmla="*/ 1269203 h 1597680"/>
              <a:gd name="connsiteX6" fmla="*/ 9144767 w 9662615"/>
              <a:gd name="connsiteY6" fmla="*/ 1264120 h 1597680"/>
              <a:gd name="connsiteX7" fmla="*/ 8837252 w 9662615"/>
              <a:gd name="connsiteY7" fmla="*/ 1350515 h 1597680"/>
              <a:gd name="connsiteX8" fmla="*/ 8705466 w 9662615"/>
              <a:gd name="connsiteY8" fmla="*/ 1342419 h 1597680"/>
              <a:gd name="connsiteX9" fmla="*/ 8652221 w 9662615"/>
              <a:gd name="connsiteY9" fmla="*/ 1326906 h 1597680"/>
              <a:gd name="connsiteX10" fmla="*/ 8632312 w 9662615"/>
              <a:gd name="connsiteY10" fmla="*/ 1326025 h 1597680"/>
              <a:gd name="connsiteX11" fmla="*/ 8591582 w 9662615"/>
              <a:gd name="connsiteY11" fmla="*/ 1341666 h 1597680"/>
              <a:gd name="connsiteX12" fmla="*/ 8537336 w 9662615"/>
              <a:gd name="connsiteY12" fmla="*/ 1341684 h 1597680"/>
              <a:gd name="connsiteX13" fmla="*/ 8472508 w 9662615"/>
              <a:gd name="connsiteY13" fmla="*/ 1363109 h 1597680"/>
              <a:gd name="connsiteX14" fmla="*/ 8258477 w 9662615"/>
              <a:gd name="connsiteY14" fmla="*/ 1370666 h 1597680"/>
              <a:gd name="connsiteX15" fmla="*/ 8197961 w 9662615"/>
              <a:gd name="connsiteY15" fmla="*/ 1392804 h 1597680"/>
              <a:gd name="connsiteX16" fmla="*/ 8171196 w 9662615"/>
              <a:gd name="connsiteY16" fmla="*/ 1397216 h 1597680"/>
              <a:gd name="connsiteX17" fmla="*/ 8127667 w 9662615"/>
              <a:gd name="connsiteY17" fmla="*/ 1418254 h 1597680"/>
              <a:gd name="connsiteX18" fmla="*/ 7974579 w 9662615"/>
              <a:gd name="connsiteY18" fmla="*/ 1383439 h 1597680"/>
              <a:gd name="connsiteX19" fmla="*/ 7768351 w 9662615"/>
              <a:gd name="connsiteY19" fmla="*/ 1395051 h 1597680"/>
              <a:gd name="connsiteX20" fmla="*/ 7635985 w 9662615"/>
              <a:gd name="connsiteY20" fmla="*/ 1386363 h 1597680"/>
              <a:gd name="connsiteX21" fmla="*/ 7466069 w 9662615"/>
              <a:gd name="connsiteY21" fmla="*/ 1377654 h 1597680"/>
              <a:gd name="connsiteX22" fmla="*/ 7355642 w 9662615"/>
              <a:gd name="connsiteY22" fmla="*/ 1407761 h 1597680"/>
              <a:gd name="connsiteX23" fmla="*/ 7151610 w 9662615"/>
              <a:gd name="connsiteY23" fmla="*/ 1397856 h 1597680"/>
              <a:gd name="connsiteX24" fmla="*/ 7082147 w 9662615"/>
              <a:gd name="connsiteY24" fmla="*/ 1406113 h 1597680"/>
              <a:gd name="connsiteX25" fmla="*/ 7014958 w 9662615"/>
              <a:gd name="connsiteY25" fmla="*/ 1396883 h 1597680"/>
              <a:gd name="connsiteX26" fmla="*/ 6907567 w 9662615"/>
              <a:gd name="connsiteY26" fmla="*/ 1419149 h 1597680"/>
              <a:gd name="connsiteX27" fmla="*/ 6748428 w 9662615"/>
              <a:gd name="connsiteY27" fmla="*/ 1420308 h 1597680"/>
              <a:gd name="connsiteX28" fmla="*/ 6654257 w 9662615"/>
              <a:gd name="connsiteY28" fmla="*/ 1424143 h 1597680"/>
              <a:gd name="connsiteX29" fmla="*/ 6620123 w 9662615"/>
              <a:gd name="connsiteY29" fmla="*/ 1430535 h 1597680"/>
              <a:gd name="connsiteX30" fmla="*/ 6571355 w 9662615"/>
              <a:gd name="connsiteY30" fmla="*/ 1436144 h 1597680"/>
              <a:gd name="connsiteX31" fmla="*/ 6486557 w 9662615"/>
              <a:gd name="connsiteY31" fmla="*/ 1449861 h 1597680"/>
              <a:gd name="connsiteX32" fmla="*/ 6370419 w 9662615"/>
              <a:gd name="connsiteY32" fmla="*/ 1461649 h 1597680"/>
              <a:gd name="connsiteX33" fmla="*/ 6278839 w 9662615"/>
              <a:gd name="connsiteY33" fmla="*/ 1449160 h 1597680"/>
              <a:gd name="connsiteX34" fmla="*/ 6272455 w 9662615"/>
              <a:gd name="connsiteY34" fmla="*/ 1453191 h 1597680"/>
              <a:gd name="connsiteX35" fmla="*/ 6212659 w 9662615"/>
              <a:gd name="connsiteY35" fmla="*/ 1454850 h 1597680"/>
              <a:gd name="connsiteX36" fmla="*/ 6069317 w 9662615"/>
              <a:gd name="connsiteY36" fmla="*/ 1445838 h 1597680"/>
              <a:gd name="connsiteX37" fmla="*/ 5878477 w 9662615"/>
              <a:gd name="connsiteY37" fmla="*/ 1439180 h 1597680"/>
              <a:gd name="connsiteX38" fmla="*/ 5838387 w 9662615"/>
              <a:gd name="connsiteY38" fmla="*/ 1444679 h 1597680"/>
              <a:gd name="connsiteX39" fmla="*/ 5771136 w 9662615"/>
              <a:gd name="connsiteY39" fmla="*/ 1453639 h 1597680"/>
              <a:gd name="connsiteX40" fmla="*/ 5724081 w 9662615"/>
              <a:gd name="connsiteY40" fmla="*/ 1470431 h 1597680"/>
              <a:gd name="connsiteX41" fmla="*/ 5666577 w 9662615"/>
              <a:gd name="connsiteY41" fmla="*/ 1473921 h 1597680"/>
              <a:gd name="connsiteX42" fmla="*/ 5649068 w 9662615"/>
              <a:gd name="connsiteY42" fmla="*/ 1461676 h 1597680"/>
              <a:gd name="connsiteX43" fmla="*/ 5588902 w 9662615"/>
              <a:gd name="connsiteY43" fmla="*/ 1469647 h 1597680"/>
              <a:gd name="connsiteX44" fmla="*/ 5498090 w 9662615"/>
              <a:gd name="connsiteY44" fmla="*/ 1483173 h 1597680"/>
              <a:gd name="connsiteX45" fmla="*/ 5444641 w 9662615"/>
              <a:gd name="connsiteY45" fmla="*/ 1487602 h 1597680"/>
              <a:gd name="connsiteX46" fmla="*/ 5299812 w 9662615"/>
              <a:gd name="connsiteY46" fmla="*/ 1503362 h 1597680"/>
              <a:gd name="connsiteX47" fmla="*/ 5213947 w 9662615"/>
              <a:gd name="connsiteY47" fmla="*/ 1516637 h 1597680"/>
              <a:gd name="connsiteX48" fmla="*/ 5090342 w 9662615"/>
              <a:gd name="connsiteY48" fmla="*/ 1546680 h 1597680"/>
              <a:gd name="connsiteX49" fmla="*/ 5129812 w 9662615"/>
              <a:gd name="connsiteY49" fmla="*/ 1521277 h 1597680"/>
              <a:gd name="connsiteX50" fmla="*/ 5059484 w 9662615"/>
              <a:gd name="connsiteY50" fmla="*/ 1546802 h 1597680"/>
              <a:gd name="connsiteX51" fmla="*/ 5038524 w 9662615"/>
              <a:gd name="connsiteY51" fmla="*/ 1545675 h 1597680"/>
              <a:gd name="connsiteX52" fmla="*/ 5026564 w 9662615"/>
              <a:gd name="connsiteY52" fmla="*/ 1545376 h 1597680"/>
              <a:gd name="connsiteX53" fmla="*/ 4969433 w 9662615"/>
              <a:gd name="connsiteY53" fmla="*/ 1550865 h 1597680"/>
              <a:gd name="connsiteX54" fmla="*/ 4929254 w 9662615"/>
              <a:gd name="connsiteY54" fmla="*/ 1563452 h 1597680"/>
              <a:gd name="connsiteX55" fmla="*/ 4871726 w 9662615"/>
              <a:gd name="connsiteY55" fmla="*/ 1570584 h 1597680"/>
              <a:gd name="connsiteX56" fmla="*/ 4843267 w 9662615"/>
              <a:gd name="connsiteY56" fmla="*/ 1561459 h 1597680"/>
              <a:gd name="connsiteX57" fmla="*/ 4821058 w 9662615"/>
              <a:gd name="connsiteY57" fmla="*/ 1553078 h 1597680"/>
              <a:gd name="connsiteX58" fmla="*/ 4791466 w 9662615"/>
              <a:gd name="connsiteY58" fmla="*/ 1561324 h 1597680"/>
              <a:gd name="connsiteX59" fmla="*/ 4784247 w 9662615"/>
              <a:gd name="connsiteY59" fmla="*/ 1562342 h 1597680"/>
              <a:gd name="connsiteX60" fmla="*/ 4743285 w 9662615"/>
              <a:gd name="connsiteY60" fmla="*/ 1597680 h 1597680"/>
              <a:gd name="connsiteX61" fmla="*/ 4697562 w 9662615"/>
              <a:gd name="connsiteY61" fmla="*/ 1551206 h 1597680"/>
              <a:gd name="connsiteX62" fmla="*/ 4662664 w 9662615"/>
              <a:gd name="connsiteY62" fmla="*/ 1573162 h 1597680"/>
              <a:gd name="connsiteX63" fmla="*/ 4603028 w 9662615"/>
              <a:gd name="connsiteY63" fmla="*/ 1568821 h 1597680"/>
              <a:gd name="connsiteX64" fmla="*/ 4541612 w 9662615"/>
              <a:gd name="connsiteY64" fmla="*/ 1545262 h 1597680"/>
              <a:gd name="connsiteX65" fmla="*/ 4422155 w 9662615"/>
              <a:gd name="connsiteY65" fmla="*/ 1542059 h 1597680"/>
              <a:gd name="connsiteX66" fmla="*/ 4221826 w 9662615"/>
              <a:gd name="connsiteY66" fmla="*/ 1508923 h 1597680"/>
              <a:gd name="connsiteX67" fmla="*/ 4096601 w 9662615"/>
              <a:gd name="connsiteY67" fmla="*/ 1521563 h 1597680"/>
              <a:gd name="connsiteX68" fmla="*/ 3970635 w 9662615"/>
              <a:gd name="connsiteY68" fmla="*/ 1544815 h 1597680"/>
              <a:gd name="connsiteX69" fmla="*/ 3833906 w 9662615"/>
              <a:gd name="connsiteY69" fmla="*/ 1516637 h 1597680"/>
              <a:gd name="connsiteX70" fmla="*/ 3696258 w 9662615"/>
              <a:gd name="connsiteY70" fmla="*/ 1537563 h 1597680"/>
              <a:gd name="connsiteX71" fmla="*/ 3594070 w 9662615"/>
              <a:gd name="connsiteY71" fmla="*/ 1509422 h 1597680"/>
              <a:gd name="connsiteX72" fmla="*/ 3565233 w 9662615"/>
              <a:gd name="connsiteY72" fmla="*/ 1515122 h 1597680"/>
              <a:gd name="connsiteX73" fmla="*/ 3560267 w 9662615"/>
              <a:gd name="connsiteY73" fmla="*/ 1516288 h 1597680"/>
              <a:gd name="connsiteX74" fmla="*/ 3540258 w 9662615"/>
              <a:gd name="connsiteY74" fmla="*/ 1516976 h 1597680"/>
              <a:gd name="connsiteX75" fmla="*/ 3534780 w 9662615"/>
              <a:gd name="connsiteY75" fmla="*/ 1522141 h 1597680"/>
              <a:gd name="connsiteX76" fmla="*/ 3504783 w 9662615"/>
              <a:gd name="connsiteY76" fmla="*/ 1526739 h 1597680"/>
              <a:gd name="connsiteX77" fmla="*/ 3430805 w 9662615"/>
              <a:gd name="connsiteY77" fmla="*/ 1542521 h 1597680"/>
              <a:gd name="connsiteX78" fmla="*/ 3292707 w 9662615"/>
              <a:gd name="connsiteY78" fmla="*/ 1520490 h 1597680"/>
              <a:gd name="connsiteX79" fmla="*/ 3187872 w 9662615"/>
              <a:gd name="connsiteY79" fmla="*/ 1519991 h 1597680"/>
              <a:gd name="connsiteX80" fmla="*/ 3148026 w 9662615"/>
              <a:gd name="connsiteY80" fmla="*/ 1524777 h 1597680"/>
              <a:gd name="connsiteX81" fmla="*/ 3092394 w 9662615"/>
              <a:gd name="connsiteY81" fmla="*/ 1528115 h 1597680"/>
              <a:gd name="connsiteX82" fmla="*/ 2994200 w 9662615"/>
              <a:gd name="connsiteY82" fmla="*/ 1537857 h 1597680"/>
              <a:gd name="connsiteX83" fmla="*/ 2862301 w 9662615"/>
              <a:gd name="connsiteY83" fmla="*/ 1544250 h 1597680"/>
              <a:gd name="connsiteX84" fmla="*/ 2766335 w 9662615"/>
              <a:gd name="connsiteY84" fmla="*/ 1527662 h 1597680"/>
              <a:gd name="connsiteX85" fmla="*/ 2757836 w 9662615"/>
              <a:gd name="connsiteY85" fmla="*/ 1531371 h 1597680"/>
              <a:gd name="connsiteX86" fmla="*/ 2691555 w 9662615"/>
              <a:gd name="connsiteY86" fmla="*/ 1530283 h 1597680"/>
              <a:gd name="connsiteX87" fmla="*/ 2491676 w 9662615"/>
              <a:gd name="connsiteY87" fmla="*/ 1500859 h 1597680"/>
              <a:gd name="connsiteX88" fmla="*/ 2378036 w 9662615"/>
              <a:gd name="connsiteY88" fmla="*/ 1520645 h 1597680"/>
              <a:gd name="connsiteX89" fmla="*/ 2284269 w 9662615"/>
              <a:gd name="connsiteY89" fmla="*/ 1503068 h 1597680"/>
              <a:gd name="connsiteX90" fmla="*/ 2207104 w 9662615"/>
              <a:gd name="connsiteY90" fmla="*/ 1508888 h 1597680"/>
              <a:gd name="connsiteX91" fmla="*/ 2149226 w 9662615"/>
              <a:gd name="connsiteY91" fmla="*/ 1523409 h 1597680"/>
              <a:gd name="connsiteX92" fmla="*/ 2084783 w 9662615"/>
              <a:gd name="connsiteY92" fmla="*/ 1524245 h 1597680"/>
              <a:gd name="connsiteX93" fmla="*/ 2070075 w 9662615"/>
              <a:gd name="connsiteY93" fmla="*/ 1511285 h 1597680"/>
              <a:gd name="connsiteX94" fmla="*/ 2001057 w 9662615"/>
              <a:gd name="connsiteY94" fmla="*/ 1516449 h 1597680"/>
              <a:gd name="connsiteX95" fmla="*/ 1896330 w 9662615"/>
              <a:gd name="connsiteY95" fmla="*/ 1525725 h 1597680"/>
              <a:gd name="connsiteX96" fmla="*/ 1835994 w 9662615"/>
              <a:gd name="connsiteY96" fmla="*/ 1527678 h 1597680"/>
              <a:gd name="connsiteX97" fmla="*/ 1671119 w 9662615"/>
              <a:gd name="connsiteY97" fmla="*/ 1536701 h 1597680"/>
              <a:gd name="connsiteX98" fmla="*/ 1601337 w 9662615"/>
              <a:gd name="connsiteY98" fmla="*/ 1548552 h 1597680"/>
              <a:gd name="connsiteX99" fmla="*/ 1407755 w 9662615"/>
              <a:gd name="connsiteY99" fmla="*/ 1571444 h 1597680"/>
              <a:gd name="connsiteX100" fmla="*/ 1271994 w 9662615"/>
              <a:gd name="connsiteY100" fmla="*/ 1579471 h 1597680"/>
              <a:gd name="connsiteX101" fmla="*/ 1249226 w 9662615"/>
              <a:gd name="connsiteY101" fmla="*/ 1583140 h 1597680"/>
              <a:gd name="connsiteX102" fmla="*/ 1217719 w 9662615"/>
              <a:gd name="connsiteY102" fmla="*/ 1580863 h 1597680"/>
              <a:gd name="connsiteX103" fmla="*/ 1091432 w 9662615"/>
              <a:gd name="connsiteY103" fmla="*/ 1571003 h 1597680"/>
              <a:gd name="connsiteX104" fmla="*/ 992039 w 9662615"/>
              <a:gd name="connsiteY104" fmla="*/ 1556662 h 1597680"/>
              <a:gd name="connsiteX105" fmla="*/ 868264 w 9662615"/>
              <a:gd name="connsiteY105" fmla="*/ 1566392 h 1597680"/>
              <a:gd name="connsiteX106" fmla="*/ 792765 w 9662615"/>
              <a:gd name="connsiteY106" fmla="*/ 1563102 h 1597680"/>
              <a:gd name="connsiteX107" fmla="*/ 669055 w 9662615"/>
              <a:gd name="connsiteY107" fmla="*/ 1543638 h 1597680"/>
              <a:gd name="connsiteX108" fmla="*/ 506152 w 9662615"/>
              <a:gd name="connsiteY108" fmla="*/ 1549124 h 1597680"/>
              <a:gd name="connsiteX109" fmla="*/ 472797 w 9662615"/>
              <a:gd name="connsiteY109" fmla="*/ 1568904 h 1597680"/>
              <a:gd name="connsiteX110" fmla="*/ 427864 w 9662615"/>
              <a:gd name="connsiteY110" fmla="*/ 1580848 h 1597680"/>
              <a:gd name="connsiteX111" fmla="*/ 408381 w 9662615"/>
              <a:gd name="connsiteY111" fmla="*/ 1552940 h 1597680"/>
              <a:gd name="connsiteX112" fmla="*/ 267163 w 9662615"/>
              <a:gd name="connsiteY112" fmla="*/ 1531913 h 1597680"/>
              <a:gd name="connsiteX113" fmla="*/ 196644 w 9662615"/>
              <a:gd name="connsiteY113" fmla="*/ 1524565 h 1597680"/>
              <a:gd name="connsiteX114" fmla="*/ 86819 w 9662615"/>
              <a:gd name="connsiteY114" fmla="*/ 1519517 h 1597680"/>
              <a:gd name="connsiteX115" fmla="*/ 53369 w 9662615"/>
              <a:gd name="connsiteY115" fmla="*/ 1516853 h 1597680"/>
              <a:gd name="connsiteX116" fmla="*/ 2359 w 9662615"/>
              <a:gd name="connsiteY116" fmla="*/ 1515247 h 1597680"/>
              <a:gd name="connsiteX117" fmla="*/ 0 w 9662615"/>
              <a:gd name="connsiteY117" fmla="*/ 1514932 h 1597680"/>
              <a:gd name="connsiteX118" fmla="*/ 0 w 9662615"/>
              <a:gd name="connsiteY118" fmla="*/ 0 h 1597680"/>
              <a:gd name="connsiteX0" fmla="*/ 0 w 9662615"/>
              <a:gd name="connsiteY0" fmla="*/ 0 h 1603753"/>
              <a:gd name="connsiteX1" fmla="*/ 9662615 w 9662615"/>
              <a:gd name="connsiteY1" fmla="*/ 0 h 1603753"/>
              <a:gd name="connsiteX2" fmla="*/ 9662615 w 9662615"/>
              <a:gd name="connsiteY2" fmla="*/ 1280346 h 1603753"/>
              <a:gd name="connsiteX3" fmla="*/ 9658420 w 9662615"/>
              <a:gd name="connsiteY3" fmla="*/ 1280106 h 1603753"/>
              <a:gd name="connsiteX4" fmla="*/ 9469546 w 9662615"/>
              <a:gd name="connsiteY4" fmla="*/ 1289837 h 1603753"/>
              <a:gd name="connsiteX5" fmla="*/ 9385895 w 9662615"/>
              <a:gd name="connsiteY5" fmla="*/ 1269203 h 1603753"/>
              <a:gd name="connsiteX6" fmla="*/ 9144767 w 9662615"/>
              <a:gd name="connsiteY6" fmla="*/ 1264120 h 1603753"/>
              <a:gd name="connsiteX7" fmla="*/ 8837252 w 9662615"/>
              <a:gd name="connsiteY7" fmla="*/ 1350515 h 1603753"/>
              <a:gd name="connsiteX8" fmla="*/ 8705466 w 9662615"/>
              <a:gd name="connsiteY8" fmla="*/ 1342419 h 1603753"/>
              <a:gd name="connsiteX9" fmla="*/ 8652221 w 9662615"/>
              <a:gd name="connsiteY9" fmla="*/ 1326906 h 1603753"/>
              <a:gd name="connsiteX10" fmla="*/ 8632312 w 9662615"/>
              <a:gd name="connsiteY10" fmla="*/ 1326025 h 1603753"/>
              <a:gd name="connsiteX11" fmla="*/ 8591582 w 9662615"/>
              <a:gd name="connsiteY11" fmla="*/ 1341666 h 1603753"/>
              <a:gd name="connsiteX12" fmla="*/ 8537336 w 9662615"/>
              <a:gd name="connsiteY12" fmla="*/ 1341684 h 1603753"/>
              <a:gd name="connsiteX13" fmla="*/ 8472508 w 9662615"/>
              <a:gd name="connsiteY13" fmla="*/ 1363109 h 1603753"/>
              <a:gd name="connsiteX14" fmla="*/ 8258477 w 9662615"/>
              <a:gd name="connsiteY14" fmla="*/ 1370666 h 1603753"/>
              <a:gd name="connsiteX15" fmla="*/ 8197961 w 9662615"/>
              <a:gd name="connsiteY15" fmla="*/ 1392804 h 1603753"/>
              <a:gd name="connsiteX16" fmla="*/ 8171196 w 9662615"/>
              <a:gd name="connsiteY16" fmla="*/ 1397216 h 1603753"/>
              <a:gd name="connsiteX17" fmla="*/ 8127667 w 9662615"/>
              <a:gd name="connsiteY17" fmla="*/ 1418254 h 1603753"/>
              <a:gd name="connsiteX18" fmla="*/ 7974579 w 9662615"/>
              <a:gd name="connsiteY18" fmla="*/ 1383439 h 1603753"/>
              <a:gd name="connsiteX19" fmla="*/ 7768351 w 9662615"/>
              <a:gd name="connsiteY19" fmla="*/ 1395051 h 1603753"/>
              <a:gd name="connsiteX20" fmla="*/ 7635985 w 9662615"/>
              <a:gd name="connsiteY20" fmla="*/ 1386363 h 1603753"/>
              <a:gd name="connsiteX21" fmla="*/ 7466069 w 9662615"/>
              <a:gd name="connsiteY21" fmla="*/ 1377654 h 1603753"/>
              <a:gd name="connsiteX22" fmla="*/ 7355642 w 9662615"/>
              <a:gd name="connsiteY22" fmla="*/ 1407761 h 1603753"/>
              <a:gd name="connsiteX23" fmla="*/ 7151610 w 9662615"/>
              <a:gd name="connsiteY23" fmla="*/ 1397856 h 1603753"/>
              <a:gd name="connsiteX24" fmla="*/ 7082147 w 9662615"/>
              <a:gd name="connsiteY24" fmla="*/ 1406113 h 1603753"/>
              <a:gd name="connsiteX25" fmla="*/ 7014958 w 9662615"/>
              <a:gd name="connsiteY25" fmla="*/ 1396883 h 1603753"/>
              <a:gd name="connsiteX26" fmla="*/ 6907567 w 9662615"/>
              <a:gd name="connsiteY26" fmla="*/ 1419149 h 1603753"/>
              <a:gd name="connsiteX27" fmla="*/ 6748428 w 9662615"/>
              <a:gd name="connsiteY27" fmla="*/ 1420308 h 1603753"/>
              <a:gd name="connsiteX28" fmla="*/ 6654257 w 9662615"/>
              <a:gd name="connsiteY28" fmla="*/ 1424143 h 1603753"/>
              <a:gd name="connsiteX29" fmla="*/ 6620123 w 9662615"/>
              <a:gd name="connsiteY29" fmla="*/ 1430535 h 1603753"/>
              <a:gd name="connsiteX30" fmla="*/ 6571355 w 9662615"/>
              <a:gd name="connsiteY30" fmla="*/ 1436144 h 1603753"/>
              <a:gd name="connsiteX31" fmla="*/ 6486557 w 9662615"/>
              <a:gd name="connsiteY31" fmla="*/ 1449861 h 1603753"/>
              <a:gd name="connsiteX32" fmla="*/ 6370419 w 9662615"/>
              <a:gd name="connsiteY32" fmla="*/ 1461649 h 1603753"/>
              <a:gd name="connsiteX33" fmla="*/ 6278839 w 9662615"/>
              <a:gd name="connsiteY33" fmla="*/ 1449160 h 1603753"/>
              <a:gd name="connsiteX34" fmla="*/ 6272455 w 9662615"/>
              <a:gd name="connsiteY34" fmla="*/ 1453191 h 1603753"/>
              <a:gd name="connsiteX35" fmla="*/ 6212659 w 9662615"/>
              <a:gd name="connsiteY35" fmla="*/ 1454850 h 1603753"/>
              <a:gd name="connsiteX36" fmla="*/ 6069317 w 9662615"/>
              <a:gd name="connsiteY36" fmla="*/ 1445838 h 1603753"/>
              <a:gd name="connsiteX37" fmla="*/ 5878477 w 9662615"/>
              <a:gd name="connsiteY37" fmla="*/ 1439180 h 1603753"/>
              <a:gd name="connsiteX38" fmla="*/ 5838387 w 9662615"/>
              <a:gd name="connsiteY38" fmla="*/ 1444679 h 1603753"/>
              <a:gd name="connsiteX39" fmla="*/ 5771136 w 9662615"/>
              <a:gd name="connsiteY39" fmla="*/ 1453639 h 1603753"/>
              <a:gd name="connsiteX40" fmla="*/ 5724081 w 9662615"/>
              <a:gd name="connsiteY40" fmla="*/ 1470431 h 1603753"/>
              <a:gd name="connsiteX41" fmla="*/ 5666577 w 9662615"/>
              <a:gd name="connsiteY41" fmla="*/ 1473921 h 1603753"/>
              <a:gd name="connsiteX42" fmla="*/ 5649068 w 9662615"/>
              <a:gd name="connsiteY42" fmla="*/ 1461676 h 1603753"/>
              <a:gd name="connsiteX43" fmla="*/ 5588902 w 9662615"/>
              <a:gd name="connsiteY43" fmla="*/ 1469647 h 1603753"/>
              <a:gd name="connsiteX44" fmla="*/ 5498090 w 9662615"/>
              <a:gd name="connsiteY44" fmla="*/ 1483173 h 1603753"/>
              <a:gd name="connsiteX45" fmla="*/ 5444641 w 9662615"/>
              <a:gd name="connsiteY45" fmla="*/ 1487602 h 1603753"/>
              <a:gd name="connsiteX46" fmla="*/ 5299812 w 9662615"/>
              <a:gd name="connsiteY46" fmla="*/ 1503362 h 1603753"/>
              <a:gd name="connsiteX47" fmla="*/ 5213947 w 9662615"/>
              <a:gd name="connsiteY47" fmla="*/ 1516637 h 1603753"/>
              <a:gd name="connsiteX48" fmla="*/ 5090342 w 9662615"/>
              <a:gd name="connsiteY48" fmla="*/ 1546680 h 1603753"/>
              <a:gd name="connsiteX49" fmla="*/ 5129812 w 9662615"/>
              <a:gd name="connsiteY49" fmla="*/ 1521277 h 1603753"/>
              <a:gd name="connsiteX50" fmla="*/ 5059484 w 9662615"/>
              <a:gd name="connsiteY50" fmla="*/ 1546802 h 1603753"/>
              <a:gd name="connsiteX51" fmla="*/ 5038524 w 9662615"/>
              <a:gd name="connsiteY51" fmla="*/ 1545675 h 1603753"/>
              <a:gd name="connsiteX52" fmla="*/ 5026564 w 9662615"/>
              <a:gd name="connsiteY52" fmla="*/ 1545376 h 1603753"/>
              <a:gd name="connsiteX53" fmla="*/ 4969433 w 9662615"/>
              <a:gd name="connsiteY53" fmla="*/ 1550865 h 1603753"/>
              <a:gd name="connsiteX54" fmla="*/ 4929254 w 9662615"/>
              <a:gd name="connsiteY54" fmla="*/ 1563452 h 1603753"/>
              <a:gd name="connsiteX55" fmla="*/ 4871726 w 9662615"/>
              <a:gd name="connsiteY55" fmla="*/ 1570584 h 1603753"/>
              <a:gd name="connsiteX56" fmla="*/ 4843267 w 9662615"/>
              <a:gd name="connsiteY56" fmla="*/ 1561459 h 1603753"/>
              <a:gd name="connsiteX57" fmla="*/ 4821058 w 9662615"/>
              <a:gd name="connsiteY57" fmla="*/ 1553078 h 1603753"/>
              <a:gd name="connsiteX58" fmla="*/ 4791466 w 9662615"/>
              <a:gd name="connsiteY58" fmla="*/ 1561324 h 1603753"/>
              <a:gd name="connsiteX59" fmla="*/ 4784247 w 9662615"/>
              <a:gd name="connsiteY59" fmla="*/ 1562342 h 1603753"/>
              <a:gd name="connsiteX60" fmla="*/ 4743285 w 9662615"/>
              <a:gd name="connsiteY60" fmla="*/ 1597680 h 1603753"/>
              <a:gd name="connsiteX61" fmla="*/ 4697562 w 9662615"/>
              <a:gd name="connsiteY61" fmla="*/ 1551206 h 1603753"/>
              <a:gd name="connsiteX62" fmla="*/ 4662664 w 9662615"/>
              <a:gd name="connsiteY62" fmla="*/ 1573162 h 1603753"/>
              <a:gd name="connsiteX63" fmla="*/ 4603028 w 9662615"/>
              <a:gd name="connsiteY63" fmla="*/ 1568821 h 1603753"/>
              <a:gd name="connsiteX64" fmla="*/ 4541612 w 9662615"/>
              <a:gd name="connsiteY64" fmla="*/ 1545262 h 1603753"/>
              <a:gd name="connsiteX65" fmla="*/ 4422155 w 9662615"/>
              <a:gd name="connsiteY65" fmla="*/ 1542059 h 1603753"/>
              <a:gd name="connsiteX66" fmla="*/ 4221826 w 9662615"/>
              <a:gd name="connsiteY66" fmla="*/ 1508923 h 1603753"/>
              <a:gd name="connsiteX67" fmla="*/ 4096601 w 9662615"/>
              <a:gd name="connsiteY67" fmla="*/ 1521563 h 1603753"/>
              <a:gd name="connsiteX68" fmla="*/ 3970635 w 9662615"/>
              <a:gd name="connsiteY68" fmla="*/ 1544815 h 1603753"/>
              <a:gd name="connsiteX69" fmla="*/ 3833906 w 9662615"/>
              <a:gd name="connsiteY69" fmla="*/ 1516637 h 1603753"/>
              <a:gd name="connsiteX70" fmla="*/ 3696258 w 9662615"/>
              <a:gd name="connsiteY70" fmla="*/ 1537563 h 1603753"/>
              <a:gd name="connsiteX71" fmla="*/ 3594070 w 9662615"/>
              <a:gd name="connsiteY71" fmla="*/ 1509422 h 1603753"/>
              <a:gd name="connsiteX72" fmla="*/ 3565233 w 9662615"/>
              <a:gd name="connsiteY72" fmla="*/ 1515122 h 1603753"/>
              <a:gd name="connsiteX73" fmla="*/ 3560267 w 9662615"/>
              <a:gd name="connsiteY73" fmla="*/ 1516288 h 1603753"/>
              <a:gd name="connsiteX74" fmla="*/ 3540258 w 9662615"/>
              <a:gd name="connsiteY74" fmla="*/ 1516976 h 1603753"/>
              <a:gd name="connsiteX75" fmla="*/ 3534780 w 9662615"/>
              <a:gd name="connsiteY75" fmla="*/ 1522141 h 1603753"/>
              <a:gd name="connsiteX76" fmla="*/ 3504783 w 9662615"/>
              <a:gd name="connsiteY76" fmla="*/ 1526739 h 1603753"/>
              <a:gd name="connsiteX77" fmla="*/ 3430805 w 9662615"/>
              <a:gd name="connsiteY77" fmla="*/ 1542521 h 1603753"/>
              <a:gd name="connsiteX78" fmla="*/ 3292707 w 9662615"/>
              <a:gd name="connsiteY78" fmla="*/ 1520490 h 1603753"/>
              <a:gd name="connsiteX79" fmla="*/ 3187872 w 9662615"/>
              <a:gd name="connsiteY79" fmla="*/ 1519991 h 1603753"/>
              <a:gd name="connsiteX80" fmla="*/ 3148026 w 9662615"/>
              <a:gd name="connsiteY80" fmla="*/ 1524777 h 1603753"/>
              <a:gd name="connsiteX81" fmla="*/ 3092394 w 9662615"/>
              <a:gd name="connsiteY81" fmla="*/ 1528115 h 1603753"/>
              <a:gd name="connsiteX82" fmla="*/ 2994200 w 9662615"/>
              <a:gd name="connsiteY82" fmla="*/ 1537857 h 1603753"/>
              <a:gd name="connsiteX83" fmla="*/ 2862301 w 9662615"/>
              <a:gd name="connsiteY83" fmla="*/ 1544250 h 1603753"/>
              <a:gd name="connsiteX84" fmla="*/ 2766335 w 9662615"/>
              <a:gd name="connsiteY84" fmla="*/ 1527662 h 1603753"/>
              <a:gd name="connsiteX85" fmla="*/ 2757836 w 9662615"/>
              <a:gd name="connsiteY85" fmla="*/ 1531371 h 1603753"/>
              <a:gd name="connsiteX86" fmla="*/ 2691555 w 9662615"/>
              <a:gd name="connsiteY86" fmla="*/ 1530283 h 1603753"/>
              <a:gd name="connsiteX87" fmla="*/ 2491676 w 9662615"/>
              <a:gd name="connsiteY87" fmla="*/ 1500859 h 1603753"/>
              <a:gd name="connsiteX88" fmla="*/ 2378036 w 9662615"/>
              <a:gd name="connsiteY88" fmla="*/ 1520645 h 1603753"/>
              <a:gd name="connsiteX89" fmla="*/ 2284269 w 9662615"/>
              <a:gd name="connsiteY89" fmla="*/ 1503068 h 1603753"/>
              <a:gd name="connsiteX90" fmla="*/ 2207104 w 9662615"/>
              <a:gd name="connsiteY90" fmla="*/ 1508888 h 1603753"/>
              <a:gd name="connsiteX91" fmla="*/ 2149226 w 9662615"/>
              <a:gd name="connsiteY91" fmla="*/ 1523409 h 1603753"/>
              <a:gd name="connsiteX92" fmla="*/ 2084783 w 9662615"/>
              <a:gd name="connsiteY92" fmla="*/ 1524245 h 1603753"/>
              <a:gd name="connsiteX93" fmla="*/ 2070075 w 9662615"/>
              <a:gd name="connsiteY93" fmla="*/ 1511285 h 1603753"/>
              <a:gd name="connsiteX94" fmla="*/ 2001057 w 9662615"/>
              <a:gd name="connsiteY94" fmla="*/ 1516449 h 1603753"/>
              <a:gd name="connsiteX95" fmla="*/ 1896330 w 9662615"/>
              <a:gd name="connsiteY95" fmla="*/ 1525725 h 1603753"/>
              <a:gd name="connsiteX96" fmla="*/ 1835994 w 9662615"/>
              <a:gd name="connsiteY96" fmla="*/ 1527678 h 1603753"/>
              <a:gd name="connsiteX97" fmla="*/ 1671119 w 9662615"/>
              <a:gd name="connsiteY97" fmla="*/ 1536701 h 1603753"/>
              <a:gd name="connsiteX98" fmla="*/ 1601337 w 9662615"/>
              <a:gd name="connsiteY98" fmla="*/ 1548552 h 1603753"/>
              <a:gd name="connsiteX99" fmla="*/ 1407755 w 9662615"/>
              <a:gd name="connsiteY99" fmla="*/ 1571444 h 1603753"/>
              <a:gd name="connsiteX100" fmla="*/ 1271994 w 9662615"/>
              <a:gd name="connsiteY100" fmla="*/ 1579471 h 1603753"/>
              <a:gd name="connsiteX101" fmla="*/ 1249226 w 9662615"/>
              <a:gd name="connsiteY101" fmla="*/ 1583140 h 1603753"/>
              <a:gd name="connsiteX102" fmla="*/ 1217719 w 9662615"/>
              <a:gd name="connsiteY102" fmla="*/ 1580863 h 1603753"/>
              <a:gd name="connsiteX103" fmla="*/ 1091432 w 9662615"/>
              <a:gd name="connsiteY103" fmla="*/ 1571003 h 1603753"/>
              <a:gd name="connsiteX104" fmla="*/ 992039 w 9662615"/>
              <a:gd name="connsiteY104" fmla="*/ 1556662 h 1603753"/>
              <a:gd name="connsiteX105" fmla="*/ 868264 w 9662615"/>
              <a:gd name="connsiteY105" fmla="*/ 1566392 h 1603753"/>
              <a:gd name="connsiteX106" fmla="*/ 792765 w 9662615"/>
              <a:gd name="connsiteY106" fmla="*/ 1563102 h 1603753"/>
              <a:gd name="connsiteX107" fmla="*/ 669055 w 9662615"/>
              <a:gd name="connsiteY107" fmla="*/ 1543638 h 1603753"/>
              <a:gd name="connsiteX108" fmla="*/ 506152 w 9662615"/>
              <a:gd name="connsiteY108" fmla="*/ 1549124 h 1603753"/>
              <a:gd name="connsiteX109" fmla="*/ 472797 w 9662615"/>
              <a:gd name="connsiteY109" fmla="*/ 1568904 h 1603753"/>
              <a:gd name="connsiteX110" fmla="*/ 427864 w 9662615"/>
              <a:gd name="connsiteY110" fmla="*/ 1580848 h 1603753"/>
              <a:gd name="connsiteX111" fmla="*/ 408381 w 9662615"/>
              <a:gd name="connsiteY111" fmla="*/ 1552940 h 1603753"/>
              <a:gd name="connsiteX112" fmla="*/ 267163 w 9662615"/>
              <a:gd name="connsiteY112" fmla="*/ 1531913 h 1603753"/>
              <a:gd name="connsiteX113" fmla="*/ 196644 w 9662615"/>
              <a:gd name="connsiteY113" fmla="*/ 1524565 h 1603753"/>
              <a:gd name="connsiteX114" fmla="*/ 86819 w 9662615"/>
              <a:gd name="connsiteY114" fmla="*/ 1519517 h 1603753"/>
              <a:gd name="connsiteX115" fmla="*/ 53369 w 9662615"/>
              <a:gd name="connsiteY115" fmla="*/ 1516853 h 1603753"/>
              <a:gd name="connsiteX116" fmla="*/ 2359 w 9662615"/>
              <a:gd name="connsiteY116" fmla="*/ 1515247 h 1603753"/>
              <a:gd name="connsiteX117" fmla="*/ 0 w 9662615"/>
              <a:gd name="connsiteY117" fmla="*/ 1514932 h 1603753"/>
              <a:gd name="connsiteX118" fmla="*/ 0 w 9662615"/>
              <a:gd name="connsiteY118" fmla="*/ 0 h 1603753"/>
              <a:gd name="connsiteX0" fmla="*/ 0 w 9662615"/>
              <a:gd name="connsiteY0" fmla="*/ 0 h 1603753"/>
              <a:gd name="connsiteX1" fmla="*/ 9662615 w 9662615"/>
              <a:gd name="connsiteY1" fmla="*/ 0 h 1603753"/>
              <a:gd name="connsiteX2" fmla="*/ 9662615 w 9662615"/>
              <a:gd name="connsiteY2" fmla="*/ 1280346 h 1603753"/>
              <a:gd name="connsiteX3" fmla="*/ 9658420 w 9662615"/>
              <a:gd name="connsiteY3" fmla="*/ 1280106 h 1603753"/>
              <a:gd name="connsiteX4" fmla="*/ 9469546 w 9662615"/>
              <a:gd name="connsiteY4" fmla="*/ 1289837 h 1603753"/>
              <a:gd name="connsiteX5" fmla="*/ 9385895 w 9662615"/>
              <a:gd name="connsiteY5" fmla="*/ 1269203 h 1603753"/>
              <a:gd name="connsiteX6" fmla="*/ 9144767 w 9662615"/>
              <a:gd name="connsiteY6" fmla="*/ 1264120 h 1603753"/>
              <a:gd name="connsiteX7" fmla="*/ 8837252 w 9662615"/>
              <a:gd name="connsiteY7" fmla="*/ 1350515 h 1603753"/>
              <a:gd name="connsiteX8" fmla="*/ 8705466 w 9662615"/>
              <a:gd name="connsiteY8" fmla="*/ 1342419 h 1603753"/>
              <a:gd name="connsiteX9" fmla="*/ 8652221 w 9662615"/>
              <a:gd name="connsiteY9" fmla="*/ 1326906 h 1603753"/>
              <a:gd name="connsiteX10" fmla="*/ 8632312 w 9662615"/>
              <a:gd name="connsiteY10" fmla="*/ 1326025 h 1603753"/>
              <a:gd name="connsiteX11" fmla="*/ 8591582 w 9662615"/>
              <a:gd name="connsiteY11" fmla="*/ 1341666 h 1603753"/>
              <a:gd name="connsiteX12" fmla="*/ 8537336 w 9662615"/>
              <a:gd name="connsiteY12" fmla="*/ 1341684 h 1603753"/>
              <a:gd name="connsiteX13" fmla="*/ 8472508 w 9662615"/>
              <a:gd name="connsiteY13" fmla="*/ 1363109 h 1603753"/>
              <a:gd name="connsiteX14" fmla="*/ 8258477 w 9662615"/>
              <a:gd name="connsiteY14" fmla="*/ 1370666 h 1603753"/>
              <a:gd name="connsiteX15" fmla="*/ 8197961 w 9662615"/>
              <a:gd name="connsiteY15" fmla="*/ 1392804 h 1603753"/>
              <a:gd name="connsiteX16" fmla="*/ 8171196 w 9662615"/>
              <a:gd name="connsiteY16" fmla="*/ 1397216 h 1603753"/>
              <a:gd name="connsiteX17" fmla="*/ 8127667 w 9662615"/>
              <a:gd name="connsiteY17" fmla="*/ 1418254 h 1603753"/>
              <a:gd name="connsiteX18" fmla="*/ 7974579 w 9662615"/>
              <a:gd name="connsiteY18" fmla="*/ 1383439 h 1603753"/>
              <a:gd name="connsiteX19" fmla="*/ 7768351 w 9662615"/>
              <a:gd name="connsiteY19" fmla="*/ 1395051 h 1603753"/>
              <a:gd name="connsiteX20" fmla="*/ 7635985 w 9662615"/>
              <a:gd name="connsiteY20" fmla="*/ 1386363 h 1603753"/>
              <a:gd name="connsiteX21" fmla="*/ 7466069 w 9662615"/>
              <a:gd name="connsiteY21" fmla="*/ 1377654 h 1603753"/>
              <a:gd name="connsiteX22" fmla="*/ 7355642 w 9662615"/>
              <a:gd name="connsiteY22" fmla="*/ 1407761 h 1603753"/>
              <a:gd name="connsiteX23" fmla="*/ 7151610 w 9662615"/>
              <a:gd name="connsiteY23" fmla="*/ 1397856 h 1603753"/>
              <a:gd name="connsiteX24" fmla="*/ 7082147 w 9662615"/>
              <a:gd name="connsiteY24" fmla="*/ 1406113 h 1603753"/>
              <a:gd name="connsiteX25" fmla="*/ 7014958 w 9662615"/>
              <a:gd name="connsiteY25" fmla="*/ 1396883 h 1603753"/>
              <a:gd name="connsiteX26" fmla="*/ 6907567 w 9662615"/>
              <a:gd name="connsiteY26" fmla="*/ 1419149 h 1603753"/>
              <a:gd name="connsiteX27" fmla="*/ 6748428 w 9662615"/>
              <a:gd name="connsiteY27" fmla="*/ 1420308 h 1603753"/>
              <a:gd name="connsiteX28" fmla="*/ 6654257 w 9662615"/>
              <a:gd name="connsiteY28" fmla="*/ 1424143 h 1603753"/>
              <a:gd name="connsiteX29" fmla="*/ 6620123 w 9662615"/>
              <a:gd name="connsiteY29" fmla="*/ 1430535 h 1603753"/>
              <a:gd name="connsiteX30" fmla="*/ 6571355 w 9662615"/>
              <a:gd name="connsiteY30" fmla="*/ 1436144 h 1603753"/>
              <a:gd name="connsiteX31" fmla="*/ 6486557 w 9662615"/>
              <a:gd name="connsiteY31" fmla="*/ 1449861 h 1603753"/>
              <a:gd name="connsiteX32" fmla="*/ 6370419 w 9662615"/>
              <a:gd name="connsiteY32" fmla="*/ 1461649 h 1603753"/>
              <a:gd name="connsiteX33" fmla="*/ 6278839 w 9662615"/>
              <a:gd name="connsiteY33" fmla="*/ 1449160 h 1603753"/>
              <a:gd name="connsiteX34" fmla="*/ 6272455 w 9662615"/>
              <a:gd name="connsiteY34" fmla="*/ 1453191 h 1603753"/>
              <a:gd name="connsiteX35" fmla="*/ 6212659 w 9662615"/>
              <a:gd name="connsiteY35" fmla="*/ 1454850 h 1603753"/>
              <a:gd name="connsiteX36" fmla="*/ 6069317 w 9662615"/>
              <a:gd name="connsiteY36" fmla="*/ 1445838 h 1603753"/>
              <a:gd name="connsiteX37" fmla="*/ 5878477 w 9662615"/>
              <a:gd name="connsiteY37" fmla="*/ 1439180 h 1603753"/>
              <a:gd name="connsiteX38" fmla="*/ 5838387 w 9662615"/>
              <a:gd name="connsiteY38" fmla="*/ 1444679 h 1603753"/>
              <a:gd name="connsiteX39" fmla="*/ 5771136 w 9662615"/>
              <a:gd name="connsiteY39" fmla="*/ 1453639 h 1603753"/>
              <a:gd name="connsiteX40" fmla="*/ 5724081 w 9662615"/>
              <a:gd name="connsiteY40" fmla="*/ 1470431 h 1603753"/>
              <a:gd name="connsiteX41" fmla="*/ 5666577 w 9662615"/>
              <a:gd name="connsiteY41" fmla="*/ 1473921 h 1603753"/>
              <a:gd name="connsiteX42" fmla="*/ 5649068 w 9662615"/>
              <a:gd name="connsiteY42" fmla="*/ 1461676 h 1603753"/>
              <a:gd name="connsiteX43" fmla="*/ 5588902 w 9662615"/>
              <a:gd name="connsiteY43" fmla="*/ 1469647 h 1603753"/>
              <a:gd name="connsiteX44" fmla="*/ 5498090 w 9662615"/>
              <a:gd name="connsiteY44" fmla="*/ 1483173 h 1603753"/>
              <a:gd name="connsiteX45" fmla="*/ 5444641 w 9662615"/>
              <a:gd name="connsiteY45" fmla="*/ 1487602 h 1603753"/>
              <a:gd name="connsiteX46" fmla="*/ 5299812 w 9662615"/>
              <a:gd name="connsiteY46" fmla="*/ 1503362 h 1603753"/>
              <a:gd name="connsiteX47" fmla="*/ 5213947 w 9662615"/>
              <a:gd name="connsiteY47" fmla="*/ 1516637 h 1603753"/>
              <a:gd name="connsiteX48" fmla="*/ 5090342 w 9662615"/>
              <a:gd name="connsiteY48" fmla="*/ 1546680 h 1603753"/>
              <a:gd name="connsiteX49" fmla="*/ 5129812 w 9662615"/>
              <a:gd name="connsiteY49" fmla="*/ 1521277 h 1603753"/>
              <a:gd name="connsiteX50" fmla="*/ 5059484 w 9662615"/>
              <a:gd name="connsiteY50" fmla="*/ 1546802 h 1603753"/>
              <a:gd name="connsiteX51" fmla="*/ 5038524 w 9662615"/>
              <a:gd name="connsiteY51" fmla="*/ 1545675 h 1603753"/>
              <a:gd name="connsiteX52" fmla="*/ 5026564 w 9662615"/>
              <a:gd name="connsiteY52" fmla="*/ 1545376 h 1603753"/>
              <a:gd name="connsiteX53" fmla="*/ 4969433 w 9662615"/>
              <a:gd name="connsiteY53" fmla="*/ 1550865 h 1603753"/>
              <a:gd name="connsiteX54" fmla="*/ 4929254 w 9662615"/>
              <a:gd name="connsiteY54" fmla="*/ 1563452 h 1603753"/>
              <a:gd name="connsiteX55" fmla="*/ 4871726 w 9662615"/>
              <a:gd name="connsiteY55" fmla="*/ 1570584 h 1603753"/>
              <a:gd name="connsiteX56" fmla="*/ 4843267 w 9662615"/>
              <a:gd name="connsiteY56" fmla="*/ 1561459 h 1603753"/>
              <a:gd name="connsiteX57" fmla="*/ 4821058 w 9662615"/>
              <a:gd name="connsiteY57" fmla="*/ 1553078 h 1603753"/>
              <a:gd name="connsiteX58" fmla="*/ 4791466 w 9662615"/>
              <a:gd name="connsiteY58" fmla="*/ 1561324 h 1603753"/>
              <a:gd name="connsiteX59" fmla="*/ 4784247 w 9662615"/>
              <a:gd name="connsiteY59" fmla="*/ 1562342 h 1603753"/>
              <a:gd name="connsiteX60" fmla="*/ 4743285 w 9662615"/>
              <a:gd name="connsiteY60" fmla="*/ 1597680 h 1603753"/>
              <a:gd name="connsiteX61" fmla="*/ 4697562 w 9662615"/>
              <a:gd name="connsiteY61" fmla="*/ 1551206 h 1603753"/>
              <a:gd name="connsiteX62" fmla="*/ 4662664 w 9662615"/>
              <a:gd name="connsiteY62" fmla="*/ 1573162 h 1603753"/>
              <a:gd name="connsiteX63" fmla="*/ 4603028 w 9662615"/>
              <a:gd name="connsiteY63" fmla="*/ 1568821 h 1603753"/>
              <a:gd name="connsiteX64" fmla="*/ 4541612 w 9662615"/>
              <a:gd name="connsiteY64" fmla="*/ 1545262 h 1603753"/>
              <a:gd name="connsiteX65" fmla="*/ 4422155 w 9662615"/>
              <a:gd name="connsiteY65" fmla="*/ 1542059 h 1603753"/>
              <a:gd name="connsiteX66" fmla="*/ 4221826 w 9662615"/>
              <a:gd name="connsiteY66" fmla="*/ 1508923 h 1603753"/>
              <a:gd name="connsiteX67" fmla="*/ 4096601 w 9662615"/>
              <a:gd name="connsiteY67" fmla="*/ 1521563 h 1603753"/>
              <a:gd name="connsiteX68" fmla="*/ 3970635 w 9662615"/>
              <a:gd name="connsiteY68" fmla="*/ 1544815 h 1603753"/>
              <a:gd name="connsiteX69" fmla="*/ 3833906 w 9662615"/>
              <a:gd name="connsiteY69" fmla="*/ 1516637 h 1603753"/>
              <a:gd name="connsiteX70" fmla="*/ 3696258 w 9662615"/>
              <a:gd name="connsiteY70" fmla="*/ 1537563 h 1603753"/>
              <a:gd name="connsiteX71" fmla="*/ 3594070 w 9662615"/>
              <a:gd name="connsiteY71" fmla="*/ 1509422 h 1603753"/>
              <a:gd name="connsiteX72" fmla="*/ 3565233 w 9662615"/>
              <a:gd name="connsiteY72" fmla="*/ 1515122 h 1603753"/>
              <a:gd name="connsiteX73" fmla="*/ 3560267 w 9662615"/>
              <a:gd name="connsiteY73" fmla="*/ 1516288 h 1603753"/>
              <a:gd name="connsiteX74" fmla="*/ 3540258 w 9662615"/>
              <a:gd name="connsiteY74" fmla="*/ 1516976 h 1603753"/>
              <a:gd name="connsiteX75" fmla="*/ 3534780 w 9662615"/>
              <a:gd name="connsiteY75" fmla="*/ 1522141 h 1603753"/>
              <a:gd name="connsiteX76" fmla="*/ 3504783 w 9662615"/>
              <a:gd name="connsiteY76" fmla="*/ 1526739 h 1603753"/>
              <a:gd name="connsiteX77" fmla="*/ 3430805 w 9662615"/>
              <a:gd name="connsiteY77" fmla="*/ 1542521 h 1603753"/>
              <a:gd name="connsiteX78" fmla="*/ 3292707 w 9662615"/>
              <a:gd name="connsiteY78" fmla="*/ 1520490 h 1603753"/>
              <a:gd name="connsiteX79" fmla="*/ 3187872 w 9662615"/>
              <a:gd name="connsiteY79" fmla="*/ 1519991 h 1603753"/>
              <a:gd name="connsiteX80" fmla="*/ 3148026 w 9662615"/>
              <a:gd name="connsiteY80" fmla="*/ 1524777 h 1603753"/>
              <a:gd name="connsiteX81" fmla="*/ 3092394 w 9662615"/>
              <a:gd name="connsiteY81" fmla="*/ 1528115 h 1603753"/>
              <a:gd name="connsiteX82" fmla="*/ 2994200 w 9662615"/>
              <a:gd name="connsiteY82" fmla="*/ 1537857 h 1603753"/>
              <a:gd name="connsiteX83" fmla="*/ 2862301 w 9662615"/>
              <a:gd name="connsiteY83" fmla="*/ 1544250 h 1603753"/>
              <a:gd name="connsiteX84" fmla="*/ 2766335 w 9662615"/>
              <a:gd name="connsiteY84" fmla="*/ 1527662 h 1603753"/>
              <a:gd name="connsiteX85" fmla="*/ 2757836 w 9662615"/>
              <a:gd name="connsiteY85" fmla="*/ 1531371 h 1603753"/>
              <a:gd name="connsiteX86" fmla="*/ 2691555 w 9662615"/>
              <a:gd name="connsiteY86" fmla="*/ 1530283 h 1603753"/>
              <a:gd name="connsiteX87" fmla="*/ 2491676 w 9662615"/>
              <a:gd name="connsiteY87" fmla="*/ 1500859 h 1603753"/>
              <a:gd name="connsiteX88" fmla="*/ 2378036 w 9662615"/>
              <a:gd name="connsiteY88" fmla="*/ 1520645 h 1603753"/>
              <a:gd name="connsiteX89" fmla="*/ 2284269 w 9662615"/>
              <a:gd name="connsiteY89" fmla="*/ 1503068 h 1603753"/>
              <a:gd name="connsiteX90" fmla="*/ 2207104 w 9662615"/>
              <a:gd name="connsiteY90" fmla="*/ 1508888 h 1603753"/>
              <a:gd name="connsiteX91" fmla="*/ 2149226 w 9662615"/>
              <a:gd name="connsiteY91" fmla="*/ 1523409 h 1603753"/>
              <a:gd name="connsiteX92" fmla="*/ 2084783 w 9662615"/>
              <a:gd name="connsiteY92" fmla="*/ 1524245 h 1603753"/>
              <a:gd name="connsiteX93" fmla="*/ 2070075 w 9662615"/>
              <a:gd name="connsiteY93" fmla="*/ 1511285 h 1603753"/>
              <a:gd name="connsiteX94" fmla="*/ 2001057 w 9662615"/>
              <a:gd name="connsiteY94" fmla="*/ 1516449 h 1603753"/>
              <a:gd name="connsiteX95" fmla="*/ 1896330 w 9662615"/>
              <a:gd name="connsiteY95" fmla="*/ 1525725 h 1603753"/>
              <a:gd name="connsiteX96" fmla="*/ 1835994 w 9662615"/>
              <a:gd name="connsiteY96" fmla="*/ 1527678 h 1603753"/>
              <a:gd name="connsiteX97" fmla="*/ 1671119 w 9662615"/>
              <a:gd name="connsiteY97" fmla="*/ 1536701 h 1603753"/>
              <a:gd name="connsiteX98" fmla="*/ 1601337 w 9662615"/>
              <a:gd name="connsiteY98" fmla="*/ 1548552 h 1603753"/>
              <a:gd name="connsiteX99" fmla="*/ 1407755 w 9662615"/>
              <a:gd name="connsiteY99" fmla="*/ 1571444 h 1603753"/>
              <a:gd name="connsiteX100" fmla="*/ 1271994 w 9662615"/>
              <a:gd name="connsiteY100" fmla="*/ 1579471 h 1603753"/>
              <a:gd name="connsiteX101" fmla="*/ 1249226 w 9662615"/>
              <a:gd name="connsiteY101" fmla="*/ 1583140 h 1603753"/>
              <a:gd name="connsiteX102" fmla="*/ 1217719 w 9662615"/>
              <a:gd name="connsiteY102" fmla="*/ 1580863 h 1603753"/>
              <a:gd name="connsiteX103" fmla="*/ 1091432 w 9662615"/>
              <a:gd name="connsiteY103" fmla="*/ 1571003 h 1603753"/>
              <a:gd name="connsiteX104" fmla="*/ 992039 w 9662615"/>
              <a:gd name="connsiteY104" fmla="*/ 1556662 h 1603753"/>
              <a:gd name="connsiteX105" fmla="*/ 868264 w 9662615"/>
              <a:gd name="connsiteY105" fmla="*/ 1566392 h 1603753"/>
              <a:gd name="connsiteX106" fmla="*/ 792765 w 9662615"/>
              <a:gd name="connsiteY106" fmla="*/ 1563102 h 1603753"/>
              <a:gd name="connsiteX107" fmla="*/ 669055 w 9662615"/>
              <a:gd name="connsiteY107" fmla="*/ 1543638 h 1603753"/>
              <a:gd name="connsiteX108" fmla="*/ 506152 w 9662615"/>
              <a:gd name="connsiteY108" fmla="*/ 1549124 h 1603753"/>
              <a:gd name="connsiteX109" fmla="*/ 472797 w 9662615"/>
              <a:gd name="connsiteY109" fmla="*/ 1568904 h 1603753"/>
              <a:gd name="connsiteX110" fmla="*/ 427864 w 9662615"/>
              <a:gd name="connsiteY110" fmla="*/ 1580848 h 1603753"/>
              <a:gd name="connsiteX111" fmla="*/ 408381 w 9662615"/>
              <a:gd name="connsiteY111" fmla="*/ 1552940 h 1603753"/>
              <a:gd name="connsiteX112" fmla="*/ 267163 w 9662615"/>
              <a:gd name="connsiteY112" fmla="*/ 1531913 h 1603753"/>
              <a:gd name="connsiteX113" fmla="*/ 196644 w 9662615"/>
              <a:gd name="connsiteY113" fmla="*/ 1524565 h 1603753"/>
              <a:gd name="connsiteX114" fmla="*/ 86819 w 9662615"/>
              <a:gd name="connsiteY114" fmla="*/ 1519517 h 1603753"/>
              <a:gd name="connsiteX115" fmla="*/ 53369 w 9662615"/>
              <a:gd name="connsiteY115" fmla="*/ 1516853 h 1603753"/>
              <a:gd name="connsiteX116" fmla="*/ 2359 w 9662615"/>
              <a:gd name="connsiteY116" fmla="*/ 1515247 h 1603753"/>
              <a:gd name="connsiteX117" fmla="*/ 0 w 9662615"/>
              <a:gd name="connsiteY117" fmla="*/ 1514932 h 1603753"/>
              <a:gd name="connsiteX118" fmla="*/ 0 w 9662615"/>
              <a:gd name="connsiteY118" fmla="*/ 0 h 1603753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41612 w 9662615"/>
              <a:gd name="connsiteY64" fmla="*/ 1545262 h 1583140"/>
              <a:gd name="connsiteX65" fmla="*/ 4422155 w 9662615"/>
              <a:gd name="connsiteY65" fmla="*/ 1542059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41612 w 9662615"/>
              <a:gd name="connsiteY64" fmla="*/ 1545262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595077 w 9662615"/>
              <a:gd name="connsiteY63" fmla="*/ 1552918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595077 w 9662615"/>
              <a:gd name="connsiteY63" fmla="*/ 1552918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3966659 w 9662615"/>
              <a:gd name="connsiteY68" fmla="*/ 1528913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96499"/>
              <a:gd name="connsiteX1" fmla="*/ 9662615 w 9662615"/>
              <a:gd name="connsiteY1" fmla="*/ 0 h 1596499"/>
              <a:gd name="connsiteX2" fmla="*/ 9662615 w 9662615"/>
              <a:gd name="connsiteY2" fmla="*/ 1280346 h 1596499"/>
              <a:gd name="connsiteX3" fmla="*/ 9658420 w 9662615"/>
              <a:gd name="connsiteY3" fmla="*/ 1280106 h 1596499"/>
              <a:gd name="connsiteX4" fmla="*/ 9469546 w 9662615"/>
              <a:gd name="connsiteY4" fmla="*/ 1289837 h 1596499"/>
              <a:gd name="connsiteX5" fmla="*/ 9385895 w 9662615"/>
              <a:gd name="connsiteY5" fmla="*/ 1269203 h 1596499"/>
              <a:gd name="connsiteX6" fmla="*/ 9144767 w 9662615"/>
              <a:gd name="connsiteY6" fmla="*/ 1264120 h 1596499"/>
              <a:gd name="connsiteX7" fmla="*/ 8837252 w 9662615"/>
              <a:gd name="connsiteY7" fmla="*/ 1350515 h 1596499"/>
              <a:gd name="connsiteX8" fmla="*/ 8705466 w 9662615"/>
              <a:gd name="connsiteY8" fmla="*/ 1342419 h 1596499"/>
              <a:gd name="connsiteX9" fmla="*/ 8652221 w 9662615"/>
              <a:gd name="connsiteY9" fmla="*/ 1326906 h 1596499"/>
              <a:gd name="connsiteX10" fmla="*/ 8632312 w 9662615"/>
              <a:gd name="connsiteY10" fmla="*/ 1326025 h 1596499"/>
              <a:gd name="connsiteX11" fmla="*/ 8591582 w 9662615"/>
              <a:gd name="connsiteY11" fmla="*/ 1341666 h 1596499"/>
              <a:gd name="connsiteX12" fmla="*/ 8537336 w 9662615"/>
              <a:gd name="connsiteY12" fmla="*/ 1341684 h 1596499"/>
              <a:gd name="connsiteX13" fmla="*/ 8472508 w 9662615"/>
              <a:gd name="connsiteY13" fmla="*/ 1363109 h 1596499"/>
              <a:gd name="connsiteX14" fmla="*/ 8258477 w 9662615"/>
              <a:gd name="connsiteY14" fmla="*/ 1370666 h 1596499"/>
              <a:gd name="connsiteX15" fmla="*/ 8197961 w 9662615"/>
              <a:gd name="connsiteY15" fmla="*/ 1392804 h 1596499"/>
              <a:gd name="connsiteX16" fmla="*/ 8171196 w 9662615"/>
              <a:gd name="connsiteY16" fmla="*/ 1397216 h 1596499"/>
              <a:gd name="connsiteX17" fmla="*/ 8127667 w 9662615"/>
              <a:gd name="connsiteY17" fmla="*/ 1418254 h 1596499"/>
              <a:gd name="connsiteX18" fmla="*/ 7974579 w 9662615"/>
              <a:gd name="connsiteY18" fmla="*/ 1383439 h 1596499"/>
              <a:gd name="connsiteX19" fmla="*/ 7768351 w 9662615"/>
              <a:gd name="connsiteY19" fmla="*/ 1395051 h 1596499"/>
              <a:gd name="connsiteX20" fmla="*/ 7635985 w 9662615"/>
              <a:gd name="connsiteY20" fmla="*/ 1386363 h 1596499"/>
              <a:gd name="connsiteX21" fmla="*/ 7466069 w 9662615"/>
              <a:gd name="connsiteY21" fmla="*/ 1377654 h 1596499"/>
              <a:gd name="connsiteX22" fmla="*/ 7355642 w 9662615"/>
              <a:gd name="connsiteY22" fmla="*/ 1407761 h 1596499"/>
              <a:gd name="connsiteX23" fmla="*/ 7151610 w 9662615"/>
              <a:gd name="connsiteY23" fmla="*/ 1397856 h 1596499"/>
              <a:gd name="connsiteX24" fmla="*/ 7082147 w 9662615"/>
              <a:gd name="connsiteY24" fmla="*/ 1406113 h 1596499"/>
              <a:gd name="connsiteX25" fmla="*/ 7014958 w 9662615"/>
              <a:gd name="connsiteY25" fmla="*/ 1396883 h 1596499"/>
              <a:gd name="connsiteX26" fmla="*/ 6907567 w 9662615"/>
              <a:gd name="connsiteY26" fmla="*/ 1419149 h 1596499"/>
              <a:gd name="connsiteX27" fmla="*/ 6748428 w 9662615"/>
              <a:gd name="connsiteY27" fmla="*/ 1420308 h 1596499"/>
              <a:gd name="connsiteX28" fmla="*/ 6654257 w 9662615"/>
              <a:gd name="connsiteY28" fmla="*/ 1424143 h 1596499"/>
              <a:gd name="connsiteX29" fmla="*/ 6620123 w 9662615"/>
              <a:gd name="connsiteY29" fmla="*/ 1430535 h 1596499"/>
              <a:gd name="connsiteX30" fmla="*/ 6571355 w 9662615"/>
              <a:gd name="connsiteY30" fmla="*/ 1436144 h 1596499"/>
              <a:gd name="connsiteX31" fmla="*/ 6486557 w 9662615"/>
              <a:gd name="connsiteY31" fmla="*/ 1449861 h 1596499"/>
              <a:gd name="connsiteX32" fmla="*/ 6370419 w 9662615"/>
              <a:gd name="connsiteY32" fmla="*/ 1461649 h 1596499"/>
              <a:gd name="connsiteX33" fmla="*/ 6278839 w 9662615"/>
              <a:gd name="connsiteY33" fmla="*/ 1449160 h 1596499"/>
              <a:gd name="connsiteX34" fmla="*/ 6272455 w 9662615"/>
              <a:gd name="connsiteY34" fmla="*/ 1453191 h 1596499"/>
              <a:gd name="connsiteX35" fmla="*/ 6212659 w 9662615"/>
              <a:gd name="connsiteY35" fmla="*/ 1454850 h 1596499"/>
              <a:gd name="connsiteX36" fmla="*/ 6069317 w 9662615"/>
              <a:gd name="connsiteY36" fmla="*/ 1445838 h 1596499"/>
              <a:gd name="connsiteX37" fmla="*/ 5878477 w 9662615"/>
              <a:gd name="connsiteY37" fmla="*/ 1439180 h 1596499"/>
              <a:gd name="connsiteX38" fmla="*/ 5838387 w 9662615"/>
              <a:gd name="connsiteY38" fmla="*/ 1444679 h 1596499"/>
              <a:gd name="connsiteX39" fmla="*/ 5771136 w 9662615"/>
              <a:gd name="connsiteY39" fmla="*/ 1453639 h 1596499"/>
              <a:gd name="connsiteX40" fmla="*/ 5724081 w 9662615"/>
              <a:gd name="connsiteY40" fmla="*/ 1470431 h 1596499"/>
              <a:gd name="connsiteX41" fmla="*/ 5666577 w 9662615"/>
              <a:gd name="connsiteY41" fmla="*/ 1473921 h 1596499"/>
              <a:gd name="connsiteX42" fmla="*/ 5649068 w 9662615"/>
              <a:gd name="connsiteY42" fmla="*/ 1461676 h 1596499"/>
              <a:gd name="connsiteX43" fmla="*/ 5588902 w 9662615"/>
              <a:gd name="connsiteY43" fmla="*/ 1469647 h 1596499"/>
              <a:gd name="connsiteX44" fmla="*/ 5498090 w 9662615"/>
              <a:gd name="connsiteY44" fmla="*/ 1483173 h 1596499"/>
              <a:gd name="connsiteX45" fmla="*/ 5444641 w 9662615"/>
              <a:gd name="connsiteY45" fmla="*/ 1487602 h 1596499"/>
              <a:gd name="connsiteX46" fmla="*/ 5299812 w 9662615"/>
              <a:gd name="connsiteY46" fmla="*/ 1503362 h 1596499"/>
              <a:gd name="connsiteX47" fmla="*/ 5213947 w 9662615"/>
              <a:gd name="connsiteY47" fmla="*/ 1516637 h 1596499"/>
              <a:gd name="connsiteX48" fmla="*/ 5090342 w 9662615"/>
              <a:gd name="connsiteY48" fmla="*/ 1546680 h 1596499"/>
              <a:gd name="connsiteX49" fmla="*/ 5129812 w 9662615"/>
              <a:gd name="connsiteY49" fmla="*/ 1521277 h 1596499"/>
              <a:gd name="connsiteX50" fmla="*/ 5059484 w 9662615"/>
              <a:gd name="connsiteY50" fmla="*/ 1546802 h 1596499"/>
              <a:gd name="connsiteX51" fmla="*/ 5038524 w 9662615"/>
              <a:gd name="connsiteY51" fmla="*/ 1545675 h 1596499"/>
              <a:gd name="connsiteX52" fmla="*/ 5026564 w 9662615"/>
              <a:gd name="connsiteY52" fmla="*/ 1545376 h 1596499"/>
              <a:gd name="connsiteX53" fmla="*/ 4969433 w 9662615"/>
              <a:gd name="connsiteY53" fmla="*/ 1550865 h 1596499"/>
              <a:gd name="connsiteX54" fmla="*/ 4929254 w 9662615"/>
              <a:gd name="connsiteY54" fmla="*/ 1563452 h 1596499"/>
              <a:gd name="connsiteX55" fmla="*/ 4871726 w 9662615"/>
              <a:gd name="connsiteY55" fmla="*/ 1570584 h 1596499"/>
              <a:gd name="connsiteX56" fmla="*/ 4843267 w 9662615"/>
              <a:gd name="connsiteY56" fmla="*/ 1561459 h 1596499"/>
              <a:gd name="connsiteX57" fmla="*/ 4821058 w 9662615"/>
              <a:gd name="connsiteY57" fmla="*/ 1553078 h 1596499"/>
              <a:gd name="connsiteX58" fmla="*/ 4791466 w 9662615"/>
              <a:gd name="connsiteY58" fmla="*/ 1561324 h 1596499"/>
              <a:gd name="connsiteX59" fmla="*/ 4784247 w 9662615"/>
              <a:gd name="connsiteY59" fmla="*/ 1562342 h 1596499"/>
              <a:gd name="connsiteX60" fmla="*/ 4739309 w 9662615"/>
              <a:gd name="connsiteY60" fmla="*/ 1553948 h 1596499"/>
              <a:gd name="connsiteX61" fmla="*/ 4697562 w 9662615"/>
              <a:gd name="connsiteY61" fmla="*/ 1551206 h 1596499"/>
              <a:gd name="connsiteX62" fmla="*/ 4650737 w 9662615"/>
              <a:gd name="connsiteY62" fmla="*/ 1537381 h 1596499"/>
              <a:gd name="connsiteX63" fmla="*/ 4583150 w 9662615"/>
              <a:gd name="connsiteY63" fmla="*/ 1529064 h 1596499"/>
              <a:gd name="connsiteX64" fmla="*/ 4521734 w 9662615"/>
              <a:gd name="connsiteY64" fmla="*/ 1529359 h 1596499"/>
              <a:gd name="connsiteX65" fmla="*/ 4382398 w 9662615"/>
              <a:gd name="connsiteY65" fmla="*/ 1534108 h 1596499"/>
              <a:gd name="connsiteX66" fmla="*/ 4221826 w 9662615"/>
              <a:gd name="connsiteY66" fmla="*/ 1500972 h 1596499"/>
              <a:gd name="connsiteX67" fmla="*/ 4096601 w 9662615"/>
              <a:gd name="connsiteY67" fmla="*/ 1521563 h 1596499"/>
              <a:gd name="connsiteX68" fmla="*/ 3978586 w 9662615"/>
              <a:gd name="connsiteY68" fmla="*/ 1596499 h 1596499"/>
              <a:gd name="connsiteX69" fmla="*/ 3833906 w 9662615"/>
              <a:gd name="connsiteY69" fmla="*/ 1516637 h 1596499"/>
              <a:gd name="connsiteX70" fmla="*/ 3696258 w 9662615"/>
              <a:gd name="connsiteY70" fmla="*/ 1537563 h 1596499"/>
              <a:gd name="connsiteX71" fmla="*/ 3594070 w 9662615"/>
              <a:gd name="connsiteY71" fmla="*/ 1509422 h 1596499"/>
              <a:gd name="connsiteX72" fmla="*/ 3565233 w 9662615"/>
              <a:gd name="connsiteY72" fmla="*/ 1515122 h 1596499"/>
              <a:gd name="connsiteX73" fmla="*/ 3560267 w 9662615"/>
              <a:gd name="connsiteY73" fmla="*/ 1516288 h 1596499"/>
              <a:gd name="connsiteX74" fmla="*/ 3540258 w 9662615"/>
              <a:gd name="connsiteY74" fmla="*/ 1516976 h 1596499"/>
              <a:gd name="connsiteX75" fmla="*/ 3534780 w 9662615"/>
              <a:gd name="connsiteY75" fmla="*/ 1522141 h 1596499"/>
              <a:gd name="connsiteX76" fmla="*/ 3504783 w 9662615"/>
              <a:gd name="connsiteY76" fmla="*/ 1526739 h 1596499"/>
              <a:gd name="connsiteX77" fmla="*/ 3430805 w 9662615"/>
              <a:gd name="connsiteY77" fmla="*/ 1542521 h 1596499"/>
              <a:gd name="connsiteX78" fmla="*/ 3292707 w 9662615"/>
              <a:gd name="connsiteY78" fmla="*/ 1520490 h 1596499"/>
              <a:gd name="connsiteX79" fmla="*/ 3187872 w 9662615"/>
              <a:gd name="connsiteY79" fmla="*/ 1519991 h 1596499"/>
              <a:gd name="connsiteX80" fmla="*/ 3148026 w 9662615"/>
              <a:gd name="connsiteY80" fmla="*/ 1524777 h 1596499"/>
              <a:gd name="connsiteX81" fmla="*/ 3092394 w 9662615"/>
              <a:gd name="connsiteY81" fmla="*/ 1528115 h 1596499"/>
              <a:gd name="connsiteX82" fmla="*/ 2994200 w 9662615"/>
              <a:gd name="connsiteY82" fmla="*/ 1537857 h 1596499"/>
              <a:gd name="connsiteX83" fmla="*/ 2862301 w 9662615"/>
              <a:gd name="connsiteY83" fmla="*/ 1544250 h 1596499"/>
              <a:gd name="connsiteX84" fmla="*/ 2766335 w 9662615"/>
              <a:gd name="connsiteY84" fmla="*/ 1527662 h 1596499"/>
              <a:gd name="connsiteX85" fmla="*/ 2757836 w 9662615"/>
              <a:gd name="connsiteY85" fmla="*/ 1531371 h 1596499"/>
              <a:gd name="connsiteX86" fmla="*/ 2691555 w 9662615"/>
              <a:gd name="connsiteY86" fmla="*/ 1530283 h 1596499"/>
              <a:gd name="connsiteX87" fmla="*/ 2491676 w 9662615"/>
              <a:gd name="connsiteY87" fmla="*/ 1500859 h 1596499"/>
              <a:gd name="connsiteX88" fmla="*/ 2378036 w 9662615"/>
              <a:gd name="connsiteY88" fmla="*/ 1520645 h 1596499"/>
              <a:gd name="connsiteX89" fmla="*/ 2284269 w 9662615"/>
              <a:gd name="connsiteY89" fmla="*/ 1503068 h 1596499"/>
              <a:gd name="connsiteX90" fmla="*/ 2207104 w 9662615"/>
              <a:gd name="connsiteY90" fmla="*/ 1508888 h 1596499"/>
              <a:gd name="connsiteX91" fmla="*/ 2149226 w 9662615"/>
              <a:gd name="connsiteY91" fmla="*/ 1523409 h 1596499"/>
              <a:gd name="connsiteX92" fmla="*/ 2084783 w 9662615"/>
              <a:gd name="connsiteY92" fmla="*/ 1524245 h 1596499"/>
              <a:gd name="connsiteX93" fmla="*/ 2070075 w 9662615"/>
              <a:gd name="connsiteY93" fmla="*/ 1511285 h 1596499"/>
              <a:gd name="connsiteX94" fmla="*/ 2001057 w 9662615"/>
              <a:gd name="connsiteY94" fmla="*/ 1516449 h 1596499"/>
              <a:gd name="connsiteX95" fmla="*/ 1896330 w 9662615"/>
              <a:gd name="connsiteY95" fmla="*/ 1525725 h 1596499"/>
              <a:gd name="connsiteX96" fmla="*/ 1835994 w 9662615"/>
              <a:gd name="connsiteY96" fmla="*/ 1527678 h 1596499"/>
              <a:gd name="connsiteX97" fmla="*/ 1671119 w 9662615"/>
              <a:gd name="connsiteY97" fmla="*/ 1536701 h 1596499"/>
              <a:gd name="connsiteX98" fmla="*/ 1601337 w 9662615"/>
              <a:gd name="connsiteY98" fmla="*/ 1548552 h 1596499"/>
              <a:gd name="connsiteX99" fmla="*/ 1407755 w 9662615"/>
              <a:gd name="connsiteY99" fmla="*/ 1571444 h 1596499"/>
              <a:gd name="connsiteX100" fmla="*/ 1271994 w 9662615"/>
              <a:gd name="connsiteY100" fmla="*/ 1579471 h 1596499"/>
              <a:gd name="connsiteX101" fmla="*/ 1249226 w 9662615"/>
              <a:gd name="connsiteY101" fmla="*/ 1583140 h 1596499"/>
              <a:gd name="connsiteX102" fmla="*/ 1217719 w 9662615"/>
              <a:gd name="connsiteY102" fmla="*/ 1580863 h 1596499"/>
              <a:gd name="connsiteX103" fmla="*/ 1091432 w 9662615"/>
              <a:gd name="connsiteY103" fmla="*/ 1571003 h 1596499"/>
              <a:gd name="connsiteX104" fmla="*/ 992039 w 9662615"/>
              <a:gd name="connsiteY104" fmla="*/ 1556662 h 1596499"/>
              <a:gd name="connsiteX105" fmla="*/ 868264 w 9662615"/>
              <a:gd name="connsiteY105" fmla="*/ 1566392 h 1596499"/>
              <a:gd name="connsiteX106" fmla="*/ 792765 w 9662615"/>
              <a:gd name="connsiteY106" fmla="*/ 1563102 h 1596499"/>
              <a:gd name="connsiteX107" fmla="*/ 669055 w 9662615"/>
              <a:gd name="connsiteY107" fmla="*/ 1543638 h 1596499"/>
              <a:gd name="connsiteX108" fmla="*/ 506152 w 9662615"/>
              <a:gd name="connsiteY108" fmla="*/ 1549124 h 1596499"/>
              <a:gd name="connsiteX109" fmla="*/ 472797 w 9662615"/>
              <a:gd name="connsiteY109" fmla="*/ 1568904 h 1596499"/>
              <a:gd name="connsiteX110" fmla="*/ 427864 w 9662615"/>
              <a:gd name="connsiteY110" fmla="*/ 1580848 h 1596499"/>
              <a:gd name="connsiteX111" fmla="*/ 408381 w 9662615"/>
              <a:gd name="connsiteY111" fmla="*/ 1552940 h 1596499"/>
              <a:gd name="connsiteX112" fmla="*/ 267163 w 9662615"/>
              <a:gd name="connsiteY112" fmla="*/ 1531913 h 1596499"/>
              <a:gd name="connsiteX113" fmla="*/ 196644 w 9662615"/>
              <a:gd name="connsiteY113" fmla="*/ 1524565 h 1596499"/>
              <a:gd name="connsiteX114" fmla="*/ 86819 w 9662615"/>
              <a:gd name="connsiteY114" fmla="*/ 1519517 h 1596499"/>
              <a:gd name="connsiteX115" fmla="*/ 53369 w 9662615"/>
              <a:gd name="connsiteY115" fmla="*/ 1516853 h 1596499"/>
              <a:gd name="connsiteX116" fmla="*/ 2359 w 9662615"/>
              <a:gd name="connsiteY116" fmla="*/ 1515247 h 1596499"/>
              <a:gd name="connsiteX117" fmla="*/ 0 w 9662615"/>
              <a:gd name="connsiteY117" fmla="*/ 1514932 h 1596499"/>
              <a:gd name="connsiteX118" fmla="*/ 0 w 9662615"/>
              <a:gd name="connsiteY118" fmla="*/ 0 h 1596499"/>
              <a:gd name="connsiteX0" fmla="*/ 0 w 9662615"/>
              <a:gd name="connsiteY0" fmla="*/ 0 h 1600474"/>
              <a:gd name="connsiteX1" fmla="*/ 9662615 w 9662615"/>
              <a:gd name="connsiteY1" fmla="*/ 0 h 1600474"/>
              <a:gd name="connsiteX2" fmla="*/ 9662615 w 9662615"/>
              <a:gd name="connsiteY2" fmla="*/ 1280346 h 1600474"/>
              <a:gd name="connsiteX3" fmla="*/ 9658420 w 9662615"/>
              <a:gd name="connsiteY3" fmla="*/ 1280106 h 1600474"/>
              <a:gd name="connsiteX4" fmla="*/ 9469546 w 9662615"/>
              <a:gd name="connsiteY4" fmla="*/ 1289837 h 1600474"/>
              <a:gd name="connsiteX5" fmla="*/ 9385895 w 9662615"/>
              <a:gd name="connsiteY5" fmla="*/ 1269203 h 1600474"/>
              <a:gd name="connsiteX6" fmla="*/ 9144767 w 9662615"/>
              <a:gd name="connsiteY6" fmla="*/ 1264120 h 1600474"/>
              <a:gd name="connsiteX7" fmla="*/ 8837252 w 9662615"/>
              <a:gd name="connsiteY7" fmla="*/ 1350515 h 1600474"/>
              <a:gd name="connsiteX8" fmla="*/ 8705466 w 9662615"/>
              <a:gd name="connsiteY8" fmla="*/ 1342419 h 1600474"/>
              <a:gd name="connsiteX9" fmla="*/ 8652221 w 9662615"/>
              <a:gd name="connsiteY9" fmla="*/ 1326906 h 1600474"/>
              <a:gd name="connsiteX10" fmla="*/ 8632312 w 9662615"/>
              <a:gd name="connsiteY10" fmla="*/ 1326025 h 1600474"/>
              <a:gd name="connsiteX11" fmla="*/ 8591582 w 9662615"/>
              <a:gd name="connsiteY11" fmla="*/ 1341666 h 1600474"/>
              <a:gd name="connsiteX12" fmla="*/ 8537336 w 9662615"/>
              <a:gd name="connsiteY12" fmla="*/ 1341684 h 1600474"/>
              <a:gd name="connsiteX13" fmla="*/ 8472508 w 9662615"/>
              <a:gd name="connsiteY13" fmla="*/ 1363109 h 1600474"/>
              <a:gd name="connsiteX14" fmla="*/ 8258477 w 9662615"/>
              <a:gd name="connsiteY14" fmla="*/ 1370666 h 1600474"/>
              <a:gd name="connsiteX15" fmla="*/ 8197961 w 9662615"/>
              <a:gd name="connsiteY15" fmla="*/ 1392804 h 1600474"/>
              <a:gd name="connsiteX16" fmla="*/ 8171196 w 9662615"/>
              <a:gd name="connsiteY16" fmla="*/ 1397216 h 1600474"/>
              <a:gd name="connsiteX17" fmla="*/ 8127667 w 9662615"/>
              <a:gd name="connsiteY17" fmla="*/ 1418254 h 1600474"/>
              <a:gd name="connsiteX18" fmla="*/ 7974579 w 9662615"/>
              <a:gd name="connsiteY18" fmla="*/ 1383439 h 1600474"/>
              <a:gd name="connsiteX19" fmla="*/ 7768351 w 9662615"/>
              <a:gd name="connsiteY19" fmla="*/ 1395051 h 1600474"/>
              <a:gd name="connsiteX20" fmla="*/ 7635985 w 9662615"/>
              <a:gd name="connsiteY20" fmla="*/ 1386363 h 1600474"/>
              <a:gd name="connsiteX21" fmla="*/ 7466069 w 9662615"/>
              <a:gd name="connsiteY21" fmla="*/ 1377654 h 1600474"/>
              <a:gd name="connsiteX22" fmla="*/ 7355642 w 9662615"/>
              <a:gd name="connsiteY22" fmla="*/ 1407761 h 1600474"/>
              <a:gd name="connsiteX23" fmla="*/ 7151610 w 9662615"/>
              <a:gd name="connsiteY23" fmla="*/ 1397856 h 1600474"/>
              <a:gd name="connsiteX24" fmla="*/ 7082147 w 9662615"/>
              <a:gd name="connsiteY24" fmla="*/ 1406113 h 1600474"/>
              <a:gd name="connsiteX25" fmla="*/ 7014958 w 9662615"/>
              <a:gd name="connsiteY25" fmla="*/ 1396883 h 1600474"/>
              <a:gd name="connsiteX26" fmla="*/ 6907567 w 9662615"/>
              <a:gd name="connsiteY26" fmla="*/ 1419149 h 1600474"/>
              <a:gd name="connsiteX27" fmla="*/ 6748428 w 9662615"/>
              <a:gd name="connsiteY27" fmla="*/ 1420308 h 1600474"/>
              <a:gd name="connsiteX28" fmla="*/ 6654257 w 9662615"/>
              <a:gd name="connsiteY28" fmla="*/ 1424143 h 1600474"/>
              <a:gd name="connsiteX29" fmla="*/ 6620123 w 9662615"/>
              <a:gd name="connsiteY29" fmla="*/ 1430535 h 1600474"/>
              <a:gd name="connsiteX30" fmla="*/ 6571355 w 9662615"/>
              <a:gd name="connsiteY30" fmla="*/ 1436144 h 1600474"/>
              <a:gd name="connsiteX31" fmla="*/ 6486557 w 9662615"/>
              <a:gd name="connsiteY31" fmla="*/ 1449861 h 1600474"/>
              <a:gd name="connsiteX32" fmla="*/ 6370419 w 9662615"/>
              <a:gd name="connsiteY32" fmla="*/ 1461649 h 1600474"/>
              <a:gd name="connsiteX33" fmla="*/ 6278839 w 9662615"/>
              <a:gd name="connsiteY33" fmla="*/ 1449160 h 1600474"/>
              <a:gd name="connsiteX34" fmla="*/ 6272455 w 9662615"/>
              <a:gd name="connsiteY34" fmla="*/ 1453191 h 1600474"/>
              <a:gd name="connsiteX35" fmla="*/ 6212659 w 9662615"/>
              <a:gd name="connsiteY35" fmla="*/ 1454850 h 1600474"/>
              <a:gd name="connsiteX36" fmla="*/ 6069317 w 9662615"/>
              <a:gd name="connsiteY36" fmla="*/ 1445838 h 1600474"/>
              <a:gd name="connsiteX37" fmla="*/ 5878477 w 9662615"/>
              <a:gd name="connsiteY37" fmla="*/ 1439180 h 1600474"/>
              <a:gd name="connsiteX38" fmla="*/ 5838387 w 9662615"/>
              <a:gd name="connsiteY38" fmla="*/ 1444679 h 1600474"/>
              <a:gd name="connsiteX39" fmla="*/ 5771136 w 9662615"/>
              <a:gd name="connsiteY39" fmla="*/ 1453639 h 1600474"/>
              <a:gd name="connsiteX40" fmla="*/ 5724081 w 9662615"/>
              <a:gd name="connsiteY40" fmla="*/ 1470431 h 1600474"/>
              <a:gd name="connsiteX41" fmla="*/ 5666577 w 9662615"/>
              <a:gd name="connsiteY41" fmla="*/ 1473921 h 1600474"/>
              <a:gd name="connsiteX42" fmla="*/ 5649068 w 9662615"/>
              <a:gd name="connsiteY42" fmla="*/ 1461676 h 1600474"/>
              <a:gd name="connsiteX43" fmla="*/ 5588902 w 9662615"/>
              <a:gd name="connsiteY43" fmla="*/ 1469647 h 1600474"/>
              <a:gd name="connsiteX44" fmla="*/ 5498090 w 9662615"/>
              <a:gd name="connsiteY44" fmla="*/ 1483173 h 1600474"/>
              <a:gd name="connsiteX45" fmla="*/ 5444641 w 9662615"/>
              <a:gd name="connsiteY45" fmla="*/ 1487602 h 1600474"/>
              <a:gd name="connsiteX46" fmla="*/ 5299812 w 9662615"/>
              <a:gd name="connsiteY46" fmla="*/ 1503362 h 1600474"/>
              <a:gd name="connsiteX47" fmla="*/ 5213947 w 9662615"/>
              <a:gd name="connsiteY47" fmla="*/ 1516637 h 1600474"/>
              <a:gd name="connsiteX48" fmla="*/ 5090342 w 9662615"/>
              <a:gd name="connsiteY48" fmla="*/ 1546680 h 1600474"/>
              <a:gd name="connsiteX49" fmla="*/ 5129812 w 9662615"/>
              <a:gd name="connsiteY49" fmla="*/ 1521277 h 1600474"/>
              <a:gd name="connsiteX50" fmla="*/ 5059484 w 9662615"/>
              <a:gd name="connsiteY50" fmla="*/ 1546802 h 1600474"/>
              <a:gd name="connsiteX51" fmla="*/ 5038524 w 9662615"/>
              <a:gd name="connsiteY51" fmla="*/ 1545675 h 1600474"/>
              <a:gd name="connsiteX52" fmla="*/ 5026564 w 9662615"/>
              <a:gd name="connsiteY52" fmla="*/ 1545376 h 1600474"/>
              <a:gd name="connsiteX53" fmla="*/ 4969433 w 9662615"/>
              <a:gd name="connsiteY53" fmla="*/ 1550865 h 1600474"/>
              <a:gd name="connsiteX54" fmla="*/ 4929254 w 9662615"/>
              <a:gd name="connsiteY54" fmla="*/ 1563452 h 1600474"/>
              <a:gd name="connsiteX55" fmla="*/ 4871726 w 9662615"/>
              <a:gd name="connsiteY55" fmla="*/ 1570584 h 1600474"/>
              <a:gd name="connsiteX56" fmla="*/ 4843267 w 9662615"/>
              <a:gd name="connsiteY56" fmla="*/ 1561459 h 1600474"/>
              <a:gd name="connsiteX57" fmla="*/ 4821058 w 9662615"/>
              <a:gd name="connsiteY57" fmla="*/ 1553078 h 1600474"/>
              <a:gd name="connsiteX58" fmla="*/ 4791466 w 9662615"/>
              <a:gd name="connsiteY58" fmla="*/ 1561324 h 1600474"/>
              <a:gd name="connsiteX59" fmla="*/ 4784247 w 9662615"/>
              <a:gd name="connsiteY59" fmla="*/ 1562342 h 1600474"/>
              <a:gd name="connsiteX60" fmla="*/ 4739309 w 9662615"/>
              <a:gd name="connsiteY60" fmla="*/ 1553948 h 1600474"/>
              <a:gd name="connsiteX61" fmla="*/ 4697562 w 9662615"/>
              <a:gd name="connsiteY61" fmla="*/ 1551206 h 1600474"/>
              <a:gd name="connsiteX62" fmla="*/ 4650737 w 9662615"/>
              <a:gd name="connsiteY62" fmla="*/ 1537381 h 1600474"/>
              <a:gd name="connsiteX63" fmla="*/ 4583150 w 9662615"/>
              <a:gd name="connsiteY63" fmla="*/ 1529064 h 1600474"/>
              <a:gd name="connsiteX64" fmla="*/ 4521734 w 9662615"/>
              <a:gd name="connsiteY64" fmla="*/ 1529359 h 1600474"/>
              <a:gd name="connsiteX65" fmla="*/ 4382398 w 9662615"/>
              <a:gd name="connsiteY65" fmla="*/ 1534108 h 1600474"/>
              <a:gd name="connsiteX66" fmla="*/ 4221826 w 9662615"/>
              <a:gd name="connsiteY66" fmla="*/ 1500972 h 1600474"/>
              <a:gd name="connsiteX67" fmla="*/ 4096601 w 9662615"/>
              <a:gd name="connsiteY67" fmla="*/ 1521563 h 1600474"/>
              <a:gd name="connsiteX68" fmla="*/ 4046172 w 9662615"/>
              <a:gd name="connsiteY68" fmla="*/ 1600474 h 1600474"/>
              <a:gd name="connsiteX69" fmla="*/ 3833906 w 9662615"/>
              <a:gd name="connsiteY69" fmla="*/ 1516637 h 1600474"/>
              <a:gd name="connsiteX70" fmla="*/ 3696258 w 9662615"/>
              <a:gd name="connsiteY70" fmla="*/ 1537563 h 1600474"/>
              <a:gd name="connsiteX71" fmla="*/ 3594070 w 9662615"/>
              <a:gd name="connsiteY71" fmla="*/ 1509422 h 1600474"/>
              <a:gd name="connsiteX72" fmla="*/ 3565233 w 9662615"/>
              <a:gd name="connsiteY72" fmla="*/ 1515122 h 1600474"/>
              <a:gd name="connsiteX73" fmla="*/ 3560267 w 9662615"/>
              <a:gd name="connsiteY73" fmla="*/ 1516288 h 1600474"/>
              <a:gd name="connsiteX74" fmla="*/ 3540258 w 9662615"/>
              <a:gd name="connsiteY74" fmla="*/ 1516976 h 1600474"/>
              <a:gd name="connsiteX75" fmla="*/ 3534780 w 9662615"/>
              <a:gd name="connsiteY75" fmla="*/ 1522141 h 1600474"/>
              <a:gd name="connsiteX76" fmla="*/ 3504783 w 9662615"/>
              <a:gd name="connsiteY76" fmla="*/ 1526739 h 1600474"/>
              <a:gd name="connsiteX77" fmla="*/ 3430805 w 9662615"/>
              <a:gd name="connsiteY77" fmla="*/ 1542521 h 1600474"/>
              <a:gd name="connsiteX78" fmla="*/ 3292707 w 9662615"/>
              <a:gd name="connsiteY78" fmla="*/ 1520490 h 1600474"/>
              <a:gd name="connsiteX79" fmla="*/ 3187872 w 9662615"/>
              <a:gd name="connsiteY79" fmla="*/ 1519991 h 1600474"/>
              <a:gd name="connsiteX80" fmla="*/ 3148026 w 9662615"/>
              <a:gd name="connsiteY80" fmla="*/ 1524777 h 1600474"/>
              <a:gd name="connsiteX81" fmla="*/ 3092394 w 9662615"/>
              <a:gd name="connsiteY81" fmla="*/ 1528115 h 1600474"/>
              <a:gd name="connsiteX82" fmla="*/ 2994200 w 9662615"/>
              <a:gd name="connsiteY82" fmla="*/ 1537857 h 1600474"/>
              <a:gd name="connsiteX83" fmla="*/ 2862301 w 9662615"/>
              <a:gd name="connsiteY83" fmla="*/ 1544250 h 1600474"/>
              <a:gd name="connsiteX84" fmla="*/ 2766335 w 9662615"/>
              <a:gd name="connsiteY84" fmla="*/ 1527662 h 1600474"/>
              <a:gd name="connsiteX85" fmla="*/ 2757836 w 9662615"/>
              <a:gd name="connsiteY85" fmla="*/ 1531371 h 1600474"/>
              <a:gd name="connsiteX86" fmla="*/ 2691555 w 9662615"/>
              <a:gd name="connsiteY86" fmla="*/ 1530283 h 1600474"/>
              <a:gd name="connsiteX87" fmla="*/ 2491676 w 9662615"/>
              <a:gd name="connsiteY87" fmla="*/ 1500859 h 1600474"/>
              <a:gd name="connsiteX88" fmla="*/ 2378036 w 9662615"/>
              <a:gd name="connsiteY88" fmla="*/ 1520645 h 1600474"/>
              <a:gd name="connsiteX89" fmla="*/ 2284269 w 9662615"/>
              <a:gd name="connsiteY89" fmla="*/ 1503068 h 1600474"/>
              <a:gd name="connsiteX90" fmla="*/ 2207104 w 9662615"/>
              <a:gd name="connsiteY90" fmla="*/ 1508888 h 1600474"/>
              <a:gd name="connsiteX91" fmla="*/ 2149226 w 9662615"/>
              <a:gd name="connsiteY91" fmla="*/ 1523409 h 1600474"/>
              <a:gd name="connsiteX92" fmla="*/ 2084783 w 9662615"/>
              <a:gd name="connsiteY92" fmla="*/ 1524245 h 1600474"/>
              <a:gd name="connsiteX93" fmla="*/ 2070075 w 9662615"/>
              <a:gd name="connsiteY93" fmla="*/ 1511285 h 1600474"/>
              <a:gd name="connsiteX94" fmla="*/ 2001057 w 9662615"/>
              <a:gd name="connsiteY94" fmla="*/ 1516449 h 1600474"/>
              <a:gd name="connsiteX95" fmla="*/ 1896330 w 9662615"/>
              <a:gd name="connsiteY95" fmla="*/ 1525725 h 1600474"/>
              <a:gd name="connsiteX96" fmla="*/ 1835994 w 9662615"/>
              <a:gd name="connsiteY96" fmla="*/ 1527678 h 1600474"/>
              <a:gd name="connsiteX97" fmla="*/ 1671119 w 9662615"/>
              <a:gd name="connsiteY97" fmla="*/ 1536701 h 1600474"/>
              <a:gd name="connsiteX98" fmla="*/ 1601337 w 9662615"/>
              <a:gd name="connsiteY98" fmla="*/ 1548552 h 1600474"/>
              <a:gd name="connsiteX99" fmla="*/ 1407755 w 9662615"/>
              <a:gd name="connsiteY99" fmla="*/ 1571444 h 1600474"/>
              <a:gd name="connsiteX100" fmla="*/ 1271994 w 9662615"/>
              <a:gd name="connsiteY100" fmla="*/ 1579471 h 1600474"/>
              <a:gd name="connsiteX101" fmla="*/ 1249226 w 9662615"/>
              <a:gd name="connsiteY101" fmla="*/ 1583140 h 1600474"/>
              <a:gd name="connsiteX102" fmla="*/ 1217719 w 9662615"/>
              <a:gd name="connsiteY102" fmla="*/ 1580863 h 1600474"/>
              <a:gd name="connsiteX103" fmla="*/ 1091432 w 9662615"/>
              <a:gd name="connsiteY103" fmla="*/ 1571003 h 1600474"/>
              <a:gd name="connsiteX104" fmla="*/ 992039 w 9662615"/>
              <a:gd name="connsiteY104" fmla="*/ 1556662 h 1600474"/>
              <a:gd name="connsiteX105" fmla="*/ 868264 w 9662615"/>
              <a:gd name="connsiteY105" fmla="*/ 1566392 h 1600474"/>
              <a:gd name="connsiteX106" fmla="*/ 792765 w 9662615"/>
              <a:gd name="connsiteY106" fmla="*/ 1563102 h 1600474"/>
              <a:gd name="connsiteX107" fmla="*/ 669055 w 9662615"/>
              <a:gd name="connsiteY107" fmla="*/ 1543638 h 1600474"/>
              <a:gd name="connsiteX108" fmla="*/ 506152 w 9662615"/>
              <a:gd name="connsiteY108" fmla="*/ 1549124 h 1600474"/>
              <a:gd name="connsiteX109" fmla="*/ 472797 w 9662615"/>
              <a:gd name="connsiteY109" fmla="*/ 1568904 h 1600474"/>
              <a:gd name="connsiteX110" fmla="*/ 427864 w 9662615"/>
              <a:gd name="connsiteY110" fmla="*/ 1580848 h 1600474"/>
              <a:gd name="connsiteX111" fmla="*/ 408381 w 9662615"/>
              <a:gd name="connsiteY111" fmla="*/ 1552940 h 1600474"/>
              <a:gd name="connsiteX112" fmla="*/ 267163 w 9662615"/>
              <a:gd name="connsiteY112" fmla="*/ 1531913 h 1600474"/>
              <a:gd name="connsiteX113" fmla="*/ 196644 w 9662615"/>
              <a:gd name="connsiteY113" fmla="*/ 1524565 h 1600474"/>
              <a:gd name="connsiteX114" fmla="*/ 86819 w 9662615"/>
              <a:gd name="connsiteY114" fmla="*/ 1519517 h 1600474"/>
              <a:gd name="connsiteX115" fmla="*/ 53369 w 9662615"/>
              <a:gd name="connsiteY115" fmla="*/ 1516853 h 1600474"/>
              <a:gd name="connsiteX116" fmla="*/ 2359 w 9662615"/>
              <a:gd name="connsiteY116" fmla="*/ 1515247 h 1600474"/>
              <a:gd name="connsiteX117" fmla="*/ 0 w 9662615"/>
              <a:gd name="connsiteY117" fmla="*/ 1514932 h 1600474"/>
              <a:gd name="connsiteX118" fmla="*/ 0 w 9662615"/>
              <a:gd name="connsiteY118" fmla="*/ 0 h 1600474"/>
              <a:gd name="connsiteX0" fmla="*/ 0 w 9662615"/>
              <a:gd name="connsiteY0" fmla="*/ 0 h 1679987"/>
              <a:gd name="connsiteX1" fmla="*/ 9662615 w 9662615"/>
              <a:gd name="connsiteY1" fmla="*/ 0 h 1679987"/>
              <a:gd name="connsiteX2" fmla="*/ 9662615 w 9662615"/>
              <a:gd name="connsiteY2" fmla="*/ 1280346 h 1679987"/>
              <a:gd name="connsiteX3" fmla="*/ 9658420 w 9662615"/>
              <a:gd name="connsiteY3" fmla="*/ 1280106 h 1679987"/>
              <a:gd name="connsiteX4" fmla="*/ 9469546 w 9662615"/>
              <a:gd name="connsiteY4" fmla="*/ 1289837 h 1679987"/>
              <a:gd name="connsiteX5" fmla="*/ 9385895 w 9662615"/>
              <a:gd name="connsiteY5" fmla="*/ 1269203 h 1679987"/>
              <a:gd name="connsiteX6" fmla="*/ 9144767 w 9662615"/>
              <a:gd name="connsiteY6" fmla="*/ 1264120 h 1679987"/>
              <a:gd name="connsiteX7" fmla="*/ 8837252 w 9662615"/>
              <a:gd name="connsiteY7" fmla="*/ 1350515 h 1679987"/>
              <a:gd name="connsiteX8" fmla="*/ 8705466 w 9662615"/>
              <a:gd name="connsiteY8" fmla="*/ 1342419 h 1679987"/>
              <a:gd name="connsiteX9" fmla="*/ 8652221 w 9662615"/>
              <a:gd name="connsiteY9" fmla="*/ 1326906 h 1679987"/>
              <a:gd name="connsiteX10" fmla="*/ 8632312 w 9662615"/>
              <a:gd name="connsiteY10" fmla="*/ 1326025 h 1679987"/>
              <a:gd name="connsiteX11" fmla="*/ 8591582 w 9662615"/>
              <a:gd name="connsiteY11" fmla="*/ 1341666 h 1679987"/>
              <a:gd name="connsiteX12" fmla="*/ 8537336 w 9662615"/>
              <a:gd name="connsiteY12" fmla="*/ 1341684 h 1679987"/>
              <a:gd name="connsiteX13" fmla="*/ 8472508 w 9662615"/>
              <a:gd name="connsiteY13" fmla="*/ 1363109 h 1679987"/>
              <a:gd name="connsiteX14" fmla="*/ 8258477 w 9662615"/>
              <a:gd name="connsiteY14" fmla="*/ 1370666 h 1679987"/>
              <a:gd name="connsiteX15" fmla="*/ 8197961 w 9662615"/>
              <a:gd name="connsiteY15" fmla="*/ 1392804 h 1679987"/>
              <a:gd name="connsiteX16" fmla="*/ 8171196 w 9662615"/>
              <a:gd name="connsiteY16" fmla="*/ 1397216 h 1679987"/>
              <a:gd name="connsiteX17" fmla="*/ 8127667 w 9662615"/>
              <a:gd name="connsiteY17" fmla="*/ 1418254 h 1679987"/>
              <a:gd name="connsiteX18" fmla="*/ 7974579 w 9662615"/>
              <a:gd name="connsiteY18" fmla="*/ 1383439 h 1679987"/>
              <a:gd name="connsiteX19" fmla="*/ 7768351 w 9662615"/>
              <a:gd name="connsiteY19" fmla="*/ 1395051 h 1679987"/>
              <a:gd name="connsiteX20" fmla="*/ 7635985 w 9662615"/>
              <a:gd name="connsiteY20" fmla="*/ 1386363 h 1679987"/>
              <a:gd name="connsiteX21" fmla="*/ 7466069 w 9662615"/>
              <a:gd name="connsiteY21" fmla="*/ 1377654 h 1679987"/>
              <a:gd name="connsiteX22" fmla="*/ 7355642 w 9662615"/>
              <a:gd name="connsiteY22" fmla="*/ 1407761 h 1679987"/>
              <a:gd name="connsiteX23" fmla="*/ 7151610 w 9662615"/>
              <a:gd name="connsiteY23" fmla="*/ 1397856 h 1679987"/>
              <a:gd name="connsiteX24" fmla="*/ 7082147 w 9662615"/>
              <a:gd name="connsiteY24" fmla="*/ 1406113 h 1679987"/>
              <a:gd name="connsiteX25" fmla="*/ 7014958 w 9662615"/>
              <a:gd name="connsiteY25" fmla="*/ 1396883 h 1679987"/>
              <a:gd name="connsiteX26" fmla="*/ 6907567 w 9662615"/>
              <a:gd name="connsiteY26" fmla="*/ 1419149 h 1679987"/>
              <a:gd name="connsiteX27" fmla="*/ 6748428 w 9662615"/>
              <a:gd name="connsiteY27" fmla="*/ 1420308 h 1679987"/>
              <a:gd name="connsiteX28" fmla="*/ 6654257 w 9662615"/>
              <a:gd name="connsiteY28" fmla="*/ 1424143 h 1679987"/>
              <a:gd name="connsiteX29" fmla="*/ 6620123 w 9662615"/>
              <a:gd name="connsiteY29" fmla="*/ 1430535 h 1679987"/>
              <a:gd name="connsiteX30" fmla="*/ 6571355 w 9662615"/>
              <a:gd name="connsiteY30" fmla="*/ 1436144 h 1679987"/>
              <a:gd name="connsiteX31" fmla="*/ 6486557 w 9662615"/>
              <a:gd name="connsiteY31" fmla="*/ 1449861 h 1679987"/>
              <a:gd name="connsiteX32" fmla="*/ 6370419 w 9662615"/>
              <a:gd name="connsiteY32" fmla="*/ 1461649 h 1679987"/>
              <a:gd name="connsiteX33" fmla="*/ 6278839 w 9662615"/>
              <a:gd name="connsiteY33" fmla="*/ 1449160 h 1679987"/>
              <a:gd name="connsiteX34" fmla="*/ 6272455 w 9662615"/>
              <a:gd name="connsiteY34" fmla="*/ 1453191 h 1679987"/>
              <a:gd name="connsiteX35" fmla="*/ 6212659 w 9662615"/>
              <a:gd name="connsiteY35" fmla="*/ 1454850 h 1679987"/>
              <a:gd name="connsiteX36" fmla="*/ 6069317 w 9662615"/>
              <a:gd name="connsiteY36" fmla="*/ 1445838 h 1679987"/>
              <a:gd name="connsiteX37" fmla="*/ 5878477 w 9662615"/>
              <a:gd name="connsiteY37" fmla="*/ 1439180 h 1679987"/>
              <a:gd name="connsiteX38" fmla="*/ 5838387 w 9662615"/>
              <a:gd name="connsiteY38" fmla="*/ 1444679 h 1679987"/>
              <a:gd name="connsiteX39" fmla="*/ 5771136 w 9662615"/>
              <a:gd name="connsiteY39" fmla="*/ 1453639 h 1679987"/>
              <a:gd name="connsiteX40" fmla="*/ 5724081 w 9662615"/>
              <a:gd name="connsiteY40" fmla="*/ 1470431 h 1679987"/>
              <a:gd name="connsiteX41" fmla="*/ 5666577 w 9662615"/>
              <a:gd name="connsiteY41" fmla="*/ 1473921 h 1679987"/>
              <a:gd name="connsiteX42" fmla="*/ 5649068 w 9662615"/>
              <a:gd name="connsiteY42" fmla="*/ 1461676 h 1679987"/>
              <a:gd name="connsiteX43" fmla="*/ 5588902 w 9662615"/>
              <a:gd name="connsiteY43" fmla="*/ 1469647 h 1679987"/>
              <a:gd name="connsiteX44" fmla="*/ 5498090 w 9662615"/>
              <a:gd name="connsiteY44" fmla="*/ 1483173 h 1679987"/>
              <a:gd name="connsiteX45" fmla="*/ 5444641 w 9662615"/>
              <a:gd name="connsiteY45" fmla="*/ 1487602 h 1679987"/>
              <a:gd name="connsiteX46" fmla="*/ 5299812 w 9662615"/>
              <a:gd name="connsiteY46" fmla="*/ 1503362 h 1679987"/>
              <a:gd name="connsiteX47" fmla="*/ 5213947 w 9662615"/>
              <a:gd name="connsiteY47" fmla="*/ 1516637 h 1679987"/>
              <a:gd name="connsiteX48" fmla="*/ 5090342 w 9662615"/>
              <a:gd name="connsiteY48" fmla="*/ 1546680 h 1679987"/>
              <a:gd name="connsiteX49" fmla="*/ 5129812 w 9662615"/>
              <a:gd name="connsiteY49" fmla="*/ 1521277 h 1679987"/>
              <a:gd name="connsiteX50" fmla="*/ 5059484 w 9662615"/>
              <a:gd name="connsiteY50" fmla="*/ 1546802 h 1679987"/>
              <a:gd name="connsiteX51" fmla="*/ 5038524 w 9662615"/>
              <a:gd name="connsiteY51" fmla="*/ 1545675 h 1679987"/>
              <a:gd name="connsiteX52" fmla="*/ 5026564 w 9662615"/>
              <a:gd name="connsiteY52" fmla="*/ 1545376 h 1679987"/>
              <a:gd name="connsiteX53" fmla="*/ 4969433 w 9662615"/>
              <a:gd name="connsiteY53" fmla="*/ 1550865 h 1679987"/>
              <a:gd name="connsiteX54" fmla="*/ 4929254 w 9662615"/>
              <a:gd name="connsiteY54" fmla="*/ 1563452 h 1679987"/>
              <a:gd name="connsiteX55" fmla="*/ 4871726 w 9662615"/>
              <a:gd name="connsiteY55" fmla="*/ 1570584 h 1679987"/>
              <a:gd name="connsiteX56" fmla="*/ 4843267 w 9662615"/>
              <a:gd name="connsiteY56" fmla="*/ 1561459 h 1679987"/>
              <a:gd name="connsiteX57" fmla="*/ 4821058 w 9662615"/>
              <a:gd name="connsiteY57" fmla="*/ 1553078 h 1679987"/>
              <a:gd name="connsiteX58" fmla="*/ 4791466 w 9662615"/>
              <a:gd name="connsiteY58" fmla="*/ 1561324 h 1679987"/>
              <a:gd name="connsiteX59" fmla="*/ 4784247 w 9662615"/>
              <a:gd name="connsiteY59" fmla="*/ 1562342 h 1679987"/>
              <a:gd name="connsiteX60" fmla="*/ 4739309 w 9662615"/>
              <a:gd name="connsiteY60" fmla="*/ 1553948 h 1679987"/>
              <a:gd name="connsiteX61" fmla="*/ 4697562 w 9662615"/>
              <a:gd name="connsiteY61" fmla="*/ 1551206 h 1679987"/>
              <a:gd name="connsiteX62" fmla="*/ 4650737 w 9662615"/>
              <a:gd name="connsiteY62" fmla="*/ 1537381 h 1679987"/>
              <a:gd name="connsiteX63" fmla="*/ 4583150 w 9662615"/>
              <a:gd name="connsiteY63" fmla="*/ 1529064 h 1679987"/>
              <a:gd name="connsiteX64" fmla="*/ 4521734 w 9662615"/>
              <a:gd name="connsiteY64" fmla="*/ 1529359 h 1679987"/>
              <a:gd name="connsiteX65" fmla="*/ 4382398 w 9662615"/>
              <a:gd name="connsiteY65" fmla="*/ 1534108 h 1679987"/>
              <a:gd name="connsiteX66" fmla="*/ 4221826 w 9662615"/>
              <a:gd name="connsiteY66" fmla="*/ 1500972 h 1679987"/>
              <a:gd name="connsiteX67" fmla="*/ 4096601 w 9662615"/>
              <a:gd name="connsiteY67" fmla="*/ 1521563 h 1679987"/>
              <a:gd name="connsiteX68" fmla="*/ 3879195 w 9662615"/>
              <a:gd name="connsiteY68" fmla="*/ 1679987 h 1679987"/>
              <a:gd name="connsiteX69" fmla="*/ 3833906 w 9662615"/>
              <a:gd name="connsiteY69" fmla="*/ 1516637 h 1679987"/>
              <a:gd name="connsiteX70" fmla="*/ 3696258 w 9662615"/>
              <a:gd name="connsiteY70" fmla="*/ 1537563 h 1679987"/>
              <a:gd name="connsiteX71" fmla="*/ 3594070 w 9662615"/>
              <a:gd name="connsiteY71" fmla="*/ 1509422 h 1679987"/>
              <a:gd name="connsiteX72" fmla="*/ 3565233 w 9662615"/>
              <a:gd name="connsiteY72" fmla="*/ 1515122 h 1679987"/>
              <a:gd name="connsiteX73" fmla="*/ 3560267 w 9662615"/>
              <a:gd name="connsiteY73" fmla="*/ 1516288 h 1679987"/>
              <a:gd name="connsiteX74" fmla="*/ 3540258 w 9662615"/>
              <a:gd name="connsiteY74" fmla="*/ 1516976 h 1679987"/>
              <a:gd name="connsiteX75" fmla="*/ 3534780 w 9662615"/>
              <a:gd name="connsiteY75" fmla="*/ 1522141 h 1679987"/>
              <a:gd name="connsiteX76" fmla="*/ 3504783 w 9662615"/>
              <a:gd name="connsiteY76" fmla="*/ 1526739 h 1679987"/>
              <a:gd name="connsiteX77" fmla="*/ 3430805 w 9662615"/>
              <a:gd name="connsiteY77" fmla="*/ 1542521 h 1679987"/>
              <a:gd name="connsiteX78" fmla="*/ 3292707 w 9662615"/>
              <a:gd name="connsiteY78" fmla="*/ 1520490 h 1679987"/>
              <a:gd name="connsiteX79" fmla="*/ 3187872 w 9662615"/>
              <a:gd name="connsiteY79" fmla="*/ 1519991 h 1679987"/>
              <a:gd name="connsiteX80" fmla="*/ 3148026 w 9662615"/>
              <a:gd name="connsiteY80" fmla="*/ 1524777 h 1679987"/>
              <a:gd name="connsiteX81" fmla="*/ 3092394 w 9662615"/>
              <a:gd name="connsiteY81" fmla="*/ 1528115 h 1679987"/>
              <a:gd name="connsiteX82" fmla="*/ 2994200 w 9662615"/>
              <a:gd name="connsiteY82" fmla="*/ 1537857 h 1679987"/>
              <a:gd name="connsiteX83" fmla="*/ 2862301 w 9662615"/>
              <a:gd name="connsiteY83" fmla="*/ 1544250 h 1679987"/>
              <a:gd name="connsiteX84" fmla="*/ 2766335 w 9662615"/>
              <a:gd name="connsiteY84" fmla="*/ 1527662 h 1679987"/>
              <a:gd name="connsiteX85" fmla="*/ 2757836 w 9662615"/>
              <a:gd name="connsiteY85" fmla="*/ 1531371 h 1679987"/>
              <a:gd name="connsiteX86" fmla="*/ 2691555 w 9662615"/>
              <a:gd name="connsiteY86" fmla="*/ 1530283 h 1679987"/>
              <a:gd name="connsiteX87" fmla="*/ 2491676 w 9662615"/>
              <a:gd name="connsiteY87" fmla="*/ 1500859 h 1679987"/>
              <a:gd name="connsiteX88" fmla="*/ 2378036 w 9662615"/>
              <a:gd name="connsiteY88" fmla="*/ 1520645 h 1679987"/>
              <a:gd name="connsiteX89" fmla="*/ 2284269 w 9662615"/>
              <a:gd name="connsiteY89" fmla="*/ 1503068 h 1679987"/>
              <a:gd name="connsiteX90" fmla="*/ 2207104 w 9662615"/>
              <a:gd name="connsiteY90" fmla="*/ 1508888 h 1679987"/>
              <a:gd name="connsiteX91" fmla="*/ 2149226 w 9662615"/>
              <a:gd name="connsiteY91" fmla="*/ 1523409 h 1679987"/>
              <a:gd name="connsiteX92" fmla="*/ 2084783 w 9662615"/>
              <a:gd name="connsiteY92" fmla="*/ 1524245 h 1679987"/>
              <a:gd name="connsiteX93" fmla="*/ 2070075 w 9662615"/>
              <a:gd name="connsiteY93" fmla="*/ 1511285 h 1679987"/>
              <a:gd name="connsiteX94" fmla="*/ 2001057 w 9662615"/>
              <a:gd name="connsiteY94" fmla="*/ 1516449 h 1679987"/>
              <a:gd name="connsiteX95" fmla="*/ 1896330 w 9662615"/>
              <a:gd name="connsiteY95" fmla="*/ 1525725 h 1679987"/>
              <a:gd name="connsiteX96" fmla="*/ 1835994 w 9662615"/>
              <a:gd name="connsiteY96" fmla="*/ 1527678 h 1679987"/>
              <a:gd name="connsiteX97" fmla="*/ 1671119 w 9662615"/>
              <a:gd name="connsiteY97" fmla="*/ 1536701 h 1679987"/>
              <a:gd name="connsiteX98" fmla="*/ 1601337 w 9662615"/>
              <a:gd name="connsiteY98" fmla="*/ 1548552 h 1679987"/>
              <a:gd name="connsiteX99" fmla="*/ 1407755 w 9662615"/>
              <a:gd name="connsiteY99" fmla="*/ 1571444 h 1679987"/>
              <a:gd name="connsiteX100" fmla="*/ 1271994 w 9662615"/>
              <a:gd name="connsiteY100" fmla="*/ 1579471 h 1679987"/>
              <a:gd name="connsiteX101" fmla="*/ 1249226 w 9662615"/>
              <a:gd name="connsiteY101" fmla="*/ 1583140 h 1679987"/>
              <a:gd name="connsiteX102" fmla="*/ 1217719 w 9662615"/>
              <a:gd name="connsiteY102" fmla="*/ 1580863 h 1679987"/>
              <a:gd name="connsiteX103" fmla="*/ 1091432 w 9662615"/>
              <a:gd name="connsiteY103" fmla="*/ 1571003 h 1679987"/>
              <a:gd name="connsiteX104" fmla="*/ 992039 w 9662615"/>
              <a:gd name="connsiteY104" fmla="*/ 1556662 h 1679987"/>
              <a:gd name="connsiteX105" fmla="*/ 868264 w 9662615"/>
              <a:gd name="connsiteY105" fmla="*/ 1566392 h 1679987"/>
              <a:gd name="connsiteX106" fmla="*/ 792765 w 9662615"/>
              <a:gd name="connsiteY106" fmla="*/ 1563102 h 1679987"/>
              <a:gd name="connsiteX107" fmla="*/ 669055 w 9662615"/>
              <a:gd name="connsiteY107" fmla="*/ 1543638 h 1679987"/>
              <a:gd name="connsiteX108" fmla="*/ 506152 w 9662615"/>
              <a:gd name="connsiteY108" fmla="*/ 1549124 h 1679987"/>
              <a:gd name="connsiteX109" fmla="*/ 472797 w 9662615"/>
              <a:gd name="connsiteY109" fmla="*/ 1568904 h 1679987"/>
              <a:gd name="connsiteX110" fmla="*/ 427864 w 9662615"/>
              <a:gd name="connsiteY110" fmla="*/ 1580848 h 1679987"/>
              <a:gd name="connsiteX111" fmla="*/ 408381 w 9662615"/>
              <a:gd name="connsiteY111" fmla="*/ 1552940 h 1679987"/>
              <a:gd name="connsiteX112" fmla="*/ 267163 w 9662615"/>
              <a:gd name="connsiteY112" fmla="*/ 1531913 h 1679987"/>
              <a:gd name="connsiteX113" fmla="*/ 196644 w 9662615"/>
              <a:gd name="connsiteY113" fmla="*/ 1524565 h 1679987"/>
              <a:gd name="connsiteX114" fmla="*/ 86819 w 9662615"/>
              <a:gd name="connsiteY114" fmla="*/ 1519517 h 1679987"/>
              <a:gd name="connsiteX115" fmla="*/ 53369 w 9662615"/>
              <a:gd name="connsiteY115" fmla="*/ 1516853 h 1679987"/>
              <a:gd name="connsiteX116" fmla="*/ 2359 w 9662615"/>
              <a:gd name="connsiteY116" fmla="*/ 1515247 h 1679987"/>
              <a:gd name="connsiteX117" fmla="*/ 0 w 9662615"/>
              <a:gd name="connsiteY117" fmla="*/ 1514932 h 1679987"/>
              <a:gd name="connsiteX118" fmla="*/ 0 w 9662615"/>
              <a:gd name="connsiteY118" fmla="*/ 0 h 1679987"/>
              <a:gd name="connsiteX0" fmla="*/ 0 w 9662615"/>
              <a:gd name="connsiteY0" fmla="*/ 0 h 1648182"/>
              <a:gd name="connsiteX1" fmla="*/ 9662615 w 9662615"/>
              <a:gd name="connsiteY1" fmla="*/ 0 h 1648182"/>
              <a:gd name="connsiteX2" fmla="*/ 9662615 w 9662615"/>
              <a:gd name="connsiteY2" fmla="*/ 1280346 h 1648182"/>
              <a:gd name="connsiteX3" fmla="*/ 9658420 w 9662615"/>
              <a:gd name="connsiteY3" fmla="*/ 1280106 h 1648182"/>
              <a:gd name="connsiteX4" fmla="*/ 9469546 w 9662615"/>
              <a:gd name="connsiteY4" fmla="*/ 1289837 h 1648182"/>
              <a:gd name="connsiteX5" fmla="*/ 9385895 w 9662615"/>
              <a:gd name="connsiteY5" fmla="*/ 1269203 h 1648182"/>
              <a:gd name="connsiteX6" fmla="*/ 9144767 w 9662615"/>
              <a:gd name="connsiteY6" fmla="*/ 1264120 h 1648182"/>
              <a:gd name="connsiteX7" fmla="*/ 8837252 w 9662615"/>
              <a:gd name="connsiteY7" fmla="*/ 1350515 h 1648182"/>
              <a:gd name="connsiteX8" fmla="*/ 8705466 w 9662615"/>
              <a:gd name="connsiteY8" fmla="*/ 1342419 h 1648182"/>
              <a:gd name="connsiteX9" fmla="*/ 8652221 w 9662615"/>
              <a:gd name="connsiteY9" fmla="*/ 1326906 h 1648182"/>
              <a:gd name="connsiteX10" fmla="*/ 8632312 w 9662615"/>
              <a:gd name="connsiteY10" fmla="*/ 1326025 h 1648182"/>
              <a:gd name="connsiteX11" fmla="*/ 8591582 w 9662615"/>
              <a:gd name="connsiteY11" fmla="*/ 1341666 h 1648182"/>
              <a:gd name="connsiteX12" fmla="*/ 8537336 w 9662615"/>
              <a:gd name="connsiteY12" fmla="*/ 1341684 h 1648182"/>
              <a:gd name="connsiteX13" fmla="*/ 8472508 w 9662615"/>
              <a:gd name="connsiteY13" fmla="*/ 1363109 h 1648182"/>
              <a:gd name="connsiteX14" fmla="*/ 8258477 w 9662615"/>
              <a:gd name="connsiteY14" fmla="*/ 1370666 h 1648182"/>
              <a:gd name="connsiteX15" fmla="*/ 8197961 w 9662615"/>
              <a:gd name="connsiteY15" fmla="*/ 1392804 h 1648182"/>
              <a:gd name="connsiteX16" fmla="*/ 8171196 w 9662615"/>
              <a:gd name="connsiteY16" fmla="*/ 1397216 h 1648182"/>
              <a:gd name="connsiteX17" fmla="*/ 8127667 w 9662615"/>
              <a:gd name="connsiteY17" fmla="*/ 1418254 h 1648182"/>
              <a:gd name="connsiteX18" fmla="*/ 7974579 w 9662615"/>
              <a:gd name="connsiteY18" fmla="*/ 1383439 h 1648182"/>
              <a:gd name="connsiteX19" fmla="*/ 7768351 w 9662615"/>
              <a:gd name="connsiteY19" fmla="*/ 1395051 h 1648182"/>
              <a:gd name="connsiteX20" fmla="*/ 7635985 w 9662615"/>
              <a:gd name="connsiteY20" fmla="*/ 1386363 h 1648182"/>
              <a:gd name="connsiteX21" fmla="*/ 7466069 w 9662615"/>
              <a:gd name="connsiteY21" fmla="*/ 1377654 h 1648182"/>
              <a:gd name="connsiteX22" fmla="*/ 7355642 w 9662615"/>
              <a:gd name="connsiteY22" fmla="*/ 1407761 h 1648182"/>
              <a:gd name="connsiteX23" fmla="*/ 7151610 w 9662615"/>
              <a:gd name="connsiteY23" fmla="*/ 1397856 h 1648182"/>
              <a:gd name="connsiteX24" fmla="*/ 7082147 w 9662615"/>
              <a:gd name="connsiteY24" fmla="*/ 1406113 h 1648182"/>
              <a:gd name="connsiteX25" fmla="*/ 7014958 w 9662615"/>
              <a:gd name="connsiteY25" fmla="*/ 1396883 h 1648182"/>
              <a:gd name="connsiteX26" fmla="*/ 6907567 w 9662615"/>
              <a:gd name="connsiteY26" fmla="*/ 1419149 h 1648182"/>
              <a:gd name="connsiteX27" fmla="*/ 6748428 w 9662615"/>
              <a:gd name="connsiteY27" fmla="*/ 1420308 h 1648182"/>
              <a:gd name="connsiteX28" fmla="*/ 6654257 w 9662615"/>
              <a:gd name="connsiteY28" fmla="*/ 1424143 h 1648182"/>
              <a:gd name="connsiteX29" fmla="*/ 6620123 w 9662615"/>
              <a:gd name="connsiteY29" fmla="*/ 1430535 h 1648182"/>
              <a:gd name="connsiteX30" fmla="*/ 6571355 w 9662615"/>
              <a:gd name="connsiteY30" fmla="*/ 1436144 h 1648182"/>
              <a:gd name="connsiteX31" fmla="*/ 6486557 w 9662615"/>
              <a:gd name="connsiteY31" fmla="*/ 1449861 h 1648182"/>
              <a:gd name="connsiteX32" fmla="*/ 6370419 w 9662615"/>
              <a:gd name="connsiteY32" fmla="*/ 1461649 h 1648182"/>
              <a:gd name="connsiteX33" fmla="*/ 6278839 w 9662615"/>
              <a:gd name="connsiteY33" fmla="*/ 1449160 h 1648182"/>
              <a:gd name="connsiteX34" fmla="*/ 6272455 w 9662615"/>
              <a:gd name="connsiteY34" fmla="*/ 1453191 h 1648182"/>
              <a:gd name="connsiteX35" fmla="*/ 6212659 w 9662615"/>
              <a:gd name="connsiteY35" fmla="*/ 1454850 h 1648182"/>
              <a:gd name="connsiteX36" fmla="*/ 6069317 w 9662615"/>
              <a:gd name="connsiteY36" fmla="*/ 1445838 h 1648182"/>
              <a:gd name="connsiteX37" fmla="*/ 5878477 w 9662615"/>
              <a:gd name="connsiteY37" fmla="*/ 1439180 h 1648182"/>
              <a:gd name="connsiteX38" fmla="*/ 5838387 w 9662615"/>
              <a:gd name="connsiteY38" fmla="*/ 1444679 h 1648182"/>
              <a:gd name="connsiteX39" fmla="*/ 5771136 w 9662615"/>
              <a:gd name="connsiteY39" fmla="*/ 1453639 h 1648182"/>
              <a:gd name="connsiteX40" fmla="*/ 5724081 w 9662615"/>
              <a:gd name="connsiteY40" fmla="*/ 1470431 h 1648182"/>
              <a:gd name="connsiteX41" fmla="*/ 5666577 w 9662615"/>
              <a:gd name="connsiteY41" fmla="*/ 1473921 h 1648182"/>
              <a:gd name="connsiteX42" fmla="*/ 5649068 w 9662615"/>
              <a:gd name="connsiteY42" fmla="*/ 1461676 h 1648182"/>
              <a:gd name="connsiteX43" fmla="*/ 5588902 w 9662615"/>
              <a:gd name="connsiteY43" fmla="*/ 1469647 h 1648182"/>
              <a:gd name="connsiteX44" fmla="*/ 5498090 w 9662615"/>
              <a:gd name="connsiteY44" fmla="*/ 1483173 h 1648182"/>
              <a:gd name="connsiteX45" fmla="*/ 5444641 w 9662615"/>
              <a:gd name="connsiteY45" fmla="*/ 1487602 h 1648182"/>
              <a:gd name="connsiteX46" fmla="*/ 5299812 w 9662615"/>
              <a:gd name="connsiteY46" fmla="*/ 1503362 h 1648182"/>
              <a:gd name="connsiteX47" fmla="*/ 5213947 w 9662615"/>
              <a:gd name="connsiteY47" fmla="*/ 1516637 h 1648182"/>
              <a:gd name="connsiteX48" fmla="*/ 5090342 w 9662615"/>
              <a:gd name="connsiteY48" fmla="*/ 1546680 h 1648182"/>
              <a:gd name="connsiteX49" fmla="*/ 5129812 w 9662615"/>
              <a:gd name="connsiteY49" fmla="*/ 1521277 h 1648182"/>
              <a:gd name="connsiteX50" fmla="*/ 5059484 w 9662615"/>
              <a:gd name="connsiteY50" fmla="*/ 1546802 h 1648182"/>
              <a:gd name="connsiteX51" fmla="*/ 5038524 w 9662615"/>
              <a:gd name="connsiteY51" fmla="*/ 1545675 h 1648182"/>
              <a:gd name="connsiteX52" fmla="*/ 5026564 w 9662615"/>
              <a:gd name="connsiteY52" fmla="*/ 1545376 h 1648182"/>
              <a:gd name="connsiteX53" fmla="*/ 4969433 w 9662615"/>
              <a:gd name="connsiteY53" fmla="*/ 1550865 h 1648182"/>
              <a:gd name="connsiteX54" fmla="*/ 4929254 w 9662615"/>
              <a:gd name="connsiteY54" fmla="*/ 1563452 h 1648182"/>
              <a:gd name="connsiteX55" fmla="*/ 4871726 w 9662615"/>
              <a:gd name="connsiteY55" fmla="*/ 1570584 h 1648182"/>
              <a:gd name="connsiteX56" fmla="*/ 4843267 w 9662615"/>
              <a:gd name="connsiteY56" fmla="*/ 1561459 h 1648182"/>
              <a:gd name="connsiteX57" fmla="*/ 4821058 w 9662615"/>
              <a:gd name="connsiteY57" fmla="*/ 1553078 h 1648182"/>
              <a:gd name="connsiteX58" fmla="*/ 4791466 w 9662615"/>
              <a:gd name="connsiteY58" fmla="*/ 1561324 h 1648182"/>
              <a:gd name="connsiteX59" fmla="*/ 4784247 w 9662615"/>
              <a:gd name="connsiteY59" fmla="*/ 1562342 h 1648182"/>
              <a:gd name="connsiteX60" fmla="*/ 4739309 w 9662615"/>
              <a:gd name="connsiteY60" fmla="*/ 1553948 h 1648182"/>
              <a:gd name="connsiteX61" fmla="*/ 4697562 w 9662615"/>
              <a:gd name="connsiteY61" fmla="*/ 1551206 h 1648182"/>
              <a:gd name="connsiteX62" fmla="*/ 4650737 w 9662615"/>
              <a:gd name="connsiteY62" fmla="*/ 1537381 h 1648182"/>
              <a:gd name="connsiteX63" fmla="*/ 4583150 w 9662615"/>
              <a:gd name="connsiteY63" fmla="*/ 1529064 h 1648182"/>
              <a:gd name="connsiteX64" fmla="*/ 4521734 w 9662615"/>
              <a:gd name="connsiteY64" fmla="*/ 1529359 h 1648182"/>
              <a:gd name="connsiteX65" fmla="*/ 4382398 w 9662615"/>
              <a:gd name="connsiteY65" fmla="*/ 1534108 h 1648182"/>
              <a:gd name="connsiteX66" fmla="*/ 4221826 w 9662615"/>
              <a:gd name="connsiteY66" fmla="*/ 1500972 h 1648182"/>
              <a:gd name="connsiteX67" fmla="*/ 4096601 w 9662615"/>
              <a:gd name="connsiteY67" fmla="*/ 1521563 h 1648182"/>
              <a:gd name="connsiteX68" fmla="*/ 4058099 w 9662615"/>
              <a:gd name="connsiteY68" fmla="*/ 1648182 h 1648182"/>
              <a:gd name="connsiteX69" fmla="*/ 3833906 w 9662615"/>
              <a:gd name="connsiteY69" fmla="*/ 1516637 h 1648182"/>
              <a:gd name="connsiteX70" fmla="*/ 3696258 w 9662615"/>
              <a:gd name="connsiteY70" fmla="*/ 1537563 h 1648182"/>
              <a:gd name="connsiteX71" fmla="*/ 3594070 w 9662615"/>
              <a:gd name="connsiteY71" fmla="*/ 1509422 h 1648182"/>
              <a:gd name="connsiteX72" fmla="*/ 3565233 w 9662615"/>
              <a:gd name="connsiteY72" fmla="*/ 1515122 h 1648182"/>
              <a:gd name="connsiteX73" fmla="*/ 3560267 w 9662615"/>
              <a:gd name="connsiteY73" fmla="*/ 1516288 h 1648182"/>
              <a:gd name="connsiteX74" fmla="*/ 3540258 w 9662615"/>
              <a:gd name="connsiteY74" fmla="*/ 1516976 h 1648182"/>
              <a:gd name="connsiteX75" fmla="*/ 3534780 w 9662615"/>
              <a:gd name="connsiteY75" fmla="*/ 1522141 h 1648182"/>
              <a:gd name="connsiteX76" fmla="*/ 3504783 w 9662615"/>
              <a:gd name="connsiteY76" fmla="*/ 1526739 h 1648182"/>
              <a:gd name="connsiteX77" fmla="*/ 3430805 w 9662615"/>
              <a:gd name="connsiteY77" fmla="*/ 1542521 h 1648182"/>
              <a:gd name="connsiteX78" fmla="*/ 3292707 w 9662615"/>
              <a:gd name="connsiteY78" fmla="*/ 1520490 h 1648182"/>
              <a:gd name="connsiteX79" fmla="*/ 3187872 w 9662615"/>
              <a:gd name="connsiteY79" fmla="*/ 1519991 h 1648182"/>
              <a:gd name="connsiteX80" fmla="*/ 3148026 w 9662615"/>
              <a:gd name="connsiteY80" fmla="*/ 1524777 h 1648182"/>
              <a:gd name="connsiteX81" fmla="*/ 3092394 w 9662615"/>
              <a:gd name="connsiteY81" fmla="*/ 1528115 h 1648182"/>
              <a:gd name="connsiteX82" fmla="*/ 2994200 w 9662615"/>
              <a:gd name="connsiteY82" fmla="*/ 1537857 h 1648182"/>
              <a:gd name="connsiteX83" fmla="*/ 2862301 w 9662615"/>
              <a:gd name="connsiteY83" fmla="*/ 1544250 h 1648182"/>
              <a:gd name="connsiteX84" fmla="*/ 2766335 w 9662615"/>
              <a:gd name="connsiteY84" fmla="*/ 1527662 h 1648182"/>
              <a:gd name="connsiteX85" fmla="*/ 2757836 w 9662615"/>
              <a:gd name="connsiteY85" fmla="*/ 1531371 h 1648182"/>
              <a:gd name="connsiteX86" fmla="*/ 2691555 w 9662615"/>
              <a:gd name="connsiteY86" fmla="*/ 1530283 h 1648182"/>
              <a:gd name="connsiteX87" fmla="*/ 2491676 w 9662615"/>
              <a:gd name="connsiteY87" fmla="*/ 1500859 h 1648182"/>
              <a:gd name="connsiteX88" fmla="*/ 2378036 w 9662615"/>
              <a:gd name="connsiteY88" fmla="*/ 1520645 h 1648182"/>
              <a:gd name="connsiteX89" fmla="*/ 2284269 w 9662615"/>
              <a:gd name="connsiteY89" fmla="*/ 1503068 h 1648182"/>
              <a:gd name="connsiteX90" fmla="*/ 2207104 w 9662615"/>
              <a:gd name="connsiteY90" fmla="*/ 1508888 h 1648182"/>
              <a:gd name="connsiteX91" fmla="*/ 2149226 w 9662615"/>
              <a:gd name="connsiteY91" fmla="*/ 1523409 h 1648182"/>
              <a:gd name="connsiteX92" fmla="*/ 2084783 w 9662615"/>
              <a:gd name="connsiteY92" fmla="*/ 1524245 h 1648182"/>
              <a:gd name="connsiteX93" fmla="*/ 2070075 w 9662615"/>
              <a:gd name="connsiteY93" fmla="*/ 1511285 h 1648182"/>
              <a:gd name="connsiteX94" fmla="*/ 2001057 w 9662615"/>
              <a:gd name="connsiteY94" fmla="*/ 1516449 h 1648182"/>
              <a:gd name="connsiteX95" fmla="*/ 1896330 w 9662615"/>
              <a:gd name="connsiteY95" fmla="*/ 1525725 h 1648182"/>
              <a:gd name="connsiteX96" fmla="*/ 1835994 w 9662615"/>
              <a:gd name="connsiteY96" fmla="*/ 1527678 h 1648182"/>
              <a:gd name="connsiteX97" fmla="*/ 1671119 w 9662615"/>
              <a:gd name="connsiteY97" fmla="*/ 1536701 h 1648182"/>
              <a:gd name="connsiteX98" fmla="*/ 1601337 w 9662615"/>
              <a:gd name="connsiteY98" fmla="*/ 1548552 h 1648182"/>
              <a:gd name="connsiteX99" fmla="*/ 1407755 w 9662615"/>
              <a:gd name="connsiteY99" fmla="*/ 1571444 h 1648182"/>
              <a:gd name="connsiteX100" fmla="*/ 1271994 w 9662615"/>
              <a:gd name="connsiteY100" fmla="*/ 1579471 h 1648182"/>
              <a:gd name="connsiteX101" fmla="*/ 1249226 w 9662615"/>
              <a:gd name="connsiteY101" fmla="*/ 1583140 h 1648182"/>
              <a:gd name="connsiteX102" fmla="*/ 1217719 w 9662615"/>
              <a:gd name="connsiteY102" fmla="*/ 1580863 h 1648182"/>
              <a:gd name="connsiteX103" fmla="*/ 1091432 w 9662615"/>
              <a:gd name="connsiteY103" fmla="*/ 1571003 h 1648182"/>
              <a:gd name="connsiteX104" fmla="*/ 992039 w 9662615"/>
              <a:gd name="connsiteY104" fmla="*/ 1556662 h 1648182"/>
              <a:gd name="connsiteX105" fmla="*/ 868264 w 9662615"/>
              <a:gd name="connsiteY105" fmla="*/ 1566392 h 1648182"/>
              <a:gd name="connsiteX106" fmla="*/ 792765 w 9662615"/>
              <a:gd name="connsiteY106" fmla="*/ 1563102 h 1648182"/>
              <a:gd name="connsiteX107" fmla="*/ 669055 w 9662615"/>
              <a:gd name="connsiteY107" fmla="*/ 1543638 h 1648182"/>
              <a:gd name="connsiteX108" fmla="*/ 506152 w 9662615"/>
              <a:gd name="connsiteY108" fmla="*/ 1549124 h 1648182"/>
              <a:gd name="connsiteX109" fmla="*/ 472797 w 9662615"/>
              <a:gd name="connsiteY109" fmla="*/ 1568904 h 1648182"/>
              <a:gd name="connsiteX110" fmla="*/ 427864 w 9662615"/>
              <a:gd name="connsiteY110" fmla="*/ 1580848 h 1648182"/>
              <a:gd name="connsiteX111" fmla="*/ 408381 w 9662615"/>
              <a:gd name="connsiteY111" fmla="*/ 1552940 h 1648182"/>
              <a:gd name="connsiteX112" fmla="*/ 267163 w 9662615"/>
              <a:gd name="connsiteY112" fmla="*/ 1531913 h 1648182"/>
              <a:gd name="connsiteX113" fmla="*/ 196644 w 9662615"/>
              <a:gd name="connsiteY113" fmla="*/ 1524565 h 1648182"/>
              <a:gd name="connsiteX114" fmla="*/ 86819 w 9662615"/>
              <a:gd name="connsiteY114" fmla="*/ 1519517 h 1648182"/>
              <a:gd name="connsiteX115" fmla="*/ 53369 w 9662615"/>
              <a:gd name="connsiteY115" fmla="*/ 1516853 h 1648182"/>
              <a:gd name="connsiteX116" fmla="*/ 2359 w 9662615"/>
              <a:gd name="connsiteY116" fmla="*/ 1515247 h 1648182"/>
              <a:gd name="connsiteX117" fmla="*/ 0 w 9662615"/>
              <a:gd name="connsiteY117" fmla="*/ 1514932 h 1648182"/>
              <a:gd name="connsiteX118" fmla="*/ 0 w 9662615"/>
              <a:gd name="connsiteY118" fmla="*/ 0 h 1648182"/>
              <a:gd name="connsiteX0" fmla="*/ 0 w 9662615"/>
              <a:gd name="connsiteY0" fmla="*/ 0 h 1648182"/>
              <a:gd name="connsiteX1" fmla="*/ 9662615 w 9662615"/>
              <a:gd name="connsiteY1" fmla="*/ 0 h 1648182"/>
              <a:gd name="connsiteX2" fmla="*/ 9662615 w 9662615"/>
              <a:gd name="connsiteY2" fmla="*/ 1280346 h 1648182"/>
              <a:gd name="connsiteX3" fmla="*/ 9658420 w 9662615"/>
              <a:gd name="connsiteY3" fmla="*/ 1280106 h 1648182"/>
              <a:gd name="connsiteX4" fmla="*/ 9469546 w 9662615"/>
              <a:gd name="connsiteY4" fmla="*/ 1289837 h 1648182"/>
              <a:gd name="connsiteX5" fmla="*/ 9385895 w 9662615"/>
              <a:gd name="connsiteY5" fmla="*/ 1269203 h 1648182"/>
              <a:gd name="connsiteX6" fmla="*/ 9144767 w 9662615"/>
              <a:gd name="connsiteY6" fmla="*/ 1264120 h 1648182"/>
              <a:gd name="connsiteX7" fmla="*/ 8837252 w 9662615"/>
              <a:gd name="connsiteY7" fmla="*/ 1350515 h 1648182"/>
              <a:gd name="connsiteX8" fmla="*/ 8705466 w 9662615"/>
              <a:gd name="connsiteY8" fmla="*/ 1342419 h 1648182"/>
              <a:gd name="connsiteX9" fmla="*/ 8652221 w 9662615"/>
              <a:gd name="connsiteY9" fmla="*/ 1326906 h 1648182"/>
              <a:gd name="connsiteX10" fmla="*/ 8632312 w 9662615"/>
              <a:gd name="connsiteY10" fmla="*/ 1326025 h 1648182"/>
              <a:gd name="connsiteX11" fmla="*/ 8591582 w 9662615"/>
              <a:gd name="connsiteY11" fmla="*/ 1341666 h 1648182"/>
              <a:gd name="connsiteX12" fmla="*/ 8537336 w 9662615"/>
              <a:gd name="connsiteY12" fmla="*/ 1341684 h 1648182"/>
              <a:gd name="connsiteX13" fmla="*/ 8472508 w 9662615"/>
              <a:gd name="connsiteY13" fmla="*/ 1363109 h 1648182"/>
              <a:gd name="connsiteX14" fmla="*/ 8258477 w 9662615"/>
              <a:gd name="connsiteY14" fmla="*/ 1370666 h 1648182"/>
              <a:gd name="connsiteX15" fmla="*/ 8197961 w 9662615"/>
              <a:gd name="connsiteY15" fmla="*/ 1392804 h 1648182"/>
              <a:gd name="connsiteX16" fmla="*/ 8171196 w 9662615"/>
              <a:gd name="connsiteY16" fmla="*/ 1397216 h 1648182"/>
              <a:gd name="connsiteX17" fmla="*/ 8127667 w 9662615"/>
              <a:gd name="connsiteY17" fmla="*/ 1418254 h 1648182"/>
              <a:gd name="connsiteX18" fmla="*/ 7974579 w 9662615"/>
              <a:gd name="connsiteY18" fmla="*/ 1383439 h 1648182"/>
              <a:gd name="connsiteX19" fmla="*/ 7768351 w 9662615"/>
              <a:gd name="connsiteY19" fmla="*/ 1395051 h 1648182"/>
              <a:gd name="connsiteX20" fmla="*/ 7635985 w 9662615"/>
              <a:gd name="connsiteY20" fmla="*/ 1386363 h 1648182"/>
              <a:gd name="connsiteX21" fmla="*/ 7466069 w 9662615"/>
              <a:gd name="connsiteY21" fmla="*/ 1377654 h 1648182"/>
              <a:gd name="connsiteX22" fmla="*/ 7355642 w 9662615"/>
              <a:gd name="connsiteY22" fmla="*/ 1407761 h 1648182"/>
              <a:gd name="connsiteX23" fmla="*/ 7151610 w 9662615"/>
              <a:gd name="connsiteY23" fmla="*/ 1397856 h 1648182"/>
              <a:gd name="connsiteX24" fmla="*/ 7082147 w 9662615"/>
              <a:gd name="connsiteY24" fmla="*/ 1406113 h 1648182"/>
              <a:gd name="connsiteX25" fmla="*/ 7014958 w 9662615"/>
              <a:gd name="connsiteY25" fmla="*/ 1396883 h 1648182"/>
              <a:gd name="connsiteX26" fmla="*/ 6907567 w 9662615"/>
              <a:gd name="connsiteY26" fmla="*/ 1419149 h 1648182"/>
              <a:gd name="connsiteX27" fmla="*/ 6748428 w 9662615"/>
              <a:gd name="connsiteY27" fmla="*/ 1420308 h 1648182"/>
              <a:gd name="connsiteX28" fmla="*/ 6654257 w 9662615"/>
              <a:gd name="connsiteY28" fmla="*/ 1424143 h 1648182"/>
              <a:gd name="connsiteX29" fmla="*/ 6620123 w 9662615"/>
              <a:gd name="connsiteY29" fmla="*/ 1430535 h 1648182"/>
              <a:gd name="connsiteX30" fmla="*/ 6571355 w 9662615"/>
              <a:gd name="connsiteY30" fmla="*/ 1436144 h 1648182"/>
              <a:gd name="connsiteX31" fmla="*/ 6486557 w 9662615"/>
              <a:gd name="connsiteY31" fmla="*/ 1449861 h 1648182"/>
              <a:gd name="connsiteX32" fmla="*/ 6370419 w 9662615"/>
              <a:gd name="connsiteY32" fmla="*/ 1461649 h 1648182"/>
              <a:gd name="connsiteX33" fmla="*/ 6278839 w 9662615"/>
              <a:gd name="connsiteY33" fmla="*/ 1449160 h 1648182"/>
              <a:gd name="connsiteX34" fmla="*/ 6272455 w 9662615"/>
              <a:gd name="connsiteY34" fmla="*/ 1453191 h 1648182"/>
              <a:gd name="connsiteX35" fmla="*/ 6212659 w 9662615"/>
              <a:gd name="connsiteY35" fmla="*/ 1454850 h 1648182"/>
              <a:gd name="connsiteX36" fmla="*/ 6069317 w 9662615"/>
              <a:gd name="connsiteY36" fmla="*/ 1445838 h 1648182"/>
              <a:gd name="connsiteX37" fmla="*/ 5878477 w 9662615"/>
              <a:gd name="connsiteY37" fmla="*/ 1439180 h 1648182"/>
              <a:gd name="connsiteX38" fmla="*/ 5838387 w 9662615"/>
              <a:gd name="connsiteY38" fmla="*/ 1444679 h 1648182"/>
              <a:gd name="connsiteX39" fmla="*/ 5771136 w 9662615"/>
              <a:gd name="connsiteY39" fmla="*/ 1453639 h 1648182"/>
              <a:gd name="connsiteX40" fmla="*/ 5724081 w 9662615"/>
              <a:gd name="connsiteY40" fmla="*/ 1470431 h 1648182"/>
              <a:gd name="connsiteX41" fmla="*/ 5666577 w 9662615"/>
              <a:gd name="connsiteY41" fmla="*/ 1473921 h 1648182"/>
              <a:gd name="connsiteX42" fmla="*/ 5649068 w 9662615"/>
              <a:gd name="connsiteY42" fmla="*/ 1461676 h 1648182"/>
              <a:gd name="connsiteX43" fmla="*/ 5588902 w 9662615"/>
              <a:gd name="connsiteY43" fmla="*/ 1469647 h 1648182"/>
              <a:gd name="connsiteX44" fmla="*/ 5498090 w 9662615"/>
              <a:gd name="connsiteY44" fmla="*/ 1483173 h 1648182"/>
              <a:gd name="connsiteX45" fmla="*/ 5444641 w 9662615"/>
              <a:gd name="connsiteY45" fmla="*/ 1487602 h 1648182"/>
              <a:gd name="connsiteX46" fmla="*/ 5299812 w 9662615"/>
              <a:gd name="connsiteY46" fmla="*/ 1503362 h 1648182"/>
              <a:gd name="connsiteX47" fmla="*/ 5213947 w 9662615"/>
              <a:gd name="connsiteY47" fmla="*/ 1516637 h 1648182"/>
              <a:gd name="connsiteX48" fmla="*/ 5090342 w 9662615"/>
              <a:gd name="connsiteY48" fmla="*/ 1546680 h 1648182"/>
              <a:gd name="connsiteX49" fmla="*/ 5129812 w 9662615"/>
              <a:gd name="connsiteY49" fmla="*/ 1521277 h 1648182"/>
              <a:gd name="connsiteX50" fmla="*/ 5059484 w 9662615"/>
              <a:gd name="connsiteY50" fmla="*/ 1546802 h 1648182"/>
              <a:gd name="connsiteX51" fmla="*/ 5038524 w 9662615"/>
              <a:gd name="connsiteY51" fmla="*/ 1545675 h 1648182"/>
              <a:gd name="connsiteX52" fmla="*/ 5026564 w 9662615"/>
              <a:gd name="connsiteY52" fmla="*/ 1545376 h 1648182"/>
              <a:gd name="connsiteX53" fmla="*/ 4969433 w 9662615"/>
              <a:gd name="connsiteY53" fmla="*/ 1550865 h 1648182"/>
              <a:gd name="connsiteX54" fmla="*/ 4929254 w 9662615"/>
              <a:gd name="connsiteY54" fmla="*/ 1563452 h 1648182"/>
              <a:gd name="connsiteX55" fmla="*/ 4871726 w 9662615"/>
              <a:gd name="connsiteY55" fmla="*/ 1570584 h 1648182"/>
              <a:gd name="connsiteX56" fmla="*/ 4843267 w 9662615"/>
              <a:gd name="connsiteY56" fmla="*/ 1561459 h 1648182"/>
              <a:gd name="connsiteX57" fmla="*/ 4821058 w 9662615"/>
              <a:gd name="connsiteY57" fmla="*/ 1553078 h 1648182"/>
              <a:gd name="connsiteX58" fmla="*/ 4791466 w 9662615"/>
              <a:gd name="connsiteY58" fmla="*/ 1561324 h 1648182"/>
              <a:gd name="connsiteX59" fmla="*/ 4784247 w 9662615"/>
              <a:gd name="connsiteY59" fmla="*/ 1562342 h 1648182"/>
              <a:gd name="connsiteX60" fmla="*/ 4739309 w 9662615"/>
              <a:gd name="connsiteY60" fmla="*/ 1553948 h 1648182"/>
              <a:gd name="connsiteX61" fmla="*/ 4697562 w 9662615"/>
              <a:gd name="connsiteY61" fmla="*/ 1551206 h 1648182"/>
              <a:gd name="connsiteX62" fmla="*/ 4650737 w 9662615"/>
              <a:gd name="connsiteY62" fmla="*/ 1537381 h 1648182"/>
              <a:gd name="connsiteX63" fmla="*/ 4583150 w 9662615"/>
              <a:gd name="connsiteY63" fmla="*/ 1529064 h 1648182"/>
              <a:gd name="connsiteX64" fmla="*/ 4521734 w 9662615"/>
              <a:gd name="connsiteY64" fmla="*/ 1529359 h 1648182"/>
              <a:gd name="connsiteX65" fmla="*/ 4382398 w 9662615"/>
              <a:gd name="connsiteY65" fmla="*/ 1534108 h 1648182"/>
              <a:gd name="connsiteX66" fmla="*/ 4221826 w 9662615"/>
              <a:gd name="connsiteY66" fmla="*/ 1500972 h 1648182"/>
              <a:gd name="connsiteX67" fmla="*/ 4096601 w 9662615"/>
              <a:gd name="connsiteY67" fmla="*/ 1521563 h 1648182"/>
              <a:gd name="connsiteX68" fmla="*/ 4058099 w 9662615"/>
              <a:gd name="connsiteY68" fmla="*/ 1648182 h 1648182"/>
              <a:gd name="connsiteX69" fmla="*/ 3833906 w 9662615"/>
              <a:gd name="connsiteY69" fmla="*/ 1516637 h 1648182"/>
              <a:gd name="connsiteX70" fmla="*/ 3696258 w 9662615"/>
              <a:gd name="connsiteY70" fmla="*/ 1537563 h 1648182"/>
              <a:gd name="connsiteX71" fmla="*/ 3594070 w 9662615"/>
              <a:gd name="connsiteY71" fmla="*/ 1509422 h 1648182"/>
              <a:gd name="connsiteX72" fmla="*/ 3565233 w 9662615"/>
              <a:gd name="connsiteY72" fmla="*/ 1515122 h 1648182"/>
              <a:gd name="connsiteX73" fmla="*/ 3560267 w 9662615"/>
              <a:gd name="connsiteY73" fmla="*/ 1516288 h 1648182"/>
              <a:gd name="connsiteX74" fmla="*/ 3540258 w 9662615"/>
              <a:gd name="connsiteY74" fmla="*/ 1516976 h 1648182"/>
              <a:gd name="connsiteX75" fmla="*/ 3534780 w 9662615"/>
              <a:gd name="connsiteY75" fmla="*/ 1522141 h 1648182"/>
              <a:gd name="connsiteX76" fmla="*/ 3504783 w 9662615"/>
              <a:gd name="connsiteY76" fmla="*/ 1526739 h 1648182"/>
              <a:gd name="connsiteX77" fmla="*/ 3430805 w 9662615"/>
              <a:gd name="connsiteY77" fmla="*/ 1542521 h 1648182"/>
              <a:gd name="connsiteX78" fmla="*/ 3292707 w 9662615"/>
              <a:gd name="connsiteY78" fmla="*/ 1520490 h 1648182"/>
              <a:gd name="connsiteX79" fmla="*/ 3187872 w 9662615"/>
              <a:gd name="connsiteY79" fmla="*/ 1519991 h 1648182"/>
              <a:gd name="connsiteX80" fmla="*/ 3148026 w 9662615"/>
              <a:gd name="connsiteY80" fmla="*/ 1524777 h 1648182"/>
              <a:gd name="connsiteX81" fmla="*/ 3092394 w 9662615"/>
              <a:gd name="connsiteY81" fmla="*/ 1528115 h 1648182"/>
              <a:gd name="connsiteX82" fmla="*/ 2994200 w 9662615"/>
              <a:gd name="connsiteY82" fmla="*/ 1537857 h 1648182"/>
              <a:gd name="connsiteX83" fmla="*/ 2862301 w 9662615"/>
              <a:gd name="connsiteY83" fmla="*/ 1544250 h 1648182"/>
              <a:gd name="connsiteX84" fmla="*/ 2766335 w 9662615"/>
              <a:gd name="connsiteY84" fmla="*/ 1527662 h 1648182"/>
              <a:gd name="connsiteX85" fmla="*/ 2757836 w 9662615"/>
              <a:gd name="connsiteY85" fmla="*/ 1531371 h 1648182"/>
              <a:gd name="connsiteX86" fmla="*/ 2691555 w 9662615"/>
              <a:gd name="connsiteY86" fmla="*/ 1530283 h 1648182"/>
              <a:gd name="connsiteX87" fmla="*/ 2491676 w 9662615"/>
              <a:gd name="connsiteY87" fmla="*/ 1500859 h 1648182"/>
              <a:gd name="connsiteX88" fmla="*/ 2378036 w 9662615"/>
              <a:gd name="connsiteY88" fmla="*/ 1520645 h 1648182"/>
              <a:gd name="connsiteX89" fmla="*/ 2284269 w 9662615"/>
              <a:gd name="connsiteY89" fmla="*/ 1503068 h 1648182"/>
              <a:gd name="connsiteX90" fmla="*/ 2207104 w 9662615"/>
              <a:gd name="connsiteY90" fmla="*/ 1508888 h 1648182"/>
              <a:gd name="connsiteX91" fmla="*/ 2149226 w 9662615"/>
              <a:gd name="connsiteY91" fmla="*/ 1523409 h 1648182"/>
              <a:gd name="connsiteX92" fmla="*/ 2084783 w 9662615"/>
              <a:gd name="connsiteY92" fmla="*/ 1524245 h 1648182"/>
              <a:gd name="connsiteX93" fmla="*/ 2070075 w 9662615"/>
              <a:gd name="connsiteY93" fmla="*/ 1511285 h 1648182"/>
              <a:gd name="connsiteX94" fmla="*/ 2001057 w 9662615"/>
              <a:gd name="connsiteY94" fmla="*/ 1516449 h 1648182"/>
              <a:gd name="connsiteX95" fmla="*/ 1896330 w 9662615"/>
              <a:gd name="connsiteY95" fmla="*/ 1525725 h 1648182"/>
              <a:gd name="connsiteX96" fmla="*/ 1835994 w 9662615"/>
              <a:gd name="connsiteY96" fmla="*/ 1527678 h 1648182"/>
              <a:gd name="connsiteX97" fmla="*/ 1671119 w 9662615"/>
              <a:gd name="connsiteY97" fmla="*/ 1536701 h 1648182"/>
              <a:gd name="connsiteX98" fmla="*/ 1601337 w 9662615"/>
              <a:gd name="connsiteY98" fmla="*/ 1548552 h 1648182"/>
              <a:gd name="connsiteX99" fmla="*/ 1407755 w 9662615"/>
              <a:gd name="connsiteY99" fmla="*/ 1571444 h 1648182"/>
              <a:gd name="connsiteX100" fmla="*/ 1271994 w 9662615"/>
              <a:gd name="connsiteY100" fmla="*/ 1579471 h 1648182"/>
              <a:gd name="connsiteX101" fmla="*/ 1249226 w 9662615"/>
              <a:gd name="connsiteY101" fmla="*/ 1583140 h 1648182"/>
              <a:gd name="connsiteX102" fmla="*/ 1217719 w 9662615"/>
              <a:gd name="connsiteY102" fmla="*/ 1580863 h 1648182"/>
              <a:gd name="connsiteX103" fmla="*/ 1091432 w 9662615"/>
              <a:gd name="connsiteY103" fmla="*/ 1571003 h 1648182"/>
              <a:gd name="connsiteX104" fmla="*/ 992039 w 9662615"/>
              <a:gd name="connsiteY104" fmla="*/ 1556662 h 1648182"/>
              <a:gd name="connsiteX105" fmla="*/ 868264 w 9662615"/>
              <a:gd name="connsiteY105" fmla="*/ 1566392 h 1648182"/>
              <a:gd name="connsiteX106" fmla="*/ 792765 w 9662615"/>
              <a:gd name="connsiteY106" fmla="*/ 1563102 h 1648182"/>
              <a:gd name="connsiteX107" fmla="*/ 669055 w 9662615"/>
              <a:gd name="connsiteY107" fmla="*/ 1543638 h 1648182"/>
              <a:gd name="connsiteX108" fmla="*/ 506152 w 9662615"/>
              <a:gd name="connsiteY108" fmla="*/ 1549124 h 1648182"/>
              <a:gd name="connsiteX109" fmla="*/ 472797 w 9662615"/>
              <a:gd name="connsiteY109" fmla="*/ 1568904 h 1648182"/>
              <a:gd name="connsiteX110" fmla="*/ 427864 w 9662615"/>
              <a:gd name="connsiteY110" fmla="*/ 1580848 h 1648182"/>
              <a:gd name="connsiteX111" fmla="*/ 408381 w 9662615"/>
              <a:gd name="connsiteY111" fmla="*/ 1552940 h 1648182"/>
              <a:gd name="connsiteX112" fmla="*/ 267163 w 9662615"/>
              <a:gd name="connsiteY112" fmla="*/ 1531913 h 1648182"/>
              <a:gd name="connsiteX113" fmla="*/ 196644 w 9662615"/>
              <a:gd name="connsiteY113" fmla="*/ 1524565 h 1648182"/>
              <a:gd name="connsiteX114" fmla="*/ 86819 w 9662615"/>
              <a:gd name="connsiteY114" fmla="*/ 1519517 h 1648182"/>
              <a:gd name="connsiteX115" fmla="*/ 53369 w 9662615"/>
              <a:gd name="connsiteY115" fmla="*/ 1516853 h 1648182"/>
              <a:gd name="connsiteX116" fmla="*/ 2359 w 9662615"/>
              <a:gd name="connsiteY116" fmla="*/ 1515247 h 1648182"/>
              <a:gd name="connsiteX117" fmla="*/ 0 w 9662615"/>
              <a:gd name="connsiteY117" fmla="*/ 1514932 h 1648182"/>
              <a:gd name="connsiteX118" fmla="*/ 0 w 9662615"/>
              <a:gd name="connsiteY118" fmla="*/ 0 h 1648182"/>
              <a:gd name="connsiteX0" fmla="*/ 0 w 9662615"/>
              <a:gd name="connsiteY0" fmla="*/ 0 h 1723719"/>
              <a:gd name="connsiteX1" fmla="*/ 9662615 w 9662615"/>
              <a:gd name="connsiteY1" fmla="*/ 0 h 1723719"/>
              <a:gd name="connsiteX2" fmla="*/ 9662615 w 9662615"/>
              <a:gd name="connsiteY2" fmla="*/ 1280346 h 1723719"/>
              <a:gd name="connsiteX3" fmla="*/ 9658420 w 9662615"/>
              <a:gd name="connsiteY3" fmla="*/ 1280106 h 1723719"/>
              <a:gd name="connsiteX4" fmla="*/ 9469546 w 9662615"/>
              <a:gd name="connsiteY4" fmla="*/ 1289837 h 1723719"/>
              <a:gd name="connsiteX5" fmla="*/ 9385895 w 9662615"/>
              <a:gd name="connsiteY5" fmla="*/ 1269203 h 1723719"/>
              <a:gd name="connsiteX6" fmla="*/ 9144767 w 9662615"/>
              <a:gd name="connsiteY6" fmla="*/ 1264120 h 1723719"/>
              <a:gd name="connsiteX7" fmla="*/ 8837252 w 9662615"/>
              <a:gd name="connsiteY7" fmla="*/ 1350515 h 1723719"/>
              <a:gd name="connsiteX8" fmla="*/ 8705466 w 9662615"/>
              <a:gd name="connsiteY8" fmla="*/ 1342419 h 1723719"/>
              <a:gd name="connsiteX9" fmla="*/ 8652221 w 9662615"/>
              <a:gd name="connsiteY9" fmla="*/ 1326906 h 1723719"/>
              <a:gd name="connsiteX10" fmla="*/ 8632312 w 9662615"/>
              <a:gd name="connsiteY10" fmla="*/ 1326025 h 1723719"/>
              <a:gd name="connsiteX11" fmla="*/ 8591582 w 9662615"/>
              <a:gd name="connsiteY11" fmla="*/ 1341666 h 1723719"/>
              <a:gd name="connsiteX12" fmla="*/ 8537336 w 9662615"/>
              <a:gd name="connsiteY12" fmla="*/ 1341684 h 1723719"/>
              <a:gd name="connsiteX13" fmla="*/ 8472508 w 9662615"/>
              <a:gd name="connsiteY13" fmla="*/ 1363109 h 1723719"/>
              <a:gd name="connsiteX14" fmla="*/ 8258477 w 9662615"/>
              <a:gd name="connsiteY14" fmla="*/ 1370666 h 1723719"/>
              <a:gd name="connsiteX15" fmla="*/ 8197961 w 9662615"/>
              <a:gd name="connsiteY15" fmla="*/ 1392804 h 1723719"/>
              <a:gd name="connsiteX16" fmla="*/ 8171196 w 9662615"/>
              <a:gd name="connsiteY16" fmla="*/ 1397216 h 1723719"/>
              <a:gd name="connsiteX17" fmla="*/ 8127667 w 9662615"/>
              <a:gd name="connsiteY17" fmla="*/ 1418254 h 1723719"/>
              <a:gd name="connsiteX18" fmla="*/ 7974579 w 9662615"/>
              <a:gd name="connsiteY18" fmla="*/ 1383439 h 1723719"/>
              <a:gd name="connsiteX19" fmla="*/ 7768351 w 9662615"/>
              <a:gd name="connsiteY19" fmla="*/ 1395051 h 1723719"/>
              <a:gd name="connsiteX20" fmla="*/ 7635985 w 9662615"/>
              <a:gd name="connsiteY20" fmla="*/ 1386363 h 1723719"/>
              <a:gd name="connsiteX21" fmla="*/ 7466069 w 9662615"/>
              <a:gd name="connsiteY21" fmla="*/ 1377654 h 1723719"/>
              <a:gd name="connsiteX22" fmla="*/ 7355642 w 9662615"/>
              <a:gd name="connsiteY22" fmla="*/ 1407761 h 1723719"/>
              <a:gd name="connsiteX23" fmla="*/ 7151610 w 9662615"/>
              <a:gd name="connsiteY23" fmla="*/ 1397856 h 1723719"/>
              <a:gd name="connsiteX24" fmla="*/ 7082147 w 9662615"/>
              <a:gd name="connsiteY24" fmla="*/ 1406113 h 1723719"/>
              <a:gd name="connsiteX25" fmla="*/ 7014958 w 9662615"/>
              <a:gd name="connsiteY25" fmla="*/ 1396883 h 1723719"/>
              <a:gd name="connsiteX26" fmla="*/ 6907567 w 9662615"/>
              <a:gd name="connsiteY26" fmla="*/ 1419149 h 1723719"/>
              <a:gd name="connsiteX27" fmla="*/ 6748428 w 9662615"/>
              <a:gd name="connsiteY27" fmla="*/ 1420308 h 1723719"/>
              <a:gd name="connsiteX28" fmla="*/ 6654257 w 9662615"/>
              <a:gd name="connsiteY28" fmla="*/ 1424143 h 1723719"/>
              <a:gd name="connsiteX29" fmla="*/ 6620123 w 9662615"/>
              <a:gd name="connsiteY29" fmla="*/ 1430535 h 1723719"/>
              <a:gd name="connsiteX30" fmla="*/ 6571355 w 9662615"/>
              <a:gd name="connsiteY30" fmla="*/ 1436144 h 1723719"/>
              <a:gd name="connsiteX31" fmla="*/ 6486557 w 9662615"/>
              <a:gd name="connsiteY31" fmla="*/ 1449861 h 1723719"/>
              <a:gd name="connsiteX32" fmla="*/ 6370419 w 9662615"/>
              <a:gd name="connsiteY32" fmla="*/ 1461649 h 1723719"/>
              <a:gd name="connsiteX33" fmla="*/ 6278839 w 9662615"/>
              <a:gd name="connsiteY33" fmla="*/ 1449160 h 1723719"/>
              <a:gd name="connsiteX34" fmla="*/ 6272455 w 9662615"/>
              <a:gd name="connsiteY34" fmla="*/ 1453191 h 1723719"/>
              <a:gd name="connsiteX35" fmla="*/ 6212659 w 9662615"/>
              <a:gd name="connsiteY35" fmla="*/ 1454850 h 1723719"/>
              <a:gd name="connsiteX36" fmla="*/ 6069317 w 9662615"/>
              <a:gd name="connsiteY36" fmla="*/ 1445838 h 1723719"/>
              <a:gd name="connsiteX37" fmla="*/ 5878477 w 9662615"/>
              <a:gd name="connsiteY37" fmla="*/ 1439180 h 1723719"/>
              <a:gd name="connsiteX38" fmla="*/ 5838387 w 9662615"/>
              <a:gd name="connsiteY38" fmla="*/ 1444679 h 1723719"/>
              <a:gd name="connsiteX39" fmla="*/ 5771136 w 9662615"/>
              <a:gd name="connsiteY39" fmla="*/ 1453639 h 1723719"/>
              <a:gd name="connsiteX40" fmla="*/ 5724081 w 9662615"/>
              <a:gd name="connsiteY40" fmla="*/ 1470431 h 1723719"/>
              <a:gd name="connsiteX41" fmla="*/ 5666577 w 9662615"/>
              <a:gd name="connsiteY41" fmla="*/ 1473921 h 1723719"/>
              <a:gd name="connsiteX42" fmla="*/ 5649068 w 9662615"/>
              <a:gd name="connsiteY42" fmla="*/ 1461676 h 1723719"/>
              <a:gd name="connsiteX43" fmla="*/ 5588902 w 9662615"/>
              <a:gd name="connsiteY43" fmla="*/ 1469647 h 1723719"/>
              <a:gd name="connsiteX44" fmla="*/ 5498090 w 9662615"/>
              <a:gd name="connsiteY44" fmla="*/ 1483173 h 1723719"/>
              <a:gd name="connsiteX45" fmla="*/ 5444641 w 9662615"/>
              <a:gd name="connsiteY45" fmla="*/ 1487602 h 1723719"/>
              <a:gd name="connsiteX46" fmla="*/ 5299812 w 9662615"/>
              <a:gd name="connsiteY46" fmla="*/ 1503362 h 1723719"/>
              <a:gd name="connsiteX47" fmla="*/ 5213947 w 9662615"/>
              <a:gd name="connsiteY47" fmla="*/ 1516637 h 1723719"/>
              <a:gd name="connsiteX48" fmla="*/ 5090342 w 9662615"/>
              <a:gd name="connsiteY48" fmla="*/ 1546680 h 1723719"/>
              <a:gd name="connsiteX49" fmla="*/ 5129812 w 9662615"/>
              <a:gd name="connsiteY49" fmla="*/ 1521277 h 1723719"/>
              <a:gd name="connsiteX50" fmla="*/ 5059484 w 9662615"/>
              <a:gd name="connsiteY50" fmla="*/ 1546802 h 1723719"/>
              <a:gd name="connsiteX51" fmla="*/ 5038524 w 9662615"/>
              <a:gd name="connsiteY51" fmla="*/ 1545675 h 1723719"/>
              <a:gd name="connsiteX52" fmla="*/ 5026564 w 9662615"/>
              <a:gd name="connsiteY52" fmla="*/ 1545376 h 1723719"/>
              <a:gd name="connsiteX53" fmla="*/ 4969433 w 9662615"/>
              <a:gd name="connsiteY53" fmla="*/ 1550865 h 1723719"/>
              <a:gd name="connsiteX54" fmla="*/ 4929254 w 9662615"/>
              <a:gd name="connsiteY54" fmla="*/ 1563452 h 1723719"/>
              <a:gd name="connsiteX55" fmla="*/ 4871726 w 9662615"/>
              <a:gd name="connsiteY55" fmla="*/ 1570584 h 1723719"/>
              <a:gd name="connsiteX56" fmla="*/ 4843267 w 9662615"/>
              <a:gd name="connsiteY56" fmla="*/ 1561459 h 1723719"/>
              <a:gd name="connsiteX57" fmla="*/ 4821058 w 9662615"/>
              <a:gd name="connsiteY57" fmla="*/ 1553078 h 1723719"/>
              <a:gd name="connsiteX58" fmla="*/ 4791466 w 9662615"/>
              <a:gd name="connsiteY58" fmla="*/ 1561324 h 1723719"/>
              <a:gd name="connsiteX59" fmla="*/ 4784247 w 9662615"/>
              <a:gd name="connsiteY59" fmla="*/ 1562342 h 1723719"/>
              <a:gd name="connsiteX60" fmla="*/ 4739309 w 9662615"/>
              <a:gd name="connsiteY60" fmla="*/ 1553948 h 1723719"/>
              <a:gd name="connsiteX61" fmla="*/ 4697562 w 9662615"/>
              <a:gd name="connsiteY61" fmla="*/ 1551206 h 1723719"/>
              <a:gd name="connsiteX62" fmla="*/ 4650737 w 9662615"/>
              <a:gd name="connsiteY62" fmla="*/ 1537381 h 1723719"/>
              <a:gd name="connsiteX63" fmla="*/ 4583150 w 9662615"/>
              <a:gd name="connsiteY63" fmla="*/ 1529064 h 1723719"/>
              <a:gd name="connsiteX64" fmla="*/ 4521734 w 9662615"/>
              <a:gd name="connsiteY64" fmla="*/ 1529359 h 1723719"/>
              <a:gd name="connsiteX65" fmla="*/ 4382398 w 9662615"/>
              <a:gd name="connsiteY65" fmla="*/ 1534108 h 1723719"/>
              <a:gd name="connsiteX66" fmla="*/ 4221826 w 9662615"/>
              <a:gd name="connsiteY66" fmla="*/ 1500972 h 1723719"/>
              <a:gd name="connsiteX67" fmla="*/ 4096601 w 9662615"/>
              <a:gd name="connsiteY67" fmla="*/ 1521563 h 1723719"/>
              <a:gd name="connsiteX68" fmla="*/ 3970635 w 9662615"/>
              <a:gd name="connsiteY68" fmla="*/ 1723719 h 1723719"/>
              <a:gd name="connsiteX69" fmla="*/ 3833906 w 9662615"/>
              <a:gd name="connsiteY69" fmla="*/ 1516637 h 1723719"/>
              <a:gd name="connsiteX70" fmla="*/ 3696258 w 9662615"/>
              <a:gd name="connsiteY70" fmla="*/ 1537563 h 1723719"/>
              <a:gd name="connsiteX71" fmla="*/ 3594070 w 9662615"/>
              <a:gd name="connsiteY71" fmla="*/ 1509422 h 1723719"/>
              <a:gd name="connsiteX72" fmla="*/ 3565233 w 9662615"/>
              <a:gd name="connsiteY72" fmla="*/ 1515122 h 1723719"/>
              <a:gd name="connsiteX73" fmla="*/ 3560267 w 9662615"/>
              <a:gd name="connsiteY73" fmla="*/ 1516288 h 1723719"/>
              <a:gd name="connsiteX74" fmla="*/ 3540258 w 9662615"/>
              <a:gd name="connsiteY74" fmla="*/ 1516976 h 1723719"/>
              <a:gd name="connsiteX75" fmla="*/ 3534780 w 9662615"/>
              <a:gd name="connsiteY75" fmla="*/ 1522141 h 1723719"/>
              <a:gd name="connsiteX76" fmla="*/ 3504783 w 9662615"/>
              <a:gd name="connsiteY76" fmla="*/ 1526739 h 1723719"/>
              <a:gd name="connsiteX77" fmla="*/ 3430805 w 9662615"/>
              <a:gd name="connsiteY77" fmla="*/ 1542521 h 1723719"/>
              <a:gd name="connsiteX78" fmla="*/ 3292707 w 9662615"/>
              <a:gd name="connsiteY78" fmla="*/ 1520490 h 1723719"/>
              <a:gd name="connsiteX79" fmla="*/ 3187872 w 9662615"/>
              <a:gd name="connsiteY79" fmla="*/ 1519991 h 1723719"/>
              <a:gd name="connsiteX80" fmla="*/ 3148026 w 9662615"/>
              <a:gd name="connsiteY80" fmla="*/ 1524777 h 1723719"/>
              <a:gd name="connsiteX81" fmla="*/ 3092394 w 9662615"/>
              <a:gd name="connsiteY81" fmla="*/ 1528115 h 1723719"/>
              <a:gd name="connsiteX82" fmla="*/ 2994200 w 9662615"/>
              <a:gd name="connsiteY82" fmla="*/ 1537857 h 1723719"/>
              <a:gd name="connsiteX83" fmla="*/ 2862301 w 9662615"/>
              <a:gd name="connsiteY83" fmla="*/ 1544250 h 1723719"/>
              <a:gd name="connsiteX84" fmla="*/ 2766335 w 9662615"/>
              <a:gd name="connsiteY84" fmla="*/ 1527662 h 1723719"/>
              <a:gd name="connsiteX85" fmla="*/ 2757836 w 9662615"/>
              <a:gd name="connsiteY85" fmla="*/ 1531371 h 1723719"/>
              <a:gd name="connsiteX86" fmla="*/ 2691555 w 9662615"/>
              <a:gd name="connsiteY86" fmla="*/ 1530283 h 1723719"/>
              <a:gd name="connsiteX87" fmla="*/ 2491676 w 9662615"/>
              <a:gd name="connsiteY87" fmla="*/ 1500859 h 1723719"/>
              <a:gd name="connsiteX88" fmla="*/ 2378036 w 9662615"/>
              <a:gd name="connsiteY88" fmla="*/ 1520645 h 1723719"/>
              <a:gd name="connsiteX89" fmla="*/ 2284269 w 9662615"/>
              <a:gd name="connsiteY89" fmla="*/ 1503068 h 1723719"/>
              <a:gd name="connsiteX90" fmla="*/ 2207104 w 9662615"/>
              <a:gd name="connsiteY90" fmla="*/ 1508888 h 1723719"/>
              <a:gd name="connsiteX91" fmla="*/ 2149226 w 9662615"/>
              <a:gd name="connsiteY91" fmla="*/ 1523409 h 1723719"/>
              <a:gd name="connsiteX92" fmla="*/ 2084783 w 9662615"/>
              <a:gd name="connsiteY92" fmla="*/ 1524245 h 1723719"/>
              <a:gd name="connsiteX93" fmla="*/ 2070075 w 9662615"/>
              <a:gd name="connsiteY93" fmla="*/ 1511285 h 1723719"/>
              <a:gd name="connsiteX94" fmla="*/ 2001057 w 9662615"/>
              <a:gd name="connsiteY94" fmla="*/ 1516449 h 1723719"/>
              <a:gd name="connsiteX95" fmla="*/ 1896330 w 9662615"/>
              <a:gd name="connsiteY95" fmla="*/ 1525725 h 1723719"/>
              <a:gd name="connsiteX96" fmla="*/ 1835994 w 9662615"/>
              <a:gd name="connsiteY96" fmla="*/ 1527678 h 1723719"/>
              <a:gd name="connsiteX97" fmla="*/ 1671119 w 9662615"/>
              <a:gd name="connsiteY97" fmla="*/ 1536701 h 1723719"/>
              <a:gd name="connsiteX98" fmla="*/ 1601337 w 9662615"/>
              <a:gd name="connsiteY98" fmla="*/ 1548552 h 1723719"/>
              <a:gd name="connsiteX99" fmla="*/ 1407755 w 9662615"/>
              <a:gd name="connsiteY99" fmla="*/ 1571444 h 1723719"/>
              <a:gd name="connsiteX100" fmla="*/ 1271994 w 9662615"/>
              <a:gd name="connsiteY100" fmla="*/ 1579471 h 1723719"/>
              <a:gd name="connsiteX101" fmla="*/ 1249226 w 9662615"/>
              <a:gd name="connsiteY101" fmla="*/ 1583140 h 1723719"/>
              <a:gd name="connsiteX102" fmla="*/ 1217719 w 9662615"/>
              <a:gd name="connsiteY102" fmla="*/ 1580863 h 1723719"/>
              <a:gd name="connsiteX103" fmla="*/ 1091432 w 9662615"/>
              <a:gd name="connsiteY103" fmla="*/ 1571003 h 1723719"/>
              <a:gd name="connsiteX104" fmla="*/ 992039 w 9662615"/>
              <a:gd name="connsiteY104" fmla="*/ 1556662 h 1723719"/>
              <a:gd name="connsiteX105" fmla="*/ 868264 w 9662615"/>
              <a:gd name="connsiteY105" fmla="*/ 1566392 h 1723719"/>
              <a:gd name="connsiteX106" fmla="*/ 792765 w 9662615"/>
              <a:gd name="connsiteY106" fmla="*/ 1563102 h 1723719"/>
              <a:gd name="connsiteX107" fmla="*/ 669055 w 9662615"/>
              <a:gd name="connsiteY107" fmla="*/ 1543638 h 1723719"/>
              <a:gd name="connsiteX108" fmla="*/ 506152 w 9662615"/>
              <a:gd name="connsiteY108" fmla="*/ 1549124 h 1723719"/>
              <a:gd name="connsiteX109" fmla="*/ 472797 w 9662615"/>
              <a:gd name="connsiteY109" fmla="*/ 1568904 h 1723719"/>
              <a:gd name="connsiteX110" fmla="*/ 427864 w 9662615"/>
              <a:gd name="connsiteY110" fmla="*/ 1580848 h 1723719"/>
              <a:gd name="connsiteX111" fmla="*/ 408381 w 9662615"/>
              <a:gd name="connsiteY111" fmla="*/ 1552940 h 1723719"/>
              <a:gd name="connsiteX112" fmla="*/ 267163 w 9662615"/>
              <a:gd name="connsiteY112" fmla="*/ 1531913 h 1723719"/>
              <a:gd name="connsiteX113" fmla="*/ 196644 w 9662615"/>
              <a:gd name="connsiteY113" fmla="*/ 1524565 h 1723719"/>
              <a:gd name="connsiteX114" fmla="*/ 86819 w 9662615"/>
              <a:gd name="connsiteY114" fmla="*/ 1519517 h 1723719"/>
              <a:gd name="connsiteX115" fmla="*/ 53369 w 9662615"/>
              <a:gd name="connsiteY115" fmla="*/ 1516853 h 1723719"/>
              <a:gd name="connsiteX116" fmla="*/ 2359 w 9662615"/>
              <a:gd name="connsiteY116" fmla="*/ 1515247 h 1723719"/>
              <a:gd name="connsiteX117" fmla="*/ 0 w 9662615"/>
              <a:gd name="connsiteY117" fmla="*/ 1514932 h 1723719"/>
              <a:gd name="connsiteX118" fmla="*/ 0 w 9662615"/>
              <a:gd name="connsiteY118" fmla="*/ 0 h 1723719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37764 w 9662615"/>
              <a:gd name="connsiteY49" fmla="*/ 1481521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177807 w 9662615"/>
              <a:gd name="connsiteY48" fmla="*/ 1526802 h 1583140"/>
              <a:gd name="connsiteX49" fmla="*/ 5137764 w 9662615"/>
              <a:gd name="connsiteY49" fmla="*/ 1481521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18664 w 9662615"/>
              <a:gd name="connsiteY3" fmla="*/ 1331789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69055 w 9662615"/>
              <a:gd name="connsiteY106" fmla="*/ 1543638 h 1583140"/>
              <a:gd name="connsiteX107" fmla="*/ 506152 w 9662615"/>
              <a:gd name="connsiteY107" fmla="*/ 1549124 h 1583140"/>
              <a:gd name="connsiteX108" fmla="*/ 472797 w 9662615"/>
              <a:gd name="connsiteY108" fmla="*/ 1568904 h 1583140"/>
              <a:gd name="connsiteX109" fmla="*/ 427864 w 9662615"/>
              <a:gd name="connsiteY109" fmla="*/ 1580848 h 1583140"/>
              <a:gd name="connsiteX110" fmla="*/ 408381 w 9662615"/>
              <a:gd name="connsiteY110" fmla="*/ 1552940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69055 w 9662615"/>
              <a:gd name="connsiteY106" fmla="*/ 1543638 h 1583140"/>
              <a:gd name="connsiteX107" fmla="*/ 506152 w 9662615"/>
              <a:gd name="connsiteY107" fmla="*/ 1549124 h 1583140"/>
              <a:gd name="connsiteX108" fmla="*/ 472797 w 9662615"/>
              <a:gd name="connsiteY108" fmla="*/ 1568904 h 1583140"/>
              <a:gd name="connsiteX109" fmla="*/ 427864 w 9662615"/>
              <a:gd name="connsiteY109" fmla="*/ 1580848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69055 w 9662615"/>
              <a:gd name="connsiteY106" fmla="*/ 1543638 h 1583140"/>
              <a:gd name="connsiteX107" fmla="*/ 506152 w 9662615"/>
              <a:gd name="connsiteY107" fmla="*/ 1549124 h 1583140"/>
              <a:gd name="connsiteX108" fmla="*/ 472797 w 9662615"/>
              <a:gd name="connsiteY108" fmla="*/ 1568904 h 1583140"/>
              <a:gd name="connsiteX109" fmla="*/ 396059 w 9662615"/>
              <a:gd name="connsiteY109" fmla="*/ 1560970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69055 w 9662615"/>
              <a:gd name="connsiteY106" fmla="*/ 1543638 h 1583140"/>
              <a:gd name="connsiteX107" fmla="*/ 541933 w 9662615"/>
              <a:gd name="connsiteY107" fmla="*/ 1561051 h 1583140"/>
              <a:gd name="connsiteX108" fmla="*/ 472797 w 9662615"/>
              <a:gd name="connsiteY108" fmla="*/ 1568904 h 1583140"/>
              <a:gd name="connsiteX109" fmla="*/ 396059 w 9662615"/>
              <a:gd name="connsiteY109" fmla="*/ 1560970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53153 w 9662615"/>
              <a:gd name="connsiteY106" fmla="*/ 1563516 h 1583140"/>
              <a:gd name="connsiteX107" fmla="*/ 541933 w 9662615"/>
              <a:gd name="connsiteY107" fmla="*/ 1561051 h 1583140"/>
              <a:gd name="connsiteX108" fmla="*/ 472797 w 9662615"/>
              <a:gd name="connsiteY108" fmla="*/ 1568904 h 1583140"/>
              <a:gd name="connsiteX109" fmla="*/ 396059 w 9662615"/>
              <a:gd name="connsiteY109" fmla="*/ 1560970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40355 w 9662615"/>
              <a:gd name="connsiteY103" fmla="*/ 1560638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53153 w 9662615"/>
              <a:gd name="connsiteY106" fmla="*/ 1563516 h 1583140"/>
              <a:gd name="connsiteX107" fmla="*/ 541933 w 9662615"/>
              <a:gd name="connsiteY107" fmla="*/ 1561051 h 1583140"/>
              <a:gd name="connsiteX108" fmla="*/ 472797 w 9662615"/>
              <a:gd name="connsiteY108" fmla="*/ 1568904 h 1583140"/>
              <a:gd name="connsiteX109" fmla="*/ 396059 w 9662615"/>
              <a:gd name="connsiteY109" fmla="*/ 1560970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92811"/>
              <a:gd name="connsiteX1" fmla="*/ 9662615 w 9662615"/>
              <a:gd name="connsiteY1" fmla="*/ 0 h 1592811"/>
              <a:gd name="connsiteX2" fmla="*/ 9662615 w 9662615"/>
              <a:gd name="connsiteY2" fmla="*/ 1280346 h 1592811"/>
              <a:gd name="connsiteX3" fmla="*/ 9551077 w 9662615"/>
              <a:gd name="connsiteY3" fmla="*/ 1292033 h 1592811"/>
              <a:gd name="connsiteX4" fmla="*/ 9469546 w 9662615"/>
              <a:gd name="connsiteY4" fmla="*/ 1289837 h 1592811"/>
              <a:gd name="connsiteX5" fmla="*/ 9326260 w 9662615"/>
              <a:gd name="connsiteY5" fmla="*/ 1277155 h 1592811"/>
              <a:gd name="connsiteX6" fmla="*/ 9144767 w 9662615"/>
              <a:gd name="connsiteY6" fmla="*/ 1264120 h 1592811"/>
              <a:gd name="connsiteX7" fmla="*/ 8976400 w 9662615"/>
              <a:gd name="connsiteY7" fmla="*/ 1326661 h 1592811"/>
              <a:gd name="connsiteX8" fmla="*/ 8828711 w 9662615"/>
              <a:gd name="connsiteY8" fmla="*/ 1346394 h 1592811"/>
              <a:gd name="connsiteX9" fmla="*/ 8695953 w 9662615"/>
              <a:gd name="connsiteY9" fmla="*/ 1346784 h 1592811"/>
              <a:gd name="connsiteX10" fmla="*/ 8652191 w 9662615"/>
              <a:gd name="connsiteY10" fmla="*/ 1345903 h 1592811"/>
              <a:gd name="connsiteX11" fmla="*/ 8591582 w 9662615"/>
              <a:gd name="connsiteY11" fmla="*/ 1341666 h 1592811"/>
              <a:gd name="connsiteX12" fmla="*/ 8537336 w 9662615"/>
              <a:gd name="connsiteY12" fmla="*/ 1341684 h 1592811"/>
              <a:gd name="connsiteX13" fmla="*/ 8416849 w 9662615"/>
              <a:gd name="connsiteY13" fmla="*/ 1367085 h 1592811"/>
              <a:gd name="connsiteX14" fmla="*/ 8278355 w 9662615"/>
              <a:gd name="connsiteY14" fmla="*/ 1386569 h 1592811"/>
              <a:gd name="connsiteX15" fmla="*/ 8197961 w 9662615"/>
              <a:gd name="connsiteY15" fmla="*/ 1392804 h 1592811"/>
              <a:gd name="connsiteX16" fmla="*/ 8171196 w 9662615"/>
              <a:gd name="connsiteY16" fmla="*/ 1397216 h 1592811"/>
              <a:gd name="connsiteX17" fmla="*/ 8087910 w 9662615"/>
              <a:gd name="connsiteY17" fmla="*/ 1386449 h 1592811"/>
              <a:gd name="connsiteX18" fmla="*/ 7974579 w 9662615"/>
              <a:gd name="connsiteY18" fmla="*/ 1383439 h 1592811"/>
              <a:gd name="connsiteX19" fmla="*/ 7768351 w 9662615"/>
              <a:gd name="connsiteY19" fmla="*/ 1395051 h 1592811"/>
              <a:gd name="connsiteX20" fmla="*/ 7635985 w 9662615"/>
              <a:gd name="connsiteY20" fmla="*/ 1386363 h 1592811"/>
              <a:gd name="connsiteX21" fmla="*/ 7466069 w 9662615"/>
              <a:gd name="connsiteY21" fmla="*/ 1377654 h 1592811"/>
              <a:gd name="connsiteX22" fmla="*/ 7355642 w 9662615"/>
              <a:gd name="connsiteY22" fmla="*/ 1407761 h 1592811"/>
              <a:gd name="connsiteX23" fmla="*/ 7215220 w 9662615"/>
              <a:gd name="connsiteY23" fmla="*/ 1397856 h 1592811"/>
              <a:gd name="connsiteX24" fmla="*/ 7082147 w 9662615"/>
              <a:gd name="connsiteY24" fmla="*/ 1406113 h 1592811"/>
              <a:gd name="connsiteX25" fmla="*/ 6987129 w 9662615"/>
              <a:gd name="connsiteY25" fmla="*/ 1404834 h 1592811"/>
              <a:gd name="connsiteX26" fmla="*/ 6907567 w 9662615"/>
              <a:gd name="connsiteY26" fmla="*/ 1419149 h 1592811"/>
              <a:gd name="connsiteX27" fmla="*/ 6748428 w 9662615"/>
              <a:gd name="connsiteY27" fmla="*/ 1420308 h 1592811"/>
              <a:gd name="connsiteX28" fmla="*/ 6654257 w 9662615"/>
              <a:gd name="connsiteY28" fmla="*/ 1424143 h 1592811"/>
              <a:gd name="connsiteX29" fmla="*/ 6620123 w 9662615"/>
              <a:gd name="connsiteY29" fmla="*/ 1430535 h 1592811"/>
              <a:gd name="connsiteX30" fmla="*/ 6571355 w 9662615"/>
              <a:gd name="connsiteY30" fmla="*/ 1436144 h 1592811"/>
              <a:gd name="connsiteX31" fmla="*/ 6486557 w 9662615"/>
              <a:gd name="connsiteY31" fmla="*/ 1449861 h 1592811"/>
              <a:gd name="connsiteX32" fmla="*/ 6370419 w 9662615"/>
              <a:gd name="connsiteY32" fmla="*/ 1461649 h 1592811"/>
              <a:gd name="connsiteX33" fmla="*/ 6278839 w 9662615"/>
              <a:gd name="connsiteY33" fmla="*/ 1449160 h 1592811"/>
              <a:gd name="connsiteX34" fmla="*/ 6272455 w 9662615"/>
              <a:gd name="connsiteY34" fmla="*/ 1453191 h 1592811"/>
              <a:gd name="connsiteX35" fmla="*/ 6212659 w 9662615"/>
              <a:gd name="connsiteY35" fmla="*/ 1454850 h 1592811"/>
              <a:gd name="connsiteX36" fmla="*/ 6069317 w 9662615"/>
              <a:gd name="connsiteY36" fmla="*/ 1445838 h 1592811"/>
              <a:gd name="connsiteX37" fmla="*/ 5878477 w 9662615"/>
              <a:gd name="connsiteY37" fmla="*/ 1439180 h 1592811"/>
              <a:gd name="connsiteX38" fmla="*/ 5838387 w 9662615"/>
              <a:gd name="connsiteY38" fmla="*/ 1444679 h 1592811"/>
              <a:gd name="connsiteX39" fmla="*/ 5771136 w 9662615"/>
              <a:gd name="connsiteY39" fmla="*/ 1453639 h 1592811"/>
              <a:gd name="connsiteX40" fmla="*/ 5724081 w 9662615"/>
              <a:gd name="connsiteY40" fmla="*/ 1470431 h 1592811"/>
              <a:gd name="connsiteX41" fmla="*/ 5666577 w 9662615"/>
              <a:gd name="connsiteY41" fmla="*/ 1473921 h 1592811"/>
              <a:gd name="connsiteX42" fmla="*/ 5649068 w 9662615"/>
              <a:gd name="connsiteY42" fmla="*/ 1461676 h 1592811"/>
              <a:gd name="connsiteX43" fmla="*/ 5588902 w 9662615"/>
              <a:gd name="connsiteY43" fmla="*/ 1469647 h 1592811"/>
              <a:gd name="connsiteX44" fmla="*/ 5498090 w 9662615"/>
              <a:gd name="connsiteY44" fmla="*/ 1483173 h 1592811"/>
              <a:gd name="connsiteX45" fmla="*/ 5444641 w 9662615"/>
              <a:gd name="connsiteY45" fmla="*/ 1487602 h 1592811"/>
              <a:gd name="connsiteX46" fmla="*/ 5299812 w 9662615"/>
              <a:gd name="connsiteY46" fmla="*/ 1503362 h 1592811"/>
              <a:gd name="connsiteX47" fmla="*/ 5245752 w 9662615"/>
              <a:gd name="connsiteY47" fmla="*/ 1520612 h 1592811"/>
              <a:gd name="connsiteX48" fmla="*/ 5177807 w 9662615"/>
              <a:gd name="connsiteY48" fmla="*/ 1526802 h 1592811"/>
              <a:gd name="connsiteX49" fmla="*/ 5113910 w 9662615"/>
              <a:gd name="connsiteY49" fmla="*/ 1533205 h 1592811"/>
              <a:gd name="connsiteX50" fmla="*/ 5059484 w 9662615"/>
              <a:gd name="connsiteY50" fmla="*/ 1546802 h 1592811"/>
              <a:gd name="connsiteX51" fmla="*/ 5038524 w 9662615"/>
              <a:gd name="connsiteY51" fmla="*/ 1545675 h 1592811"/>
              <a:gd name="connsiteX52" fmla="*/ 5026564 w 9662615"/>
              <a:gd name="connsiteY52" fmla="*/ 1545376 h 1592811"/>
              <a:gd name="connsiteX53" fmla="*/ 4969433 w 9662615"/>
              <a:gd name="connsiteY53" fmla="*/ 1550865 h 1592811"/>
              <a:gd name="connsiteX54" fmla="*/ 4871726 w 9662615"/>
              <a:gd name="connsiteY54" fmla="*/ 1570584 h 1592811"/>
              <a:gd name="connsiteX55" fmla="*/ 4843267 w 9662615"/>
              <a:gd name="connsiteY55" fmla="*/ 1561459 h 1592811"/>
              <a:gd name="connsiteX56" fmla="*/ 4821058 w 9662615"/>
              <a:gd name="connsiteY56" fmla="*/ 1553078 h 1592811"/>
              <a:gd name="connsiteX57" fmla="*/ 4791466 w 9662615"/>
              <a:gd name="connsiteY57" fmla="*/ 1561324 h 1592811"/>
              <a:gd name="connsiteX58" fmla="*/ 4784247 w 9662615"/>
              <a:gd name="connsiteY58" fmla="*/ 1562342 h 1592811"/>
              <a:gd name="connsiteX59" fmla="*/ 4739309 w 9662615"/>
              <a:gd name="connsiteY59" fmla="*/ 1553948 h 1592811"/>
              <a:gd name="connsiteX60" fmla="*/ 4697562 w 9662615"/>
              <a:gd name="connsiteY60" fmla="*/ 1551206 h 1592811"/>
              <a:gd name="connsiteX61" fmla="*/ 4650737 w 9662615"/>
              <a:gd name="connsiteY61" fmla="*/ 1537381 h 1592811"/>
              <a:gd name="connsiteX62" fmla="*/ 4583150 w 9662615"/>
              <a:gd name="connsiteY62" fmla="*/ 1529064 h 1592811"/>
              <a:gd name="connsiteX63" fmla="*/ 4521734 w 9662615"/>
              <a:gd name="connsiteY63" fmla="*/ 1529359 h 1592811"/>
              <a:gd name="connsiteX64" fmla="*/ 4382398 w 9662615"/>
              <a:gd name="connsiteY64" fmla="*/ 1534108 h 1592811"/>
              <a:gd name="connsiteX65" fmla="*/ 4221826 w 9662615"/>
              <a:gd name="connsiteY65" fmla="*/ 1500972 h 1592811"/>
              <a:gd name="connsiteX66" fmla="*/ 4096601 w 9662615"/>
              <a:gd name="connsiteY66" fmla="*/ 1521563 h 1592811"/>
              <a:gd name="connsiteX67" fmla="*/ 4002441 w 9662615"/>
              <a:gd name="connsiteY67" fmla="*/ 1528912 h 1592811"/>
              <a:gd name="connsiteX68" fmla="*/ 3833906 w 9662615"/>
              <a:gd name="connsiteY68" fmla="*/ 1516637 h 1592811"/>
              <a:gd name="connsiteX69" fmla="*/ 3763845 w 9662615"/>
              <a:gd name="connsiteY69" fmla="*/ 1501782 h 1592811"/>
              <a:gd name="connsiteX70" fmla="*/ 3641778 w 9662615"/>
              <a:gd name="connsiteY70" fmla="*/ 1505446 h 1592811"/>
              <a:gd name="connsiteX71" fmla="*/ 3565233 w 9662615"/>
              <a:gd name="connsiteY71" fmla="*/ 1515122 h 1592811"/>
              <a:gd name="connsiteX72" fmla="*/ 3560267 w 9662615"/>
              <a:gd name="connsiteY72" fmla="*/ 1516288 h 1592811"/>
              <a:gd name="connsiteX73" fmla="*/ 3540258 w 9662615"/>
              <a:gd name="connsiteY73" fmla="*/ 1516976 h 1592811"/>
              <a:gd name="connsiteX74" fmla="*/ 3534780 w 9662615"/>
              <a:gd name="connsiteY74" fmla="*/ 1522141 h 1592811"/>
              <a:gd name="connsiteX75" fmla="*/ 3504783 w 9662615"/>
              <a:gd name="connsiteY75" fmla="*/ 1526739 h 1592811"/>
              <a:gd name="connsiteX76" fmla="*/ 3430805 w 9662615"/>
              <a:gd name="connsiteY76" fmla="*/ 1542521 h 1592811"/>
              <a:gd name="connsiteX77" fmla="*/ 3292707 w 9662615"/>
              <a:gd name="connsiteY77" fmla="*/ 1520490 h 1592811"/>
              <a:gd name="connsiteX78" fmla="*/ 3187872 w 9662615"/>
              <a:gd name="connsiteY78" fmla="*/ 1519991 h 1592811"/>
              <a:gd name="connsiteX79" fmla="*/ 3148026 w 9662615"/>
              <a:gd name="connsiteY79" fmla="*/ 1524777 h 1592811"/>
              <a:gd name="connsiteX80" fmla="*/ 3092394 w 9662615"/>
              <a:gd name="connsiteY80" fmla="*/ 1528115 h 1592811"/>
              <a:gd name="connsiteX81" fmla="*/ 2994200 w 9662615"/>
              <a:gd name="connsiteY81" fmla="*/ 1537857 h 1592811"/>
              <a:gd name="connsiteX82" fmla="*/ 2862301 w 9662615"/>
              <a:gd name="connsiteY82" fmla="*/ 1544250 h 1592811"/>
              <a:gd name="connsiteX83" fmla="*/ 2766335 w 9662615"/>
              <a:gd name="connsiteY83" fmla="*/ 1527662 h 1592811"/>
              <a:gd name="connsiteX84" fmla="*/ 2757836 w 9662615"/>
              <a:gd name="connsiteY84" fmla="*/ 1531371 h 1592811"/>
              <a:gd name="connsiteX85" fmla="*/ 2691555 w 9662615"/>
              <a:gd name="connsiteY85" fmla="*/ 1530283 h 1592811"/>
              <a:gd name="connsiteX86" fmla="*/ 2491676 w 9662615"/>
              <a:gd name="connsiteY86" fmla="*/ 1500859 h 1592811"/>
              <a:gd name="connsiteX87" fmla="*/ 2378036 w 9662615"/>
              <a:gd name="connsiteY87" fmla="*/ 1520645 h 1592811"/>
              <a:gd name="connsiteX88" fmla="*/ 2284269 w 9662615"/>
              <a:gd name="connsiteY88" fmla="*/ 1503068 h 1592811"/>
              <a:gd name="connsiteX89" fmla="*/ 2207104 w 9662615"/>
              <a:gd name="connsiteY89" fmla="*/ 1508888 h 1592811"/>
              <a:gd name="connsiteX90" fmla="*/ 2149226 w 9662615"/>
              <a:gd name="connsiteY90" fmla="*/ 1523409 h 1592811"/>
              <a:gd name="connsiteX91" fmla="*/ 2084783 w 9662615"/>
              <a:gd name="connsiteY91" fmla="*/ 1524245 h 1592811"/>
              <a:gd name="connsiteX92" fmla="*/ 2070075 w 9662615"/>
              <a:gd name="connsiteY92" fmla="*/ 1511285 h 1592811"/>
              <a:gd name="connsiteX93" fmla="*/ 2001057 w 9662615"/>
              <a:gd name="connsiteY93" fmla="*/ 1516449 h 1592811"/>
              <a:gd name="connsiteX94" fmla="*/ 1896330 w 9662615"/>
              <a:gd name="connsiteY94" fmla="*/ 1525725 h 1592811"/>
              <a:gd name="connsiteX95" fmla="*/ 1835994 w 9662615"/>
              <a:gd name="connsiteY95" fmla="*/ 1527678 h 1592811"/>
              <a:gd name="connsiteX96" fmla="*/ 1671119 w 9662615"/>
              <a:gd name="connsiteY96" fmla="*/ 1536701 h 1592811"/>
              <a:gd name="connsiteX97" fmla="*/ 1601337 w 9662615"/>
              <a:gd name="connsiteY97" fmla="*/ 1548552 h 1592811"/>
              <a:gd name="connsiteX98" fmla="*/ 1407755 w 9662615"/>
              <a:gd name="connsiteY98" fmla="*/ 1571444 h 1592811"/>
              <a:gd name="connsiteX99" fmla="*/ 1271994 w 9662615"/>
              <a:gd name="connsiteY99" fmla="*/ 1579471 h 1592811"/>
              <a:gd name="connsiteX100" fmla="*/ 1249226 w 9662615"/>
              <a:gd name="connsiteY100" fmla="*/ 1583140 h 1592811"/>
              <a:gd name="connsiteX101" fmla="*/ 1181938 w 9662615"/>
              <a:gd name="connsiteY101" fmla="*/ 1592789 h 1592811"/>
              <a:gd name="connsiteX102" fmla="*/ 1091432 w 9662615"/>
              <a:gd name="connsiteY102" fmla="*/ 1571003 h 1592811"/>
              <a:gd name="connsiteX103" fmla="*/ 940355 w 9662615"/>
              <a:gd name="connsiteY103" fmla="*/ 1560638 h 1592811"/>
              <a:gd name="connsiteX104" fmla="*/ 868264 w 9662615"/>
              <a:gd name="connsiteY104" fmla="*/ 1566392 h 1592811"/>
              <a:gd name="connsiteX105" fmla="*/ 792765 w 9662615"/>
              <a:gd name="connsiteY105" fmla="*/ 1563102 h 1592811"/>
              <a:gd name="connsiteX106" fmla="*/ 653153 w 9662615"/>
              <a:gd name="connsiteY106" fmla="*/ 1563516 h 1592811"/>
              <a:gd name="connsiteX107" fmla="*/ 541933 w 9662615"/>
              <a:gd name="connsiteY107" fmla="*/ 1561051 h 1592811"/>
              <a:gd name="connsiteX108" fmla="*/ 472797 w 9662615"/>
              <a:gd name="connsiteY108" fmla="*/ 1568904 h 1592811"/>
              <a:gd name="connsiteX109" fmla="*/ 396059 w 9662615"/>
              <a:gd name="connsiteY109" fmla="*/ 1560970 h 1592811"/>
              <a:gd name="connsiteX110" fmla="*/ 336819 w 9662615"/>
              <a:gd name="connsiteY110" fmla="*/ 1560892 h 1592811"/>
              <a:gd name="connsiteX111" fmla="*/ 267163 w 9662615"/>
              <a:gd name="connsiteY111" fmla="*/ 1531913 h 1592811"/>
              <a:gd name="connsiteX112" fmla="*/ 196644 w 9662615"/>
              <a:gd name="connsiteY112" fmla="*/ 1524565 h 1592811"/>
              <a:gd name="connsiteX113" fmla="*/ 86819 w 9662615"/>
              <a:gd name="connsiteY113" fmla="*/ 1519517 h 1592811"/>
              <a:gd name="connsiteX114" fmla="*/ 53369 w 9662615"/>
              <a:gd name="connsiteY114" fmla="*/ 1516853 h 1592811"/>
              <a:gd name="connsiteX115" fmla="*/ 2359 w 9662615"/>
              <a:gd name="connsiteY115" fmla="*/ 1515247 h 1592811"/>
              <a:gd name="connsiteX116" fmla="*/ 0 w 9662615"/>
              <a:gd name="connsiteY116" fmla="*/ 1514932 h 1592811"/>
              <a:gd name="connsiteX117" fmla="*/ 0 w 9662615"/>
              <a:gd name="connsiteY117" fmla="*/ 0 h 1592811"/>
              <a:gd name="connsiteX0" fmla="*/ 0 w 9662615"/>
              <a:gd name="connsiteY0" fmla="*/ 0 h 1592811"/>
              <a:gd name="connsiteX1" fmla="*/ 9662615 w 9662615"/>
              <a:gd name="connsiteY1" fmla="*/ 0 h 1592811"/>
              <a:gd name="connsiteX2" fmla="*/ 9662615 w 9662615"/>
              <a:gd name="connsiteY2" fmla="*/ 1280346 h 1592811"/>
              <a:gd name="connsiteX3" fmla="*/ 9551077 w 9662615"/>
              <a:gd name="connsiteY3" fmla="*/ 1292033 h 1592811"/>
              <a:gd name="connsiteX4" fmla="*/ 9469546 w 9662615"/>
              <a:gd name="connsiteY4" fmla="*/ 1289837 h 1592811"/>
              <a:gd name="connsiteX5" fmla="*/ 9326260 w 9662615"/>
              <a:gd name="connsiteY5" fmla="*/ 1277155 h 1592811"/>
              <a:gd name="connsiteX6" fmla="*/ 9144767 w 9662615"/>
              <a:gd name="connsiteY6" fmla="*/ 1264120 h 1592811"/>
              <a:gd name="connsiteX7" fmla="*/ 8976400 w 9662615"/>
              <a:gd name="connsiteY7" fmla="*/ 1326661 h 1592811"/>
              <a:gd name="connsiteX8" fmla="*/ 8828711 w 9662615"/>
              <a:gd name="connsiteY8" fmla="*/ 1346394 h 1592811"/>
              <a:gd name="connsiteX9" fmla="*/ 8695953 w 9662615"/>
              <a:gd name="connsiteY9" fmla="*/ 1346784 h 1592811"/>
              <a:gd name="connsiteX10" fmla="*/ 8652191 w 9662615"/>
              <a:gd name="connsiteY10" fmla="*/ 1345903 h 1592811"/>
              <a:gd name="connsiteX11" fmla="*/ 8591582 w 9662615"/>
              <a:gd name="connsiteY11" fmla="*/ 1341666 h 1592811"/>
              <a:gd name="connsiteX12" fmla="*/ 8537336 w 9662615"/>
              <a:gd name="connsiteY12" fmla="*/ 1341684 h 1592811"/>
              <a:gd name="connsiteX13" fmla="*/ 8416849 w 9662615"/>
              <a:gd name="connsiteY13" fmla="*/ 1367085 h 1592811"/>
              <a:gd name="connsiteX14" fmla="*/ 8278355 w 9662615"/>
              <a:gd name="connsiteY14" fmla="*/ 1386569 h 1592811"/>
              <a:gd name="connsiteX15" fmla="*/ 8197961 w 9662615"/>
              <a:gd name="connsiteY15" fmla="*/ 1392804 h 1592811"/>
              <a:gd name="connsiteX16" fmla="*/ 8171196 w 9662615"/>
              <a:gd name="connsiteY16" fmla="*/ 1397216 h 1592811"/>
              <a:gd name="connsiteX17" fmla="*/ 8087910 w 9662615"/>
              <a:gd name="connsiteY17" fmla="*/ 1386449 h 1592811"/>
              <a:gd name="connsiteX18" fmla="*/ 7974579 w 9662615"/>
              <a:gd name="connsiteY18" fmla="*/ 1383439 h 1592811"/>
              <a:gd name="connsiteX19" fmla="*/ 7768351 w 9662615"/>
              <a:gd name="connsiteY19" fmla="*/ 1395051 h 1592811"/>
              <a:gd name="connsiteX20" fmla="*/ 7635985 w 9662615"/>
              <a:gd name="connsiteY20" fmla="*/ 1386363 h 1592811"/>
              <a:gd name="connsiteX21" fmla="*/ 7466069 w 9662615"/>
              <a:gd name="connsiteY21" fmla="*/ 1377654 h 1592811"/>
              <a:gd name="connsiteX22" fmla="*/ 7355642 w 9662615"/>
              <a:gd name="connsiteY22" fmla="*/ 1407761 h 1592811"/>
              <a:gd name="connsiteX23" fmla="*/ 7215220 w 9662615"/>
              <a:gd name="connsiteY23" fmla="*/ 1397856 h 1592811"/>
              <a:gd name="connsiteX24" fmla="*/ 7082147 w 9662615"/>
              <a:gd name="connsiteY24" fmla="*/ 1406113 h 1592811"/>
              <a:gd name="connsiteX25" fmla="*/ 6987129 w 9662615"/>
              <a:gd name="connsiteY25" fmla="*/ 1404834 h 1592811"/>
              <a:gd name="connsiteX26" fmla="*/ 6907567 w 9662615"/>
              <a:gd name="connsiteY26" fmla="*/ 1419149 h 1592811"/>
              <a:gd name="connsiteX27" fmla="*/ 6748428 w 9662615"/>
              <a:gd name="connsiteY27" fmla="*/ 1420308 h 1592811"/>
              <a:gd name="connsiteX28" fmla="*/ 6654257 w 9662615"/>
              <a:gd name="connsiteY28" fmla="*/ 1424143 h 1592811"/>
              <a:gd name="connsiteX29" fmla="*/ 6620123 w 9662615"/>
              <a:gd name="connsiteY29" fmla="*/ 1430535 h 1592811"/>
              <a:gd name="connsiteX30" fmla="*/ 6571355 w 9662615"/>
              <a:gd name="connsiteY30" fmla="*/ 1436144 h 1592811"/>
              <a:gd name="connsiteX31" fmla="*/ 6486557 w 9662615"/>
              <a:gd name="connsiteY31" fmla="*/ 1449861 h 1592811"/>
              <a:gd name="connsiteX32" fmla="*/ 6370419 w 9662615"/>
              <a:gd name="connsiteY32" fmla="*/ 1461649 h 1592811"/>
              <a:gd name="connsiteX33" fmla="*/ 6278839 w 9662615"/>
              <a:gd name="connsiteY33" fmla="*/ 1449160 h 1592811"/>
              <a:gd name="connsiteX34" fmla="*/ 6272455 w 9662615"/>
              <a:gd name="connsiteY34" fmla="*/ 1453191 h 1592811"/>
              <a:gd name="connsiteX35" fmla="*/ 6212659 w 9662615"/>
              <a:gd name="connsiteY35" fmla="*/ 1454850 h 1592811"/>
              <a:gd name="connsiteX36" fmla="*/ 6069317 w 9662615"/>
              <a:gd name="connsiteY36" fmla="*/ 1445838 h 1592811"/>
              <a:gd name="connsiteX37" fmla="*/ 5878477 w 9662615"/>
              <a:gd name="connsiteY37" fmla="*/ 1439180 h 1592811"/>
              <a:gd name="connsiteX38" fmla="*/ 5838387 w 9662615"/>
              <a:gd name="connsiteY38" fmla="*/ 1444679 h 1592811"/>
              <a:gd name="connsiteX39" fmla="*/ 5771136 w 9662615"/>
              <a:gd name="connsiteY39" fmla="*/ 1453639 h 1592811"/>
              <a:gd name="connsiteX40" fmla="*/ 5724081 w 9662615"/>
              <a:gd name="connsiteY40" fmla="*/ 1470431 h 1592811"/>
              <a:gd name="connsiteX41" fmla="*/ 5666577 w 9662615"/>
              <a:gd name="connsiteY41" fmla="*/ 1473921 h 1592811"/>
              <a:gd name="connsiteX42" fmla="*/ 5649068 w 9662615"/>
              <a:gd name="connsiteY42" fmla="*/ 1461676 h 1592811"/>
              <a:gd name="connsiteX43" fmla="*/ 5588902 w 9662615"/>
              <a:gd name="connsiteY43" fmla="*/ 1469647 h 1592811"/>
              <a:gd name="connsiteX44" fmla="*/ 5498090 w 9662615"/>
              <a:gd name="connsiteY44" fmla="*/ 1483173 h 1592811"/>
              <a:gd name="connsiteX45" fmla="*/ 5444641 w 9662615"/>
              <a:gd name="connsiteY45" fmla="*/ 1487602 h 1592811"/>
              <a:gd name="connsiteX46" fmla="*/ 5299812 w 9662615"/>
              <a:gd name="connsiteY46" fmla="*/ 1503362 h 1592811"/>
              <a:gd name="connsiteX47" fmla="*/ 5245752 w 9662615"/>
              <a:gd name="connsiteY47" fmla="*/ 1520612 h 1592811"/>
              <a:gd name="connsiteX48" fmla="*/ 5177807 w 9662615"/>
              <a:gd name="connsiteY48" fmla="*/ 1526802 h 1592811"/>
              <a:gd name="connsiteX49" fmla="*/ 5113910 w 9662615"/>
              <a:gd name="connsiteY49" fmla="*/ 1533205 h 1592811"/>
              <a:gd name="connsiteX50" fmla="*/ 5059484 w 9662615"/>
              <a:gd name="connsiteY50" fmla="*/ 1546802 h 1592811"/>
              <a:gd name="connsiteX51" fmla="*/ 5038524 w 9662615"/>
              <a:gd name="connsiteY51" fmla="*/ 1545675 h 1592811"/>
              <a:gd name="connsiteX52" fmla="*/ 5026564 w 9662615"/>
              <a:gd name="connsiteY52" fmla="*/ 1545376 h 1592811"/>
              <a:gd name="connsiteX53" fmla="*/ 4969433 w 9662615"/>
              <a:gd name="connsiteY53" fmla="*/ 1550865 h 1592811"/>
              <a:gd name="connsiteX54" fmla="*/ 4871726 w 9662615"/>
              <a:gd name="connsiteY54" fmla="*/ 1570584 h 1592811"/>
              <a:gd name="connsiteX55" fmla="*/ 4843267 w 9662615"/>
              <a:gd name="connsiteY55" fmla="*/ 1561459 h 1592811"/>
              <a:gd name="connsiteX56" fmla="*/ 4821058 w 9662615"/>
              <a:gd name="connsiteY56" fmla="*/ 1553078 h 1592811"/>
              <a:gd name="connsiteX57" fmla="*/ 4791466 w 9662615"/>
              <a:gd name="connsiteY57" fmla="*/ 1561324 h 1592811"/>
              <a:gd name="connsiteX58" fmla="*/ 4784247 w 9662615"/>
              <a:gd name="connsiteY58" fmla="*/ 1562342 h 1592811"/>
              <a:gd name="connsiteX59" fmla="*/ 4739309 w 9662615"/>
              <a:gd name="connsiteY59" fmla="*/ 1553948 h 1592811"/>
              <a:gd name="connsiteX60" fmla="*/ 4697562 w 9662615"/>
              <a:gd name="connsiteY60" fmla="*/ 1551206 h 1592811"/>
              <a:gd name="connsiteX61" fmla="*/ 4650737 w 9662615"/>
              <a:gd name="connsiteY61" fmla="*/ 1537381 h 1592811"/>
              <a:gd name="connsiteX62" fmla="*/ 4583150 w 9662615"/>
              <a:gd name="connsiteY62" fmla="*/ 1529064 h 1592811"/>
              <a:gd name="connsiteX63" fmla="*/ 4521734 w 9662615"/>
              <a:gd name="connsiteY63" fmla="*/ 1529359 h 1592811"/>
              <a:gd name="connsiteX64" fmla="*/ 4382398 w 9662615"/>
              <a:gd name="connsiteY64" fmla="*/ 1534108 h 1592811"/>
              <a:gd name="connsiteX65" fmla="*/ 4221826 w 9662615"/>
              <a:gd name="connsiteY65" fmla="*/ 1500972 h 1592811"/>
              <a:gd name="connsiteX66" fmla="*/ 4096601 w 9662615"/>
              <a:gd name="connsiteY66" fmla="*/ 1521563 h 1592811"/>
              <a:gd name="connsiteX67" fmla="*/ 4002441 w 9662615"/>
              <a:gd name="connsiteY67" fmla="*/ 1528912 h 1592811"/>
              <a:gd name="connsiteX68" fmla="*/ 3833906 w 9662615"/>
              <a:gd name="connsiteY68" fmla="*/ 1516637 h 1592811"/>
              <a:gd name="connsiteX69" fmla="*/ 3763845 w 9662615"/>
              <a:gd name="connsiteY69" fmla="*/ 1501782 h 1592811"/>
              <a:gd name="connsiteX70" fmla="*/ 3641778 w 9662615"/>
              <a:gd name="connsiteY70" fmla="*/ 1505446 h 1592811"/>
              <a:gd name="connsiteX71" fmla="*/ 3565233 w 9662615"/>
              <a:gd name="connsiteY71" fmla="*/ 1515122 h 1592811"/>
              <a:gd name="connsiteX72" fmla="*/ 3560267 w 9662615"/>
              <a:gd name="connsiteY72" fmla="*/ 1516288 h 1592811"/>
              <a:gd name="connsiteX73" fmla="*/ 3540258 w 9662615"/>
              <a:gd name="connsiteY73" fmla="*/ 1516976 h 1592811"/>
              <a:gd name="connsiteX74" fmla="*/ 3534780 w 9662615"/>
              <a:gd name="connsiteY74" fmla="*/ 1522141 h 1592811"/>
              <a:gd name="connsiteX75" fmla="*/ 3504783 w 9662615"/>
              <a:gd name="connsiteY75" fmla="*/ 1526739 h 1592811"/>
              <a:gd name="connsiteX76" fmla="*/ 3430805 w 9662615"/>
              <a:gd name="connsiteY76" fmla="*/ 1542521 h 1592811"/>
              <a:gd name="connsiteX77" fmla="*/ 3292707 w 9662615"/>
              <a:gd name="connsiteY77" fmla="*/ 1520490 h 1592811"/>
              <a:gd name="connsiteX78" fmla="*/ 3187872 w 9662615"/>
              <a:gd name="connsiteY78" fmla="*/ 1519991 h 1592811"/>
              <a:gd name="connsiteX79" fmla="*/ 3148026 w 9662615"/>
              <a:gd name="connsiteY79" fmla="*/ 1524777 h 1592811"/>
              <a:gd name="connsiteX80" fmla="*/ 3092394 w 9662615"/>
              <a:gd name="connsiteY80" fmla="*/ 1528115 h 1592811"/>
              <a:gd name="connsiteX81" fmla="*/ 2994200 w 9662615"/>
              <a:gd name="connsiteY81" fmla="*/ 1537857 h 1592811"/>
              <a:gd name="connsiteX82" fmla="*/ 2862301 w 9662615"/>
              <a:gd name="connsiteY82" fmla="*/ 1544250 h 1592811"/>
              <a:gd name="connsiteX83" fmla="*/ 2766335 w 9662615"/>
              <a:gd name="connsiteY83" fmla="*/ 1527662 h 1592811"/>
              <a:gd name="connsiteX84" fmla="*/ 2757836 w 9662615"/>
              <a:gd name="connsiteY84" fmla="*/ 1531371 h 1592811"/>
              <a:gd name="connsiteX85" fmla="*/ 2691555 w 9662615"/>
              <a:gd name="connsiteY85" fmla="*/ 1530283 h 1592811"/>
              <a:gd name="connsiteX86" fmla="*/ 2491676 w 9662615"/>
              <a:gd name="connsiteY86" fmla="*/ 1500859 h 1592811"/>
              <a:gd name="connsiteX87" fmla="*/ 2378036 w 9662615"/>
              <a:gd name="connsiteY87" fmla="*/ 1520645 h 1592811"/>
              <a:gd name="connsiteX88" fmla="*/ 2284269 w 9662615"/>
              <a:gd name="connsiteY88" fmla="*/ 1503068 h 1592811"/>
              <a:gd name="connsiteX89" fmla="*/ 2207104 w 9662615"/>
              <a:gd name="connsiteY89" fmla="*/ 1508888 h 1592811"/>
              <a:gd name="connsiteX90" fmla="*/ 2149226 w 9662615"/>
              <a:gd name="connsiteY90" fmla="*/ 1523409 h 1592811"/>
              <a:gd name="connsiteX91" fmla="*/ 2084783 w 9662615"/>
              <a:gd name="connsiteY91" fmla="*/ 1524245 h 1592811"/>
              <a:gd name="connsiteX92" fmla="*/ 2070075 w 9662615"/>
              <a:gd name="connsiteY92" fmla="*/ 1511285 h 1592811"/>
              <a:gd name="connsiteX93" fmla="*/ 2001057 w 9662615"/>
              <a:gd name="connsiteY93" fmla="*/ 1516449 h 1592811"/>
              <a:gd name="connsiteX94" fmla="*/ 1896330 w 9662615"/>
              <a:gd name="connsiteY94" fmla="*/ 1525725 h 1592811"/>
              <a:gd name="connsiteX95" fmla="*/ 1835994 w 9662615"/>
              <a:gd name="connsiteY95" fmla="*/ 1527678 h 1592811"/>
              <a:gd name="connsiteX96" fmla="*/ 1671119 w 9662615"/>
              <a:gd name="connsiteY96" fmla="*/ 1536701 h 1592811"/>
              <a:gd name="connsiteX97" fmla="*/ 1601337 w 9662615"/>
              <a:gd name="connsiteY97" fmla="*/ 1548552 h 1592811"/>
              <a:gd name="connsiteX98" fmla="*/ 1407755 w 9662615"/>
              <a:gd name="connsiteY98" fmla="*/ 1571444 h 1592811"/>
              <a:gd name="connsiteX99" fmla="*/ 1291872 w 9662615"/>
              <a:gd name="connsiteY99" fmla="*/ 1579471 h 1592811"/>
              <a:gd name="connsiteX100" fmla="*/ 1249226 w 9662615"/>
              <a:gd name="connsiteY100" fmla="*/ 1583140 h 1592811"/>
              <a:gd name="connsiteX101" fmla="*/ 1181938 w 9662615"/>
              <a:gd name="connsiteY101" fmla="*/ 1592789 h 1592811"/>
              <a:gd name="connsiteX102" fmla="*/ 1091432 w 9662615"/>
              <a:gd name="connsiteY102" fmla="*/ 1571003 h 1592811"/>
              <a:gd name="connsiteX103" fmla="*/ 940355 w 9662615"/>
              <a:gd name="connsiteY103" fmla="*/ 1560638 h 1592811"/>
              <a:gd name="connsiteX104" fmla="*/ 868264 w 9662615"/>
              <a:gd name="connsiteY104" fmla="*/ 1566392 h 1592811"/>
              <a:gd name="connsiteX105" fmla="*/ 792765 w 9662615"/>
              <a:gd name="connsiteY105" fmla="*/ 1563102 h 1592811"/>
              <a:gd name="connsiteX106" fmla="*/ 653153 w 9662615"/>
              <a:gd name="connsiteY106" fmla="*/ 1563516 h 1592811"/>
              <a:gd name="connsiteX107" fmla="*/ 541933 w 9662615"/>
              <a:gd name="connsiteY107" fmla="*/ 1561051 h 1592811"/>
              <a:gd name="connsiteX108" fmla="*/ 472797 w 9662615"/>
              <a:gd name="connsiteY108" fmla="*/ 1568904 h 1592811"/>
              <a:gd name="connsiteX109" fmla="*/ 396059 w 9662615"/>
              <a:gd name="connsiteY109" fmla="*/ 1560970 h 1592811"/>
              <a:gd name="connsiteX110" fmla="*/ 336819 w 9662615"/>
              <a:gd name="connsiteY110" fmla="*/ 1560892 h 1592811"/>
              <a:gd name="connsiteX111" fmla="*/ 267163 w 9662615"/>
              <a:gd name="connsiteY111" fmla="*/ 1531913 h 1592811"/>
              <a:gd name="connsiteX112" fmla="*/ 196644 w 9662615"/>
              <a:gd name="connsiteY112" fmla="*/ 1524565 h 1592811"/>
              <a:gd name="connsiteX113" fmla="*/ 86819 w 9662615"/>
              <a:gd name="connsiteY113" fmla="*/ 1519517 h 1592811"/>
              <a:gd name="connsiteX114" fmla="*/ 53369 w 9662615"/>
              <a:gd name="connsiteY114" fmla="*/ 1516853 h 1592811"/>
              <a:gd name="connsiteX115" fmla="*/ 2359 w 9662615"/>
              <a:gd name="connsiteY115" fmla="*/ 1515247 h 1592811"/>
              <a:gd name="connsiteX116" fmla="*/ 0 w 9662615"/>
              <a:gd name="connsiteY116" fmla="*/ 1514932 h 1592811"/>
              <a:gd name="connsiteX117" fmla="*/ 0 w 9662615"/>
              <a:gd name="connsiteY117" fmla="*/ 0 h 1592811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565233 w 9662615"/>
              <a:gd name="connsiteY71" fmla="*/ 1515122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34780 w 9662615"/>
              <a:gd name="connsiteY74" fmla="*/ 1522141 h 1603018"/>
              <a:gd name="connsiteX75" fmla="*/ 3504783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601337 w 9662615"/>
              <a:gd name="connsiteY97" fmla="*/ 1548552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565233 w 9662615"/>
              <a:gd name="connsiteY71" fmla="*/ 1515122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34780 w 9662615"/>
              <a:gd name="connsiteY74" fmla="*/ 1522141 h 1603018"/>
              <a:gd name="connsiteX75" fmla="*/ 3504783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565233 w 9662615"/>
              <a:gd name="connsiteY71" fmla="*/ 1515122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34780 w 9662615"/>
              <a:gd name="connsiteY74" fmla="*/ 1522141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565233 w 9662615"/>
              <a:gd name="connsiteY71" fmla="*/ 1515122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612941 w 9662615"/>
              <a:gd name="connsiteY71" fmla="*/ 1411755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612941 w 9662615"/>
              <a:gd name="connsiteY71" fmla="*/ 141175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12941 w 9662615"/>
              <a:gd name="connsiteY71" fmla="*/ 141175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81031 w 9662615"/>
              <a:gd name="connsiteY90" fmla="*/ 1531361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81031 w 9662615"/>
              <a:gd name="connsiteY90" fmla="*/ 1531361 h 1603018"/>
              <a:gd name="connsiteX91" fmla="*/ 211261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81031 w 9662615"/>
              <a:gd name="connsiteY90" fmla="*/ 1531361 h 1603018"/>
              <a:gd name="connsiteX91" fmla="*/ 2112613 w 9662615"/>
              <a:gd name="connsiteY91" fmla="*/ 1524245 h 1603018"/>
              <a:gd name="connsiteX92" fmla="*/ 2046221 w 9662615"/>
              <a:gd name="connsiteY92" fmla="*/ 1523212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81031 w 9662615"/>
              <a:gd name="connsiteY90" fmla="*/ 1531361 h 1603018"/>
              <a:gd name="connsiteX91" fmla="*/ 2112613 w 9662615"/>
              <a:gd name="connsiteY91" fmla="*/ 1524245 h 1603018"/>
              <a:gd name="connsiteX92" fmla="*/ 2046221 w 9662615"/>
              <a:gd name="connsiteY92" fmla="*/ 1523212 h 1603018"/>
              <a:gd name="connsiteX93" fmla="*/ 2001057 w 9662615"/>
              <a:gd name="connsiteY93" fmla="*/ 1516449 h 1603018"/>
              <a:gd name="connsiteX94" fmla="*/ 1920184 w 9662615"/>
              <a:gd name="connsiteY94" fmla="*/ 1533676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</a:cxnLst>
            <a:rect l="l" t="t" r="r" b="b"/>
            <a:pathLst>
              <a:path w="9662615" h="1603018">
                <a:moveTo>
                  <a:pt x="0" y="0"/>
                </a:moveTo>
                <a:lnTo>
                  <a:pt x="9662615" y="0"/>
                </a:lnTo>
                <a:lnTo>
                  <a:pt x="9662615" y="1280346"/>
                </a:lnTo>
                <a:lnTo>
                  <a:pt x="9551077" y="1292033"/>
                </a:lnTo>
                <a:cubicBezTo>
                  <a:pt x="9489925" y="1291588"/>
                  <a:pt x="9543615" y="1296257"/>
                  <a:pt x="9469546" y="1289837"/>
                </a:cubicBezTo>
                <a:cubicBezTo>
                  <a:pt x="9413040" y="1331485"/>
                  <a:pt x="9340031" y="1268376"/>
                  <a:pt x="9326260" y="1277155"/>
                </a:cubicBezTo>
                <a:cubicBezTo>
                  <a:pt x="9234251" y="1284900"/>
                  <a:pt x="9225377" y="1258935"/>
                  <a:pt x="9144767" y="1264120"/>
                </a:cubicBezTo>
                <a:cubicBezTo>
                  <a:pt x="9159115" y="1310075"/>
                  <a:pt x="9066692" y="1304806"/>
                  <a:pt x="8976400" y="1326661"/>
                </a:cubicBezTo>
                <a:cubicBezTo>
                  <a:pt x="8931920" y="1325947"/>
                  <a:pt x="8871807" y="1351060"/>
                  <a:pt x="8828711" y="1346394"/>
                </a:cubicBezTo>
                <a:cubicBezTo>
                  <a:pt x="8809650" y="1326213"/>
                  <a:pt x="8718313" y="1358527"/>
                  <a:pt x="8695953" y="1346784"/>
                </a:cubicBezTo>
                <a:cubicBezTo>
                  <a:pt x="8694290" y="1355317"/>
                  <a:pt x="8661526" y="1349865"/>
                  <a:pt x="8652191" y="1345903"/>
                </a:cubicBezTo>
                <a:cubicBezTo>
                  <a:pt x="8641363" y="1349626"/>
                  <a:pt x="8603292" y="1341304"/>
                  <a:pt x="8591582" y="1341666"/>
                </a:cubicBezTo>
                <a:cubicBezTo>
                  <a:pt x="8568421" y="1323004"/>
                  <a:pt x="8565847" y="1352287"/>
                  <a:pt x="8537336" y="1341684"/>
                </a:cubicBezTo>
                <a:cubicBezTo>
                  <a:pt x="8524809" y="1348019"/>
                  <a:pt x="8445703" y="1377667"/>
                  <a:pt x="8416849" y="1367085"/>
                </a:cubicBezTo>
                <a:cubicBezTo>
                  <a:pt x="8350736" y="1379599"/>
                  <a:pt x="8346589" y="1391624"/>
                  <a:pt x="8278355" y="1386569"/>
                </a:cubicBezTo>
                <a:cubicBezTo>
                  <a:pt x="8268756" y="1398649"/>
                  <a:pt x="8183331" y="1371185"/>
                  <a:pt x="8197961" y="1392804"/>
                </a:cubicBezTo>
                <a:cubicBezTo>
                  <a:pt x="8175189" y="1391748"/>
                  <a:pt x="8158503" y="1383145"/>
                  <a:pt x="8171196" y="1397216"/>
                </a:cubicBezTo>
                <a:cubicBezTo>
                  <a:pt x="8141821" y="1397466"/>
                  <a:pt x="8125626" y="1386947"/>
                  <a:pt x="8087910" y="1386449"/>
                </a:cubicBezTo>
                <a:cubicBezTo>
                  <a:pt x="8029319" y="1362701"/>
                  <a:pt x="8020916" y="1407035"/>
                  <a:pt x="7974579" y="1383439"/>
                </a:cubicBezTo>
                <a:cubicBezTo>
                  <a:pt x="7912074" y="1402493"/>
                  <a:pt x="7841761" y="1389550"/>
                  <a:pt x="7768351" y="1395051"/>
                </a:cubicBezTo>
                <a:cubicBezTo>
                  <a:pt x="7741665" y="1390266"/>
                  <a:pt x="7663663" y="1410813"/>
                  <a:pt x="7635985" y="1386363"/>
                </a:cubicBezTo>
                <a:cubicBezTo>
                  <a:pt x="7646173" y="1415707"/>
                  <a:pt x="7542198" y="1378410"/>
                  <a:pt x="7466069" y="1377654"/>
                </a:cubicBezTo>
                <a:cubicBezTo>
                  <a:pt x="7427626" y="1403818"/>
                  <a:pt x="7337822" y="1398948"/>
                  <a:pt x="7355642" y="1407761"/>
                </a:cubicBezTo>
                <a:cubicBezTo>
                  <a:pt x="7270634" y="1390553"/>
                  <a:pt x="7306340" y="1403822"/>
                  <a:pt x="7215220" y="1397856"/>
                </a:cubicBezTo>
                <a:cubicBezTo>
                  <a:pt x="7175381" y="1421457"/>
                  <a:pt x="7122339" y="1428094"/>
                  <a:pt x="7082147" y="1406113"/>
                </a:cubicBezTo>
                <a:cubicBezTo>
                  <a:pt x="7040624" y="1425217"/>
                  <a:pt x="7029993" y="1391726"/>
                  <a:pt x="6987129" y="1404834"/>
                </a:cubicBezTo>
                <a:cubicBezTo>
                  <a:pt x="6953477" y="1411964"/>
                  <a:pt x="6957479" y="1421694"/>
                  <a:pt x="6907567" y="1419149"/>
                </a:cubicBezTo>
                <a:cubicBezTo>
                  <a:pt x="6863513" y="1408514"/>
                  <a:pt x="6803088" y="1434619"/>
                  <a:pt x="6748428" y="1420308"/>
                </a:cubicBezTo>
                <a:cubicBezTo>
                  <a:pt x="6728317" y="1416860"/>
                  <a:pt x="6666046" y="1417296"/>
                  <a:pt x="6654257" y="1424143"/>
                </a:cubicBezTo>
                <a:cubicBezTo>
                  <a:pt x="6641271" y="1425628"/>
                  <a:pt x="6626125" y="1423202"/>
                  <a:pt x="6620123" y="1430535"/>
                </a:cubicBezTo>
                <a:cubicBezTo>
                  <a:pt x="6610208" y="1439359"/>
                  <a:pt x="6564906" y="1425734"/>
                  <a:pt x="6571355" y="1436144"/>
                </a:cubicBezTo>
                <a:cubicBezTo>
                  <a:pt x="6539188" y="1426808"/>
                  <a:pt x="6513602" y="1445293"/>
                  <a:pt x="6486557" y="1449861"/>
                </a:cubicBezTo>
                <a:cubicBezTo>
                  <a:pt x="6461221" y="1440598"/>
                  <a:pt x="6429457" y="1459319"/>
                  <a:pt x="6370419" y="1461649"/>
                </a:cubicBezTo>
                <a:cubicBezTo>
                  <a:pt x="6342558" y="1450937"/>
                  <a:pt x="6330664" y="1463365"/>
                  <a:pt x="6278839" y="1449160"/>
                </a:cubicBezTo>
                <a:cubicBezTo>
                  <a:pt x="6277206" y="1450621"/>
                  <a:pt x="6275057" y="1451978"/>
                  <a:pt x="6272455" y="1453191"/>
                </a:cubicBezTo>
                <a:cubicBezTo>
                  <a:pt x="6257338" y="1460236"/>
                  <a:pt x="6230567" y="1460979"/>
                  <a:pt x="6212659" y="1454850"/>
                </a:cubicBezTo>
                <a:cubicBezTo>
                  <a:pt x="6130994" y="1436046"/>
                  <a:pt x="6135790" y="1448771"/>
                  <a:pt x="6069317" y="1445838"/>
                </a:cubicBezTo>
                <a:cubicBezTo>
                  <a:pt x="5994738" y="1444791"/>
                  <a:pt x="5975991" y="1456673"/>
                  <a:pt x="5878477" y="1439180"/>
                </a:cubicBezTo>
                <a:cubicBezTo>
                  <a:pt x="5870803" y="1447519"/>
                  <a:pt x="5859206" y="1448153"/>
                  <a:pt x="5838387" y="1444679"/>
                </a:cubicBezTo>
                <a:cubicBezTo>
                  <a:pt x="5802317" y="1444778"/>
                  <a:pt x="5810848" y="1465165"/>
                  <a:pt x="5771136" y="1453639"/>
                </a:cubicBezTo>
                <a:cubicBezTo>
                  <a:pt x="5780732" y="1464484"/>
                  <a:pt x="5704275" y="1459369"/>
                  <a:pt x="5724081" y="1470431"/>
                </a:cubicBezTo>
                <a:cubicBezTo>
                  <a:pt x="5703536" y="1480946"/>
                  <a:pt x="5687323" y="1464719"/>
                  <a:pt x="5666577" y="1473921"/>
                </a:cubicBezTo>
                <a:cubicBezTo>
                  <a:pt x="5640974" y="1476520"/>
                  <a:pt x="5678275" y="1461854"/>
                  <a:pt x="5649068" y="1461676"/>
                </a:cubicBezTo>
                <a:cubicBezTo>
                  <a:pt x="5614218" y="1463443"/>
                  <a:pt x="5608578" y="1443299"/>
                  <a:pt x="5588902" y="1469647"/>
                </a:cubicBezTo>
                <a:cubicBezTo>
                  <a:pt x="5550386" y="1464321"/>
                  <a:pt x="5546573" y="1476049"/>
                  <a:pt x="5498090" y="1483173"/>
                </a:cubicBezTo>
                <a:cubicBezTo>
                  <a:pt x="5475226" y="1477314"/>
                  <a:pt x="5459293" y="1480930"/>
                  <a:pt x="5444641" y="1487602"/>
                </a:cubicBezTo>
                <a:cubicBezTo>
                  <a:pt x="5395328" y="1487320"/>
                  <a:pt x="5353572" y="1498007"/>
                  <a:pt x="5299812" y="1503362"/>
                </a:cubicBezTo>
                <a:cubicBezTo>
                  <a:pt x="5238326" y="1497756"/>
                  <a:pt x="5303225" y="1514963"/>
                  <a:pt x="5245752" y="1520612"/>
                </a:cubicBezTo>
                <a:cubicBezTo>
                  <a:pt x="5190753" y="1507732"/>
                  <a:pt x="5205712" y="1518627"/>
                  <a:pt x="5177807" y="1526802"/>
                </a:cubicBezTo>
                <a:lnTo>
                  <a:pt x="5113910" y="1533205"/>
                </a:lnTo>
                <a:lnTo>
                  <a:pt x="5059484" y="1546802"/>
                </a:lnTo>
                <a:lnTo>
                  <a:pt x="5038524" y="1545675"/>
                </a:lnTo>
                <a:lnTo>
                  <a:pt x="5026564" y="1545376"/>
                </a:lnTo>
                <a:cubicBezTo>
                  <a:pt x="5006873" y="1544046"/>
                  <a:pt x="4987701" y="1552900"/>
                  <a:pt x="4969433" y="1550865"/>
                </a:cubicBezTo>
                <a:cubicBezTo>
                  <a:pt x="4943627" y="1555066"/>
                  <a:pt x="4892754" y="1568818"/>
                  <a:pt x="4871726" y="1570584"/>
                </a:cubicBezTo>
                <a:cubicBezTo>
                  <a:pt x="4863638" y="1570310"/>
                  <a:pt x="4846771" y="1559566"/>
                  <a:pt x="4843267" y="1561459"/>
                </a:cubicBezTo>
                <a:lnTo>
                  <a:pt x="4821058" y="1553078"/>
                </a:lnTo>
                <a:lnTo>
                  <a:pt x="4791466" y="1561324"/>
                </a:lnTo>
                <a:lnTo>
                  <a:pt x="4784247" y="1562342"/>
                </a:lnTo>
                <a:cubicBezTo>
                  <a:pt x="4770593" y="1574121"/>
                  <a:pt x="4776816" y="1558072"/>
                  <a:pt x="4739309" y="1553948"/>
                </a:cubicBezTo>
                <a:cubicBezTo>
                  <a:pt x="4684311" y="1578213"/>
                  <a:pt x="4712803" y="1566697"/>
                  <a:pt x="4697562" y="1551206"/>
                </a:cubicBezTo>
                <a:lnTo>
                  <a:pt x="4650737" y="1537381"/>
                </a:lnTo>
                <a:cubicBezTo>
                  <a:pt x="4628208" y="1530633"/>
                  <a:pt x="4609654" y="1567617"/>
                  <a:pt x="4583150" y="1529064"/>
                </a:cubicBezTo>
                <a:cubicBezTo>
                  <a:pt x="4575879" y="1527088"/>
                  <a:pt x="4527005" y="1532552"/>
                  <a:pt x="4521734" y="1529359"/>
                </a:cubicBezTo>
                <a:cubicBezTo>
                  <a:pt x="4457980" y="1517590"/>
                  <a:pt x="4465052" y="1532003"/>
                  <a:pt x="4382398" y="1534108"/>
                </a:cubicBezTo>
                <a:cubicBezTo>
                  <a:pt x="4347480" y="1506889"/>
                  <a:pt x="4310783" y="1494709"/>
                  <a:pt x="4221826" y="1500972"/>
                </a:cubicBezTo>
                <a:cubicBezTo>
                  <a:pt x="4174471" y="1526598"/>
                  <a:pt x="4136675" y="1542031"/>
                  <a:pt x="4096601" y="1521563"/>
                </a:cubicBezTo>
                <a:cubicBezTo>
                  <a:pt x="4015086" y="1550501"/>
                  <a:pt x="3986123" y="1519347"/>
                  <a:pt x="4002441" y="1528912"/>
                </a:cubicBezTo>
                <a:cubicBezTo>
                  <a:pt x="3967120" y="1539744"/>
                  <a:pt x="3931774" y="1526729"/>
                  <a:pt x="3833906" y="1516637"/>
                </a:cubicBezTo>
                <a:cubicBezTo>
                  <a:pt x="3781438" y="1538249"/>
                  <a:pt x="3822855" y="1526006"/>
                  <a:pt x="3763845" y="1501782"/>
                </a:cubicBezTo>
                <a:cubicBezTo>
                  <a:pt x="3734533" y="1525292"/>
                  <a:pt x="3677359" y="1524487"/>
                  <a:pt x="3673583" y="1501471"/>
                </a:cubicBezTo>
                <a:cubicBezTo>
                  <a:pt x="3663687" y="1502855"/>
                  <a:pt x="3650245" y="1528777"/>
                  <a:pt x="3640771" y="1531025"/>
                </a:cubicBezTo>
                <a:lnTo>
                  <a:pt x="3576170" y="1516288"/>
                </a:lnTo>
                <a:lnTo>
                  <a:pt x="3540258" y="1516976"/>
                </a:lnTo>
                <a:lnTo>
                  <a:pt x="3522853" y="1538044"/>
                </a:lnTo>
                <a:lnTo>
                  <a:pt x="3480929" y="1526739"/>
                </a:lnTo>
                <a:cubicBezTo>
                  <a:pt x="3469671" y="1527693"/>
                  <a:pt x="3444273" y="1543724"/>
                  <a:pt x="3430805" y="1542521"/>
                </a:cubicBezTo>
                <a:cubicBezTo>
                  <a:pt x="3386352" y="1529947"/>
                  <a:pt x="3347457" y="1537200"/>
                  <a:pt x="3292707" y="1520490"/>
                </a:cubicBezTo>
                <a:cubicBezTo>
                  <a:pt x="3271897" y="1516147"/>
                  <a:pt x="3203347" y="1513732"/>
                  <a:pt x="3187872" y="1519991"/>
                </a:cubicBezTo>
                <a:cubicBezTo>
                  <a:pt x="3173062" y="1520872"/>
                  <a:pt x="3157325" y="1517771"/>
                  <a:pt x="3148026" y="1524777"/>
                </a:cubicBezTo>
                <a:cubicBezTo>
                  <a:pt x="3133878" y="1533085"/>
                  <a:pt x="3089156" y="1517485"/>
                  <a:pt x="3092394" y="1528115"/>
                </a:cubicBezTo>
                <a:cubicBezTo>
                  <a:pt x="3060512" y="1517374"/>
                  <a:pt x="3025593" y="1534558"/>
                  <a:pt x="2994200" y="1537857"/>
                </a:cubicBezTo>
                <a:cubicBezTo>
                  <a:pt x="2969798" y="1527501"/>
                  <a:pt x="2927999" y="1544636"/>
                  <a:pt x="2862301" y="1544250"/>
                </a:cubicBezTo>
                <a:cubicBezTo>
                  <a:pt x="2835658" y="1532340"/>
                  <a:pt x="2818008" y="1544135"/>
                  <a:pt x="2766335" y="1527662"/>
                </a:cubicBezTo>
                <a:cubicBezTo>
                  <a:pt x="2764004" y="1529036"/>
                  <a:pt x="2761142" y="1530285"/>
                  <a:pt x="2757836" y="1531371"/>
                </a:cubicBezTo>
                <a:cubicBezTo>
                  <a:pt x="2738633" y="1537675"/>
                  <a:pt x="2708957" y="1537188"/>
                  <a:pt x="2691555" y="1530283"/>
                </a:cubicBezTo>
                <a:cubicBezTo>
                  <a:pt x="2608810" y="1507878"/>
                  <a:pt x="2611304" y="1510787"/>
                  <a:pt x="2539383" y="1504835"/>
                </a:cubicBezTo>
                <a:cubicBezTo>
                  <a:pt x="2457862" y="1500384"/>
                  <a:pt x="2478670" y="1542474"/>
                  <a:pt x="2378036" y="1520645"/>
                </a:cubicBezTo>
                <a:cubicBezTo>
                  <a:pt x="2366529" y="1528574"/>
                  <a:pt x="2341629" y="1515421"/>
                  <a:pt x="2320049" y="1511019"/>
                </a:cubicBezTo>
                <a:cubicBezTo>
                  <a:pt x="2280399" y="1509467"/>
                  <a:pt x="2278267" y="1522148"/>
                  <a:pt x="2238909" y="1508888"/>
                </a:cubicBezTo>
                <a:cubicBezTo>
                  <a:pt x="2245444" y="1520095"/>
                  <a:pt x="2163364" y="1519472"/>
                  <a:pt x="2181031" y="1531361"/>
                </a:cubicBezTo>
                <a:cubicBezTo>
                  <a:pt x="2154585" y="1540861"/>
                  <a:pt x="2138796" y="1516056"/>
                  <a:pt x="2112613" y="1524245"/>
                </a:cubicBezTo>
                <a:cubicBezTo>
                  <a:pt x="2083537" y="1525655"/>
                  <a:pt x="2078233" y="1524725"/>
                  <a:pt x="2046221" y="1523212"/>
                </a:cubicBezTo>
                <a:cubicBezTo>
                  <a:pt x="2007296" y="1523373"/>
                  <a:pt x="2032394" y="1491187"/>
                  <a:pt x="2001057" y="1516449"/>
                </a:cubicBezTo>
                <a:cubicBezTo>
                  <a:pt x="1960724" y="1509398"/>
                  <a:pt x="1976058" y="1528820"/>
                  <a:pt x="1920184" y="1533676"/>
                </a:cubicBezTo>
                <a:cubicBezTo>
                  <a:pt x="1897238" y="1526813"/>
                  <a:pt x="1877505" y="1527174"/>
                  <a:pt x="1835994" y="1527678"/>
                </a:cubicBezTo>
                <a:cubicBezTo>
                  <a:pt x="1794483" y="1528182"/>
                  <a:pt x="1726077" y="1533693"/>
                  <a:pt x="1671119" y="1536701"/>
                </a:cubicBezTo>
                <a:cubicBezTo>
                  <a:pt x="1605663" y="1528324"/>
                  <a:pt x="1630763" y="1553523"/>
                  <a:pt x="1565556" y="1556503"/>
                </a:cubicBezTo>
                <a:cubicBezTo>
                  <a:pt x="1501959" y="1539013"/>
                  <a:pt x="1462468" y="1572800"/>
                  <a:pt x="1407755" y="1571444"/>
                </a:cubicBezTo>
                <a:cubicBezTo>
                  <a:pt x="1319286" y="1555448"/>
                  <a:pt x="1429251" y="1585263"/>
                  <a:pt x="1291872" y="1579471"/>
                </a:cubicBezTo>
                <a:cubicBezTo>
                  <a:pt x="1284192" y="1576816"/>
                  <a:pt x="1243590" y="1599390"/>
                  <a:pt x="1245251" y="1603018"/>
                </a:cubicBezTo>
                <a:cubicBezTo>
                  <a:pt x="1236562" y="1601891"/>
                  <a:pt x="1184091" y="1586977"/>
                  <a:pt x="1181938" y="1592789"/>
                </a:cubicBezTo>
                <a:cubicBezTo>
                  <a:pt x="1138153" y="1593474"/>
                  <a:pt x="1130439" y="1578153"/>
                  <a:pt x="1091432" y="1571003"/>
                </a:cubicBezTo>
                <a:cubicBezTo>
                  <a:pt x="1007000" y="1580980"/>
                  <a:pt x="1001377" y="1557850"/>
                  <a:pt x="940355" y="1560638"/>
                </a:cubicBezTo>
                <a:cubicBezTo>
                  <a:pt x="891367" y="1572083"/>
                  <a:pt x="924846" y="1558773"/>
                  <a:pt x="868264" y="1566392"/>
                </a:cubicBezTo>
                <a:cubicBezTo>
                  <a:pt x="848640" y="1547574"/>
                  <a:pt x="814997" y="1568391"/>
                  <a:pt x="792765" y="1563102"/>
                </a:cubicBezTo>
                <a:cubicBezTo>
                  <a:pt x="758082" y="1585102"/>
                  <a:pt x="689950" y="1563038"/>
                  <a:pt x="653153" y="1563516"/>
                </a:cubicBezTo>
                <a:cubicBezTo>
                  <a:pt x="591300" y="1567692"/>
                  <a:pt x="576686" y="1582565"/>
                  <a:pt x="541933" y="1561051"/>
                </a:cubicBezTo>
                <a:cubicBezTo>
                  <a:pt x="537775" y="1570056"/>
                  <a:pt x="508236" y="1570304"/>
                  <a:pt x="472797" y="1568904"/>
                </a:cubicBezTo>
                <a:cubicBezTo>
                  <a:pt x="458898" y="1573560"/>
                  <a:pt x="425270" y="1567476"/>
                  <a:pt x="396059" y="1560970"/>
                </a:cubicBezTo>
                <a:cubicBezTo>
                  <a:pt x="431016" y="1548467"/>
                  <a:pt x="332180" y="1575204"/>
                  <a:pt x="336819" y="1560892"/>
                </a:cubicBezTo>
                <a:cubicBezTo>
                  <a:pt x="292157" y="1552383"/>
                  <a:pt x="263346" y="1557575"/>
                  <a:pt x="267163" y="1531913"/>
                </a:cubicBezTo>
                <a:cubicBezTo>
                  <a:pt x="253228" y="1516946"/>
                  <a:pt x="198100" y="1540864"/>
                  <a:pt x="196644" y="1524565"/>
                </a:cubicBezTo>
                <a:cubicBezTo>
                  <a:pt x="172602" y="1535342"/>
                  <a:pt x="127394" y="1518578"/>
                  <a:pt x="86819" y="1519517"/>
                </a:cubicBezTo>
                <a:cubicBezTo>
                  <a:pt x="78537" y="1512257"/>
                  <a:pt x="69224" y="1512723"/>
                  <a:pt x="53369" y="1516853"/>
                </a:cubicBezTo>
                <a:cubicBezTo>
                  <a:pt x="37131" y="1517503"/>
                  <a:pt x="19976" y="1516838"/>
                  <a:pt x="2359" y="1515247"/>
                </a:cubicBezTo>
                <a:lnTo>
                  <a:pt x="0" y="1514932"/>
                </a:lnTo>
                <a:lnTo>
                  <a:pt x="0" y="0"/>
                </a:lnTo>
                <a:close/>
              </a:path>
            </a:pathLst>
          </a:custGeom>
          <a:solidFill>
            <a:srgbClr val="82766A">
              <a:alpha val="15000"/>
            </a:srgb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7" name="Título 1">
            <a:extLst>
              <a:ext uri="{FF2B5EF4-FFF2-40B4-BE49-F238E27FC236}">
                <a16:creationId xmlns:a16="http://schemas.microsoft.com/office/drawing/2014/main" id="{A1F0506E-BD96-42CC-A7AD-3AE17710A57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884381" y="953093"/>
            <a:ext cx="8423238" cy="705227"/>
          </a:xfrm>
        </p:spPr>
        <p:txBody>
          <a:bodyPr vert="horz" lIns="91440" tIns="45720" rIns="91440" bIns="45720" rtlCol="0" anchor="b">
            <a:normAutofit fontScale="90000"/>
          </a:bodyPr>
          <a:lstStyle/>
          <a:p>
            <a:pPr algn="ctr"/>
            <a:r>
              <a:rPr lang="en-US" sz="3200" b="1" dirty="0"/>
              <a:t>URTEAN 8.000.000 TONA ZABOR AMAITZEN DA OZEANOETAN</a:t>
            </a:r>
          </a:p>
        </p:txBody>
      </p:sp>
      <p:sp>
        <p:nvSpPr>
          <p:cNvPr id="19" name="Rectangle 6">
            <a:extLst>
              <a:ext uri="{FF2B5EF4-FFF2-40B4-BE49-F238E27FC236}">
                <a16:creationId xmlns:a16="http://schemas.microsoft.com/office/drawing/2014/main" id="{DDCE5572-4319-4D42-813F-C8C69C08CAA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5096549" y="256355"/>
            <a:ext cx="1707751" cy="428984"/>
          </a:xfrm>
          <a:custGeom>
            <a:avLst/>
            <a:gdLst>
              <a:gd name="connsiteX0" fmla="*/ 0 w 2142503"/>
              <a:gd name="connsiteY0" fmla="*/ 0 h 571500"/>
              <a:gd name="connsiteX1" fmla="*/ 2142503 w 2142503"/>
              <a:gd name="connsiteY1" fmla="*/ 0 h 571500"/>
              <a:gd name="connsiteX2" fmla="*/ 2142503 w 2142503"/>
              <a:gd name="connsiteY2" fmla="*/ 571500 h 571500"/>
              <a:gd name="connsiteX3" fmla="*/ 0 w 2142503"/>
              <a:gd name="connsiteY3" fmla="*/ 571500 h 571500"/>
              <a:gd name="connsiteX4" fmla="*/ 0 w 2142503"/>
              <a:gd name="connsiteY4" fmla="*/ 0 h 571500"/>
              <a:gd name="connsiteX0" fmla="*/ 0 w 2142503"/>
              <a:gd name="connsiteY0" fmla="*/ 0 h 582145"/>
              <a:gd name="connsiteX1" fmla="*/ 2142503 w 2142503"/>
              <a:gd name="connsiteY1" fmla="*/ 0 h 582145"/>
              <a:gd name="connsiteX2" fmla="*/ 2142503 w 2142503"/>
              <a:gd name="connsiteY2" fmla="*/ 571500 h 582145"/>
              <a:gd name="connsiteX3" fmla="*/ 2050917 w 2142503"/>
              <a:gd name="connsiteY3" fmla="*/ 582088 h 582145"/>
              <a:gd name="connsiteX4" fmla="*/ 0 w 2142503"/>
              <a:gd name="connsiteY4" fmla="*/ 571500 h 582145"/>
              <a:gd name="connsiteX5" fmla="*/ 0 w 2142503"/>
              <a:gd name="connsiteY5" fmla="*/ 0 h 582145"/>
              <a:gd name="connsiteX0" fmla="*/ 0 w 2159832"/>
              <a:gd name="connsiteY0" fmla="*/ 0 h 582145"/>
              <a:gd name="connsiteX1" fmla="*/ 2142503 w 2159832"/>
              <a:gd name="connsiteY1" fmla="*/ 0 h 582145"/>
              <a:gd name="connsiteX2" fmla="*/ 2159829 w 2159832"/>
              <a:gd name="connsiteY2" fmla="*/ 96526 h 582145"/>
              <a:gd name="connsiteX3" fmla="*/ 2142503 w 2159832"/>
              <a:gd name="connsiteY3" fmla="*/ 571500 h 582145"/>
              <a:gd name="connsiteX4" fmla="*/ 2050917 w 2159832"/>
              <a:gd name="connsiteY4" fmla="*/ 582088 h 582145"/>
              <a:gd name="connsiteX5" fmla="*/ 0 w 2159832"/>
              <a:gd name="connsiteY5" fmla="*/ 571500 h 582145"/>
              <a:gd name="connsiteX6" fmla="*/ 0 w 2159832"/>
              <a:gd name="connsiteY6" fmla="*/ 0 h 582145"/>
              <a:gd name="connsiteX0" fmla="*/ 0 w 2159832"/>
              <a:gd name="connsiteY0" fmla="*/ 12386 h 594531"/>
              <a:gd name="connsiteX1" fmla="*/ 67826 w 2159832"/>
              <a:gd name="connsiteY1" fmla="*/ 0 h 594531"/>
              <a:gd name="connsiteX2" fmla="*/ 2142503 w 2159832"/>
              <a:gd name="connsiteY2" fmla="*/ 12386 h 594531"/>
              <a:gd name="connsiteX3" fmla="*/ 2159829 w 2159832"/>
              <a:gd name="connsiteY3" fmla="*/ 108912 h 594531"/>
              <a:gd name="connsiteX4" fmla="*/ 2142503 w 2159832"/>
              <a:gd name="connsiteY4" fmla="*/ 583886 h 594531"/>
              <a:gd name="connsiteX5" fmla="*/ 2050917 w 2159832"/>
              <a:gd name="connsiteY5" fmla="*/ 594474 h 594531"/>
              <a:gd name="connsiteX6" fmla="*/ 0 w 2159832"/>
              <a:gd name="connsiteY6" fmla="*/ 583886 h 594531"/>
              <a:gd name="connsiteX7" fmla="*/ 0 w 2159832"/>
              <a:gd name="connsiteY7" fmla="*/ 12386 h 594531"/>
              <a:gd name="connsiteX0" fmla="*/ 0 w 2168908"/>
              <a:gd name="connsiteY0" fmla="*/ 26000 h 594531"/>
              <a:gd name="connsiteX1" fmla="*/ 76902 w 2168908"/>
              <a:gd name="connsiteY1" fmla="*/ 0 h 594531"/>
              <a:gd name="connsiteX2" fmla="*/ 2151579 w 2168908"/>
              <a:gd name="connsiteY2" fmla="*/ 12386 h 594531"/>
              <a:gd name="connsiteX3" fmla="*/ 2168905 w 2168908"/>
              <a:gd name="connsiteY3" fmla="*/ 108912 h 594531"/>
              <a:gd name="connsiteX4" fmla="*/ 2151579 w 2168908"/>
              <a:gd name="connsiteY4" fmla="*/ 583886 h 594531"/>
              <a:gd name="connsiteX5" fmla="*/ 2059993 w 2168908"/>
              <a:gd name="connsiteY5" fmla="*/ 594474 h 594531"/>
              <a:gd name="connsiteX6" fmla="*/ 9076 w 2168908"/>
              <a:gd name="connsiteY6" fmla="*/ 583886 h 594531"/>
              <a:gd name="connsiteX7" fmla="*/ 0 w 2168908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147197 w 2316105"/>
              <a:gd name="connsiteY0" fmla="*/ 26000 h 594531"/>
              <a:gd name="connsiteX1" fmla="*/ 224099 w 2316105"/>
              <a:gd name="connsiteY1" fmla="*/ 0 h 594531"/>
              <a:gd name="connsiteX2" fmla="*/ 2298776 w 2316105"/>
              <a:gd name="connsiteY2" fmla="*/ 12386 h 594531"/>
              <a:gd name="connsiteX3" fmla="*/ 2316102 w 2316105"/>
              <a:gd name="connsiteY3" fmla="*/ 108912 h 594531"/>
              <a:gd name="connsiteX4" fmla="*/ 2298776 w 2316105"/>
              <a:gd name="connsiteY4" fmla="*/ 583886 h 594531"/>
              <a:gd name="connsiteX5" fmla="*/ 2207190 w 2316105"/>
              <a:gd name="connsiteY5" fmla="*/ 594474 h 594531"/>
              <a:gd name="connsiteX6" fmla="*/ 156273 w 2316105"/>
              <a:gd name="connsiteY6" fmla="*/ 583886 h 594531"/>
              <a:gd name="connsiteX7" fmla="*/ 142416 w 2316105"/>
              <a:gd name="connsiteY7" fmla="*/ 235975 h 594531"/>
              <a:gd name="connsiteX8" fmla="*/ 147197 w 2316105"/>
              <a:gd name="connsiteY8" fmla="*/ 26000 h 594531"/>
              <a:gd name="connsiteX0" fmla="*/ 154684 w 2323592"/>
              <a:gd name="connsiteY0" fmla="*/ 26000 h 594531"/>
              <a:gd name="connsiteX1" fmla="*/ 231586 w 2323592"/>
              <a:gd name="connsiteY1" fmla="*/ 0 h 594531"/>
              <a:gd name="connsiteX2" fmla="*/ 2306263 w 2323592"/>
              <a:gd name="connsiteY2" fmla="*/ 12386 h 594531"/>
              <a:gd name="connsiteX3" fmla="*/ 2323589 w 2323592"/>
              <a:gd name="connsiteY3" fmla="*/ 108912 h 594531"/>
              <a:gd name="connsiteX4" fmla="*/ 2306263 w 2323592"/>
              <a:gd name="connsiteY4" fmla="*/ 583886 h 594531"/>
              <a:gd name="connsiteX5" fmla="*/ 2214677 w 2323592"/>
              <a:gd name="connsiteY5" fmla="*/ 594474 h 594531"/>
              <a:gd name="connsiteX6" fmla="*/ 163760 w 2323592"/>
              <a:gd name="connsiteY6" fmla="*/ 583886 h 594531"/>
              <a:gd name="connsiteX7" fmla="*/ 158979 w 2323592"/>
              <a:gd name="connsiteY7" fmla="*/ 403879 h 594531"/>
              <a:gd name="connsiteX8" fmla="*/ 149903 w 2323592"/>
              <a:gd name="connsiteY8" fmla="*/ 235975 h 594531"/>
              <a:gd name="connsiteX9" fmla="*/ 154684 w 2323592"/>
              <a:gd name="connsiteY9" fmla="*/ 26000 h 594531"/>
              <a:gd name="connsiteX0" fmla="*/ 13665 w 2182573"/>
              <a:gd name="connsiteY0" fmla="*/ 26000 h 594531"/>
              <a:gd name="connsiteX1" fmla="*/ 90567 w 2182573"/>
              <a:gd name="connsiteY1" fmla="*/ 0 h 594531"/>
              <a:gd name="connsiteX2" fmla="*/ 2165244 w 2182573"/>
              <a:gd name="connsiteY2" fmla="*/ 12386 h 594531"/>
              <a:gd name="connsiteX3" fmla="*/ 2182570 w 2182573"/>
              <a:gd name="connsiteY3" fmla="*/ 108912 h 594531"/>
              <a:gd name="connsiteX4" fmla="*/ 2165244 w 2182573"/>
              <a:gd name="connsiteY4" fmla="*/ 583886 h 594531"/>
              <a:gd name="connsiteX5" fmla="*/ 2073658 w 2182573"/>
              <a:gd name="connsiteY5" fmla="*/ 594474 h 594531"/>
              <a:gd name="connsiteX6" fmla="*/ 22741 w 2182573"/>
              <a:gd name="connsiteY6" fmla="*/ 583886 h 594531"/>
              <a:gd name="connsiteX7" fmla="*/ 17960 w 2182573"/>
              <a:gd name="connsiteY7" fmla="*/ 403879 h 594531"/>
              <a:gd name="connsiteX8" fmla="*/ 8884 w 2182573"/>
              <a:gd name="connsiteY8" fmla="*/ 235975 h 594531"/>
              <a:gd name="connsiteX9" fmla="*/ 13665 w 2182573"/>
              <a:gd name="connsiteY9" fmla="*/ 26000 h 594531"/>
              <a:gd name="connsiteX0" fmla="*/ 13665 w 2202120"/>
              <a:gd name="connsiteY0" fmla="*/ 26000 h 594531"/>
              <a:gd name="connsiteX1" fmla="*/ 90567 w 2202120"/>
              <a:gd name="connsiteY1" fmla="*/ 0 h 594531"/>
              <a:gd name="connsiteX2" fmla="*/ 2165244 w 2202120"/>
              <a:gd name="connsiteY2" fmla="*/ 12386 h 594531"/>
              <a:gd name="connsiteX3" fmla="*/ 2182570 w 2202120"/>
              <a:gd name="connsiteY3" fmla="*/ 108912 h 594531"/>
              <a:gd name="connsiteX4" fmla="*/ 2192471 w 2202120"/>
              <a:gd name="connsiteY4" fmla="*/ 583886 h 594531"/>
              <a:gd name="connsiteX5" fmla="*/ 2073658 w 2202120"/>
              <a:gd name="connsiteY5" fmla="*/ 594474 h 594531"/>
              <a:gd name="connsiteX6" fmla="*/ 22741 w 2202120"/>
              <a:gd name="connsiteY6" fmla="*/ 583886 h 594531"/>
              <a:gd name="connsiteX7" fmla="*/ 17960 w 2202120"/>
              <a:gd name="connsiteY7" fmla="*/ 403879 h 594531"/>
              <a:gd name="connsiteX8" fmla="*/ 8884 w 2202120"/>
              <a:gd name="connsiteY8" fmla="*/ 235975 h 594531"/>
              <a:gd name="connsiteX9" fmla="*/ 13665 w 2202120"/>
              <a:gd name="connsiteY9" fmla="*/ 26000 h 594531"/>
              <a:gd name="connsiteX0" fmla="*/ 13665 w 2202036"/>
              <a:gd name="connsiteY0" fmla="*/ 26000 h 594531"/>
              <a:gd name="connsiteX1" fmla="*/ 90567 w 2202036"/>
              <a:gd name="connsiteY1" fmla="*/ 0 h 594531"/>
              <a:gd name="connsiteX2" fmla="*/ 2165244 w 2202036"/>
              <a:gd name="connsiteY2" fmla="*/ 12386 h 594531"/>
              <a:gd name="connsiteX3" fmla="*/ 2182570 w 2202036"/>
              <a:gd name="connsiteY3" fmla="*/ 108912 h 594531"/>
              <a:gd name="connsiteX4" fmla="*/ 2191645 w 2202036"/>
              <a:gd name="connsiteY4" fmla="*/ 422031 h 594531"/>
              <a:gd name="connsiteX5" fmla="*/ 2192471 w 2202036"/>
              <a:gd name="connsiteY5" fmla="*/ 583886 h 594531"/>
              <a:gd name="connsiteX6" fmla="*/ 2073658 w 2202036"/>
              <a:gd name="connsiteY6" fmla="*/ 594474 h 594531"/>
              <a:gd name="connsiteX7" fmla="*/ 22741 w 2202036"/>
              <a:gd name="connsiteY7" fmla="*/ 583886 h 594531"/>
              <a:gd name="connsiteX8" fmla="*/ 17960 w 2202036"/>
              <a:gd name="connsiteY8" fmla="*/ 403879 h 594531"/>
              <a:gd name="connsiteX9" fmla="*/ 8884 w 2202036"/>
              <a:gd name="connsiteY9" fmla="*/ 235975 h 594531"/>
              <a:gd name="connsiteX10" fmla="*/ 13665 w 2202036"/>
              <a:gd name="connsiteY10" fmla="*/ 26000 h 594531"/>
              <a:gd name="connsiteX0" fmla="*/ 142254 w 2330625"/>
              <a:gd name="connsiteY0" fmla="*/ 26000 h 594531"/>
              <a:gd name="connsiteX1" fmla="*/ 219156 w 2330625"/>
              <a:gd name="connsiteY1" fmla="*/ 0 h 594531"/>
              <a:gd name="connsiteX2" fmla="*/ 2293833 w 2330625"/>
              <a:gd name="connsiteY2" fmla="*/ 12386 h 594531"/>
              <a:gd name="connsiteX3" fmla="*/ 2311159 w 2330625"/>
              <a:gd name="connsiteY3" fmla="*/ 108912 h 594531"/>
              <a:gd name="connsiteX4" fmla="*/ 2320234 w 2330625"/>
              <a:gd name="connsiteY4" fmla="*/ 422031 h 594531"/>
              <a:gd name="connsiteX5" fmla="*/ 2321060 w 2330625"/>
              <a:gd name="connsiteY5" fmla="*/ 583886 h 594531"/>
              <a:gd name="connsiteX6" fmla="*/ 2202247 w 2330625"/>
              <a:gd name="connsiteY6" fmla="*/ 594474 h 594531"/>
              <a:gd name="connsiteX7" fmla="*/ 151330 w 2330625"/>
              <a:gd name="connsiteY7" fmla="*/ 583886 h 594531"/>
              <a:gd name="connsiteX8" fmla="*/ 155624 w 2330625"/>
              <a:gd name="connsiteY8" fmla="*/ 512790 h 594531"/>
              <a:gd name="connsiteX9" fmla="*/ 146549 w 2330625"/>
              <a:gd name="connsiteY9" fmla="*/ 403879 h 594531"/>
              <a:gd name="connsiteX10" fmla="*/ 137473 w 2330625"/>
              <a:gd name="connsiteY10" fmla="*/ 235975 h 594531"/>
              <a:gd name="connsiteX11" fmla="*/ 142254 w 2330625"/>
              <a:gd name="connsiteY11" fmla="*/ 26000 h 594531"/>
              <a:gd name="connsiteX0" fmla="*/ 13413 w 2201784"/>
              <a:gd name="connsiteY0" fmla="*/ 26000 h 594531"/>
              <a:gd name="connsiteX1" fmla="*/ 90315 w 2201784"/>
              <a:gd name="connsiteY1" fmla="*/ 0 h 594531"/>
              <a:gd name="connsiteX2" fmla="*/ 2164992 w 2201784"/>
              <a:gd name="connsiteY2" fmla="*/ 12386 h 594531"/>
              <a:gd name="connsiteX3" fmla="*/ 2182318 w 2201784"/>
              <a:gd name="connsiteY3" fmla="*/ 108912 h 594531"/>
              <a:gd name="connsiteX4" fmla="*/ 2191393 w 2201784"/>
              <a:gd name="connsiteY4" fmla="*/ 422031 h 594531"/>
              <a:gd name="connsiteX5" fmla="*/ 2192219 w 2201784"/>
              <a:gd name="connsiteY5" fmla="*/ 583886 h 594531"/>
              <a:gd name="connsiteX6" fmla="*/ 2073406 w 2201784"/>
              <a:gd name="connsiteY6" fmla="*/ 594474 h 594531"/>
              <a:gd name="connsiteX7" fmla="*/ 22489 w 2201784"/>
              <a:gd name="connsiteY7" fmla="*/ 583886 h 594531"/>
              <a:gd name="connsiteX8" fmla="*/ 26783 w 2201784"/>
              <a:gd name="connsiteY8" fmla="*/ 512790 h 594531"/>
              <a:gd name="connsiteX9" fmla="*/ 17708 w 2201784"/>
              <a:gd name="connsiteY9" fmla="*/ 403879 h 594531"/>
              <a:gd name="connsiteX10" fmla="*/ 8632 w 2201784"/>
              <a:gd name="connsiteY10" fmla="*/ 235975 h 594531"/>
              <a:gd name="connsiteX11" fmla="*/ 13413 w 2201784"/>
              <a:gd name="connsiteY11" fmla="*/ 26000 h 5945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201784" h="594531">
                <a:moveTo>
                  <a:pt x="13413" y="26000"/>
                </a:moveTo>
                <a:cubicBezTo>
                  <a:pt x="37534" y="24897"/>
                  <a:pt x="66194" y="1103"/>
                  <a:pt x="90315" y="0"/>
                </a:cubicBezTo>
                <a:lnTo>
                  <a:pt x="2164992" y="12386"/>
                </a:lnTo>
                <a:cubicBezTo>
                  <a:pt x="2164717" y="43049"/>
                  <a:pt x="2182593" y="78249"/>
                  <a:pt x="2182318" y="108912"/>
                </a:cubicBezTo>
                <a:cubicBezTo>
                  <a:pt x="2188231" y="177186"/>
                  <a:pt x="2189743" y="342869"/>
                  <a:pt x="2191393" y="422031"/>
                </a:cubicBezTo>
                <a:cubicBezTo>
                  <a:pt x="2193043" y="501193"/>
                  <a:pt x="2213396" y="555146"/>
                  <a:pt x="2192219" y="583886"/>
                </a:cubicBezTo>
                <a:cubicBezTo>
                  <a:pt x="2172279" y="582877"/>
                  <a:pt x="2093346" y="595483"/>
                  <a:pt x="2073406" y="594474"/>
                </a:cubicBezTo>
                <a:lnTo>
                  <a:pt x="22489" y="583886"/>
                </a:lnTo>
                <a:cubicBezTo>
                  <a:pt x="5849" y="592962"/>
                  <a:pt x="27580" y="542791"/>
                  <a:pt x="26783" y="512790"/>
                </a:cubicBezTo>
                <a:cubicBezTo>
                  <a:pt x="25986" y="482789"/>
                  <a:pt x="18464" y="450015"/>
                  <a:pt x="17708" y="403879"/>
                </a:cubicBezTo>
                <a:cubicBezTo>
                  <a:pt x="16952" y="357743"/>
                  <a:pt x="-14855" y="308787"/>
                  <a:pt x="8632" y="235975"/>
                </a:cubicBezTo>
                <a:cubicBezTo>
                  <a:pt x="7119" y="142994"/>
                  <a:pt x="-201" y="65329"/>
                  <a:pt x="13413" y="26000"/>
                </a:cubicBezTo>
                <a:close/>
              </a:path>
            </a:pathLst>
          </a:custGeom>
          <a:solidFill>
            <a:srgbClr val="D9D4D0">
              <a:alpha val="60000"/>
            </a:srgbClr>
          </a:solidFill>
          <a:ln>
            <a:noFill/>
          </a:ln>
          <a:effectLst>
            <a:softEdge rad="635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Título 1"/>
          <p:cNvSpPr txBox="1">
            <a:spLocks/>
          </p:cNvSpPr>
          <p:nvPr/>
        </p:nvSpPr>
        <p:spPr>
          <a:xfrm>
            <a:off x="407368" y="3786768"/>
            <a:ext cx="10513168" cy="1584176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endParaRPr lang="es-ES_tradnl" sz="2400">
              <a:solidFill>
                <a:schemeClr val="bg1"/>
              </a:solidFill>
              <a:latin typeface="Helvetica Neue Medium"/>
              <a:ea typeface="Lato Light" charset="0"/>
              <a:cs typeface="Helvetica Neue Medium"/>
            </a:endParaRPr>
          </a:p>
        </p:txBody>
      </p:sp>
      <p:sp>
        <p:nvSpPr>
          <p:cNvPr id="8" name="Título 1"/>
          <p:cNvSpPr txBox="1">
            <a:spLocks/>
          </p:cNvSpPr>
          <p:nvPr/>
        </p:nvSpPr>
        <p:spPr>
          <a:xfrm>
            <a:off x="407368" y="5010904"/>
            <a:ext cx="10513168" cy="1584176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endParaRPr lang="es-ES_tradnl" sz="2400">
              <a:solidFill>
                <a:schemeClr val="bg1"/>
              </a:solidFill>
              <a:latin typeface="Helvetica Neue Medium"/>
              <a:ea typeface="Lato Light" charset="0"/>
              <a:cs typeface="Helvetica Neue Medium"/>
            </a:endParaRPr>
          </a:p>
        </p:txBody>
      </p:sp>
    </p:spTree>
    <p:extLst>
      <p:ext uri="{BB962C8B-B14F-4D97-AF65-F5344CB8AC3E}">
        <p14:creationId xmlns:p14="http://schemas.microsoft.com/office/powerpoint/2010/main" val="277623591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 advClick="0"/>
    </mc:Choice>
    <mc:Fallback xmlns="">
      <p:transition advClick="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iterate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7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</p:bld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22" name="Rectangle 21">
            <a:extLst>
              <a:ext uri="{FF2B5EF4-FFF2-40B4-BE49-F238E27FC236}">
                <a16:creationId xmlns:a16="http://schemas.microsoft.com/office/drawing/2014/main" id="{0E91F5CA-B392-444C-88E3-BF5BAAEBDEB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ln w="12700" cap="flat" cmpd="sng" algn="ctr">
            <a:noFill/>
            <a:prstDash val="solid"/>
            <a:miter lim="800000"/>
          </a:ln>
          <a:effectLst/>
          <a:extLs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3" name="Picture 2" descr="aldarinho_shutterstock_702230215.jpg"/>
          <p:cNvPicPr>
            <a:picLocks noChangeAspect="1"/>
          </p:cNvPicPr>
          <p:nvPr/>
        </p:nvPicPr>
        <p:blipFill rotWithShape="1"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0" y="0"/>
            <a:ext cx="12202792" cy="6858000"/>
          </a:xfrm>
          <a:prstGeom prst="rect">
            <a:avLst/>
          </a:prstGeom>
        </p:spPr>
      </p:pic>
      <p:sp useBgFill="1">
        <p:nvSpPr>
          <p:cNvPr id="23" name="Freeform: Shape 22">
            <a:extLst>
              <a:ext uri="{FF2B5EF4-FFF2-40B4-BE49-F238E27FC236}">
                <a16:creationId xmlns:a16="http://schemas.microsoft.com/office/drawing/2014/main" id="{9752D771-2D72-4B2C-B816-121D10C38ED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433232" y="727064"/>
            <a:ext cx="3898347" cy="4256103"/>
          </a:xfrm>
          <a:custGeom>
            <a:avLst/>
            <a:gdLst>
              <a:gd name="connsiteX0" fmla="*/ 3898347 w 3898347"/>
              <a:gd name="connsiteY0" fmla="*/ 0 h 4299085"/>
              <a:gd name="connsiteX1" fmla="*/ 3898347 w 3898347"/>
              <a:gd name="connsiteY1" fmla="*/ 3834445 h 4299085"/>
              <a:gd name="connsiteX2" fmla="*/ 3892314 w 3898347"/>
              <a:gd name="connsiteY2" fmla="*/ 3832951 h 4299085"/>
              <a:gd name="connsiteX3" fmla="*/ 3851953 w 3898347"/>
              <a:gd name="connsiteY3" fmla="*/ 3802983 h 4299085"/>
              <a:gd name="connsiteX4" fmla="*/ 3836418 w 3898347"/>
              <a:gd name="connsiteY4" fmla="*/ 3811513 h 4299085"/>
              <a:gd name="connsiteX5" fmla="*/ 3833758 w 3898347"/>
              <a:gd name="connsiteY5" fmla="*/ 3813341 h 4299085"/>
              <a:gd name="connsiteX6" fmla="*/ 3822673 w 3898347"/>
              <a:gd name="connsiteY6" fmla="*/ 3812913 h 4299085"/>
              <a:gd name="connsiteX7" fmla="*/ 3820104 w 3898347"/>
              <a:gd name="connsiteY7" fmla="*/ 3822466 h 4299085"/>
              <a:gd name="connsiteX8" fmla="*/ 3803816 w 3898347"/>
              <a:gd name="connsiteY8" fmla="*/ 3828757 h 4299085"/>
              <a:gd name="connsiteX9" fmla="*/ 3783259 w 3898347"/>
              <a:gd name="connsiteY9" fmla="*/ 3825276 h 4299085"/>
              <a:gd name="connsiteX10" fmla="*/ 3729936 w 3898347"/>
              <a:gd name="connsiteY10" fmla="*/ 3815386 h 4299085"/>
              <a:gd name="connsiteX11" fmla="*/ 3726018 w 3898347"/>
              <a:gd name="connsiteY11" fmla="*/ 3815100 h 4299085"/>
              <a:gd name="connsiteX12" fmla="*/ 3725413 w 3898347"/>
              <a:gd name="connsiteY12" fmla="*/ 3814615 h 4299085"/>
              <a:gd name="connsiteX13" fmla="*/ 3713801 w 3898347"/>
              <a:gd name="connsiteY13" fmla="*/ 3811018 h 4299085"/>
              <a:gd name="connsiteX14" fmla="*/ 3709087 w 3898347"/>
              <a:gd name="connsiteY14" fmla="*/ 3813195 h 4299085"/>
              <a:gd name="connsiteX15" fmla="*/ 3698038 w 3898347"/>
              <a:gd name="connsiteY15" fmla="*/ 3806182 h 4299085"/>
              <a:gd name="connsiteX16" fmla="*/ 3662227 w 3898347"/>
              <a:gd name="connsiteY16" fmla="*/ 3807761 h 4299085"/>
              <a:gd name="connsiteX17" fmla="*/ 3659872 w 3898347"/>
              <a:gd name="connsiteY17" fmla="*/ 3805524 h 4299085"/>
              <a:gd name="connsiteX18" fmla="*/ 3643454 w 3898347"/>
              <a:gd name="connsiteY18" fmla="*/ 3794831 h 4299085"/>
              <a:gd name="connsiteX19" fmla="*/ 3624789 w 3898347"/>
              <a:gd name="connsiteY19" fmla="*/ 3803185 h 4299085"/>
              <a:gd name="connsiteX20" fmla="*/ 3602327 w 3898347"/>
              <a:gd name="connsiteY20" fmla="*/ 3794616 h 4299085"/>
              <a:gd name="connsiteX21" fmla="*/ 3596645 w 3898347"/>
              <a:gd name="connsiteY21" fmla="*/ 3797108 h 4299085"/>
              <a:gd name="connsiteX22" fmla="*/ 3574144 w 3898347"/>
              <a:gd name="connsiteY22" fmla="*/ 3795108 h 4299085"/>
              <a:gd name="connsiteX23" fmla="*/ 3562310 w 3898347"/>
              <a:gd name="connsiteY23" fmla="*/ 3787534 h 4299085"/>
              <a:gd name="connsiteX24" fmla="*/ 3551635 w 3898347"/>
              <a:gd name="connsiteY24" fmla="*/ 3797705 h 4299085"/>
              <a:gd name="connsiteX25" fmla="*/ 3550175 w 3898347"/>
              <a:gd name="connsiteY25" fmla="*/ 3803199 h 4299085"/>
              <a:gd name="connsiteX26" fmla="*/ 3542668 w 3898347"/>
              <a:gd name="connsiteY26" fmla="*/ 3803283 h 4299085"/>
              <a:gd name="connsiteX27" fmla="*/ 3533033 w 3898347"/>
              <a:gd name="connsiteY27" fmla="*/ 3799071 h 4299085"/>
              <a:gd name="connsiteX28" fmla="*/ 3521726 w 3898347"/>
              <a:gd name="connsiteY28" fmla="*/ 3804691 h 4299085"/>
              <a:gd name="connsiteX29" fmla="*/ 3520080 w 3898347"/>
              <a:gd name="connsiteY29" fmla="*/ 3805210 h 4299085"/>
              <a:gd name="connsiteX30" fmla="*/ 3508491 w 3898347"/>
              <a:gd name="connsiteY30" fmla="*/ 3797398 h 4299085"/>
              <a:gd name="connsiteX31" fmla="*/ 3503787 w 3898347"/>
              <a:gd name="connsiteY31" fmla="*/ 3797787 h 4299085"/>
              <a:gd name="connsiteX32" fmla="*/ 3492165 w 3898347"/>
              <a:gd name="connsiteY32" fmla="*/ 3799887 h 4299085"/>
              <a:gd name="connsiteX33" fmla="*/ 3472233 w 3898347"/>
              <a:gd name="connsiteY33" fmla="*/ 3805682 h 4299085"/>
              <a:gd name="connsiteX34" fmla="*/ 3465921 w 3898347"/>
              <a:gd name="connsiteY34" fmla="*/ 3805814 h 4299085"/>
              <a:gd name="connsiteX35" fmla="*/ 3455541 w 3898347"/>
              <a:gd name="connsiteY35" fmla="*/ 3815505 h 4299085"/>
              <a:gd name="connsiteX36" fmla="*/ 3429027 w 3898347"/>
              <a:gd name="connsiteY36" fmla="*/ 3816906 h 4299085"/>
              <a:gd name="connsiteX37" fmla="*/ 3369507 w 3898347"/>
              <a:gd name="connsiteY37" fmla="*/ 3825563 h 4299085"/>
              <a:gd name="connsiteX38" fmla="*/ 3324491 w 3898347"/>
              <a:gd name="connsiteY38" fmla="*/ 3832006 h 4299085"/>
              <a:gd name="connsiteX39" fmla="*/ 3244235 w 3898347"/>
              <a:gd name="connsiteY39" fmla="*/ 3834376 h 4299085"/>
              <a:gd name="connsiteX40" fmla="*/ 3226507 w 3898347"/>
              <a:gd name="connsiteY40" fmla="*/ 3820131 h 4299085"/>
              <a:gd name="connsiteX41" fmla="*/ 3191688 w 3898347"/>
              <a:gd name="connsiteY41" fmla="*/ 3837359 h 4299085"/>
              <a:gd name="connsiteX42" fmla="*/ 3185553 w 3898347"/>
              <a:gd name="connsiteY42" fmla="*/ 3859030 h 4299085"/>
              <a:gd name="connsiteX43" fmla="*/ 3137926 w 3898347"/>
              <a:gd name="connsiteY43" fmla="*/ 3867782 h 4299085"/>
              <a:gd name="connsiteX44" fmla="*/ 3090188 w 3898347"/>
              <a:gd name="connsiteY44" fmla="*/ 3855036 h 4299085"/>
              <a:gd name="connsiteX45" fmla="*/ 3031422 w 3898347"/>
              <a:gd name="connsiteY45" fmla="*/ 3858298 h 4299085"/>
              <a:gd name="connsiteX46" fmla="*/ 2996288 w 3898347"/>
              <a:gd name="connsiteY46" fmla="*/ 3860020 h 4299085"/>
              <a:gd name="connsiteX47" fmla="*/ 2901661 w 3898347"/>
              <a:gd name="connsiteY47" fmla="*/ 3882243 h 4299085"/>
              <a:gd name="connsiteX48" fmla="*/ 2782141 w 3898347"/>
              <a:gd name="connsiteY48" fmla="*/ 3932983 h 4299085"/>
              <a:gd name="connsiteX49" fmla="*/ 2749597 w 3898347"/>
              <a:gd name="connsiteY49" fmla="*/ 3956746 h 4299085"/>
              <a:gd name="connsiteX50" fmla="*/ 2730493 w 3898347"/>
              <a:gd name="connsiteY50" fmla="*/ 3955236 h 4299085"/>
              <a:gd name="connsiteX51" fmla="*/ 2707507 w 3898347"/>
              <a:gd name="connsiteY51" fmla="*/ 3947771 h 4299085"/>
              <a:gd name="connsiteX52" fmla="*/ 2701937 w 3898347"/>
              <a:gd name="connsiteY52" fmla="*/ 3950565 h 4299085"/>
              <a:gd name="connsiteX53" fmla="*/ 2679435 w 3898347"/>
              <a:gd name="connsiteY53" fmla="*/ 3949768 h 4299085"/>
              <a:gd name="connsiteX54" fmla="*/ 2667352 w 3898347"/>
              <a:gd name="connsiteY54" fmla="*/ 3942821 h 4299085"/>
              <a:gd name="connsiteX55" fmla="*/ 2657096 w 3898347"/>
              <a:gd name="connsiteY55" fmla="*/ 3953571 h 4299085"/>
              <a:gd name="connsiteX56" fmla="*/ 2655161 w 3898347"/>
              <a:gd name="connsiteY56" fmla="*/ 3962216 h 4299085"/>
              <a:gd name="connsiteX57" fmla="*/ 2638604 w 3898347"/>
              <a:gd name="connsiteY57" fmla="*/ 3955936 h 4299085"/>
              <a:gd name="connsiteX58" fmla="*/ 2626185 w 3898347"/>
              <a:gd name="connsiteY58" fmla="*/ 3962937 h 4299085"/>
              <a:gd name="connsiteX59" fmla="*/ 2614077 w 3898347"/>
              <a:gd name="connsiteY59" fmla="*/ 3955576 h 4299085"/>
              <a:gd name="connsiteX60" fmla="*/ 2609403 w 3898347"/>
              <a:gd name="connsiteY60" fmla="*/ 3956215 h 4299085"/>
              <a:gd name="connsiteX61" fmla="*/ 2597896 w 3898347"/>
              <a:gd name="connsiteY61" fmla="*/ 3958939 h 4299085"/>
              <a:gd name="connsiteX62" fmla="*/ 2578251 w 3898347"/>
              <a:gd name="connsiteY62" fmla="*/ 3965812 h 4299085"/>
              <a:gd name="connsiteX63" fmla="*/ 2571961 w 3898347"/>
              <a:gd name="connsiteY63" fmla="*/ 3966278 h 4299085"/>
              <a:gd name="connsiteX64" fmla="*/ 2559399 w 3898347"/>
              <a:gd name="connsiteY64" fmla="*/ 3979193 h 4299085"/>
              <a:gd name="connsiteX65" fmla="*/ 2533560 w 3898347"/>
              <a:gd name="connsiteY65" fmla="*/ 3988160 h 4299085"/>
              <a:gd name="connsiteX66" fmla="*/ 2515299 w 3898347"/>
              <a:gd name="connsiteY66" fmla="*/ 4016867 h 4299085"/>
              <a:gd name="connsiteX67" fmla="*/ 2513423 w 3898347"/>
              <a:gd name="connsiteY67" fmla="*/ 4018759 h 4299085"/>
              <a:gd name="connsiteX68" fmla="*/ 2482991 w 3898347"/>
              <a:gd name="connsiteY68" fmla="*/ 4012935 h 4299085"/>
              <a:gd name="connsiteX69" fmla="*/ 2446940 w 3898347"/>
              <a:gd name="connsiteY69" fmla="*/ 4021172 h 4299085"/>
              <a:gd name="connsiteX70" fmla="*/ 2404883 w 3898347"/>
              <a:gd name="connsiteY70" fmla="*/ 4024808 h 4299085"/>
              <a:gd name="connsiteX71" fmla="*/ 2373894 w 3898347"/>
              <a:gd name="connsiteY71" fmla="*/ 4023827 h 4299085"/>
              <a:gd name="connsiteX72" fmla="*/ 2297080 w 3898347"/>
              <a:gd name="connsiteY72" fmla="*/ 4040841 h 4299085"/>
              <a:gd name="connsiteX73" fmla="*/ 2170615 w 3898347"/>
              <a:gd name="connsiteY73" fmla="*/ 4077196 h 4299085"/>
              <a:gd name="connsiteX74" fmla="*/ 2143580 w 3898347"/>
              <a:gd name="connsiteY74" fmla="*/ 4083102 h 4299085"/>
              <a:gd name="connsiteX75" fmla="*/ 2119893 w 3898347"/>
              <a:gd name="connsiteY75" fmla="*/ 4080874 h 4299085"/>
              <a:gd name="connsiteX76" fmla="*/ 2114008 w 3898347"/>
              <a:gd name="connsiteY76" fmla="*/ 4073996 h 4299085"/>
              <a:gd name="connsiteX77" fmla="*/ 2099067 w 3898347"/>
              <a:gd name="connsiteY77" fmla="*/ 4076068 h 4299085"/>
              <a:gd name="connsiteX78" fmla="*/ 2095000 w 3898347"/>
              <a:gd name="connsiteY78" fmla="*/ 4075096 h 4299085"/>
              <a:gd name="connsiteX79" fmla="*/ 2071767 w 3898347"/>
              <a:gd name="connsiteY79" fmla="*/ 4071044 h 4299085"/>
              <a:gd name="connsiteX80" fmla="*/ 2024486 w 3898347"/>
              <a:gd name="connsiteY80" fmla="*/ 4100276 h 4299085"/>
              <a:gd name="connsiteX81" fmla="*/ 1964411 w 3898347"/>
              <a:gd name="connsiteY81" fmla="*/ 4105069 h 4299085"/>
              <a:gd name="connsiteX82" fmla="*/ 1739945 w 3898347"/>
              <a:gd name="connsiteY82" fmla="*/ 4171795 h 4299085"/>
              <a:gd name="connsiteX83" fmla="*/ 1610556 w 3898347"/>
              <a:gd name="connsiteY83" fmla="*/ 4167701 h 4299085"/>
              <a:gd name="connsiteX84" fmla="*/ 1553623 w 3898347"/>
              <a:gd name="connsiteY84" fmla="*/ 4236045 h 4299085"/>
              <a:gd name="connsiteX85" fmla="*/ 1548640 w 3898347"/>
              <a:gd name="connsiteY85" fmla="*/ 4238297 h 4299085"/>
              <a:gd name="connsiteX86" fmla="*/ 1530136 w 3898347"/>
              <a:gd name="connsiteY86" fmla="*/ 4227121 h 4299085"/>
              <a:gd name="connsiteX87" fmla="*/ 1508787 w 3898347"/>
              <a:gd name="connsiteY87" fmla="*/ 4234213 h 4299085"/>
              <a:gd name="connsiteX88" fmla="*/ 1488914 w 3898347"/>
              <a:gd name="connsiteY88" fmla="*/ 4241772 h 4299085"/>
              <a:gd name="connsiteX89" fmla="*/ 1488999 w 3898347"/>
              <a:gd name="connsiteY89" fmla="*/ 4251186 h 4299085"/>
              <a:gd name="connsiteX90" fmla="*/ 1475364 w 3898347"/>
              <a:gd name="connsiteY90" fmla="*/ 4248364 h 4299085"/>
              <a:gd name="connsiteX91" fmla="*/ 1457275 w 3898347"/>
              <a:gd name="connsiteY91" fmla="*/ 4252863 h 4299085"/>
              <a:gd name="connsiteX92" fmla="*/ 1448085 w 3898347"/>
              <a:gd name="connsiteY92" fmla="*/ 4248391 h 4299085"/>
              <a:gd name="connsiteX93" fmla="*/ 1315306 w 3898347"/>
              <a:gd name="connsiteY93" fmla="*/ 4237004 h 4299085"/>
              <a:gd name="connsiteX94" fmla="*/ 1272434 w 3898347"/>
              <a:gd name="connsiteY94" fmla="*/ 4244958 h 4299085"/>
              <a:gd name="connsiteX95" fmla="*/ 1231567 w 3898347"/>
              <a:gd name="connsiteY95" fmla="*/ 4219356 h 4299085"/>
              <a:gd name="connsiteX96" fmla="*/ 1216643 w 3898347"/>
              <a:gd name="connsiteY96" fmla="*/ 4229828 h 4299085"/>
              <a:gd name="connsiteX97" fmla="*/ 1214101 w 3898347"/>
              <a:gd name="connsiteY97" fmla="*/ 4231991 h 4299085"/>
              <a:gd name="connsiteX98" fmla="*/ 1203193 w 3898347"/>
              <a:gd name="connsiteY98" fmla="*/ 4232867 h 4299085"/>
              <a:gd name="connsiteX99" fmla="*/ 1201049 w 3898347"/>
              <a:gd name="connsiteY99" fmla="*/ 4242842 h 4299085"/>
              <a:gd name="connsiteX100" fmla="*/ 1185298 w 3898347"/>
              <a:gd name="connsiteY100" fmla="*/ 4251133 h 4299085"/>
              <a:gd name="connsiteX101" fmla="*/ 1164955 w 3898347"/>
              <a:gd name="connsiteY101" fmla="*/ 4250027 h 4299085"/>
              <a:gd name="connsiteX102" fmla="*/ 1067357 w 3898347"/>
              <a:gd name="connsiteY102" fmla="*/ 4233908 h 4299085"/>
              <a:gd name="connsiteX103" fmla="*/ 1009492 w 3898347"/>
              <a:gd name="connsiteY103" fmla="*/ 4230455 h 4299085"/>
              <a:gd name="connsiteX104" fmla="*/ 988345 w 3898347"/>
              <a:gd name="connsiteY104" fmla="*/ 4238880 h 4299085"/>
              <a:gd name="connsiteX105" fmla="*/ 958251 w 3898347"/>
              <a:gd name="connsiteY105" fmla="*/ 4244100 h 4299085"/>
              <a:gd name="connsiteX106" fmla="*/ 905785 w 3898347"/>
              <a:gd name="connsiteY106" fmla="*/ 4260845 h 4299085"/>
              <a:gd name="connsiteX107" fmla="*/ 834176 w 3898347"/>
              <a:gd name="connsiteY107" fmla="*/ 4270241 h 4299085"/>
              <a:gd name="connsiteX108" fmla="*/ 778474 w 3898347"/>
              <a:gd name="connsiteY108" fmla="*/ 4235526 h 4299085"/>
              <a:gd name="connsiteX109" fmla="*/ 774418 w 3898347"/>
              <a:gd name="connsiteY109" fmla="*/ 4242583 h 4299085"/>
              <a:gd name="connsiteX110" fmla="*/ 737705 w 3898347"/>
              <a:gd name="connsiteY110" fmla="*/ 4238891 h 4299085"/>
              <a:gd name="connsiteX111" fmla="*/ 605027 w 3898347"/>
              <a:gd name="connsiteY111" fmla="*/ 4175863 h 4299085"/>
              <a:gd name="connsiteX112" fmla="*/ 533391 w 3898347"/>
              <a:gd name="connsiteY112" fmla="*/ 4170035 h 4299085"/>
              <a:gd name="connsiteX113" fmla="*/ 508621 w 3898347"/>
              <a:gd name="connsiteY113" fmla="*/ 4176044 h 4299085"/>
              <a:gd name="connsiteX114" fmla="*/ 467082 w 3898347"/>
              <a:gd name="connsiteY114" fmla="*/ 4185616 h 4299085"/>
              <a:gd name="connsiteX115" fmla="*/ 437646 w 3898347"/>
              <a:gd name="connsiteY115" fmla="*/ 4212658 h 4299085"/>
              <a:gd name="connsiteX116" fmla="*/ 402271 w 3898347"/>
              <a:gd name="connsiteY116" fmla="*/ 4212774 h 4299085"/>
              <a:gd name="connsiteX117" fmla="*/ 391968 w 3898347"/>
              <a:gd name="connsiteY117" fmla="*/ 4187073 h 4299085"/>
              <a:gd name="connsiteX118" fmla="*/ 354806 w 3898347"/>
              <a:gd name="connsiteY118" fmla="*/ 4195545 h 4299085"/>
              <a:gd name="connsiteX119" fmla="*/ 298662 w 3898347"/>
              <a:gd name="connsiteY119" fmla="*/ 4211227 h 4299085"/>
              <a:gd name="connsiteX120" fmla="*/ 265740 w 3898347"/>
              <a:gd name="connsiteY120" fmla="*/ 4213623 h 4299085"/>
              <a:gd name="connsiteX121" fmla="*/ 176403 w 3898347"/>
              <a:gd name="connsiteY121" fmla="*/ 4227393 h 4299085"/>
              <a:gd name="connsiteX122" fmla="*/ 87367 w 3898347"/>
              <a:gd name="connsiteY122" fmla="*/ 4246680 h 4299085"/>
              <a:gd name="connsiteX123" fmla="*/ 37148 w 3898347"/>
              <a:gd name="connsiteY123" fmla="*/ 4289154 h 4299085"/>
              <a:gd name="connsiteX124" fmla="*/ 5850 w 3898347"/>
              <a:gd name="connsiteY124" fmla="*/ 4296945 h 4299085"/>
              <a:gd name="connsiteX125" fmla="*/ 0 w 3898347"/>
              <a:gd name="connsiteY125" fmla="*/ 4299085 h 4299085"/>
              <a:gd name="connsiteX126" fmla="*/ 0 w 3898347"/>
              <a:gd name="connsiteY126" fmla="*/ 15850 h 4299085"/>
              <a:gd name="connsiteX0" fmla="*/ 3898347 w 3898347"/>
              <a:gd name="connsiteY0" fmla="*/ 0 h 4299085"/>
              <a:gd name="connsiteX1" fmla="*/ 3898347 w 3898347"/>
              <a:gd name="connsiteY1" fmla="*/ 3834445 h 4299085"/>
              <a:gd name="connsiteX2" fmla="*/ 3892314 w 3898347"/>
              <a:gd name="connsiteY2" fmla="*/ 3832951 h 4299085"/>
              <a:gd name="connsiteX3" fmla="*/ 3851953 w 3898347"/>
              <a:gd name="connsiteY3" fmla="*/ 3802983 h 4299085"/>
              <a:gd name="connsiteX4" fmla="*/ 3836418 w 3898347"/>
              <a:gd name="connsiteY4" fmla="*/ 3811513 h 4299085"/>
              <a:gd name="connsiteX5" fmla="*/ 3833758 w 3898347"/>
              <a:gd name="connsiteY5" fmla="*/ 3813341 h 4299085"/>
              <a:gd name="connsiteX6" fmla="*/ 3822673 w 3898347"/>
              <a:gd name="connsiteY6" fmla="*/ 3812913 h 4299085"/>
              <a:gd name="connsiteX7" fmla="*/ 3820104 w 3898347"/>
              <a:gd name="connsiteY7" fmla="*/ 3822466 h 4299085"/>
              <a:gd name="connsiteX8" fmla="*/ 3803816 w 3898347"/>
              <a:gd name="connsiteY8" fmla="*/ 3828757 h 4299085"/>
              <a:gd name="connsiteX9" fmla="*/ 3783259 w 3898347"/>
              <a:gd name="connsiteY9" fmla="*/ 3825276 h 4299085"/>
              <a:gd name="connsiteX10" fmla="*/ 3729936 w 3898347"/>
              <a:gd name="connsiteY10" fmla="*/ 3815386 h 4299085"/>
              <a:gd name="connsiteX11" fmla="*/ 3726018 w 3898347"/>
              <a:gd name="connsiteY11" fmla="*/ 3815100 h 4299085"/>
              <a:gd name="connsiteX12" fmla="*/ 3725413 w 3898347"/>
              <a:gd name="connsiteY12" fmla="*/ 3814615 h 4299085"/>
              <a:gd name="connsiteX13" fmla="*/ 3713801 w 3898347"/>
              <a:gd name="connsiteY13" fmla="*/ 3811018 h 4299085"/>
              <a:gd name="connsiteX14" fmla="*/ 3709087 w 3898347"/>
              <a:gd name="connsiteY14" fmla="*/ 3813195 h 4299085"/>
              <a:gd name="connsiteX15" fmla="*/ 3698038 w 3898347"/>
              <a:gd name="connsiteY15" fmla="*/ 3806182 h 4299085"/>
              <a:gd name="connsiteX16" fmla="*/ 3662227 w 3898347"/>
              <a:gd name="connsiteY16" fmla="*/ 3807761 h 4299085"/>
              <a:gd name="connsiteX17" fmla="*/ 3659872 w 3898347"/>
              <a:gd name="connsiteY17" fmla="*/ 3805524 h 4299085"/>
              <a:gd name="connsiteX18" fmla="*/ 3643454 w 3898347"/>
              <a:gd name="connsiteY18" fmla="*/ 3794831 h 4299085"/>
              <a:gd name="connsiteX19" fmla="*/ 3624789 w 3898347"/>
              <a:gd name="connsiteY19" fmla="*/ 3803185 h 4299085"/>
              <a:gd name="connsiteX20" fmla="*/ 3602327 w 3898347"/>
              <a:gd name="connsiteY20" fmla="*/ 3794616 h 4299085"/>
              <a:gd name="connsiteX21" fmla="*/ 3596645 w 3898347"/>
              <a:gd name="connsiteY21" fmla="*/ 3797108 h 4299085"/>
              <a:gd name="connsiteX22" fmla="*/ 3574144 w 3898347"/>
              <a:gd name="connsiteY22" fmla="*/ 3795108 h 4299085"/>
              <a:gd name="connsiteX23" fmla="*/ 3562310 w 3898347"/>
              <a:gd name="connsiteY23" fmla="*/ 3787534 h 4299085"/>
              <a:gd name="connsiteX24" fmla="*/ 3551635 w 3898347"/>
              <a:gd name="connsiteY24" fmla="*/ 3797705 h 4299085"/>
              <a:gd name="connsiteX25" fmla="*/ 3550175 w 3898347"/>
              <a:gd name="connsiteY25" fmla="*/ 3803199 h 4299085"/>
              <a:gd name="connsiteX26" fmla="*/ 3542668 w 3898347"/>
              <a:gd name="connsiteY26" fmla="*/ 3803283 h 4299085"/>
              <a:gd name="connsiteX27" fmla="*/ 3533033 w 3898347"/>
              <a:gd name="connsiteY27" fmla="*/ 3799071 h 4299085"/>
              <a:gd name="connsiteX28" fmla="*/ 3521726 w 3898347"/>
              <a:gd name="connsiteY28" fmla="*/ 3804691 h 4299085"/>
              <a:gd name="connsiteX29" fmla="*/ 3520080 w 3898347"/>
              <a:gd name="connsiteY29" fmla="*/ 3805210 h 4299085"/>
              <a:gd name="connsiteX30" fmla="*/ 3508491 w 3898347"/>
              <a:gd name="connsiteY30" fmla="*/ 3797398 h 4299085"/>
              <a:gd name="connsiteX31" fmla="*/ 3503787 w 3898347"/>
              <a:gd name="connsiteY31" fmla="*/ 3797787 h 4299085"/>
              <a:gd name="connsiteX32" fmla="*/ 3492165 w 3898347"/>
              <a:gd name="connsiteY32" fmla="*/ 3799887 h 4299085"/>
              <a:gd name="connsiteX33" fmla="*/ 3472233 w 3898347"/>
              <a:gd name="connsiteY33" fmla="*/ 3805682 h 4299085"/>
              <a:gd name="connsiteX34" fmla="*/ 3465921 w 3898347"/>
              <a:gd name="connsiteY34" fmla="*/ 3805814 h 4299085"/>
              <a:gd name="connsiteX35" fmla="*/ 3455541 w 3898347"/>
              <a:gd name="connsiteY35" fmla="*/ 3815505 h 4299085"/>
              <a:gd name="connsiteX36" fmla="*/ 3429027 w 3898347"/>
              <a:gd name="connsiteY36" fmla="*/ 3816906 h 4299085"/>
              <a:gd name="connsiteX37" fmla="*/ 3369507 w 3898347"/>
              <a:gd name="connsiteY37" fmla="*/ 3825563 h 4299085"/>
              <a:gd name="connsiteX38" fmla="*/ 3324491 w 3898347"/>
              <a:gd name="connsiteY38" fmla="*/ 3832006 h 4299085"/>
              <a:gd name="connsiteX39" fmla="*/ 3244235 w 3898347"/>
              <a:gd name="connsiteY39" fmla="*/ 3834376 h 4299085"/>
              <a:gd name="connsiteX40" fmla="*/ 3226507 w 3898347"/>
              <a:gd name="connsiteY40" fmla="*/ 3820131 h 4299085"/>
              <a:gd name="connsiteX41" fmla="*/ 3191688 w 3898347"/>
              <a:gd name="connsiteY41" fmla="*/ 3837359 h 4299085"/>
              <a:gd name="connsiteX42" fmla="*/ 3185553 w 3898347"/>
              <a:gd name="connsiteY42" fmla="*/ 3859030 h 4299085"/>
              <a:gd name="connsiteX43" fmla="*/ 3137926 w 3898347"/>
              <a:gd name="connsiteY43" fmla="*/ 3867782 h 4299085"/>
              <a:gd name="connsiteX44" fmla="*/ 3090188 w 3898347"/>
              <a:gd name="connsiteY44" fmla="*/ 3855036 h 4299085"/>
              <a:gd name="connsiteX45" fmla="*/ 3031422 w 3898347"/>
              <a:gd name="connsiteY45" fmla="*/ 3858298 h 4299085"/>
              <a:gd name="connsiteX46" fmla="*/ 2996288 w 3898347"/>
              <a:gd name="connsiteY46" fmla="*/ 3860020 h 4299085"/>
              <a:gd name="connsiteX47" fmla="*/ 2901661 w 3898347"/>
              <a:gd name="connsiteY47" fmla="*/ 3882243 h 4299085"/>
              <a:gd name="connsiteX48" fmla="*/ 2782141 w 3898347"/>
              <a:gd name="connsiteY48" fmla="*/ 3932983 h 4299085"/>
              <a:gd name="connsiteX49" fmla="*/ 2749597 w 3898347"/>
              <a:gd name="connsiteY49" fmla="*/ 3956746 h 4299085"/>
              <a:gd name="connsiteX50" fmla="*/ 2730493 w 3898347"/>
              <a:gd name="connsiteY50" fmla="*/ 3955236 h 4299085"/>
              <a:gd name="connsiteX51" fmla="*/ 2707507 w 3898347"/>
              <a:gd name="connsiteY51" fmla="*/ 3947771 h 4299085"/>
              <a:gd name="connsiteX52" fmla="*/ 2701937 w 3898347"/>
              <a:gd name="connsiteY52" fmla="*/ 3950565 h 4299085"/>
              <a:gd name="connsiteX53" fmla="*/ 2679435 w 3898347"/>
              <a:gd name="connsiteY53" fmla="*/ 3949768 h 4299085"/>
              <a:gd name="connsiteX54" fmla="*/ 2667352 w 3898347"/>
              <a:gd name="connsiteY54" fmla="*/ 3942821 h 4299085"/>
              <a:gd name="connsiteX55" fmla="*/ 2657096 w 3898347"/>
              <a:gd name="connsiteY55" fmla="*/ 3953571 h 4299085"/>
              <a:gd name="connsiteX56" fmla="*/ 2655161 w 3898347"/>
              <a:gd name="connsiteY56" fmla="*/ 3962216 h 4299085"/>
              <a:gd name="connsiteX57" fmla="*/ 2638604 w 3898347"/>
              <a:gd name="connsiteY57" fmla="*/ 3955936 h 4299085"/>
              <a:gd name="connsiteX58" fmla="*/ 2626185 w 3898347"/>
              <a:gd name="connsiteY58" fmla="*/ 3962937 h 4299085"/>
              <a:gd name="connsiteX59" fmla="*/ 2614077 w 3898347"/>
              <a:gd name="connsiteY59" fmla="*/ 3955576 h 4299085"/>
              <a:gd name="connsiteX60" fmla="*/ 2609403 w 3898347"/>
              <a:gd name="connsiteY60" fmla="*/ 3956215 h 4299085"/>
              <a:gd name="connsiteX61" fmla="*/ 2597896 w 3898347"/>
              <a:gd name="connsiteY61" fmla="*/ 3958939 h 4299085"/>
              <a:gd name="connsiteX62" fmla="*/ 2578251 w 3898347"/>
              <a:gd name="connsiteY62" fmla="*/ 3965812 h 4299085"/>
              <a:gd name="connsiteX63" fmla="*/ 2571961 w 3898347"/>
              <a:gd name="connsiteY63" fmla="*/ 3966278 h 4299085"/>
              <a:gd name="connsiteX64" fmla="*/ 2559399 w 3898347"/>
              <a:gd name="connsiteY64" fmla="*/ 3979193 h 4299085"/>
              <a:gd name="connsiteX65" fmla="*/ 2533560 w 3898347"/>
              <a:gd name="connsiteY65" fmla="*/ 3988160 h 4299085"/>
              <a:gd name="connsiteX66" fmla="*/ 2515299 w 3898347"/>
              <a:gd name="connsiteY66" fmla="*/ 4016867 h 4299085"/>
              <a:gd name="connsiteX67" fmla="*/ 2513423 w 3898347"/>
              <a:gd name="connsiteY67" fmla="*/ 4018759 h 4299085"/>
              <a:gd name="connsiteX68" fmla="*/ 2482991 w 3898347"/>
              <a:gd name="connsiteY68" fmla="*/ 4012935 h 4299085"/>
              <a:gd name="connsiteX69" fmla="*/ 2446940 w 3898347"/>
              <a:gd name="connsiteY69" fmla="*/ 4021172 h 4299085"/>
              <a:gd name="connsiteX70" fmla="*/ 2404883 w 3898347"/>
              <a:gd name="connsiteY70" fmla="*/ 4024808 h 4299085"/>
              <a:gd name="connsiteX71" fmla="*/ 2373894 w 3898347"/>
              <a:gd name="connsiteY71" fmla="*/ 4023827 h 4299085"/>
              <a:gd name="connsiteX72" fmla="*/ 2297080 w 3898347"/>
              <a:gd name="connsiteY72" fmla="*/ 4040841 h 4299085"/>
              <a:gd name="connsiteX73" fmla="*/ 2170615 w 3898347"/>
              <a:gd name="connsiteY73" fmla="*/ 4077196 h 4299085"/>
              <a:gd name="connsiteX74" fmla="*/ 2143580 w 3898347"/>
              <a:gd name="connsiteY74" fmla="*/ 4083102 h 4299085"/>
              <a:gd name="connsiteX75" fmla="*/ 2119893 w 3898347"/>
              <a:gd name="connsiteY75" fmla="*/ 4080874 h 4299085"/>
              <a:gd name="connsiteX76" fmla="*/ 2114008 w 3898347"/>
              <a:gd name="connsiteY76" fmla="*/ 4073996 h 4299085"/>
              <a:gd name="connsiteX77" fmla="*/ 2099067 w 3898347"/>
              <a:gd name="connsiteY77" fmla="*/ 4076068 h 4299085"/>
              <a:gd name="connsiteX78" fmla="*/ 2095000 w 3898347"/>
              <a:gd name="connsiteY78" fmla="*/ 4075096 h 4299085"/>
              <a:gd name="connsiteX79" fmla="*/ 2071767 w 3898347"/>
              <a:gd name="connsiteY79" fmla="*/ 4071044 h 4299085"/>
              <a:gd name="connsiteX80" fmla="*/ 2024486 w 3898347"/>
              <a:gd name="connsiteY80" fmla="*/ 4100276 h 4299085"/>
              <a:gd name="connsiteX81" fmla="*/ 1964411 w 3898347"/>
              <a:gd name="connsiteY81" fmla="*/ 4105069 h 4299085"/>
              <a:gd name="connsiteX82" fmla="*/ 1739945 w 3898347"/>
              <a:gd name="connsiteY82" fmla="*/ 4171795 h 4299085"/>
              <a:gd name="connsiteX83" fmla="*/ 1610556 w 3898347"/>
              <a:gd name="connsiteY83" fmla="*/ 4167701 h 4299085"/>
              <a:gd name="connsiteX84" fmla="*/ 1553623 w 3898347"/>
              <a:gd name="connsiteY84" fmla="*/ 4236045 h 4299085"/>
              <a:gd name="connsiteX85" fmla="*/ 1548640 w 3898347"/>
              <a:gd name="connsiteY85" fmla="*/ 4238297 h 4299085"/>
              <a:gd name="connsiteX86" fmla="*/ 1530136 w 3898347"/>
              <a:gd name="connsiteY86" fmla="*/ 4227121 h 4299085"/>
              <a:gd name="connsiteX87" fmla="*/ 1508787 w 3898347"/>
              <a:gd name="connsiteY87" fmla="*/ 4234213 h 4299085"/>
              <a:gd name="connsiteX88" fmla="*/ 1488914 w 3898347"/>
              <a:gd name="connsiteY88" fmla="*/ 4241772 h 4299085"/>
              <a:gd name="connsiteX89" fmla="*/ 1488999 w 3898347"/>
              <a:gd name="connsiteY89" fmla="*/ 4251186 h 4299085"/>
              <a:gd name="connsiteX90" fmla="*/ 1475364 w 3898347"/>
              <a:gd name="connsiteY90" fmla="*/ 4248364 h 4299085"/>
              <a:gd name="connsiteX91" fmla="*/ 1457275 w 3898347"/>
              <a:gd name="connsiteY91" fmla="*/ 4252863 h 4299085"/>
              <a:gd name="connsiteX92" fmla="*/ 1448085 w 3898347"/>
              <a:gd name="connsiteY92" fmla="*/ 4248391 h 4299085"/>
              <a:gd name="connsiteX93" fmla="*/ 1315306 w 3898347"/>
              <a:gd name="connsiteY93" fmla="*/ 4237004 h 4299085"/>
              <a:gd name="connsiteX94" fmla="*/ 1272434 w 3898347"/>
              <a:gd name="connsiteY94" fmla="*/ 4244958 h 4299085"/>
              <a:gd name="connsiteX95" fmla="*/ 1231567 w 3898347"/>
              <a:gd name="connsiteY95" fmla="*/ 4219356 h 4299085"/>
              <a:gd name="connsiteX96" fmla="*/ 1216643 w 3898347"/>
              <a:gd name="connsiteY96" fmla="*/ 4229828 h 4299085"/>
              <a:gd name="connsiteX97" fmla="*/ 1214101 w 3898347"/>
              <a:gd name="connsiteY97" fmla="*/ 4231991 h 4299085"/>
              <a:gd name="connsiteX98" fmla="*/ 1203193 w 3898347"/>
              <a:gd name="connsiteY98" fmla="*/ 4232867 h 4299085"/>
              <a:gd name="connsiteX99" fmla="*/ 1201049 w 3898347"/>
              <a:gd name="connsiteY99" fmla="*/ 4242842 h 4299085"/>
              <a:gd name="connsiteX100" fmla="*/ 1185298 w 3898347"/>
              <a:gd name="connsiteY100" fmla="*/ 4251133 h 4299085"/>
              <a:gd name="connsiteX101" fmla="*/ 1164955 w 3898347"/>
              <a:gd name="connsiteY101" fmla="*/ 4250027 h 4299085"/>
              <a:gd name="connsiteX102" fmla="*/ 1067357 w 3898347"/>
              <a:gd name="connsiteY102" fmla="*/ 4233908 h 4299085"/>
              <a:gd name="connsiteX103" fmla="*/ 1009492 w 3898347"/>
              <a:gd name="connsiteY103" fmla="*/ 4230455 h 4299085"/>
              <a:gd name="connsiteX104" fmla="*/ 988345 w 3898347"/>
              <a:gd name="connsiteY104" fmla="*/ 4238880 h 4299085"/>
              <a:gd name="connsiteX105" fmla="*/ 958251 w 3898347"/>
              <a:gd name="connsiteY105" fmla="*/ 4244100 h 4299085"/>
              <a:gd name="connsiteX106" fmla="*/ 905785 w 3898347"/>
              <a:gd name="connsiteY106" fmla="*/ 4260845 h 4299085"/>
              <a:gd name="connsiteX107" fmla="*/ 834176 w 3898347"/>
              <a:gd name="connsiteY107" fmla="*/ 4270241 h 4299085"/>
              <a:gd name="connsiteX108" fmla="*/ 778474 w 3898347"/>
              <a:gd name="connsiteY108" fmla="*/ 4235526 h 4299085"/>
              <a:gd name="connsiteX109" fmla="*/ 774418 w 3898347"/>
              <a:gd name="connsiteY109" fmla="*/ 4242583 h 4299085"/>
              <a:gd name="connsiteX110" fmla="*/ 737705 w 3898347"/>
              <a:gd name="connsiteY110" fmla="*/ 4238891 h 4299085"/>
              <a:gd name="connsiteX111" fmla="*/ 605027 w 3898347"/>
              <a:gd name="connsiteY111" fmla="*/ 4175863 h 4299085"/>
              <a:gd name="connsiteX112" fmla="*/ 533391 w 3898347"/>
              <a:gd name="connsiteY112" fmla="*/ 4170035 h 4299085"/>
              <a:gd name="connsiteX113" fmla="*/ 508621 w 3898347"/>
              <a:gd name="connsiteY113" fmla="*/ 4176044 h 4299085"/>
              <a:gd name="connsiteX114" fmla="*/ 467082 w 3898347"/>
              <a:gd name="connsiteY114" fmla="*/ 4185616 h 4299085"/>
              <a:gd name="connsiteX115" fmla="*/ 437646 w 3898347"/>
              <a:gd name="connsiteY115" fmla="*/ 4212658 h 4299085"/>
              <a:gd name="connsiteX116" fmla="*/ 402271 w 3898347"/>
              <a:gd name="connsiteY116" fmla="*/ 4212774 h 4299085"/>
              <a:gd name="connsiteX117" fmla="*/ 391968 w 3898347"/>
              <a:gd name="connsiteY117" fmla="*/ 4187073 h 4299085"/>
              <a:gd name="connsiteX118" fmla="*/ 354806 w 3898347"/>
              <a:gd name="connsiteY118" fmla="*/ 4195545 h 4299085"/>
              <a:gd name="connsiteX119" fmla="*/ 298662 w 3898347"/>
              <a:gd name="connsiteY119" fmla="*/ 4211227 h 4299085"/>
              <a:gd name="connsiteX120" fmla="*/ 265740 w 3898347"/>
              <a:gd name="connsiteY120" fmla="*/ 4213623 h 4299085"/>
              <a:gd name="connsiteX121" fmla="*/ 176403 w 3898347"/>
              <a:gd name="connsiteY121" fmla="*/ 4227393 h 4299085"/>
              <a:gd name="connsiteX122" fmla="*/ 37148 w 3898347"/>
              <a:gd name="connsiteY122" fmla="*/ 4289154 h 4299085"/>
              <a:gd name="connsiteX123" fmla="*/ 5850 w 3898347"/>
              <a:gd name="connsiteY123" fmla="*/ 4296945 h 4299085"/>
              <a:gd name="connsiteX124" fmla="*/ 0 w 3898347"/>
              <a:gd name="connsiteY124" fmla="*/ 4299085 h 4299085"/>
              <a:gd name="connsiteX125" fmla="*/ 0 w 3898347"/>
              <a:gd name="connsiteY125" fmla="*/ 15850 h 4299085"/>
              <a:gd name="connsiteX126" fmla="*/ 3898347 w 3898347"/>
              <a:gd name="connsiteY126" fmla="*/ 0 h 4299085"/>
              <a:gd name="connsiteX0" fmla="*/ 3898347 w 3898347"/>
              <a:gd name="connsiteY0" fmla="*/ 0 h 4296945"/>
              <a:gd name="connsiteX1" fmla="*/ 3898347 w 3898347"/>
              <a:gd name="connsiteY1" fmla="*/ 3834445 h 4296945"/>
              <a:gd name="connsiteX2" fmla="*/ 3892314 w 3898347"/>
              <a:gd name="connsiteY2" fmla="*/ 3832951 h 4296945"/>
              <a:gd name="connsiteX3" fmla="*/ 3851953 w 3898347"/>
              <a:gd name="connsiteY3" fmla="*/ 3802983 h 4296945"/>
              <a:gd name="connsiteX4" fmla="*/ 3836418 w 3898347"/>
              <a:gd name="connsiteY4" fmla="*/ 3811513 h 4296945"/>
              <a:gd name="connsiteX5" fmla="*/ 3833758 w 3898347"/>
              <a:gd name="connsiteY5" fmla="*/ 3813341 h 4296945"/>
              <a:gd name="connsiteX6" fmla="*/ 3822673 w 3898347"/>
              <a:gd name="connsiteY6" fmla="*/ 3812913 h 4296945"/>
              <a:gd name="connsiteX7" fmla="*/ 3820104 w 3898347"/>
              <a:gd name="connsiteY7" fmla="*/ 3822466 h 4296945"/>
              <a:gd name="connsiteX8" fmla="*/ 3803816 w 3898347"/>
              <a:gd name="connsiteY8" fmla="*/ 3828757 h 4296945"/>
              <a:gd name="connsiteX9" fmla="*/ 3783259 w 3898347"/>
              <a:gd name="connsiteY9" fmla="*/ 3825276 h 4296945"/>
              <a:gd name="connsiteX10" fmla="*/ 3729936 w 3898347"/>
              <a:gd name="connsiteY10" fmla="*/ 3815386 h 4296945"/>
              <a:gd name="connsiteX11" fmla="*/ 3726018 w 3898347"/>
              <a:gd name="connsiteY11" fmla="*/ 3815100 h 4296945"/>
              <a:gd name="connsiteX12" fmla="*/ 3725413 w 3898347"/>
              <a:gd name="connsiteY12" fmla="*/ 3814615 h 4296945"/>
              <a:gd name="connsiteX13" fmla="*/ 3713801 w 3898347"/>
              <a:gd name="connsiteY13" fmla="*/ 3811018 h 4296945"/>
              <a:gd name="connsiteX14" fmla="*/ 3709087 w 3898347"/>
              <a:gd name="connsiteY14" fmla="*/ 3813195 h 4296945"/>
              <a:gd name="connsiteX15" fmla="*/ 3698038 w 3898347"/>
              <a:gd name="connsiteY15" fmla="*/ 3806182 h 4296945"/>
              <a:gd name="connsiteX16" fmla="*/ 3662227 w 3898347"/>
              <a:gd name="connsiteY16" fmla="*/ 3807761 h 4296945"/>
              <a:gd name="connsiteX17" fmla="*/ 3659872 w 3898347"/>
              <a:gd name="connsiteY17" fmla="*/ 3805524 h 4296945"/>
              <a:gd name="connsiteX18" fmla="*/ 3643454 w 3898347"/>
              <a:gd name="connsiteY18" fmla="*/ 3794831 h 4296945"/>
              <a:gd name="connsiteX19" fmla="*/ 3624789 w 3898347"/>
              <a:gd name="connsiteY19" fmla="*/ 3803185 h 4296945"/>
              <a:gd name="connsiteX20" fmla="*/ 3602327 w 3898347"/>
              <a:gd name="connsiteY20" fmla="*/ 3794616 h 4296945"/>
              <a:gd name="connsiteX21" fmla="*/ 3596645 w 3898347"/>
              <a:gd name="connsiteY21" fmla="*/ 3797108 h 4296945"/>
              <a:gd name="connsiteX22" fmla="*/ 3574144 w 3898347"/>
              <a:gd name="connsiteY22" fmla="*/ 3795108 h 4296945"/>
              <a:gd name="connsiteX23" fmla="*/ 3562310 w 3898347"/>
              <a:gd name="connsiteY23" fmla="*/ 3787534 h 4296945"/>
              <a:gd name="connsiteX24" fmla="*/ 3551635 w 3898347"/>
              <a:gd name="connsiteY24" fmla="*/ 3797705 h 4296945"/>
              <a:gd name="connsiteX25" fmla="*/ 3550175 w 3898347"/>
              <a:gd name="connsiteY25" fmla="*/ 3803199 h 4296945"/>
              <a:gd name="connsiteX26" fmla="*/ 3542668 w 3898347"/>
              <a:gd name="connsiteY26" fmla="*/ 3803283 h 4296945"/>
              <a:gd name="connsiteX27" fmla="*/ 3533033 w 3898347"/>
              <a:gd name="connsiteY27" fmla="*/ 3799071 h 4296945"/>
              <a:gd name="connsiteX28" fmla="*/ 3521726 w 3898347"/>
              <a:gd name="connsiteY28" fmla="*/ 3804691 h 4296945"/>
              <a:gd name="connsiteX29" fmla="*/ 3520080 w 3898347"/>
              <a:gd name="connsiteY29" fmla="*/ 3805210 h 4296945"/>
              <a:gd name="connsiteX30" fmla="*/ 3508491 w 3898347"/>
              <a:gd name="connsiteY30" fmla="*/ 3797398 h 4296945"/>
              <a:gd name="connsiteX31" fmla="*/ 3503787 w 3898347"/>
              <a:gd name="connsiteY31" fmla="*/ 3797787 h 4296945"/>
              <a:gd name="connsiteX32" fmla="*/ 3492165 w 3898347"/>
              <a:gd name="connsiteY32" fmla="*/ 3799887 h 4296945"/>
              <a:gd name="connsiteX33" fmla="*/ 3472233 w 3898347"/>
              <a:gd name="connsiteY33" fmla="*/ 3805682 h 4296945"/>
              <a:gd name="connsiteX34" fmla="*/ 3465921 w 3898347"/>
              <a:gd name="connsiteY34" fmla="*/ 3805814 h 4296945"/>
              <a:gd name="connsiteX35" fmla="*/ 3455541 w 3898347"/>
              <a:gd name="connsiteY35" fmla="*/ 3815505 h 4296945"/>
              <a:gd name="connsiteX36" fmla="*/ 3429027 w 3898347"/>
              <a:gd name="connsiteY36" fmla="*/ 3816906 h 4296945"/>
              <a:gd name="connsiteX37" fmla="*/ 3369507 w 3898347"/>
              <a:gd name="connsiteY37" fmla="*/ 3825563 h 4296945"/>
              <a:gd name="connsiteX38" fmla="*/ 3324491 w 3898347"/>
              <a:gd name="connsiteY38" fmla="*/ 3832006 h 4296945"/>
              <a:gd name="connsiteX39" fmla="*/ 3244235 w 3898347"/>
              <a:gd name="connsiteY39" fmla="*/ 3834376 h 4296945"/>
              <a:gd name="connsiteX40" fmla="*/ 3226507 w 3898347"/>
              <a:gd name="connsiteY40" fmla="*/ 3820131 h 4296945"/>
              <a:gd name="connsiteX41" fmla="*/ 3191688 w 3898347"/>
              <a:gd name="connsiteY41" fmla="*/ 3837359 h 4296945"/>
              <a:gd name="connsiteX42" fmla="*/ 3185553 w 3898347"/>
              <a:gd name="connsiteY42" fmla="*/ 3859030 h 4296945"/>
              <a:gd name="connsiteX43" fmla="*/ 3137926 w 3898347"/>
              <a:gd name="connsiteY43" fmla="*/ 3867782 h 4296945"/>
              <a:gd name="connsiteX44" fmla="*/ 3090188 w 3898347"/>
              <a:gd name="connsiteY44" fmla="*/ 3855036 h 4296945"/>
              <a:gd name="connsiteX45" fmla="*/ 3031422 w 3898347"/>
              <a:gd name="connsiteY45" fmla="*/ 3858298 h 4296945"/>
              <a:gd name="connsiteX46" fmla="*/ 2996288 w 3898347"/>
              <a:gd name="connsiteY46" fmla="*/ 3860020 h 4296945"/>
              <a:gd name="connsiteX47" fmla="*/ 2901661 w 3898347"/>
              <a:gd name="connsiteY47" fmla="*/ 3882243 h 4296945"/>
              <a:gd name="connsiteX48" fmla="*/ 2782141 w 3898347"/>
              <a:gd name="connsiteY48" fmla="*/ 3932983 h 4296945"/>
              <a:gd name="connsiteX49" fmla="*/ 2749597 w 3898347"/>
              <a:gd name="connsiteY49" fmla="*/ 3956746 h 4296945"/>
              <a:gd name="connsiteX50" fmla="*/ 2730493 w 3898347"/>
              <a:gd name="connsiteY50" fmla="*/ 3955236 h 4296945"/>
              <a:gd name="connsiteX51" fmla="*/ 2707507 w 3898347"/>
              <a:gd name="connsiteY51" fmla="*/ 3947771 h 4296945"/>
              <a:gd name="connsiteX52" fmla="*/ 2701937 w 3898347"/>
              <a:gd name="connsiteY52" fmla="*/ 3950565 h 4296945"/>
              <a:gd name="connsiteX53" fmla="*/ 2679435 w 3898347"/>
              <a:gd name="connsiteY53" fmla="*/ 3949768 h 4296945"/>
              <a:gd name="connsiteX54" fmla="*/ 2667352 w 3898347"/>
              <a:gd name="connsiteY54" fmla="*/ 3942821 h 4296945"/>
              <a:gd name="connsiteX55" fmla="*/ 2657096 w 3898347"/>
              <a:gd name="connsiteY55" fmla="*/ 3953571 h 4296945"/>
              <a:gd name="connsiteX56" fmla="*/ 2655161 w 3898347"/>
              <a:gd name="connsiteY56" fmla="*/ 3962216 h 4296945"/>
              <a:gd name="connsiteX57" fmla="*/ 2638604 w 3898347"/>
              <a:gd name="connsiteY57" fmla="*/ 3955936 h 4296945"/>
              <a:gd name="connsiteX58" fmla="*/ 2626185 w 3898347"/>
              <a:gd name="connsiteY58" fmla="*/ 3962937 h 4296945"/>
              <a:gd name="connsiteX59" fmla="*/ 2614077 w 3898347"/>
              <a:gd name="connsiteY59" fmla="*/ 3955576 h 4296945"/>
              <a:gd name="connsiteX60" fmla="*/ 2609403 w 3898347"/>
              <a:gd name="connsiteY60" fmla="*/ 3956215 h 4296945"/>
              <a:gd name="connsiteX61" fmla="*/ 2597896 w 3898347"/>
              <a:gd name="connsiteY61" fmla="*/ 3958939 h 4296945"/>
              <a:gd name="connsiteX62" fmla="*/ 2578251 w 3898347"/>
              <a:gd name="connsiteY62" fmla="*/ 3965812 h 4296945"/>
              <a:gd name="connsiteX63" fmla="*/ 2571961 w 3898347"/>
              <a:gd name="connsiteY63" fmla="*/ 3966278 h 4296945"/>
              <a:gd name="connsiteX64" fmla="*/ 2559399 w 3898347"/>
              <a:gd name="connsiteY64" fmla="*/ 3979193 h 4296945"/>
              <a:gd name="connsiteX65" fmla="*/ 2533560 w 3898347"/>
              <a:gd name="connsiteY65" fmla="*/ 3988160 h 4296945"/>
              <a:gd name="connsiteX66" fmla="*/ 2515299 w 3898347"/>
              <a:gd name="connsiteY66" fmla="*/ 4016867 h 4296945"/>
              <a:gd name="connsiteX67" fmla="*/ 2513423 w 3898347"/>
              <a:gd name="connsiteY67" fmla="*/ 4018759 h 4296945"/>
              <a:gd name="connsiteX68" fmla="*/ 2482991 w 3898347"/>
              <a:gd name="connsiteY68" fmla="*/ 4012935 h 4296945"/>
              <a:gd name="connsiteX69" fmla="*/ 2446940 w 3898347"/>
              <a:gd name="connsiteY69" fmla="*/ 4021172 h 4296945"/>
              <a:gd name="connsiteX70" fmla="*/ 2404883 w 3898347"/>
              <a:gd name="connsiteY70" fmla="*/ 4024808 h 4296945"/>
              <a:gd name="connsiteX71" fmla="*/ 2373894 w 3898347"/>
              <a:gd name="connsiteY71" fmla="*/ 4023827 h 4296945"/>
              <a:gd name="connsiteX72" fmla="*/ 2297080 w 3898347"/>
              <a:gd name="connsiteY72" fmla="*/ 4040841 h 4296945"/>
              <a:gd name="connsiteX73" fmla="*/ 2170615 w 3898347"/>
              <a:gd name="connsiteY73" fmla="*/ 4077196 h 4296945"/>
              <a:gd name="connsiteX74" fmla="*/ 2143580 w 3898347"/>
              <a:gd name="connsiteY74" fmla="*/ 4083102 h 4296945"/>
              <a:gd name="connsiteX75" fmla="*/ 2119893 w 3898347"/>
              <a:gd name="connsiteY75" fmla="*/ 4080874 h 4296945"/>
              <a:gd name="connsiteX76" fmla="*/ 2114008 w 3898347"/>
              <a:gd name="connsiteY76" fmla="*/ 4073996 h 4296945"/>
              <a:gd name="connsiteX77" fmla="*/ 2099067 w 3898347"/>
              <a:gd name="connsiteY77" fmla="*/ 4076068 h 4296945"/>
              <a:gd name="connsiteX78" fmla="*/ 2095000 w 3898347"/>
              <a:gd name="connsiteY78" fmla="*/ 4075096 h 4296945"/>
              <a:gd name="connsiteX79" fmla="*/ 2071767 w 3898347"/>
              <a:gd name="connsiteY79" fmla="*/ 4071044 h 4296945"/>
              <a:gd name="connsiteX80" fmla="*/ 2024486 w 3898347"/>
              <a:gd name="connsiteY80" fmla="*/ 4100276 h 4296945"/>
              <a:gd name="connsiteX81" fmla="*/ 1964411 w 3898347"/>
              <a:gd name="connsiteY81" fmla="*/ 4105069 h 4296945"/>
              <a:gd name="connsiteX82" fmla="*/ 1739945 w 3898347"/>
              <a:gd name="connsiteY82" fmla="*/ 4171795 h 4296945"/>
              <a:gd name="connsiteX83" fmla="*/ 1610556 w 3898347"/>
              <a:gd name="connsiteY83" fmla="*/ 4167701 h 4296945"/>
              <a:gd name="connsiteX84" fmla="*/ 1553623 w 3898347"/>
              <a:gd name="connsiteY84" fmla="*/ 4236045 h 4296945"/>
              <a:gd name="connsiteX85" fmla="*/ 1548640 w 3898347"/>
              <a:gd name="connsiteY85" fmla="*/ 4238297 h 4296945"/>
              <a:gd name="connsiteX86" fmla="*/ 1530136 w 3898347"/>
              <a:gd name="connsiteY86" fmla="*/ 4227121 h 4296945"/>
              <a:gd name="connsiteX87" fmla="*/ 1508787 w 3898347"/>
              <a:gd name="connsiteY87" fmla="*/ 4234213 h 4296945"/>
              <a:gd name="connsiteX88" fmla="*/ 1488914 w 3898347"/>
              <a:gd name="connsiteY88" fmla="*/ 4241772 h 4296945"/>
              <a:gd name="connsiteX89" fmla="*/ 1488999 w 3898347"/>
              <a:gd name="connsiteY89" fmla="*/ 4251186 h 4296945"/>
              <a:gd name="connsiteX90" fmla="*/ 1475364 w 3898347"/>
              <a:gd name="connsiteY90" fmla="*/ 4248364 h 4296945"/>
              <a:gd name="connsiteX91" fmla="*/ 1457275 w 3898347"/>
              <a:gd name="connsiteY91" fmla="*/ 4252863 h 4296945"/>
              <a:gd name="connsiteX92" fmla="*/ 1448085 w 3898347"/>
              <a:gd name="connsiteY92" fmla="*/ 4248391 h 4296945"/>
              <a:gd name="connsiteX93" fmla="*/ 1315306 w 3898347"/>
              <a:gd name="connsiteY93" fmla="*/ 4237004 h 4296945"/>
              <a:gd name="connsiteX94" fmla="*/ 1272434 w 3898347"/>
              <a:gd name="connsiteY94" fmla="*/ 4244958 h 4296945"/>
              <a:gd name="connsiteX95" fmla="*/ 1231567 w 3898347"/>
              <a:gd name="connsiteY95" fmla="*/ 4219356 h 4296945"/>
              <a:gd name="connsiteX96" fmla="*/ 1216643 w 3898347"/>
              <a:gd name="connsiteY96" fmla="*/ 4229828 h 4296945"/>
              <a:gd name="connsiteX97" fmla="*/ 1214101 w 3898347"/>
              <a:gd name="connsiteY97" fmla="*/ 4231991 h 4296945"/>
              <a:gd name="connsiteX98" fmla="*/ 1203193 w 3898347"/>
              <a:gd name="connsiteY98" fmla="*/ 4232867 h 4296945"/>
              <a:gd name="connsiteX99" fmla="*/ 1201049 w 3898347"/>
              <a:gd name="connsiteY99" fmla="*/ 4242842 h 4296945"/>
              <a:gd name="connsiteX100" fmla="*/ 1185298 w 3898347"/>
              <a:gd name="connsiteY100" fmla="*/ 4251133 h 4296945"/>
              <a:gd name="connsiteX101" fmla="*/ 1164955 w 3898347"/>
              <a:gd name="connsiteY101" fmla="*/ 4250027 h 4296945"/>
              <a:gd name="connsiteX102" fmla="*/ 1067357 w 3898347"/>
              <a:gd name="connsiteY102" fmla="*/ 4233908 h 4296945"/>
              <a:gd name="connsiteX103" fmla="*/ 1009492 w 3898347"/>
              <a:gd name="connsiteY103" fmla="*/ 4230455 h 4296945"/>
              <a:gd name="connsiteX104" fmla="*/ 988345 w 3898347"/>
              <a:gd name="connsiteY104" fmla="*/ 4238880 h 4296945"/>
              <a:gd name="connsiteX105" fmla="*/ 958251 w 3898347"/>
              <a:gd name="connsiteY105" fmla="*/ 4244100 h 4296945"/>
              <a:gd name="connsiteX106" fmla="*/ 905785 w 3898347"/>
              <a:gd name="connsiteY106" fmla="*/ 4260845 h 4296945"/>
              <a:gd name="connsiteX107" fmla="*/ 834176 w 3898347"/>
              <a:gd name="connsiteY107" fmla="*/ 4270241 h 4296945"/>
              <a:gd name="connsiteX108" fmla="*/ 778474 w 3898347"/>
              <a:gd name="connsiteY108" fmla="*/ 4235526 h 4296945"/>
              <a:gd name="connsiteX109" fmla="*/ 774418 w 3898347"/>
              <a:gd name="connsiteY109" fmla="*/ 4242583 h 4296945"/>
              <a:gd name="connsiteX110" fmla="*/ 737705 w 3898347"/>
              <a:gd name="connsiteY110" fmla="*/ 4238891 h 4296945"/>
              <a:gd name="connsiteX111" fmla="*/ 605027 w 3898347"/>
              <a:gd name="connsiteY111" fmla="*/ 4175863 h 4296945"/>
              <a:gd name="connsiteX112" fmla="*/ 533391 w 3898347"/>
              <a:gd name="connsiteY112" fmla="*/ 4170035 h 4296945"/>
              <a:gd name="connsiteX113" fmla="*/ 508621 w 3898347"/>
              <a:gd name="connsiteY113" fmla="*/ 4176044 h 4296945"/>
              <a:gd name="connsiteX114" fmla="*/ 467082 w 3898347"/>
              <a:gd name="connsiteY114" fmla="*/ 4185616 h 4296945"/>
              <a:gd name="connsiteX115" fmla="*/ 437646 w 3898347"/>
              <a:gd name="connsiteY115" fmla="*/ 4212658 h 4296945"/>
              <a:gd name="connsiteX116" fmla="*/ 402271 w 3898347"/>
              <a:gd name="connsiteY116" fmla="*/ 4212774 h 4296945"/>
              <a:gd name="connsiteX117" fmla="*/ 391968 w 3898347"/>
              <a:gd name="connsiteY117" fmla="*/ 4187073 h 4296945"/>
              <a:gd name="connsiteX118" fmla="*/ 354806 w 3898347"/>
              <a:gd name="connsiteY118" fmla="*/ 4195545 h 4296945"/>
              <a:gd name="connsiteX119" fmla="*/ 298662 w 3898347"/>
              <a:gd name="connsiteY119" fmla="*/ 4211227 h 4296945"/>
              <a:gd name="connsiteX120" fmla="*/ 265740 w 3898347"/>
              <a:gd name="connsiteY120" fmla="*/ 4213623 h 4296945"/>
              <a:gd name="connsiteX121" fmla="*/ 176403 w 3898347"/>
              <a:gd name="connsiteY121" fmla="*/ 4227393 h 4296945"/>
              <a:gd name="connsiteX122" fmla="*/ 37148 w 3898347"/>
              <a:gd name="connsiteY122" fmla="*/ 4289154 h 4296945"/>
              <a:gd name="connsiteX123" fmla="*/ 5850 w 3898347"/>
              <a:gd name="connsiteY123" fmla="*/ 4296945 h 4296945"/>
              <a:gd name="connsiteX124" fmla="*/ 0 w 3898347"/>
              <a:gd name="connsiteY124" fmla="*/ 4221939 h 4296945"/>
              <a:gd name="connsiteX125" fmla="*/ 0 w 3898347"/>
              <a:gd name="connsiteY125" fmla="*/ 15850 h 4296945"/>
              <a:gd name="connsiteX126" fmla="*/ 3898347 w 3898347"/>
              <a:gd name="connsiteY126" fmla="*/ 0 h 4296945"/>
              <a:gd name="connsiteX0" fmla="*/ 3898347 w 3898347"/>
              <a:gd name="connsiteY0" fmla="*/ 0 h 4296945"/>
              <a:gd name="connsiteX1" fmla="*/ 3898347 w 3898347"/>
              <a:gd name="connsiteY1" fmla="*/ 3834445 h 4296945"/>
              <a:gd name="connsiteX2" fmla="*/ 3892314 w 3898347"/>
              <a:gd name="connsiteY2" fmla="*/ 3832951 h 4296945"/>
              <a:gd name="connsiteX3" fmla="*/ 3851953 w 3898347"/>
              <a:gd name="connsiteY3" fmla="*/ 3802983 h 4296945"/>
              <a:gd name="connsiteX4" fmla="*/ 3836418 w 3898347"/>
              <a:gd name="connsiteY4" fmla="*/ 3811513 h 4296945"/>
              <a:gd name="connsiteX5" fmla="*/ 3833758 w 3898347"/>
              <a:gd name="connsiteY5" fmla="*/ 3813341 h 4296945"/>
              <a:gd name="connsiteX6" fmla="*/ 3822673 w 3898347"/>
              <a:gd name="connsiteY6" fmla="*/ 3812913 h 4296945"/>
              <a:gd name="connsiteX7" fmla="*/ 3820104 w 3898347"/>
              <a:gd name="connsiteY7" fmla="*/ 3822466 h 4296945"/>
              <a:gd name="connsiteX8" fmla="*/ 3803816 w 3898347"/>
              <a:gd name="connsiteY8" fmla="*/ 3828757 h 4296945"/>
              <a:gd name="connsiteX9" fmla="*/ 3783259 w 3898347"/>
              <a:gd name="connsiteY9" fmla="*/ 3825276 h 4296945"/>
              <a:gd name="connsiteX10" fmla="*/ 3729936 w 3898347"/>
              <a:gd name="connsiteY10" fmla="*/ 3815386 h 4296945"/>
              <a:gd name="connsiteX11" fmla="*/ 3726018 w 3898347"/>
              <a:gd name="connsiteY11" fmla="*/ 3815100 h 4296945"/>
              <a:gd name="connsiteX12" fmla="*/ 3725413 w 3898347"/>
              <a:gd name="connsiteY12" fmla="*/ 3814615 h 4296945"/>
              <a:gd name="connsiteX13" fmla="*/ 3713801 w 3898347"/>
              <a:gd name="connsiteY13" fmla="*/ 3811018 h 4296945"/>
              <a:gd name="connsiteX14" fmla="*/ 3709087 w 3898347"/>
              <a:gd name="connsiteY14" fmla="*/ 3813195 h 4296945"/>
              <a:gd name="connsiteX15" fmla="*/ 3698038 w 3898347"/>
              <a:gd name="connsiteY15" fmla="*/ 3806182 h 4296945"/>
              <a:gd name="connsiteX16" fmla="*/ 3662227 w 3898347"/>
              <a:gd name="connsiteY16" fmla="*/ 3807761 h 4296945"/>
              <a:gd name="connsiteX17" fmla="*/ 3659872 w 3898347"/>
              <a:gd name="connsiteY17" fmla="*/ 3805524 h 4296945"/>
              <a:gd name="connsiteX18" fmla="*/ 3643454 w 3898347"/>
              <a:gd name="connsiteY18" fmla="*/ 3794831 h 4296945"/>
              <a:gd name="connsiteX19" fmla="*/ 3624789 w 3898347"/>
              <a:gd name="connsiteY19" fmla="*/ 3803185 h 4296945"/>
              <a:gd name="connsiteX20" fmla="*/ 3602327 w 3898347"/>
              <a:gd name="connsiteY20" fmla="*/ 3794616 h 4296945"/>
              <a:gd name="connsiteX21" fmla="*/ 3596645 w 3898347"/>
              <a:gd name="connsiteY21" fmla="*/ 3797108 h 4296945"/>
              <a:gd name="connsiteX22" fmla="*/ 3574144 w 3898347"/>
              <a:gd name="connsiteY22" fmla="*/ 3795108 h 4296945"/>
              <a:gd name="connsiteX23" fmla="*/ 3562310 w 3898347"/>
              <a:gd name="connsiteY23" fmla="*/ 3787534 h 4296945"/>
              <a:gd name="connsiteX24" fmla="*/ 3551635 w 3898347"/>
              <a:gd name="connsiteY24" fmla="*/ 3797705 h 4296945"/>
              <a:gd name="connsiteX25" fmla="*/ 3550175 w 3898347"/>
              <a:gd name="connsiteY25" fmla="*/ 3803199 h 4296945"/>
              <a:gd name="connsiteX26" fmla="*/ 3542668 w 3898347"/>
              <a:gd name="connsiteY26" fmla="*/ 3803283 h 4296945"/>
              <a:gd name="connsiteX27" fmla="*/ 3533033 w 3898347"/>
              <a:gd name="connsiteY27" fmla="*/ 3799071 h 4296945"/>
              <a:gd name="connsiteX28" fmla="*/ 3521726 w 3898347"/>
              <a:gd name="connsiteY28" fmla="*/ 3804691 h 4296945"/>
              <a:gd name="connsiteX29" fmla="*/ 3520080 w 3898347"/>
              <a:gd name="connsiteY29" fmla="*/ 3805210 h 4296945"/>
              <a:gd name="connsiteX30" fmla="*/ 3508491 w 3898347"/>
              <a:gd name="connsiteY30" fmla="*/ 3797398 h 4296945"/>
              <a:gd name="connsiteX31" fmla="*/ 3503787 w 3898347"/>
              <a:gd name="connsiteY31" fmla="*/ 3797787 h 4296945"/>
              <a:gd name="connsiteX32" fmla="*/ 3492165 w 3898347"/>
              <a:gd name="connsiteY32" fmla="*/ 3799887 h 4296945"/>
              <a:gd name="connsiteX33" fmla="*/ 3472233 w 3898347"/>
              <a:gd name="connsiteY33" fmla="*/ 3805682 h 4296945"/>
              <a:gd name="connsiteX34" fmla="*/ 3465921 w 3898347"/>
              <a:gd name="connsiteY34" fmla="*/ 3805814 h 4296945"/>
              <a:gd name="connsiteX35" fmla="*/ 3455541 w 3898347"/>
              <a:gd name="connsiteY35" fmla="*/ 3815505 h 4296945"/>
              <a:gd name="connsiteX36" fmla="*/ 3429027 w 3898347"/>
              <a:gd name="connsiteY36" fmla="*/ 3816906 h 4296945"/>
              <a:gd name="connsiteX37" fmla="*/ 3369507 w 3898347"/>
              <a:gd name="connsiteY37" fmla="*/ 3825563 h 4296945"/>
              <a:gd name="connsiteX38" fmla="*/ 3324491 w 3898347"/>
              <a:gd name="connsiteY38" fmla="*/ 3832006 h 4296945"/>
              <a:gd name="connsiteX39" fmla="*/ 3244235 w 3898347"/>
              <a:gd name="connsiteY39" fmla="*/ 3834376 h 4296945"/>
              <a:gd name="connsiteX40" fmla="*/ 3226507 w 3898347"/>
              <a:gd name="connsiteY40" fmla="*/ 3820131 h 4296945"/>
              <a:gd name="connsiteX41" fmla="*/ 3191688 w 3898347"/>
              <a:gd name="connsiteY41" fmla="*/ 3837359 h 4296945"/>
              <a:gd name="connsiteX42" fmla="*/ 3185553 w 3898347"/>
              <a:gd name="connsiteY42" fmla="*/ 3859030 h 4296945"/>
              <a:gd name="connsiteX43" fmla="*/ 3137926 w 3898347"/>
              <a:gd name="connsiteY43" fmla="*/ 3867782 h 4296945"/>
              <a:gd name="connsiteX44" fmla="*/ 3090188 w 3898347"/>
              <a:gd name="connsiteY44" fmla="*/ 3855036 h 4296945"/>
              <a:gd name="connsiteX45" fmla="*/ 3031422 w 3898347"/>
              <a:gd name="connsiteY45" fmla="*/ 3858298 h 4296945"/>
              <a:gd name="connsiteX46" fmla="*/ 2996288 w 3898347"/>
              <a:gd name="connsiteY46" fmla="*/ 3860020 h 4296945"/>
              <a:gd name="connsiteX47" fmla="*/ 2901661 w 3898347"/>
              <a:gd name="connsiteY47" fmla="*/ 3882243 h 4296945"/>
              <a:gd name="connsiteX48" fmla="*/ 2782141 w 3898347"/>
              <a:gd name="connsiteY48" fmla="*/ 3932983 h 4296945"/>
              <a:gd name="connsiteX49" fmla="*/ 2749597 w 3898347"/>
              <a:gd name="connsiteY49" fmla="*/ 3956746 h 4296945"/>
              <a:gd name="connsiteX50" fmla="*/ 2730493 w 3898347"/>
              <a:gd name="connsiteY50" fmla="*/ 3955236 h 4296945"/>
              <a:gd name="connsiteX51" fmla="*/ 2707507 w 3898347"/>
              <a:gd name="connsiteY51" fmla="*/ 3947771 h 4296945"/>
              <a:gd name="connsiteX52" fmla="*/ 2701937 w 3898347"/>
              <a:gd name="connsiteY52" fmla="*/ 3950565 h 4296945"/>
              <a:gd name="connsiteX53" fmla="*/ 2679435 w 3898347"/>
              <a:gd name="connsiteY53" fmla="*/ 3949768 h 4296945"/>
              <a:gd name="connsiteX54" fmla="*/ 2667352 w 3898347"/>
              <a:gd name="connsiteY54" fmla="*/ 3942821 h 4296945"/>
              <a:gd name="connsiteX55" fmla="*/ 2657096 w 3898347"/>
              <a:gd name="connsiteY55" fmla="*/ 3953571 h 4296945"/>
              <a:gd name="connsiteX56" fmla="*/ 2655161 w 3898347"/>
              <a:gd name="connsiteY56" fmla="*/ 3962216 h 4296945"/>
              <a:gd name="connsiteX57" fmla="*/ 2638604 w 3898347"/>
              <a:gd name="connsiteY57" fmla="*/ 3955936 h 4296945"/>
              <a:gd name="connsiteX58" fmla="*/ 2626185 w 3898347"/>
              <a:gd name="connsiteY58" fmla="*/ 3962937 h 4296945"/>
              <a:gd name="connsiteX59" fmla="*/ 2614077 w 3898347"/>
              <a:gd name="connsiteY59" fmla="*/ 3955576 h 4296945"/>
              <a:gd name="connsiteX60" fmla="*/ 2609403 w 3898347"/>
              <a:gd name="connsiteY60" fmla="*/ 3956215 h 4296945"/>
              <a:gd name="connsiteX61" fmla="*/ 2597896 w 3898347"/>
              <a:gd name="connsiteY61" fmla="*/ 3958939 h 4296945"/>
              <a:gd name="connsiteX62" fmla="*/ 2578251 w 3898347"/>
              <a:gd name="connsiteY62" fmla="*/ 3965812 h 4296945"/>
              <a:gd name="connsiteX63" fmla="*/ 2571961 w 3898347"/>
              <a:gd name="connsiteY63" fmla="*/ 3966278 h 4296945"/>
              <a:gd name="connsiteX64" fmla="*/ 2559399 w 3898347"/>
              <a:gd name="connsiteY64" fmla="*/ 3979193 h 4296945"/>
              <a:gd name="connsiteX65" fmla="*/ 2533560 w 3898347"/>
              <a:gd name="connsiteY65" fmla="*/ 3988160 h 4296945"/>
              <a:gd name="connsiteX66" fmla="*/ 2515299 w 3898347"/>
              <a:gd name="connsiteY66" fmla="*/ 4016867 h 4296945"/>
              <a:gd name="connsiteX67" fmla="*/ 2513423 w 3898347"/>
              <a:gd name="connsiteY67" fmla="*/ 4018759 h 4296945"/>
              <a:gd name="connsiteX68" fmla="*/ 2482991 w 3898347"/>
              <a:gd name="connsiteY68" fmla="*/ 4012935 h 4296945"/>
              <a:gd name="connsiteX69" fmla="*/ 2446940 w 3898347"/>
              <a:gd name="connsiteY69" fmla="*/ 4021172 h 4296945"/>
              <a:gd name="connsiteX70" fmla="*/ 2404883 w 3898347"/>
              <a:gd name="connsiteY70" fmla="*/ 4024808 h 4296945"/>
              <a:gd name="connsiteX71" fmla="*/ 2373894 w 3898347"/>
              <a:gd name="connsiteY71" fmla="*/ 4023827 h 4296945"/>
              <a:gd name="connsiteX72" fmla="*/ 2297080 w 3898347"/>
              <a:gd name="connsiteY72" fmla="*/ 4040841 h 4296945"/>
              <a:gd name="connsiteX73" fmla="*/ 2170615 w 3898347"/>
              <a:gd name="connsiteY73" fmla="*/ 4077196 h 4296945"/>
              <a:gd name="connsiteX74" fmla="*/ 2143580 w 3898347"/>
              <a:gd name="connsiteY74" fmla="*/ 4083102 h 4296945"/>
              <a:gd name="connsiteX75" fmla="*/ 2119893 w 3898347"/>
              <a:gd name="connsiteY75" fmla="*/ 4080874 h 4296945"/>
              <a:gd name="connsiteX76" fmla="*/ 2114008 w 3898347"/>
              <a:gd name="connsiteY76" fmla="*/ 4073996 h 4296945"/>
              <a:gd name="connsiteX77" fmla="*/ 2099067 w 3898347"/>
              <a:gd name="connsiteY77" fmla="*/ 4076068 h 4296945"/>
              <a:gd name="connsiteX78" fmla="*/ 2095000 w 3898347"/>
              <a:gd name="connsiteY78" fmla="*/ 4075096 h 4296945"/>
              <a:gd name="connsiteX79" fmla="*/ 2071767 w 3898347"/>
              <a:gd name="connsiteY79" fmla="*/ 4071044 h 4296945"/>
              <a:gd name="connsiteX80" fmla="*/ 2024486 w 3898347"/>
              <a:gd name="connsiteY80" fmla="*/ 4100276 h 4296945"/>
              <a:gd name="connsiteX81" fmla="*/ 1964411 w 3898347"/>
              <a:gd name="connsiteY81" fmla="*/ 4105069 h 4296945"/>
              <a:gd name="connsiteX82" fmla="*/ 1739945 w 3898347"/>
              <a:gd name="connsiteY82" fmla="*/ 4171795 h 4296945"/>
              <a:gd name="connsiteX83" fmla="*/ 1610556 w 3898347"/>
              <a:gd name="connsiteY83" fmla="*/ 4167701 h 4296945"/>
              <a:gd name="connsiteX84" fmla="*/ 1553623 w 3898347"/>
              <a:gd name="connsiteY84" fmla="*/ 4236045 h 4296945"/>
              <a:gd name="connsiteX85" fmla="*/ 1548640 w 3898347"/>
              <a:gd name="connsiteY85" fmla="*/ 4238297 h 4296945"/>
              <a:gd name="connsiteX86" fmla="*/ 1530136 w 3898347"/>
              <a:gd name="connsiteY86" fmla="*/ 4227121 h 4296945"/>
              <a:gd name="connsiteX87" fmla="*/ 1508787 w 3898347"/>
              <a:gd name="connsiteY87" fmla="*/ 4234213 h 4296945"/>
              <a:gd name="connsiteX88" fmla="*/ 1488914 w 3898347"/>
              <a:gd name="connsiteY88" fmla="*/ 4241772 h 4296945"/>
              <a:gd name="connsiteX89" fmla="*/ 1488999 w 3898347"/>
              <a:gd name="connsiteY89" fmla="*/ 4251186 h 4296945"/>
              <a:gd name="connsiteX90" fmla="*/ 1475364 w 3898347"/>
              <a:gd name="connsiteY90" fmla="*/ 4248364 h 4296945"/>
              <a:gd name="connsiteX91" fmla="*/ 1457275 w 3898347"/>
              <a:gd name="connsiteY91" fmla="*/ 4252863 h 4296945"/>
              <a:gd name="connsiteX92" fmla="*/ 1448085 w 3898347"/>
              <a:gd name="connsiteY92" fmla="*/ 4248391 h 4296945"/>
              <a:gd name="connsiteX93" fmla="*/ 1315306 w 3898347"/>
              <a:gd name="connsiteY93" fmla="*/ 4237004 h 4296945"/>
              <a:gd name="connsiteX94" fmla="*/ 1272434 w 3898347"/>
              <a:gd name="connsiteY94" fmla="*/ 4244958 h 4296945"/>
              <a:gd name="connsiteX95" fmla="*/ 1231567 w 3898347"/>
              <a:gd name="connsiteY95" fmla="*/ 4219356 h 4296945"/>
              <a:gd name="connsiteX96" fmla="*/ 1216643 w 3898347"/>
              <a:gd name="connsiteY96" fmla="*/ 4229828 h 4296945"/>
              <a:gd name="connsiteX97" fmla="*/ 1214101 w 3898347"/>
              <a:gd name="connsiteY97" fmla="*/ 4231991 h 4296945"/>
              <a:gd name="connsiteX98" fmla="*/ 1203193 w 3898347"/>
              <a:gd name="connsiteY98" fmla="*/ 4232867 h 4296945"/>
              <a:gd name="connsiteX99" fmla="*/ 1201049 w 3898347"/>
              <a:gd name="connsiteY99" fmla="*/ 4242842 h 4296945"/>
              <a:gd name="connsiteX100" fmla="*/ 1185298 w 3898347"/>
              <a:gd name="connsiteY100" fmla="*/ 4251133 h 4296945"/>
              <a:gd name="connsiteX101" fmla="*/ 1164955 w 3898347"/>
              <a:gd name="connsiteY101" fmla="*/ 4250027 h 4296945"/>
              <a:gd name="connsiteX102" fmla="*/ 1067357 w 3898347"/>
              <a:gd name="connsiteY102" fmla="*/ 4233908 h 4296945"/>
              <a:gd name="connsiteX103" fmla="*/ 1009492 w 3898347"/>
              <a:gd name="connsiteY103" fmla="*/ 4230455 h 4296945"/>
              <a:gd name="connsiteX104" fmla="*/ 988345 w 3898347"/>
              <a:gd name="connsiteY104" fmla="*/ 4238880 h 4296945"/>
              <a:gd name="connsiteX105" fmla="*/ 958251 w 3898347"/>
              <a:gd name="connsiteY105" fmla="*/ 4244100 h 4296945"/>
              <a:gd name="connsiteX106" fmla="*/ 905785 w 3898347"/>
              <a:gd name="connsiteY106" fmla="*/ 4260845 h 4296945"/>
              <a:gd name="connsiteX107" fmla="*/ 834176 w 3898347"/>
              <a:gd name="connsiteY107" fmla="*/ 4270241 h 4296945"/>
              <a:gd name="connsiteX108" fmla="*/ 778474 w 3898347"/>
              <a:gd name="connsiteY108" fmla="*/ 4235526 h 4296945"/>
              <a:gd name="connsiteX109" fmla="*/ 774418 w 3898347"/>
              <a:gd name="connsiteY109" fmla="*/ 4242583 h 4296945"/>
              <a:gd name="connsiteX110" fmla="*/ 737705 w 3898347"/>
              <a:gd name="connsiteY110" fmla="*/ 4238891 h 4296945"/>
              <a:gd name="connsiteX111" fmla="*/ 605027 w 3898347"/>
              <a:gd name="connsiteY111" fmla="*/ 4175863 h 4296945"/>
              <a:gd name="connsiteX112" fmla="*/ 533391 w 3898347"/>
              <a:gd name="connsiteY112" fmla="*/ 4170035 h 4296945"/>
              <a:gd name="connsiteX113" fmla="*/ 508621 w 3898347"/>
              <a:gd name="connsiteY113" fmla="*/ 4176044 h 4296945"/>
              <a:gd name="connsiteX114" fmla="*/ 467082 w 3898347"/>
              <a:gd name="connsiteY114" fmla="*/ 4185616 h 4296945"/>
              <a:gd name="connsiteX115" fmla="*/ 437646 w 3898347"/>
              <a:gd name="connsiteY115" fmla="*/ 4212658 h 4296945"/>
              <a:gd name="connsiteX116" fmla="*/ 402271 w 3898347"/>
              <a:gd name="connsiteY116" fmla="*/ 4212774 h 4296945"/>
              <a:gd name="connsiteX117" fmla="*/ 391968 w 3898347"/>
              <a:gd name="connsiteY117" fmla="*/ 4187073 h 4296945"/>
              <a:gd name="connsiteX118" fmla="*/ 354806 w 3898347"/>
              <a:gd name="connsiteY118" fmla="*/ 4195545 h 4296945"/>
              <a:gd name="connsiteX119" fmla="*/ 298662 w 3898347"/>
              <a:gd name="connsiteY119" fmla="*/ 4211227 h 4296945"/>
              <a:gd name="connsiteX120" fmla="*/ 265740 w 3898347"/>
              <a:gd name="connsiteY120" fmla="*/ 4213623 h 4296945"/>
              <a:gd name="connsiteX121" fmla="*/ 176403 w 3898347"/>
              <a:gd name="connsiteY121" fmla="*/ 4227393 h 4296945"/>
              <a:gd name="connsiteX122" fmla="*/ 82528 w 3898347"/>
              <a:gd name="connsiteY122" fmla="*/ 4275540 h 4296945"/>
              <a:gd name="connsiteX123" fmla="*/ 5850 w 3898347"/>
              <a:gd name="connsiteY123" fmla="*/ 4296945 h 4296945"/>
              <a:gd name="connsiteX124" fmla="*/ 0 w 3898347"/>
              <a:gd name="connsiteY124" fmla="*/ 4221939 h 4296945"/>
              <a:gd name="connsiteX125" fmla="*/ 0 w 3898347"/>
              <a:gd name="connsiteY125" fmla="*/ 15850 h 4296945"/>
              <a:gd name="connsiteX126" fmla="*/ 3898347 w 3898347"/>
              <a:gd name="connsiteY126" fmla="*/ 0 h 4296945"/>
              <a:gd name="connsiteX0" fmla="*/ 3898347 w 3898347"/>
              <a:gd name="connsiteY0" fmla="*/ 0 h 4275540"/>
              <a:gd name="connsiteX1" fmla="*/ 3898347 w 3898347"/>
              <a:gd name="connsiteY1" fmla="*/ 3834445 h 4275540"/>
              <a:gd name="connsiteX2" fmla="*/ 3892314 w 3898347"/>
              <a:gd name="connsiteY2" fmla="*/ 3832951 h 4275540"/>
              <a:gd name="connsiteX3" fmla="*/ 3851953 w 3898347"/>
              <a:gd name="connsiteY3" fmla="*/ 3802983 h 4275540"/>
              <a:gd name="connsiteX4" fmla="*/ 3836418 w 3898347"/>
              <a:gd name="connsiteY4" fmla="*/ 3811513 h 4275540"/>
              <a:gd name="connsiteX5" fmla="*/ 3833758 w 3898347"/>
              <a:gd name="connsiteY5" fmla="*/ 3813341 h 4275540"/>
              <a:gd name="connsiteX6" fmla="*/ 3822673 w 3898347"/>
              <a:gd name="connsiteY6" fmla="*/ 3812913 h 4275540"/>
              <a:gd name="connsiteX7" fmla="*/ 3820104 w 3898347"/>
              <a:gd name="connsiteY7" fmla="*/ 3822466 h 4275540"/>
              <a:gd name="connsiteX8" fmla="*/ 3803816 w 3898347"/>
              <a:gd name="connsiteY8" fmla="*/ 3828757 h 4275540"/>
              <a:gd name="connsiteX9" fmla="*/ 3783259 w 3898347"/>
              <a:gd name="connsiteY9" fmla="*/ 3825276 h 4275540"/>
              <a:gd name="connsiteX10" fmla="*/ 3729936 w 3898347"/>
              <a:gd name="connsiteY10" fmla="*/ 3815386 h 4275540"/>
              <a:gd name="connsiteX11" fmla="*/ 3726018 w 3898347"/>
              <a:gd name="connsiteY11" fmla="*/ 3815100 h 4275540"/>
              <a:gd name="connsiteX12" fmla="*/ 3725413 w 3898347"/>
              <a:gd name="connsiteY12" fmla="*/ 3814615 h 4275540"/>
              <a:gd name="connsiteX13" fmla="*/ 3713801 w 3898347"/>
              <a:gd name="connsiteY13" fmla="*/ 3811018 h 4275540"/>
              <a:gd name="connsiteX14" fmla="*/ 3709087 w 3898347"/>
              <a:gd name="connsiteY14" fmla="*/ 3813195 h 4275540"/>
              <a:gd name="connsiteX15" fmla="*/ 3698038 w 3898347"/>
              <a:gd name="connsiteY15" fmla="*/ 3806182 h 4275540"/>
              <a:gd name="connsiteX16" fmla="*/ 3662227 w 3898347"/>
              <a:gd name="connsiteY16" fmla="*/ 3807761 h 4275540"/>
              <a:gd name="connsiteX17" fmla="*/ 3659872 w 3898347"/>
              <a:gd name="connsiteY17" fmla="*/ 3805524 h 4275540"/>
              <a:gd name="connsiteX18" fmla="*/ 3643454 w 3898347"/>
              <a:gd name="connsiteY18" fmla="*/ 3794831 h 4275540"/>
              <a:gd name="connsiteX19" fmla="*/ 3624789 w 3898347"/>
              <a:gd name="connsiteY19" fmla="*/ 3803185 h 4275540"/>
              <a:gd name="connsiteX20" fmla="*/ 3602327 w 3898347"/>
              <a:gd name="connsiteY20" fmla="*/ 3794616 h 4275540"/>
              <a:gd name="connsiteX21" fmla="*/ 3596645 w 3898347"/>
              <a:gd name="connsiteY21" fmla="*/ 3797108 h 4275540"/>
              <a:gd name="connsiteX22" fmla="*/ 3574144 w 3898347"/>
              <a:gd name="connsiteY22" fmla="*/ 3795108 h 4275540"/>
              <a:gd name="connsiteX23" fmla="*/ 3562310 w 3898347"/>
              <a:gd name="connsiteY23" fmla="*/ 3787534 h 4275540"/>
              <a:gd name="connsiteX24" fmla="*/ 3551635 w 3898347"/>
              <a:gd name="connsiteY24" fmla="*/ 3797705 h 4275540"/>
              <a:gd name="connsiteX25" fmla="*/ 3550175 w 3898347"/>
              <a:gd name="connsiteY25" fmla="*/ 3803199 h 4275540"/>
              <a:gd name="connsiteX26" fmla="*/ 3542668 w 3898347"/>
              <a:gd name="connsiteY26" fmla="*/ 3803283 h 4275540"/>
              <a:gd name="connsiteX27" fmla="*/ 3533033 w 3898347"/>
              <a:gd name="connsiteY27" fmla="*/ 3799071 h 4275540"/>
              <a:gd name="connsiteX28" fmla="*/ 3521726 w 3898347"/>
              <a:gd name="connsiteY28" fmla="*/ 3804691 h 4275540"/>
              <a:gd name="connsiteX29" fmla="*/ 3520080 w 3898347"/>
              <a:gd name="connsiteY29" fmla="*/ 3805210 h 4275540"/>
              <a:gd name="connsiteX30" fmla="*/ 3508491 w 3898347"/>
              <a:gd name="connsiteY30" fmla="*/ 3797398 h 4275540"/>
              <a:gd name="connsiteX31" fmla="*/ 3503787 w 3898347"/>
              <a:gd name="connsiteY31" fmla="*/ 3797787 h 4275540"/>
              <a:gd name="connsiteX32" fmla="*/ 3492165 w 3898347"/>
              <a:gd name="connsiteY32" fmla="*/ 3799887 h 4275540"/>
              <a:gd name="connsiteX33" fmla="*/ 3472233 w 3898347"/>
              <a:gd name="connsiteY33" fmla="*/ 3805682 h 4275540"/>
              <a:gd name="connsiteX34" fmla="*/ 3465921 w 3898347"/>
              <a:gd name="connsiteY34" fmla="*/ 3805814 h 4275540"/>
              <a:gd name="connsiteX35" fmla="*/ 3455541 w 3898347"/>
              <a:gd name="connsiteY35" fmla="*/ 3815505 h 4275540"/>
              <a:gd name="connsiteX36" fmla="*/ 3429027 w 3898347"/>
              <a:gd name="connsiteY36" fmla="*/ 3816906 h 4275540"/>
              <a:gd name="connsiteX37" fmla="*/ 3369507 w 3898347"/>
              <a:gd name="connsiteY37" fmla="*/ 3825563 h 4275540"/>
              <a:gd name="connsiteX38" fmla="*/ 3324491 w 3898347"/>
              <a:gd name="connsiteY38" fmla="*/ 3832006 h 4275540"/>
              <a:gd name="connsiteX39" fmla="*/ 3244235 w 3898347"/>
              <a:gd name="connsiteY39" fmla="*/ 3834376 h 4275540"/>
              <a:gd name="connsiteX40" fmla="*/ 3226507 w 3898347"/>
              <a:gd name="connsiteY40" fmla="*/ 3820131 h 4275540"/>
              <a:gd name="connsiteX41" fmla="*/ 3191688 w 3898347"/>
              <a:gd name="connsiteY41" fmla="*/ 3837359 h 4275540"/>
              <a:gd name="connsiteX42" fmla="*/ 3185553 w 3898347"/>
              <a:gd name="connsiteY42" fmla="*/ 3859030 h 4275540"/>
              <a:gd name="connsiteX43" fmla="*/ 3137926 w 3898347"/>
              <a:gd name="connsiteY43" fmla="*/ 3867782 h 4275540"/>
              <a:gd name="connsiteX44" fmla="*/ 3090188 w 3898347"/>
              <a:gd name="connsiteY44" fmla="*/ 3855036 h 4275540"/>
              <a:gd name="connsiteX45" fmla="*/ 3031422 w 3898347"/>
              <a:gd name="connsiteY45" fmla="*/ 3858298 h 4275540"/>
              <a:gd name="connsiteX46" fmla="*/ 2996288 w 3898347"/>
              <a:gd name="connsiteY46" fmla="*/ 3860020 h 4275540"/>
              <a:gd name="connsiteX47" fmla="*/ 2901661 w 3898347"/>
              <a:gd name="connsiteY47" fmla="*/ 3882243 h 4275540"/>
              <a:gd name="connsiteX48" fmla="*/ 2782141 w 3898347"/>
              <a:gd name="connsiteY48" fmla="*/ 3932983 h 4275540"/>
              <a:gd name="connsiteX49" fmla="*/ 2749597 w 3898347"/>
              <a:gd name="connsiteY49" fmla="*/ 3956746 h 4275540"/>
              <a:gd name="connsiteX50" fmla="*/ 2730493 w 3898347"/>
              <a:gd name="connsiteY50" fmla="*/ 3955236 h 4275540"/>
              <a:gd name="connsiteX51" fmla="*/ 2707507 w 3898347"/>
              <a:gd name="connsiteY51" fmla="*/ 3947771 h 4275540"/>
              <a:gd name="connsiteX52" fmla="*/ 2701937 w 3898347"/>
              <a:gd name="connsiteY52" fmla="*/ 3950565 h 4275540"/>
              <a:gd name="connsiteX53" fmla="*/ 2679435 w 3898347"/>
              <a:gd name="connsiteY53" fmla="*/ 3949768 h 4275540"/>
              <a:gd name="connsiteX54" fmla="*/ 2667352 w 3898347"/>
              <a:gd name="connsiteY54" fmla="*/ 3942821 h 4275540"/>
              <a:gd name="connsiteX55" fmla="*/ 2657096 w 3898347"/>
              <a:gd name="connsiteY55" fmla="*/ 3953571 h 4275540"/>
              <a:gd name="connsiteX56" fmla="*/ 2655161 w 3898347"/>
              <a:gd name="connsiteY56" fmla="*/ 3962216 h 4275540"/>
              <a:gd name="connsiteX57" fmla="*/ 2638604 w 3898347"/>
              <a:gd name="connsiteY57" fmla="*/ 3955936 h 4275540"/>
              <a:gd name="connsiteX58" fmla="*/ 2626185 w 3898347"/>
              <a:gd name="connsiteY58" fmla="*/ 3962937 h 4275540"/>
              <a:gd name="connsiteX59" fmla="*/ 2614077 w 3898347"/>
              <a:gd name="connsiteY59" fmla="*/ 3955576 h 4275540"/>
              <a:gd name="connsiteX60" fmla="*/ 2609403 w 3898347"/>
              <a:gd name="connsiteY60" fmla="*/ 3956215 h 4275540"/>
              <a:gd name="connsiteX61" fmla="*/ 2597896 w 3898347"/>
              <a:gd name="connsiteY61" fmla="*/ 3958939 h 4275540"/>
              <a:gd name="connsiteX62" fmla="*/ 2578251 w 3898347"/>
              <a:gd name="connsiteY62" fmla="*/ 3965812 h 4275540"/>
              <a:gd name="connsiteX63" fmla="*/ 2571961 w 3898347"/>
              <a:gd name="connsiteY63" fmla="*/ 3966278 h 4275540"/>
              <a:gd name="connsiteX64" fmla="*/ 2559399 w 3898347"/>
              <a:gd name="connsiteY64" fmla="*/ 3979193 h 4275540"/>
              <a:gd name="connsiteX65" fmla="*/ 2533560 w 3898347"/>
              <a:gd name="connsiteY65" fmla="*/ 3988160 h 4275540"/>
              <a:gd name="connsiteX66" fmla="*/ 2515299 w 3898347"/>
              <a:gd name="connsiteY66" fmla="*/ 4016867 h 4275540"/>
              <a:gd name="connsiteX67" fmla="*/ 2513423 w 3898347"/>
              <a:gd name="connsiteY67" fmla="*/ 4018759 h 4275540"/>
              <a:gd name="connsiteX68" fmla="*/ 2482991 w 3898347"/>
              <a:gd name="connsiteY68" fmla="*/ 4012935 h 4275540"/>
              <a:gd name="connsiteX69" fmla="*/ 2446940 w 3898347"/>
              <a:gd name="connsiteY69" fmla="*/ 4021172 h 4275540"/>
              <a:gd name="connsiteX70" fmla="*/ 2404883 w 3898347"/>
              <a:gd name="connsiteY70" fmla="*/ 4024808 h 4275540"/>
              <a:gd name="connsiteX71" fmla="*/ 2373894 w 3898347"/>
              <a:gd name="connsiteY71" fmla="*/ 4023827 h 4275540"/>
              <a:gd name="connsiteX72" fmla="*/ 2297080 w 3898347"/>
              <a:gd name="connsiteY72" fmla="*/ 4040841 h 4275540"/>
              <a:gd name="connsiteX73" fmla="*/ 2170615 w 3898347"/>
              <a:gd name="connsiteY73" fmla="*/ 4077196 h 4275540"/>
              <a:gd name="connsiteX74" fmla="*/ 2143580 w 3898347"/>
              <a:gd name="connsiteY74" fmla="*/ 4083102 h 4275540"/>
              <a:gd name="connsiteX75" fmla="*/ 2119893 w 3898347"/>
              <a:gd name="connsiteY75" fmla="*/ 4080874 h 4275540"/>
              <a:gd name="connsiteX76" fmla="*/ 2114008 w 3898347"/>
              <a:gd name="connsiteY76" fmla="*/ 4073996 h 4275540"/>
              <a:gd name="connsiteX77" fmla="*/ 2099067 w 3898347"/>
              <a:gd name="connsiteY77" fmla="*/ 4076068 h 4275540"/>
              <a:gd name="connsiteX78" fmla="*/ 2095000 w 3898347"/>
              <a:gd name="connsiteY78" fmla="*/ 4075096 h 4275540"/>
              <a:gd name="connsiteX79" fmla="*/ 2071767 w 3898347"/>
              <a:gd name="connsiteY79" fmla="*/ 4071044 h 4275540"/>
              <a:gd name="connsiteX80" fmla="*/ 2024486 w 3898347"/>
              <a:gd name="connsiteY80" fmla="*/ 4100276 h 4275540"/>
              <a:gd name="connsiteX81" fmla="*/ 1964411 w 3898347"/>
              <a:gd name="connsiteY81" fmla="*/ 4105069 h 4275540"/>
              <a:gd name="connsiteX82" fmla="*/ 1739945 w 3898347"/>
              <a:gd name="connsiteY82" fmla="*/ 4171795 h 4275540"/>
              <a:gd name="connsiteX83" fmla="*/ 1610556 w 3898347"/>
              <a:gd name="connsiteY83" fmla="*/ 4167701 h 4275540"/>
              <a:gd name="connsiteX84" fmla="*/ 1553623 w 3898347"/>
              <a:gd name="connsiteY84" fmla="*/ 4236045 h 4275540"/>
              <a:gd name="connsiteX85" fmla="*/ 1548640 w 3898347"/>
              <a:gd name="connsiteY85" fmla="*/ 4238297 h 4275540"/>
              <a:gd name="connsiteX86" fmla="*/ 1530136 w 3898347"/>
              <a:gd name="connsiteY86" fmla="*/ 4227121 h 4275540"/>
              <a:gd name="connsiteX87" fmla="*/ 1508787 w 3898347"/>
              <a:gd name="connsiteY87" fmla="*/ 4234213 h 4275540"/>
              <a:gd name="connsiteX88" fmla="*/ 1488914 w 3898347"/>
              <a:gd name="connsiteY88" fmla="*/ 4241772 h 4275540"/>
              <a:gd name="connsiteX89" fmla="*/ 1488999 w 3898347"/>
              <a:gd name="connsiteY89" fmla="*/ 4251186 h 4275540"/>
              <a:gd name="connsiteX90" fmla="*/ 1475364 w 3898347"/>
              <a:gd name="connsiteY90" fmla="*/ 4248364 h 4275540"/>
              <a:gd name="connsiteX91" fmla="*/ 1457275 w 3898347"/>
              <a:gd name="connsiteY91" fmla="*/ 4252863 h 4275540"/>
              <a:gd name="connsiteX92" fmla="*/ 1448085 w 3898347"/>
              <a:gd name="connsiteY92" fmla="*/ 4248391 h 4275540"/>
              <a:gd name="connsiteX93" fmla="*/ 1315306 w 3898347"/>
              <a:gd name="connsiteY93" fmla="*/ 4237004 h 4275540"/>
              <a:gd name="connsiteX94" fmla="*/ 1272434 w 3898347"/>
              <a:gd name="connsiteY94" fmla="*/ 4244958 h 4275540"/>
              <a:gd name="connsiteX95" fmla="*/ 1231567 w 3898347"/>
              <a:gd name="connsiteY95" fmla="*/ 4219356 h 4275540"/>
              <a:gd name="connsiteX96" fmla="*/ 1216643 w 3898347"/>
              <a:gd name="connsiteY96" fmla="*/ 4229828 h 4275540"/>
              <a:gd name="connsiteX97" fmla="*/ 1214101 w 3898347"/>
              <a:gd name="connsiteY97" fmla="*/ 4231991 h 4275540"/>
              <a:gd name="connsiteX98" fmla="*/ 1203193 w 3898347"/>
              <a:gd name="connsiteY98" fmla="*/ 4232867 h 4275540"/>
              <a:gd name="connsiteX99" fmla="*/ 1201049 w 3898347"/>
              <a:gd name="connsiteY99" fmla="*/ 4242842 h 4275540"/>
              <a:gd name="connsiteX100" fmla="*/ 1185298 w 3898347"/>
              <a:gd name="connsiteY100" fmla="*/ 4251133 h 4275540"/>
              <a:gd name="connsiteX101" fmla="*/ 1164955 w 3898347"/>
              <a:gd name="connsiteY101" fmla="*/ 4250027 h 4275540"/>
              <a:gd name="connsiteX102" fmla="*/ 1067357 w 3898347"/>
              <a:gd name="connsiteY102" fmla="*/ 4233908 h 4275540"/>
              <a:gd name="connsiteX103" fmla="*/ 1009492 w 3898347"/>
              <a:gd name="connsiteY103" fmla="*/ 4230455 h 4275540"/>
              <a:gd name="connsiteX104" fmla="*/ 988345 w 3898347"/>
              <a:gd name="connsiteY104" fmla="*/ 4238880 h 4275540"/>
              <a:gd name="connsiteX105" fmla="*/ 958251 w 3898347"/>
              <a:gd name="connsiteY105" fmla="*/ 4244100 h 4275540"/>
              <a:gd name="connsiteX106" fmla="*/ 905785 w 3898347"/>
              <a:gd name="connsiteY106" fmla="*/ 4260845 h 4275540"/>
              <a:gd name="connsiteX107" fmla="*/ 834176 w 3898347"/>
              <a:gd name="connsiteY107" fmla="*/ 4270241 h 4275540"/>
              <a:gd name="connsiteX108" fmla="*/ 778474 w 3898347"/>
              <a:gd name="connsiteY108" fmla="*/ 4235526 h 4275540"/>
              <a:gd name="connsiteX109" fmla="*/ 774418 w 3898347"/>
              <a:gd name="connsiteY109" fmla="*/ 4242583 h 4275540"/>
              <a:gd name="connsiteX110" fmla="*/ 737705 w 3898347"/>
              <a:gd name="connsiteY110" fmla="*/ 4238891 h 4275540"/>
              <a:gd name="connsiteX111" fmla="*/ 605027 w 3898347"/>
              <a:gd name="connsiteY111" fmla="*/ 4175863 h 4275540"/>
              <a:gd name="connsiteX112" fmla="*/ 533391 w 3898347"/>
              <a:gd name="connsiteY112" fmla="*/ 4170035 h 4275540"/>
              <a:gd name="connsiteX113" fmla="*/ 508621 w 3898347"/>
              <a:gd name="connsiteY113" fmla="*/ 4176044 h 4275540"/>
              <a:gd name="connsiteX114" fmla="*/ 467082 w 3898347"/>
              <a:gd name="connsiteY114" fmla="*/ 4185616 h 4275540"/>
              <a:gd name="connsiteX115" fmla="*/ 437646 w 3898347"/>
              <a:gd name="connsiteY115" fmla="*/ 4212658 h 4275540"/>
              <a:gd name="connsiteX116" fmla="*/ 402271 w 3898347"/>
              <a:gd name="connsiteY116" fmla="*/ 4212774 h 4275540"/>
              <a:gd name="connsiteX117" fmla="*/ 391968 w 3898347"/>
              <a:gd name="connsiteY117" fmla="*/ 4187073 h 4275540"/>
              <a:gd name="connsiteX118" fmla="*/ 354806 w 3898347"/>
              <a:gd name="connsiteY118" fmla="*/ 4195545 h 4275540"/>
              <a:gd name="connsiteX119" fmla="*/ 298662 w 3898347"/>
              <a:gd name="connsiteY119" fmla="*/ 4211227 h 4275540"/>
              <a:gd name="connsiteX120" fmla="*/ 265740 w 3898347"/>
              <a:gd name="connsiteY120" fmla="*/ 4213623 h 4275540"/>
              <a:gd name="connsiteX121" fmla="*/ 176403 w 3898347"/>
              <a:gd name="connsiteY121" fmla="*/ 4227393 h 4275540"/>
              <a:gd name="connsiteX122" fmla="*/ 82528 w 3898347"/>
              <a:gd name="connsiteY122" fmla="*/ 4275540 h 4275540"/>
              <a:gd name="connsiteX123" fmla="*/ 19464 w 3898347"/>
              <a:gd name="connsiteY123" fmla="*/ 4256103 h 4275540"/>
              <a:gd name="connsiteX124" fmla="*/ 0 w 3898347"/>
              <a:gd name="connsiteY124" fmla="*/ 4221939 h 4275540"/>
              <a:gd name="connsiteX125" fmla="*/ 0 w 3898347"/>
              <a:gd name="connsiteY125" fmla="*/ 15850 h 4275540"/>
              <a:gd name="connsiteX126" fmla="*/ 3898347 w 3898347"/>
              <a:gd name="connsiteY126" fmla="*/ 0 h 4275540"/>
              <a:gd name="connsiteX0" fmla="*/ 3898347 w 3898347"/>
              <a:gd name="connsiteY0" fmla="*/ 0 h 4275540"/>
              <a:gd name="connsiteX1" fmla="*/ 3898347 w 3898347"/>
              <a:gd name="connsiteY1" fmla="*/ 3834445 h 4275540"/>
              <a:gd name="connsiteX2" fmla="*/ 3892314 w 3898347"/>
              <a:gd name="connsiteY2" fmla="*/ 3832951 h 4275540"/>
              <a:gd name="connsiteX3" fmla="*/ 3851953 w 3898347"/>
              <a:gd name="connsiteY3" fmla="*/ 3802983 h 4275540"/>
              <a:gd name="connsiteX4" fmla="*/ 3836418 w 3898347"/>
              <a:gd name="connsiteY4" fmla="*/ 3811513 h 4275540"/>
              <a:gd name="connsiteX5" fmla="*/ 3833758 w 3898347"/>
              <a:gd name="connsiteY5" fmla="*/ 3813341 h 4275540"/>
              <a:gd name="connsiteX6" fmla="*/ 3822673 w 3898347"/>
              <a:gd name="connsiteY6" fmla="*/ 3812913 h 4275540"/>
              <a:gd name="connsiteX7" fmla="*/ 3820104 w 3898347"/>
              <a:gd name="connsiteY7" fmla="*/ 3822466 h 4275540"/>
              <a:gd name="connsiteX8" fmla="*/ 3803816 w 3898347"/>
              <a:gd name="connsiteY8" fmla="*/ 3828757 h 4275540"/>
              <a:gd name="connsiteX9" fmla="*/ 3729936 w 3898347"/>
              <a:gd name="connsiteY9" fmla="*/ 3815386 h 4275540"/>
              <a:gd name="connsiteX10" fmla="*/ 3726018 w 3898347"/>
              <a:gd name="connsiteY10" fmla="*/ 3815100 h 4275540"/>
              <a:gd name="connsiteX11" fmla="*/ 3725413 w 3898347"/>
              <a:gd name="connsiteY11" fmla="*/ 3814615 h 4275540"/>
              <a:gd name="connsiteX12" fmla="*/ 3713801 w 3898347"/>
              <a:gd name="connsiteY12" fmla="*/ 3811018 h 4275540"/>
              <a:gd name="connsiteX13" fmla="*/ 3709087 w 3898347"/>
              <a:gd name="connsiteY13" fmla="*/ 3813195 h 4275540"/>
              <a:gd name="connsiteX14" fmla="*/ 3698038 w 3898347"/>
              <a:gd name="connsiteY14" fmla="*/ 3806182 h 4275540"/>
              <a:gd name="connsiteX15" fmla="*/ 3662227 w 3898347"/>
              <a:gd name="connsiteY15" fmla="*/ 3807761 h 4275540"/>
              <a:gd name="connsiteX16" fmla="*/ 3659872 w 3898347"/>
              <a:gd name="connsiteY16" fmla="*/ 3805524 h 4275540"/>
              <a:gd name="connsiteX17" fmla="*/ 3643454 w 3898347"/>
              <a:gd name="connsiteY17" fmla="*/ 3794831 h 4275540"/>
              <a:gd name="connsiteX18" fmla="*/ 3624789 w 3898347"/>
              <a:gd name="connsiteY18" fmla="*/ 3803185 h 4275540"/>
              <a:gd name="connsiteX19" fmla="*/ 3602327 w 3898347"/>
              <a:gd name="connsiteY19" fmla="*/ 3794616 h 4275540"/>
              <a:gd name="connsiteX20" fmla="*/ 3596645 w 3898347"/>
              <a:gd name="connsiteY20" fmla="*/ 3797108 h 4275540"/>
              <a:gd name="connsiteX21" fmla="*/ 3574144 w 3898347"/>
              <a:gd name="connsiteY21" fmla="*/ 3795108 h 4275540"/>
              <a:gd name="connsiteX22" fmla="*/ 3562310 w 3898347"/>
              <a:gd name="connsiteY22" fmla="*/ 3787534 h 4275540"/>
              <a:gd name="connsiteX23" fmla="*/ 3551635 w 3898347"/>
              <a:gd name="connsiteY23" fmla="*/ 3797705 h 4275540"/>
              <a:gd name="connsiteX24" fmla="*/ 3550175 w 3898347"/>
              <a:gd name="connsiteY24" fmla="*/ 3803199 h 4275540"/>
              <a:gd name="connsiteX25" fmla="*/ 3542668 w 3898347"/>
              <a:gd name="connsiteY25" fmla="*/ 3803283 h 4275540"/>
              <a:gd name="connsiteX26" fmla="*/ 3533033 w 3898347"/>
              <a:gd name="connsiteY26" fmla="*/ 3799071 h 4275540"/>
              <a:gd name="connsiteX27" fmla="*/ 3521726 w 3898347"/>
              <a:gd name="connsiteY27" fmla="*/ 3804691 h 4275540"/>
              <a:gd name="connsiteX28" fmla="*/ 3520080 w 3898347"/>
              <a:gd name="connsiteY28" fmla="*/ 3805210 h 4275540"/>
              <a:gd name="connsiteX29" fmla="*/ 3508491 w 3898347"/>
              <a:gd name="connsiteY29" fmla="*/ 3797398 h 4275540"/>
              <a:gd name="connsiteX30" fmla="*/ 3503787 w 3898347"/>
              <a:gd name="connsiteY30" fmla="*/ 3797787 h 4275540"/>
              <a:gd name="connsiteX31" fmla="*/ 3492165 w 3898347"/>
              <a:gd name="connsiteY31" fmla="*/ 3799887 h 4275540"/>
              <a:gd name="connsiteX32" fmla="*/ 3472233 w 3898347"/>
              <a:gd name="connsiteY32" fmla="*/ 3805682 h 4275540"/>
              <a:gd name="connsiteX33" fmla="*/ 3465921 w 3898347"/>
              <a:gd name="connsiteY33" fmla="*/ 3805814 h 4275540"/>
              <a:gd name="connsiteX34" fmla="*/ 3455541 w 3898347"/>
              <a:gd name="connsiteY34" fmla="*/ 3815505 h 4275540"/>
              <a:gd name="connsiteX35" fmla="*/ 3429027 w 3898347"/>
              <a:gd name="connsiteY35" fmla="*/ 3816906 h 4275540"/>
              <a:gd name="connsiteX36" fmla="*/ 3369507 w 3898347"/>
              <a:gd name="connsiteY36" fmla="*/ 3825563 h 4275540"/>
              <a:gd name="connsiteX37" fmla="*/ 3324491 w 3898347"/>
              <a:gd name="connsiteY37" fmla="*/ 3832006 h 4275540"/>
              <a:gd name="connsiteX38" fmla="*/ 3244235 w 3898347"/>
              <a:gd name="connsiteY38" fmla="*/ 3834376 h 4275540"/>
              <a:gd name="connsiteX39" fmla="*/ 3226507 w 3898347"/>
              <a:gd name="connsiteY39" fmla="*/ 3820131 h 4275540"/>
              <a:gd name="connsiteX40" fmla="*/ 3191688 w 3898347"/>
              <a:gd name="connsiteY40" fmla="*/ 3837359 h 4275540"/>
              <a:gd name="connsiteX41" fmla="*/ 3185553 w 3898347"/>
              <a:gd name="connsiteY41" fmla="*/ 3859030 h 4275540"/>
              <a:gd name="connsiteX42" fmla="*/ 3137926 w 3898347"/>
              <a:gd name="connsiteY42" fmla="*/ 3867782 h 4275540"/>
              <a:gd name="connsiteX43" fmla="*/ 3090188 w 3898347"/>
              <a:gd name="connsiteY43" fmla="*/ 3855036 h 4275540"/>
              <a:gd name="connsiteX44" fmla="*/ 3031422 w 3898347"/>
              <a:gd name="connsiteY44" fmla="*/ 3858298 h 4275540"/>
              <a:gd name="connsiteX45" fmla="*/ 2996288 w 3898347"/>
              <a:gd name="connsiteY45" fmla="*/ 3860020 h 4275540"/>
              <a:gd name="connsiteX46" fmla="*/ 2901661 w 3898347"/>
              <a:gd name="connsiteY46" fmla="*/ 3882243 h 4275540"/>
              <a:gd name="connsiteX47" fmla="*/ 2782141 w 3898347"/>
              <a:gd name="connsiteY47" fmla="*/ 3932983 h 4275540"/>
              <a:gd name="connsiteX48" fmla="*/ 2749597 w 3898347"/>
              <a:gd name="connsiteY48" fmla="*/ 3956746 h 4275540"/>
              <a:gd name="connsiteX49" fmla="*/ 2730493 w 3898347"/>
              <a:gd name="connsiteY49" fmla="*/ 3955236 h 4275540"/>
              <a:gd name="connsiteX50" fmla="*/ 2707507 w 3898347"/>
              <a:gd name="connsiteY50" fmla="*/ 3947771 h 4275540"/>
              <a:gd name="connsiteX51" fmla="*/ 2701937 w 3898347"/>
              <a:gd name="connsiteY51" fmla="*/ 3950565 h 4275540"/>
              <a:gd name="connsiteX52" fmla="*/ 2679435 w 3898347"/>
              <a:gd name="connsiteY52" fmla="*/ 3949768 h 4275540"/>
              <a:gd name="connsiteX53" fmla="*/ 2667352 w 3898347"/>
              <a:gd name="connsiteY53" fmla="*/ 3942821 h 4275540"/>
              <a:gd name="connsiteX54" fmla="*/ 2657096 w 3898347"/>
              <a:gd name="connsiteY54" fmla="*/ 3953571 h 4275540"/>
              <a:gd name="connsiteX55" fmla="*/ 2655161 w 3898347"/>
              <a:gd name="connsiteY55" fmla="*/ 3962216 h 4275540"/>
              <a:gd name="connsiteX56" fmla="*/ 2638604 w 3898347"/>
              <a:gd name="connsiteY56" fmla="*/ 3955936 h 4275540"/>
              <a:gd name="connsiteX57" fmla="*/ 2626185 w 3898347"/>
              <a:gd name="connsiteY57" fmla="*/ 3962937 h 4275540"/>
              <a:gd name="connsiteX58" fmla="*/ 2614077 w 3898347"/>
              <a:gd name="connsiteY58" fmla="*/ 3955576 h 4275540"/>
              <a:gd name="connsiteX59" fmla="*/ 2609403 w 3898347"/>
              <a:gd name="connsiteY59" fmla="*/ 3956215 h 4275540"/>
              <a:gd name="connsiteX60" fmla="*/ 2597896 w 3898347"/>
              <a:gd name="connsiteY60" fmla="*/ 3958939 h 4275540"/>
              <a:gd name="connsiteX61" fmla="*/ 2578251 w 3898347"/>
              <a:gd name="connsiteY61" fmla="*/ 3965812 h 4275540"/>
              <a:gd name="connsiteX62" fmla="*/ 2571961 w 3898347"/>
              <a:gd name="connsiteY62" fmla="*/ 3966278 h 4275540"/>
              <a:gd name="connsiteX63" fmla="*/ 2559399 w 3898347"/>
              <a:gd name="connsiteY63" fmla="*/ 3979193 h 4275540"/>
              <a:gd name="connsiteX64" fmla="*/ 2533560 w 3898347"/>
              <a:gd name="connsiteY64" fmla="*/ 3988160 h 4275540"/>
              <a:gd name="connsiteX65" fmla="*/ 2515299 w 3898347"/>
              <a:gd name="connsiteY65" fmla="*/ 4016867 h 4275540"/>
              <a:gd name="connsiteX66" fmla="*/ 2513423 w 3898347"/>
              <a:gd name="connsiteY66" fmla="*/ 4018759 h 4275540"/>
              <a:gd name="connsiteX67" fmla="*/ 2482991 w 3898347"/>
              <a:gd name="connsiteY67" fmla="*/ 4012935 h 4275540"/>
              <a:gd name="connsiteX68" fmla="*/ 2446940 w 3898347"/>
              <a:gd name="connsiteY68" fmla="*/ 4021172 h 4275540"/>
              <a:gd name="connsiteX69" fmla="*/ 2404883 w 3898347"/>
              <a:gd name="connsiteY69" fmla="*/ 4024808 h 4275540"/>
              <a:gd name="connsiteX70" fmla="*/ 2373894 w 3898347"/>
              <a:gd name="connsiteY70" fmla="*/ 4023827 h 4275540"/>
              <a:gd name="connsiteX71" fmla="*/ 2297080 w 3898347"/>
              <a:gd name="connsiteY71" fmla="*/ 4040841 h 4275540"/>
              <a:gd name="connsiteX72" fmla="*/ 2170615 w 3898347"/>
              <a:gd name="connsiteY72" fmla="*/ 4077196 h 4275540"/>
              <a:gd name="connsiteX73" fmla="*/ 2143580 w 3898347"/>
              <a:gd name="connsiteY73" fmla="*/ 4083102 h 4275540"/>
              <a:gd name="connsiteX74" fmla="*/ 2119893 w 3898347"/>
              <a:gd name="connsiteY74" fmla="*/ 4080874 h 4275540"/>
              <a:gd name="connsiteX75" fmla="*/ 2114008 w 3898347"/>
              <a:gd name="connsiteY75" fmla="*/ 4073996 h 4275540"/>
              <a:gd name="connsiteX76" fmla="*/ 2099067 w 3898347"/>
              <a:gd name="connsiteY76" fmla="*/ 4076068 h 4275540"/>
              <a:gd name="connsiteX77" fmla="*/ 2095000 w 3898347"/>
              <a:gd name="connsiteY77" fmla="*/ 4075096 h 4275540"/>
              <a:gd name="connsiteX78" fmla="*/ 2071767 w 3898347"/>
              <a:gd name="connsiteY78" fmla="*/ 4071044 h 4275540"/>
              <a:gd name="connsiteX79" fmla="*/ 2024486 w 3898347"/>
              <a:gd name="connsiteY79" fmla="*/ 4100276 h 4275540"/>
              <a:gd name="connsiteX80" fmla="*/ 1964411 w 3898347"/>
              <a:gd name="connsiteY80" fmla="*/ 4105069 h 4275540"/>
              <a:gd name="connsiteX81" fmla="*/ 1739945 w 3898347"/>
              <a:gd name="connsiteY81" fmla="*/ 4171795 h 4275540"/>
              <a:gd name="connsiteX82" fmla="*/ 1610556 w 3898347"/>
              <a:gd name="connsiteY82" fmla="*/ 4167701 h 4275540"/>
              <a:gd name="connsiteX83" fmla="*/ 1553623 w 3898347"/>
              <a:gd name="connsiteY83" fmla="*/ 4236045 h 4275540"/>
              <a:gd name="connsiteX84" fmla="*/ 1548640 w 3898347"/>
              <a:gd name="connsiteY84" fmla="*/ 4238297 h 4275540"/>
              <a:gd name="connsiteX85" fmla="*/ 1530136 w 3898347"/>
              <a:gd name="connsiteY85" fmla="*/ 4227121 h 4275540"/>
              <a:gd name="connsiteX86" fmla="*/ 1508787 w 3898347"/>
              <a:gd name="connsiteY86" fmla="*/ 4234213 h 4275540"/>
              <a:gd name="connsiteX87" fmla="*/ 1488914 w 3898347"/>
              <a:gd name="connsiteY87" fmla="*/ 4241772 h 4275540"/>
              <a:gd name="connsiteX88" fmla="*/ 1488999 w 3898347"/>
              <a:gd name="connsiteY88" fmla="*/ 4251186 h 4275540"/>
              <a:gd name="connsiteX89" fmla="*/ 1475364 w 3898347"/>
              <a:gd name="connsiteY89" fmla="*/ 4248364 h 4275540"/>
              <a:gd name="connsiteX90" fmla="*/ 1457275 w 3898347"/>
              <a:gd name="connsiteY90" fmla="*/ 4252863 h 4275540"/>
              <a:gd name="connsiteX91" fmla="*/ 1448085 w 3898347"/>
              <a:gd name="connsiteY91" fmla="*/ 4248391 h 4275540"/>
              <a:gd name="connsiteX92" fmla="*/ 1315306 w 3898347"/>
              <a:gd name="connsiteY92" fmla="*/ 4237004 h 4275540"/>
              <a:gd name="connsiteX93" fmla="*/ 1272434 w 3898347"/>
              <a:gd name="connsiteY93" fmla="*/ 4244958 h 4275540"/>
              <a:gd name="connsiteX94" fmla="*/ 1231567 w 3898347"/>
              <a:gd name="connsiteY94" fmla="*/ 4219356 h 4275540"/>
              <a:gd name="connsiteX95" fmla="*/ 1216643 w 3898347"/>
              <a:gd name="connsiteY95" fmla="*/ 4229828 h 4275540"/>
              <a:gd name="connsiteX96" fmla="*/ 1214101 w 3898347"/>
              <a:gd name="connsiteY96" fmla="*/ 4231991 h 4275540"/>
              <a:gd name="connsiteX97" fmla="*/ 1203193 w 3898347"/>
              <a:gd name="connsiteY97" fmla="*/ 4232867 h 4275540"/>
              <a:gd name="connsiteX98" fmla="*/ 1201049 w 3898347"/>
              <a:gd name="connsiteY98" fmla="*/ 4242842 h 4275540"/>
              <a:gd name="connsiteX99" fmla="*/ 1185298 w 3898347"/>
              <a:gd name="connsiteY99" fmla="*/ 4251133 h 4275540"/>
              <a:gd name="connsiteX100" fmla="*/ 1164955 w 3898347"/>
              <a:gd name="connsiteY100" fmla="*/ 4250027 h 4275540"/>
              <a:gd name="connsiteX101" fmla="*/ 1067357 w 3898347"/>
              <a:gd name="connsiteY101" fmla="*/ 4233908 h 4275540"/>
              <a:gd name="connsiteX102" fmla="*/ 1009492 w 3898347"/>
              <a:gd name="connsiteY102" fmla="*/ 4230455 h 4275540"/>
              <a:gd name="connsiteX103" fmla="*/ 988345 w 3898347"/>
              <a:gd name="connsiteY103" fmla="*/ 4238880 h 4275540"/>
              <a:gd name="connsiteX104" fmla="*/ 958251 w 3898347"/>
              <a:gd name="connsiteY104" fmla="*/ 4244100 h 4275540"/>
              <a:gd name="connsiteX105" fmla="*/ 905785 w 3898347"/>
              <a:gd name="connsiteY105" fmla="*/ 4260845 h 4275540"/>
              <a:gd name="connsiteX106" fmla="*/ 834176 w 3898347"/>
              <a:gd name="connsiteY106" fmla="*/ 4270241 h 4275540"/>
              <a:gd name="connsiteX107" fmla="*/ 778474 w 3898347"/>
              <a:gd name="connsiteY107" fmla="*/ 4235526 h 4275540"/>
              <a:gd name="connsiteX108" fmla="*/ 774418 w 3898347"/>
              <a:gd name="connsiteY108" fmla="*/ 4242583 h 4275540"/>
              <a:gd name="connsiteX109" fmla="*/ 737705 w 3898347"/>
              <a:gd name="connsiteY109" fmla="*/ 4238891 h 4275540"/>
              <a:gd name="connsiteX110" fmla="*/ 605027 w 3898347"/>
              <a:gd name="connsiteY110" fmla="*/ 4175863 h 4275540"/>
              <a:gd name="connsiteX111" fmla="*/ 533391 w 3898347"/>
              <a:gd name="connsiteY111" fmla="*/ 4170035 h 4275540"/>
              <a:gd name="connsiteX112" fmla="*/ 508621 w 3898347"/>
              <a:gd name="connsiteY112" fmla="*/ 4176044 h 4275540"/>
              <a:gd name="connsiteX113" fmla="*/ 467082 w 3898347"/>
              <a:gd name="connsiteY113" fmla="*/ 4185616 h 4275540"/>
              <a:gd name="connsiteX114" fmla="*/ 437646 w 3898347"/>
              <a:gd name="connsiteY114" fmla="*/ 4212658 h 4275540"/>
              <a:gd name="connsiteX115" fmla="*/ 402271 w 3898347"/>
              <a:gd name="connsiteY115" fmla="*/ 4212774 h 4275540"/>
              <a:gd name="connsiteX116" fmla="*/ 391968 w 3898347"/>
              <a:gd name="connsiteY116" fmla="*/ 4187073 h 4275540"/>
              <a:gd name="connsiteX117" fmla="*/ 354806 w 3898347"/>
              <a:gd name="connsiteY117" fmla="*/ 4195545 h 4275540"/>
              <a:gd name="connsiteX118" fmla="*/ 298662 w 3898347"/>
              <a:gd name="connsiteY118" fmla="*/ 4211227 h 4275540"/>
              <a:gd name="connsiteX119" fmla="*/ 265740 w 3898347"/>
              <a:gd name="connsiteY119" fmla="*/ 4213623 h 4275540"/>
              <a:gd name="connsiteX120" fmla="*/ 176403 w 3898347"/>
              <a:gd name="connsiteY120" fmla="*/ 4227393 h 4275540"/>
              <a:gd name="connsiteX121" fmla="*/ 82528 w 3898347"/>
              <a:gd name="connsiteY121" fmla="*/ 4275540 h 4275540"/>
              <a:gd name="connsiteX122" fmla="*/ 19464 w 3898347"/>
              <a:gd name="connsiteY122" fmla="*/ 4256103 h 4275540"/>
              <a:gd name="connsiteX123" fmla="*/ 0 w 3898347"/>
              <a:gd name="connsiteY123" fmla="*/ 4221939 h 4275540"/>
              <a:gd name="connsiteX124" fmla="*/ 0 w 3898347"/>
              <a:gd name="connsiteY124" fmla="*/ 15850 h 4275540"/>
              <a:gd name="connsiteX125" fmla="*/ 3898347 w 3898347"/>
              <a:gd name="connsiteY125" fmla="*/ 0 h 4275540"/>
              <a:gd name="connsiteX0" fmla="*/ 3898347 w 3898347"/>
              <a:gd name="connsiteY0" fmla="*/ 0 h 4275540"/>
              <a:gd name="connsiteX1" fmla="*/ 3898347 w 3898347"/>
              <a:gd name="connsiteY1" fmla="*/ 3834445 h 4275540"/>
              <a:gd name="connsiteX2" fmla="*/ 3892314 w 3898347"/>
              <a:gd name="connsiteY2" fmla="*/ 3832951 h 4275540"/>
              <a:gd name="connsiteX3" fmla="*/ 3851953 w 3898347"/>
              <a:gd name="connsiteY3" fmla="*/ 3802983 h 4275540"/>
              <a:gd name="connsiteX4" fmla="*/ 3836418 w 3898347"/>
              <a:gd name="connsiteY4" fmla="*/ 3811513 h 4275540"/>
              <a:gd name="connsiteX5" fmla="*/ 3833758 w 3898347"/>
              <a:gd name="connsiteY5" fmla="*/ 3813341 h 4275540"/>
              <a:gd name="connsiteX6" fmla="*/ 3822673 w 3898347"/>
              <a:gd name="connsiteY6" fmla="*/ 3812913 h 4275540"/>
              <a:gd name="connsiteX7" fmla="*/ 3820104 w 3898347"/>
              <a:gd name="connsiteY7" fmla="*/ 3822466 h 4275540"/>
              <a:gd name="connsiteX8" fmla="*/ 3803816 w 3898347"/>
              <a:gd name="connsiteY8" fmla="*/ 3828757 h 4275540"/>
              <a:gd name="connsiteX9" fmla="*/ 3729936 w 3898347"/>
              <a:gd name="connsiteY9" fmla="*/ 3815386 h 4275540"/>
              <a:gd name="connsiteX10" fmla="*/ 3726018 w 3898347"/>
              <a:gd name="connsiteY10" fmla="*/ 3815100 h 4275540"/>
              <a:gd name="connsiteX11" fmla="*/ 3725413 w 3898347"/>
              <a:gd name="connsiteY11" fmla="*/ 3814615 h 4275540"/>
              <a:gd name="connsiteX12" fmla="*/ 3713801 w 3898347"/>
              <a:gd name="connsiteY12" fmla="*/ 3811018 h 4275540"/>
              <a:gd name="connsiteX13" fmla="*/ 3709087 w 3898347"/>
              <a:gd name="connsiteY13" fmla="*/ 3813195 h 4275540"/>
              <a:gd name="connsiteX14" fmla="*/ 3698038 w 3898347"/>
              <a:gd name="connsiteY14" fmla="*/ 3806182 h 4275540"/>
              <a:gd name="connsiteX15" fmla="*/ 3662227 w 3898347"/>
              <a:gd name="connsiteY15" fmla="*/ 3807761 h 4275540"/>
              <a:gd name="connsiteX16" fmla="*/ 3659872 w 3898347"/>
              <a:gd name="connsiteY16" fmla="*/ 3805524 h 4275540"/>
              <a:gd name="connsiteX17" fmla="*/ 3643454 w 3898347"/>
              <a:gd name="connsiteY17" fmla="*/ 3794831 h 4275540"/>
              <a:gd name="connsiteX18" fmla="*/ 3624789 w 3898347"/>
              <a:gd name="connsiteY18" fmla="*/ 3803185 h 4275540"/>
              <a:gd name="connsiteX19" fmla="*/ 3602327 w 3898347"/>
              <a:gd name="connsiteY19" fmla="*/ 3794616 h 4275540"/>
              <a:gd name="connsiteX20" fmla="*/ 3596645 w 3898347"/>
              <a:gd name="connsiteY20" fmla="*/ 3797108 h 4275540"/>
              <a:gd name="connsiteX21" fmla="*/ 3574144 w 3898347"/>
              <a:gd name="connsiteY21" fmla="*/ 3795108 h 4275540"/>
              <a:gd name="connsiteX22" fmla="*/ 3562310 w 3898347"/>
              <a:gd name="connsiteY22" fmla="*/ 3787534 h 4275540"/>
              <a:gd name="connsiteX23" fmla="*/ 3551635 w 3898347"/>
              <a:gd name="connsiteY23" fmla="*/ 3797705 h 4275540"/>
              <a:gd name="connsiteX24" fmla="*/ 3542668 w 3898347"/>
              <a:gd name="connsiteY24" fmla="*/ 3803283 h 4275540"/>
              <a:gd name="connsiteX25" fmla="*/ 3533033 w 3898347"/>
              <a:gd name="connsiteY25" fmla="*/ 3799071 h 4275540"/>
              <a:gd name="connsiteX26" fmla="*/ 3521726 w 3898347"/>
              <a:gd name="connsiteY26" fmla="*/ 3804691 h 4275540"/>
              <a:gd name="connsiteX27" fmla="*/ 3520080 w 3898347"/>
              <a:gd name="connsiteY27" fmla="*/ 3805210 h 4275540"/>
              <a:gd name="connsiteX28" fmla="*/ 3508491 w 3898347"/>
              <a:gd name="connsiteY28" fmla="*/ 3797398 h 4275540"/>
              <a:gd name="connsiteX29" fmla="*/ 3503787 w 3898347"/>
              <a:gd name="connsiteY29" fmla="*/ 3797787 h 4275540"/>
              <a:gd name="connsiteX30" fmla="*/ 3492165 w 3898347"/>
              <a:gd name="connsiteY30" fmla="*/ 3799887 h 4275540"/>
              <a:gd name="connsiteX31" fmla="*/ 3472233 w 3898347"/>
              <a:gd name="connsiteY31" fmla="*/ 3805682 h 4275540"/>
              <a:gd name="connsiteX32" fmla="*/ 3465921 w 3898347"/>
              <a:gd name="connsiteY32" fmla="*/ 3805814 h 4275540"/>
              <a:gd name="connsiteX33" fmla="*/ 3455541 w 3898347"/>
              <a:gd name="connsiteY33" fmla="*/ 3815505 h 4275540"/>
              <a:gd name="connsiteX34" fmla="*/ 3429027 w 3898347"/>
              <a:gd name="connsiteY34" fmla="*/ 3816906 h 4275540"/>
              <a:gd name="connsiteX35" fmla="*/ 3369507 w 3898347"/>
              <a:gd name="connsiteY35" fmla="*/ 3825563 h 4275540"/>
              <a:gd name="connsiteX36" fmla="*/ 3324491 w 3898347"/>
              <a:gd name="connsiteY36" fmla="*/ 3832006 h 4275540"/>
              <a:gd name="connsiteX37" fmla="*/ 3244235 w 3898347"/>
              <a:gd name="connsiteY37" fmla="*/ 3834376 h 4275540"/>
              <a:gd name="connsiteX38" fmla="*/ 3226507 w 3898347"/>
              <a:gd name="connsiteY38" fmla="*/ 3820131 h 4275540"/>
              <a:gd name="connsiteX39" fmla="*/ 3191688 w 3898347"/>
              <a:gd name="connsiteY39" fmla="*/ 3837359 h 4275540"/>
              <a:gd name="connsiteX40" fmla="*/ 3185553 w 3898347"/>
              <a:gd name="connsiteY40" fmla="*/ 3859030 h 4275540"/>
              <a:gd name="connsiteX41" fmla="*/ 3137926 w 3898347"/>
              <a:gd name="connsiteY41" fmla="*/ 3867782 h 4275540"/>
              <a:gd name="connsiteX42" fmla="*/ 3090188 w 3898347"/>
              <a:gd name="connsiteY42" fmla="*/ 3855036 h 4275540"/>
              <a:gd name="connsiteX43" fmla="*/ 3031422 w 3898347"/>
              <a:gd name="connsiteY43" fmla="*/ 3858298 h 4275540"/>
              <a:gd name="connsiteX44" fmla="*/ 2996288 w 3898347"/>
              <a:gd name="connsiteY44" fmla="*/ 3860020 h 4275540"/>
              <a:gd name="connsiteX45" fmla="*/ 2901661 w 3898347"/>
              <a:gd name="connsiteY45" fmla="*/ 3882243 h 4275540"/>
              <a:gd name="connsiteX46" fmla="*/ 2782141 w 3898347"/>
              <a:gd name="connsiteY46" fmla="*/ 3932983 h 4275540"/>
              <a:gd name="connsiteX47" fmla="*/ 2749597 w 3898347"/>
              <a:gd name="connsiteY47" fmla="*/ 3956746 h 4275540"/>
              <a:gd name="connsiteX48" fmla="*/ 2730493 w 3898347"/>
              <a:gd name="connsiteY48" fmla="*/ 3955236 h 4275540"/>
              <a:gd name="connsiteX49" fmla="*/ 2707507 w 3898347"/>
              <a:gd name="connsiteY49" fmla="*/ 3947771 h 4275540"/>
              <a:gd name="connsiteX50" fmla="*/ 2701937 w 3898347"/>
              <a:gd name="connsiteY50" fmla="*/ 3950565 h 4275540"/>
              <a:gd name="connsiteX51" fmla="*/ 2679435 w 3898347"/>
              <a:gd name="connsiteY51" fmla="*/ 3949768 h 4275540"/>
              <a:gd name="connsiteX52" fmla="*/ 2667352 w 3898347"/>
              <a:gd name="connsiteY52" fmla="*/ 3942821 h 4275540"/>
              <a:gd name="connsiteX53" fmla="*/ 2657096 w 3898347"/>
              <a:gd name="connsiteY53" fmla="*/ 3953571 h 4275540"/>
              <a:gd name="connsiteX54" fmla="*/ 2655161 w 3898347"/>
              <a:gd name="connsiteY54" fmla="*/ 3962216 h 4275540"/>
              <a:gd name="connsiteX55" fmla="*/ 2638604 w 3898347"/>
              <a:gd name="connsiteY55" fmla="*/ 3955936 h 4275540"/>
              <a:gd name="connsiteX56" fmla="*/ 2626185 w 3898347"/>
              <a:gd name="connsiteY56" fmla="*/ 3962937 h 4275540"/>
              <a:gd name="connsiteX57" fmla="*/ 2614077 w 3898347"/>
              <a:gd name="connsiteY57" fmla="*/ 3955576 h 4275540"/>
              <a:gd name="connsiteX58" fmla="*/ 2609403 w 3898347"/>
              <a:gd name="connsiteY58" fmla="*/ 3956215 h 4275540"/>
              <a:gd name="connsiteX59" fmla="*/ 2597896 w 3898347"/>
              <a:gd name="connsiteY59" fmla="*/ 3958939 h 4275540"/>
              <a:gd name="connsiteX60" fmla="*/ 2578251 w 3898347"/>
              <a:gd name="connsiteY60" fmla="*/ 3965812 h 4275540"/>
              <a:gd name="connsiteX61" fmla="*/ 2571961 w 3898347"/>
              <a:gd name="connsiteY61" fmla="*/ 3966278 h 4275540"/>
              <a:gd name="connsiteX62" fmla="*/ 2559399 w 3898347"/>
              <a:gd name="connsiteY62" fmla="*/ 3979193 h 4275540"/>
              <a:gd name="connsiteX63" fmla="*/ 2533560 w 3898347"/>
              <a:gd name="connsiteY63" fmla="*/ 3988160 h 4275540"/>
              <a:gd name="connsiteX64" fmla="*/ 2515299 w 3898347"/>
              <a:gd name="connsiteY64" fmla="*/ 4016867 h 4275540"/>
              <a:gd name="connsiteX65" fmla="*/ 2513423 w 3898347"/>
              <a:gd name="connsiteY65" fmla="*/ 4018759 h 4275540"/>
              <a:gd name="connsiteX66" fmla="*/ 2482991 w 3898347"/>
              <a:gd name="connsiteY66" fmla="*/ 4012935 h 4275540"/>
              <a:gd name="connsiteX67" fmla="*/ 2446940 w 3898347"/>
              <a:gd name="connsiteY67" fmla="*/ 4021172 h 4275540"/>
              <a:gd name="connsiteX68" fmla="*/ 2404883 w 3898347"/>
              <a:gd name="connsiteY68" fmla="*/ 4024808 h 4275540"/>
              <a:gd name="connsiteX69" fmla="*/ 2373894 w 3898347"/>
              <a:gd name="connsiteY69" fmla="*/ 4023827 h 4275540"/>
              <a:gd name="connsiteX70" fmla="*/ 2297080 w 3898347"/>
              <a:gd name="connsiteY70" fmla="*/ 4040841 h 4275540"/>
              <a:gd name="connsiteX71" fmla="*/ 2170615 w 3898347"/>
              <a:gd name="connsiteY71" fmla="*/ 4077196 h 4275540"/>
              <a:gd name="connsiteX72" fmla="*/ 2143580 w 3898347"/>
              <a:gd name="connsiteY72" fmla="*/ 4083102 h 4275540"/>
              <a:gd name="connsiteX73" fmla="*/ 2119893 w 3898347"/>
              <a:gd name="connsiteY73" fmla="*/ 4080874 h 4275540"/>
              <a:gd name="connsiteX74" fmla="*/ 2114008 w 3898347"/>
              <a:gd name="connsiteY74" fmla="*/ 4073996 h 4275540"/>
              <a:gd name="connsiteX75" fmla="*/ 2099067 w 3898347"/>
              <a:gd name="connsiteY75" fmla="*/ 4076068 h 4275540"/>
              <a:gd name="connsiteX76" fmla="*/ 2095000 w 3898347"/>
              <a:gd name="connsiteY76" fmla="*/ 4075096 h 4275540"/>
              <a:gd name="connsiteX77" fmla="*/ 2071767 w 3898347"/>
              <a:gd name="connsiteY77" fmla="*/ 4071044 h 4275540"/>
              <a:gd name="connsiteX78" fmla="*/ 2024486 w 3898347"/>
              <a:gd name="connsiteY78" fmla="*/ 4100276 h 4275540"/>
              <a:gd name="connsiteX79" fmla="*/ 1964411 w 3898347"/>
              <a:gd name="connsiteY79" fmla="*/ 4105069 h 4275540"/>
              <a:gd name="connsiteX80" fmla="*/ 1739945 w 3898347"/>
              <a:gd name="connsiteY80" fmla="*/ 4171795 h 4275540"/>
              <a:gd name="connsiteX81" fmla="*/ 1610556 w 3898347"/>
              <a:gd name="connsiteY81" fmla="*/ 4167701 h 4275540"/>
              <a:gd name="connsiteX82" fmla="*/ 1553623 w 3898347"/>
              <a:gd name="connsiteY82" fmla="*/ 4236045 h 4275540"/>
              <a:gd name="connsiteX83" fmla="*/ 1548640 w 3898347"/>
              <a:gd name="connsiteY83" fmla="*/ 4238297 h 4275540"/>
              <a:gd name="connsiteX84" fmla="*/ 1530136 w 3898347"/>
              <a:gd name="connsiteY84" fmla="*/ 4227121 h 4275540"/>
              <a:gd name="connsiteX85" fmla="*/ 1508787 w 3898347"/>
              <a:gd name="connsiteY85" fmla="*/ 4234213 h 4275540"/>
              <a:gd name="connsiteX86" fmla="*/ 1488914 w 3898347"/>
              <a:gd name="connsiteY86" fmla="*/ 4241772 h 4275540"/>
              <a:gd name="connsiteX87" fmla="*/ 1488999 w 3898347"/>
              <a:gd name="connsiteY87" fmla="*/ 4251186 h 4275540"/>
              <a:gd name="connsiteX88" fmla="*/ 1475364 w 3898347"/>
              <a:gd name="connsiteY88" fmla="*/ 4248364 h 4275540"/>
              <a:gd name="connsiteX89" fmla="*/ 1457275 w 3898347"/>
              <a:gd name="connsiteY89" fmla="*/ 4252863 h 4275540"/>
              <a:gd name="connsiteX90" fmla="*/ 1448085 w 3898347"/>
              <a:gd name="connsiteY90" fmla="*/ 4248391 h 4275540"/>
              <a:gd name="connsiteX91" fmla="*/ 1315306 w 3898347"/>
              <a:gd name="connsiteY91" fmla="*/ 4237004 h 4275540"/>
              <a:gd name="connsiteX92" fmla="*/ 1272434 w 3898347"/>
              <a:gd name="connsiteY92" fmla="*/ 4244958 h 4275540"/>
              <a:gd name="connsiteX93" fmla="*/ 1231567 w 3898347"/>
              <a:gd name="connsiteY93" fmla="*/ 4219356 h 4275540"/>
              <a:gd name="connsiteX94" fmla="*/ 1216643 w 3898347"/>
              <a:gd name="connsiteY94" fmla="*/ 4229828 h 4275540"/>
              <a:gd name="connsiteX95" fmla="*/ 1214101 w 3898347"/>
              <a:gd name="connsiteY95" fmla="*/ 4231991 h 4275540"/>
              <a:gd name="connsiteX96" fmla="*/ 1203193 w 3898347"/>
              <a:gd name="connsiteY96" fmla="*/ 4232867 h 4275540"/>
              <a:gd name="connsiteX97" fmla="*/ 1201049 w 3898347"/>
              <a:gd name="connsiteY97" fmla="*/ 4242842 h 4275540"/>
              <a:gd name="connsiteX98" fmla="*/ 1185298 w 3898347"/>
              <a:gd name="connsiteY98" fmla="*/ 4251133 h 4275540"/>
              <a:gd name="connsiteX99" fmla="*/ 1164955 w 3898347"/>
              <a:gd name="connsiteY99" fmla="*/ 4250027 h 4275540"/>
              <a:gd name="connsiteX100" fmla="*/ 1067357 w 3898347"/>
              <a:gd name="connsiteY100" fmla="*/ 4233908 h 4275540"/>
              <a:gd name="connsiteX101" fmla="*/ 1009492 w 3898347"/>
              <a:gd name="connsiteY101" fmla="*/ 4230455 h 4275540"/>
              <a:gd name="connsiteX102" fmla="*/ 988345 w 3898347"/>
              <a:gd name="connsiteY102" fmla="*/ 4238880 h 4275540"/>
              <a:gd name="connsiteX103" fmla="*/ 958251 w 3898347"/>
              <a:gd name="connsiteY103" fmla="*/ 4244100 h 4275540"/>
              <a:gd name="connsiteX104" fmla="*/ 905785 w 3898347"/>
              <a:gd name="connsiteY104" fmla="*/ 4260845 h 4275540"/>
              <a:gd name="connsiteX105" fmla="*/ 834176 w 3898347"/>
              <a:gd name="connsiteY105" fmla="*/ 4270241 h 4275540"/>
              <a:gd name="connsiteX106" fmla="*/ 778474 w 3898347"/>
              <a:gd name="connsiteY106" fmla="*/ 4235526 h 4275540"/>
              <a:gd name="connsiteX107" fmla="*/ 774418 w 3898347"/>
              <a:gd name="connsiteY107" fmla="*/ 4242583 h 4275540"/>
              <a:gd name="connsiteX108" fmla="*/ 737705 w 3898347"/>
              <a:gd name="connsiteY108" fmla="*/ 4238891 h 4275540"/>
              <a:gd name="connsiteX109" fmla="*/ 605027 w 3898347"/>
              <a:gd name="connsiteY109" fmla="*/ 4175863 h 4275540"/>
              <a:gd name="connsiteX110" fmla="*/ 533391 w 3898347"/>
              <a:gd name="connsiteY110" fmla="*/ 4170035 h 4275540"/>
              <a:gd name="connsiteX111" fmla="*/ 508621 w 3898347"/>
              <a:gd name="connsiteY111" fmla="*/ 4176044 h 4275540"/>
              <a:gd name="connsiteX112" fmla="*/ 467082 w 3898347"/>
              <a:gd name="connsiteY112" fmla="*/ 4185616 h 4275540"/>
              <a:gd name="connsiteX113" fmla="*/ 437646 w 3898347"/>
              <a:gd name="connsiteY113" fmla="*/ 4212658 h 4275540"/>
              <a:gd name="connsiteX114" fmla="*/ 402271 w 3898347"/>
              <a:gd name="connsiteY114" fmla="*/ 4212774 h 4275540"/>
              <a:gd name="connsiteX115" fmla="*/ 391968 w 3898347"/>
              <a:gd name="connsiteY115" fmla="*/ 4187073 h 4275540"/>
              <a:gd name="connsiteX116" fmla="*/ 354806 w 3898347"/>
              <a:gd name="connsiteY116" fmla="*/ 4195545 h 4275540"/>
              <a:gd name="connsiteX117" fmla="*/ 298662 w 3898347"/>
              <a:gd name="connsiteY117" fmla="*/ 4211227 h 4275540"/>
              <a:gd name="connsiteX118" fmla="*/ 265740 w 3898347"/>
              <a:gd name="connsiteY118" fmla="*/ 4213623 h 4275540"/>
              <a:gd name="connsiteX119" fmla="*/ 176403 w 3898347"/>
              <a:gd name="connsiteY119" fmla="*/ 4227393 h 4275540"/>
              <a:gd name="connsiteX120" fmla="*/ 82528 w 3898347"/>
              <a:gd name="connsiteY120" fmla="*/ 4275540 h 4275540"/>
              <a:gd name="connsiteX121" fmla="*/ 19464 w 3898347"/>
              <a:gd name="connsiteY121" fmla="*/ 4256103 h 4275540"/>
              <a:gd name="connsiteX122" fmla="*/ 0 w 3898347"/>
              <a:gd name="connsiteY122" fmla="*/ 4221939 h 4275540"/>
              <a:gd name="connsiteX123" fmla="*/ 0 w 3898347"/>
              <a:gd name="connsiteY123" fmla="*/ 15850 h 4275540"/>
              <a:gd name="connsiteX124" fmla="*/ 3898347 w 3898347"/>
              <a:gd name="connsiteY124" fmla="*/ 0 h 4275540"/>
              <a:gd name="connsiteX0" fmla="*/ 3898347 w 3898347"/>
              <a:gd name="connsiteY0" fmla="*/ 0 h 4275540"/>
              <a:gd name="connsiteX1" fmla="*/ 3898347 w 3898347"/>
              <a:gd name="connsiteY1" fmla="*/ 3834445 h 4275540"/>
              <a:gd name="connsiteX2" fmla="*/ 3892314 w 3898347"/>
              <a:gd name="connsiteY2" fmla="*/ 3832951 h 4275540"/>
              <a:gd name="connsiteX3" fmla="*/ 3851953 w 3898347"/>
              <a:gd name="connsiteY3" fmla="*/ 3802983 h 4275540"/>
              <a:gd name="connsiteX4" fmla="*/ 3836418 w 3898347"/>
              <a:gd name="connsiteY4" fmla="*/ 3811513 h 4275540"/>
              <a:gd name="connsiteX5" fmla="*/ 3833758 w 3898347"/>
              <a:gd name="connsiteY5" fmla="*/ 3813341 h 4275540"/>
              <a:gd name="connsiteX6" fmla="*/ 3822673 w 3898347"/>
              <a:gd name="connsiteY6" fmla="*/ 3812913 h 4275540"/>
              <a:gd name="connsiteX7" fmla="*/ 3820104 w 3898347"/>
              <a:gd name="connsiteY7" fmla="*/ 3822466 h 4275540"/>
              <a:gd name="connsiteX8" fmla="*/ 3803816 w 3898347"/>
              <a:gd name="connsiteY8" fmla="*/ 3828757 h 4275540"/>
              <a:gd name="connsiteX9" fmla="*/ 3729936 w 3898347"/>
              <a:gd name="connsiteY9" fmla="*/ 3815386 h 4275540"/>
              <a:gd name="connsiteX10" fmla="*/ 3726018 w 3898347"/>
              <a:gd name="connsiteY10" fmla="*/ 3815100 h 4275540"/>
              <a:gd name="connsiteX11" fmla="*/ 3725413 w 3898347"/>
              <a:gd name="connsiteY11" fmla="*/ 3814615 h 4275540"/>
              <a:gd name="connsiteX12" fmla="*/ 3713801 w 3898347"/>
              <a:gd name="connsiteY12" fmla="*/ 3811018 h 4275540"/>
              <a:gd name="connsiteX13" fmla="*/ 3709087 w 3898347"/>
              <a:gd name="connsiteY13" fmla="*/ 3813195 h 4275540"/>
              <a:gd name="connsiteX14" fmla="*/ 3698038 w 3898347"/>
              <a:gd name="connsiteY14" fmla="*/ 3806182 h 4275540"/>
              <a:gd name="connsiteX15" fmla="*/ 3662227 w 3898347"/>
              <a:gd name="connsiteY15" fmla="*/ 3807761 h 4275540"/>
              <a:gd name="connsiteX16" fmla="*/ 3659872 w 3898347"/>
              <a:gd name="connsiteY16" fmla="*/ 3805524 h 4275540"/>
              <a:gd name="connsiteX17" fmla="*/ 3643454 w 3898347"/>
              <a:gd name="connsiteY17" fmla="*/ 3794831 h 4275540"/>
              <a:gd name="connsiteX18" fmla="*/ 3624789 w 3898347"/>
              <a:gd name="connsiteY18" fmla="*/ 3803185 h 4275540"/>
              <a:gd name="connsiteX19" fmla="*/ 3602327 w 3898347"/>
              <a:gd name="connsiteY19" fmla="*/ 3794616 h 4275540"/>
              <a:gd name="connsiteX20" fmla="*/ 3596645 w 3898347"/>
              <a:gd name="connsiteY20" fmla="*/ 3797108 h 4275540"/>
              <a:gd name="connsiteX21" fmla="*/ 3574144 w 3898347"/>
              <a:gd name="connsiteY21" fmla="*/ 3795108 h 4275540"/>
              <a:gd name="connsiteX22" fmla="*/ 3562310 w 3898347"/>
              <a:gd name="connsiteY22" fmla="*/ 3787534 h 4275540"/>
              <a:gd name="connsiteX23" fmla="*/ 3551635 w 3898347"/>
              <a:gd name="connsiteY23" fmla="*/ 3797705 h 4275540"/>
              <a:gd name="connsiteX24" fmla="*/ 3542668 w 3898347"/>
              <a:gd name="connsiteY24" fmla="*/ 3803283 h 4275540"/>
              <a:gd name="connsiteX25" fmla="*/ 3533033 w 3898347"/>
              <a:gd name="connsiteY25" fmla="*/ 3799071 h 4275540"/>
              <a:gd name="connsiteX26" fmla="*/ 3521726 w 3898347"/>
              <a:gd name="connsiteY26" fmla="*/ 3804691 h 4275540"/>
              <a:gd name="connsiteX27" fmla="*/ 3520080 w 3898347"/>
              <a:gd name="connsiteY27" fmla="*/ 3805210 h 4275540"/>
              <a:gd name="connsiteX28" fmla="*/ 3508491 w 3898347"/>
              <a:gd name="connsiteY28" fmla="*/ 3797398 h 4275540"/>
              <a:gd name="connsiteX29" fmla="*/ 3503787 w 3898347"/>
              <a:gd name="connsiteY29" fmla="*/ 3797787 h 4275540"/>
              <a:gd name="connsiteX30" fmla="*/ 3492165 w 3898347"/>
              <a:gd name="connsiteY30" fmla="*/ 3799887 h 4275540"/>
              <a:gd name="connsiteX31" fmla="*/ 3472233 w 3898347"/>
              <a:gd name="connsiteY31" fmla="*/ 3805682 h 4275540"/>
              <a:gd name="connsiteX32" fmla="*/ 3465921 w 3898347"/>
              <a:gd name="connsiteY32" fmla="*/ 3805814 h 4275540"/>
              <a:gd name="connsiteX33" fmla="*/ 3455541 w 3898347"/>
              <a:gd name="connsiteY33" fmla="*/ 3815505 h 4275540"/>
              <a:gd name="connsiteX34" fmla="*/ 3429027 w 3898347"/>
              <a:gd name="connsiteY34" fmla="*/ 3816906 h 4275540"/>
              <a:gd name="connsiteX35" fmla="*/ 3369507 w 3898347"/>
              <a:gd name="connsiteY35" fmla="*/ 3825563 h 4275540"/>
              <a:gd name="connsiteX36" fmla="*/ 3324491 w 3898347"/>
              <a:gd name="connsiteY36" fmla="*/ 3832006 h 4275540"/>
              <a:gd name="connsiteX37" fmla="*/ 3244235 w 3898347"/>
              <a:gd name="connsiteY37" fmla="*/ 3834376 h 4275540"/>
              <a:gd name="connsiteX38" fmla="*/ 3226507 w 3898347"/>
              <a:gd name="connsiteY38" fmla="*/ 3820131 h 4275540"/>
              <a:gd name="connsiteX39" fmla="*/ 3191688 w 3898347"/>
              <a:gd name="connsiteY39" fmla="*/ 3837359 h 4275540"/>
              <a:gd name="connsiteX40" fmla="*/ 3185553 w 3898347"/>
              <a:gd name="connsiteY40" fmla="*/ 3859030 h 4275540"/>
              <a:gd name="connsiteX41" fmla="*/ 3090188 w 3898347"/>
              <a:gd name="connsiteY41" fmla="*/ 3855036 h 4275540"/>
              <a:gd name="connsiteX42" fmla="*/ 3031422 w 3898347"/>
              <a:gd name="connsiteY42" fmla="*/ 3858298 h 4275540"/>
              <a:gd name="connsiteX43" fmla="*/ 2996288 w 3898347"/>
              <a:gd name="connsiteY43" fmla="*/ 3860020 h 4275540"/>
              <a:gd name="connsiteX44" fmla="*/ 2901661 w 3898347"/>
              <a:gd name="connsiteY44" fmla="*/ 3882243 h 4275540"/>
              <a:gd name="connsiteX45" fmla="*/ 2782141 w 3898347"/>
              <a:gd name="connsiteY45" fmla="*/ 3932983 h 4275540"/>
              <a:gd name="connsiteX46" fmla="*/ 2749597 w 3898347"/>
              <a:gd name="connsiteY46" fmla="*/ 3956746 h 4275540"/>
              <a:gd name="connsiteX47" fmla="*/ 2730493 w 3898347"/>
              <a:gd name="connsiteY47" fmla="*/ 3955236 h 4275540"/>
              <a:gd name="connsiteX48" fmla="*/ 2707507 w 3898347"/>
              <a:gd name="connsiteY48" fmla="*/ 3947771 h 4275540"/>
              <a:gd name="connsiteX49" fmla="*/ 2701937 w 3898347"/>
              <a:gd name="connsiteY49" fmla="*/ 3950565 h 4275540"/>
              <a:gd name="connsiteX50" fmla="*/ 2679435 w 3898347"/>
              <a:gd name="connsiteY50" fmla="*/ 3949768 h 4275540"/>
              <a:gd name="connsiteX51" fmla="*/ 2667352 w 3898347"/>
              <a:gd name="connsiteY51" fmla="*/ 3942821 h 4275540"/>
              <a:gd name="connsiteX52" fmla="*/ 2657096 w 3898347"/>
              <a:gd name="connsiteY52" fmla="*/ 3953571 h 4275540"/>
              <a:gd name="connsiteX53" fmla="*/ 2655161 w 3898347"/>
              <a:gd name="connsiteY53" fmla="*/ 3962216 h 4275540"/>
              <a:gd name="connsiteX54" fmla="*/ 2638604 w 3898347"/>
              <a:gd name="connsiteY54" fmla="*/ 3955936 h 4275540"/>
              <a:gd name="connsiteX55" fmla="*/ 2626185 w 3898347"/>
              <a:gd name="connsiteY55" fmla="*/ 3962937 h 4275540"/>
              <a:gd name="connsiteX56" fmla="*/ 2614077 w 3898347"/>
              <a:gd name="connsiteY56" fmla="*/ 3955576 h 4275540"/>
              <a:gd name="connsiteX57" fmla="*/ 2609403 w 3898347"/>
              <a:gd name="connsiteY57" fmla="*/ 3956215 h 4275540"/>
              <a:gd name="connsiteX58" fmla="*/ 2597896 w 3898347"/>
              <a:gd name="connsiteY58" fmla="*/ 3958939 h 4275540"/>
              <a:gd name="connsiteX59" fmla="*/ 2578251 w 3898347"/>
              <a:gd name="connsiteY59" fmla="*/ 3965812 h 4275540"/>
              <a:gd name="connsiteX60" fmla="*/ 2571961 w 3898347"/>
              <a:gd name="connsiteY60" fmla="*/ 3966278 h 4275540"/>
              <a:gd name="connsiteX61" fmla="*/ 2559399 w 3898347"/>
              <a:gd name="connsiteY61" fmla="*/ 3979193 h 4275540"/>
              <a:gd name="connsiteX62" fmla="*/ 2533560 w 3898347"/>
              <a:gd name="connsiteY62" fmla="*/ 3988160 h 4275540"/>
              <a:gd name="connsiteX63" fmla="*/ 2515299 w 3898347"/>
              <a:gd name="connsiteY63" fmla="*/ 4016867 h 4275540"/>
              <a:gd name="connsiteX64" fmla="*/ 2513423 w 3898347"/>
              <a:gd name="connsiteY64" fmla="*/ 4018759 h 4275540"/>
              <a:gd name="connsiteX65" fmla="*/ 2482991 w 3898347"/>
              <a:gd name="connsiteY65" fmla="*/ 4012935 h 4275540"/>
              <a:gd name="connsiteX66" fmla="*/ 2446940 w 3898347"/>
              <a:gd name="connsiteY66" fmla="*/ 4021172 h 4275540"/>
              <a:gd name="connsiteX67" fmla="*/ 2404883 w 3898347"/>
              <a:gd name="connsiteY67" fmla="*/ 4024808 h 4275540"/>
              <a:gd name="connsiteX68" fmla="*/ 2373894 w 3898347"/>
              <a:gd name="connsiteY68" fmla="*/ 4023827 h 4275540"/>
              <a:gd name="connsiteX69" fmla="*/ 2297080 w 3898347"/>
              <a:gd name="connsiteY69" fmla="*/ 4040841 h 4275540"/>
              <a:gd name="connsiteX70" fmla="*/ 2170615 w 3898347"/>
              <a:gd name="connsiteY70" fmla="*/ 4077196 h 4275540"/>
              <a:gd name="connsiteX71" fmla="*/ 2143580 w 3898347"/>
              <a:gd name="connsiteY71" fmla="*/ 4083102 h 4275540"/>
              <a:gd name="connsiteX72" fmla="*/ 2119893 w 3898347"/>
              <a:gd name="connsiteY72" fmla="*/ 4080874 h 4275540"/>
              <a:gd name="connsiteX73" fmla="*/ 2114008 w 3898347"/>
              <a:gd name="connsiteY73" fmla="*/ 4073996 h 4275540"/>
              <a:gd name="connsiteX74" fmla="*/ 2099067 w 3898347"/>
              <a:gd name="connsiteY74" fmla="*/ 4076068 h 4275540"/>
              <a:gd name="connsiteX75" fmla="*/ 2095000 w 3898347"/>
              <a:gd name="connsiteY75" fmla="*/ 4075096 h 4275540"/>
              <a:gd name="connsiteX76" fmla="*/ 2071767 w 3898347"/>
              <a:gd name="connsiteY76" fmla="*/ 4071044 h 4275540"/>
              <a:gd name="connsiteX77" fmla="*/ 2024486 w 3898347"/>
              <a:gd name="connsiteY77" fmla="*/ 4100276 h 4275540"/>
              <a:gd name="connsiteX78" fmla="*/ 1964411 w 3898347"/>
              <a:gd name="connsiteY78" fmla="*/ 4105069 h 4275540"/>
              <a:gd name="connsiteX79" fmla="*/ 1739945 w 3898347"/>
              <a:gd name="connsiteY79" fmla="*/ 4171795 h 4275540"/>
              <a:gd name="connsiteX80" fmla="*/ 1610556 w 3898347"/>
              <a:gd name="connsiteY80" fmla="*/ 4167701 h 4275540"/>
              <a:gd name="connsiteX81" fmla="*/ 1553623 w 3898347"/>
              <a:gd name="connsiteY81" fmla="*/ 4236045 h 4275540"/>
              <a:gd name="connsiteX82" fmla="*/ 1548640 w 3898347"/>
              <a:gd name="connsiteY82" fmla="*/ 4238297 h 4275540"/>
              <a:gd name="connsiteX83" fmla="*/ 1530136 w 3898347"/>
              <a:gd name="connsiteY83" fmla="*/ 4227121 h 4275540"/>
              <a:gd name="connsiteX84" fmla="*/ 1508787 w 3898347"/>
              <a:gd name="connsiteY84" fmla="*/ 4234213 h 4275540"/>
              <a:gd name="connsiteX85" fmla="*/ 1488914 w 3898347"/>
              <a:gd name="connsiteY85" fmla="*/ 4241772 h 4275540"/>
              <a:gd name="connsiteX86" fmla="*/ 1488999 w 3898347"/>
              <a:gd name="connsiteY86" fmla="*/ 4251186 h 4275540"/>
              <a:gd name="connsiteX87" fmla="*/ 1475364 w 3898347"/>
              <a:gd name="connsiteY87" fmla="*/ 4248364 h 4275540"/>
              <a:gd name="connsiteX88" fmla="*/ 1457275 w 3898347"/>
              <a:gd name="connsiteY88" fmla="*/ 4252863 h 4275540"/>
              <a:gd name="connsiteX89" fmla="*/ 1448085 w 3898347"/>
              <a:gd name="connsiteY89" fmla="*/ 4248391 h 4275540"/>
              <a:gd name="connsiteX90" fmla="*/ 1315306 w 3898347"/>
              <a:gd name="connsiteY90" fmla="*/ 4237004 h 4275540"/>
              <a:gd name="connsiteX91" fmla="*/ 1272434 w 3898347"/>
              <a:gd name="connsiteY91" fmla="*/ 4244958 h 4275540"/>
              <a:gd name="connsiteX92" fmla="*/ 1231567 w 3898347"/>
              <a:gd name="connsiteY92" fmla="*/ 4219356 h 4275540"/>
              <a:gd name="connsiteX93" fmla="*/ 1216643 w 3898347"/>
              <a:gd name="connsiteY93" fmla="*/ 4229828 h 4275540"/>
              <a:gd name="connsiteX94" fmla="*/ 1214101 w 3898347"/>
              <a:gd name="connsiteY94" fmla="*/ 4231991 h 4275540"/>
              <a:gd name="connsiteX95" fmla="*/ 1203193 w 3898347"/>
              <a:gd name="connsiteY95" fmla="*/ 4232867 h 4275540"/>
              <a:gd name="connsiteX96" fmla="*/ 1201049 w 3898347"/>
              <a:gd name="connsiteY96" fmla="*/ 4242842 h 4275540"/>
              <a:gd name="connsiteX97" fmla="*/ 1185298 w 3898347"/>
              <a:gd name="connsiteY97" fmla="*/ 4251133 h 4275540"/>
              <a:gd name="connsiteX98" fmla="*/ 1164955 w 3898347"/>
              <a:gd name="connsiteY98" fmla="*/ 4250027 h 4275540"/>
              <a:gd name="connsiteX99" fmla="*/ 1067357 w 3898347"/>
              <a:gd name="connsiteY99" fmla="*/ 4233908 h 4275540"/>
              <a:gd name="connsiteX100" fmla="*/ 1009492 w 3898347"/>
              <a:gd name="connsiteY100" fmla="*/ 4230455 h 4275540"/>
              <a:gd name="connsiteX101" fmla="*/ 988345 w 3898347"/>
              <a:gd name="connsiteY101" fmla="*/ 4238880 h 4275540"/>
              <a:gd name="connsiteX102" fmla="*/ 958251 w 3898347"/>
              <a:gd name="connsiteY102" fmla="*/ 4244100 h 4275540"/>
              <a:gd name="connsiteX103" fmla="*/ 905785 w 3898347"/>
              <a:gd name="connsiteY103" fmla="*/ 4260845 h 4275540"/>
              <a:gd name="connsiteX104" fmla="*/ 834176 w 3898347"/>
              <a:gd name="connsiteY104" fmla="*/ 4270241 h 4275540"/>
              <a:gd name="connsiteX105" fmla="*/ 778474 w 3898347"/>
              <a:gd name="connsiteY105" fmla="*/ 4235526 h 4275540"/>
              <a:gd name="connsiteX106" fmla="*/ 774418 w 3898347"/>
              <a:gd name="connsiteY106" fmla="*/ 4242583 h 4275540"/>
              <a:gd name="connsiteX107" fmla="*/ 737705 w 3898347"/>
              <a:gd name="connsiteY107" fmla="*/ 4238891 h 4275540"/>
              <a:gd name="connsiteX108" fmla="*/ 605027 w 3898347"/>
              <a:gd name="connsiteY108" fmla="*/ 4175863 h 4275540"/>
              <a:gd name="connsiteX109" fmla="*/ 533391 w 3898347"/>
              <a:gd name="connsiteY109" fmla="*/ 4170035 h 4275540"/>
              <a:gd name="connsiteX110" fmla="*/ 508621 w 3898347"/>
              <a:gd name="connsiteY110" fmla="*/ 4176044 h 4275540"/>
              <a:gd name="connsiteX111" fmla="*/ 467082 w 3898347"/>
              <a:gd name="connsiteY111" fmla="*/ 4185616 h 4275540"/>
              <a:gd name="connsiteX112" fmla="*/ 437646 w 3898347"/>
              <a:gd name="connsiteY112" fmla="*/ 4212658 h 4275540"/>
              <a:gd name="connsiteX113" fmla="*/ 402271 w 3898347"/>
              <a:gd name="connsiteY113" fmla="*/ 4212774 h 4275540"/>
              <a:gd name="connsiteX114" fmla="*/ 391968 w 3898347"/>
              <a:gd name="connsiteY114" fmla="*/ 4187073 h 4275540"/>
              <a:gd name="connsiteX115" fmla="*/ 354806 w 3898347"/>
              <a:gd name="connsiteY115" fmla="*/ 4195545 h 4275540"/>
              <a:gd name="connsiteX116" fmla="*/ 298662 w 3898347"/>
              <a:gd name="connsiteY116" fmla="*/ 4211227 h 4275540"/>
              <a:gd name="connsiteX117" fmla="*/ 265740 w 3898347"/>
              <a:gd name="connsiteY117" fmla="*/ 4213623 h 4275540"/>
              <a:gd name="connsiteX118" fmla="*/ 176403 w 3898347"/>
              <a:gd name="connsiteY118" fmla="*/ 4227393 h 4275540"/>
              <a:gd name="connsiteX119" fmla="*/ 82528 w 3898347"/>
              <a:gd name="connsiteY119" fmla="*/ 4275540 h 4275540"/>
              <a:gd name="connsiteX120" fmla="*/ 19464 w 3898347"/>
              <a:gd name="connsiteY120" fmla="*/ 4256103 h 4275540"/>
              <a:gd name="connsiteX121" fmla="*/ 0 w 3898347"/>
              <a:gd name="connsiteY121" fmla="*/ 4221939 h 4275540"/>
              <a:gd name="connsiteX122" fmla="*/ 0 w 3898347"/>
              <a:gd name="connsiteY122" fmla="*/ 15850 h 4275540"/>
              <a:gd name="connsiteX123" fmla="*/ 3898347 w 3898347"/>
              <a:gd name="connsiteY123" fmla="*/ 0 h 4275540"/>
              <a:gd name="connsiteX0" fmla="*/ 3898347 w 3898347"/>
              <a:gd name="connsiteY0" fmla="*/ 0 h 4275540"/>
              <a:gd name="connsiteX1" fmla="*/ 3898347 w 3898347"/>
              <a:gd name="connsiteY1" fmla="*/ 3834445 h 4275540"/>
              <a:gd name="connsiteX2" fmla="*/ 3892314 w 3898347"/>
              <a:gd name="connsiteY2" fmla="*/ 3832951 h 4275540"/>
              <a:gd name="connsiteX3" fmla="*/ 3851953 w 3898347"/>
              <a:gd name="connsiteY3" fmla="*/ 3802983 h 4275540"/>
              <a:gd name="connsiteX4" fmla="*/ 3836418 w 3898347"/>
              <a:gd name="connsiteY4" fmla="*/ 3811513 h 4275540"/>
              <a:gd name="connsiteX5" fmla="*/ 3833758 w 3898347"/>
              <a:gd name="connsiteY5" fmla="*/ 3813341 h 4275540"/>
              <a:gd name="connsiteX6" fmla="*/ 3822673 w 3898347"/>
              <a:gd name="connsiteY6" fmla="*/ 3812913 h 4275540"/>
              <a:gd name="connsiteX7" fmla="*/ 3820104 w 3898347"/>
              <a:gd name="connsiteY7" fmla="*/ 3822466 h 4275540"/>
              <a:gd name="connsiteX8" fmla="*/ 3803816 w 3898347"/>
              <a:gd name="connsiteY8" fmla="*/ 3828757 h 4275540"/>
              <a:gd name="connsiteX9" fmla="*/ 3729936 w 3898347"/>
              <a:gd name="connsiteY9" fmla="*/ 3815386 h 4275540"/>
              <a:gd name="connsiteX10" fmla="*/ 3726018 w 3898347"/>
              <a:gd name="connsiteY10" fmla="*/ 3815100 h 4275540"/>
              <a:gd name="connsiteX11" fmla="*/ 3725413 w 3898347"/>
              <a:gd name="connsiteY11" fmla="*/ 3814615 h 4275540"/>
              <a:gd name="connsiteX12" fmla="*/ 3713801 w 3898347"/>
              <a:gd name="connsiteY12" fmla="*/ 3811018 h 4275540"/>
              <a:gd name="connsiteX13" fmla="*/ 3709087 w 3898347"/>
              <a:gd name="connsiteY13" fmla="*/ 3813195 h 4275540"/>
              <a:gd name="connsiteX14" fmla="*/ 3698038 w 3898347"/>
              <a:gd name="connsiteY14" fmla="*/ 3806182 h 4275540"/>
              <a:gd name="connsiteX15" fmla="*/ 3662227 w 3898347"/>
              <a:gd name="connsiteY15" fmla="*/ 3807761 h 4275540"/>
              <a:gd name="connsiteX16" fmla="*/ 3659872 w 3898347"/>
              <a:gd name="connsiteY16" fmla="*/ 3805524 h 4275540"/>
              <a:gd name="connsiteX17" fmla="*/ 3643454 w 3898347"/>
              <a:gd name="connsiteY17" fmla="*/ 3794831 h 4275540"/>
              <a:gd name="connsiteX18" fmla="*/ 3624789 w 3898347"/>
              <a:gd name="connsiteY18" fmla="*/ 3803185 h 4275540"/>
              <a:gd name="connsiteX19" fmla="*/ 3602327 w 3898347"/>
              <a:gd name="connsiteY19" fmla="*/ 3794616 h 4275540"/>
              <a:gd name="connsiteX20" fmla="*/ 3596645 w 3898347"/>
              <a:gd name="connsiteY20" fmla="*/ 3797108 h 4275540"/>
              <a:gd name="connsiteX21" fmla="*/ 3574144 w 3898347"/>
              <a:gd name="connsiteY21" fmla="*/ 3795108 h 4275540"/>
              <a:gd name="connsiteX22" fmla="*/ 3562310 w 3898347"/>
              <a:gd name="connsiteY22" fmla="*/ 3787534 h 4275540"/>
              <a:gd name="connsiteX23" fmla="*/ 3551635 w 3898347"/>
              <a:gd name="connsiteY23" fmla="*/ 3797705 h 4275540"/>
              <a:gd name="connsiteX24" fmla="*/ 3542668 w 3898347"/>
              <a:gd name="connsiteY24" fmla="*/ 3803283 h 4275540"/>
              <a:gd name="connsiteX25" fmla="*/ 3533033 w 3898347"/>
              <a:gd name="connsiteY25" fmla="*/ 3799071 h 4275540"/>
              <a:gd name="connsiteX26" fmla="*/ 3521726 w 3898347"/>
              <a:gd name="connsiteY26" fmla="*/ 3804691 h 4275540"/>
              <a:gd name="connsiteX27" fmla="*/ 3520080 w 3898347"/>
              <a:gd name="connsiteY27" fmla="*/ 3805210 h 4275540"/>
              <a:gd name="connsiteX28" fmla="*/ 3508491 w 3898347"/>
              <a:gd name="connsiteY28" fmla="*/ 3797398 h 4275540"/>
              <a:gd name="connsiteX29" fmla="*/ 3503787 w 3898347"/>
              <a:gd name="connsiteY29" fmla="*/ 3797787 h 4275540"/>
              <a:gd name="connsiteX30" fmla="*/ 3492165 w 3898347"/>
              <a:gd name="connsiteY30" fmla="*/ 3799887 h 4275540"/>
              <a:gd name="connsiteX31" fmla="*/ 3472233 w 3898347"/>
              <a:gd name="connsiteY31" fmla="*/ 3805682 h 4275540"/>
              <a:gd name="connsiteX32" fmla="*/ 3465921 w 3898347"/>
              <a:gd name="connsiteY32" fmla="*/ 3805814 h 4275540"/>
              <a:gd name="connsiteX33" fmla="*/ 3455541 w 3898347"/>
              <a:gd name="connsiteY33" fmla="*/ 3815505 h 4275540"/>
              <a:gd name="connsiteX34" fmla="*/ 3429027 w 3898347"/>
              <a:gd name="connsiteY34" fmla="*/ 3816906 h 4275540"/>
              <a:gd name="connsiteX35" fmla="*/ 3369507 w 3898347"/>
              <a:gd name="connsiteY35" fmla="*/ 3825563 h 4275540"/>
              <a:gd name="connsiteX36" fmla="*/ 3324491 w 3898347"/>
              <a:gd name="connsiteY36" fmla="*/ 3832006 h 4275540"/>
              <a:gd name="connsiteX37" fmla="*/ 3244235 w 3898347"/>
              <a:gd name="connsiteY37" fmla="*/ 3834376 h 4275540"/>
              <a:gd name="connsiteX38" fmla="*/ 3226507 w 3898347"/>
              <a:gd name="connsiteY38" fmla="*/ 3820131 h 4275540"/>
              <a:gd name="connsiteX39" fmla="*/ 3191688 w 3898347"/>
              <a:gd name="connsiteY39" fmla="*/ 3837359 h 4275540"/>
              <a:gd name="connsiteX40" fmla="*/ 3185553 w 3898347"/>
              <a:gd name="connsiteY40" fmla="*/ 3859030 h 4275540"/>
              <a:gd name="connsiteX41" fmla="*/ 3090188 w 3898347"/>
              <a:gd name="connsiteY41" fmla="*/ 3855036 h 4275540"/>
              <a:gd name="connsiteX42" fmla="*/ 3031422 w 3898347"/>
              <a:gd name="connsiteY42" fmla="*/ 3858298 h 4275540"/>
              <a:gd name="connsiteX43" fmla="*/ 2996288 w 3898347"/>
              <a:gd name="connsiteY43" fmla="*/ 3860020 h 4275540"/>
              <a:gd name="connsiteX44" fmla="*/ 2901661 w 3898347"/>
              <a:gd name="connsiteY44" fmla="*/ 3882243 h 4275540"/>
              <a:gd name="connsiteX45" fmla="*/ 2782141 w 3898347"/>
              <a:gd name="connsiteY45" fmla="*/ 3932983 h 4275540"/>
              <a:gd name="connsiteX46" fmla="*/ 2749597 w 3898347"/>
              <a:gd name="connsiteY46" fmla="*/ 3956746 h 4275540"/>
              <a:gd name="connsiteX47" fmla="*/ 2730493 w 3898347"/>
              <a:gd name="connsiteY47" fmla="*/ 3955236 h 4275540"/>
              <a:gd name="connsiteX48" fmla="*/ 2707507 w 3898347"/>
              <a:gd name="connsiteY48" fmla="*/ 3947771 h 4275540"/>
              <a:gd name="connsiteX49" fmla="*/ 2701937 w 3898347"/>
              <a:gd name="connsiteY49" fmla="*/ 3950565 h 4275540"/>
              <a:gd name="connsiteX50" fmla="*/ 2679435 w 3898347"/>
              <a:gd name="connsiteY50" fmla="*/ 3949768 h 4275540"/>
              <a:gd name="connsiteX51" fmla="*/ 2667352 w 3898347"/>
              <a:gd name="connsiteY51" fmla="*/ 3942821 h 4275540"/>
              <a:gd name="connsiteX52" fmla="*/ 2657096 w 3898347"/>
              <a:gd name="connsiteY52" fmla="*/ 3953571 h 4275540"/>
              <a:gd name="connsiteX53" fmla="*/ 2655161 w 3898347"/>
              <a:gd name="connsiteY53" fmla="*/ 3962216 h 4275540"/>
              <a:gd name="connsiteX54" fmla="*/ 2638604 w 3898347"/>
              <a:gd name="connsiteY54" fmla="*/ 3955936 h 4275540"/>
              <a:gd name="connsiteX55" fmla="*/ 2626185 w 3898347"/>
              <a:gd name="connsiteY55" fmla="*/ 3962937 h 4275540"/>
              <a:gd name="connsiteX56" fmla="*/ 2614077 w 3898347"/>
              <a:gd name="connsiteY56" fmla="*/ 3955576 h 4275540"/>
              <a:gd name="connsiteX57" fmla="*/ 2609403 w 3898347"/>
              <a:gd name="connsiteY57" fmla="*/ 3956215 h 4275540"/>
              <a:gd name="connsiteX58" fmla="*/ 2597896 w 3898347"/>
              <a:gd name="connsiteY58" fmla="*/ 3958939 h 4275540"/>
              <a:gd name="connsiteX59" fmla="*/ 2578251 w 3898347"/>
              <a:gd name="connsiteY59" fmla="*/ 3965812 h 4275540"/>
              <a:gd name="connsiteX60" fmla="*/ 2571961 w 3898347"/>
              <a:gd name="connsiteY60" fmla="*/ 3966278 h 4275540"/>
              <a:gd name="connsiteX61" fmla="*/ 2559399 w 3898347"/>
              <a:gd name="connsiteY61" fmla="*/ 3979193 h 4275540"/>
              <a:gd name="connsiteX62" fmla="*/ 2533560 w 3898347"/>
              <a:gd name="connsiteY62" fmla="*/ 3988160 h 4275540"/>
              <a:gd name="connsiteX63" fmla="*/ 2515299 w 3898347"/>
              <a:gd name="connsiteY63" fmla="*/ 4016867 h 4275540"/>
              <a:gd name="connsiteX64" fmla="*/ 2513423 w 3898347"/>
              <a:gd name="connsiteY64" fmla="*/ 4018759 h 4275540"/>
              <a:gd name="connsiteX65" fmla="*/ 2482991 w 3898347"/>
              <a:gd name="connsiteY65" fmla="*/ 4012935 h 4275540"/>
              <a:gd name="connsiteX66" fmla="*/ 2446940 w 3898347"/>
              <a:gd name="connsiteY66" fmla="*/ 4021172 h 4275540"/>
              <a:gd name="connsiteX67" fmla="*/ 2404883 w 3898347"/>
              <a:gd name="connsiteY67" fmla="*/ 4024808 h 4275540"/>
              <a:gd name="connsiteX68" fmla="*/ 2373894 w 3898347"/>
              <a:gd name="connsiteY68" fmla="*/ 4023827 h 4275540"/>
              <a:gd name="connsiteX69" fmla="*/ 2297080 w 3898347"/>
              <a:gd name="connsiteY69" fmla="*/ 4040841 h 4275540"/>
              <a:gd name="connsiteX70" fmla="*/ 2170615 w 3898347"/>
              <a:gd name="connsiteY70" fmla="*/ 4077196 h 4275540"/>
              <a:gd name="connsiteX71" fmla="*/ 2143580 w 3898347"/>
              <a:gd name="connsiteY71" fmla="*/ 4083102 h 4275540"/>
              <a:gd name="connsiteX72" fmla="*/ 2119893 w 3898347"/>
              <a:gd name="connsiteY72" fmla="*/ 4080874 h 4275540"/>
              <a:gd name="connsiteX73" fmla="*/ 2114008 w 3898347"/>
              <a:gd name="connsiteY73" fmla="*/ 4073996 h 4275540"/>
              <a:gd name="connsiteX74" fmla="*/ 2099067 w 3898347"/>
              <a:gd name="connsiteY74" fmla="*/ 4076068 h 4275540"/>
              <a:gd name="connsiteX75" fmla="*/ 2095000 w 3898347"/>
              <a:gd name="connsiteY75" fmla="*/ 4075096 h 4275540"/>
              <a:gd name="connsiteX76" fmla="*/ 2071767 w 3898347"/>
              <a:gd name="connsiteY76" fmla="*/ 4071044 h 4275540"/>
              <a:gd name="connsiteX77" fmla="*/ 2024486 w 3898347"/>
              <a:gd name="connsiteY77" fmla="*/ 4100276 h 4275540"/>
              <a:gd name="connsiteX78" fmla="*/ 1964411 w 3898347"/>
              <a:gd name="connsiteY78" fmla="*/ 4105069 h 4275540"/>
              <a:gd name="connsiteX79" fmla="*/ 1739945 w 3898347"/>
              <a:gd name="connsiteY79" fmla="*/ 4171795 h 4275540"/>
              <a:gd name="connsiteX80" fmla="*/ 1610556 w 3898347"/>
              <a:gd name="connsiteY80" fmla="*/ 4167701 h 4275540"/>
              <a:gd name="connsiteX81" fmla="*/ 1553623 w 3898347"/>
              <a:gd name="connsiteY81" fmla="*/ 4236045 h 4275540"/>
              <a:gd name="connsiteX82" fmla="*/ 1548640 w 3898347"/>
              <a:gd name="connsiteY82" fmla="*/ 4238297 h 4275540"/>
              <a:gd name="connsiteX83" fmla="*/ 1530136 w 3898347"/>
              <a:gd name="connsiteY83" fmla="*/ 4227121 h 4275540"/>
              <a:gd name="connsiteX84" fmla="*/ 1508787 w 3898347"/>
              <a:gd name="connsiteY84" fmla="*/ 4234213 h 4275540"/>
              <a:gd name="connsiteX85" fmla="*/ 1488914 w 3898347"/>
              <a:gd name="connsiteY85" fmla="*/ 4241772 h 4275540"/>
              <a:gd name="connsiteX86" fmla="*/ 1488999 w 3898347"/>
              <a:gd name="connsiteY86" fmla="*/ 4251186 h 4275540"/>
              <a:gd name="connsiteX87" fmla="*/ 1475364 w 3898347"/>
              <a:gd name="connsiteY87" fmla="*/ 4248364 h 4275540"/>
              <a:gd name="connsiteX88" fmla="*/ 1457275 w 3898347"/>
              <a:gd name="connsiteY88" fmla="*/ 4252863 h 4275540"/>
              <a:gd name="connsiteX89" fmla="*/ 1448085 w 3898347"/>
              <a:gd name="connsiteY89" fmla="*/ 4248391 h 4275540"/>
              <a:gd name="connsiteX90" fmla="*/ 1315306 w 3898347"/>
              <a:gd name="connsiteY90" fmla="*/ 4237004 h 4275540"/>
              <a:gd name="connsiteX91" fmla="*/ 1272434 w 3898347"/>
              <a:gd name="connsiteY91" fmla="*/ 4244958 h 4275540"/>
              <a:gd name="connsiteX92" fmla="*/ 1231567 w 3898347"/>
              <a:gd name="connsiteY92" fmla="*/ 4219356 h 4275540"/>
              <a:gd name="connsiteX93" fmla="*/ 1216643 w 3898347"/>
              <a:gd name="connsiteY93" fmla="*/ 4229828 h 4275540"/>
              <a:gd name="connsiteX94" fmla="*/ 1214101 w 3898347"/>
              <a:gd name="connsiteY94" fmla="*/ 4231991 h 4275540"/>
              <a:gd name="connsiteX95" fmla="*/ 1203193 w 3898347"/>
              <a:gd name="connsiteY95" fmla="*/ 4232867 h 4275540"/>
              <a:gd name="connsiteX96" fmla="*/ 1201049 w 3898347"/>
              <a:gd name="connsiteY96" fmla="*/ 4242842 h 4275540"/>
              <a:gd name="connsiteX97" fmla="*/ 1185298 w 3898347"/>
              <a:gd name="connsiteY97" fmla="*/ 4251133 h 4275540"/>
              <a:gd name="connsiteX98" fmla="*/ 1164955 w 3898347"/>
              <a:gd name="connsiteY98" fmla="*/ 4250027 h 4275540"/>
              <a:gd name="connsiteX99" fmla="*/ 1067357 w 3898347"/>
              <a:gd name="connsiteY99" fmla="*/ 4233908 h 4275540"/>
              <a:gd name="connsiteX100" fmla="*/ 1009492 w 3898347"/>
              <a:gd name="connsiteY100" fmla="*/ 4230455 h 4275540"/>
              <a:gd name="connsiteX101" fmla="*/ 988345 w 3898347"/>
              <a:gd name="connsiteY101" fmla="*/ 4238880 h 4275540"/>
              <a:gd name="connsiteX102" fmla="*/ 958251 w 3898347"/>
              <a:gd name="connsiteY102" fmla="*/ 4244100 h 4275540"/>
              <a:gd name="connsiteX103" fmla="*/ 905785 w 3898347"/>
              <a:gd name="connsiteY103" fmla="*/ 4260845 h 4275540"/>
              <a:gd name="connsiteX104" fmla="*/ 834176 w 3898347"/>
              <a:gd name="connsiteY104" fmla="*/ 4270241 h 4275540"/>
              <a:gd name="connsiteX105" fmla="*/ 778474 w 3898347"/>
              <a:gd name="connsiteY105" fmla="*/ 4235526 h 4275540"/>
              <a:gd name="connsiteX106" fmla="*/ 774418 w 3898347"/>
              <a:gd name="connsiteY106" fmla="*/ 4242583 h 4275540"/>
              <a:gd name="connsiteX107" fmla="*/ 737705 w 3898347"/>
              <a:gd name="connsiteY107" fmla="*/ 4238891 h 4275540"/>
              <a:gd name="connsiteX108" fmla="*/ 627717 w 3898347"/>
              <a:gd name="connsiteY108" fmla="*/ 4207629 h 4275540"/>
              <a:gd name="connsiteX109" fmla="*/ 533391 w 3898347"/>
              <a:gd name="connsiteY109" fmla="*/ 4170035 h 4275540"/>
              <a:gd name="connsiteX110" fmla="*/ 508621 w 3898347"/>
              <a:gd name="connsiteY110" fmla="*/ 4176044 h 4275540"/>
              <a:gd name="connsiteX111" fmla="*/ 467082 w 3898347"/>
              <a:gd name="connsiteY111" fmla="*/ 4185616 h 4275540"/>
              <a:gd name="connsiteX112" fmla="*/ 437646 w 3898347"/>
              <a:gd name="connsiteY112" fmla="*/ 4212658 h 4275540"/>
              <a:gd name="connsiteX113" fmla="*/ 402271 w 3898347"/>
              <a:gd name="connsiteY113" fmla="*/ 4212774 h 4275540"/>
              <a:gd name="connsiteX114" fmla="*/ 391968 w 3898347"/>
              <a:gd name="connsiteY114" fmla="*/ 4187073 h 4275540"/>
              <a:gd name="connsiteX115" fmla="*/ 354806 w 3898347"/>
              <a:gd name="connsiteY115" fmla="*/ 4195545 h 4275540"/>
              <a:gd name="connsiteX116" fmla="*/ 298662 w 3898347"/>
              <a:gd name="connsiteY116" fmla="*/ 4211227 h 4275540"/>
              <a:gd name="connsiteX117" fmla="*/ 265740 w 3898347"/>
              <a:gd name="connsiteY117" fmla="*/ 4213623 h 4275540"/>
              <a:gd name="connsiteX118" fmla="*/ 176403 w 3898347"/>
              <a:gd name="connsiteY118" fmla="*/ 4227393 h 4275540"/>
              <a:gd name="connsiteX119" fmla="*/ 82528 w 3898347"/>
              <a:gd name="connsiteY119" fmla="*/ 4275540 h 4275540"/>
              <a:gd name="connsiteX120" fmla="*/ 19464 w 3898347"/>
              <a:gd name="connsiteY120" fmla="*/ 4256103 h 4275540"/>
              <a:gd name="connsiteX121" fmla="*/ 0 w 3898347"/>
              <a:gd name="connsiteY121" fmla="*/ 4221939 h 4275540"/>
              <a:gd name="connsiteX122" fmla="*/ 0 w 3898347"/>
              <a:gd name="connsiteY122" fmla="*/ 15850 h 4275540"/>
              <a:gd name="connsiteX123" fmla="*/ 3898347 w 3898347"/>
              <a:gd name="connsiteY123" fmla="*/ 0 h 4275540"/>
              <a:gd name="connsiteX0" fmla="*/ 3898347 w 3898347"/>
              <a:gd name="connsiteY0" fmla="*/ 0 h 4270358"/>
              <a:gd name="connsiteX1" fmla="*/ 3898347 w 3898347"/>
              <a:gd name="connsiteY1" fmla="*/ 3834445 h 4270358"/>
              <a:gd name="connsiteX2" fmla="*/ 3892314 w 3898347"/>
              <a:gd name="connsiteY2" fmla="*/ 3832951 h 4270358"/>
              <a:gd name="connsiteX3" fmla="*/ 3851953 w 3898347"/>
              <a:gd name="connsiteY3" fmla="*/ 3802983 h 4270358"/>
              <a:gd name="connsiteX4" fmla="*/ 3836418 w 3898347"/>
              <a:gd name="connsiteY4" fmla="*/ 3811513 h 4270358"/>
              <a:gd name="connsiteX5" fmla="*/ 3833758 w 3898347"/>
              <a:gd name="connsiteY5" fmla="*/ 3813341 h 4270358"/>
              <a:gd name="connsiteX6" fmla="*/ 3822673 w 3898347"/>
              <a:gd name="connsiteY6" fmla="*/ 3812913 h 4270358"/>
              <a:gd name="connsiteX7" fmla="*/ 3820104 w 3898347"/>
              <a:gd name="connsiteY7" fmla="*/ 3822466 h 4270358"/>
              <a:gd name="connsiteX8" fmla="*/ 3803816 w 3898347"/>
              <a:gd name="connsiteY8" fmla="*/ 3828757 h 4270358"/>
              <a:gd name="connsiteX9" fmla="*/ 3729936 w 3898347"/>
              <a:gd name="connsiteY9" fmla="*/ 3815386 h 4270358"/>
              <a:gd name="connsiteX10" fmla="*/ 3726018 w 3898347"/>
              <a:gd name="connsiteY10" fmla="*/ 3815100 h 4270358"/>
              <a:gd name="connsiteX11" fmla="*/ 3725413 w 3898347"/>
              <a:gd name="connsiteY11" fmla="*/ 3814615 h 4270358"/>
              <a:gd name="connsiteX12" fmla="*/ 3713801 w 3898347"/>
              <a:gd name="connsiteY12" fmla="*/ 3811018 h 4270358"/>
              <a:gd name="connsiteX13" fmla="*/ 3709087 w 3898347"/>
              <a:gd name="connsiteY13" fmla="*/ 3813195 h 4270358"/>
              <a:gd name="connsiteX14" fmla="*/ 3698038 w 3898347"/>
              <a:gd name="connsiteY14" fmla="*/ 3806182 h 4270358"/>
              <a:gd name="connsiteX15" fmla="*/ 3662227 w 3898347"/>
              <a:gd name="connsiteY15" fmla="*/ 3807761 h 4270358"/>
              <a:gd name="connsiteX16" fmla="*/ 3659872 w 3898347"/>
              <a:gd name="connsiteY16" fmla="*/ 3805524 h 4270358"/>
              <a:gd name="connsiteX17" fmla="*/ 3643454 w 3898347"/>
              <a:gd name="connsiteY17" fmla="*/ 3794831 h 4270358"/>
              <a:gd name="connsiteX18" fmla="*/ 3624789 w 3898347"/>
              <a:gd name="connsiteY18" fmla="*/ 3803185 h 4270358"/>
              <a:gd name="connsiteX19" fmla="*/ 3602327 w 3898347"/>
              <a:gd name="connsiteY19" fmla="*/ 3794616 h 4270358"/>
              <a:gd name="connsiteX20" fmla="*/ 3596645 w 3898347"/>
              <a:gd name="connsiteY20" fmla="*/ 3797108 h 4270358"/>
              <a:gd name="connsiteX21" fmla="*/ 3574144 w 3898347"/>
              <a:gd name="connsiteY21" fmla="*/ 3795108 h 4270358"/>
              <a:gd name="connsiteX22" fmla="*/ 3562310 w 3898347"/>
              <a:gd name="connsiteY22" fmla="*/ 3787534 h 4270358"/>
              <a:gd name="connsiteX23" fmla="*/ 3551635 w 3898347"/>
              <a:gd name="connsiteY23" fmla="*/ 3797705 h 4270358"/>
              <a:gd name="connsiteX24" fmla="*/ 3542668 w 3898347"/>
              <a:gd name="connsiteY24" fmla="*/ 3803283 h 4270358"/>
              <a:gd name="connsiteX25" fmla="*/ 3533033 w 3898347"/>
              <a:gd name="connsiteY25" fmla="*/ 3799071 h 4270358"/>
              <a:gd name="connsiteX26" fmla="*/ 3521726 w 3898347"/>
              <a:gd name="connsiteY26" fmla="*/ 3804691 h 4270358"/>
              <a:gd name="connsiteX27" fmla="*/ 3520080 w 3898347"/>
              <a:gd name="connsiteY27" fmla="*/ 3805210 h 4270358"/>
              <a:gd name="connsiteX28" fmla="*/ 3508491 w 3898347"/>
              <a:gd name="connsiteY28" fmla="*/ 3797398 h 4270358"/>
              <a:gd name="connsiteX29" fmla="*/ 3503787 w 3898347"/>
              <a:gd name="connsiteY29" fmla="*/ 3797787 h 4270358"/>
              <a:gd name="connsiteX30" fmla="*/ 3492165 w 3898347"/>
              <a:gd name="connsiteY30" fmla="*/ 3799887 h 4270358"/>
              <a:gd name="connsiteX31" fmla="*/ 3472233 w 3898347"/>
              <a:gd name="connsiteY31" fmla="*/ 3805682 h 4270358"/>
              <a:gd name="connsiteX32" fmla="*/ 3465921 w 3898347"/>
              <a:gd name="connsiteY32" fmla="*/ 3805814 h 4270358"/>
              <a:gd name="connsiteX33" fmla="*/ 3455541 w 3898347"/>
              <a:gd name="connsiteY33" fmla="*/ 3815505 h 4270358"/>
              <a:gd name="connsiteX34" fmla="*/ 3429027 w 3898347"/>
              <a:gd name="connsiteY34" fmla="*/ 3816906 h 4270358"/>
              <a:gd name="connsiteX35" fmla="*/ 3369507 w 3898347"/>
              <a:gd name="connsiteY35" fmla="*/ 3825563 h 4270358"/>
              <a:gd name="connsiteX36" fmla="*/ 3324491 w 3898347"/>
              <a:gd name="connsiteY36" fmla="*/ 3832006 h 4270358"/>
              <a:gd name="connsiteX37" fmla="*/ 3244235 w 3898347"/>
              <a:gd name="connsiteY37" fmla="*/ 3834376 h 4270358"/>
              <a:gd name="connsiteX38" fmla="*/ 3226507 w 3898347"/>
              <a:gd name="connsiteY38" fmla="*/ 3820131 h 4270358"/>
              <a:gd name="connsiteX39" fmla="*/ 3191688 w 3898347"/>
              <a:gd name="connsiteY39" fmla="*/ 3837359 h 4270358"/>
              <a:gd name="connsiteX40" fmla="*/ 3185553 w 3898347"/>
              <a:gd name="connsiteY40" fmla="*/ 3859030 h 4270358"/>
              <a:gd name="connsiteX41" fmla="*/ 3090188 w 3898347"/>
              <a:gd name="connsiteY41" fmla="*/ 3855036 h 4270358"/>
              <a:gd name="connsiteX42" fmla="*/ 3031422 w 3898347"/>
              <a:gd name="connsiteY42" fmla="*/ 3858298 h 4270358"/>
              <a:gd name="connsiteX43" fmla="*/ 2996288 w 3898347"/>
              <a:gd name="connsiteY43" fmla="*/ 3860020 h 4270358"/>
              <a:gd name="connsiteX44" fmla="*/ 2901661 w 3898347"/>
              <a:gd name="connsiteY44" fmla="*/ 3882243 h 4270358"/>
              <a:gd name="connsiteX45" fmla="*/ 2782141 w 3898347"/>
              <a:gd name="connsiteY45" fmla="*/ 3932983 h 4270358"/>
              <a:gd name="connsiteX46" fmla="*/ 2749597 w 3898347"/>
              <a:gd name="connsiteY46" fmla="*/ 3956746 h 4270358"/>
              <a:gd name="connsiteX47" fmla="*/ 2730493 w 3898347"/>
              <a:gd name="connsiteY47" fmla="*/ 3955236 h 4270358"/>
              <a:gd name="connsiteX48" fmla="*/ 2707507 w 3898347"/>
              <a:gd name="connsiteY48" fmla="*/ 3947771 h 4270358"/>
              <a:gd name="connsiteX49" fmla="*/ 2701937 w 3898347"/>
              <a:gd name="connsiteY49" fmla="*/ 3950565 h 4270358"/>
              <a:gd name="connsiteX50" fmla="*/ 2679435 w 3898347"/>
              <a:gd name="connsiteY50" fmla="*/ 3949768 h 4270358"/>
              <a:gd name="connsiteX51" fmla="*/ 2667352 w 3898347"/>
              <a:gd name="connsiteY51" fmla="*/ 3942821 h 4270358"/>
              <a:gd name="connsiteX52" fmla="*/ 2657096 w 3898347"/>
              <a:gd name="connsiteY52" fmla="*/ 3953571 h 4270358"/>
              <a:gd name="connsiteX53" fmla="*/ 2655161 w 3898347"/>
              <a:gd name="connsiteY53" fmla="*/ 3962216 h 4270358"/>
              <a:gd name="connsiteX54" fmla="*/ 2638604 w 3898347"/>
              <a:gd name="connsiteY54" fmla="*/ 3955936 h 4270358"/>
              <a:gd name="connsiteX55" fmla="*/ 2626185 w 3898347"/>
              <a:gd name="connsiteY55" fmla="*/ 3962937 h 4270358"/>
              <a:gd name="connsiteX56" fmla="*/ 2614077 w 3898347"/>
              <a:gd name="connsiteY56" fmla="*/ 3955576 h 4270358"/>
              <a:gd name="connsiteX57" fmla="*/ 2609403 w 3898347"/>
              <a:gd name="connsiteY57" fmla="*/ 3956215 h 4270358"/>
              <a:gd name="connsiteX58" fmla="*/ 2597896 w 3898347"/>
              <a:gd name="connsiteY58" fmla="*/ 3958939 h 4270358"/>
              <a:gd name="connsiteX59" fmla="*/ 2578251 w 3898347"/>
              <a:gd name="connsiteY59" fmla="*/ 3965812 h 4270358"/>
              <a:gd name="connsiteX60" fmla="*/ 2571961 w 3898347"/>
              <a:gd name="connsiteY60" fmla="*/ 3966278 h 4270358"/>
              <a:gd name="connsiteX61" fmla="*/ 2559399 w 3898347"/>
              <a:gd name="connsiteY61" fmla="*/ 3979193 h 4270358"/>
              <a:gd name="connsiteX62" fmla="*/ 2533560 w 3898347"/>
              <a:gd name="connsiteY62" fmla="*/ 3988160 h 4270358"/>
              <a:gd name="connsiteX63" fmla="*/ 2515299 w 3898347"/>
              <a:gd name="connsiteY63" fmla="*/ 4016867 h 4270358"/>
              <a:gd name="connsiteX64" fmla="*/ 2513423 w 3898347"/>
              <a:gd name="connsiteY64" fmla="*/ 4018759 h 4270358"/>
              <a:gd name="connsiteX65" fmla="*/ 2482991 w 3898347"/>
              <a:gd name="connsiteY65" fmla="*/ 4012935 h 4270358"/>
              <a:gd name="connsiteX66" fmla="*/ 2446940 w 3898347"/>
              <a:gd name="connsiteY66" fmla="*/ 4021172 h 4270358"/>
              <a:gd name="connsiteX67" fmla="*/ 2404883 w 3898347"/>
              <a:gd name="connsiteY67" fmla="*/ 4024808 h 4270358"/>
              <a:gd name="connsiteX68" fmla="*/ 2373894 w 3898347"/>
              <a:gd name="connsiteY68" fmla="*/ 4023827 h 4270358"/>
              <a:gd name="connsiteX69" fmla="*/ 2297080 w 3898347"/>
              <a:gd name="connsiteY69" fmla="*/ 4040841 h 4270358"/>
              <a:gd name="connsiteX70" fmla="*/ 2170615 w 3898347"/>
              <a:gd name="connsiteY70" fmla="*/ 4077196 h 4270358"/>
              <a:gd name="connsiteX71" fmla="*/ 2143580 w 3898347"/>
              <a:gd name="connsiteY71" fmla="*/ 4083102 h 4270358"/>
              <a:gd name="connsiteX72" fmla="*/ 2119893 w 3898347"/>
              <a:gd name="connsiteY72" fmla="*/ 4080874 h 4270358"/>
              <a:gd name="connsiteX73" fmla="*/ 2114008 w 3898347"/>
              <a:gd name="connsiteY73" fmla="*/ 4073996 h 4270358"/>
              <a:gd name="connsiteX74" fmla="*/ 2099067 w 3898347"/>
              <a:gd name="connsiteY74" fmla="*/ 4076068 h 4270358"/>
              <a:gd name="connsiteX75" fmla="*/ 2095000 w 3898347"/>
              <a:gd name="connsiteY75" fmla="*/ 4075096 h 4270358"/>
              <a:gd name="connsiteX76" fmla="*/ 2071767 w 3898347"/>
              <a:gd name="connsiteY76" fmla="*/ 4071044 h 4270358"/>
              <a:gd name="connsiteX77" fmla="*/ 2024486 w 3898347"/>
              <a:gd name="connsiteY77" fmla="*/ 4100276 h 4270358"/>
              <a:gd name="connsiteX78" fmla="*/ 1964411 w 3898347"/>
              <a:gd name="connsiteY78" fmla="*/ 4105069 h 4270358"/>
              <a:gd name="connsiteX79" fmla="*/ 1739945 w 3898347"/>
              <a:gd name="connsiteY79" fmla="*/ 4171795 h 4270358"/>
              <a:gd name="connsiteX80" fmla="*/ 1610556 w 3898347"/>
              <a:gd name="connsiteY80" fmla="*/ 4167701 h 4270358"/>
              <a:gd name="connsiteX81" fmla="*/ 1553623 w 3898347"/>
              <a:gd name="connsiteY81" fmla="*/ 4236045 h 4270358"/>
              <a:gd name="connsiteX82" fmla="*/ 1548640 w 3898347"/>
              <a:gd name="connsiteY82" fmla="*/ 4238297 h 4270358"/>
              <a:gd name="connsiteX83" fmla="*/ 1530136 w 3898347"/>
              <a:gd name="connsiteY83" fmla="*/ 4227121 h 4270358"/>
              <a:gd name="connsiteX84" fmla="*/ 1508787 w 3898347"/>
              <a:gd name="connsiteY84" fmla="*/ 4234213 h 4270358"/>
              <a:gd name="connsiteX85" fmla="*/ 1488914 w 3898347"/>
              <a:gd name="connsiteY85" fmla="*/ 4241772 h 4270358"/>
              <a:gd name="connsiteX86" fmla="*/ 1488999 w 3898347"/>
              <a:gd name="connsiteY86" fmla="*/ 4251186 h 4270358"/>
              <a:gd name="connsiteX87" fmla="*/ 1475364 w 3898347"/>
              <a:gd name="connsiteY87" fmla="*/ 4248364 h 4270358"/>
              <a:gd name="connsiteX88" fmla="*/ 1457275 w 3898347"/>
              <a:gd name="connsiteY88" fmla="*/ 4252863 h 4270358"/>
              <a:gd name="connsiteX89" fmla="*/ 1448085 w 3898347"/>
              <a:gd name="connsiteY89" fmla="*/ 4248391 h 4270358"/>
              <a:gd name="connsiteX90" fmla="*/ 1315306 w 3898347"/>
              <a:gd name="connsiteY90" fmla="*/ 4237004 h 4270358"/>
              <a:gd name="connsiteX91" fmla="*/ 1272434 w 3898347"/>
              <a:gd name="connsiteY91" fmla="*/ 4244958 h 4270358"/>
              <a:gd name="connsiteX92" fmla="*/ 1231567 w 3898347"/>
              <a:gd name="connsiteY92" fmla="*/ 4219356 h 4270358"/>
              <a:gd name="connsiteX93" fmla="*/ 1216643 w 3898347"/>
              <a:gd name="connsiteY93" fmla="*/ 4229828 h 4270358"/>
              <a:gd name="connsiteX94" fmla="*/ 1214101 w 3898347"/>
              <a:gd name="connsiteY94" fmla="*/ 4231991 h 4270358"/>
              <a:gd name="connsiteX95" fmla="*/ 1203193 w 3898347"/>
              <a:gd name="connsiteY95" fmla="*/ 4232867 h 4270358"/>
              <a:gd name="connsiteX96" fmla="*/ 1201049 w 3898347"/>
              <a:gd name="connsiteY96" fmla="*/ 4242842 h 4270358"/>
              <a:gd name="connsiteX97" fmla="*/ 1185298 w 3898347"/>
              <a:gd name="connsiteY97" fmla="*/ 4251133 h 4270358"/>
              <a:gd name="connsiteX98" fmla="*/ 1164955 w 3898347"/>
              <a:gd name="connsiteY98" fmla="*/ 4250027 h 4270358"/>
              <a:gd name="connsiteX99" fmla="*/ 1067357 w 3898347"/>
              <a:gd name="connsiteY99" fmla="*/ 4233908 h 4270358"/>
              <a:gd name="connsiteX100" fmla="*/ 1009492 w 3898347"/>
              <a:gd name="connsiteY100" fmla="*/ 4230455 h 4270358"/>
              <a:gd name="connsiteX101" fmla="*/ 988345 w 3898347"/>
              <a:gd name="connsiteY101" fmla="*/ 4238880 h 4270358"/>
              <a:gd name="connsiteX102" fmla="*/ 958251 w 3898347"/>
              <a:gd name="connsiteY102" fmla="*/ 4244100 h 4270358"/>
              <a:gd name="connsiteX103" fmla="*/ 905785 w 3898347"/>
              <a:gd name="connsiteY103" fmla="*/ 4260845 h 4270358"/>
              <a:gd name="connsiteX104" fmla="*/ 834176 w 3898347"/>
              <a:gd name="connsiteY104" fmla="*/ 4270241 h 4270358"/>
              <a:gd name="connsiteX105" fmla="*/ 778474 w 3898347"/>
              <a:gd name="connsiteY105" fmla="*/ 4235526 h 4270358"/>
              <a:gd name="connsiteX106" fmla="*/ 774418 w 3898347"/>
              <a:gd name="connsiteY106" fmla="*/ 4242583 h 4270358"/>
              <a:gd name="connsiteX107" fmla="*/ 737705 w 3898347"/>
              <a:gd name="connsiteY107" fmla="*/ 4238891 h 4270358"/>
              <a:gd name="connsiteX108" fmla="*/ 627717 w 3898347"/>
              <a:gd name="connsiteY108" fmla="*/ 4207629 h 4270358"/>
              <a:gd name="connsiteX109" fmla="*/ 533391 w 3898347"/>
              <a:gd name="connsiteY109" fmla="*/ 4170035 h 4270358"/>
              <a:gd name="connsiteX110" fmla="*/ 508621 w 3898347"/>
              <a:gd name="connsiteY110" fmla="*/ 4176044 h 4270358"/>
              <a:gd name="connsiteX111" fmla="*/ 467082 w 3898347"/>
              <a:gd name="connsiteY111" fmla="*/ 4185616 h 4270358"/>
              <a:gd name="connsiteX112" fmla="*/ 437646 w 3898347"/>
              <a:gd name="connsiteY112" fmla="*/ 4212658 h 4270358"/>
              <a:gd name="connsiteX113" fmla="*/ 402271 w 3898347"/>
              <a:gd name="connsiteY113" fmla="*/ 4212774 h 4270358"/>
              <a:gd name="connsiteX114" fmla="*/ 391968 w 3898347"/>
              <a:gd name="connsiteY114" fmla="*/ 4187073 h 4270358"/>
              <a:gd name="connsiteX115" fmla="*/ 354806 w 3898347"/>
              <a:gd name="connsiteY115" fmla="*/ 4195545 h 4270358"/>
              <a:gd name="connsiteX116" fmla="*/ 298662 w 3898347"/>
              <a:gd name="connsiteY116" fmla="*/ 4211227 h 4270358"/>
              <a:gd name="connsiteX117" fmla="*/ 265740 w 3898347"/>
              <a:gd name="connsiteY117" fmla="*/ 4213623 h 4270358"/>
              <a:gd name="connsiteX118" fmla="*/ 176403 w 3898347"/>
              <a:gd name="connsiteY118" fmla="*/ 4227393 h 4270358"/>
              <a:gd name="connsiteX119" fmla="*/ 82528 w 3898347"/>
              <a:gd name="connsiteY119" fmla="*/ 4243774 h 4270358"/>
              <a:gd name="connsiteX120" fmla="*/ 19464 w 3898347"/>
              <a:gd name="connsiteY120" fmla="*/ 4256103 h 4270358"/>
              <a:gd name="connsiteX121" fmla="*/ 0 w 3898347"/>
              <a:gd name="connsiteY121" fmla="*/ 4221939 h 4270358"/>
              <a:gd name="connsiteX122" fmla="*/ 0 w 3898347"/>
              <a:gd name="connsiteY122" fmla="*/ 15850 h 4270358"/>
              <a:gd name="connsiteX123" fmla="*/ 3898347 w 3898347"/>
              <a:gd name="connsiteY123" fmla="*/ 0 h 4270358"/>
              <a:gd name="connsiteX0" fmla="*/ 3898347 w 3898347"/>
              <a:gd name="connsiteY0" fmla="*/ 0 h 4270358"/>
              <a:gd name="connsiteX1" fmla="*/ 3898347 w 3898347"/>
              <a:gd name="connsiteY1" fmla="*/ 3834445 h 4270358"/>
              <a:gd name="connsiteX2" fmla="*/ 3892314 w 3898347"/>
              <a:gd name="connsiteY2" fmla="*/ 3832951 h 4270358"/>
              <a:gd name="connsiteX3" fmla="*/ 3851953 w 3898347"/>
              <a:gd name="connsiteY3" fmla="*/ 3802983 h 4270358"/>
              <a:gd name="connsiteX4" fmla="*/ 3836418 w 3898347"/>
              <a:gd name="connsiteY4" fmla="*/ 3811513 h 4270358"/>
              <a:gd name="connsiteX5" fmla="*/ 3833758 w 3898347"/>
              <a:gd name="connsiteY5" fmla="*/ 3813341 h 4270358"/>
              <a:gd name="connsiteX6" fmla="*/ 3822673 w 3898347"/>
              <a:gd name="connsiteY6" fmla="*/ 3812913 h 4270358"/>
              <a:gd name="connsiteX7" fmla="*/ 3820104 w 3898347"/>
              <a:gd name="connsiteY7" fmla="*/ 3822466 h 4270358"/>
              <a:gd name="connsiteX8" fmla="*/ 3803816 w 3898347"/>
              <a:gd name="connsiteY8" fmla="*/ 3828757 h 4270358"/>
              <a:gd name="connsiteX9" fmla="*/ 3729936 w 3898347"/>
              <a:gd name="connsiteY9" fmla="*/ 3815386 h 4270358"/>
              <a:gd name="connsiteX10" fmla="*/ 3726018 w 3898347"/>
              <a:gd name="connsiteY10" fmla="*/ 3815100 h 4270358"/>
              <a:gd name="connsiteX11" fmla="*/ 3725413 w 3898347"/>
              <a:gd name="connsiteY11" fmla="*/ 3814615 h 4270358"/>
              <a:gd name="connsiteX12" fmla="*/ 3713801 w 3898347"/>
              <a:gd name="connsiteY12" fmla="*/ 3811018 h 4270358"/>
              <a:gd name="connsiteX13" fmla="*/ 3709087 w 3898347"/>
              <a:gd name="connsiteY13" fmla="*/ 3813195 h 4270358"/>
              <a:gd name="connsiteX14" fmla="*/ 3698038 w 3898347"/>
              <a:gd name="connsiteY14" fmla="*/ 3806182 h 4270358"/>
              <a:gd name="connsiteX15" fmla="*/ 3662227 w 3898347"/>
              <a:gd name="connsiteY15" fmla="*/ 3807761 h 4270358"/>
              <a:gd name="connsiteX16" fmla="*/ 3659872 w 3898347"/>
              <a:gd name="connsiteY16" fmla="*/ 3805524 h 4270358"/>
              <a:gd name="connsiteX17" fmla="*/ 3643454 w 3898347"/>
              <a:gd name="connsiteY17" fmla="*/ 3794831 h 4270358"/>
              <a:gd name="connsiteX18" fmla="*/ 3624789 w 3898347"/>
              <a:gd name="connsiteY18" fmla="*/ 3803185 h 4270358"/>
              <a:gd name="connsiteX19" fmla="*/ 3602327 w 3898347"/>
              <a:gd name="connsiteY19" fmla="*/ 3794616 h 4270358"/>
              <a:gd name="connsiteX20" fmla="*/ 3596645 w 3898347"/>
              <a:gd name="connsiteY20" fmla="*/ 3797108 h 4270358"/>
              <a:gd name="connsiteX21" fmla="*/ 3574144 w 3898347"/>
              <a:gd name="connsiteY21" fmla="*/ 3795108 h 4270358"/>
              <a:gd name="connsiteX22" fmla="*/ 3562310 w 3898347"/>
              <a:gd name="connsiteY22" fmla="*/ 3787534 h 4270358"/>
              <a:gd name="connsiteX23" fmla="*/ 3551635 w 3898347"/>
              <a:gd name="connsiteY23" fmla="*/ 3797705 h 4270358"/>
              <a:gd name="connsiteX24" fmla="*/ 3542668 w 3898347"/>
              <a:gd name="connsiteY24" fmla="*/ 3803283 h 4270358"/>
              <a:gd name="connsiteX25" fmla="*/ 3533033 w 3898347"/>
              <a:gd name="connsiteY25" fmla="*/ 3799071 h 4270358"/>
              <a:gd name="connsiteX26" fmla="*/ 3521726 w 3898347"/>
              <a:gd name="connsiteY26" fmla="*/ 3804691 h 4270358"/>
              <a:gd name="connsiteX27" fmla="*/ 3520080 w 3898347"/>
              <a:gd name="connsiteY27" fmla="*/ 3805210 h 4270358"/>
              <a:gd name="connsiteX28" fmla="*/ 3508491 w 3898347"/>
              <a:gd name="connsiteY28" fmla="*/ 3797398 h 4270358"/>
              <a:gd name="connsiteX29" fmla="*/ 3503787 w 3898347"/>
              <a:gd name="connsiteY29" fmla="*/ 3797787 h 4270358"/>
              <a:gd name="connsiteX30" fmla="*/ 3492165 w 3898347"/>
              <a:gd name="connsiteY30" fmla="*/ 3799887 h 4270358"/>
              <a:gd name="connsiteX31" fmla="*/ 3472233 w 3898347"/>
              <a:gd name="connsiteY31" fmla="*/ 3805682 h 4270358"/>
              <a:gd name="connsiteX32" fmla="*/ 3465921 w 3898347"/>
              <a:gd name="connsiteY32" fmla="*/ 3805814 h 4270358"/>
              <a:gd name="connsiteX33" fmla="*/ 3455541 w 3898347"/>
              <a:gd name="connsiteY33" fmla="*/ 3815505 h 4270358"/>
              <a:gd name="connsiteX34" fmla="*/ 3429027 w 3898347"/>
              <a:gd name="connsiteY34" fmla="*/ 3816906 h 4270358"/>
              <a:gd name="connsiteX35" fmla="*/ 3369507 w 3898347"/>
              <a:gd name="connsiteY35" fmla="*/ 3825563 h 4270358"/>
              <a:gd name="connsiteX36" fmla="*/ 3324491 w 3898347"/>
              <a:gd name="connsiteY36" fmla="*/ 3832006 h 4270358"/>
              <a:gd name="connsiteX37" fmla="*/ 3244235 w 3898347"/>
              <a:gd name="connsiteY37" fmla="*/ 3834376 h 4270358"/>
              <a:gd name="connsiteX38" fmla="*/ 3226507 w 3898347"/>
              <a:gd name="connsiteY38" fmla="*/ 3820131 h 4270358"/>
              <a:gd name="connsiteX39" fmla="*/ 3191688 w 3898347"/>
              <a:gd name="connsiteY39" fmla="*/ 3837359 h 4270358"/>
              <a:gd name="connsiteX40" fmla="*/ 3153779 w 3898347"/>
              <a:gd name="connsiteY40" fmla="*/ 3848439 h 4270358"/>
              <a:gd name="connsiteX41" fmla="*/ 3090188 w 3898347"/>
              <a:gd name="connsiteY41" fmla="*/ 3855036 h 4270358"/>
              <a:gd name="connsiteX42" fmla="*/ 3031422 w 3898347"/>
              <a:gd name="connsiteY42" fmla="*/ 3858298 h 4270358"/>
              <a:gd name="connsiteX43" fmla="*/ 2996288 w 3898347"/>
              <a:gd name="connsiteY43" fmla="*/ 3860020 h 4270358"/>
              <a:gd name="connsiteX44" fmla="*/ 2901661 w 3898347"/>
              <a:gd name="connsiteY44" fmla="*/ 3882243 h 4270358"/>
              <a:gd name="connsiteX45" fmla="*/ 2782141 w 3898347"/>
              <a:gd name="connsiteY45" fmla="*/ 3932983 h 4270358"/>
              <a:gd name="connsiteX46" fmla="*/ 2749597 w 3898347"/>
              <a:gd name="connsiteY46" fmla="*/ 3956746 h 4270358"/>
              <a:gd name="connsiteX47" fmla="*/ 2730493 w 3898347"/>
              <a:gd name="connsiteY47" fmla="*/ 3955236 h 4270358"/>
              <a:gd name="connsiteX48" fmla="*/ 2707507 w 3898347"/>
              <a:gd name="connsiteY48" fmla="*/ 3947771 h 4270358"/>
              <a:gd name="connsiteX49" fmla="*/ 2701937 w 3898347"/>
              <a:gd name="connsiteY49" fmla="*/ 3950565 h 4270358"/>
              <a:gd name="connsiteX50" fmla="*/ 2679435 w 3898347"/>
              <a:gd name="connsiteY50" fmla="*/ 3949768 h 4270358"/>
              <a:gd name="connsiteX51" fmla="*/ 2667352 w 3898347"/>
              <a:gd name="connsiteY51" fmla="*/ 3942821 h 4270358"/>
              <a:gd name="connsiteX52" fmla="*/ 2657096 w 3898347"/>
              <a:gd name="connsiteY52" fmla="*/ 3953571 h 4270358"/>
              <a:gd name="connsiteX53" fmla="*/ 2655161 w 3898347"/>
              <a:gd name="connsiteY53" fmla="*/ 3962216 h 4270358"/>
              <a:gd name="connsiteX54" fmla="*/ 2638604 w 3898347"/>
              <a:gd name="connsiteY54" fmla="*/ 3955936 h 4270358"/>
              <a:gd name="connsiteX55" fmla="*/ 2626185 w 3898347"/>
              <a:gd name="connsiteY55" fmla="*/ 3962937 h 4270358"/>
              <a:gd name="connsiteX56" fmla="*/ 2614077 w 3898347"/>
              <a:gd name="connsiteY56" fmla="*/ 3955576 h 4270358"/>
              <a:gd name="connsiteX57" fmla="*/ 2609403 w 3898347"/>
              <a:gd name="connsiteY57" fmla="*/ 3956215 h 4270358"/>
              <a:gd name="connsiteX58" fmla="*/ 2597896 w 3898347"/>
              <a:gd name="connsiteY58" fmla="*/ 3958939 h 4270358"/>
              <a:gd name="connsiteX59" fmla="*/ 2578251 w 3898347"/>
              <a:gd name="connsiteY59" fmla="*/ 3965812 h 4270358"/>
              <a:gd name="connsiteX60" fmla="*/ 2571961 w 3898347"/>
              <a:gd name="connsiteY60" fmla="*/ 3966278 h 4270358"/>
              <a:gd name="connsiteX61" fmla="*/ 2559399 w 3898347"/>
              <a:gd name="connsiteY61" fmla="*/ 3979193 h 4270358"/>
              <a:gd name="connsiteX62" fmla="*/ 2533560 w 3898347"/>
              <a:gd name="connsiteY62" fmla="*/ 3988160 h 4270358"/>
              <a:gd name="connsiteX63" fmla="*/ 2515299 w 3898347"/>
              <a:gd name="connsiteY63" fmla="*/ 4016867 h 4270358"/>
              <a:gd name="connsiteX64" fmla="*/ 2513423 w 3898347"/>
              <a:gd name="connsiteY64" fmla="*/ 4018759 h 4270358"/>
              <a:gd name="connsiteX65" fmla="*/ 2482991 w 3898347"/>
              <a:gd name="connsiteY65" fmla="*/ 4012935 h 4270358"/>
              <a:gd name="connsiteX66" fmla="*/ 2446940 w 3898347"/>
              <a:gd name="connsiteY66" fmla="*/ 4021172 h 4270358"/>
              <a:gd name="connsiteX67" fmla="*/ 2404883 w 3898347"/>
              <a:gd name="connsiteY67" fmla="*/ 4024808 h 4270358"/>
              <a:gd name="connsiteX68" fmla="*/ 2373894 w 3898347"/>
              <a:gd name="connsiteY68" fmla="*/ 4023827 h 4270358"/>
              <a:gd name="connsiteX69" fmla="*/ 2297080 w 3898347"/>
              <a:gd name="connsiteY69" fmla="*/ 4040841 h 4270358"/>
              <a:gd name="connsiteX70" fmla="*/ 2170615 w 3898347"/>
              <a:gd name="connsiteY70" fmla="*/ 4077196 h 4270358"/>
              <a:gd name="connsiteX71" fmla="*/ 2143580 w 3898347"/>
              <a:gd name="connsiteY71" fmla="*/ 4083102 h 4270358"/>
              <a:gd name="connsiteX72" fmla="*/ 2119893 w 3898347"/>
              <a:gd name="connsiteY72" fmla="*/ 4080874 h 4270358"/>
              <a:gd name="connsiteX73" fmla="*/ 2114008 w 3898347"/>
              <a:gd name="connsiteY73" fmla="*/ 4073996 h 4270358"/>
              <a:gd name="connsiteX74" fmla="*/ 2099067 w 3898347"/>
              <a:gd name="connsiteY74" fmla="*/ 4076068 h 4270358"/>
              <a:gd name="connsiteX75" fmla="*/ 2095000 w 3898347"/>
              <a:gd name="connsiteY75" fmla="*/ 4075096 h 4270358"/>
              <a:gd name="connsiteX76" fmla="*/ 2071767 w 3898347"/>
              <a:gd name="connsiteY76" fmla="*/ 4071044 h 4270358"/>
              <a:gd name="connsiteX77" fmla="*/ 2024486 w 3898347"/>
              <a:gd name="connsiteY77" fmla="*/ 4100276 h 4270358"/>
              <a:gd name="connsiteX78" fmla="*/ 1964411 w 3898347"/>
              <a:gd name="connsiteY78" fmla="*/ 4105069 h 4270358"/>
              <a:gd name="connsiteX79" fmla="*/ 1739945 w 3898347"/>
              <a:gd name="connsiteY79" fmla="*/ 4171795 h 4270358"/>
              <a:gd name="connsiteX80" fmla="*/ 1610556 w 3898347"/>
              <a:gd name="connsiteY80" fmla="*/ 4167701 h 4270358"/>
              <a:gd name="connsiteX81" fmla="*/ 1553623 w 3898347"/>
              <a:gd name="connsiteY81" fmla="*/ 4236045 h 4270358"/>
              <a:gd name="connsiteX82" fmla="*/ 1548640 w 3898347"/>
              <a:gd name="connsiteY82" fmla="*/ 4238297 h 4270358"/>
              <a:gd name="connsiteX83" fmla="*/ 1530136 w 3898347"/>
              <a:gd name="connsiteY83" fmla="*/ 4227121 h 4270358"/>
              <a:gd name="connsiteX84" fmla="*/ 1508787 w 3898347"/>
              <a:gd name="connsiteY84" fmla="*/ 4234213 h 4270358"/>
              <a:gd name="connsiteX85" fmla="*/ 1488914 w 3898347"/>
              <a:gd name="connsiteY85" fmla="*/ 4241772 h 4270358"/>
              <a:gd name="connsiteX86" fmla="*/ 1488999 w 3898347"/>
              <a:gd name="connsiteY86" fmla="*/ 4251186 h 4270358"/>
              <a:gd name="connsiteX87" fmla="*/ 1475364 w 3898347"/>
              <a:gd name="connsiteY87" fmla="*/ 4248364 h 4270358"/>
              <a:gd name="connsiteX88" fmla="*/ 1457275 w 3898347"/>
              <a:gd name="connsiteY88" fmla="*/ 4252863 h 4270358"/>
              <a:gd name="connsiteX89" fmla="*/ 1448085 w 3898347"/>
              <a:gd name="connsiteY89" fmla="*/ 4248391 h 4270358"/>
              <a:gd name="connsiteX90" fmla="*/ 1315306 w 3898347"/>
              <a:gd name="connsiteY90" fmla="*/ 4237004 h 4270358"/>
              <a:gd name="connsiteX91" fmla="*/ 1272434 w 3898347"/>
              <a:gd name="connsiteY91" fmla="*/ 4244958 h 4270358"/>
              <a:gd name="connsiteX92" fmla="*/ 1231567 w 3898347"/>
              <a:gd name="connsiteY92" fmla="*/ 4219356 h 4270358"/>
              <a:gd name="connsiteX93" fmla="*/ 1216643 w 3898347"/>
              <a:gd name="connsiteY93" fmla="*/ 4229828 h 4270358"/>
              <a:gd name="connsiteX94" fmla="*/ 1214101 w 3898347"/>
              <a:gd name="connsiteY94" fmla="*/ 4231991 h 4270358"/>
              <a:gd name="connsiteX95" fmla="*/ 1203193 w 3898347"/>
              <a:gd name="connsiteY95" fmla="*/ 4232867 h 4270358"/>
              <a:gd name="connsiteX96" fmla="*/ 1201049 w 3898347"/>
              <a:gd name="connsiteY96" fmla="*/ 4242842 h 4270358"/>
              <a:gd name="connsiteX97" fmla="*/ 1185298 w 3898347"/>
              <a:gd name="connsiteY97" fmla="*/ 4251133 h 4270358"/>
              <a:gd name="connsiteX98" fmla="*/ 1164955 w 3898347"/>
              <a:gd name="connsiteY98" fmla="*/ 4250027 h 4270358"/>
              <a:gd name="connsiteX99" fmla="*/ 1067357 w 3898347"/>
              <a:gd name="connsiteY99" fmla="*/ 4233908 h 4270358"/>
              <a:gd name="connsiteX100" fmla="*/ 1009492 w 3898347"/>
              <a:gd name="connsiteY100" fmla="*/ 4230455 h 4270358"/>
              <a:gd name="connsiteX101" fmla="*/ 988345 w 3898347"/>
              <a:gd name="connsiteY101" fmla="*/ 4238880 h 4270358"/>
              <a:gd name="connsiteX102" fmla="*/ 958251 w 3898347"/>
              <a:gd name="connsiteY102" fmla="*/ 4244100 h 4270358"/>
              <a:gd name="connsiteX103" fmla="*/ 905785 w 3898347"/>
              <a:gd name="connsiteY103" fmla="*/ 4260845 h 4270358"/>
              <a:gd name="connsiteX104" fmla="*/ 834176 w 3898347"/>
              <a:gd name="connsiteY104" fmla="*/ 4270241 h 4270358"/>
              <a:gd name="connsiteX105" fmla="*/ 778474 w 3898347"/>
              <a:gd name="connsiteY105" fmla="*/ 4235526 h 4270358"/>
              <a:gd name="connsiteX106" fmla="*/ 774418 w 3898347"/>
              <a:gd name="connsiteY106" fmla="*/ 4242583 h 4270358"/>
              <a:gd name="connsiteX107" fmla="*/ 737705 w 3898347"/>
              <a:gd name="connsiteY107" fmla="*/ 4238891 h 4270358"/>
              <a:gd name="connsiteX108" fmla="*/ 627717 w 3898347"/>
              <a:gd name="connsiteY108" fmla="*/ 4207629 h 4270358"/>
              <a:gd name="connsiteX109" fmla="*/ 533391 w 3898347"/>
              <a:gd name="connsiteY109" fmla="*/ 4170035 h 4270358"/>
              <a:gd name="connsiteX110" fmla="*/ 508621 w 3898347"/>
              <a:gd name="connsiteY110" fmla="*/ 4176044 h 4270358"/>
              <a:gd name="connsiteX111" fmla="*/ 467082 w 3898347"/>
              <a:gd name="connsiteY111" fmla="*/ 4185616 h 4270358"/>
              <a:gd name="connsiteX112" fmla="*/ 437646 w 3898347"/>
              <a:gd name="connsiteY112" fmla="*/ 4212658 h 4270358"/>
              <a:gd name="connsiteX113" fmla="*/ 402271 w 3898347"/>
              <a:gd name="connsiteY113" fmla="*/ 4212774 h 4270358"/>
              <a:gd name="connsiteX114" fmla="*/ 391968 w 3898347"/>
              <a:gd name="connsiteY114" fmla="*/ 4187073 h 4270358"/>
              <a:gd name="connsiteX115" fmla="*/ 354806 w 3898347"/>
              <a:gd name="connsiteY115" fmla="*/ 4195545 h 4270358"/>
              <a:gd name="connsiteX116" fmla="*/ 298662 w 3898347"/>
              <a:gd name="connsiteY116" fmla="*/ 4211227 h 4270358"/>
              <a:gd name="connsiteX117" fmla="*/ 265740 w 3898347"/>
              <a:gd name="connsiteY117" fmla="*/ 4213623 h 4270358"/>
              <a:gd name="connsiteX118" fmla="*/ 176403 w 3898347"/>
              <a:gd name="connsiteY118" fmla="*/ 4227393 h 4270358"/>
              <a:gd name="connsiteX119" fmla="*/ 82528 w 3898347"/>
              <a:gd name="connsiteY119" fmla="*/ 4243774 h 4270358"/>
              <a:gd name="connsiteX120" fmla="*/ 19464 w 3898347"/>
              <a:gd name="connsiteY120" fmla="*/ 4256103 h 4270358"/>
              <a:gd name="connsiteX121" fmla="*/ 0 w 3898347"/>
              <a:gd name="connsiteY121" fmla="*/ 4221939 h 4270358"/>
              <a:gd name="connsiteX122" fmla="*/ 0 w 3898347"/>
              <a:gd name="connsiteY122" fmla="*/ 15850 h 4270358"/>
              <a:gd name="connsiteX123" fmla="*/ 3898347 w 3898347"/>
              <a:gd name="connsiteY123" fmla="*/ 0 h 4270358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10556 w 3898347"/>
              <a:gd name="connsiteY80" fmla="*/ 4167701 h 4260845"/>
              <a:gd name="connsiteX81" fmla="*/ 1553623 w 3898347"/>
              <a:gd name="connsiteY81" fmla="*/ 4236045 h 4260845"/>
              <a:gd name="connsiteX82" fmla="*/ 1548640 w 3898347"/>
              <a:gd name="connsiteY82" fmla="*/ 4238297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33391 w 3898347"/>
              <a:gd name="connsiteY109" fmla="*/ 4170035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54806 w 3898347"/>
              <a:gd name="connsiteY115" fmla="*/ 4195545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10556 w 3898347"/>
              <a:gd name="connsiteY80" fmla="*/ 4167701 h 4260845"/>
              <a:gd name="connsiteX81" fmla="*/ 1553623 w 3898347"/>
              <a:gd name="connsiteY81" fmla="*/ 4236045 h 4260845"/>
              <a:gd name="connsiteX82" fmla="*/ 1548640 w 3898347"/>
              <a:gd name="connsiteY82" fmla="*/ 4238297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54806 w 3898347"/>
              <a:gd name="connsiteY115" fmla="*/ 4195545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10556 w 3898347"/>
              <a:gd name="connsiteY80" fmla="*/ 4167701 h 4260845"/>
              <a:gd name="connsiteX81" fmla="*/ 1553623 w 3898347"/>
              <a:gd name="connsiteY81" fmla="*/ 4236045 h 4260845"/>
              <a:gd name="connsiteX82" fmla="*/ 1548640 w 3898347"/>
              <a:gd name="connsiteY82" fmla="*/ 4238297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10556 w 3898347"/>
              <a:gd name="connsiteY80" fmla="*/ 4167701 h 4260845"/>
              <a:gd name="connsiteX81" fmla="*/ 1553623 w 3898347"/>
              <a:gd name="connsiteY81" fmla="*/ 4236045 h 4260845"/>
              <a:gd name="connsiteX82" fmla="*/ 1548640 w 3898347"/>
              <a:gd name="connsiteY82" fmla="*/ 4238297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91255"/>
              <a:gd name="connsiteX1" fmla="*/ 3898347 w 3898347"/>
              <a:gd name="connsiteY1" fmla="*/ 3834445 h 4291255"/>
              <a:gd name="connsiteX2" fmla="*/ 3892314 w 3898347"/>
              <a:gd name="connsiteY2" fmla="*/ 3832951 h 4291255"/>
              <a:gd name="connsiteX3" fmla="*/ 3851953 w 3898347"/>
              <a:gd name="connsiteY3" fmla="*/ 3802983 h 4291255"/>
              <a:gd name="connsiteX4" fmla="*/ 3836418 w 3898347"/>
              <a:gd name="connsiteY4" fmla="*/ 3811513 h 4291255"/>
              <a:gd name="connsiteX5" fmla="*/ 3833758 w 3898347"/>
              <a:gd name="connsiteY5" fmla="*/ 3813341 h 4291255"/>
              <a:gd name="connsiteX6" fmla="*/ 3822673 w 3898347"/>
              <a:gd name="connsiteY6" fmla="*/ 3812913 h 4291255"/>
              <a:gd name="connsiteX7" fmla="*/ 3820104 w 3898347"/>
              <a:gd name="connsiteY7" fmla="*/ 3822466 h 4291255"/>
              <a:gd name="connsiteX8" fmla="*/ 3803816 w 3898347"/>
              <a:gd name="connsiteY8" fmla="*/ 3828757 h 4291255"/>
              <a:gd name="connsiteX9" fmla="*/ 3729936 w 3898347"/>
              <a:gd name="connsiteY9" fmla="*/ 3815386 h 4291255"/>
              <a:gd name="connsiteX10" fmla="*/ 3726018 w 3898347"/>
              <a:gd name="connsiteY10" fmla="*/ 3815100 h 4291255"/>
              <a:gd name="connsiteX11" fmla="*/ 3725413 w 3898347"/>
              <a:gd name="connsiteY11" fmla="*/ 3814615 h 4291255"/>
              <a:gd name="connsiteX12" fmla="*/ 3713801 w 3898347"/>
              <a:gd name="connsiteY12" fmla="*/ 3811018 h 4291255"/>
              <a:gd name="connsiteX13" fmla="*/ 3709087 w 3898347"/>
              <a:gd name="connsiteY13" fmla="*/ 3813195 h 4291255"/>
              <a:gd name="connsiteX14" fmla="*/ 3698038 w 3898347"/>
              <a:gd name="connsiteY14" fmla="*/ 3806182 h 4291255"/>
              <a:gd name="connsiteX15" fmla="*/ 3662227 w 3898347"/>
              <a:gd name="connsiteY15" fmla="*/ 3807761 h 4291255"/>
              <a:gd name="connsiteX16" fmla="*/ 3659872 w 3898347"/>
              <a:gd name="connsiteY16" fmla="*/ 3805524 h 4291255"/>
              <a:gd name="connsiteX17" fmla="*/ 3643454 w 3898347"/>
              <a:gd name="connsiteY17" fmla="*/ 3794831 h 4291255"/>
              <a:gd name="connsiteX18" fmla="*/ 3624789 w 3898347"/>
              <a:gd name="connsiteY18" fmla="*/ 3803185 h 4291255"/>
              <a:gd name="connsiteX19" fmla="*/ 3602327 w 3898347"/>
              <a:gd name="connsiteY19" fmla="*/ 3794616 h 4291255"/>
              <a:gd name="connsiteX20" fmla="*/ 3596645 w 3898347"/>
              <a:gd name="connsiteY20" fmla="*/ 3797108 h 4291255"/>
              <a:gd name="connsiteX21" fmla="*/ 3574144 w 3898347"/>
              <a:gd name="connsiteY21" fmla="*/ 3795108 h 4291255"/>
              <a:gd name="connsiteX22" fmla="*/ 3562310 w 3898347"/>
              <a:gd name="connsiteY22" fmla="*/ 3787534 h 4291255"/>
              <a:gd name="connsiteX23" fmla="*/ 3551635 w 3898347"/>
              <a:gd name="connsiteY23" fmla="*/ 3797705 h 4291255"/>
              <a:gd name="connsiteX24" fmla="*/ 3542668 w 3898347"/>
              <a:gd name="connsiteY24" fmla="*/ 3803283 h 4291255"/>
              <a:gd name="connsiteX25" fmla="*/ 3533033 w 3898347"/>
              <a:gd name="connsiteY25" fmla="*/ 3799071 h 4291255"/>
              <a:gd name="connsiteX26" fmla="*/ 3521726 w 3898347"/>
              <a:gd name="connsiteY26" fmla="*/ 3804691 h 4291255"/>
              <a:gd name="connsiteX27" fmla="*/ 3520080 w 3898347"/>
              <a:gd name="connsiteY27" fmla="*/ 3805210 h 4291255"/>
              <a:gd name="connsiteX28" fmla="*/ 3508491 w 3898347"/>
              <a:gd name="connsiteY28" fmla="*/ 3797398 h 4291255"/>
              <a:gd name="connsiteX29" fmla="*/ 3503787 w 3898347"/>
              <a:gd name="connsiteY29" fmla="*/ 3797787 h 4291255"/>
              <a:gd name="connsiteX30" fmla="*/ 3492165 w 3898347"/>
              <a:gd name="connsiteY30" fmla="*/ 3799887 h 4291255"/>
              <a:gd name="connsiteX31" fmla="*/ 3472233 w 3898347"/>
              <a:gd name="connsiteY31" fmla="*/ 3805682 h 4291255"/>
              <a:gd name="connsiteX32" fmla="*/ 3465921 w 3898347"/>
              <a:gd name="connsiteY32" fmla="*/ 3805814 h 4291255"/>
              <a:gd name="connsiteX33" fmla="*/ 3455541 w 3898347"/>
              <a:gd name="connsiteY33" fmla="*/ 3815505 h 4291255"/>
              <a:gd name="connsiteX34" fmla="*/ 3429027 w 3898347"/>
              <a:gd name="connsiteY34" fmla="*/ 3816906 h 4291255"/>
              <a:gd name="connsiteX35" fmla="*/ 3369507 w 3898347"/>
              <a:gd name="connsiteY35" fmla="*/ 3825563 h 4291255"/>
              <a:gd name="connsiteX36" fmla="*/ 3324491 w 3898347"/>
              <a:gd name="connsiteY36" fmla="*/ 3832006 h 4291255"/>
              <a:gd name="connsiteX37" fmla="*/ 3244235 w 3898347"/>
              <a:gd name="connsiteY37" fmla="*/ 3834376 h 4291255"/>
              <a:gd name="connsiteX38" fmla="*/ 3226507 w 3898347"/>
              <a:gd name="connsiteY38" fmla="*/ 3820131 h 4291255"/>
              <a:gd name="connsiteX39" fmla="*/ 3191688 w 3898347"/>
              <a:gd name="connsiteY39" fmla="*/ 3837359 h 4291255"/>
              <a:gd name="connsiteX40" fmla="*/ 3153779 w 3898347"/>
              <a:gd name="connsiteY40" fmla="*/ 3848439 h 4291255"/>
              <a:gd name="connsiteX41" fmla="*/ 3090188 w 3898347"/>
              <a:gd name="connsiteY41" fmla="*/ 3855036 h 4291255"/>
              <a:gd name="connsiteX42" fmla="*/ 3031422 w 3898347"/>
              <a:gd name="connsiteY42" fmla="*/ 3858298 h 4291255"/>
              <a:gd name="connsiteX43" fmla="*/ 2996288 w 3898347"/>
              <a:gd name="connsiteY43" fmla="*/ 3860020 h 4291255"/>
              <a:gd name="connsiteX44" fmla="*/ 2901661 w 3898347"/>
              <a:gd name="connsiteY44" fmla="*/ 3882243 h 4291255"/>
              <a:gd name="connsiteX45" fmla="*/ 2782141 w 3898347"/>
              <a:gd name="connsiteY45" fmla="*/ 3932983 h 4291255"/>
              <a:gd name="connsiteX46" fmla="*/ 2749597 w 3898347"/>
              <a:gd name="connsiteY46" fmla="*/ 3956746 h 4291255"/>
              <a:gd name="connsiteX47" fmla="*/ 2730493 w 3898347"/>
              <a:gd name="connsiteY47" fmla="*/ 3955236 h 4291255"/>
              <a:gd name="connsiteX48" fmla="*/ 2707507 w 3898347"/>
              <a:gd name="connsiteY48" fmla="*/ 3947771 h 4291255"/>
              <a:gd name="connsiteX49" fmla="*/ 2701937 w 3898347"/>
              <a:gd name="connsiteY49" fmla="*/ 3950565 h 4291255"/>
              <a:gd name="connsiteX50" fmla="*/ 2679435 w 3898347"/>
              <a:gd name="connsiteY50" fmla="*/ 3949768 h 4291255"/>
              <a:gd name="connsiteX51" fmla="*/ 2667352 w 3898347"/>
              <a:gd name="connsiteY51" fmla="*/ 3942821 h 4291255"/>
              <a:gd name="connsiteX52" fmla="*/ 2657096 w 3898347"/>
              <a:gd name="connsiteY52" fmla="*/ 3953571 h 4291255"/>
              <a:gd name="connsiteX53" fmla="*/ 2655161 w 3898347"/>
              <a:gd name="connsiteY53" fmla="*/ 3962216 h 4291255"/>
              <a:gd name="connsiteX54" fmla="*/ 2638604 w 3898347"/>
              <a:gd name="connsiteY54" fmla="*/ 3955936 h 4291255"/>
              <a:gd name="connsiteX55" fmla="*/ 2626185 w 3898347"/>
              <a:gd name="connsiteY55" fmla="*/ 3962937 h 4291255"/>
              <a:gd name="connsiteX56" fmla="*/ 2614077 w 3898347"/>
              <a:gd name="connsiteY56" fmla="*/ 3955576 h 4291255"/>
              <a:gd name="connsiteX57" fmla="*/ 2609403 w 3898347"/>
              <a:gd name="connsiteY57" fmla="*/ 3956215 h 4291255"/>
              <a:gd name="connsiteX58" fmla="*/ 2597896 w 3898347"/>
              <a:gd name="connsiteY58" fmla="*/ 3958939 h 4291255"/>
              <a:gd name="connsiteX59" fmla="*/ 2578251 w 3898347"/>
              <a:gd name="connsiteY59" fmla="*/ 3965812 h 4291255"/>
              <a:gd name="connsiteX60" fmla="*/ 2571961 w 3898347"/>
              <a:gd name="connsiteY60" fmla="*/ 3966278 h 4291255"/>
              <a:gd name="connsiteX61" fmla="*/ 2559399 w 3898347"/>
              <a:gd name="connsiteY61" fmla="*/ 3979193 h 4291255"/>
              <a:gd name="connsiteX62" fmla="*/ 2533560 w 3898347"/>
              <a:gd name="connsiteY62" fmla="*/ 3988160 h 4291255"/>
              <a:gd name="connsiteX63" fmla="*/ 2515299 w 3898347"/>
              <a:gd name="connsiteY63" fmla="*/ 4016867 h 4291255"/>
              <a:gd name="connsiteX64" fmla="*/ 2513423 w 3898347"/>
              <a:gd name="connsiteY64" fmla="*/ 4018759 h 4291255"/>
              <a:gd name="connsiteX65" fmla="*/ 2482991 w 3898347"/>
              <a:gd name="connsiteY65" fmla="*/ 4012935 h 4291255"/>
              <a:gd name="connsiteX66" fmla="*/ 2446940 w 3898347"/>
              <a:gd name="connsiteY66" fmla="*/ 4021172 h 4291255"/>
              <a:gd name="connsiteX67" fmla="*/ 2404883 w 3898347"/>
              <a:gd name="connsiteY67" fmla="*/ 4024808 h 4291255"/>
              <a:gd name="connsiteX68" fmla="*/ 2373894 w 3898347"/>
              <a:gd name="connsiteY68" fmla="*/ 4023827 h 4291255"/>
              <a:gd name="connsiteX69" fmla="*/ 2297080 w 3898347"/>
              <a:gd name="connsiteY69" fmla="*/ 4040841 h 4291255"/>
              <a:gd name="connsiteX70" fmla="*/ 2170615 w 3898347"/>
              <a:gd name="connsiteY70" fmla="*/ 4077196 h 4291255"/>
              <a:gd name="connsiteX71" fmla="*/ 2143580 w 3898347"/>
              <a:gd name="connsiteY71" fmla="*/ 4083102 h 4291255"/>
              <a:gd name="connsiteX72" fmla="*/ 2119893 w 3898347"/>
              <a:gd name="connsiteY72" fmla="*/ 4080874 h 4291255"/>
              <a:gd name="connsiteX73" fmla="*/ 2114008 w 3898347"/>
              <a:gd name="connsiteY73" fmla="*/ 4073996 h 4291255"/>
              <a:gd name="connsiteX74" fmla="*/ 2099067 w 3898347"/>
              <a:gd name="connsiteY74" fmla="*/ 4076068 h 4291255"/>
              <a:gd name="connsiteX75" fmla="*/ 2095000 w 3898347"/>
              <a:gd name="connsiteY75" fmla="*/ 4075096 h 4291255"/>
              <a:gd name="connsiteX76" fmla="*/ 2071767 w 3898347"/>
              <a:gd name="connsiteY76" fmla="*/ 4071044 h 4291255"/>
              <a:gd name="connsiteX77" fmla="*/ 2024486 w 3898347"/>
              <a:gd name="connsiteY77" fmla="*/ 4100276 h 4291255"/>
              <a:gd name="connsiteX78" fmla="*/ 1964411 w 3898347"/>
              <a:gd name="connsiteY78" fmla="*/ 4105069 h 4291255"/>
              <a:gd name="connsiteX79" fmla="*/ 1739945 w 3898347"/>
              <a:gd name="connsiteY79" fmla="*/ 4171795 h 4291255"/>
              <a:gd name="connsiteX80" fmla="*/ 1610556 w 3898347"/>
              <a:gd name="connsiteY80" fmla="*/ 4167701 h 4291255"/>
              <a:gd name="connsiteX81" fmla="*/ 1553623 w 3898347"/>
              <a:gd name="connsiteY81" fmla="*/ 4236045 h 4291255"/>
              <a:gd name="connsiteX82" fmla="*/ 1538049 w 3898347"/>
              <a:gd name="connsiteY82" fmla="*/ 4291255 h 4291255"/>
              <a:gd name="connsiteX83" fmla="*/ 1530136 w 3898347"/>
              <a:gd name="connsiteY83" fmla="*/ 4227121 h 4291255"/>
              <a:gd name="connsiteX84" fmla="*/ 1508787 w 3898347"/>
              <a:gd name="connsiteY84" fmla="*/ 4234213 h 4291255"/>
              <a:gd name="connsiteX85" fmla="*/ 1488914 w 3898347"/>
              <a:gd name="connsiteY85" fmla="*/ 4241772 h 4291255"/>
              <a:gd name="connsiteX86" fmla="*/ 1488999 w 3898347"/>
              <a:gd name="connsiteY86" fmla="*/ 4251186 h 4291255"/>
              <a:gd name="connsiteX87" fmla="*/ 1475364 w 3898347"/>
              <a:gd name="connsiteY87" fmla="*/ 4248364 h 4291255"/>
              <a:gd name="connsiteX88" fmla="*/ 1457275 w 3898347"/>
              <a:gd name="connsiteY88" fmla="*/ 4252863 h 4291255"/>
              <a:gd name="connsiteX89" fmla="*/ 1448085 w 3898347"/>
              <a:gd name="connsiteY89" fmla="*/ 4248391 h 4291255"/>
              <a:gd name="connsiteX90" fmla="*/ 1315306 w 3898347"/>
              <a:gd name="connsiteY90" fmla="*/ 4237004 h 4291255"/>
              <a:gd name="connsiteX91" fmla="*/ 1272434 w 3898347"/>
              <a:gd name="connsiteY91" fmla="*/ 4244958 h 4291255"/>
              <a:gd name="connsiteX92" fmla="*/ 1231567 w 3898347"/>
              <a:gd name="connsiteY92" fmla="*/ 4219356 h 4291255"/>
              <a:gd name="connsiteX93" fmla="*/ 1216643 w 3898347"/>
              <a:gd name="connsiteY93" fmla="*/ 4229828 h 4291255"/>
              <a:gd name="connsiteX94" fmla="*/ 1214101 w 3898347"/>
              <a:gd name="connsiteY94" fmla="*/ 4231991 h 4291255"/>
              <a:gd name="connsiteX95" fmla="*/ 1203193 w 3898347"/>
              <a:gd name="connsiteY95" fmla="*/ 4232867 h 4291255"/>
              <a:gd name="connsiteX96" fmla="*/ 1201049 w 3898347"/>
              <a:gd name="connsiteY96" fmla="*/ 4242842 h 4291255"/>
              <a:gd name="connsiteX97" fmla="*/ 1185298 w 3898347"/>
              <a:gd name="connsiteY97" fmla="*/ 4251133 h 4291255"/>
              <a:gd name="connsiteX98" fmla="*/ 1164955 w 3898347"/>
              <a:gd name="connsiteY98" fmla="*/ 4250027 h 4291255"/>
              <a:gd name="connsiteX99" fmla="*/ 1067357 w 3898347"/>
              <a:gd name="connsiteY99" fmla="*/ 4233908 h 4291255"/>
              <a:gd name="connsiteX100" fmla="*/ 1009492 w 3898347"/>
              <a:gd name="connsiteY100" fmla="*/ 4230455 h 4291255"/>
              <a:gd name="connsiteX101" fmla="*/ 988345 w 3898347"/>
              <a:gd name="connsiteY101" fmla="*/ 4238880 h 4291255"/>
              <a:gd name="connsiteX102" fmla="*/ 958251 w 3898347"/>
              <a:gd name="connsiteY102" fmla="*/ 4244100 h 4291255"/>
              <a:gd name="connsiteX103" fmla="*/ 905785 w 3898347"/>
              <a:gd name="connsiteY103" fmla="*/ 4260845 h 4291255"/>
              <a:gd name="connsiteX104" fmla="*/ 837706 w 3898347"/>
              <a:gd name="connsiteY104" fmla="*/ 4245528 h 4291255"/>
              <a:gd name="connsiteX105" fmla="*/ 778474 w 3898347"/>
              <a:gd name="connsiteY105" fmla="*/ 4235526 h 4291255"/>
              <a:gd name="connsiteX106" fmla="*/ 774418 w 3898347"/>
              <a:gd name="connsiteY106" fmla="*/ 4242583 h 4291255"/>
              <a:gd name="connsiteX107" fmla="*/ 737705 w 3898347"/>
              <a:gd name="connsiteY107" fmla="*/ 4238891 h 4291255"/>
              <a:gd name="connsiteX108" fmla="*/ 627717 w 3898347"/>
              <a:gd name="connsiteY108" fmla="*/ 4207629 h 4291255"/>
              <a:gd name="connsiteX109" fmla="*/ 551044 w 3898347"/>
              <a:gd name="connsiteY109" fmla="*/ 4180627 h 4291255"/>
              <a:gd name="connsiteX110" fmla="*/ 508621 w 3898347"/>
              <a:gd name="connsiteY110" fmla="*/ 4176044 h 4291255"/>
              <a:gd name="connsiteX111" fmla="*/ 467082 w 3898347"/>
              <a:gd name="connsiteY111" fmla="*/ 4185616 h 4291255"/>
              <a:gd name="connsiteX112" fmla="*/ 437646 w 3898347"/>
              <a:gd name="connsiteY112" fmla="*/ 4212658 h 4291255"/>
              <a:gd name="connsiteX113" fmla="*/ 402271 w 3898347"/>
              <a:gd name="connsiteY113" fmla="*/ 4212774 h 4291255"/>
              <a:gd name="connsiteX114" fmla="*/ 391968 w 3898347"/>
              <a:gd name="connsiteY114" fmla="*/ 4187073 h 4291255"/>
              <a:gd name="connsiteX115" fmla="*/ 337154 w 3898347"/>
              <a:gd name="connsiteY115" fmla="*/ 4206136 h 4291255"/>
              <a:gd name="connsiteX116" fmla="*/ 298662 w 3898347"/>
              <a:gd name="connsiteY116" fmla="*/ 4211227 h 4291255"/>
              <a:gd name="connsiteX117" fmla="*/ 265740 w 3898347"/>
              <a:gd name="connsiteY117" fmla="*/ 4213623 h 4291255"/>
              <a:gd name="connsiteX118" fmla="*/ 176403 w 3898347"/>
              <a:gd name="connsiteY118" fmla="*/ 4227393 h 4291255"/>
              <a:gd name="connsiteX119" fmla="*/ 82528 w 3898347"/>
              <a:gd name="connsiteY119" fmla="*/ 4243774 h 4291255"/>
              <a:gd name="connsiteX120" fmla="*/ 19464 w 3898347"/>
              <a:gd name="connsiteY120" fmla="*/ 4256103 h 4291255"/>
              <a:gd name="connsiteX121" fmla="*/ 0 w 3898347"/>
              <a:gd name="connsiteY121" fmla="*/ 4221939 h 4291255"/>
              <a:gd name="connsiteX122" fmla="*/ 0 w 3898347"/>
              <a:gd name="connsiteY122" fmla="*/ 15850 h 4291255"/>
              <a:gd name="connsiteX123" fmla="*/ 3898347 w 3898347"/>
              <a:gd name="connsiteY123" fmla="*/ 0 h 4291255"/>
              <a:gd name="connsiteX0" fmla="*/ 3898347 w 3898347"/>
              <a:gd name="connsiteY0" fmla="*/ 0 h 4291255"/>
              <a:gd name="connsiteX1" fmla="*/ 3898347 w 3898347"/>
              <a:gd name="connsiteY1" fmla="*/ 3834445 h 4291255"/>
              <a:gd name="connsiteX2" fmla="*/ 3892314 w 3898347"/>
              <a:gd name="connsiteY2" fmla="*/ 3832951 h 4291255"/>
              <a:gd name="connsiteX3" fmla="*/ 3851953 w 3898347"/>
              <a:gd name="connsiteY3" fmla="*/ 3802983 h 4291255"/>
              <a:gd name="connsiteX4" fmla="*/ 3836418 w 3898347"/>
              <a:gd name="connsiteY4" fmla="*/ 3811513 h 4291255"/>
              <a:gd name="connsiteX5" fmla="*/ 3833758 w 3898347"/>
              <a:gd name="connsiteY5" fmla="*/ 3813341 h 4291255"/>
              <a:gd name="connsiteX6" fmla="*/ 3822673 w 3898347"/>
              <a:gd name="connsiteY6" fmla="*/ 3812913 h 4291255"/>
              <a:gd name="connsiteX7" fmla="*/ 3820104 w 3898347"/>
              <a:gd name="connsiteY7" fmla="*/ 3822466 h 4291255"/>
              <a:gd name="connsiteX8" fmla="*/ 3803816 w 3898347"/>
              <a:gd name="connsiteY8" fmla="*/ 3828757 h 4291255"/>
              <a:gd name="connsiteX9" fmla="*/ 3729936 w 3898347"/>
              <a:gd name="connsiteY9" fmla="*/ 3815386 h 4291255"/>
              <a:gd name="connsiteX10" fmla="*/ 3726018 w 3898347"/>
              <a:gd name="connsiteY10" fmla="*/ 3815100 h 4291255"/>
              <a:gd name="connsiteX11" fmla="*/ 3725413 w 3898347"/>
              <a:gd name="connsiteY11" fmla="*/ 3814615 h 4291255"/>
              <a:gd name="connsiteX12" fmla="*/ 3713801 w 3898347"/>
              <a:gd name="connsiteY12" fmla="*/ 3811018 h 4291255"/>
              <a:gd name="connsiteX13" fmla="*/ 3709087 w 3898347"/>
              <a:gd name="connsiteY13" fmla="*/ 3813195 h 4291255"/>
              <a:gd name="connsiteX14" fmla="*/ 3698038 w 3898347"/>
              <a:gd name="connsiteY14" fmla="*/ 3806182 h 4291255"/>
              <a:gd name="connsiteX15" fmla="*/ 3662227 w 3898347"/>
              <a:gd name="connsiteY15" fmla="*/ 3807761 h 4291255"/>
              <a:gd name="connsiteX16" fmla="*/ 3659872 w 3898347"/>
              <a:gd name="connsiteY16" fmla="*/ 3805524 h 4291255"/>
              <a:gd name="connsiteX17" fmla="*/ 3643454 w 3898347"/>
              <a:gd name="connsiteY17" fmla="*/ 3794831 h 4291255"/>
              <a:gd name="connsiteX18" fmla="*/ 3624789 w 3898347"/>
              <a:gd name="connsiteY18" fmla="*/ 3803185 h 4291255"/>
              <a:gd name="connsiteX19" fmla="*/ 3602327 w 3898347"/>
              <a:gd name="connsiteY19" fmla="*/ 3794616 h 4291255"/>
              <a:gd name="connsiteX20" fmla="*/ 3596645 w 3898347"/>
              <a:gd name="connsiteY20" fmla="*/ 3797108 h 4291255"/>
              <a:gd name="connsiteX21" fmla="*/ 3574144 w 3898347"/>
              <a:gd name="connsiteY21" fmla="*/ 3795108 h 4291255"/>
              <a:gd name="connsiteX22" fmla="*/ 3562310 w 3898347"/>
              <a:gd name="connsiteY22" fmla="*/ 3787534 h 4291255"/>
              <a:gd name="connsiteX23" fmla="*/ 3551635 w 3898347"/>
              <a:gd name="connsiteY23" fmla="*/ 3797705 h 4291255"/>
              <a:gd name="connsiteX24" fmla="*/ 3542668 w 3898347"/>
              <a:gd name="connsiteY24" fmla="*/ 3803283 h 4291255"/>
              <a:gd name="connsiteX25" fmla="*/ 3533033 w 3898347"/>
              <a:gd name="connsiteY25" fmla="*/ 3799071 h 4291255"/>
              <a:gd name="connsiteX26" fmla="*/ 3521726 w 3898347"/>
              <a:gd name="connsiteY26" fmla="*/ 3804691 h 4291255"/>
              <a:gd name="connsiteX27" fmla="*/ 3520080 w 3898347"/>
              <a:gd name="connsiteY27" fmla="*/ 3805210 h 4291255"/>
              <a:gd name="connsiteX28" fmla="*/ 3508491 w 3898347"/>
              <a:gd name="connsiteY28" fmla="*/ 3797398 h 4291255"/>
              <a:gd name="connsiteX29" fmla="*/ 3503787 w 3898347"/>
              <a:gd name="connsiteY29" fmla="*/ 3797787 h 4291255"/>
              <a:gd name="connsiteX30" fmla="*/ 3492165 w 3898347"/>
              <a:gd name="connsiteY30" fmla="*/ 3799887 h 4291255"/>
              <a:gd name="connsiteX31" fmla="*/ 3472233 w 3898347"/>
              <a:gd name="connsiteY31" fmla="*/ 3805682 h 4291255"/>
              <a:gd name="connsiteX32" fmla="*/ 3465921 w 3898347"/>
              <a:gd name="connsiteY32" fmla="*/ 3805814 h 4291255"/>
              <a:gd name="connsiteX33" fmla="*/ 3455541 w 3898347"/>
              <a:gd name="connsiteY33" fmla="*/ 3815505 h 4291255"/>
              <a:gd name="connsiteX34" fmla="*/ 3429027 w 3898347"/>
              <a:gd name="connsiteY34" fmla="*/ 3816906 h 4291255"/>
              <a:gd name="connsiteX35" fmla="*/ 3369507 w 3898347"/>
              <a:gd name="connsiteY35" fmla="*/ 3825563 h 4291255"/>
              <a:gd name="connsiteX36" fmla="*/ 3324491 w 3898347"/>
              <a:gd name="connsiteY36" fmla="*/ 3832006 h 4291255"/>
              <a:gd name="connsiteX37" fmla="*/ 3244235 w 3898347"/>
              <a:gd name="connsiteY37" fmla="*/ 3834376 h 4291255"/>
              <a:gd name="connsiteX38" fmla="*/ 3226507 w 3898347"/>
              <a:gd name="connsiteY38" fmla="*/ 3820131 h 4291255"/>
              <a:gd name="connsiteX39" fmla="*/ 3191688 w 3898347"/>
              <a:gd name="connsiteY39" fmla="*/ 3837359 h 4291255"/>
              <a:gd name="connsiteX40" fmla="*/ 3153779 w 3898347"/>
              <a:gd name="connsiteY40" fmla="*/ 3848439 h 4291255"/>
              <a:gd name="connsiteX41" fmla="*/ 3090188 w 3898347"/>
              <a:gd name="connsiteY41" fmla="*/ 3855036 h 4291255"/>
              <a:gd name="connsiteX42" fmla="*/ 3031422 w 3898347"/>
              <a:gd name="connsiteY42" fmla="*/ 3858298 h 4291255"/>
              <a:gd name="connsiteX43" fmla="*/ 2996288 w 3898347"/>
              <a:gd name="connsiteY43" fmla="*/ 3860020 h 4291255"/>
              <a:gd name="connsiteX44" fmla="*/ 2901661 w 3898347"/>
              <a:gd name="connsiteY44" fmla="*/ 3882243 h 4291255"/>
              <a:gd name="connsiteX45" fmla="*/ 2782141 w 3898347"/>
              <a:gd name="connsiteY45" fmla="*/ 3932983 h 4291255"/>
              <a:gd name="connsiteX46" fmla="*/ 2749597 w 3898347"/>
              <a:gd name="connsiteY46" fmla="*/ 3956746 h 4291255"/>
              <a:gd name="connsiteX47" fmla="*/ 2730493 w 3898347"/>
              <a:gd name="connsiteY47" fmla="*/ 3955236 h 4291255"/>
              <a:gd name="connsiteX48" fmla="*/ 2707507 w 3898347"/>
              <a:gd name="connsiteY48" fmla="*/ 3947771 h 4291255"/>
              <a:gd name="connsiteX49" fmla="*/ 2701937 w 3898347"/>
              <a:gd name="connsiteY49" fmla="*/ 3950565 h 4291255"/>
              <a:gd name="connsiteX50" fmla="*/ 2679435 w 3898347"/>
              <a:gd name="connsiteY50" fmla="*/ 3949768 h 4291255"/>
              <a:gd name="connsiteX51" fmla="*/ 2667352 w 3898347"/>
              <a:gd name="connsiteY51" fmla="*/ 3942821 h 4291255"/>
              <a:gd name="connsiteX52" fmla="*/ 2657096 w 3898347"/>
              <a:gd name="connsiteY52" fmla="*/ 3953571 h 4291255"/>
              <a:gd name="connsiteX53" fmla="*/ 2655161 w 3898347"/>
              <a:gd name="connsiteY53" fmla="*/ 3962216 h 4291255"/>
              <a:gd name="connsiteX54" fmla="*/ 2638604 w 3898347"/>
              <a:gd name="connsiteY54" fmla="*/ 3955936 h 4291255"/>
              <a:gd name="connsiteX55" fmla="*/ 2626185 w 3898347"/>
              <a:gd name="connsiteY55" fmla="*/ 3962937 h 4291255"/>
              <a:gd name="connsiteX56" fmla="*/ 2614077 w 3898347"/>
              <a:gd name="connsiteY56" fmla="*/ 3955576 h 4291255"/>
              <a:gd name="connsiteX57" fmla="*/ 2609403 w 3898347"/>
              <a:gd name="connsiteY57" fmla="*/ 3956215 h 4291255"/>
              <a:gd name="connsiteX58" fmla="*/ 2597896 w 3898347"/>
              <a:gd name="connsiteY58" fmla="*/ 3958939 h 4291255"/>
              <a:gd name="connsiteX59" fmla="*/ 2578251 w 3898347"/>
              <a:gd name="connsiteY59" fmla="*/ 3965812 h 4291255"/>
              <a:gd name="connsiteX60" fmla="*/ 2571961 w 3898347"/>
              <a:gd name="connsiteY60" fmla="*/ 3966278 h 4291255"/>
              <a:gd name="connsiteX61" fmla="*/ 2559399 w 3898347"/>
              <a:gd name="connsiteY61" fmla="*/ 3979193 h 4291255"/>
              <a:gd name="connsiteX62" fmla="*/ 2533560 w 3898347"/>
              <a:gd name="connsiteY62" fmla="*/ 3988160 h 4291255"/>
              <a:gd name="connsiteX63" fmla="*/ 2515299 w 3898347"/>
              <a:gd name="connsiteY63" fmla="*/ 4016867 h 4291255"/>
              <a:gd name="connsiteX64" fmla="*/ 2513423 w 3898347"/>
              <a:gd name="connsiteY64" fmla="*/ 4018759 h 4291255"/>
              <a:gd name="connsiteX65" fmla="*/ 2482991 w 3898347"/>
              <a:gd name="connsiteY65" fmla="*/ 4012935 h 4291255"/>
              <a:gd name="connsiteX66" fmla="*/ 2446940 w 3898347"/>
              <a:gd name="connsiteY66" fmla="*/ 4021172 h 4291255"/>
              <a:gd name="connsiteX67" fmla="*/ 2404883 w 3898347"/>
              <a:gd name="connsiteY67" fmla="*/ 4024808 h 4291255"/>
              <a:gd name="connsiteX68" fmla="*/ 2373894 w 3898347"/>
              <a:gd name="connsiteY68" fmla="*/ 4023827 h 4291255"/>
              <a:gd name="connsiteX69" fmla="*/ 2297080 w 3898347"/>
              <a:gd name="connsiteY69" fmla="*/ 4040841 h 4291255"/>
              <a:gd name="connsiteX70" fmla="*/ 2170615 w 3898347"/>
              <a:gd name="connsiteY70" fmla="*/ 4077196 h 4291255"/>
              <a:gd name="connsiteX71" fmla="*/ 2143580 w 3898347"/>
              <a:gd name="connsiteY71" fmla="*/ 4083102 h 4291255"/>
              <a:gd name="connsiteX72" fmla="*/ 2119893 w 3898347"/>
              <a:gd name="connsiteY72" fmla="*/ 4080874 h 4291255"/>
              <a:gd name="connsiteX73" fmla="*/ 2114008 w 3898347"/>
              <a:gd name="connsiteY73" fmla="*/ 4073996 h 4291255"/>
              <a:gd name="connsiteX74" fmla="*/ 2099067 w 3898347"/>
              <a:gd name="connsiteY74" fmla="*/ 4076068 h 4291255"/>
              <a:gd name="connsiteX75" fmla="*/ 2095000 w 3898347"/>
              <a:gd name="connsiteY75" fmla="*/ 4075096 h 4291255"/>
              <a:gd name="connsiteX76" fmla="*/ 2071767 w 3898347"/>
              <a:gd name="connsiteY76" fmla="*/ 4071044 h 4291255"/>
              <a:gd name="connsiteX77" fmla="*/ 2024486 w 3898347"/>
              <a:gd name="connsiteY77" fmla="*/ 4100276 h 4291255"/>
              <a:gd name="connsiteX78" fmla="*/ 1964411 w 3898347"/>
              <a:gd name="connsiteY78" fmla="*/ 4105069 h 4291255"/>
              <a:gd name="connsiteX79" fmla="*/ 1739945 w 3898347"/>
              <a:gd name="connsiteY79" fmla="*/ 4171795 h 4291255"/>
              <a:gd name="connsiteX80" fmla="*/ 1610556 w 3898347"/>
              <a:gd name="connsiteY80" fmla="*/ 4167701 h 4291255"/>
              <a:gd name="connsiteX81" fmla="*/ 1564215 w 3898347"/>
              <a:gd name="connsiteY81" fmla="*/ 4190149 h 4291255"/>
              <a:gd name="connsiteX82" fmla="*/ 1538049 w 3898347"/>
              <a:gd name="connsiteY82" fmla="*/ 4291255 h 4291255"/>
              <a:gd name="connsiteX83" fmla="*/ 1530136 w 3898347"/>
              <a:gd name="connsiteY83" fmla="*/ 4227121 h 4291255"/>
              <a:gd name="connsiteX84" fmla="*/ 1508787 w 3898347"/>
              <a:gd name="connsiteY84" fmla="*/ 4234213 h 4291255"/>
              <a:gd name="connsiteX85" fmla="*/ 1488914 w 3898347"/>
              <a:gd name="connsiteY85" fmla="*/ 4241772 h 4291255"/>
              <a:gd name="connsiteX86" fmla="*/ 1488999 w 3898347"/>
              <a:gd name="connsiteY86" fmla="*/ 4251186 h 4291255"/>
              <a:gd name="connsiteX87" fmla="*/ 1475364 w 3898347"/>
              <a:gd name="connsiteY87" fmla="*/ 4248364 h 4291255"/>
              <a:gd name="connsiteX88" fmla="*/ 1457275 w 3898347"/>
              <a:gd name="connsiteY88" fmla="*/ 4252863 h 4291255"/>
              <a:gd name="connsiteX89" fmla="*/ 1448085 w 3898347"/>
              <a:gd name="connsiteY89" fmla="*/ 4248391 h 4291255"/>
              <a:gd name="connsiteX90" fmla="*/ 1315306 w 3898347"/>
              <a:gd name="connsiteY90" fmla="*/ 4237004 h 4291255"/>
              <a:gd name="connsiteX91" fmla="*/ 1272434 w 3898347"/>
              <a:gd name="connsiteY91" fmla="*/ 4244958 h 4291255"/>
              <a:gd name="connsiteX92" fmla="*/ 1231567 w 3898347"/>
              <a:gd name="connsiteY92" fmla="*/ 4219356 h 4291255"/>
              <a:gd name="connsiteX93" fmla="*/ 1216643 w 3898347"/>
              <a:gd name="connsiteY93" fmla="*/ 4229828 h 4291255"/>
              <a:gd name="connsiteX94" fmla="*/ 1214101 w 3898347"/>
              <a:gd name="connsiteY94" fmla="*/ 4231991 h 4291255"/>
              <a:gd name="connsiteX95" fmla="*/ 1203193 w 3898347"/>
              <a:gd name="connsiteY95" fmla="*/ 4232867 h 4291255"/>
              <a:gd name="connsiteX96" fmla="*/ 1201049 w 3898347"/>
              <a:gd name="connsiteY96" fmla="*/ 4242842 h 4291255"/>
              <a:gd name="connsiteX97" fmla="*/ 1185298 w 3898347"/>
              <a:gd name="connsiteY97" fmla="*/ 4251133 h 4291255"/>
              <a:gd name="connsiteX98" fmla="*/ 1164955 w 3898347"/>
              <a:gd name="connsiteY98" fmla="*/ 4250027 h 4291255"/>
              <a:gd name="connsiteX99" fmla="*/ 1067357 w 3898347"/>
              <a:gd name="connsiteY99" fmla="*/ 4233908 h 4291255"/>
              <a:gd name="connsiteX100" fmla="*/ 1009492 w 3898347"/>
              <a:gd name="connsiteY100" fmla="*/ 4230455 h 4291255"/>
              <a:gd name="connsiteX101" fmla="*/ 988345 w 3898347"/>
              <a:gd name="connsiteY101" fmla="*/ 4238880 h 4291255"/>
              <a:gd name="connsiteX102" fmla="*/ 958251 w 3898347"/>
              <a:gd name="connsiteY102" fmla="*/ 4244100 h 4291255"/>
              <a:gd name="connsiteX103" fmla="*/ 905785 w 3898347"/>
              <a:gd name="connsiteY103" fmla="*/ 4260845 h 4291255"/>
              <a:gd name="connsiteX104" fmla="*/ 837706 w 3898347"/>
              <a:gd name="connsiteY104" fmla="*/ 4245528 h 4291255"/>
              <a:gd name="connsiteX105" fmla="*/ 778474 w 3898347"/>
              <a:gd name="connsiteY105" fmla="*/ 4235526 h 4291255"/>
              <a:gd name="connsiteX106" fmla="*/ 774418 w 3898347"/>
              <a:gd name="connsiteY106" fmla="*/ 4242583 h 4291255"/>
              <a:gd name="connsiteX107" fmla="*/ 737705 w 3898347"/>
              <a:gd name="connsiteY107" fmla="*/ 4238891 h 4291255"/>
              <a:gd name="connsiteX108" fmla="*/ 627717 w 3898347"/>
              <a:gd name="connsiteY108" fmla="*/ 4207629 h 4291255"/>
              <a:gd name="connsiteX109" fmla="*/ 551044 w 3898347"/>
              <a:gd name="connsiteY109" fmla="*/ 4180627 h 4291255"/>
              <a:gd name="connsiteX110" fmla="*/ 508621 w 3898347"/>
              <a:gd name="connsiteY110" fmla="*/ 4176044 h 4291255"/>
              <a:gd name="connsiteX111" fmla="*/ 467082 w 3898347"/>
              <a:gd name="connsiteY111" fmla="*/ 4185616 h 4291255"/>
              <a:gd name="connsiteX112" fmla="*/ 437646 w 3898347"/>
              <a:gd name="connsiteY112" fmla="*/ 4212658 h 4291255"/>
              <a:gd name="connsiteX113" fmla="*/ 402271 w 3898347"/>
              <a:gd name="connsiteY113" fmla="*/ 4212774 h 4291255"/>
              <a:gd name="connsiteX114" fmla="*/ 391968 w 3898347"/>
              <a:gd name="connsiteY114" fmla="*/ 4187073 h 4291255"/>
              <a:gd name="connsiteX115" fmla="*/ 337154 w 3898347"/>
              <a:gd name="connsiteY115" fmla="*/ 4206136 h 4291255"/>
              <a:gd name="connsiteX116" fmla="*/ 298662 w 3898347"/>
              <a:gd name="connsiteY116" fmla="*/ 4211227 h 4291255"/>
              <a:gd name="connsiteX117" fmla="*/ 265740 w 3898347"/>
              <a:gd name="connsiteY117" fmla="*/ 4213623 h 4291255"/>
              <a:gd name="connsiteX118" fmla="*/ 176403 w 3898347"/>
              <a:gd name="connsiteY118" fmla="*/ 4227393 h 4291255"/>
              <a:gd name="connsiteX119" fmla="*/ 82528 w 3898347"/>
              <a:gd name="connsiteY119" fmla="*/ 4243774 h 4291255"/>
              <a:gd name="connsiteX120" fmla="*/ 19464 w 3898347"/>
              <a:gd name="connsiteY120" fmla="*/ 4256103 h 4291255"/>
              <a:gd name="connsiteX121" fmla="*/ 0 w 3898347"/>
              <a:gd name="connsiteY121" fmla="*/ 4221939 h 4291255"/>
              <a:gd name="connsiteX122" fmla="*/ 0 w 3898347"/>
              <a:gd name="connsiteY122" fmla="*/ 15850 h 4291255"/>
              <a:gd name="connsiteX123" fmla="*/ 3898347 w 3898347"/>
              <a:gd name="connsiteY123" fmla="*/ 0 h 4291255"/>
              <a:gd name="connsiteX0" fmla="*/ 3898347 w 3898347"/>
              <a:gd name="connsiteY0" fmla="*/ 0 h 4291255"/>
              <a:gd name="connsiteX1" fmla="*/ 3898347 w 3898347"/>
              <a:gd name="connsiteY1" fmla="*/ 3834445 h 4291255"/>
              <a:gd name="connsiteX2" fmla="*/ 3892314 w 3898347"/>
              <a:gd name="connsiteY2" fmla="*/ 3832951 h 4291255"/>
              <a:gd name="connsiteX3" fmla="*/ 3851953 w 3898347"/>
              <a:gd name="connsiteY3" fmla="*/ 3802983 h 4291255"/>
              <a:gd name="connsiteX4" fmla="*/ 3836418 w 3898347"/>
              <a:gd name="connsiteY4" fmla="*/ 3811513 h 4291255"/>
              <a:gd name="connsiteX5" fmla="*/ 3833758 w 3898347"/>
              <a:gd name="connsiteY5" fmla="*/ 3813341 h 4291255"/>
              <a:gd name="connsiteX6" fmla="*/ 3822673 w 3898347"/>
              <a:gd name="connsiteY6" fmla="*/ 3812913 h 4291255"/>
              <a:gd name="connsiteX7" fmla="*/ 3820104 w 3898347"/>
              <a:gd name="connsiteY7" fmla="*/ 3822466 h 4291255"/>
              <a:gd name="connsiteX8" fmla="*/ 3803816 w 3898347"/>
              <a:gd name="connsiteY8" fmla="*/ 3828757 h 4291255"/>
              <a:gd name="connsiteX9" fmla="*/ 3729936 w 3898347"/>
              <a:gd name="connsiteY9" fmla="*/ 3815386 h 4291255"/>
              <a:gd name="connsiteX10" fmla="*/ 3726018 w 3898347"/>
              <a:gd name="connsiteY10" fmla="*/ 3815100 h 4291255"/>
              <a:gd name="connsiteX11" fmla="*/ 3725413 w 3898347"/>
              <a:gd name="connsiteY11" fmla="*/ 3814615 h 4291255"/>
              <a:gd name="connsiteX12" fmla="*/ 3713801 w 3898347"/>
              <a:gd name="connsiteY12" fmla="*/ 3811018 h 4291255"/>
              <a:gd name="connsiteX13" fmla="*/ 3709087 w 3898347"/>
              <a:gd name="connsiteY13" fmla="*/ 3813195 h 4291255"/>
              <a:gd name="connsiteX14" fmla="*/ 3698038 w 3898347"/>
              <a:gd name="connsiteY14" fmla="*/ 3806182 h 4291255"/>
              <a:gd name="connsiteX15" fmla="*/ 3662227 w 3898347"/>
              <a:gd name="connsiteY15" fmla="*/ 3807761 h 4291255"/>
              <a:gd name="connsiteX16" fmla="*/ 3659872 w 3898347"/>
              <a:gd name="connsiteY16" fmla="*/ 3805524 h 4291255"/>
              <a:gd name="connsiteX17" fmla="*/ 3643454 w 3898347"/>
              <a:gd name="connsiteY17" fmla="*/ 3794831 h 4291255"/>
              <a:gd name="connsiteX18" fmla="*/ 3624789 w 3898347"/>
              <a:gd name="connsiteY18" fmla="*/ 3803185 h 4291255"/>
              <a:gd name="connsiteX19" fmla="*/ 3602327 w 3898347"/>
              <a:gd name="connsiteY19" fmla="*/ 3794616 h 4291255"/>
              <a:gd name="connsiteX20" fmla="*/ 3596645 w 3898347"/>
              <a:gd name="connsiteY20" fmla="*/ 3797108 h 4291255"/>
              <a:gd name="connsiteX21" fmla="*/ 3574144 w 3898347"/>
              <a:gd name="connsiteY21" fmla="*/ 3795108 h 4291255"/>
              <a:gd name="connsiteX22" fmla="*/ 3562310 w 3898347"/>
              <a:gd name="connsiteY22" fmla="*/ 3787534 h 4291255"/>
              <a:gd name="connsiteX23" fmla="*/ 3551635 w 3898347"/>
              <a:gd name="connsiteY23" fmla="*/ 3797705 h 4291255"/>
              <a:gd name="connsiteX24" fmla="*/ 3542668 w 3898347"/>
              <a:gd name="connsiteY24" fmla="*/ 3803283 h 4291255"/>
              <a:gd name="connsiteX25" fmla="*/ 3533033 w 3898347"/>
              <a:gd name="connsiteY25" fmla="*/ 3799071 h 4291255"/>
              <a:gd name="connsiteX26" fmla="*/ 3521726 w 3898347"/>
              <a:gd name="connsiteY26" fmla="*/ 3804691 h 4291255"/>
              <a:gd name="connsiteX27" fmla="*/ 3520080 w 3898347"/>
              <a:gd name="connsiteY27" fmla="*/ 3805210 h 4291255"/>
              <a:gd name="connsiteX28" fmla="*/ 3508491 w 3898347"/>
              <a:gd name="connsiteY28" fmla="*/ 3797398 h 4291255"/>
              <a:gd name="connsiteX29" fmla="*/ 3503787 w 3898347"/>
              <a:gd name="connsiteY29" fmla="*/ 3797787 h 4291255"/>
              <a:gd name="connsiteX30" fmla="*/ 3492165 w 3898347"/>
              <a:gd name="connsiteY30" fmla="*/ 3799887 h 4291255"/>
              <a:gd name="connsiteX31" fmla="*/ 3472233 w 3898347"/>
              <a:gd name="connsiteY31" fmla="*/ 3805682 h 4291255"/>
              <a:gd name="connsiteX32" fmla="*/ 3465921 w 3898347"/>
              <a:gd name="connsiteY32" fmla="*/ 3805814 h 4291255"/>
              <a:gd name="connsiteX33" fmla="*/ 3455541 w 3898347"/>
              <a:gd name="connsiteY33" fmla="*/ 3815505 h 4291255"/>
              <a:gd name="connsiteX34" fmla="*/ 3429027 w 3898347"/>
              <a:gd name="connsiteY34" fmla="*/ 3816906 h 4291255"/>
              <a:gd name="connsiteX35" fmla="*/ 3369507 w 3898347"/>
              <a:gd name="connsiteY35" fmla="*/ 3825563 h 4291255"/>
              <a:gd name="connsiteX36" fmla="*/ 3324491 w 3898347"/>
              <a:gd name="connsiteY36" fmla="*/ 3832006 h 4291255"/>
              <a:gd name="connsiteX37" fmla="*/ 3244235 w 3898347"/>
              <a:gd name="connsiteY37" fmla="*/ 3834376 h 4291255"/>
              <a:gd name="connsiteX38" fmla="*/ 3226507 w 3898347"/>
              <a:gd name="connsiteY38" fmla="*/ 3820131 h 4291255"/>
              <a:gd name="connsiteX39" fmla="*/ 3191688 w 3898347"/>
              <a:gd name="connsiteY39" fmla="*/ 3837359 h 4291255"/>
              <a:gd name="connsiteX40" fmla="*/ 3153779 w 3898347"/>
              <a:gd name="connsiteY40" fmla="*/ 3848439 h 4291255"/>
              <a:gd name="connsiteX41" fmla="*/ 3090188 w 3898347"/>
              <a:gd name="connsiteY41" fmla="*/ 3855036 h 4291255"/>
              <a:gd name="connsiteX42" fmla="*/ 3031422 w 3898347"/>
              <a:gd name="connsiteY42" fmla="*/ 3858298 h 4291255"/>
              <a:gd name="connsiteX43" fmla="*/ 2996288 w 3898347"/>
              <a:gd name="connsiteY43" fmla="*/ 3860020 h 4291255"/>
              <a:gd name="connsiteX44" fmla="*/ 2901661 w 3898347"/>
              <a:gd name="connsiteY44" fmla="*/ 3882243 h 4291255"/>
              <a:gd name="connsiteX45" fmla="*/ 2782141 w 3898347"/>
              <a:gd name="connsiteY45" fmla="*/ 3932983 h 4291255"/>
              <a:gd name="connsiteX46" fmla="*/ 2749597 w 3898347"/>
              <a:gd name="connsiteY46" fmla="*/ 3956746 h 4291255"/>
              <a:gd name="connsiteX47" fmla="*/ 2730493 w 3898347"/>
              <a:gd name="connsiteY47" fmla="*/ 3955236 h 4291255"/>
              <a:gd name="connsiteX48" fmla="*/ 2707507 w 3898347"/>
              <a:gd name="connsiteY48" fmla="*/ 3947771 h 4291255"/>
              <a:gd name="connsiteX49" fmla="*/ 2701937 w 3898347"/>
              <a:gd name="connsiteY49" fmla="*/ 3950565 h 4291255"/>
              <a:gd name="connsiteX50" fmla="*/ 2679435 w 3898347"/>
              <a:gd name="connsiteY50" fmla="*/ 3949768 h 4291255"/>
              <a:gd name="connsiteX51" fmla="*/ 2667352 w 3898347"/>
              <a:gd name="connsiteY51" fmla="*/ 3942821 h 4291255"/>
              <a:gd name="connsiteX52" fmla="*/ 2657096 w 3898347"/>
              <a:gd name="connsiteY52" fmla="*/ 3953571 h 4291255"/>
              <a:gd name="connsiteX53" fmla="*/ 2655161 w 3898347"/>
              <a:gd name="connsiteY53" fmla="*/ 3962216 h 4291255"/>
              <a:gd name="connsiteX54" fmla="*/ 2638604 w 3898347"/>
              <a:gd name="connsiteY54" fmla="*/ 3955936 h 4291255"/>
              <a:gd name="connsiteX55" fmla="*/ 2626185 w 3898347"/>
              <a:gd name="connsiteY55" fmla="*/ 3962937 h 4291255"/>
              <a:gd name="connsiteX56" fmla="*/ 2614077 w 3898347"/>
              <a:gd name="connsiteY56" fmla="*/ 3955576 h 4291255"/>
              <a:gd name="connsiteX57" fmla="*/ 2609403 w 3898347"/>
              <a:gd name="connsiteY57" fmla="*/ 3956215 h 4291255"/>
              <a:gd name="connsiteX58" fmla="*/ 2597896 w 3898347"/>
              <a:gd name="connsiteY58" fmla="*/ 3958939 h 4291255"/>
              <a:gd name="connsiteX59" fmla="*/ 2578251 w 3898347"/>
              <a:gd name="connsiteY59" fmla="*/ 3965812 h 4291255"/>
              <a:gd name="connsiteX60" fmla="*/ 2571961 w 3898347"/>
              <a:gd name="connsiteY60" fmla="*/ 3966278 h 4291255"/>
              <a:gd name="connsiteX61" fmla="*/ 2559399 w 3898347"/>
              <a:gd name="connsiteY61" fmla="*/ 3979193 h 4291255"/>
              <a:gd name="connsiteX62" fmla="*/ 2533560 w 3898347"/>
              <a:gd name="connsiteY62" fmla="*/ 3988160 h 4291255"/>
              <a:gd name="connsiteX63" fmla="*/ 2515299 w 3898347"/>
              <a:gd name="connsiteY63" fmla="*/ 4016867 h 4291255"/>
              <a:gd name="connsiteX64" fmla="*/ 2513423 w 3898347"/>
              <a:gd name="connsiteY64" fmla="*/ 4018759 h 4291255"/>
              <a:gd name="connsiteX65" fmla="*/ 2482991 w 3898347"/>
              <a:gd name="connsiteY65" fmla="*/ 4012935 h 4291255"/>
              <a:gd name="connsiteX66" fmla="*/ 2446940 w 3898347"/>
              <a:gd name="connsiteY66" fmla="*/ 4021172 h 4291255"/>
              <a:gd name="connsiteX67" fmla="*/ 2404883 w 3898347"/>
              <a:gd name="connsiteY67" fmla="*/ 4024808 h 4291255"/>
              <a:gd name="connsiteX68" fmla="*/ 2373894 w 3898347"/>
              <a:gd name="connsiteY68" fmla="*/ 4023827 h 4291255"/>
              <a:gd name="connsiteX69" fmla="*/ 2297080 w 3898347"/>
              <a:gd name="connsiteY69" fmla="*/ 4040841 h 4291255"/>
              <a:gd name="connsiteX70" fmla="*/ 2170615 w 3898347"/>
              <a:gd name="connsiteY70" fmla="*/ 4077196 h 4291255"/>
              <a:gd name="connsiteX71" fmla="*/ 2143580 w 3898347"/>
              <a:gd name="connsiteY71" fmla="*/ 4083102 h 4291255"/>
              <a:gd name="connsiteX72" fmla="*/ 2119893 w 3898347"/>
              <a:gd name="connsiteY72" fmla="*/ 4080874 h 4291255"/>
              <a:gd name="connsiteX73" fmla="*/ 2114008 w 3898347"/>
              <a:gd name="connsiteY73" fmla="*/ 4073996 h 4291255"/>
              <a:gd name="connsiteX74" fmla="*/ 2099067 w 3898347"/>
              <a:gd name="connsiteY74" fmla="*/ 4076068 h 4291255"/>
              <a:gd name="connsiteX75" fmla="*/ 2095000 w 3898347"/>
              <a:gd name="connsiteY75" fmla="*/ 4075096 h 4291255"/>
              <a:gd name="connsiteX76" fmla="*/ 2071767 w 3898347"/>
              <a:gd name="connsiteY76" fmla="*/ 4071044 h 4291255"/>
              <a:gd name="connsiteX77" fmla="*/ 2024486 w 3898347"/>
              <a:gd name="connsiteY77" fmla="*/ 4100276 h 4291255"/>
              <a:gd name="connsiteX78" fmla="*/ 1964411 w 3898347"/>
              <a:gd name="connsiteY78" fmla="*/ 4105069 h 4291255"/>
              <a:gd name="connsiteX79" fmla="*/ 1739945 w 3898347"/>
              <a:gd name="connsiteY79" fmla="*/ 4171795 h 4291255"/>
              <a:gd name="connsiteX80" fmla="*/ 1642330 w 3898347"/>
              <a:gd name="connsiteY80" fmla="*/ 4174762 h 4291255"/>
              <a:gd name="connsiteX81" fmla="*/ 1564215 w 3898347"/>
              <a:gd name="connsiteY81" fmla="*/ 4190149 h 4291255"/>
              <a:gd name="connsiteX82" fmla="*/ 1538049 w 3898347"/>
              <a:gd name="connsiteY82" fmla="*/ 4291255 h 4291255"/>
              <a:gd name="connsiteX83" fmla="*/ 1530136 w 3898347"/>
              <a:gd name="connsiteY83" fmla="*/ 4227121 h 4291255"/>
              <a:gd name="connsiteX84" fmla="*/ 1508787 w 3898347"/>
              <a:gd name="connsiteY84" fmla="*/ 4234213 h 4291255"/>
              <a:gd name="connsiteX85" fmla="*/ 1488914 w 3898347"/>
              <a:gd name="connsiteY85" fmla="*/ 4241772 h 4291255"/>
              <a:gd name="connsiteX86" fmla="*/ 1488999 w 3898347"/>
              <a:gd name="connsiteY86" fmla="*/ 4251186 h 4291255"/>
              <a:gd name="connsiteX87" fmla="*/ 1475364 w 3898347"/>
              <a:gd name="connsiteY87" fmla="*/ 4248364 h 4291255"/>
              <a:gd name="connsiteX88" fmla="*/ 1457275 w 3898347"/>
              <a:gd name="connsiteY88" fmla="*/ 4252863 h 4291255"/>
              <a:gd name="connsiteX89" fmla="*/ 1448085 w 3898347"/>
              <a:gd name="connsiteY89" fmla="*/ 4248391 h 4291255"/>
              <a:gd name="connsiteX90" fmla="*/ 1315306 w 3898347"/>
              <a:gd name="connsiteY90" fmla="*/ 4237004 h 4291255"/>
              <a:gd name="connsiteX91" fmla="*/ 1272434 w 3898347"/>
              <a:gd name="connsiteY91" fmla="*/ 4244958 h 4291255"/>
              <a:gd name="connsiteX92" fmla="*/ 1231567 w 3898347"/>
              <a:gd name="connsiteY92" fmla="*/ 4219356 h 4291255"/>
              <a:gd name="connsiteX93" fmla="*/ 1216643 w 3898347"/>
              <a:gd name="connsiteY93" fmla="*/ 4229828 h 4291255"/>
              <a:gd name="connsiteX94" fmla="*/ 1214101 w 3898347"/>
              <a:gd name="connsiteY94" fmla="*/ 4231991 h 4291255"/>
              <a:gd name="connsiteX95" fmla="*/ 1203193 w 3898347"/>
              <a:gd name="connsiteY95" fmla="*/ 4232867 h 4291255"/>
              <a:gd name="connsiteX96" fmla="*/ 1201049 w 3898347"/>
              <a:gd name="connsiteY96" fmla="*/ 4242842 h 4291255"/>
              <a:gd name="connsiteX97" fmla="*/ 1185298 w 3898347"/>
              <a:gd name="connsiteY97" fmla="*/ 4251133 h 4291255"/>
              <a:gd name="connsiteX98" fmla="*/ 1164955 w 3898347"/>
              <a:gd name="connsiteY98" fmla="*/ 4250027 h 4291255"/>
              <a:gd name="connsiteX99" fmla="*/ 1067357 w 3898347"/>
              <a:gd name="connsiteY99" fmla="*/ 4233908 h 4291255"/>
              <a:gd name="connsiteX100" fmla="*/ 1009492 w 3898347"/>
              <a:gd name="connsiteY100" fmla="*/ 4230455 h 4291255"/>
              <a:gd name="connsiteX101" fmla="*/ 988345 w 3898347"/>
              <a:gd name="connsiteY101" fmla="*/ 4238880 h 4291255"/>
              <a:gd name="connsiteX102" fmla="*/ 958251 w 3898347"/>
              <a:gd name="connsiteY102" fmla="*/ 4244100 h 4291255"/>
              <a:gd name="connsiteX103" fmla="*/ 905785 w 3898347"/>
              <a:gd name="connsiteY103" fmla="*/ 4260845 h 4291255"/>
              <a:gd name="connsiteX104" fmla="*/ 837706 w 3898347"/>
              <a:gd name="connsiteY104" fmla="*/ 4245528 h 4291255"/>
              <a:gd name="connsiteX105" fmla="*/ 778474 w 3898347"/>
              <a:gd name="connsiteY105" fmla="*/ 4235526 h 4291255"/>
              <a:gd name="connsiteX106" fmla="*/ 774418 w 3898347"/>
              <a:gd name="connsiteY106" fmla="*/ 4242583 h 4291255"/>
              <a:gd name="connsiteX107" fmla="*/ 737705 w 3898347"/>
              <a:gd name="connsiteY107" fmla="*/ 4238891 h 4291255"/>
              <a:gd name="connsiteX108" fmla="*/ 627717 w 3898347"/>
              <a:gd name="connsiteY108" fmla="*/ 4207629 h 4291255"/>
              <a:gd name="connsiteX109" fmla="*/ 551044 w 3898347"/>
              <a:gd name="connsiteY109" fmla="*/ 4180627 h 4291255"/>
              <a:gd name="connsiteX110" fmla="*/ 508621 w 3898347"/>
              <a:gd name="connsiteY110" fmla="*/ 4176044 h 4291255"/>
              <a:gd name="connsiteX111" fmla="*/ 467082 w 3898347"/>
              <a:gd name="connsiteY111" fmla="*/ 4185616 h 4291255"/>
              <a:gd name="connsiteX112" fmla="*/ 437646 w 3898347"/>
              <a:gd name="connsiteY112" fmla="*/ 4212658 h 4291255"/>
              <a:gd name="connsiteX113" fmla="*/ 402271 w 3898347"/>
              <a:gd name="connsiteY113" fmla="*/ 4212774 h 4291255"/>
              <a:gd name="connsiteX114" fmla="*/ 391968 w 3898347"/>
              <a:gd name="connsiteY114" fmla="*/ 4187073 h 4291255"/>
              <a:gd name="connsiteX115" fmla="*/ 337154 w 3898347"/>
              <a:gd name="connsiteY115" fmla="*/ 4206136 h 4291255"/>
              <a:gd name="connsiteX116" fmla="*/ 298662 w 3898347"/>
              <a:gd name="connsiteY116" fmla="*/ 4211227 h 4291255"/>
              <a:gd name="connsiteX117" fmla="*/ 265740 w 3898347"/>
              <a:gd name="connsiteY117" fmla="*/ 4213623 h 4291255"/>
              <a:gd name="connsiteX118" fmla="*/ 176403 w 3898347"/>
              <a:gd name="connsiteY118" fmla="*/ 4227393 h 4291255"/>
              <a:gd name="connsiteX119" fmla="*/ 82528 w 3898347"/>
              <a:gd name="connsiteY119" fmla="*/ 4243774 h 4291255"/>
              <a:gd name="connsiteX120" fmla="*/ 19464 w 3898347"/>
              <a:gd name="connsiteY120" fmla="*/ 4256103 h 4291255"/>
              <a:gd name="connsiteX121" fmla="*/ 0 w 3898347"/>
              <a:gd name="connsiteY121" fmla="*/ 4221939 h 4291255"/>
              <a:gd name="connsiteX122" fmla="*/ 0 w 3898347"/>
              <a:gd name="connsiteY122" fmla="*/ 15850 h 4291255"/>
              <a:gd name="connsiteX123" fmla="*/ 3898347 w 3898347"/>
              <a:gd name="connsiteY123" fmla="*/ 0 h 429125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64215 w 3898347"/>
              <a:gd name="connsiteY81" fmla="*/ 419014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8105 w 3898347"/>
              <a:gd name="connsiteY109" fmla="*/ 4191218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25174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05326 w 3898347"/>
              <a:gd name="connsiteY89" fmla="*/ 4248391 h 4260845"/>
              <a:gd name="connsiteX90" fmla="*/ 1325174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25174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44675 w 3898347"/>
              <a:gd name="connsiteY78" fmla="*/ 4121515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25174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44675 w 3898347"/>
              <a:gd name="connsiteY78" fmla="*/ 4121515 h 4260845"/>
              <a:gd name="connsiteX79" fmla="*/ 1739945 w 3898347"/>
              <a:gd name="connsiteY79" fmla="*/ 4171795 h 4260845"/>
              <a:gd name="connsiteX80" fmla="*/ 1662065 w 3898347"/>
              <a:gd name="connsiteY80" fmla="*/ 4184630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25174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44675 w 3898347"/>
              <a:gd name="connsiteY78" fmla="*/ 4121515 h 4260845"/>
              <a:gd name="connsiteX79" fmla="*/ 1739945 w 3898347"/>
              <a:gd name="connsiteY79" fmla="*/ 4171795 h 4260845"/>
              <a:gd name="connsiteX80" fmla="*/ 1662065 w 3898347"/>
              <a:gd name="connsiteY80" fmla="*/ 4184630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44909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44675 w 3898347"/>
              <a:gd name="connsiteY78" fmla="*/ 4121515 h 4260845"/>
              <a:gd name="connsiteX79" fmla="*/ 1739945 w 3898347"/>
              <a:gd name="connsiteY79" fmla="*/ 4171795 h 4260845"/>
              <a:gd name="connsiteX80" fmla="*/ 1662065 w 3898347"/>
              <a:gd name="connsiteY80" fmla="*/ 4184630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44909 w 3898347"/>
              <a:gd name="connsiteY90" fmla="*/ 4237004 h 4260845"/>
              <a:gd name="connsiteX91" fmla="*/ 1298748 w 3898347"/>
              <a:gd name="connsiteY91" fmla="*/ 4241669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44675 w 3898347"/>
              <a:gd name="connsiteY78" fmla="*/ 4121515 h 4260845"/>
              <a:gd name="connsiteX79" fmla="*/ 1739945 w 3898347"/>
              <a:gd name="connsiteY79" fmla="*/ 4171795 h 4260845"/>
              <a:gd name="connsiteX80" fmla="*/ 1662065 w 3898347"/>
              <a:gd name="connsiteY80" fmla="*/ 4184630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44909 w 3898347"/>
              <a:gd name="connsiteY90" fmla="*/ 4237004 h 4260845"/>
              <a:gd name="connsiteX91" fmla="*/ 1298748 w 3898347"/>
              <a:gd name="connsiteY91" fmla="*/ 4241669 h 4260845"/>
              <a:gd name="connsiteX92" fmla="*/ 1251302 w 3898347"/>
              <a:gd name="connsiteY92" fmla="*/ 4232513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803816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4213 h 4256103"/>
              <a:gd name="connsiteX85" fmla="*/ 1488914 w 3898347"/>
              <a:gd name="connsiteY85" fmla="*/ 4241772 h 4256103"/>
              <a:gd name="connsiteX86" fmla="*/ 1488999 w 3898347"/>
              <a:gd name="connsiteY86" fmla="*/ 4251186 h 4256103"/>
              <a:gd name="connsiteX87" fmla="*/ 1475364 w 3898347"/>
              <a:gd name="connsiteY87" fmla="*/ 4248364 h 4256103"/>
              <a:gd name="connsiteX88" fmla="*/ 1444118 w 3898347"/>
              <a:gd name="connsiteY88" fmla="*/ 4246285 h 4256103"/>
              <a:gd name="connsiteX89" fmla="*/ 1405326 w 3898347"/>
              <a:gd name="connsiteY89" fmla="*/ 4248391 h 4256103"/>
              <a:gd name="connsiteX90" fmla="*/ 1344909 w 3898347"/>
              <a:gd name="connsiteY90" fmla="*/ 4237004 h 4256103"/>
              <a:gd name="connsiteX91" fmla="*/ 1298748 w 3898347"/>
              <a:gd name="connsiteY91" fmla="*/ 4241669 h 4256103"/>
              <a:gd name="connsiteX92" fmla="*/ 1251302 w 3898347"/>
              <a:gd name="connsiteY92" fmla="*/ 4232513 h 4256103"/>
              <a:gd name="connsiteX93" fmla="*/ 1216643 w 3898347"/>
              <a:gd name="connsiteY93" fmla="*/ 4229828 h 4256103"/>
              <a:gd name="connsiteX94" fmla="*/ 1214101 w 3898347"/>
              <a:gd name="connsiteY94" fmla="*/ 4231991 h 4256103"/>
              <a:gd name="connsiteX95" fmla="*/ 1203193 w 3898347"/>
              <a:gd name="connsiteY95" fmla="*/ 4232867 h 4256103"/>
              <a:gd name="connsiteX96" fmla="*/ 1201049 w 3898347"/>
              <a:gd name="connsiteY96" fmla="*/ 4242842 h 4256103"/>
              <a:gd name="connsiteX97" fmla="*/ 1185298 w 3898347"/>
              <a:gd name="connsiteY97" fmla="*/ 4251133 h 4256103"/>
              <a:gd name="connsiteX98" fmla="*/ 1164955 w 3898347"/>
              <a:gd name="connsiteY98" fmla="*/ 4250027 h 4256103"/>
              <a:gd name="connsiteX99" fmla="*/ 1067357 w 3898347"/>
              <a:gd name="connsiteY99" fmla="*/ 4233908 h 4256103"/>
              <a:gd name="connsiteX100" fmla="*/ 1009492 w 3898347"/>
              <a:gd name="connsiteY100" fmla="*/ 4230455 h 4256103"/>
              <a:gd name="connsiteX101" fmla="*/ 988345 w 3898347"/>
              <a:gd name="connsiteY101" fmla="*/ 4238880 h 4256103"/>
              <a:gd name="connsiteX102" fmla="*/ 958251 w 3898347"/>
              <a:gd name="connsiteY102" fmla="*/ 4244100 h 4256103"/>
              <a:gd name="connsiteX103" fmla="*/ 899207 w 3898347"/>
              <a:gd name="connsiteY103" fmla="*/ 4247688 h 4256103"/>
              <a:gd name="connsiteX104" fmla="*/ 837706 w 3898347"/>
              <a:gd name="connsiteY104" fmla="*/ 4245528 h 4256103"/>
              <a:gd name="connsiteX105" fmla="*/ 778474 w 3898347"/>
              <a:gd name="connsiteY105" fmla="*/ 4235526 h 4256103"/>
              <a:gd name="connsiteX106" fmla="*/ 774418 w 3898347"/>
              <a:gd name="connsiteY106" fmla="*/ 4242583 h 4256103"/>
              <a:gd name="connsiteX107" fmla="*/ 737705 w 3898347"/>
              <a:gd name="connsiteY107" fmla="*/ 4238891 h 4256103"/>
              <a:gd name="connsiteX108" fmla="*/ 641839 w 3898347"/>
              <a:gd name="connsiteY108" fmla="*/ 4211160 h 4256103"/>
              <a:gd name="connsiteX109" fmla="*/ 558105 w 3898347"/>
              <a:gd name="connsiteY109" fmla="*/ 4191218 h 4256103"/>
              <a:gd name="connsiteX110" fmla="*/ 515682 w 3898347"/>
              <a:gd name="connsiteY110" fmla="*/ 4193696 h 4256103"/>
              <a:gd name="connsiteX111" fmla="*/ 467082 w 3898347"/>
              <a:gd name="connsiteY111" fmla="*/ 4185616 h 4256103"/>
              <a:gd name="connsiteX112" fmla="*/ 437646 w 3898347"/>
              <a:gd name="connsiteY112" fmla="*/ 4212658 h 4256103"/>
              <a:gd name="connsiteX113" fmla="*/ 402271 w 3898347"/>
              <a:gd name="connsiteY113" fmla="*/ 4212774 h 4256103"/>
              <a:gd name="connsiteX114" fmla="*/ 384907 w 3898347"/>
              <a:gd name="connsiteY114" fmla="*/ 4201195 h 4256103"/>
              <a:gd name="connsiteX115" fmla="*/ 337154 w 3898347"/>
              <a:gd name="connsiteY115" fmla="*/ 4206136 h 4256103"/>
              <a:gd name="connsiteX116" fmla="*/ 298662 w 3898347"/>
              <a:gd name="connsiteY116" fmla="*/ 4211227 h 4256103"/>
              <a:gd name="connsiteX117" fmla="*/ 265740 w 3898347"/>
              <a:gd name="connsiteY117" fmla="*/ 4213623 h 4256103"/>
              <a:gd name="connsiteX118" fmla="*/ 176403 w 3898347"/>
              <a:gd name="connsiteY118" fmla="*/ 4227393 h 4256103"/>
              <a:gd name="connsiteX119" fmla="*/ 82528 w 3898347"/>
              <a:gd name="connsiteY119" fmla="*/ 4243774 h 4256103"/>
              <a:gd name="connsiteX120" fmla="*/ 19464 w 3898347"/>
              <a:gd name="connsiteY120" fmla="*/ 4256103 h 4256103"/>
              <a:gd name="connsiteX121" fmla="*/ 0 w 3898347"/>
              <a:gd name="connsiteY121" fmla="*/ 4221939 h 4256103"/>
              <a:gd name="connsiteX122" fmla="*/ 0 w 3898347"/>
              <a:gd name="connsiteY122" fmla="*/ 15850 h 4256103"/>
              <a:gd name="connsiteX123" fmla="*/ 3898347 w 3898347"/>
              <a:gd name="connsiteY123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803816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4213 h 4256103"/>
              <a:gd name="connsiteX85" fmla="*/ 1488914 w 3898347"/>
              <a:gd name="connsiteY85" fmla="*/ 4241772 h 4256103"/>
              <a:gd name="connsiteX86" fmla="*/ 1475364 w 3898347"/>
              <a:gd name="connsiteY86" fmla="*/ 4248364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803816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4213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803816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0924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803816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0924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777502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0924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16140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777502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0924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79157 w 3898347"/>
              <a:gd name="connsiteY2" fmla="*/ 3836240 h 4256103"/>
              <a:gd name="connsiteX3" fmla="*/ 3851953 w 3898347"/>
              <a:gd name="connsiteY3" fmla="*/ 3816140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777502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0924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</a:cxnLst>
            <a:rect l="l" t="t" r="r" b="b"/>
            <a:pathLst>
              <a:path w="3898347" h="4256103">
                <a:moveTo>
                  <a:pt x="3898347" y="0"/>
                </a:moveTo>
                <a:lnTo>
                  <a:pt x="3898347" y="3834445"/>
                </a:lnTo>
                <a:lnTo>
                  <a:pt x="3879157" y="3836240"/>
                </a:lnTo>
                <a:cubicBezTo>
                  <a:pt x="3885307" y="3798226"/>
                  <a:pt x="3856203" y="3861184"/>
                  <a:pt x="3851953" y="3816140"/>
                </a:cubicBezTo>
                <a:cubicBezTo>
                  <a:pt x="3846568" y="3817958"/>
                  <a:pt x="3841484" y="3807983"/>
                  <a:pt x="3836418" y="3811513"/>
                </a:cubicBezTo>
                <a:lnTo>
                  <a:pt x="3833758" y="3813341"/>
                </a:lnTo>
                <a:lnTo>
                  <a:pt x="3822673" y="3812913"/>
                </a:lnTo>
                <a:lnTo>
                  <a:pt x="3820104" y="3822466"/>
                </a:lnTo>
                <a:lnTo>
                  <a:pt x="3777502" y="3828757"/>
                </a:lnTo>
                <a:cubicBezTo>
                  <a:pt x="3762474" y="3827577"/>
                  <a:pt x="3742902" y="3817662"/>
                  <a:pt x="3729936" y="3815386"/>
                </a:cubicBezTo>
                <a:lnTo>
                  <a:pt x="3726018" y="3815100"/>
                </a:lnTo>
                <a:lnTo>
                  <a:pt x="3725413" y="3814615"/>
                </a:lnTo>
                <a:cubicBezTo>
                  <a:pt x="3721569" y="3812283"/>
                  <a:pt x="3717711" y="3810892"/>
                  <a:pt x="3713801" y="3811018"/>
                </a:cubicBezTo>
                <a:lnTo>
                  <a:pt x="3709087" y="3813195"/>
                </a:lnTo>
                <a:lnTo>
                  <a:pt x="3698038" y="3806182"/>
                </a:lnTo>
                <a:lnTo>
                  <a:pt x="3662227" y="3807761"/>
                </a:lnTo>
                <a:lnTo>
                  <a:pt x="3659872" y="3805524"/>
                </a:lnTo>
                <a:cubicBezTo>
                  <a:pt x="3654837" y="3800238"/>
                  <a:pt x="3649779" y="3795747"/>
                  <a:pt x="3643454" y="3794831"/>
                </a:cubicBezTo>
                <a:lnTo>
                  <a:pt x="3624789" y="3803185"/>
                </a:lnTo>
                <a:lnTo>
                  <a:pt x="3602327" y="3794616"/>
                </a:lnTo>
                <a:lnTo>
                  <a:pt x="3596645" y="3797108"/>
                </a:lnTo>
                <a:cubicBezTo>
                  <a:pt x="3586358" y="3794741"/>
                  <a:pt x="3572046" y="3779403"/>
                  <a:pt x="3574144" y="3795108"/>
                </a:cubicBezTo>
                <a:lnTo>
                  <a:pt x="3562310" y="3787534"/>
                </a:lnTo>
                <a:lnTo>
                  <a:pt x="3551635" y="3797705"/>
                </a:lnTo>
                <a:lnTo>
                  <a:pt x="3542668" y="3803283"/>
                </a:lnTo>
                <a:lnTo>
                  <a:pt x="3533033" y="3799071"/>
                </a:lnTo>
                <a:lnTo>
                  <a:pt x="3521726" y="3804691"/>
                </a:lnTo>
                <a:lnTo>
                  <a:pt x="3520080" y="3805210"/>
                </a:lnTo>
                <a:lnTo>
                  <a:pt x="3508491" y="3797398"/>
                </a:lnTo>
                <a:lnTo>
                  <a:pt x="3503787" y="3797787"/>
                </a:lnTo>
                <a:lnTo>
                  <a:pt x="3492165" y="3799887"/>
                </a:lnTo>
                <a:cubicBezTo>
                  <a:pt x="3486252" y="3801787"/>
                  <a:pt x="3479649" y="3804176"/>
                  <a:pt x="3472233" y="3805682"/>
                </a:cubicBezTo>
                <a:lnTo>
                  <a:pt x="3465921" y="3805814"/>
                </a:lnTo>
                <a:lnTo>
                  <a:pt x="3455541" y="3815505"/>
                </a:lnTo>
                <a:lnTo>
                  <a:pt x="3429027" y="3816906"/>
                </a:lnTo>
                <a:cubicBezTo>
                  <a:pt x="3408521" y="3817753"/>
                  <a:pt x="3388898" y="3819475"/>
                  <a:pt x="3369507" y="3825563"/>
                </a:cubicBezTo>
                <a:cubicBezTo>
                  <a:pt x="3353730" y="3819534"/>
                  <a:pt x="3338870" y="3818175"/>
                  <a:pt x="3324491" y="3832006"/>
                </a:cubicBezTo>
                <a:cubicBezTo>
                  <a:pt x="3281706" y="3833409"/>
                  <a:pt x="3271319" y="3817569"/>
                  <a:pt x="3244235" y="3834376"/>
                </a:cubicBezTo>
                <a:cubicBezTo>
                  <a:pt x="3236206" y="3826142"/>
                  <a:pt x="3230700" y="3821848"/>
                  <a:pt x="3226507" y="3820131"/>
                </a:cubicBezTo>
                <a:cubicBezTo>
                  <a:pt x="3213924" y="3814979"/>
                  <a:pt x="3213172" y="3833011"/>
                  <a:pt x="3191688" y="3837359"/>
                </a:cubicBezTo>
                <a:cubicBezTo>
                  <a:pt x="3168723" y="3844588"/>
                  <a:pt x="3175642" y="3846041"/>
                  <a:pt x="3153779" y="3848439"/>
                </a:cubicBezTo>
                <a:cubicBezTo>
                  <a:pt x="3136862" y="3851385"/>
                  <a:pt x="3115876" y="3855158"/>
                  <a:pt x="3090188" y="3855036"/>
                </a:cubicBezTo>
                <a:cubicBezTo>
                  <a:pt x="3066058" y="3880979"/>
                  <a:pt x="3059981" y="3849823"/>
                  <a:pt x="3031422" y="3858298"/>
                </a:cubicBezTo>
                <a:cubicBezTo>
                  <a:pt x="3017157" y="3868236"/>
                  <a:pt x="3007595" y="3870098"/>
                  <a:pt x="2996288" y="3860020"/>
                </a:cubicBezTo>
                <a:cubicBezTo>
                  <a:pt x="2930242" y="3908295"/>
                  <a:pt x="2959927" y="3862932"/>
                  <a:pt x="2901661" y="3882243"/>
                </a:cubicBezTo>
                <a:cubicBezTo>
                  <a:pt x="2863654" y="3897291"/>
                  <a:pt x="2822551" y="3908676"/>
                  <a:pt x="2782141" y="3932983"/>
                </a:cubicBezTo>
                <a:lnTo>
                  <a:pt x="2749597" y="3956746"/>
                </a:lnTo>
                <a:lnTo>
                  <a:pt x="2730493" y="3955236"/>
                </a:lnTo>
                <a:lnTo>
                  <a:pt x="2707507" y="3947771"/>
                </a:lnTo>
                <a:lnTo>
                  <a:pt x="2701937" y="3950565"/>
                </a:lnTo>
                <a:cubicBezTo>
                  <a:pt x="2691594" y="3948746"/>
                  <a:pt x="2676749" y="3934159"/>
                  <a:pt x="2679435" y="3949768"/>
                </a:cubicBezTo>
                <a:lnTo>
                  <a:pt x="2667352" y="3942821"/>
                </a:lnTo>
                <a:lnTo>
                  <a:pt x="2657096" y="3953571"/>
                </a:lnTo>
                <a:cubicBezTo>
                  <a:pt x="2656117" y="3956261"/>
                  <a:pt x="2655464" y="3959177"/>
                  <a:pt x="2655161" y="3962216"/>
                </a:cubicBezTo>
                <a:lnTo>
                  <a:pt x="2638604" y="3955936"/>
                </a:lnTo>
                <a:lnTo>
                  <a:pt x="2626185" y="3962937"/>
                </a:lnTo>
                <a:lnTo>
                  <a:pt x="2614077" y="3955576"/>
                </a:lnTo>
                <a:lnTo>
                  <a:pt x="2609403" y="3956215"/>
                </a:lnTo>
                <a:lnTo>
                  <a:pt x="2597896" y="3958939"/>
                </a:lnTo>
                <a:cubicBezTo>
                  <a:pt x="2592077" y="3961159"/>
                  <a:pt x="2585584" y="3963907"/>
                  <a:pt x="2578251" y="3965812"/>
                </a:cubicBezTo>
                <a:lnTo>
                  <a:pt x="2571961" y="3966278"/>
                </a:lnTo>
                <a:lnTo>
                  <a:pt x="2559399" y="3979193"/>
                </a:lnTo>
                <a:cubicBezTo>
                  <a:pt x="2550305" y="3989010"/>
                  <a:pt x="2543019" y="3995469"/>
                  <a:pt x="2533560" y="3988160"/>
                </a:cubicBezTo>
                <a:cubicBezTo>
                  <a:pt x="2526682" y="3994363"/>
                  <a:pt x="2521563" y="4007257"/>
                  <a:pt x="2515299" y="4016867"/>
                </a:cubicBezTo>
                <a:lnTo>
                  <a:pt x="2513423" y="4018759"/>
                </a:lnTo>
                <a:lnTo>
                  <a:pt x="2482991" y="4012935"/>
                </a:lnTo>
                <a:cubicBezTo>
                  <a:pt x="2469558" y="4010479"/>
                  <a:pt x="2456714" y="4010658"/>
                  <a:pt x="2446940" y="4021172"/>
                </a:cubicBezTo>
                <a:cubicBezTo>
                  <a:pt x="2445490" y="4004762"/>
                  <a:pt x="2418263" y="4035043"/>
                  <a:pt x="2404883" y="4024808"/>
                </a:cubicBezTo>
                <a:cubicBezTo>
                  <a:pt x="2395527" y="4015768"/>
                  <a:pt x="2385089" y="4022846"/>
                  <a:pt x="2373894" y="4023827"/>
                </a:cubicBezTo>
                <a:cubicBezTo>
                  <a:pt x="2360273" y="4016866"/>
                  <a:pt x="2310801" y="4031114"/>
                  <a:pt x="2297080" y="4040841"/>
                </a:cubicBezTo>
                <a:cubicBezTo>
                  <a:pt x="2262890" y="4074342"/>
                  <a:pt x="2198735" y="4051487"/>
                  <a:pt x="2170615" y="4077196"/>
                </a:cubicBezTo>
                <a:cubicBezTo>
                  <a:pt x="2161158" y="4081087"/>
                  <a:pt x="2152190" y="4082780"/>
                  <a:pt x="2143580" y="4083102"/>
                </a:cubicBezTo>
                <a:lnTo>
                  <a:pt x="2119893" y="4080874"/>
                </a:lnTo>
                <a:lnTo>
                  <a:pt x="2114008" y="4073996"/>
                </a:lnTo>
                <a:lnTo>
                  <a:pt x="2099067" y="4076068"/>
                </a:lnTo>
                <a:lnTo>
                  <a:pt x="2095000" y="4075096"/>
                </a:lnTo>
                <a:cubicBezTo>
                  <a:pt x="2087230" y="4073204"/>
                  <a:pt x="2079536" y="4071577"/>
                  <a:pt x="2071767" y="4071044"/>
                </a:cubicBezTo>
                <a:cubicBezTo>
                  <a:pt x="2077287" y="4106066"/>
                  <a:pt x="2006612" y="4072253"/>
                  <a:pt x="2024486" y="4100276"/>
                </a:cubicBezTo>
                <a:cubicBezTo>
                  <a:pt x="1982770" y="4103418"/>
                  <a:pt x="1990990" y="4145711"/>
                  <a:pt x="1944675" y="4121515"/>
                </a:cubicBezTo>
                <a:cubicBezTo>
                  <a:pt x="1876432" y="4151801"/>
                  <a:pt x="1796287" y="4126915"/>
                  <a:pt x="1739945" y="4171795"/>
                </a:cubicBezTo>
                <a:cubicBezTo>
                  <a:pt x="1680970" y="4182234"/>
                  <a:pt x="1693119" y="4173922"/>
                  <a:pt x="1662065" y="4184630"/>
                </a:cubicBezTo>
                <a:cubicBezTo>
                  <a:pt x="1658816" y="4205398"/>
                  <a:pt x="1624608" y="4174561"/>
                  <a:pt x="1595989" y="4193679"/>
                </a:cubicBezTo>
                <a:lnTo>
                  <a:pt x="1559231" y="4195932"/>
                </a:lnTo>
                <a:lnTo>
                  <a:pt x="1537197" y="4209468"/>
                </a:lnTo>
                <a:cubicBezTo>
                  <a:pt x="1524267" y="4212789"/>
                  <a:pt x="1508603" y="4203060"/>
                  <a:pt x="1508787" y="4230924"/>
                </a:cubicBezTo>
                <a:cubicBezTo>
                  <a:pt x="1500688" y="4227785"/>
                  <a:pt x="1493126" y="4234837"/>
                  <a:pt x="1488914" y="4241772"/>
                </a:cubicBezTo>
                <a:cubicBezTo>
                  <a:pt x="1483344" y="4244130"/>
                  <a:pt x="1472963" y="4244323"/>
                  <a:pt x="1465497" y="4245075"/>
                </a:cubicBezTo>
                <a:lnTo>
                  <a:pt x="1444118" y="4246285"/>
                </a:lnTo>
                <a:lnTo>
                  <a:pt x="1405326" y="4248391"/>
                </a:lnTo>
                <a:cubicBezTo>
                  <a:pt x="1362233" y="4238681"/>
                  <a:pt x="1386645" y="4253541"/>
                  <a:pt x="1344909" y="4237004"/>
                </a:cubicBezTo>
                <a:cubicBezTo>
                  <a:pt x="1319660" y="4278048"/>
                  <a:pt x="1328465" y="4235908"/>
                  <a:pt x="1298748" y="4241669"/>
                </a:cubicBezTo>
                <a:cubicBezTo>
                  <a:pt x="1303263" y="4202446"/>
                  <a:pt x="1257287" y="4277634"/>
                  <a:pt x="1251302" y="4232513"/>
                </a:cubicBezTo>
                <a:cubicBezTo>
                  <a:pt x="1246083" y="4234987"/>
                  <a:pt x="1221483" y="4225653"/>
                  <a:pt x="1216643" y="4229828"/>
                </a:cubicBezTo>
                <a:lnTo>
                  <a:pt x="1214101" y="4231991"/>
                </a:lnTo>
                <a:lnTo>
                  <a:pt x="1203193" y="4232867"/>
                </a:lnTo>
                <a:lnTo>
                  <a:pt x="1201049" y="4242842"/>
                </a:lnTo>
                <a:lnTo>
                  <a:pt x="1185298" y="4251133"/>
                </a:lnTo>
                <a:cubicBezTo>
                  <a:pt x="1179255" y="4252733"/>
                  <a:pt x="1172580" y="4252698"/>
                  <a:pt x="1164955" y="4250027"/>
                </a:cubicBezTo>
                <a:cubicBezTo>
                  <a:pt x="1138322" y="4224376"/>
                  <a:pt x="1100363" y="4267890"/>
                  <a:pt x="1067357" y="4233908"/>
                </a:cubicBezTo>
                <a:cubicBezTo>
                  <a:pt x="1055150" y="4224918"/>
                  <a:pt x="1016960" y="4218576"/>
                  <a:pt x="1009492" y="4230455"/>
                </a:cubicBezTo>
                <a:cubicBezTo>
                  <a:pt x="1001480" y="4231829"/>
                  <a:pt x="992281" y="4225396"/>
                  <a:pt x="988345" y="4238880"/>
                </a:cubicBezTo>
                <a:cubicBezTo>
                  <a:pt x="981958" y="4254801"/>
                  <a:pt x="954663" y="4223227"/>
                  <a:pt x="958251" y="4244100"/>
                </a:cubicBezTo>
                <a:cubicBezTo>
                  <a:pt x="938858" y="4222336"/>
                  <a:pt x="915951" y="4241975"/>
                  <a:pt x="899207" y="4247688"/>
                </a:cubicBezTo>
                <a:cubicBezTo>
                  <a:pt x="884002" y="4226854"/>
                  <a:pt x="873981" y="4247833"/>
                  <a:pt x="837706" y="4245528"/>
                </a:cubicBezTo>
                <a:cubicBezTo>
                  <a:pt x="821001" y="4221598"/>
                  <a:pt x="809746" y="4268977"/>
                  <a:pt x="778474" y="4235526"/>
                </a:cubicBezTo>
                <a:cubicBezTo>
                  <a:pt x="777421" y="4238161"/>
                  <a:pt x="776057" y="4240538"/>
                  <a:pt x="774418" y="4242583"/>
                </a:cubicBezTo>
                <a:cubicBezTo>
                  <a:pt x="764902" y="4254463"/>
                  <a:pt x="748468" y="4252810"/>
                  <a:pt x="737705" y="4238891"/>
                </a:cubicBezTo>
                <a:cubicBezTo>
                  <a:pt x="688302" y="4193107"/>
                  <a:pt x="682485" y="4224501"/>
                  <a:pt x="641839" y="4211160"/>
                </a:cubicBezTo>
                <a:cubicBezTo>
                  <a:pt x="596156" y="4200529"/>
                  <a:pt x="617273" y="4236299"/>
                  <a:pt x="558105" y="4191218"/>
                </a:cubicBezTo>
                <a:cubicBezTo>
                  <a:pt x="553107" y="4206459"/>
                  <a:pt x="528323" y="4202818"/>
                  <a:pt x="515682" y="4193696"/>
                </a:cubicBezTo>
                <a:cubicBezTo>
                  <a:pt x="493567" y="4189726"/>
                  <a:pt x="491022" y="4212483"/>
                  <a:pt x="467082" y="4185616"/>
                </a:cubicBezTo>
                <a:cubicBezTo>
                  <a:pt x="472585" y="4207692"/>
                  <a:pt x="425896" y="4188982"/>
                  <a:pt x="437646" y="4212658"/>
                </a:cubicBezTo>
                <a:cubicBezTo>
                  <a:pt x="424682" y="4230622"/>
                  <a:pt x="415313" y="4197369"/>
                  <a:pt x="402271" y="4212774"/>
                </a:cubicBezTo>
                <a:cubicBezTo>
                  <a:pt x="386486" y="4214846"/>
                  <a:pt x="402806" y="4204907"/>
                  <a:pt x="384907" y="4201195"/>
                </a:cubicBezTo>
                <a:cubicBezTo>
                  <a:pt x="363484" y="4200591"/>
                  <a:pt x="360732" y="4185695"/>
                  <a:pt x="337154" y="4206136"/>
                </a:cubicBezTo>
                <a:cubicBezTo>
                  <a:pt x="313728" y="4191390"/>
                  <a:pt x="328632" y="4203044"/>
                  <a:pt x="298662" y="4211227"/>
                </a:cubicBezTo>
                <a:cubicBezTo>
                  <a:pt x="284852" y="4197257"/>
                  <a:pt x="274958" y="4202411"/>
                  <a:pt x="265740" y="4213623"/>
                </a:cubicBezTo>
                <a:cubicBezTo>
                  <a:pt x="235520" y="4207388"/>
                  <a:pt x="209548" y="4223241"/>
                  <a:pt x="176403" y="4227393"/>
                </a:cubicBezTo>
                <a:cubicBezTo>
                  <a:pt x="138304" y="4239982"/>
                  <a:pt x="110954" y="4232182"/>
                  <a:pt x="82528" y="4243774"/>
                </a:cubicBezTo>
                <a:cubicBezTo>
                  <a:pt x="48751" y="4221865"/>
                  <a:pt x="39523" y="4251971"/>
                  <a:pt x="19464" y="4256103"/>
                </a:cubicBezTo>
                <a:lnTo>
                  <a:pt x="0" y="4221939"/>
                </a:lnTo>
                <a:lnTo>
                  <a:pt x="0" y="15850"/>
                </a:lnTo>
                <a:lnTo>
                  <a:pt x="3898347" y="0"/>
                </a:lnTo>
                <a:close/>
              </a:path>
            </a:pathLst>
          </a:custGeom>
          <a:ln>
            <a:noFill/>
          </a:ln>
          <a:effectLst>
            <a:outerShdw blurRad="25400" dist="12700" dir="3000000" algn="tl" rotWithShape="0">
              <a:prstClr val="black">
                <a:alpha val="27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24" name="Freeform: Shape 23">
            <a:extLst>
              <a:ext uri="{FF2B5EF4-FFF2-40B4-BE49-F238E27FC236}">
                <a16:creationId xmlns:a16="http://schemas.microsoft.com/office/drawing/2014/main" id="{58D2EC0A-5E54-424F-BE02-26DFFEBD6F9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433232" y="727064"/>
            <a:ext cx="3898347" cy="4256103"/>
          </a:xfrm>
          <a:custGeom>
            <a:avLst/>
            <a:gdLst>
              <a:gd name="connsiteX0" fmla="*/ 3898347 w 3898347"/>
              <a:gd name="connsiteY0" fmla="*/ 0 h 4299085"/>
              <a:gd name="connsiteX1" fmla="*/ 3898347 w 3898347"/>
              <a:gd name="connsiteY1" fmla="*/ 3834445 h 4299085"/>
              <a:gd name="connsiteX2" fmla="*/ 3892314 w 3898347"/>
              <a:gd name="connsiteY2" fmla="*/ 3832951 h 4299085"/>
              <a:gd name="connsiteX3" fmla="*/ 3851953 w 3898347"/>
              <a:gd name="connsiteY3" fmla="*/ 3802983 h 4299085"/>
              <a:gd name="connsiteX4" fmla="*/ 3836418 w 3898347"/>
              <a:gd name="connsiteY4" fmla="*/ 3811513 h 4299085"/>
              <a:gd name="connsiteX5" fmla="*/ 3833758 w 3898347"/>
              <a:gd name="connsiteY5" fmla="*/ 3813341 h 4299085"/>
              <a:gd name="connsiteX6" fmla="*/ 3822673 w 3898347"/>
              <a:gd name="connsiteY6" fmla="*/ 3812913 h 4299085"/>
              <a:gd name="connsiteX7" fmla="*/ 3820104 w 3898347"/>
              <a:gd name="connsiteY7" fmla="*/ 3822466 h 4299085"/>
              <a:gd name="connsiteX8" fmla="*/ 3803816 w 3898347"/>
              <a:gd name="connsiteY8" fmla="*/ 3828757 h 4299085"/>
              <a:gd name="connsiteX9" fmla="*/ 3783259 w 3898347"/>
              <a:gd name="connsiteY9" fmla="*/ 3825276 h 4299085"/>
              <a:gd name="connsiteX10" fmla="*/ 3729936 w 3898347"/>
              <a:gd name="connsiteY10" fmla="*/ 3815386 h 4299085"/>
              <a:gd name="connsiteX11" fmla="*/ 3726018 w 3898347"/>
              <a:gd name="connsiteY11" fmla="*/ 3815100 h 4299085"/>
              <a:gd name="connsiteX12" fmla="*/ 3725413 w 3898347"/>
              <a:gd name="connsiteY12" fmla="*/ 3814615 h 4299085"/>
              <a:gd name="connsiteX13" fmla="*/ 3713801 w 3898347"/>
              <a:gd name="connsiteY13" fmla="*/ 3811018 h 4299085"/>
              <a:gd name="connsiteX14" fmla="*/ 3709087 w 3898347"/>
              <a:gd name="connsiteY14" fmla="*/ 3813195 h 4299085"/>
              <a:gd name="connsiteX15" fmla="*/ 3698038 w 3898347"/>
              <a:gd name="connsiteY15" fmla="*/ 3806182 h 4299085"/>
              <a:gd name="connsiteX16" fmla="*/ 3662227 w 3898347"/>
              <a:gd name="connsiteY16" fmla="*/ 3807761 h 4299085"/>
              <a:gd name="connsiteX17" fmla="*/ 3659872 w 3898347"/>
              <a:gd name="connsiteY17" fmla="*/ 3805524 h 4299085"/>
              <a:gd name="connsiteX18" fmla="*/ 3643454 w 3898347"/>
              <a:gd name="connsiteY18" fmla="*/ 3794831 h 4299085"/>
              <a:gd name="connsiteX19" fmla="*/ 3624789 w 3898347"/>
              <a:gd name="connsiteY19" fmla="*/ 3803185 h 4299085"/>
              <a:gd name="connsiteX20" fmla="*/ 3602327 w 3898347"/>
              <a:gd name="connsiteY20" fmla="*/ 3794616 h 4299085"/>
              <a:gd name="connsiteX21" fmla="*/ 3596645 w 3898347"/>
              <a:gd name="connsiteY21" fmla="*/ 3797108 h 4299085"/>
              <a:gd name="connsiteX22" fmla="*/ 3574144 w 3898347"/>
              <a:gd name="connsiteY22" fmla="*/ 3795108 h 4299085"/>
              <a:gd name="connsiteX23" fmla="*/ 3562310 w 3898347"/>
              <a:gd name="connsiteY23" fmla="*/ 3787534 h 4299085"/>
              <a:gd name="connsiteX24" fmla="*/ 3551635 w 3898347"/>
              <a:gd name="connsiteY24" fmla="*/ 3797705 h 4299085"/>
              <a:gd name="connsiteX25" fmla="*/ 3550175 w 3898347"/>
              <a:gd name="connsiteY25" fmla="*/ 3803199 h 4299085"/>
              <a:gd name="connsiteX26" fmla="*/ 3542668 w 3898347"/>
              <a:gd name="connsiteY26" fmla="*/ 3803283 h 4299085"/>
              <a:gd name="connsiteX27" fmla="*/ 3533033 w 3898347"/>
              <a:gd name="connsiteY27" fmla="*/ 3799071 h 4299085"/>
              <a:gd name="connsiteX28" fmla="*/ 3521726 w 3898347"/>
              <a:gd name="connsiteY28" fmla="*/ 3804691 h 4299085"/>
              <a:gd name="connsiteX29" fmla="*/ 3520080 w 3898347"/>
              <a:gd name="connsiteY29" fmla="*/ 3805210 h 4299085"/>
              <a:gd name="connsiteX30" fmla="*/ 3508491 w 3898347"/>
              <a:gd name="connsiteY30" fmla="*/ 3797398 h 4299085"/>
              <a:gd name="connsiteX31" fmla="*/ 3503787 w 3898347"/>
              <a:gd name="connsiteY31" fmla="*/ 3797787 h 4299085"/>
              <a:gd name="connsiteX32" fmla="*/ 3492165 w 3898347"/>
              <a:gd name="connsiteY32" fmla="*/ 3799887 h 4299085"/>
              <a:gd name="connsiteX33" fmla="*/ 3472233 w 3898347"/>
              <a:gd name="connsiteY33" fmla="*/ 3805682 h 4299085"/>
              <a:gd name="connsiteX34" fmla="*/ 3465921 w 3898347"/>
              <a:gd name="connsiteY34" fmla="*/ 3805814 h 4299085"/>
              <a:gd name="connsiteX35" fmla="*/ 3455541 w 3898347"/>
              <a:gd name="connsiteY35" fmla="*/ 3815505 h 4299085"/>
              <a:gd name="connsiteX36" fmla="*/ 3429027 w 3898347"/>
              <a:gd name="connsiteY36" fmla="*/ 3816906 h 4299085"/>
              <a:gd name="connsiteX37" fmla="*/ 3369507 w 3898347"/>
              <a:gd name="connsiteY37" fmla="*/ 3825563 h 4299085"/>
              <a:gd name="connsiteX38" fmla="*/ 3324491 w 3898347"/>
              <a:gd name="connsiteY38" fmla="*/ 3832006 h 4299085"/>
              <a:gd name="connsiteX39" fmla="*/ 3244235 w 3898347"/>
              <a:gd name="connsiteY39" fmla="*/ 3834376 h 4299085"/>
              <a:gd name="connsiteX40" fmla="*/ 3226507 w 3898347"/>
              <a:gd name="connsiteY40" fmla="*/ 3820131 h 4299085"/>
              <a:gd name="connsiteX41" fmla="*/ 3191688 w 3898347"/>
              <a:gd name="connsiteY41" fmla="*/ 3837359 h 4299085"/>
              <a:gd name="connsiteX42" fmla="*/ 3185553 w 3898347"/>
              <a:gd name="connsiteY42" fmla="*/ 3859030 h 4299085"/>
              <a:gd name="connsiteX43" fmla="*/ 3137926 w 3898347"/>
              <a:gd name="connsiteY43" fmla="*/ 3867782 h 4299085"/>
              <a:gd name="connsiteX44" fmla="*/ 3090188 w 3898347"/>
              <a:gd name="connsiteY44" fmla="*/ 3855036 h 4299085"/>
              <a:gd name="connsiteX45" fmla="*/ 3031422 w 3898347"/>
              <a:gd name="connsiteY45" fmla="*/ 3858298 h 4299085"/>
              <a:gd name="connsiteX46" fmla="*/ 2996288 w 3898347"/>
              <a:gd name="connsiteY46" fmla="*/ 3860020 h 4299085"/>
              <a:gd name="connsiteX47" fmla="*/ 2901661 w 3898347"/>
              <a:gd name="connsiteY47" fmla="*/ 3882243 h 4299085"/>
              <a:gd name="connsiteX48" fmla="*/ 2782141 w 3898347"/>
              <a:gd name="connsiteY48" fmla="*/ 3932983 h 4299085"/>
              <a:gd name="connsiteX49" fmla="*/ 2749597 w 3898347"/>
              <a:gd name="connsiteY49" fmla="*/ 3956746 h 4299085"/>
              <a:gd name="connsiteX50" fmla="*/ 2730493 w 3898347"/>
              <a:gd name="connsiteY50" fmla="*/ 3955236 h 4299085"/>
              <a:gd name="connsiteX51" fmla="*/ 2707507 w 3898347"/>
              <a:gd name="connsiteY51" fmla="*/ 3947771 h 4299085"/>
              <a:gd name="connsiteX52" fmla="*/ 2701937 w 3898347"/>
              <a:gd name="connsiteY52" fmla="*/ 3950565 h 4299085"/>
              <a:gd name="connsiteX53" fmla="*/ 2679435 w 3898347"/>
              <a:gd name="connsiteY53" fmla="*/ 3949768 h 4299085"/>
              <a:gd name="connsiteX54" fmla="*/ 2667352 w 3898347"/>
              <a:gd name="connsiteY54" fmla="*/ 3942821 h 4299085"/>
              <a:gd name="connsiteX55" fmla="*/ 2657096 w 3898347"/>
              <a:gd name="connsiteY55" fmla="*/ 3953571 h 4299085"/>
              <a:gd name="connsiteX56" fmla="*/ 2655161 w 3898347"/>
              <a:gd name="connsiteY56" fmla="*/ 3962216 h 4299085"/>
              <a:gd name="connsiteX57" fmla="*/ 2638604 w 3898347"/>
              <a:gd name="connsiteY57" fmla="*/ 3955936 h 4299085"/>
              <a:gd name="connsiteX58" fmla="*/ 2626185 w 3898347"/>
              <a:gd name="connsiteY58" fmla="*/ 3962937 h 4299085"/>
              <a:gd name="connsiteX59" fmla="*/ 2614077 w 3898347"/>
              <a:gd name="connsiteY59" fmla="*/ 3955576 h 4299085"/>
              <a:gd name="connsiteX60" fmla="*/ 2609403 w 3898347"/>
              <a:gd name="connsiteY60" fmla="*/ 3956215 h 4299085"/>
              <a:gd name="connsiteX61" fmla="*/ 2597896 w 3898347"/>
              <a:gd name="connsiteY61" fmla="*/ 3958939 h 4299085"/>
              <a:gd name="connsiteX62" fmla="*/ 2578251 w 3898347"/>
              <a:gd name="connsiteY62" fmla="*/ 3965812 h 4299085"/>
              <a:gd name="connsiteX63" fmla="*/ 2571961 w 3898347"/>
              <a:gd name="connsiteY63" fmla="*/ 3966278 h 4299085"/>
              <a:gd name="connsiteX64" fmla="*/ 2559399 w 3898347"/>
              <a:gd name="connsiteY64" fmla="*/ 3979193 h 4299085"/>
              <a:gd name="connsiteX65" fmla="*/ 2533560 w 3898347"/>
              <a:gd name="connsiteY65" fmla="*/ 3988160 h 4299085"/>
              <a:gd name="connsiteX66" fmla="*/ 2515299 w 3898347"/>
              <a:gd name="connsiteY66" fmla="*/ 4016867 h 4299085"/>
              <a:gd name="connsiteX67" fmla="*/ 2513423 w 3898347"/>
              <a:gd name="connsiteY67" fmla="*/ 4018759 h 4299085"/>
              <a:gd name="connsiteX68" fmla="*/ 2482991 w 3898347"/>
              <a:gd name="connsiteY68" fmla="*/ 4012935 h 4299085"/>
              <a:gd name="connsiteX69" fmla="*/ 2446940 w 3898347"/>
              <a:gd name="connsiteY69" fmla="*/ 4021172 h 4299085"/>
              <a:gd name="connsiteX70" fmla="*/ 2404883 w 3898347"/>
              <a:gd name="connsiteY70" fmla="*/ 4024808 h 4299085"/>
              <a:gd name="connsiteX71" fmla="*/ 2373894 w 3898347"/>
              <a:gd name="connsiteY71" fmla="*/ 4023827 h 4299085"/>
              <a:gd name="connsiteX72" fmla="*/ 2297080 w 3898347"/>
              <a:gd name="connsiteY72" fmla="*/ 4040841 h 4299085"/>
              <a:gd name="connsiteX73" fmla="*/ 2170615 w 3898347"/>
              <a:gd name="connsiteY73" fmla="*/ 4077196 h 4299085"/>
              <a:gd name="connsiteX74" fmla="*/ 2143580 w 3898347"/>
              <a:gd name="connsiteY74" fmla="*/ 4083102 h 4299085"/>
              <a:gd name="connsiteX75" fmla="*/ 2119893 w 3898347"/>
              <a:gd name="connsiteY75" fmla="*/ 4080874 h 4299085"/>
              <a:gd name="connsiteX76" fmla="*/ 2114008 w 3898347"/>
              <a:gd name="connsiteY76" fmla="*/ 4073996 h 4299085"/>
              <a:gd name="connsiteX77" fmla="*/ 2099067 w 3898347"/>
              <a:gd name="connsiteY77" fmla="*/ 4076068 h 4299085"/>
              <a:gd name="connsiteX78" fmla="*/ 2095000 w 3898347"/>
              <a:gd name="connsiteY78" fmla="*/ 4075096 h 4299085"/>
              <a:gd name="connsiteX79" fmla="*/ 2071767 w 3898347"/>
              <a:gd name="connsiteY79" fmla="*/ 4071044 h 4299085"/>
              <a:gd name="connsiteX80" fmla="*/ 2024486 w 3898347"/>
              <a:gd name="connsiteY80" fmla="*/ 4100276 h 4299085"/>
              <a:gd name="connsiteX81" fmla="*/ 1964411 w 3898347"/>
              <a:gd name="connsiteY81" fmla="*/ 4105069 h 4299085"/>
              <a:gd name="connsiteX82" fmla="*/ 1739945 w 3898347"/>
              <a:gd name="connsiteY82" fmla="*/ 4171795 h 4299085"/>
              <a:gd name="connsiteX83" fmla="*/ 1610556 w 3898347"/>
              <a:gd name="connsiteY83" fmla="*/ 4167701 h 4299085"/>
              <a:gd name="connsiteX84" fmla="*/ 1553623 w 3898347"/>
              <a:gd name="connsiteY84" fmla="*/ 4236045 h 4299085"/>
              <a:gd name="connsiteX85" fmla="*/ 1548640 w 3898347"/>
              <a:gd name="connsiteY85" fmla="*/ 4238297 h 4299085"/>
              <a:gd name="connsiteX86" fmla="*/ 1530136 w 3898347"/>
              <a:gd name="connsiteY86" fmla="*/ 4227121 h 4299085"/>
              <a:gd name="connsiteX87" fmla="*/ 1508787 w 3898347"/>
              <a:gd name="connsiteY87" fmla="*/ 4234213 h 4299085"/>
              <a:gd name="connsiteX88" fmla="*/ 1488914 w 3898347"/>
              <a:gd name="connsiteY88" fmla="*/ 4241772 h 4299085"/>
              <a:gd name="connsiteX89" fmla="*/ 1488999 w 3898347"/>
              <a:gd name="connsiteY89" fmla="*/ 4251186 h 4299085"/>
              <a:gd name="connsiteX90" fmla="*/ 1475364 w 3898347"/>
              <a:gd name="connsiteY90" fmla="*/ 4248364 h 4299085"/>
              <a:gd name="connsiteX91" fmla="*/ 1457275 w 3898347"/>
              <a:gd name="connsiteY91" fmla="*/ 4252863 h 4299085"/>
              <a:gd name="connsiteX92" fmla="*/ 1448085 w 3898347"/>
              <a:gd name="connsiteY92" fmla="*/ 4248391 h 4299085"/>
              <a:gd name="connsiteX93" fmla="*/ 1315306 w 3898347"/>
              <a:gd name="connsiteY93" fmla="*/ 4237004 h 4299085"/>
              <a:gd name="connsiteX94" fmla="*/ 1272434 w 3898347"/>
              <a:gd name="connsiteY94" fmla="*/ 4244958 h 4299085"/>
              <a:gd name="connsiteX95" fmla="*/ 1231567 w 3898347"/>
              <a:gd name="connsiteY95" fmla="*/ 4219356 h 4299085"/>
              <a:gd name="connsiteX96" fmla="*/ 1216643 w 3898347"/>
              <a:gd name="connsiteY96" fmla="*/ 4229828 h 4299085"/>
              <a:gd name="connsiteX97" fmla="*/ 1214101 w 3898347"/>
              <a:gd name="connsiteY97" fmla="*/ 4231991 h 4299085"/>
              <a:gd name="connsiteX98" fmla="*/ 1203193 w 3898347"/>
              <a:gd name="connsiteY98" fmla="*/ 4232867 h 4299085"/>
              <a:gd name="connsiteX99" fmla="*/ 1201049 w 3898347"/>
              <a:gd name="connsiteY99" fmla="*/ 4242842 h 4299085"/>
              <a:gd name="connsiteX100" fmla="*/ 1185298 w 3898347"/>
              <a:gd name="connsiteY100" fmla="*/ 4251133 h 4299085"/>
              <a:gd name="connsiteX101" fmla="*/ 1164955 w 3898347"/>
              <a:gd name="connsiteY101" fmla="*/ 4250027 h 4299085"/>
              <a:gd name="connsiteX102" fmla="*/ 1067357 w 3898347"/>
              <a:gd name="connsiteY102" fmla="*/ 4233908 h 4299085"/>
              <a:gd name="connsiteX103" fmla="*/ 1009492 w 3898347"/>
              <a:gd name="connsiteY103" fmla="*/ 4230455 h 4299085"/>
              <a:gd name="connsiteX104" fmla="*/ 988345 w 3898347"/>
              <a:gd name="connsiteY104" fmla="*/ 4238880 h 4299085"/>
              <a:gd name="connsiteX105" fmla="*/ 958251 w 3898347"/>
              <a:gd name="connsiteY105" fmla="*/ 4244100 h 4299085"/>
              <a:gd name="connsiteX106" fmla="*/ 905785 w 3898347"/>
              <a:gd name="connsiteY106" fmla="*/ 4260845 h 4299085"/>
              <a:gd name="connsiteX107" fmla="*/ 834176 w 3898347"/>
              <a:gd name="connsiteY107" fmla="*/ 4270241 h 4299085"/>
              <a:gd name="connsiteX108" fmla="*/ 778474 w 3898347"/>
              <a:gd name="connsiteY108" fmla="*/ 4235526 h 4299085"/>
              <a:gd name="connsiteX109" fmla="*/ 774418 w 3898347"/>
              <a:gd name="connsiteY109" fmla="*/ 4242583 h 4299085"/>
              <a:gd name="connsiteX110" fmla="*/ 737705 w 3898347"/>
              <a:gd name="connsiteY110" fmla="*/ 4238891 h 4299085"/>
              <a:gd name="connsiteX111" fmla="*/ 605027 w 3898347"/>
              <a:gd name="connsiteY111" fmla="*/ 4175863 h 4299085"/>
              <a:gd name="connsiteX112" fmla="*/ 533391 w 3898347"/>
              <a:gd name="connsiteY112" fmla="*/ 4170035 h 4299085"/>
              <a:gd name="connsiteX113" fmla="*/ 508621 w 3898347"/>
              <a:gd name="connsiteY113" fmla="*/ 4176044 h 4299085"/>
              <a:gd name="connsiteX114" fmla="*/ 467082 w 3898347"/>
              <a:gd name="connsiteY114" fmla="*/ 4185616 h 4299085"/>
              <a:gd name="connsiteX115" fmla="*/ 437646 w 3898347"/>
              <a:gd name="connsiteY115" fmla="*/ 4212658 h 4299085"/>
              <a:gd name="connsiteX116" fmla="*/ 402271 w 3898347"/>
              <a:gd name="connsiteY116" fmla="*/ 4212774 h 4299085"/>
              <a:gd name="connsiteX117" fmla="*/ 391968 w 3898347"/>
              <a:gd name="connsiteY117" fmla="*/ 4187073 h 4299085"/>
              <a:gd name="connsiteX118" fmla="*/ 354806 w 3898347"/>
              <a:gd name="connsiteY118" fmla="*/ 4195545 h 4299085"/>
              <a:gd name="connsiteX119" fmla="*/ 298662 w 3898347"/>
              <a:gd name="connsiteY119" fmla="*/ 4211227 h 4299085"/>
              <a:gd name="connsiteX120" fmla="*/ 265740 w 3898347"/>
              <a:gd name="connsiteY120" fmla="*/ 4213623 h 4299085"/>
              <a:gd name="connsiteX121" fmla="*/ 176403 w 3898347"/>
              <a:gd name="connsiteY121" fmla="*/ 4227393 h 4299085"/>
              <a:gd name="connsiteX122" fmla="*/ 87367 w 3898347"/>
              <a:gd name="connsiteY122" fmla="*/ 4246680 h 4299085"/>
              <a:gd name="connsiteX123" fmla="*/ 37148 w 3898347"/>
              <a:gd name="connsiteY123" fmla="*/ 4289154 h 4299085"/>
              <a:gd name="connsiteX124" fmla="*/ 5850 w 3898347"/>
              <a:gd name="connsiteY124" fmla="*/ 4296945 h 4299085"/>
              <a:gd name="connsiteX125" fmla="*/ 0 w 3898347"/>
              <a:gd name="connsiteY125" fmla="*/ 4299085 h 4299085"/>
              <a:gd name="connsiteX126" fmla="*/ 0 w 3898347"/>
              <a:gd name="connsiteY126" fmla="*/ 15850 h 4299085"/>
              <a:gd name="connsiteX0" fmla="*/ 3898347 w 3898347"/>
              <a:gd name="connsiteY0" fmla="*/ 0 h 4299085"/>
              <a:gd name="connsiteX1" fmla="*/ 3898347 w 3898347"/>
              <a:gd name="connsiteY1" fmla="*/ 3834445 h 4299085"/>
              <a:gd name="connsiteX2" fmla="*/ 3892314 w 3898347"/>
              <a:gd name="connsiteY2" fmla="*/ 3832951 h 4299085"/>
              <a:gd name="connsiteX3" fmla="*/ 3851953 w 3898347"/>
              <a:gd name="connsiteY3" fmla="*/ 3802983 h 4299085"/>
              <a:gd name="connsiteX4" fmla="*/ 3836418 w 3898347"/>
              <a:gd name="connsiteY4" fmla="*/ 3811513 h 4299085"/>
              <a:gd name="connsiteX5" fmla="*/ 3833758 w 3898347"/>
              <a:gd name="connsiteY5" fmla="*/ 3813341 h 4299085"/>
              <a:gd name="connsiteX6" fmla="*/ 3822673 w 3898347"/>
              <a:gd name="connsiteY6" fmla="*/ 3812913 h 4299085"/>
              <a:gd name="connsiteX7" fmla="*/ 3820104 w 3898347"/>
              <a:gd name="connsiteY7" fmla="*/ 3822466 h 4299085"/>
              <a:gd name="connsiteX8" fmla="*/ 3803816 w 3898347"/>
              <a:gd name="connsiteY8" fmla="*/ 3828757 h 4299085"/>
              <a:gd name="connsiteX9" fmla="*/ 3783259 w 3898347"/>
              <a:gd name="connsiteY9" fmla="*/ 3825276 h 4299085"/>
              <a:gd name="connsiteX10" fmla="*/ 3729936 w 3898347"/>
              <a:gd name="connsiteY10" fmla="*/ 3815386 h 4299085"/>
              <a:gd name="connsiteX11" fmla="*/ 3726018 w 3898347"/>
              <a:gd name="connsiteY11" fmla="*/ 3815100 h 4299085"/>
              <a:gd name="connsiteX12" fmla="*/ 3725413 w 3898347"/>
              <a:gd name="connsiteY12" fmla="*/ 3814615 h 4299085"/>
              <a:gd name="connsiteX13" fmla="*/ 3713801 w 3898347"/>
              <a:gd name="connsiteY13" fmla="*/ 3811018 h 4299085"/>
              <a:gd name="connsiteX14" fmla="*/ 3709087 w 3898347"/>
              <a:gd name="connsiteY14" fmla="*/ 3813195 h 4299085"/>
              <a:gd name="connsiteX15" fmla="*/ 3698038 w 3898347"/>
              <a:gd name="connsiteY15" fmla="*/ 3806182 h 4299085"/>
              <a:gd name="connsiteX16" fmla="*/ 3662227 w 3898347"/>
              <a:gd name="connsiteY16" fmla="*/ 3807761 h 4299085"/>
              <a:gd name="connsiteX17" fmla="*/ 3659872 w 3898347"/>
              <a:gd name="connsiteY17" fmla="*/ 3805524 h 4299085"/>
              <a:gd name="connsiteX18" fmla="*/ 3643454 w 3898347"/>
              <a:gd name="connsiteY18" fmla="*/ 3794831 h 4299085"/>
              <a:gd name="connsiteX19" fmla="*/ 3624789 w 3898347"/>
              <a:gd name="connsiteY19" fmla="*/ 3803185 h 4299085"/>
              <a:gd name="connsiteX20" fmla="*/ 3602327 w 3898347"/>
              <a:gd name="connsiteY20" fmla="*/ 3794616 h 4299085"/>
              <a:gd name="connsiteX21" fmla="*/ 3596645 w 3898347"/>
              <a:gd name="connsiteY21" fmla="*/ 3797108 h 4299085"/>
              <a:gd name="connsiteX22" fmla="*/ 3574144 w 3898347"/>
              <a:gd name="connsiteY22" fmla="*/ 3795108 h 4299085"/>
              <a:gd name="connsiteX23" fmla="*/ 3562310 w 3898347"/>
              <a:gd name="connsiteY23" fmla="*/ 3787534 h 4299085"/>
              <a:gd name="connsiteX24" fmla="*/ 3551635 w 3898347"/>
              <a:gd name="connsiteY24" fmla="*/ 3797705 h 4299085"/>
              <a:gd name="connsiteX25" fmla="*/ 3550175 w 3898347"/>
              <a:gd name="connsiteY25" fmla="*/ 3803199 h 4299085"/>
              <a:gd name="connsiteX26" fmla="*/ 3542668 w 3898347"/>
              <a:gd name="connsiteY26" fmla="*/ 3803283 h 4299085"/>
              <a:gd name="connsiteX27" fmla="*/ 3533033 w 3898347"/>
              <a:gd name="connsiteY27" fmla="*/ 3799071 h 4299085"/>
              <a:gd name="connsiteX28" fmla="*/ 3521726 w 3898347"/>
              <a:gd name="connsiteY28" fmla="*/ 3804691 h 4299085"/>
              <a:gd name="connsiteX29" fmla="*/ 3520080 w 3898347"/>
              <a:gd name="connsiteY29" fmla="*/ 3805210 h 4299085"/>
              <a:gd name="connsiteX30" fmla="*/ 3508491 w 3898347"/>
              <a:gd name="connsiteY30" fmla="*/ 3797398 h 4299085"/>
              <a:gd name="connsiteX31" fmla="*/ 3503787 w 3898347"/>
              <a:gd name="connsiteY31" fmla="*/ 3797787 h 4299085"/>
              <a:gd name="connsiteX32" fmla="*/ 3492165 w 3898347"/>
              <a:gd name="connsiteY32" fmla="*/ 3799887 h 4299085"/>
              <a:gd name="connsiteX33" fmla="*/ 3472233 w 3898347"/>
              <a:gd name="connsiteY33" fmla="*/ 3805682 h 4299085"/>
              <a:gd name="connsiteX34" fmla="*/ 3465921 w 3898347"/>
              <a:gd name="connsiteY34" fmla="*/ 3805814 h 4299085"/>
              <a:gd name="connsiteX35" fmla="*/ 3455541 w 3898347"/>
              <a:gd name="connsiteY35" fmla="*/ 3815505 h 4299085"/>
              <a:gd name="connsiteX36" fmla="*/ 3429027 w 3898347"/>
              <a:gd name="connsiteY36" fmla="*/ 3816906 h 4299085"/>
              <a:gd name="connsiteX37" fmla="*/ 3369507 w 3898347"/>
              <a:gd name="connsiteY37" fmla="*/ 3825563 h 4299085"/>
              <a:gd name="connsiteX38" fmla="*/ 3324491 w 3898347"/>
              <a:gd name="connsiteY38" fmla="*/ 3832006 h 4299085"/>
              <a:gd name="connsiteX39" fmla="*/ 3244235 w 3898347"/>
              <a:gd name="connsiteY39" fmla="*/ 3834376 h 4299085"/>
              <a:gd name="connsiteX40" fmla="*/ 3226507 w 3898347"/>
              <a:gd name="connsiteY40" fmla="*/ 3820131 h 4299085"/>
              <a:gd name="connsiteX41" fmla="*/ 3191688 w 3898347"/>
              <a:gd name="connsiteY41" fmla="*/ 3837359 h 4299085"/>
              <a:gd name="connsiteX42" fmla="*/ 3185553 w 3898347"/>
              <a:gd name="connsiteY42" fmla="*/ 3859030 h 4299085"/>
              <a:gd name="connsiteX43" fmla="*/ 3137926 w 3898347"/>
              <a:gd name="connsiteY43" fmla="*/ 3867782 h 4299085"/>
              <a:gd name="connsiteX44" fmla="*/ 3090188 w 3898347"/>
              <a:gd name="connsiteY44" fmla="*/ 3855036 h 4299085"/>
              <a:gd name="connsiteX45" fmla="*/ 3031422 w 3898347"/>
              <a:gd name="connsiteY45" fmla="*/ 3858298 h 4299085"/>
              <a:gd name="connsiteX46" fmla="*/ 2996288 w 3898347"/>
              <a:gd name="connsiteY46" fmla="*/ 3860020 h 4299085"/>
              <a:gd name="connsiteX47" fmla="*/ 2901661 w 3898347"/>
              <a:gd name="connsiteY47" fmla="*/ 3882243 h 4299085"/>
              <a:gd name="connsiteX48" fmla="*/ 2782141 w 3898347"/>
              <a:gd name="connsiteY48" fmla="*/ 3932983 h 4299085"/>
              <a:gd name="connsiteX49" fmla="*/ 2749597 w 3898347"/>
              <a:gd name="connsiteY49" fmla="*/ 3956746 h 4299085"/>
              <a:gd name="connsiteX50" fmla="*/ 2730493 w 3898347"/>
              <a:gd name="connsiteY50" fmla="*/ 3955236 h 4299085"/>
              <a:gd name="connsiteX51" fmla="*/ 2707507 w 3898347"/>
              <a:gd name="connsiteY51" fmla="*/ 3947771 h 4299085"/>
              <a:gd name="connsiteX52" fmla="*/ 2701937 w 3898347"/>
              <a:gd name="connsiteY52" fmla="*/ 3950565 h 4299085"/>
              <a:gd name="connsiteX53" fmla="*/ 2679435 w 3898347"/>
              <a:gd name="connsiteY53" fmla="*/ 3949768 h 4299085"/>
              <a:gd name="connsiteX54" fmla="*/ 2667352 w 3898347"/>
              <a:gd name="connsiteY54" fmla="*/ 3942821 h 4299085"/>
              <a:gd name="connsiteX55" fmla="*/ 2657096 w 3898347"/>
              <a:gd name="connsiteY55" fmla="*/ 3953571 h 4299085"/>
              <a:gd name="connsiteX56" fmla="*/ 2655161 w 3898347"/>
              <a:gd name="connsiteY56" fmla="*/ 3962216 h 4299085"/>
              <a:gd name="connsiteX57" fmla="*/ 2638604 w 3898347"/>
              <a:gd name="connsiteY57" fmla="*/ 3955936 h 4299085"/>
              <a:gd name="connsiteX58" fmla="*/ 2626185 w 3898347"/>
              <a:gd name="connsiteY58" fmla="*/ 3962937 h 4299085"/>
              <a:gd name="connsiteX59" fmla="*/ 2614077 w 3898347"/>
              <a:gd name="connsiteY59" fmla="*/ 3955576 h 4299085"/>
              <a:gd name="connsiteX60" fmla="*/ 2609403 w 3898347"/>
              <a:gd name="connsiteY60" fmla="*/ 3956215 h 4299085"/>
              <a:gd name="connsiteX61" fmla="*/ 2597896 w 3898347"/>
              <a:gd name="connsiteY61" fmla="*/ 3958939 h 4299085"/>
              <a:gd name="connsiteX62" fmla="*/ 2578251 w 3898347"/>
              <a:gd name="connsiteY62" fmla="*/ 3965812 h 4299085"/>
              <a:gd name="connsiteX63" fmla="*/ 2571961 w 3898347"/>
              <a:gd name="connsiteY63" fmla="*/ 3966278 h 4299085"/>
              <a:gd name="connsiteX64" fmla="*/ 2559399 w 3898347"/>
              <a:gd name="connsiteY64" fmla="*/ 3979193 h 4299085"/>
              <a:gd name="connsiteX65" fmla="*/ 2533560 w 3898347"/>
              <a:gd name="connsiteY65" fmla="*/ 3988160 h 4299085"/>
              <a:gd name="connsiteX66" fmla="*/ 2515299 w 3898347"/>
              <a:gd name="connsiteY66" fmla="*/ 4016867 h 4299085"/>
              <a:gd name="connsiteX67" fmla="*/ 2513423 w 3898347"/>
              <a:gd name="connsiteY67" fmla="*/ 4018759 h 4299085"/>
              <a:gd name="connsiteX68" fmla="*/ 2482991 w 3898347"/>
              <a:gd name="connsiteY68" fmla="*/ 4012935 h 4299085"/>
              <a:gd name="connsiteX69" fmla="*/ 2446940 w 3898347"/>
              <a:gd name="connsiteY69" fmla="*/ 4021172 h 4299085"/>
              <a:gd name="connsiteX70" fmla="*/ 2404883 w 3898347"/>
              <a:gd name="connsiteY70" fmla="*/ 4024808 h 4299085"/>
              <a:gd name="connsiteX71" fmla="*/ 2373894 w 3898347"/>
              <a:gd name="connsiteY71" fmla="*/ 4023827 h 4299085"/>
              <a:gd name="connsiteX72" fmla="*/ 2297080 w 3898347"/>
              <a:gd name="connsiteY72" fmla="*/ 4040841 h 4299085"/>
              <a:gd name="connsiteX73" fmla="*/ 2170615 w 3898347"/>
              <a:gd name="connsiteY73" fmla="*/ 4077196 h 4299085"/>
              <a:gd name="connsiteX74" fmla="*/ 2143580 w 3898347"/>
              <a:gd name="connsiteY74" fmla="*/ 4083102 h 4299085"/>
              <a:gd name="connsiteX75" fmla="*/ 2119893 w 3898347"/>
              <a:gd name="connsiteY75" fmla="*/ 4080874 h 4299085"/>
              <a:gd name="connsiteX76" fmla="*/ 2114008 w 3898347"/>
              <a:gd name="connsiteY76" fmla="*/ 4073996 h 4299085"/>
              <a:gd name="connsiteX77" fmla="*/ 2099067 w 3898347"/>
              <a:gd name="connsiteY77" fmla="*/ 4076068 h 4299085"/>
              <a:gd name="connsiteX78" fmla="*/ 2095000 w 3898347"/>
              <a:gd name="connsiteY78" fmla="*/ 4075096 h 4299085"/>
              <a:gd name="connsiteX79" fmla="*/ 2071767 w 3898347"/>
              <a:gd name="connsiteY79" fmla="*/ 4071044 h 4299085"/>
              <a:gd name="connsiteX80" fmla="*/ 2024486 w 3898347"/>
              <a:gd name="connsiteY80" fmla="*/ 4100276 h 4299085"/>
              <a:gd name="connsiteX81" fmla="*/ 1964411 w 3898347"/>
              <a:gd name="connsiteY81" fmla="*/ 4105069 h 4299085"/>
              <a:gd name="connsiteX82" fmla="*/ 1739945 w 3898347"/>
              <a:gd name="connsiteY82" fmla="*/ 4171795 h 4299085"/>
              <a:gd name="connsiteX83" fmla="*/ 1610556 w 3898347"/>
              <a:gd name="connsiteY83" fmla="*/ 4167701 h 4299085"/>
              <a:gd name="connsiteX84" fmla="*/ 1553623 w 3898347"/>
              <a:gd name="connsiteY84" fmla="*/ 4236045 h 4299085"/>
              <a:gd name="connsiteX85" fmla="*/ 1548640 w 3898347"/>
              <a:gd name="connsiteY85" fmla="*/ 4238297 h 4299085"/>
              <a:gd name="connsiteX86" fmla="*/ 1530136 w 3898347"/>
              <a:gd name="connsiteY86" fmla="*/ 4227121 h 4299085"/>
              <a:gd name="connsiteX87" fmla="*/ 1508787 w 3898347"/>
              <a:gd name="connsiteY87" fmla="*/ 4234213 h 4299085"/>
              <a:gd name="connsiteX88" fmla="*/ 1488914 w 3898347"/>
              <a:gd name="connsiteY88" fmla="*/ 4241772 h 4299085"/>
              <a:gd name="connsiteX89" fmla="*/ 1488999 w 3898347"/>
              <a:gd name="connsiteY89" fmla="*/ 4251186 h 4299085"/>
              <a:gd name="connsiteX90" fmla="*/ 1475364 w 3898347"/>
              <a:gd name="connsiteY90" fmla="*/ 4248364 h 4299085"/>
              <a:gd name="connsiteX91" fmla="*/ 1457275 w 3898347"/>
              <a:gd name="connsiteY91" fmla="*/ 4252863 h 4299085"/>
              <a:gd name="connsiteX92" fmla="*/ 1448085 w 3898347"/>
              <a:gd name="connsiteY92" fmla="*/ 4248391 h 4299085"/>
              <a:gd name="connsiteX93" fmla="*/ 1315306 w 3898347"/>
              <a:gd name="connsiteY93" fmla="*/ 4237004 h 4299085"/>
              <a:gd name="connsiteX94" fmla="*/ 1272434 w 3898347"/>
              <a:gd name="connsiteY94" fmla="*/ 4244958 h 4299085"/>
              <a:gd name="connsiteX95" fmla="*/ 1231567 w 3898347"/>
              <a:gd name="connsiteY95" fmla="*/ 4219356 h 4299085"/>
              <a:gd name="connsiteX96" fmla="*/ 1216643 w 3898347"/>
              <a:gd name="connsiteY96" fmla="*/ 4229828 h 4299085"/>
              <a:gd name="connsiteX97" fmla="*/ 1214101 w 3898347"/>
              <a:gd name="connsiteY97" fmla="*/ 4231991 h 4299085"/>
              <a:gd name="connsiteX98" fmla="*/ 1203193 w 3898347"/>
              <a:gd name="connsiteY98" fmla="*/ 4232867 h 4299085"/>
              <a:gd name="connsiteX99" fmla="*/ 1201049 w 3898347"/>
              <a:gd name="connsiteY99" fmla="*/ 4242842 h 4299085"/>
              <a:gd name="connsiteX100" fmla="*/ 1185298 w 3898347"/>
              <a:gd name="connsiteY100" fmla="*/ 4251133 h 4299085"/>
              <a:gd name="connsiteX101" fmla="*/ 1164955 w 3898347"/>
              <a:gd name="connsiteY101" fmla="*/ 4250027 h 4299085"/>
              <a:gd name="connsiteX102" fmla="*/ 1067357 w 3898347"/>
              <a:gd name="connsiteY102" fmla="*/ 4233908 h 4299085"/>
              <a:gd name="connsiteX103" fmla="*/ 1009492 w 3898347"/>
              <a:gd name="connsiteY103" fmla="*/ 4230455 h 4299085"/>
              <a:gd name="connsiteX104" fmla="*/ 988345 w 3898347"/>
              <a:gd name="connsiteY104" fmla="*/ 4238880 h 4299085"/>
              <a:gd name="connsiteX105" fmla="*/ 958251 w 3898347"/>
              <a:gd name="connsiteY105" fmla="*/ 4244100 h 4299085"/>
              <a:gd name="connsiteX106" fmla="*/ 905785 w 3898347"/>
              <a:gd name="connsiteY106" fmla="*/ 4260845 h 4299085"/>
              <a:gd name="connsiteX107" fmla="*/ 834176 w 3898347"/>
              <a:gd name="connsiteY107" fmla="*/ 4270241 h 4299085"/>
              <a:gd name="connsiteX108" fmla="*/ 778474 w 3898347"/>
              <a:gd name="connsiteY108" fmla="*/ 4235526 h 4299085"/>
              <a:gd name="connsiteX109" fmla="*/ 774418 w 3898347"/>
              <a:gd name="connsiteY109" fmla="*/ 4242583 h 4299085"/>
              <a:gd name="connsiteX110" fmla="*/ 737705 w 3898347"/>
              <a:gd name="connsiteY110" fmla="*/ 4238891 h 4299085"/>
              <a:gd name="connsiteX111" fmla="*/ 605027 w 3898347"/>
              <a:gd name="connsiteY111" fmla="*/ 4175863 h 4299085"/>
              <a:gd name="connsiteX112" fmla="*/ 533391 w 3898347"/>
              <a:gd name="connsiteY112" fmla="*/ 4170035 h 4299085"/>
              <a:gd name="connsiteX113" fmla="*/ 508621 w 3898347"/>
              <a:gd name="connsiteY113" fmla="*/ 4176044 h 4299085"/>
              <a:gd name="connsiteX114" fmla="*/ 467082 w 3898347"/>
              <a:gd name="connsiteY114" fmla="*/ 4185616 h 4299085"/>
              <a:gd name="connsiteX115" fmla="*/ 437646 w 3898347"/>
              <a:gd name="connsiteY115" fmla="*/ 4212658 h 4299085"/>
              <a:gd name="connsiteX116" fmla="*/ 402271 w 3898347"/>
              <a:gd name="connsiteY116" fmla="*/ 4212774 h 4299085"/>
              <a:gd name="connsiteX117" fmla="*/ 391968 w 3898347"/>
              <a:gd name="connsiteY117" fmla="*/ 4187073 h 4299085"/>
              <a:gd name="connsiteX118" fmla="*/ 354806 w 3898347"/>
              <a:gd name="connsiteY118" fmla="*/ 4195545 h 4299085"/>
              <a:gd name="connsiteX119" fmla="*/ 298662 w 3898347"/>
              <a:gd name="connsiteY119" fmla="*/ 4211227 h 4299085"/>
              <a:gd name="connsiteX120" fmla="*/ 265740 w 3898347"/>
              <a:gd name="connsiteY120" fmla="*/ 4213623 h 4299085"/>
              <a:gd name="connsiteX121" fmla="*/ 176403 w 3898347"/>
              <a:gd name="connsiteY121" fmla="*/ 4227393 h 4299085"/>
              <a:gd name="connsiteX122" fmla="*/ 37148 w 3898347"/>
              <a:gd name="connsiteY122" fmla="*/ 4289154 h 4299085"/>
              <a:gd name="connsiteX123" fmla="*/ 5850 w 3898347"/>
              <a:gd name="connsiteY123" fmla="*/ 4296945 h 4299085"/>
              <a:gd name="connsiteX124" fmla="*/ 0 w 3898347"/>
              <a:gd name="connsiteY124" fmla="*/ 4299085 h 4299085"/>
              <a:gd name="connsiteX125" fmla="*/ 0 w 3898347"/>
              <a:gd name="connsiteY125" fmla="*/ 15850 h 4299085"/>
              <a:gd name="connsiteX126" fmla="*/ 3898347 w 3898347"/>
              <a:gd name="connsiteY126" fmla="*/ 0 h 4299085"/>
              <a:gd name="connsiteX0" fmla="*/ 3898347 w 3898347"/>
              <a:gd name="connsiteY0" fmla="*/ 0 h 4296945"/>
              <a:gd name="connsiteX1" fmla="*/ 3898347 w 3898347"/>
              <a:gd name="connsiteY1" fmla="*/ 3834445 h 4296945"/>
              <a:gd name="connsiteX2" fmla="*/ 3892314 w 3898347"/>
              <a:gd name="connsiteY2" fmla="*/ 3832951 h 4296945"/>
              <a:gd name="connsiteX3" fmla="*/ 3851953 w 3898347"/>
              <a:gd name="connsiteY3" fmla="*/ 3802983 h 4296945"/>
              <a:gd name="connsiteX4" fmla="*/ 3836418 w 3898347"/>
              <a:gd name="connsiteY4" fmla="*/ 3811513 h 4296945"/>
              <a:gd name="connsiteX5" fmla="*/ 3833758 w 3898347"/>
              <a:gd name="connsiteY5" fmla="*/ 3813341 h 4296945"/>
              <a:gd name="connsiteX6" fmla="*/ 3822673 w 3898347"/>
              <a:gd name="connsiteY6" fmla="*/ 3812913 h 4296945"/>
              <a:gd name="connsiteX7" fmla="*/ 3820104 w 3898347"/>
              <a:gd name="connsiteY7" fmla="*/ 3822466 h 4296945"/>
              <a:gd name="connsiteX8" fmla="*/ 3803816 w 3898347"/>
              <a:gd name="connsiteY8" fmla="*/ 3828757 h 4296945"/>
              <a:gd name="connsiteX9" fmla="*/ 3783259 w 3898347"/>
              <a:gd name="connsiteY9" fmla="*/ 3825276 h 4296945"/>
              <a:gd name="connsiteX10" fmla="*/ 3729936 w 3898347"/>
              <a:gd name="connsiteY10" fmla="*/ 3815386 h 4296945"/>
              <a:gd name="connsiteX11" fmla="*/ 3726018 w 3898347"/>
              <a:gd name="connsiteY11" fmla="*/ 3815100 h 4296945"/>
              <a:gd name="connsiteX12" fmla="*/ 3725413 w 3898347"/>
              <a:gd name="connsiteY12" fmla="*/ 3814615 h 4296945"/>
              <a:gd name="connsiteX13" fmla="*/ 3713801 w 3898347"/>
              <a:gd name="connsiteY13" fmla="*/ 3811018 h 4296945"/>
              <a:gd name="connsiteX14" fmla="*/ 3709087 w 3898347"/>
              <a:gd name="connsiteY14" fmla="*/ 3813195 h 4296945"/>
              <a:gd name="connsiteX15" fmla="*/ 3698038 w 3898347"/>
              <a:gd name="connsiteY15" fmla="*/ 3806182 h 4296945"/>
              <a:gd name="connsiteX16" fmla="*/ 3662227 w 3898347"/>
              <a:gd name="connsiteY16" fmla="*/ 3807761 h 4296945"/>
              <a:gd name="connsiteX17" fmla="*/ 3659872 w 3898347"/>
              <a:gd name="connsiteY17" fmla="*/ 3805524 h 4296945"/>
              <a:gd name="connsiteX18" fmla="*/ 3643454 w 3898347"/>
              <a:gd name="connsiteY18" fmla="*/ 3794831 h 4296945"/>
              <a:gd name="connsiteX19" fmla="*/ 3624789 w 3898347"/>
              <a:gd name="connsiteY19" fmla="*/ 3803185 h 4296945"/>
              <a:gd name="connsiteX20" fmla="*/ 3602327 w 3898347"/>
              <a:gd name="connsiteY20" fmla="*/ 3794616 h 4296945"/>
              <a:gd name="connsiteX21" fmla="*/ 3596645 w 3898347"/>
              <a:gd name="connsiteY21" fmla="*/ 3797108 h 4296945"/>
              <a:gd name="connsiteX22" fmla="*/ 3574144 w 3898347"/>
              <a:gd name="connsiteY22" fmla="*/ 3795108 h 4296945"/>
              <a:gd name="connsiteX23" fmla="*/ 3562310 w 3898347"/>
              <a:gd name="connsiteY23" fmla="*/ 3787534 h 4296945"/>
              <a:gd name="connsiteX24" fmla="*/ 3551635 w 3898347"/>
              <a:gd name="connsiteY24" fmla="*/ 3797705 h 4296945"/>
              <a:gd name="connsiteX25" fmla="*/ 3550175 w 3898347"/>
              <a:gd name="connsiteY25" fmla="*/ 3803199 h 4296945"/>
              <a:gd name="connsiteX26" fmla="*/ 3542668 w 3898347"/>
              <a:gd name="connsiteY26" fmla="*/ 3803283 h 4296945"/>
              <a:gd name="connsiteX27" fmla="*/ 3533033 w 3898347"/>
              <a:gd name="connsiteY27" fmla="*/ 3799071 h 4296945"/>
              <a:gd name="connsiteX28" fmla="*/ 3521726 w 3898347"/>
              <a:gd name="connsiteY28" fmla="*/ 3804691 h 4296945"/>
              <a:gd name="connsiteX29" fmla="*/ 3520080 w 3898347"/>
              <a:gd name="connsiteY29" fmla="*/ 3805210 h 4296945"/>
              <a:gd name="connsiteX30" fmla="*/ 3508491 w 3898347"/>
              <a:gd name="connsiteY30" fmla="*/ 3797398 h 4296945"/>
              <a:gd name="connsiteX31" fmla="*/ 3503787 w 3898347"/>
              <a:gd name="connsiteY31" fmla="*/ 3797787 h 4296945"/>
              <a:gd name="connsiteX32" fmla="*/ 3492165 w 3898347"/>
              <a:gd name="connsiteY32" fmla="*/ 3799887 h 4296945"/>
              <a:gd name="connsiteX33" fmla="*/ 3472233 w 3898347"/>
              <a:gd name="connsiteY33" fmla="*/ 3805682 h 4296945"/>
              <a:gd name="connsiteX34" fmla="*/ 3465921 w 3898347"/>
              <a:gd name="connsiteY34" fmla="*/ 3805814 h 4296945"/>
              <a:gd name="connsiteX35" fmla="*/ 3455541 w 3898347"/>
              <a:gd name="connsiteY35" fmla="*/ 3815505 h 4296945"/>
              <a:gd name="connsiteX36" fmla="*/ 3429027 w 3898347"/>
              <a:gd name="connsiteY36" fmla="*/ 3816906 h 4296945"/>
              <a:gd name="connsiteX37" fmla="*/ 3369507 w 3898347"/>
              <a:gd name="connsiteY37" fmla="*/ 3825563 h 4296945"/>
              <a:gd name="connsiteX38" fmla="*/ 3324491 w 3898347"/>
              <a:gd name="connsiteY38" fmla="*/ 3832006 h 4296945"/>
              <a:gd name="connsiteX39" fmla="*/ 3244235 w 3898347"/>
              <a:gd name="connsiteY39" fmla="*/ 3834376 h 4296945"/>
              <a:gd name="connsiteX40" fmla="*/ 3226507 w 3898347"/>
              <a:gd name="connsiteY40" fmla="*/ 3820131 h 4296945"/>
              <a:gd name="connsiteX41" fmla="*/ 3191688 w 3898347"/>
              <a:gd name="connsiteY41" fmla="*/ 3837359 h 4296945"/>
              <a:gd name="connsiteX42" fmla="*/ 3185553 w 3898347"/>
              <a:gd name="connsiteY42" fmla="*/ 3859030 h 4296945"/>
              <a:gd name="connsiteX43" fmla="*/ 3137926 w 3898347"/>
              <a:gd name="connsiteY43" fmla="*/ 3867782 h 4296945"/>
              <a:gd name="connsiteX44" fmla="*/ 3090188 w 3898347"/>
              <a:gd name="connsiteY44" fmla="*/ 3855036 h 4296945"/>
              <a:gd name="connsiteX45" fmla="*/ 3031422 w 3898347"/>
              <a:gd name="connsiteY45" fmla="*/ 3858298 h 4296945"/>
              <a:gd name="connsiteX46" fmla="*/ 2996288 w 3898347"/>
              <a:gd name="connsiteY46" fmla="*/ 3860020 h 4296945"/>
              <a:gd name="connsiteX47" fmla="*/ 2901661 w 3898347"/>
              <a:gd name="connsiteY47" fmla="*/ 3882243 h 4296945"/>
              <a:gd name="connsiteX48" fmla="*/ 2782141 w 3898347"/>
              <a:gd name="connsiteY48" fmla="*/ 3932983 h 4296945"/>
              <a:gd name="connsiteX49" fmla="*/ 2749597 w 3898347"/>
              <a:gd name="connsiteY49" fmla="*/ 3956746 h 4296945"/>
              <a:gd name="connsiteX50" fmla="*/ 2730493 w 3898347"/>
              <a:gd name="connsiteY50" fmla="*/ 3955236 h 4296945"/>
              <a:gd name="connsiteX51" fmla="*/ 2707507 w 3898347"/>
              <a:gd name="connsiteY51" fmla="*/ 3947771 h 4296945"/>
              <a:gd name="connsiteX52" fmla="*/ 2701937 w 3898347"/>
              <a:gd name="connsiteY52" fmla="*/ 3950565 h 4296945"/>
              <a:gd name="connsiteX53" fmla="*/ 2679435 w 3898347"/>
              <a:gd name="connsiteY53" fmla="*/ 3949768 h 4296945"/>
              <a:gd name="connsiteX54" fmla="*/ 2667352 w 3898347"/>
              <a:gd name="connsiteY54" fmla="*/ 3942821 h 4296945"/>
              <a:gd name="connsiteX55" fmla="*/ 2657096 w 3898347"/>
              <a:gd name="connsiteY55" fmla="*/ 3953571 h 4296945"/>
              <a:gd name="connsiteX56" fmla="*/ 2655161 w 3898347"/>
              <a:gd name="connsiteY56" fmla="*/ 3962216 h 4296945"/>
              <a:gd name="connsiteX57" fmla="*/ 2638604 w 3898347"/>
              <a:gd name="connsiteY57" fmla="*/ 3955936 h 4296945"/>
              <a:gd name="connsiteX58" fmla="*/ 2626185 w 3898347"/>
              <a:gd name="connsiteY58" fmla="*/ 3962937 h 4296945"/>
              <a:gd name="connsiteX59" fmla="*/ 2614077 w 3898347"/>
              <a:gd name="connsiteY59" fmla="*/ 3955576 h 4296945"/>
              <a:gd name="connsiteX60" fmla="*/ 2609403 w 3898347"/>
              <a:gd name="connsiteY60" fmla="*/ 3956215 h 4296945"/>
              <a:gd name="connsiteX61" fmla="*/ 2597896 w 3898347"/>
              <a:gd name="connsiteY61" fmla="*/ 3958939 h 4296945"/>
              <a:gd name="connsiteX62" fmla="*/ 2578251 w 3898347"/>
              <a:gd name="connsiteY62" fmla="*/ 3965812 h 4296945"/>
              <a:gd name="connsiteX63" fmla="*/ 2571961 w 3898347"/>
              <a:gd name="connsiteY63" fmla="*/ 3966278 h 4296945"/>
              <a:gd name="connsiteX64" fmla="*/ 2559399 w 3898347"/>
              <a:gd name="connsiteY64" fmla="*/ 3979193 h 4296945"/>
              <a:gd name="connsiteX65" fmla="*/ 2533560 w 3898347"/>
              <a:gd name="connsiteY65" fmla="*/ 3988160 h 4296945"/>
              <a:gd name="connsiteX66" fmla="*/ 2515299 w 3898347"/>
              <a:gd name="connsiteY66" fmla="*/ 4016867 h 4296945"/>
              <a:gd name="connsiteX67" fmla="*/ 2513423 w 3898347"/>
              <a:gd name="connsiteY67" fmla="*/ 4018759 h 4296945"/>
              <a:gd name="connsiteX68" fmla="*/ 2482991 w 3898347"/>
              <a:gd name="connsiteY68" fmla="*/ 4012935 h 4296945"/>
              <a:gd name="connsiteX69" fmla="*/ 2446940 w 3898347"/>
              <a:gd name="connsiteY69" fmla="*/ 4021172 h 4296945"/>
              <a:gd name="connsiteX70" fmla="*/ 2404883 w 3898347"/>
              <a:gd name="connsiteY70" fmla="*/ 4024808 h 4296945"/>
              <a:gd name="connsiteX71" fmla="*/ 2373894 w 3898347"/>
              <a:gd name="connsiteY71" fmla="*/ 4023827 h 4296945"/>
              <a:gd name="connsiteX72" fmla="*/ 2297080 w 3898347"/>
              <a:gd name="connsiteY72" fmla="*/ 4040841 h 4296945"/>
              <a:gd name="connsiteX73" fmla="*/ 2170615 w 3898347"/>
              <a:gd name="connsiteY73" fmla="*/ 4077196 h 4296945"/>
              <a:gd name="connsiteX74" fmla="*/ 2143580 w 3898347"/>
              <a:gd name="connsiteY74" fmla="*/ 4083102 h 4296945"/>
              <a:gd name="connsiteX75" fmla="*/ 2119893 w 3898347"/>
              <a:gd name="connsiteY75" fmla="*/ 4080874 h 4296945"/>
              <a:gd name="connsiteX76" fmla="*/ 2114008 w 3898347"/>
              <a:gd name="connsiteY76" fmla="*/ 4073996 h 4296945"/>
              <a:gd name="connsiteX77" fmla="*/ 2099067 w 3898347"/>
              <a:gd name="connsiteY77" fmla="*/ 4076068 h 4296945"/>
              <a:gd name="connsiteX78" fmla="*/ 2095000 w 3898347"/>
              <a:gd name="connsiteY78" fmla="*/ 4075096 h 4296945"/>
              <a:gd name="connsiteX79" fmla="*/ 2071767 w 3898347"/>
              <a:gd name="connsiteY79" fmla="*/ 4071044 h 4296945"/>
              <a:gd name="connsiteX80" fmla="*/ 2024486 w 3898347"/>
              <a:gd name="connsiteY80" fmla="*/ 4100276 h 4296945"/>
              <a:gd name="connsiteX81" fmla="*/ 1964411 w 3898347"/>
              <a:gd name="connsiteY81" fmla="*/ 4105069 h 4296945"/>
              <a:gd name="connsiteX82" fmla="*/ 1739945 w 3898347"/>
              <a:gd name="connsiteY82" fmla="*/ 4171795 h 4296945"/>
              <a:gd name="connsiteX83" fmla="*/ 1610556 w 3898347"/>
              <a:gd name="connsiteY83" fmla="*/ 4167701 h 4296945"/>
              <a:gd name="connsiteX84" fmla="*/ 1553623 w 3898347"/>
              <a:gd name="connsiteY84" fmla="*/ 4236045 h 4296945"/>
              <a:gd name="connsiteX85" fmla="*/ 1548640 w 3898347"/>
              <a:gd name="connsiteY85" fmla="*/ 4238297 h 4296945"/>
              <a:gd name="connsiteX86" fmla="*/ 1530136 w 3898347"/>
              <a:gd name="connsiteY86" fmla="*/ 4227121 h 4296945"/>
              <a:gd name="connsiteX87" fmla="*/ 1508787 w 3898347"/>
              <a:gd name="connsiteY87" fmla="*/ 4234213 h 4296945"/>
              <a:gd name="connsiteX88" fmla="*/ 1488914 w 3898347"/>
              <a:gd name="connsiteY88" fmla="*/ 4241772 h 4296945"/>
              <a:gd name="connsiteX89" fmla="*/ 1488999 w 3898347"/>
              <a:gd name="connsiteY89" fmla="*/ 4251186 h 4296945"/>
              <a:gd name="connsiteX90" fmla="*/ 1475364 w 3898347"/>
              <a:gd name="connsiteY90" fmla="*/ 4248364 h 4296945"/>
              <a:gd name="connsiteX91" fmla="*/ 1457275 w 3898347"/>
              <a:gd name="connsiteY91" fmla="*/ 4252863 h 4296945"/>
              <a:gd name="connsiteX92" fmla="*/ 1448085 w 3898347"/>
              <a:gd name="connsiteY92" fmla="*/ 4248391 h 4296945"/>
              <a:gd name="connsiteX93" fmla="*/ 1315306 w 3898347"/>
              <a:gd name="connsiteY93" fmla="*/ 4237004 h 4296945"/>
              <a:gd name="connsiteX94" fmla="*/ 1272434 w 3898347"/>
              <a:gd name="connsiteY94" fmla="*/ 4244958 h 4296945"/>
              <a:gd name="connsiteX95" fmla="*/ 1231567 w 3898347"/>
              <a:gd name="connsiteY95" fmla="*/ 4219356 h 4296945"/>
              <a:gd name="connsiteX96" fmla="*/ 1216643 w 3898347"/>
              <a:gd name="connsiteY96" fmla="*/ 4229828 h 4296945"/>
              <a:gd name="connsiteX97" fmla="*/ 1214101 w 3898347"/>
              <a:gd name="connsiteY97" fmla="*/ 4231991 h 4296945"/>
              <a:gd name="connsiteX98" fmla="*/ 1203193 w 3898347"/>
              <a:gd name="connsiteY98" fmla="*/ 4232867 h 4296945"/>
              <a:gd name="connsiteX99" fmla="*/ 1201049 w 3898347"/>
              <a:gd name="connsiteY99" fmla="*/ 4242842 h 4296945"/>
              <a:gd name="connsiteX100" fmla="*/ 1185298 w 3898347"/>
              <a:gd name="connsiteY100" fmla="*/ 4251133 h 4296945"/>
              <a:gd name="connsiteX101" fmla="*/ 1164955 w 3898347"/>
              <a:gd name="connsiteY101" fmla="*/ 4250027 h 4296945"/>
              <a:gd name="connsiteX102" fmla="*/ 1067357 w 3898347"/>
              <a:gd name="connsiteY102" fmla="*/ 4233908 h 4296945"/>
              <a:gd name="connsiteX103" fmla="*/ 1009492 w 3898347"/>
              <a:gd name="connsiteY103" fmla="*/ 4230455 h 4296945"/>
              <a:gd name="connsiteX104" fmla="*/ 988345 w 3898347"/>
              <a:gd name="connsiteY104" fmla="*/ 4238880 h 4296945"/>
              <a:gd name="connsiteX105" fmla="*/ 958251 w 3898347"/>
              <a:gd name="connsiteY105" fmla="*/ 4244100 h 4296945"/>
              <a:gd name="connsiteX106" fmla="*/ 905785 w 3898347"/>
              <a:gd name="connsiteY106" fmla="*/ 4260845 h 4296945"/>
              <a:gd name="connsiteX107" fmla="*/ 834176 w 3898347"/>
              <a:gd name="connsiteY107" fmla="*/ 4270241 h 4296945"/>
              <a:gd name="connsiteX108" fmla="*/ 778474 w 3898347"/>
              <a:gd name="connsiteY108" fmla="*/ 4235526 h 4296945"/>
              <a:gd name="connsiteX109" fmla="*/ 774418 w 3898347"/>
              <a:gd name="connsiteY109" fmla="*/ 4242583 h 4296945"/>
              <a:gd name="connsiteX110" fmla="*/ 737705 w 3898347"/>
              <a:gd name="connsiteY110" fmla="*/ 4238891 h 4296945"/>
              <a:gd name="connsiteX111" fmla="*/ 605027 w 3898347"/>
              <a:gd name="connsiteY111" fmla="*/ 4175863 h 4296945"/>
              <a:gd name="connsiteX112" fmla="*/ 533391 w 3898347"/>
              <a:gd name="connsiteY112" fmla="*/ 4170035 h 4296945"/>
              <a:gd name="connsiteX113" fmla="*/ 508621 w 3898347"/>
              <a:gd name="connsiteY113" fmla="*/ 4176044 h 4296945"/>
              <a:gd name="connsiteX114" fmla="*/ 467082 w 3898347"/>
              <a:gd name="connsiteY114" fmla="*/ 4185616 h 4296945"/>
              <a:gd name="connsiteX115" fmla="*/ 437646 w 3898347"/>
              <a:gd name="connsiteY115" fmla="*/ 4212658 h 4296945"/>
              <a:gd name="connsiteX116" fmla="*/ 402271 w 3898347"/>
              <a:gd name="connsiteY116" fmla="*/ 4212774 h 4296945"/>
              <a:gd name="connsiteX117" fmla="*/ 391968 w 3898347"/>
              <a:gd name="connsiteY117" fmla="*/ 4187073 h 4296945"/>
              <a:gd name="connsiteX118" fmla="*/ 354806 w 3898347"/>
              <a:gd name="connsiteY118" fmla="*/ 4195545 h 4296945"/>
              <a:gd name="connsiteX119" fmla="*/ 298662 w 3898347"/>
              <a:gd name="connsiteY119" fmla="*/ 4211227 h 4296945"/>
              <a:gd name="connsiteX120" fmla="*/ 265740 w 3898347"/>
              <a:gd name="connsiteY120" fmla="*/ 4213623 h 4296945"/>
              <a:gd name="connsiteX121" fmla="*/ 176403 w 3898347"/>
              <a:gd name="connsiteY121" fmla="*/ 4227393 h 4296945"/>
              <a:gd name="connsiteX122" fmla="*/ 37148 w 3898347"/>
              <a:gd name="connsiteY122" fmla="*/ 4289154 h 4296945"/>
              <a:gd name="connsiteX123" fmla="*/ 5850 w 3898347"/>
              <a:gd name="connsiteY123" fmla="*/ 4296945 h 4296945"/>
              <a:gd name="connsiteX124" fmla="*/ 0 w 3898347"/>
              <a:gd name="connsiteY124" fmla="*/ 4221939 h 4296945"/>
              <a:gd name="connsiteX125" fmla="*/ 0 w 3898347"/>
              <a:gd name="connsiteY125" fmla="*/ 15850 h 4296945"/>
              <a:gd name="connsiteX126" fmla="*/ 3898347 w 3898347"/>
              <a:gd name="connsiteY126" fmla="*/ 0 h 4296945"/>
              <a:gd name="connsiteX0" fmla="*/ 3898347 w 3898347"/>
              <a:gd name="connsiteY0" fmla="*/ 0 h 4296945"/>
              <a:gd name="connsiteX1" fmla="*/ 3898347 w 3898347"/>
              <a:gd name="connsiteY1" fmla="*/ 3834445 h 4296945"/>
              <a:gd name="connsiteX2" fmla="*/ 3892314 w 3898347"/>
              <a:gd name="connsiteY2" fmla="*/ 3832951 h 4296945"/>
              <a:gd name="connsiteX3" fmla="*/ 3851953 w 3898347"/>
              <a:gd name="connsiteY3" fmla="*/ 3802983 h 4296945"/>
              <a:gd name="connsiteX4" fmla="*/ 3836418 w 3898347"/>
              <a:gd name="connsiteY4" fmla="*/ 3811513 h 4296945"/>
              <a:gd name="connsiteX5" fmla="*/ 3833758 w 3898347"/>
              <a:gd name="connsiteY5" fmla="*/ 3813341 h 4296945"/>
              <a:gd name="connsiteX6" fmla="*/ 3822673 w 3898347"/>
              <a:gd name="connsiteY6" fmla="*/ 3812913 h 4296945"/>
              <a:gd name="connsiteX7" fmla="*/ 3820104 w 3898347"/>
              <a:gd name="connsiteY7" fmla="*/ 3822466 h 4296945"/>
              <a:gd name="connsiteX8" fmla="*/ 3803816 w 3898347"/>
              <a:gd name="connsiteY8" fmla="*/ 3828757 h 4296945"/>
              <a:gd name="connsiteX9" fmla="*/ 3783259 w 3898347"/>
              <a:gd name="connsiteY9" fmla="*/ 3825276 h 4296945"/>
              <a:gd name="connsiteX10" fmla="*/ 3729936 w 3898347"/>
              <a:gd name="connsiteY10" fmla="*/ 3815386 h 4296945"/>
              <a:gd name="connsiteX11" fmla="*/ 3726018 w 3898347"/>
              <a:gd name="connsiteY11" fmla="*/ 3815100 h 4296945"/>
              <a:gd name="connsiteX12" fmla="*/ 3725413 w 3898347"/>
              <a:gd name="connsiteY12" fmla="*/ 3814615 h 4296945"/>
              <a:gd name="connsiteX13" fmla="*/ 3713801 w 3898347"/>
              <a:gd name="connsiteY13" fmla="*/ 3811018 h 4296945"/>
              <a:gd name="connsiteX14" fmla="*/ 3709087 w 3898347"/>
              <a:gd name="connsiteY14" fmla="*/ 3813195 h 4296945"/>
              <a:gd name="connsiteX15" fmla="*/ 3698038 w 3898347"/>
              <a:gd name="connsiteY15" fmla="*/ 3806182 h 4296945"/>
              <a:gd name="connsiteX16" fmla="*/ 3662227 w 3898347"/>
              <a:gd name="connsiteY16" fmla="*/ 3807761 h 4296945"/>
              <a:gd name="connsiteX17" fmla="*/ 3659872 w 3898347"/>
              <a:gd name="connsiteY17" fmla="*/ 3805524 h 4296945"/>
              <a:gd name="connsiteX18" fmla="*/ 3643454 w 3898347"/>
              <a:gd name="connsiteY18" fmla="*/ 3794831 h 4296945"/>
              <a:gd name="connsiteX19" fmla="*/ 3624789 w 3898347"/>
              <a:gd name="connsiteY19" fmla="*/ 3803185 h 4296945"/>
              <a:gd name="connsiteX20" fmla="*/ 3602327 w 3898347"/>
              <a:gd name="connsiteY20" fmla="*/ 3794616 h 4296945"/>
              <a:gd name="connsiteX21" fmla="*/ 3596645 w 3898347"/>
              <a:gd name="connsiteY21" fmla="*/ 3797108 h 4296945"/>
              <a:gd name="connsiteX22" fmla="*/ 3574144 w 3898347"/>
              <a:gd name="connsiteY22" fmla="*/ 3795108 h 4296945"/>
              <a:gd name="connsiteX23" fmla="*/ 3562310 w 3898347"/>
              <a:gd name="connsiteY23" fmla="*/ 3787534 h 4296945"/>
              <a:gd name="connsiteX24" fmla="*/ 3551635 w 3898347"/>
              <a:gd name="connsiteY24" fmla="*/ 3797705 h 4296945"/>
              <a:gd name="connsiteX25" fmla="*/ 3550175 w 3898347"/>
              <a:gd name="connsiteY25" fmla="*/ 3803199 h 4296945"/>
              <a:gd name="connsiteX26" fmla="*/ 3542668 w 3898347"/>
              <a:gd name="connsiteY26" fmla="*/ 3803283 h 4296945"/>
              <a:gd name="connsiteX27" fmla="*/ 3533033 w 3898347"/>
              <a:gd name="connsiteY27" fmla="*/ 3799071 h 4296945"/>
              <a:gd name="connsiteX28" fmla="*/ 3521726 w 3898347"/>
              <a:gd name="connsiteY28" fmla="*/ 3804691 h 4296945"/>
              <a:gd name="connsiteX29" fmla="*/ 3520080 w 3898347"/>
              <a:gd name="connsiteY29" fmla="*/ 3805210 h 4296945"/>
              <a:gd name="connsiteX30" fmla="*/ 3508491 w 3898347"/>
              <a:gd name="connsiteY30" fmla="*/ 3797398 h 4296945"/>
              <a:gd name="connsiteX31" fmla="*/ 3503787 w 3898347"/>
              <a:gd name="connsiteY31" fmla="*/ 3797787 h 4296945"/>
              <a:gd name="connsiteX32" fmla="*/ 3492165 w 3898347"/>
              <a:gd name="connsiteY32" fmla="*/ 3799887 h 4296945"/>
              <a:gd name="connsiteX33" fmla="*/ 3472233 w 3898347"/>
              <a:gd name="connsiteY33" fmla="*/ 3805682 h 4296945"/>
              <a:gd name="connsiteX34" fmla="*/ 3465921 w 3898347"/>
              <a:gd name="connsiteY34" fmla="*/ 3805814 h 4296945"/>
              <a:gd name="connsiteX35" fmla="*/ 3455541 w 3898347"/>
              <a:gd name="connsiteY35" fmla="*/ 3815505 h 4296945"/>
              <a:gd name="connsiteX36" fmla="*/ 3429027 w 3898347"/>
              <a:gd name="connsiteY36" fmla="*/ 3816906 h 4296945"/>
              <a:gd name="connsiteX37" fmla="*/ 3369507 w 3898347"/>
              <a:gd name="connsiteY37" fmla="*/ 3825563 h 4296945"/>
              <a:gd name="connsiteX38" fmla="*/ 3324491 w 3898347"/>
              <a:gd name="connsiteY38" fmla="*/ 3832006 h 4296945"/>
              <a:gd name="connsiteX39" fmla="*/ 3244235 w 3898347"/>
              <a:gd name="connsiteY39" fmla="*/ 3834376 h 4296945"/>
              <a:gd name="connsiteX40" fmla="*/ 3226507 w 3898347"/>
              <a:gd name="connsiteY40" fmla="*/ 3820131 h 4296945"/>
              <a:gd name="connsiteX41" fmla="*/ 3191688 w 3898347"/>
              <a:gd name="connsiteY41" fmla="*/ 3837359 h 4296945"/>
              <a:gd name="connsiteX42" fmla="*/ 3185553 w 3898347"/>
              <a:gd name="connsiteY42" fmla="*/ 3859030 h 4296945"/>
              <a:gd name="connsiteX43" fmla="*/ 3137926 w 3898347"/>
              <a:gd name="connsiteY43" fmla="*/ 3867782 h 4296945"/>
              <a:gd name="connsiteX44" fmla="*/ 3090188 w 3898347"/>
              <a:gd name="connsiteY44" fmla="*/ 3855036 h 4296945"/>
              <a:gd name="connsiteX45" fmla="*/ 3031422 w 3898347"/>
              <a:gd name="connsiteY45" fmla="*/ 3858298 h 4296945"/>
              <a:gd name="connsiteX46" fmla="*/ 2996288 w 3898347"/>
              <a:gd name="connsiteY46" fmla="*/ 3860020 h 4296945"/>
              <a:gd name="connsiteX47" fmla="*/ 2901661 w 3898347"/>
              <a:gd name="connsiteY47" fmla="*/ 3882243 h 4296945"/>
              <a:gd name="connsiteX48" fmla="*/ 2782141 w 3898347"/>
              <a:gd name="connsiteY48" fmla="*/ 3932983 h 4296945"/>
              <a:gd name="connsiteX49" fmla="*/ 2749597 w 3898347"/>
              <a:gd name="connsiteY49" fmla="*/ 3956746 h 4296945"/>
              <a:gd name="connsiteX50" fmla="*/ 2730493 w 3898347"/>
              <a:gd name="connsiteY50" fmla="*/ 3955236 h 4296945"/>
              <a:gd name="connsiteX51" fmla="*/ 2707507 w 3898347"/>
              <a:gd name="connsiteY51" fmla="*/ 3947771 h 4296945"/>
              <a:gd name="connsiteX52" fmla="*/ 2701937 w 3898347"/>
              <a:gd name="connsiteY52" fmla="*/ 3950565 h 4296945"/>
              <a:gd name="connsiteX53" fmla="*/ 2679435 w 3898347"/>
              <a:gd name="connsiteY53" fmla="*/ 3949768 h 4296945"/>
              <a:gd name="connsiteX54" fmla="*/ 2667352 w 3898347"/>
              <a:gd name="connsiteY54" fmla="*/ 3942821 h 4296945"/>
              <a:gd name="connsiteX55" fmla="*/ 2657096 w 3898347"/>
              <a:gd name="connsiteY55" fmla="*/ 3953571 h 4296945"/>
              <a:gd name="connsiteX56" fmla="*/ 2655161 w 3898347"/>
              <a:gd name="connsiteY56" fmla="*/ 3962216 h 4296945"/>
              <a:gd name="connsiteX57" fmla="*/ 2638604 w 3898347"/>
              <a:gd name="connsiteY57" fmla="*/ 3955936 h 4296945"/>
              <a:gd name="connsiteX58" fmla="*/ 2626185 w 3898347"/>
              <a:gd name="connsiteY58" fmla="*/ 3962937 h 4296945"/>
              <a:gd name="connsiteX59" fmla="*/ 2614077 w 3898347"/>
              <a:gd name="connsiteY59" fmla="*/ 3955576 h 4296945"/>
              <a:gd name="connsiteX60" fmla="*/ 2609403 w 3898347"/>
              <a:gd name="connsiteY60" fmla="*/ 3956215 h 4296945"/>
              <a:gd name="connsiteX61" fmla="*/ 2597896 w 3898347"/>
              <a:gd name="connsiteY61" fmla="*/ 3958939 h 4296945"/>
              <a:gd name="connsiteX62" fmla="*/ 2578251 w 3898347"/>
              <a:gd name="connsiteY62" fmla="*/ 3965812 h 4296945"/>
              <a:gd name="connsiteX63" fmla="*/ 2571961 w 3898347"/>
              <a:gd name="connsiteY63" fmla="*/ 3966278 h 4296945"/>
              <a:gd name="connsiteX64" fmla="*/ 2559399 w 3898347"/>
              <a:gd name="connsiteY64" fmla="*/ 3979193 h 4296945"/>
              <a:gd name="connsiteX65" fmla="*/ 2533560 w 3898347"/>
              <a:gd name="connsiteY65" fmla="*/ 3988160 h 4296945"/>
              <a:gd name="connsiteX66" fmla="*/ 2515299 w 3898347"/>
              <a:gd name="connsiteY66" fmla="*/ 4016867 h 4296945"/>
              <a:gd name="connsiteX67" fmla="*/ 2513423 w 3898347"/>
              <a:gd name="connsiteY67" fmla="*/ 4018759 h 4296945"/>
              <a:gd name="connsiteX68" fmla="*/ 2482991 w 3898347"/>
              <a:gd name="connsiteY68" fmla="*/ 4012935 h 4296945"/>
              <a:gd name="connsiteX69" fmla="*/ 2446940 w 3898347"/>
              <a:gd name="connsiteY69" fmla="*/ 4021172 h 4296945"/>
              <a:gd name="connsiteX70" fmla="*/ 2404883 w 3898347"/>
              <a:gd name="connsiteY70" fmla="*/ 4024808 h 4296945"/>
              <a:gd name="connsiteX71" fmla="*/ 2373894 w 3898347"/>
              <a:gd name="connsiteY71" fmla="*/ 4023827 h 4296945"/>
              <a:gd name="connsiteX72" fmla="*/ 2297080 w 3898347"/>
              <a:gd name="connsiteY72" fmla="*/ 4040841 h 4296945"/>
              <a:gd name="connsiteX73" fmla="*/ 2170615 w 3898347"/>
              <a:gd name="connsiteY73" fmla="*/ 4077196 h 4296945"/>
              <a:gd name="connsiteX74" fmla="*/ 2143580 w 3898347"/>
              <a:gd name="connsiteY74" fmla="*/ 4083102 h 4296945"/>
              <a:gd name="connsiteX75" fmla="*/ 2119893 w 3898347"/>
              <a:gd name="connsiteY75" fmla="*/ 4080874 h 4296945"/>
              <a:gd name="connsiteX76" fmla="*/ 2114008 w 3898347"/>
              <a:gd name="connsiteY76" fmla="*/ 4073996 h 4296945"/>
              <a:gd name="connsiteX77" fmla="*/ 2099067 w 3898347"/>
              <a:gd name="connsiteY77" fmla="*/ 4076068 h 4296945"/>
              <a:gd name="connsiteX78" fmla="*/ 2095000 w 3898347"/>
              <a:gd name="connsiteY78" fmla="*/ 4075096 h 4296945"/>
              <a:gd name="connsiteX79" fmla="*/ 2071767 w 3898347"/>
              <a:gd name="connsiteY79" fmla="*/ 4071044 h 4296945"/>
              <a:gd name="connsiteX80" fmla="*/ 2024486 w 3898347"/>
              <a:gd name="connsiteY80" fmla="*/ 4100276 h 4296945"/>
              <a:gd name="connsiteX81" fmla="*/ 1964411 w 3898347"/>
              <a:gd name="connsiteY81" fmla="*/ 4105069 h 4296945"/>
              <a:gd name="connsiteX82" fmla="*/ 1739945 w 3898347"/>
              <a:gd name="connsiteY82" fmla="*/ 4171795 h 4296945"/>
              <a:gd name="connsiteX83" fmla="*/ 1610556 w 3898347"/>
              <a:gd name="connsiteY83" fmla="*/ 4167701 h 4296945"/>
              <a:gd name="connsiteX84" fmla="*/ 1553623 w 3898347"/>
              <a:gd name="connsiteY84" fmla="*/ 4236045 h 4296945"/>
              <a:gd name="connsiteX85" fmla="*/ 1548640 w 3898347"/>
              <a:gd name="connsiteY85" fmla="*/ 4238297 h 4296945"/>
              <a:gd name="connsiteX86" fmla="*/ 1530136 w 3898347"/>
              <a:gd name="connsiteY86" fmla="*/ 4227121 h 4296945"/>
              <a:gd name="connsiteX87" fmla="*/ 1508787 w 3898347"/>
              <a:gd name="connsiteY87" fmla="*/ 4234213 h 4296945"/>
              <a:gd name="connsiteX88" fmla="*/ 1488914 w 3898347"/>
              <a:gd name="connsiteY88" fmla="*/ 4241772 h 4296945"/>
              <a:gd name="connsiteX89" fmla="*/ 1488999 w 3898347"/>
              <a:gd name="connsiteY89" fmla="*/ 4251186 h 4296945"/>
              <a:gd name="connsiteX90" fmla="*/ 1475364 w 3898347"/>
              <a:gd name="connsiteY90" fmla="*/ 4248364 h 4296945"/>
              <a:gd name="connsiteX91" fmla="*/ 1457275 w 3898347"/>
              <a:gd name="connsiteY91" fmla="*/ 4252863 h 4296945"/>
              <a:gd name="connsiteX92" fmla="*/ 1448085 w 3898347"/>
              <a:gd name="connsiteY92" fmla="*/ 4248391 h 4296945"/>
              <a:gd name="connsiteX93" fmla="*/ 1315306 w 3898347"/>
              <a:gd name="connsiteY93" fmla="*/ 4237004 h 4296945"/>
              <a:gd name="connsiteX94" fmla="*/ 1272434 w 3898347"/>
              <a:gd name="connsiteY94" fmla="*/ 4244958 h 4296945"/>
              <a:gd name="connsiteX95" fmla="*/ 1231567 w 3898347"/>
              <a:gd name="connsiteY95" fmla="*/ 4219356 h 4296945"/>
              <a:gd name="connsiteX96" fmla="*/ 1216643 w 3898347"/>
              <a:gd name="connsiteY96" fmla="*/ 4229828 h 4296945"/>
              <a:gd name="connsiteX97" fmla="*/ 1214101 w 3898347"/>
              <a:gd name="connsiteY97" fmla="*/ 4231991 h 4296945"/>
              <a:gd name="connsiteX98" fmla="*/ 1203193 w 3898347"/>
              <a:gd name="connsiteY98" fmla="*/ 4232867 h 4296945"/>
              <a:gd name="connsiteX99" fmla="*/ 1201049 w 3898347"/>
              <a:gd name="connsiteY99" fmla="*/ 4242842 h 4296945"/>
              <a:gd name="connsiteX100" fmla="*/ 1185298 w 3898347"/>
              <a:gd name="connsiteY100" fmla="*/ 4251133 h 4296945"/>
              <a:gd name="connsiteX101" fmla="*/ 1164955 w 3898347"/>
              <a:gd name="connsiteY101" fmla="*/ 4250027 h 4296945"/>
              <a:gd name="connsiteX102" fmla="*/ 1067357 w 3898347"/>
              <a:gd name="connsiteY102" fmla="*/ 4233908 h 4296945"/>
              <a:gd name="connsiteX103" fmla="*/ 1009492 w 3898347"/>
              <a:gd name="connsiteY103" fmla="*/ 4230455 h 4296945"/>
              <a:gd name="connsiteX104" fmla="*/ 988345 w 3898347"/>
              <a:gd name="connsiteY104" fmla="*/ 4238880 h 4296945"/>
              <a:gd name="connsiteX105" fmla="*/ 958251 w 3898347"/>
              <a:gd name="connsiteY105" fmla="*/ 4244100 h 4296945"/>
              <a:gd name="connsiteX106" fmla="*/ 905785 w 3898347"/>
              <a:gd name="connsiteY106" fmla="*/ 4260845 h 4296945"/>
              <a:gd name="connsiteX107" fmla="*/ 834176 w 3898347"/>
              <a:gd name="connsiteY107" fmla="*/ 4270241 h 4296945"/>
              <a:gd name="connsiteX108" fmla="*/ 778474 w 3898347"/>
              <a:gd name="connsiteY108" fmla="*/ 4235526 h 4296945"/>
              <a:gd name="connsiteX109" fmla="*/ 774418 w 3898347"/>
              <a:gd name="connsiteY109" fmla="*/ 4242583 h 4296945"/>
              <a:gd name="connsiteX110" fmla="*/ 737705 w 3898347"/>
              <a:gd name="connsiteY110" fmla="*/ 4238891 h 4296945"/>
              <a:gd name="connsiteX111" fmla="*/ 605027 w 3898347"/>
              <a:gd name="connsiteY111" fmla="*/ 4175863 h 4296945"/>
              <a:gd name="connsiteX112" fmla="*/ 533391 w 3898347"/>
              <a:gd name="connsiteY112" fmla="*/ 4170035 h 4296945"/>
              <a:gd name="connsiteX113" fmla="*/ 508621 w 3898347"/>
              <a:gd name="connsiteY113" fmla="*/ 4176044 h 4296945"/>
              <a:gd name="connsiteX114" fmla="*/ 467082 w 3898347"/>
              <a:gd name="connsiteY114" fmla="*/ 4185616 h 4296945"/>
              <a:gd name="connsiteX115" fmla="*/ 437646 w 3898347"/>
              <a:gd name="connsiteY115" fmla="*/ 4212658 h 4296945"/>
              <a:gd name="connsiteX116" fmla="*/ 402271 w 3898347"/>
              <a:gd name="connsiteY116" fmla="*/ 4212774 h 4296945"/>
              <a:gd name="connsiteX117" fmla="*/ 391968 w 3898347"/>
              <a:gd name="connsiteY117" fmla="*/ 4187073 h 4296945"/>
              <a:gd name="connsiteX118" fmla="*/ 354806 w 3898347"/>
              <a:gd name="connsiteY118" fmla="*/ 4195545 h 4296945"/>
              <a:gd name="connsiteX119" fmla="*/ 298662 w 3898347"/>
              <a:gd name="connsiteY119" fmla="*/ 4211227 h 4296945"/>
              <a:gd name="connsiteX120" fmla="*/ 265740 w 3898347"/>
              <a:gd name="connsiteY120" fmla="*/ 4213623 h 4296945"/>
              <a:gd name="connsiteX121" fmla="*/ 176403 w 3898347"/>
              <a:gd name="connsiteY121" fmla="*/ 4227393 h 4296945"/>
              <a:gd name="connsiteX122" fmla="*/ 82528 w 3898347"/>
              <a:gd name="connsiteY122" fmla="*/ 4275540 h 4296945"/>
              <a:gd name="connsiteX123" fmla="*/ 5850 w 3898347"/>
              <a:gd name="connsiteY123" fmla="*/ 4296945 h 4296945"/>
              <a:gd name="connsiteX124" fmla="*/ 0 w 3898347"/>
              <a:gd name="connsiteY124" fmla="*/ 4221939 h 4296945"/>
              <a:gd name="connsiteX125" fmla="*/ 0 w 3898347"/>
              <a:gd name="connsiteY125" fmla="*/ 15850 h 4296945"/>
              <a:gd name="connsiteX126" fmla="*/ 3898347 w 3898347"/>
              <a:gd name="connsiteY126" fmla="*/ 0 h 4296945"/>
              <a:gd name="connsiteX0" fmla="*/ 3898347 w 3898347"/>
              <a:gd name="connsiteY0" fmla="*/ 0 h 4275540"/>
              <a:gd name="connsiteX1" fmla="*/ 3898347 w 3898347"/>
              <a:gd name="connsiteY1" fmla="*/ 3834445 h 4275540"/>
              <a:gd name="connsiteX2" fmla="*/ 3892314 w 3898347"/>
              <a:gd name="connsiteY2" fmla="*/ 3832951 h 4275540"/>
              <a:gd name="connsiteX3" fmla="*/ 3851953 w 3898347"/>
              <a:gd name="connsiteY3" fmla="*/ 3802983 h 4275540"/>
              <a:gd name="connsiteX4" fmla="*/ 3836418 w 3898347"/>
              <a:gd name="connsiteY4" fmla="*/ 3811513 h 4275540"/>
              <a:gd name="connsiteX5" fmla="*/ 3833758 w 3898347"/>
              <a:gd name="connsiteY5" fmla="*/ 3813341 h 4275540"/>
              <a:gd name="connsiteX6" fmla="*/ 3822673 w 3898347"/>
              <a:gd name="connsiteY6" fmla="*/ 3812913 h 4275540"/>
              <a:gd name="connsiteX7" fmla="*/ 3820104 w 3898347"/>
              <a:gd name="connsiteY7" fmla="*/ 3822466 h 4275540"/>
              <a:gd name="connsiteX8" fmla="*/ 3803816 w 3898347"/>
              <a:gd name="connsiteY8" fmla="*/ 3828757 h 4275540"/>
              <a:gd name="connsiteX9" fmla="*/ 3783259 w 3898347"/>
              <a:gd name="connsiteY9" fmla="*/ 3825276 h 4275540"/>
              <a:gd name="connsiteX10" fmla="*/ 3729936 w 3898347"/>
              <a:gd name="connsiteY10" fmla="*/ 3815386 h 4275540"/>
              <a:gd name="connsiteX11" fmla="*/ 3726018 w 3898347"/>
              <a:gd name="connsiteY11" fmla="*/ 3815100 h 4275540"/>
              <a:gd name="connsiteX12" fmla="*/ 3725413 w 3898347"/>
              <a:gd name="connsiteY12" fmla="*/ 3814615 h 4275540"/>
              <a:gd name="connsiteX13" fmla="*/ 3713801 w 3898347"/>
              <a:gd name="connsiteY13" fmla="*/ 3811018 h 4275540"/>
              <a:gd name="connsiteX14" fmla="*/ 3709087 w 3898347"/>
              <a:gd name="connsiteY14" fmla="*/ 3813195 h 4275540"/>
              <a:gd name="connsiteX15" fmla="*/ 3698038 w 3898347"/>
              <a:gd name="connsiteY15" fmla="*/ 3806182 h 4275540"/>
              <a:gd name="connsiteX16" fmla="*/ 3662227 w 3898347"/>
              <a:gd name="connsiteY16" fmla="*/ 3807761 h 4275540"/>
              <a:gd name="connsiteX17" fmla="*/ 3659872 w 3898347"/>
              <a:gd name="connsiteY17" fmla="*/ 3805524 h 4275540"/>
              <a:gd name="connsiteX18" fmla="*/ 3643454 w 3898347"/>
              <a:gd name="connsiteY18" fmla="*/ 3794831 h 4275540"/>
              <a:gd name="connsiteX19" fmla="*/ 3624789 w 3898347"/>
              <a:gd name="connsiteY19" fmla="*/ 3803185 h 4275540"/>
              <a:gd name="connsiteX20" fmla="*/ 3602327 w 3898347"/>
              <a:gd name="connsiteY20" fmla="*/ 3794616 h 4275540"/>
              <a:gd name="connsiteX21" fmla="*/ 3596645 w 3898347"/>
              <a:gd name="connsiteY21" fmla="*/ 3797108 h 4275540"/>
              <a:gd name="connsiteX22" fmla="*/ 3574144 w 3898347"/>
              <a:gd name="connsiteY22" fmla="*/ 3795108 h 4275540"/>
              <a:gd name="connsiteX23" fmla="*/ 3562310 w 3898347"/>
              <a:gd name="connsiteY23" fmla="*/ 3787534 h 4275540"/>
              <a:gd name="connsiteX24" fmla="*/ 3551635 w 3898347"/>
              <a:gd name="connsiteY24" fmla="*/ 3797705 h 4275540"/>
              <a:gd name="connsiteX25" fmla="*/ 3550175 w 3898347"/>
              <a:gd name="connsiteY25" fmla="*/ 3803199 h 4275540"/>
              <a:gd name="connsiteX26" fmla="*/ 3542668 w 3898347"/>
              <a:gd name="connsiteY26" fmla="*/ 3803283 h 4275540"/>
              <a:gd name="connsiteX27" fmla="*/ 3533033 w 3898347"/>
              <a:gd name="connsiteY27" fmla="*/ 3799071 h 4275540"/>
              <a:gd name="connsiteX28" fmla="*/ 3521726 w 3898347"/>
              <a:gd name="connsiteY28" fmla="*/ 3804691 h 4275540"/>
              <a:gd name="connsiteX29" fmla="*/ 3520080 w 3898347"/>
              <a:gd name="connsiteY29" fmla="*/ 3805210 h 4275540"/>
              <a:gd name="connsiteX30" fmla="*/ 3508491 w 3898347"/>
              <a:gd name="connsiteY30" fmla="*/ 3797398 h 4275540"/>
              <a:gd name="connsiteX31" fmla="*/ 3503787 w 3898347"/>
              <a:gd name="connsiteY31" fmla="*/ 3797787 h 4275540"/>
              <a:gd name="connsiteX32" fmla="*/ 3492165 w 3898347"/>
              <a:gd name="connsiteY32" fmla="*/ 3799887 h 4275540"/>
              <a:gd name="connsiteX33" fmla="*/ 3472233 w 3898347"/>
              <a:gd name="connsiteY33" fmla="*/ 3805682 h 4275540"/>
              <a:gd name="connsiteX34" fmla="*/ 3465921 w 3898347"/>
              <a:gd name="connsiteY34" fmla="*/ 3805814 h 4275540"/>
              <a:gd name="connsiteX35" fmla="*/ 3455541 w 3898347"/>
              <a:gd name="connsiteY35" fmla="*/ 3815505 h 4275540"/>
              <a:gd name="connsiteX36" fmla="*/ 3429027 w 3898347"/>
              <a:gd name="connsiteY36" fmla="*/ 3816906 h 4275540"/>
              <a:gd name="connsiteX37" fmla="*/ 3369507 w 3898347"/>
              <a:gd name="connsiteY37" fmla="*/ 3825563 h 4275540"/>
              <a:gd name="connsiteX38" fmla="*/ 3324491 w 3898347"/>
              <a:gd name="connsiteY38" fmla="*/ 3832006 h 4275540"/>
              <a:gd name="connsiteX39" fmla="*/ 3244235 w 3898347"/>
              <a:gd name="connsiteY39" fmla="*/ 3834376 h 4275540"/>
              <a:gd name="connsiteX40" fmla="*/ 3226507 w 3898347"/>
              <a:gd name="connsiteY40" fmla="*/ 3820131 h 4275540"/>
              <a:gd name="connsiteX41" fmla="*/ 3191688 w 3898347"/>
              <a:gd name="connsiteY41" fmla="*/ 3837359 h 4275540"/>
              <a:gd name="connsiteX42" fmla="*/ 3185553 w 3898347"/>
              <a:gd name="connsiteY42" fmla="*/ 3859030 h 4275540"/>
              <a:gd name="connsiteX43" fmla="*/ 3137926 w 3898347"/>
              <a:gd name="connsiteY43" fmla="*/ 3867782 h 4275540"/>
              <a:gd name="connsiteX44" fmla="*/ 3090188 w 3898347"/>
              <a:gd name="connsiteY44" fmla="*/ 3855036 h 4275540"/>
              <a:gd name="connsiteX45" fmla="*/ 3031422 w 3898347"/>
              <a:gd name="connsiteY45" fmla="*/ 3858298 h 4275540"/>
              <a:gd name="connsiteX46" fmla="*/ 2996288 w 3898347"/>
              <a:gd name="connsiteY46" fmla="*/ 3860020 h 4275540"/>
              <a:gd name="connsiteX47" fmla="*/ 2901661 w 3898347"/>
              <a:gd name="connsiteY47" fmla="*/ 3882243 h 4275540"/>
              <a:gd name="connsiteX48" fmla="*/ 2782141 w 3898347"/>
              <a:gd name="connsiteY48" fmla="*/ 3932983 h 4275540"/>
              <a:gd name="connsiteX49" fmla="*/ 2749597 w 3898347"/>
              <a:gd name="connsiteY49" fmla="*/ 3956746 h 4275540"/>
              <a:gd name="connsiteX50" fmla="*/ 2730493 w 3898347"/>
              <a:gd name="connsiteY50" fmla="*/ 3955236 h 4275540"/>
              <a:gd name="connsiteX51" fmla="*/ 2707507 w 3898347"/>
              <a:gd name="connsiteY51" fmla="*/ 3947771 h 4275540"/>
              <a:gd name="connsiteX52" fmla="*/ 2701937 w 3898347"/>
              <a:gd name="connsiteY52" fmla="*/ 3950565 h 4275540"/>
              <a:gd name="connsiteX53" fmla="*/ 2679435 w 3898347"/>
              <a:gd name="connsiteY53" fmla="*/ 3949768 h 4275540"/>
              <a:gd name="connsiteX54" fmla="*/ 2667352 w 3898347"/>
              <a:gd name="connsiteY54" fmla="*/ 3942821 h 4275540"/>
              <a:gd name="connsiteX55" fmla="*/ 2657096 w 3898347"/>
              <a:gd name="connsiteY55" fmla="*/ 3953571 h 4275540"/>
              <a:gd name="connsiteX56" fmla="*/ 2655161 w 3898347"/>
              <a:gd name="connsiteY56" fmla="*/ 3962216 h 4275540"/>
              <a:gd name="connsiteX57" fmla="*/ 2638604 w 3898347"/>
              <a:gd name="connsiteY57" fmla="*/ 3955936 h 4275540"/>
              <a:gd name="connsiteX58" fmla="*/ 2626185 w 3898347"/>
              <a:gd name="connsiteY58" fmla="*/ 3962937 h 4275540"/>
              <a:gd name="connsiteX59" fmla="*/ 2614077 w 3898347"/>
              <a:gd name="connsiteY59" fmla="*/ 3955576 h 4275540"/>
              <a:gd name="connsiteX60" fmla="*/ 2609403 w 3898347"/>
              <a:gd name="connsiteY60" fmla="*/ 3956215 h 4275540"/>
              <a:gd name="connsiteX61" fmla="*/ 2597896 w 3898347"/>
              <a:gd name="connsiteY61" fmla="*/ 3958939 h 4275540"/>
              <a:gd name="connsiteX62" fmla="*/ 2578251 w 3898347"/>
              <a:gd name="connsiteY62" fmla="*/ 3965812 h 4275540"/>
              <a:gd name="connsiteX63" fmla="*/ 2571961 w 3898347"/>
              <a:gd name="connsiteY63" fmla="*/ 3966278 h 4275540"/>
              <a:gd name="connsiteX64" fmla="*/ 2559399 w 3898347"/>
              <a:gd name="connsiteY64" fmla="*/ 3979193 h 4275540"/>
              <a:gd name="connsiteX65" fmla="*/ 2533560 w 3898347"/>
              <a:gd name="connsiteY65" fmla="*/ 3988160 h 4275540"/>
              <a:gd name="connsiteX66" fmla="*/ 2515299 w 3898347"/>
              <a:gd name="connsiteY66" fmla="*/ 4016867 h 4275540"/>
              <a:gd name="connsiteX67" fmla="*/ 2513423 w 3898347"/>
              <a:gd name="connsiteY67" fmla="*/ 4018759 h 4275540"/>
              <a:gd name="connsiteX68" fmla="*/ 2482991 w 3898347"/>
              <a:gd name="connsiteY68" fmla="*/ 4012935 h 4275540"/>
              <a:gd name="connsiteX69" fmla="*/ 2446940 w 3898347"/>
              <a:gd name="connsiteY69" fmla="*/ 4021172 h 4275540"/>
              <a:gd name="connsiteX70" fmla="*/ 2404883 w 3898347"/>
              <a:gd name="connsiteY70" fmla="*/ 4024808 h 4275540"/>
              <a:gd name="connsiteX71" fmla="*/ 2373894 w 3898347"/>
              <a:gd name="connsiteY71" fmla="*/ 4023827 h 4275540"/>
              <a:gd name="connsiteX72" fmla="*/ 2297080 w 3898347"/>
              <a:gd name="connsiteY72" fmla="*/ 4040841 h 4275540"/>
              <a:gd name="connsiteX73" fmla="*/ 2170615 w 3898347"/>
              <a:gd name="connsiteY73" fmla="*/ 4077196 h 4275540"/>
              <a:gd name="connsiteX74" fmla="*/ 2143580 w 3898347"/>
              <a:gd name="connsiteY74" fmla="*/ 4083102 h 4275540"/>
              <a:gd name="connsiteX75" fmla="*/ 2119893 w 3898347"/>
              <a:gd name="connsiteY75" fmla="*/ 4080874 h 4275540"/>
              <a:gd name="connsiteX76" fmla="*/ 2114008 w 3898347"/>
              <a:gd name="connsiteY76" fmla="*/ 4073996 h 4275540"/>
              <a:gd name="connsiteX77" fmla="*/ 2099067 w 3898347"/>
              <a:gd name="connsiteY77" fmla="*/ 4076068 h 4275540"/>
              <a:gd name="connsiteX78" fmla="*/ 2095000 w 3898347"/>
              <a:gd name="connsiteY78" fmla="*/ 4075096 h 4275540"/>
              <a:gd name="connsiteX79" fmla="*/ 2071767 w 3898347"/>
              <a:gd name="connsiteY79" fmla="*/ 4071044 h 4275540"/>
              <a:gd name="connsiteX80" fmla="*/ 2024486 w 3898347"/>
              <a:gd name="connsiteY80" fmla="*/ 4100276 h 4275540"/>
              <a:gd name="connsiteX81" fmla="*/ 1964411 w 3898347"/>
              <a:gd name="connsiteY81" fmla="*/ 4105069 h 4275540"/>
              <a:gd name="connsiteX82" fmla="*/ 1739945 w 3898347"/>
              <a:gd name="connsiteY82" fmla="*/ 4171795 h 4275540"/>
              <a:gd name="connsiteX83" fmla="*/ 1610556 w 3898347"/>
              <a:gd name="connsiteY83" fmla="*/ 4167701 h 4275540"/>
              <a:gd name="connsiteX84" fmla="*/ 1553623 w 3898347"/>
              <a:gd name="connsiteY84" fmla="*/ 4236045 h 4275540"/>
              <a:gd name="connsiteX85" fmla="*/ 1548640 w 3898347"/>
              <a:gd name="connsiteY85" fmla="*/ 4238297 h 4275540"/>
              <a:gd name="connsiteX86" fmla="*/ 1530136 w 3898347"/>
              <a:gd name="connsiteY86" fmla="*/ 4227121 h 4275540"/>
              <a:gd name="connsiteX87" fmla="*/ 1508787 w 3898347"/>
              <a:gd name="connsiteY87" fmla="*/ 4234213 h 4275540"/>
              <a:gd name="connsiteX88" fmla="*/ 1488914 w 3898347"/>
              <a:gd name="connsiteY88" fmla="*/ 4241772 h 4275540"/>
              <a:gd name="connsiteX89" fmla="*/ 1488999 w 3898347"/>
              <a:gd name="connsiteY89" fmla="*/ 4251186 h 4275540"/>
              <a:gd name="connsiteX90" fmla="*/ 1475364 w 3898347"/>
              <a:gd name="connsiteY90" fmla="*/ 4248364 h 4275540"/>
              <a:gd name="connsiteX91" fmla="*/ 1457275 w 3898347"/>
              <a:gd name="connsiteY91" fmla="*/ 4252863 h 4275540"/>
              <a:gd name="connsiteX92" fmla="*/ 1448085 w 3898347"/>
              <a:gd name="connsiteY92" fmla="*/ 4248391 h 4275540"/>
              <a:gd name="connsiteX93" fmla="*/ 1315306 w 3898347"/>
              <a:gd name="connsiteY93" fmla="*/ 4237004 h 4275540"/>
              <a:gd name="connsiteX94" fmla="*/ 1272434 w 3898347"/>
              <a:gd name="connsiteY94" fmla="*/ 4244958 h 4275540"/>
              <a:gd name="connsiteX95" fmla="*/ 1231567 w 3898347"/>
              <a:gd name="connsiteY95" fmla="*/ 4219356 h 4275540"/>
              <a:gd name="connsiteX96" fmla="*/ 1216643 w 3898347"/>
              <a:gd name="connsiteY96" fmla="*/ 4229828 h 4275540"/>
              <a:gd name="connsiteX97" fmla="*/ 1214101 w 3898347"/>
              <a:gd name="connsiteY97" fmla="*/ 4231991 h 4275540"/>
              <a:gd name="connsiteX98" fmla="*/ 1203193 w 3898347"/>
              <a:gd name="connsiteY98" fmla="*/ 4232867 h 4275540"/>
              <a:gd name="connsiteX99" fmla="*/ 1201049 w 3898347"/>
              <a:gd name="connsiteY99" fmla="*/ 4242842 h 4275540"/>
              <a:gd name="connsiteX100" fmla="*/ 1185298 w 3898347"/>
              <a:gd name="connsiteY100" fmla="*/ 4251133 h 4275540"/>
              <a:gd name="connsiteX101" fmla="*/ 1164955 w 3898347"/>
              <a:gd name="connsiteY101" fmla="*/ 4250027 h 4275540"/>
              <a:gd name="connsiteX102" fmla="*/ 1067357 w 3898347"/>
              <a:gd name="connsiteY102" fmla="*/ 4233908 h 4275540"/>
              <a:gd name="connsiteX103" fmla="*/ 1009492 w 3898347"/>
              <a:gd name="connsiteY103" fmla="*/ 4230455 h 4275540"/>
              <a:gd name="connsiteX104" fmla="*/ 988345 w 3898347"/>
              <a:gd name="connsiteY104" fmla="*/ 4238880 h 4275540"/>
              <a:gd name="connsiteX105" fmla="*/ 958251 w 3898347"/>
              <a:gd name="connsiteY105" fmla="*/ 4244100 h 4275540"/>
              <a:gd name="connsiteX106" fmla="*/ 905785 w 3898347"/>
              <a:gd name="connsiteY106" fmla="*/ 4260845 h 4275540"/>
              <a:gd name="connsiteX107" fmla="*/ 834176 w 3898347"/>
              <a:gd name="connsiteY107" fmla="*/ 4270241 h 4275540"/>
              <a:gd name="connsiteX108" fmla="*/ 778474 w 3898347"/>
              <a:gd name="connsiteY108" fmla="*/ 4235526 h 4275540"/>
              <a:gd name="connsiteX109" fmla="*/ 774418 w 3898347"/>
              <a:gd name="connsiteY109" fmla="*/ 4242583 h 4275540"/>
              <a:gd name="connsiteX110" fmla="*/ 737705 w 3898347"/>
              <a:gd name="connsiteY110" fmla="*/ 4238891 h 4275540"/>
              <a:gd name="connsiteX111" fmla="*/ 605027 w 3898347"/>
              <a:gd name="connsiteY111" fmla="*/ 4175863 h 4275540"/>
              <a:gd name="connsiteX112" fmla="*/ 533391 w 3898347"/>
              <a:gd name="connsiteY112" fmla="*/ 4170035 h 4275540"/>
              <a:gd name="connsiteX113" fmla="*/ 508621 w 3898347"/>
              <a:gd name="connsiteY113" fmla="*/ 4176044 h 4275540"/>
              <a:gd name="connsiteX114" fmla="*/ 467082 w 3898347"/>
              <a:gd name="connsiteY114" fmla="*/ 4185616 h 4275540"/>
              <a:gd name="connsiteX115" fmla="*/ 437646 w 3898347"/>
              <a:gd name="connsiteY115" fmla="*/ 4212658 h 4275540"/>
              <a:gd name="connsiteX116" fmla="*/ 402271 w 3898347"/>
              <a:gd name="connsiteY116" fmla="*/ 4212774 h 4275540"/>
              <a:gd name="connsiteX117" fmla="*/ 391968 w 3898347"/>
              <a:gd name="connsiteY117" fmla="*/ 4187073 h 4275540"/>
              <a:gd name="connsiteX118" fmla="*/ 354806 w 3898347"/>
              <a:gd name="connsiteY118" fmla="*/ 4195545 h 4275540"/>
              <a:gd name="connsiteX119" fmla="*/ 298662 w 3898347"/>
              <a:gd name="connsiteY119" fmla="*/ 4211227 h 4275540"/>
              <a:gd name="connsiteX120" fmla="*/ 265740 w 3898347"/>
              <a:gd name="connsiteY120" fmla="*/ 4213623 h 4275540"/>
              <a:gd name="connsiteX121" fmla="*/ 176403 w 3898347"/>
              <a:gd name="connsiteY121" fmla="*/ 4227393 h 4275540"/>
              <a:gd name="connsiteX122" fmla="*/ 82528 w 3898347"/>
              <a:gd name="connsiteY122" fmla="*/ 4275540 h 4275540"/>
              <a:gd name="connsiteX123" fmla="*/ 19464 w 3898347"/>
              <a:gd name="connsiteY123" fmla="*/ 4256103 h 4275540"/>
              <a:gd name="connsiteX124" fmla="*/ 0 w 3898347"/>
              <a:gd name="connsiteY124" fmla="*/ 4221939 h 4275540"/>
              <a:gd name="connsiteX125" fmla="*/ 0 w 3898347"/>
              <a:gd name="connsiteY125" fmla="*/ 15850 h 4275540"/>
              <a:gd name="connsiteX126" fmla="*/ 3898347 w 3898347"/>
              <a:gd name="connsiteY126" fmla="*/ 0 h 4275540"/>
              <a:gd name="connsiteX0" fmla="*/ 3898347 w 3898347"/>
              <a:gd name="connsiteY0" fmla="*/ 0 h 4275540"/>
              <a:gd name="connsiteX1" fmla="*/ 3898347 w 3898347"/>
              <a:gd name="connsiteY1" fmla="*/ 3834445 h 4275540"/>
              <a:gd name="connsiteX2" fmla="*/ 3892314 w 3898347"/>
              <a:gd name="connsiteY2" fmla="*/ 3832951 h 4275540"/>
              <a:gd name="connsiteX3" fmla="*/ 3851953 w 3898347"/>
              <a:gd name="connsiteY3" fmla="*/ 3802983 h 4275540"/>
              <a:gd name="connsiteX4" fmla="*/ 3836418 w 3898347"/>
              <a:gd name="connsiteY4" fmla="*/ 3811513 h 4275540"/>
              <a:gd name="connsiteX5" fmla="*/ 3833758 w 3898347"/>
              <a:gd name="connsiteY5" fmla="*/ 3813341 h 4275540"/>
              <a:gd name="connsiteX6" fmla="*/ 3822673 w 3898347"/>
              <a:gd name="connsiteY6" fmla="*/ 3812913 h 4275540"/>
              <a:gd name="connsiteX7" fmla="*/ 3820104 w 3898347"/>
              <a:gd name="connsiteY7" fmla="*/ 3822466 h 4275540"/>
              <a:gd name="connsiteX8" fmla="*/ 3803816 w 3898347"/>
              <a:gd name="connsiteY8" fmla="*/ 3828757 h 4275540"/>
              <a:gd name="connsiteX9" fmla="*/ 3729936 w 3898347"/>
              <a:gd name="connsiteY9" fmla="*/ 3815386 h 4275540"/>
              <a:gd name="connsiteX10" fmla="*/ 3726018 w 3898347"/>
              <a:gd name="connsiteY10" fmla="*/ 3815100 h 4275540"/>
              <a:gd name="connsiteX11" fmla="*/ 3725413 w 3898347"/>
              <a:gd name="connsiteY11" fmla="*/ 3814615 h 4275540"/>
              <a:gd name="connsiteX12" fmla="*/ 3713801 w 3898347"/>
              <a:gd name="connsiteY12" fmla="*/ 3811018 h 4275540"/>
              <a:gd name="connsiteX13" fmla="*/ 3709087 w 3898347"/>
              <a:gd name="connsiteY13" fmla="*/ 3813195 h 4275540"/>
              <a:gd name="connsiteX14" fmla="*/ 3698038 w 3898347"/>
              <a:gd name="connsiteY14" fmla="*/ 3806182 h 4275540"/>
              <a:gd name="connsiteX15" fmla="*/ 3662227 w 3898347"/>
              <a:gd name="connsiteY15" fmla="*/ 3807761 h 4275540"/>
              <a:gd name="connsiteX16" fmla="*/ 3659872 w 3898347"/>
              <a:gd name="connsiteY16" fmla="*/ 3805524 h 4275540"/>
              <a:gd name="connsiteX17" fmla="*/ 3643454 w 3898347"/>
              <a:gd name="connsiteY17" fmla="*/ 3794831 h 4275540"/>
              <a:gd name="connsiteX18" fmla="*/ 3624789 w 3898347"/>
              <a:gd name="connsiteY18" fmla="*/ 3803185 h 4275540"/>
              <a:gd name="connsiteX19" fmla="*/ 3602327 w 3898347"/>
              <a:gd name="connsiteY19" fmla="*/ 3794616 h 4275540"/>
              <a:gd name="connsiteX20" fmla="*/ 3596645 w 3898347"/>
              <a:gd name="connsiteY20" fmla="*/ 3797108 h 4275540"/>
              <a:gd name="connsiteX21" fmla="*/ 3574144 w 3898347"/>
              <a:gd name="connsiteY21" fmla="*/ 3795108 h 4275540"/>
              <a:gd name="connsiteX22" fmla="*/ 3562310 w 3898347"/>
              <a:gd name="connsiteY22" fmla="*/ 3787534 h 4275540"/>
              <a:gd name="connsiteX23" fmla="*/ 3551635 w 3898347"/>
              <a:gd name="connsiteY23" fmla="*/ 3797705 h 4275540"/>
              <a:gd name="connsiteX24" fmla="*/ 3550175 w 3898347"/>
              <a:gd name="connsiteY24" fmla="*/ 3803199 h 4275540"/>
              <a:gd name="connsiteX25" fmla="*/ 3542668 w 3898347"/>
              <a:gd name="connsiteY25" fmla="*/ 3803283 h 4275540"/>
              <a:gd name="connsiteX26" fmla="*/ 3533033 w 3898347"/>
              <a:gd name="connsiteY26" fmla="*/ 3799071 h 4275540"/>
              <a:gd name="connsiteX27" fmla="*/ 3521726 w 3898347"/>
              <a:gd name="connsiteY27" fmla="*/ 3804691 h 4275540"/>
              <a:gd name="connsiteX28" fmla="*/ 3520080 w 3898347"/>
              <a:gd name="connsiteY28" fmla="*/ 3805210 h 4275540"/>
              <a:gd name="connsiteX29" fmla="*/ 3508491 w 3898347"/>
              <a:gd name="connsiteY29" fmla="*/ 3797398 h 4275540"/>
              <a:gd name="connsiteX30" fmla="*/ 3503787 w 3898347"/>
              <a:gd name="connsiteY30" fmla="*/ 3797787 h 4275540"/>
              <a:gd name="connsiteX31" fmla="*/ 3492165 w 3898347"/>
              <a:gd name="connsiteY31" fmla="*/ 3799887 h 4275540"/>
              <a:gd name="connsiteX32" fmla="*/ 3472233 w 3898347"/>
              <a:gd name="connsiteY32" fmla="*/ 3805682 h 4275540"/>
              <a:gd name="connsiteX33" fmla="*/ 3465921 w 3898347"/>
              <a:gd name="connsiteY33" fmla="*/ 3805814 h 4275540"/>
              <a:gd name="connsiteX34" fmla="*/ 3455541 w 3898347"/>
              <a:gd name="connsiteY34" fmla="*/ 3815505 h 4275540"/>
              <a:gd name="connsiteX35" fmla="*/ 3429027 w 3898347"/>
              <a:gd name="connsiteY35" fmla="*/ 3816906 h 4275540"/>
              <a:gd name="connsiteX36" fmla="*/ 3369507 w 3898347"/>
              <a:gd name="connsiteY36" fmla="*/ 3825563 h 4275540"/>
              <a:gd name="connsiteX37" fmla="*/ 3324491 w 3898347"/>
              <a:gd name="connsiteY37" fmla="*/ 3832006 h 4275540"/>
              <a:gd name="connsiteX38" fmla="*/ 3244235 w 3898347"/>
              <a:gd name="connsiteY38" fmla="*/ 3834376 h 4275540"/>
              <a:gd name="connsiteX39" fmla="*/ 3226507 w 3898347"/>
              <a:gd name="connsiteY39" fmla="*/ 3820131 h 4275540"/>
              <a:gd name="connsiteX40" fmla="*/ 3191688 w 3898347"/>
              <a:gd name="connsiteY40" fmla="*/ 3837359 h 4275540"/>
              <a:gd name="connsiteX41" fmla="*/ 3185553 w 3898347"/>
              <a:gd name="connsiteY41" fmla="*/ 3859030 h 4275540"/>
              <a:gd name="connsiteX42" fmla="*/ 3137926 w 3898347"/>
              <a:gd name="connsiteY42" fmla="*/ 3867782 h 4275540"/>
              <a:gd name="connsiteX43" fmla="*/ 3090188 w 3898347"/>
              <a:gd name="connsiteY43" fmla="*/ 3855036 h 4275540"/>
              <a:gd name="connsiteX44" fmla="*/ 3031422 w 3898347"/>
              <a:gd name="connsiteY44" fmla="*/ 3858298 h 4275540"/>
              <a:gd name="connsiteX45" fmla="*/ 2996288 w 3898347"/>
              <a:gd name="connsiteY45" fmla="*/ 3860020 h 4275540"/>
              <a:gd name="connsiteX46" fmla="*/ 2901661 w 3898347"/>
              <a:gd name="connsiteY46" fmla="*/ 3882243 h 4275540"/>
              <a:gd name="connsiteX47" fmla="*/ 2782141 w 3898347"/>
              <a:gd name="connsiteY47" fmla="*/ 3932983 h 4275540"/>
              <a:gd name="connsiteX48" fmla="*/ 2749597 w 3898347"/>
              <a:gd name="connsiteY48" fmla="*/ 3956746 h 4275540"/>
              <a:gd name="connsiteX49" fmla="*/ 2730493 w 3898347"/>
              <a:gd name="connsiteY49" fmla="*/ 3955236 h 4275540"/>
              <a:gd name="connsiteX50" fmla="*/ 2707507 w 3898347"/>
              <a:gd name="connsiteY50" fmla="*/ 3947771 h 4275540"/>
              <a:gd name="connsiteX51" fmla="*/ 2701937 w 3898347"/>
              <a:gd name="connsiteY51" fmla="*/ 3950565 h 4275540"/>
              <a:gd name="connsiteX52" fmla="*/ 2679435 w 3898347"/>
              <a:gd name="connsiteY52" fmla="*/ 3949768 h 4275540"/>
              <a:gd name="connsiteX53" fmla="*/ 2667352 w 3898347"/>
              <a:gd name="connsiteY53" fmla="*/ 3942821 h 4275540"/>
              <a:gd name="connsiteX54" fmla="*/ 2657096 w 3898347"/>
              <a:gd name="connsiteY54" fmla="*/ 3953571 h 4275540"/>
              <a:gd name="connsiteX55" fmla="*/ 2655161 w 3898347"/>
              <a:gd name="connsiteY55" fmla="*/ 3962216 h 4275540"/>
              <a:gd name="connsiteX56" fmla="*/ 2638604 w 3898347"/>
              <a:gd name="connsiteY56" fmla="*/ 3955936 h 4275540"/>
              <a:gd name="connsiteX57" fmla="*/ 2626185 w 3898347"/>
              <a:gd name="connsiteY57" fmla="*/ 3962937 h 4275540"/>
              <a:gd name="connsiteX58" fmla="*/ 2614077 w 3898347"/>
              <a:gd name="connsiteY58" fmla="*/ 3955576 h 4275540"/>
              <a:gd name="connsiteX59" fmla="*/ 2609403 w 3898347"/>
              <a:gd name="connsiteY59" fmla="*/ 3956215 h 4275540"/>
              <a:gd name="connsiteX60" fmla="*/ 2597896 w 3898347"/>
              <a:gd name="connsiteY60" fmla="*/ 3958939 h 4275540"/>
              <a:gd name="connsiteX61" fmla="*/ 2578251 w 3898347"/>
              <a:gd name="connsiteY61" fmla="*/ 3965812 h 4275540"/>
              <a:gd name="connsiteX62" fmla="*/ 2571961 w 3898347"/>
              <a:gd name="connsiteY62" fmla="*/ 3966278 h 4275540"/>
              <a:gd name="connsiteX63" fmla="*/ 2559399 w 3898347"/>
              <a:gd name="connsiteY63" fmla="*/ 3979193 h 4275540"/>
              <a:gd name="connsiteX64" fmla="*/ 2533560 w 3898347"/>
              <a:gd name="connsiteY64" fmla="*/ 3988160 h 4275540"/>
              <a:gd name="connsiteX65" fmla="*/ 2515299 w 3898347"/>
              <a:gd name="connsiteY65" fmla="*/ 4016867 h 4275540"/>
              <a:gd name="connsiteX66" fmla="*/ 2513423 w 3898347"/>
              <a:gd name="connsiteY66" fmla="*/ 4018759 h 4275540"/>
              <a:gd name="connsiteX67" fmla="*/ 2482991 w 3898347"/>
              <a:gd name="connsiteY67" fmla="*/ 4012935 h 4275540"/>
              <a:gd name="connsiteX68" fmla="*/ 2446940 w 3898347"/>
              <a:gd name="connsiteY68" fmla="*/ 4021172 h 4275540"/>
              <a:gd name="connsiteX69" fmla="*/ 2404883 w 3898347"/>
              <a:gd name="connsiteY69" fmla="*/ 4024808 h 4275540"/>
              <a:gd name="connsiteX70" fmla="*/ 2373894 w 3898347"/>
              <a:gd name="connsiteY70" fmla="*/ 4023827 h 4275540"/>
              <a:gd name="connsiteX71" fmla="*/ 2297080 w 3898347"/>
              <a:gd name="connsiteY71" fmla="*/ 4040841 h 4275540"/>
              <a:gd name="connsiteX72" fmla="*/ 2170615 w 3898347"/>
              <a:gd name="connsiteY72" fmla="*/ 4077196 h 4275540"/>
              <a:gd name="connsiteX73" fmla="*/ 2143580 w 3898347"/>
              <a:gd name="connsiteY73" fmla="*/ 4083102 h 4275540"/>
              <a:gd name="connsiteX74" fmla="*/ 2119893 w 3898347"/>
              <a:gd name="connsiteY74" fmla="*/ 4080874 h 4275540"/>
              <a:gd name="connsiteX75" fmla="*/ 2114008 w 3898347"/>
              <a:gd name="connsiteY75" fmla="*/ 4073996 h 4275540"/>
              <a:gd name="connsiteX76" fmla="*/ 2099067 w 3898347"/>
              <a:gd name="connsiteY76" fmla="*/ 4076068 h 4275540"/>
              <a:gd name="connsiteX77" fmla="*/ 2095000 w 3898347"/>
              <a:gd name="connsiteY77" fmla="*/ 4075096 h 4275540"/>
              <a:gd name="connsiteX78" fmla="*/ 2071767 w 3898347"/>
              <a:gd name="connsiteY78" fmla="*/ 4071044 h 4275540"/>
              <a:gd name="connsiteX79" fmla="*/ 2024486 w 3898347"/>
              <a:gd name="connsiteY79" fmla="*/ 4100276 h 4275540"/>
              <a:gd name="connsiteX80" fmla="*/ 1964411 w 3898347"/>
              <a:gd name="connsiteY80" fmla="*/ 4105069 h 4275540"/>
              <a:gd name="connsiteX81" fmla="*/ 1739945 w 3898347"/>
              <a:gd name="connsiteY81" fmla="*/ 4171795 h 4275540"/>
              <a:gd name="connsiteX82" fmla="*/ 1610556 w 3898347"/>
              <a:gd name="connsiteY82" fmla="*/ 4167701 h 4275540"/>
              <a:gd name="connsiteX83" fmla="*/ 1553623 w 3898347"/>
              <a:gd name="connsiteY83" fmla="*/ 4236045 h 4275540"/>
              <a:gd name="connsiteX84" fmla="*/ 1548640 w 3898347"/>
              <a:gd name="connsiteY84" fmla="*/ 4238297 h 4275540"/>
              <a:gd name="connsiteX85" fmla="*/ 1530136 w 3898347"/>
              <a:gd name="connsiteY85" fmla="*/ 4227121 h 4275540"/>
              <a:gd name="connsiteX86" fmla="*/ 1508787 w 3898347"/>
              <a:gd name="connsiteY86" fmla="*/ 4234213 h 4275540"/>
              <a:gd name="connsiteX87" fmla="*/ 1488914 w 3898347"/>
              <a:gd name="connsiteY87" fmla="*/ 4241772 h 4275540"/>
              <a:gd name="connsiteX88" fmla="*/ 1488999 w 3898347"/>
              <a:gd name="connsiteY88" fmla="*/ 4251186 h 4275540"/>
              <a:gd name="connsiteX89" fmla="*/ 1475364 w 3898347"/>
              <a:gd name="connsiteY89" fmla="*/ 4248364 h 4275540"/>
              <a:gd name="connsiteX90" fmla="*/ 1457275 w 3898347"/>
              <a:gd name="connsiteY90" fmla="*/ 4252863 h 4275540"/>
              <a:gd name="connsiteX91" fmla="*/ 1448085 w 3898347"/>
              <a:gd name="connsiteY91" fmla="*/ 4248391 h 4275540"/>
              <a:gd name="connsiteX92" fmla="*/ 1315306 w 3898347"/>
              <a:gd name="connsiteY92" fmla="*/ 4237004 h 4275540"/>
              <a:gd name="connsiteX93" fmla="*/ 1272434 w 3898347"/>
              <a:gd name="connsiteY93" fmla="*/ 4244958 h 4275540"/>
              <a:gd name="connsiteX94" fmla="*/ 1231567 w 3898347"/>
              <a:gd name="connsiteY94" fmla="*/ 4219356 h 4275540"/>
              <a:gd name="connsiteX95" fmla="*/ 1216643 w 3898347"/>
              <a:gd name="connsiteY95" fmla="*/ 4229828 h 4275540"/>
              <a:gd name="connsiteX96" fmla="*/ 1214101 w 3898347"/>
              <a:gd name="connsiteY96" fmla="*/ 4231991 h 4275540"/>
              <a:gd name="connsiteX97" fmla="*/ 1203193 w 3898347"/>
              <a:gd name="connsiteY97" fmla="*/ 4232867 h 4275540"/>
              <a:gd name="connsiteX98" fmla="*/ 1201049 w 3898347"/>
              <a:gd name="connsiteY98" fmla="*/ 4242842 h 4275540"/>
              <a:gd name="connsiteX99" fmla="*/ 1185298 w 3898347"/>
              <a:gd name="connsiteY99" fmla="*/ 4251133 h 4275540"/>
              <a:gd name="connsiteX100" fmla="*/ 1164955 w 3898347"/>
              <a:gd name="connsiteY100" fmla="*/ 4250027 h 4275540"/>
              <a:gd name="connsiteX101" fmla="*/ 1067357 w 3898347"/>
              <a:gd name="connsiteY101" fmla="*/ 4233908 h 4275540"/>
              <a:gd name="connsiteX102" fmla="*/ 1009492 w 3898347"/>
              <a:gd name="connsiteY102" fmla="*/ 4230455 h 4275540"/>
              <a:gd name="connsiteX103" fmla="*/ 988345 w 3898347"/>
              <a:gd name="connsiteY103" fmla="*/ 4238880 h 4275540"/>
              <a:gd name="connsiteX104" fmla="*/ 958251 w 3898347"/>
              <a:gd name="connsiteY104" fmla="*/ 4244100 h 4275540"/>
              <a:gd name="connsiteX105" fmla="*/ 905785 w 3898347"/>
              <a:gd name="connsiteY105" fmla="*/ 4260845 h 4275540"/>
              <a:gd name="connsiteX106" fmla="*/ 834176 w 3898347"/>
              <a:gd name="connsiteY106" fmla="*/ 4270241 h 4275540"/>
              <a:gd name="connsiteX107" fmla="*/ 778474 w 3898347"/>
              <a:gd name="connsiteY107" fmla="*/ 4235526 h 4275540"/>
              <a:gd name="connsiteX108" fmla="*/ 774418 w 3898347"/>
              <a:gd name="connsiteY108" fmla="*/ 4242583 h 4275540"/>
              <a:gd name="connsiteX109" fmla="*/ 737705 w 3898347"/>
              <a:gd name="connsiteY109" fmla="*/ 4238891 h 4275540"/>
              <a:gd name="connsiteX110" fmla="*/ 605027 w 3898347"/>
              <a:gd name="connsiteY110" fmla="*/ 4175863 h 4275540"/>
              <a:gd name="connsiteX111" fmla="*/ 533391 w 3898347"/>
              <a:gd name="connsiteY111" fmla="*/ 4170035 h 4275540"/>
              <a:gd name="connsiteX112" fmla="*/ 508621 w 3898347"/>
              <a:gd name="connsiteY112" fmla="*/ 4176044 h 4275540"/>
              <a:gd name="connsiteX113" fmla="*/ 467082 w 3898347"/>
              <a:gd name="connsiteY113" fmla="*/ 4185616 h 4275540"/>
              <a:gd name="connsiteX114" fmla="*/ 437646 w 3898347"/>
              <a:gd name="connsiteY114" fmla="*/ 4212658 h 4275540"/>
              <a:gd name="connsiteX115" fmla="*/ 402271 w 3898347"/>
              <a:gd name="connsiteY115" fmla="*/ 4212774 h 4275540"/>
              <a:gd name="connsiteX116" fmla="*/ 391968 w 3898347"/>
              <a:gd name="connsiteY116" fmla="*/ 4187073 h 4275540"/>
              <a:gd name="connsiteX117" fmla="*/ 354806 w 3898347"/>
              <a:gd name="connsiteY117" fmla="*/ 4195545 h 4275540"/>
              <a:gd name="connsiteX118" fmla="*/ 298662 w 3898347"/>
              <a:gd name="connsiteY118" fmla="*/ 4211227 h 4275540"/>
              <a:gd name="connsiteX119" fmla="*/ 265740 w 3898347"/>
              <a:gd name="connsiteY119" fmla="*/ 4213623 h 4275540"/>
              <a:gd name="connsiteX120" fmla="*/ 176403 w 3898347"/>
              <a:gd name="connsiteY120" fmla="*/ 4227393 h 4275540"/>
              <a:gd name="connsiteX121" fmla="*/ 82528 w 3898347"/>
              <a:gd name="connsiteY121" fmla="*/ 4275540 h 4275540"/>
              <a:gd name="connsiteX122" fmla="*/ 19464 w 3898347"/>
              <a:gd name="connsiteY122" fmla="*/ 4256103 h 4275540"/>
              <a:gd name="connsiteX123" fmla="*/ 0 w 3898347"/>
              <a:gd name="connsiteY123" fmla="*/ 4221939 h 4275540"/>
              <a:gd name="connsiteX124" fmla="*/ 0 w 3898347"/>
              <a:gd name="connsiteY124" fmla="*/ 15850 h 4275540"/>
              <a:gd name="connsiteX125" fmla="*/ 3898347 w 3898347"/>
              <a:gd name="connsiteY125" fmla="*/ 0 h 4275540"/>
              <a:gd name="connsiteX0" fmla="*/ 3898347 w 3898347"/>
              <a:gd name="connsiteY0" fmla="*/ 0 h 4275540"/>
              <a:gd name="connsiteX1" fmla="*/ 3898347 w 3898347"/>
              <a:gd name="connsiteY1" fmla="*/ 3834445 h 4275540"/>
              <a:gd name="connsiteX2" fmla="*/ 3892314 w 3898347"/>
              <a:gd name="connsiteY2" fmla="*/ 3832951 h 4275540"/>
              <a:gd name="connsiteX3" fmla="*/ 3851953 w 3898347"/>
              <a:gd name="connsiteY3" fmla="*/ 3802983 h 4275540"/>
              <a:gd name="connsiteX4" fmla="*/ 3836418 w 3898347"/>
              <a:gd name="connsiteY4" fmla="*/ 3811513 h 4275540"/>
              <a:gd name="connsiteX5" fmla="*/ 3833758 w 3898347"/>
              <a:gd name="connsiteY5" fmla="*/ 3813341 h 4275540"/>
              <a:gd name="connsiteX6" fmla="*/ 3822673 w 3898347"/>
              <a:gd name="connsiteY6" fmla="*/ 3812913 h 4275540"/>
              <a:gd name="connsiteX7" fmla="*/ 3820104 w 3898347"/>
              <a:gd name="connsiteY7" fmla="*/ 3822466 h 4275540"/>
              <a:gd name="connsiteX8" fmla="*/ 3803816 w 3898347"/>
              <a:gd name="connsiteY8" fmla="*/ 3828757 h 4275540"/>
              <a:gd name="connsiteX9" fmla="*/ 3729936 w 3898347"/>
              <a:gd name="connsiteY9" fmla="*/ 3815386 h 4275540"/>
              <a:gd name="connsiteX10" fmla="*/ 3726018 w 3898347"/>
              <a:gd name="connsiteY10" fmla="*/ 3815100 h 4275540"/>
              <a:gd name="connsiteX11" fmla="*/ 3725413 w 3898347"/>
              <a:gd name="connsiteY11" fmla="*/ 3814615 h 4275540"/>
              <a:gd name="connsiteX12" fmla="*/ 3713801 w 3898347"/>
              <a:gd name="connsiteY12" fmla="*/ 3811018 h 4275540"/>
              <a:gd name="connsiteX13" fmla="*/ 3709087 w 3898347"/>
              <a:gd name="connsiteY13" fmla="*/ 3813195 h 4275540"/>
              <a:gd name="connsiteX14" fmla="*/ 3698038 w 3898347"/>
              <a:gd name="connsiteY14" fmla="*/ 3806182 h 4275540"/>
              <a:gd name="connsiteX15" fmla="*/ 3662227 w 3898347"/>
              <a:gd name="connsiteY15" fmla="*/ 3807761 h 4275540"/>
              <a:gd name="connsiteX16" fmla="*/ 3659872 w 3898347"/>
              <a:gd name="connsiteY16" fmla="*/ 3805524 h 4275540"/>
              <a:gd name="connsiteX17" fmla="*/ 3643454 w 3898347"/>
              <a:gd name="connsiteY17" fmla="*/ 3794831 h 4275540"/>
              <a:gd name="connsiteX18" fmla="*/ 3624789 w 3898347"/>
              <a:gd name="connsiteY18" fmla="*/ 3803185 h 4275540"/>
              <a:gd name="connsiteX19" fmla="*/ 3602327 w 3898347"/>
              <a:gd name="connsiteY19" fmla="*/ 3794616 h 4275540"/>
              <a:gd name="connsiteX20" fmla="*/ 3596645 w 3898347"/>
              <a:gd name="connsiteY20" fmla="*/ 3797108 h 4275540"/>
              <a:gd name="connsiteX21" fmla="*/ 3574144 w 3898347"/>
              <a:gd name="connsiteY21" fmla="*/ 3795108 h 4275540"/>
              <a:gd name="connsiteX22" fmla="*/ 3562310 w 3898347"/>
              <a:gd name="connsiteY22" fmla="*/ 3787534 h 4275540"/>
              <a:gd name="connsiteX23" fmla="*/ 3551635 w 3898347"/>
              <a:gd name="connsiteY23" fmla="*/ 3797705 h 4275540"/>
              <a:gd name="connsiteX24" fmla="*/ 3542668 w 3898347"/>
              <a:gd name="connsiteY24" fmla="*/ 3803283 h 4275540"/>
              <a:gd name="connsiteX25" fmla="*/ 3533033 w 3898347"/>
              <a:gd name="connsiteY25" fmla="*/ 3799071 h 4275540"/>
              <a:gd name="connsiteX26" fmla="*/ 3521726 w 3898347"/>
              <a:gd name="connsiteY26" fmla="*/ 3804691 h 4275540"/>
              <a:gd name="connsiteX27" fmla="*/ 3520080 w 3898347"/>
              <a:gd name="connsiteY27" fmla="*/ 3805210 h 4275540"/>
              <a:gd name="connsiteX28" fmla="*/ 3508491 w 3898347"/>
              <a:gd name="connsiteY28" fmla="*/ 3797398 h 4275540"/>
              <a:gd name="connsiteX29" fmla="*/ 3503787 w 3898347"/>
              <a:gd name="connsiteY29" fmla="*/ 3797787 h 4275540"/>
              <a:gd name="connsiteX30" fmla="*/ 3492165 w 3898347"/>
              <a:gd name="connsiteY30" fmla="*/ 3799887 h 4275540"/>
              <a:gd name="connsiteX31" fmla="*/ 3472233 w 3898347"/>
              <a:gd name="connsiteY31" fmla="*/ 3805682 h 4275540"/>
              <a:gd name="connsiteX32" fmla="*/ 3465921 w 3898347"/>
              <a:gd name="connsiteY32" fmla="*/ 3805814 h 4275540"/>
              <a:gd name="connsiteX33" fmla="*/ 3455541 w 3898347"/>
              <a:gd name="connsiteY33" fmla="*/ 3815505 h 4275540"/>
              <a:gd name="connsiteX34" fmla="*/ 3429027 w 3898347"/>
              <a:gd name="connsiteY34" fmla="*/ 3816906 h 4275540"/>
              <a:gd name="connsiteX35" fmla="*/ 3369507 w 3898347"/>
              <a:gd name="connsiteY35" fmla="*/ 3825563 h 4275540"/>
              <a:gd name="connsiteX36" fmla="*/ 3324491 w 3898347"/>
              <a:gd name="connsiteY36" fmla="*/ 3832006 h 4275540"/>
              <a:gd name="connsiteX37" fmla="*/ 3244235 w 3898347"/>
              <a:gd name="connsiteY37" fmla="*/ 3834376 h 4275540"/>
              <a:gd name="connsiteX38" fmla="*/ 3226507 w 3898347"/>
              <a:gd name="connsiteY38" fmla="*/ 3820131 h 4275540"/>
              <a:gd name="connsiteX39" fmla="*/ 3191688 w 3898347"/>
              <a:gd name="connsiteY39" fmla="*/ 3837359 h 4275540"/>
              <a:gd name="connsiteX40" fmla="*/ 3185553 w 3898347"/>
              <a:gd name="connsiteY40" fmla="*/ 3859030 h 4275540"/>
              <a:gd name="connsiteX41" fmla="*/ 3137926 w 3898347"/>
              <a:gd name="connsiteY41" fmla="*/ 3867782 h 4275540"/>
              <a:gd name="connsiteX42" fmla="*/ 3090188 w 3898347"/>
              <a:gd name="connsiteY42" fmla="*/ 3855036 h 4275540"/>
              <a:gd name="connsiteX43" fmla="*/ 3031422 w 3898347"/>
              <a:gd name="connsiteY43" fmla="*/ 3858298 h 4275540"/>
              <a:gd name="connsiteX44" fmla="*/ 2996288 w 3898347"/>
              <a:gd name="connsiteY44" fmla="*/ 3860020 h 4275540"/>
              <a:gd name="connsiteX45" fmla="*/ 2901661 w 3898347"/>
              <a:gd name="connsiteY45" fmla="*/ 3882243 h 4275540"/>
              <a:gd name="connsiteX46" fmla="*/ 2782141 w 3898347"/>
              <a:gd name="connsiteY46" fmla="*/ 3932983 h 4275540"/>
              <a:gd name="connsiteX47" fmla="*/ 2749597 w 3898347"/>
              <a:gd name="connsiteY47" fmla="*/ 3956746 h 4275540"/>
              <a:gd name="connsiteX48" fmla="*/ 2730493 w 3898347"/>
              <a:gd name="connsiteY48" fmla="*/ 3955236 h 4275540"/>
              <a:gd name="connsiteX49" fmla="*/ 2707507 w 3898347"/>
              <a:gd name="connsiteY49" fmla="*/ 3947771 h 4275540"/>
              <a:gd name="connsiteX50" fmla="*/ 2701937 w 3898347"/>
              <a:gd name="connsiteY50" fmla="*/ 3950565 h 4275540"/>
              <a:gd name="connsiteX51" fmla="*/ 2679435 w 3898347"/>
              <a:gd name="connsiteY51" fmla="*/ 3949768 h 4275540"/>
              <a:gd name="connsiteX52" fmla="*/ 2667352 w 3898347"/>
              <a:gd name="connsiteY52" fmla="*/ 3942821 h 4275540"/>
              <a:gd name="connsiteX53" fmla="*/ 2657096 w 3898347"/>
              <a:gd name="connsiteY53" fmla="*/ 3953571 h 4275540"/>
              <a:gd name="connsiteX54" fmla="*/ 2655161 w 3898347"/>
              <a:gd name="connsiteY54" fmla="*/ 3962216 h 4275540"/>
              <a:gd name="connsiteX55" fmla="*/ 2638604 w 3898347"/>
              <a:gd name="connsiteY55" fmla="*/ 3955936 h 4275540"/>
              <a:gd name="connsiteX56" fmla="*/ 2626185 w 3898347"/>
              <a:gd name="connsiteY56" fmla="*/ 3962937 h 4275540"/>
              <a:gd name="connsiteX57" fmla="*/ 2614077 w 3898347"/>
              <a:gd name="connsiteY57" fmla="*/ 3955576 h 4275540"/>
              <a:gd name="connsiteX58" fmla="*/ 2609403 w 3898347"/>
              <a:gd name="connsiteY58" fmla="*/ 3956215 h 4275540"/>
              <a:gd name="connsiteX59" fmla="*/ 2597896 w 3898347"/>
              <a:gd name="connsiteY59" fmla="*/ 3958939 h 4275540"/>
              <a:gd name="connsiteX60" fmla="*/ 2578251 w 3898347"/>
              <a:gd name="connsiteY60" fmla="*/ 3965812 h 4275540"/>
              <a:gd name="connsiteX61" fmla="*/ 2571961 w 3898347"/>
              <a:gd name="connsiteY61" fmla="*/ 3966278 h 4275540"/>
              <a:gd name="connsiteX62" fmla="*/ 2559399 w 3898347"/>
              <a:gd name="connsiteY62" fmla="*/ 3979193 h 4275540"/>
              <a:gd name="connsiteX63" fmla="*/ 2533560 w 3898347"/>
              <a:gd name="connsiteY63" fmla="*/ 3988160 h 4275540"/>
              <a:gd name="connsiteX64" fmla="*/ 2515299 w 3898347"/>
              <a:gd name="connsiteY64" fmla="*/ 4016867 h 4275540"/>
              <a:gd name="connsiteX65" fmla="*/ 2513423 w 3898347"/>
              <a:gd name="connsiteY65" fmla="*/ 4018759 h 4275540"/>
              <a:gd name="connsiteX66" fmla="*/ 2482991 w 3898347"/>
              <a:gd name="connsiteY66" fmla="*/ 4012935 h 4275540"/>
              <a:gd name="connsiteX67" fmla="*/ 2446940 w 3898347"/>
              <a:gd name="connsiteY67" fmla="*/ 4021172 h 4275540"/>
              <a:gd name="connsiteX68" fmla="*/ 2404883 w 3898347"/>
              <a:gd name="connsiteY68" fmla="*/ 4024808 h 4275540"/>
              <a:gd name="connsiteX69" fmla="*/ 2373894 w 3898347"/>
              <a:gd name="connsiteY69" fmla="*/ 4023827 h 4275540"/>
              <a:gd name="connsiteX70" fmla="*/ 2297080 w 3898347"/>
              <a:gd name="connsiteY70" fmla="*/ 4040841 h 4275540"/>
              <a:gd name="connsiteX71" fmla="*/ 2170615 w 3898347"/>
              <a:gd name="connsiteY71" fmla="*/ 4077196 h 4275540"/>
              <a:gd name="connsiteX72" fmla="*/ 2143580 w 3898347"/>
              <a:gd name="connsiteY72" fmla="*/ 4083102 h 4275540"/>
              <a:gd name="connsiteX73" fmla="*/ 2119893 w 3898347"/>
              <a:gd name="connsiteY73" fmla="*/ 4080874 h 4275540"/>
              <a:gd name="connsiteX74" fmla="*/ 2114008 w 3898347"/>
              <a:gd name="connsiteY74" fmla="*/ 4073996 h 4275540"/>
              <a:gd name="connsiteX75" fmla="*/ 2099067 w 3898347"/>
              <a:gd name="connsiteY75" fmla="*/ 4076068 h 4275540"/>
              <a:gd name="connsiteX76" fmla="*/ 2095000 w 3898347"/>
              <a:gd name="connsiteY76" fmla="*/ 4075096 h 4275540"/>
              <a:gd name="connsiteX77" fmla="*/ 2071767 w 3898347"/>
              <a:gd name="connsiteY77" fmla="*/ 4071044 h 4275540"/>
              <a:gd name="connsiteX78" fmla="*/ 2024486 w 3898347"/>
              <a:gd name="connsiteY78" fmla="*/ 4100276 h 4275540"/>
              <a:gd name="connsiteX79" fmla="*/ 1964411 w 3898347"/>
              <a:gd name="connsiteY79" fmla="*/ 4105069 h 4275540"/>
              <a:gd name="connsiteX80" fmla="*/ 1739945 w 3898347"/>
              <a:gd name="connsiteY80" fmla="*/ 4171795 h 4275540"/>
              <a:gd name="connsiteX81" fmla="*/ 1610556 w 3898347"/>
              <a:gd name="connsiteY81" fmla="*/ 4167701 h 4275540"/>
              <a:gd name="connsiteX82" fmla="*/ 1553623 w 3898347"/>
              <a:gd name="connsiteY82" fmla="*/ 4236045 h 4275540"/>
              <a:gd name="connsiteX83" fmla="*/ 1548640 w 3898347"/>
              <a:gd name="connsiteY83" fmla="*/ 4238297 h 4275540"/>
              <a:gd name="connsiteX84" fmla="*/ 1530136 w 3898347"/>
              <a:gd name="connsiteY84" fmla="*/ 4227121 h 4275540"/>
              <a:gd name="connsiteX85" fmla="*/ 1508787 w 3898347"/>
              <a:gd name="connsiteY85" fmla="*/ 4234213 h 4275540"/>
              <a:gd name="connsiteX86" fmla="*/ 1488914 w 3898347"/>
              <a:gd name="connsiteY86" fmla="*/ 4241772 h 4275540"/>
              <a:gd name="connsiteX87" fmla="*/ 1488999 w 3898347"/>
              <a:gd name="connsiteY87" fmla="*/ 4251186 h 4275540"/>
              <a:gd name="connsiteX88" fmla="*/ 1475364 w 3898347"/>
              <a:gd name="connsiteY88" fmla="*/ 4248364 h 4275540"/>
              <a:gd name="connsiteX89" fmla="*/ 1457275 w 3898347"/>
              <a:gd name="connsiteY89" fmla="*/ 4252863 h 4275540"/>
              <a:gd name="connsiteX90" fmla="*/ 1448085 w 3898347"/>
              <a:gd name="connsiteY90" fmla="*/ 4248391 h 4275540"/>
              <a:gd name="connsiteX91" fmla="*/ 1315306 w 3898347"/>
              <a:gd name="connsiteY91" fmla="*/ 4237004 h 4275540"/>
              <a:gd name="connsiteX92" fmla="*/ 1272434 w 3898347"/>
              <a:gd name="connsiteY92" fmla="*/ 4244958 h 4275540"/>
              <a:gd name="connsiteX93" fmla="*/ 1231567 w 3898347"/>
              <a:gd name="connsiteY93" fmla="*/ 4219356 h 4275540"/>
              <a:gd name="connsiteX94" fmla="*/ 1216643 w 3898347"/>
              <a:gd name="connsiteY94" fmla="*/ 4229828 h 4275540"/>
              <a:gd name="connsiteX95" fmla="*/ 1214101 w 3898347"/>
              <a:gd name="connsiteY95" fmla="*/ 4231991 h 4275540"/>
              <a:gd name="connsiteX96" fmla="*/ 1203193 w 3898347"/>
              <a:gd name="connsiteY96" fmla="*/ 4232867 h 4275540"/>
              <a:gd name="connsiteX97" fmla="*/ 1201049 w 3898347"/>
              <a:gd name="connsiteY97" fmla="*/ 4242842 h 4275540"/>
              <a:gd name="connsiteX98" fmla="*/ 1185298 w 3898347"/>
              <a:gd name="connsiteY98" fmla="*/ 4251133 h 4275540"/>
              <a:gd name="connsiteX99" fmla="*/ 1164955 w 3898347"/>
              <a:gd name="connsiteY99" fmla="*/ 4250027 h 4275540"/>
              <a:gd name="connsiteX100" fmla="*/ 1067357 w 3898347"/>
              <a:gd name="connsiteY100" fmla="*/ 4233908 h 4275540"/>
              <a:gd name="connsiteX101" fmla="*/ 1009492 w 3898347"/>
              <a:gd name="connsiteY101" fmla="*/ 4230455 h 4275540"/>
              <a:gd name="connsiteX102" fmla="*/ 988345 w 3898347"/>
              <a:gd name="connsiteY102" fmla="*/ 4238880 h 4275540"/>
              <a:gd name="connsiteX103" fmla="*/ 958251 w 3898347"/>
              <a:gd name="connsiteY103" fmla="*/ 4244100 h 4275540"/>
              <a:gd name="connsiteX104" fmla="*/ 905785 w 3898347"/>
              <a:gd name="connsiteY104" fmla="*/ 4260845 h 4275540"/>
              <a:gd name="connsiteX105" fmla="*/ 834176 w 3898347"/>
              <a:gd name="connsiteY105" fmla="*/ 4270241 h 4275540"/>
              <a:gd name="connsiteX106" fmla="*/ 778474 w 3898347"/>
              <a:gd name="connsiteY106" fmla="*/ 4235526 h 4275540"/>
              <a:gd name="connsiteX107" fmla="*/ 774418 w 3898347"/>
              <a:gd name="connsiteY107" fmla="*/ 4242583 h 4275540"/>
              <a:gd name="connsiteX108" fmla="*/ 737705 w 3898347"/>
              <a:gd name="connsiteY108" fmla="*/ 4238891 h 4275540"/>
              <a:gd name="connsiteX109" fmla="*/ 605027 w 3898347"/>
              <a:gd name="connsiteY109" fmla="*/ 4175863 h 4275540"/>
              <a:gd name="connsiteX110" fmla="*/ 533391 w 3898347"/>
              <a:gd name="connsiteY110" fmla="*/ 4170035 h 4275540"/>
              <a:gd name="connsiteX111" fmla="*/ 508621 w 3898347"/>
              <a:gd name="connsiteY111" fmla="*/ 4176044 h 4275540"/>
              <a:gd name="connsiteX112" fmla="*/ 467082 w 3898347"/>
              <a:gd name="connsiteY112" fmla="*/ 4185616 h 4275540"/>
              <a:gd name="connsiteX113" fmla="*/ 437646 w 3898347"/>
              <a:gd name="connsiteY113" fmla="*/ 4212658 h 4275540"/>
              <a:gd name="connsiteX114" fmla="*/ 402271 w 3898347"/>
              <a:gd name="connsiteY114" fmla="*/ 4212774 h 4275540"/>
              <a:gd name="connsiteX115" fmla="*/ 391968 w 3898347"/>
              <a:gd name="connsiteY115" fmla="*/ 4187073 h 4275540"/>
              <a:gd name="connsiteX116" fmla="*/ 354806 w 3898347"/>
              <a:gd name="connsiteY116" fmla="*/ 4195545 h 4275540"/>
              <a:gd name="connsiteX117" fmla="*/ 298662 w 3898347"/>
              <a:gd name="connsiteY117" fmla="*/ 4211227 h 4275540"/>
              <a:gd name="connsiteX118" fmla="*/ 265740 w 3898347"/>
              <a:gd name="connsiteY118" fmla="*/ 4213623 h 4275540"/>
              <a:gd name="connsiteX119" fmla="*/ 176403 w 3898347"/>
              <a:gd name="connsiteY119" fmla="*/ 4227393 h 4275540"/>
              <a:gd name="connsiteX120" fmla="*/ 82528 w 3898347"/>
              <a:gd name="connsiteY120" fmla="*/ 4275540 h 4275540"/>
              <a:gd name="connsiteX121" fmla="*/ 19464 w 3898347"/>
              <a:gd name="connsiteY121" fmla="*/ 4256103 h 4275540"/>
              <a:gd name="connsiteX122" fmla="*/ 0 w 3898347"/>
              <a:gd name="connsiteY122" fmla="*/ 4221939 h 4275540"/>
              <a:gd name="connsiteX123" fmla="*/ 0 w 3898347"/>
              <a:gd name="connsiteY123" fmla="*/ 15850 h 4275540"/>
              <a:gd name="connsiteX124" fmla="*/ 3898347 w 3898347"/>
              <a:gd name="connsiteY124" fmla="*/ 0 h 4275540"/>
              <a:gd name="connsiteX0" fmla="*/ 3898347 w 3898347"/>
              <a:gd name="connsiteY0" fmla="*/ 0 h 4275540"/>
              <a:gd name="connsiteX1" fmla="*/ 3898347 w 3898347"/>
              <a:gd name="connsiteY1" fmla="*/ 3834445 h 4275540"/>
              <a:gd name="connsiteX2" fmla="*/ 3892314 w 3898347"/>
              <a:gd name="connsiteY2" fmla="*/ 3832951 h 4275540"/>
              <a:gd name="connsiteX3" fmla="*/ 3851953 w 3898347"/>
              <a:gd name="connsiteY3" fmla="*/ 3802983 h 4275540"/>
              <a:gd name="connsiteX4" fmla="*/ 3836418 w 3898347"/>
              <a:gd name="connsiteY4" fmla="*/ 3811513 h 4275540"/>
              <a:gd name="connsiteX5" fmla="*/ 3833758 w 3898347"/>
              <a:gd name="connsiteY5" fmla="*/ 3813341 h 4275540"/>
              <a:gd name="connsiteX6" fmla="*/ 3822673 w 3898347"/>
              <a:gd name="connsiteY6" fmla="*/ 3812913 h 4275540"/>
              <a:gd name="connsiteX7" fmla="*/ 3820104 w 3898347"/>
              <a:gd name="connsiteY7" fmla="*/ 3822466 h 4275540"/>
              <a:gd name="connsiteX8" fmla="*/ 3803816 w 3898347"/>
              <a:gd name="connsiteY8" fmla="*/ 3828757 h 4275540"/>
              <a:gd name="connsiteX9" fmla="*/ 3729936 w 3898347"/>
              <a:gd name="connsiteY9" fmla="*/ 3815386 h 4275540"/>
              <a:gd name="connsiteX10" fmla="*/ 3726018 w 3898347"/>
              <a:gd name="connsiteY10" fmla="*/ 3815100 h 4275540"/>
              <a:gd name="connsiteX11" fmla="*/ 3725413 w 3898347"/>
              <a:gd name="connsiteY11" fmla="*/ 3814615 h 4275540"/>
              <a:gd name="connsiteX12" fmla="*/ 3713801 w 3898347"/>
              <a:gd name="connsiteY12" fmla="*/ 3811018 h 4275540"/>
              <a:gd name="connsiteX13" fmla="*/ 3709087 w 3898347"/>
              <a:gd name="connsiteY13" fmla="*/ 3813195 h 4275540"/>
              <a:gd name="connsiteX14" fmla="*/ 3698038 w 3898347"/>
              <a:gd name="connsiteY14" fmla="*/ 3806182 h 4275540"/>
              <a:gd name="connsiteX15" fmla="*/ 3662227 w 3898347"/>
              <a:gd name="connsiteY15" fmla="*/ 3807761 h 4275540"/>
              <a:gd name="connsiteX16" fmla="*/ 3659872 w 3898347"/>
              <a:gd name="connsiteY16" fmla="*/ 3805524 h 4275540"/>
              <a:gd name="connsiteX17" fmla="*/ 3643454 w 3898347"/>
              <a:gd name="connsiteY17" fmla="*/ 3794831 h 4275540"/>
              <a:gd name="connsiteX18" fmla="*/ 3624789 w 3898347"/>
              <a:gd name="connsiteY18" fmla="*/ 3803185 h 4275540"/>
              <a:gd name="connsiteX19" fmla="*/ 3602327 w 3898347"/>
              <a:gd name="connsiteY19" fmla="*/ 3794616 h 4275540"/>
              <a:gd name="connsiteX20" fmla="*/ 3596645 w 3898347"/>
              <a:gd name="connsiteY20" fmla="*/ 3797108 h 4275540"/>
              <a:gd name="connsiteX21" fmla="*/ 3574144 w 3898347"/>
              <a:gd name="connsiteY21" fmla="*/ 3795108 h 4275540"/>
              <a:gd name="connsiteX22" fmla="*/ 3562310 w 3898347"/>
              <a:gd name="connsiteY22" fmla="*/ 3787534 h 4275540"/>
              <a:gd name="connsiteX23" fmla="*/ 3551635 w 3898347"/>
              <a:gd name="connsiteY23" fmla="*/ 3797705 h 4275540"/>
              <a:gd name="connsiteX24" fmla="*/ 3542668 w 3898347"/>
              <a:gd name="connsiteY24" fmla="*/ 3803283 h 4275540"/>
              <a:gd name="connsiteX25" fmla="*/ 3533033 w 3898347"/>
              <a:gd name="connsiteY25" fmla="*/ 3799071 h 4275540"/>
              <a:gd name="connsiteX26" fmla="*/ 3521726 w 3898347"/>
              <a:gd name="connsiteY26" fmla="*/ 3804691 h 4275540"/>
              <a:gd name="connsiteX27" fmla="*/ 3520080 w 3898347"/>
              <a:gd name="connsiteY27" fmla="*/ 3805210 h 4275540"/>
              <a:gd name="connsiteX28" fmla="*/ 3508491 w 3898347"/>
              <a:gd name="connsiteY28" fmla="*/ 3797398 h 4275540"/>
              <a:gd name="connsiteX29" fmla="*/ 3503787 w 3898347"/>
              <a:gd name="connsiteY29" fmla="*/ 3797787 h 4275540"/>
              <a:gd name="connsiteX30" fmla="*/ 3492165 w 3898347"/>
              <a:gd name="connsiteY30" fmla="*/ 3799887 h 4275540"/>
              <a:gd name="connsiteX31" fmla="*/ 3472233 w 3898347"/>
              <a:gd name="connsiteY31" fmla="*/ 3805682 h 4275540"/>
              <a:gd name="connsiteX32" fmla="*/ 3465921 w 3898347"/>
              <a:gd name="connsiteY32" fmla="*/ 3805814 h 4275540"/>
              <a:gd name="connsiteX33" fmla="*/ 3455541 w 3898347"/>
              <a:gd name="connsiteY33" fmla="*/ 3815505 h 4275540"/>
              <a:gd name="connsiteX34" fmla="*/ 3429027 w 3898347"/>
              <a:gd name="connsiteY34" fmla="*/ 3816906 h 4275540"/>
              <a:gd name="connsiteX35" fmla="*/ 3369507 w 3898347"/>
              <a:gd name="connsiteY35" fmla="*/ 3825563 h 4275540"/>
              <a:gd name="connsiteX36" fmla="*/ 3324491 w 3898347"/>
              <a:gd name="connsiteY36" fmla="*/ 3832006 h 4275540"/>
              <a:gd name="connsiteX37" fmla="*/ 3244235 w 3898347"/>
              <a:gd name="connsiteY37" fmla="*/ 3834376 h 4275540"/>
              <a:gd name="connsiteX38" fmla="*/ 3226507 w 3898347"/>
              <a:gd name="connsiteY38" fmla="*/ 3820131 h 4275540"/>
              <a:gd name="connsiteX39" fmla="*/ 3191688 w 3898347"/>
              <a:gd name="connsiteY39" fmla="*/ 3837359 h 4275540"/>
              <a:gd name="connsiteX40" fmla="*/ 3185553 w 3898347"/>
              <a:gd name="connsiteY40" fmla="*/ 3859030 h 4275540"/>
              <a:gd name="connsiteX41" fmla="*/ 3090188 w 3898347"/>
              <a:gd name="connsiteY41" fmla="*/ 3855036 h 4275540"/>
              <a:gd name="connsiteX42" fmla="*/ 3031422 w 3898347"/>
              <a:gd name="connsiteY42" fmla="*/ 3858298 h 4275540"/>
              <a:gd name="connsiteX43" fmla="*/ 2996288 w 3898347"/>
              <a:gd name="connsiteY43" fmla="*/ 3860020 h 4275540"/>
              <a:gd name="connsiteX44" fmla="*/ 2901661 w 3898347"/>
              <a:gd name="connsiteY44" fmla="*/ 3882243 h 4275540"/>
              <a:gd name="connsiteX45" fmla="*/ 2782141 w 3898347"/>
              <a:gd name="connsiteY45" fmla="*/ 3932983 h 4275540"/>
              <a:gd name="connsiteX46" fmla="*/ 2749597 w 3898347"/>
              <a:gd name="connsiteY46" fmla="*/ 3956746 h 4275540"/>
              <a:gd name="connsiteX47" fmla="*/ 2730493 w 3898347"/>
              <a:gd name="connsiteY47" fmla="*/ 3955236 h 4275540"/>
              <a:gd name="connsiteX48" fmla="*/ 2707507 w 3898347"/>
              <a:gd name="connsiteY48" fmla="*/ 3947771 h 4275540"/>
              <a:gd name="connsiteX49" fmla="*/ 2701937 w 3898347"/>
              <a:gd name="connsiteY49" fmla="*/ 3950565 h 4275540"/>
              <a:gd name="connsiteX50" fmla="*/ 2679435 w 3898347"/>
              <a:gd name="connsiteY50" fmla="*/ 3949768 h 4275540"/>
              <a:gd name="connsiteX51" fmla="*/ 2667352 w 3898347"/>
              <a:gd name="connsiteY51" fmla="*/ 3942821 h 4275540"/>
              <a:gd name="connsiteX52" fmla="*/ 2657096 w 3898347"/>
              <a:gd name="connsiteY52" fmla="*/ 3953571 h 4275540"/>
              <a:gd name="connsiteX53" fmla="*/ 2655161 w 3898347"/>
              <a:gd name="connsiteY53" fmla="*/ 3962216 h 4275540"/>
              <a:gd name="connsiteX54" fmla="*/ 2638604 w 3898347"/>
              <a:gd name="connsiteY54" fmla="*/ 3955936 h 4275540"/>
              <a:gd name="connsiteX55" fmla="*/ 2626185 w 3898347"/>
              <a:gd name="connsiteY55" fmla="*/ 3962937 h 4275540"/>
              <a:gd name="connsiteX56" fmla="*/ 2614077 w 3898347"/>
              <a:gd name="connsiteY56" fmla="*/ 3955576 h 4275540"/>
              <a:gd name="connsiteX57" fmla="*/ 2609403 w 3898347"/>
              <a:gd name="connsiteY57" fmla="*/ 3956215 h 4275540"/>
              <a:gd name="connsiteX58" fmla="*/ 2597896 w 3898347"/>
              <a:gd name="connsiteY58" fmla="*/ 3958939 h 4275540"/>
              <a:gd name="connsiteX59" fmla="*/ 2578251 w 3898347"/>
              <a:gd name="connsiteY59" fmla="*/ 3965812 h 4275540"/>
              <a:gd name="connsiteX60" fmla="*/ 2571961 w 3898347"/>
              <a:gd name="connsiteY60" fmla="*/ 3966278 h 4275540"/>
              <a:gd name="connsiteX61" fmla="*/ 2559399 w 3898347"/>
              <a:gd name="connsiteY61" fmla="*/ 3979193 h 4275540"/>
              <a:gd name="connsiteX62" fmla="*/ 2533560 w 3898347"/>
              <a:gd name="connsiteY62" fmla="*/ 3988160 h 4275540"/>
              <a:gd name="connsiteX63" fmla="*/ 2515299 w 3898347"/>
              <a:gd name="connsiteY63" fmla="*/ 4016867 h 4275540"/>
              <a:gd name="connsiteX64" fmla="*/ 2513423 w 3898347"/>
              <a:gd name="connsiteY64" fmla="*/ 4018759 h 4275540"/>
              <a:gd name="connsiteX65" fmla="*/ 2482991 w 3898347"/>
              <a:gd name="connsiteY65" fmla="*/ 4012935 h 4275540"/>
              <a:gd name="connsiteX66" fmla="*/ 2446940 w 3898347"/>
              <a:gd name="connsiteY66" fmla="*/ 4021172 h 4275540"/>
              <a:gd name="connsiteX67" fmla="*/ 2404883 w 3898347"/>
              <a:gd name="connsiteY67" fmla="*/ 4024808 h 4275540"/>
              <a:gd name="connsiteX68" fmla="*/ 2373894 w 3898347"/>
              <a:gd name="connsiteY68" fmla="*/ 4023827 h 4275540"/>
              <a:gd name="connsiteX69" fmla="*/ 2297080 w 3898347"/>
              <a:gd name="connsiteY69" fmla="*/ 4040841 h 4275540"/>
              <a:gd name="connsiteX70" fmla="*/ 2170615 w 3898347"/>
              <a:gd name="connsiteY70" fmla="*/ 4077196 h 4275540"/>
              <a:gd name="connsiteX71" fmla="*/ 2143580 w 3898347"/>
              <a:gd name="connsiteY71" fmla="*/ 4083102 h 4275540"/>
              <a:gd name="connsiteX72" fmla="*/ 2119893 w 3898347"/>
              <a:gd name="connsiteY72" fmla="*/ 4080874 h 4275540"/>
              <a:gd name="connsiteX73" fmla="*/ 2114008 w 3898347"/>
              <a:gd name="connsiteY73" fmla="*/ 4073996 h 4275540"/>
              <a:gd name="connsiteX74" fmla="*/ 2099067 w 3898347"/>
              <a:gd name="connsiteY74" fmla="*/ 4076068 h 4275540"/>
              <a:gd name="connsiteX75" fmla="*/ 2095000 w 3898347"/>
              <a:gd name="connsiteY75" fmla="*/ 4075096 h 4275540"/>
              <a:gd name="connsiteX76" fmla="*/ 2071767 w 3898347"/>
              <a:gd name="connsiteY76" fmla="*/ 4071044 h 4275540"/>
              <a:gd name="connsiteX77" fmla="*/ 2024486 w 3898347"/>
              <a:gd name="connsiteY77" fmla="*/ 4100276 h 4275540"/>
              <a:gd name="connsiteX78" fmla="*/ 1964411 w 3898347"/>
              <a:gd name="connsiteY78" fmla="*/ 4105069 h 4275540"/>
              <a:gd name="connsiteX79" fmla="*/ 1739945 w 3898347"/>
              <a:gd name="connsiteY79" fmla="*/ 4171795 h 4275540"/>
              <a:gd name="connsiteX80" fmla="*/ 1610556 w 3898347"/>
              <a:gd name="connsiteY80" fmla="*/ 4167701 h 4275540"/>
              <a:gd name="connsiteX81" fmla="*/ 1553623 w 3898347"/>
              <a:gd name="connsiteY81" fmla="*/ 4236045 h 4275540"/>
              <a:gd name="connsiteX82" fmla="*/ 1548640 w 3898347"/>
              <a:gd name="connsiteY82" fmla="*/ 4238297 h 4275540"/>
              <a:gd name="connsiteX83" fmla="*/ 1530136 w 3898347"/>
              <a:gd name="connsiteY83" fmla="*/ 4227121 h 4275540"/>
              <a:gd name="connsiteX84" fmla="*/ 1508787 w 3898347"/>
              <a:gd name="connsiteY84" fmla="*/ 4234213 h 4275540"/>
              <a:gd name="connsiteX85" fmla="*/ 1488914 w 3898347"/>
              <a:gd name="connsiteY85" fmla="*/ 4241772 h 4275540"/>
              <a:gd name="connsiteX86" fmla="*/ 1488999 w 3898347"/>
              <a:gd name="connsiteY86" fmla="*/ 4251186 h 4275540"/>
              <a:gd name="connsiteX87" fmla="*/ 1475364 w 3898347"/>
              <a:gd name="connsiteY87" fmla="*/ 4248364 h 4275540"/>
              <a:gd name="connsiteX88" fmla="*/ 1457275 w 3898347"/>
              <a:gd name="connsiteY88" fmla="*/ 4252863 h 4275540"/>
              <a:gd name="connsiteX89" fmla="*/ 1448085 w 3898347"/>
              <a:gd name="connsiteY89" fmla="*/ 4248391 h 4275540"/>
              <a:gd name="connsiteX90" fmla="*/ 1315306 w 3898347"/>
              <a:gd name="connsiteY90" fmla="*/ 4237004 h 4275540"/>
              <a:gd name="connsiteX91" fmla="*/ 1272434 w 3898347"/>
              <a:gd name="connsiteY91" fmla="*/ 4244958 h 4275540"/>
              <a:gd name="connsiteX92" fmla="*/ 1231567 w 3898347"/>
              <a:gd name="connsiteY92" fmla="*/ 4219356 h 4275540"/>
              <a:gd name="connsiteX93" fmla="*/ 1216643 w 3898347"/>
              <a:gd name="connsiteY93" fmla="*/ 4229828 h 4275540"/>
              <a:gd name="connsiteX94" fmla="*/ 1214101 w 3898347"/>
              <a:gd name="connsiteY94" fmla="*/ 4231991 h 4275540"/>
              <a:gd name="connsiteX95" fmla="*/ 1203193 w 3898347"/>
              <a:gd name="connsiteY95" fmla="*/ 4232867 h 4275540"/>
              <a:gd name="connsiteX96" fmla="*/ 1201049 w 3898347"/>
              <a:gd name="connsiteY96" fmla="*/ 4242842 h 4275540"/>
              <a:gd name="connsiteX97" fmla="*/ 1185298 w 3898347"/>
              <a:gd name="connsiteY97" fmla="*/ 4251133 h 4275540"/>
              <a:gd name="connsiteX98" fmla="*/ 1164955 w 3898347"/>
              <a:gd name="connsiteY98" fmla="*/ 4250027 h 4275540"/>
              <a:gd name="connsiteX99" fmla="*/ 1067357 w 3898347"/>
              <a:gd name="connsiteY99" fmla="*/ 4233908 h 4275540"/>
              <a:gd name="connsiteX100" fmla="*/ 1009492 w 3898347"/>
              <a:gd name="connsiteY100" fmla="*/ 4230455 h 4275540"/>
              <a:gd name="connsiteX101" fmla="*/ 988345 w 3898347"/>
              <a:gd name="connsiteY101" fmla="*/ 4238880 h 4275540"/>
              <a:gd name="connsiteX102" fmla="*/ 958251 w 3898347"/>
              <a:gd name="connsiteY102" fmla="*/ 4244100 h 4275540"/>
              <a:gd name="connsiteX103" fmla="*/ 905785 w 3898347"/>
              <a:gd name="connsiteY103" fmla="*/ 4260845 h 4275540"/>
              <a:gd name="connsiteX104" fmla="*/ 834176 w 3898347"/>
              <a:gd name="connsiteY104" fmla="*/ 4270241 h 4275540"/>
              <a:gd name="connsiteX105" fmla="*/ 778474 w 3898347"/>
              <a:gd name="connsiteY105" fmla="*/ 4235526 h 4275540"/>
              <a:gd name="connsiteX106" fmla="*/ 774418 w 3898347"/>
              <a:gd name="connsiteY106" fmla="*/ 4242583 h 4275540"/>
              <a:gd name="connsiteX107" fmla="*/ 737705 w 3898347"/>
              <a:gd name="connsiteY107" fmla="*/ 4238891 h 4275540"/>
              <a:gd name="connsiteX108" fmla="*/ 605027 w 3898347"/>
              <a:gd name="connsiteY108" fmla="*/ 4175863 h 4275540"/>
              <a:gd name="connsiteX109" fmla="*/ 533391 w 3898347"/>
              <a:gd name="connsiteY109" fmla="*/ 4170035 h 4275540"/>
              <a:gd name="connsiteX110" fmla="*/ 508621 w 3898347"/>
              <a:gd name="connsiteY110" fmla="*/ 4176044 h 4275540"/>
              <a:gd name="connsiteX111" fmla="*/ 467082 w 3898347"/>
              <a:gd name="connsiteY111" fmla="*/ 4185616 h 4275540"/>
              <a:gd name="connsiteX112" fmla="*/ 437646 w 3898347"/>
              <a:gd name="connsiteY112" fmla="*/ 4212658 h 4275540"/>
              <a:gd name="connsiteX113" fmla="*/ 402271 w 3898347"/>
              <a:gd name="connsiteY113" fmla="*/ 4212774 h 4275540"/>
              <a:gd name="connsiteX114" fmla="*/ 391968 w 3898347"/>
              <a:gd name="connsiteY114" fmla="*/ 4187073 h 4275540"/>
              <a:gd name="connsiteX115" fmla="*/ 354806 w 3898347"/>
              <a:gd name="connsiteY115" fmla="*/ 4195545 h 4275540"/>
              <a:gd name="connsiteX116" fmla="*/ 298662 w 3898347"/>
              <a:gd name="connsiteY116" fmla="*/ 4211227 h 4275540"/>
              <a:gd name="connsiteX117" fmla="*/ 265740 w 3898347"/>
              <a:gd name="connsiteY117" fmla="*/ 4213623 h 4275540"/>
              <a:gd name="connsiteX118" fmla="*/ 176403 w 3898347"/>
              <a:gd name="connsiteY118" fmla="*/ 4227393 h 4275540"/>
              <a:gd name="connsiteX119" fmla="*/ 82528 w 3898347"/>
              <a:gd name="connsiteY119" fmla="*/ 4275540 h 4275540"/>
              <a:gd name="connsiteX120" fmla="*/ 19464 w 3898347"/>
              <a:gd name="connsiteY120" fmla="*/ 4256103 h 4275540"/>
              <a:gd name="connsiteX121" fmla="*/ 0 w 3898347"/>
              <a:gd name="connsiteY121" fmla="*/ 4221939 h 4275540"/>
              <a:gd name="connsiteX122" fmla="*/ 0 w 3898347"/>
              <a:gd name="connsiteY122" fmla="*/ 15850 h 4275540"/>
              <a:gd name="connsiteX123" fmla="*/ 3898347 w 3898347"/>
              <a:gd name="connsiteY123" fmla="*/ 0 h 4275540"/>
              <a:gd name="connsiteX0" fmla="*/ 3898347 w 3898347"/>
              <a:gd name="connsiteY0" fmla="*/ 0 h 4275540"/>
              <a:gd name="connsiteX1" fmla="*/ 3898347 w 3898347"/>
              <a:gd name="connsiteY1" fmla="*/ 3834445 h 4275540"/>
              <a:gd name="connsiteX2" fmla="*/ 3892314 w 3898347"/>
              <a:gd name="connsiteY2" fmla="*/ 3832951 h 4275540"/>
              <a:gd name="connsiteX3" fmla="*/ 3851953 w 3898347"/>
              <a:gd name="connsiteY3" fmla="*/ 3802983 h 4275540"/>
              <a:gd name="connsiteX4" fmla="*/ 3836418 w 3898347"/>
              <a:gd name="connsiteY4" fmla="*/ 3811513 h 4275540"/>
              <a:gd name="connsiteX5" fmla="*/ 3833758 w 3898347"/>
              <a:gd name="connsiteY5" fmla="*/ 3813341 h 4275540"/>
              <a:gd name="connsiteX6" fmla="*/ 3822673 w 3898347"/>
              <a:gd name="connsiteY6" fmla="*/ 3812913 h 4275540"/>
              <a:gd name="connsiteX7" fmla="*/ 3820104 w 3898347"/>
              <a:gd name="connsiteY7" fmla="*/ 3822466 h 4275540"/>
              <a:gd name="connsiteX8" fmla="*/ 3803816 w 3898347"/>
              <a:gd name="connsiteY8" fmla="*/ 3828757 h 4275540"/>
              <a:gd name="connsiteX9" fmla="*/ 3729936 w 3898347"/>
              <a:gd name="connsiteY9" fmla="*/ 3815386 h 4275540"/>
              <a:gd name="connsiteX10" fmla="*/ 3726018 w 3898347"/>
              <a:gd name="connsiteY10" fmla="*/ 3815100 h 4275540"/>
              <a:gd name="connsiteX11" fmla="*/ 3725413 w 3898347"/>
              <a:gd name="connsiteY11" fmla="*/ 3814615 h 4275540"/>
              <a:gd name="connsiteX12" fmla="*/ 3713801 w 3898347"/>
              <a:gd name="connsiteY12" fmla="*/ 3811018 h 4275540"/>
              <a:gd name="connsiteX13" fmla="*/ 3709087 w 3898347"/>
              <a:gd name="connsiteY13" fmla="*/ 3813195 h 4275540"/>
              <a:gd name="connsiteX14" fmla="*/ 3698038 w 3898347"/>
              <a:gd name="connsiteY14" fmla="*/ 3806182 h 4275540"/>
              <a:gd name="connsiteX15" fmla="*/ 3662227 w 3898347"/>
              <a:gd name="connsiteY15" fmla="*/ 3807761 h 4275540"/>
              <a:gd name="connsiteX16" fmla="*/ 3659872 w 3898347"/>
              <a:gd name="connsiteY16" fmla="*/ 3805524 h 4275540"/>
              <a:gd name="connsiteX17" fmla="*/ 3643454 w 3898347"/>
              <a:gd name="connsiteY17" fmla="*/ 3794831 h 4275540"/>
              <a:gd name="connsiteX18" fmla="*/ 3624789 w 3898347"/>
              <a:gd name="connsiteY18" fmla="*/ 3803185 h 4275540"/>
              <a:gd name="connsiteX19" fmla="*/ 3602327 w 3898347"/>
              <a:gd name="connsiteY19" fmla="*/ 3794616 h 4275540"/>
              <a:gd name="connsiteX20" fmla="*/ 3596645 w 3898347"/>
              <a:gd name="connsiteY20" fmla="*/ 3797108 h 4275540"/>
              <a:gd name="connsiteX21" fmla="*/ 3574144 w 3898347"/>
              <a:gd name="connsiteY21" fmla="*/ 3795108 h 4275540"/>
              <a:gd name="connsiteX22" fmla="*/ 3562310 w 3898347"/>
              <a:gd name="connsiteY22" fmla="*/ 3787534 h 4275540"/>
              <a:gd name="connsiteX23" fmla="*/ 3551635 w 3898347"/>
              <a:gd name="connsiteY23" fmla="*/ 3797705 h 4275540"/>
              <a:gd name="connsiteX24" fmla="*/ 3542668 w 3898347"/>
              <a:gd name="connsiteY24" fmla="*/ 3803283 h 4275540"/>
              <a:gd name="connsiteX25" fmla="*/ 3533033 w 3898347"/>
              <a:gd name="connsiteY25" fmla="*/ 3799071 h 4275540"/>
              <a:gd name="connsiteX26" fmla="*/ 3521726 w 3898347"/>
              <a:gd name="connsiteY26" fmla="*/ 3804691 h 4275540"/>
              <a:gd name="connsiteX27" fmla="*/ 3520080 w 3898347"/>
              <a:gd name="connsiteY27" fmla="*/ 3805210 h 4275540"/>
              <a:gd name="connsiteX28" fmla="*/ 3508491 w 3898347"/>
              <a:gd name="connsiteY28" fmla="*/ 3797398 h 4275540"/>
              <a:gd name="connsiteX29" fmla="*/ 3503787 w 3898347"/>
              <a:gd name="connsiteY29" fmla="*/ 3797787 h 4275540"/>
              <a:gd name="connsiteX30" fmla="*/ 3492165 w 3898347"/>
              <a:gd name="connsiteY30" fmla="*/ 3799887 h 4275540"/>
              <a:gd name="connsiteX31" fmla="*/ 3472233 w 3898347"/>
              <a:gd name="connsiteY31" fmla="*/ 3805682 h 4275540"/>
              <a:gd name="connsiteX32" fmla="*/ 3465921 w 3898347"/>
              <a:gd name="connsiteY32" fmla="*/ 3805814 h 4275540"/>
              <a:gd name="connsiteX33" fmla="*/ 3455541 w 3898347"/>
              <a:gd name="connsiteY33" fmla="*/ 3815505 h 4275540"/>
              <a:gd name="connsiteX34" fmla="*/ 3429027 w 3898347"/>
              <a:gd name="connsiteY34" fmla="*/ 3816906 h 4275540"/>
              <a:gd name="connsiteX35" fmla="*/ 3369507 w 3898347"/>
              <a:gd name="connsiteY35" fmla="*/ 3825563 h 4275540"/>
              <a:gd name="connsiteX36" fmla="*/ 3324491 w 3898347"/>
              <a:gd name="connsiteY36" fmla="*/ 3832006 h 4275540"/>
              <a:gd name="connsiteX37" fmla="*/ 3244235 w 3898347"/>
              <a:gd name="connsiteY37" fmla="*/ 3834376 h 4275540"/>
              <a:gd name="connsiteX38" fmla="*/ 3226507 w 3898347"/>
              <a:gd name="connsiteY38" fmla="*/ 3820131 h 4275540"/>
              <a:gd name="connsiteX39" fmla="*/ 3191688 w 3898347"/>
              <a:gd name="connsiteY39" fmla="*/ 3837359 h 4275540"/>
              <a:gd name="connsiteX40" fmla="*/ 3185553 w 3898347"/>
              <a:gd name="connsiteY40" fmla="*/ 3859030 h 4275540"/>
              <a:gd name="connsiteX41" fmla="*/ 3090188 w 3898347"/>
              <a:gd name="connsiteY41" fmla="*/ 3855036 h 4275540"/>
              <a:gd name="connsiteX42" fmla="*/ 3031422 w 3898347"/>
              <a:gd name="connsiteY42" fmla="*/ 3858298 h 4275540"/>
              <a:gd name="connsiteX43" fmla="*/ 2996288 w 3898347"/>
              <a:gd name="connsiteY43" fmla="*/ 3860020 h 4275540"/>
              <a:gd name="connsiteX44" fmla="*/ 2901661 w 3898347"/>
              <a:gd name="connsiteY44" fmla="*/ 3882243 h 4275540"/>
              <a:gd name="connsiteX45" fmla="*/ 2782141 w 3898347"/>
              <a:gd name="connsiteY45" fmla="*/ 3932983 h 4275540"/>
              <a:gd name="connsiteX46" fmla="*/ 2749597 w 3898347"/>
              <a:gd name="connsiteY46" fmla="*/ 3956746 h 4275540"/>
              <a:gd name="connsiteX47" fmla="*/ 2730493 w 3898347"/>
              <a:gd name="connsiteY47" fmla="*/ 3955236 h 4275540"/>
              <a:gd name="connsiteX48" fmla="*/ 2707507 w 3898347"/>
              <a:gd name="connsiteY48" fmla="*/ 3947771 h 4275540"/>
              <a:gd name="connsiteX49" fmla="*/ 2701937 w 3898347"/>
              <a:gd name="connsiteY49" fmla="*/ 3950565 h 4275540"/>
              <a:gd name="connsiteX50" fmla="*/ 2679435 w 3898347"/>
              <a:gd name="connsiteY50" fmla="*/ 3949768 h 4275540"/>
              <a:gd name="connsiteX51" fmla="*/ 2667352 w 3898347"/>
              <a:gd name="connsiteY51" fmla="*/ 3942821 h 4275540"/>
              <a:gd name="connsiteX52" fmla="*/ 2657096 w 3898347"/>
              <a:gd name="connsiteY52" fmla="*/ 3953571 h 4275540"/>
              <a:gd name="connsiteX53" fmla="*/ 2655161 w 3898347"/>
              <a:gd name="connsiteY53" fmla="*/ 3962216 h 4275540"/>
              <a:gd name="connsiteX54" fmla="*/ 2638604 w 3898347"/>
              <a:gd name="connsiteY54" fmla="*/ 3955936 h 4275540"/>
              <a:gd name="connsiteX55" fmla="*/ 2626185 w 3898347"/>
              <a:gd name="connsiteY55" fmla="*/ 3962937 h 4275540"/>
              <a:gd name="connsiteX56" fmla="*/ 2614077 w 3898347"/>
              <a:gd name="connsiteY56" fmla="*/ 3955576 h 4275540"/>
              <a:gd name="connsiteX57" fmla="*/ 2609403 w 3898347"/>
              <a:gd name="connsiteY57" fmla="*/ 3956215 h 4275540"/>
              <a:gd name="connsiteX58" fmla="*/ 2597896 w 3898347"/>
              <a:gd name="connsiteY58" fmla="*/ 3958939 h 4275540"/>
              <a:gd name="connsiteX59" fmla="*/ 2578251 w 3898347"/>
              <a:gd name="connsiteY59" fmla="*/ 3965812 h 4275540"/>
              <a:gd name="connsiteX60" fmla="*/ 2571961 w 3898347"/>
              <a:gd name="connsiteY60" fmla="*/ 3966278 h 4275540"/>
              <a:gd name="connsiteX61" fmla="*/ 2559399 w 3898347"/>
              <a:gd name="connsiteY61" fmla="*/ 3979193 h 4275540"/>
              <a:gd name="connsiteX62" fmla="*/ 2533560 w 3898347"/>
              <a:gd name="connsiteY62" fmla="*/ 3988160 h 4275540"/>
              <a:gd name="connsiteX63" fmla="*/ 2515299 w 3898347"/>
              <a:gd name="connsiteY63" fmla="*/ 4016867 h 4275540"/>
              <a:gd name="connsiteX64" fmla="*/ 2513423 w 3898347"/>
              <a:gd name="connsiteY64" fmla="*/ 4018759 h 4275540"/>
              <a:gd name="connsiteX65" fmla="*/ 2482991 w 3898347"/>
              <a:gd name="connsiteY65" fmla="*/ 4012935 h 4275540"/>
              <a:gd name="connsiteX66" fmla="*/ 2446940 w 3898347"/>
              <a:gd name="connsiteY66" fmla="*/ 4021172 h 4275540"/>
              <a:gd name="connsiteX67" fmla="*/ 2404883 w 3898347"/>
              <a:gd name="connsiteY67" fmla="*/ 4024808 h 4275540"/>
              <a:gd name="connsiteX68" fmla="*/ 2373894 w 3898347"/>
              <a:gd name="connsiteY68" fmla="*/ 4023827 h 4275540"/>
              <a:gd name="connsiteX69" fmla="*/ 2297080 w 3898347"/>
              <a:gd name="connsiteY69" fmla="*/ 4040841 h 4275540"/>
              <a:gd name="connsiteX70" fmla="*/ 2170615 w 3898347"/>
              <a:gd name="connsiteY70" fmla="*/ 4077196 h 4275540"/>
              <a:gd name="connsiteX71" fmla="*/ 2143580 w 3898347"/>
              <a:gd name="connsiteY71" fmla="*/ 4083102 h 4275540"/>
              <a:gd name="connsiteX72" fmla="*/ 2119893 w 3898347"/>
              <a:gd name="connsiteY72" fmla="*/ 4080874 h 4275540"/>
              <a:gd name="connsiteX73" fmla="*/ 2114008 w 3898347"/>
              <a:gd name="connsiteY73" fmla="*/ 4073996 h 4275540"/>
              <a:gd name="connsiteX74" fmla="*/ 2099067 w 3898347"/>
              <a:gd name="connsiteY74" fmla="*/ 4076068 h 4275540"/>
              <a:gd name="connsiteX75" fmla="*/ 2095000 w 3898347"/>
              <a:gd name="connsiteY75" fmla="*/ 4075096 h 4275540"/>
              <a:gd name="connsiteX76" fmla="*/ 2071767 w 3898347"/>
              <a:gd name="connsiteY76" fmla="*/ 4071044 h 4275540"/>
              <a:gd name="connsiteX77" fmla="*/ 2024486 w 3898347"/>
              <a:gd name="connsiteY77" fmla="*/ 4100276 h 4275540"/>
              <a:gd name="connsiteX78" fmla="*/ 1964411 w 3898347"/>
              <a:gd name="connsiteY78" fmla="*/ 4105069 h 4275540"/>
              <a:gd name="connsiteX79" fmla="*/ 1739945 w 3898347"/>
              <a:gd name="connsiteY79" fmla="*/ 4171795 h 4275540"/>
              <a:gd name="connsiteX80" fmla="*/ 1610556 w 3898347"/>
              <a:gd name="connsiteY80" fmla="*/ 4167701 h 4275540"/>
              <a:gd name="connsiteX81" fmla="*/ 1553623 w 3898347"/>
              <a:gd name="connsiteY81" fmla="*/ 4236045 h 4275540"/>
              <a:gd name="connsiteX82" fmla="*/ 1548640 w 3898347"/>
              <a:gd name="connsiteY82" fmla="*/ 4238297 h 4275540"/>
              <a:gd name="connsiteX83" fmla="*/ 1530136 w 3898347"/>
              <a:gd name="connsiteY83" fmla="*/ 4227121 h 4275540"/>
              <a:gd name="connsiteX84" fmla="*/ 1508787 w 3898347"/>
              <a:gd name="connsiteY84" fmla="*/ 4234213 h 4275540"/>
              <a:gd name="connsiteX85" fmla="*/ 1488914 w 3898347"/>
              <a:gd name="connsiteY85" fmla="*/ 4241772 h 4275540"/>
              <a:gd name="connsiteX86" fmla="*/ 1488999 w 3898347"/>
              <a:gd name="connsiteY86" fmla="*/ 4251186 h 4275540"/>
              <a:gd name="connsiteX87" fmla="*/ 1475364 w 3898347"/>
              <a:gd name="connsiteY87" fmla="*/ 4248364 h 4275540"/>
              <a:gd name="connsiteX88" fmla="*/ 1457275 w 3898347"/>
              <a:gd name="connsiteY88" fmla="*/ 4252863 h 4275540"/>
              <a:gd name="connsiteX89" fmla="*/ 1448085 w 3898347"/>
              <a:gd name="connsiteY89" fmla="*/ 4248391 h 4275540"/>
              <a:gd name="connsiteX90" fmla="*/ 1315306 w 3898347"/>
              <a:gd name="connsiteY90" fmla="*/ 4237004 h 4275540"/>
              <a:gd name="connsiteX91" fmla="*/ 1272434 w 3898347"/>
              <a:gd name="connsiteY91" fmla="*/ 4244958 h 4275540"/>
              <a:gd name="connsiteX92" fmla="*/ 1231567 w 3898347"/>
              <a:gd name="connsiteY92" fmla="*/ 4219356 h 4275540"/>
              <a:gd name="connsiteX93" fmla="*/ 1216643 w 3898347"/>
              <a:gd name="connsiteY93" fmla="*/ 4229828 h 4275540"/>
              <a:gd name="connsiteX94" fmla="*/ 1214101 w 3898347"/>
              <a:gd name="connsiteY94" fmla="*/ 4231991 h 4275540"/>
              <a:gd name="connsiteX95" fmla="*/ 1203193 w 3898347"/>
              <a:gd name="connsiteY95" fmla="*/ 4232867 h 4275540"/>
              <a:gd name="connsiteX96" fmla="*/ 1201049 w 3898347"/>
              <a:gd name="connsiteY96" fmla="*/ 4242842 h 4275540"/>
              <a:gd name="connsiteX97" fmla="*/ 1185298 w 3898347"/>
              <a:gd name="connsiteY97" fmla="*/ 4251133 h 4275540"/>
              <a:gd name="connsiteX98" fmla="*/ 1164955 w 3898347"/>
              <a:gd name="connsiteY98" fmla="*/ 4250027 h 4275540"/>
              <a:gd name="connsiteX99" fmla="*/ 1067357 w 3898347"/>
              <a:gd name="connsiteY99" fmla="*/ 4233908 h 4275540"/>
              <a:gd name="connsiteX100" fmla="*/ 1009492 w 3898347"/>
              <a:gd name="connsiteY100" fmla="*/ 4230455 h 4275540"/>
              <a:gd name="connsiteX101" fmla="*/ 988345 w 3898347"/>
              <a:gd name="connsiteY101" fmla="*/ 4238880 h 4275540"/>
              <a:gd name="connsiteX102" fmla="*/ 958251 w 3898347"/>
              <a:gd name="connsiteY102" fmla="*/ 4244100 h 4275540"/>
              <a:gd name="connsiteX103" fmla="*/ 905785 w 3898347"/>
              <a:gd name="connsiteY103" fmla="*/ 4260845 h 4275540"/>
              <a:gd name="connsiteX104" fmla="*/ 834176 w 3898347"/>
              <a:gd name="connsiteY104" fmla="*/ 4270241 h 4275540"/>
              <a:gd name="connsiteX105" fmla="*/ 778474 w 3898347"/>
              <a:gd name="connsiteY105" fmla="*/ 4235526 h 4275540"/>
              <a:gd name="connsiteX106" fmla="*/ 774418 w 3898347"/>
              <a:gd name="connsiteY106" fmla="*/ 4242583 h 4275540"/>
              <a:gd name="connsiteX107" fmla="*/ 737705 w 3898347"/>
              <a:gd name="connsiteY107" fmla="*/ 4238891 h 4275540"/>
              <a:gd name="connsiteX108" fmla="*/ 627717 w 3898347"/>
              <a:gd name="connsiteY108" fmla="*/ 4207629 h 4275540"/>
              <a:gd name="connsiteX109" fmla="*/ 533391 w 3898347"/>
              <a:gd name="connsiteY109" fmla="*/ 4170035 h 4275540"/>
              <a:gd name="connsiteX110" fmla="*/ 508621 w 3898347"/>
              <a:gd name="connsiteY110" fmla="*/ 4176044 h 4275540"/>
              <a:gd name="connsiteX111" fmla="*/ 467082 w 3898347"/>
              <a:gd name="connsiteY111" fmla="*/ 4185616 h 4275540"/>
              <a:gd name="connsiteX112" fmla="*/ 437646 w 3898347"/>
              <a:gd name="connsiteY112" fmla="*/ 4212658 h 4275540"/>
              <a:gd name="connsiteX113" fmla="*/ 402271 w 3898347"/>
              <a:gd name="connsiteY113" fmla="*/ 4212774 h 4275540"/>
              <a:gd name="connsiteX114" fmla="*/ 391968 w 3898347"/>
              <a:gd name="connsiteY114" fmla="*/ 4187073 h 4275540"/>
              <a:gd name="connsiteX115" fmla="*/ 354806 w 3898347"/>
              <a:gd name="connsiteY115" fmla="*/ 4195545 h 4275540"/>
              <a:gd name="connsiteX116" fmla="*/ 298662 w 3898347"/>
              <a:gd name="connsiteY116" fmla="*/ 4211227 h 4275540"/>
              <a:gd name="connsiteX117" fmla="*/ 265740 w 3898347"/>
              <a:gd name="connsiteY117" fmla="*/ 4213623 h 4275540"/>
              <a:gd name="connsiteX118" fmla="*/ 176403 w 3898347"/>
              <a:gd name="connsiteY118" fmla="*/ 4227393 h 4275540"/>
              <a:gd name="connsiteX119" fmla="*/ 82528 w 3898347"/>
              <a:gd name="connsiteY119" fmla="*/ 4275540 h 4275540"/>
              <a:gd name="connsiteX120" fmla="*/ 19464 w 3898347"/>
              <a:gd name="connsiteY120" fmla="*/ 4256103 h 4275540"/>
              <a:gd name="connsiteX121" fmla="*/ 0 w 3898347"/>
              <a:gd name="connsiteY121" fmla="*/ 4221939 h 4275540"/>
              <a:gd name="connsiteX122" fmla="*/ 0 w 3898347"/>
              <a:gd name="connsiteY122" fmla="*/ 15850 h 4275540"/>
              <a:gd name="connsiteX123" fmla="*/ 3898347 w 3898347"/>
              <a:gd name="connsiteY123" fmla="*/ 0 h 4275540"/>
              <a:gd name="connsiteX0" fmla="*/ 3898347 w 3898347"/>
              <a:gd name="connsiteY0" fmla="*/ 0 h 4270358"/>
              <a:gd name="connsiteX1" fmla="*/ 3898347 w 3898347"/>
              <a:gd name="connsiteY1" fmla="*/ 3834445 h 4270358"/>
              <a:gd name="connsiteX2" fmla="*/ 3892314 w 3898347"/>
              <a:gd name="connsiteY2" fmla="*/ 3832951 h 4270358"/>
              <a:gd name="connsiteX3" fmla="*/ 3851953 w 3898347"/>
              <a:gd name="connsiteY3" fmla="*/ 3802983 h 4270358"/>
              <a:gd name="connsiteX4" fmla="*/ 3836418 w 3898347"/>
              <a:gd name="connsiteY4" fmla="*/ 3811513 h 4270358"/>
              <a:gd name="connsiteX5" fmla="*/ 3833758 w 3898347"/>
              <a:gd name="connsiteY5" fmla="*/ 3813341 h 4270358"/>
              <a:gd name="connsiteX6" fmla="*/ 3822673 w 3898347"/>
              <a:gd name="connsiteY6" fmla="*/ 3812913 h 4270358"/>
              <a:gd name="connsiteX7" fmla="*/ 3820104 w 3898347"/>
              <a:gd name="connsiteY7" fmla="*/ 3822466 h 4270358"/>
              <a:gd name="connsiteX8" fmla="*/ 3803816 w 3898347"/>
              <a:gd name="connsiteY8" fmla="*/ 3828757 h 4270358"/>
              <a:gd name="connsiteX9" fmla="*/ 3729936 w 3898347"/>
              <a:gd name="connsiteY9" fmla="*/ 3815386 h 4270358"/>
              <a:gd name="connsiteX10" fmla="*/ 3726018 w 3898347"/>
              <a:gd name="connsiteY10" fmla="*/ 3815100 h 4270358"/>
              <a:gd name="connsiteX11" fmla="*/ 3725413 w 3898347"/>
              <a:gd name="connsiteY11" fmla="*/ 3814615 h 4270358"/>
              <a:gd name="connsiteX12" fmla="*/ 3713801 w 3898347"/>
              <a:gd name="connsiteY12" fmla="*/ 3811018 h 4270358"/>
              <a:gd name="connsiteX13" fmla="*/ 3709087 w 3898347"/>
              <a:gd name="connsiteY13" fmla="*/ 3813195 h 4270358"/>
              <a:gd name="connsiteX14" fmla="*/ 3698038 w 3898347"/>
              <a:gd name="connsiteY14" fmla="*/ 3806182 h 4270358"/>
              <a:gd name="connsiteX15" fmla="*/ 3662227 w 3898347"/>
              <a:gd name="connsiteY15" fmla="*/ 3807761 h 4270358"/>
              <a:gd name="connsiteX16" fmla="*/ 3659872 w 3898347"/>
              <a:gd name="connsiteY16" fmla="*/ 3805524 h 4270358"/>
              <a:gd name="connsiteX17" fmla="*/ 3643454 w 3898347"/>
              <a:gd name="connsiteY17" fmla="*/ 3794831 h 4270358"/>
              <a:gd name="connsiteX18" fmla="*/ 3624789 w 3898347"/>
              <a:gd name="connsiteY18" fmla="*/ 3803185 h 4270358"/>
              <a:gd name="connsiteX19" fmla="*/ 3602327 w 3898347"/>
              <a:gd name="connsiteY19" fmla="*/ 3794616 h 4270358"/>
              <a:gd name="connsiteX20" fmla="*/ 3596645 w 3898347"/>
              <a:gd name="connsiteY20" fmla="*/ 3797108 h 4270358"/>
              <a:gd name="connsiteX21" fmla="*/ 3574144 w 3898347"/>
              <a:gd name="connsiteY21" fmla="*/ 3795108 h 4270358"/>
              <a:gd name="connsiteX22" fmla="*/ 3562310 w 3898347"/>
              <a:gd name="connsiteY22" fmla="*/ 3787534 h 4270358"/>
              <a:gd name="connsiteX23" fmla="*/ 3551635 w 3898347"/>
              <a:gd name="connsiteY23" fmla="*/ 3797705 h 4270358"/>
              <a:gd name="connsiteX24" fmla="*/ 3542668 w 3898347"/>
              <a:gd name="connsiteY24" fmla="*/ 3803283 h 4270358"/>
              <a:gd name="connsiteX25" fmla="*/ 3533033 w 3898347"/>
              <a:gd name="connsiteY25" fmla="*/ 3799071 h 4270358"/>
              <a:gd name="connsiteX26" fmla="*/ 3521726 w 3898347"/>
              <a:gd name="connsiteY26" fmla="*/ 3804691 h 4270358"/>
              <a:gd name="connsiteX27" fmla="*/ 3520080 w 3898347"/>
              <a:gd name="connsiteY27" fmla="*/ 3805210 h 4270358"/>
              <a:gd name="connsiteX28" fmla="*/ 3508491 w 3898347"/>
              <a:gd name="connsiteY28" fmla="*/ 3797398 h 4270358"/>
              <a:gd name="connsiteX29" fmla="*/ 3503787 w 3898347"/>
              <a:gd name="connsiteY29" fmla="*/ 3797787 h 4270358"/>
              <a:gd name="connsiteX30" fmla="*/ 3492165 w 3898347"/>
              <a:gd name="connsiteY30" fmla="*/ 3799887 h 4270358"/>
              <a:gd name="connsiteX31" fmla="*/ 3472233 w 3898347"/>
              <a:gd name="connsiteY31" fmla="*/ 3805682 h 4270358"/>
              <a:gd name="connsiteX32" fmla="*/ 3465921 w 3898347"/>
              <a:gd name="connsiteY32" fmla="*/ 3805814 h 4270358"/>
              <a:gd name="connsiteX33" fmla="*/ 3455541 w 3898347"/>
              <a:gd name="connsiteY33" fmla="*/ 3815505 h 4270358"/>
              <a:gd name="connsiteX34" fmla="*/ 3429027 w 3898347"/>
              <a:gd name="connsiteY34" fmla="*/ 3816906 h 4270358"/>
              <a:gd name="connsiteX35" fmla="*/ 3369507 w 3898347"/>
              <a:gd name="connsiteY35" fmla="*/ 3825563 h 4270358"/>
              <a:gd name="connsiteX36" fmla="*/ 3324491 w 3898347"/>
              <a:gd name="connsiteY36" fmla="*/ 3832006 h 4270358"/>
              <a:gd name="connsiteX37" fmla="*/ 3244235 w 3898347"/>
              <a:gd name="connsiteY37" fmla="*/ 3834376 h 4270358"/>
              <a:gd name="connsiteX38" fmla="*/ 3226507 w 3898347"/>
              <a:gd name="connsiteY38" fmla="*/ 3820131 h 4270358"/>
              <a:gd name="connsiteX39" fmla="*/ 3191688 w 3898347"/>
              <a:gd name="connsiteY39" fmla="*/ 3837359 h 4270358"/>
              <a:gd name="connsiteX40" fmla="*/ 3185553 w 3898347"/>
              <a:gd name="connsiteY40" fmla="*/ 3859030 h 4270358"/>
              <a:gd name="connsiteX41" fmla="*/ 3090188 w 3898347"/>
              <a:gd name="connsiteY41" fmla="*/ 3855036 h 4270358"/>
              <a:gd name="connsiteX42" fmla="*/ 3031422 w 3898347"/>
              <a:gd name="connsiteY42" fmla="*/ 3858298 h 4270358"/>
              <a:gd name="connsiteX43" fmla="*/ 2996288 w 3898347"/>
              <a:gd name="connsiteY43" fmla="*/ 3860020 h 4270358"/>
              <a:gd name="connsiteX44" fmla="*/ 2901661 w 3898347"/>
              <a:gd name="connsiteY44" fmla="*/ 3882243 h 4270358"/>
              <a:gd name="connsiteX45" fmla="*/ 2782141 w 3898347"/>
              <a:gd name="connsiteY45" fmla="*/ 3932983 h 4270358"/>
              <a:gd name="connsiteX46" fmla="*/ 2749597 w 3898347"/>
              <a:gd name="connsiteY46" fmla="*/ 3956746 h 4270358"/>
              <a:gd name="connsiteX47" fmla="*/ 2730493 w 3898347"/>
              <a:gd name="connsiteY47" fmla="*/ 3955236 h 4270358"/>
              <a:gd name="connsiteX48" fmla="*/ 2707507 w 3898347"/>
              <a:gd name="connsiteY48" fmla="*/ 3947771 h 4270358"/>
              <a:gd name="connsiteX49" fmla="*/ 2701937 w 3898347"/>
              <a:gd name="connsiteY49" fmla="*/ 3950565 h 4270358"/>
              <a:gd name="connsiteX50" fmla="*/ 2679435 w 3898347"/>
              <a:gd name="connsiteY50" fmla="*/ 3949768 h 4270358"/>
              <a:gd name="connsiteX51" fmla="*/ 2667352 w 3898347"/>
              <a:gd name="connsiteY51" fmla="*/ 3942821 h 4270358"/>
              <a:gd name="connsiteX52" fmla="*/ 2657096 w 3898347"/>
              <a:gd name="connsiteY52" fmla="*/ 3953571 h 4270358"/>
              <a:gd name="connsiteX53" fmla="*/ 2655161 w 3898347"/>
              <a:gd name="connsiteY53" fmla="*/ 3962216 h 4270358"/>
              <a:gd name="connsiteX54" fmla="*/ 2638604 w 3898347"/>
              <a:gd name="connsiteY54" fmla="*/ 3955936 h 4270358"/>
              <a:gd name="connsiteX55" fmla="*/ 2626185 w 3898347"/>
              <a:gd name="connsiteY55" fmla="*/ 3962937 h 4270358"/>
              <a:gd name="connsiteX56" fmla="*/ 2614077 w 3898347"/>
              <a:gd name="connsiteY56" fmla="*/ 3955576 h 4270358"/>
              <a:gd name="connsiteX57" fmla="*/ 2609403 w 3898347"/>
              <a:gd name="connsiteY57" fmla="*/ 3956215 h 4270358"/>
              <a:gd name="connsiteX58" fmla="*/ 2597896 w 3898347"/>
              <a:gd name="connsiteY58" fmla="*/ 3958939 h 4270358"/>
              <a:gd name="connsiteX59" fmla="*/ 2578251 w 3898347"/>
              <a:gd name="connsiteY59" fmla="*/ 3965812 h 4270358"/>
              <a:gd name="connsiteX60" fmla="*/ 2571961 w 3898347"/>
              <a:gd name="connsiteY60" fmla="*/ 3966278 h 4270358"/>
              <a:gd name="connsiteX61" fmla="*/ 2559399 w 3898347"/>
              <a:gd name="connsiteY61" fmla="*/ 3979193 h 4270358"/>
              <a:gd name="connsiteX62" fmla="*/ 2533560 w 3898347"/>
              <a:gd name="connsiteY62" fmla="*/ 3988160 h 4270358"/>
              <a:gd name="connsiteX63" fmla="*/ 2515299 w 3898347"/>
              <a:gd name="connsiteY63" fmla="*/ 4016867 h 4270358"/>
              <a:gd name="connsiteX64" fmla="*/ 2513423 w 3898347"/>
              <a:gd name="connsiteY64" fmla="*/ 4018759 h 4270358"/>
              <a:gd name="connsiteX65" fmla="*/ 2482991 w 3898347"/>
              <a:gd name="connsiteY65" fmla="*/ 4012935 h 4270358"/>
              <a:gd name="connsiteX66" fmla="*/ 2446940 w 3898347"/>
              <a:gd name="connsiteY66" fmla="*/ 4021172 h 4270358"/>
              <a:gd name="connsiteX67" fmla="*/ 2404883 w 3898347"/>
              <a:gd name="connsiteY67" fmla="*/ 4024808 h 4270358"/>
              <a:gd name="connsiteX68" fmla="*/ 2373894 w 3898347"/>
              <a:gd name="connsiteY68" fmla="*/ 4023827 h 4270358"/>
              <a:gd name="connsiteX69" fmla="*/ 2297080 w 3898347"/>
              <a:gd name="connsiteY69" fmla="*/ 4040841 h 4270358"/>
              <a:gd name="connsiteX70" fmla="*/ 2170615 w 3898347"/>
              <a:gd name="connsiteY70" fmla="*/ 4077196 h 4270358"/>
              <a:gd name="connsiteX71" fmla="*/ 2143580 w 3898347"/>
              <a:gd name="connsiteY71" fmla="*/ 4083102 h 4270358"/>
              <a:gd name="connsiteX72" fmla="*/ 2119893 w 3898347"/>
              <a:gd name="connsiteY72" fmla="*/ 4080874 h 4270358"/>
              <a:gd name="connsiteX73" fmla="*/ 2114008 w 3898347"/>
              <a:gd name="connsiteY73" fmla="*/ 4073996 h 4270358"/>
              <a:gd name="connsiteX74" fmla="*/ 2099067 w 3898347"/>
              <a:gd name="connsiteY74" fmla="*/ 4076068 h 4270358"/>
              <a:gd name="connsiteX75" fmla="*/ 2095000 w 3898347"/>
              <a:gd name="connsiteY75" fmla="*/ 4075096 h 4270358"/>
              <a:gd name="connsiteX76" fmla="*/ 2071767 w 3898347"/>
              <a:gd name="connsiteY76" fmla="*/ 4071044 h 4270358"/>
              <a:gd name="connsiteX77" fmla="*/ 2024486 w 3898347"/>
              <a:gd name="connsiteY77" fmla="*/ 4100276 h 4270358"/>
              <a:gd name="connsiteX78" fmla="*/ 1964411 w 3898347"/>
              <a:gd name="connsiteY78" fmla="*/ 4105069 h 4270358"/>
              <a:gd name="connsiteX79" fmla="*/ 1739945 w 3898347"/>
              <a:gd name="connsiteY79" fmla="*/ 4171795 h 4270358"/>
              <a:gd name="connsiteX80" fmla="*/ 1610556 w 3898347"/>
              <a:gd name="connsiteY80" fmla="*/ 4167701 h 4270358"/>
              <a:gd name="connsiteX81" fmla="*/ 1553623 w 3898347"/>
              <a:gd name="connsiteY81" fmla="*/ 4236045 h 4270358"/>
              <a:gd name="connsiteX82" fmla="*/ 1548640 w 3898347"/>
              <a:gd name="connsiteY82" fmla="*/ 4238297 h 4270358"/>
              <a:gd name="connsiteX83" fmla="*/ 1530136 w 3898347"/>
              <a:gd name="connsiteY83" fmla="*/ 4227121 h 4270358"/>
              <a:gd name="connsiteX84" fmla="*/ 1508787 w 3898347"/>
              <a:gd name="connsiteY84" fmla="*/ 4234213 h 4270358"/>
              <a:gd name="connsiteX85" fmla="*/ 1488914 w 3898347"/>
              <a:gd name="connsiteY85" fmla="*/ 4241772 h 4270358"/>
              <a:gd name="connsiteX86" fmla="*/ 1488999 w 3898347"/>
              <a:gd name="connsiteY86" fmla="*/ 4251186 h 4270358"/>
              <a:gd name="connsiteX87" fmla="*/ 1475364 w 3898347"/>
              <a:gd name="connsiteY87" fmla="*/ 4248364 h 4270358"/>
              <a:gd name="connsiteX88" fmla="*/ 1457275 w 3898347"/>
              <a:gd name="connsiteY88" fmla="*/ 4252863 h 4270358"/>
              <a:gd name="connsiteX89" fmla="*/ 1448085 w 3898347"/>
              <a:gd name="connsiteY89" fmla="*/ 4248391 h 4270358"/>
              <a:gd name="connsiteX90" fmla="*/ 1315306 w 3898347"/>
              <a:gd name="connsiteY90" fmla="*/ 4237004 h 4270358"/>
              <a:gd name="connsiteX91" fmla="*/ 1272434 w 3898347"/>
              <a:gd name="connsiteY91" fmla="*/ 4244958 h 4270358"/>
              <a:gd name="connsiteX92" fmla="*/ 1231567 w 3898347"/>
              <a:gd name="connsiteY92" fmla="*/ 4219356 h 4270358"/>
              <a:gd name="connsiteX93" fmla="*/ 1216643 w 3898347"/>
              <a:gd name="connsiteY93" fmla="*/ 4229828 h 4270358"/>
              <a:gd name="connsiteX94" fmla="*/ 1214101 w 3898347"/>
              <a:gd name="connsiteY94" fmla="*/ 4231991 h 4270358"/>
              <a:gd name="connsiteX95" fmla="*/ 1203193 w 3898347"/>
              <a:gd name="connsiteY95" fmla="*/ 4232867 h 4270358"/>
              <a:gd name="connsiteX96" fmla="*/ 1201049 w 3898347"/>
              <a:gd name="connsiteY96" fmla="*/ 4242842 h 4270358"/>
              <a:gd name="connsiteX97" fmla="*/ 1185298 w 3898347"/>
              <a:gd name="connsiteY97" fmla="*/ 4251133 h 4270358"/>
              <a:gd name="connsiteX98" fmla="*/ 1164955 w 3898347"/>
              <a:gd name="connsiteY98" fmla="*/ 4250027 h 4270358"/>
              <a:gd name="connsiteX99" fmla="*/ 1067357 w 3898347"/>
              <a:gd name="connsiteY99" fmla="*/ 4233908 h 4270358"/>
              <a:gd name="connsiteX100" fmla="*/ 1009492 w 3898347"/>
              <a:gd name="connsiteY100" fmla="*/ 4230455 h 4270358"/>
              <a:gd name="connsiteX101" fmla="*/ 988345 w 3898347"/>
              <a:gd name="connsiteY101" fmla="*/ 4238880 h 4270358"/>
              <a:gd name="connsiteX102" fmla="*/ 958251 w 3898347"/>
              <a:gd name="connsiteY102" fmla="*/ 4244100 h 4270358"/>
              <a:gd name="connsiteX103" fmla="*/ 905785 w 3898347"/>
              <a:gd name="connsiteY103" fmla="*/ 4260845 h 4270358"/>
              <a:gd name="connsiteX104" fmla="*/ 834176 w 3898347"/>
              <a:gd name="connsiteY104" fmla="*/ 4270241 h 4270358"/>
              <a:gd name="connsiteX105" fmla="*/ 778474 w 3898347"/>
              <a:gd name="connsiteY105" fmla="*/ 4235526 h 4270358"/>
              <a:gd name="connsiteX106" fmla="*/ 774418 w 3898347"/>
              <a:gd name="connsiteY106" fmla="*/ 4242583 h 4270358"/>
              <a:gd name="connsiteX107" fmla="*/ 737705 w 3898347"/>
              <a:gd name="connsiteY107" fmla="*/ 4238891 h 4270358"/>
              <a:gd name="connsiteX108" fmla="*/ 627717 w 3898347"/>
              <a:gd name="connsiteY108" fmla="*/ 4207629 h 4270358"/>
              <a:gd name="connsiteX109" fmla="*/ 533391 w 3898347"/>
              <a:gd name="connsiteY109" fmla="*/ 4170035 h 4270358"/>
              <a:gd name="connsiteX110" fmla="*/ 508621 w 3898347"/>
              <a:gd name="connsiteY110" fmla="*/ 4176044 h 4270358"/>
              <a:gd name="connsiteX111" fmla="*/ 467082 w 3898347"/>
              <a:gd name="connsiteY111" fmla="*/ 4185616 h 4270358"/>
              <a:gd name="connsiteX112" fmla="*/ 437646 w 3898347"/>
              <a:gd name="connsiteY112" fmla="*/ 4212658 h 4270358"/>
              <a:gd name="connsiteX113" fmla="*/ 402271 w 3898347"/>
              <a:gd name="connsiteY113" fmla="*/ 4212774 h 4270358"/>
              <a:gd name="connsiteX114" fmla="*/ 391968 w 3898347"/>
              <a:gd name="connsiteY114" fmla="*/ 4187073 h 4270358"/>
              <a:gd name="connsiteX115" fmla="*/ 354806 w 3898347"/>
              <a:gd name="connsiteY115" fmla="*/ 4195545 h 4270358"/>
              <a:gd name="connsiteX116" fmla="*/ 298662 w 3898347"/>
              <a:gd name="connsiteY116" fmla="*/ 4211227 h 4270358"/>
              <a:gd name="connsiteX117" fmla="*/ 265740 w 3898347"/>
              <a:gd name="connsiteY117" fmla="*/ 4213623 h 4270358"/>
              <a:gd name="connsiteX118" fmla="*/ 176403 w 3898347"/>
              <a:gd name="connsiteY118" fmla="*/ 4227393 h 4270358"/>
              <a:gd name="connsiteX119" fmla="*/ 82528 w 3898347"/>
              <a:gd name="connsiteY119" fmla="*/ 4243774 h 4270358"/>
              <a:gd name="connsiteX120" fmla="*/ 19464 w 3898347"/>
              <a:gd name="connsiteY120" fmla="*/ 4256103 h 4270358"/>
              <a:gd name="connsiteX121" fmla="*/ 0 w 3898347"/>
              <a:gd name="connsiteY121" fmla="*/ 4221939 h 4270358"/>
              <a:gd name="connsiteX122" fmla="*/ 0 w 3898347"/>
              <a:gd name="connsiteY122" fmla="*/ 15850 h 4270358"/>
              <a:gd name="connsiteX123" fmla="*/ 3898347 w 3898347"/>
              <a:gd name="connsiteY123" fmla="*/ 0 h 4270358"/>
              <a:gd name="connsiteX0" fmla="*/ 3898347 w 3898347"/>
              <a:gd name="connsiteY0" fmla="*/ 0 h 4270358"/>
              <a:gd name="connsiteX1" fmla="*/ 3898347 w 3898347"/>
              <a:gd name="connsiteY1" fmla="*/ 3834445 h 4270358"/>
              <a:gd name="connsiteX2" fmla="*/ 3892314 w 3898347"/>
              <a:gd name="connsiteY2" fmla="*/ 3832951 h 4270358"/>
              <a:gd name="connsiteX3" fmla="*/ 3851953 w 3898347"/>
              <a:gd name="connsiteY3" fmla="*/ 3802983 h 4270358"/>
              <a:gd name="connsiteX4" fmla="*/ 3836418 w 3898347"/>
              <a:gd name="connsiteY4" fmla="*/ 3811513 h 4270358"/>
              <a:gd name="connsiteX5" fmla="*/ 3833758 w 3898347"/>
              <a:gd name="connsiteY5" fmla="*/ 3813341 h 4270358"/>
              <a:gd name="connsiteX6" fmla="*/ 3822673 w 3898347"/>
              <a:gd name="connsiteY6" fmla="*/ 3812913 h 4270358"/>
              <a:gd name="connsiteX7" fmla="*/ 3820104 w 3898347"/>
              <a:gd name="connsiteY7" fmla="*/ 3822466 h 4270358"/>
              <a:gd name="connsiteX8" fmla="*/ 3803816 w 3898347"/>
              <a:gd name="connsiteY8" fmla="*/ 3828757 h 4270358"/>
              <a:gd name="connsiteX9" fmla="*/ 3729936 w 3898347"/>
              <a:gd name="connsiteY9" fmla="*/ 3815386 h 4270358"/>
              <a:gd name="connsiteX10" fmla="*/ 3726018 w 3898347"/>
              <a:gd name="connsiteY10" fmla="*/ 3815100 h 4270358"/>
              <a:gd name="connsiteX11" fmla="*/ 3725413 w 3898347"/>
              <a:gd name="connsiteY11" fmla="*/ 3814615 h 4270358"/>
              <a:gd name="connsiteX12" fmla="*/ 3713801 w 3898347"/>
              <a:gd name="connsiteY12" fmla="*/ 3811018 h 4270358"/>
              <a:gd name="connsiteX13" fmla="*/ 3709087 w 3898347"/>
              <a:gd name="connsiteY13" fmla="*/ 3813195 h 4270358"/>
              <a:gd name="connsiteX14" fmla="*/ 3698038 w 3898347"/>
              <a:gd name="connsiteY14" fmla="*/ 3806182 h 4270358"/>
              <a:gd name="connsiteX15" fmla="*/ 3662227 w 3898347"/>
              <a:gd name="connsiteY15" fmla="*/ 3807761 h 4270358"/>
              <a:gd name="connsiteX16" fmla="*/ 3659872 w 3898347"/>
              <a:gd name="connsiteY16" fmla="*/ 3805524 h 4270358"/>
              <a:gd name="connsiteX17" fmla="*/ 3643454 w 3898347"/>
              <a:gd name="connsiteY17" fmla="*/ 3794831 h 4270358"/>
              <a:gd name="connsiteX18" fmla="*/ 3624789 w 3898347"/>
              <a:gd name="connsiteY18" fmla="*/ 3803185 h 4270358"/>
              <a:gd name="connsiteX19" fmla="*/ 3602327 w 3898347"/>
              <a:gd name="connsiteY19" fmla="*/ 3794616 h 4270358"/>
              <a:gd name="connsiteX20" fmla="*/ 3596645 w 3898347"/>
              <a:gd name="connsiteY20" fmla="*/ 3797108 h 4270358"/>
              <a:gd name="connsiteX21" fmla="*/ 3574144 w 3898347"/>
              <a:gd name="connsiteY21" fmla="*/ 3795108 h 4270358"/>
              <a:gd name="connsiteX22" fmla="*/ 3562310 w 3898347"/>
              <a:gd name="connsiteY22" fmla="*/ 3787534 h 4270358"/>
              <a:gd name="connsiteX23" fmla="*/ 3551635 w 3898347"/>
              <a:gd name="connsiteY23" fmla="*/ 3797705 h 4270358"/>
              <a:gd name="connsiteX24" fmla="*/ 3542668 w 3898347"/>
              <a:gd name="connsiteY24" fmla="*/ 3803283 h 4270358"/>
              <a:gd name="connsiteX25" fmla="*/ 3533033 w 3898347"/>
              <a:gd name="connsiteY25" fmla="*/ 3799071 h 4270358"/>
              <a:gd name="connsiteX26" fmla="*/ 3521726 w 3898347"/>
              <a:gd name="connsiteY26" fmla="*/ 3804691 h 4270358"/>
              <a:gd name="connsiteX27" fmla="*/ 3520080 w 3898347"/>
              <a:gd name="connsiteY27" fmla="*/ 3805210 h 4270358"/>
              <a:gd name="connsiteX28" fmla="*/ 3508491 w 3898347"/>
              <a:gd name="connsiteY28" fmla="*/ 3797398 h 4270358"/>
              <a:gd name="connsiteX29" fmla="*/ 3503787 w 3898347"/>
              <a:gd name="connsiteY29" fmla="*/ 3797787 h 4270358"/>
              <a:gd name="connsiteX30" fmla="*/ 3492165 w 3898347"/>
              <a:gd name="connsiteY30" fmla="*/ 3799887 h 4270358"/>
              <a:gd name="connsiteX31" fmla="*/ 3472233 w 3898347"/>
              <a:gd name="connsiteY31" fmla="*/ 3805682 h 4270358"/>
              <a:gd name="connsiteX32" fmla="*/ 3465921 w 3898347"/>
              <a:gd name="connsiteY32" fmla="*/ 3805814 h 4270358"/>
              <a:gd name="connsiteX33" fmla="*/ 3455541 w 3898347"/>
              <a:gd name="connsiteY33" fmla="*/ 3815505 h 4270358"/>
              <a:gd name="connsiteX34" fmla="*/ 3429027 w 3898347"/>
              <a:gd name="connsiteY34" fmla="*/ 3816906 h 4270358"/>
              <a:gd name="connsiteX35" fmla="*/ 3369507 w 3898347"/>
              <a:gd name="connsiteY35" fmla="*/ 3825563 h 4270358"/>
              <a:gd name="connsiteX36" fmla="*/ 3324491 w 3898347"/>
              <a:gd name="connsiteY36" fmla="*/ 3832006 h 4270358"/>
              <a:gd name="connsiteX37" fmla="*/ 3244235 w 3898347"/>
              <a:gd name="connsiteY37" fmla="*/ 3834376 h 4270358"/>
              <a:gd name="connsiteX38" fmla="*/ 3226507 w 3898347"/>
              <a:gd name="connsiteY38" fmla="*/ 3820131 h 4270358"/>
              <a:gd name="connsiteX39" fmla="*/ 3191688 w 3898347"/>
              <a:gd name="connsiteY39" fmla="*/ 3837359 h 4270358"/>
              <a:gd name="connsiteX40" fmla="*/ 3153779 w 3898347"/>
              <a:gd name="connsiteY40" fmla="*/ 3848439 h 4270358"/>
              <a:gd name="connsiteX41" fmla="*/ 3090188 w 3898347"/>
              <a:gd name="connsiteY41" fmla="*/ 3855036 h 4270358"/>
              <a:gd name="connsiteX42" fmla="*/ 3031422 w 3898347"/>
              <a:gd name="connsiteY42" fmla="*/ 3858298 h 4270358"/>
              <a:gd name="connsiteX43" fmla="*/ 2996288 w 3898347"/>
              <a:gd name="connsiteY43" fmla="*/ 3860020 h 4270358"/>
              <a:gd name="connsiteX44" fmla="*/ 2901661 w 3898347"/>
              <a:gd name="connsiteY44" fmla="*/ 3882243 h 4270358"/>
              <a:gd name="connsiteX45" fmla="*/ 2782141 w 3898347"/>
              <a:gd name="connsiteY45" fmla="*/ 3932983 h 4270358"/>
              <a:gd name="connsiteX46" fmla="*/ 2749597 w 3898347"/>
              <a:gd name="connsiteY46" fmla="*/ 3956746 h 4270358"/>
              <a:gd name="connsiteX47" fmla="*/ 2730493 w 3898347"/>
              <a:gd name="connsiteY47" fmla="*/ 3955236 h 4270358"/>
              <a:gd name="connsiteX48" fmla="*/ 2707507 w 3898347"/>
              <a:gd name="connsiteY48" fmla="*/ 3947771 h 4270358"/>
              <a:gd name="connsiteX49" fmla="*/ 2701937 w 3898347"/>
              <a:gd name="connsiteY49" fmla="*/ 3950565 h 4270358"/>
              <a:gd name="connsiteX50" fmla="*/ 2679435 w 3898347"/>
              <a:gd name="connsiteY50" fmla="*/ 3949768 h 4270358"/>
              <a:gd name="connsiteX51" fmla="*/ 2667352 w 3898347"/>
              <a:gd name="connsiteY51" fmla="*/ 3942821 h 4270358"/>
              <a:gd name="connsiteX52" fmla="*/ 2657096 w 3898347"/>
              <a:gd name="connsiteY52" fmla="*/ 3953571 h 4270358"/>
              <a:gd name="connsiteX53" fmla="*/ 2655161 w 3898347"/>
              <a:gd name="connsiteY53" fmla="*/ 3962216 h 4270358"/>
              <a:gd name="connsiteX54" fmla="*/ 2638604 w 3898347"/>
              <a:gd name="connsiteY54" fmla="*/ 3955936 h 4270358"/>
              <a:gd name="connsiteX55" fmla="*/ 2626185 w 3898347"/>
              <a:gd name="connsiteY55" fmla="*/ 3962937 h 4270358"/>
              <a:gd name="connsiteX56" fmla="*/ 2614077 w 3898347"/>
              <a:gd name="connsiteY56" fmla="*/ 3955576 h 4270358"/>
              <a:gd name="connsiteX57" fmla="*/ 2609403 w 3898347"/>
              <a:gd name="connsiteY57" fmla="*/ 3956215 h 4270358"/>
              <a:gd name="connsiteX58" fmla="*/ 2597896 w 3898347"/>
              <a:gd name="connsiteY58" fmla="*/ 3958939 h 4270358"/>
              <a:gd name="connsiteX59" fmla="*/ 2578251 w 3898347"/>
              <a:gd name="connsiteY59" fmla="*/ 3965812 h 4270358"/>
              <a:gd name="connsiteX60" fmla="*/ 2571961 w 3898347"/>
              <a:gd name="connsiteY60" fmla="*/ 3966278 h 4270358"/>
              <a:gd name="connsiteX61" fmla="*/ 2559399 w 3898347"/>
              <a:gd name="connsiteY61" fmla="*/ 3979193 h 4270358"/>
              <a:gd name="connsiteX62" fmla="*/ 2533560 w 3898347"/>
              <a:gd name="connsiteY62" fmla="*/ 3988160 h 4270358"/>
              <a:gd name="connsiteX63" fmla="*/ 2515299 w 3898347"/>
              <a:gd name="connsiteY63" fmla="*/ 4016867 h 4270358"/>
              <a:gd name="connsiteX64" fmla="*/ 2513423 w 3898347"/>
              <a:gd name="connsiteY64" fmla="*/ 4018759 h 4270358"/>
              <a:gd name="connsiteX65" fmla="*/ 2482991 w 3898347"/>
              <a:gd name="connsiteY65" fmla="*/ 4012935 h 4270358"/>
              <a:gd name="connsiteX66" fmla="*/ 2446940 w 3898347"/>
              <a:gd name="connsiteY66" fmla="*/ 4021172 h 4270358"/>
              <a:gd name="connsiteX67" fmla="*/ 2404883 w 3898347"/>
              <a:gd name="connsiteY67" fmla="*/ 4024808 h 4270358"/>
              <a:gd name="connsiteX68" fmla="*/ 2373894 w 3898347"/>
              <a:gd name="connsiteY68" fmla="*/ 4023827 h 4270358"/>
              <a:gd name="connsiteX69" fmla="*/ 2297080 w 3898347"/>
              <a:gd name="connsiteY69" fmla="*/ 4040841 h 4270358"/>
              <a:gd name="connsiteX70" fmla="*/ 2170615 w 3898347"/>
              <a:gd name="connsiteY70" fmla="*/ 4077196 h 4270358"/>
              <a:gd name="connsiteX71" fmla="*/ 2143580 w 3898347"/>
              <a:gd name="connsiteY71" fmla="*/ 4083102 h 4270358"/>
              <a:gd name="connsiteX72" fmla="*/ 2119893 w 3898347"/>
              <a:gd name="connsiteY72" fmla="*/ 4080874 h 4270358"/>
              <a:gd name="connsiteX73" fmla="*/ 2114008 w 3898347"/>
              <a:gd name="connsiteY73" fmla="*/ 4073996 h 4270358"/>
              <a:gd name="connsiteX74" fmla="*/ 2099067 w 3898347"/>
              <a:gd name="connsiteY74" fmla="*/ 4076068 h 4270358"/>
              <a:gd name="connsiteX75" fmla="*/ 2095000 w 3898347"/>
              <a:gd name="connsiteY75" fmla="*/ 4075096 h 4270358"/>
              <a:gd name="connsiteX76" fmla="*/ 2071767 w 3898347"/>
              <a:gd name="connsiteY76" fmla="*/ 4071044 h 4270358"/>
              <a:gd name="connsiteX77" fmla="*/ 2024486 w 3898347"/>
              <a:gd name="connsiteY77" fmla="*/ 4100276 h 4270358"/>
              <a:gd name="connsiteX78" fmla="*/ 1964411 w 3898347"/>
              <a:gd name="connsiteY78" fmla="*/ 4105069 h 4270358"/>
              <a:gd name="connsiteX79" fmla="*/ 1739945 w 3898347"/>
              <a:gd name="connsiteY79" fmla="*/ 4171795 h 4270358"/>
              <a:gd name="connsiteX80" fmla="*/ 1610556 w 3898347"/>
              <a:gd name="connsiteY80" fmla="*/ 4167701 h 4270358"/>
              <a:gd name="connsiteX81" fmla="*/ 1553623 w 3898347"/>
              <a:gd name="connsiteY81" fmla="*/ 4236045 h 4270358"/>
              <a:gd name="connsiteX82" fmla="*/ 1548640 w 3898347"/>
              <a:gd name="connsiteY82" fmla="*/ 4238297 h 4270358"/>
              <a:gd name="connsiteX83" fmla="*/ 1530136 w 3898347"/>
              <a:gd name="connsiteY83" fmla="*/ 4227121 h 4270358"/>
              <a:gd name="connsiteX84" fmla="*/ 1508787 w 3898347"/>
              <a:gd name="connsiteY84" fmla="*/ 4234213 h 4270358"/>
              <a:gd name="connsiteX85" fmla="*/ 1488914 w 3898347"/>
              <a:gd name="connsiteY85" fmla="*/ 4241772 h 4270358"/>
              <a:gd name="connsiteX86" fmla="*/ 1488999 w 3898347"/>
              <a:gd name="connsiteY86" fmla="*/ 4251186 h 4270358"/>
              <a:gd name="connsiteX87" fmla="*/ 1475364 w 3898347"/>
              <a:gd name="connsiteY87" fmla="*/ 4248364 h 4270358"/>
              <a:gd name="connsiteX88" fmla="*/ 1457275 w 3898347"/>
              <a:gd name="connsiteY88" fmla="*/ 4252863 h 4270358"/>
              <a:gd name="connsiteX89" fmla="*/ 1448085 w 3898347"/>
              <a:gd name="connsiteY89" fmla="*/ 4248391 h 4270358"/>
              <a:gd name="connsiteX90" fmla="*/ 1315306 w 3898347"/>
              <a:gd name="connsiteY90" fmla="*/ 4237004 h 4270358"/>
              <a:gd name="connsiteX91" fmla="*/ 1272434 w 3898347"/>
              <a:gd name="connsiteY91" fmla="*/ 4244958 h 4270358"/>
              <a:gd name="connsiteX92" fmla="*/ 1231567 w 3898347"/>
              <a:gd name="connsiteY92" fmla="*/ 4219356 h 4270358"/>
              <a:gd name="connsiteX93" fmla="*/ 1216643 w 3898347"/>
              <a:gd name="connsiteY93" fmla="*/ 4229828 h 4270358"/>
              <a:gd name="connsiteX94" fmla="*/ 1214101 w 3898347"/>
              <a:gd name="connsiteY94" fmla="*/ 4231991 h 4270358"/>
              <a:gd name="connsiteX95" fmla="*/ 1203193 w 3898347"/>
              <a:gd name="connsiteY95" fmla="*/ 4232867 h 4270358"/>
              <a:gd name="connsiteX96" fmla="*/ 1201049 w 3898347"/>
              <a:gd name="connsiteY96" fmla="*/ 4242842 h 4270358"/>
              <a:gd name="connsiteX97" fmla="*/ 1185298 w 3898347"/>
              <a:gd name="connsiteY97" fmla="*/ 4251133 h 4270358"/>
              <a:gd name="connsiteX98" fmla="*/ 1164955 w 3898347"/>
              <a:gd name="connsiteY98" fmla="*/ 4250027 h 4270358"/>
              <a:gd name="connsiteX99" fmla="*/ 1067357 w 3898347"/>
              <a:gd name="connsiteY99" fmla="*/ 4233908 h 4270358"/>
              <a:gd name="connsiteX100" fmla="*/ 1009492 w 3898347"/>
              <a:gd name="connsiteY100" fmla="*/ 4230455 h 4270358"/>
              <a:gd name="connsiteX101" fmla="*/ 988345 w 3898347"/>
              <a:gd name="connsiteY101" fmla="*/ 4238880 h 4270358"/>
              <a:gd name="connsiteX102" fmla="*/ 958251 w 3898347"/>
              <a:gd name="connsiteY102" fmla="*/ 4244100 h 4270358"/>
              <a:gd name="connsiteX103" fmla="*/ 905785 w 3898347"/>
              <a:gd name="connsiteY103" fmla="*/ 4260845 h 4270358"/>
              <a:gd name="connsiteX104" fmla="*/ 834176 w 3898347"/>
              <a:gd name="connsiteY104" fmla="*/ 4270241 h 4270358"/>
              <a:gd name="connsiteX105" fmla="*/ 778474 w 3898347"/>
              <a:gd name="connsiteY105" fmla="*/ 4235526 h 4270358"/>
              <a:gd name="connsiteX106" fmla="*/ 774418 w 3898347"/>
              <a:gd name="connsiteY106" fmla="*/ 4242583 h 4270358"/>
              <a:gd name="connsiteX107" fmla="*/ 737705 w 3898347"/>
              <a:gd name="connsiteY107" fmla="*/ 4238891 h 4270358"/>
              <a:gd name="connsiteX108" fmla="*/ 627717 w 3898347"/>
              <a:gd name="connsiteY108" fmla="*/ 4207629 h 4270358"/>
              <a:gd name="connsiteX109" fmla="*/ 533391 w 3898347"/>
              <a:gd name="connsiteY109" fmla="*/ 4170035 h 4270358"/>
              <a:gd name="connsiteX110" fmla="*/ 508621 w 3898347"/>
              <a:gd name="connsiteY110" fmla="*/ 4176044 h 4270358"/>
              <a:gd name="connsiteX111" fmla="*/ 467082 w 3898347"/>
              <a:gd name="connsiteY111" fmla="*/ 4185616 h 4270358"/>
              <a:gd name="connsiteX112" fmla="*/ 437646 w 3898347"/>
              <a:gd name="connsiteY112" fmla="*/ 4212658 h 4270358"/>
              <a:gd name="connsiteX113" fmla="*/ 402271 w 3898347"/>
              <a:gd name="connsiteY113" fmla="*/ 4212774 h 4270358"/>
              <a:gd name="connsiteX114" fmla="*/ 391968 w 3898347"/>
              <a:gd name="connsiteY114" fmla="*/ 4187073 h 4270358"/>
              <a:gd name="connsiteX115" fmla="*/ 354806 w 3898347"/>
              <a:gd name="connsiteY115" fmla="*/ 4195545 h 4270358"/>
              <a:gd name="connsiteX116" fmla="*/ 298662 w 3898347"/>
              <a:gd name="connsiteY116" fmla="*/ 4211227 h 4270358"/>
              <a:gd name="connsiteX117" fmla="*/ 265740 w 3898347"/>
              <a:gd name="connsiteY117" fmla="*/ 4213623 h 4270358"/>
              <a:gd name="connsiteX118" fmla="*/ 176403 w 3898347"/>
              <a:gd name="connsiteY118" fmla="*/ 4227393 h 4270358"/>
              <a:gd name="connsiteX119" fmla="*/ 82528 w 3898347"/>
              <a:gd name="connsiteY119" fmla="*/ 4243774 h 4270358"/>
              <a:gd name="connsiteX120" fmla="*/ 19464 w 3898347"/>
              <a:gd name="connsiteY120" fmla="*/ 4256103 h 4270358"/>
              <a:gd name="connsiteX121" fmla="*/ 0 w 3898347"/>
              <a:gd name="connsiteY121" fmla="*/ 4221939 h 4270358"/>
              <a:gd name="connsiteX122" fmla="*/ 0 w 3898347"/>
              <a:gd name="connsiteY122" fmla="*/ 15850 h 4270358"/>
              <a:gd name="connsiteX123" fmla="*/ 3898347 w 3898347"/>
              <a:gd name="connsiteY123" fmla="*/ 0 h 4270358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10556 w 3898347"/>
              <a:gd name="connsiteY80" fmla="*/ 4167701 h 4260845"/>
              <a:gd name="connsiteX81" fmla="*/ 1553623 w 3898347"/>
              <a:gd name="connsiteY81" fmla="*/ 4236045 h 4260845"/>
              <a:gd name="connsiteX82" fmla="*/ 1548640 w 3898347"/>
              <a:gd name="connsiteY82" fmla="*/ 4238297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33391 w 3898347"/>
              <a:gd name="connsiteY109" fmla="*/ 4170035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54806 w 3898347"/>
              <a:gd name="connsiteY115" fmla="*/ 4195545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10556 w 3898347"/>
              <a:gd name="connsiteY80" fmla="*/ 4167701 h 4260845"/>
              <a:gd name="connsiteX81" fmla="*/ 1553623 w 3898347"/>
              <a:gd name="connsiteY81" fmla="*/ 4236045 h 4260845"/>
              <a:gd name="connsiteX82" fmla="*/ 1548640 w 3898347"/>
              <a:gd name="connsiteY82" fmla="*/ 4238297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54806 w 3898347"/>
              <a:gd name="connsiteY115" fmla="*/ 4195545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10556 w 3898347"/>
              <a:gd name="connsiteY80" fmla="*/ 4167701 h 4260845"/>
              <a:gd name="connsiteX81" fmla="*/ 1553623 w 3898347"/>
              <a:gd name="connsiteY81" fmla="*/ 4236045 h 4260845"/>
              <a:gd name="connsiteX82" fmla="*/ 1548640 w 3898347"/>
              <a:gd name="connsiteY82" fmla="*/ 4238297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10556 w 3898347"/>
              <a:gd name="connsiteY80" fmla="*/ 4167701 h 4260845"/>
              <a:gd name="connsiteX81" fmla="*/ 1553623 w 3898347"/>
              <a:gd name="connsiteY81" fmla="*/ 4236045 h 4260845"/>
              <a:gd name="connsiteX82" fmla="*/ 1548640 w 3898347"/>
              <a:gd name="connsiteY82" fmla="*/ 4238297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91255"/>
              <a:gd name="connsiteX1" fmla="*/ 3898347 w 3898347"/>
              <a:gd name="connsiteY1" fmla="*/ 3834445 h 4291255"/>
              <a:gd name="connsiteX2" fmla="*/ 3892314 w 3898347"/>
              <a:gd name="connsiteY2" fmla="*/ 3832951 h 4291255"/>
              <a:gd name="connsiteX3" fmla="*/ 3851953 w 3898347"/>
              <a:gd name="connsiteY3" fmla="*/ 3802983 h 4291255"/>
              <a:gd name="connsiteX4" fmla="*/ 3836418 w 3898347"/>
              <a:gd name="connsiteY4" fmla="*/ 3811513 h 4291255"/>
              <a:gd name="connsiteX5" fmla="*/ 3833758 w 3898347"/>
              <a:gd name="connsiteY5" fmla="*/ 3813341 h 4291255"/>
              <a:gd name="connsiteX6" fmla="*/ 3822673 w 3898347"/>
              <a:gd name="connsiteY6" fmla="*/ 3812913 h 4291255"/>
              <a:gd name="connsiteX7" fmla="*/ 3820104 w 3898347"/>
              <a:gd name="connsiteY7" fmla="*/ 3822466 h 4291255"/>
              <a:gd name="connsiteX8" fmla="*/ 3803816 w 3898347"/>
              <a:gd name="connsiteY8" fmla="*/ 3828757 h 4291255"/>
              <a:gd name="connsiteX9" fmla="*/ 3729936 w 3898347"/>
              <a:gd name="connsiteY9" fmla="*/ 3815386 h 4291255"/>
              <a:gd name="connsiteX10" fmla="*/ 3726018 w 3898347"/>
              <a:gd name="connsiteY10" fmla="*/ 3815100 h 4291255"/>
              <a:gd name="connsiteX11" fmla="*/ 3725413 w 3898347"/>
              <a:gd name="connsiteY11" fmla="*/ 3814615 h 4291255"/>
              <a:gd name="connsiteX12" fmla="*/ 3713801 w 3898347"/>
              <a:gd name="connsiteY12" fmla="*/ 3811018 h 4291255"/>
              <a:gd name="connsiteX13" fmla="*/ 3709087 w 3898347"/>
              <a:gd name="connsiteY13" fmla="*/ 3813195 h 4291255"/>
              <a:gd name="connsiteX14" fmla="*/ 3698038 w 3898347"/>
              <a:gd name="connsiteY14" fmla="*/ 3806182 h 4291255"/>
              <a:gd name="connsiteX15" fmla="*/ 3662227 w 3898347"/>
              <a:gd name="connsiteY15" fmla="*/ 3807761 h 4291255"/>
              <a:gd name="connsiteX16" fmla="*/ 3659872 w 3898347"/>
              <a:gd name="connsiteY16" fmla="*/ 3805524 h 4291255"/>
              <a:gd name="connsiteX17" fmla="*/ 3643454 w 3898347"/>
              <a:gd name="connsiteY17" fmla="*/ 3794831 h 4291255"/>
              <a:gd name="connsiteX18" fmla="*/ 3624789 w 3898347"/>
              <a:gd name="connsiteY18" fmla="*/ 3803185 h 4291255"/>
              <a:gd name="connsiteX19" fmla="*/ 3602327 w 3898347"/>
              <a:gd name="connsiteY19" fmla="*/ 3794616 h 4291255"/>
              <a:gd name="connsiteX20" fmla="*/ 3596645 w 3898347"/>
              <a:gd name="connsiteY20" fmla="*/ 3797108 h 4291255"/>
              <a:gd name="connsiteX21" fmla="*/ 3574144 w 3898347"/>
              <a:gd name="connsiteY21" fmla="*/ 3795108 h 4291255"/>
              <a:gd name="connsiteX22" fmla="*/ 3562310 w 3898347"/>
              <a:gd name="connsiteY22" fmla="*/ 3787534 h 4291255"/>
              <a:gd name="connsiteX23" fmla="*/ 3551635 w 3898347"/>
              <a:gd name="connsiteY23" fmla="*/ 3797705 h 4291255"/>
              <a:gd name="connsiteX24" fmla="*/ 3542668 w 3898347"/>
              <a:gd name="connsiteY24" fmla="*/ 3803283 h 4291255"/>
              <a:gd name="connsiteX25" fmla="*/ 3533033 w 3898347"/>
              <a:gd name="connsiteY25" fmla="*/ 3799071 h 4291255"/>
              <a:gd name="connsiteX26" fmla="*/ 3521726 w 3898347"/>
              <a:gd name="connsiteY26" fmla="*/ 3804691 h 4291255"/>
              <a:gd name="connsiteX27" fmla="*/ 3520080 w 3898347"/>
              <a:gd name="connsiteY27" fmla="*/ 3805210 h 4291255"/>
              <a:gd name="connsiteX28" fmla="*/ 3508491 w 3898347"/>
              <a:gd name="connsiteY28" fmla="*/ 3797398 h 4291255"/>
              <a:gd name="connsiteX29" fmla="*/ 3503787 w 3898347"/>
              <a:gd name="connsiteY29" fmla="*/ 3797787 h 4291255"/>
              <a:gd name="connsiteX30" fmla="*/ 3492165 w 3898347"/>
              <a:gd name="connsiteY30" fmla="*/ 3799887 h 4291255"/>
              <a:gd name="connsiteX31" fmla="*/ 3472233 w 3898347"/>
              <a:gd name="connsiteY31" fmla="*/ 3805682 h 4291255"/>
              <a:gd name="connsiteX32" fmla="*/ 3465921 w 3898347"/>
              <a:gd name="connsiteY32" fmla="*/ 3805814 h 4291255"/>
              <a:gd name="connsiteX33" fmla="*/ 3455541 w 3898347"/>
              <a:gd name="connsiteY33" fmla="*/ 3815505 h 4291255"/>
              <a:gd name="connsiteX34" fmla="*/ 3429027 w 3898347"/>
              <a:gd name="connsiteY34" fmla="*/ 3816906 h 4291255"/>
              <a:gd name="connsiteX35" fmla="*/ 3369507 w 3898347"/>
              <a:gd name="connsiteY35" fmla="*/ 3825563 h 4291255"/>
              <a:gd name="connsiteX36" fmla="*/ 3324491 w 3898347"/>
              <a:gd name="connsiteY36" fmla="*/ 3832006 h 4291255"/>
              <a:gd name="connsiteX37" fmla="*/ 3244235 w 3898347"/>
              <a:gd name="connsiteY37" fmla="*/ 3834376 h 4291255"/>
              <a:gd name="connsiteX38" fmla="*/ 3226507 w 3898347"/>
              <a:gd name="connsiteY38" fmla="*/ 3820131 h 4291255"/>
              <a:gd name="connsiteX39" fmla="*/ 3191688 w 3898347"/>
              <a:gd name="connsiteY39" fmla="*/ 3837359 h 4291255"/>
              <a:gd name="connsiteX40" fmla="*/ 3153779 w 3898347"/>
              <a:gd name="connsiteY40" fmla="*/ 3848439 h 4291255"/>
              <a:gd name="connsiteX41" fmla="*/ 3090188 w 3898347"/>
              <a:gd name="connsiteY41" fmla="*/ 3855036 h 4291255"/>
              <a:gd name="connsiteX42" fmla="*/ 3031422 w 3898347"/>
              <a:gd name="connsiteY42" fmla="*/ 3858298 h 4291255"/>
              <a:gd name="connsiteX43" fmla="*/ 2996288 w 3898347"/>
              <a:gd name="connsiteY43" fmla="*/ 3860020 h 4291255"/>
              <a:gd name="connsiteX44" fmla="*/ 2901661 w 3898347"/>
              <a:gd name="connsiteY44" fmla="*/ 3882243 h 4291255"/>
              <a:gd name="connsiteX45" fmla="*/ 2782141 w 3898347"/>
              <a:gd name="connsiteY45" fmla="*/ 3932983 h 4291255"/>
              <a:gd name="connsiteX46" fmla="*/ 2749597 w 3898347"/>
              <a:gd name="connsiteY46" fmla="*/ 3956746 h 4291255"/>
              <a:gd name="connsiteX47" fmla="*/ 2730493 w 3898347"/>
              <a:gd name="connsiteY47" fmla="*/ 3955236 h 4291255"/>
              <a:gd name="connsiteX48" fmla="*/ 2707507 w 3898347"/>
              <a:gd name="connsiteY48" fmla="*/ 3947771 h 4291255"/>
              <a:gd name="connsiteX49" fmla="*/ 2701937 w 3898347"/>
              <a:gd name="connsiteY49" fmla="*/ 3950565 h 4291255"/>
              <a:gd name="connsiteX50" fmla="*/ 2679435 w 3898347"/>
              <a:gd name="connsiteY50" fmla="*/ 3949768 h 4291255"/>
              <a:gd name="connsiteX51" fmla="*/ 2667352 w 3898347"/>
              <a:gd name="connsiteY51" fmla="*/ 3942821 h 4291255"/>
              <a:gd name="connsiteX52" fmla="*/ 2657096 w 3898347"/>
              <a:gd name="connsiteY52" fmla="*/ 3953571 h 4291255"/>
              <a:gd name="connsiteX53" fmla="*/ 2655161 w 3898347"/>
              <a:gd name="connsiteY53" fmla="*/ 3962216 h 4291255"/>
              <a:gd name="connsiteX54" fmla="*/ 2638604 w 3898347"/>
              <a:gd name="connsiteY54" fmla="*/ 3955936 h 4291255"/>
              <a:gd name="connsiteX55" fmla="*/ 2626185 w 3898347"/>
              <a:gd name="connsiteY55" fmla="*/ 3962937 h 4291255"/>
              <a:gd name="connsiteX56" fmla="*/ 2614077 w 3898347"/>
              <a:gd name="connsiteY56" fmla="*/ 3955576 h 4291255"/>
              <a:gd name="connsiteX57" fmla="*/ 2609403 w 3898347"/>
              <a:gd name="connsiteY57" fmla="*/ 3956215 h 4291255"/>
              <a:gd name="connsiteX58" fmla="*/ 2597896 w 3898347"/>
              <a:gd name="connsiteY58" fmla="*/ 3958939 h 4291255"/>
              <a:gd name="connsiteX59" fmla="*/ 2578251 w 3898347"/>
              <a:gd name="connsiteY59" fmla="*/ 3965812 h 4291255"/>
              <a:gd name="connsiteX60" fmla="*/ 2571961 w 3898347"/>
              <a:gd name="connsiteY60" fmla="*/ 3966278 h 4291255"/>
              <a:gd name="connsiteX61" fmla="*/ 2559399 w 3898347"/>
              <a:gd name="connsiteY61" fmla="*/ 3979193 h 4291255"/>
              <a:gd name="connsiteX62" fmla="*/ 2533560 w 3898347"/>
              <a:gd name="connsiteY62" fmla="*/ 3988160 h 4291255"/>
              <a:gd name="connsiteX63" fmla="*/ 2515299 w 3898347"/>
              <a:gd name="connsiteY63" fmla="*/ 4016867 h 4291255"/>
              <a:gd name="connsiteX64" fmla="*/ 2513423 w 3898347"/>
              <a:gd name="connsiteY64" fmla="*/ 4018759 h 4291255"/>
              <a:gd name="connsiteX65" fmla="*/ 2482991 w 3898347"/>
              <a:gd name="connsiteY65" fmla="*/ 4012935 h 4291255"/>
              <a:gd name="connsiteX66" fmla="*/ 2446940 w 3898347"/>
              <a:gd name="connsiteY66" fmla="*/ 4021172 h 4291255"/>
              <a:gd name="connsiteX67" fmla="*/ 2404883 w 3898347"/>
              <a:gd name="connsiteY67" fmla="*/ 4024808 h 4291255"/>
              <a:gd name="connsiteX68" fmla="*/ 2373894 w 3898347"/>
              <a:gd name="connsiteY68" fmla="*/ 4023827 h 4291255"/>
              <a:gd name="connsiteX69" fmla="*/ 2297080 w 3898347"/>
              <a:gd name="connsiteY69" fmla="*/ 4040841 h 4291255"/>
              <a:gd name="connsiteX70" fmla="*/ 2170615 w 3898347"/>
              <a:gd name="connsiteY70" fmla="*/ 4077196 h 4291255"/>
              <a:gd name="connsiteX71" fmla="*/ 2143580 w 3898347"/>
              <a:gd name="connsiteY71" fmla="*/ 4083102 h 4291255"/>
              <a:gd name="connsiteX72" fmla="*/ 2119893 w 3898347"/>
              <a:gd name="connsiteY72" fmla="*/ 4080874 h 4291255"/>
              <a:gd name="connsiteX73" fmla="*/ 2114008 w 3898347"/>
              <a:gd name="connsiteY73" fmla="*/ 4073996 h 4291255"/>
              <a:gd name="connsiteX74" fmla="*/ 2099067 w 3898347"/>
              <a:gd name="connsiteY74" fmla="*/ 4076068 h 4291255"/>
              <a:gd name="connsiteX75" fmla="*/ 2095000 w 3898347"/>
              <a:gd name="connsiteY75" fmla="*/ 4075096 h 4291255"/>
              <a:gd name="connsiteX76" fmla="*/ 2071767 w 3898347"/>
              <a:gd name="connsiteY76" fmla="*/ 4071044 h 4291255"/>
              <a:gd name="connsiteX77" fmla="*/ 2024486 w 3898347"/>
              <a:gd name="connsiteY77" fmla="*/ 4100276 h 4291255"/>
              <a:gd name="connsiteX78" fmla="*/ 1964411 w 3898347"/>
              <a:gd name="connsiteY78" fmla="*/ 4105069 h 4291255"/>
              <a:gd name="connsiteX79" fmla="*/ 1739945 w 3898347"/>
              <a:gd name="connsiteY79" fmla="*/ 4171795 h 4291255"/>
              <a:gd name="connsiteX80" fmla="*/ 1610556 w 3898347"/>
              <a:gd name="connsiteY80" fmla="*/ 4167701 h 4291255"/>
              <a:gd name="connsiteX81" fmla="*/ 1553623 w 3898347"/>
              <a:gd name="connsiteY81" fmla="*/ 4236045 h 4291255"/>
              <a:gd name="connsiteX82" fmla="*/ 1538049 w 3898347"/>
              <a:gd name="connsiteY82" fmla="*/ 4291255 h 4291255"/>
              <a:gd name="connsiteX83" fmla="*/ 1530136 w 3898347"/>
              <a:gd name="connsiteY83" fmla="*/ 4227121 h 4291255"/>
              <a:gd name="connsiteX84" fmla="*/ 1508787 w 3898347"/>
              <a:gd name="connsiteY84" fmla="*/ 4234213 h 4291255"/>
              <a:gd name="connsiteX85" fmla="*/ 1488914 w 3898347"/>
              <a:gd name="connsiteY85" fmla="*/ 4241772 h 4291255"/>
              <a:gd name="connsiteX86" fmla="*/ 1488999 w 3898347"/>
              <a:gd name="connsiteY86" fmla="*/ 4251186 h 4291255"/>
              <a:gd name="connsiteX87" fmla="*/ 1475364 w 3898347"/>
              <a:gd name="connsiteY87" fmla="*/ 4248364 h 4291255"/>
              <a:gd name="connsiteX88" fmla="*/ 1457275 w 3898347"/>
              <a:gd name="connsiteY88" fmla="*/ 4252863 h 4291255"/>
              <a:gd name="connsiteX89" fmla="*/ 1448085 w 3898347"/>
              <a:gd name="connsiteY89" fmla="*/ 4248391 h 4291255"/>
              <a:gd name="connsiteX90" fmla="*/ 1315306 w 3898347"/>
              <a:gd name="connsiteY90" fmla="*/ 4237004 h 4291255"/>
              <a:gd name="connsiteX91" fmla="*/ 1272434 w 3898347"/>
              <a:gd name="connsiteY91" fmla="*/ 4244958 h 4291255"/>
              <a:gd name="connsiteX92" fmla="*/ 1231567 w 3898347"/>
              <a:gd name="connsiteY92" fmla="*/ 4219356 h 4291255"/>
              <a:gd name="connsiteX93" fmla="*/ 1216643 w 3898347"/>
              <a:gd name="connsiteY93" fmla="*/ 4229828 h 4291255"/>
              <a:gd name="connsiteX94" fmla="*/ 1214101 w 3898347"/>
              <a:gd name="connsiteY94" fmla="*/ 4231991 h 4291255"/>
              <a:gd name="connsiteX95" fmla="*/ 1203193 w 3898347"/>
              <a:gd name="connsiteY95" fmla="*/ 4232867 h 4291255"/>
              <a:gd name="connsiteX96" fmla="*/ 1201049 w 3898347"/>
              <a:gd name="connsiteY96" fmla="*/ 4242842 h 4291255"/>
              <a:gd name="connsiteX97" fmla="*/ 1185298 w 3898347"/>
              <a:gd name="connsiteY97" fmla="*/ 4251133 h 4291255"/>
              <a:gd name="connsiteX98" fmla="*/ 1164955 w 3898347"/>
              <a:gd name="connsiteY98" fmla="*/ 4250027 h 4291255"/>
              <a:gd name="connsiteX99" fmla="*/ 1067357 w 3898347"/>
              <a:gd name="connsiteY99" fmla="*/ 4233908 h 4291255"/>
              <a:gd name="connsiteX100" fmla="*/ 1009492 w 3898347"/>
              <a:gd name="connsiteY100" fmla="*/ 4230455 h 4291255"/>
              <a:gd name="connsiteX101" fmla="*/ 988345 w 3898347"/>
              <a:gd name="connsiteY101" fmla="*/ 4238880 h 4291255"/>
              <a:gd name="connsiteX102" fmla="*/ 958251 w 3898347"/>
              <a:gd name="connsiteY102" fmla="*/ 4244100 h 4291255"/>
              <a:gd name="connsiteX103" fmla="*/ 905785 w 3898347"/>
              <a:gd name="connsiteY103" fmla="*/ 4260845 h 4291255"/>
              <a:gd name="connsiteX104" fmla="*/ 837706 w 3898347"/>
              <a:gd name="connsiteY104" fmla="*/ 4245528 h 4291255"/>
              <a:gd name="connsiteX105" fmla="*/ 778474 w 3898347"/>
              <a:gd name="connsiteY105" fmla="*/ 4235526 h 4291255"/>
              <a:gd name="connsiteX106" fmla="*/ 774418 w 3898347"/>
              <a:gd name="connsiteY106" fmla="*/ 4242583 h 4291255"/>
              <a:gd name="connsiteX107" fmla="*/ 737705 w 3898347"/>
              <a:gd name="connsiteY107" fmla="*/ 4238891 h 4291255"/>
              <a:gd name="connsiteX108" fmla="*/ 627717 w 3898347"/>
              <a:gd name="connsiteY108" fmla="*/ 4207629 h 4291255"/>
              <a:gd name="connsiteX109" fmla="*/ 551044 w 3898347"/>
              <a:gd name="connsiteY109" fmla="*/ 4180627 h 4291255"/>
              <a:gd name="connsiteX110" fmla="*/ 508621 w 3898347"/>
              <a:gd name="connsiteY110" fmla="*/ 4176044 h 4291255"/>
              <a:gd name="connsiteX111" fmla="*/ 467082 w 3898347"/>
              <a:gd name="connsiteY111" fmla="*/ 4185616 h 4291255"/>
              <a:gd name="connsiteX112" fmla="*/ 437646 w 3898347"/>
              <a:gd name="connsiteY112" fmla="*/ 4212658 h 4291255"/>
              <a:gd name="connsiteX113" fmla="*/ 402271 w 3898347"/>
              <a:gd name="connsiteY113" fmla="*/ 4212774 h 4291255"/>
              <a:gd name="connsiteX114" fmla="*/ 391968 w 3898347"/>
              <a:gd name="connsiteY114" fmla="*/ 4187073 h 4291255"/>
              <a:gd name="connsiteX115" fmla="*/ 337154 w 3898347"/>
              <a:gd name="connsiteY115" fmla="*/ 4206136 h 4291255"/>
              <a:gd name="connsiteX116" fmla="*/ 298662 w 3898347"/>
              <a:gd name="connsiteY116" fmla="*/ 4211227 h 4291255"/>
              <a:gd name="connsiteX117" fmla="*/ 265740 w 3898347"/>
              <a:gd name="connsiteY117" fmla="*/ 4213623 h 4291255"/>
              <a:gd name="connsiteX118" fmla="*/ 176403 w 3898347"/>
              <a:gd name="connsiteY118" fmla="*/ 4227393 h 4291255"/>
              <a:gd name="connsiteX119" fmla="*/ 82528 w 3898347"/>
              <a:gd name="connsiteY119" fmla="*/ 4243774 h 4291255"/>
              <a:gd name="connsiteX120" fmla="*/ 19464 w 3898347"/>
              <a:gd name="connsiteY120" fmla="*/ 4256103 h 4291255"/>
              <a:gd name="connsiteX121" fmla="*/ 0 w 3898347"/>
              <a:gd name="connsiteY121" fmla="*/ 4221939 h 4291255"/>
              <a:gd name="connsiteX122" fmla="*/ 0 w 3898347"/>
              <a:gd name="connsiteY122" fmla="*/ 15850 h 4291255"/>
              <a:gd name="connsiteX123" fmla="*/ 3898347 w 3898347"/>
              <a:gd name="connsiteY123" fmla="*/ 0 h 4291255"/>
              <a:gd name="connsiteX0" fmla="*/ 3898347 w 3898347"/>
              <a:gd name="connsiteY0" fmla="*/ 0 h 4291255"/>
              <a:gd name="connsiteX1" fmla="*/ 3898347 w 3898347"/>
              <a:gd name="connsiteY1" fmla="*/ 3834445 h 4291255"/>
              <a:gd name="connsiteX2" fmla="*/ 3892314 w 3898347"/>
              <a:gd name="connsiteY2" fmla="*/ 3832951 h 4291255"/>
              <a:gd name="connsiteX3" fmla="*/ 3851953 w 3898347"/>
              <a:gd name="connsiteY3" fmla="*/ 3802983 h 4291255"/>
              <a:gd name="connsiteX4" fmla="*/ 3836418 w 3898347"/>
              <a:gd name="connsiteY4" fmla="*/ 3811513 h 4291255"/>
              <a:gd name="connsiteX5" fmla="*/ 3833758 w 3898347"/>
              <a:gd name="connsiteY5" fmla="*/ 3813341 h 4291255"/>
              <a:gd name="connsiteX6" fmla="*/ 3822673 w 3898347"/>
              <a:gd name="connsiteY6" fmla="*/ 3812913 h 4291255"/>
              <a:gd name="connsiteX7" fmla="*/ 3820104 w 3898347"/>
              <a:gd name="connsiteY7" fmla="*/ 3822466 h 4291255"/>
              <a:gd name="connsiteX8" fmla="*/ 3803816 w 3898347"/>
              <a:gd name="connsiteY8" fmla="*/ 3828757 h 4291255"/>
              <a:gd name="connsiteX9" fmla="*/ 3729936 w 3898347"/>
              <a:gd name="connsiteY9" fmla="*/ 3815386 h 4291255"/>
              <a:gd name="connsiteX10" fmla="*/ 3726018 w 3898347"/>
              <a:gd name="connsiteY10" fmla="*/ 3815100 h 4291255"/>
              <a:gd name="connsiteX11" fmla="*/ 3725413 w 3898347"/>
              <a:gd name="connsiteY11" fmla="*/ 3814615 h 4291255"/>
              <a:gd name="connsiteX12" fmla="*/ 3713801 w 3898347"/>
              <a:gd name="connsiteY12" fmla="*/ 3811018 h 4291255"/>
              <a:gd name="connsiteX13" fmla="*/ 3709087 w 3898347"/>
              <a:gd name="connsiteY13" fmla="*/ 3813195 h 4291255"/>
              <a:gd name="connsiteX14" fmla="*/ 3698038 w 3898347"/>
              <a:gd name="connsiteY14" fmla="*/ 3806182 h 4291255"/>
              <a:gd name="connsiteX15" fmla="*/ 3662227 w 3898347"/>
              <a:gd name="connsiteY15" fmla="*/ 3807761 h 4291255"/>
              <a:gd name="connsiteX16" fmla="*/ 3659872 w 3898347"/>
              <a:gd name="connsiteY16" fmla="*/ 3805524 h 4291255"/>
              <a:gd name="connsiteX17" fmla="*/ 3643454 w 3898347"/>
              <a:gd name="connsiteY17" fmla="*/ 3794831 h 4291255"/>
              <a:gd name="connsiteX18" fmla="*/ 3624789 w 3898347"/>
              <a:gd name="connsiteY18" fmla="*/ 3803185 h 4291255"/>
              <a:gd name="connsiteX19" fmla="*/ 3602327 w 3898347"/>
              <a:gd name="connsiteY19" fmla="*/ 3794616 h 4291255"/>
              <a:gd name="connsiteX20" fmla="*/ 3596645 w 3898347"/>
              <a:gd name="connsiteY20" fmla="*/ 3797108 h 4291255"/>
              <a:gd name="connsiteX21" fmla="*/ 3574144 w 3898347"/>
              <a:gd name="connsiteY21" fmla="*/ 3795108 h 4291255"/>
              <a:gd name="connsiteX22" fmla="*/ 3562310 w 3898347"/>
              <a:gd name="connsiteY22" fmla="*/ 3787534 h 4291255"/>
              <a:gd name="connsiteX23" fmla="*/ 3551635 w 3898347"/>
              <a:gd name="connsiteY23" fmla="*/ 3797705 h 4291255"/>
              <a:gd name="connsiteX24" fmla="*/ 3542668 w 3898347"/>
              <a:gd name="connsiteY24" fmla="*/ 3803283 h 4291255"/>
              <a:gd name="connsiteX25" fmla="*/ 3533033 w 3898347"/>
              <a:gd name="connsiteY25" fmla="*/ 3799071 h 4291255"/>
              <a:gd name="connsiteX26" fmla="*/ 3521726 w 3898347"/>
              <a:gd name="connsiteY26" fmla="*/ 3804691 h 4291255"/>
              <a:gd name="connsiteX27" fmla="*/ 3520080 w 3898347"/>
              <a:gd name="connsiteY27" fmla="*/ 3805210 h 4291255"/>
              <a:gd name="connsiteX28" fmla="*/ 3508491 w 3898347"/>
              <a:gd name="connsiteY28" fmla="*/ 3797398 h 4291255"/>
              <a:gd name="connsiteX29" fmla="*/ 3503787 w 3898347"/>
              <a:gd name="connsiteY29" fmla="*/ 3797787 h 4291255"/>
              <a:gd name="connsiteX30" fmla="*/ 3492165 w 3898347"/>
              <a:gd name="connsiteY30" fmla="*/ 3799887 h 4291255"/>
              <a:gd name="connsiteX31" fmla="*/ 3472233 w 3898347"/>
              <a:gd name="connsiteY31" fmla="*/ 3805682 h 4291255"/>
              <a:gd name="connsiteX32" fmla="*/ 3465921 w 3898347"/>
              <a:gd name="connsiteY32" fmla="*/ 3805814 h 4291255"/>
              <a:gd name="connsiteX33" fmla="*/ 3455541 w 3898347"/>
              <a:gd name="connsiteY33" fmla="*/ 3815505 h 4291255"/>
              <a:gd name="connsiteX34" fmla="*/ 3429027 w 3898347"/>
              <a:gd name="connsiteY34" fmla="*/ 3816906 h 4291255"/>
              <a:gd name="connsiteX35" fmla="*/ 3369507 w 3898347"/>
              <a:gd name="connsiteY35" fmla="*/ 3825563 h 4291255"/>
              <a:gd name="connsiteX36" fmla="*/ 3324491 w 3898347"/>
              <a:gd name="connsiteY36" fmla="*/ 3832006 h 4291255"/>
              <a:gd name="connsiteX37" fmla="*/ 3244235 w 3898347"/>
              <a:gd name="connsiteY37" fmla="*/ 3834376 h 4291255"/>
              <a:gd name="connsiteX38" fmla="*/ 3226507 w 3898347"/>
              <a:gd name="connsiteY38" fmla="*/ 3820131 h 4291255"/>
              <a:gd name="connsiteX39" fmla="*/ 3191688 w 3898347"/>
              <a:gd name="connsiteY39" fmla="*/ 3837359 h 4291255"/>
              <a:gd name="connsiteX40" fmla="*/ 3153779 w 3898347"/>
              <a:gd name="connsiteY40" fmla="*/ 3848439 h 4291255"/>
              <a:gd name="connsiteX41" fmla="*/ 3090188 w 3898347"/>
              <a:gd name="connsiteY41" fmla="*/ 3855036 h 4291255"/>
              <a:gd name="connsiteX42" fmla="*/ 3031422 w 3898347"/>
              <a:gd name="connsiteY42" fmla="*/ 3858298 h 4291255"/>
              <a:gd name="connsiteX43" fmla="*/ 2996288 w 3898347"/>
              <a:gd name="connsiteY43" fmla="*/ 3860020 h 4291255"/>
              <a:gd name="connsiteX44" fmla="*/ 2901661 w 3898347"/>
              <a:gd name="connsiteY44" fmla="*/ 3882243 h 4291255"/>
              <a:gd name="connsiteX45" fmla="*/ 2782141 w 3898347"/>
              <a:gd name="connsiteY45" fmla="*/ 3932983 h 4291255"/>
              <a:gd name="connsiteX46" fmla="*/ 2749597 w 3898347"/>
              <a:gd name="connsiteY46" fmla="*/ 3956746 h 4291255"/>
              <a:gd name="connsiteX47" fmla="*/ 2730493 w 3898347"/>
              <a:gd name="connsiteY47" fmla="*/ 3955236 h 4291255"/>
              <a:gd name="connsiteX48" fmla="*/ 2707507 w 3898347"/>
              <a:gd name="connsiteY48" fmla="*/ 3947771 h 4291255"/>
              <a:gd name="connsiteX49" fmla="*/ 2701937 w 3898347"/>
              <a:gd name="connsiteY49" fmla="*/ 3950565 h 4291255"/>
              <a:gd name="connsiteX50" fmla="*/ 2679435 w 3898347"/>
              <a:gd name="connsiteY50" fmla="*/ 3949768 h 4291255"/>
              <a:gd name="connsiteX51" fmla="*/ 2667352 w 3898347"/>
              <a:gd name="connsiteY51" fmla="*/ 3942821 h 4291255"/>
              <a:gd name="connsiteX52" fmla="*/ 2657096 w 3898347"/>
              <a:gd name="connsiteY52" fmla="*/ 3953571 h 4291255"/>
              <a:gd name="connsiteX53" fmla="*/ 2655161 w 3898347"/>
              <a:gd name="connsiteY53" fmla="*/ 3962216 h 4291255"/>
              <a:gd name="connsiteX54" fmla="*/ 2638604 w 3898347"/>
              <a:gd name="connsiteY54" fmla="*/ 3955936 h 4291255"/>
              <a:gd name="connsiteX55" fmla="*/ 2626185 w 3898347"/>
              <a:gd name="connsiteY55" fmla="*/ 3962937 h 4291255"/>
              <a:gd name="connsiteX56" fmla="*/ 2614077 w 3898347"/>
              <a:gd name="connsiteY56" fmla="*/ 3955576 h 4291255"/>
              <a:gd name="connsiteX57" fmla="*/ 2609403 w 3898347"/>
              <a:gd name="connsiteY57" fmla="*/ 3956215 h 4291255"/>
              <a:gd name="connsiteX58" fmla="*/ 2597896 w 3898347"/>
              <a:gd name="connsiteY58" fmla="*/ 3958939 h 4291255"/>
              <a:gd name="connsiteX59" fmla="*/ 2578251 w 3898347"/>
              <a:gd name="connsiteY59" fmla="*/ 3965812 h 4291255"/>
              <a:gd name="connsiteX60" fmla="*/ 2571961 w 3898347"/>
              <a:gd name="connsiteY60" fmla="*/ 3966278 h 4291255"/>
              <a:gd name="connsiteX61" fmla="*/ 2559399 w 3898347"/>
              <a:gd name="connsiteY61" fmla="*/ 3979193 h 4291255"/>
              <a:gd name="connsiteX62" fmla="*/ 2533560 w 3898347"/>
              <a:gd name="connsiteY62" fmla="*/ 3988160 h 4291255"/>
              <a:gd name="connsiteX63" fmla="*/ 2515299 w 3898347"/>
              <a:gd name="connsiteY63" fmla="*/ 4016867 h 4291255"/>
              <a:gd name="connsiteX64" fmla="*/ 2513423 w 3898347"/>
              <a:gd name="connsiteY64" fmla="*/ 4018759 h 4291255"/>
              <a:gd name="connsiteX65" fmla="*/ 2482991 w 3898347"/>
              <a:gd name="connsiteY65" fmla="*/ 4012935 h 4291255"/>
              <a:gd name="connsiteX66" fmla="*/ 2446940 w 3898347"/>
              <a:gd name="connsiteY66" fmla="*/ 4021172 h 4291255"/>
              <a:gd name="connsiteX67" fmla="*/ 2404883 w 3898347"/>
              <a:gd name="connsiteY67" fmla="*/ 4024808 h 4291255"/>
              <a:gd name="connsiteX68" fmla="*/ 2373894 w 3898347"/>
              <a:gd name="connsiteY68" fmla="*/ 4023827 h 4291255"/>
              <a:gd name="connsiteX69" fmla="*/ 2297080 w 3898347"/>
              <a:gd name="connsiteY69" fmla="*/ 4040841 h 4291255"/>
              <a:gd name="connsiteX70" fmla="*/ 2170615 w 3898347"/>
              <a:gd name="connsiteY70" fmla="*/ 4077196 h 4291255"/>
              <a:gd name="connsiteX71" fmla="*/ 2143580 w 3898347"/>
              <a:gd name="connsiteY71" fmla="*/ 4083102 h 4291255"/>
              <a:gd name="connsiteX72" fmla="*/ 2119893 w 3898347"/>
              <a:gd name="connsiteY72" fmla="*/ 4080874 h 4291255"/>
              <a:gd name="connsiteX73" fmla="*/ 2114008 w 3898347"/>
              <a:gd name="connsiteY73" fmla="*/ 4073996 h 4291255"/>
              <a:gd name="connsiteX74" fmla="*/ 2099067 w 3898347"/>
              <a:gd name="connsiteY74" fmla="*/ 4076068 h 4291255"/>
              <a:gd name="connsiteX75" fmla="*/ 2095000 w 3898347"/>
              <a:gd name="connsiteY75" fmla="*/ 4075096 h 4291255"/>
              <a:gd name="connsiteX76" fmla="*/ 2071767 w 3898347"/>
              <a:gd name="connsiteY76" fmla="*/ 4071044 h 4291255"/>
              <a:gd name="connsiteX77" fmla="*/ 2024486 w 3898347"/>
              <a:gd name="connsiteY77" fmla="*/ 4100276 h 4291255"/>
              <a:gd name="connsiteX78" fmla="*/ 1964411 w 3898347"/>
              <a:gd name="connsiteY78" fmla="*/ 4105069 h 4291255"/>
              <a:gd name="connsiteX79" fmla="*/ 1739945 w 3898347"/>
              <a:gd name="connsiteY79" fmla="*/ 4171795 h 4291255"/>
              <a:gd name="connsiteX80" fmla="*/ 1610556 w 3898347"/>
              <a:gd name="connsiteY80" fmla="*/ 4167701 h 4291255"/>
              <a:gd name="connsiteX81" fmla="*/ 1564215 w 3898347"/>
              <a:gd name="connsiteY81" fmla="*/ 4190149 h 4291255"/>
              <a:gd name="connsiteX82" fmla="*/ 1538049 w 3898347"/>
              <a:gd name="connsiteY82" fmla="*/ 4291255 h 4291255"/>
              <a:gd name="connsiteX83" fmla="*/ 1530136 w 3898347"/>
              <a:gd name="connsiteY83" fmla="*/ 4227121 h 4291255"/>
              <a:gd name="connsiteX84" fmla="*/ 1508787 w 3898347"/>
              <a:gd name="connsiteY84" fmla="*/ 4234213 h 4291255"/>
              <a:gd name="connsiteX85" fmla="*/ 1488914 w 3898347"/>
              <a:gd name="connsiteY85" fmla="*/ 4241772 h 4291255"/>
              <a:gd name="connsiteX86" fmla="*/ 1488999 w 3898347"/>
              <a:gd name="connsiteY86" fmla="*/ 4251186 h 4291255"/>
              <a:gd name="connsiteX87" fmla="*/ 1475364 w 3898347"/>
              <a:gd name="connsiteY87" fmla="*/ 4248364 h 4291255"/>
              <a:gd name="connsiteX88" fmla="*/ 1457275 w 3898347"/>
              <a:gd name="connsiteY88" fmla="*/ 4252863 h 4291255"/>
              <a:gd name="connsiteX89" fmla="*/ 1448085 w 3898347"/>
              <a:gd name="connsiteY89" fmla="*/ 4248391 h 4291255"/>
              <a:gd name="connsiteX90" fmla="*/ 1315306 w 3898347"/>
              <a:gd name="connsiteY90" fmla="*/ 4237004 h 4291255"/>
              <a:gd name="connsiteX91" fmla="*/ 1272434 w 3898347"/>
              <a:gd name="connsiteY91" fmla="*/ 4244958 h 4291255"/>
              <a:gd name="connsiteX92" fmla="*/ 1231567 w 3898347"/>
              <a:gd name="connsiteY92" fmla="*/ 4219356 h 4291255"/>
              <a:gd name="connsiteX93" fmla="*/ 1216643 w 3898347"/>
              <a:gd name="connsiteY93" fmla="*/ 4229828 h 4291255"/>
              <a:gd name="connsiteX94" fmla="*/ 1214101 w 3898347"/>
              <a:gd name="connsiteY94" fmla="*/ 4231991 h 4291255"/>
              <a:gd name="connsiteX95" fmla="*/ 1203193 w 3898347"/>
              <a:gd name="connsiteY95" fmla="*/ 4232867 h 4291255"/>
              <a:gd name="connsiteX96" fmla="*/ 1201049 w 3898347"/>
              <a:gd name="connsiteY96" fmla="*/ 4242842 h 4291255"/>
              <a:gd name="connsiteX97" fmla="*/ 1185298 w 3898347"/>
              <a:gd name="connsiteY97" fmla="*/ 4251133 h 4291255"/>
              <a:gd name="connsiteX98" fmla="*/ 1164955 w 3898347"/>
              <a:gd name="connsiteY98" fmla="*/ 4250027 h 4291255"/>
              <a:gd name="connsiteX99" fmla="*/ 1067357 w 3898347"/>
              <a:gd name="connsiteY99" fmla="*/ 4233908 h 4291255"/>
              <a:gd name="connsiteX100" fmla="*/ 1009492 w 3898347"/>
              <a:gd name="connsiteY100" fmla="*/ 4230455 h 4291255"/>
              <a:gd name="connsiteX101" fmla="*/ 988345 w 3898347"/>
              <a:gd name="connsiteY101" fmla="*/ 4238880 h 4291255"/>
              <a:gd name="connsiteX102" fmla="*/ 958251 w 3898347"/>
              <a:gd name="connsiteY102" fmla="*/ 4244100 h 4291255"/>
              <a:gd name="connsiteX103" fmla="*/ 905785 w 3898347"/>
              <a:gd name="connsiteY103" fmla="*/ 4260845 h 4291255"/>
              <a:gd name="connsiteX104" fmla="*/ 837706 w 3898347"/>
              <a:gd name="connsiteY104" fmla="*/ 4245528 h 4291255"/>
              <a:gd name="connsiteX105" fmla="*/ 778474 w 3898347"/>
              <a:gd name="connsiteY105" fmla="*/ 4235526 h 4291255"/>
              <a:gd name="connsiteX106" fmla="*/ 774418 w 3898347"/>
              <a:gd name="connsiteY106" fmla="*/ 4242583 h 4291255"/>
              <a:gd name="connsiteX107" fmla="*/ 737705 w 3898347"/>
              <a:gd name="connsiteY107" fmla="*/ 4238891 h 4291255"/>
              <a:gd name="connsiteX108" fmla="*/ 627717 w 3898347"/>
              <a:gd name="connsiteY108" fmla="*/ 4207629 h 4291255"/>
              <a:gd name="connsiteX109" fmla="*/ 551044 w 3898347"/>
              <a:gd name="connsiteY109" fmla="*/ 4180627 h 4291255"/>
              <a:gd name="connsiteX110" fmla="*/ 508621 w 3898347"/>
              <a:gd name="connsiteY110" fmla="*/ 4176044 h 4291255"/>
              <a:gd name="connsiteX111" fmla="*/ 467082 w 3898347"/>
              <a:gd name="connsiteY111" fmla="*/ 4185616 h 4291255"/>
              <a:gd name="connsiteX112" fmla="*/ 437646 w 3898347"/>
              <a:gd name="connsiteY112" fmla="*/ 4212658 h 4291255"/>
              <a:gd name="connsiteX113" fmla="*/ 402271 w 3898347"/>
              <a:gd name="connsiteY113" fmla="*/ 4212774 h 4291255"/>
              <a:gd name="connsiteX114" fmla="*/ 391968 w 3898347"/>
              <a:gd name="connsiteY114" fmla="*/ 4187073 h 4291255"/>
              <a:gd name="connsiteX115" fmla="*/ 337154 w 3898347"/>
              <a:gd name="connsiteY115" fmla="*/ 4206136 h 4291255"/>
              <a:gd name="connsiteX116" fmla="*/ 298662 w 3898347"/>
              <a:gd name="connsiteY116" fmla="*/ 4211227 h 4291255"/>
              <a:gd name="connsiteX117" fmla="*/ 265740 w 3898347"/>
              <a:gd name="connsiteY117" fmla="*/ 4213623 h 4291255"/>
              <a:gd name="connsiteX118" fmla="*/ 176403 w 3898347"/>
              <a:gd name="connsiteY118" fmla="*/ 4227393 h 4291255"/>
              <a:gd name="connsiteX119" fmla="*/ 82528 w 3898347"/>
              <a:gd name="connsiteY119" fmla="*/ 4243774 h 4291255"/>
              <a:gd name="connsiteX120" fmla="*/ 19464 w 3898347"/>
              <a:gd name="connsiteY120" fmla="*/ 4256103 h 4291255"/>
              <a:gd name="connsiteX121" fmla="*/ 0 w 3898347"/>
              <a:gd name="connsiteY121" fmla="*/ 4221939 h 4291255"/>
              <a:gd name="connsiteX122" fmla="*/ 0 w 3898347"/>
              <a:gd name="connsiteY122" fmla="*/ 15850 h 4291255"/>
              <a:gd name="connsiteX123" fmla="*/ 3898347 w 3898347"/>
              <a:gd name="connsiteY123" fmla="*/ 0 h 4291255"/>
              <a:gd name="connsiteX0" fmla="*/ 3898347 w 3898347"/>
              <a:gd name="connsiteY0" fmla="*/ 0 h 4291255"/>
              <a:gd name="connsiteX1" fmla="*/ 3898347 w 3898347"/>
              <a:gd name="connsiteY1" fmla="*/ 3834445 h 4291255"/>
              <a:gd name="connsiteX2" fmla="*/ 3892314 w 3898347"/>
              <a:gd name="connsiteY2" fmla="*/ 3832951 h 4291255"/>
              <a:gd name="connsiteX3" fmla="*/ 3851953 w 3898347"/>
              <a:gd name="connsiteY3" fmla="*/ 3802983 h 4291255"/>
              <a:gd name="connsiteX4" fmla="*/ 3836418 w 3898347"/>
              <a:gd name="connsiteY4" fmla="*/ 3811513 h 4291255"/>
              <a:gd name="connsiteX5" fmla="*/ 3833758 w 3898347"/>
              <a:gd name="connsiteY5" fmla="*/ 3813341 h 4291255"/>
              <a:gd name="connsiteX6" fmla="*/ 3822673 w 3898347"/>
              <a:gd name="connsiteY6" fmla="*/ 3812913 h 4291255"/>
              <a:gd name="connsiteX7" fmla="*/ 3820104 w 3898347"/>
              <a:gd name="connsiteY7" fmla="*/ 3822466 h 4291255"/>
              <a:gd name="connsiteX8" fmla="*/ 3803816 w 3898347"/>
              <a:gd name="connsiteY8" fmla="*/ 3828757 h 4291255"/>
              <a:gd name="connsiteX9" fmla="*/ 3729936 w 3898347"/>
              <a:gd name="connsiteY9" fmla="*/ 3815386 h 4291255"/>
              <a:gd name="connsiteX10" fmla="*/ 3726018 w 3898347"/>
              <a:gd name="connsiteY10" fmla="*/ 3815100 h 4291255"/>
              <a:gd name="connsiteX11" fmla="*/ 3725413 w 3898347"/>
              <a:gd name="connsiteY11" fmla="*/ 3814615 h 4291255"/>
              <a:gd name="connsiteX12" fmla="*/ 3713801 w 3898347"/>
              <a:gd name="connsiteY12" fmla="*/ 3811018 h 4291255"/>
              <a:gd name="connsiteX13" fmla="*/ 3709087 w 3898347"/>
              <a:gd name="connsiteY13" fmla="*/ 3813195 h 4291255"/>
              <a:gd name="connsiteX14" fmla="*/ 3698038 w 3898347"/>
              <a:gd name="connsiteY14" fmla="*/ 3806182 h 4291255"/>
              <a:gd name="connsiteX15" fmla="*/ 3662227 w 3898347"/>
              <a:gd name="connsiteY15" fmla="*/ 3807761 h 4291255"/>
              <a:gd name="connsiteX16" fmla="*/ 3659872 w 3898347"/>
              <a:gd name="connsiteY16" fmla="*/ 3805524 h 4291255"/>
              <a:gd name="connsiteX17" fmla="*/ 3643454 w 3898347"/>
              <a:gd name="connsiteY17" fmla="*/ 3794831 h 4291255"/>
              <a:gd name="connsiteX18" fmla="*/ 3624789 w 3898347"/>
              <a:gd name="connsiteY18" fmla="*/ 3803185 h 4291255"/>
              <a:gd name="connsiteX19" fmla="*/ 3602327 w 3898347"/>
              <a:gd name="connsiteY19" fmla="*/ 3794616 h 4291255"/>
              <a:gd name="connsiteX20" fmla="*/ 3596645 w 3898347"/>
              <a:gd name="connsiteY20" fmla="*/ 3797108 h 4291255"/>
              <a:gd name="connsiteX21" fmla="*/ 3574144 w 3898347"/>
              <a:gd name="connsiteY21" fmla="*/ 3795108 h 4291255"/>
              <a:gd name="connsiteX22" fmla="*/ 3562310 w 3898347"/>
              <a:gd name="connsiteY22" fmla="*/ 3787534 h 4291255"/>
              <a:gd name="connsiteX23" fmla="*/ 3551635 w 3898347"/>
              <a:gd name="connsiteY23" fmla="*/ 3797705 h 4291255"/>
              <a:gd name="connsiteX24" fmla="*/ 3542668 w 3898347"/>
              <a:gd name="connsiteY24" fmla="*/ 3803283 h 4291255"/>
              <a:gd name="connsiteX25" fmla="*/ 3533033 w 3898347"/>
              <a:gd name="connsiteY25" fmla="*/ 3799071 h 4291255"/>
              <a:gd name="connsiteX26" fmla="*/ 3521726 w 3898347"/>
              <a:gd name="connsiteY26" fmla="*/ 3804691 h 4291255"/>
              <a:gd name="connsiteX27" fmla="*/ 3520080 w 3898347"/>
              <a:gd name="connsiteY27" fmla="*/ 3805210 h 4291255"/>
              <a:gd name="connsiteX28" fmla="*/ 3508491 w 3898347"/>
              <a:gd name="connsiteY28" fmla="*/ 3797398 h 4291255"/>
              <a:gd name="connsiteX29" fmla="*/ 3503787 w 3898347"/>
              <a:gd name="connsiteY29" fmla="*/ 3797787 h 4291255"/>
              <a:gd name="connsiteX30" fmla="*/ 3492165 w 3898347"/>
              <a:gd name="connsiteY30" fmla="*/ 3799887 h 4291255"/>
              <a:gd name="connsiteX31" fmla="*/ 3472233 w 3898347"/>
              <a:gd name="connsiteY31" fmla="*/ 3805682 h 4291255"/>
              <a:gd name="connsiteX32" fmla="*/ 3465921 w 3898347"/>
              <a:gd name="connsiteY32" fmla="*/ 3805814 h 4291255"/>
              <a:gd name="connsiteX33" fmla="*/ 3455541 w 3898347"/>
              <a:gd name="connsiteY33" fmla="*/ 3815505 h 4291255"/>
              <a:gd name="connsiteX34" fmla="*/ 3429027 w 3898347"/>
              <a:gd name="connsiteY34" fmla="*/ 3816906 h 4291255"/>
              <a:gd name="connsiteX35" fmla="*/ 3369507 w 3898347"/>
              <a:gd name="connsiteY35" fmla="*/ 3825563 h 4291255"/>
              <a:gd name="connsiteX36" fmla="*/ 3324491 w 3898347"/>
              <a:gd name="connsiteY36" fmla="*/ 3832006 h 4291255"/>
              <a:gd name="connsiteX37" fmla="*/ 3244235 w 3898347"/>
              <a:gd name="connsiteY37" fmla="*/ 3834376 h 4291255"/>
              <a:gd name="connsiteX38" fmla="*/ 3226507 w 3898347"/>
              <a:gd name="connsiteY38" fmla="*/ 3820131 h 4291255"/>
              <a:gd name="connsiteX39" fmla="*/ 3191688 w 3898347"/>
              <a:gd name="connsiteY39" fmla="*/ 3837359 h 4291255"/>
              <a:gd name="connsiteX40" fmla="*/ 3153779 w 3898347"/>
              <a:gd name="connsiteY40" fmla="*/ 3848439 h 4291255"/>
              <a:gd name="connsiteX41" fmla="*/ 3090188 w 3898347"/>
              <a:gd name="connsiteY41" fmla="*/ 3855036 h 4291255"/>
              <a:gd name="connsiteX42" fmla="*/ 3031422 w 3898347"/>
              <a:gd name="connsiteY42" fmla="*/ 3858298 h 4291255"/>
              <a:gd name="connsiteX43" fmla="*/ 2996288 w 3898347"/>
              <a:gd name="connsiteY43" fmla="*/ 3860020 h 4291255"/>
              <a:gd name="connsiteX44" fmla="*/ 2901661 w 3898347"/>
              <a:gd name="connsiteY44" fmla="*/ 3882243 h 4291255"/>
              <a:gd name="connsiteX45" fmla="*/ 2782141 w 3898347"/>
              <a:gd name="connsiteY45" fmla="*/ 3932983 h 4291255"/>
              <a:gd name="connsiteX46" fmla="*/ 2749597 w 3898347"/>
              <a:gd name="connsiteY46" fmla="*/ 3956746 h 4291255"/>
              <a:gd name="connsiteX47" fmla="*/ 2730493 w 3898347"/>
              <a:gd name="connsiteY47" fmla="*/ 3955236 h 4291255"/>
              <a:gd name="connsiteX48" fmla="*/ 2707507 w 3898347"/>
              <a:gd name="connsiteY48" fmla="*/ 3947771 h 4291255"/>
              <a:gd name="connsiteX49" fmla="*/ 2701937 w 3898347"/>
              <a:gd name="connsiteY49" fmla="*/ 3950565 h 4291255"/>
              <a:gd name="connsiteX50" fmla="*/ 2679435 w 3898347"/>
              <a:gd name="connsiteY50" fmla="*/ 3949768 h 4291255"/>
              <a:gd name="connsiteX51" fmla="*/ 2667352 w 3898347"/>
              <a:gd name="connsiteY51" fmla="*/ 3942821 h 4291255"/>
              <a:gd name="connsiteX52" fmla="*/ 2657096 w 3898347"/>
              <a:gd name="connsiteY52" fmla="*/ 3953571 h 4291255"/>
              <a:gd name="connsiteX53" fmla="*/ 2655161 w 3898347"/>
              <a:gd name="connsiteY53" fmla="*/ 3962216 h 4291255"/>
              <a:gd name="connsiteX54" fmla="*/ 2638604 w 3898347"/>
              <a:gd name="connsiteY54" fmla="*/ 3955936 h 4291255"/>
              <a:gd name="connsiteX55" fmla="*/ 2626185 w 3898347"/>
              <a:gd name="connsiteY55" fmla="*/ 3962937 h 4291255"/>
              <a:gd name="connsiteX56" fmla="*/ 2614077 w 3898347"/>
              <a:gd name="connsiteY56" fmla="*/ 3955576 h 4291255"/>
              <a:gd name="connsiteX57" fmla="*/ 2609403 w 3898347"/>
              <a:gd name="connsiteY57" fmla="*/ 3956215 h 4291255"/>
              <a:gd name="connsiteX58" fmla="*/ 2597896 w 3898347"/>
              <a:gd name="connsiteY58" fmla="*/ 3958939 h 4291255"/>
              <a:gd name="connsiteX59" fmla="*/ 2578251 w 3898347"/>
              <a:gd name="connsiteY59" fmla="*/ 3965812 h 4291255"/>
              <a:gd name="connsiteX60" fmla="*/ 2571961 w 3898347"/>
              <a:gd name="connsiteY60" fmla="*/ 3966278 h 4291255"/>
              <a:gd name="connsiteX61" fmla="*/ 2559399 w 3898347"/>
              <a:gd name="connsiteY61" fmla="*/ 3979193 h 4291255"/>
              <a:gd name="connsiteX62" fmla="*/ 2533560 w 3898347"/>
              <a:gd name="connsiteY62" fmla="*/ 3988160 h 4291255"/>
              <a:gd name="connsiteX63" fmla="*/ 2515299 w 3898347"/>
              <a:gd name="connsiteY63" fmla="*/ 4016867 h 4291255"/>
              <a:gd name="connsiteX64" fmla="*/ 2513423 w 3898347"/>
              <a:gd name="connsiteY64" fmla="*/ 4018759 h 4291255"/>
              <a:gd name="connsiteX65" fmla="*/ 2482991 w 3898347"/>
              <a:gd name="connsiteY65" fmla="*/ 4012935 h 4291255"/>
              <a:gd name="connsiteX66" fmla="*/ 2446940 w 3898347"/>
              <a:gd name="connsiteY66" fmla="*/ 4021172 h 4291255"/>
              <a:gd name="connsiteX67" fmla="*/ 2404883 w 3898347"/>
              <a:gd name="connsiteY67" fmla="*/ 4024808 h 4291255"/>
              <a:gd name="connsiteX68" fmla="*/ 2373894 w 3898347"/>
              <a:gd name="connsiteY68" fmla="*/ 4023827 h 4291255"/>
              <a:gd name="connsiteX69" fmla="*/ 2297080 w 3898347"/>
              <a:gd name="connsiteY69" fmla="*/ 4040841 h 4291255"/>
              <a:gd name="connsiteX70" fmla="*/ 2170615 w 3898347"/>
              <a:gd name="connsiteY70" fmla="*/ 4077196 h 4291255"/>
              <a:gd name="connsiteX71" fmla="*/ 2143580 w 3898347"/>
              <a:gd name="connsiteY71" fmla="*/ 4083102 h 4291255"/>
              <a:gd name="connsiteX72" fmla="*/ 2119893 w 3898347"/>
              <a:gd name="connsiteY72" fmla="*/ 4080874 h 4291255"/>
              <a:gd name="connsiteX73" fmla="*/ 2114008 w 3898347"/>
              <a:gd name="connsiteY73" fmla="*/ 4073996 h 4291255"/>
              <a:gd name="connsiteX74" fmla="*/ 2099067 w 3898347"/>
              <a:gd name="connsiteY74" fmla="*/ 4076068 h 4291255"/>
              <a:gd name="connsiteX75" fmla="*/ 2095000 w 3898347"/>
              <a:gd name="connsiteY75" fmla="*/ 4075096 h 4291255"/>
              <a:gd name="connsiteX76" fmla="*/ 2071767 w 3898347"/>
              <a:gd name="connsiteY76" fmla="*/ 4071044 h 4291255"/>
              <a:gd name="connsiteX77" fmla="*/ 2024486 w 3898347"/>
              <a:gd name="connsiteY77" fmla="*/ 4100276 h 4291255"/>
              <a:gd name="connsiteX78" fmla="*/ 1964411 w 3898347"/>
              <a:gd name="connsiteY78" fmla="*/ 4105069 h 4291255"/>
              <a:gd name="connsiteX79" fmla="*/ 1739945 w 3898347"/>
              <a:gd name="connsiteY79" fmla="*/ 4171795 h 4291255"/>
              <a:gd name="connsiteX80" fmla="*/ 1642330 w 3898347"/>
              <a:gd name="connsiteY80" fmla="*/ 4174762 h 4291255"/>
              <a:gd name="connsiteX81" fmla="*/ 1564215 w 3898347"/>
              <a:gd name="connsiteY81" fmla="*/ 4190149 h 4291255"/>
              <a:gd name="connsiteX82" fmla="*/ 1538049 w 3898347"/>
              <a:gd name="connsiteY82" fmla="*/ 4291255 h 4291255"/>
              <a:gd name="connsiteX83" fmla="*/ 1530136 w 3898347"/>
              <a:gd name="connsiteY83" fmla="*/ 4227121 h 4291255"/>
              <a:gd name="connsiteX84" fmla="*/ 1508787 w 3898347"/>
              <a:gd name="connsiteY84" fmla="*/ 4234213 h 4291255"/>
              <a:gd name="connsiteX85" fmla="*/ 1488914 w 3898347"/>
              <a:gd name="connsiteY85" fmla="*/ 4241772 h 4291255"/>
              <a:gd name="connsiteX86" fmla="*/ 1488999 w 3898347"/>
              <a:gd name="connsiteY86" fmla="*/ 4251186 h 4291255"/>
              <a:gd name="connsiteX87" fmla="*/ 1475364 w 3898347"/>
              <a:gd name="connsiteY87" fmla="*/ 4248364 h 4291255"/>
              <a:gd name="connsiteX88" fmla="*/ 1457275 w 3898347"/>
              <a:gd name="connsiteY88" fmla="*/ 4252863 h 4291255"/>
              <a:gd name="connsiteX89" fmla="*/ 1448085 w 3898347"/>
              <a:gd name="connsiteY89" fmla="*/ 4248391 h 4291255"/>
              <a:gd name="connsiteX90" fmla="*/ 1315306 w 3898347"/>
              <a:gd name="connsiteY90" fmla="*/ 4237004 h 4291255"/>
              <a:gd name="connsiteX91" fmla="*/ 1272434 w 3898347"/>
              <a:gd name="connsiteY91" fmla="*/ 4244958 h 4291255"/>
              <a:gd name="connsiteX92" fmla="*/ 1231567 w 3898347"/>
              <a:gd name="connsiteY92" fmla="*/ 4219356 h 4291255"/>
              <a:gd name="connsiteX93" fmla="*/ 1216643 w 3898347"/>
              <a:gd name="connsiteY93" fmla="*/ 4229828 h 4291255"/>
              <a:gd name="connsiteX94" fmla="*/ 1214101 w 3898347"/>
              <a:gd name="connsiteY94" fmla="*/ 4231991 h 4291255"/>
              <a:gd name="connsiteX95" fmla="*/ 1203193 w 3898347"/>
              <a:gd name="connsiteY95" fmla="*/ 4232867 h 4291255"/>
              <a:gd name="connsiteX96" fmla="*/ 1201049 w 3898347"/>
              <a:gd name="connsiteY96" fmla="*/ 4242842 h 4291255"/>
              <a:gd name="connsiteX97" fmla="*/ 1185298 w 3898347"/>
              <a:gd name="connsiteY97" fmla="*/ 4251133 h 4291255"/>
              <a:gd name="connsiteX98" fmla="*/ 1164955 w 3898347"/>
              <a:gd name="connsiteY98" fmla="*/ 4250027 h 4291255"/>
              <a:gd name="connsiteX99" fmla="*/ 1067357 w 3898347"/>
              <a:gd name="connsiteY99" fmla="*/ 4233908 h 4291255"/>
              <a:gd name="connsiteX100" fmla="*/ 1009492 w 3898347"/>
              <a:gd name="connsiteY100" fmla="*/ 4230455 h 4291255"/>
              <a:gd name="connsiteX101" fmla="*/ 988345 w 3898347"/>
              <a:gd name="connsiteY101" fmla="*/ 4238880 h 4291255"/>
              <a:gd name="connsiteX102" fmla="*/ 958251 w 3898347"/>
              <a:gd name="connsiteY102" fmla="*/ 4244100 h 4291255"/>
              <a:gd name="connsiteX103" fmla="*/ 905785 w 3898347"/>
              <a:gd name="connsiteY103" fmla="*/ 4260845 h 4291255"/>
              <a:gd name="connsiteX104" fmla="*/ 837706 w 3898347"/>
              <a:gd name="connsiteY104" fmla="*/ 4245528 h 4291255"/>
              <a:gd name="connsiteX105" fmla="*/ 778474 w 3898347"/>
              <a:gd name="connsiteY105" fmla="*/ 4235526 h 4291255"/>
              <a:gd name="connsiteX106" fmla="*/ 774418 w 3898347"/>
              <a:gd name="connsiteY106" fmla="*/ 4242583 h 4291255"/>
              <a:gd name="connsiteX107" fmla="*/ 737705 w 3898347"/>
              <a:gd name="connsiteY107" fmla="*/ 4238891 h 4291255"/>
              <a:gd name="connsiteX108" fmla="*/ 627717 w 3898347"/>
              <a:gd name="connsiteY108" fmla="*/ 4207629 h 4291255"/>
              <a:gd name="connsiteX109" fmla="*/ 551044 w 3898347"/>
              <a:gd name="connsiteY109" fmla="*/ 4180627 h 4291255"/>
              <a:gd name="connsiteX110" fmla="*/ 508621 w 3898347"/>
              <a:gd name="connsiteY110" fmla="*/ 4176044 h 4291255"/>
              <a:gd name="connsiteX111" fmla="*/ 467082 w 3898347"/>
              <a:gd name="connsiteY111" fmla="*/ 4185616 h 4291255"/>
              <a:gd name="connsiteX112" fmla="*/ 437646 w 3898347"/>
              <a:gd name="connsiteY112" fmla="*/ 4212658 h 4291255"/>
              <a:gd name="connsiteX113" fmla="*/ 402271 w 3898347"/>
              <a:gd name="connsiteY113" fmla="*/ 4212774 h 4291255"/>
              <a:gd name="connsiteX114" fmla="*/ 391968 w 3898347"/>
              <a:gd name="connsiteY114" fmla="*/ 4187073 h 4291255"/>
              <a:gd name="connsiteX115" fmla="*/ 337154 w 3898347"/>
              <a:gd name="connsiteY115" fmla="*/ 4206136 h 4291255"/>
              <a:gd name="connsiteX116" fmla="*/ 298662 w 3898347"/>
              <a:gd name="connsiteY116" fmla="*/ 4211227 h 4291255"/>
              <a:gd name="connsiteX117" fmla="*/ 265740 w 3898347"/>
              <a:gd name="connsiteY117" fmla="*/ 4213623 h 4291255"/>
              <a:gd name="connsiteX118" fmla="*/ 176403 w 3898347"/>
              <a:gd name="connsiteY118" fmla="*/ 4227393 h 4291255"/>
              <a:gd name="connsiteX119" fmla="*/ 82528 w 3898347"/>
              <a:gd name="connsiteY119" fmla="*/ 4243774 h 4291255"/>
              <a:gd name="connsiteX120" fmla="*/ 19464 w 3898347"/>
              <a:gd name="connsiteY120" fmla="*/ 4256103 h 4291255"/>
              <a:gd name="connsiteX121" fmla="*/ 0 w 3898347"/>
              <a:gd name="connsiteY121" fmla="*/ 4221939 h 4291255"/>
              <a:gd name="connsiteX122" fmla="*/ 0 w 3898347"/>
              <a:gd name="connsiteY122" fmla="*/ 15850 h 4291255"/>
              <a:gd name="connsiteX123" fmla="*/ 3898347 w 3898347"/>
              <a:gd name="connsiteY123" fmla="*/ 0 h 429125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64215 w 3898347"/>
              <a:gd name="connsiteY81" fmla="*/ 419014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8105 w 3898347"/>
              <a:gd name="connsiteY109" fmla="*/ 4191218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25174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05326 w 3898347"/>
              <a:gd name="connsiteY89" fmla="*/ 4248391 h 4260845"/>
              <a:gd name="connsiteX90" fmla="*/ 1325174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25174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44675 w 3898347"/>
              <a:gd name="connsiteY78" fmla="*/ 4121515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25174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44675 w 3898347"/>
              <a:gd name="connsiteY78" fmla="*/ 4121515 h 4260845"/>
              <a:gd name="connsiteX79" fmla="*/ 1739945 w 3898347"/>
              <a:gd name="connsiteY79" fmla="*/ 4171795 h 4260845"/>
              <a:gd name="connsiteX80" fmla="*/ 1662065 w 3898347"/>
              <a:gd name="connsiteY80" fmla="*/ 4184630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25174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44675 w 3898347"/>
              <a:gd name="connsiteY78" fmla="*/ 4121515 h 4260845"/>
              <a:gd name="connsiteX79" fmla="*/ 1739945 w 3898347"/>
              <a:gd name="connsiteY79" fmla="*/ 4171795 h 4260845"/>
              <a:gd name="connsiteX80" fmla="*/ 1662065 w 3898347"/>
              <a:gd name="connsiteY80" fmla="*/ 4184630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44909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44675 w 3898347"/>
              <a:gd name="connsiteY78" fmla="*/ 4121515 h 4260845"/>
              <a:gd name="connsiteX79" fmla="*/ 1739945 w 3898347"/>
              <a:gd name="connsiteY79" fmla="*/ 4171795 h 4260845"/>
              <a:gd name="connsiteX80" fmla="*/ 1662065 w 3898347"/>
              <a:gd name="connsiteY80" fmla="*/ 4184630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44909 w 3898347"/>
              <a:gd name="connsiteY90" fmla="*/ 4237004 h 4260845"/>
              <a:gd name="connsiteX91" fmla="*/ 1298748 w 3898347"/>
              <a:gd name="connsiteY91" fmla="*/ 4241669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44675 w 3898347"/>
              <a:gd name="connsiteY78" fmla="*/ 4121515 h 4260845"/>
              <a:gd name="connsiteX79" fmla="*/ 1739945 w 3898347"/>
              <a:gd name="connsiteY79" fmla="*/ 4171795 h 4260845"/>
              <a:gd name="connsiteX80" fmla="*/ 1662065 w 3898347"/>
              <a:gd name="connsiteY80" fmla="*/ 4184630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44909 w 3898347"/>
              <a:gd name="connsiteY90" fmla="*/ 4237004 h 4260845"/>
              <a:gd name="connsiteX91" fmla="*/ 1298748 w 3898347"/>
              <a:gd name="connsiteY91" fmla="*/ 4241669 h 4260845"/>
              <a:gd name="connsiteX92" fmla="*/ 1251302 w 3898347"/>
              <a:gd name="connsiteY92" fmla="*/ 4232513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803816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4213 h 4256103"/>
              <a:gd name="connsiteX85" fmla="*/ 1488914 w 3898347"/>
              <a:gd name="connsiteY85" fmla="*/ 4241772 h 4256103"/>
              <a:gd name="connsiteX86" fmla="*/ 1488999 w 3898347"/>
              <a:gd name="connsiteY86" fmla="*/ 4251186 h 4256103"/>
              <a:gd name="connsiteX87" fmla="*/ 1475364 w 3898347"/>
              <a:gd name="connsiteY87" fmla="*/ 4248364 h 4256103"/>
              <a:gd name="connsiteX88" fmla="*/ 1444118 w 3898347"/>
              <a:gd name="connsiteY88" fmla="*/ 4246285 h 4256103"/>
              <a:gd name="connsiteX89" fmla="*/ 1405326 w 3898347"/>
              <a:gd name="connsiteY89" fmla="*/ 4248391 h 4256103"/>
              <a:gd name="connsiteX90" fmla="*/ 1344909 w 3898347"/>
              <a:gd name="connsiteY90" fmla="*/ 4237004 h 4256103"/>
              <a:gd name="connsiteX91" fmla="*/ 1298748 w 3898347"/>
              <a:gd name="connsiteY91" fmla="*/ 4241669 h 4256103"/>
              <a:gd name="connsiteX92" fmla="*/ 1251302 w 3898347"/>
              <a:gd name="connsiteY92" fmla="*/ 4232513 h 4256103"/>
              <a:gd name="connsiteX93" fmla="*/ 1216643 w 3898347"/>
              <a:gd name="connsiteY93" fmla="*/ 4229828 h 4256103"/>
              <a:gd name="connsiteX94" fmla="*/ 1214101 w 3898347"/>
              <a:gd name="connsiteY94" fmla="*/ 4231991 h 4256103"/>
              <a:gd name="connsiteX95" fmla="*/ 1203193 w 3898347"/>
              <a:gd name="connsiteY95" fmla="*/ 4232867 h 4256103"/>
              <a:gd name="connsiteX96" fmla="*/ 1201049 w 3898347"/>
              <a:gd name="connsiteY96" fmla="*/ 4242842 h 4256103"/>
              <a:gd name="connsiteX97" fmla="*/ 1185298 w 3898347"/>
              <a:gd name="connsiteY97" fmla="*/ 4251133 h 4256103"/>
              <a:gd name="connsiteX98" fmla="*/ 1164955 w 3898347"/>
              <a:gd name="connsiteY98" fmla="*/ 4250027 h 4256103"/>
              <a:gd name="connsiteX99" fmla="*/ 1067357 w 3898347"/>
              <a:gd name="connsiteY99" fmla="*/ 4233908 h 4256103"/>
              <a:gd name="connsiteX100" fmla="*/ 1009492 w 3898347"/>
              <a:gd name="connsiteY100" fmla="*/ 4230455 h 4256103"/>
              <a:gd name="connsiteX101" fmla="*/ 988345 w 3898347"/>
              <a:gd name="connsiteY101" fmla="*/ 4238880 h 4256103"/>
              <a:gd name="connsiteX102" fmla="*/ 958251 w 3898347"/>
              <a:gd name="connsiteY102" fmla="*/ 4244100 h 4256103"/>
              <a:gd name="connsiteX103" fmla="*/ 899207 w 3898347"/>
              <a:gd name="connsiteY103" fmla="*/ 4247688 h 4256103"/>
              <a:gd name="connsiteX104" fmla="*/ 837706 w 3898347"/>
              <a:gd name="connsiteY104" fmla="*/ 4245528 h 4256103"/>
              <a:gd name="connsiteX105" fmla="*/ 778474 w 3898347"/>
              <a:gd name="connsiteY105" fmla="*/ 4235526 h 4256103"/>
              <a:gd name="connsiteX106" fmla="*/ 774418 w 3898347"/>
              <a:gd name="connsiteY106" fmla="*/ 4242583 h 4256103"/>
              <a:gd name="connsiteX107" fmla="*/ 737705 w 3898347"/>
              <a:gd name="connsiteY107" fmla="*/ 4238891 h 4256103"/>
              <a:gd name="connsiteX108" fmla="*/ 641839 w 3898347"/>
              <a:gd name="connsiteY108" fmla="*/ 4211160 h 4256103"/>
              <a:gd name="connsiteX109" fmla="*/ 558105 w 3898347"/>
              <a:gd name="connsiteY109" fmla="*/ 4191218 h 4256103"/>
              <a:gd name="connsiteX110" fmla="*/ 515682 w 3898347"/>
              <a:gd name="connsiteY110" fmla="*/ 4193696 h 4256103"/>
              <a:gd name="connsiteX111" fmla="*/ 467082 w 3898347"/>
              <a:gd name="connsiteY111" fmla="*/ 4185616 h 4256103"/>
              <a:gd name="connsiteX112" fmla="*/ 437646 w 3898347"/>
              <a:gd name="connsiteY112" fmla="*/ 4212658 h 4256103"/>
              <a:gd name="connsiteX113" fmla="*/ 402271 w 3898347"/>
              <a:gd name="connsiteY113" fmla="*/ 4212774 h 4256103"/>
              <a:gd name="connsiteX114" fmla="*/ 384907 w 3898347"/>
              <a:gd name="connsiteY114" fmla="*/ 4201195 h 4256103"/>
              <a:gd name="connsiteX115" fmla="*/ 337154 w 3898347"/>
              <a:gd name="connsiteY115" fmla="*/ 4206136 h 4256103"/>
              <a:gd name="connsiteX116" fmla="*/ 298662 w 3898347"/>
              <a:gd name="connsiteY116" fmla="*/ 4211227 h 4256103"/>
              <a:gd name="connsiteX117" fmla="*/ 265740 w 3898347"/>
              <a:gd name="connsiteY117" fmla="*/ 4213623 h 4256103"/>
              <a:gd name="connsiteX118" fmla="*/ 176403 w 3898347"/>
              <a:gd name="connsiteY118" fmla="*/ 4227393 h 4256103"/>
              <a:gd name="connsiteX119" fmla="*/ 82528 w 3898347"/>
              <a:gd name="connsiteY119" fmla="*/ 4243774 h 4256103"/>
              <a:gd name="connsiteX120" fmla="*/ 19464 w 3898347"/>
              <a:gd name="connsiteY120" fmla="*/ 4256103 h 4256103"/>
              <a:gd name="connsiteX121" fmla="*/ 0 w 3898347"/>
              <a:gd name="connsiteY121" fmla="*/ 4221939 h 4256103"/>
              <a:gd name="connsiteX122" fmla="*/ 0 w 3898347"/>
              <a:gd name="connsiteY122" fmla="*/ 15850 h 4256103"/>
              <a:gd name="connsiteX123" fmla="*/ 3898347 w 3898347"/>
              <a:gd name="connsiteY123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803816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4213 h 4256103"/>
              <a:gd name="connsiteX85" fmla="*/ 1488914 w 3898347"/>
              <a:gd name="connsiteY85" fmla="*/ 4241772 h 4256103"/>
              <a:gd name="connsiteX86" fmla="*/ 1475364 w 3898347"/>
              <a:gd name="connsiteY86" fmla="*/ 4248364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803816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4213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803816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0924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803816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0924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777502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0924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16140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777502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0924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79157 w 3898347"/>
              <a:gd name="connsiteY2" fmla="*/ 3836240 h 4256103"/>
              <a:gd name="connsiteX3" fmla="*/ 3851953 w 3898347"/>
              <a:gd name="connsiteY3" fmla="*/ 3816140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777502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0924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</a:cxnLst>
            <a:rect l="l" t="t" r="r" b="b"/>
            <a:pathLst>
              <a:path w="3898347" h="4256103">
                <a:moveTo>
                  <a:pt x="3898347" y="0"/>
                </a:moveTo>
                <a:lnTo>
                  <a:pt x="3898347" y="3834445"/>
                </a:lnTo>
                <a:lnTo>
                  <a:pt x="3879157" y="3836240"/>
                </a:lnTo>
                <a:cubicBezTo>
                  <a:pt x="3885307" y="3798226"/>
                  <a:pt x="3856203" y="3861184"/>
                  <a:pt x="3851953" y="3816140"/>
                </a:cubicBezTo>
                <a:cubicBezTo>
                  <a:pt x="3846568" y="3817958"/>
                  <a:pt x="3841484" y="3807983"/>
                  <a:pt x="3836418" y="3811513"/>
                </a:cubicBezTo>
                <a:lnTo>
                  <a:pt x="3833758" y="3813341"/>
                </a:lnTo>
                <a:lnTo>
                  <a:pt x="3822673" y="3812913"/>
                </a:lnTo>
                <a:lnTo>
                  <a:pt x="3820104" y="3822466"/>
                </a:lnTo>
                <a:lnTo>
                  <a:pt x="3777502" y="3828757"/>
                </a:lnTo>
                <a:cubicBezTo>
                  <a:pt x="3762474" y="3827577"/>
                  <a:pt x="3742902" y="3817662"/>
                  <a:pt x="3729936" y="3815386"/>
                </a:cubicBezTo>
                <a:lnTo>
                  <a:pt x="3726018" y="3815100"/>
                </a:lnTo>
                <a:lnTo>
                  <a:pt x="3725413" y="3814615"/>
                </a:lnTo>
                <a:cubicBezTo>
                  <a:pt x="3721569" y="3812283"/>
                  <a:pt x="3717711" y="3810892"/>
                  <a:pt x="3713801" y="3811018"/>
                </a:cubicBezTo>
                <a:lnTo>
                  <a:pt x="3709087" y="3813195"/>
                </a:lnTo>
                <a:lnTo>
                  <a:pt x="3698038" y="3806182"/>
                </a:lnTo>
                <a:lnTo>
                  <a:pt x="3662227" y="3807761"/>
                </a:lnTo>
                <a:lnTo>
                  <a:pt x="3659872" y="3805524"/>
                </a:lnTo>
                <a:cubicBezTo>
                  <a:pt x="3654837" y="3800238"/>
                  <a:pt x="3649779" y="3795747"/>
                  <a:pt x="3643454" y="3794831"/>
                </a:cubicBezTo>
                <a:lnTo>
                  <a:pt x="3624789" y="3803185"/>
                </a:lnTo>
                <a:lnTo>
                  <a:pt x="3602327" y="3794616"/>
                </a:lnTo>
                <a:lnTo>
                  <a:pt x="3596645" y="3797108"/>
                </a:lnTo>
                <a:cubicBezTo>
                  <a:pt x="3586358" y="3794741"/>
                  <a:pt x="3572046" y="3779403"/>
                  <a:pt x="3574144" y="3795108"/>
                </a:cubicBezTo>
                <a:lnTo>
                  <a:pt x="3562310" y="3787534"/>
                </a:lnTo>
                <a:lnTo>
                  <a:pt x="3551635" y="3797705"/>
                </a:lnTo>
                <a:lnTo>
                  <a:pt x="3542668" y="3803283"/>
                </a:lnTo>
                <a:lnTo>
                  <a:pt x="3533033" y="3799071"/>
                </a:lnTo>
                <a:lnTo>
                  <a:pt x="3521726" y="3804691"/>
                </a:lnTo>
                <a:lnTo>
                  <a:pt x="3520080" y="3805210"/>
                </a:lnTo>
                <a:lnTo>
                  <a:pt x="3508491" y="3797398"/>
                </a:lnTo>
                <a:lnTo>
                  <a:pt x="3503787" y="3797787"/>
                </a:lnTo>
                <a:lnTo>
                  <a:pt x="3492165" y="3799887"/>
                </a:lnTo>
                <a:cubicBezTo>
                  <a:pt x="3486252" y="3801787"/>
                  <a:pt x="3479649" y="3804176"/>
                  <a:pt x="3472233" y="3805682"/>
                </a:cubicBezTo>
                <a:lnTo>
                  <a:pt x="3465921" y="3805814"/>
                </a:lnTo>
                <a:lnTo>
                  <a:pt x="3455541" y="3815505"/>
                </a:lnTo>
                <a:lnTo>
                  <a:pt x="3429027" y="3816906"/>
                </a:lnTo>
                <a:cubicBezTo>
                  <a:pt x="3408521" y="3817753"/>
                  <a:pt x="3388898" y="3819475"/>
                  <a:pt x="3369507" y="3825563"/>
                </a:cubicBezTo>
                <a:cubicBezTo>
                  <a:pt x="3353730" y="3819534"/>
                  <a:pt x="3338870" y="3818175"/>
                  <a:pt x="3324491" y="3832006"/>
                </a:cubicBezTo>
                <a:cubicBezTo>
                  <a:pt x="3281706" y="3833409"/>
                  <a:pt x="3271319" y="3817569"/>
                  <a:pt x="3244235" y="3834376"/>
                </a:cubicBezTo>
                <a:cubicBezTo>
                  <a:pt x="3236206" y="3826142"/>
                  <a:pt x="3230700" y="3821848"/>
                  <a:pt x="3226507" y="3820131"/>
                </a:cubicBezTo>
                <a:cubicBezTo>
                  <a:pt x="3213924" y="3814979"/>
                  <a:pt x="3213172" y="3833011"/>
                  <a:pt x="3191688" y="3837359"/>
                </a:cubicBezTo>
                <a:cubicBezTo>
                  <a:pt x="3168723" y="3844588"/>
                  <a:pt x="3175642" y="3846041"/>
                  <a:pt x="3153779" y="3848439"/>
                </a:cubicBezTo>
                <a:cubicBezTo>
                  <a:pt x="3136862" y="3851385"/>
                  <a:pt x="3115876" y="3855158"/>
                  <a:pt x="3090188" y="3855036"/>
                </a:cubicBezTo>
                <a:cubicBezTo>
                  <a:pt x="3066058" y="3880979"/>
                  <a:pt x="3059981" y="3849823"/>
                  <a:pt x="3031422" y="3858298"/>
                </a:cubicBezTo>
                <a:cubicBezTo>
                  <a:pt x="3017157" y="3868236"/>
                  <a:pt x="3007595" y="3870098"/>
                  <a:pt x="2996288" y="3860020"/>
                </a:cubicBezTo>
                <a:cubicBezTo>
                  <a:pt x="2930242" y="3908295"/>
                  <a:pt x="2959927" y="3862932"/>
                  <a:pt x="2901661" y="3882243"/>
                </a:cubicBezTo>
                <a:cubicBezTo>
                  <a:pt x="2863654" y="3897291"/>
                  <a:pt x="2822551" y="3908676"/>
                  <a:pt x="2782141" y="3932983"/>
                </a:cubicBezTo>
                <a:lnTo>
                  <a:pt x="2749597" y="3956746"/>
                </a:lnTo>
                <a:lnTo>
                  <a:pt x="2730493" y="3955236"/>
                </a:lnTo>
                <a:lnTo>
                  <a:pt x="2707507" y="3947771"/>
                </a:lnTo>
                <a:lnTo>
                  <a:pt x="2701937" y="3950565"/>
                </a:lnTo>
                <a:cubicBezTo>
                  <a:pt x="2691594" y="3948746"/>
                  <a:pt x="2676749" y="3934159"/>
                  <a:pt x="2679435" y="3949768"/>
                </a:cubicBezTo>
                <a:lnTo>
                  <a:pt x="2667352" y="3942821"/>
                </a:lnTo>
                <a:lnTo>
                  <a:pt x="2657096" y="3953571"/>
                </a:lnTo>
                <a:cubicBezTo>
                  <a:pt x="2656117" y="3956261"/>
                  <a:pt x="2655464" y="3959177"/>
                  <a:pt x="2655161" y="3962216"/>
                </a:cubicBezTo>
                <a:lnTo>
                  <a:pt x="2638604" y="3955936"/>
                </a:lnTo>
                <a:lnTo>
                  <a:pt x="2626185" y="3962937"/>
                </a:lnTo>
                <a:lnTo>
                  <a:pt x="2614077" y="3955576"/>
                </a:lnTo>
                <a:lnTo>
                  <a:pt x="2609403" y="3956215"/>
                </a:lnTo>
                <a:lnTo>
                  <a:pt x="2597896" y="3958939"/>
                </a:lnTo>
                <a:cubicBezTo>
                  <a:pt x="2592077" y="3961159"/>
                  <a:pt x="2585584" y="3963907"/>
                  <a:pt x="2578251" y="3965812"/>
                </a:cubicBezTo>
                <a:lnTo>
                  <a:pt x="2571961" y="3966278"/>
                </a:lnTo>
                <a:lnTo>
                  <a:pt x="2559399" y="3979193"/>
                </a:lnTo>
                <a:cubicBezTo>
                  <a:pt x="2550305" y="3989010"/>
                  <a:pt x="2543019" y="3995469"/>
                  <a:pt x="2533560" y="3988160"/>
                </a:cubicBezTo>
                <a:cubicBezTo>
                  <a:pt x="2526682" y="3994363"/>
                  <a:pt x="2521563" y="4007257"/>
                  <a:pt x="2515299" y="4016867"/>
                </a:cubicBezTo>
                <a:lnTo>
                  <a:pt x="2513423" y="4018759"/>
                </a:lnTo>
                <a:lnTo>
                  <a:pt x="2482991" y="4012935"/>
                </a:lnTo>
                <a:cubicBezTo>
                  <a:pt x="2469558" y="4010479"/>
                  <a:pt x="2456714" y="4010658"/>
                  <a:pt x="2446940" y="4021172"/>
                </a:cubicBezTo>
                <a:cubicBezTo>
                  <a:pt x="2445490" y="4004762"/>
                  <a:pt x="2418263" y="4035043"/>
                  <a:pt x="2404883" y="4024808"/>
                </a:cubicBezTo>
                <a:cubicBezTo>
                  <a:pt x="2395527" y="4015768"/>
                  <a:pt x="2385089" y="4022846"/>
                  <a:pt x="2373894" y="4023827"/>
                </a:cubicBezTo>
                <a:cubicBezTo>
                  <a:pt x="2360273" y="4016866"/>
                  <a:pt x="2310801" y="4031114"/>
                  <a:pt x="2297080" y="4040841"/>
                </a:cubicBezTo>
                <a:cubicBezTo>
                  <a:pt x="2262890" y="4074342"/>
                  <a:pt x="2198735" y="4051487"/>
                  <a:pt x="2170615" y="4077196"/>
                </a:cubicBezTo>
                <a:cubicBezTo>
                  <a:pt x="2161158" y="4081087"/>
                  <a:pt x="2152190" y="4082780"/>
                  <a:pt x="2143580" y="4083102"/>
                </a:cubicBezTo>
                <a:lnTo>
                  <a:pt x="2119893" y="4080874"/>
                </a:lnTo>
                <a:lnTo>
                  <a:pt x="2114008" y="4073996"/>
                </a:lnTo>
                <a:lnTo>
                  <a:pt x="2099067" y="4076068"/>
                </a:lnTo>
                <a:lnTo>
                  <a:pt x="2095000" y="4075096"/>
                </a:lnTo>
                <a:cubicBezTo>
                  <a:pt x="2087230" y="4073204"/>
                  <a:pt x="2079536" y="4071577"/>
                  <a:pt x="2071767" y="4071044"/>
                </a:cubicBezTo>
                <a:cubicBezTo>
                  <a:pt x="2077287" y="4106066"/>
                  <a:pt x="2006612" y="4072253"/>
                  <a:pt x="2024486" y="4100276"/>
                </a:cubicBezTo>
                <a:cubicBezTo>
                  <a:pt x="1982770" y="4103418"/>
                  <a:pt x="1990990" y="4145711"/>
                  <a:pt x="1944675" y="4121515"/>
                </a:cubicBezTo>
                <a:cubicBezTo>
                  <a:pt x="1876432" y="4151801"/>
                  <a:pt x="1796287" y="4126915"/>
                  <a:pt x="1739945" y="4171795"/>
                </a:cubicBezTo>
                <a:cubicBezTo>
                  <a:pt x="1680970" y="4182234"/>
                  <a:pt x="1693119" y="4173922"/>
                  <a:pt x="1662065" y="4184630"/>
                </a:cubicBezTo>
                <a:cubicBezTo>
                  <a:pt x="1658816" y="4205398"/>
                  <a:pt x="1624608" y="4174561"/>
                  <a:pt x="1595989" y="4193679"/>
                </a:cubicBezTo>
                <a:lnTo>
                  <a:pt x="1559231" y="4195932"/>
                </a:lnTo>
                <a:lnTo>
                  <a:pt x="1537197" y="4209468"/>
                </a:lnTo>
                <a:cubicBezTo>
                  <a:pt x="1524267" y="4212789"/>
                  <a:pt x="1508603" y="4203060"/>
                  <a:pt x="1508787" y="4230924"/>
                </a:cubicBezTo>
                <a:cubicBezTo>
                  <a:pt x="1500688" y="4227785"/>
                  <a:pt x="1493126" y="4234837"/>
                  <a:pt x="1488914" y="4241772"/>
                </a:cubicBezTo>
                <a:cubicBezTo>
                  <a:pt x="1483344" y="4244130"/>
                  <a:pt x="1472963" y="4244323"/>
                  <a:pt x="1465497" y="4245075"/>
                </a:cubicBezTo>
                <a:lnTo>
                  <a:pt x="1444118" y="4246285"/>
                </a:lnTo>
                <a:lnTo>
                  <a:pt x="1405326" y="4248391"/>
                </a:lnTo>
                <a:cubicBezTo>
                  <a:pt x="1362233" y="4238681"/>
                  <a:pt x="1386645" y="4253541"/>
                  <a:pt x="1344909" y="4237004"/>
                </a:cubicBezTo>
                <a:cubicBezTo>
                  <a:pt x="1319660" y="4278048"/>
                  <a:pt x="1328465" y="4235908"/>
                  <a:pt x="1298748" y="4241669"/>
                </a:cubicBezTo>
                <a:cubicBezTo>
                  <a:pt x="1303263" y="4202446"/>
                  <a:pt x="1257287" y="4277634"/>
                  <a:pt x="1251302" y="4232513"/>
                </a:cubicBezTo>
                <a:cubicBezTo>
                  <a:pt x="1246083" y="4234987"/>
                  <a:pt x="1221483" y="4225653"/>
                  <a:pt x="1216643" y="4229828"/>
                </a:cubicBezTo>
                <a:lnTo>
                  <a:pt x="1214101" y="4231991"/>
                </a:lnTo>
                <a:lnTo>
                  <a:pt x="1203193" y="4232867"/>
                </a:lnTo>
                <a:lnTo>
                  <a:pt x="1201049" y="4242842"/>
                </a:lnTo>
                <a:lnTo>
                  <a:pt x="1185298" y="4251133"/>
                </a:lnTo>
                <a:cubicBezTo>
                  <a:pt x="1179255" y="4252733"/>
                  <a:pt x="1172580" y="4252698"/>
                  <a:pt x="1164955" y="4250027"/>
                </a:cubicBezTo>
                <a:cubicBezTo>
                  <a:pt x="1138322" y="4224376"/>
                  <a:pt x="1100363" y="4267890"/>
                  <a:pt x="1067357" y="4233908"/>
                </a:cubicBezTo>
                <a:cubicBezTo>
                  <a:pt x="1055150" y="4224918"/>
                  <a:pt x="1016960" y="4218576"/>
                  <a:pt x="1009492" y="4230455"/>
                </a:cubicBezTo>
                <a:cubicBezTo>
                  <a:pt x="1001480" y="4231829"/>
                  <a:pt x="992281" y="4225396"/>
                  <a:pt x="988345" y="4238880"/>
                </a:cubicBezTo>
                <a:cubicBezTo>
                  <a:pt x="981958" y="4254801"/>
                  <a:pt x="954663" y="4223227"/>
                  <a:pt x="958251" y="4244100"/>
                </a:cubicBezTo>
                <a:cubicBezTo>
                  <a:pt x="938858" y="4222336"/>
                  <a:pt x="915951" y="4241975"/>
                  <a:pt x="899207" y="4247688"/>
                </a:cubicBezTo>
                <a:cubicBezTo>
                  <a:pt x="884002" y="4226854"/>
                  <a:pt x="873981" y="4247833"/>
                  <a:pt x="837706" y="4245528"/>
                </a:cubicBezTo>
                <a:cubicBezTo>
                  <a:pt x="821001" y="4221598"/>
                  <a:pt x="809746" y="4268977"/>
                  <a:pt x="778474" y="4235526"/>
                </a:cubicBezTo>
                <a:cubicBezTo>
                  <a:pt x="777421" y="4238161"/>
                  <a:pt x="776057" y="4240538"/>
                  <a:pt x="774418" y="4242583"/>
                </a:cubicBezTo>
                <a:cubicBezTo>
                  <a:pt x="764902" y="4254463"/>
                  <a:pt x="748468" y="4252810"/>
                  <a:pt x="737705" y="4238891"/>
                </a:cubicBezTo>
                <a:cubicBezTo>
                  <a:pt x="688302" y="4193107"/>
                  <a:pt x="682485" y="4224501"/>
                  <a:pt x="641839" y="4211160"/>
                </a:cubicBezTo>
                <a:cubicBezTo>
                  <a:pt x="596156" y="4200529"/>
                  <a:pt x="617273" y="4236299"/>
                  <a:pt x="558105" y="4191218"/>
                </a:cubicBezTo>
                <a:cubicBezTo>
                  <a:pt x="553107" y="4206459"/>
                  <a:pt x="528323" y="4202818"/>
                  <a:pt x="515682" y="4193696"/>
                </a:cubicBezTo>
                <a:cubicBezTo>
                  <a:pt x="493567" y="4189726"/>
                  <a:pt x="491022" y="4212483"/>
                  <a:pt x="467082" y="4185616"/>
                </a:cubicBezTo>
                <a:cubicBezTo>
                  <a:pt x="472585" y="4207692"/>
                  <a:pt x="425896" y="4188982"/>
                  <a:pt x="437646" y="4212658"/>
                </a:cubicBezTo>
                <a:cubicBezTo>
                  <a:pt x="424682" y="4230622"/>
                  <a:pt x="415313" y="4197369"/>
                  <a:pt x="402271" y="4212774"/>
                </a:cubicBezTo>
                <a:cubicBezTo>
                  <a:pt x="386486" y="4214846"/>
                  <a:pt x="402806" y="4204907"/>
                  <a:pt x="384907" y="4201195"/>
                </a:cubicBezTo>
                <a:cubicBezTo>
                  <a:pt x="363484" y="4200591"/>
                  <a:pt x="360732" y="4185695"/>
                  <a:pt x="337154" y="4206136"/>
                </a:cubicBezTo>
                <a:cubicBezTo>
                  <a:pt x="313728" y="4191390"/>
                  <a:pt x="328632" y="4203044"/>
                  <a:pt x="298662" y="4211227"/>
                </a:cubicBezTo>
                <a:cubicBezTo>
                  <a:pt x="284852" y="4197257"/>
                  <a:pt x="274958" y="4202411"/>
                  <a:pt x="265740" y="4213623"/>
                </a:cubicBezTo>
                <a:cubicBezTo>
                  <a:pt x="235520" y="4207388"/>
                  <a:pt x="209548" y="4223241"/>
                  <a:pt x="176403" y="4227393"/>
                </a:cubicBezTo>
                <a:cubicBezTo>
                  <a:pt x="138304" y="4239982"/>
                  <a:pt x="110954" y="4232182"/>
                  <a:pt x="82528" y="4243774"/>
                </a:cubicBezTo>
                <a:cubicBezTo>
                  <a:pt x="48751" y="4221865"/>
                  <a:pt x="39523" y="4251971"/>
                  <a:pt x="19464" y="4256103"/>
                </a:cubicBezTo>
                <a:lnTo>
                  <a:pt x="0" y="4221939"/>
                </a:lnTo>
                <a:lnTo>
                  <a:pt x="0" y="15850"/>
                </a:lnTo>
                <a:lnTo>
                  <a:pt x="3898347" y="0"/>
                </a:lnTo>
                <a:close/>
              </a:path>
            </a:pathLst>
          </a:custGeom>
          <a:solidFill>
            <a:srgbClr val="82766A">
              <a:alpha val="15000"/>
            </a:srgb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9" name="Título 1">
            <a:extLst>
              <a:ext uri="{FF2B5EF4-FFF2-40B4-BE49-F238E27FC236}">
                <a16:creationId xmlns:a16="http://schemas.microsoft.com/office/drawing/2014/main" id="{EF0BD4D2-E1C2-4DE1-9F9F-E7C0F4E382C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7314" y="1264810"/>
            <a:ext cx="3106271" cy="2754850"/>
          </a:xfrm>
        </p:spPr>
        <p:txBody>
          <a:bodyPr vert="horz" lIns="91440" tIns="45720" rIns="91440" bIns="45720" rtlCol="0" anchor="b">
            <a:normAutofit fontScale="90000"/>
          </a:bodyPr>
          <a:lstStyle/>
          <a:p>
            <a:pPr algn="ctr"/>
            <a:r>
              <a:rPr lang="sv-SE" sz="3600" b="1" dirty="0">
                <a:solidFill>
                  <a:schemeClr val="tx1">
                    <a:lumMod val="85000"/>
                    <a:lumOff val="15000"/>
                  </a:schemeClr>
                </a:solidFill>
              </a:rPr>
              <a:t>Zaborraren % 80 gure kontsumotik dator: bai, bai! gure eguneroko bizitza</a:t>
            </a:r>
            <a:endParaRPr lang="en-US" sz="3600" b="1" dirty="0">
              <a:solidFill>
                <a:schemeClr val="tx1">
                  <a:lumMod val="85000"/>
                  <a:lumOff val="15000"/>
                </a:schemeClr>
              </a:solidFill>
              <a:ea typeface="Calibri Light"/>
              <a:cs typeface="Calibri Light"/>
            </a:endParaRPr>
          </a:p>
        </p:txBody>
      </p:sp>
      <p:sp>
        <p:nvSpPr>
          <p:cNvPr id="25" name="Rectangle 6">
            <a:extLst>
              <a:ext uri="{FF2B5EF4-FFF2-40B4-BE49-F238E27FC236}">
                <a16:creationId xmlns:a16="http://schemas.microsoft.com/office/drawing/2014/main" id="{DDCE5572-4319-4D42-813F-C8C69C08CAA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 rot="21394542">
            <a:off x="1791736" y="491177"/>
            <a:ext cx="1149890" cy="407804"/>
          </a:xfrm>
          <a:custGeom>
            <a:avLst/>
            <a:gdLst>
              <a:gd name="connsiteX0" fmla="*/ 0 w 2142503"/>
              <a:gd name="connsiteY0" fmla="*/ 0 h 571500"/>
              <a:gd name="connsiteX1" fmla="*/ 2142503 w 2142503"/>
              <a:gd name="connsiteY1" fmla="*/ 0 h 571500"/>
              <a:gd name="connsiteX2" fmla="*/ 2142503 w 2142503"/>
              <a:gd name="connsiteY2" fmla="*/ 571500 h 571500"/>
              <a:gd name="connsiteX3" fmla="*/ 0 w 2142503"/>
              <a:gd name="connsiteY3" fmla="*/ 571500 h 571500"/>
              <a:gd name="connsiteX4" fmla="*/ 0 w 2142503"/>
              <a:gd name="connsiteY4" fmla="*/ 0 h 571500"/>
              <a:gd name="connsiteX0" fmla="*/ 0 w 2142503"/>
              <a:gd name="connsiteY0" fmla="*/ 0 h 582145"/>
              <a:gd name="connsiteX1" fmla="*/ 2142503 w 2142503"/>
              <a:gd name="connsiteY1" fmla="*/ 0 h 582145"/>
              <a:gd name="connsiteX2" fmla="*/ 2142503 w 2142503"/>
              <a:gd name="connsiteY2" fmla="*/ 571500 h 582145"/>
              <a:gd name="connsiteX3" fmla="*/ 2050917 w 2142503"/>
              <a:gd name="connsiteY3" fmla="*/ 582088 h 582145"/>
              <a:gd name="connsiteX4" fmla="*/ 0 w 2142503"/>
              <a:gd name="connsiteY4" fmla="*/ 571500 h 582145"/>
              <a:gd name="connsiteX5" fmla="*/ 0 w 2142503"/>
              <a:gd name="connsiteY5" fmla="*/ 0 h 582145"/>
              <a:gd name="connsiteX0" fmla="*/ 0 w 2159832"/>
              <a:gd name="connsiteY0" fmla="*/ 0 h 582145"/>
              <a:gd name="connsiteX1" fmla="*/ 2142503 w 2159832"/>
              <a:gd name="connsiteY1" fmla="*/ 0 h 582145"/>
              <a:gd name="connsiteX2" fmla="*/ 2159829 w 2159832"/>
              <a:gd name="connsiteY2" fmla="*/ 96526 h 582145"/>
              <a:gd name="connsiteX3" fmla="*/ 2142503 w 2159832"/>
              <a:gd name="connsiteY3" fmla="*/ 571500 h 582145"/>
              <a:gd name="connsiteX4" fmla="*/ 2050917 w 2159832"/>
              <a:gd name="connsiteY4" fmla="*/ 582088 h 582145"/>
              <a:gd name="connsiteX5" fmla="*/ 0 w 2159832"/>
              <a:gd name="connsiteY5" fmla="*/ 571500 h 582145"/>
              <a:gd name="connsiteX6" fmla="*/ 0 w 2159832"/>
              <a:gd name="connsiteY6" fmla="*/ 0 h 582145"/>
              <a:gd name="connsiteX0" fmla="*/ 0 w 2159832"/>
              <a:gd name="connsiteY0" fmla="*/ 12386 h 594531"/>
              <a:gd name="connsiteX1" fmla="*/ 67826 w 2159832"/>
              <a:gd name="connsiteY1" fmla="*/ 0 h 594531"/>
              <a:gd name="connsiteX2" fmla="*/ 2142503 w 2159832"/>
              <a:gd name="connsiteY2" fmla="*/ 12386 h 594531"/>
              <a:gd name="connsiteX3" fmla="*/ 2159829 w 2159832"/>
              <a:gd name="connsiteY3" fmla="*/ 108912 h 594531"/>
              <a:gd name="connsiteX4" fmla="*/ 2142503 w 2159832"/>
              <a:gd name="connsiteY4" fmla="*/ 583886 h 594531"/>
              <a:gd name="connsiteX5" fmla="*/ 2050917 w 2159832"/>
              <a:gd name="connsiteY5" fmla="*/ 594474 h 594531"/>
              <a:gd name="connsiteX6" fmla="*/ 0 w 2159832"/>
              <a:gd name="connsiteY6" fmla="*/ 583886 h 594531"/>
              <a:gd name="connsiteX7" fmla="*/ 0 w 2159832"/>
              <a:gd name="connsiteY7" fmla="*/ 12386 h 594531"/>
              <a:gd name="connsiteX0" fmla="*/ 0 w 2168908"/>
              <a:gd name="connsiteY0" fmla="*/ 26000 h 594531"/>
              <a:gd name="connsiteX1" fmla="*/ 76902 w 2168908"/>
              <a:gd name="connsiteY1" fmla="*/ 0 h 594531"/>
              <a:gd name="connsiteX2" fmla="*/ 2151579 w 2168908"/>
              <a:gd name="connsiteY2" fmla="*/ 12386 h 594531"/>
              <a:gd name="connsiteX3" fmla="*/ 2168905 w 2168908"/>
              <a:gd name="connsiteY3" fmla="*/ 108912 h 594531"/>
              <a:gd name="connsiteX4" fmla="*/ 2151579 w 2168908"/>
              <a:gd name="connsiteY4" fmla="*/ 583886 h 594531"/>
              <a:gd name="connsiteX5" fmla="*/ 2059993 w 2168908"/>
              <a:gd name="connsiteY5" fmla="*/ 594474 h 594531"/>
              <a:gd name="connsiteX6" fmla="*/ 9076 w 2168908"/>
              <a:gd name="connsiteY6" fmla="*/ 583886 h 594531"/>
              <a:gd name="connsiteX7" fmla="*/ 0 w 2168908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147197 w 2316105"/>
              <a:gd name="connsiteY0" fmla="*/ 26000 h 594531"/>
              <a:gd name="connsiteX1" fmla="*/ 224099 w 2316105"/>
              <a:gd name="connsiteY1" fmla="*/ 0 h 594531"/>
              <a:gd name="connsiteX2" fmla="*/ 2298776 w 2316105"/>
              <a:gd name="connsiteY2" fmla="*/ 12386 h 594531"/>
              <a:gd name="connsiteX3" fmla="*/ 2316102 w 2316105"/>
              <a:gd name="connsiteY3" fmla="*/ 108912 h 594531"/>
              <a:gd name="connsiteX4" fmla="*/ 2298776 w 2316105"/>
              <a:gd name="connsiteY4" fmla="*/ 583886 h 594531"/>
              <a:gd name="connsiteX5" fmla="*/ 2207190 w 2316105"/>
              <a:gd name="connsiteY5" fmla="*/ 594474 h 594531"/>
              <a:gd name="connsiteX6" fmla="*/ 156273 w 2316105"/>
              <a:gd name="connsiteY6" fmla="*/ 583886 h 594531"/>
              <a:gd name="connsiteX7" fmla="*/ 142416 w 2316105"/>
              <a:gd name="connsiteY7" fmla="*/ 235975 h 594531"/>
              <a:gd name="connsiteX8" fmla="*/ 147197 w 2316105"/>
              <a:gd name="connsiteY8" fmla="*/ 26000 h 594531"/>
              <a:gd name="connsiteX0" fmla="*/ 154684 w 2323592"/>
              <a:gd name="connsiteY0" fmla="*/ 26000 h 594531"/>
              <a:gd name="connsiteX1" fmla="*/ 231586 w 2323592"/>
              <a:gd name="connsiteY1" fmla="*/ 0 h 594531"/>
              <a:gd name="connsiteX2" fmla="*/ 2306263 w 2323592"/>
              <a:gd name="connsiteY2" fmla="*/ 12386 h 594531"/>
              <a:gd name="connsiteX3" fmla="*/ 2323589 w 2323592"/>
              <a:gd name="connsiteY3" fmla="*/ 108912 h 594531"/>
              <a:gd name="connsiteX4" fmla="*/ 2306263 w 2323592"/>
              <a:gd name="connsiteY4" fmla="*/ 583886 h 594531"/>
              <a:gd name="connsiteX5" fmla="*/ 2214677 w 2323592"/>
              <a:gd name="connsiteY5" fmla="*/ 594474 h 594531"/>
              <a:gd name="connsiteX6" fmla="*/ 163760 w 2323592"/>
              <a:gd name="connsiteY6" fmla="*/ 583886 h 594531"/>
              <a:gd name="connsiteX7" fmla="*/ 158979 w 2323592"/>
              <a:gd name="connsiteY7" fmla="*/ 403879 h 594531"/>
              <a:gd name="connsiteX8" fmla="*/ 149903 w 2323592"/>
              <a:gd name="connsiteY8" fmla="*/ 235975 h 594531"/>
              <a:gd name="connsiteX9" fmla="*/ 154684 w 2323592"/>
              <a:gd name="connsiteY9" fmla="*/ 26000 h 594531"/>
              <a:gd name="connsiteX0" fmla="*/ 13665 w 2182573"/>
              <a:gd name="connsiteY0" fmla="*/ 26000 h 594531"/>
              <a:gd name="connsiteX1" fmla="*/ 90567 w 2182573"/>
              <a:gd name="connsiteY1" fmla="*/ 0 h 594531"/>
              <a:gd name="connsiteX2" fmla="*/ 2165244 w 2182573"/>
              <a:gd name="connsiteY2" fmla="*/ 12386 h 594531"/>
              <a:gd name="connsiteX3" fmla="*/ 2182570 w 2182573"/>
              <a:gd name="connsiteY3" fmla="*/ 108912 h 594531"/>
              <a:gd name="connsiteX4" fmla="*/ 2165244 w 2182573"/>
              <a:gd name="connsiteY4" fmla="*/ 583886 h 594531"/>
              <a:gd name="connsiteX5" fmla="*/ 2073658 w 2182573"/>
              <a:gd name="connsiteY5" fmla="*/ 594474 h 594531"/>
              <a:gd name="connsiteX6" fmla="*/ 22741 w 2182573"/>
              <a:gd name="connsiteY6" fmla="*/ 583886 h 594531"/>
              <a:gd name="connsiteX7" fmla="*/ 17960 w 2182573"/>
              <a:gd name="connsiteY7" fmla="*/ 403879 h 594531"/>
              <a:gd name="connsiteX8" fmla="*/ 8884 w 2182573"/>
              <a:gd name="connsiteY8" fmla="*/ 235975 h 594531"/>
              <a:gd name="connsiteX9" fmla="*/ 13665 w 2182573"/>
              <a:gd name="connsiteY9" fmla="*/ 26000 h 594531"/>
              <a:gd name="connsiteX0" fmla="*/ 13665 w 2202120"/>
              <a:gd name="connsiteY0" fmla="*/ 26000 h 594531"/>
              <a:gd name="connsiteX1" fmla="*/ 90567 w 2202120"/>
              <a:gd name="connsiteY1" fmla="*/ 0 h 594531"/>
              <a:gd name="connsiteX2" fmla="*/ 2165244 w 2202120"/>
              <a:gd name="connsiteY2" fmla="*/ 12386 h 594531"/>
              <a:gd name="connsiteX3" fmla="*/ 2182570 w 2202120"/>
              <a:gd name="connsiteY3" fmla="*/ 108912 h 594531"/>
              <a:gd name="connsiteX4" fmla="*/ 2192471 w 2202120"/>
              <a:gd name="connsiteY4" fmla="*/ 583886 h 594531"/>
              <a:gd name="connsiteX5" fmla="*/ 2073658 w 2202120"/>
              <a:gd name="connsiteY5" fmla="*/ 594474 h 594531"/>
              <a:gd name="connsiteX6" fmla="*/ 22741 w 2202120"/>
              <a:gd name="connsiteY6" fmla="*/ 583886 h 594531"/>
              <a:gd name="connsiteX7" fmla="*/ 17960 w 2202120"/>
              <a:gd name="connsiteY7" fmla="*/ 403879 h 594531"/>
              <a:gd name="connsiteX8" fmla="*/ 8884 w 2202120"/>
              <a:gd name="connsiteY8" fmla="*/ 235975 h 594531"/>
              <a:gd name="connsiteX9" fmla="*/ 13665 w 2202120"/>
              <a:gd name="connsiteY9" fmla="*/ 26000 h 594531"/>
              <a:gd name="connsiteX0" fmla="*/ 13665 w 2202036"/>
              <a:gd name="connsiteY0" fmla="*/ 26000 h 594531"/>
              <a:gd name="connsiteX1" fmla="*/ 90567 w 2202036"/>
              <a:gd name="connsiteY1" fmla="*/ 0 h 594531"/>
              <a:gd name="connsiteX2" fmla="*/ 2165244 w 2202036"/>
              <a:gd name="connsiteY2" fmla="*/ 12386 h 594531"/>
              <a:gd name="connsiteX3" fmla="*/ 2182570 w 2202036"/>
              <a:gd name="connsiteY3" fmla="*/ 108912 h 594531"/>
              <a:gd name="connsiteX4" fmla="*/ 2191645 w 2202036"/>
              <a:gd name="connsiteY4" fmla="*/ 422031 h 594531"/>
              <a:gd name="connsiteX5" fmla="*/ 2192471 w 2202036"/>
              <a:gd name="connsiteY5" fmla="*/ 583886 h 594531"/>
              <a:gd name="connsiteX6" fmla="*/ 2073658 w 2202036"/>
              <a:gd name="connsiteY6" fmla="*/ 594474 h 594531"/>
              <a:gd name="connsiteX7" fmla="*/ 22741 w 2202036"/>
              <a:gd name="connsiteY7" fmla="*/ 583886 h 594531"/>
              <a:gd name="connsiteX8" fmla="*/ 17960 w 2202036"/>
              <a:gd name="connsiteY8" fmla="*/ 403879 h 594531"/>
              <a:gd name="connsiteX9" fmla="*/ 8884 w 2202036"/>
              <a:gd name="connsiteY9" fmla="*/ 235975 h 594531"/>
              <a:gd name="connsiteX10" fmla="*/ 13665 w 2202036"/>
              <a:gd name="connsiteY10" fmla="*/ 26000 h 594531"/>
              <a:gd name="connsiteX0" fmla="*/ 142254 w 2330625"/>
              <a:gd name="connsiteY0" fmla="*/ 26000 h 594531"/>
              <a:gd name="connsiteX1" fmla="*/ 219156 w 2330625"/>
              <a:gd name="connsiteY1" fmla="*/ 0 h 594531"/>
              <a:gd name="connsiteX2" fmla="*/ 2293833 w 2330625"/>
              <a:gd name="connsiteY2" fmla="*/ 12386 h 594531"/>
              <a:gd name="connsiteX3" fmla="*/ 2311159 w 2330625"/>
              <a:gd name="connsiteY3" fmla="*/ 108912 h 594531"/>
              <a:gd name="connsiteX4" fmla="*/ 2320234 w 2330625"/>
              <a:gd name="connsiteY4" fmla="*/ 422031 h 594531"/>
              <a:gd name="connsiteX5" fmla="*/ 2321060 w 2330625"/>
              <a:gd name="connsiteY5" fmla="*/ 583886 h 594531"/>
              <a:gd name="connsiteX6" fmla="*/ 2202247 w 2330625"/>
              <a:gd name="connsiteY6" fmla="*/ 594474 h 594531"/>
              <a:gd name="connsiteX7" fmla="*/ 151330 w 2330625"/>
              <a:gd name="connsiteY7" fmla="*/ 583886 h 594531"/>
              <a:gd name="connsiteX8" fmla="*/ 155624 w 2330625"/>
              <a:gd name="connsiteY8" fmla="*/ 512790 h 594531"/>
              <a:gd name="connsiteX9" fmla="*/ 146549 w 2330625"/>
              <a:gd name="connsiteY9" fmla="*/ 403879 h 594531"/>
              <a:gd name="connsiteX10" fmla="*/ 137473 w 2330625"/>
              <a:gd name="connsiteY10" fmla="*/ 235975 h 594531"/>
              <a:gd name="connsiteX11" fmla="*/ 142254 w 2330625"/>
              <a:gd name="connsiteY11" fmla="*/ 26000 h 594531"/>
              <a:gd name="connsiteX0" fmla="*/ 13413 w 2201784"/>
              <a:gd name="connsiteY0" fmla="*/ 26000 h 594531"/>
              <a:gd name="connsiteX1" fmla="*/ 90315 w 2201784"/>
              <a:gd name="connsiteY1" fmla="*/ 0 h 594531"/>
              <a:gd name="connsiteX2" fmla="*/ 2164992 w 2201784"/>
              <a:gd name="connsiteY2" fmla="*/ 12386 h 594531"/>
              <a:gd name="connsiteX3" fmla="*/ 2182318 w 2201784"/>
              <a:gd name="connsiteY3" fmla="*/ 108912 h 594531"/>
              <a:gd name="connsiteX4" fmla="*/ 2191393 w 2201784"/>
              <a:gd name="connsiteY4" fmla="*/ 422031 h 594531"/>
              <a:gd name="connsiteX5" fmla="*/ 2192219 w 2201784"/>
              <a:gd name="connsiteY5" fmla="*/ 583886 h 594531"/>
              <a:gd name="connsiteX6" fmla="*/ 2073406 w 2201784"/>
              <a:gd name="connsiteY6" fmla="*/ 594474 h 594531"/>
              <a:gd name="connsiteX7" fmla="*/ 22489 w 2201784"/>
              <a:gd name="connsiteY7" fmla="*/ 583886 h 594531"/>
              <a:gd name="connsiteX8" fmla="*/ 26783 w 2201784"/>
              <a:gd name="connsiteY8" fmla="*/ 512790 h 594531"/>
              <a:gd name="connsiteX9" fmla="*/ 17708 w 2201784"/>
              <a:gd name="connsiteY9" fmla="*/ 403879 h 594531"/>
              <a:gd name="connsiteX10" fmla="*/ 8632 w 2201784"/>
              <a:gd name="connsiteY10" fmla="*/ 235975 h 594531"/>
              <a:gd name="connsiteX11" fmla="*/ 13413 w 2201784"/>
              <a:gd name="connsiteY11" fmla="*/ 26000 h 594531"/>
              <a:gd name="connsiteX0" fmla="*/ 13413 w 2201784"/>
              <a:gd name="connsiteY0" fmla="*/ 26000 h 594531"/>
              <a:gd name="connsiteX1" fmla="*/ 90315 w 2201784"/>
              <a:gd name="connsiteY1" fmla="*/ 0 h 594531"/>
              <a:gd name="connsiteX2" fmla="*/ 2170127 w 2201784"/>
              <a:gd name="connsiteY2" fmla="*/ 33245 h 594531"/>
              <a:gd name="connsiteX3" fmla="*/ 2182318 w 2201784"/>
              <a:gd name="connsiteY3" fmla="*/ 108912 h 594531"/>
              <a:gd name="connsiteX4" fmla="*/ 2191393 w 2201784"/>
              <a:gd name="connsiteY4" fmla="*/ 422031 h 594531"/>
              <a:gd name="connsiteX5" fmla="*/ 2192219 w 2201784"/>
              <a:gd name="connsiteY5" fmla="*/ 583886 h 594531"/>
              <a:gd name="connsiteX6" fmla="*/ 2073406 w 2201784"/>
              <a:gd name="connsiteY6" fmla="*/ 594474 h 594531"/>
              <a:gd name="connsiteX7" fmla="*/ 22489 w 2201784"/>
              <a:gd name="connsiteY7" fmla="*/ 583886 h 594531"/>
              <a:gd name="connsiteX8" fmla="*/ 26783 w 2201784"/>
              <a:gd name="connsiteY8" fmla="*/ 512790 h 594531"/>
              <a:gd name="connsiteX9" fmla="*/ 17708 w 2201784"/>
              <a:gd name="connsiteY9" fmla="*/ 403879 h 594531"/>
              <a:gd name="connsiteX10" fmla="*/ 8632 w 2201784"/>
              <a:gd name="connsiteY10" fmla="*/ 235975 h 594531"/>
              <a:gd name="connsiteX11" fmla="*/ 13413 w 2201784"/>
              <a:gd name="connsiteY11" fmla="*/ 26000 h 594531"/>
              <a:gd name="connsiteX0" fmla="*/ 13413 w 2201784"/>
              <a:gd name="connsiteY0" fmla="*/ 26000 h 594531"/>
              <a:gd name="connsiteX1" fmla="*/ 90315 w 2201784"/>
              <a:gd name="connsiteY1" fmla="*/ 0 h 594531"/>
              <a:gd name="connsiteX2" fmla="*/ 2170127 w 2201784"/>
              <a:gd name="connsiteY2" fmla="*/ 33245 h 594531"/>
              <a:gd name="connsiteX3" fmla="*/ 2182318 w 2201784"/>
              <a:gd name="connsiteY3" fmla="*/ 108912 h 594531"/>
              <a:gd name="connsiteX4" fmla="*/ 2191393 w 2201784"/>
              <a:gd name="connsiteY4" fmla="*/ 422031 h 594531"/>
              <a:gd name="connsiteX5" fmla="*/ 2192219 w 2201784"/>
              <a:gd name="connsiteY5" fmla="*/ 583886 h 594531"/>
              <a:gd name="connsiteX6" fmla="*/ 2073406 w 2201784"/>
              <a:gd name="connsiteY6" fmla="*/ 594474 h 594531"/>
              <a:gd name="connsiteX7" fmla="*/ 22489 w 2201784"/>
              <a:gd name="connsiteY7" fmla="*/ 583886 h 594531"/>
              <a:gd name="connsiteX8" fmla="*/ 26783 w 2201784"/>
              <a:gd name="connsiteY8" fmla="*/ 512790 h 594531"/>
              <a:gd name="connsiteX9" fmla="*/ 17708 w 2201784"/>
              <a:gd name="connsiteY9" fmla="*/ 403879 h 594531"/>
              <a:gd name="connsiteX10" fmla="*/ 8632 w 2201784"/>
              <a:gd name="connsiteY10" fmla="*/ 235975 h 594531"/>
              <a:gd name="connsiteX11" fmla="*/ 13413 w 2201784"/>
              <a:gd name="connsiteY11" fmla="*/ 26000 h 5945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201784" h="594531">
                <a:moveTo>
                  <a:pt x="13413" y="26000"/>
                </a:moveTo>
                <a:cubicBezTo>
                  <a:pt x="37534" y="24897"/>
                  <a:pt x="66194" y="1103"/>
                  <a:pt x="90315" y="0"/>
                </a:cubicBezTo>
                <a:cubicBezTo>
                  <a:pt x="781874" y="4129"/>
                  <a:pt x="1607589" y="24681"/>
                  <a:pt x="2170127" y="33245"/>
                </a:cubicBezTo>
                <a:cubicBezTo>
                  <a:pt x="2169852" y="63908"/>
                  <a:pt x="2182593" y="78249"/>
                  <a:pt x="2182318" y="108912"/>
                </a:cubicBezTo>
                <a:cubicBezTo>
                  <a:pt x="2188231" y="177186"/>
                  <a:pt x="2189743" y="342869"/>
                  <a:pt x="2191393" y="422031"/>
                </a:cubicBezTo>
                <a:cubicBezTo>
                  <a:pt x="2193043" y="501193"/>
                  <a:pt x="2213396" y="555146"/>
                  <a:pt x="2192219" y="583886"/>
                </a:cubicBezTo>
                <a:cubicBezTo>
                  <a:pt x="2172279" y="582877"/>
                  <a:pt x="2093346" y="595483"/>
                  <a:pt x="2073406" y="594474"/>
                </a:cubicBezTo>
                <a:lnTo>
                  <a:pt x="22489" y="583886"/>
                </a:lnTo>
                <a:cubicBezTo>
                  <a:pt x="5849" y="592962"/>
                  <a:pt x="27580" y="542791"/>
                  <a:pt x="26783" y="512790"/>
                </a:cubicBezTo>
                <a:cubicBezTo>
                  <a:pt x="25986" y="482789"/>
                  <a:pt x="18464" y="450015"/>
                  <a:pt x="17708" y="403879"/>
                </a:cubicBezTo>
                <a:cubicBezTo>
                  <a:pt x="16952" y="357743"/>
                  <a:pt x="-14855" y="308787"/>
                  <a:pt x="8632" y="235975"/>
                </a:cubicBezTo>
                <a:cubicBezTo>
                  <a:pt x="7119" y="142994"/>
                  <a:pt x="-201" y="65329"/>
                  <a:pt x="13413" y="26000"/>
                </a:cubicBezTo>
                <a:close/>
              </a:path>
            </a:pathLst>
          </a:custGeom>
          <a:solidFill>
            <a:srgbClr val="D9D4D0">
              <a:alpha val="50000"/>
            </a:srgbClr>
          </a:solidFill>
          <a:ln>
            <a:noFill/>
          </a:ln>
          <a:effectLst>
            <a:softEdge rad="635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6580480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 advClick="0"/>
    </mc:Choice>
    <mc:Fallback xmlns="">
      <p:transition advClick="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4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</p:bld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>
            <a:extLst>
              <a:ext uri="{FF2B5EF4-FFF2-40B4-BE49-F238E27FC236}">
                <a16:creationId xmlns:a16="http://schemas.microsoft.com/office/drawing/2014/main" id="{F387B363-A841-25CA-F0E5-49EE1B8ED26F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0887" y="-3803"/>
            <a:ext cx="12148457" cy="6865604"/>
          </a:xfrm>
          <a:prstGeom prst="rect">
            <a:avLst/>
          </a:prstGeom>
        </p:spPr>
      </p:pic>
      <p:grpSp>
        <p:nvGrpSpPr>
          <p:cNvPr id="5" name="Group 4">
            <a:extLst>
              <a:ext uri="{FF2B5EF4-FFF2-40B4-BE49-F238E27FC236}">
                <a16:creationId xmlns:a16="http://schemas.microsoft.com/office/drawing/2014/main" id="{27CA213F-4F6A-661F-BE1B-E8A930C9CE00}"/>
              </a:ext>
            </a:extLst>
          </p:cNvPr>
          <p:cNvGrpSpPr/>
          <p:nvPr/>
        </p:nvGrpSpPr>
        <p:grpSpPr>
          <a:xfrm>
            <a:off x="32656" y="602452"/>
            <a:ext cx="11941055" cy="2323879"/>
            <a:chOff x="-228601" y="1691023"/>
            <a:chExt cx="11941055" cy="2323879"/>
          </a:xfrm>
        </p:grpSpPr>
        <p:pic>
          <p:nvPicPr>
            <p:cNvPr id="4" name="Picture 4" descr="basuraleza-title-2.png"/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2867951" y="2852963"/>
              <a:ext cx="6544807" cy="702203"/>
            </a:xfrm>
            <a:prstGeom prst="rect">
              <a:avLst/>
            </a:prstGeom>
            <a:effectLst>
              <a:outerShdw blurRad="127000" dist="50800" dir="5400000" algn="ctr" rotWithShape="0">
                <a:schemeClr val="tx1">
                  <a:alpha val="77000"/>
                </a:schemeClr>
              </a:outerShdw>
            </a:effectLst>
          </p:spPr>
        </p:pic>
        <p:sp>
          <p:nvSpPr>
            <p:cNvPr id="9" name="Título 1">
              <a:extLst>
                <a:ext uri="{FF2B5EF4-FFF2-40B4-BE49-F238E27FC236}">
                  <a16:creationId xmlns:a16="http://schemas.microsoft.com/office/drawing/2014/main" id="{3A6EC52D-C40B-43EA-A325-8CFD8FF14264}"/>
                </a:ext>
              </a:extLst>
            </p:cNvPr>
            <p:cNvSpPr txBox="1">
              <a:spLocks/>
            </p:cNvSpPr>
            <p:nvPr/>
          </p:nvSpPr>
          <p:spPr>
            <a:xfrm>
              <a:off x="-228601" y="1691023"/>
              <a:ext cx="11941055" cy="2323879"/>
            </a:xfrm>
            <a:prstGeom prst="rect">
              <a:avLst/>
            </a:prstGeom>
          </p:spPr>
          <p:txBody>
            <a:bodyPr vert="horz" lIns="91440" tIns="45720" rIns="91440" bIns="45720" rtlCol="0" anchor="ctr">
              <a:noAutofit/>
            </a:bodyPr>
            <a:lstStyle>
              <a:lvl1pPr>
                <a:lnSpc>
                  <a:spcPct val="90000"/>
                </a:lnSpc>
                <a:spcBef>
                  <a:spcPct val="0"/>
                </a:spcBef>
                <a:buNone/>
                <a:defRPr sz="4800">
                  <a:solidFill>
                    <a:schemeClr val="bg1"/>
                  </a:solidFill>
                  <a:latin typeface="Avenir Next LT Pro Light" panose="020B0304020202020204" pitchFamily="34" charset="0"/>
                  <a:ea typeface="Lato Light" charset="0"/>
                  <a:cs typeface="Aharoni" panose="02010803020104030203" pitchFamily="2" charset="-79"/>
                </a:defRPr>
              </a:lvl1pPr>
            </a:lstStyle>
            <a:p>
              <a:pPr algn="ctr"/>
              <a:r>
                <a:rPr lang="es-ES" sz="6600" dirty="0">
                  <a:latin typeface="Aharoni" panose="02010803020104030203" pitchFamily="2" charset="-79"/>
                </a:rPr>
                <a:t>IRTENBIDEA DAGO</a:t>
              </a:r>
            </a:p>
            <a:p>
              <a:pPr algn="ctr"/>
              <a:r>
                <a:rPr lang="es-ES" sz="6600" dirty="0">
                  <a:latin typeface="Aharoni" panose="02010803020104030203" pitchFamily="2" charset="-79"/>
                </a:rPr>
                <a:t>                                  </a:t>
              </a:r>
              <a:r>
                <a:rPr lang="es-ES" sz="8000" dirty="0">
                  <a:latin typeface="Aharoni" panose="02010803020104030203" pitchFamily="2" charset="-79"/>
                </a:rPr>
                <a:t>?</a:t>
              </a:r>
              <a:endParaRPr lang="es-ES" sz="6600" dirty="0">
                <a:latin typeface="Aharoni" panose="02010803020104030203" pitchFamily="2" charset="-79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713524822"/>
      </p:ext>
    </p:extLst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22" name="Rectangle 21">
            <a:extLst>
              <a:ext uri="{FF2B5EF4-FFF2-40B4-BE49-F238E27FC236}">
                <a16:creationId xmlns:a16="http://schemas.microsoft.com/office/drawing/2014/main" id="{0E91F5CA-B392-444C-88E3-BF5BAAEBDEB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ln w="12700" cap="flat" cmpd="sng" algn="ctr">
            <a:noFill/>
            <a:prstDash val="solid"/>
            <a:miter lim="800000"/>
          </a:ln>
          <a:effectLst/>
          <a:extLs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5E428303-5479-2B1E-0896-2CC142BAA92D}"/>
              </a:ext>
            </a:extLst>
          </p:cNvPr>
          <p:cNvSpPr/>
          <p:nvPr/>
        </p:nvSpPr>
        <p:spPr>
          <a:xfrm>
            <a:off x="1" y="0"/>
            <a:ext cx="12221305" cy="6857997"/>
          </a:xfrm>
          <a:prstGeom prst="rect">
            <a:avLst/>
          </a:prstGeom>
          <a:solidFill>
            <a:srgbClr val="00A199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 useBgFill="1">
        <p:nvSpPr>
          <p:cNvPr id="23" name="Freeform: Shape 22">
            <a:extLst>
              <a:ext uri="{FF2B5EF4-FFF2-40B4-BE49-F238E27FC236}">
                <a16:creationId xmlns:a16="http://schemas.microsoft.com/office/drawing/2014/main" id="{9752D771-2D72-4B2C-B816-121D10C38ED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433232" y="727064"/>
            <a:ext cx="3898347" cy="4256103"/>
          </a:xfrm>
          <a:custGeom>
            <a:avLst/>
            <a:gdLst>
              <a:gd name="connsiteX0" fmla="*/ 3898347 w 3898347"/>
              <a:gd name="connsiteY0" fmla="*/ 0 h 4299085"/>
              <a:gd name="connsiteX1" fmla="*/ 3898347 w 3898347"/>
              <a:gd name="connsiteY1" fmla="*/ 3834445 h 4299085"/>
              <a:gd name="connsiteX2" fmla="*/ 3892314 w 3898347"/>
              <a:gd name="connsiteY2" fmla="*/ 3832951 h 4299085"/>
              <a:gd name="connsiteX3" fmla="*/ 3851953 w 3898347"/>
              <a:gd name="connsiteY3" fmla="*/ 3802983 h 4299085"/>
              <a:gd name="connsiteX4" fmla="*/ 3836418 w 3898347"/>
              <a:gd name="connsiteY4" fmla="*/ 3811513 h 4299085"/>
              <a:gd name="connsiteX5" fmla="*/ 3833758 w 3898347"/>
              <a:gd name="connsiteY5" fmla="*/ 3813341 h 4299085"/>
              <a:gd name="connsiteX6" fmla="*/ 3822673 w 3898347"/>
              <a:gd name="connsiteY6" fmla="*/ 3812913 h 4299085"/>
              <a:gd name="connsiteX7" fmla="*/ 3820104 w 3898347"/>
              <a:gd name="connsiteY7" fmla="*/ 3822466 h 4299085"/>
              <a:gd name="connsiteX8" fmla="*/ 3803816 w 3898347"/>
              <a:gd name="connsiteY8" fmla="*/ 3828757 h 4299085"/>
              <a:gd name="connsiteX9" fmla="*/ 3783259 w 3898347"/>
              <a:gd name="connsiteY9" fmla="*/ 3825276 h 4299085"/>
              <a:gd name="connsiteX10" fmla="*/ 3729936 w 3898347"/>
              <a:gd name="connsiteY10" fmla="*/ 3815386 h 4299085"/>
              <a:gd name="connsiteX11" fmla="*/ 3726018 w 3898347"/>
              <a:gd name="connsiteY11" fmla="*/ 3815100 h 4299085"/>
              <a:gd name="connsiteX12" fmla="*/ 3725413 w 3898347"/>
              <a:gd name="connsiteY12" fmla="*/ 3814615 h 4299085"/>
              <a:gd name="connsiteX13" fmla="*/ 3713801 w 3898347"/>
              <a:gd name="connsiteY13" fmla="*/ 3811018 h 4299085"/>
              <a:gd name="connsiteX14" fmla="*/ 3709087 w 3898347"/>
              <a:gd name="connsiteY14" fmla="*/ 3813195 h 4299085"/>
              <a:gd name="connsiteX15" fmla="*/ 3698038 w 3898347"/>
              <a:gd name="connsiteY15" fmla="*/ 3806182 h 4299085"/>
              <a:gd name="connsiteX16" fmla="*/ 3662227 w 3898347"/>
              <a:gd name="connsiteY16" fmla="*/ 3807761 h 4299085"/>
              <a:gd name="connsiteX17" fmla="*/ 3659872 w 3898347"/>
              <a:gd name="connsiteY17" fmla="*/ 3805524 h 4299085"/>
              <a:gd name="connsiteX18" fmla="*/ 3643454 w 3898347"/>
              <a:gd name="connsiteY18" fmla="*/ 3794831 h 4299085"/>
              <a:gd name="connsiteX19" fmla="*/ 3624789 w 3898347"/>
              <a:gd name="connsiteY19" fmla="*/ 3803185 h 4299085"/>
              <a:gd name="connsiteX20" fmla="*/ 3602327 w 3898347"/>
              <a:gd name="connsiteY20" fmla="*/ 3794616 h 4299085"/>
              <a:gd name="connsiteX21" fmla="*/ 3596645 w 3898347"/>
              <a:gd name="connsiteY21" fmla="*/ 3797108 h 4299085"/>
              <a:gd name="connsiteX22" fmla="*/ 3574144 w 3898347"/>
              <a:gd name="connsiteY22" fmla="*/ 3795108 h 4299085"/>
              <a:gd name="connsiteX23" fmla="*/ 3562310 w 3898347"/>
              <a:gd name="connsiteY23" fmla="*/ 3787534 h 4299085"/>
              <a:gd name="connsiteX24" fmla="*/ 3551635 w 3898347"/>
              <a:gd name="connsiteY24" fmla="*/ 3797705 h 4299085"/>
              <a:gd name="connsiteX25" fmla="*/ 3550175 w 3898347"/>
              <a:gd name="connsiteY25" fmla="*/ 3803199 h 4299085"/>
              <a:gd name="connsiteX26" fmla="*/ 3542668 w 3898347"/>
              <a:gd name="connsiteY26" fmla="*/ 3803283 h 4299085"/>
              <a:gd name="connsiteX27" fmla="*/ 3533033 w 3898347"/>
              <a:gd name="connsiteY27" fmla="*/ 3799071 h 4299085"/>
              <a:gd name="connsiteX28" fmla="*/ 3521726 w 3898347"/>
              <a:gd name="connsiteY28" fmla="*/ 3804691 h 4299085"/>
              <a:gd name="connsiteX29" fmla="*/ 3520080 w 3898347"/>
              <a:gd name="connsiteY29" fmla="*/ 3805210 h 4299085"/>
              <a:gd name="connsiteX30" fmla="*/ 3508491 w 3898347"/>
              <a:gd name="connsiteY30" fmla="*/ 3797398 h 4299085"/>
              <a:gd name="connsiteX31" fmla="*/ 3503787 w 3898347"/>
              <a:gd name="connsiteY31" fmla="*/ 3797787 h 4299085"/>
              <a:gd name="connsiteX32" fmla="*/ 3492165 w 3898347"/>
              <a:gd name="connsiteY32" fmla="*/ 3799887 h 4299085"/>
              <a:gd name="connsiteX33" fmla="*/ 3472233 w 3898347"/>
              <a:gd name="connsiteY33" fmla="*/ 3805682 h 4299085"/>
              <a:gd name="connsiteX34" fmla="*/ 3465921 w 3898347"/>
              <a:gd name="connsiteY34" fmla="*/ 3805814 h 4299085"/>
              <a:gd name="connsiteX35" fmla="*/ 3455541 w 3898347"/>
              <a:gd name="connsiteY35" fmla="*/ 3815505 h 4299085"/>
              <a:gd name="connsiteX36" fmla="*/ 3429027 w 3898347"/>
              <a:gd name="connsiteY36" fmla="*/ 3816906 h 4299085"/>
              <a:gd name="connsiteX37" fmla="*/ 3369507 w 3898347"/>
              <a:gd name="connsiteY37" fmla="*/ 3825563 h 4299085"/>
              <a:gd name="connsiteX38" fmla="*/ 3324491 w 3898347"/>
              <a:gd name="connsiteY38" fmla="*/ 3832006 h 4299085"/>
              <a:gd name="connsiteX39" fmla="*/ 3244235 w 3898347"/>
              <a:gd name="connsiteY39" fmla="*/ 3834376 h 4299085"/>
              <a:gd name="connsiteX40" fmla="*/ 3226507 w 3898347"/>
              <a:gd name="connsiteY40" fmla="*/ 3820131 h 4299085"/>
              <a:gd name="connsiteX41" fmla="*/ 3191688 w 3898347"/>
              <a:gd name="connsiteY41" fmla="*/ 3837359 h 4299085"/>
              <a:gd name="connsiteX42" fmla="*/ 3185553 w 3898347"/>
              <a:gd name="connsiteY42" fmla="*/ 3859030 h 4299085"/>
              <a:gd name="connsiteX43" fmla="*/ 3137926 w 3898347"/>
              <a:gd name="connsiteY43" fmla="*/ 3867782 h 4299085"/>
              <a:gd name="connsiteX44" fmla="*/ 3090188 w 3898347"/>
              <a:gd name="connsiteY44" fmla="*/ 3855036 h 4299085"/>
              <a:gd name="connsiteX45" fmla="*/ 3031422 w 3898347"/>
              <a:gd name="connsiteY45" fmla="*/ 3858298 h 4299085"/>
              <a:gd name="connsiteX46" fmla="*/ 2996288 w 3898347"/>
              <a:gd name="connsiteY46" fmla="*/ 3860020 h 4299085"/>
              <a:gd name="connsiteX47" fmla="*/ 2901661 w 3898347"/>
              <a:gd name="connsiteY47" fmla="*/ 3882243 h 4299085"/>
              <a:gd name="connsiteX48" fmla="*/ 2782141 w 3898347"/>
              <a:gd name="connsiteY48" fmla="*/ 3932983 h 4299085"/>
              <a:gd name="connsiteX49" fmla="*/ 2749597 w 3898347"/>
              <a:gd name="connsiteY49" fmla="*/ 3956746 h 4299085"/>
              <a:gd name="connsiteX50" fmla="*/ 2730493 w 3898347"/>
              <a:gd name="connsiteY50" fmla="*/ 3955236 h 4299085"/>
              <a:gd name="connsiteX51" fmla="*/ 2707507 w 3898347"/>
              <a:gd name="connsiteY51" fmla="*/ 3947771 h 4299085"/>
              <a:gd name="connsiteX52" fmla="*/ 2701937 w 3898347"/>
              <a:gd name="connsiteY52" fmla="*/ 3950565 h 4299085"/>
              <a:gd name="connsiteX53" fmla="*/ 2679435 w 3898347"/>
              <a:gd name="connsiteY53" fmla="*/ 3949768 h 4299085"/>
              <a:gd name="connsiteX54" fmla="*/ 2667352 w 3898347"/>
              <a:gd name="connsiteY54" fmla="*/ 3942821 h 4299085"/>
              <a:gd name="connsiteX55" fmla="*/ 2657096 w 3898347"/>
              <a:gd name="connsiteY55" fmla="*/ 3953571 h 4299085"/>
              <a:gd name="connsiteX56" fmla="*/ 2655161 w 3898347"/>
              <a:gd name="connsiteY56" fmla="*/ 3962216 h 4299085"/>
              <a:gd name="connsiteX57" fmla="*/ 2638604 w 3898347"/>
              <a:gd name="connsiteY57" fmla="*/ 3955936 h 4299085"/>
              <a:gd name="connsiteX58" fmla="*/ 2626185 w 3898347"/>
              <a:gd name="connsiteY58" fmla="*/ 3962937 h 4299085"/>
              <a:gd name="connsiteX59" fmla="*/ 2614077 w 3898347"/>
              <a:gd name="connsiteY59" fmla="*/ 3955576 h 4299085"/>
              <a:gd name="connsiteX60" fmla="*/ 2609403 w 3898347"/>
              <a:gd name="connsiteY60" fmla="*/ 3956215 h 4299085"/>
              <a:gd name="connsiteX61" fmla="*/ 2597896 w 3898347"/>
              <a:gd name="connsiteY61" fmla="*/ 3958939 h 4299085"/>
              <a:gd name="connsiteX62" fmla="*/ 2578251 w 3898347"/>
              <a:gd name="connsiteY62" fmla="*/ 3965812 h 4299085"/>
              <a:gd name="connsiteX63" fmla="*/ 2571961 w 3898347"/>
              <a:gd name="connsiteY63" fmla="*/ 3966278 h 4299085"/>
              <a:gd name="connsiteX64" fmla="*/ 2559399 w 3898347"/>
              <a:gd name="connsiteY64" fmla="*/ 3979193 h 4299085"/>
              <a:gd name="connsiteX65" fmla="*/ 2533560 w 3898347"/>
              <a:gd name="connsiteY65" fmla="*/ 3988160 h 4299085"/>
              <a:gd name="connsiteX66" fmla="*/ 2515299 w 3898347"/>
              <a:gd name="connsiteY66" fmla="*/ 4016867 h 4299085"/>
              <a:gd name="connsiteX67" fmla="*/ 2513423 w 3898347"/>
              <a:gd name="connsiteY67" fmla="*/ 4018759 h 4299085"/>
              <a:gd name="connsiteX68" fmla="*/ 2482991 w 3898347"/>
              <a:gd name="connsiteY68" fmla="*/ 4012935 h 4299085"/>
              <a:gd name="connsiteX69" fmla="*/ 2446940 w 3898347"/>
              <a:gd name="connsiteY69" fmla="*/ 4021172 h 4299085"/>
              <a:gd name="connsiteX70" fmla="*/ 2404883 w 3898347"/>
              <a:gd name="connsiteY70" fmla="*/ 4024808 h 4299085"/>
              <a:gd name="connsiteX71" fmla="*/ 2373894 w 3898347"/>
              <a:gd name="connsiteY71" fmla="*/ 4023827 h 4299085"/>
              <a:gd name="connsiteX72" fmla="*/ 2297080 w 3898347"/>
              <a:gd name="connsiteY72" fmla="*/ 4040841 h 4299085"/>
              <a:gd name="connsiteX73" fmla="*/ 2170615 w 3898347"/>
              <a:gd name="connsiteY73" fmla="*/ 4077196 h 4299085"/>
              <a:gd name="connsiteX74" fmla="*/ 2143580 w 3898347"/>
              <a:gd name="connsiteY74" fmla="*/ 4083102 h 4299085"/>
              <a:gd name="connsiteX75" fmla="*/ 2119893 w 3898347"/>
              <a:gd name="connsiteY75" fmla="*/ 4080874 h 4299085"/>
              <a:gd name="connsiteX76" fmla="*/ 2114008 w 3898347"/>
              <a:gd name="connsiteY76" fmla="*/ 4073996 h 4299085"/>
              <a:gd name="connsiteX77" fmla="*/ 2099067 w 3898347"/>
              <a:gd name="connsiteY77" fmla="*/ 4076068 h 4299085"/>
              <a:gd name="connsiteX78" fmla="*/ 2095000 w 3898347"/>
              <a:gd name="connsiteY78" fmla="*/ 4075096 h 4299085"/>
              <a:gd name="connsiteX79" fmla="*/ 2071767 w 3898347"/>
              <a:gd name="connsiteY79" fmla="*/ 4071044 h 4299085"/>
              <a:gd name="connsiteX80" fmla="*/ 2024486 w 3898347"/>
              <a:gd name="connsiteY80" fmla="*/ 4100276 h 4299085"/>
              <a:gd name="connsiteX81" fmla="*/ 1964411 w 3898347"/>
              <a:gd name="connsiteY81" fmla="*/ 4105069 h 4299085"/>
              <a:gd name="connsiteX82" fmla="*/ 1739945 w 3898347"/>
              <a:gd name="connsiteY82" fmla="*/ 4171795 h 4299085"/>
              <a:gd name="connsiteX83" fmla="*/ 1610556 w 3898347"/>
              <a:gd name="connsiteY83" fmla="*/ 4167701 h 4299085"/>
              <a:gd name="connsiteX84" fmla="*/ 1553623 w 3898347"/>
              <a:gd name="connsiteY84" fmla="*/ 4236045 h 4299085"/>
              <a:gd name="connsiteX85" fmla="*/ 1548640 w 3898347"/>
              <a:gd name="connsiteY85" fmla="*/ 4238297 h 4299085"/>
              <a:gd name="connsiteX86" fmla="*/ 1530136 w 3898347"/>
              <a:gd name="connsiteY86" fmla="*/ 4227121 h 4299085"/>
              <a:gd name="connsiteX87" fmla="*/ 1508787 w 3898347"/>
              <a:gd name="connsiteY87" fmla="*/ 4234213 h 4299085"/>
              <a:gd name="connsiteX88" fmla="*/ 1488914 w 3898347"/>
              <a:gd name="connsiteY88" fmla="*/ 4241772 h 4299085"/>
              <a:gd name="connsiteX89" fmla="*/ 1488999 w 3898347"/>
              <a:gd name="connsiteY89" fmla="*/ 4251186 h 4299085"/>
              <a:gd name="connsiteX90" fmla="*/ 1475364 w 3898347"/>
              <a:gd name="connsiteY90" fmla="*/ 4248364 h 4299085"/>
              <a:gd name="connsiteX91" fmla="*/ 1457275 w 3898347"/>
              <a:gd name="connsiteY91" fmla="*/ 4252863 h 4299085"/>
              <a:gd name="connsiteX92" fmla="*/ 1448085 w 3898347"/>
              <a:gd name="connsiteY92" fmla="*/ 4248391 h 4299085"/>
              <a:gd name="connsiteX93" fmla="*/ 1315306 w 3898347"/>
              <a:gd name="connsiteY93" fmla="*/ 4237004 h 4299085"/>
              <a:gd name="connsiteX94" fmla="*/ 1272434 w 3898347"/>
              <a:gd name="connsiteY94" fmla="*/ 4244958 h 4299085"/>
              <a:gd name="connsiteX95" fmla="*/ 1231567 w 3898347"/>
              <a:gd name="connsiteY95" fmla="*/ 4219356 h 4299085"/>
              <a:gd name="connsiteX96" fmla="*/ 1216643 w 3898347"/>
              <a:gd name="connsiteY96" fmla="*/ 4229828 h 4299085"/>
              <a:gd name="connsiteX97" fmla="*/ 1214101 w 3898347"/>
              <a:gd name="connsiteY97" fmla="*/ 4231991 h 4299085"/>
              <a:gd name="connsiteX98" fmla="*/ 1203193 w 3898347"/>
              <a:gd name="connsiteY98" fmla="*/ 4232867 h 4299085"/>
              <a:gd name="connsiteX99" fmla="*/ 1201049 w 3898347"/>
              <a:gd name="connsiteY99" fmla="*/ 4242842 h 4299085"/>
              <a:gd name="connsiteX100" fmla="*/ 1185298 w 3898347"/>
              <a:gd name="connsiteY100" fmla="*/ 4251133 h 4299085"/>
              <a:gd name="connsiteX101" fmla="*/ 1164955 w 3898347"/>
              <a:gd name="connsiteY101" fmla="*/ 4250027 h 4299085"/>
              <a:gd name="connsiteX102" fmla="*/ 1067357 w 3898347"/>
              <a:gd name="connsiteY102" fmla="*/ 4233908 h 4299085"/>
              <a:gd name="connsiteX103" fmla="*/ 1009492 w 3898347"/>
              <a:gd name="connsiteY103" fmla="*/ 4230455 h 4299085"/>
              <a:gd name="connsiteX104" fmla="*/ 988345 w 3898347"/>
              <a:gd name="connsiteY104" fmla="*/ 4238880 h 4299085"/>
              <a:gd name="connsiteX105" fmla="*/ 958251 w 3898347"/>
              <a:gd name="connsiteY105" fmla="*/ 4244100 h 4299085"/>
              <a:gd name="connsiteX106" fmla="*/ 905785 w 3898347"/>
              <a:gd name="connsiteY106" fmla="*/ 4260845 h 4299085"/>
              <a:gd name="connsiteX107" fmla="*/ 834176 w 3898347"/>
              <a:gd name="connsiteY107" fmla="*/ 4270241 h 4299085"/>
              <a:gd name="connsiteX108" fmla="*/ 778474 w 3898347"/>
              <a:gd name="connsiteY108" fmla="*/ 4235526 h 4299085"/>
              <a:gd name="connsiteX109" fmla="*/ 774418 w 3898347"/>
              <a:gd name="connsiteY109" fmla="*/ 4242583 h 4299085"/>
              <a:gd name="connsiteX110" fmla="*/ 737705 w 3898347"/>
              <a:gd name="connsiteY110" fmla="*/ 4238891 h 4299085"/>
              <a:gd name="connsiteX111" fmla="*/ 605027 w 3898347"/>
              <a:gd name="connsiteY111" fmla="*/ 4175863 h 4299085"/>
              <a:gd name="connsiteX112" fmla="*/ 533391 w 3898347"/>
              <a:gd name="connsiteY112" fmla="*/ 4170035 h 4299085"/>
              <a:gd name="connsiteX113" fmla="*/ 508621 w 3898347"/>
              <a:gd name="connsiteY113" fmla="*/ 4176044 h 4299085"/>
              <a:gd name="connsiteX114" fmla="*/ 467082 w 3898347"/>
              <a:gd name="connsiteY114" fmla="*/ 4185616 h 4299085"/>
              <a:gd name="connsiteX115" fmla="*/ 437646 w 3898347"/>
              <a:gd name="connsiteY115" fmla="*/ 4212658 h 4299085"/>
              <a:gd name="connsiteX116" fmla="*/ 402271 w 3898347"/>
              <a:gd name="connsiteY116" fmla="*/ 4212774 h 4299085"/>
              <a:gd name="connsiteX117" fmla="*/ 391968 w 3898347"/>
              <a:gd name="connsiteY117" fmla="*/ 4187073 h 4299085"/>
              <a:gd name="connsiteX118" fmla="*/ 354806 w 3898347"/>
              <a:gd name="connsiteY118" fmla="*/ 4195545 h 4299085"/>
              <a:gd name="connsiteX119" fmla="*/ 298662 w 3898347"/>
              <a:gd name="connsiteY119" fmla="*/ 4211227 h 4299085"/>
              <a:gd name="connsiteX120" fmla="*/ 265740 w 3898347"/>
              <a:gd name="connsiteY120" fmla="*/ 4213623 h 4299085"/>
              <a:gd name="connsiteX121" fmla="*/ 176403 w 3898347"/>
              <a:gd name="connsiteY121" fmla="*/ 4227393 h 4299085"/>
              <a:gd name="connsiteX122" fmla="*/ 87367 w 3898347"/>
              <a:gd name="connsiteY122" fmla="*/ 4246680 h 4299085"/>
              <a:gd name="connsiteX123" fmla="*/ 37148 w 3898347"/>
              <a:gd name="connsiteY123" fmla="*/ 4289154 h 4299085"/>
              <a:gd name="connsiteX124" fmla="*/ 5850 w 3898347"/>
              <a:gd name="connsiteY124" fmla="*/ 4296945 h 4299085"/>
              <a:gd name="connsiteX125" fmla="*/ 0 w 3898347"/>
              <a:gd name="connsiteY125" fmla="*/ 4299085 h 4299085"/>
              <a:gd name="connsiteX126" fmla="*/ 0 w 3898347"/>
              <a:gd name="connsiteY126" fmla="*/ 15850 h 4299085"/>
              <a:gd name="connsiteX0" fmla="*/ 3898347 w 3898347"/>
              <a:gd name="connsiteY0" fmla="*/ 0 h 4299085"/>
              <a:gd name="connsiteX1" fmla="*/ 3898347 w 3898347"/>
              <a:gd name="connsiteY1" fmla="*/ 3834445 h 4299085"/>
              <a:gd name="connsiteX2" fmla="*/ 3892314 w 3898347"/>
              <a:gd name="connsiteY2" fmla="*/ 3832951 h 4299085"/>
              <a:gd name="connsiteX3" fmla="*/ 3851953 w 3898347"/>
              <a:gd name="connsiteY3" fmla="*/ 3802983 h 4299085"/>
              <a:gd name="connsiteX4" fmla="*/ 3836418 w 3898347"/>
              <a:gd name="connsiteY4" fmla="*/ 3811513 h 4299085"/>
              <a:gd name="connsiteX5" fmla="*/ 3833758 w 3898347"/>
              <a:gd name="connsiteY5" fmla="*/ 3813341 h 4299085"/>
              <a:gd name="connsiteX6" fmla="*/ 3822673 w 3898347"/>
              <a:gd name="connsiteY6" fmla="*/ 3812913 h 4299085"/>
              <a:gd name="connsiteX7" fmla="*/ 3820104 w 3898347"/>
              <a:gd name="connsiteY7" fmla="*/ 3822466 h 4299085"/>
              <a:gd name="connsiteX8" fmla="*/ 3803816 w 3898347"/>
              <a:gd name="connsiteY8" fmla="*/ 3828757 h 4299085"/>
              <a:gd name="connsiteX9" fmla="*/ 3783259 w 3898347"/>
              <a:gd name="connsiteY9" fmla="*/ 3825276 h 4299085"/>
              <a:gd name="connsiteX10" fmla="*/ 3729936 w 3898347"/>
              <a:gd name="connsiteY10" fmla="*/ 3815386 h 4299085"/>
              <a:gd name="connsiteX11" fmla="*/ 3726018 w 3898347"/>
              <a:gd name="connsiteY11" fmla="*/ 3815100 h 4299085"/>
              <a:gd name="connsiteX12" fmla="*/ 3725413 w 3898347"/>
              <a:gd name="connsiteY12" fmla="*/ 3814615 h 4299085"/>
              <a:gd name="connsiteX13" fmla="*/ 3713801 w 3898347"/>
              <a:gd name="connsiteY13" fmla="*/ 3811018 h 4299085"/>
              <a:gd name="connsiteX14" fmla="*/ 3709087 w 3898347"/>
              <a:gd name="connsiteY14" fmla="*/ 3813195 h 4299085"/>
              <a:gd name="connsiteX15" fmla="*/ 3698038 w 3898347"/>
              <a:gd name="connsiteY15" fmla="*/ 3806182 h 4299085"/>
              <a:gd name="connsiteX16" fmla="*/ 3662227 w 3898347"/>
              <a:gd name="connsiteY16" fmla="*/ 3807761 h 4299085"/>
              <a:gd name="connsiteX17" fmla="*/ 3659872 w 3898347"/>
              <a:gd name="connsiteY17" fmla="*/ 3805524 h 4299085"/>
              <a:gd name="connsiteX18" fmla="*/ 3643454 w 3898347"/>
              <a:gd name="connsiteY18" fmla="*/ 3794831 h 4299085"/>
              <a:gd name="connsiteX19" fmla="*/ 3624789 w 3898347"/>
              <a:gd name="connsiteY19" fmla="*/ 3803185 h 4299085"/>
              <a:gd name="connsiteX20" fmla="*/ 3602327 w 3898347"/>
              <a:gd name="connsiteY20" fmla="*/ 3794616 h 4299085"/>
              <a:gd name="connsiteX21" fmla="*/ 3596645 w 3898347"/>
              <a:gd name="connsiteY21" fmla="*/ 3797108 h 4299085"/>
              <a:gd name="connsiteX22" fmla="*/ 3574144 w 3898347"/>
              <a:gd name="connsiteY22" fmla="*/ 3795108 h 4299085"/>
              <a:gd name="connsiteX23" fmla="*/ 3562310 w 3898347"/>
              <a:gd name="connsiteY23" fmla="*/ 3787534 h 4299085"/>
              <a:gd name="connsiteX24" fmla="*/ 3551635 w 3898347"/>
              <a:gd name="connsiteY24" fmla="*/ 3797705 h 4299085"/>
              <a:gd name="connsiteX25" fmla="*/ 3550175 w 3898347"/>
              <a:gd name="connsiteY25" fmla="*/ 3803199 h 4299085"/>
              <a:gd name="connsiteX26" fmla="*/ 3542668 w 3898347"/>
              <a:gd name="connsiteY26" fmla="*/ 3803283 h 4299085"/>
              <a:gd name="connsiteX27" fmla="*/ 3533033 w 3898347"/>
              <a:gd name="connsiteY27" fmla="*/ 3799071 h 4299085"/>
              <a:gd name="connsiteX28" fmla="*/ 3521726 w 3898347"/>
              <a:gd name="connsiteY28" fmla="*/ 3804691 h 4299085"/>
              <a:gd name="connsiteX29" fmla="*/ 3520080 w 3898347"/>
              <a:gd name="connsiteY29" fmla="*/ 3805210 h 4299085"/>
              <a:gd name="connsiteX30" fmla="*/ 3508491 w 3898347"/>
              <a:gd name="connsiteY30" fmla="*/ 3797398 h 4299085"/>
              <a:gd name="connsiteX31" fmla="*/ 3503787 w 3898347"/>
              <a:gd name="connsiteY31" fmla="*/ 3797787 h 4299085"/>
              <a:gd name="connsiteX32" fmla="*/ 3492165 w 3898347"/>
              <a:gd name="connsiteY32" fmla="*/ 3799887 h 4299085"/>
              <a:gd name="connsiteX33" fmla="*/ 3472233 w 3898347"/>
              <a:gd name="connsiteY33" fmla="*/ 3805682 h 4299085"/>
              <a:gd name="connsiteX34" fmla="*/ 3465921 w 3898347"/>
              <a:gd name="connsiteY34" fmla="*/ 3805814 h 4299085"/>
              <a:gd name="connsiteX35" fmla="*/ 3455541 w 3898347"/>
              <a:gd name="connsiteY35" fmla="*/ 3815505 h 4299085"/>
              <a:gd name="connsiteX36" fmla="*/ 3429027 w 3898347"/>
              <a:gd name="connsiteY36" fmla="*/ 3816906 h 4299085"/>
              <a:gd name="connsiteX37" fmla="*/ 3369507 w 3898347"/>
              <a:gd name="connsiteY37" fmla="*/ 3825563 h 4299085"/>
              <a:gd name="connsiteX38" fmla="*/ 3324491 w 3898347"/>
              <a:gd name="connsiteY38" fmla="*/ 3832006 h 4299085"/>
              <a:gd name="connsiteX39" fmla="*/ 3244235 w 3898347"/>
              <a:gd name="connsiteY39" fmla="*/ 3834376 h 4299085"/>
              <a:gd name="connsiteX40" fmla="*/ 3226507 w 3898347"/>
              <a:gd name="connsiteY40" fmla="*/ 3820131 h 4299085"/>
              <a:gd name="connsiteX41" fmla="*/ 3191688 w 3898347"/>
              <a:gd name="connsiteY41" fmla="*/ 3837359 h 4299085"/>
              <a:gd name="connsiteX42" fmla="*/ 3185553 w 3898347"/>
              <a:gd name="connsiteY42" fmla="*/ 3859030 h 4299085"/>
              <a:gd name="connsiteX43" fmla="*/ 3137926 w 3898347"/>
              <a:gd name="connsiteY43" fmla="*/ 3867782 h 4299085"/>
              <a:gd name="connsiteX44" fmla="*/ 3090188 w 3898347"/>
              <a:gd name="connsiteY44" fmla="*/ 3855036 h 4299085"/>
              <a:gd name="connsiteX45" fmla="*/ 3031422 w 3898347"/>
              <a:gd name="connsiteY45" fmla="*/ 3858298 h 4299085"/>
              <a:gd name="connsiteX46" fmla="*/ 2996288 w 3898347"/>
              <a:gd name="connsiteY46" fmla="*/ 3860020 h 4299085"/>
              <a:gd name="connsiteX47" fmla="*/ 2901661 w 3898347"/>
              <a:gd name="connsiteY47" fmla="*/ 3882243 h 4299085"/>
              <a:gd name="connsiteX48" fmla="*/ 2782141 w 3898347"/>
              <a:gd name="connsiteY48" fmla="*/ 3932983 h 4299085"/>
              <a:gd name="connsiteX49" fmla="*/ 2749597 w 3898347"/>
              <a:gd name="connsiteY49" fmla="*/ 3956746 h 4299085"/>
              <a:gd name="connsiteX50" fmla="*/ 2730493 w 3898347"/>
              <a:gd name="connsiteY50" fmla="*/ 3955236 h 4299085"/>
              <a:gd name="connsiteX51" fmla="*/ 2707507 w 3898347"/>
              <a:gd name="connsiteY51" fmla="*/ 3947771 h 4299085"/>
              <a:gd name="connsiteX52" fmla="*/ 2701937 w 3898347"/>
              <a:gd name="connsiteY52" fmla="*/ 3950565 h 4299085"/>
              <a:gd name="connsiteX53" fmla="*/ 2679435 w 3898347"/>
              <a:gd name="connsiteY53" fmla="*/ 3949768 h 4299085"/>
              <a:gd name="connsiteX54" fmla="*/ 2667352 w 3898347"/>
              <a:gd name="connsiteY54" fmla="*/ 3942821 h 4299085"/>
              <a:gd name="connsiteX55" fmla="*/ 2657096 w 3898347"/>
              <a:gd name="connsiteY55" fmla="*/ 3953571 h 4299085"/>
              <a:gd name="connsiteX56" fmla="*/ 2655161 w 3898347"/>
              <a:gd name="connsiteY56" fmla="*/ 3962216 h 4299085"/>
              <a:gd name="connsiteX57" fmla="*/ 2638604 w 3898347"/>
              <a:gd name="connsiteY57" fmla="*/ 3955936 h 4299085"/>
              <a:gd name="connsiteX58" fmla="*/ 2626185 w 3898347"/>
              <a:gd name="connsiteY58" fmla="*/ 3962937 h 4299085"/>
              <a:gd name="connsiteX59" fmla="*/ 2614077 w 3898347"/>
              <a:gd name="connsiteY59" fmla="*/ 3955576 h 4299085"/>
              <a:gd name="connsiteX60" fmla="*/ 2609403 w 3898347"/>
              <a:gd name="connsiteY60" fmla="*/ 3956215 h 4299085"/>
              <a:gd name="connsiteX61" fmla="*/ 2597896 w 3898347"/>
              <a:gd name="connsiteY61" fmla="*/ 3958939 h 4299085"/>
              <a:gd name="connsiteX62" fmla="*/ 2578251 w 3898347"/>
              <a:gd name="connsiteY62" fmla="*/ 3965812 h 4299085"/>
              <a:gd name="connsiteX63" fmla="*/ 2571961 w 3898347"/>
              <a:gd name="connsiteY63" fmla="*/ 3966278 h 4299085"/>
              <a:gd name="connsiteX64" fmla="*/ 2559399 w 3898347"/>
              <a:gd name="connsiteY64" fmla="*/ 3979193 h 4299085"/>
              <a:gd name="connsiteX65" fmla="*/ 2533560 w 3898347"/>
              <a:gd name="connsiteY65" fmla="*/ 3988160 h 4299085"/>
              <a:gd name="connsiteX66" fmla="*/ 2515299 w 3898347"/>
              <a:gd name="connsiteY66" fmla="*/ 4016867 h 4299085"/>
              <a:gd name="connsiteX67" fmla="*/ 2513423 w 3898347"/>
              <a:gd name="connsiteY67" fmla="*/ 4018759 h 4299085"/>
              <a:gd name="connsiteX68" fmla="*/ 2482991 w 3898347"/>
              <a:gd name="connsiteY68" fmla="*/ 4012935 h 4299085"/>
              <a:gd name="connsiteX69" fmla="*/ 2446940 w 3898347"/>
              <a:gd name="connsiteY69" fmla="*/ 4021172 h 4299085"/>
              <a:gd name="connsiteX70" fmla="*/ 2404883 w 3898347"/>
              <a:gd name="connsiteY70" fmla="*/ 4024808 h 4299085"/>
              <a:gd name="connsiteX71" fmla="*/ 2373894 w 3898347"/>
              <a:gd name="connsiteY71" fmla="*/ 4023827 h 4299085"/>
              <a:gd name="connsiteX72" fmla="*/ 2297080 w 3898347"/>
              <a:gd name="connsiteY72" fmla="*/ 4040841 h 4299085"/>
              <a:gd name="connsiteX73" fmla="*/ 2170615 w 3898347"/>
              <a:gd name="connsiteY73" fmla="*/ 4077196 h 4299085"/>
              <a:gd name="connsiteX74" fmla="*/ 2143580 w 3898347"/>
              <a:gd name="connsiteY74" fmla="*/ 4083102 h 4299085"/>
              <a:gd name="connsiteX75" fmla="*/ 2119893 w 3898347"/>
              <a:gd name="connsiteY75" fmla="*/ 4080874 h 4299085"/>
              <a:gd name="connsiteX76" fmla="*/ 2114008 w 3898347"/>
              <a:gd name="connsiteY76" fmla="*/ 4073996 h 4299085"/>
              <a:gd name="connsiteX77" fmla="*/ 2099067 w 3898347"/>
              <a:gd name="connsiteY77" fmla="*/ 4076068 h 4299085"/>
              <a:gd name="connsiteX78" fmla="*/ 2095000 w 3898347"/>
              <a:gd name="connsiteY78" fmla="*/ 4075096 h 4299085"/>
              <a:gd name="connsiteX79" fmla="*/ 2071767 w 3898347"/>
              <a:gd name="connsiteY79" fmla="*/ 4071044 h 4299085"/>
              <a:gd name="connsiteX80" fmla="*/ 2024486 w 3898347"/>
              <a:gd name="connsiteY80" fmla="*/ 4100276 h 4299085"/>
              <a:gd name="connsiteX81" fmla="*/ 1964411 w 3898347"/>
              <a:gd name="connsiteY81" fmla="*/ 4105069 h 4299085"/>
              <a:gd name="connsiteX82" fmla="*/ 1739945 w 3898347"/>
              <a:gd name="connsiteY82" fmla="*/ 4171795 h 4299085"/>
              <a:gd name="connsiteX83" fmla="*/ 1610556 w 3898347"/>
              <a:gd name="connsiteY83" fmla="*/ 4167701 h 4299085"/>
              <a:gd name="connsiteX84" fmla="*/ 1553623 w 3898347"/>
              <a:gd name="connsiteY84" fmla="*/ 4236045 h 4299085"/>
              <a:gd name="connsiteX85" fmla="*/ 1548640 w 3898347"/>
              <a:gd name="connsiteY85" fmla="*/ 4238297 h 4299085"/>
              <a:gd name="connsiteX86" fmla="*/ 1530136 w 3898347"/>
              <a:gd name="connsiteY86" fmla="*/ 4227121 h 4299085"/>
              <a:gd name="connsiteX87" fmla="*/ 1508787 w 3898347"/>
              <a:gd name="connsiteY87" fmla="*/ 4234213 h 4299085"/>
              <a:gd name="connsiteX88" fmla="*/ 1488914 w 3898347"/>
              <a:gd name="connsiteY88" fmla="*/ 4241772 h 4299085"/>
              <a:gd name="connsiteX89" fmla="*/ 1488999 w 3898347"/>
              <a:gd name="connsiteY89" fmla="*/ 4251186 h 4299085"/>
              <a:gd name="connsiteX90" fmla="*/ 1475364 w 3898347"/>
              <a:gd name="connsiteY90" fmla="*/ 4248364 h 4299085"/>
              <a:gd name="connsiteX91" fmla="*/ 1457275 w 3898347"/>
              <a:gd name="connsiteY91" fmla="*/ 4252863 h 4299085"/>
              <a:gd name="connsiteX92" fmla="*/ 1448085 w 3898347"/>
              <a:gd name="connsiteY92" fmla="*/ 4248391 h 4299085"/>
              <a:gd name="connsiteX93" fmla="*/ 1315306 w 3898347"/>
              <a:gd name="connsiteY93" fmla="*/ 4237004 h 4299085"/>
              <a:gd name="connsiteX94" fmla="*/ 1272434 w 3898347"/>
              <a:gd name="connsiteY94" fmla="*/ 4244958 h 4299085"/>
              <a:gd name="connsiteX95" fmla="*/ 1231567 w 3898347"/>
              <a:gd name="connsiteY95" fmla="*/ 4219356 h 4299085"/>
              <a:gd name="connsiteX96" fmla="*/ 1216643 w 3898347"/>
              <a:gd name="connsiteY96" fmla="*/ 4229828 h 4299085"/>
              <a:gd name="connsiteX97" fmla="*/ 1214101 w 3898347"/>
              <a:gd name="connsiteY97" fmla="*/ 4231991 h 4299085"/>
              <a:gd name="connsiteX98" fmla="*/ 1203193 w 3898347"/>
              <a:gd name="connsiteY98" fmla="*/ 4232867 h 4299085"/>
              <a:gd name="connsiteX99" fmla="*/ 1201049 w 3898347"/>
              <a:gd name="connsiteY99" fmla="*/ 4242842 h 4299085"/>
              <a:gd name="connsiteX100" fmla="*/ 1185298 w 3898347"/>
              <a:gd name="connsiteY100" fmla="*/ 4251133 h 4299085"/>
              <a:gd name="connsiteX101" fmla="*/ 1164955 w 3898347"/>
              <a:gd name="connsiteY101" fmla="*/ 4250027 h 4299085"/>
              <a:gd name="connsiteX102" fmla="*/ 1067357 w 3898347"/>
              <a:gd name="connsiteY102" fmla="*/ 4233908 h 4299085"/>
              <a:gd name="connsiteX103" fmla="*/ 1009492 w 3898347"/>
              <a:gd name="connsiteY103" fmla="*/ 4230455 h 4299085"/>
              <a:gd name="connsiteX104" fmla="*/ 988345 w 3898347"/>
              <a:gd name="connsiteY104" fmla="*/ 4238880 h 4299085"/>
              <a:gd name="connsiteX105" fmla="*/ 958251 w 3898347"/>
              <a:gd name="connsiteY105" fmla="*/ 4244100 h 4299085"/>
              <a:gd name="connsiteX106" fmla="*/ 905785 w 3898347"/>
              <a:gd name="connsiteY106" fmla="*/ 4260845 h 4299085"/>
              <a:gd name="connsiteX107" fmla="*/ 834176 w 3898347"/>
              <a:gd name="connsiteY107" fmla="*/ 4270241 h 4299085"/>
              <a:gd name="connsiteX108" fmla="*/ 778474 w 3898347"/>
              <a:gd name="connsiteY108" fmla="*/ 4235526 h 4299085"/>
              <a:gd name="connsiteX109" fmla="*/ 774418 w 3898347"/>
              <a:gd name="connsiteY109" fmla="*/ 4242583 h 4299085"/>
              <a:gd name="connsiteX110" fmla="*/ 737705 w 3898347"/>
              <a:gd name="connsiteY110" fmla="*/ 4238891 h 4299085"/>
              <a:gd name="connsiteX111" fmla="*/ 605027 w 3898347"/>
              <a:gd name="connsiteY111" fmla="*/ 4175863 h 4299085"/>
              <a:gd name="connsiteX112" fmla="*/ 533391 w 3898347"/>
              <a:gd name="connsiteY112" fmla="*/ 4170035 h 4299085"/>
              <a:gd name="connsiteX113" fmla="*/ 508621 w 3898347"/>
              <a:gd name="connsiteY113" fmla="*/ 4176044 h 4299085"/>
              <a:gd name="connsiteX114" fmla="*/ 467082 w 3898347"/>
              <a:gd name="connsiteY114" fmla="*/ 4185616 h 4299085"/>
              <a:gd name="connsiteX115" fmla="*/ 437646 w 3898347"/>
              <a:gd name="connsiteY115" fmla="*/ 4212658 h 4299085"/>
              <a:gd name="connsiteX116" fmla="*/ 402271 w 3898347"/>
              <a:gd name="connsiteY116" fmla="*/ 4212774 h 4299085"/>
              <a:gd name="connsiteX117" fmla="*/ 391968 w 3898347"/>
              <a:gd name="connsiteY117" fmla="*/ 4187073 h 4299085"/>
              <a:gd name="connsiteX118" fmla="*/ 354806 w 3898347"/>
              <a:gd name="connsiteY118" fmla="*/ 4195545 h 4299085"/>
              <a:gd name="connsiteX119" fmla="*/ 298662 w 3898347"/>
              <a:gd name="connsiteY119" fmla="*/ 4211227 h 4299085"/>
              <a:gd name="connsiteX120" fmla="*/ 265740 w 3898347"/>
              <a:gd name="connsiteY120" fmla="*/ 4213623 h 4299085"/>
              <a:gd name="connsiteX121" fmla="*/ 176403 w 3898347"/>
              <a:gd name="connsiteY121" fmla="*/ 4227393 h 4299085"/>
              <a:gd name="connsiteX122" fmla="*/ 37148 w 3898347"/>
              <a:gd name="connsiteY122" fmla="*/ 4289154 h 4299085"/>
              <a:gd name="connsiteX123" fmla="*/ 5850 w 3898347"/>
              <a:gd name="connsiteY123" fmla="*/ 4296945 h 4299085"/>
              <a:gd name="connsiteX124" fmla="*/ 0 w 3898347"/>
              <a:gd name="connsiteY124" fmla="*/ 4299085 h 4299085"/>
              <a:gd name="connsiteX125" fmla="*/ 0 w 3898347"/>
              <a:gd name="connsiteY125" fmla="*/ 15850 h 4299085"/>
              <a:gd name="connsiteX126" fmla="*/ 3898347 w 3898347"/>
              <a:gd name="connsiteY126" fmla="*/ 0 h 4299085"/>
              <a:gd name="connsiteX0" fmla="*/ 3898347 w 3898347"/>
              <a:gd name="connsiteY0" fmla="*/ 0 h 4296945"/>
              <a:gd name="connsiteX1" fmla="*/ 3898347 w 3898347"/>
              <a:gd name="connsiteY1" fmla="*/ 3834445 h 4296945"/>
              <a:gd name="connsiteX2" fmla="*/ 3892314 w 3898347"/>
              <a:gd name="connsiteY2" fmla="*/ 3832951 h 4296945"/>
              <a:gd name="connsiteX3" fmla="*/ 3851953 w 3898347"/>
              <a:gd name="connsiteY3" fmla="*/ 3802983 h 4296945"/>
              <a:gd name="connsiteX4" fmla="*/ 3836418 w 3898347"/>
              <a:gd name="connsiteY4" fmla="*/ 3811513 h 4296945"/>
              <a:gd name="connsiteX5" fmla="*/ 3833758 w 3898347"/>
              <a:gd name="connsiteY5" fmla="*/ 3813341 h 4296945"/>
              <a:gd name="connsiteX6" fmla="*/ 3822673 w 3898347"/>
              <a:gd name="connsiteY6" fmla="*/ 3812913 h 4296945"/>
              <a:gd name="connsiteX7" fmla="*/ 3820104 w 3898347"/>
              <a:gd name="connsiteY7" fmla="*/ 3822466 h 4296945"/>
              <a:gd name="connsiteX8" fmla="*/ 3803816 w 3898347"/>
              <a:gd name="connsiteY8" fmla="*/ 3828757 h 4296945"/>
              <a:gd name="connsiteX9" fmla="*/ 3783259 w 3898347"/>
              <a:gd name="connsiteY9" fmla="*/ 3825276 h 4296945"/>
              <a:gd name="connsiteX10" fmla="*/ 3729936 w 3898347"/>
              <a:gd name="connsiteY10" fmla="*/ 3815386 h 4296945"/>
              <a:gd name="connsiteX11" fmla="*/ 3726018 w 3898347"/>
              <a:gd name="connsiteY11" fmla="*/ 3815100 h 4296945"/>
              <a:gd name="connsiteX12" fmla="*/ 3725413 w 3898347"/>
              <a:gd name="connsiteY12" fmla="*/ 3814615 h 4296945"/>
              <a:gd name="connsiteX13" fmla="*/ 3713801 w 3898347"/>
              <a:gd name="connsiteY13" fmla="*/ 3811018 h 4296945"/>
              <a:gd name="connsiteX14" fmla="*/ 3709087 w 3898347"/>
              <a:gd name="connsiteY14" fmla="*/ 3813195 h 4296945"/>
              <a:gd name="connsiteX15" fmla="*/ 3698038 w 3898347"/>
              <a:gd name="connsiteY15" fmla="*/ 3806182 h 4296945"/>
              <a:gd name="connsiteX16" fmla="*/ 3662227 w 3898347"/>
              <a:gd name="connsiteY16" fmla="*/ 3807761 h 4296945"/>
              <a:gd name="connsiteX17" fmla="*/ 3659872 w 3898347"/>
              <a:gd name="connsiteY17" fmla="*/ 3805524 h 4296945"/>
              <a:gd name="connsiteX18" fmla="*/ 3643454 w 3898347"/>
              <a:gd name="connsiteY18" fmla="*/ 3794831 h 4296945"/>
              <a:gd name="connsiteX19" fmla="*/ 3624789 w 3898347"/>
              <a:gd name="connsiteY19" fmla="*/ 3803185 h 4296945"/>
              <a:gd name="connsiteX20" fmla="*/ 3602327 w 3898347"/>
              <a:gd name="connsiteY20" fmla="*/ 3794616 h 4296945"/>
              <a:gd name="connsiteX21" fmla="*/ 3596645 w 3898347"/>
              <a:gd name="connsiteY21" fmla="*/ 3797108 h 4296945"/>
              <a:gd name="connsiteX22" fmla="*/ 3574144 w 3898347"/>
              <a:gd name="connsiteY22" fmla="*/ 3795108 h 4296945"/>
              <a:gd name="connsiteX23" fmla="*/ 3562310 w 3898347"/>
              <a:gd name="connsiteY23" fmla="*/ 3787534 h 4296945"/>
              <a:gd name="connsiteX24" fmla="*/ 3551635 w 3898347"/>
              <a:gd name="connsiteY24" fmla="*/ 3797705 h 4296945"/>
              <a:gd name="connsiteX25" fmla="*/ 3550175 w 3898347"/>
              <a:gd name="connsiteY25" fmla="*/ 3803199 h 4296945"/>
              <a:gd name="connsiteX26" fmla="*/ 3542668 w 3898347"/>
              <a:gd name="connsiteY26" fmla="*/ 3803283 h 4296945"/>
              <a:gd name="connsiteX27" fmla="*/ 3533033 w 3898347"/>
              <a:gd name="connsiteY27" fmla="*/ 3799071 h 4296945"/>
              <a:gd name="connsiteX28" fmla="*/ 3521726 w 3898347"/>
              <a:gd name="connsiteY28" fmla="*/ 3804691 h 4296945"/>
              <a:gd name="connsiteX29" fmla="*/ 3520080 w 3898347"/>
              <a:gd name="connsiteY29" fmla="*/ 3805210 h 4296945"/>
              <a:gd name="connsiteX30" fmla="*/ 3508491 w 3898347"/>
              <a:gd name="connsiteY30" fmla="*/ 3797398 h 4296945"/>
              <a:gd name="connsiteX31" fmla="*/ 3503787 w 3898347"/>
              <a:gd name="connsiteY31" fmla="*/ 3797787 h 4296945"/>
              <a:gd name="connsiteX32" fmla="*/ 3492165 w 3898347"/>
              <a:gd name="connsiteY32" fmla="*/ 3799887 h 4296945"/>
              <a:gd name="connsiteX33" fmla="*/ 3472233 w 3898347"/>
              <a:gd name="connsiteY33" fmla="*/ 3805682 h 4296945"/>
              <a:gd name="connsiteX34" fmla="*/ 3465921 w 3898347"/>
              <a:gd name="connsiteY34" fmla="*/ 3805814 h 4296945"/>
              <a:gd name="connsiteX35" fmla="*/ 3455541 w 3898347"/>
              <a:gd name="connsiteY35" fmla="*/ 3815505 h 4296945"/>
              <a:gd name="connsiteX36" fmla="*/ 3429027 w 3898347"/>
              <a:gd name="connsiteY36" fmla="*/ 3816906 h 4296945"/>
              <a:gd name="connsiteX37" fmla="*/ 3369507 w 3898347"/>
              <a:gd name="connsiteY37" fmla="*/ 3825563 h 4296945"/>
              <a:gd name="connsiteX38" fmla="*/ 3324491 w 3898347"/>
              <a:gd name="connsiteY38" fmla="*/ 3832006 h 4296945"/>
              <a:gd name="connsiteX39" fmla="*/ 3244235 w 3898347"/>
              <a:gd name="connsiteY39" fmla="*/ 3834376 h 4296945"/>
              <a:gd name="connsiteX40" fmla="*/ 3226507 w 3898347"/>
              <a:gd name="connsiteY40" fmla="*/ 3820131 h 4296945"/>
              <a:gd name="connsiteX41" fmla="*/ 3191688 w 3898347"/>
              <a:gd name="connsiteY41" fmla="*/ 3837359 h 4296945"/>
              <a:gd name="connsiteX42" fmla="*/ 3185553 w 3898347"/>
              <a:gd name="connsiteY42" fmla="*/ 3859030 h 4296945"/>
              <a:gd name="connsiteX43" fmla="*/ 3137926 w 3898347"/>
              <a:gd name="connsiteY43" fmla="*/ 3867782 h 4296945"/>
              <a:gd name="connsiteX44" fmla="*/ 3090188 w 3898347"/>
              <a:gd name="connsiteY44" fmla="*/ 3855036 h 4296945"/>
              <a:gd name="connsiteX45" fmla="*/ 3031422 w 3898347"/>
              <a:gd name="connsiteY45" fmla="*/ 3858298 h 4296945"/>
              <a:gd name="connsiteX46" fmla="*/ 2996288 w 3898347"/>
              <a:gd name="connsiteY46" fmla="*/ 3860020 h 4296945"/>
              <a:gd name="connsiteX47" fmla="*/ 2901661 w 3898347"/>
              <a:gd name="connsiteY47" fmla="*/ 3882243 h 4296945"/>
              <a:gd name="connsiteX48" fmla="*/ 2782141 w 3898347"/>
              <a:gd name="connsiteY48" fmla="*/ 3932983 h 4296945"/>
              <a:gd name="connsiteX49" fmla="*/ 2749597 w 3898347"/>
              <a:gd name="connsiteY49" fmla="*/ 3956746 h 4296945"/>
              <a:gd name="connsiteX50" fmla="*/ 2730493 w 3898347"/>
              <a:gd name="connsiteY50" fmla="*/ 3955236 h 4296945"/>
              <a:gd name="connsiteX51" fmla="*/ 2707507 w 3898347"/>
              <a:gd name="connsiteY51" fmla="*/ 3947771 h 4296945"/>
              <a:gd name="connsiteX52" fmla="*/ 2701937 w 3898347"/>
              <a:gd name="connsiteY52" fmla="*/ 3950565 h 4296945"/>
              <a:gd name="connsiteX53" fmla="*/ 2679435 w 3898347"/>
              <a:gd name="connsiteY53" fmla="*/ 3949768 h 4296945"/>
              <a:gd name="connsiteX54" fmla="*/ 2667352 w 3898347"/>
              <a:gd name="connsiteY54" fmla="*/ 3942821 h 4296945"/>
              <a:gd name="connsiteX55" fmla="*/ 2657096 w 3898347"/>
              <a:gd name="connsiteY55" fmla="*/ 3953571 h 4296945"/>
              <a:gd name="connsiteX56" fmla="*/ 2655161 w 3898347"/>
              <a:gd name="connsiteY56" fmla="*/ 3962216 h 4296945"/>
              <a:gd name="connsiteX57" fmla="*/ 2638604 w 3898347"/>
              <a:gd name="connsiteY57" fmla="*/ 3955936 h 4296945"/>
              <a:gd name="connsiteX58" fmla="*/ 2626185 w 3898347"/>
              <a:gd name="connsiteY58" fmla="*/ 3962937 h 4296945"/>
              <a:gd name="connsiteX59" fmla="*/ 2614077 w 3898347"/>
              <a:gd name="connsiteY59" fmla="*/ 3955576 h 4296945"/>
              <a:gd name="connsiteX60" fmla="*/ 2609403 w 3898347"/>
              <a:gd name="connsiteY60" fmla="*/ 3956215 h 4296945"/>
              <a:gd name="connsiteX61" fmla="*/ 2597896 w 3898347"/>
              <a:gd name="connsiteY61" fmla="*/ 3958939 h 4296945"/>
              <a:gd name="connsiteX62" fmla="*/ 2578251 w 3898347"/>
              <a:gd name="connsiteY62" fmla="*/ 3965812 h 4296945"/>
              <a:gd name="connsiteX63" fmla="*/ 2571961 w 3898347"/>
              <a:gd name="connsiteY63" fmla="*/ 3966278 h 4296945"/>
              <a:gd name="connsiteX64" fmla="*/ 2559399 w 3898347"/>
              <a:gd name="connsiteY64" fmla="*/ 3979193 h 4296945"/>
              <a:gd name="connsiteX65" fmla="*/ 2533560 w 3898347"/>
              <a:gd name="connsiteY65" fmla="*/ 3988160 h 4296945"/>
              <a:gd name="connsiteX66" fmla="*/ 2515299 w 3898347"/>
              <a:gd name="connsiteY66" fmla="*/ 4016867 h 4296945"/>
              <a:gd name="connsiteX67" fmla="*/ 2513423 w 3898347"/>
              <a:gd name="connsiteY67" fmla="*/ 4018759 h 4296945"/>
              <a:gd name="connsiteX68" fmla="*/ 2482991 w 3898347"/>
              <a:gd name="connsiteY68" fmla="*/ 4012935 h 4296945"/>
              <a:gd name="connsiteX69" fmla="*/ 2446940 w 3898347"/>
              <a:gd name="connsiteY69" fmla="*/ 4021172 h 4296945"/>
              <a:gd name="connsiteX70" fmla="*/ 2404883 w 3898347"/>
              <a:gd name="connsiteY70" fmla="*/ 4024808 h 4296945"/>
              <a:gd name="connsiteX71" fmla="*/ 2373894 w 3898347"/>
              <a:gd name="connsiteY71" fmla="*/ 4023827 h 4296945"/>
              <a:gd name="connsiteX72" fmla="*/ 2297080 w 3898347"/>
              <a:gd name="connsiteY72" fmla="*/ 4040841 h 4296945"/>
              <a:gd name="connsiteX73" fmla="*/ 2170615 w 3898347"/>
              <a:gd name="connsiteY73" fmla="*/ 4077196 h 4296945"/>
              <a:gd name="connsiteX74" fmla="*/ 2143580 w 3898347"/>
              <a:gd name="connsiteY74" fmla="*/ 4083102 h 4296945"/>
              <a:gd name="connsiteX75" fmla="*/ 2119893 w 3898347"/>
              <a:gd name="connsiteY75" fmla="*/ 4080874 h 4296945"/>
              <a:gd name="connsiteX76" fmla="*/ 2114008 w 3898347"/>
              <a:gd name="connsiteY76" fmla="*/ 4073996 h 4296945"/>
              <a:gd name="connsiteX77" fmla="*/ 2099067 w 3898347"/>
              <a:gd name="connsiteY77" fmla="*/ 4076068 h 4296945"/>
              <a:gd name="connsiteX78" fmla="*/ 2095000 w 3898347"/>
              <a:gd name="connsiteY78" fmla="*/ 4075096 h 4296945"/>
              <a:gd name="connsiteX79" fmla="*/ 2071767 w 3898347"/>
              <a:gd name="connsiteY79" fmla="*/ 4071044 h 4296945"/>
              <a:gd name="connsiteX80" fmla="*/ 2024486 w 3898347"/>
              <a:gd name="connsiteY80" fmla="*/ 4100276 h 4296945"/>
              <a:gd name="connsiteX81" fmla="*/ 1964411 w 3898347"/>
              <a:gd name="connsiteY81" fmla="*/ 4105069 h 4296945"/>
              <a:gd name="connsiteX82" fmla="*/ 1739945 w 3898347"/>
              <a:gd name="connsiteY82" fmla="*/ 4171795 h 4296945"/>
              <a:gd name="connsiteX83" fmla="*/ 1610556 w 3898347"/>
              <a:gd name="connsiteY83" fmla="*/ 4167701 h 4296945"/>
              <a:gd name="connsiteX84" fmla="*/ 1553623 w 3898347"/>
              <a:gd name="connsiteY84" fmla="*/ 4236045 h 4296945"/>
              <a:gd name="connsiteX85" fmla="*/ 1548640 w 3898347"/>
              <a:gd name="connsiteY85" fmla="*/ 4238297 h 4296945"/>
              <a:gd name="connsiteX86" fmla="*/ 1530136 w 3898347"/>
              <a:gd name="connsiteY86" fmla="*/ 4227121 h 4296945"/>
              <a:gd name="connsiteX87" fmla="*/ 1508787 w 3898347"/>
              <a:gd name="connsiteY87" fmla="*/ 4234213 h 4296945"/>
              <a:gd name="connsiteX88" fmla="*/ 1488914 w 3898347"/>
              <a:gd name="connsiteY88" fmla="*/ 4241772 h 4296945"/>
              <a:gd name="connsiteX89" fmla="*/ 1488999 w 3898347"/>
              <a:gd name="connsiteY89" fmla="*/ 4251186 h 4296945"/>
              <a:gd name="connsiteX90" fmla="*/ 1475364 w 3898347"/>
              <a:gd name="connsiteY90" fmla="*/ 4248364 h 4296945"/>
              <a:gd name="connsiteX91" fmla="*/ 1457275 w 3898347"/>
              <a:gd name="connsiteY91" fmla="*/ 4252863 h 4296945"/>
              <a:gd name="connsiteX92" fmla="*/ 1448085 w 3898347"/>
              <a:gd name="connsiteY92" fmla="*/ 4248391 h 4296945"/>
              <a:gd name="connsiteX93" fmla="*/ 1315306 w 3898347"/>
              <a:gd name="connsiteY93" fmla="*/ 4237004 h 4296945"/>
              <a:gd name="connsiteX94" fmla="*/ 1272434 w 3898347"/>
              <a:gd name="connsiteY94" fmla="*/ 4244958 h 4296945"/>
              <a:gd name="connsiteX95" fmla="*/ 1231567 w 3898347"/>
              <a:gd name="connsiteY95" fmla="*/ 4219356 h 4296945"/>
              <a:gd name="connsiteX96" fmla="*/ 1216643 w 3898347"/>
              <a:gd name="connsiteY96" fmla="*/ 4229828 h 4296945"/>
              <a:gd name="connsiteX97" fmla="*/ 1214101 w 3898347"/>
              <a:gd name="connsiteY97" fmla="*/ 4231991 h 4296945"/>
              <a:gd name="connsiteX98" fmla="*/ 1203193 w 3898347"/>
              <a:gd name="connsiteY98" fmla="*/ 4232867 h 4296945"/>
              <a:gd name="connsiteX99" fmla="*/ 1201049 w 3898347"/>
              <a:gd name="connsiteY99" fmla="*/ 4242842 h 4296945"/>
              <a:gd name="connsiteX100" fmla="*/ 1185298 w 3898347"/>
              <a:gd name="connsiteY100" fmla="*/ 4251133 h 4296945"/>
              <a:gd name="connsiteX101" fmla="*/ 1164955 w 3898347"/>
              <a:gd name="connsiteY101" fmla="*/ 4250027 h 4296945"/>
              <a:gd name="connsiteX102" fmla="*/ 1067357 w 3898347"/>
              <a:gd name="connsiteY102" fmla="*/ 4233908 h 4296945"/>
              <a:gd name="connsiteX103" fmla="*/ 1009492 w 3898347"/>
              <a:gd name="connsiteY103" fmla="*/ 4230455 h 4296945"/>
              <a:gd name="connsiteX104" fmla="*/ 988345 w 3898347"/>
              <a:gd name="connsiteY104" fmla="*/ 4238880 h 4296945"/>
              <a:gd name="connsiteX105" fmla="*/ 958251 w 3898347"/>
              <a:gd name="connsiteY105" fmla="*/ 4244100 h 4296945"/>
              <a:gd name="connsiteX106" fmla="*/ 905785 w 3898347"/>
              <a:gd name="connsiteY106" fmla="*/ 4260845 h 4296945"/>
              <a:gd name="connsiteX107" fmla="*/ 834176 w 3898347"/>
              <a:gd name="connsiteY107" fmla="*/ 4270241 h 4296945"/>
              <a:gd name="connsiteX108" fmla="*/ 778474 w 3898347"/>
              <a:gd name="connsiteY108" fmla="*/ 4235526 h 4296945"/>
              <a:gd name="connsiteX109" fmla="*/ 774418 w 3898347"/>
              <a:gd name="connsiteY109" fmla="*/ 4242583 h 4296945"/>
              <a:gd name="connsiteX110" fmla="*/ 737705 w 3898347"/>
              <a:gd name="connsiteY110" fmla="*/ 4238891 h 4296945"/>
              <a:gd name="connsiteX111" fmla="*/ 605027 w 3898347"/>
              <a:gd name="connsiteY111" fmla="*/ 4175863 h 4296945"/>
              <a:gd name="connsiteX112" fmla="*/ 533391 w 3898347"/>
              <a:gd name="connsiteY112" fmla="*/ 4170035 h 4296945"/>
              <a:gd name="connsiteX113" fmla="*/ 508621 w 3898347"/>
              <a:gd name="connsiteY113" fmla="*/ 4176044 h 4296945"/>
              <a:gd name="connsiteX114" fmla="*/ 467082 w 3898347"/>
              <a:gd name="connsiteY114" fmla="*/ 4185616 h 4296945"/>
              <a:gd name="connsiteX115" fmla="*/ 437646 w 3898347"/>
              <a:gd name="connsiteY115" fmla="*/ 4212658 h 4296945"/>
              <a:gd name="connsiteX116" fmla="*/ 402271 w 3898347"/>
              <a:gd name="connsiteY116" fmla="*/ 4212774 h 4296945"/>
              <a:gd name="connsiteX117" fmla="*/ 391968 w 3898347"/>
              <a:gd name="connsiteY117" fmla="*/ 4187073 h 4296945"/>
              <a:gd name="connsiteX118" fmla="*/ 354806 w 3898347"/>
              <a:gd name="connsiteY118" fmla="*/ 4195545 h 4296945"/>
              <a:gd name="connsiteX119" fmla="*/ 298662 w 3898347"/>
              <a:gd name="connsiteY119" fmla="*/ 4211227 h 4296945"/>
              <a:gd name="connsiteX120" fmla="*/ 265740 w 3898347"/>
              <a:gd name="connsiteY120" fmla="*/ 4213623 h 4296945"/>
              <a:gd name="connsiteX121" fmla="*/ 176403 w 3898347"/>
              <a:gd name="connsiteY121" fmla="*/ 4227393 h 4296945"/>
              <a:gd name="connsiteX122" fmla="*/ 37148 w 3898347"/>
              <a:gd name="connsiteY122" fmla="*/ 4289154 h 4296945"/>
              <a:gd name="connsiteX123" fmla="*/ 5850 w 3898347"/>
              <a:gd name="connsiteY123" fmla="*/ 4296945 h 4296945"/>
              <a:gd name="connsiteX124" fmla="*/ 0 w 3898347"/>
              <a:gd name="connsiteY124" fmla="*/ 4221939 h 4296945"/>
              <a:gd name="connsiteX125" fmla="*/ 0 w 3898347"/>
              <a:gd name="connsiteY125" fmla="*/ 15850 h 4296945"/>
              <a:gd name="connsiteX126" fmla="*/ 3898347 w 3898347"/>
              <a:gd name="connsiteY126" fmla="*/ 0 h 4296945"/>
              <a:gd name="connsiteX0" fmla="*/ 3898347 w 3898347"/>
              <a:gd name="connsiteY0" fmla="*/ 0 h 4296945"/>
              <a:gd name="connsiteX1" fmla="*/ 3898347 w 3898347"/>
              <a:gd name="connsiteY1" fmla="*/ 3834445 h 4296945"/>
              <a:gd name="connsiteX2" fmla="*/ 3892314 w 3898347"/>
              <a:gd name="connsiteY2" fmla="*/ 3832951 h 4296945"/>
              <a:gd name="connsiteX3" fmla="*/ 3851953 w 3898347"/>
              <a:gd name="connsiteY3" fmla="*/ 3802983 h 4296945"/>
              <a:gd name="connsiteX4" fmla="*/ 3836418 w 3898347"/>
              <a:gd name="connsiteY4" fmla="*/ 3811513 h 4296945"/>
              <a:gd name="connsiteX5" fmla="*/ 3833758 w 3898347"/>
              <a:gd name="connsiteY5" fmla="*/ 3813341 h 4296945"/>
              <a:gd name="connsiteX6" fmla="*/ 3822673 w 3898347"/>
              <a:gd name="connsiteY6" fmla="*/ 3812913 h 4296945"/>
              <a:gd name="connsiteX7" fmla="*/ 3820104 w 3898347"/>
              <a:gd name="connsiteY7" fmla="*/ 3822466 h 4296945"/>
              <a:gd name="connsiteX8" fmla="*/ 3803816 w 3898347"/>
              <a:gd name="connsiteY8" fmla="*/ 3828757 h 4296945"/>
              <a:gd name="connsiteX9" fmla="*/ 3783259 w 3898347"/>
              <a:gd name="connsiteY9" fmla="*/ 3825276 h 4296945"/>
              <a:gd name="connsiteX10" fmla="*/ 3729936 w 3898347"/>
              <a:gd name="connsiteY10" fmla="*/ 3815386 h 4296945"/>
              <a:gd name="connsiteX11" fmla="*/ 3726018 w 3898347"/>
              <a:gd name="connsiteY11" fmla="*/ 3815100 h 4296945"/>
              <a:gd name="connsiteX12" fmla="*/ 3725413 w 3898347"/>
              <a:gd name="connsiteY12" fmla="*/ 3814615 h 4296945"/>
              <a:gd name="connsiteX13" fmla="*/ 3713801 w 3898347"/>
              <a:gd name="connsiteY13" fmla="*/ 3811018 h 4296945"/>
              <a:gd name="connsiteX14" fmla="*/ 3709087 w 3898347"/>
              <a:gd name="connsiteY14" fmla="*/ 3813195 h 4296945"/>
              <a:gd name="connsiteX15" fmla="*/ 3698038 w 3898347"/>
              <a:gd name="connsiteY15" fmla="*/ 3806182 h 4296945"/>
              <a:gd name="connsiteX16" fmla="*/ 3662227 w 3898347"/>
              <a:gd name="connsiteY16" fmla="*/ 3807761 h 4296945"/>
              <a:gd name="connsiteX17" fmla="*/ 3659872 w 3898347"/>
              <a:gd name="connsiteY17" fmla="*/ 3805524 h 4296945"/>
              <a:gd name="connsiteX18" fmla="*/ 3643454 w 3898347"/>
              <a:gd name="connsiteY18" fmla="*/ 3794831 h 4296945"/>
              <a:gd name="connsiteX19" fmla="*/ 3624789 w 3898347"/>
              <a:gd name="connsiteY19" fmla="*/ 3803185 h 4296945"/>
              <a:gd name="connsiteX20" fmla="*/ 3602327 w 3898347"/>
              <a:gd name="connsiteY20" fmla="*/ 3794616 h 4296945"/>
              <a:gd name="connsiteX21" fmla="*/ 3596645 w 3898347"/>
              <a:gd name="connsiteY21" fmla="*/ 3797108 h 4296945"/>
              <a:gd name="connsiteX22" fmla="*/ 3574144 w 3898347"/>
              <a:gd name="connsiteY22" fmla="*/ 3795108 h 4296945"/>
              <a:gd name="connsiteX23" fmla="*/ 3562310 w 3898347"/>
              <a:gd name="connsiteY23" fmla="*/ 3787534 h 4296945"/>
              <a:gd name="connsiteX24" fmla="*/ 3551635 w 3898347"/>
              <a:gd name="connsiteY24" fmla="*/ 3797705 h 4296945"/>
              <a:gd name="connsiteX25" fmla="*/ 3550175 w 3898347"/>
              <a:gd name="connsiteY25" fmla="*/ 3803199 h 4296945"/>
              <a:gd name="connsiteX26" fmla="*/ 3542668 w 3898347"/>
              <a:gd name="connsiteY26" fmla="*/ 3803283 h 4296945"/>
              <a:gd name="connsiteX27" fmla="*/ 3533033 w 3898347"/>
              <a:gd name="connsiteY27" fmla="*/ 3799071 h 4296945"/>
              <a:gd name="connsiteX28" fmla="*/ 3521726 w 3898347"/>
              <a:gd name="connsiteY28" fmla="*/ 3804691 h 4296945"/>
              <a:gd name="connsiteX29" fmla="*/ 3520080 w 3898347"/>
              <a:gd name="connsiteY29" fmla="*/ 3805210 h 4296945"/>
              <a:gd name="connsiteX30" fmla="*/ 3508491 w 3898347"/>
              <a:gd name="connsiteY30" fmla="*/ 3797398 h 4296945"/>
              <a:gd name="connsiteX31" fmla="*/ 3503787 w 3898347"/>
              <a:gd name="connsiteY31" fmla="*/ 3797787 h 4296945"/>
              <a:gd name="connsiteX32" fmla="*/ 3492165 w 3898347"/>
              <a:gd name="connsiteY32" fmla="*/ 3799887 h 4296945"/>
              <a:gd name="connsiteX33" fmla="*/ 3472233 w 3898347"/>
              <a:gd name="connsiteY33" fmla="*/ 3805682 h 4296945"/>
              <a:gd name="connsiteX34" fmla="*/ 3465921 w 3898347"/>
              <a:gd name="connsiteY34" fmla="*/ 3805814 h 4296945"/>
              <a:gd name="connsiteX35" fmla="*/ 3455541 w 3898347"/>
              <a:gd name="connsiteY35" fmla="*/ 3815505 h 4296945"/>
              <a:gd name="connsiteX36" fmla="*/ 3429027 w 3898347"/>
              <a:gd name="connsiteY36" fmla="*/ 3816906 h 4296945"/>
              <a:gd name="connsiteX37" fmla="*/ 3369507 w 3898347"/>
              <a:gd name="connsiteY37" fmla="*/ 3825563 h 4296945"/>
              <a:gd name="connsiteX38" fmla="*/ 3324491 w 3898347"/>
              <a:gd name="connsiteY38" fmla="*/ 3832006 h 4296945"/>
              <a:gd name="connsiteX39" fmla="*/ 3244235 w 3898347"/>
              <a:gd name="connsiteY39" fmla="*/ 3834376 h 4296945"/>
              <a:gd name="connsiteX40" fmla="*/ 3226507 w 3898347"/>
              <a:gd name="connsiteY40" fmla="*/ 3820131 h 4296945"/>
              <a:gd name="connsiteX41" fmla="*/ 3191688 w 3898347"/>
              <a:gd name="connsiteY41" fmla="*/ 3837359 h 4296945"/>
              <a:gd name="connsiteX42" fmla="*/ 3185553 w 3898347"/>
              <a:gd name="connsiteY42" fmla="*/ 3859030 h 4296945"/>
              <a:gd name="connsiteX43" fmla="*/ 3137926 w 3898347"/>
              <a:gd name="connsiteY43" fmla="*/ 3867782 h 4296945"/>
              <a:gd name="connsiteX44" fmla="*/ 3090188 w 3898347"/>
              <a:gd name="connsiteY44" fmla="*/ 3855036 h 4296945"/>
              <a:gd name="connsiteX45" fmla="*/ 3031422 w 3898347"/>
              <a:gd name="connsiteY45" fmla="*/ 3858298 h 4296945"/>
              <a:gd name="connsiteX46" fmla="*/ 2996288 w 3898347"/>
              <a:gd name="connsiteY46" fmla="*/ 3860020 h 4296945"/>
              <a:gd name="connsiteX47" fmla="*/ 2901661 w 3898347"/>
              <a:gd name="connsiteY47" fmla="*/ 3882243 h 4296945"/>
              <a:gd name="connsiteX48" fmla="*/ 2782141 w 3898347"/>
              <a:gd name="connsiteY48" fmla="*/ 3932983 h 4296945"/>
              <a:gd name="connsiteX49" fmla="*/ 2749597 w 3898347"/>
              <a:gd name="connsiteY49" fmla="*/ 3956746 h 4296945"/>
              <a:gd name="connsiteX50" fmla="*/ 2730493 w 3898347"/>
              <a:gd name="connsiteY50" fmla="*/ 3955236 h 4296945"/>
              <a:gd name="connsiteX51" fmla="*/ 2707507 w 3898347"/>
              <a:gd name="connsiteY51" fmla="*/ 3947771 h 4296945"/>
              <a:gd name="connsiteX52" fmla="*/ 2701937 w 3898347"/>
              <a:gd name="connsiteY52" fmla="*/ 3950565 h 4296945"/>
              <a:gd name="connsiteX53" fmla="*/ 2679435 w 3898347"/>
              <a:gd name="connsiteY53" fmla="*/ 3949768 h 4296945"/>
              <a:gd name="connsiteX54" fmla="*/ 2667352 w 3898347"/>
              <a:gd name="connsiteY54" fmla="*/ 3942821 h 4296945"/>
              <a:gd name="connsiteX55" fmla="*/ 2657096 w 3898347"/>
              <a:gd name="connsiteY55" fmla="*/ 3953571 h 4296945"/>
              <a:gd name="connsiteX56" fmla="*/ 2655161 w 3898347"/>
              <a:gd name="connsiteY56" fmla="*/ 3962216 h 4296945"/>
              <a:gd name="connsiteX57" fmla="*/ 2638604 w 3898347"/>
              <a:gd name="connsiteY57" fmla="*/ 3955936 h 4296945"/>
              <a:gd name="connsiteX58" fmla="*/ 2626185 w 3898347"/>
              <a:gd name="connsiteY58" fmla="*/ 3962937 h 4296945"/>
              <a:gd name="connsiteX59" fmla="*/ 2614077 w 3898347"/>
              <a:gd name="connsiteY59" fmla="*/ 3955576 h 4296945"/>
              <a:gd name="connsiteX60" fmla="*/ 2609403 w 3898347"/>
              <a:gd name="connsiteY60" fmla="*/ 3956215 h 4296945"/>
              <a:gd name="connsiteX61" fmla="*/ 2597896 w 3898347"/>
              <a:gd name="connsiteY61" fmla="*/ 3958939 h 4296945"/>
              <a:gd name="connsiteX62" fmla="*/ 2578251 w 3898347"/>
              <a:gd name="connsiteY62" fmla="*/ 3965812 h 4296945"/>
              <a:gd name="connsiteX63" fmla="*/ 2571961 w 3898347"/>
              <a:gd name="connsiteY63" fmla="*/ 3966278 h 4296945"/>
              <a:gd name="connsiteX64" fmla="*/ 2559399 w 3898347"/>
              <a:gd name="connsiteY64" fmla="*/ 3979193 h 4296945"/>
              <a:gd name="connsiteX65" fmla="*/ 2533560 w 3898347"/>
              <a:gd name="connsiteY65" fmla="*/ 3988160 h 4296945"/>
              <a:gd name="connsiteX66" fmla="*/ 2515299 w 3898347"/>
              <a:gd name="connsiteY66" fmla="*/ 4016867 h 4296945"/>
              <a:gd name="connsiteX67" fmla="*/ 2513423 w 3898347"/>
              <a:gd name="connsiteY67" fmla="*/ 4018759 h 4296945"/>
              <a:gd name="connsiteX68" fmla="*/ 2482991 w 3898347"/>
              <a:gd name="connsiteY68" fmla="*/ 4012935 h 4296945"/>
              <a:gd name="connsiteX69" fmla="*/ 2446940 w 3898347"/>
              <a:gd name="connsiteY69" fmla="*/ 4021172 h 4296945"/>
              <a:gd name="connsiteX70" fmla="*/ 2404883 w 3898347"/>
              <a:gd name="connsiteY70" fmla="*/ 4024808 h 4296945"/>
              <a:gd name="connsiteX71" fmla="*/ 2373894 w 3898347"/>
              <a:gd name="connsiteY71" fmla="*/ 4023827 h 4296945"/>
              <a:gd name="connsiteX72" fmla="*/ 2297080 w 3898347"/>
              <a:gd name="connsiteY72" fmla="*/ 4040841 h 4296945"/>
              <a:gd name="connsiteX73" fmla="*/ 2170615 w 3898347"/>
              <a:gd name="connsiteY73" fmla="*/ 4077196 h 4296945"/>
              <a:gd name="connsiteX74" fmla="*/ 2143580 w 3898347"/>
              <a:gd name="connsiteY74" fmla="*/ 4083102 h 4296945"/>
              <a:gd name="connsiteX75" fmla="*/ 2119893 w 3898347"/>
              <a:gd name="connsiteY75" fmla="*/ 4080874 h 4296945"/>
              <a:gd name="connsiteX76" fmla="*/ 2114008 w 3898347"/>
              <a:gd name="connsiteY76" fmla="*/ 4073996 h 4296945"/>
              <a:gd name="connsiteX77" fmla="*/ 2099067 w 3898347"/>
              <a:gd name="connsiteY77" fmla="*/ 4076068 h 4296945"/>
              <a:gd name="connsiteX78" fmla="*/ 2095000 w 3898347"/>
              <a:gd name="connsiteY78" fmla="*/ 4075096 h 4296945"/>
              <a:gd name="connsiteX79" fmla="*/ 2071767 w 3898347"/>
              <a:gd name="connsiteY79" fmla="*/ 4071044 h 4296945"/>
              <a:gd name="connsiteX80" fmla="*/ 2024486 w 3898347"/>
              <a:gd name="connsiteY80" fmla="*/ 4100276 h 4296945"/>
              <a:gd name="connsiteX81" fmla="*/ 1964411 w 3898347"/>
              <a:gd name="connsiteY81" fmla="*/ 4105069 h 4296945"/>
              <a:gd name="connsiteX82" fmla="*/ 1739945 w 3898347"/>
              <a:gd name="connsiteY82" fmla="*/ 4171795 h 4296945"/>
              <a:gd name="connsiteX83" fmla="*/ 1610556 w 3898347"/>
              <a:gd name="connsiteY83" fmla="*/ 4167701 h 4296945"/>
              <a:gd name="connsiteX84" fmla="*/ 1553623 w 3898347"/>
              <a:gd name="connsiteY84" fmla="*/ 4236045 h 4296945"/>
              <a:gd name="connsiteX85" fmla="*/ 1548640 w 3898347"/>
              <a:gd name="connsiteY85" fmla="*/ 4238297 h 4296945"/>
              <a:gd name="connsiteX86" fmla="*/ 1530136 w 3898347"/>
              <a:gd name="connsiteY86" fmla="*/ 4227121 h 4296945"/>
              <a:gd name="connsiteX87" fmla="*/ 1508787 w 3898347"/>
              <a:gd name="connsiteY87" fmla="*/ 4234213 h 4296945"/>
              <a:gd name="connsiteX88" fmla="*/ 1488914 w 3898347"/>
              <a:gd name="connsiteY88" fmla="*/ 4241772 h 4296945"/>
              <a:gd name="connsiteX89" fmla="*/ 1488999 w 3898347"/>
              <a:gd name="connsiteY89" fmla="*/ 4251186 h 4296945"/>
              <a:gd name="connsiteX90" fmla="*/ 1475364 w 3898347"/>
              <a:gd name="connsiteY90" fmla="*/ 4248364 h 4296945"/>
              <a:gd name="connsiteX91" fmla="*/ 1457275 w 3898347"/>
              <a:gd name="connsiteY91" fmla="*/ 4252863 h 4296945"/>
              <a:gd name="connsiteX92" fmla="*/ 1448085 w 3898347"/>
              <a:gd name="connsiteY92" fmla="*/ 4248391 h 4296945"/>
              <a:gd name="connsiteX93" fmla="*/ 1315306 w 3898347"/>
              <a:gd name="connsiteY93" fmla="*/ 4237004 h 4296945"/>
              <a:gd name="connsiteX94" fmla="*/ 1272434 w 3898347"/>
              <a:gd name="connsiteY94" fmla="*/ 4244958 h 4296945"/>
              <a:gd name="connsiteX95" fmla="*/ 1231567 w 3898347"/>
              <a:gd name="connsiteY95" fmla="*/ 4219356 h 4296945"/>
              <a:gd name="connsiteX96" fmla="*/ 1216643 w 3898347"/>
              <a:gd name="connsiteY96" fmla="*/ 4229828 h 4296945"/>
              <a:gd name="connsiteX97" fmla="*/ 1214101 w 3898347"/>
              <a:gd name="connsiteY97" fmla="*/ 4231991 h 4296945"/>
              <a:gd name="connsiteX98" fmla="*/ 1203193 w 3898347"/>
              <a:gd name="connsiteY98" fmla="*/ 4232867 h 4296945"/>
              <a:gd name="connsiteX99" fmla="*/ 1201049 w 3898347"/>
              <a:gd name="connsiteY99" fmla="*/ 4242842 h 4296945"/>
              <a:gd name="connsiteX100" fmla="*/ 1185298 w 3898347"/>
              <a:gd name="connsiteY100" fmla="*/ 4251133 h 4296945"/>
              <a:gd name="connsiteX101" fmla="*/ 1164955 w 3898347"/>
              <a:gd name="connsiteY101" fmla="*/ 4250027 h 4296945"/>
              <a:gd name="connsiteX102" fmla="*/ 1067357 w 3898347"/>
              <a:gd name="connsiteY102" fmla="*/ 4233908 h 4296945"/>
              <a:gd name="connsiteX103" fmla="*/ 1009492 w 3898347"/>
              <a:gd name="connsiteY103" fmla="*/ 4230455 h 4296945"/>
              <a:gd name="connsiteX104" fmla="*/ 988345 w 3898347"/>
              <a:gd name="connsiteY104" fmla="*/ 4238880 h 4296945"/>
              <a:gd name="connsiteX105" fmla="*/ 958251 w 3898347"/>
              <a:gd name="connsiteY105" fmla="*/ 4244100 h 4296945"/>
              <a:gd name="connsiteX106" fmla="*/ 905785 w 3898347"/>
              <a:gd name="connsiteY106" fmla="*/ 4260845 h 4296945"/>
              <a:gd name="connsiteX107" fmla="*/ 834176 w 3898347"/>
              <a:gd name="connsiteY107" fmla="*/ 4270241 h 4296945"/>
              <a:gd name="connsiteX108" fmla="*/ 778474 w 3898347"/>
              <a:gd name="connsiteY108" fmla="*/ 4235526 h 4296945"/>
              <a:gd name="connsiteX109" fmla="*/ 774418 w 3898347"/>
              <a:gd name="connsiteY109" fmla="*/ 4242583 h 4296945"/>
              <a:gd name="connsiteX110" fmla="*/ 737705 w 3898347"/>
              <a:gd name="connsiteY110" fmla="*/ 4238891 h 4296945"/>
              <a:gd name="connsiteX111" fmla="*/ 605027 w 3898347"/>
              <a:gd name="connsiteY111" fmla="*/ 4175863 h 4296945"/>
              <a:gd name="connsiteX112" fmla="*/ 533391 w 3898347"/>
              <a:gd name="connsiteY112" fmla="*/ 4170035 h 4296945"/>
              <a:gd name="connsiteX113" fmla="*/ 508621 w 3898347"/>
              <a:gd name="connsiteY113" fmla="*/ 4176044 h 4296945"/>
              <a:gd name="connsiteX114" fmla="*/ 467082 w 3898347"/>
              <a:gd name="connsiteY114" fmla="*/ 4185616 h 4296945"/>
              <a:gd name="connsiteX115" fmla="*/ 437646 w 3898347"/>
              <a:gd name="connsiteY115" fmla="*/ 4212658 h 4296945"/>
              <a:gd name="connsiteX116" fmla="*/ 402271 w 3898347"/>
              <a:gd name="connsiteY116" fmla="*/ 4212774 h 4296945"/>
              <a:gd name="connsiteX117" fmla="*/ 391968 w 3898347"/>
              <a:gd name="connsiteY117" fmla="*/ 4187073 h 4296945"/>
              <a:gd name="connsiteX118" fmla="*/ 354806 w 3898347"/>
              <a:gd name="connsiteY118" fmla="*/ 4195545 h 4296945"/>
              <a:gd name="connsiteX119" fmla="*/ 298662 w 3898347"/>
              <a:gd name="connsiteY119" fmla="*/ 4211227 h 4296945"/>
              <a:gd name="connsiteX120" fmla="*/ 265740 w 3898347"/>
              <a:gd name="connsiteY120" fmla="*/ 4213623 h 4296945"/>
              <a:gd name="connsiteX121" fmla="*/ 176403 w 3898347"/>
              <a:gd name="connsiteY121" fmla="*/ 4227393 h 4296945"/>
              <a:gd name="connsiteX122" fmla="*/ 82528 w 3898347"/>
              <a:gd name="connsiteY122" fmla="*/ 4275540 h 4296945"/>
              <a:gd name="connsiteX123" fmla="*/ 5850 w 3898347"/>
              <a:gd name="connsiteY123" fmla="*/ 4296945 h 4296945"/>
              <a:gd name="connsiteX124" fmla="*/ 0 w 3898347"/>
              <a:gd name="connsiteY124" fmla="*/ 4221939 h 4296945"/>
              <a:gd name="connsiteX125" fmla="*/ 0 w 3898347"/>
              <a:gd name="connsiteY125" fmla="*/ 15850 h 4296945"/>
              <a:gd name="connsiteX126" fmla="*/ 3898347 w 3898347"/>
              <a:gd name="connsiteY126" fmla="*/ 0 h 4296945"/>
              <a:gd name="connsiteX0" fmla="*/ 3898347 w 3898347"/>
              <a:gd name="connsiteY0" fmla="*/ 0 h 4275540"/>
              <a:gd name="connsiteX1" fmla="*/ 3898347 w 3898347"/>
              <a:gd name="connsiteY1" fmla="*/ 3834445 h 4275540"/>
              <a:gd name="connsiteX2" fmla="*/ 3892314 w 3898347"/>
              <a:gd name="connsiteY2" fmla="*/ 3832951 h 4275540"/>
              <a:gd name="connsiteX3" fmla="*/ 3851953 w 3898347"/>
              <a:gd name="connsiteY3" fmla="*/ 3802983 h 4275540"/>
              <a:gd name="connsiteX4" fmla="*/ 3836418 w 3898347"/>
              <a:gd name="connsiteY4" fmla="*/ 3811513 h 4275540"/>
              <a:gd name="connsiteX5" fmla="*/ 3833758 w 3898347"/>
              <a:gd name="connsiteY5" fmla="*/ 3813341 h 4275540"/>
              <a:gd name="connsiteX6" fmla="*/ 3822673 w 3898347"/>
              <a:gd name="connsiteY6" fmla="*/ 3812913 h 4275540"/>
              <a:gd name="connsiteX7" fmla="*/ 3820104 w 3898347"/>
              <a:gd name="connsiteY7" fmla="*/ 3822466 h 4275540"/>
              <a:gd name="connsiteX8" fmla="*/ 3803816 w 3898347"/>
              <a:gd name="connsiteY8" fmla="*/ 3828757 h 4275540"/>
              <a:gd name="connsiteX9" fmla="*/ 3783259 w 3898347"/>
              <a:gd name="connsiteY9" fmla="*/ 3825276 h 4275540"/>
              <a:gd name="connsiteX10" fmla="*/ 3729936 w 3898347"/>
              <a:gd name="connsiteY10" fmla="*/ 3815386 h 4275540"/>
              <a:gd name="connsiteX11" fmla="*/ 3726018 w 3898347"/>
              <a:gd name="connsiteY11" fmla="*/ 3815100 h 4275540"/>
              <a:gd name="connsiteX12" fmla="*/ 3725413 w 3898347"/>
              <a:gd name="connsiteY12" fmla="*/ 3814615 h 4275540"/>
              <a:gd name="connsiteX13" fmla="*/ 3713801 w 3898347"/>
              <a:gd name="connsiteY13" fmla="*/ 3811018 h 4275540"/>
              <a:gd name="connsiteX14" fmla="*/ 3709087 w 3898347"/>
              <a:gd name="connsiteY14" fmla="*/ 3813195 h 4275540"/>
              <a:gd name="connsiteX15" fmla="*/ 3698038 w 3898347"/>
              <a:gd name="connsiteY15" fmla="*/ 3806182 h 4275540"/>
              <a:gd name="connsiteX16" fmla="*/ 3662227 w 3898347"/>
              <a:gd name="connsiteY16" fmla="*/ 3807761 h 4275540"/>
              <a:gd name="connsiteX17" fmla="*/ 3659872 w 3898347"/>
              <a:gd name="connsiteY17" fmla="*/ 3805524 h 4275540"/>
              <a:gd name="connsiteX18" fmla="*/ 3643454 w 3898347"/>
              <a:gd name="connsiteY18" fmla="*/ 3794831 h 4275540"/>
              <a:gd name="connsiteX19" fmla="*/ 3624789 w 3898347"/>
              <a:gd name="connsiteY19" fmla="*/ 3803185 h 4275540"/>
              <a:gd name="connsiteX20" fmla="*/ 3602327 w 3898347"/>
              <a:gd name="connsiteY20" fmla="*/ 3794616 h 4275540"/>
              <a:gd name="connsiteX21" fmla="*/ 3596645 w 3898347"/>
              <a:gd name="connsiteY21" fmla="*/ 3797108 h 4275540"/>
              <a:gd name="connsiteX22" fmla="*/ 3574144 w 3898347"/>
              <a:gd name="connsiteY22" fmla="*/ 3795108 h 4275540"/>
              <a:gd name="connsiteX23" fmla="*/ 3562310 w 3898347"/>
              <a:gd name="connsiteY23" fmla="*/ 3787534 h 4275540"/>
              <a:gd name="connsiteX24" fmla="*/ 3551635 w 3898347"/>
              <a:gd name="connsiteY24" fmla="*/ 3797705 h 4275540"/>
              <a:gd name="connsiteX25" fmla="*/ 3550175 w 3898347"/>
              <a:gd name="connsiteY25" fmla="*/ 3803199 h 4275540"/>
              <a:gd name="connsiteX26" fmla="*/ 3542668 w 3898347"/>
              <a:gd name="connsiteY26" fmla="*/ 3803283 h 4275540"/>
              <a:gd name="connsiteX27" fmla="*/ 3533033 w 3898347"/>
              <a:gd name="connsiteY27" fmla="*/ 3799071 h 4275540"/>
              <a:gd name="connsiteX28" fmla="*/ 3521726 w 3898347"/>
              <a:gd name="connsiteY28" fmla="*/ 3804691 h 4275540"/>
              <a:gd name="connsiteX29" fmla="*/ 3520080 w 3898347"/>
              <a:gd name="connsiteY29" fmla="*/ 3805210 h 4275540"/>
              <a:gd name="connsiteX30" fmla="*/ 3508491 w 3898347"/>
              <a:gd name="connsiteY30" fmla="*/ 3797398 h 4275540"/>
              <a:gd name="connsiteX31" fmla="*/ 3503787 w 3898347"/>
              <a:gd name="connsiteY31" fmla="*/ 3797787 h 4275540"/>
              <a:gd name="connsiteX32" fmla="*/ 3492165 w 3898347"/>
              <a:gd name="connsiteY32" fmla="*/ 3799887 h 4275540"/>
              <a:gd name="connsiteX33" fmla="*/ 3472233 w 3898347"/>
              <a:gd name="connsiteY33" fmla="*/ 3805682 h 4275540"/>
              <a:gd name="connsiteX34" fmla="*/ 3465921 w 3898347"/>
              <a:gd name="connsiteY34" fmla="*/ 3805814 h 4275540"/>
              <a:gd name="connsiteX35" fmla="*/ 3455541 w 3898347"/>
              <a:gd name="connsiteY35" fmla="*/ 3815505 h 4275540"/>
              <a:gd name="connsiteX36" fmla="*/ 3429027 w 3898347"/>
              <a:gd name="connsiteY36" fmla="*/ 3816906 h 4275540"/>
              <a:gd name="connsiteX37" fmla="*/ 3369507 w 3898347"/>
              <a:gd name="connsiteY37" fmla="*/ 3825563 h 4275540"/>
              <a:gd name="connsiteX38" fmla="*/ 3324491 w 3898347"/>
              <a:gd name="connsiteY38" fmla="*/ 3832006 h 4275540"/>
              <a:gd name="connsiteX39" fmla="*/ 3244235 w 3898347"/>
              <a:gd name="connsiteY39" fmla="*/ 3834376 h 4275540"/>
              <a:gd name="connsiteX40" fmla="*/ 3226507 w 3898347"/>
              <a:gd name="connsiteY40" fmla="*/ 3820131 h 4275540"/>
              <a:gd name="connsiteX41" fmla="*/ 3191688 w 3898347"/>
              <a:gd name="connsiteY41" fmla="*/ 3837359 h 4275540"/>
              <a:gd name="connsiteX42" fmla="*/ 3185553 w 3898347"/>
              <a:gd name="connsiteY42" fmla="*/ 3859030 h 4275540"/>
              <a:gd name="connsiteX43" fmla="*/ 3137926 w 3898347"/>
              <a:gd name="connsiteY43" fmla="*/ 3867782 h 4275540"/>
              <a:gd name="connsiteX44" fmla="*/ 3090188 w 3898347"/>
              <a:gd name="connsiteY44" fmla="*/ 3855036 h 4275540"/>
              <a:gd name="connsiteX45" fmla="*/ 3031422 w 3898347"/>
              <a:gd name="connsiteY45" fmla="*/ 3858298 h 4275540"/>
              <a:gd name="connsiteX46" fmla="*/ 2996288 w 3898347"/>
              <a:gd name="connsiteY46" fmla="*/ 3860020 h 4275540"/>
              <a:gd name="connsiteX47" fmla="*/ 2901661 w 3898347"/>
              <a:gd name="connsiteY47" fmla="*/ 3882243 h 4275540"/>
              <a:gd name="connsiteX48" fmla="*/ 2782141 w 3898347"/>
              <a:gd name="connsiteY48" fmla="*/ 3932983 h 4275540"/>
              <a:gd name="connsiteX49" fmla="*/ 2749597 w 3898347"/>
              <a:gd name="connsiteY49" fmla="*/ 3956746 h 4275540"/>
              <a:gd name="connsiteX50" fmla="*/ 2730493 w 3898347"/>
              <a:gd name="connsiteY50" fmla="*/ 3955236 h 4275540"/>
              <a:gd name="connsiteX51" fmla="*/ 2707507 w 3898347"/>
              <a:gd name="connsiteY51" fmla="*/ 3947771 h 4275540"/>
              <a:gd name="connsiteX52" fmla="*/ 2701937 w 3898347"/>
              <a:gd name="connsiteY52" fmla="*/ 3950565 h 4275540"/>
              <a:gd name="connsiteX53" fmla="*/ 2679435 w 3898347"/>
              <a:gd name="connsiteY53" fmla="*/ 3949768 h 4275540"/>
              <a:gd name="connsiteX54" fmla="*/ 2667352 w 3898347"/>
              <a:gd name="connsiteY54" fmla="*/ 3942821 h 4275540"/>
              <a:gd name="connsiteX55" fmla="*/ 2657096 w 3898347"/>
              <a:gd name="connsiteY55" fmla="*/ 3953571 h 4275540"/>
              <a:gd name="connsiteX56" fmla="*/ 2655161 w 3898347"/>
              <a:gd name="connsiteY56" fmla="*/ 3962216 h 4275540"/>
              <a:gd name="connsiteX57" fmla="*/ 2638604 w 3898347"/>
              <a:gd name="connsiteY57" fmla="*/ 3955936 h 4275540"/>
              <a:gd name="connsiteX58" fmla="*/ 2626185 w 3898347"/>
              <a:gd name="connsiteY58" fmla="*/ 3962937 h 4275540"/>
              <a:gd name="connsiteX59" fmla="*/ 2614077 w 3898347"/>
              <a:gd name="connsiteY59" fmla="*/ 3955576 h 4275540"/>
              <a:gd name="connsiteX60" fmla="*/ 2609403 w 3898347"/>
              <a:gd name="connsiteY60" fmla="*/ 3956215 h 4275540"/>
              <a:gd name="connsiteX61" fmla="*/ 2597896 w 3898347"/>
              <a:gd name="connsiteY61" fmla="*/ 3958939 h 4275540"/>
              <a:gd name="connsiteX62" fmla="*/ 2578251 w 3898347"/>
              <a:gd name="connsiteY62" fmla="*/ 3965812 h 4275540"/>
              <a:gd name="connsiteX63" fmla="*/ 2571961 w 3898347"/>
              <a:gd name="connsiteY63" fmla="*/ 3966278 h 4275540"/>
              <a:gd name="connsiteX64" fmla="*/ 2559399 w 3898347"/>
              <a:gd name="connsiteY64" fmla="*/ 3979193 h 4275540"/>
              <a:gd name="connsiteX65" fmla="*/ 2533560 w 3898347"/>
              <a:gd name="connsiteY65" fmla="*/ 3988160 h 4275540"/>
              <a:gd name="connsiteX66" fmla="*/ 2515299 w 3898347"/>
              <a:gd name="connsiteY66" fmla="*/ 4016867 h 4275540"/>
              <a:gd name="connsiteX67" fmla="*/ 2513423 w 3898347"/>
              <a:gd name="connsiteY67" fmla="*/ 4018759 h 4275540"/>
              <a:gd name="connsiteX68" fmla="*/ 2482991 w 3898347"/>
              <a:gd name="connsiteY68" fmla="*/ 4012935 h 4275540"/>
              <a:gd name="connsiteX69" fmla="*/ 2446940 w 3898347"/>
              <a:gd name="connsiteY69" fmla="*/ 4021172 h 4275540"/>
              <a:gd name="connsiteX70" fmla="*/ 2404883 w 3898347"/>
              <a:gd name="connsiteY70" fmla="*/ 4024808 h 4275540"/>
              <a:gd name="connsiteX71" fmla="*/ 2373894 w 3898347"/>
              <a:gd name="connsiteY71" fmla="*/ 4023827 h 4275540"/>
              <a:gd name="connsiteX72" fmla="*/ 2297080 w 3898347"/>
              <a:gd name="connsiteY72" fmla="*/ 4040841 h 4275540"/>
              <a:gd name="connsiteX73" fmla="*/ 2170615 w 3898347"/>
              <a:gd name="connsiteY73" fmla="*/ 4077196 h 4275540"/>
              <a:gd name="connsiteX74" fmla="*/ 2143580 w 3898347"/>
              <a:gd name="connsiteY74" fmla="*/ 4083102 h 4275540"/>
              <a:gd name="connsiteX75" fmla="*/ 2119893 w 3898347"/>
              <a:gd name="connsiteY75" fmla="*/ 4080874 h 4275540"/>
              <a:gd name="connsiteX76" fmla="*/ 2114008 w 3898347"/>
              <a:gd name="connsiteY76" fmla="*/ 4073996 h 4275540"/>
              <a:gd name="connsiteX77" fmla="*/ 2099067 w 3898347"/>
              <a:gd name="connsiteY77" fmla="*/ 4076068 h 4275540"/>
              <a:gd name="connsiteX78" fmla="*/ 2095000 w 3898347"/>
              <a:gd name="connsiteY78" fmla="*/ 4075096 h 4275540"/>
              <a:gd name="connsiteX79" fmla="*/ 2071767 w 3898347"/>
              <a:gd name="connsiteY79" fmla="*/ 4071044 h 4275540"/>
              <a:gd name="connsiteX80" fmla="*/ 2024486 w 3898347"/>
              <a:gd name="connsiteY80" fmla="*/ 4100276 h 4275540"/>
              <a:gd name="connsiteX81" fmla="*/ 1964411 w 3898347"/>
              <a:gd name="connsiteY81" fmla="*/ 4105069 h 4275540"/>
              <a:gd name="connsiteX82" fmla="*/ 1739945 w 3898347"/>
              <a:gd name="connsiteY82" fmla="*/ 4171795 h 4275540"/>
              <a:gd name="connsiteX83" fmla="*/ 1610556 w 3898347"/>
              <a:gd name="connsiteY83" fmla="*/ 4167701 h 4275540"/>
              <a:gd name="connsiteX84" fmla="*/ 1553623 w 3898347"/>
              <a:gd name="connsiteY84" fmla="*/ 4236045 h 4275540"/>
              <a:gd name="connsiteX85" fmla="*/ 1548640 w 3898347"/>
              <a:gd name="connsiteY85" fmla="*/ 4238297 h 4275540"/>
              <a:gd name="connsiteX86" fmla="*/ 1530136 w 3898347"/>
              <a:gd name="connsiteY86" fmla="*/ 4227121 h 4275540"/>
              <a:gd name="connsiteX87" fmla="*/ 1508787 w 3898347"/>
              <a:gd name="connsiteY87" fmla="*/ 4234213 h 4275540"/>
              <a:gd name="connsiteX88" fmla="*/ 1488914 w 3898347"/>
              <a:gd name="connsiteY88" fmla="*/ 4241772 h 4275540"/>
              <a:gd name="connsiteX89" fmla="*/ 1488999 w 3898347"/>
              <a:gd name="connsiteY89" fmla="*/ 4251186 h 4275540"/>
              <a:gd name="connsiteX90" fmla="*/ 1475364 w 3898347"/>
              <a:gd name="connsiteY90" fmla="*/ 4248364 h 4275540"/>
              <a:gd name="connsiteX91" fmla="*/ 1457275 w 3898347"/>
              <a:gd name="connsiteY91" fmla="*/ 4252863 h 4275540"/>
              <a:gd name="connsiteX92" fmla="*/ 1448085 w 3898347"/>
              <a:gd name="connsiteY92" fmla="*/ 4248391 h 4275540"/>
              <a:gd name="connsiteX93" fmla="*/ 1315306 w 3898347"/>
              <a:gd name="connsiteY93" fmla="*/ 4237004 h 4275540"/>
              <a:gd name="connsiteX94" fmla="*/ 1272434 w 3898347"/>
              <a:gd name="connsiteY94" fmla="*/ 4244958 h 4275540"/>
              <a:gd name="connsiteX95" fmla="*/ 1231567 w 3898347"/>
              <a:gd name="connsiteY95" fmla="*/ 4219356 h 4275540"/>
              <a:gd name="connsiteX96" fmla="*/ 1216643 w 3898347"/>
              <a:gd name="connsiteY96" fmla="*/ 4229828 h 4275540"/>
              <a:gd name="connsiteX97" fmla="*/ 1214101 w 3898347"/>
              <a:gd name="connsiteY97" fmla="*/ 4231991 h 4275540"/>
              <a:gd name="connsiteX98" fmla="*/ 1203193 w 3898347"/>
              <a:gd name="connsiteY98" fmla="*/ 4232867 h 4275540"/>
              <a:gd name="connsiteX99" fmla="*/ 1201049 w 3898347"/>
              <a:gd name="connsiteY99" fmla="*/ 4242842 h 4275540"/>
              <a:gd name="connsiteX100" fmla="*/ 1185298 w 3898347"/>
              <a:gd name="connsiteY100" fmla="*/ 4251133 h 4275540"/>
              <a:gd name="connsiteX101" fmla="*/ 1164955 w 3898347"/>
              <a:gd name="connsiteY101" fmla="*/ 4250027 h 4275540"/>
              <a:gd name="connsiteX102" fmla="*/ 1067357 w 3898347"/>
              <a:gd name="connsiteY102" fmla="*/ 4233908 h 4275540"/>
              <a:gd name="connsiteX103" fmla="*/ 1009492 w 3898347"/>
              <a:gd name="connsiteY103" fmla="*/ 4230455 h 4275540"/>
              <a:gd name="connsiteX104" fmla="*/ 988345 w 3898347"/>
              <a:gd name="connsiteY104" fmla="*/ 4238880 h 4275540"/>
              <a:gd name="connsiteX105" fmla="*/ 958251 w 3898347"/>
              <a:gd name="connsiteY105" fmla="*/ 4244100 h 4275540"/>
              <a:gd name="connsiteX106" fmla="*/ 905785 w 3898347"/>
              <a:gd name="connsiteY106" fmla="*/ 4260845 h 4275540"/>
              <a:gd name="connsiteX107" fmla="*/ 834176 w 3898347"/>
              <a:gd name="connsiteY107" fmla="*/ 4270241 h 4275540"/>
              <a:gd name="connsiteX108" fmla="*/ 778474 w 3898347"/>
              <a:gd name="connsiteY108" fmla="*/ 4235526 h 4275540"/>
              <a:gd name="connsiteX109" fmla="*/ 774418 w 3898347"/>
              <a:gd name="connsiteY109" fmla="*/ 4242583 h 4275540"/>
              <a:gd name="connsiteX110" fmla="*/ 737705 w 3898347"/>
              <a:gd name="connsiteY110" fmla="*/ 4238891 h 4275540"/>
              <a:gd name="connsiteX111" fmla="*/ 605027 w 3898347"/>
              <a:gd name="connsiteY111" fmla="*/ 4175863 h 4275540"/>
              <a:gd name="connsiteX112" fmla="*/ 533391 w 3898347"/>
              <a:gd name="connsiteY112" fmla="*/ 4170035 h 4275540"/>
              <a:gd name="connsiteX113" fmla="*/ 508621 w 3898347"/>
              <a:gd name="connsiteY113" fmla="*/ 4176044 h 4275540"/>
              <a:gd name="connsiteX114" fmla="*/ 467082 w 3898347"/>
              <a:gd name="connsiteY114" fmla="*/ 4185616 h 4275540"/>
              <a:gd name="connsiteX115" fmla="*/ 437646 w 3898347"/>
              <a:gd name="connsiteY115" fmla="*/ 4212658 h 4275540"/>
              <a:gd name="connsiteX116" fmla="*/ 402271 w 3898347"/>
              <a:gd name="connsiteY116" fmla="*/ 4212774 h 4275540"/>
              <a:gd name="connsiteX117" fmla="*/ 391968 w 3898347"/>
              <a:gd name="connsiteY117" fmla="*/ 4187073 h 4275540"/>
              <a:gd name="connsiteX118" fmla="*/ 354806 w 3898347"/>
              <a:gd name="connsiteY118" fmla="*/ 4195545 h 4275540"/>
              <a:gd name="connsiteX119" fmla="*/ 298662 w 3898347"/>
              <a:gd name="connsiteY119" fmla="*/ 4211227 h 4275540"/>
              <a:gd name="connsiteX120" fmla="*/ 265740 w 3898347"/>
              <a:gd name="connsiteY120" fmla="*/ 4213623 h 4275540"/>
              <a:gd name="connsiteX121" fmla="*/ 176403 w 3898347"/>
              <a:gd name="connsiteY121" fmla="*/ 4227393 h 4275540"/>
              <a:gd name="connsiteX122" fmla="*/ 82528 w 3898347"/>
              <a:gd name="connsiteY122" fmla="*/ 4275540 h 4275540"/>
              <a:gd name="connsiteX123" fmla="*/ 19464 w 3898347"/>
              <a:gd name="connsiteY123" fmla="*/ 4256103 h 4275540"/>
              <a:gd name="connsiteX124" fmla="*/ 0 w 3898347"/>
              <a:gd name="connsiteY124" fmla="*/ 4221939 h 4275540"/>
              <a:gd name="connsiteX125" fmla="*/ 0 w 3898347"/>
              <a:gd name="connsiteY125" fmla="*/ 15850 h 4275540"/>
              <a:gd name="connsiteX126" fmla="*/ 3898347 w 3898347"/>
              <a:gd name="connsiteY126" fmla="*/ 0 h 4275540"/>
              <a:gd name="connsiteX0" fmla="*/ 3898347 w 3898347"/>
              <a:gd name="connsiteY0" fmla="*/ 0 h 4275540"/>
              <a:gd name="connsiteX1" fmla="*/ 3898347 w 3898347"/>
              <a:gd name="connsiteY1" fmla="*/ 3834445 h 4275540"/>
              <a:gd name="connsiteX2" fmla="*/ 3892314 w 3898347"/>
              <a:gd name="connsiteY2" fmla="*/ 3832951 h 4275540"/>
              <a:gd name="connsiteX3" fmla="*/ 3851953 w 3898347"/>
              <a:gd name="connsiteY3" fmla="*/ 3802983 h 4275540"/>
              <a:gd name="connsiteX4" fmla="*/ 3836418 w 3898347"/>
              <a:gd name="connsiteY4" fmla="*/ 3811513 h 4275540"/>
              <a:gd name="connsiteX5" fmla="*/ 3833758 w 3898347"/>
              <a:gd name="connsiteY5" fmla="*/ 3813341 h 4275540"/>
              <a:gd name="connsiteX6" fmla="*/ 3822673 w 3898347"/>
              <a:gd name="connsiteY6" fmla="*/ 3812913 h 4275540"/>
              <a:gd name="connsiteX7" fmla="*/ 3820104 w 3898347"/>
              <a:gd name="connsiteY7" fmla="*/ 3822466 h 4275540"/>
              <a:gd name="connsiteX8" fmla="*/ 3803816 w 3898347"/>
              <a:gd name="connsiteY8" fmla="*/ 3828757 h 4275540"/>
              <a:gd name="connsiteX9" fmla="*/ 3729936 w 3898347"/>
              <a:gd name="connsiteY9" fmla="*/ 3815386 h 4275540"/>
              <a:gd name="connsiteX10" fmla="*/ 3726018 w 3898347"/>
              <a:gd name="connsiteY10" fmla="*/ 3815100 h 4275540"/>
              <a:gd name="connsiteX11" fmla="*/ 3725413 w 3898347"/>
              <a:gd name="connsiteY11" fmla="*/ 3814615 h 4275540"/>
              <a:gd name="connsiteX12" fmla="*/ 3713801 w 3898347"/>
              <a:gd name="connsiteY12" fmla="*/ 3811018 h 4275540"/>
              <a:gd name="connsiteX13" fmla="*/ 3709087 w 3898347"/>
              <a:gd name="connsiteY13" fmla="*/ 3813195 h 4275540"/>
              <a:gd name="connsiteX14" fmla="*/ 3698038 w 3898347"/>
              <a:gd name="connsiteY14" fmla="*/ 3806182 h 4275540"/>
              <a:gd name="connsiteX15" fmla="*/ 3662227 w 3898347"/>
              <a:gd name="connsiteY15" fmla="*/ 3807761 h 4275540"/>
              <a:gd name="connsiteX16" fmla="*/ 3659872 w 3898347"/>
              <a:gd name="connsiteY16" fmla="*/ 3805524 h 4275540"/>
              <a:gd name="connsiteX17" fmla="*/ 3643454 w 3898347"/>
              <a:gd name="connsiteY17" fmla="*/ 3794831 h 4275540"/>
              <a:gd name="connsiteX18" fmla="*/ 3624789 w 3898347"/>
              <a:gd name="connsiteY18" fmla="*/ 3803185 h 4275540"/>
              <a:gd name="connsiteX19" fmla="*/ 3602327 w 3898347"/>
              <a:gd name="connsiteY19" fmla="*/ 3794616 h 4275540"/>
              <a:gd name="connsiteX20" fmla="*/ 3596645 w 3898347"/>
              <a:gd name="connsiteY20" fmla="*/ 3797108 h 4275540"/>
              <a:gd name="connsiteX21" fmla="*/ 3574144 w 3898347"/>
              <a:gd name="connsiteY21" fmla="*/ 3795108 h 4275540"/>
              <a:gd name="connsiteX22" fmla="*/ 3562310 w 3898347"/>
              <a:gd name="connsiteY22" fmla="*/ 3787534 h 4275540"/>
              <a:gd name="connsiteX23" fmla="*/ 3551635 w 3898347"/>
              <a:gd name="connsiteY23" fmla="*/ 3797705 h 4275540"/>
              <a:gd name="connsiteX24" fmla="*/ 3550175 w 3898347"/>
              <a:gd name="connsiteY24" fmla="*/ 3803199 h 4275540"/>
              <a:gd name="connsiteX25" fmla="*/ 3542668 w 3898347"/>
              <a:gd name="connsiteY25" fmla="*/ 3803283 h 4275540"/>
              <a:gd name="connsiteX26" fmla="*/ 3533033 w 3898347"/>
              <a:gd name="connsiteY26" fmla="*/ 3799071 h 4275540"/>
              <a:gd name="connsiteX27" fmla="*/ 3521726 w 3898347"/>
              <a:gd name="connsiteY27" fmla="*/ 3804691 h 4275540"/>
              <a:gd name="connsiteX28" fmla="*/ 3520080 w 3898347"/>
              <a:gd name="connsiteY28" fmla="*/ 3805210 h 4275540"/>
              <a:gd name="connsiteX29" fmla="*/ 3508491 w 3898347"/>
              <a:gd name="connsiteY29" fmla="*/ 3797398 h 4275540"/>
              <a:gd name="connsiteX30" fmla="*/ 3503787 w 3898347"/>
              <a:gd name="connsiteY30" fmla="*/ 3797787 h 4275540"/>
              <a:gd name="connsiteX31" fmla="*/ 3492165 w 3898347"/>
              <a:gd name="connsiteY31" fmla="*/ 3799887 h 4275540"/>
              <a:gd name="connsiteX32" fmla="*/ 3472233 w 3898347"/>
              <a:gd name="connsiteY32" fmla="*/ 3805682 h 4275540"/>
              <a:gd name="connsiteX33" fmla="*/ 3465921 w 3898347"/>
              <a:gd name="connsiteY33" fmla="*/ 3805814 h 4275540"/>
              <a:gd name="connsiteX34" fmla="*/ 3455541 w 3898347"/>
              <a:gd name="connsiteY34" fmla="*/ 3815505 h 4275540"/>
              <a:gd name="connsiteX35" fmla="*/ 3429027 w 3898347"/>
              <a:gd name="connsiteY35" fmla="*/ 3816906 h 4275540"/>
              <a:gd name="connsiteX36" fmla="*/ 3369507 w 3898347"/>
              <a:gd name="connsiteY36" fmla="*/ 3825563 h 4275540"/>
              <a:gd name="connsiteX37" fmla="*/ 3324491 w 3898347"/>
              <a:gd name="connsiteY37" fmla="*/ 3832006 h 4275540"/>
              <a:gd name="connsiteX38" fmla="*/ 3244235 w 3898347"/>
              <a:gd name="connsiteY38" fmla="*/ 3834376 h 4275540"/>
              <a:gd name="connsiteX39" fmla="*/ 3226507 w 3898347"/>
              <a:gd name="connsiteY39" fmla="*/ 3820131 h 4275540"/>
              <a:gd name="connsiteX40" fmla="*/ 3191688 w 3898347"/>
              <a:gd name="connsiteY40" fmla="*/ 3837359 h 4275540"/>
              <a:gd name="connsiteX41" fmla="*/ 3185553 w 3898347"/>
              <a:gd name="connsiteY41" fmla="*/ 3859030 h 4275540"/>
              <a:gd name="connsiteX42" fmla="*/ 3137926 w 3898347"/>
              <a:gd name="connsiteY42" fmla="*/ 3867782 h 4275540"/>
              <a:gd name="connsiteX43" fmla="*/ 3090188 w 3898347"/>
              <a:gd name="connsiteY43" fmla="*/ 3855036 h 4275540"/>
              <a:gd name="connsiteX44" fmla="*/ 3031422 w 3898347"/>
              <a:gd name="connsiteY44" fmla="*/ 3858298 h 4275540"/>
              <a:gd name="connsiteX45" fmla="*/ 2996288 w 3898347"/>
              <a:gd name="connsiteY45" fmla="*/ 3860020 h 4275540"/>
              <a:gd name="connsiteX46" fmla="*/ 2901661 w 3898347"/>
              <a:gd name="connsiteY46" fmla="*/ 3882243 h 4275540"/>
              <a:gd name="connsiteX47" fmla="*/ 2782141 w 3898347"/>
              <a:gd name="connsiteY47" fmla="*/ 3932983 h 4275540"/>
              <a:gd name="connsiteX48" fmla="*/ 2749597 w 3898347"/>
              <a:gd name="connsiteY48" fmla="*/ 3956746 h 4275540"/>
              <a:gd name="connsiteX49" fmla="*/ 2730493 w 3898347"/>
              <a:gd name="connsiteY49" fmla="*/ 3955236 h 4275540"/>
              <a:gd name="connsiteX50" fmla="*/ 2707507 w 3898347"/>
              <a:gd name="connsiteY50" fmla="*/ 3947771 h 4275540"/>
              <a:gd name="connsiteX51" fmla="*/ 2701937 w 3898347"/>
              <a:gd name="connsiteY51" fmla="*/ 3950565 h 4275540"/>
              <a:gd name="connsiteX52" fmla="*/ 2679435 w 3898347"/>
              <a:gd name="connsiteY52" fmla="*/ 3949768 h 4275540"/>
              <a:gd name="connsiteX53" fmla="*/ 2667352 w 3898347"/>
              <a:gd name="connsiteY53" fmla="*/ 3942821 h 4275540"/>
              <a:gd name="connsiteX54" fmla="*/ 2657096 w 3898347"/>
              <a:gd name="connsiteY54" fmla="*/ 3953571 h 4275540"/>
              <a:gd name="connsiteX55" fmla="*/ 2655161 w 3898347"/>
              <a:gd name="connsiteY55" fmla="*/ 3962216 h 4275540"/>
              <a:gd name="connsiteX56" fmla="*/ 2638604 w 3898347"/>
              <a:gd name="connsiteY56" fmla="*/ 3955936 h 4275540"/>
              <a:gd name="connsiteX57" fmla="*/ 2626185 w 3898347"/>
              <a:gd name="connsiteY57" fmla="*/ 3962937 h 4275540"/>
              <a:gd name="connsiteX58" fmla="*/ 2614077 w 3898347"/>
              <a:gd name="connsiteY58" fmla="*/ 3955576 h 4275540"/>
              <a:gd name="connsiteX59" fmla="*/ 2609403 w 3898347"/>
              <a:gd name="connsiteY59" fmla="*/ 3956215 h 4275540"/>
              <a:gd name="connsiteX60" fmla="*/ 2597896 w 3898347"/>
              <a:gd name="connsiteY60" fmla="*/ 3958939 h 4275540"/>
              <a:gd name="connsiteX61" fmla="*/ 2578251 w 3898347"/>
              <a:gd name="connsiteY61" fmla="*/ 3965812 h 4275540"/>
              <a:gd name="connsiteX62" fmla="*/ 2571961 w 3898347"/>
              <a:gd name="connsiteY62" fmla="*/ 3966278 h 4275540"/>
              <a:gd name="connsiteX63" fmla="*/ 2559399 w 3898347"/>
              <a:gd name="connsiteY63" fmla="*/ 3979193 h 4275540"/>
              <a:gd name="connsiteX64" fmla="*/ 2533560 w 3898347"/>
              <a:gd name="connsiteY64" fmla="*/ 3988160 h 4275540"/>
              <a:gd name="connsiteX65" fmla="*/ 2515299 w 3898347"/>
              <a:gd name="connsiteY65" fmla="*/ 4016867 h 4275540"/>
              <a:gd name="connsiteX66" fmla="*/ 2513423 w 3898347"/>
              <a:gd name="connsiteY66" fmla="*/ 4018759 h 4275540"/>
              <a:gd name="connsiteX67" fmla="*/ 2482991 w 3898347"/>
              <a:gd name="connsiteY67" fmla="*/ 4012935 h 4275540"/>
              <a:gd name="connsiteX68" fmla="*/ 2446940 w 3898347"/>
              <a:gd name="connsiteY68" fmla="*/ 4021172 h 4275540"/>
              <a:gd name="connsiteX69" fmla="*/ 2404883 w 3898347"/>
              <a:gd name="connsiteY69" fmla="*/ 4024808 h 4275540"/>
              <a:gd name="connsiteX70" fmla="*/ 2373894 w 3898347"/>
              <a:gd name="connsiteY70" fmla="*/ 4023827 h 4275540"/>
              <a:gd name="connsiteX71" fmla="*/ 2297080 w 3898347"/>
              <a:gd name="connsiteY71" fmla="*/ 4040841 h 4275540"/>
              <a:gd name="connsiteX72" fmla="*/ 2170615 w 3898347"/>
              <a:gd name="connsiteY72" fmla="*/ 4077196 h 4275540"/>
              <a:gd name="connsiteX73" fmla="*/ 2143580 w 3898347"/>
              <a:gd name="connsiteY73" fmla="*/ 4083102 h 4275540"/>
              <a:gd name="connsiteX74" fmla="*/ 2119893 w 3898347"/>
              <a:gd name="connsiteY74" fmla="*/ 4080874 h 4275540"/>
              <a:gd name="connsiteX75" fmla="*/ 2114008 w 3898347"/>
              <a:gd name="connsiteY75" fmla="*/ 4073996 h 4275540"/>
              <a:gd name="connsiteX76" fmla="*/ 2099067 w 3898347"/>
              <a:gd name="connsiteY76" fmla="*/ 4076068 h 4275540"/>
              <a:gd name="connsiteX77" fmla="*/ 2095000 w 3898347"/>
              <a:gd name="connsiteY77" fmla="*/ 4075096 h 4275540"/>
              <a:gd name="connsiteX78" fmla="*/ 2071767 w 3898347"/>
              <a:gd name="connsiteY78" fmla="*/ 4071044 h 4275540"/>
              <a:gd name="connsiteX79" fmla="*/ 2024486 w 3898347"/>
              <a:gd name="connsiteY79" fmla="*/ 4100276 h 4275540"/>
              <a:gd name="connsiteX80" fmla="*/ 1964411 w 3898347"/>
              <a:gd name="connsiteY80" fmla="*/ 4105069 h 4275540"/>
              <a:gd name="connsiteX81" fmla="*/ 1739945 w 3898347"/>
              <a:gd name="connsiteY81" fmla="*/ 4171795 h 4275540"/>
              <a:gd name="connsiteX82" fmla="*/ 1610556 w 3898347"/>
              <a:gd name="connsiteY82" fmla="*/ 4167701 h 4275540"/>
              <a:gd name="connsiteX83" fmla="*/ 1553623 w 3898347"/>
              <a:gd name="connsiteY83" fmla="*/ 4236045 h 4275540"/>
              <a:gd name="connsiteX84" fmla="*/ 1548640 w 3898347"/>
              <a:gd name="connsiteY84" fmla="*/ 4238297 h 4275540"/>
              <a:gd name="connsiteX85" fmla="*/ 1530136 w 3898347"/>
              <a:gd name="connsiteY85" fmla="*/ 4227121 h 4275540"/>
              <a:gd name="connsiteX86" fmla="*/ 1508787 w 3898347"/>
              <a:gd name="connsiteY86" fmla="*/ 4234213 h 4275540"/>
              <a:gd name="connsiteX87" fmla="*/ 1488914 w 3898347"/>
              <a:gd name="connsiteY87" fmla="*/ 4241772 h 4275540"/>
              <a:gd name="connsiteX88" fmla="*/ 1488999 w 3898347"/>
              <a:gd name="connsiteY88" fmla="*/ 4251186 h 4275540"/>
              <a:gd name="connsiteX89" fmla="*/ 1475364 w 3898347"/>
              <a:gd name="connsiteY89" fmla="*/ 4248364 h 4275540"/>
              <a:gd name="connsiteX90" fmla="*/ 1457275 w 3898347"/>
              <a:gd name="connsiteY90" fmla="*/ 4252863 h 4275540"/>
              <a:gd name="connsiteX91" fmla="*/ 1448085 w 3898347"/>
              <a:gd name="connsiteY91" fmla="*/ 4248391 h 4275540"/>
              <a:gd name="connsiteX92" fmla="*/ 1315306 w 3898347"/>
              <a:gd name="connsiteY92" fmla="*/ 4237004 h 4275540"/>
              <a:gd name="connsiteX93" fmla="*/ 1272434 w 3898347"/>
              <a:gd name="connsiteY93" fmla="*/ 4244958 h 4275540"/>
              <a:gd name="connsiteX94" fmla="*/ 1231567 w 3898347"/>
              <a:gd name="connsiteY94" fmla="*/ 4219356 h 4275540"/>
              <a:gd name="connsiteX95" fmla="*/ 1216643 w 3898347"/>
              <a:gd name="connsiteY95" fmla="*/ 4229828 h 4275540"/>
              <a:gd name="connsiteX96" fmla="*/ 1214101 w 3898347"/>
              <a:gd name="connsiteY96" fmla="*/ 4231991 h 4275540"/>
              <a:gd name="connsiteX97" fmla="*/ 1203193 w 3898347"/>
              <a:gd name="connsiteY97" fmla="*/ 4232867 h 4275540"/>
              <a:gd name="connsiteX98" fmla="*/ 1201049 w 3898347"/>
              <a:gd name="connsiteY98" fmla="*/ 4242842 h 4275540"/>
              <a:gd name="connsiteX99" fmla="*/ 1185298 w 3898347"/>
              <a:gd name="connsiteY99" fmla="*/ 4251133 h 4275540"/>
              <a:gd name="connsiteX100" fmla="*/ 1164955 w 3898347"/>
              <a:gd name="connsiteY100" fmla="*/ 4250027 h 4275540"/>
              <a:gd name="connsiteX101" fmla="*/ 1067357 w 3898347"/>
              <a:gd name="connsiteY101" fmla="*/ 4233908 h 4275540"/>
              <a:gd name="connsiteX102" fmla="*/ 1009492 w 3898347"/>
              <a:gd name="connsiteY102" fmla="*/ 4230455 h 4275540"/>
              <a:gd name="connsiteX103" fmla="*/ 988345 w 3898347"/>
              <a:gd name="connsiteY103" fmla="*/ 4238880 h 4275540"/>
              <a:gd name="connsiteX104" fmla="*/ 958251 w 3898347"/>
              <a:gd name="connsiteY104" fmla="*/ 4244100 h 4275540"/>
              <a:gd name="connsiteX105" fmla="*/ 905785 w 3898347"/>
              <a:gd name="connsiteY105" fmla="*/ 4260845 h 4275540"/>
              <a:gd name="connsiteX106" fmla="*/ 834176 w 3898347"/>
              <a:gd name="connsiteY106" fmla="*/ 4270241 h 4275540"/>
              <a:gd name="connsiteX107" fmla="*/ 778474 w 3898347"/>
              <a:gd name="connsiteY107" fmla="*/ 4235526 h 4275540"/>
              <a:gd name="connsiteX108" fmla="*/ 774418 w 3898347"/>
              <a:gd name="connsiteY108" fmla="*/ 4242583 h 4275540"/>
              <a:gd name="connsiteX109" fmla="*/ 737705 w 3898347"/>
              <a:gd name="connsiteY109" fmla="*/ 4238891 h 4275540"/>
              <a:gd name="connsiteX110" fmla="*/ 605027 w 3898347"/>
              <a:gd name="connsiteY110" fmla="*/ 4175863 h 4275540"/>
              <a:gd name="connsiteX111" fmla="*/ 533391 w 3898347"/>
              <a:gd name="connsiteY111" fmla="*/ 4170035 h 4275540"/>
              <a:gd name="connsiteX112" fmla="*/ 508621 w 3898347"/>
              <a:gd name="connsiteY112" fmla="*/ 4176044 h 4275540"/>
              <a:gd name="connsiteX113" fmla="*/ 467082 w 3898347"/>
              <a:gd name="connsiteY113" fmla="*/ 4185616 h 4275540"/>
              <a:gd name="connsiteX114" fmla="*/ 437646 w 3898347"/>
              <a:gd name="connsiteY114" fmla="*/ 4212658 h 4275540"/>
              <a:gd name="connsiteX115" fmla="*/ 402271 w 3898347"/>
              <a:gd name="connsiteY115" fmla="*/ 4212774 h 4275540"/>
              <a:gd name="connsiteX116" fmla="*/ 391968 w 3898347"/>
              <a:gd name="connsiteY116" fmla="*/ 4187073 h 4275540"/>
              <a:gd name="connsiteX117" fmla="*/ 354806 w 3898347"/>
              <a:gd name="connsiteY117" fmla="*/ 4195545 h 4275540"/>
              <a:gd name="connsiteX118" fmla="*/ 298662 w 3898347"/>
              <a:gd name="connsiteY118" fmla="*/ 4211227 h 4275540"/>
              <a:gd name="connsiteX119" fmla="*/ 265740 w 3898347"/>
              <a:gd name="connsiteY119" fmla="*/ 4213623 h 4275540"/>
              <a:gd name="connsiteX120" fmla="*/ 176403 w 3898347"/>
              <a:gd name="connsiteY120" fmla="*/ 4227393 h 4275540"/>
              <a:gd name="connsiteX121" fmla="*/ 82528 w 3898347"/>
              <a:gd name="connsiteY121" fmla="*/ 4275540 h 4275540"/>
              <a:gd name="connsiteX122" fmla="*/ 19464 w 3898347"/>
              <a:gd name="connsiteY122" fmla="*/ 4256103 h 4275540"/>
              <a:gd name="connsiteX123" fmla="*/ 0 w 3898347"/>
              <a:gd name="connsiteY123" fmla="*/ 4221939 h 4275540"/>
              <a:gd name="connsiteX124" fmla="*/ 0 w 3898347"/>
              <a:gd name="connsiteY124" fmla="*/ 15850 h 4275540"/>
              <a:gd name="connsiteX125" fmla="*/ 3898347 w 3898347"/>
              <a:gd name="connsiteY125" fmla="*/ 0 h 4275540"/>
              <a:gd name="connsiteX0" fmla="*/ 3898347 w 3898347"/>
              <a:gd name="connsiteY0" fmla="*/ 0 h 4275540"/>
              <a:gd name="connsiteX1" fmla="*/ 3898347 w 3898347"/>
              <a:gd name="connsiteY1" fmla="*/ 3834445 h 4275540"/>
              <a:gd name="connsiteX2" fmla="*/ 3892314 w 3898347"/>
              <a:gd name="connsiteY2" fmla="*/ 3832951 h 4275540"/>
              <a:gd name="connsiteX3" fmla="*/ 3851953 w 3898347"/>
              <a:gd name="connsiteY3" fmla="*/ 3802983 h 4275540"/>
              <a:gd name="connsiteX4" fmla="*/ 3836418 w 3898347"/>
              <a:gd name="connsiteY4" fmla="*/ 3811513 h 4275540"/>
              <a:gd name="connsiteX5" fmla="*/ 3833758 w 3898347"/>
              <a:gd name="connsiteY5" fmla="*/ 3813341 h 4275540"/>
              <a:gd name="connsiteX6" fmla="*/ 3822673 w 3898347"/>
              <a:gd name="connsiteY6" fmla="*/ 3812913 h 4275540"/>
              <a:gd name="connsiteX7" fmla="*/ 3820104 w 3898347"/>
              <a:gd name="connsiteY7" fmla="*/ 3822466 h 4275540"/>
              <a:gd name="connsiteX8" fmla="*/ 3803816 w 3898347"/>
              <a:gd name="connsiteY8" fmla="*/ 3828757 h 4275540"/>
              <a:gd name="connsiteX9" fmla="*/ 3729936 w 3898347"/>
              <a:gd name="connsiteY9" fmla="*/ 3815386 h 4275540"/>
              <a:gd name="connsiteX10" fmla="*/ 3726018 w 3898347"/>
              <a:gd name="connsiteY10" fmla="*/ 3815100 h 4275540"/>
              <a:gd name="connsiteX11" fmla="*/ 3725413 w 3898347"/>
              <a:gd name="connsiteY11" fmla="*/ 3814615 h 4275540"/>
              <a:gd name="connsiteX12" fmla="*/ 3713801 w 3898347"/>
              <a:gd name="connsiteY12" fmla="*/ 3811018 h 4275540"/>
              <a:gd name="connsiteX13" fmla="*/ 3709087 w 3898347"/>
              <a:gd name="connsiteY13" fmla="*/ 3813195 h 4275540"/>
              <a:gd name="connsiteX14" fmla="*/ 3698038 w 3898347"/>
              <a:gd name="connsiteY14" fmla="*/ 3806182 h 4275540"/>
              <a:gd name="connsiteX15" fmla="*/ 3662227 w 3898347"/>
              <a:gd name="connsiteY15" fmla="*/ 3807761 h 4275540"/>
              <a:gd name="connsiteX16" fmla="*/ 3659872 w 3898347"/>
              <a:gd name="connsiteY16" fmla="*/ 3805524 h 4275540"/>
              <a:gd name="connsiteX17" fmla="*/ 3643454 w 3898347"/>
              <a:gd name="connsiteY17" fmla="*/ 3794831 h 4275540"/>
              <a:gd name="connsiteX18" fmla="*/ 3624789 w 3898347"/>
              <a:gd name="connsiteY18" fmla="*/ 3803185 h 4275540"/>
              <a:gd name="connsiteX19" fmla="*/ 3602327 w 3898347"/>
              <a:gd name="connsiteY19" fmla="*/ 3794616 h 4275540"/>
              <a:gd name="connsiteX20" fmla="*/ 3596645 w 3898347"/>
              <a:gd name="connsiteY20" fmla="*/ 3797108 h 4275540"/>
              <a:gd name="connsiteX21" fmla="*/ 3574144 w 3898347"/>
              <a:gd name="connsiteY21" fmla="*/ 3795108 h 4275540"/>
              <a:gd name="connsiteX22" fmla="*/ 3562310 w 3898347"/>
              <a:gd name="connsiteY22" fmla="*/ 3787534 h 4275540"/>
              <a:gd name="connsiteX23" fmla="*/ 3551635 w 3898347"/>
              <a:gd name="connsiteY23" fmla="*/ 3797705 h 4275540"/>
              <a:gd name="connsiteX24" fmla="*/ 3542668 w 3898347"/>
              <a:gd name="connsiteY24" fmla="*/ 3803283 h 4275540"/>
              <a:gd name="connsiteX25" fmla="*/ 3533033 w 3898347"/>
              <a:gd name="connsiteY25" fmla="*/ 3799071 h 4275540"/>
              <a:gd name="connsiteX26" fmla="*/ 3521726 w 3898347"/>
              <a:gd name="connsiteY26" fmla="*/ 3804691 h 4275540"/>
              <a:gd name="connsiteX27" fmla="*/ 3520080 w 3898347"/>
              <a:gd name="connsiteY27" fmla="*/ 3805210 h 4275540"/>
              <a:gd name="connsiteX28" fmla="*/ 3508491 w 3898347"/>
              <a:gd name="connsiteY28" fmla="*/ 3797398 h 4275540"/>
              <a:gd name="connsiteX29" fmla="*/ 3503787 w 3898347"/>
              <a:gd name="connsiteY29" fmla="*/ 3797787 h 4275540"/>
              <a:gd name="connsiteX30" fmla="*/ 3492165 w 3898347"/>
              <a:gd name="connsiteY30" fmla="*/ 3799887 h 4275540"/>
              <a:gd name="connsiteX31" fmla="*/ 3472233 w 3898347"/>
              <a:gd name="connsiteY31" fmla="*/ 3805682 h 4275540"/>
              <a:gd name="connsiteX32" fmla="*/ 3465921 w 3898347"/>
              <a:gd name="connsiteY32" fmla="*/ 3805814 h 4275540"/>
              <a:gd name="connsiteX33" fmla="*/ 3455541 w 3898347"/>
              <a:gd name="connsiteY33" fmla="*/ 3815505 h 4275540"/>
              <a:gd name="connsiteX34" fmla="*/ 3429027 w 3898347"/>
              <a:gd name="connsiteY34" fmla="*/ 3816906 h 4275540"/>
              <a:gd name="connsiteX35" fmla="*/ 3369507 w 3898347"/>
              <a:gd name="connsiteY35" fmla="*/ 3825563 h 4275540"/>
              <a:gd name="connsiteX36" fmla="*/ 3324491 w 3898347"/>
              <a:gd name="connsiteY36" fmla="*/ 3832006 h 4275540"/>
              <a:gd name="connsiteX37" fmla="*/ 3244235 w 3898347"/>
              <a:gd name="connsiteY37" fmla="*/ 3834376 h 4275540"/>
              <a:gd name="connsiteX38" fmla="*/ 3226507 w 3898347"/>
              <a:gd name="connsiteY38" fmla="*/ 3820131 h 4275540"/>
              <a:gd name="connsiteX39" fmla="*/ 3191688 w 3898347"/>
              <a:gd name="connsiteY39" fmla="*/ 3837359 h 4275540"/>
              <a:gd name="connsiteX40" fmla="*/ 3185553 w 3898347"/>
              <a:gd name="connsiteY40" fmla="*/ 3859030 h 4275540"/>
              <a:gd name="connsiteX41" fmla="*/ 3137926 w 3898347"/>
              <a:gd name="connsiteY41" fmla="*/ 3867782 h 4275540"/>
              <a:gd name="connsiteX42" fmla="*/ 3090188 w 3898347"/>
              <a:gd name="connsiteY42" fmla="*/ 3855036 h 4275540"/>
              <a:gd name="connsiteX43" fmla="*/ 3031422 w 3898347"/>
              <a:gd name="connsiteY43" fmla="*/ 3858298 h 4275540"/>
              <a:gd name="connsiteX44" fmla="*/ 2996288 w 3898347"/>
              <a:gd name="connsiteY44" fmla="*/ 3860020 h 4275540"/>
              <a:gd name="connsiteX45" fmla="*/ 2901661 w 3898347"/>
              <a:gd name="connsiteY45" fmla="*/ 3882243 h 4275540"/>
              <a:gd name="connsiteX46" fmla="*/ 2782141 w 3898347"/>
              <a:gd name="connsiteY46" fmla="*/ 3932983 h 4275540"/>
              <a:gd name="connsiteX47" fmla="*/ 2749597 w 3898347"/>
              <a:gd name="connsiteY47" fmla="*/ 3956746 h 4275540"/>
              <a:gd name="connsiteX48" fmla="*/ 2730493 w 3898347"/>
              <a:gd name="connsiteY48" fmla="*/ 3955236 h 4275540"/>
              <a:gd name="connsiteX49" fmla="*/ 2707507 w 3898347"/>
              <a:gd name="connsiteY49" fmla="*/ 3947771 h 4275540"/>
              <a:gd name="connsiteX50" fmla="*/ 2701937 w 3898347"/>
              <a:gd name="connsiteY50" fmla="*/ 3950565 h 4275540"/>
              <a:gd name="connsiteX51" fmla="*/ 2679435 w 3898347"/>
              <a:gd name="connsiteY51" fmla="*/ 3949768 h 4275540"/>
              <a:gd name="connsiteX52" fmla="*/ 2667352 w 3898347"/>
              <a:gd name="connsiteY52" fmla="*/ 3942821 h 4275540"/>
              <a:gd name="connsiteX53" fmla="*/ 2657096 w 3898347"/>
              <a:gd name="connsiteY53" fmla="*/ 3953571 h 4275540"/>
              <a:gd name="connsiteX54" fmla="*/ 2655161 w 3898347"/>
              <a:gd name="connsiteY54" fmla="*/ 3962216 h 4275540"/>
              <a:gd name="connsiteX55" fmla="*/ 2638604 w 3898347"/>
              <a:gd name="connsiteY55" fmla="*/ 3955936 h 4275540"/>
              <a:gd name="connsiteX56" fmla="*/ 2626185 w 3898347"/>
              <a:gd name="connsiteY56" fmla="*/ 3962937 h 4275540"/>
              <a:gd name="connsiteX57" fmla="*/ 2614077 w 3898347"/>
              <a:gd name="connsiteY57" fmla="*/ 3955576 h 4275540"/>
              <a:gd name="connsiteX58" fmla="*/ 2609403 w 3898347"/>
              <a:gd name="connsiteY58" fmla="*/ 3956215 h 4275540"/>
              <a:gd name="connsiteX59" fmla="*/ 2597896 w 3898347"/>
              <a:gd name="connsiteY59" fmla="*/ 3958939 h 4275540"/>
              <a:gd name="connsiteX60" fmla="*/ 2578251 w 3898347"/>
              <a:gd name="connsiteY60" fmla="*/ 3965812 h 4275540"/>
              <a:gd name="connsiteX61" fmla="*/ 2571961 w 3898347"/>
              <a:gd name="connsiteY61" fmla="*/ 3966278 h 4275540"/>
              <a:gd name="connsiteX62" fmla="*/ 2559399 w 3898347"/>
              <a:gd name="connsiteY62" fmla="*/ 3979193 h 4275540"/>
              <a:gd name="connsiteX63" fmla="*/ 2533560 w 3898347"/>
              <a:gd name="connsiteY63" fmla="*/ 3988160 h 4275540"/>
              <a:gd name="connsiteX64" fmla="*/ 2515299 w 3898347"/>
              <a:gd name="connsiteY64" fmla="*/ 4016867 h 4275540"/>
              <a:gd name="connsiteX65" fmla="*/ 2513423 w 3898347"/>
              <a:gd name="connsiteY65" fmla="*/ 4018759 h 4275540"/>
              <a:gd name="connsiteX66" fmla="*/ 2482991 w 3898347"/>
              <a:gd name="connsiteY66" fmla="*/ 4012935 h 4275540"/>
              <a:gd name="connsiteX67" fmla="*/ 2446940 w 3898347"/>
              <a:gd name="connsiteY67" fmla="*/ 4021172 h 4275540"/>
              <a:gd name="connsiteX68" fmla="*/ 2404883 w 3898347"/>
              <a:gd name="connsiteY68" fmla="*/ 4024808 h 4275540"/>
              <a:gd name="connsiteX69" fmla="*/ 2373894 w 3898347"/>
              <a:gd name="connsiteY69" fmla="*/ 4023827 h 4275540"/>
              <a:gd name="connsiteX70" fmla="*/ 2297080 w 3898347"/>
              <a:gd name="connsiteY70" fmla="*/ 4040841 h 4275540"/>
              <a:gd name="connsiteX71" fmla="*/ 2170615 w 3898347"/>
              <a:gd name="connsiteY71" fmla="*/ 4077196 h 4275540"/>
              <a:gd name="connsiteX72" fmla="*/ 2143580 w 3898347"/>
              <a:gd name="connsiteY72" fmla="*/ 4083102 h 4275540"/>
              <a:gd name="connsiteX73" fmla="*/ 2119893 w 3898347"/>
              <a:gd name="connsiteY73" fmla="*/ 4080874 h 4275540"/>
              <a:gd name="connsiteX74" fmla="*/ 2114008 w 3898347"/>
              <a:gd name="connsiteY74" fmla="*/ 4073996 h 4275540"/>
              <a:gd name="connsiteX75" fmla="*/ 2099067 w 3898347"/>
              <a:gd name="connsiteY75" fmla="*/ 4076068 h 4275540"/>
              <a:gd name="connsiteX76" fmla="*/ 2095000 w 3898347"/>
              <a:gd name="connsiteY76" fmla="*/ 4075096 h 4275540"/>
              <a:gd name="connsiteX77" fmla="*/ 2071767 w 3898347"/>
              <a:gd name="connsiteY77" fmla="*/ 4071044 h 4275540"/>
              <a:gd name="connsiteX78" fmla="*/ 2024486 w 3898347"/>
              <a:gd name="connsiteY78" fmla="*/ 4100276 h 4275540"/>
              <a:gd name="connsiteX79" fmla="*/ 1964411 w 3898347"/>
              <a:gd name="connsiteY79" fmla="*/ 4105069 h 4275540"/>
              <a:gd name="connsiteX80" fmla="*/ 1739945 w 3898347"/>
              <a:gd name="connsiteY80" fmla="*/ 4171795 h 4275540"/>
              <a:gd name="connsiteX81" fmla="*/ 1610556 w 3898347"/>
              <a:gd name="connsiteY81" fmla="*/ 4167701 h 4275540"/>
              <a:gd name="connsiteX82" fmla="*/ 1553623 w 3898347"/>
              <a:gd name="connsiteY82" fmla="*/ 4236045 h 4275540"/>
              <a:gd name="connsiteX83" fmla="*/ 1548640 w 3898347"/>
              <a:gd name="connsiteY83" fmla="*/ 4238297 h 4275540"/>
              <a:gd name="connsiteX84" fmla="*/ 1530136 w 3898347"/>
              <a:gd name="connsiteY84" fmla="*/ 4227121 h 4275540"/>
              <a:gd name="connsiteX85" fmla="*/ 1508787 w 3898347"/>
              <a:gd name="connsiteY85" fmla="*/ 4234213 h 4275540"/>
              <a:gd name="connsiteX86" fmla="*/ 1488914 w 3898347"/>
              <a:gd name="connsiteY86" fmla="*/ 4241772 h 4275540"/>
              <a:gd name="connsiteX87" fmla="*/ 1488999 w 3898347"/>
              <a:gd name="connsiteY87" fmla="*/ 4251186 h 4275540"/>
              <a:gd name="connsiteX88" fmla="*/ 1475364 w 3898347"/>
              <a:gd name="connsiteY88" fmla="*/ 4248364 h 4275540"/>
              <a:gd name="connsiteX89" fmla="*/ 1457275 w 3898347"/>
              <a:gd name="connsiteY89" fmla="*/ 4252863 h 4275540"/>
              <a:gd name="connsiteX90" fmla="*/ 1448085 w 3898347"/>
              <a:gd name="connsiteY90" fmla="*/ 4248391 h 4275540"/>
              <a:gd name="connsiteX91" fmla="*/ 1315306 w 3898347"/>
              <a:gd name="connsiteY91" fmla="*/ 4237004 h 4275540"/>
              <a:gd name="connsiteX92" fmla="*/ 1272434 w 3898347"/>
              <a:gd name="connsiteY92" fmla="*/ 4244958 h 4275540"/>
              <a:gd name="connsiteX93" fmla="*/ 1231567 w 3898347"/>
              <a:gd name="connsiteY93" fmla="*/ 4219356 h 4275540"/>
              <a:gd name="connsiteX94" fmla="*/ 1216643 w 3898347"/>
              <a:gd name="connsiteY94" fmla="*/ 4229828 h 4275540"/>
              <a:gd name="connsiteX95" fmla="*/ 1214101 w 3898347"/>
              <a:gd name="connsiteY95" fmla="*/ 4231991 h 4275540"/>
              <a:gd name="connsiteX96" fmla="*/ 1203193 w 3898347"/>
              <a:gd name="connsiteY96" fmla="*/ 4232867 h 4275540"/>
              <a:gd name="connsiteX97" fmla="*/ 1201049 w 3898347"/>
              <a:gd name="connsiteY97" fmla="*/ 4242842 h 4275540"/>
              <a:gd name="connsiteX98" fmla="*/ 1185298 w 3898347"/>
              <a:gd name="connsiteY98" fmla="*/ 4251133 h 4275540"/>
              <a:gd name="connsiteX99" fmla="*/ 1164955 w 3898347"/>
              <a:gd name="connsiteY99" fmla="*/ 4250027 h 4275540"/>
              <a:gd name="connsiteX100" fmla="*/ 1067357 w 3898347"/>
              <a:gd name="connsiteY100" fmla="*/ 4233908 h 4275540"/>
              <a:gd name="connsiteX101" fmla="*/ 1009492 w 3898347"/>
              <a:gd name="connsiteY101" fmla="*/ 4230455 h 4275540"/>
              <a:gd name="connsiteX102" fmla="*/ 988345 w 3898347"/>
              <a:gd name="connsiteY102" fmla="*/ 4238880 h 4275540"/>
              <a:gd name="connsiteX103" fmla="*/ 958251 w 3898347"/>
              <a:gd name="connsiteY103" fmla="*/ 4244100 h 4275540"/>
              <a:gd name="connsiteX104" fmla="*/ 905785 w 3898347"/>
              <a:gd name="connsiteY104" fmla="*/ 4260845 h 4275540"/>
              <a:gd name="connsiteX105" fmla="*/ 834176 w 3898347"/>
              <a:gd name="connsiteY105" fmla="*/ 4270241 h 4275540"/>
              <a:gd name="connsiteX106" fmla="*/ 778474 w 3898347"/>
              <a:gd name="connsiteY106" fmla="*/ 4235526 h 4275540"/>
              <a:gd name="connsiteX107" fmla="*/ 774418 w 3898347"/>
              <a:gd name="connsiteY107" fmla="*/ 4242583 h 4275540"/>
              <a:gd name="connsiteX108" fmla="*/ 737705 w 3898347"/>
              <a:gd name="connsiteY108" fmla="*/ 4238891 h 4275540"/>
              <a:gd name="connsiteX109" fmla="*/ 605027 w 3898347"/>
              <a:gd name="connsiteY109" fmla="*/ 4175863 h 4275540"/>
              <a:gd name="connsiteX110" fmla="*/ 533391 w 3898347"/>
              <a:gd name="connsiteY110" fmla="*/ 4170035 h 4275540"/>
              <a:gd name="connsiteX111" fmla="*/ 508621 w 3898347"/>
              <a:gd name="connsiteY111" fmla="*/ 4176044 h 4275540"/>
              <a:gd name="connsiteX112" fmla="*/ 467082 w 3898347"/>
              <a:gd name="connsiteY112" fmla="*/ 4185616 h 4275540"/>
              <a:gd name="connsiteX113" fmla="*/ 437646 w 3898347"/>
              <a:gd name="connsiteY113" fmla="*/ 4212658 h 4275540"/>
              <a:gd name="connsiteX114" fmla="*/ 402271 w 3898347"/>
              <a:gd name="connsiteY114" fmla="*/ 4212774 h 4275540"/>
              <a:gd name="connsiteX115" fmla="*/ 391968 w 3898347"/>
              <a:gd name="connsiteY115" fmla="*/ 4187073 h 4275540"/>
              <a:gd name="connsiteX116" fmla="*/ 354806 w 3898347"/>
              <a:gd name="connsiteY116" fmla="*/ 4195545 h 4275540"/>
              <a:gd name="connsiteX117" fmla="*/ 298662 w 3898347"/>
              <a:gd name="connsiteY117" fmla="*/ 4211227 h 4275540"/>
              <a:gd name="connsiteX118" fmla="*/ 265740 w 3898347"/>
              <a:gd name="connsiteY118" fmla="*/ 4213623 h 4275540"/>
              <a:gd name="connsiteX119" fmla="*/ 176403 w 3898347"/>
              <a:gd name="connsiteY119" fmla="*/ 4227393 h 4275540"/>
              <a:gd name="connsiteX120" fmla="*/ 82528 w 3898347"/>
              <a:gd name="connsiteY120" fmla="*/ 4275540 h 4275540"/>
              <a:gd name="connsiteX121" fmla="*/ 19464 w 3898347"/>
              <a:gd name="connsiteY121" fmla="*/ 4256103 h 4275540"/>
              <a:gd name="connsiteX122" fmla="*/ 0 w 3898347"/>
              <a:gd name="connsiteY122" fmla="*/ 4221939 h 4275540"/>
              <a:gd name="connsiteX123" fmla="*/ 0 w 3898347"/>
              <a:gd name="connsiteY123" fmla="*/ 15850 h 4275540"/>
              <a:gd name="connsiteX124" fmla="*/ 3898347 w 3898347"/>
              <a:gd name="connsiteY124" fmla="*/ 0 h 4275540"/>
              <a:gd name="connsiteX0" fmla="*/ 3898347 w 3898347"/>
              <a:gd name="connsiteY0" fmla="*/ 0 h 4275540"/>
              <a:gd name="connsiteX1" fmla="*/ 3898347 w 3898347"/>
              <a:gd name="connsiteY1" fmla="*/ 3834445 h 4275540"/>
              <a:gd name="connsiteX2" fmla="*/ 3892314 w 3898347"/>
              <a:gd name="connsiteY2" fmla="*/ 3832951 h 4275540"/>
              <a:gd name="connsiteX3" fmla="*/ 3851953 w 3898347"/>
              <a:gd name="connsiteY3" fmla="*/ 3802983 h 4275540"/>
              <a:gd name="connsiteX4" fmla="*/ 3836418 w 3898347"/>
              <a:gd name="connsiteY4" fmla="*/ 3811513 h 4275540"/>
              <a:gd name="connsiteX5" fmla="*/ 3833758 w 3898347"/>
              <a:gd name="connsiteY5" fmla="*/ 3813341 h 4275540"/>
              <a:gd name="connsiteX6" fmla="*/ 3822673 w 3898347"/>
              <a:gd name="connsiteY6" fmla="*/ 3812913 h 4275540"/>
              <a:gd name="connsiteX7" fmla="*/ 3820104 w 3898347"/>
              <a:gd name="connsiteY7" fmla="*/ 3822466 h 4275540"/>
              <a:gd name="connsiteX8" fmla="*/ 3803816 w 3898347"/>
              <a:gd name="connsiteY8" fmla="*/ 3828757 h 4275540"/>
              <a:gd name="connsiteX9" fmla="*/ 3729936 w 3898347"/>
              <a:gd name="connsiteY9" fmla="*/ 3815386 h 4275540"/>
              <a:gd name="connsiteX10" fmla="*/ 3726018 w 3898347"/>
              <a:gd name="connsiteY10" fmla="*/ 3815100 h 4275540"/>
              <a:gd name="connsiteX11" fmla="*/ 3725413 w 3898347"/>
              <a:gd name="connsiteY11" fmla="*/ 3814615 h 4275540"/>
              <a:gd name="connsiteX12" fmla="*/ 3713801 w 3898347"/>
              <a:gd name="connsiteY12" fmla="*/ 3811018 h 4275540"/>
              <a:gd name="connsiteX13" fmla="*/ 3709087 w 3898347"/>
              <a:gd name="connsiteY13" fmla="*/ 3813195 h 4275540"/>
              <a:gd name="connsiteX14" fmla="*/ 3698038 w 3898347"/>
              <a:gd name="connsiteY14" fmla="*/ 3806182 h 4275540"/>
              <a:gd name="connsiteX15" fmla="*/ 3662227 w 3898347"/>
              <a:gd name="connsiteY15" fmla="*/ 3807761 h 4275540"/>
              <a:gd name="connsiteX16" fmla="*/ 3659872 w 3898347"/>
              <a:gd name="connsiteY16" fmla="*/ 3805524 h 4275540"/>
              <a:gd name="connsiteX17" fmla="*/ 3643454 w 3898347"/>
              <a:gd name="connsiteY17" fmla="*/ 3794831 h 4275540"/>
              <a:gd name="connsiteX18" fmla="*/ 3624789 w 3898347"/>
              <a:gd name="connsiteY18" fmla="*/ 3803185 h 4275540"/>
              <a:gd name="connsiteX19" fmla="*/ 3602327 w 3898347"/>
              <a:gd name="connsiteY19" fmla="*/ 3794616 h 4275540"/>
              <a:gd name="connsiteX20" fmla="*/ 3596645 w 3898347"/>
              <a:gd name="connsiteY20" fmla="*/ 3797108 h 4275540"/>
              <a:gd name="connsiteX21" fmla="*/ 3574144 w 3898347"/>
              <a:gd name="connsiteY21" fmla="*/ 3795108 h 4275540"/>
              <a:gd name="connsiteX22" fmla="*/ 3562310 w 3898347"/>
              <a:gd name="connsiteY22" fmla="*/ 3787534 h 4275540"/>
              <a:gd name="connsiteX23" fmla="*/ 3551635 w 3898347"/>
              <a:gd name="connsiteY23" fmla="*/ 3797705 h 4275540"/>
              <a:gd name="connsiteX24" fmla="*/ 3542668 w 3898347"/>
              <a:gd name="connsiteY24" fmla="*/ 3803283 h 4275540"/>
              <a:gd name="connsiteX25" fmla="*/ 3533033 w 3898347"/>
              <a:gd name="connsiteY25" fmla="*/ 3799071 h 4275540"/>
              <a:gd name="connsiteX26" fmla="*/ 3521726 w 3898347"/>
              <a:gd name="connsiteY26" fmla="*/ 3804691 h 4275540"/>
              <a:gd name="connsiteX27" fmla="*/ 3520080 w 3898347"/>
              <a:gd name="connsiteY27" fmla="*/ 3805210 h 4275540"/>
              <a:gd name="connsiteX28" fmla="*/ 3508491 w 3898347"/>
              <a:gd name="connsiteY28" fmla="*/ 3797398 h 4275540"/>
              <a:gd name="connsiteX29" fmla="*/ 3503787 w 3898347"/>
              <a:gd name="connsiteY29" fmla="*/ 3797787 h 4275540"/>
              <a:gd name="connsiteX30" fmla="*/ 3492165 w 3898347"/>
              <a:gd name="connsiteY30" fmla="*/ 3799887 h 4275540"/>
              <a:gd name="connsiteX31" fmla="*/ 3472233 w 3898347"/>
              <a:gd name="connsiteY31" fmla="*/ 3805682 h 4275540"/>
              <a:gd name="connsiteX32" fmla="*/ 3465921 w 3898347"/>
              <a:gd name="connsiteY32" fmla="*/ 3805814 h 4275540"/>
              <a:gd name="connsiteX33" fmla="*/ 3455541 w 3898347"/>
              <a:gd name="connsiteY33" fmla="*/ 3815505 h 4275540"/>
              <a:gd name="connsiteX34" fmla="*/ 3429027 w 3898347"/>
              <a:gd name="connsiteY34" fmla="*/ 3816906 h 4275540"/>
              <a:gd name="connsiteX35" fmla="*/ 3369507 w 3898347"/>
              <a:gd name="connsiteY35" fmla="*/ 3825563 h 4275540"/>
              <a:gd name="connsiteX36" fmla="*/ 3324491 w 3898347"/>
              <a:gd name="connsiteY36" fmla="*/ 3832006 h 4275540"/>
              <a:gd name="connsiteX37" fmla="*/ 3244235 w 3898347"/>
              <a:gd name="connsiteY37" fmla="*/ 3834376 h 4275540"/>
              <a:gd name="connsiteX38" fmla="*/ 3226507 w 3898347"/>
              <a:gd name="connsiteY38" fmla="*/ 3820131 h 4275540"/>
              <a:gd name="connsiteX39" fmla="*/ 3191688 w 3898347"/>
              <a:gd name="connsiteY39" fmla="*/ 3837359 h 4275540"/>
              <a:gd name="connsiteX40" fmla="*/ 3185553 w 3898347"/>
              <a:gd name="connsiteY40" fmla="*/ 3859030 h 4275540"/>
              <a:gd name="connsiteX41" fmla="*/ 3090188 w 3898347"/>
              <a:gd name="connsiteY41" fmla="*/ 3855036 h 4275540"/>
              <a:gd name="connsiteX42" fmla="*/ 3031422 w 3898347"/>
              <a:gd name="connsiteY42" fmla="*/ 3858298 h 4275540"/>
              <a:gd name="connsiteX43" fmla="*/ 2996288 w 3898347"/>
              <a:gd name="connsiteY43" fmla="*/ 3860020 h 4275540"/>
              <a:gd name="connsiteX44" fmla="*/ 2901661 w 3898347"/>
              <a:gd name="connsiteY44" fmla="*/ 3882243 h 4275540"/>
              <a:gd name="connsiteX45" fmla="*/ 2782141 w 3898347"/>
              <a:gd name="connsiteY45" fmla="*/ 3932983 h 4275540"/>
              <a:gd name="connsiteX46" fmla="*/ 2749597 w 3898347"/>
              <a:gd name="connsiteY46" fmla="*/ 3956746 h 4275540"/>
              <a:gd name="connsiteX47" fmla="*/ 2730493 w 3898347"/>
              <a:gd name="connsiteY47" fmla="*/ 3955236 h 4275540"/>
              <a:gd name="connsiteX48" fmla="*/ 2707507 w 3898347"/>
              <a:gd name="connsiteY48" fmla="*/ 3947771 h 4275540"/>
              <a:gd name="connsiteX49" fmla="*/ 2701937 w 3898347"/>
              <a:gd name="connsiteY49" fmla="*/ 3950565 h 4275540"/>
              <a:gd name="connsiteX50" fmla="*/ 2679435 w 3898347"/>
              <a:gd name="connsiteY50" fmla="*/ 3949768 h 4275540"/>
              <a:gd name="connsiteX51" fmla="*/ 2667352 w 3898347"/>
              <a:gd name="connsiteY51" fmla="*/ 3942821 h 4275540"/>
              <a:gd name="connsiteX52" fmla="*/ 2657096 w 3898347"/>
              <a:gd name="connsiteY52" fmla="*/ 3953571 h 4275540"/>
              <a:gd name="connsiteX53" fmla="*/ 2655161 w 3898347"/>
              <a:gd name="connsiteY53" fmla="*/ 3962216 h 4275540"/>
              <a:gd name="connsiteX54" fmla="*/ 2638604 w 3898347"/>
              <a:gd name="connsiteY54" fmla="*/ 3955936 h 4275540"/>
              <a:gd name="connsiteX55" fmla="*/ 2626185 w 3898347"/>
              <a:gd name="connsiteY55" fmla="*/ 3962937 h 4275540"/>
              <a:gd name="connsiteX56" fmla="*/ 2614077 w 3898347"/>
              <a:gd name="connsiteY56" fmla="*/ 3955576 h 4275540"/>
              <a:gd name="connsiteX57" fmla="*/ 2609403 w 3898347"/>
              <a:gd name="connsiteY57" fmla="*/ 3956215 h 4275540"/>
              <a:gd name="connsiteX58" fmla="*/ 2597896 w 3898347"/>
              <a:gd name="connsiteY58" fmla="*/ 3958939 h 4275540"/>
              <a:gd name="connsiteX59" fmla="*/ 2578251 w 3898347"/>
              <a:gd name="connsiteY59" fmla="*/ 3965812 h 4275540"/>
              <a:gd name="connsiteX60" fmla="*/ 2571961 w 3898347"/>
              <a:gd name="connsiteY60" fmla="*/ 3966278 h 4275540"/>
              <a:gd name="connsiteX61" fmla="*/ 2559399 w 3898347"/>
              <a:gd name="connsiteY61" fmla="*/ 3979193 h 4275540"/>
              <a:gd name="connsiteX62" fmla="*/ 2533560 w 3898347"/>
              <a:gd name="connsiteY62" fmla="*/ 3988160 h 4275540"/>
              <a:gd name="connsiteX63" fmla="*/ 2515299 w 3898347"/>
              <a:gd name="connsiteY63" fmla="*/ 4016867 h 4275540"/>
              <a:gd name="connsiteX64" fmla="*/ 2513423 w 3898347"/>
              <a:gd name="connsiteY64" fmla="*/ 4018759 h 4275540"/>
              <a:gd name="connsiteX65" fmla="*/ 2482991 w 3898347"/>
              <a:gd name="connsiteY65" fmla="*/ 4012935 h 4275540"/>
              <a:gd name="connsiteX66" fmla="*/ 2446940 w 3898347"/>
              <a:gd name="connsiteY66" fmla="*/ 4021172 h 4275540"/>
              <a:gd name="connsiteX67" fmla="*/ 2404883 w 3898347"/>
              <a:gd name="connsiteY67" fmla="*/ 4024808 h 4275540"/>
              <a:gd name="connsiteX68" fmla="*/ 2373894 w 3898347"/>
              <a:gd name="connsiteY68" fmla="*/ 4023827 h 4275540"/>
              <a:gd name="connsiteX69" fmla="*/ 2297080 w 3898347"/>
              <a:gd name="connsiteY69" fmla="*/ 4040841 h 4275540"/>
              <a:gd name="connsiteX70" fmla="*/ 2170615 w 3898347"/>
              <a:gd name="connsiteY70" fmla="*/ 4077196 h 4275540"/>
              <a:gd name="connsiteX71" fmla="*/ 2143580 w 3898347"/>
              <a:gd name="connsiteY71" fmla="*/ 4083102 h 4275540"/>
              <a:gd name="connsiteX72" fmla="*/ 2119893 w 3898347"/>
              <a:gd name="connsiteY72" fmla="*/ 4080874 h 4275540"/>
              <a:gd name="connsiteX73" fmla="*/ 2114008 w 3898347"/>
              <a:gd name="connsiteY73" fmla="*/ 4073996 h 4275540"/>
              <a:gd name="connsiteX74" fmla="*/ 2099067 w 3898347"/>
              <a:gd name="connsiteY74" fmla="*/ 4076068 h 4275540"/>
              <a:gd name="connsiteX75" fmla="*/ 2095000 w 3898347"/>
              <a:gd name="connsiteY75" fmla="*/ 4075096 h 4275540"/>
              <a:gd name="connsiteX76" fmla="*/ 2071767 w 3898347"/>
              <a:gd name="connsiteY76" fmla="*/ 4071044 h 4275540"/>
              <a:gd name="connsiteX77" fmla="*/ 2024486 w 3898347"/>
              <a:gd name="connsiteY77" fmla="*/ 4100276 h 4275540"/>
              <a:gd name="connsiteX78" fmla="*/ 1964411 w 3898347"/>
              <a:gd name="connsiteY78" fmla="*/ 4105069 h 4275540"/>
              <a:gd name="connsiteX79" fmla="*/ 1739945 w 3898347"/>
              <a:gd name="connsiteY79" fmla="*/ 4171795 h 4275540"/>
              <a:gd name="connsiteX80" fmla="*/ 1610556 w 3898347"/>
              <a:gd name="connsiteY80" fmla="*/ 4167701 h 4275540"/>
              <a:gd name="connsiteX81" fmla="*/ 1553623 w 3898347"/>
              <a:gd name="connsiteY81" fmla="*/ 4236045 h 4275540"/>
              <a:gd name="connsiteX82" fmla="*/ 1548640 w 3898347"/>
              <a:gd name="connsiteY82" fmla="*/ 4238297 h 4275540"/>
              <a:gd name="connsiteX83" fmla="*/ 1530136 w 3898347"/>
              <a:gd name="connsiteY83" fmla="*/ 4227121 h 4275540"/>
              <a:gd name="connsiteX84" fmla="*/ 1508787 w 3898347"/>
              <a:gd name="connsiteY84" fmla="*/ 4234213 h 4275540"/>
              <a:gd name="connsiteX85" fmla="*/ 1488914 w 3898347"/>
              <a:gd name="connsiteY85" fmla="*/ 4241772 h 4275540"/>
              <a:gd name="connsiteX86" fmla="*/ 1488999 w 3898347"/>
              <a:gd name="connsiteY86" fmla="*/ 4251186 h 4275540"/>
              <a:gd name="connsiteX87" fmla="*/ 1475364 w 3898347"/>
              <a:gd name="connsiteY87" fmla="*/ 4248364 h 4275540"/>
              <a:gd name="connsiteX88" fmla="*/ 1457275 w 3898347"/>
              <a:gd name="connsiteY88" fmla="*/ 4252863 h 4275540"/>
              <a:gd name="connsiteX89" fmla="*/ 1448085 w 3898347"/>
              <a:gd name="connsiteY89" fmla="*/ 4248391 h 4275540"/>
              <a:gd name="connsiteX90" fmla="*/ 1315306 w 3898347"/>
              <a:gd name="connsiteY90" fmla="*/ 4237004 h 4275540"/>
              <a:gd name="connsiteX91" fmla="*/ 1272434 w 3898347"/>
              <a:gd name="connsiteY91" fmla="*/ 4244958 h 4275540"/>
              <a:gd name="connsiteX92" fmla="*/ 1231567 w 3898347"/>
              <a:gd name="connsiteY92" fmla="*/ 4219356 h 4275540"/>
              <a:gd name="connsiteX93" fmla="*/ 1216643 w 3898347"/>
              <a:gd name="connsiteY93" fmla="*/ 4229828 h 4275540"/>
              <a:gd name="connsiteX94" fmla="*/ 1214101 w 3898347"/>
              <a:gd name="connsiteY94" fmla="*/ 4231991 h 4275540"/>
              <a:gd name="connsiteX95" fmla="*/ 1203193 w 3898347"/>
              <a:gd name="connsiteY95" fmla="*/ 4232867 h 4275540"/>
              <a:gd name="connsiteX96" fmla="*/ 1201049 w 3898347"/>
              <a:gd name="connsiteY96" fmla="*/ 4242842 h 4275540"/>
              <a:gd name="connsiteX97" fmla="*/ 1185298 w 3898347"/>
              <a:gd name="connsiteY97" fmla="*/ 4251133 h 4275540"/>
              <a:gd name="connsiteX98" fmla="*/ 1164955 w 3898347"/>
              <a:gd name="connsiteY98" fmla="*/ 4250027 h 4275540"/>
              <a:gd name="connsiteX99" fmla="*/ 1067357 w 3898347"/>
              <a:gd name="connsiteY99" fmla="*/ 4233908 h 4275540"/>
              <a:gd name="connsiteX100" fmla="*/ 1009492 w 3898347"/>
              <a:gd name="connsiteY100" fmla="*/ 4230455 h 4275540"/>
              <a:gd name="connsiteX101" fmla="*/ 988345 w 3898347"/>
              <a:gd name="connsiteY101" fmla="*/ 4238880 h 4275540"/>
              <a:gd name="connsiteX102" fmla="*/ 958251 w 3898347"/>
              <a:gd name="connsiteY102" fmla="*/ 4244100 h 4275540"/>
              <a:gd name="connsiteX103" fmla="*/ 905785 w 3898347"/>
              <a:gd name="connsiteY103" fmla="*/ 4260845 h 4275540"/>
              <a:gd name="connsiteX104" fmla="*/ 834176 w 3898347"/>
              <a:gd name="connsiteY104" fmla="*/ 4270241 h 4275540"/>
              <a:gd name="connsiteX105" fmla="*/ 778474 w 3898347"/>
              <a:gd name="connsiteY105" fmla="*/ 4235526 h 4275540"/>
              <a:gd name="connsiteX106" fmla="*/ 774418 w 3898347"/>
              <a:gd name="connsiteY106" fmla="*/ 4242583 h 4275540"/>
              <a:gd name="connsiteX107" fmla="*/ 737705 w 3898347"/>
              <a:gd name="connsiteY107" fmla="*/ 4238891 h 4275540"/>
              <a:gd name="connsiteX108" fmla="*/ 605027 w 3898347"/>
              <a:gd name="connsiteY108" fmla="*/ 4175863 h 4275540"/>
              <a:gd name="connsiteX109" fmla="*/ 533391 w 3898347"/>
              <a:gd name="connsiteY109" fmla="*/ 4170035 h 4275540"/>
              <a:gd name="connsiteX110" fmla="*/ 508621 w 3898347"/>
              <a:gd name="connsiteY110" fmla="*/ 4176044 h 4275540"/>
              <a:gd name="connsiteX111" fmla="*/ 467082 w 3898347"/>
              <a:gd name="connsiteY111" fmla="*/ 4185616 h 4275540"/>
              <a:gd name="connsiteX112" fmla="*/ 437646 w 3898347"/>
              <a:gd name="connsiteY112" fmla="*/ 4212658 h 4275540"/>
              <a:gd name="connsiteX113" fmla="*/ 402271 w 3898347"/>
              <a:gd name="connsiteY113" fmla="*/ 4212774 h 4275540"/>
              <a:gd name="connsiteX114" fmla="*/ 391968 w 3898347"/>
              <a:gd name="connsiteY114" fmla="*/ 4187073 h 4275540"/>
              <a:gd name="connsiteX115" fmla="*/ 354806 w 3898347"/>
              <a:gd name="connsiteY115" fmla="*/ 4195545 h 4275540"/>
              <a:gd name="connsiteX116" fmla="*/ 298662 w 3898347"/>
              <a:gd name="connsiteY116" fmla="*/ 4211227 h 4275540"/>
              <a:gd name="connsiteX117" fmla="*/ 265740 w 3898347"/>
              <a:gd name="connsiteY117" fmla="*/ 4213623 h 4275540"/>
              <a:gd name="connsiteX118" fmla="*/ 176403 w 3898347"/>
              <a:gd name="connsiteY118" fmla="*/ 4227393 h 4275540"/>
              <a:gd name="connsiteX119" fmla="*/ 82528 w 3898347"/>
              <a:gd name="connsiteY119" fmla="*/ 4275540 h 4275540"/>
              <a:gd name="connsiteX120" fmla="*/ 19464 w 3898347"/>
              <a:gd name="connsiteY120" fmla="*/ 4256103 h 4275540"/>
              <a:gd name="connsiteX121" fmla="*/ 0 w 3898347"/>
              <a:gd name="connsiteY121" fmla="*/ 4221939 h 4275540"/>
              <a:gd name="connsiteX122" fmla="*/ 0 w 3898347"/>
              <a:gd name="connsiteY122" fmla="*/ 15850 h 4275540"/>
              <a:gd name="connsiteX123" fmla="*/ 3898347 w 3898347"/>
              <a:gd name="connsiteY123" fmla="*/ 0 h 4275540"/>
              <a:gd name="connsiteX0" fmla="*/ 3898347 w 3898347"/>
              <a:gd name="connsiteY0" fmla="*/ 0 h 4275540"/>
              <a:gd name="connsiteX1" fmla="*/ 3898347 w 3898347"/>
              <a:gd name="connsiteY1" fmla="*/ 3834445 h 4275540"/>
              <a:gd name="connsiteX2" fmla="*/ 3892314 w 3898347"/>
              <a:gd name="connsiteY2" fmla="*/ 3832951 h 4275540"/>
              <a:gd name="connsiteX3" fmla="*/ 3851953 w 3898347"/>
              <a:gd name="connsiteY3" fmla="*/ 3802983 h 4275540"/>
              <a:gd name="connsiteX4" fmla="*/ 3836418 w 3898347"/>
              <a:gd name="connsiteY4" fmla="*/ 3811513 h 4275540"/>
              <a:gd name="connsiteX5" fmla="*/ 3833758 w 3898347"/>
              <a:gd name="connsiteY5" fmla="*/ 3813341 h 4275540"/>
              <a:gd name="connsiteX6" fmla="*/ 3822673 w 3898347"/>
              <a:gd name="connsiteY6" fmla="*/ 3812913 h 4275540"/>
              <a:gd name="connsiteX7" fmla="*/ 3820104 w 3898347"/>
              <a:gd name="connsiteY7" fmla="*/ 3822466 h 4275540"/>
              <a:gd name="connsiteX8" fmla="*/ 3803816 w 3898347"/>
              <a:gd name="connsiteY8" fmla="*/ 3828757 h 4275540"/>
              <a:gd name="connsiteX9" fmla="*/ 3729936 w 3898347"/>
              <a:gd name="connsiteY9" fmla="*/ 3815386 h 4275540"/>
              <a:gd name="connsiteX10" fmla="*/ 3726018 w 3898347"/>
              <a:gd name="connsiteY10" fmla="*/ 3815100 h 4275540"/>
              <a:gd name="connsiteX11" fmla="*/ 3725413 w 3898347"/>
              <a:gd name="connsiteY11" fmla="*/ 3814615 h 4275540"/>
              <a:gd name="connsiteX12" fmla="*/ 3713801 w 3898347"/>
              <a:gd name="connsiteY12" fmla="*/ 3811018 h 4275540"/>
              <a:gd name="connsiteX13" fmla="*/ 3709087 w 3898347"/>
              <a:gd name="connsiteY13" fmla="*/ 3813195 h 4275540"/>
              <a:gd name="connsiteX14" fmla="*/ 3698038 w 3898347"/>
              <a:gd name="connsiteY14" fmla="*/ 3806182 h 4275540"/>
              <a:gd name="connsiteX15" fmla="*/ 3662227 w 3898347"/>
              <a:gd name="connsiteY15" fmla="*/ 3807761 h 4275540"/>
              <a:gd name="connsiteX16" fmla="*/ 3659872 w 3898347"/>
              <a:gd name="connsiteY16" fmla="*/ 3805524 h 4275540"/>
              <a:gd name="connsiteX17" fmla="*/ 3643454 w 3898347"/>
              <a:gd name="connsiteY17" fmla="*/ 3794831 h 4275540"/>
              <a:gd name="connsiteX18" fmla="*/ 3624789 w 3898347"/>
              <a:gd name="connsiteY18" fmla="*/ 3803185 h 4275540"/>
              <a:gd name="connsiteX19" fmla="*/ 3602327 w 3898347"/>
              <a:gd name="connsiteY19" fmla="*/ 3794616 h 4275540"/>
              <a:gd name="connsiteX20" fmla="*/ 3596645 w 3898347"/>
              <a:gd name="connsiteY20" fmla="*/ 3797108 h 4275540"/>
              <a:gd name="connsiteX21" fmla="*/ 3574144 w 3898347"/>
              <a:gd name="connsiteY21" fmla="*/ 3795108 h 4275540"/>
              <a:gd name="connsiteX22" fmla="*/ 3562310 w 3898347"/>
              <a:gd name="connsiteY22" fmla="*/ 3787534 h 4275540"/>
              <a:gd name="connsiteX23" fmla="*/ 3551635 w 3898347"/>
              <a:gd name="connsiteY23" fmla="*/ 3797705 h 4275540"/>
              <a:gd name="connsiteX24" fmla="*/ 3542668 w 3898347"/>
              <a:gd name="connsiteY24" fmla="*/ 3803283 h 4275540"/>
              <a:gd name="connsiteX25" fmla="*/ 3533033 w 3898347"/>
              <a:gd name="connsiteY25" fmla="*/ 3799071 h 4275540"/>
              <a:gd name="connsiteX26" fmla="*/ 3521726 w 3898347"/>
              <a:gd name="connsiteY26" fmla="*/ 3804691 h 4275540"/>
              <a:gd name="connsiteX27" fmla="*/ 3520080 w 3898347"/>
              <a:gd name="connsiteY27" fmla="*/ 3805210 h 4275540"/>
              <a:gd name="connsiteX28" fmla="*/ 3508491 w 3898347"/>
              <a:gd name="connsiteY28" fmla="*/ 3797398 h 4275540"/>
              <a:gd name="connsiteX29" fmla="*/ 3503787 w 3898347"/>
              <a:gd name="connsiteY29" fmla="*/ 3797787 h 4275540"/>
              <a:gd name="connsiteX30" fmla="*/ 3492165 w 3898347"/>
              <a:gd name="connsiteY30" fmla="*/ 3799887 h 4275540"/>
              <a:gd name="connsiteX31" fmla="*/ 3472233 w 3898347"/>
              <a:gd name="connsiteY31" fmla="*/ 3805682 h 4275540"/>
              <a:gd name="connsiteX32" fmla="*/ 3465921 w 3898347"/>
              <a:gd name="connsiteY32" fmla="*/ 3805814 h 4275540"/>
              <a:gd name="connsiteX33" fmla="*/ 3455541 w 3898347"/>
              <a:gd name="connsiteY33" fmla="*/ 3815505 h 4275540"/>
              <a:gd name="connsiteX34" fmla="*/ 3429027 w 3898347"/>
              <a:gd name="connsiteY34" fmla="*/ 3816906 h 4275540"/>
              <a:gd name="connsiteX35" fmla="*/ 3369507 w 3898347"/>
              <a:gd name="connsiteY35" fmla="*/ 3825563 h 4275540"/>
              <a:gd name="connsiteX36" fmla="*/ 3324491 w 3898347"/>
              <a:gd name="connsiteY36" fmla="*/ 3832006 h 4275540"/>
              <a:gd name="connsiteX37" fmla="*/ 3244235 w 3898347"/>
              <a:gd name="connsiteY37" fmla="*/ 3834376 h 4275540"/>
              <a:gd name="connsiteX38" fmla="*/ 3226507 w 3898347"/>
              <a:gd name="connsiteY38" fmla="*/ 3820131 h 4275540"/>
              <a:gd name="connsiteX39" fmla="*/ 3191688 w 3898347"/>
              <a:gd name="connsiteY39" fmla="*/ 3837359 h 4275540"/>
              <a:gd name="connsiteX40" fmla="*/ 3185553 w 3898347"/>
              <a:gd name="connsiteY40" fmla="*/ 3859030 h 4275540"/>
              <a:gd name="connsiteX41" fmla="*/ 3090188 w 3898347"/>
              <a:gd name="connsiteY41" fmla="*/ 3855036 h 4275540"/>
              <a:gd name="connsiteX42" fmla="*/ 3031422 w 3898347"/>
              <a:gd name="connsiteY42" fmla="*/ 3858298 h 4275540"/>
              <a:gd name="connsiteX43" fmla="*/ 2996288 w 3898347"/>
              <a:gd name="connsiteY43" fmla="*/ 3860020 h 4275540"/>
              <a:gd name="connsiteX44" fmla="*/ 2901661 w 3898347"/>
              <a:gd name="connsiteY44" fmla="*/ 3882243 h 4275540"/>
              <a:gd name="connsiteX45" fmla="*/ 2782141 w 3898347"/>
              <a:gd name="connsiteY45" fmla="*/ 3932983 h 4275540"/>
              <a:gd name="connsiteX46" fmla="*/ 2749597 w 3898347"/>
              <a:gd name="connsiteY46" fmla="*/ 3956746 h 4275540"/>
              <a:gd name="connsiteX47" fmla="*/ 2730493 w 3898347"/>
              <a:gd name="connsiteY47" fmla="*/ 3955236 h 4275540"/>
              <a:gd name="connsiteX48" fmla="*/ 2707507 w 3898347"/>
              <a:gd name="connsiteY48" fmla="*/ 3947771 h 4275540"/>
              <a:gd name="connsiteX49" fmla="*/ 2701937 w 3898347"/>
              <a:gd name="connsiteY49" fmla="*/ 3950565 h 4275540"/>
              <a:gd name="connsiteX50" fmla="*/ 2679435 w 3898347"/>
              <a:gd name="connsiteY50" fmla="*/ 3949768 h 4275540"/>
              <a:gd name="connsiteX51" fmla="*/ 2667352 w 3898347"/>
              <a:gd name="connsiteY51" fmla="*/ 3942821 h 4275540"/>
              <a:gd name="connsiteX52" fmla="*/ 2657096 w 3898347"/>
              <a:gd name="connsiteY52" fmla="*/ 3953571 h 4275540"/>
              <a:gd name="connsiteX53" fmla="*/ 2655161 w 3898347"/>
              <a:gd name="connsiteY53" fmla="*/ 3962216 h 4275540"/>
              <a:gd name="connsiteX54" fmla="*/ 2638604 w 3898347"/>
              <a:gd name="connsiteY54" fmla="*/ 3955936 h 4275540"/>
              <a:gd name="connsiteX55" fmla="*/ 2626185 w 3898347"/>
              <a:gd name="connsiteY55" fmla="*/ 3962937 h 4275540"/>
              <a:gd name="connsiteX56" fmla="*/ 2614077 w 3898347"/>
              <a:gd name="connsiteY56" fmla="*/ 3955576 h 4275540"/>
              <a:gd name="connsiteX57" fmla="*/ 2609403 w 3898347"/>
              <a:gd name="connsiteY57" fmla="*/ 3956215 h 4275540"/>
              <a:gd name="connsiteX58" fmla="*/ 2597896 w 3898347"/>
              <a:gd name="connsiteY58" fmla="*/ 3958939 h 4275540"/>
              <a:gd name="connsiteX59" fmla="*/ 2578251 w 3898347"/>
              <a:gd name="connsiteY59" fmla="*/ 3965812 h 4275540"/>
              <a:gd name="connsiteX60" fmla="*/ 2571961 w 3898347"/>
              <a:gd name="connsiteY60" fmla="*/ 3966278 h 4275540"/>
              <a:gd name="connsiteX61" fmla="*/ 2559399 w 3898347"/>
              <a:gd name="connsiteY61" fmla="*/ 3979193 h 4275540"/>
              <a:gd name="connsiteX62" fmla="*/ 2533560 w 3898347"/>
              <a:gd name="connsiteY62" fmla="*/ 3988160 h 4275540"/>
              <a:gd name="connsiteX63" fmla="*/ 2515299 w 3898347"/>
              <a:gd name="connsiteY63" fmla="*/ 4016867 h 4275540"/>
              <a:gd name="connsiteX64" fmla="*/ 2513423 w 3898347"/>
              <a:gd name="connsiteY64" fmla="*/ 4018759 h 4275540"/>
              <a:gd name="connsiteX65" fmla="*/ 2482991 w 3898347"/>
              <a:gd name="connsiteY65" fmla="*/ 4012935 h 4275540"/>
              <a:gd name="connsiteX66" fmla="*/ 2446940 w 3898347"/>
              <a:gd name="connsiteY66" fmla="*/ 4021172 h 4275540"/>
              <a:gd name="connsiteX67" fmla="*/ 2404883 w 3898347"/>
              <a:gd name="connsiteY67" fmla="*/ 4024808 h 4275540"/>
              <a:gd name="connsiteX68" fmla="*/ 2373894 w 3898347"/>
              <a:gd name="connsiteY68" fmla="*/ 4023827 h 4275540"/>
              <a:gd name="connsiteX69" fmla="*/ 2297080 w 3898347"/>
              <a:gd name="connsiteY69" fmla="*/ 4040841 h 4275540"/>
              <a:gd name="connsiteX70" fmla="*/ 2170615 w 3898347"/>
              <a:gd name="connsiteY70" fmla="*/ 4077196 h 4275540"/>
              <a:gd name="connsiteX71" fmla="*/ 2143580 w 3898347"/>
              <a:gd name="connsiteY71" fmla="*/ 4083102 h 4275540"/>
              <a:gd name="connsiteX72" fmla="*/ 2119893 w 3898347"/>
              <a:gd name="connsiteY72" fmla="*/ 4080874 h 4275540"/>
              <a:gd name="connsiteX73" fmla="*/ 2114008 w 3898347"/>
              <a:gd name="connsiteY73" fmla="*/ 4073996 h 4275540"/>
              <a:gd name="connsiteX74" fmla="*/ 2099067 w 3898347"/>
              <a:gd name="connsiteY74" fmla="*/ 4076068 h 4275540"/>
              <a:gd name="connsiteX75" fmla="*/ 2095000 w 3898347"/>
              <a:gd name="connsiteY75" fmla="*/ 4075096 h 4275540"/>
              <a:gd name="connsiteX76" fmla="*/ 2071767 w 3898347"/>
              <a:gd name="connsiteY76" fmla="*/ 4071044 h 4275540"/>
              <a:gd name="connsiteX77" fmla="*/ 2024486 w 3898347"/>
              <a:gd name="connsiteY77" fmla="*/ 4100276 h 4275540"/>
              <a:gd name="connsiteX78" fmla="*/ 1964411 w 3898347"/>
              <a:gd name="connsiteY78" fmla="*/ 4105069 h 4275540"/>
              <a:gd name="connsiteX79" fmla="*/ 1739945 w 3898347"/>
              <a:gd name="connsiteY79" fmla="*/ 4171795 h 4275540"/>
              <a:gd name="connsiteX80" fmla="*/ 1610556 w 3898347"/>
              <a:gd name="connsiteY80" fmla="*/ 4167701 h 4275540"/>
              <a:gd name="connsiteX81" fmla="*/ 1553623 w 3898347"/>
              <a:gd name="connsiteY81" fmla="*/ 4236045 h 4275540"/>
              <a:gd name="connsiteX82" fmla="*/ 1548640 w 3898347"/>
              <a:gd name="connsiteY82" fmla="*/ 4238297 h 4275540"/>
              <a:gd name="connsiteX83" fmla="*/ 1530136 w 3898347"/>
              <a:gd name="connsiteY83" fmla="*/ 4227121 h 4275540"/>
              <a:gd name="connsiteX84" fmla="*/ 1508787 w 3898347"/>
              <a:gd name="connsiteY84" fmla="*/ 4234213 h 4275540"/>
              <a:gd name="connsiteX85" fmla="*/ 1488914 w 3898347"/>
              <a:gd name="connsiteY85" fmla="*/ 4241772 h 4275540"/>
              <a:gd name="connsiteX86" fmla="*/ 1488999 w 3898347"/>
              <a:gd name="connsiteY86" fmla="*/ 4251186 h 4275540"/>
              <a:gd name="connsiteX87" fmla="*/ 1475364 w 3898347"/>
              <a:gd name="connsiteY87" fmla="*/ 4248364 h 4275540"/>
              <a:gd name="connsiteX88" fmla="*/ 1457275 w 3898347"/>
              <a:gd name="connsiteY88" fmla="*/ 4252863 h 4275540"/>
              <a:gd name="connsiteX89" fmla="*/ 1448085 w 3898347"/>
              <a:gd name="connsiteY89" fmla="*/ 4248391 h 4275540"/>
              <a:gd name="connsiteX90" fmla="*/ 1315306 w 3898347"/>
              <a:gd name="connsiteY90" fmla="*/ 4237004 h 4275540"/>
              <a:gd name="connsiteX91" fmla="*/ 1272434 w 3898347"/>
              <a:gd name="connsiteY91" fmla="*/ 4244958 h 4275540"/>
              <a:gd name="connsiteX92" fmla="*/ 1231567 w 3898347"/>
              <a:gd name="connsiteY92" fmla="*/ 4219356 h 4275540"/>
              <a:gd name="connsiteX93" fmla="*/ 1216643 w 3898347"/>
              <a:gd name="connsiteY93" fmla="*/ 4229828 h 4275540"/>
              <a:gd name="connsiteX94" fmla="*/ 1214101 w 3898347"/>
              <a:gd name="connsiteY94" fmla="*/ 4231991 h 4275540"/>
              <a:gd name="connsiteX95" fmla="*/ 1203193 w 3898347"/>
              <a:gd name="connsiteY95" fmla="*/ 4232867 h 4275540"/>
              <a:gd name="connsiteX96" fmla="*/ 1201049 w 3898347"/>
              <a:gd name="connsiteY96" fmla="*/ 4242842 h 4275540"/>
              <a:gd name="connsiteX97" fmla="*/ 1185298 w 3898347"/>
              <a:gd name="connsiteY97" fmla="*/ 4251133 h 4275540"/>
              <a:gd name="connsiteX98" fmla="*/ 1164955 w 3898347"/>
              <a:gd name="connsiteY98" fmla="*/ 4250027 h 4275540"/>
              <a:gd name="connsiteX99" fmla="*/ 1067357 w 3898347"/>
              <a:gd name="connsiteY99" fmla="*/ 4233908 h 4275540"/>
              <a:gd name="connsiteX100" fmla="*/ 1009492 w 3898347"/>
              <a:gd name="connsiteY100" fmla="*/ 4230455 h 4275540"/>
              <a:gd name="connsiteX101" fmla="*/ 988345 w 3898347"/>
              <a:gd name="connsiteY101" fmla="*/ 4238880 h 4275540"/>
              <a:gd name="connsiteX102" fmla="*/ 958251 w 3898347"/>
              <a:gd name="connsiteY102" fmla="*/ 4244100 h 4275540"/>
              <a:gd name="connsiteX103" fmla="*/ 905785 w 3898347"/>
              <a:gd name="connsiteY103" fmla="*/ 4260845 h 4275540"/>
              <a:gd name="connsiteX104" fmla="*/ 834176 w 3898347"/>
              <a:gd name="connsiteY104" fmla="*/ 4270241 h 4275540"/>
              <a:gd name="connsiteX105" fmla="*/ 778474 w 3898347"/>
              <a:gd name="connsiteY105" fmla="*/ 4235526 h 4275540"/>
              <a:gd name="connsiteX106" fmla="*/ 774418 w 3898347"/>
              <a:gd name="connsiteY106" fmla="*/ 4242583 h 4275540"/>
              <a:gd name="connsiteX107" fmla="*/ 737705 w 3898347"/>
              <a:gd name="connsiteY107" fmla="*/ 4238891 h 4275540"/>
              <a:gd name="connsiteX108" fmla="*/ 627717 w 3898347"/>
              <a:gd name="connsiteY108" fmla="*/ 4207629 h 4275540"/>
              <a:gd name="connsiteX109" fmla="*/ 533391 w 3898347"/>
              <a:gd name="connsiteY109" fmla="*/ 4170035 h 4275540"/>
              <a:gd name="connsiteX110" fmla="*/ 508621 w 3898347"/>
              <a:gd name="connsiteY110" fmla="*/ 4176044 h 4275540"/>
              <a:gd name="connsiteX111" fmla="*/ 467082 w 3898347"/>
              <a:gd name="connsiteY111" fmla="*/ 4185616 h 4275540"/>
              <a:gd name="connsiteX112" fmla="*/ 437646 w 3898347"/>
              <a:gd name="connsiteY112" fmla="*/ 4212658 h 4275540"/>
              <a:gd name="connsiteX113" fmla="*/ 402271 w 3898347"/>
              <a:gd name="connsiteY113" fmla="*/ 4212774 h 4275540"/>
              <a:gd name="connsiteX114" fmla="*/ 391968 w 3898347"/>
              <a:gd name="connsiteY114" fmla="*/ 4187073 h 4275540"/>
              <a:gd name="connsiteX115" fmla="*/ 354806 w 3898347"/>
              <a:gd name="connsiteY115" fmla="*/ 4195545 h 4275540"/>
              <a:gd name="connsiteX116" fmla="*/ 298662 w 3898347"/>
              <a:gd name="connsiteY116" fmla="*/ 4211227 h 4275540"/>
              <a:gd name="connsiteX117" fmla="*/ 265740 w 3898347"/>
              <a:gd name="connsiteY117" fmla="*/ 4213623 h 4275540"/>
              <a:gd name="connsiteX118" fmla="*/ 176403 w 3898347"/>
              <a:gd name="connsiteY118" fmla="*/ 4227393 h 4275540"/>
              <a:gd name="connsiteX119" fmla="*/ 82528 w 3898347"/>
              <a:gd name="connsiteY119" fmla="*/ 4275540 h 4275540"/>
              <a:gd name="connsiteX120" fmla="*/ 19464 w 3898347"/>
              <a:gd name="connsiteY120" fmla="*/ 4256103 h 4275540"/>
              <a:gd name="connsiteX121" fmla="*/ 0 w 3898347"/>
              <a:gd name="connsiteY121" fmla="*/ 4221939 h 4275540"/>
              <a:gd name="connsiteX122" fmla="*/ 0 w 3898347"/>
              <a:gd name="connsiteY122" fmla="*/ 15850 h 4275540"/>
              <a:gd name="connsiteX123" fmla="*/ 3898347 w 3898347"/>
              <a:gd name="connsiteY123" fmla="*/ 0 h 4275540"/>
              <a:gd name="connsiteX0" fmla="*/ 3898347 w 3898347"/>
              <a:gd name="connsiteY0" fmla="*/ 0 h 4270358"/>
              <a:gd name="connsiteX1" fmla="*/ 3898347 w 3898347"/>
              <a:gd name="connsiteY1" fmla="*/ 3834445 h 4270358"/>
              <a:gd name="connsiteX2" fmla="*/ 3892314 w 3898347"/>
              <a:gd name="connsiteY2" fmla="*/ 3832951 h 4270358"/>
              <a:gd name="connsiteX3" fmla="*/ 3851953 w 3898347"/>
              <a:gd name="connsiteY3" fmla="*/ 3802983 h 4270358"/>
              <a:gd name="connsiteX4" fmla="*/ 3836418 w 3898347"/>
              <a:gd name="connsiteY4" fmla="*/ 3811513 h 4270358"/>
              <a:gd name="connsiteX5" fmla="*/ 3833758 w 3898347"/>
              <a:gd name="connsiteY5" fmla="*/ 3813341 h 4270358"/>
              <a:gd name="connsiteX6" fmla="*/ 3822673 w 3898347"/>
              <a:gd name="connsiteY6" fmla="*/ 3812913 h 4270358"/>
              <a:gd name="connsiteX7" fmla="*/ 3820104 w 3898347"/>
              <a:gd name="connsiteY7" fmla="*/ 3822466 h 4270358"/>
              <a:gd name="connsiteX8" fmla="*/ 3803816 w 3898347"/>
              <a:gd name="connsiteY8" fmla="*/ 3828757 h 4270358"/>
              <a:gd name="connsiteX9" fmla="*/ 3729936 w 3898347"/>
              <a:gd name="connsiteY9" fmla="*/ 3815386 h 4270358"/>
              <a:gd name="connsiteX10" fmla="*/ 3726018 w 3898347"/>
              <a:gd name="connsiteY10" fmla="*/ 3815100 h 4270358"/>
              <a:gd name="connsiteX11" fmla="*/ 3725413 w 3898347"/>
              <a:gd name="connsiteY11" fmla="*/ 3814615 h 4270358"/>
              <a:gd name="connsiteX12" fmla="*/ 3713801 w 3898347"/>
              <a:gd name="connsiteY12" fmla="*/ 3811018 h 4270358"/>
              <a:gd name="connsiteX13" fmla="*/ 3709087 w 3898347"/>
              <a:gd name="connsiteY13" fmla="*/ 3813195 h 4270358"/>
              <a:gd name="connsiteX14" fmla="*/ 3698038 w 3898347"/>
              <a:gd name="connsiteY14" fmla="*/ 3806182 h 4270358"/>
              <a:gd name="connsiteX15" fmla="*/ 3662227 w 3898347"/>
              <a:gd name="connsiteY15" fmla="*/ 3807761 h 4270358"/>
              <a:gd name="connsiteX16" fmla="*/ 3659872 w 3898347"/>
              <a:gd name="connsiteY16" fmla="*/ 3805524 h 4270358"/>
              <a:gd name="connsiteX17" fmla="*/ 3643454 w 3898347"/>
              <a:gd name="connsiteY17" fmla="*/ 3794831 h 4270358"/>
              <a:gd name="connsiteX18" fmla="*/ 3624789 w 3898347"/>
              <a:gd name="connsiteY18" fmla="*/ 3803185 h 4270358"/>
              <a:gd name="connsiteX19" fmla="*/ 3602327 w 3898347"/>
              <a:gd name="connsiteY19" fmla="*/ 3794616 h 4270358"/>
              <a:gd name="connsiteX20" fmla="*/ 3596645 w 3898347"/>
              <a:gd name="connsiteY20" fmla="*/ 3797108 h 4270358"/>
              <a:gd name="connsiteX21" fmla="*/ 3574144 w 3898347"/>
              <a:gd name="connsiteY21" fmla="*/ 3795108 h 4270358"/>
              <a:gd name="connsiteX22" fmla="*/ 3562310 w 3898347"/>
              <a:gd name="connsiteY22" fmla="*/ 3787534 h 4270358"/>
              <a:gd name="connsiteX23" fmla="*/ 3551635 w 3898347"/>
              <a:gd name="connsiteY23" fmla="*/ 3797705 h 4270358"/>
              <a:gd name="connsiteX24" fmla="*/ 3542668 w 3898347"/>
              <a:gd name="connsiteY24" fmla="*/ 3803283 h 4270358"/>
              <a:gd name="connsiteX25" fmla="*/ 3533033 w 3898347"/>
              <a:gd name="connsiteY25" fmla="*/ 3799071 h 4270358"/>
              <a:gd name="connsiteX26" fmla="*/ 3521726 w 3898347"/>
              <a:gd name="connsiteY26" fmla="*/ 3804691 h 4270358"/>
              <a:gd name="connsiteX27" fmla="*/ 3520080 w 3898347"/>
              <a:gd name="connsiteY27" fmla="*/ 3805210 h 4270358"/>
              <a:gd name="connsiteX28" fmla="*/ 3508491 w 3898347"/>
              <a:gd name="connsiteY28" fmla="*/ 3797398 h 4270358"/>
              <a:gd name="connsiteX29" fmla="*/ 3503787 w 3898347"/>
              <a:gd name="connsiteY29" fmla="*/ 3797787 h 4270358"/>
              <a:gd name="connsiteX30" fmla="*/ 3492165 w 3898347"/>
              <a:gd name="connsiteY30" fmla="*/ 3799887 h 4270358"/>
              <a:gd name="connsiteX31" fmla="*/ 3472233 w 3898347"/>
              <a:gd name="connsiteY31" fmla="*/ 3805682 h 4270358"/>
              <a:gd name="connsiteX32" fmla="*/ 3465921 w 3898347"/>
              <a:gd name="connsiteY32" fmla="*/ 3805814 h 4270358"/>
              <a:gd name="connsiteX33" fmla="*/ 3455541 w 3898347"/>
              <a:gd name="connsiteY33" fmla="*/ 3815505 h 4270358"/>
              <a:gd name="connsiteX34" fmla="*/ 3429027 w 3898347"/>
              <a:gd name="connsiteY34" fmla="*/ 3816906 h 4270358"/>
              <a:gd name="connsiteX35" fmla="*/ 3369507 w 3898347"/>
              <a:gd name="connsiteY35" fmla="*/ 3825563 h 4270358"/>
              <a:gd name="connsiteX36" fmla="*/ 3324491 w 3898347"/>
              <a:gd name="connsiteY36" fmla="*/ 3832006 h 4270358"/>
              <a:gd name="connsiteX37" fmla="*/ 3244235 w 3898347"/>
              <a:gd name="connsiteY37" fmla="*/ 3834376 h 4270358"/>
              <a:gd name="connsiteX38" fmla="*/ 3226507 w 3898347"/>
              <a:gd name="connsiteY38" fmla="*/ 3820131 h 4270358"/>
              <a:gd name="connsiteX39" fmla="*/ 3191688 w 3898347"/>
              <a:gd name="connsiteY39" fmla="*/ 3837359 h 4270358"/>
              <a:gd name="connsiteX40" fmla="*/ 3185553 w 3898347"/>
              <a:gd name="connsiteY40" fmla="*/ 3859030 h 4270358"/>
              <a:gd name="connsiteX41" fmla="*/ 3090188 w 3898347"/>
              <a:gd name="connsiteY41" fmla="*/ 3855036 h 4270358"/>
              <a:gd name="connsiteX42" fmla="*/ 3031422 w 3898347"/>
              <a:gd name="connsiteY42" fmla="*/ 3858298 h 4270358"/>
              <a:gd name="connsiteX43" fmla="*/ 2996288 w 3898347"/>
              <a:gd name="connsiteY43" fmla="*/ 3860020 h 4270358"/>
              <a:gd name="connsiteX44" fmla="*/ 2901661 w 3898347"/>
              <a:gd name="connsiteY44" fmla="*/ 3882243 h 4270358"/>
              <a:gd name="connsiteX45" fmla="*/ 2782141 w 3898347"/>
              <a:gd name="connsiteY45" fmla="*/ 3932983 h 4270358"/>
              <a:gd name="connsiteX46" fmla="*/ 2749597 w 3898347"/>
              <a:gd name="connsiteY46" fmla="*/ 3956746 h 4270358"/>
              <a:gd name="connsiteX47" fmla="*/ 2730493 w 3898347"/>
              <a:gd name="connsiteY47" fmla="*/ 3955236 h 4270358"/>
              <a:gd name="connsiteX48" fmla="*/ 2707507 w 3898347"/>
              <a:gd name="connsiteY48" fmla="*/ 3947771 h 4270358"/>
              <a:gd name="connsiteX49" fmla="*/ 2701937 w 3898347"/>
              <a:gd name="connsiteY49" fmla="*/ 3950565 h 4270358"/>
              <a:gd name="connsiteX50" fmla="*/ 2679435 w 3898347"/>
              <a:gd name="connsiteY50" fmla="*/ 3949768 h 4270358"/>
              <a:gd name="connsiteX51" fmla="*/ 2667352 w 3898347"/>
              <a:gd name="connsiteY51" fmla="*/ 3942821 h 4270358"/>
              <a:gd name="connsiteX52" fmla="*/ 2657096 w 3898347"/>
              <a:gd name="connsiteY52" fmla="*/ 3953571 h 4270358"/>
              <a:gd name="connsiteX53" fmla="*/ 2655161 w 3898347"/>
              <a:gd name="connsiteY53" fmla="*/ 3962216 h 4270358"/>
              <a:gd name="connsiteX54" fmla="*/ 2638604 w 3898347"/>
              <a:gd name="connsiteY54" fmla="*/ 3955936 h 4270358"/>
              <a:gd name="connsiteX55" fmla="*/ 2626185 w 3898347"/>
              <a:gd name="connsiteY55" fmla="*/ 3962937 h 4270358"/>
              <a:gd name="connsiteX56" fmla="*/ 2614077 w 3898347"/>
              <a:gd name="connsiteY56" fmla="*/ 3955576 h 4270358"/>
              <a:gd name="connsiteX57" fmla="*/ 2609403 w 3898347"/>
              <a:gd name="connsiteY57" fmla="*/ 3956215 h 4270358"/>
              <a:gd name="connsiteX58" fmla="*/ 2597896 w 3898347"/>
              <a:gd name="connsiteY58" fmla="*/ 3958939 h 4270358"/>
              <a:gd name="connsiteX59" fmla="*/ 2578251 w 3898347"/>
              <a:gd name="connsiteY59" fmla="*/ 3965812 h 4270358"/>
              <a:gd name="connsiteX60" fmla="*/ 2571961 w 3898347"/>
              <a:gd name="connsiteY60" fmla="*/ 3966278 h 4270358"/>
              <a:gd name="connsiteX61" fmla="*/ 2559399 w 3898347"/>
              <a:gd name="connsiteY61" fmla="*/ 3979193 h 4270358"/>
              <a:gd name="connsiteX62" fmla="*/ 2533560 w 3898347"/>
              <a:gd name="connsiteY62" fmla="*/ 3988160 h 4270358"/>
              <a:gd name="connsiteX63" fmla="*/ 2515299 w 3898347"/>
              <a:gd name="connsiteY63" fmla="*/ 4016867 h 4270358"/>
              <a:gd name="connsiteX64" fmla="*/ 2513423 w 3898347"/>
              <a:gd name="connsiteY64" fmla="*/ 4018759 h 4270358"/>
              <a:gd name="connsiteX65" fmla="*/ 2482991 w 3898347"/>
              <a:gd name="connsiteY65" fmla="*/ 4012935 h 4270358"/>
              <a:gd name="connsiteX66" fmla="*/ 2446940 w 3898347"/>
              <a:gd name="connsiteY66" fmla="*/ 4021172 h 4270358"/>
              <a:gd name="connsiteX67" fmla="*/ 2404883 w 3898347"/>
              <a:gd name="connsiteY67" fmla="*/ 4024808 h 4270358"/>
              <a:gd name="connsiteX68" fmla="*/ 2373894 w 3898347"/>
              <a:gd name="connsiteY68" fmla="*/ 4023827 h 4270358"/>
              <a:gd name="connsiteX69" fmla="*/ 2297080 w 3898347"/>
              <a:gd name="connsiteY69" fmla="*/ 4040841 h 4270358"/>
              <a:gd name="connsiteX70" fmla="*/ 2170615 w 3898347"/>
              <a:gd name="connsiteY70" fmla="*/ 4077196 h 4270358"/>
              <a:gd name="connsiteX71" fmla="*/ 2143580 w 3898347"/>
              <a:gd name="connsiteY71" fmla="*/ 4083102 h 4270358"/>
              <a:gd name="connsiteX72" fmla="*/ 2119893 w 3898347"/>
              <a:gd name="connsiteY72" fmla="*/ 4080874 h 4270358"/>
              <a:gd name="connsiteX73" fmla="*/ 2114008 w 3898347"/>
              <a:gd name="connsiteY73" fmla="*/ 4073996 h 4270358"/>
              <a:gd name="connsiteX74" fmla="*/ 2099067 w 3898347"/>
              <a:gd name="connsiteY74" fmla="*/ 4076068 h 4270358"/>
              <a:gd name="connsiteX75" fmla="*/ 2095000 w 3898347"/>
              <a:gd name="connsiteY75" fmla="*/ 4075096 h 4270358"/>
              <a:gd name="connsiteX76" fmla="*/ 2071767 w 3898347"/>
              <a:gd name="connsiteY76" fmla="*/ 4071044 h 4270358"/>
              <a:gd name="connsiteX77" fmla="*/ 2024486 w 3898347"/>
              <a:gd name="connsiteY77" fmla="*/ 4100276 h 4270358"/>
              <a:gd name="connsiteX78" fmla="*/ 1964411 w 3898347"/>
              <a:gd name="connsiteY78" fmla="*/ 4105069 h 4270358"/>
              <a:gd name="connsiteX79" fmla="*/ 1739945 w 3898347"/>
              <a:gd name="connsiteY79" fmla="*/ 4171795 h 4270358"/>
              <a:gd name="connsiteX80" fmla="*/ 1610556 w 3898347"/>
              <a:gd name="connsiteY80" fmla="*/ 4167701 h 4270358"/>
              <a:gd name="connsiteX81" fmla="*/ 1553623 w 3898347"/>
              <a:gd name="connsiteY81" fmla="*/ 4236045 h 4270358"/>
              <a:gd name="connsiteX82" fmla="*/ 1548640 w 3898347"/>
              <a:gd name="connsiteY82" fmla="*/ 4238297 h 4270358"/>
              <a:gd name="connsiteX83" fmla="*/ 1530136 w 3898347"/>
              <a:gd name="connsiteY83" fmla="*/ 4227121 h 4270358"/>
              <a:gd name="connsiteX84" fmla="*/ 1508787 w 3898347"/>
              <a:gd name="connsiteY84" fmla="*/ 4234213 h 4270358"/>
              <a:gd name="connsiteX85" fmla="*/ 1488914 w 3898347"/>
              <a:gd name="connsiteY85" fmla="*/ 4241772 h 4270358"/>
              <a:gd name="connsiteX86" fmla="*/ 1488999 w 3898347"/>
              <a:gd name="connsiteY86" fmla="*/ 4251186 h 4270358"/>
              <a:gd name="connsiteX87" fmla="*/ 1475364 w 3898347"/>
              <a:gd name="connsiteY87" fmla="*/ 4248364 h 4270358"/>
              <a:gd name="connsiteX88" fmla="*/ 1457275 w 3898347"/>
              <a:gd name="connsiteY88" fmla="*/ 4252863 h 4270358"/>
              <a:gd name="connsiteX89" fmla="*/ 1448085 w 3898347"/>
              <a:gd name="connsiteY89" fmla="*/ 4248391 h 4270358"/>
              <a:gd name="connsiteX90" fmla="*/ 1315306 w 3898347"/>
              <a:gd name="connsiteY90" fmla="*/ 4237004 h 4270358"/>
              <a:gd name="connsiteX91" fmla="*/ 1272434 w 3898347"/>
              <a:gd name="connsiteY91" fmla="*/ 4244958 h 4270358"/>
              <a:gd name="connsiteX92" fmla="*/ 1231567 w 3898347"/>
              <a:gd name="connsiteY92" fmla="*/ 4219356 h 4270358"/>
              <a:gd name="connsiteX93" fmla="*/ 1216643 w 3898347"/>
              <a:gd name="connsiteY93" fmla="*/ 4229828 h 4270358"/>
              <a:gd name="connsiteX94" fmla="*/ 1214101 w 3898347"/>
              <a:gd name="connsiteY94" fmla="*/ 4231991 h 4270358"/>
              <a:gd name="connsiteX95" fmla="*/ 1203193 w 3898347"/>
              <a:gd name="connsiteY95" fmla="*/ 4232867 h 4270358"/>
              <a:gd name="connsiteX96" fmla="*/ 1201049 w 3898347"/>
              <a:gd name="connsiteY96" fmla="*/ 4242842 h 4270358"/>
              <a:gd name="connsiteX97" fmla="*/ 1185298 w 3898347"/>
              <a:gd name="connsiteY97" fmla="*/ 4251133 h 4270358"/>
              <a:gd name="connsiteX98" fmla="*/ 1164955 w 3898347"/>
              <a:gd name="connsiteY98" fmla="*/ 4250027 h 4270358"/>
              <a:gd name="connsiteX99" fmla="*/ 1067357 w 3898347"/>
              <a:gd name="connsiteY99" fmla="*/ 4233908 h 4270358"/>
              <a:gd name="connsiteX100" fmla="*/ 1009492 w 3898347"/>
              <a:gd name="connsiteY100" fmla="*/ 4230455 h 4270358"/>
              <a:gd name="connsiteX101" fmla="*/ 988345 w 3898347"/>
              <a:gd name="connsiteY101" fmla="*/ 4238880 h 4270358"/>
              <a:gd name="connsiteX102" fmla="*/ 958251 w 3898347"/>
              <a:gd name="connsiteY102" fmla="*/ 4244100 h 4270358"/>
              <a:gd name="connsiteX103" fmla="*/ 905785 w 3898347"/>
              <a:gd name="connsiteY103" fmla="*/ 4260845 h 4270358"/>
              <a:gd name="connsiteX104" fmla="*/ 834176 w 3898347"/>
              <a:gd name="connsiteY104" fmla="*/ 4270241 h 4270358"/>
              <a:gd name="connsiteX105" fmla="*/ 778474 w 3898347"/>
              <a:gd name="connsiteY105" fmla="*/ 4235526 h 4270358"/>
              <a:gd name="connsiteX106" fmla="*/ 774418 w 3898347"/>
              <a:gd name="connsiteY106" fmla="*/ 4242583 h 4270358"/>
              <a:gd name="connsiteX107" fmla="*/ 737705 w 3898347"/>
              <a:gd name="connsiteY107" fmla="*/ 4238891 h 4270358"/>
              <a:gd name="connsiteX108" fmla="*/ 627717 w 3898347"/>
              <a:gd name="connsiteY108" fmla="*/ 4207629 h 4270358"/>
              <a:gd name="connsiteX109" fmla="*/ 533391 w 3898347"/>
              <a:gd name="connsiteY109" fmla="*/ 4170035 h 4270358"/>
              <a:gd name="connsiteX110" fmla="*/ 508621 w 3898347"/>
              <a:gd name="connsiteY110" fmla="*/ 4176044 h 4270358"/>
              <a:gd name="connsiteX111" fmla="*/ 467082 w 3898347"/>
              <a:gd name="connsiteY111" fmla="*/ 4185616 h 4270358"/>
              <a:gd name="connsiteX112" fmla="*/ 437646 w 3898347"/>
              <a:gd name="connsiteY112" fmla="*/ 4212658 h 4270358"/>
              <a:gd name="connsiteX113" fmla="*/ 402271 w 3898347"/>
              <a:gd name="connsiteY113" fmla="*/ 4212774 h 4270358"/>
              <a:gd name="connsiteX114" fmla="*/ 391968 w 3898347"/>
              <a:gd name="connsiteY114" fmla="*/ 4187073 h 4270358"/>
              <a:gd name="connsiteX115" fmla="*/ 354806 w 3898347"/>
              <a:gd name="connsiteY115" fmla="*/ 4195545 h 4270358"/>
              <a:gd name="connsiteX116" fmla="*/ 298662 w 3898347"/>
              <a:gd name="connsiteY116" fmla="*/ 4211227 h 4270358"/>
              <a:gd name="connsiteX117" fmla="*/ 265740 w 3898347"/>
              <a:gd name="connsiteY117" fmla="*/ 4213623 h 4270358"/>
              <a:gd name="connsiteX118" fmla="*/ 176403 w 3898347"/>
              <a:gd name="connsiteY118" fmla="*/ 4227393 h 4270358"/>
              <a:gd name="connsiteX119" fmla="*/ 82528 w 3898347"/>
              <a:gd name="connsiteY119" fmla="*/ 4243774 h 4270358"/>
              <a:gd name="connsiteX120" fmla="*/ 19464 w 3898347"/>
              <a:gd name="connsiteY120" fmla="*/ 4256103 h 4270358"/>
              <a:gd name="connsiteX121" fmla="*/ 0 w 3898347"/>
              <a:gd name="connsiteY121" fmla="*/ 4221939 h 4270358"/>
              <a:gd name="connsiteX122" fmla="*/ 0 w 3898347"/>
              <a:gd name="connsiteY122" fmla="*/ 15850 h 4270358"/>
              <a:gd name="connsiteX123" fmla="*/ 3898347 w 3898347"/>
              <a:gd name="connsiteY123" fmla="*/ 0 h 4270358"/>
              <a:gd name="connsiteX0" fmla="*/ 3898347 w 3898347"/>
              <a:gd name="connsiteY0" fmla="*/ 0 h 4270358"/>
              <a:gd name="connsiteX1" fmla="*/ 3898347 w 3898347"/>
              <a:gd name="connsiteY1" fmla="*/ 3834445 h 4270358"/>
              <a:gd name="connsiteX2" fmla="*/ 3892314 w 3898347"/>
              <a:gd name="connsiteY2" fmla="*/ 3832951 h 4270358"/>
              <a:gd name="connsiteX3" fmla="*/ 3851953 w 3898347"/>
              <a:gd name="connsiteY3" fmla="*/ 3802983 h 4270358"/>
              <a:gd name="connsiteX4" fmla="*/ 3836418 w 3898347"/>
              <a:gd name="connsiteY4" fmla="*/ 3811513 h 4270358"/>
              <a:gd name="connsiteX5" fmla="*/ 3833758 w 3898347"/>
              <a:gd name="connsiteY5" fmla="*/ 3813341 h 4270358"/>
              <a:gd name="connsiteX6" fmla="*/ 3822673 w 3898347"/>
              <a:gd name="connsiteY6" fmla="*/ 3812913 h 4270358"/>
              <a:gd name="connsiteX7" fmla="*/ 3820104 w 3898347"/>
              <a:gd name="connsiteY7" fmla="*/ 3822466 h 4270358"/>
              <a:gd name="connsiteX8" fmla="*/ 3803816 w 3898347"/>
              <a:gd name="connsiteY8" fmla="*/ 3828757 h 4270358"/>
              <a:gd name="connsiteX9" fmla="*/ 3729936 w 3898347"/>
              <a:gd name="connsiteY9" fmla="*/ 3815386 h 4270358"/>
              <a:gd name="connsiteX10" fmla="*/ 3726018 w 3898347"/>
              <a:gd name="connsiteY10" fmla="*/ 3815100 h 4270358"/>
              <a:gd name="connsiteX11" fmla="*/ 3725413 w 3898347"/>
              <a:gd name="connsiteY11" fmla="*/ 3814615 h 4270358"/>
              <a:gd name="connsiteX12" fmla="*/ 3713801 w 3898347"/>
              <a:gd name="connsiteY12" fmla="*/ 3811018 h 4270358"/>
              <a:gd name="connsiteX13" fmla="*/ 3709087 w 3898347"/>
              <a:gd name="connsiteY13" fmla="*/ 3813195 h 4270358"/>
              <a:gd name="connsiteX14" fmla="*/ 3698038 w 3898347"/>
              <a:gd name="connsiteY14" fmla="*/ 3806182 h 4270358"/>
              <a:gd name="connsiteX15" fmla="*/ 3662227 w 3898347"/>
              <a:gd name="connsiteY15" fmla="*/ 3807761 h 4270358"/>
              <a:gd name="connsiteX16" fmla="*/ 3659872 w 3898347"/>
              <a:gd name="connsiteY16" fmla="*/ 3805524 h 4270358"/>
              <a:gd name="connsiteX17" fmla="*/ 3643454 w 3898347"/>
              <a:gd name="connsiteY17" fmla="*/ 3794831 h 4270358"/>
              <a:gd name="connsiteX18" fmla="*/ 3624789 w 3898347"/>
              <a:gd name="connsiteY18" fmla="*/ 3803185 h 4270358"/>
              <a:gd name="connsiteX19" fmla="*/ 3602327 w 3898347"/>
              <a:gd name="connsiteY19" fmla="*/ 3794616 h 4270358"/>
              <a:gd name="connsiteX20" fmla="*/ 3596645 w 3898347"/>
              <a:gd name="connsiteY20" fmla="*/ 3797108 h 4270358"/>
              <a:gd name="connsiteX21" fmla="*/ 3574144 w 3898347"/>
              <a:gd name="connsiteY21" fmla="*/ 3795108 h 4270358"/>
              <a:gd name="connsiteX22" fmla="*/ 3562310 w 3898347"/>
              <a:gd name="connsiteY22" fmla="*/ 3787534 h 4270358"/>
              <a:gd name="connsiteX23" fmla="*/ 3551635 w 3898347"/>
              <a:gd name="connsiteY23" fmla="*/ 3797705 h 4270358"/>
              <a:gd name="connsiteX24" fmla="*/ 3542668 w 3898347"/>
              <a:gd name="connsiteY24" fmla="*/ 3803283 h 4270358"/>
              <a:gd name="connsiteX25" fmla="*/ 3533033 w 3898347"/>
              <a:gd name="connsiteY25" fmla="*/ 3799071 h 4270358"/>
              <a:gd name="connsiteX26" fmla="*/ 3521726 w 3898347"/>
              <a:gd name="connsiteY26" fmla="*/ 3804691 h 4270358"/>
              <a:gd name="connsiteX27" fmla="*/ 3520080 w 3898347"/>
              <a:gd name="connsiteY27" fmla="*/ 3805210 h 4270358"/>
              <a:gd name="connsiteX28" fmla="*/ 3508491 w 3898347"/>
              <a:gd name="connsiteY28" fmla="*/ 3797398 h 4270358"/>
              <a:gd name="connsiteX29" fmla="*/ 3503787 w 3898347"/>
              <a:gd name="connsiteY29" fmla="*/ 3797787 h 4270358"/>
              <a:gd name="connsiteX30" fmla="*/ 3492165 w 3898347"/>
              <a:gd name="connsiteY30" fmla="*/ 3799887 h 4270358"/>
              <a:gd name="connsiteX31" fmla="*/ 3472233 w 3898347"/>
              <a:gd name="connsiteY31" fmla="*/ 3805682 h 4270358"/>
              <a:gd name="connsiteX32" fmla="*/ 3465921 w 3898347"/>
              <a:gd name="connsiteY32" fmla="*/ 3805814 h 4270358"/>
              <a:gd name="connsiteX33" fmla="*/ 3455541 w 3898347"/>
              <a:gd name="connsiteY33" fmla="*/ 3815505 h 4270358"/>
              <a:gd name="connsiteX34" fmla="*/ 3429027 w 3898347"/>
              <a:gd name="connsiteY34" fmla="*/ 3816906 h 4270358"/>
              <a:gd name="connsiteX35" fmla="*/ 3369507 w 3898347"/>
              <a:gd name="connsiteY35" fmla="*/ 3825563 h 4270358"/>
              <a:gd name="connsiteX36" fmla="*/ 3324491 w 3898347"/>
              <a:gd name="connsiteY36" fmla="*/ 3832006 h 4270358"/>
              <a:gd name="connsiteX37" fmla="*/ 3244235 w 3898347"/>
              <a:gd name="connsiteY37" fmla="*/ 3834376 h 4270358"/>
              <a:gd name="connsiteX38" fmla="*/ 3226507 w 3898347"/>
              <a:gd name="connsiteY38" fmla="*/ 3820131 h 4270358"/>
              <a:gd name="connsiteX39" fmla="*/ 3191688 w 3898347"/>
              <a:gd name="connsiteY39" fmla="*/ 3837359 h 4270358"/>
              <a:gd name="connsiteX40" fmla="*/ 3153779 w 3898347"/>
              <a:gd name="connsiteY40" fmla="*/ 3848439 h 4270358"/>
              <a:gd name="connsiteX41" fmla="*/ 3090188 w 3898347"/>
              <a:gd name="connsiteY41" fmla="*/ 3855036 h 4270358"/>
              <a:gd name="connsiteX42" fmla="*/ 3031422 w 3898347"/>
              <a:gd name="connsiteY42" fmla="*/ 3858298 h 4270358"/>
              <a:gd name="connsiteX43" fmla="*/ 2996288 w 3898347"/>
              <a:gd name="connsiteY43" fmla="*/ 3860020 h 4270358"/>
              <a:gd name="connsiteX44" fmla="*/ 2901661 w 3898347"/>
              <a:gd name="connsiteY44" fmla="*/ 3882243 h 4270358"/>
              <a:gd name="connsiteX45" fmla="*/ 2782141 w 3898347"/>
              <a:gd name="connsiteY45" fmla="*/ 3932983 h 4270358"/>
              <a:gd name="connsiteX46" fmla="*/ 2749597 w 3898347"/>
              <a:gd name="connsiteY46" fmla="*/ 3956746 h 4270358"/>
              <a:gd name="connsiteX47" fmla="*/ 2730493 w 3898347"/>
              <a:gd name="connsiteY47" fmla="*/ 3955236 h 4270358"/>
              <a:gd name="connsiteX48" fmla="*/ 2707507 w 3898347"/>
              <a:gd name="connsiteY48" fmla="*/ 3947771 h 4270358"/>
              <a:gd name="connsiteX49" fmla="*/ 2701937 w 3898347"/>
              <a:gd name="connsiteY49" fmla="*/ 3950565 h 4270358"/>
              <a:gd name="connsiteX50" fmla="*/ 2679435 w 3898347"/>
              <a:gd name="connsiteY50" fmla="*/ 3949768 h 4270358"/>
              <a:gd name="connsiteX51" fmla="*/ 2667352 w 3898347"/>
              <a:gd name="connsiteY51" fmla="*/ 3942821 h 4270358"/>
              <a:gd name="connsiteX52" fmla="*/ 2657096 w 3898347"/>
              <a:gd name="connsiteY52" fmla="*/ 3953571 h 4270358"/>
              <a:gd name="connsiteX53" fmla="*/ 2655161 w 3898347"/>
              <a:gd name="connsiteY53" fmla="*/ 3962216 h 4270358"/>
              <a:gd name="connsiteX54" fmla="*/ 2638604 w 3898347"/>
              <a:gd name="connsiteY54" fmla="*/ 3955936 h 4270358"/>
              <a:gd name="connsiteX55" fmla="*/ 2626185 w 3898347"/>
              <a:gd name="connsiteY55" fmla="*/ 3962937 h 4270358"/>
              <a:gd name="connsiteX56" fmla="*/ 2614077 w 3898347"/>
              <a:gd name="connsiteY56" fmla="*/ 3955576 h 4270358"/>
              <a:gd name="connsiteX57" fmla="*/ 2609403 w 3898347"/>
              <a:gd name="connsiteY57" fmla="*/ 3956215 h 4270358"/>
              <a:gd name="connsiteX58" fmla="*/ 2597896 w 3898347"/>
              <a:gd name="connsiteY58" fmla="*/ 3958939 h 4270358"/>
              <a:gd name="connsiteX59" fmla="*/ 2578251 w 3898347"/>
              <a:gd name="connsiteY59" fmla="*/ 3965812 h 4270358"/>
              <a:gd name="connsiteX60" fmla="*/ 2571961 w 3898347"/>
              <a:gd name="connsiteY60" fmla="*/ 3966278 h 4270358"/>
              <a:gd name="connsiteX61" fmla="*/ 2559399 w 3898347"/>
              <a:gd name="connsiteY61" fmla="*/ 3979193 h 4270358"/>
              <a:gd name="connsiteX62" fmla="*/ 2533560 w 3898347"/>
              <a:gd name="connsiteY62" fmla="*/ 3988160 h 4270358"/>
              <a:gd name="connsiteX63" fmla="*/ 2515299 w 3898347"/>
              <a:gd name="connsiteY63" fmla="*/ 4016867 h 4270358"/>
              <a:gd name="connsiteX64" fmla="*/ 2513423 w 3898347"/>
              <a:gd name="connsiteY64" fmla="*/ 4018759 h 4270358"/>
              <a:gd name="connsiteX65" fmla="*/ 2482991 w 3898347"/>
              <a:gd name="connsiteY65" fmla="*/ 4012935 h 4270358"/>
              <a:gd name="connsiteX66" fmla="*/ 2446940 w 3898347"/>
              <a:gd name="connsiteY66" fmla="*/ 4021172 h 4270358"/>
              <a:gd name="connsiteX67" fmla="*/ 2404883 w 3898347"/>
              <a:gd name="connsiteY67" fmla="*/ 4024808 h 4270358"/>
              <a:gd name="connsiteX68" fmla="*/ 2373894 w 3898347"/>
              <a:gd name="connsiteY68" fmla="*/ 4023827 h 4270358"/>
              <a:gd name="connsiteX69" fmla="*/ 2297080 w 3898347"/>
              <a:gd name="connsiteY69" fmla="*/ 4040841 h 4270358"/>
              <a:gd name="connsiteX70" fmla="*/ 2170615 w 3898347"/>
              <a:gd name="connsiteY70" fmla="*/ 4077196 h 4270358"/>
              <a:gd name="connsiteX71" fmla="*/ 2143580 w 3898347"/>
              <a:gd name="connsiteY71" fmla="*/ 4083102 h 4270358"/>
              <a:gd name="connsiteX72" fmla="*/ 2119893 w 3898347"/>
              <a:gd name="connsiteY72" fmla="*/ 4080874 h 4270358"/>
              <a:gd name="connsiteX73" fmla="*/ 2114008 w 3898347"/>
              <a:gd name="connsiteY73" fmla="*/ 4073996 h 4270358"/>
              <a:gd name="connsiteX74" fmla="*/ 2099067 w 3898347"/>
              <a:gd name="connsiteY74" fmla="*/ 4076068 h 4270358"/>
              <a:gd name="connsiteX75" fmla="*/ 2095000 w 3898347"/>
              <a:gd name="connsiteY75" fmla="*/ 4075096 h 4270358"/>
              <a:gd name="connsiteX76" fmla="*/ 2071767 w 3898347"/>
              <a:gd name="connsiteY76" fmla="*/ 4071044 h 4270358"/>
              <a:gd name="connsiteX77" fmla="*/ 2024486 w 3898347"/>
              <a:gd name="connsiteY77" fmla="*/ 4100276 h 4270358"/>
              <a:gd name="connsiteX78" fmla="*/ 1964411 w 3898347"/>
              <a:gd name="connsiteY78" fmla="*/ 4105069 h 4270358"/>
              <a:gd name="connsiteX79" fmla="*/ 1739945 w 3898347"/>
              <a:gd name="connsiteY79" fmla="*/ 4171795 h 4270358"/>
              <a:gd name="connsiteX80" fmla="*/ 1610556 w 3898347"/>
              <a:gd name="connsiteY80" fmla="*/ 4167701 h 4270358"/>
              <a:gd name="connsiteX81" fmla="*/ 1553623 w 3898347"/>
              <a:gd name="connsiteY81" fmla="*/ 4236045 h 4270358"/>
              <a:gd name="connsiteX82" fmla="*/ 1548640 w 3898347"/>
              <a:gd name="connsiteY82" fmla="*/ 4238297 h 4270358"/>
              <a:gd name="connsiteX83" fmla="*/ 1530136 w 3898347"/>
              <a:gd name="connsiteY83" fmla="*/ 4227121 h 4270358"/>
              <a:gd name="connsiteX84" fmla="*/ 1508787 w 3898347"/>
              <a:gd name="connsiteY84" fmla="*/ 4234213 h 4270358"/>
              <a:gd name="connsiteX85" fmla="*/ 1488914 w 3898347"/>
              <a:gd name="connsiteY85" fmla="*/ 4241772 h 4270358"/>
              <a:gd name="connsiteX86" fmla="*/ 1488999 w 3898347"/>
              <a:gd name="connsiteY86" fmla="*/ 4251186 h 4270358"/>
              <a:gd name="connsiteX87" fmla="*/ 1475364 w 3898347"/>
              <a:gd name="connsiteY87" fmla="*/ 4248364 h 4270358"/>
              <a:gd name="connsiteX88" fmla="*/ 1457275 w 3898347"/>
              <a:gd name="connsiteY88" fmla="*/ 4252863 h 4270358"/>
              <a:gd name="connsiteX89" fmla="*/ 1448085 w 3898347"/>
              <a:gd name="connsiteY89" fmla="*/ 4248391 h 4270358"/>
              <a:gd name="connsiteX90" fmla="*/ 1315306 w 3898347"/>
              <a:gd name="connsiteY90" fmla="*/ 4237004 h 4270358"/>
              <a:gd name="connsiteX91" fmla="*/ 1272434 w 3898347"/>
              <a:gd name="connsiteY91" fmla="*/ 4244958 h 4270358"/>
              <a:gd name="connsiteX92" fmla="*/ 1231567 w 3898347"/>
              <a:gd name="connsiteY92" fmla="*/ 4219356 h 4270358"/>
              <a:gd name="connsiteX93" fmla="*/ 1216643 w 3898347"/>
              <a:gd name="connsiteY93" fmla="*/ 4229828 h 4270358"/>
              <a:gd name="connsiteX94" fmla="*/ 1214101 w 3898347"/>
              <a:gd name="connsiteY94" fmla="*/ 4231991 h 4270358"/>
              <a:gd name="connsiteX95" fmla="*/ 1203193 w 3898347"/>
              <a:gd name="connsiteY95" fmla="*/ 4232867 h 4270358"/>
              <a:gd name="connsiteX96" fmla="*/ 1201049 w 3898347"/>
              <a:gd name="connsiteY96" fmla="*/ 4242842 h 4270358"/>
              <a:gd name="connsiteX97" fmla="*/ 1185298 w 3898347"/>
              <a:gd name="connsiteY97" fmla="*/ 4251133 h 4270358"/>
              <a:gd name="connsiteX98" fmla="*/ 1164955 w 3898347"/>
              <a:gd name="connsiteY98" fmla="*/ 4250027 h 4270358"/>
              <a:gd name="connsiteX99" fmla="*/ 1067357 w 3898347"/>
              <a:gd name="connsiteY99" fmla="*/ 4233908 h 4270358"/>
              <a:gd name="connsiteX100" fmla="*/ 1009492 w 3898347"/>
              <a:gd name="connsiteY100" fmla="*/ 4230455 h 4270358"/>
              <a:gd name="connsiteX101" fmla="*/ 988345 w 3898347"/>
              <a:gd name="connsiteY101" fmla="*/ 4238880 h 4270358"/>
              <a:gd name="connsiteX102" fmla="*/ 958251 w 3898347"/>
              <a:gd name="connsiteY102" fmla="*/ 4244100 h 4270358"/>
              <a:gd name="connsiteX103" fmla="*/ 905785 w 3898347"/>
              <a:gd name="connsiteY103" fmla="*/ 4260845 h 4270358"/>
              <a:gd name="connsiteX104" fmla="*/ 834176 w 3898347"/>
              <a:gd name="connsiteY104" fmla="*/ 4270241 h 4270358"/>
              <a:gd name="connsiteX105" fmla="*/ 778474 w 3898347"/>
              <a:gd name="connsiteY105" fmla="*/ 4235526 h 4270358"/>
              <a:gd name="connsiteX106" fmla="*/ 774418 w 3898347"/>
              <a:gd name="connsiteY106" fmla="*/ 4242583 h 4270358"/>
              <a:gd name="connsiteX107" fmla="*/ 737705 w 3898347"/>
              <a:gd name="connsiteY107" fmla="*/ 4238891 h 4270358"/>
              <a:gd name="connsiteX108" fmla="*/ 627717 w 3898347"/>
              <a:gd name="connsiteY108" fmla="*/ 4207629 h 4270358"/>
              <a:gd name="connsiteX109" fmla="*/ 533391 w 3898347"/>
              <a:gd name="connsiteY109" fmla="*/ 4170035 h 4270358"/>
              <a:gd name="connsiteX110" fmla="*/ 508621 w 3898347"/>
              <a:gd name="connsiteY110" fmla="*/ 4176044 h 4270358"/>
              <a:gd name="connsiteX111" fmla="*/ 467082 w 3898347"/>
              <a:gd name="connsiteY111" fmla="*/ 4185616 h 4270358"/>
              <a:gd name="connsiteX112" fmla="*/ 437646 w 3898347"/>
              <a:gd name="connsiteY112" fmla="*/ 4212658 h 4270358"/>
              <a:gd name="connsiteX113" fmla="*/ 402271 w 3898347"/>
              <a:gd name="connsiteY113" fmla="*/ 4212774 h 4270358"/>
              <a:gd name="connsiteX114" fmla="*/ 391968 w 3898347"/>
              <a:gd name="connsiteY114" fmla="*/ 4187073 h 4270358"/>
              <a:gd name="connsiteX115" fmla="*/ 354806 w 3898347"/>
              <a:gd name="connsiteY115" fmla="*/ 4195545 h 4270358"/>
              <a:gd name="connsiteX116" fmla="*/ 298662 w 3898347"/>
              <a:gd name="connsiteY116" fmla="*/ 4211227 h 4270358"/>
              <a:gd name="connsiteX117" fmla="*/ 265740 w 3898347"/>
              <a:gd name="connsiteY117" fmla="*/ 4213623 h 4270358"/>
              <a:gd name="connsiteX118" fmla="*/ 176403 w 3898347"/>
              <a:gd name="connsiteY118" fmla="*/ 4227393 h 4270358"/>
              <a:gd name="connsiteX119" fmla="*/ 82528 w 3898347"/>
              <a:gd name="connsiteY119" fmla="*/ 4243774 h 4270358"/>
              <a:gd name="connsiteX120" fmla="*/ 19464 w 3898347"/>
              <a:gd name="connsiteY120" fmla="*/ 4256103 h 4270358"/>
              <a:gd name="connsiteX121" fmla="*/ 0 w 3898347"/>
              <a:gd name="connsiteY121" fmla="*/ 4221939 h 4270358"/>
              <a:gd name="connsiteX122" fmla="*/ 0 w 3898347"/>
              <a:gd name="connsiteY122" fmla="*/ 15850 h 4270358"/>
              <a:gd name="connsiteX123" fmla="*/ 3898347 w 3898347"/>
              <a:gd name="connsiteY123" fmla="*/ 0 h 4270358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10556 w 3898347"/>
              <a:gd name="connsiteY80" fmla="*/ 4167701 h 4260845"/>
              <a:gd name="connsiteX81" fmla="*/ 1553623 w 3898347"/>
              <a:gd name="connsiteY81" fmla="*/ 4236045 h 4260845"/>
              <a:gd name="connsiteX82" fmla="*/ 1548640 w 3898347"/>
              <a:gd name="connsiteY82" fmla="*/ 4238297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33391 w 3898347"/>
              <a:gd name="connsiteY109" fmla="*/ 4170035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54806 w 3898347"/>
              <a:gd name="connsiteY115" fmla="*/ 4195545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10556 w 3898347"/>
              <a:gd name="connsiteY80" fmla="*/ 4167701 h 4260845"/>
              <a:gd name="connsiteX81" fmla="*/ 1553623 w 3898347"/>
              <a:gd name="connsiteY81" fmla="*/ 4236045 h 4260845"/>
              <a:gd name="connsiteX82" fmla="*/ 1548640 w 3898347"/>
              <a:gd name="connsiteY82" fmla="*/ 4238297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54806 w 3898347"/>
              <a:gd name="connsiteY115" fmla="*/ 4195545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10556 w 3898347"/>
              <a:gd name="connsiteY80" fmla="*/ 4167701 h 4260845"/>
              <a:gd name="connsiteX81" fmla="*/ 1553623 w 3898347"/>
              <a:gd name="connsiteY81" fmla="*/ 4236045 h 4260845"/>
              <a:gd name="connsiteX82" fmla="*/ 1548640 w 3898347"/>
              <a:gd name="connsiteY82" fmla="*/ 4238297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10556 w 3898347"/>
              <a:gd name="connsiteY80" fmla="*/ 4167701 h 4260845"/>
              <a:gd name="connsiteX81" fmla="*/ 1553623 w 3898347"/>
              <a:gd name="connsiteY81" fmla="*/ 4236045 h 4260845"/>
              <a:gd name="connsiteX82" fmla="*/ 1548640 w 3898347"/>
              <a:gd name="connsiteY82" fmla="*/ 4238297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91255"/>
              <a:gd name="connsiteX1" fmla="*/ 3898347 w 3898347"/>
              <a:gd name="connsiteY1" fmla="*/ 3834445 h 4291255"/>
              <a:gd name="connsiteX2" fmla="*/ 3892314 w 3898347"/>
              <a:gd name="connsiteY2" fmla="*/ 3832951 h 4291255"/>
              <a:gd name="connsiteX3" fmla="*/ 3851953 w 3898347"/>
              <a:gd name="connsiteY3" fmla="*/ 3802983 h 4291255"/>
              <a:gd name="connsiteX4" fmla="*/ 3836418 w 3898347"/>
              <a:gd name="connsiteY4" fmla="*/ 3811513 h 4291255"/>
              <a:gd name="connsiteX5" fmla="*/ 3833758 w 3898347"/>
              <a:gd name="connsiteY5" fmla="*/ 3813341 h 4291255"/>
              <a:gd name="connsiteX6" fmla="*/ 3822673 w 3898347"/>
              <a:gd name="connsiteY6" fmla="*/ 3812913 h 4291255"/>
              <a:gd name="connsiteX7" fmla="*/ 3820104 w 3898347"/>
              <a:gd name="connsiteY7" fmla="*/ 3822466 h 4291255"/>
              <a:gd name="connsiteX8" fmla="*/ 3803816 w 3898347"/>
              <a:gd name="connsiteY8" fmla="*/ 3828757 h 4291255"/>
              <a:gd name="connsiteX9" fmla="*/ 3729936 w 3898347"/>
              <a:gd name="connsiteY9" fmla="*/ 3815386 h 4291255"/>
              <a:gd name="connsiteX10" fmla="*/ 3726018 w 3898347"/>
              <a:gd name="connsiteY10" fmla="*/ 3815100 h 4291255"/>
              <a:gd name="connsiteX11" fmla="*/ 3725413 w 3898347"/>
              <a:gd name="connsiteY11" fmla="*/ 3814615 h 4291255"/>
              <a:gd name="connsiteX12" fmla="*/ 3713801 w 3898347"/>
              <a:gd name="connsiteY12" fmla="*/ 3811018 h 4291255"/>
              <a:gd name="connsiteX13" fmla="*/ 3709087 w 3898347"/>
              <a:gd name="connsiteY13" fmla="*/ 3813195 h 4291255"/>
              <a:gd name="connsiteX14" fmla="*/ 3698038 w 3898347"/>
              <a:gd name="connsiteY14" fmla="*/ 3806182 h 4291255"/>
              <a:gd name="connsiteX15" fmla="*/ 3662227 w 3898347"/>
              <a:gd name="connsiteY15" fmla="*/ 3807761 h 4291255"/>
              <a:gd name="connsiteX16" fmla="*/ 3659872 w 3898347"/>
              <a:gd name="connsiteY16" fmla="*/ 3805524 h 4291255"/>
              <a:gd name="connsiteX17" fmla="*/ 3643454 w 3898347"/>
              <a:gd name="connsiteY17" fmla="*/ 3794831 h 4291255"/>
              <a:gd name="connsiteX18" fmla="*/ 3624789 w 3898347"/>
              <a:gd name="connsiteY18" fmla="*/ 3803185 h 4291255"/>
              <a:gd name="connsiteX19" fmla="*/ 3602327 w 3898347"/>
              <a:gd name="connsiteY19" fmla="*/ 3794616 h 4291255"/>
              <a:gd name="connsiteX20" fmla="*/ 3596645 w 3898347"/>
              <a:gd name="connsiteY20" fmla="*/ 3797108 h 4291255"/>
              <a:gd name="connsiteX21" fmla="*/ 3574144 w 3898347"/>
              <a:gd name="connsiteY21" fmla="*/ 3795108 h 4291255"/>
              <a:gd name="connsiteX22" fmla="*/ 3562310 w 3898347"/>
              <a:gd name="connsiteY22" fmla="*/ 3787534 h 4291255"/>
              <a:gd name="connsiteX23" fmla="*/ 3551635 w 3898347"/>
              <a:gd name="connsiteY23" fmla="*/ 3797705 h 4291255"/>
              <a:gd name="connsiteX24" fmla="*/ 3542668 w 3898347"/>
              <a:gd name="connsiteY24" fmla="*/ 3803283 h 4291255"/>
              <a:gd name="connsiteX25" fmla="*/ 3533033 w 3898347"/>
              <a:gd name="connsiteY25" fmla="*/ 3799071 h 4291255"/>
              <a:gd name="connsiteX26" fmla="*/ 3521726 w 3898347"/>
              <a:gd name="connsiteY26" fmla="*/ 3804691 h 4291255"/>
              <a:gd name="connsiteX27" fmla="*/ 3520080 w 3898347"/>
              <a:gd name="connsiteY27" fmla="*/ 3805210 h 4291255"/>
              <a:gd name="connsiteX28" fmla="*/ 3508491 w 3898347"/>
              <a:gd name="connsiteY28" fmla="*/ 3797398 h 4291255"/>
              <a:gd name="connsiteX29" fmla="*/ 3503787 w 3898347"/>
              <a:gd name="connsiteY29" fmla="*/ 3797787 h 4291255"/>
              <a:gd name="connsiteX30" fmla="*/ 3492165 w 3898347"/>
              <a:gd name="connsiteY30" fmla="*/ 3799887 h 4291255"/>
              <a:gd name="connsiteX31" fmla="*/ 3472233 w 3898347"/>
              <a:gd name="connsiteY31" fmla="*/ 3805682 h 4291255"/>
              <a:gd name="connsiteX32" fmla="*/ 3465921 w 3898347"/>
              <a:gd name="connsiteY32" fmla="*/ 3805814 h 4291255"/>
              <a:gd name="connsiteX33" fmla="*/ 3455541 w 3898347"/>
              <a:gd name="connsiteY33" fmla="*/ 3815505 h 4291255"/>
              <a:gd name="connsiteX34" fmla="*/ 3429027 w 3898347"/>
              <a:gd name="connsiteY34" fmla="*/ 3816906 h 4291255"/>
              <a:gd name="connsiteX35" fmla="*/ 3369507 w 3898347"/>
              <a:gd name="connsiteY35" fmla="*/ 3825563 h 4291255"/>
              <a:gd name="connsiteX36" fmla="*/ 3324491 w 3898347"/>
              <a:gd name="connsiteY36" fmla="*/ 3832006 h 4291255"/>
              <a:gd name="connsiteX37" fmla="*/ 3244235 w 3898347"/>
              <a:gd name="connsiteY37" fmla="*/ 3834376 h 4291255"/>
              <a:gd name="connsiteX38" fmla="*/ 3226507 w 3898347"/>
              <a:gd name="connsiteY38" fmla="*/ 3820131 h 4291255"/>
              <a:gd name="connsiteX39" fmla="*/ 3191688 w 3898347"/>
              <a:gd name="connsiteY39" fmla="*/ 3837359 h 4291255"/>
              <a:gd name="connsiteX40" fmla="*/ 3153779 w 3898347"/>
              <a:gd name="connsiteY40" fmla="*/ 3848439 h 4291255"/>
              <a:gd name="connsiteX41" fmla="*/ 3090188 w 3898347"/>
              <a:gd name="connsiteY41" fmla="*/ 3855036 h 4291255"/>
              <a:gd name="connsiteX42" fmla="*/ 3031422 w 3898347"/>
              <a:gd name="connsiteY42" fmla="*/ 3858298 h 4291255"/>
              <a:gd name="connsiteX43" fmla="*/ 2996288 w 3898347"/>
              <a:gd name="connsiteY43" fmla="*/ 3860020 h 4291255"/>
              <a:gd name="connsiteX44" fmla="*/ 2901661 w 3898347"/>
              <a:gd name="connsiteY44" fmla="*/ 3882243 h 4291255"/>
              <a:gd name="connsiteX45" fmla="*/ 2782141 w 3898347"/>
              <a:gd name="connsiteY45" fmla="*/ 3932983 h 4291255"/>
              <a:gd name="connsiteX46" fmla="*/ 2749597 w 3898347"/>
              <a:gd name="connsiteY46" fmla="*/ 3956746 h 4291255"/>
              <a:gd name="connsiteX47" fmla="*/ 2730493 w 3898347"/>
              <a:gd name="connsiteY47" fmla="*/ 3955236 h 4291255"/>
              <a:gd name="connsiteX48" fmla="*/ 2707507 w 3898347"/>
              <a:gd name="connsiteY48" fmla="*/ 3947771 h 4291255"/>
              <a:gd name="connsiteX49" fmla="*/ 2701937 w 3898347"/>
              <a:gd name="connsiteY49" fmla="*/ 3950565 h 4291255"/>
              <a:gd name="connsiteX50" fmla="*/ 2679435 w 3898347"/>
              <a:gd name="connsiteY50" fmla="*/ 3949768 h 4291255"/>
              <a:gd name="connsiteX51" fmla="*/ 2667352 w 3898347"/>
              <a:gd name="connsiteY51" fmla="*/ 3942821 h 4291255"/>
              <a:gd name="connsiteX52" fmla="*/ 2657096 w 3898347"/>
              <a:gd name="connsiteY52" fmla="*/ 3953571 h 4291255"/>
              <a:gd name="connsiteX53" fmla="*/ 2655161 w 3898347"/>
              <a:gd name="connsiteY53" fmla="*/ 3962216 h 4291255"/>
              <a:gd name="connsiteX54" fmla="*/ 2638604 w 3898347"/>
              <a:gd name="connsiteY54" fmla="*/ 3955936 h 4291255"/>
              <a:gd name="connsiteX55" fmla="*/ 2626185 w 3898347"/>
              <a:gd name="connsiteY55" fmla="*/ 3962937 h 4291255"/>
              <a:gd name="connsiteX56" fmla="*/ 2614077 w 3898347"/>
              <a:gd name="connsiteY56" fmla="*/ 3955576 h 4291255"/>
              <a:gd name="connsiteX57" fmla="*/ 2609403 w 3898347"/>
              <a:gd name="connsiteY57" fmla="*/ 3956215 h 4291255"/>
              <a:gd name="connsiteX58" fmla="*/ 2597896 w 3898347"/>
              <a:gd name="connsiteY58" fmla="*/ 3958939 h 4291255"/>
              <a:gd name="connsiteX59" fmla="*/ 2578251 w 3898347"/>
              <a:gd name="connsiteY59" fmla="*/ 3965812 h 4291255"/>
              <a:gd name="connsiteX60" fmla="*/ 2571961 w 3898347"/>
              <a:gd name="connsiteY60" fmla="*/ 3966278 h 4291255"/>
              <a:gd name="connsiteX61" fmla="*/ 2559399 w 3898347"/>
              <a:gd name="connsiteY61" fmla="*/ 3979193 h 4291255"/>
              <a:gd name="connsiteX62" fmla="*/ 2533560 w 3898347"/>
              <a:gd name="connsiteY62" fmla="*/ 3988160 h 4291255"/>
              <a:gd name="connsiteX63" fmla="*/ 2515299 w 3898347"/>
              <a:gd name="connsiteY63" fmla="*/ 4016867 h 4291255"/>
              <a:gd name="connsiteX64" fmla="*/ 2513423 w 3898347"/>
              <a:gd name="connsiteY64" fmla="*/ 4018759 h 4291255"/>
              <a:gd name="connsiteX65" fmla="*/ 2482991 w 3898347"/>
              <a:gd name="connsiteY65" fmla="*/ 4012935 h 4291255"/>
              <a:gd name="connsiteX66" fmla="*/ 2446940 w 3898347"/>
              <a:gd name="connsiteY66" fmla="*/ 4021172 h 4291255"/>
              <a:gd name="connsiteX67" fmla="*/ 2404883 w 3898347"/>
              <a:gd name="connsiteY67" fmla="*/ 4024808 h 4291255"/>
              <a:gd name="connsiteX68" fmla="*/ 2373894 w 3898347"/>
              <a:gd name="connsiteY68" fmla="*/ 4023827 h 4291255"/>
              <a:gd name="connsiteX69" fmla="*/ 2297080 w 3898347"/>
              <a:gd name="connsiteY69" fmla="*/ 4040841 h 4291255"/>
              <a:gd name="connsiteX70" fmla="*/ 2170615 w 3898347"/>
              <a:gd name="connsiteY70" fmla="*/ 4077196 h 4291255"/>
              <a:gd name="connsiteX71" fmla="*/ 2143580 w 3898347"/>
              <a:gd name="connsiteY71" fmla="*/ 4083102 h 4291255"/>
              <a:gd name="connsiteX72" fmla="*/ 2119893 w 3898347"/>
              <a:gd name="connsiteY72" fmla="*/ 4080874 h 4291255"/>
              <a:gd name="connsiteX73" fmla="*/ 2114008 w 3898347"/>
              <a:gd name="connsiteY73" fmla="*/ 4073996 h 4291255"/>
              <a:gd name="connsiteX74" fmla="*/ 2099067 w 3898347"/>
              <a:gd name="connsiteY74" fmla="*/ 4076068 h 4291255"/>
              <a:gd name="connsiteX75" fmla="*/ 2095000 w 3898347"/>
              <a:gd name="connsiteY75" fmla="*/ 4075096 h 4291255"/>
              <a:gd name="connsiteX76" fmla="*/ 2071767 w 3898347"/>
              <a:gd name="connsiteY76" fmla="*/ 4071044 h 4291255"/>
              <a:gd name="connsiteX77" fmla="*/ 2024486 w 3898347"/>
              <a:gd name="connsiteY77" fmla="*/ 4100276 h 4291255"/>
              <a:gd name="connsiteX78" fmla="*/ 1964411 w 3898347"/>
              <a:gd name="connsiteY78" fmla="*/ 4105069 h 4291255"/>
              <a:gd name="connsiteX79" fmla="*/ 1739945 w 3898347"/>
              <a:gd name="connsiteY79" fmla="*/ 4171795 h 4291255"/>
              <a:gd name="connsiteX80" fmla="*/ 1610556 w 3898347"/>
              <a:gd name="connsiteY80" fmla="*/ 4167701 h 4291255"/>
              <a:gd name="connsiteX81" fmla="*/ 1553623 w 3898347"/>
              <a:gd name="connsiteY81" fmla="*/ 4236045 h 4291255"/>
              <a:gd name="connsiteX82" fmla="*/ 1538049 w 3898347"/>
              <a:gd name="connsiteY82" fmla="*/ 4291255 h 4291255"/>
              <a:gd name="connsiteX83" fmla="*/ 1530136 w 3898347"/>
              <a:gd name="connsiteY83" fmla="*/ 4227121 h 4291255"/>
              <a:gd name="connsiteX84" fmla="*/ 1508787 w 3898347"/>
              <a:gd name="connsiteY84" fmla="*/ 4234213 h 4291255"/>
              <a:gd name="connsiteX85" fmla="*/ 1488914 w 3898347"/>
              <a:gd name="connsiteY85" fmla="*/ 4241772 h 4291255"/>
              <a:gd name="connsiteX86" fmla="*/ 1488999 w 3898347"/>
              <a:gd name="connsiteY86" fmla="*/ 4251186 h 4291255"/>
              <a:gd name="connsiteX87" fmla="*/ 1475364 w 3898347"/>
              <a:gd name="connsiteY87" fmla="*/ 4248364 h 4291255"/>
              <a:gd name="connsiteX88" fmla="*/ 1457275 w 3898347"/>
              <a:gd name="connsiteY88" fmla="*/ 4252863 h 4291255"/>
              <a:gd name="connsiteX89" fmla="*/ 1448085 w 3898347"/>
              <a:gd name="connsiteY89" fmla="*/ 4248391 h 4291255"/>
              <a:gd name="connsiteX90" fmla="*/ 1315306 w 3898347"/>
              <a:gd name="connsiteY90" fmla="*/ 4237004 h 4291255"/>
              <a:gd name="connsiteX91" fmla="*/ 1272434 w 3898347"/>
              <a:gd name="connsiteY91" fmla="*/ 4244958 h 4291255"/>
              <a:gd name="connsiteX92" fmla="*/ 1231567 w 3898347"/>
              <a:gd name="connsiteY92" fmla="*/ 4219356 h 4291255"/>
              <a:gd name="connsiteX93" fmla="*/ 1216643 w 3898347"/>
              <a:gd name="connsiteY93" fmla="*/ 4229828 h 4291255"/>
              <a:gd name="connsiteX94" fmla="*/ 1214101 w 3898347"/>
              <a:gd name="connsiteY94" fmla="*/ 4231991 h 4291255"/>
              <a:gd name="connsiteX95" fmla="*/ 1203193 w 3898347"/>
              <a:gd name="connsiteY95" fmla="*/ 4232867 h 4291255"/>
              <a:gd name="connsiteX96" fmla="*/ 1201049 w 3898347"/>
              <a:gd name="connsiteY96" fmla="*/ 4242842 h 4291255"/>
              <a:gd name="connsiteX97" fmla="*/ 1185298 w 3898347"/>
              <a:gd name="connsiteY97" fmla="*/ 4251133 h 4291255"/>
              <a:gd name="connsiteX98" fmla="*/ 1164955 w 3898347"/>
              <a:gd name="connsiteY98" fmla="*/ 4250027 h 4291255"/>
              <a:gd name="connsiteX99" fmla="*/ 1067357 w 3898347"/>
              <a:gd name="connsiteY99" fmla="*/ 4233908 h 4291255"/>
              <a:gd name="connsiteX100" fmla="*/ 1009492 w 3898347"/>
              <a:gd name="connsiteY100" fmla="*/ 4230455 h 4291255"/>
              <a:gd name="connsiteX101" fmla="*/ 988345 w 3898347"/>
              <a:gd name="connsiteY101" fmla="*/ 4238880 h 4291255"/>
              <a:gd name="connsiteX102" fmla="*/ 958251 w 3898347"/>
              <a:gd name="connsiteY102" fmla="*/ 4244100 h 4291255"/>
              <a:gd name="connsiteX103" fmla="*/ 905785 w 3898347"/>
              <a:gd name="connsiteY103" fmla="*/ 4260845 h 4291255"/>
              <a:gd name="connsiteX104" fmla="*/ 837706 w 3898347"/>
              <a:gd name="connsiteY104" fmla="*/ 4245528 h 4291255"/>
              <a:gd name="connsiteX105" fmla="*/ 778474 w 3898347"/>
              <a:gd name="connsiteY105" fmla="*/ 4235526 h 4291255"/>
              <a:gd name="connsiteX106" fmla="*/ 774418 w 3898347"/>
              <a:gd name="connsiteY106" fmla="*/ 4242583 h 4291255"/>
              <a:gd name="connsiteX107" fmla="*/ 737705 w 3898347"/>
              <a:gd name="connsiteY107" fmla="*/ 4238891 h 4291255"/>
              <a:gd name="connsiteX108" fmla="*/ 627717 w 3898347"/>
              <a:gd name="connsiteY108" fmla="*/ 4207629 h 4291255"/>
              <a:gd name="connsiteX109" fmla="*/ 551044 w 3898347"/>
              <a:gd name="connsiteY109" fmla="*/ 4180627 h 4291255"/>
              <a:gd name="connsiteX110" fmla="*/ 508621 w 3898347"/>
              <a:gd name="connsiteY110" fmla="*/ 4176044 h 4291255"/>
              <a:gd name="connsiteX111" fmla="*/ 467082 w 3898347"/>
              <a:gd name="connsiteY111" fmla="*/ 4185616 h 4291255"/>
              <a:gd name="connsiteX112" fmla="*/ 437646 w 3898347"/>
              <a:gd name="connsiteY112" fmla="*/ 4212658 h 4291255"/>
              <a:gd name="connsiteX113" fmla="*/ 402271 w 3898347"/>
              <a:gd name="connsiteY113" fmla="*/ 4212774 h 4291255"/>
              <a:gd name="connsiteX114" fmla="*/ 391968 w 3898347"/>
              <a:gd name="connsiteY114" fmla="*/ 4187073 h 4291255"/>
              <a:gd name="connsiteX115" fmla="*/ 337154 w 3898347"/>
              <a:gd name="connsiteY115" fmla="*/ 4206136 h 4291255"/>
              <a:gd name="connsiteX116" fmla="*/ 298662 w 3898347"/>
              <a:gd name="connsiteY116" fmla="*/ 4211227 h 4291255"/>
              <a:gd name="connsiteX117" fmla="*/ 265740 w 3898347"/>
              <a:gd name="connsiteY117" fmla="*/ 4213623 h 4291255"/>
              <a:gd name="connsiteX118" fmla="*/ 176403 w 3898347"/>
              <a:gd name="connsiteY118" fmla="*/ 4227393 h 4291255"/>
              <a:gd name="connsiteX119" fmla="*/ 82528 w 3898347"/>
              <a:gd name="connsiteY119" fmla="*/ 4243774 h 4291255"/>
              <a:gd name="connsiteX120" fmla="*/ 19464 w 3898347"/>
              <a:gd name="connsiteY120" fmla="*/ 4256103 h 4291255"/>
              <a:gd name="connsiteX121" fmla="*/ 0 w 3898347"/>
              <a:gd name="connsiteY121" fmla="*/ 4221939 h 4291255"/>
              <a:gd name="connsiteX122" fmla="*/ 0 w 3898347"/>
              <a:gd name="connsiteY122" fmla="*/ 15850 h 4291255"/>
              <a:gd name="connsiteX123" fmla="*/ 3898347 w 3898347"/>
              <a:gd name="connsiteY123" fmla="*/ 0 h 4291255"/>
              <a:gd name="connsiteX0" fmla="*/ 3898347 w 3898347"/>
              <a:gd name="connsiteY0" fmla="*/ 0 h 4291255"/>
              <a:gd name="connsiteX1" fmla="*/ 3898347 w 3898347"/>
              <a:gd name="connsiteY1" fmla="*/ 3834445 h 4291255"/>
              <a:gd name="connsiteX2" fmla="*/ 3892314 w 3898347"/>
              <a:gd name="connsiteY2" fmla="*/ 3832951 h 4291255"/>
              <a:gd name="connsiteX3" fmla="*/ 3851953 w 3898347"/>
              <a:gd name="connsiteY3" fmla="*/ 3802983 h 4291255"/>
              <a:gd name="connsiteX4" fmla="*/ 3836418 w 3898347"/>
              <a:gd name="connsiteY4" fmla="*/ 3811513 h 4291255"/>
              <a:gd name="connsiteX5" fmla="*/ 3833758 w 3898347"/>
              <a:gd name="connsiteY5" fmla="*/ 3813341 h 4291255"/>
              <a:gd name="connsiteX6" fmla="*/ 3822673 w 3898347"/>
              <a:gd name="connsiteY6" fmla="*/ 3812913 h 4291255"/>
              <a:gd name="connsiteX7" fmla="*/ 3820104 w 3898347"/>
              <a:gd name="connsiteY7" fmla="*/ 3822466 h 4291255"/>
              <a:gd name="connsiteX8" fmla="*/ 3803816 w 3898347"/>
              <a:gd name="connsiteY8" fmla="*/ 3828757 h 4291255"/>
              <a:gd name="connsiteX9" fmla="*/ 3729936 w 3898347"/>
              <a:gd name="connsiteY9" fmla="*/ 3815386 h 4291255"/>
              <a:gd name="connsiteX10" fmla="*/ 3726018 w 3898347"/>
              <a:gd name="connsiteY10" fmla="*/ 3815100 h 4291255"/>
              <a:gd name="connsiteX11" fmla="*/ 3725413 w 3898347"/>
              <a:gd name="connsiteY11" fmla="*/ 3814615 h 4291255"/>
              <a:gd name="connsiteX12" fmla="*/ 3713801 w 3898347"/>
              <a:gd name="connsiteY12" fmla="*/ 3811018 h 4291255"/>
              <a:gd name="connsiteX13" fmla="*/ 3709087 w 3898347"/>
              <a:gd name="connsiteY13" fmla="*/ 3813195 h 4291255"/>
              <a:gd name="connsiteX14" fmla="*/ 3698038 w 3898347"/>
              <a:gd name="connsiteY14" fmla="*/ 3806182 h 4291255"/>
              <a:gd name="connsiteX15" fmla="*/ 3662227 w 3898347"/>
              <a:gd name="connsiteY15" fmla="*/ 3807761 h 4291255"/>
              <a:gd name="connsiteX16" fmla="*/ 3659872 w 3898347"/>
              <a:gd name="connsiteY16" fmla="*/ 3805524 h 4291255"/>
              <a:gd name="connsiteX17" fmla="*/ 3643454 w 3898347"/>
              <a:gd name="connsiteY17" fmla="*/ 3794831 h 4291255"/>
              <a:gd name="connsiteX18" fmla="*/ 3624789 w 3898347"/>
              <a:gd name="connsiteY18" fmla="*/ 3803185 h 4291255"/>
              <a:gd name="connsiteX19" fmla="*/ 3602327 w 3898347"/>
              <a:gd name="connsiteY19" fmla="*/ 3794616 h 4291255"/>
              <a:gd name="connsiteX20" fmla="*/ 3596645 w 3898347"/>
              <a:gd name="connsiteY20" fmla="*/ 3797108 h 4291255"/>
              <a:gd name="connsiteX21" fmla="*/ 3574144 w 3898347"/>
              <a:gd name="connsiteY21" fmla="*/ 3795108 h 4291255"/>
              <a:gd name="connsiteX22" fmla="*/ 3562310 w 3898347"/>
              <a:gd name="connsiteY22" fmla="*/ 3787534 h 4291255"/>
              <a:gd name="connsiteX23" fmla="*/ 3551635 w 3898347"/>
              <a:gd name="connsiteY23" fmla="*/ 3797705 h 4291255"/>
              <a:gd name="connsiteX24" fmla="*/ 3542668 w 3898347"/>
              <a:gd name="connsiteY24" fmla="*/ 3803283 h 4291255"/>
              <a:gd name="connsiteX25" fmla="*/ 3533033 w 3898347"/>
              <a:gd name="connsiteY25" fmla="*/ 3799071 h 4291255"/>
              <a:gd name="connsiteX26" fmla="*/ 3521726 w 3898347"/>
              <a:gd name="connsiteY26" fmla="*/ 3804691 h 4291255"/>
              <a:gd name="connsiteX27" fmla="*/ 3520080 w 3898347"/>
              <a:gd name="connsiteY27" fmla="*/ 3805210 h 4291255"/>
              <a:gd name="connsiteX28" fmla="*/ 3508491 w 3898347"/>
              <a:gd name="connsiteY28" fmla="*/ 3797398 h 4291255"/>
              <a:gd name="connsiteX29" fmla="*/ 3503787 w 3898347"/>
              <a:gd name="connsiteY29" fmla="*/ 3797787 h 4291255"/>
              <a:gd name="connsiteX30" fmla="*/ 3492165 w 3898347"/>
              <a:gd name="connsiteY30" fmla="*/ 3799887 h 4291255"/>
              <a:gd name="connsiteX31" fmla="*/ 3472233 w 3898347"/>
              <a:gd name="connsiteY31" fmla="*/ 3805682 h 4291255"/>
              <a:gd name="connsiteX32" fmla="*/ 3465921 w 3898347"/>
              <a:gd name="connsiteY32" fmla="*/ 3805814 h 4291255"/>
              <a:gd name="connsiteX33" fmla="*/ 3455541 w 3898347"/>
              <a:gd name="connsiteY33" fmla="*/ 3815505 h 4291255"/>
              <a:gd name="connsiteX34" fmla="*/ 3429027 w 3898347"/>
              <a:gd name="connsiteY34" fmla="*/ 3816906 h 4291255"/>
              <a:gd name="connsiteX35" fmla="*/ 3369507 w 3898347"/>
              <a:gd name="connsiteY35" fmla="*/ 3825563 h 4291255"/>
              <a:gd name="connsiteX36" fmla="*/ 3324491 w 3898347"/>
              <a:gd name="connsiteY36" fmla="*/ 3832006 h 4291255"/>
              <a:gd name="connsiteX37" fmla="*/ 3244235 w 3898347"/>
              <a:gd name="connsiteY37" fmla="*/ 3834376 h 4291255"/>
              <a:gd name="connsiteX38" fmla="*/ 3226507 w 3898347"/>
              <a:gd name="connsiteY38" fmla="*/ 3820131 h 4291255"/>
              <a:gd name="connsiteX39" fmla="*/ 3191688 w 3898347"/>
              <a:gd name="connsiteY39" fmla="*/ 3837359 h 4291255"/>
              <a:gd name="connsiteX40" fmla="*/ 3153779 w 3898347"/>
              <a:gd name="connsiteY40" fmla="*/ 3848439 h 4291255"/>
              <a:gd name="connsiteX41" fmla="*/ 3090188 w 3898347"/>
              <a:gd name="connsiteY41" fmla="*/ 3855036 h 4291255"/>
              <a:gd name="connsiteX42" fmla="*/ 3031422 w 3898347"/>
              <a:gd name="connsiteY42" fmla="*/ 3858298 h 4291255"/>
              <a:gd name="connsiteX43" fmla="*/ 2996288 w 3898347"/>
              <a:gd name="connsiteY43" fmla="*/ 3860020 h 4291255"/>
              <a:gd name="connsiteX44" fmla="*/ 2901661 w 3898347"/>
              <a:gd name="connsiteY44" fmla="*/ 3882243 h 4291255"/>
              <a:gd name="connsiteX45" fmla="*/ 2782141 w 3898347"/>
              <a:gd name="connsiteY45" fmla="*/ 3932983 h 4291255"/>
              <a:gd name="connsiteX46" fmla="*/ 2749597 w 3898347"/>
              <a:gd name="connsiteY46" fmla="*/ 3956746 h 4291255"/>
              <a:gd name="connsiteX47" fmla="*/ 2730493 w 3898347"/>
              <a:gd name="connsiteY47" fmla="*/ 3955236 h 4291255"/>
              <a:gd name="connsiteX48" fmla="*/ 2707507 w 3898347"/>
              <a:gd name="connsiteY48" fmla="*/ 3947771 h 4291255"/>
              <a:gd name="connsiteX49" fmla="*/ 2701937 w 3898347"/>
              <a:gd name="connsiteY49" fmla="*/ 3950565 h 4291255"/>
              <a:gd name="connsiteX50" fmla="*/ 2679435 w 3898347"/>
              <a:gd name="connsiteY50" fmla="*/ 3949768 h 4291255"/>
              <a:gd name="connsiteX51" fmla="*/ 2667352 w 3898347"/>
              <a:gd name="connsiteY51" fmla="*/ 3942821 h 4291255"/>
              <a:gd name="connsiteX52" fmla="*/ 2657096 w 3898347"/>
              <a:gd name="connsiteY52" fmla="*/ 3953571 h 4291255"/>
              <a:gd name="connsiteX53" fmla="*/ 2655161 w 3898347"/>
              <a:gd name="connsiteY53" fmla="*/ 3962216 h 4291255"/>
              <a:gd name="connsiteX54" fmla="*/ 2638604 w 3898347"/>
              <a:gd name="connsiteY54" fmla="*/ 3955936 h 4291255"/>
              <a:gd name="connsiteX55" fmla="*/ 2626185 w 3898347"/>
              <a:gd name="connsiteY55" fmla="*/ 3962937 h 4291255"/>
              <a:gd name="connsiteX56" fmla="*/ 2614077 w 3898347"/>
              <a:gd name="connsiteY56" fmla="*/ 3955576 h 4291255"/>
              <a:gd name="connsiteX57" fmla="*/ 2609403 w 3898347"/>
              <a:gd name="connsiteY57" fmla="*/ 3956215 h 4291255"/>
              <a:gd name="connsiteX58" fmla="*/ 2597896 w 3898347"/>
              <a:gd name="connsiteY58" fmla="*/ 3958939 h 4291255"/>
              <a:gd name="connsiteX59" fmla="*/ 2578251 w 3898347"/>
              <a:gd name="connsiteY59" fmla="*/ 3965812 h 4291255"/>
              <a:gd name="connsiteX60" fmla="*/ 2571961 w 3898347"/>
              <a:gd name="connsiteY60" fmla="*/ 3966278 h 4291255"/>
              <a:gd name="connsiteX61" fmla="*/ 2559399 w 3898347"/>
              <a:gd name="connsiteY61" fmla="*/ 3979193 h 4291255"/>
              <a:gd name="connsiteX62" fmla="*/ 2533560 w 3898347"/>
              <a:gd name="connsiteY62" fmla="*/ 3988160 h 4291255"/>
              <a:gd name="connsiteX63" fmla="*/ 2515299 w 3898347"/>
              <a:gd name="connsiteY63" fmla="*/ 4016867 h 4291255"/>
              <a:gd name="connsiteX64" fmla="*/ 2513423 w 3898347"/>
              <a:gd name="connsiteY64" fmla="*/ 4018759 h 4291255"/>
              <a:gd name="connsiteX65" fmla="*/ 2482991 w 3898347"/>
              <a:gd name="connsiteY65" fmla="*/ 4012935 h 4291255"/>
              <a:gd name="connsiteX66" fmla="*/ 2446940 w 3898347"/>
              <a:gd name="connsiteY66" fmla="*/ 4021172 h 4291255"/>
              <a:gd name="connsiteX67" fmla="*/ 2404883 w 3898347"/>
              <a:gd name="connsiteY67" fmla="*/ 4024808 h 4291255"/>
              <a:gd name="connsiteX68" fmla="*/ 2373894 w 3898347"/>
              <a:gd name="connsiteY68" fmla="*/ 4023827 h 4291255"/>
              <a:gd name="connsiteX69" fmla="*/ 2297080 w 3898347"/>
              <a:gd name="connsiteY69" fmla="*/ 4040841 h 4291255"/>
              <a:gd name="connsiteX70" fmla="*/ 2170615 w 3898347"/>
              <a:gd name="connsiteY70" fmla="*/ 4077196 h 4291255"/>
              <a:gd name="connsiteX71" fmla="*/ 2143580 w 3898347"/>
              <a:gd name="connsiteY71" fmla="*/ 4083102 h 4291255"/>
              <a:gd name="connsiteX72" fmla="*/ 2119893 w 3898347"/>
              <a:gd name="connsiteY72" fmla="*/ 4080874 h 4291255"/>
              <a:gd name="connsiteX73" fmla="*/ 2114008 w 3898347"/>
              <a:gd name="connsiteY73" fmla="*/ 4073996 h 4291255"/>
              <a:gd name="connsiteX74" fmla="*/ 2099067 w 3898347"/>
              <a:gd name="connsiteY74" fmla="*/ 4076068 h 4291255"/>
              <a:gd name="connsiteX75" fmla="*/ 2095000 w 3898347"/>
              <a:gd name="connsiteY75" fmla="*/ 4075096 h 4291255"/>
              <a:gd name="connsiteX76" fmla="*/ 2071767 w 3898347"/>
              <a:gd name="connsiteY76" fmla="*/ 4071044 h 4291255"/>
              <a:gd name="connsiteX77" fmla="*/ 2024486 w 3898347"/>
              <a:gd name="connsiteY77" fmla="*/ 4100276 h 4291255"/>
              <a:gd name="connsiteX78" fmla="*/ 1964411 w 3898347"/>
              <a:gd name="connsiteY78" fmla="*/ 4105069 h 4291255"/>
              <a:gd name="connsiteX79" fmla="*/ 1739945 w 3898347"/>
              <a:gd name="connsiteY79" fmla="*/ 4171795 h 4291255"/>
              <a:gd name="connsiteX80" fmla="*/ 1610556 w 3898347"/>
              <a:gd name="connsiteY80" fmla="*/ 4167701 h 4291255"/>
              <a:gd name="connsiteX81" fmla="*/ 1564215 w 3898347"/>
              <a:gd name="connsiteY81" fmla="*/ 4190149 h 4291255"/>
              <a:gd name="connsiteX82" fmla="*/ 1538049 w 3898347"/>
              <a:gd name="connsiteY82" fmla="*/ 4291255 h 4291255"/>
              <a:gd name="connsiteX83" fmla="*/ 1530136 w 3898347"/>
              <a:gd name="connsiteY83" fmla="*/ 4227121 h 4291255"/>
              <a:gd name="connsiteX84" fmla="*/ 1508787 w 3898347"/>
              <a:gd name="connsiteY84" fmla="*/ 4234213 h 4291255"/>
              <a:gd name="connsiteX85" fmla="*/ 1488914 w 3898347"/>
              <a:gd name="connsiteY85" fmla="*/ 4241772 h 4291255"/>
              <a:gd name="connsiteX86" fmla="*/ 1488999 w 3898347"/>
              <a:gd name="connsiteY86" fmla="*/ 4251186 h 4291255"/>
              <a:gd name="connsiteX87" fmla="*/ 1475364 w 3898347"/>
              <a:gd name="connsiteY87" fmla="*/ 4248364 h 4291255"/>
              <a:gd name="connsiteX88" fmla="*/ 1457275 w 3898347"/>
              <a:gd name="connsiteY88" fmla="*/ 4252863 h 4291255"/>
              <a:gd name="connsiteX89" fmla="*/ 1448085 w 3898347"/>
              <a:gd name="connsiteY89" fmla="*/ 4248391 h 4291255"/>
              <a:gd name="connsiteX90" fmla="*/ 1315306 w 3898347"/>
              <a:gd name="connsiteY90" fmla="*/ 4237004 h 4291255"/>
              <a:gd name="connsiteX91" fmla="*/ 1272434 w 3898347"/>
              <a:gd name="connsiteY91" fmla="*/ 4244958 h 4291255"/>
              <a:gd name="connsiteX92" fmla="*/ 1231567 w 3898347"/>
              <a:gd name="connsiteY92" fmla="*/ 4219356 h 4291255"/>
              <a:gd name="connsiteX93" fmla="*/ 1216643 w 3898347"/>
              <a:gd name="connsiteY93" fmla="*/ 4229828 h 4291255"/>
              <a:gd name="connsiteX94" fmla="*/ 1214101 w 3898347"/>
              <a:gd name="connsiteY94" fmla="*/ 4231991 h 4291255"/>
              <a:gd name="connsiteX95" fmla="*/ 1203193 w 3898347"/>
              <a:gd name="connsiteY95" fmla="*/ 4232867 h 4291255"/>
              <a:gd name="connsiteX96" fmla="*/ 1201049 w 3898347"/>
              <a:gd name="connsiteY96" fmla="*/ 4242842 h 4291255"/>
              <a:gd name="connsiteX97" fmla="*/ 1185298 w 3898347"/>
              <a:gd name="connsiteY97" fmla="*/ 4251133 h 4291255"/>
              <a:gd name="connsiteX98" fmla="*/ 1164955 w 3898347"/>
              <a:gd name="connsiteY98" fmla="*/ 4250027 h 4291255"/>
              <a:gd name="connsiteX99" fmla="*/ 1067357 w 3898347"/>
              <a:gd name="connsiteY99" fmla="*/ 4233908 h 4291255"/>
              <a:gd name="connsiteX100" fmla="*/ 1009492 w 3898347"/>
              <a:gd name="connsiteY100" fmla="*/ 4230455 h 4291255"/>
              <a:gd name="connsiteX101" fmla="*/ 988345 w 3898347"/>
              <a:gd name="connsiteY101" fmla="*/ 4238880 h 4291255"/>
              <a:gd name="connsiteX102" fmla="*/ 958251 w 3898347"/>
              <a:gd name="connsiteY102" fmla="*/ 4244100 h 4291255"/>
              <a:gd name="connsiteX103" fmla="*/ 905785 w 3898347"/>
              <a:gd name="connsiteY103" fmla="*/ 4260845 h 4291255"/>
              <a:gd name="connsiteX104" fmla="*/ 837706 w 3898347"/>
              <a:gd name="connsiteY104" fmla="*/ 4245528 h 4291255"/>
              <a:gd name="connsiteX105" fmla="*/ 778474 w 3898347"/>
              <a:gd name="connsiteY105" fmla="*/ 4235526 h 4291255"/>
              <a:gd name="connsiteX106" fmla="*/ 774418 w 3898347"/>
              <a:gd name="connsiteY106" fmla="*/ 4242583 h 4291255"/>
              <a:gd name="connsiteX107" fmla="*/ 737705 w 3898347"/>
              <a:gd name="connsiteY107" fmla="*/ 4238891 h 4291255"/>
              <a:gd name="connsiteX108" fmla="*/ 627717 w 3898347"/>
              <a:gd name="connsiteY108" fmla="*/ 4207629 h 4291255"/>
              <a:gd name="connsiteX109" fmla="*/ 551044 w 3898347"/>
              <a:gd name="connsiteY109" fmla="*/ 4180627 h 4291255"/>
              <a:gd name="connsiteX110" fmla="*/ 508621 w 3898347"/>
              <a:gd name="connsiteY110" fmla="*/ 4176044 h 4291255"/>
              <a:gd name="connsiteX111" fmla="*/ 467082 w 3898347"/>
              <a:gd name="connsiteY111" fmla="*/ 4185616 h 4291255"/>
              <a:gd name="connsiteX112" fmla="*/ 437646 w 3898347"/>
              <a:gd name="connsiteY112" fmla="*/ 4212658 h 4291255"/>
              <a:gd name="connsiteX113" fmla="*/ 402271 w 3898347"/>
              <a:gd name="connsiteY113" fmla="*/ 4212774 h 4291255"/>
              <a:gd name="connsiteX114" fmla="*/ 391968 w 3898347"/>
              <a:gd name="connsiteY114" fmla="*/ 4187073 h 4291255"/>
              <a:gd name="connsiteX115" fmla="*/ 337154 w 3898347"/>
              <a:gd name="connsiteY115" fmla="*/ 4206136 h 4291255"/>
              <a:gd name="connsiteX116" fmla="*/ 298662 w 3898347"/>
              <a:gd name="connsiteY116" fmla="*/ 4211227 h 4291255"/>
              <a:gd name="connsiteX117" fmla="*/ 265740 w 3898347"/>
              <a:gd name="connsiteY117" fmla="*/ 4213623 h 4291255"/>
              <a:gd name="connsiteX118" fmla="*/ 176403 w 3898347"/>
              <a:gd name="connsiteY118" fmla="*/ 4227393 h 4291255"/>
              <a:gd name="connsiteX119" fmla="*/ 82528 w 3898347"/>
              <a:gd name="connsiteY119" fmla="*/ 4243774 h 4291255"/>
              <a:gd name="connsiteX120" fmla="*/ 19464 w 3898347"/>
              <a:gd name="connsiteY120" fmla="*/ 4256103 h 4291255"/>
              <a:gd name="connsiteX121" fmla="*/ 0 w 3898347"/>
              <a:gd name="connsiteY121" fmla="*/ 4221939 h 4291255"/>
              <a:gd name="connsiteX122" fmla="*/ 0 w 3898347"/>
              <a:gd name="connsiteY122" fmla="*/ 15850 h 4291255"/>
              <a:gd name="connsiteX123" fmla="*/ 3898347 w 3898347"/>
              <a:gd name="connsiteY123" fmla="*/ 0 h 4291255"/>
              <a:gd name="connsiteX0" fmla="*/ 3898347 w 3898347"/>
              <a:gd name="connsiteY0" fmla="*/ 0 h 4291255"/>
              <a:gd name="connsiteX1" fmla="*/ 3898347 w 3898347"/>
              <a:gd name="connsiteY1" fmla="*/ 3834445 h 4291255"/>
              <a:gd name="connsiteX2" fmla="*/ 3892314 w 3898347"/>
              <a:gd name="connsiteY2" fmla="*/ 3832951 h 4291255"/>
              <a:gd name="connsiteX3" fmla="*/ 3851953 w 3898347"/>
              <a:gd name="connsiteY3" fmla="*/ 3802983 h 4291255"/>
              <a:gd name="connsiteX4" fmla="*/ 3836418 w 3898347"/>
              <a:gd name="connsiteY4" fmla="*/ 3811513 h 4291255"/>
              <a:gd name="connsiteX5" fmla="*/ 3833758 w 3898347"/>
              <a:gd name="connsiteY5" fmla="*/ 3813341 h 4291255"/>
              <a:gd name="connsiteX6" fmla="*/ 3822673 w 3898347"/>
              <a:gd name="connsiteY6" fmla="*/ 3812913 h 4291255"/>
              <a:gd name="connsiteX7" fmla="*/ 3820104 w 3898347"/>
              <a:gd name="connsiteY7" fmla="*/ 3822466 h 4291255"/>
              <a:gd name="connsiteX8" fmla="*/ 3803816 w 3898347"/>
              <a:gd name="connsiteY8" fmla="*/ 3828757 h 4291255"/>
              <a:gd name="connsiteX9" fmla="*/ 3729936 w 3898347"/>
              <a:gd name="connsiteY9" fmla="*/ 3815386 h 4291255"/>
              <a:gd name="connsiteX10" fmla="*/ 3726018 w 3898347"/>
              <a:gd name="connsiteY10" fmla="*/ 3815100 h 4291255"/>
              <a:gd name="connsiteX11" fmla="*/ 3725413 w 3898347"/>
              <a:gd name="connsiteY11" fmla="*/ 3814615 h 4291255"/>
              <a:gd name="connsiteX12" fmla="*/ 3713801 w 3898347"/>
              <a:gd name="connsiteY12" fmla="*/ 3811018 h 4291255"/>
              <a:gd name="connsiteX13" fmla="*/ 3709087 w 3898347"/>
              <a:gd name="connsiteY13" fmla="*/ 3813195 h 4291255"/>
              <a:gd name="connsiteX14" fmla="*/ 3698038 w 3898347"/>
              <a:gd name="connsiteY14" fmla="*/ 3806182 h 4291255"/>
              <a:gd name="connsiteX15" fmla="*/ 3662227 w 3898347"/>
              <a:gd name="connsiteY15" fmla="*/ 3807761 h 4291255"/>
              <a:gd name="connsiteX16" fmla="*/ 3659872 w 3898347"/>
              <a:gd name="connsiteY16" fmla="*/ 3805524 h 4291255"/>
              <a:gd name="connsiteX17" fmla="*/ 3643454 w 3898347"/>
              <a:gd name="connsiteY17" fmla="*/ 3794831 h 4291255"/>
              <a:gd name="connsiteX18" fmla="*/ 3624789 w 3898347"/>
              <a:gd name="connsiteY18" fmla="*/ 3803185 h 4291255"/>
              <a:gd name="connsiteX19" fmla="*/ 3602327 w 3898347"/>
              <a:gd name="connsiteY19" fmla="*/ 3794616 h 4291255"/>
              <a:gd name="connsiteX20" fmla="*/ 3596645 w 3898347"/>
              <a:gd name="connsiteY20" fmla="*/ 3797108 h 4291255"/>
              <a:gd name="connsiteX21" fmla="*/ 3574144 w 3898347"/>
              <a:gd name="connsiteY21" fmla="*/ 3795108 h 4291255"/>
              <a:gd name="connsiteX22" fmla="*/ 3562310 w 3898347"/>
              <a:gd name="connsiteY22" fmla="*/ 3787534 h 4291255"/>
              <a:gd name="connsiteX23" fmla="*/ 3551635 w 3898347"/>
              <a:gd name="connsiteY23" fmla="*/ 3797705 h 4291255"/>
              <a:gd name="connsiteX24" fmla="*/ 3542668 w 3898347"/>
              <a:gd name="connsiteY24" fmla="*/ 3803283 h 4291255"/>
              <a:gd name="connsiteX25" fmla="*/ 3533033 w 3898347"/>
              <a:gd name="connsiteY25" fmla="*/ 3799071 h 4291255"/>
              <a:gd name="connsiteX26" fmla="*/ 3521726 w 3898347"/>
              <a:gd name="connsiteY26" fmla="*/ 3804691 h 4291255"/>
              <a:gd name="connsiteX27" fmla="*/ 3520080 w 3898347"/>
              <a:gd name="connsiteY27" fmla="*/ 3805210 h 4291255"/>
              <a:gd name="connsiteX28" fmla="*/ 3508491 w 3898347"/>
              <a:gd name="connsiteY28" fmla="*/ 3797398 h 4291255"/>
              <a:gd name="connsiteX29" fmla="*/ 3503787 w 3898347"/>
              <a:gd name="connsiteY29" fmla="*/ 3797787 h 4291255"/>
              <a:gd name="connsiteX30" fmla="*/ 3492165 w 3898347"/>
              <a:gd name="connsiteY30" fmla="*/ 3799887 h 4291255"/>
              <a:gd name="connsiteX31" fmla="*/ 3472233 w 3898347"/>
              <a:gd name="connsiteY31" fmla="*/ 3805682 h 4291255"/>
              <a:gd name="connsiteX32" fmla="*/ 3465921 w 3898347"/>
              <a:gd name="connsiteY32" fmla="*/ 3805814 h 4291255"/>
              <a:gd name="connsiteX33" fmla="*/ 3455541 w 3898347"/>
              <a:gd name="connsiteY33" fmla="*/ 3815505 h 4291255"/>
              <a:gd name="connsiteX34" fmla="*/ 3429027 w 3898347"/>
              <a:gd name="connsiteY34" fmla="*/ 3816906 h 4291255"/>
              <a:gd name="connsiteX35" fmla="*/ 3369507 w 3898347"/>
              <a:gd name="connsiteY35" fmla="*/ 3825563 h 4291255"/>
              <a:gd name="connsiteX36" fmla="*/ 3324491 w 3898347"/>
              <a:gd name="connsiteY36" fmla="*/ 3832006 h 4291255"/>
              <a:gd name="connsiteX37" fmla="*/ 3244235 w 3898347"/>
              <a:gd name="connsiteY37" fmla="*/ 3834376 h 4291255"/>
              <a:gd name="connsiteX38" fmla="*/ 3226507 w 3898347"/>
              <a:gd name="connsiteY38" fmla="*/ 3820131 h 4291255"/>
              <a:gd name="connsiteX39" fmla="*/ 3191688 w 3898347"/>
              <a:gd name="connsiteY39" fmla="*/ 3837359 h 4291255"/>
              <a:gd name="connsiteX40" fmla="*/ 3153779 w 3898347"/>
              <a:gd name="connsiteY40" fmla="*/ 3848439 h 4291255"/>
              <a:gd name="connsiteX41" fmla="*/ 3090188 w 3898347"/>
              <a:gd name="connsiteY41" fmla="*/ 3855036 h 4291255"/>
              <a:gd name="connsiteX42" fmla="*/ 3031422 w 3898347"/>
              <a:gd name="connsiteY42" fmla="*/ 3858298 h 4291255"/>
              <a:gd name="connsiteX43" fmla="*/ 2996288 w 3898347"/>
              <a:gd name="connsiteY43" fmla="*/ 3860020 h 4291255"/>
              <a:gd name="connsiteX44" fmla="*/ 2901661 w 3898347"/>
              <a:gd name="connsiteY44" fmla="*/ 3882243 h 4291255"/>
              <a:gd name="connsiteX45" fmla="*/ 2782141 w 3898347"/>
              <a:gd name="connsiteY45" fmla="*/ 3932983 h 4291255"/>
              <a:gd name="connsiteX46" fmla="*/ 2749597 w 3898347"/>
              <a:gd name="connsiteY46" fmla="*/ 3956746 h 4291255"/>
              <a:gd name="connsiteX47" fmla="*/ 2730493 w 3898347"/>
              <a:gd name="connsiteY47" fmla="*/ 3955236 h 4291255"/>
              <a:gd name="connsiteX48" fmla="*/ 2707507 w 3898347"/>
              <a:gd name="connsiteY48" fmla="*/ 3947771 h 4291255"/>
              <a:gd name="connsiteX49" fmla="*/ 2701937 w 3898347"/>
              <a:gd name="connsiteY49" fmla="*/ 3950565 h 4291255"/>
              <a:gd name="connsiteX50" fmla="*/ 2679435 w 3898347"/>
              <a:gd name="connsiteY50" fmla="*/ 3949768 h 4291255"/>
              <a:gd name="connsiteX51" fmla="*/ 2667352 w 3898347"/>
              <a:gd name="connsiteY51" fmla="*/ 3942821 h 4291255"/>
              <a:gd name="connsiteX52" fmla="*/ 2657096 w 3898347"/>
              <a:gd name="connsiteY52" fmla="*/ 3953571 h 4291255"/>
              <a:gd name="connsiteX53" fmla="*/ 2655161 w 3898347"/>
              <a:gd name="connsiteY53" fmla="*/ 3962216 h 4291255"/>
              <a:gd name="connsiteX54" fmla="*/ 2638604 w 3898347"/>
              <a:gd name="connsiteY54" fmla="*/ 3955936 h 4291255"/>
              <a:gd name="connsiteX55" fmla="*/ 2626185 w 3898347"/>
              <a:gd name="connsiteY55" fmla="*/ 3962937 h 4291255"/>
              <a:gd name="connsiteX56" fmla="*/ 2614077 w 3898347"/>
              <a:gd name="connsiteY56" fmla="*/ 3955576 h 4291255"/>
              <a:gd name="connsiteX57" fmla="*/ 2609403 w 3898347"/>
              <a:gd name="connsiteY57" fmla="*/ 3956215 h 4291255"/>
              <a:gd name="connsiteX58" fmla="*/ 2597896 w 3898347"/>
              <a:gd name="connsiteY58" fmla="*/ 3958939 h 4291255"/>
              <a:gd name="connsiteX59" fmla="*/ 2578251 w 3898347"/>
              <a:gd name="connsiteY59" fmla="*/ 3965812 h 4291255"/>
              <a:gd name="connsiteX60" fmla="*/ 2571961 w 3898347"/>
              <a:gd name="connsiteY60" fmla="*/ 3966278 h 4291255"/>
              <a:gd name="connsiteX61" fmla="*/ 2559399 w 3898347"/>
              <a:gd name="connsiteY61" fmla="*/ 3979193 h 4291255"/>
              <a:gd name="connsiteX62" fmla="*/ 2533560 w 3898347"/>
              <a:gd name="connsiteY62" fmla="*/ 3988160 h 4291255"/>
              <a:gd name="connsiteX63" fmla="*/ 2515299 w 3898347"/>
              <a:gd name="connsiteY63" fmla="*/ 4016867 h 4291255"/>
              <a:gd name="connsiteX64" fmla="*/ 2513423 w 3898347"/>
              <a:gd name="connsiteY64" fmla="*/ 4018759 h 4291255"/>
              <a:gd name="connsiteX65" fmla="*/ 2482991 w 3898347"/>
              <a:gd name="connsiteY65" fmla="*/ 4012935 h 4291255"/>
              <a:gd name="connsiteX66" fmla="*/ 2446940 w 3898347"/>
              <a:gd name="connsiteY66" fmla="*/ 4021172 h 4291255"/>
              <a:gd name="connsiteX67" fmla="*/ 2404883 w 3898347"/>
              <a:gd name="connsiteY67" fmla="*/ 4024808 h 4291255"/>
              <a:gd name="connsiteX68" fmla="*/ 2373894 w 3898347"/>
              <a:gd name="connsiteY68" fmla="*/ 4023827 h 4291255"/>
              <a:gd name="connsiteX69" fmla="*/ 2297080 w 3898347"/>
              <a:gd name="connsiteY69" fmla="*/ 4040841 h 4291255"/>
              <a:gd name="connsiteX70" fmla="*/ 2170615 w 3898347"/>
              <a:gd name="connsiteY70" fmla="*/ 4077196 h 4291255"/>
              <a:gd name="connsiteX71" fmla="*/ 2143580 w 3898347"/>
              <a:gd name="connsiteY71" fmla="*/ 4083102 h 4291255"/>
              <a:gd name="connsiteX72" fmla="*/ 2119893 w 3898347"/>
              <a:gd name="connsiteY72" fmla="*/ 4080874 h 4291255"/>
              <a:gd name="connsiteX73" fmla="*/ 2114008 w 3898347"/>
              <a:gd name="connsiteY73" fmla="*/ 4073996 h 4291255"/>
              <a:gd name="connsiteX74" fmla="*/ 2099067 w 3898347"/>
              <a:gd name="connsiteY74" fmla="*/ 4076068 h 4291255"/>
              <a:gd name="connsiteX75" fmla="*/ 2095000 w 3898347"/>
              <a:gd name="connsiteY75" fmla="*/ 4075096 h 4291255"/>
              <a:gd name="connsiteX76" fmla="*/ 2071767 w 3898347"/>
              <a:gd name="connsiteY76" fmla="*/ 4071044 h 4291255"/>
              <a:gd name="connsiteX77" fmla="*/ 2024486 w 3898347"/>
              <a:gd name="connsiteY77" fmla="*/ 4100276 h 4291255"/>
              <a:gd name="connsiteX78" fmla="*/ 1964411 w 3898347"/>
              <a:gd name="connsiteY78" fmla="*/ 4105069 h 4291255"/>
              <a:gd name="connsiteX79" fmla="*/ 1739945 w 3898347"/>
              <a:gd name="connsiteY79" fmla="*/ 4171795 h 4291255"/>
              <a:gd name="connsiteX80" fmla="*/ 1642330 w 3898347"/>
              <a:gd name="connsiteY80" fmla="*/ 4174762 h 4291255"/>
              <a:gd name="connsiteX81" fmla="*/ 1564215 w 3898347"/>
              <a:gd name="connsiteY81" fmla="*/ 4190149 h 4291255"/>
              <a:gd name="connsiteX82" fmla="*/ 1538049 w 3898347"/>
              <a:gd name="connsiteY82" fmla="*/ 4291255 h 4291255"/>
              <a:gd name="connsiteX83" fmla="*/ 1530136 w 3898347"/>
              <a:gd name="connsiteY83" fmla="*/ 4227121 h 4291255"/>
              <a:gd name="connsiteX84" fmla="*/ 1508787 w 3898347"/>
              <a:gd name="connsiteY84" fmla="*/ 4234213 h 4291255"/>
              <a:gd name="connsiteX85" fmla="*/ 1488914 w 3898347"/>
              <a:gd name="connsiteY85" fmla="*/ 4241772 h 4291255"/>
              <a:gd name="connsiteX86" fmla="*/ 1488999 w 3898347"/>
              <a:gd name="connsiteY86" fmla="*/ 4251186 h 4291255"/>
              <a:gd name="connsiteX87" fmla="*/ 1475364 w 3898347"/>
              <a:gd name="connsiteY87" fmla="*/ 4248364 h 4291255"/>
              <a:gd name="connsiteX88" fmla="*/ 1457275 w 3898347"/>
              <a:gd name="connsiteY88" fmla="*/ 4252863 h 4291255"/>
              <a:gd name="connsiteX89" fmla="*/ 1448085 w 3898347"/>
              <a:gd name="connsiteY89" fmla="*/ 4248391 h 4291255"/>
              <a:gd name="connsiteX90" fmla="*/ 1315306 w 3898347"/>
              <a:gd name="connsiteY90" fmla="*/ 4237004 h 4291255"/>
              <a:gd name="connsiteX91" fmla="*/ 1272434 w 3898347"/>
              <a:gd name="connsiteY91" fmla="*/ 4244958 h 4291255"/>
              <a:gd name="connsiteX92" fmla="*/ 1231567 w 3898347"/>
              <a:gd name="connsiteY92" fmla="*/ 4219356 h 4291255"/>
              <a:gd name="connsiteX93" fmla="*/ 1216643 w 3898347"/>
              <a:gd name="connsiteY93" fmla="*/ 4229828 h 4291255"/>
              <a:gd name="connsiteX94" fmla="*/ 1214101 w 3898347"/>
              <a:gd name="connsiteY94" fmla="*/ 4231991 h 4291255"/>
              <a:gd name="connsiteX95" fmla="*/ 1203193 w 3898347"/>
              <a:gd name="connsiteY95" fmla="*/ 4232867 h 4291255"/>
              <a:gd name="connsiteX96" fmla="*/ 1201049 w 3898347"/>
              <a:gd name="connsiteY96" fmla="*/ 4242842 h 4291255"/>
              <a:gd name="connsiteX97" fmla="*/ 1185298 w 3898347"/>
              <a:gd name="connsiteY97" fmla="*/ 4251133 h 4291255"/>
              <a:gd name="connsiteX98" fmla="*/ 1164955 w 3898347"/>
              <a:gd name="connsiteY98" fmla="*/ 4250027 h 4291255"/>
              <a:gd name="connsiteX99" fmla="*/ 1067357 w 3898347"/>
              <a:gd name="connsiteY99" fmla="*/ 4233908 h 4291255"/>
              <a:gd name="connsiteX100" fmla="*/ 1009492 w 3898347"/>
              <a:gd name="connsiteY100" fmla="*/ 4230455 h 4291255"/>
              <a:gd name="connsiteX101" fmla="*/ 988345 w 3898347"/>
              <a:gd name="connsiteY101" fmla="*/ 4238880 h 4291255"/>
              <a:gd name="connsiteX102" fmla="*/ 958251 w 3898347"/>
              <a:gd name="connsiteY102" fmla="*/ 4244100 h 4291255"/>
              <a:gd name="connsiteX103" fmla="*/ 905785 w 3898347"/>
              <a:gd name="connsiteY103" fmla="*/ 4260845 h 4291255"/>
              <a:gd name="connsiteX104" fmla="*/ 837706 w 3898347"/>
              <a:gd name="connsiteY104" fmla="*/ 4245528 h 4291255"/>
              <a:gd name="connsiteX105" fmla="*/ 778474 w 3898347"/>
              <a:gd name="connsiteY105" fmla="*/ 4235526 h 4291255"/>
              <a:gd name="connsiteX106" fmla="*/ 774418 w 3898347"/>
              <a:gd name="connsiteY106" fmla="*/ 4242583 h 4291255"/>
              <a:gd name="connsiteX107" fmla="*/ 737705 w 3898347"/>
              <a:gd name="connsiteY107" fmla="*/ 4238891 h 4291255"/>
              <a:gd name="connsiteX108" fmla="*/ 627717 w 3898347"/>
              <a:gd name="connsiteY108" fmla="*/ 4207629 h 4291255"/>
              <a:gd name="connsiteX109" fmla="*/ 551044 w 3898347"/>
              <a:gd name="connsiteY109" fmla="*/ 4180627 h 4291255"/>
              <a:gd name="connsiteX110" fmla="*/ 508621 w 3898347"/>
              <a:gd name="connsiteY110" fmla="*/ 4176044 h 4291255"/>
              <a:gd name="connsiteX111" fmla="*/ 467082 w 3898347"/>
              <a:gd name="connsiteY111" fmla="*/ 4185616 h 4291255"/>
              <a:gd name="connsiteX112" fmla="*/ 437646 w 3898347"/>
              <a:gd name="connsiteY112" fmla="*/ 4212658 h 4291255"/>
              <a:gd name="connsiteX113" fmla="*/ 402271 w 3898347"/>
              <a:gd name="connsiteY113" fmla="*/ 4212774 h 4291255"/>
              <a:gd name="connsiteX114" fmla="*/ 391968 w 3898347"/>
              <a:gd name="connsiteY114" fmla="*/ 4187073 h 4291255"/>
              <a:gd name="connsiteX115" fmla="*/ 337154 w 3898347"/>
              <a:gd name="connsiteY115" fmla="*/ 4206136 h 4291255"/>
              <a:gd name="connsiteX116" fmla="*/ 298662 w 3898347"/>
              <a:gd name="connsiteY116" fmla="*/ 4211227 h 4291255"/>
              <a:gd name="connsiteX117" fmla="*/ 265740 w 3898347"/>
              <a:gd name="connsiteY117" fmla="*/ 4213623 h 4291255"/>
              <a:gd name="connsiteX118" fmla="*/ 176403 w 3898347"/>
              <a:gd name="connsiteY118" fmla="*/ 4227393 h 4291255"/>
              <a:gd name="connsiteX119" fmla="*/ 82528 w 3898347"/>
              <a:gd name="connsiteY119" fmla="*/ 4243774 h 4291255"/>
              <a:gd name="connsiteX120" fmla="*/ 19464 w 3898347"/>
              <a:gd name="connsiteY120" fmla="*/ 4256103 h 4291255"/>
              <a:gd name="connsiteX121" fmla="*/ 0 w 3898347"/>
              <a:gd name="connsiteY121" fmla="*/ 4221939 h 4291255"/>
              <a:gd name="connsiteX122" fmla="*/ 0 w 3898347"/>
              <a:gd name="connsiteY122" fmla="*/ 15850 h 4291255"/>
              <a:gd name="connsiteX123" fmla="*/ 3898347 w 3898347"/>
              <a:gd name="connsiteY123" fmla="*/ 0 h 429125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64215 w 3898347"/>
              <a:gd name="connsiteY81" fmla="*/ 419014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8105 w 3898347"/>
              <a:gd name="connsiteY109" fmla="*/ 4191218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25174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05326 w 3898347"/>
              <a:gd name="connsiteY89" fmla="*/ 4248391 h 4260845"/>
              <a:gd name="connsiteX90" fmla="*/ 1325174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25174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44675 w 3898347"/>
              <a:gd name="connsiteY78" fmla="*/ 4121515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25174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44675 w 3898347"/>
              <a:gd name="connsiteY78" fmla="*/ 4121515 h 4260845"/>
              <a:gd name="connsiteX79" fmla="*/ 1739945 w 3898347"/>
              <a:gd name="connsiteY79" fmla="*/ 4171795 h 4260845"/>
              <a:gd name="connsiteX80" fmla="*/ 1662065 w 3898347"/>
              <a:gd name="connsiteY80" fmla="*/ 4184630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25174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44675 w 3898347"/>
              <a:gd name="connsiteY78" fmla="*/ 4121515 h 4260845"/>
              <a:gd name="connsiteX79" fmla="*/ 1739945 w 3898347"/>
              <a:gd name="connsiteY79" fmla="*/ 4171795 h 4260845"/>
              <a:gd name="connsiteX80" fmla="*/ 1662065 w 3898347"/>
              <a:gd name="connsiteY80" fmla="*/ 4184630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44909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44675 w 3898347"/>
              <a:gd name="connsiteY78" fmla="*/ 4121515 h 4260845"/>
              <a:gd name="connsiteX79" fmla="*/ 1739945 w 3898347"/>
              <a:gd name="connsiteY79" fmla="*/ 4171795 h 4260845"/>
              <a:gd name="connsiteX80" fmla="*/ 1662065 w 3898347"/>
              <a:gd name="connsiteY80" fmla="*/ 4184630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44909 w 3898347"/>
              <a:gd name="connsiteY90" fmla="*/ 4237004 h 4260845"/>
              <a:gd name="connsiteX91" fmla="*/ 1298748 w 3898347"/>
              <a:gd name="connsiteY91" fmla="*/ 4241669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44675 w 3898347"/>
              <a:gd name="connsiteY78" fmla="*/ 4121515 h 4260845"/>
              <a:gd name="connsiteX79" fmla="*/ 1739945 w 3898347"/>
              <a:gd name="connsiteY79" fmla="*/ 4171795 h 4260845"/>
              <a:gd name="connsiteX80" fmla="*/ 1662065 w 3898347"/>
              <a:gd name="connsiteY80" fmla="*/ 4184630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44909 w 3898347"/>
              <a:gd name="connsiteY90" fmla="*/ 4237004 h 4260845"/>
              <a:gd name="connsiteX91" fmla="*/ 1298748 w 3898347"/>
              <a:gd name="connsiteY91" fmla="*/ 4241669 h 4260845"/>
              <a:gd name="connsiteX92" fmla="*/ 1251302 w 3898347"/>
              <a:gd name="connsiteY92" fmla="*/ 4232513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803816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4213 h 4256103"/>
              <a:gd name="connsiteX85" fmla="*/ 1488914 w 3898347"/>
              <a:gd name="connsiteY85" fmla="*/ 4241772 h 4256103"/>
              <a:gd name="connsiteX86" fmla="*/ 1488999 w 3898347"/>
              <a:gd name="connsiteY86" fmla="*/ 4251186 h 4256103"/>
              <a:gd name="connsiteX87" fmla="*/ 1475364 w 3898347"/>
              <a:gd name="connsiteY87" fmla="*/ 4248364 h 4256103"/>
              <a:gd name="connsiteX88" fmla="*/ 1444118 w 3898347"/>
              <a:gd name="connsiteY88" fmla="*/ 4246285 h 4256103"/>
              <a:gd name="connsiteX89" fmla="*/ 1405326 w 3898347"/>
              <a:gd name="connsiteY89" fmla="*/ 4248391 h 4256103"/>
              <a:gd name="connsiteX90" fmla="*/ 1344909 w 3898347"/>
              <a:gd name="connsiteY90" fmla="*/ 4237004 h 4256103"/>
              <a:gd name="connsiteX91" fmla="*/ 1298748 w 3898347"/>
              <a:gd name="connsiteY91" fmla="*/ 4241669 h 4256103"/>
              <a:gd name="connsiteX92" fmla="*/ 1251302 w 3898347"/>
              <a:gd name="connsiteY92" fmla="*/ 4232513 h 4256103"/>
              <a:gd name="connsiteX93" fmla="*/ 1216643 w 3898347"/>
              <a:gd name="connsiteY93" fmla="*/ 4229828 h 4256103"/>
              <a:gd name="connsiteX94" fmla="*/ 1214101 w 3898347"/>
              <a:gd name="connsiteY94" fmla="*/ 4231991 h 4256103"/>
              <a:gd name="connsiteX95" fmla="*/ 1203193 w 3898347"/>
              <a:gd name="connsiteY95" fmla="*/ 4232867 h 4256103"/>
              <a:gd name="connsiteX96" fmla="*/ 1201049 w 3898347"/>
              <a:gd name="connsiteY96" fmla="*/ 4242842 h 4256103"/>
              <a:gd name="connsiteX97" fmla="*/ 1185298 w 3898347"/>
              <a:gd name="connsiteY97" fmla="*/ 4251133 h 4256103"/>
              <a:gd name="connsiteX98" fmla="*/ 1164955 w 3898347"/>
              <a:gd name="connsiteY98" fmla="*/ 4250027 h 4256103"/>
              <a:gd name="connsiteX99" fmla="*/ 1067357 w 3898347"/>
              <a:gd name="connsiteY99" fmla="*/ 4233908 h 4256103"/>
              <a:gd name="connsiteX100" fmla="*/ 1009492 w 3898347"/>
              <a:gd name="connsiteY100" fmla="*/ 4230455 h 4256103"/>
              <a:gd name="connsiteX101" fmla="*/ 988345 w 3898347"/>
              <a:gd name="connsiteY101" fmla="*/ 4238880 h 4256103"/>
              <a:gd name="connsiteX102" fmla="*/ 958251 w 3898347"/>
              <a:gd name="connsiteY102" fmla="*/ 4244100 h 4256103"/>
              <a:gd name="connsiteX103" fmla="*/ 899207 w 3898347"/>
              <a:gd name="connsiteY103" fmla="*/ 4247688 h 4256103"/>
              <a:gd name="connsiteX104" fmla="*/ 837706 w 3898347"/>
              <a:gd name="connsiteY104" fmla="*/ 4245528 h 4256103"/>
              <a:gd name="connsiteX105" fmla="*/ 778474 w 3898347"/>
              <a:gd name="connsiteY105" fmla="*/ 4235526 h 4256103"/>
              <a:gd name="connsiteX106" fmla="*/ 774418 w 3898347"/>
              <a:gd name="connsiteY106" fmla="*/ 4242583 h 4256103"/>
              <a:gd name="connsiteX107" fmla="*/ 737705 w 3898347"/>
              <a:gd name="connsiteY107" fmla="*/ 4238891 h 4256103"/>
              <a:gd name="connsiteX108" fmla="*/ 641839 w 3898347"/>
              <a:gd name="connsiteY108" fmla="*/ 4211160 h 4256103"/>
              <a:gd name="connsiteX109" fmla="*/ 558105 w 3898347"/>
              <a:gd name="connsiteY109" fmla="*/ 4191218 h 4256103"/>
              <a:gd name="connsiteX110" fmla="*/ 515682 w 3898347"/>
              <a:gd name="connsiteY110" fmla="*/ 4193696 h 4256103"/>
              <a:gd name="connsiteX111" fmla="*/ 467082 w 3898347"/>
              <a:gd name="connsiteY111" fmla="*/ 4185616 h 4256103"/>
              <a:gd name="connsiteX112" fmla="*/ 437646 w 3898347"/>
              <a:gd name="connsiteY112" fmla="*/ 4212658 h 4256103"/>
              <a:gd name="connsiteX113" fmla="*/ 402271 w 3898347"/>
              <a:gd name="connsiteY113" fmla="*/ 4212774 h 4256103"/>
              <a:gd name="connsiteX114" fmla="*/ 384907 w 3898347"/>
              <a:gd name="connsiteY114" fmla="*/ 4201195 h 4256103"/>
              <a:gd name="connsiteX115" fmla="*/ 337154 w 3898347"/>
              <a:gd name="connsiteY115" fmla="*/ 4206136 h 4256103"/>
              <a:gd name="connsiteX116" fmla="*/ 298662 w 3898347"/>
              <a:gd name="connsiteY116" fmla="*/ 4211227 h 4256103"/>
              <a:gd name="connsiteX117" fmla="*/ 265740 w 3898347"/>
              <a:gd name="connsiteY117" fmla="*/ 4213623 h 4256103"/>
              <a:gd name="connsiteX118" fmla="*/ 176403 w 3898347"/>
              <a:gd name="connsiteY118" fmla="*/ 4227393 h 4256103"/>
              <a:gd name="connsiteX119" fmla="*/ 82528 w 3898347"/>
              <a:gd name="connsiteY119" fmla="*/ 4243774 h 4256103"/>
              <a:gd name="connsiteX120" fmla="*/ 19464 w 3898347"/>
              <a:gd name="connsiteY120" fmla="*/ 4256103 h 4256103"/>
              <a:gd name="connsiteX121" fmla="*/ 0 w 3898347"/>
              <a:gd name="connsiteY121" fmla="*/ 4221939 h 4256103"/>
              <a:gd name="connsiteX122" fmla="*/ 0 w 3898347"/>
              <a:gd name="connsiteY122" fmla="*/ 15850 h 4256103"/>
              <a:gd name="connsiteX123" fmla="*/ 3898347 w 3898347"/>
              <a:gd name="connsiteY123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803816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4213 h 4256103"/>
              <a:gd name="connsiteX85" fmla="*/ 1488914 w 3898347"/>
              <a:gd name="connsiteY85" fmla="*/ 4241772 h 4256103"/>
              <a:gd name="connsiteX86" fmla="*/ 1475364 w 3898347"/>
              <a:gd name="connsiteY86" fmla="*/ 4248364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803816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4213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803816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0924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803816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0924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777502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0924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16140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777502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0924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79157 w 3898347"/>
              <a:gd name="connsiteY2" fmla="*/ 3836240 h 4256103"/>
              <a:gd name="connsiteX3" fmla="*/ 3851953 w 3898347"/>
              <a:gd name="connsiteY3" fmla="*/ 3816140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777502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0924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</a:cxnLst>
            <a:rect l="l" t="t" r="r" b="b"/>
            <a:pathLst>
              <a:path w="3898347" h="4256103">
                <a:moveTo>
                  <a:pt x="3898347" y="0"/>
                </a:moveTo>
                <a:lnTo>
                  <a:pt x="3898347" y="3834445"/>
                </a:lnTo>
                <a:lnTo>
                  <a:pt x="3879157" y="3836240"/>
                </a:lnTo>
                <a:cubicBezTo>
                  <a:pt x="3885307" y="3798226"/>
                  <a:pt x="3856203" y="3861184"/>
                  <a:pt x="3851953" y="3816140"/>
                </a:cubicBezTo>
                <a:cubicBezTo>
                  <a:pt x="3846568" y="3817958"/>
                  <a:pt x="3841484" y="3807983"/>
                  <a:pt x="3836418" y="3811513"/>
                </a:cubicBezTo>
                <a:lnTo>
                  <a:pt x="3833758" y="3813341"/>
                </a:lnTo>
                <a:lnTo>
                  <a:pt x="3822673" y="3812913"/>
                </a:lnTo>
                <a:lnTo>
                  <a:pt x="3820104" y="3822466"/>
                </a:lnTo>
                <a:lnTo>
                  <a:pt x="3777502" y="3828757"/>
                </a:lnTo>
                <a:cubicBezTo>
                  <a:pt x="3762474" y="3827577"/>
                  <a:pt x="3742902" y="3817662"/>
                  <a:pt x="3729936" y="3815386"/>
                </a:cubicBezTo>
                <a:lnTo>
                  <a:pt x="3726018" y="3815100"/>
                </a:lnTo>
                <a:lnTo>
                  <a:pt x="3725413" y="3814615"/>
                </a:lnTo>
                <a:cubicBezTo>
                  <a:pt x="3721569" y="3812283"/>
                  <a:pt x="3717711" y="3810892"/>
                  <a:pt x="3713801" y="3811018"/>
                </a:cubicBezTo>
                <a:lnTo>
                  <a:pt x="3709087" y="3813195"/>
                </a:lnTo>
                <a:lnTo>
                  <a:pt x="3698038" y="3806182"/>
                </a:lnTo>
                <a:lnTo>
                  <a:pt x="3662227" y="3807761"/>
                </a:lnTo>
                <a:lnTo>
                  <a:pt x="3659872" y="3805524"/>
                </a:lnTo>
                <a:cubicBezTo>
                  <a:pt x="3654837" y="3800238"/>
                  <a:pt x="3649779" y="3795747"/>
                  <a:pt x="3643454" y="3794831"/>
                </a:cubicBezTo>
                <a:lnTo>
                  <a:pt x="3624789" y="3803185"/>
                </a:lnTo>
                <a:lnTo>
                  <a:pt x="3602327" y="3794616"/>
                </a:lnTo>
                <a:lnTo>
                  <a:pt x="3596645" y="3797108"/>
                </a:lnTo>
                <a:cubicBezTo>
                  <a:pt x="3586358" y="3794741"/>
                  <a:pt x="3572046" y="3779403"/>
                  <a:pt x="3574144" y="3795108"/>
                </a:cubicBezTo>
                <a:lnTo>
                  <a:pt x="3562310" y="3787534"/>
                </a:lnTo>
                <a:lnTo>
                  <a:pt x="3551635" y="3797705"/>
                </a:lnTo>
                <a:lnTo>
                  <a:pt x="3542668" y="3803283"/>
                </a:lnTo>
                <a:lnTo>
                  <a:pt x="3533033" y="3799071"/>
                </a:lnTo>
                <a:lnTo>
                  <a:pt x="3521726" y="3804691"/>
                </a:lnTo>
                <a:lnTo>
                  <a:pt x="3520080" y="3805210"/>
                </a:lnTo>
                <a:lnTo>
                  <a:pt x="3508491" y="3797398"/>
                </a:lnTo>
                <a:lnTo>
                  <a:pt x="3503787" y="3797787"/>
                </a:lnTo>
                <a:lnTo>
                  <a:pt x="3492165" y="3799887"/>
                </a:lnTo>
                <a:cubicBezTo>
                  <a:pt x="3486252" y="3801787"/>
                  <a:pt x="3479649" y="3804176"/>
                  <a:pt x="3472233" y="3805682"/>
                </a:cubicBezTo>
                <a:lnTo>
                  <a:pt x="3465921" y="3805814"/>
                </a:lnTo>
                <a:lnTo>
                  <a:pt x="3455541" y="3815505"/>
                </a:lnTo>
                <a:lnTo>
                  <a:pt x="3429027" y="3816906"/>
                </a:lnTo>
                <a:cubicBezTo>
                  <a:pt x="3408521" y="3817753"/>
                  <a:pt x="3388898" y="3819475"/>
                  <a:pt x="3369507" y="3825563"/>
                </a:cubicBezTo>
                <a:cubicBezTo>
                  <a:pt x="3353730" y="3819534"/>
                  <a:pt x="3338870" y="3818175"/>
                  <a:pt x="3324491" y="3832006"/>
                </a:cubicBezTo>
                <a:cubicBezTo>
                  <a:pt x="3281706" y="3833409"/>
                  <a:pt x="3271319" y="3817569"/>
                  <a:pt x="3244235" y="3834376"/>
                </a:cubicBezTo>
                <a:cubicBezTo>
                  <a:pt x="3236206" y="3826142"/>
                  <a:pt x="3230700" y="3821848"/>
                  <a:pt x="3226507" y="3820131"/>
                </a:cubicBezTo>
                <a:cubicBezTo>
                  <a:pt x="3213924" y="3814979"/>
                  <a:pt x="3213172" y="3833011"/>
                  <a:pt x="3191688" y="3837359"/>
                </a:cubicBezTo>
                <a:cubicBezTo>
                  <a:pt x="3168723" y="3844588"/>
                  <a:pt x="3175642" y="3846041"/>
                  <a:pt x="3153779" y="3848439"/>
                </a:cubicBezTo>
                <a:cubicBezTo>
                  <a:pt x="3136862" y="3851385"/>
                  <a:pt x="3115876" y="3855158"/>
                  <a:pt x="3090188" y="3855036"/>
                </a:cubicBezTo>
                <a:cubicBezTo>
                  <a:pt x="3066058" y="3880979"/>
                  <a:pt x="3059981" y="3849823"/>
                  <a:pt x="3031422" y="3858298"/>
                </a:cubicBezTo>
                <a:cubicBezTo>
                  <a:pt x="3017157" y="3868236"/>
                  <a:pt x="3007595" y="3870098"/>
                  <a:pt x="2996288" y="3860020"/>
                </a:cubicBezTo>
                <a:cubicBezTo>
                  <a:pt x="2930242" y="3908295"/>
                  <a:pt x="2959927" y="3862932"/>
                  <a:pt x="2901661" y="3882243"/>
                </a:cubicBezTo>
                <a:cubicBezTo>
                  <a:pt x="2863654" y="3897291"/>
                  <a:pt x="2822551" y="3908676"/>
                  <a:pt x="2782141" y="3932983"/>
                </a:cubicBezTo>
                <a:lnTo>
                  <a:pt x="2749597" y="3956746"/>
                </a:lnTo>
                <a:lnTo>
                  <a:pt x="2730493" y="3955236"/>
                </a:lnTo>
                <a:lnTo>
                  <a:pt x="2707507" y="3947771"/>
                </a:lnTo>
                <a:lnTo>
                  <a:pt x="2701937" y="3950565"/>
                </a:lnTo>
                <a:cubicBezTo>
                  <a:pt x="2691594" y="3948746"/>
                  <a:pt x="2676749" y="3934159"/>
                  <a:pt x="2679435" y="3949768"/>
                </a:cubicBezTo>
                <a:lnTo>
                  <a:pt x="2667352" y="3942821"/>
                </a:lnTo>
                <a:lnTo>
                  <a:pt x="2657096" y="3953571"/>
                </a:lnTo>
                <a:cubicBezTo>
                  <a:pt x="2656117" y="3956261"/>
                  <a:pt x="2655464" y="3959177"/>
                  <a:pt x="2655161" y="3962216"/>
                </a:cubicBezTo>
                <a:lnTo>
                  <a:pt x="2638604" y="3955936"/>
                </a:lnTo>
                <a:lnTo>
                  <a:pt x="2626185" y="3962937"/>
                </a:lnTo>
                <a:lnTo>
                  <a:pt x="2614077" y="3955576"/>
                </a:lnTo>
                <a:lnTo>
                  <a:pt x="2609403" y="3956215"/>
                </a:lnTo>
                <a:lnTo>
                  <a:pt x="2597896" y="3958939"/>
                </a:lnTo>
                <a:cubicBezTo>
                  <a:pt x="2592077" y="3961159"/>
                  <a:pt x="2585584" y="3963907"/>
                  <a:pt x="2578251" y="3965812"/>
                </a:cubicBezTo>
                <a:lnTo>
                  <a:pt x="2571961" y="3966278"/>
                </a:lnTo>
                <a:lnTo>
                  <a:pt x="2559399" y="3979193"/>
                </a:lnTo>
                <a:cubicBezTo>
                  <a:pt x="2550305" y="3989010"/>
                  <a:pt x="2543019" y="3995469"/>
                  <a:pt x="2533560" y="3988160"/>
                </a:cubicBezTo>
                <a:cubicBezTo>
                  <a:pt x="2526682" y="3994363"/>
                  <a:pt x="2521563" y="4007257"/>
                  <a:pt x="2515299" y="4016867"/>
                </a:cubicBezTo>
                <a:lnTo>
                  <a:pt x="2513423" y="4018759"/>
                </a:lnTo>
                <a:lnTo>
                  <a:pt x="2482991" y="4012935"/>
                </a:lnTo>
                <a:cubicBezTo>
                  <a:pt x="2469558" y="4010479"/>
                  <a:pt x="2456714" y="4010658"/>
                  <a:pt x="2446940" y="4021172"/>
                </a:cubicBezTo>
                <a:cubicBezTo>
                  <a:pt x="2445490" y="4004762"/>
                  <a:pt x="2418263" y="4035043"/>
                  <a:pt x="2404883" y="4024808"/>
                </a:cubicBezTo>
                <a:cubicBezTo>
                  <a:pt x="2395527" y="4015768"/>
                  <a:pt x="2385089" y="4022846"/>
                  <a:pt x="2373894" y="4023827"/>
                </a:cubicBezTo>
                <a:cubicBezTo>
                  <a:pt x="2360273" y="4016866"/>
                  <a:pt x="2310801" y="4031114"/>
                  <a:pt x="2297080" y="4040841"/>
                </a:cubicBezTo>
                <a:cubicBezTo>
                  <a:pt x="2262890" y="4074342"/>
                  <a:pt x="2198735" y="4051487"/>
                  <a:pt x="2170615" y="4077196"/>
                </a:cubicBezTo>
                <a:cubicBezTo>
                  <a:pt x="2161158" y="4081087"/>
                  <a:pt x="2152190" y="4082780"/>
                  <a:pt x="2143580" y="4083102"/>
                </a:cubicBezTo>
                <a:lnTo>
                  <a:pt x="2119893" y="4080874"/>
                </a:lnTo>
                <a:lnTo>
                  <a:pt x="2114008" y="4073996"/>
                </a:lnTo>
                <a:lnTo>
                  <a:pt x="2099067" y="4076068"/>
                </a:lnTo>
                <a:lnTo>
                  <a:pt x="2095000" y="4075096"/>
                </a:lnTo>
                <a:cubicBezTo>
                  <a:pt x="2087230" y="4073204"/>
                  <a:pt x="2079536" y="4071577"/>
                  <a:pt x="2071767" y="4071044"/>
                </a:cubicBezTo>
                <a:cubicBezTo>
                  <a:pt x="2077287" y="4106066"/>
                  <a:pt x="2006612" y="4072253"/>
                  <a:pt x="2024486" y="4100276"/>
                </a:cubicBezTo>
                <a:cubicBezTo>
                  <a:pt x="1982770" y="4103418"/>
                  <a:pt x="1990990" y="4145711"/>
                  <a:pt x="1944675" y="4121515"/>
                </a:cubicBezTo>
                <a:cubicBezTo>
                  <a:pt x="1876432" y="4151801"/>
                  <a:pt x="1796287" y="4126915"/>
                  <a:pt x="1739945" y="4171795"/>
                </a:cubicBezTo>
                <a:cubicBezTo>
                  <a:pt x="1680970" y="4182234"/>
                  <a:pt x="1693119" y="4173922"/>
                  <a:pt x="1662065" y="4184630"/>
                </a:cubicBezTo>
                <a:cubicBezTo>
                  <a:pt x="1658816" y="4205398"/>
                  <a:pt x="1624608" y="4174561"/>
                  <a:pt x="1595989" y="4193679"/>
                </a:cubicBezTo>
                <a:lnTo>
                  <a:pt x="1559231" y="4195932"/>
                </a:lnTo>
                <a:lnTo>
                  <a:pt x="1537197" y="4209468"/>
                </a:lnTo>
                <a:cubicBezTo>
                  <a:pt x="1524267" y="4212789"/>
                  <a:pt x="1508603" y="4203060"/>
                  <a:pt x="1508787" y="4230924"/>
                </a:cubicBezTo>
                <a:cubicBezTo>
                  <a:pt x="1500688" y="4227785"/>
                  <a:pt x="1493126" y="4234837"/>
                  <a:pt x="1488914" y="4241772"/>
                </a:cubicBezTo>
                <a:cubicBezTo>
                  <a:pt x="1483344" y="4244130"/>
                  <a:pt x="1472963" y="4244323"/>
                  <a:pt x="1465497" y="4245075"/>
                </a:cubicBezTo>
                <a:lnTo>
                  <a:pt x="1444118" y="4246285"/>
                </a:lnTo>
                <a:lnTo>
                  <a:pt x="1405326" y="4248391"/>
                </a:lnTo>
                <a:cubicBezTo>
                  <a:pt x="1362233" y="4238681"/>
                  <a:pt x="1386645" y="4253541"/>
                  <a:pt x="1344909" y="4237004"/>
                </a:cubicBezTo>
                <a:cubicBezTo>
                  <a:pt x="1319660" y="4278048"/>
                  <a:pt x="1328465" y="4235908"/>
                  <a:pt x="1298748" y="4241669"/>
                </a:cubicBezTo>
                <a:cubicBezTo>
                  <a:pt x="1303263" y="4202446"/>
                  <a:pt x="1257287" y="4277634"/>
                  <a:pt x="1251302" y="4232513"/>
                </a:cubicBezTo>
                <a:cubicBezTo>
                  <a:pt x="1246083" y="4234987"/>
                  <a:pt x="1221483" y="4225653"/>
                  <a:pt x="1216643" y="4229828"/>
                </a:cubicBezTo>
                <a:lnTo>
                  <a:pt x="1214101" y="4231991"/>
                </a:lnTo>
                <a:lnTo>
                  <a:pt x="1203193" y="4232867"/>
                </a:lnTo>
                <a:lnTo>
                  <a:pt x="1201049" y="4242842"/>
                </a:lnTo>
                <a:lnTo>
                  <a:pt x="1185298" y="4251133"/>
                </a:lnTo>
                <a:cubicBezTo>
                  <a:pt x="1179255" y="4252733"/>
                  <a:pt x="1172580" y="4252698"/>
                  <a:pt x="1164955" y="4250027"/>
                </a:cubicBezTo>
                <a:cubicBezTo>
                  <a:pt x="1138322" y="4224376"/>
                  <a:pt x="1100363" y="4267890"/>
                  <a:pt x="1067357" y="4233908"/>
                </a:cubicBezTo>
                <a:cubicBezTo>
                  <a:pt x="1055150" y="4224918"/>
                  <a:pt x="1016960" y="4218576"/>
                  <a:pt x="1009492" y="4230455"/>
                </a:cubicBezTo>
                <a:cubicBezTo>
                  <a:pt x="1001480" y="4231829"/>
                  <a:pt x="992281" y="4225396"/>
                  <a:pt x="988345" y="4238880"/>
                </a:cubicBezTo>
                <a:cubicBezTo>
                  <a:pt x="981958" y="4254801"/>
                  <a:pt x="954663" y="4223227"/>
                  <a:pt x="958251" y="4244100"/>
                </a:cubicBezTo>
                <a:cubicBezTo>
                  <a:pt x="938858" y="4222336"/>
                  <a:pt x="915951" y="4241975"/>
                  <a:pt x="899207" y="4247688"/>
                </a:cubicBezTo>
                <a:cubicBezTo>
                  <a:pt x="884002" y="4226854"/>
                  <a:pt x="873981" y="4247833"/>
                  <a:pt x="837706" y="4245528"/>
                </a:cubicBezTo>
                <a:cubicBezTo>
                  <a:pt x="821001" y="4221598"/>
                  <a:pt x="809746" y="4268977"/>
                  <a:pt x="778474" y="4235526"/>
                </a:cubicBezTo>
                <a:cubicBezTo>
                  <a:pt x="777421" y="4238161"/>
                  <a:pt x="776057" y="4240538"/>
                  <a:pt x="774418" y="4242583"/>
                </a:cubicBezTo>
                <a:cubicBezTo>
                  <a:pt x="764902" y="4254463"/>
                  <a:pt x="748468" y="4252810"/>
                  <a:pt x="737705" y="4238891"/>
                </a:cubicBezTo>
                <a:cubicBezTo>
                  <a:pt x="688302" y="4193107"/>
                  <a:pt x="682485" y="4224501"/>
                  <a:pt x="641839" y="4211160"/>
                </a:cubicBezTo>
                <a:cubicBezTo>
                  <a:pt x="596156" y="4200529"/>
                  <a:pt x="617273" y="4236299"/>
                  <a:pt x="558105" y="4191218"/>
                </a:cubicBezTo>
                <a:cubicBezTo>
                  <a:pt x="553107" y="4206459"/>
                  <a:pt x="528323" y="4202818"/>
                  <a:pt x="515682" y="4193696"/>
                </a:cubicBezTo>
                <a:cubicBezTo>
                  <a:pt x="493567" y="4189726"/>
                  <a:pt x="491022" y="4212483"/>
                  <a:pt x="467082" y="4185616"/>
                </a:cubicBezTo>
                <a:cubicBezTo>
                  <a:pt x="472585" y="4207692"/>
                  <a:pt x="425896" y="4188982"/>
                  <a:pt x="437646" y="4212658"/>
                </a:cubicBezTo>
                <a:cubicBezTo>
                  <a:pt x="424682" y="4230622"/>
                  <a:pt x="415313" y="4197369"/>
                  <a:pt x="402271" y="4212774"/>
                </a:cubicBezTo>
                <a:cubicBezTo>
                  <a:pt x="386486" y="4214846"/>
                  <a:pt x="402806" y="4204907"/>
                  <a:pt x="384907" y="4201195"/>
                </a:cubicBezTo>
                <a:cubicBezTo>
                  <a:pt x="363484" y="4200591"/>
                  <a:pt x="360732" y="4185695"/>
                  <a:pt x="337154" y="4206136"/>
                </a:cubicBezTo>
                <a:cubicBezTo>
                  <a:pt x="313728" y="4191390"/>
                  <a:pt x="328632" y="4203044"/>
                  <a:pt x="298662" y="4211227"/>
                </a:cubicBezTo>
                <a:cubicBezTo>
                  <a:pt x="284852" y="4197257"/>
                  <a:pt x="274958" y="4202411"/>
                  <a:pt x="265740" y="4213623"/>
                </a:cubicBezTo>
                <a:cubicBezTo>
                  <a:pt x="235520" y="4207388"/>
                  <a:pt x="209548" y="4223241"/>
                  <a:pt x="176403" y="4227393"/>
                </a:cubicBezTo>
                <a:cubicBezTo>
                  <a:pt x="138304" y="4239982"/>
                  <a:pt x="110954" y="4232182"/>
                  <a:pt x="82528" y="4243774"/>
                </a:cubicBezTo>
                <a:cubicBezTo>
                  <a:pt x="48751" y="4221865"/>
                  <a:pt x="39523" y="4251971"/>
                  <a:pt x="19464" y="4256103"/>
                </a:cubicBezTo>
                <a:lnTo>
                  <a:pt x="0" y="4221939"/>
                </a:lnTo>
                <a:lnTo>
                  <a:pt x="0" y="15850"/>
                </a:lnTo>
                <a:lnTo>
                  <a:pt x="3898347" y="0"/>
                </a:lnTo>
                <a:close/>
              </a:path>
            </a:pathLst>
          </a:custGeom>
          <a:ln>
            <a:noFill/>
          </a:ln>
          <a:effectLst>
            <a:outerShdw blurRad="25400" dist="12700" dir="3000000" algn="tl" rotWithShape="0">
              <a:prstClr val="black">
                <a:alpha val="27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24" name="Freeform: Shape 23">
            <a:extLst>
              <a:ext uri="{FF2B5EF4-FFF2-40B4-BE49-F238E27FC236}">
                <a16:creationId xmlns:a16="http://schemas.microsoft.com/office/drawing/2014/main" id="{58D2EC0A-5E54-424F-BE02-26DFFEBD6F9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433232" y="727064"/>
            <a:ext cx="3898347" cy="4256103"/>
          </a:xfrm>
          <a:custGeom>
            <a:avLst/>
            <a:gdLst>
              <a:gd name="connsiteX0" fmla="*/ 3898347 w 3898347"/>
              <a:gd name="connsiteY0" fmla="*/ 0 h 4299085"/>
              <a:gd name="connsiteX1" fmla="*/ 3898347 w 3898347"/>
              <a:gd name="connsiteY1" fmla="*/ 3834445 h 4299085"/>
              <a:gd name="connsiteX2" fmla="*/ 3892314 w 3898347"/>
              <a:gd name="connsiteY2" fmla="*/ 3832951 h 4299085"/>
              <a:gd name="connsiteX3" fmla="*/ 3851953 w 3898347"/>
              <a:gd name="connsiteY3" fmla="*/ 3802983 h 4299085"/>
              <a:gd name="connsiteX4" fmla="*/ 3836418 w 3898347"/>
              <a:gd name="connsiteY4" fmla="*/ 3811513 h 4299085"/>
              <a:gd name="connsiteX5" fmla="*/ 3833758 w 3898347"/>
              <a:gd name="connsiteY5" fmla="*/ 3813341 h 4299085"/>
              <a:gd name="connsiteX6" fmla="*/ 3822673 w 3898347"/>
              <a:gd name="connsiteY6" fmla="*/ 3812913 h 4299085"/>
              <a:gd name="connsiteX7" fmla="*/ 3820104 w 3898347"/>
              <a:gd name="connsiteY7" fmla="*/ 3822466 h 4299085"/>
              <a:gd name="connsiteX8" fmla="*/ 3803816 w 3898347"/>
              <a:gd name="connsiteY8" fmla="*/ 3828757 h 4299085"/>
              <a:gd name="connsiteX9" fmla="*/ 3783259 w 3898347"/>
              <a:gd name="connsiteY9" fmla="*/ 3825276 h 4299085"/>
              <a:gd name="connsiteX10" fmla="*/ 3729936 w 3898347"/>
              <a:gd name="connsiteY10" fmla="*/ 3815386 h 4299085"/>
              <a:gd name="connsiteX11" fmla="*/ 3726018 w 3898347"/>
              <a:gd name="connsiteY11" fmla="*/ 3815100 h 4299085"/>
              <a:gd name="connsiteX12" fmla="*/ 3725413 w 3898347"/>
              <a:gd name="connsiteY12" fmla="*/ 3814615 h 4299085"/>
              <a:gd name="connsiteX13" fmla="*/ 3713801 w 3898347"/>
              <a:gd name="connsiteY13" fmla="*/ 3811018 h 4299085"/>
              <a:gd name="connsiteX14" fmla="*/ 3709087 w 3898347"/>
              <a:gd name="connsiteY14" fmla="*/ 3813195 h 4299085"/>
              <a:gd name="connsiteX15" fmla="*/ 3698038 w 3898347"/>
              <a:gd name="connsiteY15" fmla="*/ 3806182 h 4299085"/>
              <a:gd name="connsiteX16" fmla="*/ 3662227 w 3898347"/>
              <a:gd name="connsiteY16" fmla="*/ 3807761 h 4299085"/>
              <a:gd name="connsiteX17" fmla="*/ 3659872 w 3898347"/>
              <a:gd name="connsiteY17" fmla="*/ 3805524 h 4299085"/>
              <a:gd name="connsiteX18" fmla="*/ 3643454 w 3898347"/>
              <a:gd name="connsiteY18" fmla="*/ 3794831 h 4299085"/>
              <a:gd name="connsiteX19" fmla="*/ 3624789 w 3898347"/>
              <a:gd name="connsiteY19" fmla="*/ 3803185 h 4299085"/>
              <a:gd name="connsiteX20" fmla="*/ 3602327 w 3898347"/>
              <a:gd name="connsiteY20" fmla="*/ 3794616 h 4299085"/>
              <a:gd name="connsiteX21" fmla="*/ 3596645 w 3898347"/>
              <a:gd name="connsiteY21" fmla="*/ 3797108 h 4299085"/>
              <a:gd name="connsiteX22" fmla="*/ 3574144 w 3898347"/>
              <a:gd name="connsiteY22" fmla="*/ 3795108 h 4299085"/>
              <a:gd name="connsiteX23" fmla="*/ 3562310 w 3898347"/>
              <a:gd name="connsiteY23" fmla="*/ 3787534 h 4299085"/>
              <a:gd name="connsiteX24" fmla="*/ 3551635 w 3898347"/>
              <a:gd name="connsiteY24" fmla="*/ 3797705 h 4299085"/>
              <a:gd name="connsiteX25" fmla="*/ 3550175 w 3898347"/>
              <a:gd name="connsiteY25" fmla="*/ 3803199 h 4299085"/>
              <a:gd name="connsiteX26" fmla="*/ 3542668 w 3898347"/>
              <a:gd name="connsiteY26" fmla="*/ 3803283 h 4299085"/>
              <a:gd name="connsiteX27" fmla="*/ 3533033 w 3898347"/>
              <a:gd name="connsiteY27" fmla="*/ 3799071 h 4299085"/>
              <a:gd name="connsiteX28" fmla="*/ 3521726 w 3898347"/>
              <a:gd name="connsiteY28" fmla="*/ 3804691 h 4299085"/>
              <a:gd name="connsiteX29" fmla="*/ 3520080 w 3898347"/>
              <a:gd name="connsiteY29" fmla="*/ 3805210 h 4299085"/>
              <a:gd name="connsiteX30" fmla="*/ 3508491 w 3898347"/>
              <a:gd name="connsiteY30" fmla="*/ 3797398 h 4299085"/>
              <a:gd name="connsiteX31" fmla="*/ 3503787 w 3898347"/>
              <a:gd name="connsiteY31" fmla="*/ 3797787 h 4299085"/>
              <a:gd name="connsiteX32" fmla="*/ 3492165 w 3898347"/>
              <a:gd name="connsiteY32" fmla="*/ 3799887 h 4299085"/>
              <a:gd name="connsiteX33" fmla="*/ 3472233 w 3898347"/>
              <a:gd name="connsiteY33" fmla="*/ 3805682 h 4299085"/>
              <a:gd name="connsiteX34" fmla="*/ 3465921 w 3898347"/>
              <a:gd name="connsiteY34" fmla="*/ 3805814 h 4299085"/>
              <a:gd name="connsiteX35" fmla="*/ 3455541 w 3898347"/>
              <a:gd name="connsiteY35" fmla="*/ 3815505 h 4299085"/>
              <a:gd name="connsiteX36" fmla="*/ 3429027 w 3898347"/>
              <a:gd name="connsiteY36" fmla="*/ 3816906 h 4299085"/>
              <a:gd name="connsiteX37" fmla="*/ 3369507 w 3898347"/>
              <a:gd name="connsiteY37" fmla="*/ 3825563 h 4299085"/>
              <a:gd name="connsiteX38" fmla="*/ 3324491 w 3898347"/>
              <a:gd name="connsiteY38" fmla="*/ 3832006 h 4299085"/>
              <a:gd name="connsiteX39" fmla="*/ 3244235 w 3898347"/>
              <a:gd name="connsiteY39" fmla="*/ 3834376 h 4299085"/>
              <a:gd name="connsiteX40" fmla="*/ 3226507 w 3898347"/>
              <a:gd name="connsiteY40" fmla="*/ 3820131 h 4299085"/>
              <a:gd name="connsiteX41" fmla="*/ 3191688 w 3898347"/>
              <a:gd name="connsiteY41" fmla="*/ 3837359 h 4299085"/>
              <a:gd name="connsiteX42" fmla="*/ 3185553 w 3898347"/>
              <a:gd name="connsiteY42" fmla="*/ 3859030 h 4299085"/>
              <a:gd name="connsiteX43" fmla="*/ 3137926 w 3898347"/>
              <a:gd name="connsiteY43" fmla="*/ 3867782 h 4299085"/>
              <a:gd name="connsiteX44" fmla="*/ 3090188 w 3898347"/>
              <a:gd name="connsiteY44" fmla="*/ 3855036 h 4299085"/>
              <a:gd name="connsiteX45" fmla="*/ 3031422 w 3898347"/>
              <a:gd name="connsiteY45" fmla="*/ 3858298 h 4299085"/>
              <a:gd name="connsiteX46" fmla="*/ 2996288 w 3898347"/>
              <a:gd name="connsiteY46" fmla="*/ 3860020 h 4299085"/>
              <a:gd name="connsiteX47" fmla="*/ 2901661 w 3898347"/>
              <a:gd name="connsiteY47" fmla="*/ 3882243 h 4299085"/>
              <a:gd name="connsiteX48" fmla="*/ 2782141 w 3898347"/>
              <a:gd name="connsiteY48" fmla="*/ 3932983 h 4299085"/>
              <a:gd name="connsiteX49" fmla="*/ 2749597 w 3898347"/>
              <a:gd name="connsiteY49" fmla="*/ 3956746 h 4299085"/>
              <a:gd name="connsiteX50" fmla="*/ 2730493 w 3898347"/>
              <a:gd name="connsiteY50" fmla="*/ 3955236 h 4299085"/>
              <a:gd name="connsiteX51" fmla="*/ 2707507 w 3898347"/>
              <a:gd name="connsiteY51" fmla="*/ 3947771 h 4299085"/>
              <a:gd name="connsiteX52" fmla="*/ 2701937 w 3898347"/>
              <a:gd name="connsiteY52" fmla="*/ 3950565 h 4299085"/>
              <a:gd name="connsiteX53" fmla="*/ 2679435 w 3898347"/>
              <a:gd name="connsiteY53" fmla="*/ 3949768 h 4299085"/>
              <a:gd name="connsiteX54" fmla="*/ 2667352 w 3898347"/>
              <a:gd name="connsiteY54" fmla="*/ 3942821 h 4299085"/>
              <a:gd name="connsiteX55" fmla="*/ 2657096 w 3898347"/>
              <a:gd name="connsiteY55" fmla="*/ 3953571 h 4299085"/>
              <a:gd name="connsiteX56" fmla="*/ 2655161 w 3898347"/>
              <a:gd name="connsiteY56" fmla="*/ 3962216 h 4299085"/>
              <a:gd name="connsiteX57" fmla="*/ 2638604 w 3898347"/>
              <a:gd name="connsiteY57" fmla="*/ 3955936 h 4299085"/>
              <a:gd name="connsiteX58" fmla="*/ 2626185 w 3898347"/>
              <a:gd name="connsiteY58" fmla="*/ 3962937 h 4299085"/>
              <a:gd name="connsiteX59" fmla="*/ 2614077 w 3898347"/>
              <a:gd name="connsiteY59" fmla="*/ 3955576 h 4299085"/>
              <a:gd name="connsiteX60" fmla="*/ 2609403 w 3898347"/>
              <a:gd name="connsiteY60" fmla="*/ 3956215 h 4299085"/>
              <a:gd name="connsiteX61" fmla="*/ 2597896 w 3898347"/>
              <a:gd name="connsiteY61" fmla="*/ 3958939 h 4299085"/>
              <a:gd name="connsiteX62" fmla="*/ 2578251 w 3898347"/>
              <a:gd name="connsiteY62" fmla="*/ 3965812 h 4299085"/>
              <a:gd name="connsiteX63" fmla="*/ 2571961 w 3898347"/>
              <a:gd name="connsiteY63" fmla="*/ 3966278 h 4299085"/>
              <a:gd name="connsiteX64" fmla="*/ 2559399 w 3898347"/>
              <a:gd name="connsiteY64" fmla="*/ 3979193 h 4299085"/>
              <a:gd name="connsiteX65" fmla="*/ 2533560 w 3898347"/>
              <a:gd name="connsiteY65" fmla="*/ 3988160 h 4299085"/>
              <a:gd name="connsiteX66" fmla="*/ 2515299 w 3898347"/>
              <a:gd name="connsiteY66" fmla="*/ 4016867 h 4299085"/>
              <a:gd name="connsiteX67" fmla="*/ 2513423 w 3898347"/>
              <a:gd name="connsiteY67" fmla="*/ 4018759 h 4299085"/>
              <a:gd name="connsiteX68" fmla="*/ 2482991 w 3898347"/>
              <a:gd name="connsiteY68" fmla="*/ 4012935 h 4299085"/>
              <a:gd name="connsiteX69" fmla="*/ 2446940 w 3898347"/>
              <a:gd name="connsiteY69" fmla="*/ 4021172 h 4299085"/>
              <a:gd name="connsiteX70" fmla="*/ 2404883 w 3898347"/>
              <a:gd name="connsiteY70" fmla="*/ 4024808 h 4299085"/>
              <a:gd name="connsiteX71" fmla="*/ 2373894 w 3898347"/>
              <a:gd name="connsiteY71" fmla="*/ 4023827 h 4299085"/>
              <a:gd name="connsiteX72" fmla="*/ 2297080 w 3898347"/>
              <a:gd name="connsiteY72" fmla="*/ 4040841 h 4299085"/>
              <a:gd name="connsiteX73" fmla="*/ 2170615 w 3898347"/>
              <a:gd name="connsiteY73" fmla="*/ 4077196 h 4299085"/>
              <a:gd name="connsiteX74" fmla="*/ 2143580 w 3898347"/>
              <a:gd name="connsiteY74" fmla="*/ 4083102 h 4299085"/>
              <a:gd name="connsiteX75" fmla="*/ 2119893 w 3898347"/>
              <a:gd name="connsiteY75" fmla="*/ 4080874 h 4299085"/>
              <a:gd name="connsiteX76" fmla="*/ 2114008 w 3898347"/>
              <a:gd name="connsiteY76" fmla="*/ 4073996 h 4299085"/>
              <a:gd name="connsiteX77" fmla="*/ 2099067 w 3898347"/>
              <a:gd name="connsiteY77" fmla="*/ 4076068 h 4299085"/>
              <a:gd name="connsiteX78" fmla="*/ 2095000 w 3898347"/>
              <a:gd name="connsiteY78" fmla="*/ 4075096 h 4299085"/>
              <a:gd name="connsiteX79" fmla="*/ 2071767 w 3898347"/>
              <a:gd name="connsiteY79" fmla="*/ 4071044 h 4299085"/>
              <a:gd name="connsiteX80" fmla="*/ 2024486 w 3898347"/>
              <a:gd name="connsiteY80" fmla="*/ 4100276 h 4299085"/>
              <a:gd name="connsiteX81" fmla="*/ 1964411 w 3898347"/>
              <a:gd name="connsiteY81" fmla="*/ 4105069 h 4299085"/>
              <a:gd name="connsiteX82" fmla="*/ 1739945 w 3898347"/>
              <a:gd name="connsiteY82" fmla="*/ 4171795 h 4299085"/>
              <a:gd name="connsiteX83" fmla="*/ 1610556 w 3898347"/>
              <a:gd name="connsiteY83" fmla="*/ 4167701 h 4299085"/>
              <a:gd name="connsiteX84" fmla="*/ 1553623 w 3898347"/>
              <a:gd name="connsiteY84" fmla="*/ 4236045 h 4299085"/>
              <a:gd name="connsiteX85" fmla="*/ 1548640 w 3898347"/>
              <a:gd name="connsiteY85" fmla="*/ 4238297 h 4299085"/>
              <a:gd name="connsiteX86" fmla="*/ 1530136 w 3898347"/>
              <a:gd name="connsiteY86" fmla="*/ 4227121 h 4299085"/>
              <a:gd name="connsiteX87" fmla="*/ 1508787 w 3898347"/>
              <a:gd name="connsiteY87" fmla="*/ 4234213 h 4299085"/>
              <a:gd name="connsiteX88" fmla="*/ 1488914 w 3898347"/>
              <a:gd name="connsiteY88" fmla="*/ 4241772 h 4299085"/>
              <a:gd name="connsiteX89" fmla="*/ 1488999 w 3898347"/>
              <a:gd name="connsiteY89" fmla="*/ 4251186 h 4299085"/>
              <a:gd name="connsiteX90" fmla="*/ 1475364 w 3898347"/>
              <a:gd name="connsiteY90" fmla="*/ 4248364 h 4299085"/>
              <a:gd name="connsiteX91" fmla="*/ 1457275 w 3898347"/>
              <a:gd name="connsiteY91" fmla="*/ 4252863 h 4299085"/>
              <a:gd name="connsiteX92" fmla="*/ 1448085 w 3898347"/>
              <a:gd name="connsiteY92" fmla="*/ 4248391 h 4299085"/>
              <a:gd name="connsiteX93" fmla="*/ 1315306 w 3898347"/>
              <a:gd name="connsiteY93" fmla="*/ 4237004 h 4299085"/>
              <a:gd name="connsiteX94" fmla="*/ 1272434 w 3898347"/>
              <a:gd name="connsiteY94" fmla="*/ 4244958 h 4299085"/>
              <a:gd name="connsiteX95" fmla="*/ 1231567 w 3898347"/>
              <a:gd name="connsiteY95" fmla="*/ 4219356 h 4299085"/>
              <a:gd name="connsiteX96" fmla="*/ 1216643 w 3898347"/>
              <a:gd name="connsiteY96" fmla="*/ 4229828 h 4299085"/>
              <a:gd name="connsiteX97" fmla="*/ 1214101 w 3898347"/>
              <a:gd name="connsiteY97" fmla="*/ 4231991 h 4299085"/>
              <a:gd name="connsiteX98" fmla="*/ 1203193 w 3898347"/>
              <a:gd name="connsiteY98" fmla="*/ 4232867 h 4299085"/>
              <a:gd name="connsiteX99" fmla="*/ 1201049 w 3898347"/>
              <a:gd name="connsiteY99" fmla="*/ 4242842 h 4299085"/>
              <a:gd name="connsiteX100" fmla="*/ 1185298 w 3898347"/>
              <a:gd name="connsiteY100" fmla="*/ 4251133 h 4299085"/>
              <a:gd name="connsiteX101" fmla="*/ 1164955 w 3898347"/>
              <a:gd name="connsiteY101" fmla="*/ 4250027 h 4299085"/>
              <a:gd name="connsiteX102" fmla="*/ 1067357 w 3898347"/>
              <a:gd name="connsiteY102" fmla="*/ 4233908 h 4299085"/>
              <a:gd name="connsiteX103" fmla="*/ 1009492 w 3898347"/>
              <a:gd name="connsiteY103" fmla="*/ 4230455 h 4299085"/>
              <a:gd name="connsiteX104" fmla="*/ 988345 w 3898347"/>
              <a:gd name="connsiteY104" fmla="*/ 4238880 h 4299085"/>
              <a:gd name="connsiteX105" fmla="*/ 958251 w 3898347"/>
              <a:gd name="connsiteY105" fmla="*/ 4244100 h 4299085"/>
              <a:gd name="connsiteX106" fmla="*/ 905785 w 3898347"/>
              <a:gd name="connsiteY106" fmla="*/ 4260845 h 4299085"/>
              <a:gd name="connsiteX107" fmla="*/ 834176 w 3898347"/>
              <a:gd name="connsiteY107" fmla="*/ 4270241 h 4299085"/>
              <a:gd name="connsiteX108" fmla="*/ 778474 w 3898347"/>
              <a:gd name="connsiteY108" fmla="*/ 4235526 h 4299085"/>
              <a:gd name="connsiteX109" fmla="*/ 774418 w 3898347"/>
              <a:gd name="connsiteY109" fmla="*/ 4242583 h 4299085"/>
              <a:gd name="connsiteX110" fmla="*/ 737705 w 3898347"/>
              <a:gd name="connsiteY110" fmla="*/ 4238891 h 4299085"/>
              <a:gd name="connsiteX111" fmla="*/ 605027 w 3898347"/>
              <a:gd name="connsiteY111" fmla="*/ 4175863 h 4299085"/>
              <a:gd name="connsiteX112" fmla="*/ 533391 w 3898347"/>
              <a:gd name="connsiteY112" fmla="*/ 4170035 h 4299085"/>
              <a:gd name="connsiteX113" fmla="*/ 508621 w 3898347"/>
              <a:gd name="connsiteY113" fmla="*/ 4176044 h 4299085"/>
              <a:gd name="connsiteX114" fmla="*/ 467082 w 3898347"/>
              <a:gd name="connsiteY114" fmla="*/ 4185616 h 4299085"/>
              <a:gd name="connsiteX115" fmla="*/ 437646 w 3898347"/>
              <a:gd name="connsiteY115" fmla="*/ 4212658 h 4299085"/>
              <a:gd name="connsiteX116" fmla="*/ 402271 w 3898347"/>
              <a:gd name="connsiteY116" fmla="*/ 4212774 h 4299085"/>
              <a:gd name="connsiteX117" fmla="*/ 391968 w 3898347"/>
              <a:gd name="connsiteY117" fmla="*/ 4187073 h 4299085"/>
              <a:gd name="connsiteX118" fmla="*/ 354806 w 3898347"/>
              <a:gd name="connsiteY118" fmla="*/ 4195545 h 4299085"/>
              <a:gd name="connsiteX119" fmla="*/ 298662 w 3898347"/>
              <a:gd name="connsiteY119" fmla="*/ 4211227 h 4299085"/>
              <a:gd name="connsiteX120" fmla="*/ 265740 w 3898347"/>
              <a:gd name="connsiteY120" fmla="*/ 4213623 h 4299085"/>
              <a:gd name="connsiteX121" fmla="*/ 176403 w 3898347"/>
              <a:gd name="connsiteY121" fmla="*/ 4227393 h 4299085"/>
              <a:gd name="connsiteX122" fmla="*/ 87367 w 3898347"/>
              <a:gd name="connsiteY122" fmla="*/ 4246680 h 4299085"/>
              <a:gd name="connsiteX123" fmla="*/ 37148 w 3898347"/>
              <a:gd name="connsiteY123" fmla="*/ 4289154 h 4299085"/>
              <a:gd name="connsiteX124" fmla="*/ 5850 w 3898347"/>
              <a:gd name="connsiteY124" fmla="*/ 4296945 h 4299085"/>
              <a:gd name="connsiteX125" fmla="*/ 0 w 3898347"/>
              <a:gd name="connsiteY125" fmla="*/ 4299085 h 4299085"/>
              <a:gd name="connsiteX126" fmla="*/ 0 w 3898347"/>
              <a:gd name="connsiteY126" fmla="*/ 15850 h 4299085"/>
              <a:gd name="connsiteX0" fmla="*/ 3898347 w 3898347"/>
              <a:gd name="connsiteY0" fmla="*/ 0 h 4299085"/>
              <a:gd name="connsiteX1" fmla="*/ 3898347 w 3898347"/>
              <a:gd name="connsiteY1" fmla="*/ 3834445 h 4299085"/>
              <a:gd name="connsiteX2" fmla="*/ 3892314 w 3898347"/>
              <a:gd name="connsiteY2" fmla="*/ 3832951 h 4299085"/>
              <a:gd name="connsiteX3" fmla="*/ 3851953 w 3898347"/>
              <a:gd name="connsiteY3" fmla="*/ 3802983 h 4299085"/>
              <a:gd name="connsiteX4" fmla="*/ 3836418 w 3898347"/>
              <a:gd name="connsiteY4" fmla="*/ 3811513 h 4299085"/>
              <a:gd name="connsiteX5" fmla="*/ 3833758 w 3898347"/>
              <a:gd name="connsiteY5" fmla="*/ 3813341 h 4299085"/>
              <a:gd name="connsiteX6" fmla="*/ 3822673 w 3898347"/>
              <a:gd name="connsiteY6" fmla="*/ 3812913 h 4299085"/>
              <a:gd name="connsiteX7" fmla="*/ 3820104 w 3898347"/>
              <a:gd name="connsiteY7" fmla="*/ 3822466 h 4299085"/>
              <a:gd name="connsiteX8" fmla="*/ 3803816 w 3898347"/>
              <a:gd name="connsiteY8" fmla="*/ 3828757 h 4299085"/>
              <a:gd name="connsiteX9" fmla="*/ 3783259 w 3898347"/>
              <a:gd name="connsiteY9" fmla="*/ 3825276 h 4299085"/>
              <a:gd name="connsiteX10" fmla="*/ 3729936 w 3898347"/>
              <a:gd name="connsiteY10" fmla="*/ 3815386 h 4299085"/>
              <a:gd name="connsiteX11" fmla="*/ 3726018 w 3898347"/>
              <a:gd name="connsiteY11" fmla="*/ 3815100 h 4299085"/>
              <a:gd name="connsiteX12" fmla="*/ 3725413 w 3898347"/>
              <a:gd name="connsiteY12" fmla="*/ 3814615 h 4299085"/>
              <a:gd name="connsiteX13" fmla="*/ 3713801 w 3898347"/>
              <a:gd name="connsiteY13" fmla="*/ 3811018 h 4299085"/>
              <a:gd name="connsiteX14" fmla="*/ 3709087 w 3898347"/>
              <a:gd name="connsiteY14" fmla="*/ 3813195 h 4299085"/>
              <a:gd name="connsiteX15" fmla="*/ 3698038 w 3898347"/>
              <a:gd name="connsiteY15" fmla="*/ 3806182 h 4299085"/>
              <a:gd name="connsiteX16" fmla="*/ 3662227 w 3898347"/>
              <a:gd name="connsiteY16" fmla="*/ 3807761 h 4299085"/>
              <a:gd name="connsiteX17" fmla="*/ 3659872 w 3898347"/>
              <a:gd name="connsiteY17" fmla="*/ 3805524 h 4299085"/>
              <a:gd name="connsiteX18" fmla="*/ 3643454 w 3898347"/>
              <a:gd name="connsiteY18" fmla="*/ 3794831 h 4299085"/>
              <a:gd name="connsiteX19" fmla="*/ 3624789 w 3898347"/>
              <a:gd name="connsiteY19" fmla="*/ 3803185 h 4299085"/>
              <a:gd name="connsiteX20" fmla="*/ 3602327 w 3898347"/>
              <a:gd name="connsiteY20" fmla="*/ 3794616 h 4299085"/>
              <a:gd name="connsiteX21" fmla="*/ 3596645 w 3898347"/>
              <a:gd name="connsiteY21" fmla="*/ 3797108 h 4299085"/>
              <a:gd name="connsiteX22" fmla="*/ 3574144 w 3898347"/>
              <a:gd name="connsiteY22" fmla="*/ 3795108 h 4299085"/>
              <a:gd name="connsiteX23" fmla="*/ 3562310 w 3898347"/>
              <a:gd name="connsiteY23" fmla="*/ 3787534 h 4299085"/>
              <a:gd name="connsiteX24" fmla="*/ 3551635 w 3898347"/>
              <a:gd name="connsiteY24" fmla="*/ 3797705 h 4299085"/>
              <a:gd name="connsiteX25" fmla="*/ 3550175 w 3898347"/>
              <a:gd name="connsiteY25" fmla="*/ 3803199 h 4299085"/>
              <a:gd name="connsiteX26" fmla="*/ 3542668 w 3898347"/>
              <a:gd name="connsiteY26" fmla="*/ 3803283 h 4299085"/>
              <a:gd name="connsiteX27" fmla="*/ 3533033 w 3898347"/>
              <a:gd name="connsiteY27" fmla="*/ 3799071 h 4299085"/>
              <a:gd name="connsiteX28" fmla="*/ 3521726 w 3898347"/>
              <a:gd name="connsiteY28" fmla="*/ 3804691 h 4299085"/>
              <a:gd name="connsiteX29" fmla="*/ 3520080 w 3898347"/>
              <a:gd name="connsiteY29" fmla="*/ 3805210 h 4299085"/>
              <a:gd name="connsiteX30" fmla="*/ 3508491 w 3898347"/>
              <a:gd name="connsiteY30" fmla="*/ 3797398 h 4299085"/>
              <a:gd name="connsiteX31" fmla="*/ 3503787 w 3898347"/>
              <a:gd name="connsiteY31" fmla="*/ 3797787 h 4299085"/>
              <a:gd name="connsiteX32" fmla="*/ 3492165 w 3898347"/>
              <a:gd name="connsiteY32" fmla="*/ 3799887 h 4299085"/>
              <a:gd name="connsiteX33" fmla="*/ 3472233 w 3898347"/>
              <a:gd name="connsiteY33" fmla="*/ 3805682 h 4299085"/>
              <a:gd name="connsiteX34" fmla="*/ 3465921 w 3898347"/>
              <a:gd name="connsiteY34" fmla="*/ 3805814 h 4299085"/>
              <a:gd name="connsiteX35" fmla="*/ 3455541 w 3898347"/>
              <a:gd name="connsiteY35" fmla="*/ 3815505 h 4299085"/>
              <a:gd name="connsiteX36" fmla="*/ 3429027 w 3898347"/>
              <a:gd name="connsiteY36" fmla="*/ 3816906 h 4299085"/>
              <a:gd name="connsiteX37" fmla="*/ 3369507 w 3898347"/>
              <a:gd name="connsiteY37" fmla="*/ 3825563 h 4299085"/>
              <a:gd name="connsiteX38" fmla="*/ 3324491 w 3898347"/>
              <a:gd name="connsiteY38" fmla="*/ 3832006 h 4299085"/>
              <a:gd name="connsiteX39" fmla="*/ 3244235 w 3898347"/>
              <a:gd name="connsiteY39" fmla="*/ 3834376 h 4299085"/>
              <a:gd name="connsiteX40" fmla="*/ 3226507 w 3898347"/>
              <a:gd name="connsiteY40" fmla="*/ 3820131 h 4299085"/>
              <a:gd name="connsiteX41" fmla="*/ 3191688 w 3898347"/>
              <a:gd name="connsiteY41" fmla="*/ 3837359 h 4299085"/>
              <a:gd name="connsiteX42" fmla="*/ 3185553 w 3898347"/>
              <a:gd name="connsiteY42" fmla="*/ 3859030 h 4299085"/>
              <a:gd name="connsiteX43" fmla="*/ 3137926 w 3898347"/>
              <a:gd name="connsiteY43" fmla="*/ 3867782 h 4299085"/>
              <a:gd name="connsiteX44" fmla="*/ 3090188 w 3898347"/>
              <a:gd name="connsiteY44" fmla="*/ 3855036 h 4299085"/>
              <a:gd name="connsiteX45" fmla="*/ 3031422 w 3898347"/>
              <a:gd name="connsiteY45" fmla="*/ 3858298 h 4299085"/>
              <a:gd name="connsiteX46" fmla="*/ 2996288 w 3898347"/>
              <a:gd name="connsiteY46" fmla="*/ 3860020 h 4299085"/>
              <a:gd name="connsiteX47" fmla="*/ 2901661 w 3898347"/>
              <a:gd name="connsiteY47" fmla="*/ 3882243 h 4299085"/>
              <a:gd name="connsiteX48" fmla="*/ 2782141 w 3898347"/>
              <a:gd name="connsiteY48" fmla="*/ 3932983 h 4299085"/>
              <a:gd name="connsiteX49" fmla="*/ 2749597 w 3898347"/>
              <a:gd name="connsiteY49" fmla="*/ 3956746 h 4299085"/>
              <a:gd name="connsiteX50" fmla="*/ 2730493 w 3898347"/>
              <a:gd name="connsiteY50" fmla="*/ 3955236 h 4299085"/>
              <a:gd name="connsiteX51" fmla="*/ 2707507 w 3898347"/>
              <a:gd name="connsiteY51" fmla="*/ 3947771 h 4299085"/>
              <a:gd name="connsiteX52" fmla="*/ 2701937 w 3898347"/>
              <a:gd name="connsiteY52" fmla="*/ 3950565 h 4299085"/>
              <a:gd name="connsiteX53" fmla="*/ 2679435 w 3898347"/>
              <a:gd name="connsiteY53" fmla="*/ 3949768 h 4299085"/>
              <a:gd name="connsiteX54" fmla="*/ 2667352 w 3898347"/>
              <a:gd name="connsiteY54" fmla="*/ 3942821 h 4299085"/>
              <a:gd name="connsiteX55" fmla="*/ 2657096 w 3898347"/>
              <a:gd name="connsiteY55" fmla="*/ 3953571 h 4299085"/>
              <a:gd name="connsiteX56" fmla="*/ 2655161 w 3898347"/>
              <a:gd name="connsiteY56" fmla="*/ 3962216 h 4299085"/>
              <a:gd name="connsiteX57" fmla="*/ 2638604 w 3898347"/>
              <a:gd name="connsiteY57" fmla="*/ 3955936 h 4299085"/>
              <a:gd name="connsiteX58" fmla="*/ 2626185 w 3898347"/>
              <a:gd name="connsiteY58" fmla="*/ 3962937 h 4299085"/>
              <a:gd name="connsiteX59" fmla="*/ 2614077 w 3898347"/>
              <a:gd name="connsiteY59" fmla="*/ 3955576 h 4299085"/>
              <a:gd name="connsiteX60" fmla="*/ 2609403 w 3898347"/>
              <a:gd name="connsiteY60" fmla="*/ 3956215 h 4299085"/>
              <a:gd name="connsiteX61" fmla="*/ 2597896 w 3898347"/>
              <a:gd name="connsiteY61" fmla="*/ 3958939 h 4299085"/>
              <a:gd name="connsiteX62" fmla="*/ 2578251 w 3898347"/>
              <a:gd name="connsiteY62" fmla="*/ 3965812 h 4299085"/>
              <a:gd name="connsiteX63" fmla="*/ 2571961 w 3898347"/>
              <a:gd name="connsiteY63" fmla="*/ 3966278 h 4299085"/>
              <a:gd name="connsiteX64" fmla="*/ 2559399 w 3898347"/>
              <a:gd name="connsiteY64" fmla="*/ 3979193 h 4299085"/>
              <a:gd name="connsiteX65" fmla="*/ 2533560 w 3898347"/>
              <a:gd name="connsiteY65" fmla="*/ 3988160 h 4299085"/>
              <a:gd name="connsiteX66" fmla="*/ 2515299 w 3898347"/>
              <a:gd name="connsiteY66" fmla="*/ 4016867 h 4299085"/>
              <a:gd name="connsiteX67" fmla="*/ 2513423 w 3898347"/>
              <a:gd name="connsiteY67" fmla="*/ 4018759 h 4299085"/>
              <a:gd name="connsiteX68" fmla="*/ 2482991 w 3898347"/>
              <a:gd name="connsiteY68" fmla="*/ 4012935 h 4299085"/>
              <a:gd name="connsiteX69" fmla="*/ 2446940 w 3898347"/>
              <a:gd name="connsiteY69" fmla="*/ 4021172 h 4299085"/>
              <a:gd name="connsiteX70" fmla="*/ 2404883 w 3898347"/>
              <a:gd name="connsiteY70" fmla="*/ 4024808 h 4299085"/>
              <a:gd name="connsiteX71" fmla="*/ 2373894 w 3898347"/>
              <a:gd name="connsiteY71" fmla="*/ 4023827 h 4299085"/>
              <a:gd name="connsiteX72" fmla="*/ 2297080 w 3898347"/>
              <a:gd name="connsiteY72" fmla="*/ 4040841 h 4299085"/>
              <a:gd name="connsiteX73" fmla="*/ 2170615 w 3898347"/>
              <a:gd name="connsiteY73" fmla="*/ 4077196 h 4299085"/>
              <a:gd name="connsiteX74" fmla="*/ 2143580 w 3898347"/>
              <a:gd name="connsiteY74" fmla="*/ 4083102 h 4299085"/>
              <a:gd name="connsiteX75" fmla="*/ 2119893 w 3898347"/>
              <a:gd name="connsiteY75" fmla="*/ 4080874 h 4299085"/>
              <a:gd name="connsiteX76" fmla="*/ 2114008 w 3898347"/>
              <a:gd name="connsiteY76" fmla="*/ 4073996 h 4299085"/>
              <a:gd name="connsiteX77" fmla="*/ 2099067 w 3898347"/>
              <a:gd name="connsiteY77" fmla="*/ 4076068 h 4299085"/>
              <a:gd name="connsiteX78" fmla="*/ 2095000 w 3898347"/>
              <a:gd name="connsiteY78" fmla="*/ 4075096 h 4299085"/>
              <a:gd name="connsiteX79" fmla="*/ 2071767 w 3898347"/>
              <a:gd name="connsiteY79" fmla="*/ 4071044 h 4299085"/>
              <a:gd name="connsiteX80" fmla="*/ 2024486 w 3898347"/>
              <a:gd name="connsiteY80" fmla="*/ 4100276 h 4299085"/>
              <a:gd name="connsiteX81" fmla="*/ 1964411 w 3898347"/>
              <a:gd name="connsiteY81" fmla="*/ 4105069 h 4299085"/>
              <a:gd name="connsiteX82" fmla="*/ 1739945 w 3898347"/>
              <a:gd name="connsiteY82" fmla="*/ 4171795 h 4299085"/>
              <a:gd name="connsiteX83" fmla="*/ 1610556 w 3898347"/>
              <a:gd name="connsiteY83" fmla="*/ 4167701 h 4299085"/>
              <a:gd name="connsiteX84" fmla="*/ 1553623 w 3898347"/>
              <a:gd name="connsiteY84" fmla="*/ 4236045 h 4299085"/>
              <a:gd name="connsiteX85" fmla="*/ 1548640 w 3898347"/>
              <a:gd name="connsiteY85" fmla="*/ 4238297 h 4299085"/>
              <a:gd name="connsiteX86" fmla="*/ 1530136 w 3898347"/>
              <a:gd name="connsiteY86" fmla="*/ 4227121 h 4299085"/>
              <a:gd name="connsiteX87" fmla="*/ 1508787 w 3898347"/>
              <a:gd name="connsiteY87" fmla="*/ 4234213 h 4299085"/>
              <a:gd name="connsiteX88" fmla="*/ 1488914 w 3898347"/>
              <a:gd name="connsiteY88" fmla="*/ 4241772 h 4299085"/>
              <a:gd name="connsiteX89" fmla="*/ 1488999 w 3898347"/>
              <a:gd name="connsiteY89" fmla="*/ 4251186 h 4299085"/>
              <a:gd name="connsiteX90" fmla="*/ 1475364 w 3898347"/>
              <a:gd name="connsiteY90" fmla="*/ 4248364 h 4299085"/>
              <a:gd name="connsiteX91" fmla="*/ 1457275 w 3898347"/>
              <a:gd name="connsiteY91" fmla="*/ 4252863 h 4299085"/>
              <a:gd name="connsiteX92" fmla="*/ 1448085 w 3898347"/>
              <a:gd name="connsiteY92" fmla="*/ 4248391 h 4299085"/>
              <a:gd name="connsiteX93" fmla="*/ 1315306 w 3898347"/>
              <a:gd name="connsiteY93" fmla="*/ 4237004 h 4299085"/>
              <a:gd name="connsiteX94" fmla="*/ 1272434 w 3898347"/>
              <a:gd name="connsiteY94" fmla="*/ 4244958 h 4299085"/>
              <a:gd name="connsiteX95" fmla="*/ 1231567 w 3898347"/>
              <a:gd name="connsiteY95" fmla="*/ 4219356 h 4299085"/>
              <a:gd name="connsiteX96" fmla="*/ 1216643 w 3898347"/>
              <a:gd name="connsiteY96" fmla="*/ 4229828 h 4299085"/>
              <a:gd name="connsiteX97" fmla="*/ 1214101 w 3898347"/>
              <a:gd name="connsiteY97" fmla="*/ 4231991 h 4299085"/>
              <a:gd name="connsiteX98" fmla="*/ 1203193 w 3898347"/>
              <a:gd name="connsiteY98" fmla="*/ 4232867 h 4299085"/>
              <a:gd name="connsiteX99" fmla="*/ 1201049 w 3898347"/>
              <a:gd name="connsiteY99" fmla="*/ 4242842 h 4299085"/>
              <a:gd name="connsiteX100" fmla="*/ 1185298 w 3898347"/>
              <a:gd name="connsiteY100" fmla="*/ 4251133 h 4299085"/>
              <a:gd name="connsiteX101" fmla="*/ 1164955 w 3898347"/>
              <a:gd name="connsiteY101" fmla="*/ 4250027 h 4299085"/>
              <a:gd name="connsiteX102" fmla="*/ 1067357 w 3898347"/>
              <a:gd name="connsiteY102" fmla="*/ 4233908 h 4299085"/>
              <a:gd name="connsiteX103" fmla="*/ 1009492 w 3898347"/>
              <a:gd name="connsiteY103" fmla="*/ 4230455 h 4299085"/>
              <a:gd name="connsiteX104" fmla="*/ 988345 w 3898347"/>
              <a:gd name="connsiteY104" fmla="*/ 4238880 h 4299085"/>
              <a:gd name="connsiteX105" fmla="*/ 958251 w 3898347"/>
              <a:gd name="connsiteY105" fmla="*/ 4244100 h 4299085"/>
              <a:gd name="connsiteX106" fmla="*/ 905785 w 3898347"/>
              <a:gd name="connsiteY106" fmla="*/ 4260845 h 4299085"/>
              <a:gd name="connsiteX107" fmla="*/ 834176 w 3898347"/>
              <a:gd name="connsiteY107" fmla="*/ 4270241 h 4299085"/>
              <a:gd name="connsiteX108" fmla="*/ 778474 w 3898347"/>
              <a:gd name="connsiteY108" fmla="*/ 4235526 h 4299085"/>
              <a:gd name="connsiteX109" fmla="*/ 774418 w 3898347"/>
              <a:gd name="connsiteY109" fmla="*/ 4242583 h 4299085"/>
              <a:gd name="connsiteX110" fmla="*/ 737705 w 3898347"/>
              <a:gd name="connsiteY110" fmla="*/ 4238891 h 4299085"/>
              <a:gd name="connsiteX111" fmla="*/ 605027 w 3898347"/>
              <a:gd name="connsiteY111" fmla="*/ 4175863 h 4299085"/>
              <a:gd name="connsiteX112" fmla="*/ 533391 w 3898347"/>
              <a:gd name="connsiteY112" fmla="*/ 4170035 h 4299085"/>
              <a:gd name="connsiteX113" fmla="*/ 508621 w 3898347"/>
              <a:gd name="connsiteY113" fmla="*/ 4176044 h 4299085"/>
              <a:gd name="connsiteX114" fmla="*/ 467082 w 3898347"/>
              <a:gd name="connsiteY114" fmla="*/ 4185616 h 4299085"/>
              <a:gd name="connsiteX115" fmla="*/ 437646 w 3898347"/>
              <a:gd name="connsiteY115" fmla="*/ 4212658 h 4299085"/>
              <a:gd name="connsiteX116" fmla="*/ 402271 w 3898347"/>
              <a:gd name="connsiteY116" fmla="*/ 4212774 h 4299085"/>
              <a:gd name="connsiteX117" fmla="*/ 391968 w 3898347"/>
              <a:gd name="connsiteY117" fmla="*/ 4187073 h 4299085"/>
              <a:gd name="connsiteX118" fmla="*/ 354806 w 3898347"/>
              <a:gd name="connsiteY118" fmla="*/ 4195545 h 4299085"/>
              <a:gd name="connsiteX119" fmla="*/ 298662 w 3898347"/>
              <a:gd name="connsiteY119" fmla="*/ 4211227 h 4299085"/>
              <a:gd name="connsiteX120" fmla="*/ 265740 w 3898347"/>
              <a:gd name="connsiteY120" fmla="*/ 4213623 h 4299085"/>
              <a:gd name="connsiteX121" fmla="*/ 176403 w 3898347"/>
              <a:gd name="connsiteY121" fmla="*/ 4227393 h 4299085"/>
              <a:gd name="connsiteX122" fmla="*/ 37148 w 3898347"/>
              <a:gd name="connsiteY122" fmla="*/ 4289154 h 4299085"/>
              <a:gd name="connsiteX123" fmla="*/ 5850 w 3898347"/>
              <a:gd name="connsiteY123" fmla="*/ 4296945 h 4299085"/>
              <a:gd name="connsiteX124" fmla="*/ 0 w 3898347"/>
              <a:gd name="connsiteY124" fmla="*/ 4299085 h 4299085"/>
              <a:gd name="connsiteX125" fmla="*/ 0 w 3898347"/>
              <a:gd name="connsiteY125" fmla="*/ 15850 h 4299085"/>
              <a:gd name="connsiteX126" fmla="*/ 3898347 w 3898347"/>
              <a:gd name="connsiteY126" fmla="*/ 0 h 4299085"/>
              <a:gd name="connsiteX0" fmla="*/ 3898347 w 3898347"/>
              <a:gd name="connsiteY0" fmla="*/ 0 h 4296945"/>
              <a:gd name="connsiteX1" fmla="*/ 3898347 w 3898347"/>
              <a:gd name="connsiteY1" fmla="*/ 3834445 h 4296945"/>
              <a:gd name="connsiteX2" fmla="*/ 3892314 w 3898347"/>
              <a:gd name="connsiteY2" fmla="*/ 3832951 h 4296945"/>
              <a:gd name="connsiteX3" fmla="*/ 3851953 w 3898347"/>
              <a:gd name="connsiteY3" fmla="*/ 3802983 h 4296945"/>
              <a:gd name="connsiteX4" fmla="*/ 3836418 w 3898347"/>
              <a:gd name="connsiteY4" fmla="*/ 3811513 h 4296945"/>
              <a:gd name="connsiteX5" fmla="*/ 3833758 w 3898347"/>
              <a:gd name="connsiteY5" fmla="*/ 3813341 h 4296945"/>
              <a:gd name="connsiteX6" fmla="*/ 3822673 w 3898347"/>
              <a:gd name="connsiteY6" fmla="*/ 3812913 h 4296945"/>
              <a:gd name="connsiteX7" fmla="*/ 3820104 w 3898347"/>
              <a:gd name="connsiteY7" fmla="*/ 3822466 h 4296945"/>
              <a:gd name="connsiteX8" fmla="*/ 3803816 w 3898347"/>
              <a:gd name="connsiteY8" fmla="*/ 3828757 h 4296945"/>
              <a:gd name="connsiteX9" fmla="*/ 3783259 w 3898347"/>
              <a:gd name="connsiteY9" fmla="*/ 3825276 h 4296945"/>
              <a:gd name="connsiteX10" fmla="*/ 3729936 w 3898347"/>
              <a:gd name="connsiteY10" fmla="*/ 3815386 h 4296945"/>
              <a:gd name="connsiteX11" fmla="*/ 3726018 w 3898347"/>
              <a:gd name="connsiteY11" fmla="*/ 3815100 h 4296945"/>
              <a:gd name="connsiteX12" fmla="*/ 3725413 w 3898347"/>
              <a:gd name="connsiteY12" fmla="*/ 3814615 h 4296945"/>
              <a:gd name="connsiteX13" fmla="*/ 3713801 w 3898347"/>
              <a:gd name="connsiteY13" fmla="*/ 3811018 h 4296945"/>
              <a:gd name="connsiteX14" fmla="*/ 3709087 w 3898347"/>
              <a:gd name="connsiteY14" fmla="*/ 3813195 h 4296945"/>
              <a:gd name="connsiteX15" fmla="*/ 3698038 w 3898347"/>
              <a:gd name="connsiteY15" fmla="*/ 3806182 h 4296945"/>
              <a:gd name="connsiteX16" fmla="*/ 3662227 w 3898347"/>
              <a:gd name="connsiteY16" fmla="*/ 3807761 h 4296945"/>
              <a:gd name="connsiteX17" fmla="*/ 3659872 w 3898347"/>
              <a:gd name="connsiteY17" fmla="*/ 3805524 h 4296945"/>
              <a:gd name="connsiteX18" fmla="*/ 3643454 w 3898347"/>
              <a:gd name="connsiteY18" fmla="*/ 3794831 h 4296945"/>
              <a:gd name="connsiteX19" fmla="*/ 3624789 w 3898347"/>
              <a:gd name="connsiteY19" fmla="*/ 3803185 h 4296945"/>
              <a:gd name="connsiteX20" fmla="*/ 3602327 w 3898347"/>
              <a:gd name="connsiteY20" fmla="*/ 3794616 h 4296945"/>
              <a:gd name="connsiteX21" fmla="*/ 3596645 w 3898347"/>
              <a:gd name="connsiteY21" fmla="*/ 3797108 h 4296945"/>
              <a:gd name="connsiteX22" fmla="*/ 3574144 w 3898347"/>
              <a:gd name="connsiteY22" fmla="*/ 3795108 h 4296945"/>
              <a:gd name="connsiteX23" fmla="*/ 3562310 w 3898347"/>
              <a:gd name="connsiteY23" fmla="*/ 3787534 h 4296945"/>
              <a:gd name="connsiteX24" fmla="*/ 3551635 w 3898347"/>
              <a:gd name="connsiteY24" fmla="*/ 3797705 h 4296945"/>
              <a:gd name="connsiteX25" fmla="*/ 3550175 w 3898347"/>
              <a:gd name="connsiteY25" fmla="*/ 3803199 h 4296945"/>
              <a:gd name="connsiteX26" fmla="*/ 3542668 w 3898347"/>
              <a:gd name="connsiteY26" fmla="*/ 3803283 h 4296945"/>
              <a:gd name="connsiteX27" fmla="*/ 3533033 w 3898347"/>
              <a:gd name="connsiteY27" fmla="*/ 3799071 h 4296945"/>
              <a:gd name="connsiteX28" fmla="*/ 3521726 w 3898347"/>
              <a:gd name="connsiteY28" fmla="*/ 3804691 h 4296945"/>
              <a:gd name="connsiteX29" fmla="*/ 3520080 w 3898347"/>
              <a:gd name="connsiteY29" fmla="*/ 3805210 h 4296945"/>
              <a:gd name="connsiteX30" fmla="*/ 3508491 w 3898347"/>
              <a:gd name="connsiteY30" fmla="*/ 3797398 h 4296945"/>
              <a:gd name="connsiteX31" fmla="*/ 3503787 w 3898347"/>
              <a:gd name="connsiteY31" fmla="*/ 3797787 h 4296945"/>
              <a:gd name="connsiteX32" fmla="*/ 3492165 w 3898347"/>
              <a:gd name="connsiteY32" fmla="*/ 3799887 h 4296945"/>
              <a:gd name="connsiteX33" fmla="*/ 3472233 w 3898347"/>
              <a:gd name="connsiteY33" fmla="*/ 3805682 h 4296945"/>
              <a:gd name="connsiteX34" fmla="*/ 3465921 w 3898347"/>
              <a:gd name="connsiteY34" fmla="*/ 3805814 h 4296945"/>
              <a:gd name="connsiteX35" fmla="*/ 3455541 w 3898347"/>
              <a:gd name="connsiteY35" fmla="*/ 3815505 h 4296945"/>
              <a:gd name="connsiteX36" fmla="*/ 3429027 w 3898347"/>
              <a:gd name="connsiteY36" fmla="*/ 3816906 h 4296945"/>
              <a:gd name="connsiteX37" fmla="*/ 3369507 w 3898347"/>
              <a:gd name="connsiteY37" fmla="*/ 3825563 h 4296945"/>
              <a:gd name="connsiteX38" fmla="*/ 3324491 w 3898347"/>
              <a:gd name="connsiteY38" fmla="*/ 3832006 h 4296945"/>
              <a:gd name="connsiteX39" fmla="*/ 3244235 w 3898347"/>
              <a:gd name="connsiteY39" fmla="*/ 3834376 h 4296945"/>
              <a:gd name="connsiteX40" fmla="*/ 3226507 w 3898347"/>
              <a:gd name="connsiteY40" fmla="*/ 3820131 h 4296945"/>
              <a:gd name="connsiteX41" fmla="*/ 3191688 w 3898347"/>
              <a:gd name="connsiteY41" fmla="*/ 3837359 h 4296945"/>
              <a:gd name="connsiteX42" fmla="*/ 3185553 w 3898347"/>
              <a:gd name="connsiteY42" fmla="*/ 3859030 h 4296945"/>
              <a:gd name="connsiteX43" fmla="*/ 3137926 w 3898347"/>
              <a:gd name="connsiteY43" fmla="*/ 3867782 h 4296945"/>
              <a:gd name="connsiteX44" fmla="*/ 3090188 w 3898347"/>
              <a:gd name="connsiteY44" fmla="*/ 3855036 h 4296945"/>
              <a:gd name="connsiteX45" fmla="*/ 3031422 w 3898347"/>
              <a:gd name="connsiteY45" fmla="*/ 3858298 h 4296945"/>
              <a:gd name="connsiteX46" fmla="*/ 2996288 w 3898347"/>
              <a:gd name="connsiteY46" fmla="*/ 3860020 h 4296945"/>
              <a:gd name="connsiteX47" fmla="*/ 2901661 w 3898347"/>
              <a:gd name="connsiteY47" fmla="*/ 3882243 h 4296945"/>
              <a:gd name="connsiteX48" fmla="*/ 2782141 w 3898347"/>
              <a:gd name="connsiteY48" fmla="*/ 3932983 h 4296945"/>
              <a:gd name="connsiteX49" fmla="*/ 2749597 w 3898347"/>
              <a:gd name="connsiteY49" fmla="*/ 3956746 h 4296945"/>
              <a:gd name="connsiteX50" fmla="*/ 2730493 w 3898347"/>
              <a:gd name="connsiteY50" fmla="*/ 3955236 h 4296945"/>
              <a:gd name="connsiteX51" fmla="*/ 2707507 w 3898347"/>
              <a:gd name="connsiteY51" fmla="*/ 3947771 h 4296945"/>
              <a:gd name="connsiteX52" fmla="*/ 2701937 w 3898347"/>
              <a:gd name="connsiteY52" fmla="*/ 3950565 h 4296945"/>
              <a:gd name="connsiteX53" fmla="*/ 2679435 w 3898347"/>
              <a:gd name="connsiteY53" fmla="*/ 3949768 h 4296945"/>
              <a:gd name="connsiteX54" fmla="*/ 2667352 w 3898347"/>
              <a:gd name="connsiteY54" fmla="*/ 3942821 h 4296945"/>
              <a:gd name="connsiteX55" fmla="*/ 2657096 w 3898347"/>
              <a:gd name="connsiteY55" fmla="*/ 3953571 h 4296945"/>
              <a:gd name="connsiteX56" fmla="*/ 2655161 w 3898347"/>
              <a:gd name="connsiteY56" fmla="*/ 3962216 h 4296945"/>
              <a:gd name="connsiteX57" fmla="*/ 2638604 w 3898347"/>
              <a:gd name="connsiteY57" fmla="*/ 3955936 h 4296945"/>
              <a:gd name="connsiteX58" fmla="*/ 2626185 w 3898347"/>
              <a:gd name="connsiteY58" fmla="*/ 3962937 h 4296945"/>
              <a:gd name="connsiteX59" fmla="*/ 2614077 w 3898347"/>
              <a:gd name="connsiteY59" fmla="*/ 3955576 h 4296945"/>
              <a:gd name="connsiteX60" fmla="*/ 2609403 w 3898347"/>
              <a:gd name="connsiteY60" fmla="*/ 3956215 h 4296945"/>
              <a:gd name="connsiteX61" fmla="*/ 2597896 w 3898347"/>
              <a:gd name="connsiteY61" fmla="*/ 3958939 h 4296945"/>
              <a:gd name="connsiteX62" fmla="*/ 2578251 w 3898347"/>
              <a:gd name="connsiteY62" fmla="*/ 3965812 h 4296945"/>
              <a:gd name="connsiteX63" fmla="*/ 2571961 w 3898347"/>
              <a:gd name="connsiteY63" fmla="*/ 3966278 h 4296945"/>
              <a:gd name="connsiteX64" fmla="*/ 2559399 w 3898347"/>
              <a:gd name="connsiteY64" fmla="*/ 3979193 h 4296945"/>
              <a:gd name="connsiteX65" fmla="*/ 2533560 w 3898347"/>
              <a:gd name="connsiteY65" fmla="*/ 3988160 h 4296945"/>
              <a:gd name="connsiteX66" fmla="*/ 2515299 w 3898347"/>
              <a:gd name="connsiteY66" fmla="*/ 4016867 h 4296945"/>
              <a:gd name="connsiteX67" fmla="*/ 2513423 w 3898347"/>
              <a:gd name="connsiteY67" fmla="*/ 4018759 h 4296945"/>
              <a:gd name="connsiteX68" fmla="*/ 2482991 w 3898347"/>
              <a:gd name="connsiteY68" fmla="*/ 4012935 h 4296945"/>
              <a:gd name="connsiteX69" fmla="*/ 2446940 w 3898347"/>
              <a:gd name="connsiteY69" fmla="*/ 4021172 h 4296945"/>
              <a:gd name="connsiteX70" fmla="*/ 2404883 w 3898347"/>
              <a:gd name="connsiteY70" fmla="*/ 4024808 h 4296945"/>
              <a:gd name="connsiteX71" fmla="*/ 2373894 w 3898347"/>
              <a:gd name="connsiteY71" fmla="*/ 4023827 h 4296945"/>
              <a:gd name="connsiteX72" fmla="*/ 2297080 w 3898347"/>
              <a:gd name="connsiteY72" fmla="*/ 4040841 h 4296945"/>
              <a:gd name="connsiteX73" fmla="*/ 2170615 w 3898347"/>
              <a:gd name="connsiteY73" fmla="*/ 4077196 h 4296945"/>
              <a:gd name="connsiteX74" fmla="*/ 2143580 w 3898347"/>
              <a:gd name="connsiteY74" fmla="*/ 4083102 h 4296945"/>
              <a:gd name="connsiteX75" fmla="*/ 2119893 w 3898347"/>
              <a:gd name="connsiteY75" fmla="*/ 4080874 h 4296945"/>
              <a:gd name="connsiteX76" fmla="*/ 2114008 w 3898347"/>
              <a:gd name="connsiteY76" fmla="*/ 4073996 h 4296945"/>
              <a:gd name="connsiteX77" fmla="*/ 2099067 w 3898347"/>
              <a:gd name="connsiteY77" fmla="*/ 4076068 h 4296945"/>
              <a:gd name="connsiteX78" fmla="*/ 2095000 w 3898347"/>
              <a:gd name="connsiteY78" fmla="*/ 4075096 h 4296945"/>
              <a:gd name="connsiteX79" fmla="*/ 2071767 w 3898347"/>
              <a:gd name="connsiteY79" fmla="*/ 4071044 h 4296945"/>
              <a:gd name="connsiteX80" fmla="*/ 2024486 w 3898347"/>
              <a:gd name="connsiteY80" fmla="*/ 4100276 h 4296945"/>
              <a:gd name="connsiteX81" fmla="*/ 1964411 w 3898347"/>
              <a:gd name="connsiteY81" fmla="*/ 4105069 h 4296945"/>
              <a:gd name="connsiteX82" fmla="*/ 1739945 w 3898347"/>
              <a:gd name="connsiteY82" fmla="*/ 4171795 h 4296945"/>
              <a:gd name="connsiteX83" fmla="*/ 1610556 w 3898347"/>
              <a:gd name="connsiteY83" fmla="*/ 4167701 h 4296945"/>
              <a:gd name="connsiteX84" fmla="*/ 1553623 w 3898347"/>
              <a:gd name="connsiteY84" fmla="*/ 4236045 h 4296945"/>
              <a:gd name="connsiteX85" fmla="*/ 1548640 w 3898347"/>
              <a:gd name="connsiteY85" fmla="*/ 4238297 h 4296945"/>
              <a:gd name="connsiteX86" fmla="*/ 1530136 w 3898347"/>
              <a:gd name="connsiteY86" fmla="*/ 4227121 h 4296945"/>
              <a:gd name="connsiteX87" fmla="*/ 1508787 w 3898347"/>
              <a:gd name="connsiteY87" fmla="*/ 4234213 h 4296945"/>
              <a:gd name="connsiteX88" fmla="*/ 1488914 w 3898347"/>
              <a:gd name="connsiteY88" fmla="*/ 4241772 h 4296945"/>
              <a:gd name="connsiteX89" fmla="*/ 1488999 w 3898347"/>
              <a:gd name="connsiteY89" fmla="*/ 4251186 h 4296945"/>
              <a:gd name="connsiteX90" fmla="*/ 1475364 w 3898347"/>
              <a:gd name="connsiteY90" fmla="*/ 4248364 h 4296945"/>
              <a:gd name="connsiteX91" fmla="*/ 1457275 w 3898347"/>
              <a:gd name="connsiteY91" fmla="*/ 4252863 h 4296945"/>
              <a:gd name="connsiteX92" fmla="*/ 1448085 w 3898347"/>
              <a:gd name="connsiteY92" fmla="*/ 4248391 h 4296945"/>
              <a:gd name="connsiteX93" fmla="*/ 1315306 w 3898347"/>
              <a:gd name="connsiteY93" fmla="*/ 4237004 h 4296945"/>
              <a:gd name="connsiteX94" fmla="*/ 1272434 w 3898347"/>
              <a:gd name="connsiteY94" fmla="*/ 4244958 h 4296945"/>
              <a:gd name="connsiteX95" fmla="*/ 1231567 w 3898347"/>
              <a:gd name="connsiteY95" fmla="*/ 4219356 h 4296945"/>
              <a:gd name="connsiteX96" fmla="*/ 1216643 w 3898347"/>
              <a:gd name="connsiteY96" fmla="*/ 4229828 h 4296945"/>
              <a:gd name="connsiteX97" fmla="*/ 1214101 w 3898347"/>
              <a:gd name="connsiteY97" fmla="*/ 4231991 h 4296945"/>
              <a:gd name="connsiteX98" fmla="*/ 1203193 w 3898347"/>
              <a:gd name="connsiteY98" fmla="*/ 4232867 h 4296945"/>
              <a:gd name="connsiteX99" fmla="*/ 1201049 w 3898347"/>
              <a:gd name="connsiteY99" fmla="*/ 4242842 h 4296945"/>
              <a:gd name="connsiteX100" fmla="*/ 1185298 w 3898347"/>
              <a:gd name="connsiteY100" fmla="*/ 4251133 h 4296945"/>
              <a:gd name="connsiteX101" fmla="*/ 1164955 w 3898347"/>
              <a:gd name="connsiteY101" fmla="*/ 4250027 h 4296945"/>
              <a:gd name="connsiteX102" fmla="*/ 1067357 w 3898347"/>
              <a:gd name="connsiteY102" fmla="*/ 4233908 h 4296945"/>
              <a:gd name="connsiteX103" fmla="*/ 1009492 w 3898347"/>
              <a:gd name="connsiteY103" fmla="*/ 4230455 h 4296945"/>
              <a:gd name="connsiteX104" fmla="*/ 988345 w 3898347"/>
              <a:gd name="connsiteY104" fmla="*/ 4238880 h 4296945"/>
              <a:gd name="connsiteX105" fmla="*/ 958251 w 3898347"/>
              <a:gd name="connsiteY105" fmla="*/ 4244100 h 4296945"/>
              <a:gd name="connsiteX106" fmla="*/ 905785 w 3898347"/>
              <a:gd name="connsiteY106" fmla="*/ 4260845 h 4296945"/>
              <a:gd name="connsiteX107" fmla="*/ 834176 w 3898347"/>
              <a:gd name="connsiteY107" fmla="*/ 4270241 h 4296945"/>
              <a:gd name="connsiteX108" fmla="*/ 778474 w 3898347"/>
              <a:gd name="connsiteY108" fmla="*/ 4235526 h 4296945"/>
              <a:gd name="connsiteX109" fmla="*/ 774418 w 3898347"/>
              <a:gd name="connsiteY109" fmla="*/ 4242583 h 4296945"/>
              <a:gd name="connsiteX110" fmla="*/ 737705 w 3898347"/>
              <a:gd name="connsiteY110" fmla="*/ 4238891 h 4296945"/>
              <a:gd name="connsiteX111" fmla="*/ 605027 w 3898347"/>
              <a:gd name="connsiteY111" fmla="*/ 4175863 h 4296945"/>
              <a:gd name="connsiteX112" fmla="*/ 533391 w 3898347"/>
              <a:gd name="connsiteY112" fmla="*/ 4170035 h 4296945"/>
              <a:gd name="connsiteX113" fmla="*/ 508621 w 3898347"/>
              <a:gd name="connsiteY113" fmla="*/ 4176044 h 4296945"/>
              <a:gd name="connsiteX114" fmla="*/ 467082 w 3898347"/>
              <a:gd name="connsiteY114" fmla="*/ 4185616 h 4296945"/>
              <a:gd name="connsiteX115" fmla="*/ 437646 w 3898347"/>
              <a:gd name="connsiteY115" fmla="*/ 4212658 h 4296945"/>
              <a:gd name="connsiteX116" fmla="*/ 402271 w 3898347"/>
              <a:gd name="connsiteY116" fmla="*/ 4212774 h 4296945"/>
              <a:gd name="connsiteX117" fmla="*/ 391968 w 3898347"/>
              <a:gd name="connsiteY117" fmla="*/ 4187073 h 4296945"/>
              <a:gd name="connsiteX118" fmla="*/ 354806 w 3898347"/>
              <a:gd name="connsiteY118" fmla="*/ 4195545 h 4296945"/>
              <a:gd name="connsiteX119" fmla="*/ 298662 w 3898347"/>
              <a:gd name="connsiteY119" fmla="*/ 4211227 h 4296945"/>
              <a:gd name="connsiteX120" fmla="*/ 265740 w 3898347"/>
              <a:gd name="connsiteY120" fmla="*/ 4213623 h 4296945"/>
              <a:gd name="connsiteX121" fmla="*/ 176403 w 3898347"/>
              <a:gd name="connsiteY121" fmla="*/ 4227393 h 4296945"/>
              <a:gd name="connsiteX122" fmla="*/ 37148 w 3898347"/>
              <a:gd name="connsiteY122" fmla="*/ 4289154 h 4296945"/>
              <a:gd name="connsiteX123" fmla="*/ 5850 w 3898347"/>
              <a:gd name="connsiteY123" fmla="*/ 4296945 h 4296945"/>
              <a:gd name="connsiteX124" fmla="*/ 0 w 3898347"/>
              <a:gd name="connsiteY124" fmla="*/ 4221939 h 4296945"/>
              <a:gd name="connsiteX125" fmla="*/ 0 w 3898347"/>
              <a:gd name="connsiteY125" fmla="*/ 15850 h 4296945"/>
              <a:gd name="connsiteX126" fmla="*/ 3898347 w 3898347"/>
              <a:gd name="connsiteY126" fmla="*/ 0 h 4296945"/>
              <a:gd name="connsiteX0" fmla="*/ 3898347 w 3898347"/>
              <a:gd name="connsiteY0" fmla="*/ 0 h 4296945"/>
              <a:gd name="connsiteX1" fmla="*/ 3898347 w 3898347"/>
              <a:gd name="connsiteY1" fmla="*/ 3834445 h 4296945"/>
              <a:gd name="connsiteX2" fmla="*/ 3892314 w 3898347"/>
              <a:gd name="connsiteY2" fmla="*/ 3832951 h 4296945"/>
              <a:gd name="connsiteX3" fmla="*/ 3851953 w 3898347"/>
              <a:gd name="connsiteY3" fmla="*/ 3802983 h 4296945"/>
              <a:gd name="connsiteX4" fmla="*/ 3836418 w 3898347"/>
              <a:gd name="connsiteY4" fmla="*/ 3811513 h 4296945"/>
              <a:gd name="connsiteX5" fmla="*/ 3833758 w 3898347"/>
              <a:gd name="connsiteY5" fmla="*/ 3813341 h 4296945"/>
              <a:gd name="connsiteX6" fmla="*/ 3822673 w 3898347"/>
              <a:gd name="connsiteY6" fmla="*/ 3812913 h 4296945"/>
              <a:gd name="connsiteX7" fmla="*/ 3820104 w 3898347"/>
              <a:gd name="connsiteY7" fmla="*/ 3822466 h 4296945"/>
              <a:gd name="connsiteX8" fmla="*/ 3803816 w 3898347"/>
              <a:gd name="connsiteY8" fmla="*/ 3828757 h 4296945"/>
              <a:gd name="connsiteX9" fmla="*/ 3783259 w 3898347"/>
              <a:gd name="connsiteY9" fmla="*/ 3825276 h 4296945"/>
              <a:gd name="connsiteX10" fmla="*/ 3729936 w 3898347"/>
              <a:gd name="connsiteY10" fmla="*/ 3815386 h 4296945"/>
              <a:gd name="connsiteX11" fmla="*/ 3726018 w 3898347"/>
              <a:gd name="connsiteY11" fmla="*/ 3815100 h 4296945"/>
              <a:gd name="connsiteX12" fmla="*/ 3725413 w 3898347"/>
              <a:gd name="connsiteY12" fmla="*/ 3814615 h 4296945"/>
              <a:gd name="connsiteX13" fmla="*/ 3713801 w 3898347"/>
              <a:gd name="connsiteY13" fmla="*/ 3811018 h 4296945"/>
              <a:gd name="connsiteX14" fmla="*/ 3709087 w 3898347"/>
              <a:gd name="connsiteY14" fmla="*/ 3813195 h 4296945"/>
              <a:gd name="connsiteX15" fmla="*/ 3698038 w 3898347"/>
              <a:gd name="connsiteY15" fmla="*/ 3806182 h 4296945"/>
              <a:gd name="connsiteX16" fmla="*/ 3662227 w 3898347"/>
              <a:gd name="connsiteY16" fmla="*/ 3807761 h 4296945"/>
              <a:gd name="connsiteX17" fmla="*/ 3659872 w 3898347"/>
              <a:gd name="connsiteY17" fmla="*/ 3805524 h 4296945"/>
              <a:gd name="connsiteX18" fmla="*/ 3643454 w 3898347"/>
              <a:gd name="connsiteY18" fmla="*/ 3794831 h 4296945"/>
              <a:gd name="connsiteX19" fmla="*/ 3624789 w 3898347"/>
              <a:gd name="connsiteY19" fmla="*/ 3803185 h 4296945"/>
              <a:gd name="connsiteX20" fmla="*/ 3602327 w 3898347"/>
              <a:gd name="connsiteY20" fmla="*/ 3794616 h 4296945"/>
              <a:gd name="connsiteX21" fmla="*/ 3596645 w 3898347"/>
              <a:gd name="connsiteY21" fmla="*/ 3797108 h 4296945"/>
              <a:gd name="connsiteX22" fmla="*/ 3574144 w 3898347"/>
              <a:gd name="connsiteY22" fmla="*/ 3795108 h 4296945"/>
              <a:gd name="connsiteX23" fmla="*/ 3562310 w 3898347"/>
              <a:gd name="connsiteY23" fmla="*/ 3787534 h 4296945"/>
              <a:gd name="connsiteX24" fmla="*/ 3551635 w 3898347"/>
              <a:gd name="connsiteY24" fmla="*/ 3797705 h 4296945"/>
              <a:gd name="connsiteX25" fmla="*/ 3550175 w 3898347"/>
              <a:gd name="connsiteY25" fmla="*/ 3803199 h 4296945"/>
              <a:gd name="connsiteX26" fmla="*/ 3542668 w 3898347"/>
              <a:gd name="connsiteY26" fmla="*/ 3803283 h 4296945"/>
              <a:gd name="connsiteX27" fmla="*/ 3533033 w 3898347"/>
              <a:gd name="connsiteY27" fmla="*/ 3799071 h 4296945"/>
              <a:gd name="connsiteX28" fmla="*/ 3521726 w 3898347"/>
              <a:gd name="connsiteY28" fmla="*/ 3804691 h 4296945"/>
              <a:gd name="connsiteX29" fmla="*/ 3520080 w 3898347"/>
              <a:gd name="connsiteY29" fmla="*/ 3805210 h 4296945"/>
              <a:gd name="connsiteX30" fmla="*/ 3508491 w 3898347"/>
              <a:gd name="connsiteY30" fmla="*/ 3797398 h 4296945"/>
              <a:gd name="connsiteX31" fmla="*/ 3503787 w 3898347"/>
              <a:gd name="connsiteY31" fmla="*/ 3797787 h 4296945"/>
              <a:gd name="connsiteX32" fmla="*/ 3492165 w 3898347"/>
              <a:gd name="connsiteY32" fmla="*/ 3799887 h 4296945"/>
              <a:gd name="connsiteX33" fmla="*/ 3472233 w 3898347"/>
              <a:gd name="connsiteY33" fmla="*/ 3805682 h 4296945"/>
              <a:gd name="connsiteX34" fmla="*/ 3465921 w 3898347"/>
              <a:gd name="connsiteY34" fmla="*/ 3805814 h 4296945"/>
              <a:gd name="connsiteX35" fmla="*/ 3455541 w 3898347"/>
              <a:gd name="connsiteY35" fmla="*/ 3815505 h 4296945"/>
              <a:gd name="connsiteX36" fmla="*/ 3429027 w 3898347"/>
              <a:gd name="connsiteY36" fmla="*/ 3816906 h 4296945"/>
              <a:gd name="connsiteX37" fmla="*/ 3369507 w 3898347"/>
              <a:gd name="connsiteY37" fmla="*/ 3825563 h 4296945"/>
              <a:gd name="connsiteX38" fmla="*/ 3324491 w 3898347"/>
              <a:gd name="connsiteY38" fmla="*/ 3832006 h 4296945"/>
              <a:gd name="connsiteX39" fmla="*/ 3244235 w 3898347"/>
              <a:gd name="connsiteY39" fmla="*/ 3834376 h 4296945"/>
              <a:gd name="connsiteX40" fmla="*/ 3226507 w 3898347"/>
              <a:gd name="connsiteY40" fmla="*/ 3820131 h 4296945"/>
              <a:gd name="connsiteX41" fmla="*/ 3191688 w 3898347"/>
              <a:gd name="connsiteY41" fmla="*/ 3837359 h 4296945"/>
              <a:gd name="connsiteX42" fmla="*/ 3185553 w 3898347"/>
              <a:gd name="connsiteY42" fmla="*/ 3859030 h 4296945"/>
              <a:gd name="connsiteX43" fmla="*/ 3137926 w 3898347"/>
              <a:gd name="connsiteY43" fmla="*/ 3867782 h 4296945"/>
              <a:gd name="connsiteX44" fmla="*/ 3090188 w 3898347"/>
              <a:gd name="connsiteY44" fmla="*/ 3855036 h 4296945"/>
              <a:gd name="connsiteX45" fmla="*/ 3031422 w 3898347"/>
              <a:gd name="connsiteY45" fmla="*/ 3858298 h 4296945"/>
              <a:gd name="connsiteX46" fmla="*/ 2996288 w 3898347"/>
              <a:gd name="connsiteY46" fmla="*/ 3860020 h 4296945"/>
              <a:gd name="connsiteX47" fmla="*/ 2901661 w 3898347"/>
              <a:gd name="connsiteY47" fmla="*/ 3882243 h 4296945"/>
              <a:gd name="connsiteX48" fmla="*/ 2782141 w 3898347"/>
              <a:gd name="connsiteY48" fmla="*/ 3932983 h 4296945"/>
              <a:gd name="connsiteX49" fmla="*/ 2749597 w 3898347"/>
              <a:gd name="connsiteY49" fmla="*/ 3956746 h 4296945"/>
              <a:gd name="connsiteX50" fmla="*/ 2730493 w 3898347"/>
              <a:gd name="connsiteY50" fmla="*/ 3955236 h 4296945"/>
              <a:gd name="connsiteX51" fmla="*/ 2707507 w 3898347"/>
              <a:gd name="connsiteY51" fmla="*/ 3947771 h 4296945"/>
              <a:gd name="connsiteX52" fmla="*/ 2701937 w 3898347"/>
              <a:gd name="connsiteY52" fmla="*/ 3950565 h 4296945"/>
              <a:gd name="connsiteX53" fmla="*/ 2679435 w 3898347"/>
              <a:gd name="connsiteY53" fmla="*/ 3949768 h 4296945"/>
              <a:gd name="connsiteX54" fmla="*/ 2667352 w 3898347"/>
              <a:gd name="connsiteY54" fmla="*/ 3942821 h 4296945"/>
              <a:gd name="connsiteX55" fmla="*/ 2657096 w 3898347"/>
              <a:gd name="connsiteY55" fmla="*/ 3953571 h 4296945"/>
              <a:gd name="connsiteX56" fmla="*/ 2655161 w 3898347"/>
              <a:gd name="connsiteY56" fmla="*/ 3962216 h 4296945"/>
              <a:gd name="connsiteX57" fmla="*/ 2638604 w 3898347"/>
              <a:gd name="connsiteY57" fmla="*/ 3955936 h 4296945"/>
              <a:gd name="connsiteX58" fmla="*/ 2626185 w 3898347"/>
              <a:gd name="connsiteY58" fmla="*/ 3962937 h 4296945"/>
              <a:gd name="connsiteX59" fmla="*/ 2614077 w 3898347"/>
              <a:gd name="connsiteY59" fmla="*/ 3955576 h 4296945"/>
              <a:gd name="connsiteX60" fmla="*/ 2609403 w 3898347"/>
              <a:gd name="connsiteY60" fmla="*/ 3956215 h 4296945"/>
              <a:gd name="connsiteX61" fmla="*/ 2597896 w 3898347"/>
              <a:gd name="connsiteY61" fmla="*/ 3958939 h 4296945"/>
              <a:gd name="connsiteX62" fmla="*/ 2578251 w 3898347"/>
              <a:gd name="connsiteY62" fmla="*/ 3965812 h 4296945"/>
              <a:gd name="connsiteX63" fmla="*/ 2571961 w 3898347"/>
              <a:gd name="connsiteY63" fmla="*/ 3966278 h 4296945"/>
              <a:gd name="connsiteX64" fmla="*/ 2559399 w 3898347"/>
              <a:gd name="connsiteY64" fmla="*/ 3979193 h 4296945"/>
              <a:gd name="connsiteX65" fmla="*/ 2533560 w 3898347"/>
              <a:gd name="connsiteY65" fmla="*/ 3988160 h 4296945"/>
              <a:gd name="connsiteX66" fmla="*/ 2515299 w 3898347"/>
              <a:gd name="connsiteY66" fmla="*/ 4016867 h 4296945"/>
              <a:gd name="connsiteX67" fmla="*/ 2513423 w 3898347"/>
              <a:gd name="connsiteY67" fmla="*/ 4018759 h 4296945"/>
              <a:gd name="connsiteX68" fmla="*/ 2482991 w 3898347"/>
              <a:gd name="connsiteY68" fmla="*/ 4012935 h 4296945"/>
              <a:gd name="connsiteX69" fmla="*/ 2446940 w 3898347"/>
              <a:gd name="connsiteY69" fmla="*/ 4021172 h 4296945"/>
              <a:gd name="connsiteX70" fmla="*/ 2404883 w 3898347"/>
              <a:gd name="connsiteY70" fmla="*/ 4024808 h 4296945"/>
              <a:gd name="connsiteX71" fmla="*/ 2373894 w 3898347"/>
              <a:gd name="connsiteY71" fmla="*/ 4023827 h 4296945"/>
              <a:gd name="connsiteX72" fmla="*/ 2297080 w 3898347"/>
              <a:gd name="connsiteY72" fmla="*/ 4040841 h 4296945"/>
              <a:gd name="connsiteX73" fmla="*/ 2170615 w 3898347"/>
              <a:gd name="connsiteY73" fmla="*/ 4077196 h 4296945"/>
              <a:gd name="connsiteX74" fmla="*/ 2143580 w 3898347"/>
              <a:gd name="connsiteY74" fmla="*/ 4083102 h 4296945"/>
              <a:gd name="connsiteX75" fmla="*/ 2119893 w 3898347"/>
              <a:gd name="connsiteY75" fmla="*/ 4080874 h 4296945"/>
              <a:gd name="connsiteX76" fmla="*/ 2114008 w 3898347"/>
              <a:gd name="connsiteY76" fmla="*/ 4073996 h 4296945"/>
              <a:gd name="connsiteX77" fmla="*/ 2099067 w 3898347"/>
              <a:gd name="connsiteY77" fmla="*/ 4076068 h 4296945"/>
              <a:gd name="connsiteX78" fmla="*/ 2095000 w 3898347"/>
              <a:gd name="connsiteY78" fmla="*/ 4075096 h 4296945"/>
              <a:gd name="connsiteX79" fmla="*/ 2071767 w 3898347"/>
              <a:gd name="connsiteY79" fmla="*/ 4071044 h 4296945"/>
              <a:gd name="connsiteX80" fmla="*/ 2024486 w 3898347"/>
              <a:gd name="connsiteY80" fmla="*/ 4100276 h 4296945"/>
              <a:gd name="connsiteX81" fmla="*/ 1964411 w 3898347"/>
              <a:gd name="connsiteY81" fmla="*/ 4105069 h 4296945"/>
              <a:gd name="connsiteX82" fmla="*/ 1739945 w 3898347"/>
              <a:gd name="connsiteY82" fmla="*/ 4171795 h 4296945"/>
              <a:gd name="connsiteX83" fmla="*/ 1610556 w 3898347"/>
              <a:gd name="connsiteY83" fmla="*/ 4167701 h 4296945"/>
              <a:gd name="connsiteX84" fmla="*/ 1553623 w 3898347"/>
              <a:gd name="connsiteY84" fmla="*/ 4236045 h 4296945"/>
              <a:gd name="connsiteX85" fmla="*/ 1548640 w 3898347"/>
              <a:gd name="connsiteY85" fmla="*/ 4238297 h 4296945"/>
              <a:gd name="connsiteX86" fmla="*/ 1530136 w 3898347"/>
              <a:gd name="connsiteY86" fmla="*/ 4227121 h 4296945"/>
              <a:gd name="connsiteX87" fmla="*/ 1508787 w 3898347"/>
              <a:gd name="connsiteY87" fmla="*/ 4234213 h 4296945"/>
              <a:gd name="connsiteX88" fmla="*/ 1488914 w 3898347"/>
              <a:gd name="connsiteY88" fmla="*/ 4241772 h 4296945"/>
              <a:gd name="connsiteX89" fmla="*/ 1488999 w 3898347"/>
              <a:gd name="connsiteY89" fmla="*/ 4251186 h 4296945"/>
              <a:gd name="connsiteX90" fmla="*/ 1475364 w 3898347"/>
              <a:gd name="connsiteY90" fmla="*/ 4248364 h 4296945"/>
              <a:gd name="connsiteX91" fmla="*/ 1457275 w 3898347"/>
              <a:gd name="connsiteY91" fmla="*/ 4252863 h 4296945"/>
              <a:gd name="connsiteX92" fmla="*/ 1448085 w 3898347"/>
              <a:gd name="connsiteY92" fmla="*/ 4248391 h 4296945"/>
              <a:gd name="connsiteX93" fmla="*/ 1315306 w 3898347"/>
              <a:gd name="connsiteY93" fmla="*/ 4237004 h 4296945"/>
              <a:gd name="connsiteX94" fmla="*/ 1272434 w 3898347"/>
              <a:gd name="connsiteY94" fmla="*/ 4244958 h 4296945"/>
              <a:gd name="connsiteX95" fmla="*/ 1231567 w 3898347"/>
              <a:gd name="connsiteY95" fmla="*/ 4219356 h 4296945"/>
              <a:gd name="connsiteX96" fmla="*/ 1216643 w 3898347"/>
              <a:gd name="connsiteY96" fmla="*/ 4229828 h 4296945"/>
              <a:gd name="connsiteX97" fmla="*/ 1214101 w 3898347"/>
              <a:gd name="connsiteY97" fmla="*/ 4231991 h 4296945"/>
              <a:gd name="connsiteX98" fmla="*/ 1203193 w 3898347"/>
              <a:gd name="connsiteY98" fmla="*/ 4232867 h 4296945"/>
              <a:gd name="connsiteX99" fmla="*/ 1201049 w 3898347"/>
              <a:gd name="connsiteY99" fmla="*/ 4242842 h 4296945"/>
              <a:gd name="connsiteX100" fmla="*/ 1185298 w 3898347"/>
              <a:gd name="connsiteY100" fmla="*/ 4251133 h 4296945"/>
              <a:gd name="connsiteX101" fmla="*/ 1164955 w 3898347"/>
              <a:gd name="connsiteY101" fmla="*/ 4250027 h 4296945"/>
              <a:gd name="connsiteX102" fmla="*/ 1067357 w 3898347"/>
              <a:gd name="connsiteY102" fmla="*/ 4233908 h 4296945"/>
              <a:gd name="connsiteX103" fmla="*/ 1009492 w 3898347"/>
              <a:gd name="connsiteY103" fmla="*/ 4230455 h 4296945"/>
              <a:gd name="connsiteX104" fmla="*/ 988345 w 3898347"/>
              <a:gd name="connsiteY104" fmla="*/ 4238880 h 4296945"/>
              <a:gd name="connsiteX105" fmla="*/ 958251 w 3898347"/>
              <a:gd name="connsiteY105" fmla="*/ 4244100 h 4296945"/>
              <a:gd name="connsiteX106" fmla="*/ 905785 w 3898347"/>
              <a:gd name="connsiteY106" fmla="*/ 4260845 h 4296945"/>
              <a:gd name="connsiteX107" fmla="*/ 834176 w 3898347"/>
              <a:gd name="connsiteY107" fmla="*/ 4270241 h 4296945"/>
              <a:gd name="connsiteX108" fmla="*/ 778474 w 3898347"/>
              <a:gd name="connsiteY108" fmla="*/ 4235526 h 4296945"/>
              <a:gd name="connsiteX109" fmla="*/ 774418 w 3898347"/>
              <a:gd name="connsiteY109" fmla="*/ 4242583 h 4296945"/>
              <a:gd name="connsiteX110" fmla="*/ 737705 w 3898347"/>
              <a:gd name="connsiteY110" fmla="*/ 4238891 h 4296945"/>
              <a:gd name="connsiteX111" fmla="*/ 605027 w 3898347"/>
              <a:gd name="connsiteY111" fmla="*/ 4175863 h 4296945"/>
              <a:gd name="connsiteX112" fmla="*/ 533391 w 3898347"/>
              <a:gd name="connsiteY112" fmla="*/ 4170035 h 4296945"/>
              <a:gd name="connsiteX113" fmla="*/ 508621 w 3898347"/>
              <a:gd name="connsiteY113" fmla="*/ 4176044 h 4296945"/>
              <a:gd name="connsiteX114" fmla="*/ 467082 w 3898347"/>
              <a:gd name="connsiteY114" fmla="*/ 4185616 h 4296945"/>
              <a:gd name="connsiteX115" fmla="*/ 437646 w 3898347"/>
              <a:gd name="connsiteY115" fmla="*/ 4212658 h 4296945"/>
              <a:gd name="connsiteX116" fmla="*/ 402271 w 3898347"/>
              <a:gd name="connsiteY116" fmla="*/ 4212774 h 4296945"/>
              <a:gd name="connsiteX117" fmla="*/ 391968 w 3898347"/>
              <a:gd name="connsiteY117" fmla="*/ 4187073 h 4296945"/>
              <a:gd name="connsiteX118" fmla="*/ 354806 w 3898347"/>
              <a:gd name="connsiteY118" fmla="*/ 4195545 h 4296945"/>
              <a:gd name="connsiteX119" fmla="*/ 298662 w 3898347"/>
              <a:gd name="connsiteY119" fmla="*/ 4211227 h 4296945"/>
              <a:gd name="connsiteX120" fmla="*/ 265740 w 3898347"/>
              <a:gd name="connsiteY120" fmla="*/ 4213623 h 4296945"/>
              <a:gd name="connsiteX121" fmla="*/ 176403 w 3898347"/>
              <a:gd name="connsiteY121" fmla="*/ 4227393 h 4296945"/>
              <a:gd name="connsiteX122" fmla="*/ 82528 w 3898347"/>
              <a:gd name="connsiteY122" fmla="*/ 4275540 h 4296945"/>
              <a:gd name="connsiteX123" fmla="*/ 5850 w 3898347"/>
              <a:gd name="connsiteY123" fmla="*/ 4296945 h 4296945"/>
              <a:gd name="connsiteX124" fmla="*/ 0 w 3898347"/>
              <a:gd name="connsiteY124" fmla="*/ 4221939 h 4296945"/>
              <a:gd name="connsiteX125" fmla="*/ 0 w 3898347"/>
              <a:gd name="connsiteY125" fmla="*/ 15850 h 4296945"/>
              <a:gd name="connsiteX126" fmla="*/ 3898347 w 3898347"/>
              <a:gd name="connsiteY126" fmla="*/ 0 h 4296945"/>
              <a:gd name="connsiteX0" fmla="*/ 3898347 w 3898347"/>
              <a:gd name="connsiteY0" fmla="*/ 0 h 4275540"/>
              <a:gd name="connsiteX1" fmla="*/ 3898347 w 3898347"/>
              <a:gd name="connsiteY1" fmla="*/ 3834445 h 4275540"/>
              <a:gd name="connsiteX2" fmla="*/ 3892314 w 3898347"/>
              <a:gd name="connsiteY2" fmla="*/ 3832951 h 4275540"/>
              <a:gd name="connsiteX3" fmla="*/ 3851953 w 3898347"/>
              <a:gd name="connsiteY3" fmla="*/ 3802983 h 4275540"/>
              <a:gd name="connsiteX4" fmla="*/ 3836418 w 3898347"/>
              <a:gd name="connsiteY4" fmla="*/ 3811513 h 4275540"/>
              <a:gd name="connsiteX5" fmla="*/ 3833758 w 3898347"/>
              <a:gd name="connsiteY5" fmla="*/ 3813341 h 4275540"/>
              <a:gd name="connsiteX6" fmla="*/ 3822673 w 3898347"/>
              <a:gd name="connsiteY6" fmla="*/ 3812913 h 4275540"/>
              <a:gd name="connsiteX7" fmla="*/ 3820104 w 3898347"/>
              <a:gd name="connsiteY7" fmla="*/ 3822466 h 4275540"/>
              <a:gd name="connsiteX8" fmla="*/ 3803816 w 3898347"/>
              <a:gd name="connsiteY8" fmla="*/ 3828757 h 4275540"/>
              <a:gd name="connsiteX9" fmla="*/ 3783259 w 3898347"/>
              <a:gd name="connsiteY9" fmla="*/ 3825276 h 4275540"/>
              <a:gd name="connsiteX10" fmla="*/ 3729936 w 3898347"/>
              <a:gd name="connsiteY10" fmla="*/ 3815386 h 4275540"/>
              <a:gd name="connsiteX11" fmla="*/ 3726018 w 3898347"/>
              <a:gd name="connsiteY11" fmla="*/ 3815100 h 4275540"/>
              <a:gd name="connsiteX12" fmla="*/ 3725413 w 3898347"/>
              <a:gd name="connsiteY12" fmla="*/ 3814615 h 4275540"/>
              <a:gd name="connsiteX13" fmla="*/ 3713801 w 3898347"/>
              <a:gd name="connsiteY13" fmla="*/ 3811018 h 4275540"/>
              <a:gd name="connsiteX14" fmla="*/ 3709087 w 3898347"/>
              <a:gd name="connsiteY14" fmla="*/ 3813195 h 4275540"/>
              <a:gd name="connsiteX15" fmla="*/ 3698038 w 3898347"/>
              <a:gd name="connsiteY15" fmla="*/ 3806182 h 4275540"/>
              <a:gd name="connsiteX16" fmla="*/ 3662227 w 3898347"/>
              <a:gd name="connsiteY16" fmla="*/ 3807761 h 4275540"/>
              <a:gd name="connsiteX17" fmla="*/ 3659872 w 3898347"/>
              <a:gd name="connsiteY17" fmla="*/ 3805524 h 4275540"/>
              <a:gd name="connsiteX18" fmla="*/ 3643454 w 3898347"/>
              <a:gd name="connsiteY18" fmla="*/ 3794831 h 4275540"/>
              <a:gd name="connsiteX19" fmla="*/ 3624789 w 3898347"/>
              <a:gd name="connsiteY19" fmla="*/ 3803185 h 4275540"/>
              <a:gd name="connsiteX20" fmla="*/ 3602327 w 3898347"/>
              <a:gd name="connsiteY20" fmla="*/ 3794616 h 4275540"/>
              <a:gd name="connsiteX21" fmla="*/ 3596645 w 3898347"/>
              <a:gd name="connsiteY21" fmla="*/ 3797108 h 4275540"/>
              <a:gd name="connsiteX22" fmla="*/ 3574144 w 3898347"/>
              <a:gd name="connsiteY22" fmla="*/ 3795108 h 4275540"/>
              <a:gd name="connsiteX23" fmla="*/ 3562310 w 3898347"/>
              <a:gd name="connsiteY23" fmla="*/ 3787534 h 4275540"/>
              <a:gd name="connsiteX24" fmla="*/ 3551635 w 3898347"/>
              <a:gd name="connsiteY24" fmla="*/ 3797705 h 4275540"/>
              <a:gd name="connsiteX25" fmla="*/ 3550175 w 3898347"/>
              <a:gd name="connsiteY25" fmla="*/ 3803199 h 4275540"/>
              <a:gd name="connsiteX26" fmla="*/ 3542668 w 3898347"/>
              <a:gd name="connsiteY26" fmla="*/ 3803283 h 4275540"/>
              <a:gd name="connsiteX27" fmla="*/ 3533033 w 3898347"/>
              <a:gd name="connsiteY27" fmla="*/ 3799071 h 4275540"/>
              <a:gd name="connsiteX28" fmla="*/ 3521726 w 3898347"/>
              <a:gd name="connsiteY28" fmla="*/ 3804691 h 4275540"/>
              <a:gd name="connsiteX29" fmla="*/ 3520080 w 3898347"/>
              <a:gd name="connsiteY29" fmla="*/ 3805210 h 4275540"/>
              <a:gd name="connsiteX30" fmla="*/ 3508491 w 3898347"/>
              <a:gd name="connsiteY30" fmla="*/ 3797398 h 4275540"/>
              <a:gd name="connsiteX31" fmla="*/ 3503787 w 3898347"/>
              <a:gd name="connsiteY31" fmla="*/ 3797787 h 4275540"/>
              <a:gd name="connsiteX32" fmla="*/ 3492165 w 3898347"/>
              <a:gd name="connsiteY32" fmla="*/ 3799887 h 4275540"/>
              <a:gd name="connsiteX33" fmla="*/ 3472233 w 3898347"/>
              <a:gd name="connsiteY33" fmla="*/ 3805682 h 4275540"/>
              <a:gd name="connsiteX34" fmla="*/ 3465921 w 3898347"/>
              <a:gd name="connsiteY34" fmla="*/ 3805814 h 4275540"/>
              <a:gd name="connsiteX35" fmla="*/ 3455541 w 3898347"/>
              <a:gd name="connsiteY35" fmla="*/ 3815505 h 4275540"/>
              <a:gd name="connsiteX36" fmla="*/ 3429027 w 3898347"/>
              <a:gd name="connsiteY36" fmla="*/ 3816906 h 4275540"/>
              <a:gd name="connsiteX37" fmla="*/ 3369507 w 3898347"/>
              <a:gd name="connsiteY37" fmla="*/ 3825563 h 4275540"/>
              <a:gd name="connsiteX38" fmla="*/ 3324491 w 3898347"/>
              <a:gd name="connsiteY38" fmla="*/ 3832006 h 4275540"/>
              <a:gd name="connsiteX39" fmla="*/ 3244235 w 3898347"/>
              <a:gd name="connsiteY39" fmla="*/ 3834376 h 4275540"/>
              <a:gd name="connsiteX40" fmla="*/ 3226507 w 3898347"/>
              <a:gd name="connsiteY40" fmla="*/ 3820131 h 4275540"/>
              <a:gd name="connsiteX41" fmla="*/ 3191688 w 3898347"/>
              <a:gd name="connsiteY41" fmla="*/ 3837359 h 4275540"/>
              <a:gd name="connsiteX42" fmla="*/ 3185553 w 3898347"/>
              <a:gd name="connsiteY42" fmla="*/ 3859030 h 4275540"/>
              <a:gd name="connsiteX43" fmla="*/ 3137926 w 3898347"/>
              <a:gd name="connsiteY43" fmla="*/ 3867782 h 4275540"/>
              <a:gd name="connsiteX44" fmla="*/ 3090188 w 3898347"/>
              <a:gd name="connsiteY44" fmla="*/ 3855036 h 4275540"/>
              <a:gd name="connsiteX45" fmla="*/ 3031422 w 3898347"/>
              <a:gd name="connsiteY45" fmla="*/ 3858298 h 4275540"/>
              <a:gd name="connsiteX46" fmla="*/ 2996288 w 3898347"/>
              <a:gd name="connsiteY46" fmla="*/ 3860020 h 4275540"/>
              <a:gd name="connsiteX47" fmla="*/ 2901661 w 3898347"/>
              <a:gd name="connsiteY47" fmla="*/ 3882243 h 4275540"/>
              <a:gd name="connsiteX48" fmla="*/ 2782141 w 3898347"/>
              <a:gd name="connsiteY48" fmla="*/ 3932983 h 4275540"/>
              <a:gd name="connsiteX49" fmla="*/ 2749597 w 3898347"/>
              <a:gd name="connsiteY49" fmla="*/ 3956746 h 4275540"/>
              <a:gd name="connsiteX50" fmla="*/ 2730493 w 3898347"/>
              <a:gd name="connsiteY50" fmla="*/ 3955236 h 4275540"/>
              <a:gd name="connsiteX51" fmla="*/ 2707507 w 3898347"/>
              <a:gd name="connsiteY51" fmla="*/ 3947771 h 4275540"/>
              <a:gd name="connsiteX52" fmla="*/ 2701937 w 3898347"/>
              <a:gd name="connsiteY52" fmla="*/ 3950565 h 4275540"/>
              <a:gd name="connsiteX53" fmla="*/ 2679435 w 3898347"/>
              <a:gd name="connsiteY53" fmla="*/ 3949768 h 4275540"/>
              <a:gd name="connsiteX54" fmla="*/ 2667352 w 3898347"/>
              <a:gd name="connsiteY54" fmla="*/ 3942821 h 4275540"/>
              <a:gd name="connsiteX55" fmla="*/ 2657096 w 3898347"/>
              <a:gd name="connsiteY55" fmla="*/ 3953571 h 4275540"/>
              <a:gd name="connsiteX56" fmla="*/ 2655161 w 3898347"/>
              <a:gd name="connsiteY56" fmla="*/ 3962216 h 4275540"/>
              <a:gd name="connsiteX57" fmla="*/ 2638604 w 3898347"/>
              <a:gd name="connsiteY57" fmla="*/ 3955936 h 4275540"/>
              <a:gd name="connsiteX58" fmla="*/ 2626185 w 3898347"/>
              <a:gd name="connsiteY58" fmla="*/ 3962937 h 4275540"/>
              <a:gd name="connsiteX59" fmla="*/ 2614077 w 3898347"/>
              <a:gd name="connsiteY59" fmla="*/ 3955576 h 4275540"/>
              <a:gd name="connsiteX60" fmla="*/ 2609403 w 3898347"/>
              <a:gd name="connsiteY60" fmla="*/ 3956215 h 4275540"/>
              <a:gd name="connsiteX61" fmla="*/ 2597896 w 3898347"/>
              <a:gd name="connsiteY61" fmla="*/ 3958939 h 4275540"/>
              <a:gd name="connsiteX62" fmla="*/ 2578251 w 3898347"/>
              <a:gd name="connsiteY62" fmla="*/ 3965812 h 4275540"/>
              <a:gd name="connsiteX63" fmla="*/ 2571961 w 3898347"/>
              <a:gd name="connsiteY63" fmla="*/ 3966278 h 4275540"/>
              <a:gd name="connsiteX64" fmla="*/ 2559399 w 3898347"/>
              <a:gd name="connsiteY64" fmla="*/ 3979193 h 4275540"/>
              <a:gd name="connsiteX65" fmla="*/ 2533560 w 3898347"/>
              <a:gd name="connsiteY65" fmla="*/ 3988160 h 4275540"/>
              <a:gd name="connsiteX66" fmla="*/ 2515299 w 3898347"/>
              <a:gd name="connsiteY66" fmla="*/ 4016867 h 4275540"/>
              <a:gd name="connsiteX67" fmla="*/ 2513423 w 3898347"/>
              <a:gd name="connsiteY67" fmla="*/ 4018759 h 4275540"/>
              <a:gd name="connsiteX68" fmla="*/ 2482991 w 3898347"/>
              <a:gd name="connsiteY68" fmla="*/ 4012935 h 4275540"/>
              <a:gd name="connsiteX69" fmla="*/ 2446940 w 3898347"/>
              <a:gd name="connsiteY69" fmla="*/ 4021172 h 4275540"/>
              <a:gd name="connsiteX70" fmla="*/ 2404883 w 3898347"/>
              <a:gd name="connsiteY70" fmla="*/ 4024808 h 4275540"/>
              <a:gd name="connsiteX71" fmla="*/ 2373894 w 3898347"/>
              <a:gd name="connsiteY71" fmla="*/ 4023827 h 4275540"/>
              <a:gd name="connsiteX72" fmla="*/ 2297080 w 3898347"/>
              <a:gd name="connsiteY72" fmla="*/ 4040841 h 4275540"/>
              <a:gd name="connsiteX73" fmla="*/ 2170615 w 3898347"/>
              <a:gd name="connsiteY73" fmla="*/ 4077196 h 4275540"/>
              <a:gd name="connsiteX74" fmla="*/ 2143580 w 3898347"/>
              <a:gd name="connsiteY74" fmla="*/ 4083102 h 4275540"/>
              <a:gd name="connsiteX75" fmla="*/ 2119893 w 3898347"/>
              <a:gd name="connsiteY75" fmla="*/ 4080874 h 4275540"/>
              <a:gd name="connsiteX76" fmla="*/ 2114008 w 3898347"/>
              <a:gd name="connsiteY76" fmla="*/ 4073996 h 4275540"/>
              <a:gd name="connsiteX77" fmla="*/ 2099067 w 3898347"/>
              <a:gd name="connsiteY77" fmla="*/ 4076068 h 4275540"/>
              <a:gd name="connsiteX78" fmla="*/ 2095000 w 3898347"/>
              <a:gd name="connsiteY78" fmla="*/ 4075096 h 4275540"/>
              <a:gd name="connsiteX79" fmla="*/ 2071767 w 3898347"/>
              <a:gd name="connsiteY79" fmla="*/ 4071044 h 4275540"/>
              <a:gd name="connsiteX80" fmla="*/ 2024486 w 3898347"/>
              <a:gd name="connsiteY80" fmla="*/ 4100276 h 4275540"/>
              <a:gd name="connsiteX81" fmla="*/ 1964411 w 3898347"/>
              <a:gd name="connsiteY81" fmla="*/ 4105069 h 4275540"/>
              <a:gd name="connsiteX82" fmla="*/ 1739945 w 3898347"/>
              <a:gd name="connsiteY82" fmla="*/ 4171795 h 4275540"/>
              <a:gd name="connsiteX83" fmla="*/ 1610556 w 3898347"/>
              <a:gd name="connsiteY83" fmla="*/ 4167701 h 4275540"/>
              <a:gd name="connsiteX84" fmla="*/ 1553623 w 3898347"/>
              <a:gd name="connsiteY84" fmla="*/ 4236045 h 4275540"/>
              <a:gd name="connsiteX85" fmla="*/ 1548640 w 3898347"/>
              <a:gd name="connsiteY85" fmla="*/ 4238297 h 4275540"/>
              <a:gd name="connsiteX86" fmla="*/ 1530136 w 3898347"/>
              <a:gd name="connsiteY86" fmla="*/ 4227121 h 4275540"/>
              <a:gd name="connsiteX87" fmla="*/ 1508787 w 3898347"/>
              <a:gd name="connsiteY87" fmla="*/ 4234213 h 4275540"/>
              <a:gd name="connsiteX88" fmla="*/ 1488914 w 3898347"/>
              <a:gd name="connsiteY88" fmla="*/ 4241772 h 4275540"/>
              <a:gd name="connsiteX89" fmla="*/ 1488999 w 3898347"/>
              <a:gd name="connsiteY89" fmla="*/ 4251186 h 4275540"/>
              <a:gd name="connsiteX90" fmla="*/ 1475364 w 3898347"/>
              <a:gd name="connsiteY90" fmla="*/ 4248364 h 4275540"/>
              <a:gd name="connsiteX91" fmla="*/ 1457275 w 3898347"/>
              <a:gd name="connsiteY91" fmla="*/ 4252863 h 4275540"/>
              <a:gd name="connsiteX92" fmla="*/ 1448085 w 3898347"/>
              <a:gd name="connsiteY92" fmla="*/ 4248391 h 4275540"/>
              <a:gd name="connsiteX93" fmla="*/ 1315306 w 3898347"/>
              <a:gd name="connsiteY93" fmla="*/ 4237004 h 4275540"/>
              <a:gd name="connsiteX94" fmla="*/ 1272434 w 3898347"/>
              <a:gd name="connsiteY94" fmla="*/ 4244958 h 4275540"/>
              <a:gd name="connsiteX95" fmla="*/ 1231567 w 3898347"/>
              <a:gd name="connsiteY95" fmla="*/ 4219356 h 4275540"/>
              <a:gd name="connsiteX96" fmla="*/ 1216643 w 3898347"/>
              <a:gd name="connsiteY96" fmla="*/ 4229828 h 4275540"/>
              <a:gd name="connsiteX97" fmla="*/ 1214101 w 3898347"/>
              <a:gd name="connsiteY97" fmla="*/ 4231991 h 4275540"/>
              <a:gd name="connsiteX98" fmla="*/ 1203193 w 3898347"/>
              <a:gd name="connsiteY98" fmla="*/ 4232867 h 4275540"/>
              <a:gd name="connsiteX99" fmla="*/ 1201049 w 3898347"/>
              <a:gd name="connsiteY99" fmla="*/ 4242842 h 4275540"/>
              <a:gd name="connsiteX100" fmla="*/ 1185298 w 3898347"/>
              <a:gd name="connsiteY100" fmla="*/ 4251133 h 4275540"/>
              <a:gd name="connsiteX101" fmla="*/ 1164955 w 3898347"/>
              <a:gd name="connsiteY101" fmla="*/ 4250027 h 4275540"/>
              <a:gd name="connsiteX102" fmla="*/ 1067357 w 3898347"/>
              <a:gd name="connsiteY102" fmla="*/ 4233908 h 4275540"/>
              <a:gd name="connsiteX103" fmla="*/ 1009492 w 3898347"/>
              <a:gd name="connsiteY103" fmla="*/ 4230455 h 4275540"/>
              <a:gd name="connsiteX104" fmla="*/ 988345 w 3898347"/>
              <a:gd name="connsiteY104" fmla="*/ 4238880 h 4275540"/>
              <a:gd name="connsiteX105" fmla="*/ 958251 w 3898347"/>
              <a:gd name="connsiteY105" fmla="*/ 4244100 h 4275540"/>
              <a:gd name="connsiteX106" fmla="*/ 905785 w 3898347"/>
              <a:gd name="connsiteY106" fmla="*/ 4260845 h 4275540"/>
              <a:gd name="connsiteX107" fmla="*/ 834176 w 3898347"/>
              <a:gd name="connsiteY107" fmla="*/ 4270241 h 4275540"/>
              <a:gd name="connsiteX108" fmla="*/ 778474 w 3898347"/>
              <a:gd name="connsiteY108" fmla="*/ 4235526 h 4275540"/>
              <a:gd name="connsiteX109" fmla="*/ 774418 w 3898347"/>
              <a:gd name="connsiteY109" fmla="*/ 4242583 h 4275540"/>
              <a:gd name="connsiteX110" fmla="*/ 737705 w 3898347"/>
              <a:gd name="connsiteY110" fmla="*/ 4238891 h 4275540"/>
              <a:gd name="connsiteX111" fmla="*/ 605027 w 3898347"/>
              <a:gd name="connsiteY111" fmla="*/ 4175863 h 4275540"/>
              <a:gd name="connsiteX112" fmla="*/ 533391 w 3898347"/>
              <a:gd name="connsiteY112" fmla="*/ 4170035 h 4275540"/>
              <a:gd name="connsiteX113" fmla="*/ 508621 w 3898347"/>
              <a:gd name="connsiteY113" fmla="*/ 4176044 h 4275540"/>
              <a:gd name="connsiteX114" fmla="*/ 467082 w 3898347"/>
              <a:gd name="connsiteY114" fmla="*/ 4185616 h 4275540"/>
              <a:gd name="connsiteX115" fmla="*/ 437646 w 3898347"/>
              <a:gd name="connsiteY115" fmla="*/ 4212658 h 4275540"/>
              <a:gd name="connsiteX116" fmla="*/ 402271 w 3898347"/>
              <a:gd name="connsiteY116" fmla="*/ 4212774 h 4275540"/>
              <a:gd name="connsiteX117" fmla="*/ 391968 w 3898347"/>
              <a:gd name="connsiteY117" fmla="*/ 4187073 h 4275540"/>
              <a:gd name="connsiteX118" fmla="*/ 354806 w 3898347"/>
              <a:gd name="connsiteY118" fmla="*/ 4195545 h 4275540"/>
              <a:gd name="connsiteX119" fmla="*/ 298662 w 3898347"/>
              <a:gd name="connsiteY119" fmla="*/ 4211227 h 4275540"/>
              <a:gd name="connsiteX120" fmla="*/ 265740 w 3898347"/>
              <a:gd name="connsiteY120" fmla="*/ 4213623 h 4275540"/>
              <a:gd name="connsiteX121" fmla="*/ 176403 w 3898347"/>
              <a:gd name="connsiteY121" fmla="*/ 4227393 h 4275540"/>
              <a:gd name="connsiteX122" fmla="*/ 82528 w 3898347"/>
              <a:gd name="connsiteY122" fmla="*/ 4275540 h 4275540"/>
              <a:gd name="connsiteX123" fmla="*/ 19464 w 3898347"/>
              <a:gd name="connsiteY123" fmla="*/ 4256103 h 4275540"/>
              <a:gd name="connsiteX124" fmla="*/ 0 w 3898347"/>
              <a:gd name="connsiteY124" fmla="*/ 4221939 h 4275540"/>
              <a:gd name="connsiteX125" fmla="*/ 0 w 3898347"/>
              <a:gd name="connsiteY125" fmla="*/ 15850 h 4275540"/>
              <a:gd name="connsiteX126" fmla="*/ 3898347 w 3898347"/>
              <a:gd name="connsiteY126" fmla="*/ 0 h 4275540"/>
              <a:gd name="connsiteX0" fmla="*/ 3898347 w 3898347"/>
              <a:gd name="connsiteY0" fmla="*/ 0 h 4275540"/>
              <a:gd name="connsiteX1" fmla="*/ 3898347 w 3898347"/>
              <a:gd name="connsiteY1" fmla="*/ 3834445 h 4275540"/>
              <a:gd name="connsiteX2" fmla="*/ 3892314 w 3898347"/>
              <a:gd name="connsiteY2" fmla="*/ 3832951 h 4275540"/>
              <a:gd name="connsiteX3" fmla="*/ 3851953 w 3898347"/>
              <a:gd name="connsiteY3" fmla="*/ 3802983 h 4275540"/>
              <a:gd name="connsiteX4" fmla="*/ 3836418 w 3898347"/>
              <a:gd name="connsiteY4" fmla="*/ 3811513 h 4275540"/>
              <a:gd name="connsiteX5" fmla="*/ 3833758 w 3898347"/>
              <a:gd name="connsiteY5" fmla="*/ 3813341 h 4275540"/>
              <a:gd name="connsiteX6" fmla="*/ 3822673 w 3898347"/>
              <a:gd name="connsiteY6" fmla="*/ 3812913 h 4275540"/>
              <a:gd name="connsiteX7" fmla="*/ 3820104 w 3898347"/>
              <a:gd name="connsiteY7" fmla="*/ 3822466 h 4275540"/>
              <a:gd name="connsiteX8" fmla="*/ 3803816 w 3898347"/>
              <a:gd name="connsiteY8" fmla="*/ 3828757 h 4275540"/>
              <a:gd name="connsiteX9" fmla="*/ 3729936 w 3898347"/>
              <a:gd name="connsiteY9" fmla="*/ 3815386 h 4275540"/>
              <a:gd name="connsiteX10" fmla="*/ 3726018 w 3898347"/>
              <a:gd name="connsiteY10" fmla="*/ 3815100 h 4275540"/>
              <a:gd name="connsiteX11" fmla="*/ 3725413 w 3898347"/>
              <a:gd name="connsiteY11" fmla="*/ 3814615 h 4275540"/>
              <a:gd name="connsiteX12" fmla="*/ 3713801 w 3898347"/>
              <a:gd name="connsiteY12" fmla="*/ 3811018 h 4275540"/>
              <a:gd name="connsiteX13" fmla="*/ 3709087 w 3898347"/>
              <a:gd name="connsiteY13" fmla="*/ 3813195 h 4275540"/>
              <a:gd name="connsiteX14" fmla="*/ 3698038 w 3898347"/>
              <a:gd name="connsiteY14" fmla="*/ 3806182 h 4275540"/>
              <a:gd name="connsiteX15" fmla="*/ 3662227 w 3898347"/>
              <a:gd name="connsiteY15" fmla="*/ 3807761 h 4275540"/>
              <a:gd name="connsiteX16" fmla="*/ 3659872 w 3898347"/>
              <a:gd name="connsiteY16" fmla="*/ 3805524 h 4275540"/>
              <a:gd name="connsiteX17" fmla="*/ 3643454 w 3898347"/>
              <a:gd name="connsiteY17" fmla="*/ 3794831 h 4275540"/>
              <a:gd name="connsiteX18" fmla="*/ 3624789 w 3898347"/>
              <a:gd name="connsiteY18" fmla="*/ 3803185 h 4275540"/>
              <a:gd name="connsiteX19" fmla="*/ 3602327 w 3898347"/>
              <a:gd name="connsiteY19" fmla="*/ 3794616 h 4275540"/>
              <a:gd name="connsiteX20" fmla="*/ 3596645 w 3898347"/>
              <a:gd name="connsiteY20" fmla="*/ 3797108 h 4275540"/>
              <a:gd name="connsiteX21" fmla="*/ 3574144 w 3898347"/>
              <a:gd name="connsiteY21" fmla="*/ 3795108 h 4275540"/>
              <a:gd name="connsiteX22" fmla="*/ 3562310 w 3898347"/>
              <a:gd name="connsiteY22" fmla="*/ 3787534 h 4275540"/>
              <a:gd name="connsiteX23" fmla="*/ 3551635 w 3898347"/>
              <a:gd name="connsiteY23" fmla="*/ 3797705 h 4275540"/>
              <a:gd name="connsiteX24" fmla="*/ 3550175 w 3898347"/>
              <a:gd name="connsiteY24" fmla="*/ 3803199 h 4275540"/>
              <a:gd name="connsiteX25" fmla="*/ 3542668 w 3898347"/>
              <a:gd name="connsiteY25" fmla="*/ 3803283 h 4275540"/>
              <a:gd name="connsiteX26" fmla="*/ 3533033 w 3898347"/>
              <a:gd name="connsiteY26" fmla="*/ 3799071 h 4275540"/>
              <a:gd name="connsiteX27" fmla="*/ 3521726 w 3898347"/>
              <a:gd name="connsiteY27" fmla="*/ 3804691 h 4275540"/>
              <a:gd name="connsiteX28" fmla="*/ 3520080 w 3898347"/>
              <a:gd name="connsiteY28" fmla="*/ 3805210 h 4275540"/>
              <a:gd name="connsiteX29" fmla="*/ 3508491 w 3898347"/>
              <a:gd name="connsiteY29" fmla="*/ 3797398 h 4275540"/>
              <a:gd name="connsiteX30" fmla="*/ 3503787 w 3898347"/>
              <a:gd name="connsiteY30" fmla="*/ 3797787 h 4275540"/>
              <a:gd name="connsiteX31" fmla="*/ 3492165 w 3898347"/>
              <a:gd name="connsiteY31" fmla="*/ 3799887 h 4275540"/>
              <a:gd name="connsiteX32" fmla="*/ 3472233 w 3898347"/>
              <a:gd name="connsiteY32" fmla="*/ 3805682 h 4275540"/>
              <a:gd name="connsiteX33" fmla="*/ 3465921 w 3898347"/>
              <a:gd name="connsiteY33" fmla="*/ 3805814 h 4275540"/>
              <a:gd name="connsiteX34" fmla="*/ 3455541 w 3898347"/>
              <a:gd name="connsiteY34" fmla="*/ 3815505 h 4275540"/>
              <a:gd name="connsiteX35" fmla="*/ 3429027 w 3898347"/>
              <a:gd name="connsiteY35" fmla="*/ 3816906 h 4275540"/>
              <a:gd name="connsiteX36" fmla="*/ 3369507 w 3898347"/>
              <a:gd name="connsiteY36" fmla="*/ 3825563 h 4275540"/>
              <a:gd name="connsiteX37" fmla="*/ 3324491 w 3898347"/>
              <a:gd name="connsiteY37" fmla="*/ 3832006 h 4275540"/>
              <a:gd name="connsiteX38" fmla="*/ 3244235 w 3898347"/>
              <a:gd name="connsiteY38" fmla="*/ 3834376 h 4275540"/>
              <a:gd name="connsiteX39" fmla="*/ 3226507 w 3898347"/>
              <a:gd name="connsiteY39" fmla="*/ 3820131 h 4275540"/>
              <a:gd name="connsiteX40" fmla="*/ 3191688 w 3898347"/>
              <a:gd name="connsiteY40" fmla="*/ 3837359 h 4275540"/>
              <a:gd name="connsiteX41" fmla="*/ 3185553 w 3898347"/>
              <a:gd name="connsiteY41" fmla="*/ 3859030 h 4275540"/>
              <a:gd name="connsiteX42" fmla="*/ 3137926 w 3898347"/>
              <a:gd name="connsiteY42" fmla="*/ 3867782 h 4275540"/>
              <a:gd name="connsiteX43" fmla="*/ 3090188 w 3898347"/>
              <a:gd name="connsiteY43" fmla="*/ 3855036 h 4275540"/>
              <a:gd name="connsiteX44" fmla="*/ 3031422 w 3898347"/>
              <a:gd name="connsiteY44" fmla="*/ 3858298 h 4275540"/>
              <a:gd name="connsiteX45" fmla="*/ 2996288 w 3898347"/>
              <a:gd name="connsiteY45" fmla="*/ 3860020 h 4275540"/>
              <a:gd name="connsiteX46" fmla="*/ 2901661 w 3898347"/>
              <a:gd name="connsiteY46" fmla="*/ 3882243 h 4275540"/>
              <a:gd name="connsiteX47" fmla="*/ 2782141 w 3898347"/>
              <a:gd name="connsiteY47" fmla="*/ 3932983 h 4275540"/>
              <a:gd name="connsiteX48" fmla="*/ 2749597 w 3898347"/>
              <a:gd name="connsiteY48" fmla="*/ 3956746 h 4275540"/>
              <a:gd name="connsiteX49" fmla="*/ 2730493 w 3898347"/>
              <a:gd name="connsiteY49" fmla="*/ 3955236 h 4275540"/>
              <a:gd name="connsiteX50" fmla="*/ 2707507 w 3898347"/>
              <a:gd name="connsiteY50" fmla="*/ 3947771 h 4275540"/>
              <a:gd name="connsiteX51" fmla="*/ 2701937 w 3898347"/>
              <a:gd name="connsiteY51" fmla="*/ 3950565 h 4275540"/>
              <a:gd name="connsiteX52" fmla="*/ 2679435 w 3898347"/>
              <a:gd name="connsiteY52" fmla="*/ 3949768 h 4275540"/>
              <a:gd name="connsiteX53" fmla="*/ 2667352 w 3898347"/>
              <a:gd name="connsiteY53" fmla="*/ 3942821 h 4275540"/>
              <a:gd name="connsiteX54" fmla="*/ 2657096 w 3898347"/>
              <a:gd name="connsiteY54" fmla="*/ 3953571 h 4275540"/>
              <a:gd name="connsiteX55" fmla="*/ 2655161 w 3898347"/>
              <a:gd name="connsiteY55" fmla="*/ 3962216 h 4275540"/>
              <a:gd name="connsiteX56" fmla="*/ 2638604 w 3898347"/>
              <a:gd name="connsiteY56" fmla="*/ 3955936 h 4275540"/>
              <a:gd name="connsiteX57" fmla="*/ 2626185 w 3898347"/>
              <a:gd name="connsiteY57" fmla="*/ 3962937 h 4275540"/>
              <a:gd name="connsiteX58" fmla="*/ 2614077 w 3898347"/>
              <a:gd name="connsiteY58" fmla="*/ 3955576 h 4275540"/>
              <a:gd name="connsiteX59" fmla="*/ 2609403 w 3898347"/>
              <a:gd name="connsiteY59" fmla="*/ 3956215 h 4275540"/>
              <a:gd name="connsiteX60" fmla="*/ 2597896 w 3898347"/>
              <a:gd name="connsiteY60" fmla="*/ 3958939 h 4275540"/>
              <a:gd name="connsiteX61" fmla="*/ 2578251 w 3898347"/>
              <a:gd name="connsiteY61" fmla="*/ 3965812 h 4275540"/>
              <a:gd name="connsiteX62" fmla="*/ 2571961 w 3898347"/>
              <a:gd name="connsiteY62" fmla="*/ 3966278 h 4275540"/>
              <a:gd name="connsiteX63" fmla="*/ 2559399 w 3898347"/>
              <a:gd name="connsiteY63" fmla="*/ 3979193 h 4275540"/>
              <a:gd name="connsiteX64" fmla="*/ 2533560 w 3898347"/>
              <a:gd name="connsiteY64" fmla="*/ 3988160 h 4275540"/>
              <a:gd name="connsiteX65" fmla="*/ 2515299 w 3898347"/>
              <a:gd name="connsiteY65" fmla="*/ 4016867 h 4275540"/>
              <a:gd name="connsiteX66" fmla="*/ 2513423 w 3898347"/>
              <a:gd name="connsiteY66" fmla="*/ 4018759 h 4275540"/>
              <a:gd name="connsiteX67" fmla="*/ 2482991 w 3898347"/>
              <a:gd name="connsiteY67" fmla="*/ 4012935 h 4275540"/>
              <a:gd name="connsiteX68" fmla="*/ 2446940 w 3898347"/>
              <a:gd name="connsiteY68" fmla="*/ 4021172 h 4275540"/>
              <a:gd name="connsiteX69" fmla="*/ 2404883 w 3898347"/>
              <a:gd name="connsiteY69" fmla="*/ 4024808 h 4275540"/>
              <a:gd name="connsiteX70" fmla="*/ 2373894 w 3898347"/>
              <a:gd name="connsiteY70" fmla="*/ 4023827 h 4275540"/>
              <a:gd name="connsiteX71" fmla="*/ 2297080 w 3898347"/>
              <a:gd name="connsiteY71" fmla="*/ 4040841 h 4275540"/>
              <a:gd name="connsiteX72" fmla="*/ 2170615 w 3898347"/>
              <a:gd name="connsiteY72" fmla="*/ 4077196 h 4275540"/>
              <a:gd name="connsiteX73" fmla="*/ 2143580 w 3898347"/>
              <a:gd name="connsiteY73" fmla="*/ 4083102 h 4275540"/>
              <a:gd name="connsiteX74" fmla="*/ 2119893 w 3898347"/>
              <a:gd name="connsiteY74" fmla="*/ 4080874 h 4275540"/>
              <a:gd name="connsiteX75" fmla="*/ 2114008 w 3898347"/>
              <a:gd name="connsiteY75" fmla="*/ 4073996 h 4275540"/>
              <a:gd name="connsiteX76" fmla="*/ 2099067 w 3898347"/>
              <a:gd name="connsiteY76" fmla="*/ 4076068 h 4275540"/>
              <a:gd name="connsiteX77" fmla="*/ 2095000 w 3898347"/>
              <a:gd name="connsiteY77" fmla="*/ 4075096 h 4275540"/>
              <a:gd name="connsiteX78" fmla="*/ 2071767 w 3898347"/>
              <a:gd name="connsiteY78" fmla="*/ 4071044 h 4275540"/>
              <a:gd name="connsiteX79" fmla="*/ 2024486 w 3898347"/>
              <a:gd name="connsiteY79" fmla="*/ 4100276 h 4275540"/>
              <a:gd name="connsiteX80" fmla="*/ 1964411 w 3898347"/>
              <a:gd name="connsiteY80" fmla="*/ 4105069 h 4275540"/>
              <a:gd name="connsiteX81" fmla="*/ 1739945 w 3898347"/>
              <a:gd name="connsiteY81" fmla="*/ 4171795 h 4275540"/>
              <a:gd name="connsiteX82" fmla="*/ 1610556 w 3898347"/>
              <a:gd name="connsiteY82" fmla="*/ 4167701 h 4275540"/>
              <a:gd name="connsiteX83" fmla="*/ 1553623 w 3898347"/>
              <a:gd name="connsiteY83" fmla="*/ 4236045 h 4275540"/>
              <a:gd name="connsiteX84" fmla="*/ 1548640 w 3898347"/>
              <a:gd name="connsiteY84" fmla="*/ 4238297 h 4275540"/>
              <a:gd name="connsiteX85" fmla="*/ 1530136 w 3898347"/>
              <a:gd name="connsiteY85" fmla="*/ 4227121 h 4275540"/>
              <a:gd name="connsiteX86" fmla="*/ 1508787 w 3898347"/>
              <a:gd name="connsiteY86" fmla="*/ 4234213 h 4275540"/>
              <a:gd name="connsiteX87" fmla="*/ 1488914 w 3898347"/>
              <a:gd name="connsiteY87" fmla="*/ 4241772 h 4275540"/>
              <a:gd name="connsiteX88" fmla="*/ 1488999 w 3898347"/>
              <a:gd name="connsiteY88" fmla="*/ 4251186 h 4275540"/>
              <a:gd name="connsiteX89" fmla="*/ 1475364 w 3898347"/>
              <a:gd name="connsiteY89" fmla="*/ 4248364 h 4275540"/>
              <a:gd name="connsiteX90" fmla="*/ 1457275 w 3898347"/>
              <a:gd name="connsiteY90" fmla="*/ 4252863 h 4275540"/>
              <a:gd name="connsiteX91" fmla="*/ 1448085 w 3898347"/>
              <a:gd name="connsiteY91" fmla="*/ 4248391 h 4275540"/>
              <a:gd name="connsiteX92" fmla="*/ 1315306 w 3898347"/>
              <a:gd name="connsiteY92" fmla="*/ 4237004 h 4275540"/>
              <a:gd name="connsiteX93" fmla="*/ 1272434 w 3898347"/>
              <a:gd name="connsiteY93" fmla="*/ 4244958 h 4275540"/>
              <a:gd name="connsiteX94" fmla="*/ 1231567 w 3898347"/>
              <a:gd name="connsiteY94" fmla="*/ 4219356 h 4275540"/>
              <a:gd name="connsiteX95" fmla="*/ 1216643 w 3898347"/>
              <a:gd name="connsiteY95" fmla="*/ 4229828 h 4275540"/>
              <a:gd name="connsiteX96" fmla="*/ 1214101 w 3898347"/>
              <a:gd name="connsiteY96" fmla="*/ 4231991 h 4275540"/>
              <a:gd name="connsiteX97" fmla="*/ 1203193 w 3898347"/>
              <a:gd name="connsiteY97" fmla="*/ 4232867 h 4275540"/>
              <a:gd name="connsiteX98" fmla="*/ 1201049 w 3898347"/>
              <a:gd name="connsiteY98" fmla="*/ 4242842 h 4275540"/>
              <a:gd name="connsiteX99" fmla="*/ 1185298 w 3898347"/>
              <a:gd name="connsiteY99" fmla="*/ 4251133 h 4275540"/>
              <a:gd name="connsiteX100" fmla="*/ 1164955 w 3898347"/>
              <a:gd name="connsiteY100" fmla="*/ 4250027 h 4275540"/>
              <a:gd name="connsiteX101" fmla="*/ 1067357 w 3898347"/>
              <a:gd name="connsiteY101" fmla="*/ 4233908 h 4275540"/>
              <a:gd name="connsiteX102" fmla="*/ 1009492 w 3898347"/>
              <a:gd name="connsiteY102" fmla="*/ 4230455 h 4275540"/>
              <a:gd name="connsiteX103" fmla="*/ 988345 w 3898347"/>
              <a:gd name="connsiteY103" fmla="*/ 4238880 h 4275540"/>
              <a:gd name="connsiteX104" fmla="*/ 958251 w 3898347"/>
              <a:gd name="connsiteY104" fmla="*/ 4244100 h 4275540"/>
              <a:gd name="connsiteX105" fmla="*/ 905785 w 3898347"/>
              <a:gd name="connsiteY105" fmla="*/ 4260845 h 4275540"/>
              <a:gd name="connsiteX106" fmla="*/ 834176 w 3898347"/>
              <a:gd name="connsiteY106" fmla="*/ 4270241 h 4275540"/>
              <a:gd name="connsiteX107" fmla="*/ 778474 w 3898347"/>
              <a:gd name="connsiteY107" fmla="*/ 4235526 h 4275540"/>
              <a:gd name="connsiteX108" fmla="*/ 774418 w 3898347"/>
              <a:gd name="connsiteY108" fmla="*/ 4242583 h 4275540"/>
              <a:gd name="connsiteX109" fmla="*/ 737705 w 3898347"/>
              <a:gd name="connsiteY109" fmla="*/ 4238891 h 4275540"/>
              <a:gd name="connsiteX110" fmla="*/ 605027 w 3898347"/>
              <a:gd name="connsiteY110" fmla="*/ 4175863 h 4275540"/>
              <a:gd name="connsiteX111" fmla="*/ 533391 w 3898347"/>
              <a:gd name="connsiteY111" fmla="*/ 4170035 h 4275540"/>
              <a:gd name="connsiteX112" fmla="*/ 508621 w 3898347"/>
              <a:gd name="connsiteY112" fmla="*/ 4176044 h 4275540"/>
              <a:gd name="connsiteX113" fmla="*/ 467082 w 3898347"/>
              <a:gd name="connsiteY113" fmla="*/ 4185616 h 4275540"/>
              <a:gd name="connsiteX114" fmla="*/ 437646 w 3898347"/>
              <a:gd name="connsiteY114" fmla="*/ 4212658 h 4275540"/>
              <a:gd name="connsiteX115" fmla="*/ 402271 w 3898347"/>
              <a:gd name="connsiteY115" fmla="*/ 4212774 h 4275540"/>
              <a:gd name="connsiteX116" fmla="*/ 391968 w 3898347"/>
              <a:gd name="connsiteY116" fmla="*/ 4187073 h 4275540"/>
              <a:gd name="connsiteX117" fmla="*/ 354806 w 3898347"/>
              <a:gd name="connsiteY117" fmla="*/ 4195545 h 4275540"/>
              <a:gd name="connsiteX118" fmla="*/ 298662 w 3898347"/>
              <a:gd name="connsiteY118" fmla="*/ 4211227 h 4275540"/>
              <a:gd name="connsiteX119" fmla="*/ 265740 w 3898347"/>
              <a:gd name="connsiteY119" fmla="*/ 4213623 h 4275540"/>
              <a:gd name="connsiteX120" fmla="*/ 176403 w 3898347"/>
              <a:gd name="connsiteY120" fmla="*/ 4227393 h 4275540"/>
              <a:gd name="connsiteX121" fmla="*/ 82528 w 3898347"/>
              <a:gd name="connsiteY121" fmla="*/ 4275540 h 4275540"/>
              <a:gd name="connsiteX122" fmla="*/ 19464 w 3898347"/>
              <a:gd name="connsiteY122" fmla="*/ 4256103 h 4275540"/>
              <a:gd name="connsiteX123" fmla="*/ 0 w 3898347"/>
              <a:gd name="connsiteY123" fmla="*/ 4221939 h 4275540"/>
              <a:gd name="connsiteX124" fmla="*/ 0 w 3898347"/>
              <a:gd name="connsiteY124" fmla="*/ 15850 h 4275540"/>
              <a:gd name="connsiteX125" fmla="*/ 3898347 w 3898347"/>
              <a:gd name="connsiteY125" fmla="*/ 0 h 4275540"/>
              <a:gd name="connsiteX0" fmla="*/ 3898347 w 3898347"/>
              <a:gd name="connsiteY0" fmla="*/ 0 h 4275540"/>
              <a:gd name="connsiteX1" fmla="*/ 3898347 w 3898347"/>
              <a:gd name="connsiteY1" fmla="*/ 3834445 h 4275540"/>
              <a:gd name="connsiteX2" fmla="*/ 3892314 w 3898347"/>
              <a:gd name="connsiteY2" fmla="*/ 3832951 h 4275540"/>
              <a:gd name="connsiteX3" fmla="*/ 3851953 w 3898347"/>
              <a:gd name="connsiteY3" fmla="*/ 3802983 h 4275540"/>
              <a:gd name="connsiteX4" fmla="*/ 3836418 w 3898347"/>
              <a:gd name="connsiteY4" fmla="*/ 3811513 h 4275540"/>
              <a:gd name="connsiteX5" fmla="*/ 3833758 w 3898347"/>
              <a:gd name="connsiteY5" fmla="*/ 3813341 h 4275540"/>
              <a:gd name="connsiteX6" fmla="*/ 3822673 w 3898347"/>
              <a:gd name="connsiteY6" fmla="*/ 3812913 h 4275540"/>
              <a:gd name="connsiteX7" fmla="*/ 3820104 w 3898347"/>
              <a:gd name="connsiteY7" fmla="*/ 3822466 h 4275540"/>
              <a:gd name="connsiteX8" fmla="*/ 3803816 w 3898347"/>
              <a:gd name="connsiteY8" fmla="*/ 3828757 h 4275540"/>
              <a:gd name="connsiteX9" fmla="*/ 3729936 w 3898347"/>
              <a:gd name="connsiteY9" fmla="*/ 3815386 h 4275540"/>
              <a:gd name="connsiteX10" fmla="*/ 3726018 w 3898347"/>
              <a:gd name="connsiteY10" fmla="*/ 3815100 h 4275540"/>
              <a:gd name="connsiteX11" fmla="*/ 3725413 w 3898347"/>
              <a:gd name="connsiteY11" fmla="*/ 3814615 h 4275540"/>
              <a:gd name="connsiteX12" fmla="*/ 3713801 w 3898347"/>
              <a:gd name="connsiteY12" fmla="*/ 3811018 h 4275540"/>
              <a:gd name="connsiteX13" fmla="*/ 3709087 w 3898347"/>
              <a:gd name="connsiteY13" fmla="*/ 3813195 h 4275540"/>
              <a:gd name="connsiteX14" fmla="*/ 3698038 w 3898347"/>
              <a:gd name="connsiteY14" fmla="*/ 3806182 h 4275540"/>
              <a:gd name="connsiteX15" fmla="*/ 3662227 w 3898347"/>
              <a:gd name="connsiteY15" fmla="*/ 3807761 h 4275540"/>
              <a:gd name="connsiteX16" fmla="*/ 3659872 w 3898347"/>
              <a:gd name="connsiteY16" fmla="*/ 3805524 h 4275540"/>
              <a:gd name="connsiteX17" fmla="*/ 3643454 w 3898347"/>
              <a:gd name="connsiteY17" fmla="*/ 3794831 h 4275540"/>
              <a:gd name="connsiteX18" fmla="*/ 3624789 w 3898347"/>
              <a:gd name="connsiteY18" fmla="*/ 3803185 h 4275540"/>
              <a:gd name="connsiteX19" fmla="*/ 3602327 w 3898347"/>
              <a:gd name="connsiteY19" fmla="*/ 3794616 h 4275540"/>
              <a:gd name="connsiteX20" fmla="*/ 3596645 w 3898347"/>
              <a:gd name="connsiteY20" fmla="*/ 3797108 h 4275540"/>
              <a:gd name="connsiteX21" fmla="*/ 3574144 w 3898347"/>
              <a:gd name="connsiteY21" fmla="*/ 3795108 h 4275540"/>
              <a:gd name="connsiteX22" fmla="*/ 3562310 w 3898347"/>
              <a:gd name="connsiteY22" fmla="*/ 3787534 h 4275540"/>
              <a:gd name="connsiteX23" fmla="*/ 3551635 w 3898347"/>
              <a:gd name="connsiteY23" fmla="*/ 3797705 h 4275540"/>
              <a:gd name="connsiteX24" fmla="*/ 3542668 w 3898347"/>
              <a:gd name="connsiteY24" fmla="*/ 3803283 h 4275540"/>
              <a:gd name="connsiteX25" fmla="*/ 3533033 w 3898347"/>
              <a:gd name="connsiteY25" fmla="*/ 3799071 h 4275540"/>
              <a:gd name="connsiteX26" fmla="*/ 3521726 w 3898347"/>
              <a:gd name="connsiteY26" fmla="*/ 3804691 h 4275540"/>
              <a:gd name="connsiteX27" fmla="*/ 3520080 w 3898347"/>
              <a:gd name="connsiteY27" fmla="*/ 3805210 h 4275540"/>
              <a:gd name="connsiteX28" fmla="*/ 3508491 w 3898347"/>
              <a:gd name="connsiteY28" fmla="*/ 3797398 h 4275540"/>
              <a:gd name="connsiteX29" fmla="*/ 3503787 w 3898347"/>
              <a:gd name="connsiteY29" fmla="*/ 3797787 h 4275540"/>
              <a:gd name="connsiteX30" fmla="*/ 3492165 w 3898347"/>
              <a:gd name="connsiteY30" fmla="*/ 3799887 h 4275540"/>
              <a:gd name="connsiteX31" fmla="*/ 3472233 w 3898347"/>
              <a:gd name="connsiteY31" fmla="*/ 3805682 h 4275540"/>
              <a:gd name="connsiteX32" fmla="*/ 3465921 w 3898347"/>
              <a:gd name="connsiteY32" fmla="*/ 3805814 h 4275540"/>
              <a:gd name="connsiteX33" fmla="*/ 3455541 w 3898347"/>
              <a:gd name="connsiteY33" fmla="*/ 3815505 h 4275540"/>
              <a:gd name="connsiteX34" fmla="*/ 3429027 w 3898347"/>
              <a:gd name="connsiteY34" fmla="*/ 3816906 h 4275540"/>
              <a:gd name="connsiteX35" fmla="*/ 3369507 w 3898347"/>
              <a:gd name="connsiteY35" fmla="*/ 3825563 h 4275540"/>
              <a:gd name="connsiteX36" fmla="*/ 3324491 w 3898347"/>
              <a:gd name="connsiteY36" fmla="*/ 3832006 h 4275540"/>
              <a:gd name="connsiteX37" fmla="*/ 3244235 w 3898347"/>
              <a:gd name="connsiteY37" fmla="*/ 3834376 h 4275540"/>
              <a:gd name="connsiteX38" fmla="*/ 3226507 w 3898347"/>
              <a:gd name="connsiteY38" fmla="*/ 3820131 h 4275540"/>
              <a:gd name="connsiteX39" fmla="*/ 3191688 w 3898347"/>
              <a:gd name="connsiteY39" fmla="*/ 3837359 h 4275540"/>
              <a:gd name="connsiteX40" fmla="*/ 3185553 w 3898347"/>
              <a:gd name="connsiteY40" fmla="*/ 3859030 h 4275540"/>
              <a:gd name="connsiteX41" fmla="*/ 3137926 w 3898347"/>
              <a:gd name="connsiteY41" fmla="*/ 3867782 h 4275540"/>
              <a:gd name="connsiteX42" fmla="*/ 3090188 w 3898347"/>
              <a:gd name="connsiteY42" fmla="*/ 3855036 h 4275540"/>
              <a:gd name="connsiteX43" fmla="*/ 3031422 w 3898347"/>
              <a:gd name="connsiteY43" fmla="*/ 3858298 h 4275540"/>
              <a:gd name="connsiteX44" fmla="*/ 2996288 w 3898347"/>
              <a:gd name="connsiteY44" fmla="*/ 3860020 h 4275540"/>
              <a:gd name="connsiteX45" fmla="*/ 2901661 w 3898347"/>
              <a:gd name="connsiteY45" fmla="*/ 3882243 h 4275540"/>
              <a:gd name="connsiteX46" fmla="*/ 2782141 w 3898347"/>
              <a:gd name="connsiteY46" fmla="*/ 3932983 h 4275540"/>
              <a:gd name="connsiteX47" fmla="*/ 2749597 w 3898347"/>
              <a:gd name="connsiteY47" fmla="*/ 3956746 h 4275540"/>
              <a:gd name="connsiteX48" fmla="*/ 2730493 w 3898347"/>
              <a:gd name="connsiteY48" fmla="*/ 3955236 h 4275540"/>
              <a:gd name="connsiteX49" fmla="*/ 2707507 w 3898347"/>
              <a:gd name="connsiteY49" fmla="*/ 3947771 h 4275540"/>
              <a:gd name="connsiteX50" fmla="*/ 2701937 w 3898347"/>
              <a:gd name="connsiteY50" fmla="*/ 3950565 h 4275540"/>
              <a:gd name="connsiteX51" fmla="*/ 2679435 w 3898347"/>
              <a:gd name="connsiteY51" fmla="*/ 3949768 h 4275540"/>
              <a:gd name="connsiteX52" fmla="*/ 2667352 w 3898347"/>
              <a:gd name="connsiteY52" fmla="*/ 3942821 h 4275540"/>
              <a:gd name="connsiteX53" fmla="*/ 2657096 w 3898347"/>
              <a:gd name="connsiteY53" fmla="*/ 3953571 h 4275540"/>
              <a:gd name="connsiteX54" fmla="*/ 2655161 w 3898347"/>
              <a:gd name="connsiteY54" fmla="*/ 3962216 h 4275540"/>
              <a:gd name="connsiteX55" fmla="*/ 2638604 w 3898347"/>
              <a:gd name="connsiteY55" fmla="*/ 3955936 h 4275540"/>
              <a:gd name="connsiteX56" fmla="*/ 2626185 w 3898347"/>
              <a:gd name="connsiteY56" fmla="*/ 3962937 h 4275540"/>
              <a:gd name="connsiteX57" fmla="*/ 2614077 w 3898347"/>
              <a:gd name="connsiteY57" fmla="*/ 3955576 h 4275540"/>
              <a:gd name="connsiteX58" fmla="*/ 2609403 w 3898347"/>
              <a:gd name="connsiteY58" fmla="*/ 3956215 h 4275540"/>
              <a:gd name="connsiteX59" fmla="*/ 2597896 w 3898347"/>
              <a:gd name="connsiteY59" fmla="*/ 3958939 h 4275540"/>
              <a:gd name="connsiteX60" fmla="*/ 2578251 w 3898347"/>
              <a:gd name="connsiteY60" fmla="*/ 3965812 h 4275540"/>
              <a:gd name="connsiteX61" fmla="*/ 2571961 w 3898347"/>
              <a:gd name="connsiteY61" fmla="*/ 3966278 h 4275540"/>
              <a:gd name="connsiteX62" fmla="*/ 2559399 w 3898347"/>
              <a:gd name="connsiteY62" fmla="*/ 3979193 h 4275540"/>
              <a:gd name="connsiteX63" fmla="*/ 2533560 w 3898347"/>
              <a:gd name="connsiteY63" fmla="*/ 3988160 h 4275540"/>
              <a:gd name="connsiteX64" fmla="*/ 2515299 w 3898347"/>
              <a:gd name="connsiteY64" fmla="*/ 4016867 h 4275540"/>
              <a:gd name="connsiteX65" fmla="*/ 2513423 w 3898347"/>
              <a:gd name="connsiteY65" fmla="*/ 4018759 h 4275540"/>
              <a:gd name="connsiteX66" fmla="*/ 2482991 w 3898347"/>
              <a:gd name="connsiteY66" fmla="*/ 4012935 h 4275540"/>
              <a:gd name="connsiteX67" fmla="*/ 2446940 w 3898347"/>
              <a:gd name="connsiteY67" fmla="*/ 4021172 h 4275540"/>
              <a:gd name="connsiteX68" fmla="*/ 2404883 w 3898347"/>
              <a:gd name="connsiteY68" fmla="*/ 4024808 h 4275540"/>
              <a:gd name="connsiteX69" fmla="*/ 2373894 w 3898347"/>
              <a:gd name="connsiteY69" fmla="*/ 4023827 h 4275540"/>
              <a:gd name="connsiteX70" fmla="*/ 2297080 w 3898347"/>
              <a:gd name="connsiteY70" fmla="*/ 4040841 h 4275540"/>
              <a:gd name="connsiteX71" fmla="*/ 2170615 w 3898347"/>
              <a:gd name="connsiteY71" fmla="*/ 4077196 h 4275540"/>
              <a:gd name="connsiteX72" fmla="*/ 2143580 w 3898347"/>
              <a:gd name="connsiteY72" fmla="*/ 4083102 h 4275540"/>
              <a:gd name="connsiteX73" fmla="*/ 2119893 w 3898347"/>
              <a:gd name="connsiteY73" fmla="*/ 4080874 h 4275540"/>
              <a:gd name="connsiteX74" fmla="*/ 2114008 w 3898347"/>
              <a:gd name="connsiteY74" fmla="*/ 4073996 h 4275540"/>
              <a:gd name="connsiteX75" fmla="*/ 2099067 w 3898347"/>
              <a:gd name="connsiteY75" fmla="*/ 4076068 h 4275540"/>
              <a:gd name="connsiteX76" fmla="*/ 2095000 w 3898347"/>
              <a:gd name="connsiteY76" fmla="*/ 4075096 h 4275540"/>
              <a:gd name="connsiteX77" fmla="*/ 2071767 w 3898347"/>
              <a:gd name="connsiteY77" fmla="*/ 4071044 h 4275540"/>
              <a:gd name="connsiteX78" fmla="*/ 2024486 w 3898347"/>
              <a:gd name="connsiteY78" fmla="*/ 4100276 h 4275540"/>
              <a:gd name="connsiteX79" fmla="*/ 1964411 w 3898347"/>
              <a:gd name="connsiteY79" fmla="*/ 4105069 h 4275540"/>
              <a:gd name="connsiteX80" fmla="*/ 1739945 w 3898347"/>
              <a:gd name="connsiteY80" fmla="*/ 4171795 h 4275540"/>
              <a:gd name="connsiteX81" fmla="*/ 1610556 w 3898347"/>
              <a:gd name="connsiteY81" fmla="*/ 4167701 h 4275540"/>
              <a:gd name="connsiteX82" fmla="*/ 1553623 w 3898347"/>
              <a:gd name="connsiteY82" fmla="*/ 4236045 h 4275540"/>
              <a:gd name="connsiteX83" fmla="*/ 1548640 w 3898347"/>
              <a:gd name="connsiteY83" fmla="*/ 4238297 h 4275540"/>
              <a:gd name="connsiteX84" fmla="*/ 1530136 w 3898347"/>
              <a:gd name="connsiteY84" fmla="*/ 4227121 h 4275540"/>
              <a:gd name="connsiteX85" fmla="*/ 1508787 w 3898347"/>
              <a:gd name="connsiteY85" fmla="*/ 4234213 h 4275540"/>
              <a:gd name="connsiteX86" fmla="*/ 1488914 w 3898347"/>
              <a:gd name="connsiteY86" fmla="*/ 4241772 h 4275540"/>
              <a:gd name="connsiteX87" fmla="*/ 1488999 w 3898347"/>
              <a:gd name="connsiteY87" fmla="*/ 4251186 h 4275540"/>
              <a:gd name="connsiteX88" fmla="*/ 1475364 w 3898347"/>
              <a:gd name="connsiteY88" fmla="*/ 4248364 h 4275540"/>
              <a:gd name="connsiteX89" fmla="*/ 1457275 w 3898347"/>
              <a:gd name="connsiteY89" fmla="*/ 4252863 h 4275540"/>
              <a:gd name="connsiteX90" fmla="*/ 1448085 w 3898347"/>
              <a:gd name="connsiteY90" fmla="*/ 4248391 h 4275540"/>
              <a:gd name="connsiteX91" fmla="*/ 1315306 w 3898347"/>
              <a:gd name="connsiteY91" fmla="*/ 4237004 h 4275540"/>
              <a:gd name="connsiteX92" fmla="*/ 1272434 w 3898347"/>
              <a:gd name="connsiteY92" fmla="*/ 4244958 h 4275540"/>
              <a:gd name="connsiteX93" fmla="*/ 1231567 w 3898347"/>
              <a:gd name="connsiteY93" fmla="*/ 4219356 h 4275540"/>
              <a:gd name="connsiteX94" fmla="*/ 1216643 w 3898347"/>
              <a:gd name="connsiteY94" fmla="*/ 4229828 h 4275540"/>
              <a:gd name="connsiteX95" fmla="*/ 1214101 w 3898347"/>
              <a:gd name="connsiteY95" fmla="*/ 4231991 h 4275540"/>
              <a:gd name="connsiteX96" fmla="*/ 1203193 w 3898347"/>
              <a:gd name="connsiteY96" fmla="*/ 4232867 h 4275540"/>
              <a:gd name="connsiteX97" fmla="*/ 1201049 w 3898347"/>
              <a:gd name="connsiteY97" fmla="*/ 4242842 h 4275540"/>
              <a:gd name="connsiteX98" fmla="*/ 1185298 w 3898347"/>
              <a:gd name="connsiteY98" fmla="*/ 4251133 h 4275540"/>
              <a:gd name="connsiteX99" fmla="*/ 1164955 w 3898347"/>
              <a:gd name="connsiteY99" fmla="*/ 4250027 h 4275540"/>
              <a:gd name="connsiteX100" fmla="*/ 1067357 w 3898347"/>
              <a:gd name="connsiteY100" fmla="*/ 4233908 h 4275540"/>
              <a:gd name="connsiteX101" fmla="*/ 1009492 w 3898347"/>
              <a:gd name="connsiteY101" fmla="*/ 4230455 h 4275540"/>
              <a:gd name="connsiteX102" fmla="*/ 988345 w 3898347"/>
              <a:gd name="connsiteY102" fmla="*/ 4238880 h 4275540"/>
              <a:gd name="connsiteX103" fmla="*/ 958251 w 3898347"/>
              <a:gd name="connsiteY103" fmla="*/ 4244100 h 4275540"/>
              <a:gd name="connsiteX104" fmla="*/ 905785 w 3898347"/>
              <a:gd name="connsiteY104" fmla="*/ 4260845 h 4275540"/>
              <a:gd name="connsiteX105" fmla="*/ 834176 w 3898347"/>
              <a:gd name="connsiteY105" fmla="*/ 4270241 h 4275540"/>
              <a:gd name="connsiteX106" fmla="*/ 778474 w 3898347"/>
              <a:gd name="connsiteY106" fmla="*/ 4235526 h 4275540"/>
              <a:gd name="connsiteX107" fmla="*/ 774418 w 3898347"/>
              <a:gd name="connsiteY107" fmla="*/ 4242583 h 4275540"/>
              <a:gd name="connsiteX108" fmla="*/ 737705 w 3898347"/>
              <a:gd name="connsiteY108" fmla="*/ 4238891 h 4275540"/>
              <a:gd name="connsiteX109" fmla="*/ 605027 w 3898347"/>
              <a:gd name="connsiteY109" fmla="*/ 4175863 h 4275540"/>
              <a:gd name="connsiteX110" fmla="*/ 533391 w 3898347"/>
              <a:gd name="connsiteY110" fmla="*/ 4170035 h 4275540"/>
              <a:gd name="connsiteX111" fmla="*/ 508621 w 3898347"/>
              <a:gd name="connsiteY111" fmla="*/ 4176044 h 4275540"/>
              <a:gd name="connsiteX112" fmla="*/ 467082 w 3898347"/>
              <a:gd name="connsiteY112" fmla="*/ 4185616 h 4275540"/>
              <a:gd name="connsiteX113" fmla="*/ 437646 w 3898347"/>
              <a:gd name="connsiteY113" fmla="*/ 4212658 h 4275540"/>
              <a:gd name="connsiteX114" fmla="*/ 402271 w 3898347"/>
              <a:gd name="connsiteY114" fmla="*/ 4212774 h 4275540"/>
              <a:gd name="connsiteX115" fmla="*/ 391968 w 3898347"/>
              <a:gd name="connsiteY115" fmla="*/ 4187073 h 4275540"/>
              <a:gd name="connsiteX116" fmla="*/ 354806 w 3898347"/>
              <a:gd name="connsiteY116" fmla="*/ 4195545 h 4275540"/>
              <a:gd name="connsiteX117" fmla="*/ 298662 w 3898347"/>
              <a:gd name="connsiteY117" fmla="*/ 4211227 h 4275540"/>
              <a:gd name="connsiteX118" fmla="*/ 265740 w 3898347"/>
              <a:gd name="connsiteY118" fmla="*/ 4213623 h 4275540"/>
              <a:gd name="connsiteX119" fmla="*/ 176403 w 3898347"/>
              <a:gd name="connsiteY119" fmla="*/ 4227393 h 4275540"/>
              <a:gd name="connsiteX120" fmla="*/ 82528 w 3898347"/>
              <a:gd name="connsiteY120" fmla="*/ 4275540 h 4275540"/>
              <a:gd name="connsiteX121" fmla="*/ 19464 w 3898347"/>
              <a:gd name="connsiteY121" fmla="*/ 4256103 h 4275540"/>
              <a:gd name="connsiteX122" fmla="*/ 0 w 3898347"/>
              <a:gd name="connsiteY122" fmla="*/ 4221939 h 4275540"/>
              <a:gd name="connsiteX123" fmla="*/ 0 w 3898347"/>
              <a:gd name="connsiteY123" fmla="*/ 15850 h 4275540"/>
              <a:gd name="connsiteX124" fmla="*/ 3898347 w 3898347"/>
              <a:gd name="connsiteY124" fmla="*/ 0 h 4275540"/>
              <a:gd name="connsiteX0" fmla="*/ 3898347 w 3898347"/>
              <a:gd name="connsiteY0" fmla="*/ 0 h 4275540"/>
              <a:gd name="connsiteX1" fmla="*/ 3898347 w 3898347"/>
              <a:gd name="connsiteY1" fmla="*/ 3834445 h 4275540"/>
              <a:gd name="connsiteX2" fmla="*/ 3892314 w 3898347"/>
              <a:gd name="connsiteY2" fmla="*/ 3832951 h 4275540"/>
              <a:gd name="connsiteX3" fmla="*/ 3851953 w 3898347"/>
              <a:gd name="connsiteY3" fmla="*/ 3802983 h 4275540"/>
              <a:gd name="connsiteX4" fmla="*/ 3836418 w 3898347"/>
              <a:gd name="connsiteY4" fmla="*/ 3811513 h 4275540"/>
              <a:gd name="connsiteX5" fmla="*/ 3833758 w 3898347"/>
              <a:gd name="connsiteY5" fmla="*/ 3813341 h 4275540"/>
              <a:gd name="connsiteX6" fmla="*/ 3822673 w 3898347"/>
              <a:gd name="connsiteY6" fmla="*/ 3812913 h 4275540"/>
              <a:gd name="connsiteX7" fmla="*/ 3820104 w 3898347"/>
              <a:gd name="connsiteY7" fmla="*/ 3822466 h 4275540"/>
              <a:gd name="connsiteX8" fmla="*/ 3803816 w 3898347"/>
              <a:gd name="connsiteY8" fmla="*/ 3828757 h 4275540"/>
              <a:gd name="connsiteX9" fmla="*/ 3729936 w 3898347"/>
              <a:gd name="connsiteY9" fmla="*/ 3815386 h 4275540"/>
              <a:gd name="connsiteX10" fmla="*/ 3726018 w 3898347"/>
              <a:gd name="connsiteY10" fmla="*/ 3815100 h 4275540"/>
              <a:gd name="connsiteX11" fmla="*/ 3725413 w 3898347"/>
              <a:gd name="connsiteY11" fmla="*/ 3814615 h 4275540"/>
              <a:gd name="connsiteX12" fmla="*/ 3713801 w 3898347"/>
              <a:gd name="connsiteY12" fmla="*/ 3811018 h 4275540"/>
              <a:gd name="connsiteX13" fmla="*/ 3709087 w 3898347"/>
              <a:gd name="connsiteY13" fmla="*/ 3813195 h 4275540"/>
              <a:gd name="connsiteX14" fmla="*/ 3698038 w 3898347"/>
              <a:gd name="connsiteY14" fmla="*/ 3806182 h 4275540"/>
              <a:gd name="connsiteX15" fmla="*/ 3662227 w 3898347"/>
              <a:gd name="connsiteY15" fmla="*/ 3807761 h 4275540"/>
              <a:gd name="connsiteX16" fmla="*/ 3659872 w 3898347"/>
              <a:gd name="connsiteY16" fmla="*/ 3805524 h 4275540"/>
              <a:gd name="connsiteX17" fmla="*/ 3643454 w 3898347"/>
              <a:gd name="connsiteY17" fmla="*/ 3794831 h 4275540"/>
              <a:gd name="connsiteX18" fmla="*/ 3624789 w 3898347"/>
              <a:gd name="connsiteY18" fmla="*/ 3803185 h 4275540"/>
              <a:gd name="connsiteX19" fmla="*/ 3602327 w 3898347"/>
              <a:gd name="connsiteY19" fmla="*/ 3794616 h 4275540"/>
              <a:gd name="connsiteX20" fmla="*/ 3596645 w 3898347"/>
              <a:gd name="connsiteY20" fmla="*/ 3797108 h 4275540"/>
              <a:gd name="connsiteX21" fmla="*/ 3574144 w 3898347"/>
              <a:gd name="connsiteY21" fmla="*/ 3795108 h 4275540"/>
              <a:gd name="connsiteX22" fmla="*/ 3562310 w 3898347"/>
              <a:gd name="connsiteY22" fmla="*/ 3787534 h 4275540"/>
              <a:gd name="connsiteX23" fmla="*/ 3551635 w 3898347"/>
              <a:gd name="connsiteY23" fmla="*/ 3797705 h 4275540"/>
              <a:gd name="connsiteX24" fmla="*/ 3542668 w 3898347"/>
              <a:gd name="connsiteY24" fmla="*/ 3803283 h 4275540"/>
              <a:gd name="connsiteX25" fmla="*/ 3533033 w 3898347"/>
              <a:gd name="connsiteY25" fmla="*/ 3799071 h 4275540"/>
              <a:gd name="connsiteX26" fmla="*/ 3521726 w 3898347"/>
              <a:gd name="connsiteY26" fmla="*/ 3804691 h 4275540"/>
              <a:gd name="connsiteX27" fmla="*/ 3520080 w 3898347"/>
              <a:gd name="connsiteY27" fmla="*/ 3805210 h 4275540"/>
              <a:gd name="connsiteX28" fmla="*/ 3508491 w 3898347"/>
              <a:gd name="connsiteY28" fmla="*/ 3797398 h 4275540"/>
              <a:gd name="connsiteX29" fmla="*/ 3503787 w 3898347"/>
              <a:gd name="connsiteY29" fmla="*/ 3797787 h 4275540"/>
              <a:gd name="connsiteX30" fmla="*/ 3492165 w 3898347"/>
              <a:gd name="connsiteY30" fmla="*/ 3799887 h 4275540"/>
              <a:gd name="connsiteX31" fmla="*/ 3472233 w 3898347"/>
              <a:gd name="connsiteY31" fmla="*/ 3805682 h 4275540"/>
              <a:gd name="connsiteX32" fmla="*/ 3465921 w 3898347"/>
              <a:gd name="connsiteY32" fmla="*/ 3805814 h 4275540"/>
              <a:gd name="connsiteX33" fmla="*/ 3455541 w 3898347"/>
              <a:gd name="connsiteY33" fmla="*/ 3815505 h 4275540"/>
              <a:gd name="connsiteX34" fmla="*/ 3429027 w 3898347"/>
              <a:gd name="connsiteY34" fmla="*/ 3816906 h 4275540"/>
              <a:gd name="connsiteX35" fmla="*/ 3369507 w 3898347"/>
              <a:gd name="connsiteY35" fmla="*/ 3825563 h 4275540"/>
              <a:gd name="connsiteX36" fmla="*/ 3324491 w 3898347"/>
              <a:gd name="connsiteY36" fmla="*/ 3832006 h 4275540"/>
              <a:gd name="connsiteX37" fmla="*/ 3244235 w 3898347"/>
              <a:gd name="connsiteY37" fmla="*/ 3834376 h 4275540"/>
              <a:gd name="connsiteX38" fmla="*/ 3226507 w 3898347"/>
              <a:gd name="connsiteY38" fmla="*/ 3820131 h 4275540"/>
              <a:gd name="connsiteX39" fmla="*/ 3191688 w 3898347"/>
              <a:gd name="connsiteY39" fmla="*/ 3837359 h 4275540"/>
              <a:gd name="connsiteX40" fmla="*/ 3185553 w 3898347"/>
              <a:gd name="connsiteY40" fmla="*/ 3859030 h 4275540"/>
              <a:gd name="connsiteX41" fmla="*/ 3090188 w 3898347"/>
              <a:gd name="connsiteY41" fmla="*/ 3855036 h 4275540"/>
              <a:gd name="connsiteX42" fmla="*/ 3031422 w 3898347"/>
              <a:gd name="connsiteY42" fmla="*/ 3858298 h 4275540"/>
              <a:gd name="connsiteX43" fmla="*/ 2996288 w 3898347"/>
              <a:gd name="connsiteY43" fmla="*/ 3860020 h 4275540"/>
              <a:gd name="connsiteX44" fmla="*/ 2901661 w 3898347"/>
              <a:gd name="connsiteY44" fmla="*/ 3882243 h 4275540"/>
              <a:gd name="connsiteX45" fmla="*/ 2782141 w 3898347"/>
              <a:gd name="connsiteY45" fmla="*/ 3932983 h 4275540"/>
              <a:gd name="connsiteX46" fmla="*/ 2749597 w 3898347"/>
              <a:gd name="connsiteY46" fmla="*/ 3956746 h 4275540"/>
              <a:gd name="connsiteX47" fmla="*/ 2730493 w 3898347"/>
              <a:gd name="connsiteY47" fmla="*/ 3955236 h 4275540"/>
              <a:gd name="connsiteX48" fmla="*/ 2707507 w 3898347"/>
              <a:gd name="connsiteY48" fmla="*/ 3947771 h 4275540"/>
              <a:gd name="connsiteX49" fmla="*/ 2701937 w 3898347"/>
              <a:gd name="connsiteY49" fmla="*/ 3950565 h 4275540"/>
              <a:gd name="connsiteX50" fmla="*/ 2679435 w 3898347"/>
              <a:gd name="connsiteY50" fmla="*/ 3949768 h 4275540"/>
              <a:gd name="connsiteX51" fmla="*/ 2667352 w 3898347"/>
              <a:gd name="connsiteY51" fmla="*/ 3942821 h 4275540"/>
              <a:gd name="connsiteX52" fmla="*/ 2657096 w 3898347"/>
              <a:gd name="connsiteY52" fmla="*/ 3953571 h 4275540"/>
              <a:gd name="connsiteX53" fmla="*/ 2655161 w 3898347"/>
              <a:gd name="connsiteY53" fmla="*/ 3962216 h 4275540"/>
              <a:gd name="connsiteX54" fmla="*/ 2638604 w 3898347"/>
              <a:gd name="connsiteY54" fmla="*/ 3955936 h 4275540"/>
              <a:gd name="connsiteX55" fmla="*/ 2626185 w 3898347"/>
              <a:gd name="connsiteY55" fmla="*/ 3962937 h 4275540"/>
              <a:gd name="connsiteX56" fmla="*/ 2614077 w 3898347"/>
              <a:gd name="connsiteY56" fmla="*/ 3955576 h 4275540"/>
              <a:gd name="connsiteX57" fmla="*/ 2609403 w 3898347"/>
              <a:gd name="connsiteY57" fmla="*/ 3956215 h 4275540"/>
              <a:gd name="connsiteX58" fmla="*/ 2597896 w 3898347"/>
              <a:gd name="connsiteY58" fmla="*/ 3958939 h 4275540"/>
              <a:gd name="connsiteX59" fmla="*/ 2578251 w 3898347"/>
              <a:gd name="connsiteY59" fmla="*/ 3965812 h 4275540"/>
              <a:gd name="connsiteX60" fmla="*/ 2571961 w 3898347"/>
              <a:gd name="connsiteY60" fmla="*/ 3966278 h 4275540"/>
              <a:gd name="connsiteX61" fmla="*/ 2559399 w 3898347"/>
              <a:gd name="connsiteY61" fmla="*/ 3979193 h 4275540"/>
              <a:gd name="connsiteX62" fmla="*/ 2533560 w 3898347"/>
              <a:gd name="connsiteY62" fmla="*/ 3988160 h 4275540"/>
              <a:gd name="connsiteX63" fmla="*/ 2515299 w 3898347"/>
              <a:gd name="connsiteY63" fmla="*/ 4016867 h 4275540"/>
              <a:gd name="connsiteX64" fmla="*/ 2513423 w 3898347"/>
              <a:gd name="connsiteY64" fmla="*/ 4018759 h 4275540"/>
              <a:gd name="connsiteX65" fmla="*/ 2482991 w 3898347"/>
              <a:gd name="connsiteY65" fmla="*/ 4012935 h 4275540"/>
              <a:gd name="connsiteX66" fmla="*/ 2446940 w 3898347"/>
              <a:gd name="connsiteY66" fmla="*/ 4021172 h 4275540"/>
              <a:gd name="connsiteX67" fmla="*/ 2404883 w 3898347"/>
              <a:gd name="connsiteY67" fmla="*/ 4024808 h 4275540"/>
              <a:gd name="connsiteX68" fmla="*/ 2373894 w 3898347"/>
              <a:gd name="connsiteY68" fmla="*/ 4023827 h 4275540"/>
              <a:gd name="connsiteX69" fmla="*/ 2297080 w 3898347"/>
              <a:gd name="connsiteY69" fmla="*/ 4040841 h 4275540"/>
              <a:gd name="connsiteX70" fmla="*/ 2170615 w 3898347"/>
              <a:gd name="connsiteY70" fmla="*/ 4077196 h 4275540"/>
              <a:gd name="connsiteX71" fmla="*/ 2143580 w 3898347"/>
              <a:gd name="connsiteY71" fmla="*/ 4083102 h 4275540"/>
              <a:gd name="connsiteX72" fmla="*/ 2119893 w 3898347"/>
              <a:gd name="connsiteY72" fmla="*/ 4080874 h 4275540"/>
              <a:gd name="connsiteX73" fmla="*/ 2114008 w 3898347"/>
              <a:gd name="connsiteY73" fmla="*/ 4073996 h 4275540"/>
              <a:gd name="connsiteX74" fmla="*/ 2099067 w 3898347"/>
              <a:gd name="connsiteY74" fmla="*/ 4076068 h 4275540"/>
              <a:gd name="connsiteX75" fmla="*/ 2095000 w 3898347"/>
              <a:gd name="connsiteY75" fmla="*/ 4075096 h 4275540"/>
              <a:gd name="connsiteX76" fmla="*/ 2071767 w 3898347"/>
              <a:gd name="connsiteY76" fmla="*/ 4071044 h 4275540"/>
              <a:gd name="connsiteX77" fmla="*/ 2024486 w 3898347"/>
              <a:gd name="connsiteY77" fmla="*/ 4100276 h 4275540"/>
              <a:gd name="connsiteX78" fmla="*/ 1964411 w 3898347"/>
              <a:gd name="connsiteY78" fmla="*/ 4105069 h 4275540"/>
              <a:gd name="connsiteX79" fmla="*/ 1739945 w 3898347"/>
              <a:gd name="connsiteY79" fmla="*/ 4171795 h 4275540"/>
              <a:gd name="connsiteX80" fmla="*/ 1610556 w 3898347"/>
              <a:gd name="connsiteY80" fmla="*/ 4167701 h 4275540"/>
              <a:gd name="connsiteX81" fmla="*/ 1553623 w 3898347"/>
              <a:gd name="connsiteY81" fmla="*/ 4236045 h 4275540"/>
              <a:gd name="connsiteX82" fmla="*/ 1548640 w 3898347"/>
              <a:gd name="connsiteY82" fmla="*/ 4238297 h 4275540"/>
              <a:gd name="connsiteX83" fmla="*/ 1530136 w 3898347"/>
              <a:gd name="connsiteY83" fmla="*/ 4227121 h 4275540"/>
              <a:gd name="connsiteX84" fmla="*/ 1508787 w 3898347"/>
              <a:gd name="connsiteY84" fmla="*/ 4234213 h 4275540"/>
              <a:gd name="connsiteX85" fmla="*/ 1488914 w 3898347"/>
              <a:gd name="connsiteY85" fmla="*/ 4241772 h 4275540"/>
              <a:gd name="connsiteX86" fmla="*/ 1488999 w 3898347"/>
              <a:gd name="connsiteY86" fmla="*/ 4251186 h 4275540"/>
              <a:gd name="connsiteX87" fmla="*/ 1475364 w 3898347"/>
              <a:gd name="connsiteY87" fmla="*/ 4248364 h 4275540"/>
              <a:gd name="connsiteX88" fmla="*/ 1457275 w 3898347"/>
              <a:gd name="connsiteY88" fmla="*/ 4252863 h 4275540"/>
              <a:gd name="connsiteX89" fmla="*/ 1448085 w 3898347"/>
              <a:gd name="connsiteY89" fmla="*/ 4248391 h 4275540"/>
              <a:gd name="connsiteX90" fmla="*/ 1315306 w 3898347"/>
              <a:gd name="connsiteY90" fmla="*/ 4237004 h 4275540"/>
              <a:gd name="connsiteX91" fmla="*/ 1272434 w 3898347"/>
              <a:gd name="connsiteY91" fmla="*/ 4244958 h 4275540"/>
              <a:gd name="connsiteX92" fmla="*/ 1231567 w 3898347"/>
              <a:gd name="connsiteY92" fmla="*/ 4219356 h 4275540"/>
              <a:gd name="connsiteX93" fmla="*/ 1216643 w 3898347"/>
              <a:gd name="connsiteY93" fmla="*/ 4229828 h 4275540"/>
              <a:gd name="connsiteX94" fmla="*/ 1214101 w 3898347"/>
              <a:gd name="connsiteY94" fmla="*/ 4231991 h 4275540"/>
              <a:gd name="connsiteX95" fmla="*/ 1203193 w 3898347"/>
              <a:gd name="connsiteY95" fmla="*/ 4232867 h 4275540"/>
              <a:gd name="connsiteX96" fmla="*/ 1201049 w 3898347"/>
              <a:gd name="connsiteY96" fmla="*/ 4242842 h 4275540"/>
              <a:gd name="connsiteX97" fmla="*/ 1185298 w 3898347"/>
              <a:gd name="connsiteY97" fmla="*/ 4251133 h 4275540"/>
              <a:gd name="connsiteX98" fmla="*/ 1164955 w 3898347"/>
              <a:gd name="connsiteY98" fmla="*/ 4250027 h 4275540"/>
              <a:gd name="connsiteX99" fmla="*/ 1067357 w 3898347"/>
              <a:gd name="connsiteY99" fmla="*/ 4233908 h 4275540"/>
              <a:gd name="connsiteX100" fmla="*/ 1009492 w 3898347"/>
              <a:gd name="connsiteY100" fmla="*/ 4230455 h 4275540"/>
              <a:gd name="connsiteX101" fmla="*/ 988345 w 3898347"/>
              <a:gd name="connsiteY101" fmla="*/ 4238880 h 4275540"/>
              <a:gd name="connsiteX102" fmla="*/ 958251 w 3898347"/>
              <a:gd name="connsiteY102" fmla="*/ 4244100 h 4275540"/>
              <a:gd name="connsiteX103" fmla="*/ 905785 w 3898347"/>
              <a:gd name="connsiteY103" fmla="*/ 4260845 h 4275540"/>
              <a:gd name="connsiteX104" fmla="*/ 834176 w 3898347"/>
              <a:gd name="connsiteY104" fmla="*/ 4270241 h 4275540"/>
              <a:gd name="connsiteX105" fmla="*/ 778474 w 3898347"/>
              <a:gd name="connsiteY105" fmla="*/ 4235526 h 4275540"/>
              <a:gd name="connsiteX106" fmla="*/ 774418 w 3898347"/>
              <a:gd name="connsiteY106" fmla="*/ 4242583 h 4275540"/>
              <a:gd name="connsiteX107" fmla="*/ 737705 w 3898347"/>
              <a:gd name="connsiteY107" fmla="*/ 4238891 h 4275540"/>
              <a:gd name="connsiteX108" fmla="*/ 605027 w 3898347"/>
              <a:gd name="connsiteY108" fmla="*/ 4175863 h 4275540"/>
              <a:gd name="connsiteX109" fmla="*/ 533391 w 3898347"/>
              <a:gd name="connsiteY109" fmla="*/ 4170035 h 4275540"/>
              <a:gd name="connsiteX110" fmla="*/ 508621 w 3898347"/>
              <a:gd name="connsiteY110" fmla="*/ 4176044 h 4275540"/>
              <a:gd name="connsiteX111" fmla="*/ 467082 w 3898347"/>
              <a:gd name="connsiteY111" fmla="*/ 4185616 h 4275540"/>
              <a:gd name="connsiteX112" fmla="*/ 437646 w 3898347"/>
              <a:gd name="connsiteY112" fmla="*/ 4212658 h 4275540"/>
              <a:gd name="connsiteX113" fmla="*/ 402271 w 3898347"/>
              <a:gd name="connsiteY113" fmla="*/ 4212774 h 4275540"/>
              <a:gd name="connsiteX114" fmla="*/ 391968 w 3898347"/>
              <a:gd name="connsiteY114" fmla="*/ 4187073 h 4275540"/>
              <a:gd name="connsiteX115" fmla="*/ 354806 w 3898347"/>
              <a:gd name="connsiteY115" fmla="*/ 4195545 h 4275540"/>
              <a:gd name="connsiteX116" fmla="*/ 298662 w 3898347"/>
              <a:gd name="connsiteY116" fmla="*/ 4211227 h 4275540"/>
              <a:gd name="connsiteX117" fmla="*/ 265740 w 3898347"/>
              <a:gd name="connsiteY117" fmla="*/ 4213623 h 4275540"/>
              <a:gd name="connsiteX118" fmla="*/ 176403 w 3898347"/>
              <a:gd name="connsiteY118" fmla="*/ 4227393 h 4275540"/>
              <a:gd name="connsiteX119" fmla="*/ 82528 w 3898347"/>
              <a:gd name="connsiteY119" fmla="*/ 4275540 h 4275540"/>
              <a:gd name="connsiteX120" fmla="*/ 19464 w 3898347"/>
              <a:gd name="connsiteY120" fmla="*/ 4256103 h 4275540"/>
              <a:gd name="connsiteX121" fmla="*/ 0 w 3898347"/>
              <a:gd name="connsiteY121" fmla="*/ 4221939 h 4275540"/>
              <a:gd name="connsiteX122" fmla="*/ 0 w 3898347"/>
              <a:gd name="connsiteY122" fmla="*/ 15850 h 4275540"/>
              <a:gd name="connsiteX123" fmla="*/ 3898347 w 3898347"/>
              <a:gd name="connsiteY123" fmla="*/ 0 h 4275540"/>
              <a:gd name="connsiteX0" fmla="*/ 3898347 w 3898347"/>
              <a:gd name="connsiteY0" fmla="*/ 0 h 4275540"/>
              <a:gd name="connsiteX1" fmla="*/ 3898347 w 3898347"/>
              <a:gd name="connsiteY1" fmla="*/ 3834445 h 4275540"/>
              <a:gd name="connsiteX2" fmla="*/ 3892314 w 3898347"/>
              <a:gd name="connsiteY2" fmla="*/ 3832951 h 4275540"/>
              <a:gd name="connsiteX3" fmla="*/ 3851953 w 3898347"/>
              <a:gd name="connsiteY3" fmla="*/ 3802983 h 4275540"/>
              <a:gd name="connsiteX4" fmla="*/ 3836418 w 3898347"/>
              <a:gd name="connsiteY4" fmla="*/ 3811513 h 4275540"/>
              <a:gd name="connsiteX5" fmla="*/ 3833758 w 3898347"/>
              <a:gd name="connsiteY5" fmla="*/ 3813341 h 4275540"/>
              <a:gd name="connsiteX6" fmla="*/ 3822673 w 3898347"/>
              <a:gd name="connsiteY6" fmla="*/ 3812913 h 4275540"/>
              <a:gd name="connsiteX7" fmla="*/ 3820104 w 3898347"/>
              <a:gd name="connsiteY7" fmla="*/ 3822466 h 4275540"/>
              <a:gd name="connsiteX8" fmla="*/ 3803816 w 3898347"/>
              <a:gd name="connsiteY8" fmla="*/ 3828757 h 4275540"/>
              <a:gd name="connsiteX9" fmla="*/ 3729936 w 3898347"/>
              <a:gd name="connsiteY9" fmla="*/ 3815386 h 4275540"/>
              <a:gd name="connsiteX10" fmla="*/ 3726018 w 3898347"/>
              <a:gd name="connsiteY10" fmla="*/ 3815100 h 4275540"/>
              <a:gd name="connsiteX11" fmla="*/ 3725413 w 3898347"/>
              <a:gd name="connsiteY11" fmla="*/ 3814615 h 4275540"/>
              <a:gd name="connsiteX12" fmla="*/ 3713801 w 3898347"/>
              <a:gd name="connsiteY12" fmla="*/ 3811018 h 4275540"/>
              <a:gd name="connsiteX13" fmla="*/ 3709087 w 3898347"/>
              <a:gd name="connsiteY13" fmla="*/ 3813195 h 4275540"/>
              <a:gd name="connsiteX14" fmla="*/ 3698038 w 3898347"/>
              <a:gd name="connsiteY14" fmla="*/ 3806182 h 4275540"/>
              <a:gd name="connsiteX15" fmla="*/ 3662227 w 3898347"/>
              <a:gd name="connsiteY15" fmla="*/ 3807761 h 4275540"/>
              <a:gd name="connsiteX16" fmla="*/ 3659872 w 3898347"/>
              <a:gd name="connsiteY16" fmla="*/ 3805524 h 4275540"/>
              <a:gd name="connsiteX17" fmla="*/ 3643454 w 3898347"/>
              <a:gd name="connsiteY17" fmla="*/ 3794831 h 4275540"/>
              <a:gd name="connsiteX18" fmla="*/ 3624789 w 3898347"/>
              <a:gd name="connsiteY18" fmla="*/ 3803185 h 4275540"/>
              <a:gd name="connsiteX19" fmla="*/ 3602327 w 3898347"/>
              <a:gd name="connsiteY19" fmla="*/ 3794616 h 4275540"/>
              <a:gd name="connsiteX20" fmla="*/ 3596645 w 3898347"/>
              <a:gd name="connsiteY20" fmla="*/ 3797108 h 4275540"/>
              <a:gd name="connsiteX21" fmla="*/ 3574144 w 3898347"/>
              <a:gd name="connsiteY21" fmla="*/ 3795108 h 4275540"/>
              <a:gd name="connsiteX22" fmla="*/ 3562310 w 3898347"/>
              <a:gd name="connsiteY22" fmla="*/ 3787534 h 4275540"/>
              <a:gd name="connsiteX23" fmla="*/ 3551635 w 3898347"/>
              <a:gd name="connsiteY23" fmla="*/ 3797705 h 4275540"/>
              <a:gd name="connsiteX24" fmla="*/ 3542668 w 3898347"/>
              <a:gd name="connsiteY24" fmla="*/ 3803283 h 4275540"/>
              <a:gd name="connsiteX25" fmla="*/ 3533033 w 3898347"/>
              <a:gd name="connsiteY25" fmla="*/ 3799071 h 4275540"/>
              <a:gd name="connsiteX26" fmla="*/ 3521726 w 3898347"/>
              <a:gd name="connsiteY26" fmla="*/ 3804691 h 4275540"/>
              <a:gd name="connsiteX27" fmla="*/ 3520080 w 3898347"/>
              <a:gd name="connsiteY27" fmla="*/ 3805210 h 4275540"/>
              <a:gd name="connsiteX28" fmla="*/ 3508491 w 3898347"/>
              <a:gd name="connsiteY28" fmla="*/ 3797398 h 4275540"/>
              <a:gd name="connsiteX29" fmla="*/ 3503787 w 3898347"/>
              <a:gd name="connsiteY29" fmla="*/ 3797787 h 4275540"/>
              <a:gd name="connsiteX30" fmla="*/ 3492165 w 3898347"/>
              <a:gd name="connsiteY30" fmla="*/ 3799887 h 4275540"/>
              <a:gd name="connsiteX31" fmla="*/ 3472233 w 3898347"/>
              <a:gd name="connsiteY31" fmla="*/ 3805682 h 4275540"/>
              <a:gd name="connsiteX32" fmla="*/ 3465921 w 3898347"/>
              <a:gd name="connsiteY32" fmla="*/ 3805814 h 4275540"/>
              <a:gd name="connsiteX33" fmla="*/ 3455541 w 3898347"/>
              <a:gd name="connsiteY33" fmla="*/ 3815505 h 4275540"/>
              <a:gd name="connsiteX34" fmla="*/ 3429027 w 3898347"/>
              <a:gd name="connsiteY34" fmla="*/ 3816906 h 4275540"/>
              <a:gd name="connsiteX35" fmla="*/ 3369507 w 3898347"/>
              <a:gd name="connsiteY35" fmla="*/ 3825563 h 4275540"/>
              <a:gd name="connsiteX36" fmla="*/ 3324491 w 3898347"/>
              <a:gd name="connsiteY36" fmla="*/ 3832006 h 4275540"/>
              <a:gd name="connsiteX37" fmla="*/ 3244235 w 3898347"/>
              <a:gd name="connsiteY37" fmla="*/ 3834376 h 4275540"/>
              <a:gd name="connsiteX38" fmla="*/ 3226507 w 3898347"/>
              <a:gd name="connsiteY38" fmla="*/ 3820131 h 4275540"/>
              <a:gd name="connsiteX39" fmla="*/ 3191688 w 3898347"/>
              <a:gd name="connsiteY39" fmla="*/ 3837359 h 4275540"/>
              <a:gd name="connsiteX40" fmla="*/ 3185553 w 3898347"/>
              <a:gd name="connsiteY40" fmla="*/ 3859030 h 4275540"/>
              <a:gd name="connsiteX41" fmla="*/ 3090188 w 3898347"/>
              <a:gd name="connsiteY41" fmla="*/ 3855036 h 4275540"/>
              <a:gd name="connsiteX42" fmla="*/ 3031422 w 3898347"/>
              <a:gd name="connsiteY42" fmla="*/ 3858298 h 4275540"/>
              <a:gd name="connsiteX43" fmla="*/ 2996288 w 3898347"/>
              <a:gd name="connsiteY43" fmla="*/ 3860020 h 4275540"/>
              <a:gd name="connsiteX44" fmla="*/ 2901661 w 3898347"/>
              <a:gd name="connsiteY44" fmla="*/ 3882243 h 4275540"/>
              <a:gd name="connsiteX45" fmla="*/ 2782141 w 3898347"/>
              <a:gd name="connsiteY45" fmla="*/ 3932983 h 4275540"/>
              <a:gd name="connsiteX46" fmla="*/ 2749597 w 3898347"/>
              <a:gd name="connsiteY46" fmla="*/ 3956746 h 4275540"/>
              <a:gd name="connsiteX47" fmla="*/ 2730493 w 3898347"/>
              <a:gd name="connsiteY47" fmla="*/ 3955236 h 4275540"/>
              <a:gd name="connsiteX48" fmla="*/ 2707507 w 3898347"/>
              <a:gd name="connsiteY48" fmla="*/ 3947771 h 4275540"/>
              <a:gd name="connsiteX49" fmla="*/ 2701937 w 3898347"/>
              <a:gd name="connsiteY49" fmla="*/ 3950565 h 4275540"/>
              <a:gd name="connsiteX50" fmla="*/ 2679435 w 3898347"/>
              <a:gd name="connsiteY50" fmla="*/ 3949768 h 4275540"/>
              <a:gd name="connsiteX51" fmla="*/ 2667352 w 3898347"/>
              <a:gd name="connsiteY51" fmla="*/ 3942821 h 4275540"/>
              <a:gd name="connsiteX52" fmla="*/ 2657096 w 3898347"/>
              <a:gd name="connsiteY52" fmla="*/ 3953571 h 4275540"/>
              <a:gd name="connsiteX53" fmla="*/ 2655161 w 3898347"/>
              <a:gd name="connsiteY53" fmla="*/ 3962216 h 4275540"/>
              <a:gd name="connsiteX54" fmla="*/ 2638604 w 3898347"/>
              <a:gd name="connsiteY54" fmla="*/ 3955936 h 4275540"/>
              <a:gd name="connsiteX55" fmla="*/ 2626185 w 3898347"/>
              <a:gd name="connsiteY55" fmla="*/ 3962937 h 4275540"/>
              <a:gd name="connsiteX56" fmla="*/ 2614077 w 3898347"/>
              <a:gd name="connsiteY56" fmla="*/ 3955576 h 4275540"/>
              <a:gd name="connsiteX57" fmla="*/ 2609403 w 3898347"/>
              <a:gd name="connsiteY57" fmla="*/ 3956215 h 4275540"/>
              <a:gd name="connsiteX58" fmla="*/ 2597896 w 3898347"/>
              <a:gd name="connsiteY58" fmla="*/ 3958939 h 4275540"/>
              <a:gd name="connsiteX59" fmla="*/ 2578251 w 3898347"/>
              <a:gd name="connsiteY59" fmla="*/ 3965812 h 4275540"/>
              <a:gd name="connsiteX60" fmla="*/ 2571961 w 3898347"/>
              <a:gd name="connsiteY60" fmla="*/ 3966278 h 4275540"/>
              <a:gd name="connsiteX61" fmla="*/ 2559399 w 3898347"/>
              <a:gd name="connsiteY61" fmla="*/ 3979193 h 4275540"/>
              <a:gd name="connsiteX62" fmla="*/ 2533560 w 3898347"/>
              <a:gd name="connsiteY62" fmla="*/ 3988160 h 4275540"/>
              <a:gd name="connsiteX63" fmla="*/ 2515299 w 3898347"/>
              <a:gd name="connsiteY63" fmla="*/ 4016867 h 4275540"/>
              <a:gd name="connsiteX64" fmla="*/ 2513423 w 3898347"/>
              <a:gd name="connsiteY64" fmla="*/ 4018759 h 4275540"/>
              <a:gd name="connsiteX65" fmla="*/ 2482991 w 3898347"/>
              <a:gd name="connsiteY65" fmla="*/ 4012935 h 4275540"/>
              <a:gd name="connsiteX66" fmla="*/ 2446940 w 3898347"/>
              <a:gd name="connsiteY66" fmla="*/ 4021172 h 4275540"/>
              <a:gd name="connsiteX67" fmla="*/ 2404883 w 3898347"/>
              <a:gd name="connsiteY67" fmla="*/ 4024808 h 4275540"/>
              <a:gd name="connsiteX68" fmla="*/ 2373894 w 3898347"/>
              <a:gd name="connsiteY68" fmla="*/ 4023827 h 4275540"/>
              <a:gd name="connsiteX69" fmla="*/ 2297080 w 3898347"/>
              <a:gd name="connsiteY69" fmla="*/ 4040841 h 4275540"/>
              <a:gd name="connsiteX70" fmla="*/ 2170615 w 3898347"/>
              <a:gd name="connsiteY70" fmla="*/ 4077196 h 4275540"/>
              <a:gd name="connsiteX71" fmla="*/ 2143580 w 3898347"/>
              <a:gd name="connsiteY71" fmla="*/ 4083102 h 4275540"/>
              <a:gd name="connsiteX72" fmla="*/ 2119893 w 3898347"/>
              <a:gd name="connsiteY72" fmla="*/ 4080874 h 4275540"/>
              <a:gd name="connsiteX73" fmla="*/ 2114008 w 3898347"/>
              <a:gd name="connsiteY73" fmla="*/ 4073996 h 4275540"/>
              <a:gd name="connsiteX74" fmla="*/ 2099067 w 3898347"/>
              <a:gd name="connsiteY74" fmla="*/ 4076068 h 4275540"/>
              <a:gd name="connsiteX75" fmla="*/ 2095000 w 3898347"/>
              <a:gd name="connsiteY75" fmla="*/ 4075096 h 4275540"/>
              <a:gd name="connsiteX76" fmla="*/ 2071767 w 3898347"/>
              <a:gd name="connsiteY76" fmla="*/ 4071044 h 4275540"/>
              <a:gd name="connsiteX77" fmla="*/ 2024486 w 3898347"/>
              <a:gd name="connsiteY77" fmla="*/ 4100276 h 4275540"/>
              <a:gd name="connsiteX78" fmla="*/ 1964411 w 3898347"/>
              <a:gd name="connsiteY78" fmla="*/ 4105069 h 4275540"/>
              <a:gd name="connsiteX79" fmla="*/ 1739945 w 3898347"/>
              <a:gd name="connsiteY79" fmla="*/ 4171795 h 4275540"/>
              <a:gd name="connsiteX80" fmla="*/ 1610556 w 3898347"/>
              <a:gd name="connsiteY80" fmla="*/ 4167701 h 4275540"/>
              <a:gd name="connsiteX81" fmla="*/ 1553623 w 3898347"/>
              <a:gd name="connsiteY81" fmla="*/ 4236045 h 4275540"/>
              <a:gd name="connsiteX82" fmla="*/ 1548640 w 3898347"/>
              <a:gd name="connsiteY82" fmla="*/ 4238297 h 4275540"/>
              <a:gd name="connsiteX83" fmla="*/ 1530136 w 3898347"/>
              <a:gd name="connsiteY83" fmla="*/ 4227121 h 4275540"/>
              <a:gd name="connsiteX84" fmla="*/ 1508787 w 3898347"/>
              <a:gd name="connsiteY84" fmla="*/ 4234213 h 4275540"/>
              <a:gd name="connsiteX85" fmla="*/ 1488914 w 3898347"/>
              <a:gd name="connsiteY85" fmla="*/ 4241772 h 4275540"/>
              <a:gd name="connsiteX86" fmla="*/ 1488999 w 3898347"/>
              <a:gd name="connsiteY86" fmla="*/ 4251186 h 4275540"/>
              <a:gd name="connsiteX87" fmla="*/ 1475364 w 3898347"/>
              <a:gd name="connsiteY87" fmla="*/ 4248364 h 4275540"/>
              <a:gd name="connsiteX88" fmla="*/ 1457275 w 3898347"/>
              <a:gd name="connsiteY88" fmla="*/ 4252863 h 4275540"/>
              <a:gd name="connsiteX89" fmla="*/ 1448085 w 3898347"/>
              <a:gd name="connsiteY89" fmla="*/ 4248391 h 4275540"/>
              <a:gd name="connsiteX90" fmla="*/ 1315306 w 3898347"/>
              <a:gd name="connsiteY90" fmla="*/ 4237004 h 4275540"/>
              <a:gd name="connsiteX91" fmla="*/ 1272434 w 3898347"/>
              <a:gd name="connsiteY91" fmla="*/ 4244958 h 4275540"/>
              <a:gd name="connsiteX92" fmla="*/ 1231567 w 3898347"/>
              <a:gd name="connsiteY92" fmla="*/ 4219356 h 4275540"/>
              <a:gd name="connsiteX93" fmla="*/ 1216643 w 3898347"/>
              <a:gd name="connsiteY93" fmla="*/ 4229828 h 4275540"/>
              <a:gd name="connsiteX94" fmla="*/ 1214101 w 3898347"/>
              <a:gd name="connsiteY94" fmla="*/ 4231991 h 4275540"/>
              <a:gd name="connsiteX95" fmla="*/ 1203193 w 3898347"/>
              <a:gd name="connsiteY95" fmla="*/ 4232867 h 4275540"/>
              <a:gd name="connsiteX96" fmla="*/ 1201049 w 3898347"/>
              <a:gd name="connsiteY96" fmla="*/ 4242842 h 4275540"/>
              <a:gd name="connsiteX97" fmla="*/ 1185298 w 3898347"/>
              <a:gd name="connsiteY97" fmla="*/ 4251133 h 4275540"/>
              <a:gd name="connsiteX98" fmla="*/ 1164955 w 3898347"/>
              <a:gd name="connsiteY98" fmla="*/ 4250027 h 4275540"/>
              <a:gd name="connsiteX99" fmla="*/ 1067357 w 3898347"/>
              <a:gd name="connsiteY99" fmla="*/ 4233908 h 4275540"/>
              <a:gd name="connsiteX100" fmla="*/ 1009492 w 3898347"/>
              <a:gd name="connsiteY100" fmla="*/ 4230455 h 4275540"/>
              <a:gd name="connsiteX101" fmla="*/ 988345 w 3898347"/>
              <a:gd name="connsiteY101" fmla="*/ 4238880 h 4275540"/>
              <a:gd name="connsiteX102" fmla="*/ 958251 w 3898347"/>
              <a:gd name="connsiteY102" fmla="*/ 4244100 h 4275540"/>
              <a:gd name="connsiteX103" fmla="*/ 905785 w 3898347"/>
              <a:gd name="connsiteY103" fmla="*/ 4260845 h 4275540"/>
              <a:gd name="connsiteX104" fmla="*/ 834176 w 3898347"/>
              <a:gd name="connsiteY104" fmla="*/ 4270241 h 4275540"/>
              <a:gd name="connsiteX105" fmla="*/ 778474 w 3898347"/>
              <a:gd name="connsiteY105" fmla="*/ 4235526 h 4275540"/>
              <a:gd name="connsiteX106" fmla="*/ 774418 w 3898347"/>
              <a:gd name="connsiteY106" fmla="*/ 4242583 h 4275540"/>
              <a:gd name="connsiteX107" fmla="*/ 737705 w 3898347"/>
              <a:gd name="connsiteY107" fmla="*/ 4238891 h 4275540"/>
              <a:gd name="connsiteX108" fmla="*/ 627717 w 3898347"/>
              <a:gd name="connsiteY108" fmla="*/ 4207629 h 4275540"/>
              <a:gd name="connsiteX109" fmla="*/ 533391 w 3898347"/>
              <a:gd name="connsiteY109" fmla="*/ 4170035 h 4275540"/>
              <a:gd name="connsiteX110" fmla="*/ 508621 w 3898347"/>
              <a:gd name="connsiteY110" fmla="*/ 4176044 h 4275540"/>
              <a:gd name="connsiteX111" fmla="*/ 467082 w 3898347"/>
              <a:gd name="connsiteY111" fmla="*/ 4185616 h 4275540"/>
              <a:gd name="connsiteX112" fmla="*/ 437646 w 3898347"/>
              <a:gd name="connsiteY112" fmla="*/ 4212658 h 4275540"/>
              <a:gd name="connsiteX113" fmla="*/ 402271 w 3898347"/>
              <a:gd name="connsiteY113" fmla="*/ 4212774 h 4275540"/>
              <a:gd name="connsiteX114" fmla="*/ 391968 w 3898347"/>
              <a:gd name="connsiteY114" fmla="*/ 4187073 h 4275540"/>
              <a:gd name="connsiteX115" fmla="*/ 354806 w 3898347"/>
              <a:gd name="connsiteY115" fmla="*/ 4195545 h 4275540"/>
              <a:gd name="connsiteX116" fmla="*/ 298662 w 3898347"/>
              <a:gd name="connsiteY116" fmla="*/ 4211227 h 4275540"/>
              <a:gd name="connsiteX117" fmla="*/ 265740 w 3898347"/>
              <a:gd name="connsiteY117" fmla="*/ 4213623 h 4275540"/>
              <a:gd name="connsiteX118" fmla="*/ 176403 w 3898347"/>
              <a:gd name="connsiteY118" fmla="*/ 4227393 h 4275540"/>
              <a:gd name="connsiteX119" fmla="*/ 82528 w 3898347"/>
              <a:gd name="connsiteY119" fmla="*/ 4275540 h 4275540"/>
              <a:gd name="connsiteX120" fmla="*/ 19464 w 3898347"/>
              <a:gd name="connsiteY120" fmla="*/ 4256103 h 4275540"/>
              <a:gd name="connsiteX121" fmla="*/ 0 w 3898347"/>
              <a:gd name="connsiteY121" fmla="*/ 4221939 h 4275540"/>
              <a:gd name="connsiteX122" fmla="*/ 0 w 3898347"/>
              <a:gd name="connsiteY122" fmla="*/ 15850 h 4275540"/>
              <a:gd name="connsiteX123" fmla="*/ 3898347 w 3898347"/>
              <a:gd name="connsiteY123" fmla="*/ 0 h 4275540"/>
              <a:gd name="connsiteX0" fmla="*/ 3898347 w 3898347"/>
              <a:gd name="connsiteY0" fmla="*/ 0 h 4270358"/>
              <a:gd name="connsiteX1" fmla="*/ 3898347 w 3898347"/>
              <a:gd name="connsiteY1" fmla="*/ 3834445 h 4270358"/>
              <a:gd name="connsiteX2" fmla="*/ 3892314 w 3898347"/>
              <a:gd name="connsiteY2" fmla="*/ 3832951 h 4270358"/>
              <a:gd name="connsiteX3" fmla="*/ 3851953 w 3898347"/>
              <a:gd name="connsiteY3" fmla="*/ 3802983 h 4270358"/>
              <a:gd name="connsiteX4" fmla="*/ 3836418 w 3898347"/>
              <a:gd name="connsiteY4" fmla="*/ 3811513 h 4270358"/>
              <a:gd name="connsiteX5" fmla="*/ 3833758 w 3898347"/>
              <a:gd name="connsiteY5" fmla="*/ 3813341 h 4270358"/>
              <a:gd name="connsiteX6" fmla="*/ 3822673 w 3898347"/>
              <a:gd name="connsiteY6" fmla="*/ 3812913 h 4270358"/>
              <a:gd name="connsiteX7" fmla="*/ 3820104 w 3898347"/>
              <a:gd name="connsiteY7" fmla="*/ 3822466 h 4270358"/>
              <a:gd name="connsiteX8" fmla="*/ 3803816 w 3898347"/>
              <a:gd name="connsiteY8" fmla="*/ 3828757 h 4270358"/>
              <a:gd name="connsiteX9" fmla="*/ 3729936 w 3898347"/>
              <a:gd name="connsiteY9" fmla="*/ 3815386 h 4270358"/>
              <a:gd name="connsiteX10" fmla="*/ 3726018 w 3898347"/>
              <a:gd name="connsiteY10" fmla="*/ 3815100 h 4270358"/>
              <a:gd name="connsiteX11" fmla="*/ 3725413 w 3898347"/>
              <a:gd name="connsiteY11" fmla="*/ 3814615 h 4270358"/>
              <a:gd name="connsiteX12" fmla="*/ 3713801 w 3898347"/>
              <a:gd name="connsiteY12" fmla="*/ 3811018 h 4270358"/>
              <a:gd name="connsiteX13" fmla="*/ 3709087 w 3898347"/>
              <a:gd name="connsiteY13" fmla="*/ 3813195 h 4270358"/>
              <a:gd name="connsiteX14" fmla="*/ 3698038 w 3898347"/>
              <a:gd name="connsiteY14" fmla="*/ 3806182 h 4270358"/>
              <a:gd name="connsiteX15" fmla="*/ 3662227 w 3898347"/>
              <a:gd name="connsiteY15" fmla="*/ 3807761 h 4270358"/>
              <a:gd name="connsiteX16" fmla="*/ 3659872 w 3898347"/>
              <a:gd name="connsiteY16" fmla="*/ 3805524 h 4270358"/>
              <a:gd name="connsiteX17" fmla="*/ 3643454 w 3898347"/>
              <a:gd name="connsiteY17" fmla="*/ 3794831 h 4270358"/>
              <a:gd name="connsiteX18" fmla="*/ 3624789 w 3898347"/>
              <a:gd name="connsiteY18" fmla="*/ 3803185 h 4270358"/>
              <a:gd name="connsiteX19" fmla="*/ 3602327 w 3898347"/>
              <a:gd name="connsiteY19" fmla="*/ 3794616 h 4270358"/>
              <a:gd name="connsiteX20" fmla="*/ 3596645 w 3898347"/>
              <a:gd name="connsiteY20" fmla="*/ 3797108 h 4270358"/>
              <a:gd name="connsiteX21" fmla="*/ 3574144 w 3898347"/>
              <a:gd name="connsiteY21" fmla="*/ 3795108 h 4270358"/>
              <a:gd name="connsiteX22" fmla="*/ 3562310 w 3898347"/>
              <a:gd name="connsiteY22" fmla="*/ 3787534 h 4270358"/>
              <a:gd name="connsiteX23" fmla="*/ 3551635 w 3898347"/>
              <a:gd name="connsiteY23" fmla="*/ 3797705 h 4270358"/>
              <a:gd name="connsiteX24" fmla="*/ 3542668 w 3898347"/>
              <a:gd name="connsiteY24" fmla="*/ 3803283 h 4270358"/>
              <a:gd name="connsiteX25" fmla="*/ 3533033 w 3898347"/>
              <a:gd name="connsiteY25" fmla="*/ 3799071 h 4270358"/>
              <a:gd name="connsiteX26" fmla="*/ 3521726 w 3898347"/>
              <a:gd name="connsiteY26" fmla="*/ 3804691 h 4270358"/>
              <a:gd name="connsiteX27" fmla="*/ 3520080 w 3898347"/>
              <a:gd name="connsiteY27" fmla="*/ 3805210 h 4270358"/>
              <a:gd name="connsiteX28" fmla="*/ 3508491 w 3898347"/>
              <a:gd name="connsiteY28" fmla="*/ 3797398 h 4270358"/>
              <a:gd name="connsiteX29" fmla="*/ 3503787 w 3898347"/>
              <a:gd name="connsiteY29" fmla="*/ 3797787 h 4270358"/>
              <a:gd name="connsiteX30" fmla="*/ 3492165 w 3898347"/>
              <a:gd name="connsiteY30" fmla="*/ 3799887 h 4270358"/>
              <a:gd name="connsiteX31" fmla="*/ 3472233 w 3898347"/>
              <a:gd name="connsiteY31" fmla="*/ 3805682 h 4270358"/>
              <a:gd name="connsiteX32" fmla="*/ 3465921 w 3898347"/>
              <a:gd name="connsiteY32" fmla="*/ 3805814 h 4270358"/>
              <a:gd name="connsiteX33" fmla="*/ 3455541 w 3898347"/>
              <a:gd name="connsiteY33" fmla="*/ 3815505 h 4270358"/>
              <a:gd name="connsiteX34" fmla="*/ 3429027 w 3898347"/>
              <a:gd name="connsiteY34" fmla="*/ 3816906 h 4270358"/>
              <a:gd name="connsiteX35" fmla="*/ 3369507 w 3898347"/>
              <a:gd name="connsiteY35" fmla="*/ 3825563 h 4270358"/>
              <a:gd name="connsiteX36" fmla="*/ 3324491 w 3898347"/>
              <a:gd name="connsiteY36" fmla="*/ 3832006 h 4270358"/>
              <a:gd name="connsiteX37" fmla="*/ 3244235 w 3898347"/>
              <a:gd name="connsiteY37" fmla="*/ 3834376 h 4270358"/>
              <a:gd name="connsiteX38" fmla="*/ 3226507 w 3898347"/>
              <a:gd name="connsiteY38" fmla="*/ 3820131 h 4270358"/>
              <a:gd name="connsiteX39" fmla="*/ 3191688 w 3898347"/>
              <a:gd name="connsiteY39" fmla="*/ 3837359 h 4270358"/>
              <a:gd name="connsiteX40" fmla="*/ 3185553 w 3898347"/>
              <a:gd name="connsiteY40" fmla="*/ 3859030 h 4270358"/>
              <a:gd name="connsiteX41" fmla="*/ 3090188 w 3898347"/>
              <a:gd name="connsiteY41" fmla="*/ 3855036 h 4270358"/>
              <a:gd name="connsiteX42" fmla="*/ 3031422 w 3898347"/>
              <a:gd name="connsiteY42" fmla="*/ 3858298 h 4270358"/>
              <a:gd name="connsiteX43" fmla="*/ 2996288 w 3898347"/>
              <a:gd name="connsiteY43" fmla="*/ 3860020 h 4270358"/>
              <a:gd name="connsiteX44" fmla="*/ 2901661 w 3898347"/>
              <a:gd name="connsiteY44" fmla="*/ 3882243 h 4270358"/>
              <a:gd name="connsiteX45" fmla="*/ 2782141 w 3898347"/>
              <a:gd name="connsiteY45" fmla="*/ 3932983 h 4270358"/>
              <a:gd name="connsiteX46" fmla="*/ 2749597 w 3898347"/>
              <a:gd name="connsiteY46" fmla="*/ 3956746 h 4270358"/>
              <a:gd name="connsiteX47" fmla="*/ 2730493 w 3898347"/>
              <a:gd name="connsiteY47" fmla="*/ 3955236 h 4270358"/>
              <a:gd name="connsiteX48" fmla="*/ 2707507 w 3898347"/>
              <a:gd name="connsiteY48" fmla="*/ 3947771 h 4270358"/>
              <a:gd name="connsiteX49" fmla="*/ 2701937 w 3898347"/>
              <a:gd name="connsiteY49" fmla="*/ 3950565 h 4270358"/>
              <a:gd name="connsiteX50" fmla="*/ 2679435 w 3898347"/>
              <a:gd name="connsiteY50" fmla="*/ 3949768 h 4270358"/>
              <a:gd name="connsiteX51" fmla="*/ 2667352 w 3898347"/>
              <a:gd name="connsiteY51" fmla="*/ 3942821 h 4270358"/>
              <a:gd name="connsiteX52" fmla="*/ 2657096 w 3898347"/>
              <a:gd name="connsiteY52" fmla="*/ 3953571 h 4270358"/>
              <a:gd name="connsiteX53" fmla="*/ 2655161 w 3898347"/>
              <a:gd name="connsiteY53" fmla="*/ 3962216 h 4270358"/>
              <a:gd name="connsiteX54" fmla="*/ 2638604 w 3898347"/>
              <a:gd name="connsiteY54" fmla="*/ 3955936 h 4270358"/>
              <a:gd name="connsiteX55" fmla="*/ 2626185 w 3898347"/>
              <a:gd name="connsiteY55" fmla="*/ 3962937 h 4270358"/>
              <a:gd name="connsiteX56" fmla="*/ 2614077 w 3898347"/>
              <a:gd name="connsiteY56" fmla="*/ 3955576 h 4270358"/>
              <a:gd name="connsiteX57" fmla="*/ 2609403 w 3898347"/>
              <a:gd name="connsiteY57" fmla="*/ 3956215 h 4270358"/>
              <a:gd name="connsiteX58" fmla="*/ 2597896 w 3898347"/>
              <a:gd name="connsiteY58" fmla="*/ 3958939 h 4270358"/>
              <a:gd name="connsiteX59" fmla="*/ 2578251 w 3898347"/>
              <a:gd name="connsiteY59" fmla="*/ 3965812 h 4270358"/>
              <a:gd name="connsiteX60" fmla="*/ 2571961 w 3898347"/>
              <a:gd name="connsiteY60" fmla="*/ 3966278 h 4270358"/>
              <a:gd name="connsiteX61" fmla="*/ 2559399 w 3898347"/>
              <a:gd name="connsiteY61" fmla="*/ 3979193 h 4270358"/>
              <a:gd name="connsiteX62" fmla="*/ 2533560 w 3898347"/>
              <a:gd name="connsiteY62" fmla="*/ 3988160 h 4270358"/>
              <a:gd name="connsiteX63" fmla="*/ 2515299 w 3898347"/>
              <a:gd name="connsiteY63" fmla="*/ 4016867 h 4270358"/>
              <a:gd name="connsiteX64" fmla="*/ 2513423 w 3898347"/>
              <a:gd name="connsiteY64" fmla="*/ 4018759 h 4270358"/>
              <a:gd name="connsiteX65" fmla="*/ 2482991 w 3898347"/>
              <a:gd name="connsiteY65" fmla="*/ 4012935 h 4270358"/>
              <a:gd name="connsiteX66" fmla="*/ 2446940 w 3898347"/>
              <a:gd name="connsiteY66" fmla="*/ 4021172 h 4270358"/>
              <a:gd name="connsiteX67" fmla="*/ 2404883 w 3898347"/>
              <a:gd name="connsiteY67" fmla="*/ 4024808 h 4270358"/>
              <a:gd name="connsiteX68" fmla="*/ 2373894 w 3898347"/>
              <a:gd name="connsiteY68" fmla="*/ 4023827 h 4270358"/>
              <a:gd name="connsiteX69" fmla="*/ 2297080 w 3898347"/>
              <a:gd name="connsiteY69" fmla="*/ 4040841 h 4270358"/>
              <a:gd name="connsiteX70" fmla="*/ 2170615 w 3898347"/>
              <a:gd name="connsiteY70" fmla="*/ 4077196 h 4270358"/>
              <a:gd name="connsiteX71" fmla="*/ 2143580 w 3898347"/>
              <a:gd name="connsiteY71" fmla="*/ 4083102 h 4270358"/>
              <a:gd name="connsiteX72" fmla="*/ 2119893 w 3898347"/>
              <a:gd name="connsiteY72" fmla="*/ 4080874 h 4270358"/>
              <a:gd name="connsiteX73" fmla="*/ 2114008 w 3898347"/>
              <a:gd name="connsiteY73" fmla="*/ 4073996 h 4270358"/>
              <a:gd name="connsiteX74" fmla="*/ 2099067 w 3898347"/>
              <a:gd name="connsiteY74" fmla="*/ 4076068 h 4270358"/>
              <a:gd name="connsiteX75" fmla="*/ 2095000 w 3898347"/>
              <a:gd name="connsiteY75" fmla="*/ 4075096 h 4270358"/>
              <a:gd name="connsiteX76" fmla="*/ 2071767 w 3898347"/>
              <a:gd name="connsiteY76" fmla="*/ 4071044 h 4270358"/>
              <a:gd name="connsiteX77" fmla="*/ 2024486 w 3898347"/>
              <a:gd name="connsiteY77" fmla="*/ 4100276 h 4270358"/>
              <a:gd name="connsiteX78" fmla="*/ 1964411 w 3898347"/>
              <a:gd name="connsiteY78" fmla="*/ 4105069 h 4270358"/>
              <a:gd name="connsiteX79" fmla="*/ 1739945 w 3898347"/>
              <a:gd name="connsiteY79" fmla="*/ 4171795 h 4270358"/>
              <a:gd name="connsiteX80" fmla="*/ 1610556 w 3898347"/>
              <a:gd name="connsiteY80" fmla="*/ 4167701 h 4270358"/>
              <a:gd name="connsiteX81" fmla="*/ 1553623 w 3898347"/>
              <a:gd name="connsiteY81" fmla="*/ 4236045 h 4270358"/>
              <a:gd name="connsiteX82" fmla="*/ 1548640 w 3898347"/>
              <a:gd name="connsiteY82" fmla="*/ 4238297 h 4270358"/>
              <a:gd name="connsiteX83" fmla="*/ 1530136 w 3898347"/>
              <a:gd name="connsiteY83" fmla="*/ 4227121 h 4270358"/>
              <a:gd name="connsiteX84" fmla="*/ 1508787 w 3898347"/>
              <a:gd name="connsiteY84" fmla="*/ 4234213 h 4270358"/>
              <a:gd name="connsiteX85" fmla="*/ 1488914 w 3898347"/>
              <a:gd name="connsiteY85" fmla="*/ 4241772 h 4270358"/>
              <a:gd name="connsiteX86" fmla="*/ 1488999 w 3898347"/>
              <a:gd name="connsiteY86" fmla="*/ 4251186 h 4270358"/>
              <a:gd name="connsiteX87" fmla="*/ 1475364 w 3898347"/>
              <a:gd name="connsiteY87" fmla="*/ 4248364 h 4270358"/>
              <a:gd name="connsiteX88" fmla="*/ 1457275 w 3898347"/>
              <a:gd name="connsiteY88" fmla="*/ 4252863 h 4270358"/>
              <a:gd name="connsiteX89" fmla="*/ 1448085 w 3898347"/>
              <a:gd name="connsiteY89" fmla="*/ 4248391 h 4270358"/>
              <a:gd name="connsiteX90" fmla="*/ 1315306 w 3898347"/>
              <a:gd name="connsiteY90" fmla="*/ 4237004 h 4270358"/>
              <a:gd name="connsiteX91" fmla="*/ 1272434 w 3898347"/>
              <a:gd name="connsiteY91" fmla="*/ 4244958 h 4270358"/>
              <a:gd name="connsiteX92" fmla="*/ 1231567 w 3898347"/>
              <a:gd name="connsiteY92" fmla="*/ 4219356 h 4270358"/>
              <a:gd name="connsiteX93" fmla="*/ 1216643 w 3898347"/>
              <a:gd name="connsiteY93" fmla="*/ 4229828 h 4270358"/>
              <a:gd name="connsiteX94" fmla="*/ 1214101 w 3898347"/>
              <a:gd name="connsiteY94" fmla="*/ 4231991 h 4270358"/>
              <a:gd name="connsiteX95" fmla="*/ 1203193 w 3898347"/>
              <a:gd name="connsiteY95" fmla="*/ 4232867 h 4270358"/>
              <a:gd name="connsiteX96" fmla="*/ 1201049 w 3898347"/>
              <a:gd name="connsiteY96" fmla="*/ 4242842 h 4270358"/>
              <a:gd name="connsiteX97" fmla="*/ 1185298 w 3898347"/>
              <a:gd name="connsiteY97" fmla="*/ 4251133 h 4270358"/>
              <a:gd name="connsiteX98" fmla="*/ 1164955 w 3898347"/>
              <a:gd name="connsiteY98" fmla="*/ 4250027 h 4270358"/>
              <a:gd name="connsiteX99" fmla="*/ 1067357 w 3898347"/>
              <a:gd name="connsiteY99" fmla="*/ 4233908 h 4270358"/>
              <a:gd name="connsiteX100" fmla="*/ 1009492 w 3898347"/>
              <a:gd name="connsiteY100" fmla="*/ 4230455 h 4270358"/>
              <a:gd name="connsiteX101" fmla="*/ 988345 w 3898347"/>
              <a:gd name="connsiteY101" fmla="*/ 4238880 h 4270358"/>
              <a:gd name="connsiteX102" fmla="*/ 958251 w 3898347"/>
              <a:gd name="connsiteY102" fmla="*/ 4244100 h 4270358"/>
              <a:gd name="connsiteX103" fmla="*/ 905785 w 3898347"/>
              <a:gd name="connsiteY103" fmla="*/ 4260845 h 4270358"/>
              <a:gd name="connsiteX104" fmla="*/ 834176 w 3898347"/>
              <a:gd name="connsiteY104" fmla="*/ 4270241 h 4270358"/>
              <a:gd name="connsiteX105" fmla="*/ 778474 w 3898347"/>
              <a:gd name="connsiteY105" fmla="*/ 4235526 h 4270358"/>
              <a:gd name="connsiteX106" fmla="*/ 774418 w 3898347"/>
              <a:gd name="connsiteY106" fmla="*/ 4242583 h 4270358"/>
              <a:gd name="connsiteX107" fmla="*/ 737705 w 3898347"/>
              <a:gd name="connsiteY107" fmla="*/ 4238891 h 4270358"/>
              <a:gd name="connsiteX108" fmla="*/ 627717 w 3898347"/>
              <a:gd name="connsiteY108" fmla="*/ 4207629 h 4270358"/>
              <a:gd name="connsiteX109" fmla="*/ 533391 w 3898347"/>
              <a:gd name="connsiteY109" fmla="*/ 4170035 h 4270358"/>
              <a:gd name="connsiteX110" fmla="*/ 508621 w 3898347"/>
              <a:gd name="connsiteY110" fmla="*/ 4176044 h 4270358"/>
              <a:gd name="connsiteX111" fmla="*/ 467082 w 3898347"/>
              <a:gd name="connsiteY111" fmla="*/ 4185616 h 4270358"/>
              <a:gd name="connsiteX112" fmla="*/ 437646 w 3898347"/>
              <a:gd name="connsiteY112" fmla="*/ 4212658 h 4270358"/>
              <a:gd name="connsiteX113" fmla="*/ 402271 w 3898347"/>
              <a:gd name="connsiteY113" fmla="*/ 4212774 h 4270358"/>
              <a:gd name="connsiteX114" fmla="*/ 391968 w 3898347"/>
              <a:gd name="connsiteY114" fmla="*/ 4187073 h 4270358"/>
              <a:gd name="connsiteX115" fmla="*/ 354806 w 3898347"/>
              <a:gd name="connsiteY115" fmla="*/ 4195545 h 4270358"/>
              <a:gd name="connsiteX116" fmla="*/ 298662 w 3898347"/>
              <a:gd name="connsiteY116" fmla="*/ 4211227 h 4270358"/>
              <a:gd name="connsiteX117" fmla="*/ 265740 w 3898347"/>
              <a:gd name="connsiteY117" fmla="*/ 4213623 h 4270358"/>
              <a:gd name="connsiteX118" fmla="*/ 176403 w 3898347"/>
              <a:gd name="connsiteY118" fmla="*/ 4227393 h 4270358"/>
              <a:gd name="connsiteX119" fmla="*/ 82528 w 3898347"/>
              <a:gd name="connsiteY119" fmla="*/ 4243774 h 4270358"/>
              <a:gd name="connsiteX120" fmla="*/ 19464 w 3898347"/>
              <a:gd name="connsiteY120" fmla="*/ 4256103 h 4270358"/>
              <a:gd name="connsiteX121" fmla="*/ 0 w 3898347"/>
              <a:gd name="connsiteY121" fmla="*/ 4221939 h 4270358"/>
              <a:gd name="connsiteX122" fmla="*/ 0 w 3898347"/>
              <a:gd name="connsiteY122" fmla="*/ 15850 h 4270358"/>
              <a:gd name="connsiteX123" fmla="*/ 3898347 w 3898347"/>
              <a:gd name="connsiteY123" fmla="*/ 0 h 4270358"/>
              <a:gd name="connsiteX0" fmla="*/ 3898347 w 3898347"/>
              <a:gd name="connsiteY0" fmla="*/ 0 h 4270358"/>
              <a:gd name="connsiteX1" fmla="*/ 3898347 w 3898347"/>
              <a:gd name="connsiteY1" fmla="*/ 3834445 h 4270358"/>
              <a:gd name="connsiteX2" fmla="*/ 3892314 w 3898347"/>
              <a:gd name="connsiteY2" fmla="*/ 3832951 h 4270358"/>
              <a:gd name="connsiteX3" fmla="*/ 3851953 w 3898347"/>
              <a:gd name="connsiteY3" fmla="*/ 3802983 h 4270358"/>
              <a:gd name="connsiteX4" fmla="*/ 3836418 w 3898347"/>
              <a:gd name="connsiteY4" fmla="*/ 3811513 h 4270358"/>
              <a:gd name="connsiteX5" fmla="*/ 3833758 w 3898347"/>
              <a:gd name="connsiteY5" fmla="*/ 3813341 h 4270358"/>
              <a:gd name="connsiteX6" fmla="*/ 3822673 w 3898347"/>
              <a:gd name="connsiteY6" fmla="*/ 3812913 h 4270358"/>
              <a:gd name="connsiteX7" fmla="*/ 3820104 w 3898347"/>
              <a:gd name="connsiteY7" fmla="*/ 3822466 h 4270358"/>
              <a:gd name="connsiteX8" fmla="*/ 3803816 w 3898347"/>
              <a:gd name="connsiteY8" fmla="*/ 3828757 h 4270358"/>
              <a:gd name="connsiteX9" fmla="*/ 3729936 w 3898347"/>
              <a:gd name="connsiteY9" fmla="*/ 3815386 h 4270358"/>
              <a:gd name="connsiteX10" fmla="*/ 3726018 w 3898347"/>
              <a:gd name="connsiteY10" fmla="*/ 3815100 h 4270358"/>
              <a:gd name="connsiteX11" fmla="*/ 3725413 w 3898347"/>
              <a:gd name="connsiteY11" fmla="*/ 3814615 h 4270358"/>
              <a:gd name="connsiteX12" fmla="*/ 3713801 w 3898347"/>
              <a:gd name="connsiteY12" fmla="*/ 3811018 h 4270358"/>
              <a:gd name="connsiteX13" fmla="*/ 3709087 w 3898347"/>
              <a:gd name="connsiteY13" fmla="*/ 3813195 h 4270358"/>
              <a:gd name="connsiteX14" fmla="*/ 3698038 w 3898347"/>
              <a:gd name="connsiteY14" fmla="*/ 3806182 h 4270358"/>
              <a:gd name="connsiteX15" fmla="*/ 3662227 w 3898347"/>
              <a:gd name="connsiteY15" fmla="*/ 3807761 h 4270358"/>
              <a:gd name="connsiteX16" fmla="*/ 3659872 w 3898347"/>
              <a:gd name="connsiteY16" fmla="*/ 3805524 h 4270358"/>
              <a:gd name="connsiteX17" fmla="*/ 3643454 w 3898347"/>
              <a:gd name="connsiteY17" fmla="*/ 3794831 h 4270358"/>
              <a:gd name="connsiteX18" fmla="*/ 3624789 w 3898347"/>
              <a:gd name="connsiteY18" fmla="*/ 3803185 h 4270358"/>
              <a:gd name="connsiteX19" fmla="*/ 3602327 w 3898347"/>
              <a:gd name="connsiteY19" fmla="*/ 3794616 h 4270358"/>
              <a:gd name="connsiteX20" fmla="*/ 3596645 w 3898347"/>
              <a:gd name="connsiteY20" fmla="*/ 3797108 h 4270358"/>
              <a:gd name="connsiteX21" fmla="*/ 3574144 w 3898347"/>
              <a:gd name="connsiteY21" fmla="*/ 3795108 h 4270358"/>
              <a:gd name="connsiteX22" fmla="*/ 3562310 w 3898347"/>
              <a:gd name="connsiteY22" fmla="*/ 3787534 h 4270358"/>
              <a:gd name="connsiteX23" fmla="*/ 3551635 w 3898347"/>
              <a:gd name="connsiteY23" fmla="*/ 3797705 h 4270358"/>
              <a:gd name="connsiteX24" fmla="*/ 3542668 w 3898347"/>
              <a:gd name="connsiteY24" fmla="*/ 3803283 h 4270358"/>
              <a:gd name="connsiteX25" fmla="*/ 3533033 w 3898347"/>
              <a:gd name="connsiteY25" fmla="*/ 3799071 h 4270358"/>
              <a:gd name="connsiteX26" fmla="*/ 3521726 w 3898347"/>
              <a:gd name="connsiteY26" fmla="*/ 3804691 h 4270358"/>
              <a:gd name="connsiteX27" fmla="*/ 3520080 w 3898347"/>
              <a:gd name="connsiteY27" fmla="*/ 3805210 h 4270358"/>
              <a:gd name="connsiteX28" fmla="*/ 3508491 w 3898347"/>
              <a:gd name="connsiteY28" fmla="*/ 3797398 h 4270358"/>
              <a:gd name="connsiteX29" fmla="*/ 3503787 w 3898347"/>
              <a:gd name="connsiteY29" fmla="*/ 3797787 h 4270358"/>
              <a:gd name="connsiteX30" fmla="*/ 3492165 w 3898347"/>
              <a:gd name="connsiteY30" fmla="*/ 3799887 h 4270358"/>
              <a:gd name="connsiteX31" fmla="*/ 3472233 w 3898347"/>
              <a:gd name="connsiteY31" fmla="*/ 3805682 h 4270358"/>
              <a:gd name="connsiteX32" fmla="*/ 3465921 w 3898347"/>
              <a:gd name="connsiteY32" fmla="*/ 3805814 h 4270358"/>
              <a:gd name="connsiteX33" fmla="*/ 3455541 w 3898347"/>
              <a:gd name="connsiteY33" fmla="*/ 3815505 h 4270358"/>
              <a:gd name="connsiteX34" fmla="*/ 3429027 w 3898347"/>
              <a:gd name="connsiteY34" fmla="*/ 3816906 h 4270358"/>
              <a:gd name="connsiteX35" fmla="*/ 3369507 w 3898347"/>
              <a:gd name="connsiteY35" fmla="*/ 3825563 h 4270358"/>
              <a:gd name="connsiteX36" fmla="*/ 3324491 w 3898347"/>
              <a:gd name="connsiteY36" fmla="*/ 3832006 h 4270358"/>
              <a:gd name="connsiteX37" fmla="*/ 3244235 w 3898347"/>
              <a:gd name="connsiteY37" fmla="*/ 3834376 h 4270358"/>
              <a:gd name="connsiteX38" fmla="*/ 3226507 w 3898347"/>
              <a:gd name="connsiteY38" fmla="*/ 3820131 h 4270358"/>
              <a:gd name="connsiteX39" fmla="*/ 3191688 w 3898347"/>
              <a:gd name="connsiteY39" fmla="*/ 3837359 h 4270358"/>
              <a:gd name="connsiteX40" fmla="*/ 3153779 w 3898347"/>
              <a:gd name="connsiteY40" fmla="*/ 3848439 h 4270358"/>
              <a:gd name="connsiteX41" fmla="*/ 3090188 w 3898347"/>
              <a:gd name="connsiteY41" fmla="*/ 3855036 h 4270358"/>
              <a:gd name="connsiteX42" fmla="*/ 3031422 w 3898347"/>
              <a:gd name="connsiteY42" fmla="*/ 3858298 h 4270358"/>
              <a:gd name="connsiteX43" fmla="*/ 2996288 w 3898347"/>
              <a:gd name="connsiteY43" fmla="*/ 3860020 h 4270358"/>
              <a:gd name="connsiteX44" fmla="*/ 2901661 w 3898347"/>
              <a:gd name="connsiteY44" fmla="*/ 3882243 h 4270358"/>
              <a:gd name="connsiteX45" fmla="*/ 2782141 w 3898347"/>
              <a:gd name="connsiteY45" fmla="*/ 3932983 h 4270358"/>
              <a:gd name="connsiteX46" fmla="*/ 2749597 w 3898347"/>
              <a:gd name="connsiteY46" fmla="*/ 3956746 h 4270358"/>
              <a:gd name="connsiteX47" fmla="*/ 2730493 w 3898347"/>
              <a:gd name="connsiteY47" fmla="*/ 3955236 h 4270358"/>
              <a:gd name="connsiteX48" fmla="*/ 2707507 w 3898347"/>
              <a:gd name="connsiteY48" fmla="*/ 3947771 h 4270358"/>
              <a:gd name="connsiteX49" fmla="*/ 2701937 w 3898347"/>
              <a:gd name="connsiteY49" fmla="*/ 3950565 h 4270358"/>
              <a:gd name="connsiteX50" fmla="*/ 2679435 w 3898347"/>
              <a:gd name="connsiteY50" fmla="*/ 3949768 h 4270358"/>
              <a:gd name="connsiteX51" fmla="*/ 2667352 w 3898347"/>
              <a:gd name="connsiteY51" fmla="*/ 3942821 h 4270358"/>
              <a:gd name="connsiteX52" fmla="*/ 2657096 w 3898347"/>
              <a:gd name="connsiteY52" fmla="*/ 3953571 h 4270358"/>
              <a:gd name="connsiteX53" fmla="*/ 2655161 w 3898347"/>
              <a:gd name="connsiteY53" fmla="*/ 3962216 h 4270358"/>
              <a:gd name="connsiteX54" fmla="*/ 2638604 w 3898347"/>
              <a:gd name="connsiteY54" fmla="*/ 3955936 h 4270358"/>
              <a:gd name="connsiteX55" fmla="*/ 2626185 w 3898347"/>
              <a:gd name="connsiteY55" fmla="*/ 3962937 h 4270358"/>
              <a:gd name="connsiteX56" fmla="*/ 2614077 w 3898347"/>
              <a:gd name="connsiteY56" fmla="*/ 3955576 h 4270358"/>
              <a:gd name="connsiteX57" fmla="*/ 2609403 w 3898347"/>
              <a:gd name="connsiteY57" fmla="*/ 3956215 h 4270358"/>
              <a:gd name="connsiteX58" fmla="*/ 2597896 w 3898347"/>
              <a:gd name="connsiteY58" fmla="*/ 3958939 h 4270358"/>
              <a:gd name="connsiteX59" fmla="*/ 2578251 w 3898347"/>
              <a:gd name="connsiteY59" fmla="*/ 3965812 h 4270358"/>
              <a:gd name="connsiteX60" fmla="*/ 2571961 w 3898347"/>
              <a:gd name="connsiteY60" fmla="*/ 3966278 h 4270358"/>
              <a:gd name="connsiteX61" fmla="*/ 2559399 w 3898347"/>
              <a:gd name="connsiteY61" fmla="*/ 3979193 h 4270358"/>
              <a:gd name="connsiteX62" fmla="*/ 2533560 w 3898347"/>
              <a:gd name="connsiteY62" fmla="*/ 3988160 h 4270358"/>
              <a:gd name="connsiteX63" fmla="*/ 2515299 w 3898347"/>
              <a:gd name="connsiteY63" fmla="*/ 4016867 h 4270358"/>
              <a:gd name="connsiteX64" fmla="*/ 2513423 w 3898347"/>
              <a:gd name="connsiteY64" fmla="*/ 4018759 h 4270358"/>
              <a:gd name="connsiteX65" fmla="*/ 2482991 w 3898347"/>
              <a:gd name="connsiteY65" fmla="*/ 4012935 h 4270358"/>
              <a:gd name="connsiteX66" fmla="*/ 2446940 w 3898347"/>
              <a:gd name="connsiteY66" fmla="*/ 4021172 h 4270358"/>
              <a:gd name="connsiteX67" fmla="*/ 2404883 w 3898347"/>
              <a:gd name="connsiteY67" fmla="*/ 4024808 h 4270358"/>
              <a:gd name="connsiteX68" fmla="*/ 2373894 w 3898347"/>
              <a:gd name="connsiteY68" fmla="*/ 4023827 h 4270358"/>
              <a:gd name="connsiteX69" fmla="*/ 2297080 w 3898347"/>
              <a:gd name="connsiteY69" fmla="*/ 4040841 h 4270358"/>
              <a:gd name="connsiteX70" fmla="*/ 2170615 w 3898347"/>
              <a:gd name="connsiteY70" fmla="*/ 4077196 h 4270358"/>
              <a:gd name="connsiteX71" fmla="*/ 2143580 w 3898347"/>
              <a:gd name="connsiteY71" fmla="*/ 4083102 h 4270358"/>
              <a:gd name="connsiteX72" fmla="*/ 2119893 w 3898347"/>
              <a:gd name="connsiteY72" fmla="*/ 4080874 h 4270358"/>
              <a:gd name="connsiteX73" fmla="*/ 2114008 w 3898347"/>
              <a:gd name="connsiteY73" fmla="*/ 4073996 h 4270358"/>
              <a:gd name="connsiteX74" fmla="*/ 2099067 w 3898347"/>
              <a:gd name="connsiteY74" fmla="*/ 4076068 h 4270358"/>
              <a:gd name="connsiteX75" fmla="*/ 2095000 w 3898347"/>
              <a:gd name="connsiteY75" fmla="*/ 4075096 h 4270358"/>
              <a:gd name="connsiteX76" fmla="*/ 2071767 w 3898347"/>
              <a:gd name="connsiteY76" fmla="*/ 4071044 h 4270358"/>
              <a:gd name="connsiteX77" fmla="*/ 2024486 w 3898347"/>
              <a:gd name="connsiteY77" fmla="*/ 4100276 h 4270358"/>
              <a:gd name="connsiteX78" fmla="*/ 1964411 w 3898347"/>
              <a:gd name="connsiteY78" fmla="*/ 4105069 h 4270358"/>
              <a:gd name="connsiteX79" fmla="*/ 1739945 w 3898347"/>
              <a:gd name="connsiteY79" fmla="*/ 4171795 h 4270358"/>
              <a:gd name="connsiteX80" fmla="*/ 1610556 w 3898347"/>
              <a:gd name="connsiteY80" fmla="*/ 4167701 h 4270358"/>
              <a:gd name="connsiteX81" fmla="*/ 1553623 w 3898347"/>
              <a:gd name="connsiteY81" fmla="*/ 4236045 h 4270358"/>
              <a:gd name="connsiteX82" fmla="*/ 1548640 w 3898347"/>
              <a:gd name="connsiteY82" fmla="*/ 4238297 h 4270358"/>
              <a:gd name="connsiteX83" fmla="*/ 1530136 w 3898347"/>
              <a:gd name="connsiteY83" fmla="*/ 4227121 h 4270358"/>
              <a:gd name="connsiteX84" fmla="*/ 1508787 w 3898347"/>
              <a:gd name="connsiteY84" fmla="*/ 4234213 h 4270358"/>
              <a:gd name="connsiteX85" fmla="*/ 1488914 w 3898347"/>
              <a:gd name="connsiteY85" fmla="*/ 4241772 h 4270358"/>
              <a:gd name="connsiteX86" fmla="*/ 1488999 w 3898347"/>
              <a:gd name="connsiteY86" fmla="*/ 4251186 h 4270358"/>
              <a:gd name="connsiteX87" fmla="*/ 1475364 w 3898347"/>
              <a:gd name="connsiteY87" fmla="*/ 4248364 h 4270358"/>
              <a:gd name="connsiteX88" fmla="*/ 1457275 w 3898347"/>
              <a:gd name="connsiteY88" fmla="*/ 4252863 h 4270358"/>
              <a:gd name="connsiteX89" fmla="*/ 1448085 w 3898347"/>
              <a:gd name="connsiteY89" fmla="*/ 4248391 h 4270358"/>
              <a:gd name="connsiteX90" fmla="*/ 1315306 w 3898347"/>
              <a:gd name="connsiteY90" fmla="*/ 4237004 h 4270358"/>
              <a:gd name="connsiteX91" fmla="*/ 1272434 w 3898347"/>
              <a:gd name="connsiteY91" fmla="*/ 4244958 h 4270358"/>
              <a:gd name="connsiteX92" fmla="*/ 1231567 w 3898347"/>
              <a:gd name="connsiteY92" fmla="*/ 4219356 h 4270358"/>
              <a:gd name="connsiteX93" fmla="*/ 1216643 w 3898347"/>
              <a:gd name="connsiteY93" fmla="*/ 4229828 h 4270358"/>
              <a:gd name="connsiteX94" fmla="*/ 1214101 w 3898347"/>
              <a:gd name="connsiteY94" fmla="*/ 4231991 h 4270358"/>
              <a:gd name="connsiteX95" fmla="*/ 1203193 w 3898347"/>
              <a:gd name="connsiteY95" fmla="*/ 4232867 h 4270358"/>
              <a:gd name="connsiteX96" fmla="*/ 1201049 w 3898347"/>
              <a:gd name="connsiteY96" fmla="*/ 4242842 h 4270358"/>
              <a:gd name="connsiteX97" fmla="*/ 1185298 w 3898347"/>
              <a:gd name="connsiteY97" fmla="*/ 4251133 h 4270358"/>
              <a:gd name="connsiteX98" fmla="*/ 1164955 w 3898347"/>
              <a:gd name="connsiteY98" fmla="*/ 4250027 h 4270358"/>
              <a:gd name="connsiteX99" fmla="*/ 1067357 w 3898347"/>
              <a:gd name="connsiteY99" fmla="*/ 4233908 h 4270358"/>
              <a:gd name="connsiteX100" fmla="*/ 1009492 w 3898347"/>
              <a:gd name="connsiteY100" fmla="*/ 4230455 h 4270358"/>
              <a:gd name="connsiteX101" fmla="*/ 988345 w 3898347"/>
              <a:gd name="connsiteY101" fmla="*/ 4238880 h 4270358"/>
              <a:gd name="connsiteX102" fmla="*/ 958251 w 3898347"/>
              <a:gd name="connsiteY102" fmla="*/ 4244100 h 4270358"/>
              <a:gd name="connsiteX103" fmla="*/ 905785 w 3898347"/>
              <a:gd name="connsiteY103" fmla="*/ 4260845 h 4270358"/>
              <a:gd name="connsiteX104" fmla="*/ 834176 w 3898347"/>
              <a:gd name="connsiteY104" fmla="*/ 4270241 h 4270358"/>
              <a:gd name="connsiteX105" fmla="*/ 778474 w 3898347"/>
              <a:gd name="connsiteY105" fmla="*/ 4235526 h 4270358"/>
              <a:gd name="connsiteX106" fmla="*/ 774418 w 3898347"/>
              <a:gd name="connsiteY106" fmla="*/ 4242583 h 4270358"/>
              <a:gd name="connsiteX107" fmla="*/ 737705 w 3898347"/>
              <a:gd name="connsiteY107" fmla="*/ 4238891 h 4270358"/>
              <a:gd name="connsiteX108" fmla="*/ 627717 w 3898347"/>
              <a:gd name="connsiteY108" fmla="*/ 4207629 h 4270358"/>
              <a:gd name="connsiteX109" fmla="*/ 533391 w 3898347"/>
              <a:gd name="connsiteY109" fmla="*/ 4170035 h 4270358"/>
              <a:gd name="connsiteX110" fmla="*/ 508621 w 3898347"/>
              <a:gd name="connsiteY110" fmla="*/ 4176044 h 4270358"/>
              <a:gd name="connsiteX111" fmla="*/ 467082 w 3898347"/>
              <a:gd name="connsiteY111" fmla="*/ 4185616 h 4270358"/>
              <a:gd name="connsiteX112" fmla="*/ 437646 w 3898347"/>
              <a:gd name="connsiteY112" fmla="*/ 4212658 h 4270358"/>
              <a:gd name="connsiteX113" fmla="*/ 402271 w 3898347"/>
              <a:gd name="connsiteY113" fmla="*/ 4212774 h 4270358"/>
              <a:gd name="connsiteX114" fmla="*/ 391968 w 3898347"/>
              <a:gd name="connsiteY114" fmla="*/ 4187073 h 4270358"/>
              <a:gd name="connsiteX115" fmla="*/ 354806 w 3898347"/>
              <a:gd name="connsiteY115" fmla="*/ 4195545 h 4270358"/>
              <a:gd name="connsiteX116" fmla="*/ 298662 w 3898347"/>
              <a:gd name="connsiteY116" fmla="*/ 4211227 h 4270358"/>
              <a:gd name="connsiteX117" fmla="*/ 265740 w 3898347"/>
              <a:gd name="connsiteY117" fmla="*/ 4213623 h 4270358"/>
              <a:gd name="connsiteX118" fmla="*/ 176403 w 3898347"/>
              <a:gd name="connsiteY118" fmla="*/ 4227393 h 4270358"/>
              <a:gd name="connsiteX119" fmla="*/ 82528 w 3898347"/>
              <a:gd name="connsiteY119" fmla="*/ 4243774 h 4270358"/>
              <a:gd name="connsiteX120" fmla="*/ 19464 w 3898347"/>
              <a:gd name="connsiteY120" fmla="*/ 4256103 h 4270358"/>
              <a:gd name="connsiteX121" fmla="*/ 0 w 3898347"/>
              <a:gd name="connsiteY121" fmla="*/ 4221939 h 4270358"/>
              <a:gd name="connsiteX122" fmla="*/ 0 w 3898347"/>
              <a:gd name="connsiteY122" fmla="*/ 15850 h 4270358"/>
              <a:gd name="connsiteX123" fmla="*/ 3898347 w 3898347"/>
              <a:gd name="connsiteY123" fmla="*/ 0 h 4270358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10556 w 3898347"/>
              <a:gd name="connsiteY80" fmla="*/ 4167701 h 4260845"/>
              <a:gd name="connsiteX81" fmla="*/ 1553623 w 3898347"/>
              <a:gd name="connsiteY81" fmla="*/ 4236045 h 4260845"/>
              <a:gd name="connsiteX82" fmla="*/ 1548640 w 3898347"/>
              <a:gd name="connsiteY82" fmla="*/ 4238297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33391 w 3898347"/>
              <a:gd name="connsiteY109" fmla="*/ 4170035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54806 w 3898347"/>
              <a:gd name="connsiteY115" fmla="*/ 4195545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10556 w 3898347"/>
              <a:gd name="connsiteY80" fmla="*/ 4167701 h 4260845"/>
              <a:gd name="connsiteX81" fmla="*/ 1553623 w 3898347"/>
              <a:gd name="connsiteY81" fmla="*/ 4236045 h 4260845"/>
              <a:gd name="connsiteX82" fmla="*/ 1548640 w 3898347"/>
              <a:gd name="connsiteY82" fmla="*/ 4238297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54806 w 3898347"/>
              <a:gd name="connsiteY115" fmla="*/ 4195545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10556 w 3898347"/>
              <a:gd name="connsiteY80" fmla="*/ 4167701 h 4260845"/>
              <a:gd name="connsiteX81" fmla="*/ 1553623 w 3898347"/>
              <a:gd name="connsiteY81" fmla="*/ 4236045 h 4260845"/>
              <a:gd name="connsiteX82" fmla="*/ 1548640 w 3898347"/>
              <a:gd name="connsiteY82" fmla="*/ 4238297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10556 w 3898347"/>
              <a:gd name="connsiteY80" fmla="*/ 4167701 h 4260845"/>
              <a:gd name="connsiteX81" fmla="*/ 1553623 w 3898347"/>
              <a:gd name="connsiteY81" fmla="*/ 4236045 h 4260845"/>
              <a:gd name="connsiteX82" fmla="*/ 1548640 w 3898347"/>
              <a:gd name="connsiteY82" fmla="*/ 4238297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91255"/>
              <a:gd name="connsiteX1" fmla="*/ 3898347 w 3898347"/>
              <a:gd name="connsiteY1" fmla="*/ 3834445 h 4291255"/>
              <a:gd name="connsiteX2" fmla="*/ 3892314 w 3898347"/>
              <a:gd name="connsiteY2" fmla="*/ 3832951 h 4291255"/>
              <a:gd name="connsiteX3" fmla="*/ 3851953 w 3898347"/>
              <a:gd name="connsiteY3" fmla="*/ 3802983 h 4291255"/>
              <a:gd name="connsiteX4" fmla="*/ 3836418 w 3898347"/>
              <a:gd name="connsiteY4" fmla="*/ 3811513 h 4291255"/>
              <a:gd name="connsiteX5" fmla="*/ 3833758 w 3898347"/>
              <a:gd name="connsiteY5" fmla="*/ 3813341 h 4291255"/>
              <a:gd name="connsiteX6" fmla="*/ 3822673 w 3898347"/>
              <a:gd name="connsiteY6" fmla="*/ 3812913 h 4291255"/>
              <a:gd name="connsiteX7" fmla="*/ 3820104 w 3898347"/>
              <a:gd name="connsiteY7" fmla="*/ 3822466 h 4291255"/>
              <a:gd name="connsiteX8" fmla="*/ 3803816 w 3898347"/>
              <a:gd name="connsiteY8" fmla="*/ 3828757 h 4291255"/>
              <a:gd name="connsiteX9" fmla="*/ 3729936 w 3898347"/>
              <a:gd name="connsiteY9" fmla="*/ 3815386 h 4291255"/>
              <a:gd name="connsiteX10" fmla="*/ 3726018 w 3898347"/>
              <a:gd name="connsiteY10" fmla="*/ 3815100 h 4291255"/>
              <a:gd name="connsiteX11" fmla="*/ 3725413 w 3898347"/>
              <a:gd name="connsiteY11" fmla="*/ 3814615 h 4291255"/>
              <a:gd name="connsiteX12" fmla="*/ 3713801 w 3898347"/>
              <a:gd name="connsiteY12" fmla="*/ 3811018 h 4291255"/>
              <a:gd name="connsiteX13" fmla="*/ 3709087 w 3898347"/>
              <a:gd name="connsiteY13" fmla="*/ 3813195 h 4291255"/>
              <a:gd name="connsiteX14" fmla="*/ 3698038 w 3898347"/>
              <a:gd name="connsiteY14" fmla="*/ 3806182 h 4291255"/>
              <a:gd name="connsiteX15" fmla="*/ 3662227 w 3898347"/>
              <a:gd name="connsiteY15" fmla="*/ 3807761 h 4291255"/>
              <a:gd name="connsiteX16" fmla="*/ 3659872 w 3898347"/>
              <a:gd name="connsiteY16" fmla="*/ 3805524 h 4291255"/>
              <a:gd name="connsiteX17" fmla="*/ 3643454 w 3898347"/>
              <a:gd name="connsiteY17" fmla="*/ 3794831 h 4291255"/>
              <a:gd name="connsiteX18" fmla="*/ 3624789 w 3898347"/>
              <a:gd name="connsiteY18" fmla="*/ 3803185 h 4291255"/>
              <a:gd name="connsiteX19" fmla="*/ 3602327 w 3898347"/>
              <a:gd name="connsiteY19" fmla="*/ 3794616 h 4291255"/>
              <a:gd name="connsiteX20" fmla="*/ 3596645 w 3898347"/>
              <a:gd name="connsiteY20" fmla="*/ 3797108 h 4291255"/>
              <a:gd name="connsiteX21" fmla="*/ 3574144 w 3898347"/>
              <a:gd name="connsiteY21" fmla="*/ 3795108 h 4291255"/>
              <a:gd name="connsiteX22" fmla="*/ 3562310 w 3898347"/>
              <a:gd name="connsiteY22" fmla="*/ 3787534 h 4291255"/>
              <a:gd name="connsiteX23" fmla="*/ 3551635 w 3898347"/>
              <a:gd name="connsiteY23" fmla="*/ 3797705 h 4291255"/>
              <a:gd name="connsiteX24" fmla="*/ 3542668 w 3898347"/>
              <a:gd name="connsiteY24" fmla="*/ 3803283 h 4291255"/>
              <a:gd name="connsiteX25" fmla="*/ 3533033 w 3898347"/>
              <a:gd name="connsiteY25" fmla="*/ 3799071 h 4291255"/>
              <a:gd name="connsiteX26" fmla="*/ 3521726 w 3898347"/>
              <a:gd name="connsiteY26" fmla="*/ 3804691 h 4291255"/>
              <a:gd name="connsiteX27" fmla="*/ 3520080 w 3898347"/>
              <a:gd name="connsiteY27" fmla="*/ 3805210 h 4291255"/>
              <a:gd name="connsiteX28" fmla="*/ 3508491 w 3898347"/>
              <a:gd name="connsiteY28" fmla="*/ 3797398 h 4291255"/>
              <a:gd name="connsiteX29" fmla="*/ 3503787 w 3898347"/>
              <a:gd name="connsiteY29" fmla="*/ 3797787 h 4291255"/>
              <a:gd name="connsiteX30" fmla="*/ 3492165 w 3898347"/>
              <a:gd name="connsiteY30" fmla="*/ 3799887 h 4291255"/>
              <a:gd name="connsiteX31" fmla="*/ 3472233 w 3898347"/>
              <a:gd name="connsiteY31" fmla="*/ 3805682 h 4291255"/>
              <a:gd name="connsiteX32" fmla="*/ 3465921 w 3898347"/>
              <a:gd name="connsiteY32" fmla="*/ 3805814 h 4291255"/>
              <a:gd name="connsiteX33" fmla="*/ 3455541 w 3898347"/>
              <a:gd name="connsiteY33" fmla="*/ 3815505 h 4291255"/>
              <a:gd name="connsiteX34" fmla="*/ 3429027 w 3898347"/>
              <a:gd name="connsiteY34" fmla="*/ 3816906 h 4291255"/>
              <a:gd name="connsiteX35" fmla="*/ 3369507 w 3898347"/>
              <a:gd name="connsiteY35" fmla="*/ 3825563 h 4291255"/>
              <a:gd name="connsiteX36" fmla="*/ 3324491 w 3898347"/>
              <a:gd name="connsiteY36" fmla="*/ 3832006 h 4291255"/>
              <a:gd name="connsiteX37" fmla="*/ 3244235 w 3898347"/>
              <a:gd name="connsiteY37" fmla="*/ 3834376 h 4291255"/>
              <a:gd name="connsiteX38" fmla="*/ 3226507 w 3898347"/>
              <a:gd name="connsiteY38" fmla="*/ 3820131 h 4291255"/>
              <a:gd name="connsiteX39" fmla="*/ 3191688 w 3898347"/>
              <a:gd name="connsiteY39" fmla="*/ 3837359 h 4291255"/>
              <a:gd name="connsiteX40" fmla="*/ 3153779 w 3898347"/>
              <a:gd name="connsiteY40" fmla="*/ 3848439 h 4291255"/>
              <a:gd name="connsiteX41" fmla="*/ 3090188 w 3898347"/>
              <a:gd name="connsiteY41" fmla="*/ 3855036 h 4291255"/>
              <a:gd name="connsiteX42" fmla="*/ 3031422 w 3898347"/>
              <a:gd name="connsiteY42" fmla="*/ 3858298 h 4291255"/>
              <a:gd name="connsiteX43" fmla="*/ 2996288 w 3898347"/>
              <a:gd name="connsiteY43" fmla="*/ 3860020 h 4291255"/>
              <a:gd name="connsiteX44" fmla="*/ 2901661 w 3898347"/>
              <a:gd name="connsiteY44" fmla="*/ 3882243 h 4291255"/>
              <a:gd name="connsiteX45" fmla="*/ 2782141 w 3898347"/>
              <a:gd name="connsiteY45" fmla="*/ 3932983 h 4291255"/>
              <a:gd name="connsiteX46" fmla="*/ 2749597 w 3898347"/>
              <a:gd name="connsiteY46" fmla="*/ 3956746 h 4291255"/>
              <a:gd name="connsiteX47" fmla="*/ 2730493 w 3898347"/>
              <a:gd name="connsiteY47" fmla="*/ 3955236 h 4291255"/>
              <a:gd name="connsiteX48" fmla="*/ 2707507 w 3898347"/>
              <a:gd name="connsiteY48" fmla="*/ 3947771 h 4291255"/>
              <a:gd name="connsiteX49" fmla="*/ 2701937 w 3898347"/>
              <a:gd name="connsiteY49" fmla="*/ 3950565 h 4291255"/>
              <a:gd name="connsiteX50" fmla="*/ 2679435 w 3898347"/>
              <a:gd name="connsiteY50" fmla="*/ 3949768 h 4291255"/>
              <a:gd name="connsiteX51" fmla="*/ 2667352 w 3898347"/>
              <a:gd name="connsiteY51" fmla="*/ 3942821 h 4291255"/>
              <a:gd name="connsiteX52" fmla="*/ 2657096 w 3898347"/>
              <a:gd name="connsiteY52" fmla="*/ 3953571 h 4291255"/>
              <a:gd name="connsiteX53" fmla="*/ 2655161 w 3898347"/>
              <a:gd name="connsiteY53" fmla="*/ 3962216 h 4291255"/>
              <a:gd name="connsiteX54" fmla="*/ 2638604 w 3898347"/>
              <a:gd name="connsiteY54" fmla="*/ 3955936 h 4291255"/>
              <a:gd name="connsiteX55" fmla="*/ 2626185 w 3898347"/>
              <a:gd name="connsiteY55" fmla="*/ 3962937 h 4291255"/>
              <a:gd name="connsiteX56" fmla="*/ 2614077 w 3898347"/>
              <a:gd name="connsiteY56" fmla="*/ 3955576 h 4291255"/>
              <a:gd name="connsiteX57" fmla="*/ 2609403 w 3898347"/>
              <a:gd name="connsiteY57" fmla="*/ 3956215 h 4291255"/>
              <a:gd name="connsiteX58" fmla="*/ 2597896 w 3898347"/>
              <a:gd name="connsiteY58" fmla="*/ 3958939 h 4291255"/>
              <a:gd name="connsiteX59" fmla="*/ 2578251 w 3898347"/>
              <a:gd name="connsiteY59" fmla="*/ 3965812 h 4291255"/>
              <a:gd name="connsiteX60" fmla="*/ 2571961 w 3898347"/>
              <a:gd name="connsiteY60" fmla="*/ 3966278 h 4291255"/>
              <a:gd name="connsiteX61" fmla="*/ 2559399 w 3898347"/>
              <a:gd name="connsiteY61" fmla="*/ 3979193 h 4291255"/>
              <a:gd name="connsiteX62" fmla="*/ 2533560 w 3898347"/>
              <a:gd name="connsiteY62" fmla="*/ 3988160 h 4291255"/>
              <a:gd name="connsiteX63" fmla="*/ 2515299 w 3898347"/>
              <a:gd name="connsiteY63" fmla="*/ 4016867 h 4291255"/>
              <a:gd name="connsiteX64" fmla="*/ 2513423 w 3898347"/>
              <a:gd name="connsiteY64" fmla="*/ 4018759 h 4291255"/>
              <a:gd name="connsiteX65" fmla="*/ 2482991 w 3898347"/>
              <a:gd name="connsiteY65" fmla="*/ 4012935 h 4291255"/>
              <a:gd name="connsiteX66" fmla="*/ 2446940 w 3898347"/>
              <a:gd name="connsiteY66" fmla="*/ 4021172 h 4291255"/>
              <a:gd name="connsiteX67" fmla="*/ 2404883 w 3898347"/>
              <a:gd name="connsiteY67" fmla="*/ 4024808 h 4291255"/>
              <a:gd name="connsiteX68" fmla="*/ 2373894 w 3898347"/>
              <a:gd name="connsiteY68" fmla="*/ 4023827 h 4291255"/>
              <a:gd name="connsiteX69" fmla="*/ 2297080 w 3898347"/>
              <a:gd name="connsiteY69" fmla="*/ 4040841 h 4291255"/>
              <a:gd name="connsiteX70" fmla="*/ 2170615 w 3898347"/>
              <a:gd name="connsiteY70" fmla="*/ 4077196 h 4291255"/>
              <a:gd name="connsiteX71" fmla="*/ 2143580 w 3898347"/>
              <a:gd name="connsiteY71" fmla="*/ 4083102 h 4291255"/>
              <a:gd name="connsiteX72" fmla="*/ 2119893 w 3898347"/>
              <a:gd name="connsiteY72" fmla="*/ 4080874 h 4291255"/>
              <a:gd name="connsiteX73" fmla="*/ 2114008 w 3898347"/>
              <a:gd name="connsiteY73" fmla="*/ 4073996 h 4291255"/>
              <a:gd name="connsiteX74" fmla="*/ 2099067 w 3898347"/>
              <a:gd name="connsiteY74" fmla="*/ 4076068 h 4291255"/>
              <a:gd name="connsiteX75" fmla="*/ 2095000 w 3898347"/>
              <a:gd name="connsiteY75" fmla="*/ 4075096 h 4291255"/>
              <a:gd name="connsiteX76" fmla="*/ 2071767 w 3898347"/>
              <a:gd name="connsiteY76" fmla="*/ 4071044 h 4291255"/>
              <a:gd name="connsiteX77" fmla="*/ 2024486 w 3898347"/>
              <a:gd name="connsiteY77" fmla="*/ 4100276 h 4291255"/>
              <a:gd name="connsiteX78" fmla="*/ 1964411 w 3898347"/>
              <a:gd name="connsiteY78" fmla="*/ 4105069 h 4291255"/>
              <a:gd name="connsiteX79" fmla="*/ 1739945 w 3898347"/>
              <a:gd name="connsiteY79" fmla="*/ 4171795 h 4291255"/>
              <a:gd name="connsiteX80" fmla="*/ 1610556 w 3898347"/>
              <a:gd name="connsiteY80" fmla="*/ 4167701 h 4291255"/>
              <a:gd name="connsiteX81" fmla="*/ 1553623 w 3898347"/>
              <a:gd name="connsiteY81" fmla="*/ 4236045 h 4291255"/>
              <a:gd name="connsiteX82" fmla="*/ 1538049 w 3898347"/>
              <a:gd name="connsiteY82" fmla="*/ 4291255 h 4291255"/>
              <a:gd name="connsiteX83" fmla="*/ 1530136 w 3898347"/>
              <a:gd name="connsiteY83" fmla="*/ 4227121 h 4291255"/>
              <a:gd name="connsiteX84" fmla="*/ 1508787 w 3898347"/>
              <a:gd name="connsiteY84" fmla="*/ 4234213 h 4291255"/>
              <a:gd name="connsiteX85" fmla="*/ 1488914 w 3898347"/>
              <a:gd name="connsiteY85" fmla="*/ 4241772 h 4291255"/>
              <a:gd name="connsiteX86" fmla="*/ 1488999 w 3898347"/>
              <a:gd name="connsiteY86" fmla="*/ 4251186 h 4291255"/>
              <a:gd name="connsiteX87" fmla="*/ 1475364 w 3898347"/>
              <a:gd name="connsiteY87" fmla="*/ 4248364 h 4291255"/>
              <a:gd name="connsiteX88" fmla="*/ 1457275 w 3898347"/>
              <a:gd name="connsiteY88" fmla="*/ 4252863 h 4291255"/>
              <a:gd name="connsiteX89" fmla="*/ 1448085 w 3898347"/>
              <a:gd name="connsiteY89" fmla="*/ 4248391 h 4291255"/>
              <a:gd name="connsiteX90" fmla="*/ 1315306 w 3898347"/>
              <a:gd name="connsiteY90" fmla="*/ 4237004 h 4291255"/>
              <a:gd name="connsiteX91" fmla="*/ 1272434 w 3898347"/>
              <a:gd name="connsiteY91" fmla="*/ 4244958 h 4291255"/>
              <a:gd name="connsiteX92" fmla="*/ 1231567 w 3898347"/>
              <a:gd name="connsiteY92" fmla="*/ 4219356 h 4291255"/>
              <a:gd name="connsiteX93" fmla="*/ 1216643 w 3898347"/>
              <a:gd name="connsiteY93" fmla="*/ 4229828 h 4291255"/>
              <a:gd name="connsiteX94" fmla="*/ 1214101 w 3898347"/>
              <a:gd name="connsiteY94" fmla="*/ 4231991 h 4291255"/>
              <a:gd name="connsiteX95" fmla="*/ 1203193 w 3898347"/>
              <a:gd name="connsiteY95" fmla="*/ 4232867 h 4291255"/>
              <a:gd name="connsiteX96" fmla="*/ 1201049 w 3898347"/>
              <a:gd name="connsiteY96" fmla="*/ 4242842 h 4291255"/>
              <a:gd name="connsiteX97" fmla="*/ 1185298 w 3898347"/>
              <a:gd name="connsiteY97" fmla="*/ 4251133 h 4291255"/>
              <a:gd name="connsiteX98" fmla="*/ 1164955 w 3898347"/>
              <a:gd name="connsiteY98" fmla="*/ 4250027 h 4291255"/>
              <a:gd name="connsiteX99" fmla="*/ 1067357 w 3898347"/>
              <a:gd name="connsiteY99" fmla="*/ 4233908 h 4291255"/>
              <a:gd name="connsiteX100" fmla="*/ 1009492 w 3898347"/>
              <a:gd name="connsiteY100" fmla="*/ 4230455 h 4291255"/>
              <a:gd name="connsiteX101" fmla="*/ 988345 w 3898347"/>
              <a:gd name="connsiteY101" fmla="*/ 4238880 h 4291255"/>
              <a:gd name="connsiteX102" fmla="*/ 958251 w 3898347"/>
              <a:gd name="connsiteY102" fmla="*/ 4244100 h 4291255"/>
              <a:gd name="connsiteX103" fmla="*/ 905785 w 3898347"/>
              <a:gd name="connsiteY103" fmla="*/ 4260845 h 4291255"/>
              <a:gd name="connsiteX104" fmla="*/ 837706 w 3898347"/>
              <a:gd name="connsiteY104" fmla="*/ 4245528 h 4291255"/>
              <a:gd name="connsiteX105" fmla="*/ 778474 w 3898347"/>
              <a:gd name="connsiteY105" fmla="*/ 4235526 h 4291255"/>
              <a:gd name="connsiteX106" fmla="*/ 774418 w 3898347"/>
              <a:gd name="connsiteY106" fmla="*/ 4242583 h 4291255"/>
              <a:gd name="connsiteX107" fmla="*/ 737705 w 3898347"/>
              <a:gd name="connsiteY107" fmla="*/ 4238891 h 4291255"/>
              <a:gd name="connsiteX108" fmla="*/ 627717 w 3898347"/>
              <a:gd name="connsiteY108" fmla="*/ 4207629 h 4291255"/>
              <a:gd name="connsiteX109" fmla="*/ 551044 w 3898347"/>
              <a:gd name="connsiteY109" fmla="*/ 4180627 h 4291255"/>
              <a:gd name="connsiteX110" fmla="*/ 508621 w 3898347"/>
              <a:gd name="connsiteY110" fmla="*/ 4176044 h 4291255"/>
              <a:gd name="connsiteX111" fmla="*/ 467082 w 3898347"/>
              <a:gd name="connsiteY111" fmla="*/ 4185616 h 4291255"/>
              <a:gd name="connsiteX112" fmla="*/ 437646 w 3898347"/>
              <a:gd name="connsiteY112" fmla="*/ 4212658 h 4291255"/>
              <a:gd name="connsiteX113" fmla="*/ 402271 w 3898347"/>
              <a:gd name="connsiteY113" fmla="*/ 4212774 h 4291255"/>
              <a:gd name="connsiteX114" fmla="*/ 391968 w 3898347"/>
              <a:gd name="connsiteY114" fmla="*/ 4187073 h 4291255"/>
              <a:gd name="connsiteX115" fmla="*/ 337154 w 3898347"/>
              <a:gd name="connsiteY115" fmla="*/ 4206136 h 4291255"/>
              <a:gd name="connsiteX116" fmla="*/ 298662 w 3898347"/>
              <a:gd name="connsiteY116" fmla="*/ 4211227 h 4291255"/>
              <a:gd name="connsiteX117" fmla="*/ 265740 w 3898347"/>
              <a:gd name="connsiteY117" fmla="*/ 4213623 h 4291255"/>
              <a:gd name="connsiteX118" fmla="*/ 176403 w 3898347"/>
              <a:gd name="connsiteY118" fmla="*/ 4227393 h 4291255"/>
              <a:gd name="connsiteX119" fmla="*/ 82528 w 3898347"/>
              <a:gd name="connsiteY119" fmla="*/ 4243774 h 4291255"/>
              <a:gd name="connsiteX120" fmla="*/ 19464 w 3898347"/>
              <a:gd name="connsiteY120" fmla="*/ 4256103 h 4291255"/>
              <a:gd name="connsiteX121" fmla="*/ 0 w 3898347"/>
              <a:gd name="connsiteY121" fmla="*/ 4221939 h 4291255"/>
              <a:gd name="connsiteX122" fmla="*/ 0 w 3898347"/>
              <a:gd name="connsiteY122" fmla="*/ 15850 h 4291255"/>
              <a:gd name="connsiteX123" fmla="*/ 3898347 w 3898347"/>
              <a:gd name="connsiteY123" fmla="*/ 0 h 4291255"/>
              <a:gd name="connsiteX0" fmla="*/ 3898347 w 3898347"/>
              <a:gd name="connsiteY0" fmla="*/ 0 h 4291255"/>
              <a:gd name="connsiteX1" fmla="*/ 3898347 w 3898347"/>
              <a:gd name="connsiteY1" fmla="*/ 3834445 h 4291255"/>
              <a:gd name="connsiteX2" fmla="*/ 3892314 w 3898347"/>
              <a:gd name="connsiteY2" fmla="*/ 3832951 h 4291255"/>
              <a:gd name="connsiteX3" fmla="*/ 3851953 w 3898347"/>
              <a:gd name="connsiteY3" fmla="*/ 3802983 h 4291255"/>
              <a:gd name="connsiteX4" fmla="*/ 3836418 w 3898347"/>
              <a:gd name="connsiteY4" fmla="*/ 3811513 h 4291255"/>
              <a:gd name="connsiteX5" fmla="*/ 3833758 w 3898347"/>
              <a:gd name="connsiteY5" fmla="*/ 3813341 h 4291255"/>
              <a:gd name="connsiteX6" fmla="*/ 3822673 w 3898347"/>
              <a:gd name="connsiteY6" fmla="*/ 3812913 h 4291255"/>
              <a:gd name="connsiteX7" fmla="*/ 3820104 w 3898347"/>
              <a:gd name="connsiteY7" fmla="*/ 3822466 h 4291255"/>
              <a:gd name="connsiteX8" fmla="*/ 3803816 w 3898347"/>
              <a:gd name="connsiteY8" fmla="*/ 3828757 h 4291255"/>
              <a:gd name="connsiteX9" fmla="*/ 3729936 w 3898347"/>
              <a:gd name="connsiteY9" fmla="*/ 3815386 h 4291255"/>
              <a:gd name="connsiteX10" fmla="*/ 3726018 w 3898347"/>
              <a:gd name="connsiteY10" fmla="*/ 3815100 h 4291255"/>
              <a:gd name="connsiteX11" fmla="*/ 3725413 w 3898347"/>
              <a:gd name="connsiteY11" fmla="*/ 3814615 h 4291255"/>
              <a:gd name="connsiteX12" fmla="*/ 3713801 w 3898347"/>
              <a:gd name="connsiteY12" fmla="*/ 3811018 h 4291255"/>
              <a:gd name="connsiteX13" fmla="*/ 3709087 w 3898347"/>
              <a:gd name="connsiteY13" fmla="*/ 3813195 h 4291255"/>
              <a:gd name="connsiteX14" fmla="*/ 3698038 w 3898347"/>
              <a:gd name="connsiteY14" fmla="*/ 3806182 h 4291255"/>
              <a:gd name="connsiteX15" fmla="*/ 3662227 w 3898347"/>
              <a:gd name="connsiteY15" fmla="*/ 3807761 h 4291255"/>
              <a:gd name="connsiteX16" fmla="*/ 3659872 w 3898347"/>
              <a:gd name="connsiteY16" fmla="*/ 3805524 h 4291255"/>
              <a:gd name="connsiteX17" fmla="*/ 3643454 w 3898347"/>
              <a:gd name="connsiteY17" fmla="*/ 3794831 h 4291255"/>
              <a:gd name="connsiteX18" fmla="*/ 3624789 w 3898347"/>
              <a:gd name="connsiteY18" fmla="*/ 3803185 h 4291255"/>
              <a:gd name="connsiteX19" fmla="*/ 3602327 w 3898347"/>
              <a:gd name="connsiteY19" fmla="*/ 3794616 h 4291255"/>
              <a:gd name="connsiteX20" fmla="*/ 3596645 w 3898347"/>
              <a:gd name="connsiteY20" fmla="*/ 3797108 h 4291255"/>
              <a:gd name="connsiteX21" fmla="*/ 3574144 w 3898347"/>
              <a:gd name="connsiteY21" fmla="*/ 3795108 h 4291255"/>
              <a:gd name="connsiteX22" fmla="*/ 3562310 w 3898347"/>
              <a:gd name="connsiteY22" fmla="*/ 3787534 h 4291255"/>
              <a:gd name="connsiteX23" fmla="*/ 3551635 w 3898347"/>
              <a:gd name="connsiteY23" fmla="*/ 3797705 h 4291255"/>
              <a:gd name="connsiteX24" fmla="*/ 3542668 w 3898347"/>
              <a:gd name="connsiteY24" fmla="*/ 3803283 h 4291255"/>
              <a:gd name="connsiteX25" fmla="*/ 3533033 w 3898347"/>
              <a:gd name="connsiteY25" fmla="*/ 3799071 h 4291255"/>
              <a:gd name="connsiteX26" fmla="*/ 3521726 w 3898347"/>
              <a:gd name="connsiteY26" fmla="*/ 3804691 h 4291255"/>
              <a:gd name="connsiteX27" fmla="*/ 3520080 w 3898347"/>
              <a:gd name="connsiteY27" fmla="*/ 3805210 h 4291255"/>
              <a:gd name="connsiteX28" fmla="*/ 3508491 w 3898347"/>
              <a:gd name="connsiteY28" fmla="*/ 3797398 h 4291255"/>
              <a:gd name="connsiteX29" fmla="*/ 3503787 w 3898347"/>
              <a:gd name="connsiteY29" fmla="*/ 3797787 h 4291255"/>
              <a:gd name="connsiteX30" fmla="*/ 3492165 w 3898347"/>
              <a:gd name="connsiteY30" fmla="*/ 3799887 h 4291255"/>
              <a:gd name="connsiteX31" fmla="*/ 3472233 w 3898347"/>
              <a:gd name="connsiteY31" fmla="*/ 3805682 h 4291255"/>
              <a:gd name="connsiteX32" fmla="*/ 3465921 w 3898347"/>
              <a:gd name="connsiteY32" fmla="*/ 3805814 h 4291255"/>
              <a:gd name="connsiteX33" fmla="*/ 3455541 w 3898347"/>
              <a:gd name="connsiteY33" fmla="*/ 3815505 h 4291255"/>
              <a:gd name="connsiteX34" fmla="*/ 3429027 w 3898347"/>
              <a:gd name="connsiteY34" fmla="*/ 3816906 h 4291255"/>
              <a:gd name="connsiteX35" fmla="*/ 3369507 w 3898347"/>
              <a:gd name="connsiteY35" fmla="*/ 3825563 h 4291255"/>
              <a:gd name="connsiteX36" fmla="*/ 3324491 w 3898347"/>
              <a:gd name="connsiteY36" fmla="*/ 3832006 h 4291255"/>
              <a:gd name="connsiteX37" fmla="*/ 3244235 w 3898347"/>
              <a:gd name="connsiteY37" fmla="*/ 3834376 h 4291255"/>
              <a:gd name="connsiteX38" fmla="*/ 3226507 w 3898347"/>
              <a:gd name="connsiteY38" fmla="*/ 3820131 h 4291255"/>
              <a:gd name="connsiteX39" fmla="*/ 3191688 w 3898347"/>
              <a:gd name="connsiteY39" fmla="*/ 3837359 h 4291255"/>
              <a:gd name="connsiteX40" fmla="*/ 3153779 w 3898347"/>
              <a:gd name="connsiteY40" fmla="*/ 3848439 h 4291255"/>
              <a:gd name="connsiteX41" fmla="*/ 3090188 w 3898347"/>
              <a:gd name="connsiteY41" fmla="*/ 3855036 h 4291255"/>
              <a:gd name="connsiteX42" fmla="*/ 3031422 w 3898347"/>
              <a:gd name="connsiteY42" fmla="*/ 3858298 h 4291255"/>
              <a:gd name="connsiteX43" fmla="*/ 2996288 w 3898347"/>
              <a:gd name="connsiteY43" fmla="*/ 3860020 h 4291255"/>
              <a:gd name="connsiteX44" fmla="*/ 2901661 w 3898347"/>
              <a:gd name="connsiteY44" fmla="*/ 3882243 h 4291255"/>
              <a:gd name="connsiteX45" fmla="*/ 2782141 w 3898347"/>
              <a:gd name="connsiteY45" fmla="*/ 3932983 h 4291255"/>
              <a:gd name="connsiteX46" fmla="*/ 2749597 w 3898347"/>
              <a:gd name="connsiteY46" fmla="*/ 3956746 h 4291255"/>
              <a:gd name="connsiteX47" fmla="*/ 2730493 w 3898347"/>
              <a:gd name="connsiteY47" fmla="*/ 3955236 h 4291255"/>
              <a:gd name="connsiteX48" fmla="*/ 2707507 w 3898347"/>
              <a:gd name="connsiteY48" fmla="*/ 3947771 h 4291255"/>
              <a:gd name="connsiteX49" fmla="*/ 2701937 w 3898347"/>
              <a:gd name="connsiteY49" fmla="*/ 3950565 h 4291255"/>
              <a:gd name="connsiteX50" fmla="*/ 2679435 w 3898347"/>
              <a:gd name="connsiteY50" fmla="*/ 3949768 h 4291255"/>
              <a:gd name="connsiteX51" fmla="*/ 2667352 w 3898347"/>
              <a:gd name="connsiteY51" fmla="*/ 3942821 h 4291255"/>
              <a:gd name="connsiteX52" fmla="*/ 2657096 w 3898347"/>
              <a:gd name="connsiteY52" fmla="*/ 3953571 h 4291255"/>
              <a:gd name="connsiteX53" fmla="*/ 2655161 w 3898347"/>
              <a:gd name="connsiteY53" fmla="*/ 3962216 h 4291255"/>
              <a:gd name="connsiteX54" fmla="*/ 2638604 w 3898347"/>
              <a:gd name="connsiteY54" fmla="*/ 3955936 h 4291255"/>
              <a:gd name="connsiteX55" fmla="*/ 2626185 w 3898347"/>
              <a:gd name="connsiteY55" fmla="*/ 3962937 h 4291255"/>
              <a:gd name="connsiteX56" fmla="*/ 2614077 w 3898347"/>
              <a:gd name="connsiteY56" fmla="*/ 3955576 h 4291255"/>
              <a:gd name="connsiteX57" fmla="*/ 2609403 w 3898347"/>
              <a:gd name="connsiteY57" fmla="*/ 3956215 h 4291255"/>
              <a:gd name="connsiteX58" fmla="*/ 2597896 w 3898347"/>
              <a:gd name="connsiteY58" fmla="*/ 3958939 h 4291255"/>
              <a:gd name="connsiteX59" fmla="*/ 2578251 w 3898347"/>
              <a:gd name="connsiteY59" fmla="*/ 3965812 h 4291255"/>
              <a:gd name="connsiteX60" fmla="*/ 2571961 w 3898347"/>
              <a:gd name="connsiteY60" fmla="*/ 3966278 h 4291255"/>
              <a:gd name="connsiteX61" fmla="*/ 2559399 w 3898347"/>
              <a:gd name="connsiteY61" fmla="*/ 3979193 h 4291255"/>
              <a:gd name="connsiteX62" fmla="*/ 2533560 w 3898347"/>
              <a:gd name="connsiteY62" fmla="*/ 3988160 h 4291255"/>
              <a:gd name="connsiteX63" fmla="*/ 2515299 w 3898347"/>
              <a:gd name="connsiteY63" fmla="*/ 4016867 h 4291255"/>
              <a:gd name="connsiteX64" fmla="*/ 2513423 w 3898347"/>
              <a:gd name="connsiteY64" fmla="*/ 4018759 h 4291255"/>
              <a:gd name="connsiteX65" fmla="*/ 2482991 w 3898347"/>
              <a:gd name="connsiteY65" fmla="*/ 4012935 h 4291255"/>
              <a:gd name="connsiteX66" fmla="*/ 2446940 w 3898347"/>
              <a:gd name="connsiteY66" fmla="*/ 4021172 h 4291255"/>
              <a:gd name="connsiteX67" fmla="*/ 2404883 w 3898347"/>
              <a:gd name="connsiteY67" fmla="*/ 4024808 h 4291255"/>
              <a:gd name="connsiteX68" fmla="*/ 2373894 w 3898347"/>
              <a:gd name="connsiteY68" fmla="*/ 4023827 h 4291255"/>
              <a:gd name="connsiteX69" fmla="*/ 2297080 w 3898347"/>
              <a:gd name="connsiteY69" fmla="*/ 4040841 h 4291255"/>
              <a:gd name="connsiteX70" fmla="*/ 2170615 w 3898347"/>
              <a:gd name="connsiteY70" fmla="*/ 4077196 h 4291255"/>
              <a:gd name="connsiteX71" fmla="*/ 2143580 w 3898347"/>
              <a:gd name="connsiteY71" fmla="*/ 4083102 h 4291255"/>
              <a:gd name="connsiteX72" fmla="*/ 2119893 w 3898347"/>
              <a:gd name="connsiteY72" fmla="*/ 4080874 h 4291255"/>
              <a:gd name="connsiteX73" fmla="*/ 2114008 w 3898347"/>
              <a:gd name="connsiteY73" fmla="*/ 4073996 h 4291255"/>
              <a:gd name="connsiteX74" fmla="*/ 2099067 w 3898347"/>
              <a:gd name="connsiteY74" fmla="*/ 4076068 h 4291255"/>
              <a:gd name="connsiteX75" fmla="*/ 2095000 w 3898347"/>
              <a:gd name="connsiteY75" fmla="*/ 4075096 h 4291255"/>
              <a:gd name="connsiteX76" fmla="*/ 2071767 w 3898347"/>
              <a:gd name="connsiteY76" fmla="*/ 4071044 h 4291255"/>
              <a:gd name="connsiteX77" fmla="*/ 2024486 w 3898347"/>
              <a:gd name="connsiteY77" fmla="*/ 4100276 h 4291255"/>
              <a:gd name="connsiteX78" fmla="*/ 1964411 w 3898347"/>
              <a:gd name="connsiteY78" fmla="*/ 4105069 h 4291255"/>
              <a:gd name="connsiteX79" fmla="*/ 1739945 w 3898347"/>
              <a:gd name="connsiteY79" fmla="*/ 4171795 h 4291255"/>
              <a:gd name="connsiteX80" fmla="*/ 1610556 w 3898347"/>
              <a:gd name="connsiteY80" fmla="*/ 4167701 h 4291255"/>
              <a:gd name="connsiteX81" fmla="*/ 1564215 w 3898347"/>
              <a:gd name="connsiteY81" fmla="*/ 4190149 h 4291255"/>
              <a:gd name="connsiteX82" fmla="*/ 1538049 w 3898347"/>
              <a:gd name="connsiteY82" fmla="*/ 4291255 h 4291255"/>
              <a:gd name="connsiteX83" fmla="*/ 1530136 w 3898347"/>
              <a:gd name="connsiteY83" fmla="*/ 4227121 h 4291255"/>
              <a:gd name="connsiteX84" fmla="*/ 1508787 w 3898347"/>
              <a:gd name="connsiteY84" fmla="*/ 4234213 h 4291255"/>
              <a:gd name="connsiteX85" fmla="*/ 1488914 w 3898347"/>
              <a:gd name="connsiteY85" fmla="*/ 4241772 h 4291255"/>
              <a:gd name="connsiteX86" fmla="*/ 1488999 w 3898347"/>
              <a:gd name="connsiteY86" fmla="*/ 4251186 h 4291255"/>
              <a:gd name="connsiteX87" fmla="*/ 1475364 w 3898347"/>
              <a:gd name="connsiteY87" fmla="*/ 4248364 h 4291255"/>
              <a:gd name="connsiteX88" fmla="*/ 1457275 w 3898347"/>
              <a:gd name="connsiteY88" fmla="*/ 4252863 h 4291255"/>
              <a:gd name="connsiteX89" fmla="*/ 1448085 w 3898347"/>
              <a:gd name="connsiteY89" fmla="*/ 4248391 h 4291255"/>
              <a:gd name="connsiteX90" fmla="*/ 1315306 w 3898347"/>
              <a:gd name="connsiteY90" fmla="*/ 4237004 h 4291255"/>
              <a:gd name="connsiteX91" fmla="*/ 1272434 w 3898347"/>
              <a:gd name="connsiteY91" fmla="*/ 4244958 h 4291255"/>
              <a:gd name="connsiteX92" fmla="*/ 1231567 w 3898347"/>
              <a:gd name="connsiteY92" fmla="*/ 4219356 h 4291255"/>
              <a:gd name="connsiteX93" fmla="*/ 1216643 w 3898347"/>
              <a:gd name="connsiteY93" fmla="*/ 4229828 h 4291255"/>
              <a:gd name="connsiteX94" fmla="*/ 1214101 w 3898347"/>
              <a:gd name="connsiteY94" fmla="*/ 4231991 h 4291255"/>
              <a:gd name="connsiteX95" fmla="*/ 1203193 w 3898347"/>
              <a:gd name="connsiteY95" fmla="*/ 4232867 h 4291255"/>
              <a:gd name="connsiteX96" fmla="*/ 1201049 w 3898347"/>
              <a:gd name="connsiteY96" fmla="*/ 4242842 h 4291255"/>
              <a:gd name="connsiteX97" fmla="*/ 1185298 w 3898347"/>
              <a:gd name="connsiteY97" fmla="*/ 4251133 h 4291255"/>
              <a:gd name="connsiteX98" fmla="*/ 1164955 w 3898347"/>
              <a:gd name="connsiteY98" fmla="*/ 4250027 h 4291255"/>
              <a:gd name="connsiteX99" fmla="*/ 1067357 w 3898347"/>
              <a:gd name="connsiteY99" fmla="*/ 4233908 h 4291255"/>
              <a:gd name="connsiteX100" fmla="*/ 1009492 w 3898347"/>
              <a:gd name="connsiteY100" fmla="*/ 4230455 h 4291255"/>
              <a:gd name="connsiteX101" fmla="*/ 988345 w 3898347"/>
              <a:gd name="connsiteY101" fmla="*/ 4238880 h 4291255"/>
              <a:gd name="connsiteX102" fmla="*/ 958251 w 3898347"/>
              <a:gd name="connsiteY102" fmla="*/ 4244100 h 4291255"/>
              <a:gd name="connsiteX103" fmla="*/ 905785 w 3898347"/>
              <a:gd name="connsiteY103" fmla="*/ 4260845 h 4291255"/>
              <a:gd name="connsiteX104" fmla="*/ 837706 w 3898347"/>
              <a:gd name="connsiteY104" fmla="*/ 4245528 h 4291255"/>
              <a:gd name="connsiteX105" fmla="*/ 778474 w 3898347"/>
              <a:gd name="connsiteY105" fmla="*/ 4235526 h 4291255"/>
              <a:gd name="connsiteX106" fmla="*/ 774418 w 3898347"/>
              <a:gd name="connsiteY106" fmla="*/ 4242583 h 4291255"/>
              <a:gd name="connsiteX107" fmla="*/ 737705 w 3898347"/>
              <a:gd name="connsiteY107" fmla="*/ 4238891 h 4291255"/>
              <a:gd name="connsiteX108" fmla="*/ 627717 w 3898347"/>
              <a:gd name="connsiteY108" fmla="*/ 4207629 h 4291255"/>
              <a:gd name="connsiteX109" fmla="*/ 551044 w 3898347"/>
              <a:gd name="connsiteY109" fmla="*/ 4180627 h 4291255"/>
              <a:gd name="connsiteX110" fmla="*/ 508621 w 3898347"/>
              <a:gd name="connsiteY110" fmla="*/ 4176044 h 4291255"/>
              <a:gd name="connsiteX111" fmla="*/ 467082 w 3898347"/>
              <a:gd name="connsiteY111" fmla="*/ 4185616 h 4291255"/>
              <a:gd name="connsiteX112" fmla="*/ 437646 w 3898347"/>
              <a:gd name="connsiteY112" fmla="*/ 4212658 h 4291255"/>
              <a:gd name="connsiteX113" fmla="*/ 402271 w 3898347"/>
              <a:gd name="connsiteY113" fmla="*/ 4212774 h 4291255"/>
              <a:gd name="connsiteX114" fmla="*/ 391968 w 3898347"/>
              <a:gd name="connsiteY114" fmla="*/ 4187073 h 4291255"/>
              <a:gd name="connsiteX115" fmla="*/ 337154 w 3898347"/>
              <a:gd name="connsiteY115" fmla="*/ 4206136 h 4291255"/>
              <a:gd name="connsiteX116" fmla="*/ 298662 w 3898347"/>
              <a:gd name="connsiteY116" fmla="*/ 4211227 h 4291255"/>
              <a:gd name="connsiteX117" fmla="*/ 265740 w 3898347"/>
              <a:gd name="connsiteY117" fmla="*/ 4213623 h 4291255"/>
              <a:gd name="connsiteX118" fmla="*/ 176403 w 3898347"/>
              <a:gd name="connsiteY118" fmla="*/ 4227393 h 4291255"/>
              <a:gd name="connsiteX119" fmla="*/ 82528 w 3898347"/>
              <a:gd name="connsiteY119" fmla="*/ 4243774 h 4291255"/>
              <a:gd name="connsiteX120" fmla="*/ 19464 w 3898347"/>
              <a:gd name="connsiteY120" fmla="*/ 4256103 h 4291255"/>
              <a:gd name="connsiteX121" fmla="*/ 0 w 3898347"/>
              <a:gd name="connsiteY121" fmla="*/ 4221939 h 4291255"/>
              <a:gd name="connsiteX122" fmla="*/ 0 w 3898347"/>
              <a:gd name="connsiteY122" fmla="*/ 15850 h 4291255"/>
              <a:gd name="connsiteX123" fmla="*/ 3898347 w 3898347"/>
              <a:gd name="connsiteY123" fmla="*/ 0 h 4291255"/>
              <a:gd name="connsiteX0" fmla="*/ 3898347 w 3898347"/>
              <a:gd name="connsiteY0" fmla="*/ 0 h 4291255"/>
              <a:gd name="connsiteX1" fmla="*/ 3898347 w 3898347"/>
              <a:gd name="connsiteY1" fmla="*/ 3834445 h 4291255"/>
              <a:gd name="connsiteX2" fmla="*/ 3892314 w 3898347"/>
              <a:gd name="connsiteY2" fmla="*/ 3832951 h 4291255"/>
              <a:gd name="connsiteX3" fmla="*/ 3851953 w 3898347"/>
              <a:gd name="connsiteY3" fmla="*/ 3802983 h 4291255"/>
              <a:gd name="connsiteX4" fmla="*/ 3836418 w 3898347"/>
              <a:gd name="connsiteY4" fmla="*/ 3811513 h 4291255"/>
              <a:gd name="connsiteX5" fmla="*/ 3833758 w 3898347"/>
              <a:gd name="connsiteY5" fmla="*/ 3813341 h 4291255"/>
              <a:gd name="connsiteX6" fmla="*/ 3822673 w 3898347"/>
              <a:gd name="connsiteY6" fmla="*/ 3812913 h 4291255"/>
              <a:gd name="connsiteX7" fmla="*/ 3820104 w 3898347"/>
              <a:gd name="connsiteY7" fmla="*/ 3822466 h 4291255"/>
              <a:gd name="connsiteX8" fmla="*/ 3803816 w 3898347"/>
              <a:gd name="connsiteY8" fmla="*/ 3828757 h 4291255"/>
              <a:gd name="connsiteX9" fmla="*/ 3729936 w 3898347"/>
              <a:gd name="connsiteY9" fmla="*/ 3815386 h 4291255"/>
              <a:gd name="connsiteX10" fmla="*/ 3726018 w 3898347"/>
              <a:gd name="connsiteY10" fmla="*/ 3815100 h 4291255"/>
              <a:gd name="connsiteX11" fmla="*/ 3725413 w 3898347"/>
              <a:gd name="connsiteY11" fmla="*/ 3814615 h 4291255"/>
              <a:gd name="connsiteX12" fmla="*/ 3713801 w 3898347"/>
              <a:gd name="connsiteY12" fmla="*/ 3811018 h 4291255"/>
              <a:gd name="connsiteX13" fmla="*/ 3709087 w 3898347"/>
              <a:gd name="connsiteY13" fmla="*/ 3813195 h 4291255"/>
              <a:gd name="connsiteX14" fmla="*/ 3698038 w 3898347"/>
              <a:gd name="connsiteY14" fmla="*/ 3806182 h 4291255"/>
              <a:gd name="connsiteX15" fmla="*/ 3662227 w 3898347"/>
              <a:gd name="connsiteY15" fmla="*/ 3807761 h 4291255"/>
              <a:gd name="connsiteX16" fmla="*/ 3659872 w 3898347"/>
              <a:gd name="connsiteY16" fmla="*/ 3805524 h 4291255"/>
              <a:gd name="connsiteX17" fmla="*/ 3643454 w 3898347"/>
              <a:gd name="connsiteY17" fmla="*/ 3794831 h 4291255"/>
              <a:gd name="connsiteX18" fmla="*/ 3624789 w 3898347"/>
              <a:gd name="connsiteY18" fmla="*/ 3803185 h 4291255"/>
              <a:gd name="connsiteX19" fmla="*/ 3602327 w 3898347"/>
              <a:gd name="connsiteY19" fmla="*/ 3794616 h 4291255"/>
              <a:gd name="connsiteX20" fmla="*/ 3596645 w 3898347"/>
              <a:gd name="connsiteY20" fmla="*/ 3797108 h 4291255"/>
              <a:gd name="connsiteX21" fmla="*/ 3574144 w 3898347"/>
              <a:gd name="connsiteY21" fmla="*/ 3795108 h 4291255"/>
              <a:gd name="connsiteX22" fmla="*/ 3562310 w 3898347"/>
              <a:gd name="connsiteY22" fmla="*/ 3787534 h 4291255"/>
              <a:gd name="connsiteX23" fmla="*/ 3551635 w 3898347"/>
              <a:gd name="connsiteY23" fmla="*/ 3797705 h 4291255"/>
              <a:gd name="connsiteX24" fmla="*/ 3542668 w 3898347"/>
              <a:gd name="connsiteY24" fmla="*/ 3803283 h 4291255"/>
              <a:gd name="connsiteX25" fmla="*/ 3533033 w 3898347"/>
              <a:gd name="connsiteY25" fmla="*/ 3799071 h 4291255"/>
              <a:gd name="connsiteX26" fmla="*/ 3521726 w 3898347"/>
              <a:gd name="connsiteY26" fmla="*/ 3804691 h 4291255"/>
              <a:gd name="connsiteX27" fmla="*/ 3520080 w 3898347"/>
              <a:gd name="connsiteY27" fmla="*/ 3805210 h 4291255"/>
              <a:gd name="connsiteX28" fmla="*/ 3508491 w 3898347"/>
              <a:gd name="connsiteY28" fmla="*/ 3797398 h 4291255"/>
              <a:gd name="connsiteX29" fmla="*/ 3503787 w 3898347"/>
              <a:gd name="connsiteY29" fmla="*/ 3797787 h 4291255"/>
              <a:gd name="connsiteX30" fmla="*/ 3492165 w 3898347"/>
              <a:gd name="connsiteY30" fmla="*/ 3799887 h 4291255"/>
              <a:gd name="connsiteX31" fmla="*/ 3472233 w 3898347"/>
              <a:gd name="connsiteY31" fmla="*/ 3805682 h 4291255"/>
              <a:gd name="connsiteX32" fmla="*/ 3465921 w 3898347"/>
              <a:gd name="connsiteY32" fmla="*/ 3805814 h 4291255"/>
              <a:gd name="connsiteX33" fmla="*/ 3455541 w 3898347"/>
              <a:gd name="connsiteY33" fmla="*/ 3815505 h 4291255"/>
              <a:gd name="connsiteX34" fmla="*/ 3429027 w 3898347"/>
              <a:gd name="connsiteY34" fmla="*/ 3816906 h 4291255"/>
              <a:gd name="connsiteX35" fmla="*/ 3369507 w 3898347"/>
              <a:gd name="connsiteY35" fmla="*/ 3825563 h 4291255"/>
              <a:gd name="connsiteX36" fmla="*/ 3324491 w 3898347"/>
              <a:gd name="connsiteY36" fmla="*/ 3832006 h 4291255"/>
              <a:gd name="connsiteX37" fmla="*/ 3244235 w 3898347"/>
              <a:gd name="connsiteY37" fmla="*/ 3834376 h 4291255"/>
              <a:gd name="connsiteX38" fmla="*/ 3226507 w 3898347"/>
              <a:gd name="connsiteY38" fmla="*/ 3820131 h 4291255"/>
              <a:gd name="connsiteX39" fmla="*/ 3191688 w 3898347"/>
              <a:gd name="connsiteY39" fmla="*/ 3837359 h 4291255"/>
              <a:gd name="connsiteX40" fmla="*/ 3153779 w 3898347"/>
              <a:gd name="connsiteY40" fmla="*/ 3848439 h 4291255"/>
              <a:gd name="connsiteX41" fmla="*/ 3090188 w 3898347"/>
              <a:gd name="connsiteY41" fmla="*/ 3855036 h 4291255"/>
              <a:gd name="connsiteX42" fmla="*/ 3031422 w 3898347"/>
              <a:gd name="connsiteY42" fmla="*/ 3858298 h 4291255"/>
              <a:gd name="connsiteX43" fmla="*/ 2996288 w 3898347"/>
              <a:gd name="connsiteY43" fmla="*/ 3860020 h 4291255"/>
              <a:gd name="connsiteX44" fmla="*/ 2901661 w 3898347"/>
              <a:gd name="connsiteY44" fmla="*/ 3882243 h 4291255"/>
              <a:gd name="connsiteX45" fmla="*/ 2782141 w 3898347"/>
              <a:gd name="connsiteY45" fmla="*/ 3932983 h 4291255"/>
              <a:gd name="connsiteX46" fmla="*/ 2749597 w 3898347"/>
              <a:gd name="connsiteY46" fmla="*/ 3956746 h 4291255"/>
              <a:gd name="connsiteX47" fmla="*/ 2730493 w 3898347"/>
              <a:gd name="connsiteY47" fmla="*/ 3955236 h 4291255"/>
              <a:gd name="connsiteX48" fmla="*/ 2707507 w 3898347"/>
              <a:gd name="connsiteY48" fmla="*/ 3947771 h 4291255"/>
              <a:gd name="connsiteX49" fmla="*/ 2701937 w 3898347"/>
              <a:gd name="connsiteY49" fmla="*/ 3950565 h 4291255"/>
              <a:gd name="connsiteX50" fmla="*/ 2679435 w 3898347"/>
              <a:gd name="connsiteY50" fmla="*/ 3949768 h 4291255"/>
              <a:gd name="connsiteX51" fmla="*/ 2667352 w 3898347"/>
              <a:gd name="connsiteY51" fmla="*/ 3942821 h 4291255"/>
              <a:gd name="connsiteX52" fmla="*/ 2657096 w 3898347"/>
              <a:gd name="connsiteY52" fmla="*/ 3953571 h 4291255"/>
              <a:gd name="connsiteX53" fmla="*/ 2655161 w 3898347"/>
              <a:gd name="connsiteY53" fmla="*/ 3962216 h 4291255"/>
              <a:gd name="connsiteX54" fmla="*/ 2638604 w 3898347"/>
              <a:gd name="connsiteY54" fmla="*/ 3955936 h 4291255"/>
              <a:gd name="connsiteX55" fmla="*/ 2626185 w 3898347"/>
              <a:gd name="connsiteY55" fmla="*/ 3962937 h 4291255"/>
              <a:gd name="connsiteX56" fmla="*/ 2614077 w 3898347"/>
              <a:gd name="connsiteY56" fmla="*/ 3955576 h 4291255"/>
              <a:gd name="connsiteX57" fmla="*/ 2609403 w 3898347"/>
              <a:gd name="connsiteY57" fmla="*/ 3956215 h 4291255"/>
              <a:gd name="connsiteX58" fmla="*/ 2597896 w 3898347"/>
              <a:gd name="connsiteY58" fmla="*/ 3958939 h 4291255"/>
              <a:gd name="connsiteX59" fmla="*/ 2578251 w 3898347"/>
              <a:gd name="connsiteY59" fmla="*/ 3965812 h 4291255"/>
              <a:gd name="connsiteX60" fmla="*/ 2571961 w 3898347"/>
              <a:gd name="connsiteY60" fmla="*/ 3966278 h 4291255"/>
              <a:gd name="connsiteX61" fmla="*/ 2559399 w 3898347"/>
              <a:gd name="connsiteY61" fmla="*/ 3979193 h 4291255"/>
              <a:gd name="connsiteX62" fmla="*/ 2533560 w 3898347"/>
              <a:gd name="connsiteY62" fmla="*/ 3988160 h 4291255"/>
              <a:gd name="connsiteX63" fmla="*/ 2515299 w 3898347"/>
              <a:gd name="connsiteY63" fmla="*/ 4016867 h 4291255"/>
              <a:gd name="connsiteX64" fmla="*/ 2513423 w 3898347"/>
              <a:gd name="connsiteY64" fmla="*/ 4018759 h 4291255"/>
              <a:gd name="connsiteX65" fmla="*/ 2482991 w 3898347"/>
              <a:gd name="connsiteY65" fmla="*/ 4012935 h 4291255"/>
              <a:gd name="connsiteX66" fmla="*/ 2446940 w 3898347"/>
              <a:gd name="connsiteY66" fmla="*/ 4021172 h 4291255"/>
              <a:gd name="connsiteX67" fmla="*/ 2404883 w 3898347"/>
              <a:gd name="connsiteY67" fmla="*/ 4024808 h 4291255"/>
              <a:gd name="connsiteX68" fmla="*/ 2373894 w 3898347"/>
              <a:gd name="connsiteY68" fmla="*/ 4023827 h 4291255"/>
              <a:gd name="connsiteX69" fmla="*/ 2297080 w 3898347"/>
              <a:gd name="connsiteY69" fmla="*/ 4040841 h 4291255"/>
              <a:gd name="connsiteX70" fmla="*/ 2170615 w 3898347"/>
              <a:gd name="connsiteY70" fmla="*/ 4077196 h 4291255"/>
              <a:gd name="connsiteX71" fmla="*/ 2143580 w 3898347"/>
              <a:gd name="connsiteY71" fmla="*/ 4083102 h 4291255"/>
              <a:gd name="connsiteX72" fmla="*/ 2119893 w 3898347"/>
              <a:gd name="connsiteY72" fmla="*/ 4080874 h 4291255"/>
              <a:gd name="connsiteX73" fmla="*/ 2114008 w 3898347"/>
              <a:gd name="connsiteY73" fmla="*/ 4073996 h 4291255"/>
              <a:gd name="connsiteX74" fmla="*/ 2099067 w 3898347"/>
              <a:gd name="connsiteY74" fmla="*/ 4076068 h 4291255"/>
              <a:gd name="connsiteX75" fmla="*/ 2095000 w 3898347"/>
              <a:gd name="connsiteY75" fmla="*/ 4075096 h 4291255"/>
              <a:gd name="connsiteX76" fmla="*/ 2071767 w 3898347"/>
              <a:gd name="connsiteY76" fmla="*/ 4071044 h 4291255"/>
              <a:gd name="connsiteX77" fmla="*/ 2024486 w 3898347"/>
              <a:gd name="connsiteY77" fmla="*/ 4100276 h 4291255"/>
              <a:gd name="connsiteX78" fmla="*/ 1964411 w 3898347"/>
              <a:gd name="connsiteY78" fmla="*/ 4105069 h 4291255"/>
              <a:gd name="connsiteX79" fmla="*/ 1739945 w 3898347"/>
              <a:gd name="connsiteY79" fmla="*/ 4171795 h 4291255"/>
              <a:gd name="connsiteX80" fmla="*/ 1642330 w 3898347"/>
              <a:gd name="connsiteY80" fmla="*/ 4174762 h 4291255"/>
              <a:gd name="connsiteX81" fmla="*/ 1564215 w 3898347"/>
              <a:gd name="connsiteY81" fmla="*/ 4190149 h 4291255"/>
              <a:gd name="connsiteX82" fmla="*/ 1538049 w 3898347"/>
              <a:gd name="connsiteY82" fmla="*/ 4291255 h 4291255"/>
              <a:gd name="connsiteX83" fmla="*/ 1530136 w 3898347"/>
              <a:gd name="connsiteY83" fmla="*/ 4227121 h 4291255"/>
              <a:gd name="connsiteX84" fmla="*/ 1508787 w 3898347"/>
              <a:gd name="connsiteY84" fmla="*/ 4234213 h 4291255"/>
              <a:gd name="connsiteX85" fmla="*/ 1488914 w 3898347"/>
              <a:gd name="connsiteY85" fmla="*/ 4241772 h 4291255"/>
              <a:gd name="connsiteX86" fmla="*/ 1488999 w 3898347"/>
              <a:gd name="connsiteY86" fmla="*/ 4251186 h 4291255"/>
              <a:gd name="connsiteX87" fmla="*/ 1475364 w 3898347"/>
              <a:gd name="connsiteY87" fmla="*/ 4248364 h 4291255"/>
              <a:gd name="connsiteX88" fmla="*/ 1457275 w 3898347"/>
              <a:gd name="connsiteY88" fmla="*/ 4252863 h 4291255"/>
              <a:gd name="connsiteX89" fmla="*/ 1448085 w 3898347"/>
              <a:gd name="connsiteY89" fmla="*/ 4248391 h 4291255"/>
              <a:gd name="connsiteX90" fmla="*/ 1315306 w 3898347"/>
              <a:gd name="connsiteY90" fmla="*/ 4237004 h 4291255"/>
              <a:gd name="connsiteX91" fmla="*/ 1272434 w 3898347"/>
              <a:gd name="connsiteY91" fmla="*/ 4244958 h 4291255"/>
              <a:gd name="connsiteX92" fmla="*/ 1231567 w 3898347"/>
              <a:gd name="connsiteY92" fmla="*/ 4219356 h 4291255"/>
              <a:gd name="connsiteX93" fmla="*/ 1216643 w 3898347"/>
              <a:gd name="connsiteY93" fmla="*/ 4229828 h 4291255"/>
              <a:gd name="connsiteX94" fmla="*/ 1214101 w 3898347"/>
              <a:gd name="connsiteY94" fmla="*/ 4231991 h 4291255"/>
              <a:gd name="connsiteX95" fmla="*/ 1203193 w 3898347"/>
              <a:gd name="connsiteY95" fmla="*/ 4232867 h 4291255"/>
              <a:gd name="connsiteX96" fmla="*/ 1201049 w 3898347"/>
              <a:gd name="connsiteY96" fmla="*/ 4242842 h 4291255"/>
              <a:gd name="connsiteX97" fmla="*/ 1185298 w 3898347"/>
              <a:gd name="connsiteY97" fmla="*/ 4251133 h 4291255"/>
              <a:gd name="connsiteX98" fmla="*/ 1164955 w 3898347"/>
              <a:gd name="connsiteY98" fmla="*/ 4250027 h 4291255"/>
              <a:gd name="connsiteX99" fmla="*/ 1067357 w 3898347"/>
              <a:gd name="connsiteY99" fmla="*/ 4233908 h 4291255"/>
              <a:gd name="connsiteX100" fmla="*/ 1009492 w 3898347"/>
              <a:gd name="connsiteY100" fmla="*/ 4230455 h 4291255"/>
              <a:gd name="connsiteX101" fmla="*/ 988345 w 3898347"/>
              <a:gd name="connsiteY101" fmla="*/ 4238880 h 4291255"/>
              <a:gd name="connsiteX102" fmla="*/ 958251 w 3898347"/>
              <a:gd name="connsiteY102" fmla="*/ 4244100 h 4291255"/>
              <a:gd name="connsiteX103" fmla="*/ 905785 w 3898347"/>
              <a:gd name="connsiteY103" fmla="*/ 4260845 h 4291255"/>
              <a:gd name="connsiteX104" fmla="*/ 837706 w 3898347"/>
              <a:gd name="connsiteY104" fmla="*/ 4245528 h 4291255"/>
              <a:gd name="connsiteX105" fmla="*/ 778474 w 3898347"/>
              <a:gd name="connsiteY105" fmla="*/ 4235526 h 4291255"/>
              <a:gd name="connsiteX106" fmla="*/ 774418 w 3898347"/>
              <a:gd name="connsiteY106" fmla="*/ 4242583 h 4291255"/>
              <a:gd name="connsiteX107" fmla="*/ 737705 w 3898347"/>
              <a:gd name="connsiteY107" fmla="*/ 4238891 h 4291255"/>
              <a:gd name="connsiteX108" fmla="*/ 627717 w 3898347"/>
              <a:gd name="connsiteY108" fmla="*/ 4207629 h 4291255"/>
              <a:gd name="connsiteX109" fmla="*/ 551044 w 3898347"/>
              <a:gd name="connsiteY109" fmla="*/ 4180627 h 4291255"/>
              <a:gd name="connsiteX110" fmla="*/ 508621 w 3898347"/>
              <a:gd name="connsiteY110" fmla="*/ 4176044 h 4291255"/>
              <a:gd name="connsiteX111" fmla="*/ 467082 w 3898347"/>
              <a:gd name="connsiteY111" fmla="*/ 4185616 h 4291255"/>
              <a:gd name="connsiteX112" fmla="*/ 437646 w 3898347"/>
              <a:gd name="connsiteY112" fmla="*/ 4212658 h 4291255"/>
              <a:gd name="connsiteX113" fmla="*/ 402271 w 3898347"/>
              <a:gd name="connsiteY113" fmla="*/ 4212774 h 4291255"/>
              <a:gd name="connsiteX114" fmla="*/ 391968 w 3898347"/>
              <a:gd name="connsiteY114" fmla="*/ 4187073 h 4291255"/>
              <a:gd name="connsiteX115" fmla="*/ 337154 w 3898347"/>
              <a:gd name="connsiteY115" fmla="*/ 4206136 h 4291255"/>
              <a:gd name="connsiteX116" fmla="*/ 298662 w 3898347"/>
              <a:gd name="connsiteY116" fmla="*/ 4211227 h 4291255"/>
              <a:gd name="connsiteX117" fmla="*/ 265740 w 3898347"/>
              <a:gd name="connsiteY117" fmla="*/ 4213623 h 4291255"/>
              <a:gd name="connsiteX118" fmla="*/ 176403 w 3898347"/>
              <a:gd name="connsiteY118" fmla="*/ 4227393 h 4291255"/>
              <a:gd name="connsiteX119" fmla="*/ 82528 w 3898347"/>
              <a:gd name="connsiteY119" fmla="*/ 4243774 h 4291255"/>
              <a:gd name="connsiteX120" fmla="*/ 19464 w 3898347"/>
              <a:gd name="connsiteY120" fmla="*/ 4256103 h 4291255"/>
              <a:gd name="connsiteX121" fmla="*/ 0 w 3898347"/>
              <a:gd name="connsiteY121" fmla="*/ 4221939 h 4291255"/>
              <a:gd name="connsiteX122" fmla="*/ 0 w 3898347"/>
              <a:gd name="connsiteY122" fmla="*/ 15850 h 4291255"/>
              <a:gd name="connsiteX123" fmla="*/ 3898347 w 3898347"/>
              <a:gd name="connsiteY123" fmla="*/ 0 h 429125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64215 w 3898347"/>
              <a:gd name="connsiteY81" fmla="*/ 419014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8105 w 3898347"/>
              <a:gd name="connsiteY109" fmla="*/ 4191218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25174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05326 w 3898347"/>
              <a:gd name="connsiteY89" fmla="*/ 4248391 h 4260845"/>
              <a:gd name="connsiteX90" fmla="*/ 1325174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25174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44675 w 3898347"/>
              <a:gd name="connsiteY78" fmla="*/ 4121515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25174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44675 w 3898347"/>
              <a:gd name="connsiteY78" fmla="*/ 4121515 h 4260845"/>
              <a:gd name="connsiteX79" fmla="*/ 1739945 w 3898347"/>
              <a:gd name="connsiteY79" fmla="*/ 4171795 h 4260845"/>
              <a:gd name="connsiteX80" fmla="*/ 1662065 w 3898347"/>
              <a:gd name="connsiteY80" fmla="*/ 4184630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25174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44675 w 3898347"/>
              <a:gd name="connsiteY78" fmla="*/ 4121515 h 4260845"/>
              <a:gd name="connsiteX79" fmla="*/ 1739945 w 3898347"/>
              <a:gd name="connsiteY79" fmla="*/ 4171795 h 4260845"/>
              <a:gd name="connsiteX80" fmla="*/ 1662065 w 3898347"/>
              <a:gd name="connsiteY80" fmla="*/ 4184630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44909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44675 w 3898347"/>
              <a:gd name="connsiteY78" fmla="*/ 4121515 h 4260845"/>
              <a:gd name="connsiteX79" fmla="*/ 1739945 w 3898347"/>
              <a:gd name="connsiteY79" fmla="*/ 4171795 h 4260845"/>
              <a:gd name="connsiteX80" fmla="*/ 1662065 w 3898347"/>
              <a:gd name="connsiteY80" fmla="*/ 4184630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44909 w 3898347"/>
              <a:gd name="connsiteY90" fmla="*/ 4237004 h 4260845"/>
              <a:gd name="connsiteX91" fmla="*/ 1298748 w 3898347"/>
              <a:gd name="connsiteY91" fmla="*/ 4241669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44675 w 3898347"/>
              <a:gd name="connsiteY78" fmla="*/ 4121515 h 4260845"/>
              <a:gd name="connsiteX79" fmla="*/ 1739945 w 3898347"/>
              <a:gd name="connsiteY79" fmla="*/ 4171795 h 4260845"/>
              <a:gd name="connsiteX80" fmla="*/ 1662065 w 3898347"/>
              <a:gd name="connsiteY80" fmla="*/ 4184630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44909 w 3898347"/>
              <a:gd name="connsiteY90" fmla="*/ 4237004 h 4260845"/>
              <a:gd name="connsiteX91" fmla="*/ 1298748 w 3898347"/>
              <a:gd name="connsiteY91" fmla="*/ 4241669 h 4260845"/>
              <a:gd name="connsiteX92" fmla="*/ 1251302 w 3898347"/>
              <a:gd name="connsiteY92" fmla="*/ 4232513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803816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4213 h 4256103"/>
              <a:gd name="connsiteX85" fmla="*/ 1488914 w 3898347"/>
              <a:gd name="connsiteY85" fmla="*/ 4241772 h 4256103"/>
              <a:gd name="connsiteX86" fmla="*/ 1488999 w 3898347"/>
              <a:gd name="connsiteY86" fmla="*/ 4251186 h 4256103"/>
              <a:gd name="connsiteX87" fmla="*/ 1475364 w 3898347"/>
              <a:gd name="connsiteY87" fmla="*/ 4248364 h 4256103"/>
              <a:gd name="connsiteX88" fmla="*/ 1444118 w 3898347"/>
              <a:gd name="connsiteY88" fmla="*/ 4246285 h 4256103"/>
              <a:gd name="connsiteX89" fmla="*/ 1405326 w 3898347"/>
              <a:gd name="connsiteY89" fmla="*/ 4248391 h 4256103"/>
              <a:gd name="connsiteX90" fmla="*/ 1344909 w 3898347"/>
              <a:gd name="connsiteY90" fmla="*/ 4237004 h 4256103"/>
              <a:gd name="connsiteX91" fmla="*/ 1298748 w 3898347"/>
              <a:gd name="connsiteY91" fmla="*/ 4241669 h 4256103"/>
              <a:gd name="connsiteX92" fmla="*/ 1251302 w 3898347"/>
              <a:gd name="connsiteY92" fmla="*/ 4232513 h 4256103"/>
              <a:gd name="connsiteX93" fmla="*/ 1216643 w 3898347"/>
              <a:gd name="connsiteY93" fmla="*/ 4229828 h 4256103"/>
              <a:gd name="connsiteX94" fmla="*/ 1214101 w 3898347"/>
              <a:gd name="connsiteY94" fmla="*/ 4231991 h 4256103"/>
              <a:gd name="connsiteX95" fmla="*/ 1203193 w 3898347"/>
              <a:gd name="connsiteY95" fmla="*/ 4232867 h 4256103"/>
              <a:gd name="connsiteX96" fmla="*/ 1201049 w 3898347"/>
              <a:gd name="connsiteY96" fmla="*/ 4242842 h 4256103"/>
              <a:gd name="connsiteX97" fmla="*/ 1185298 w 3898347"/>
              <a:gd name="connsiteY97" fmla="*/ 4251133 h 4256103"/>
              <a:gd name="connsiteX98" fmla="*/ 1164955 w 3898347"/>
              <a:gd name="connsiteY98" fmla="*/ 4250027 h 4256103"/>
              <a:gd name="connsiteX99" fmla="*/ 1067357 w 3898347"/>
              <a:gd name="connsiteY99" fmla="*/ 4233908 h 4256103"/>
              <a:gd name="connsiteX100" fmla="*/ 1009492 w 3898347"/>
              <a:gd name="connsiteY100" fmla="*/ 4230455 h 4256103"/>
              <a:gd name="connsiteX101" fmla="*/ 988345 w 3898347"/>
              <a:gd name="connsiteY101" fmla="*/ 4238880 h 4256103"/>
              <a:gd name="connsiteX102" fmla="*/ 958251 w 3898347"/>
              <a:gd name="connsiteY102" fmla="*/ 4244100 h 4256103"/>
              <a:gd name="connsiteX103" fmla="*/ 899207 w 3898347"/>
              <a:gd name="connsiteY103" fmla="*/ 4247688 h 4256103"/>
              <a:gd name="connsiteX104" fmla="*/ 837706 w 3898347"/>
              <a:gd name="connsiteY104" fmla="*/ 4245528 h 4256103"/>
              <a:gd name="connsiteX105" fmla="*/ 778474 w 3898347"/>
              <a:gd name="connsiteY105" fmla="*/ 4235526 h 4256103"/>
              <a:gd name="connsiteX106" fmla="*/ 774418 w 3898347"/>
              <a:gd name="connsiteY106" fmla="*/ 4242583 h 4256103"/>
              <a:gd name="connsiteX107" fmla="*/ 737705 w 3898347"/>
              <a:gd name="connsiteY107" fmla="*/ 4238891 h 4256103"/>
              <a:gd name="connsiteX108" fmla="*/ 641839 w 3898347"/>
              <a:gd name="connsiteY108" fmla="*/ 4211160 h 4256103"/>
              <a:gd name="connsiteX109" fmla="*/ 558105 w 3898347"/>
              <a:gd name="connsiteY109" fmla="*/ 4191218 h 4256103"/>
              <a:gd name="connsiteX110" fmla="*/ 515682 w 3898347"/>
              <a:gd name="connsiteY110" fmla="*/ 4193696 h 4256103"/>
              <a:gd name="connsiteX111" fmla="*/ 467082 w 3898347"/>
              <a:gd name="connsiteY111" fmla="*/ 4185616 h 4256103"/>
              <a:gd name="connsiteX112" fmla="*/ 437646 w 3898347"/>
              <a:gd name="connsiteY112" fmla="*/ 4212658 h 4256103"/>
              <a:gd name="connsiteX113" fmla="*/ 402271 w 3898347"/>
              <a:gd name="connsiteY113" fmla="*/ 4212774 h 4256103"/>
              <a:gd name="connsiteX114" fmla="*/ 384907 w 3898347"/>
              <a:gd name="connsiteY114" fmla="*/ 4201195 h 4256103"/>
              <a:gd name="connsiteX115" fmla="*/ 337154 w 3898347"/>
              <a:gd name="connsiteY115" fmla="*/ 4206136 h 4256103"/>
              <a:gd name="connsiteX116" fmla="*/ 298662 w 3898347"/>
              <a:gd name="connsiteY116" fmla="*/ 4211227 h 4256103"/>
              <a:gd name="connsiteX117" fmla="*/ 265740 w 3898347"/>
              <a:gd name="connsiteY117" fmla="*/ 4213623 h 4256103"/>
              <a:gd name="connsiteX118" fmla="*/ 176403 w 3898347"/>
              <a:gd name="connsiteY118" fmla="*/ 4227393 h 4256103"/>
              <a:gd name="connsiteX119" fmla="*/ 82528 w 3898347"/>
              <a:gd name="connsiteY119" fmla="*/ 4243774 h 4256103"/>
              <a:gd name="connsiteX120" fmla="*/ 19464 w 3898347"/>
              <a:gd name="connsiteY120" fmla="*/ 4256103 h 4256103"/>
              <a:gd name="connsiteX121" fmla="*/ 0 w 3898347"/>
              <a:gd name="connsiteY121" fmla="*/ 4221939 h 4256103"/>
              <a:gd name="connsiteX122" fmla="*/ 0 w 3898347"/>
              <a:gd name="connsiteY122" fmla="*/ 15850 h 4256103"/>
              <a:gd name="connsiteX123" fmla="*/ 3898347 w 3898347"/>
              <a:gd name="connsiteY123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803816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4213 h 4256103"/>
              <a:gd name="connsiteX85" fmla="*/ 1488914 w 3898347"/>
              <a:gd name="connsiteY85" fmla="*/ 4241772 h 4256103"/>
              <a:gd name="connsiteX86" fmla="*/ 1475364 w 3898347"/>
              <a:gd name="connsiteY86" fmla="*/ 4248364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803816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4213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803816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0924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803816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0924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777502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0924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16140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777502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0924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79157 w 3898347"/>
              <a:gd name="connsiteY2" fmla="*/ 3836240 h 4256103"/>
              <a:gd name="connsiteX3" fmla="*/ 3851953 w 3898347"/>
              <a:gd name="connsiteY3" fmla="*/ 3816140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777502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0924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</a:cxnLst>
            <a:rect l="l" t="t" r="r" b="b"/>
            <a:pathLst>
              <a:path w="3898347" h="4256103">
                <a:moveTo>
                  <a:pt x="3898347" y="0"/>
                </a:moveTo>
                <a:lnTo>
                  <a:pt x="3898347" y="3834445"/>
                </a:lnTo>
                <a:lnTo>
                  <a:pt x="3879157" y="3836240"/>
                </a:lnTo>
                <a:cubicBezTo>
                  <a:pt x="3885307" y="3798226"/>
                  <a:pt x="3856203" y="3861184"/>
                  <a:pt x="3851953" y="3816140"/>
                </a:cubicBezTo>
                <a:cubicBezTo>
                  <a:pt x="3846568" y="3817958"/>
                  <a:pt x="3841484" y="3807983"/>
                  <a:pt x="3836418" y="3811513"/>
                </a:cubicBezTo>
                <a:lnTo>
                  <a:pt x="3833758" y="3813341"/>
                </a:lnTo>
                <a:lnTo>
                  <a:pt x="3822673" y="3812913"/>
                </a:lnTo>
                <a:lnTo>
                  <a:pt x="3820104" y="3822466"/>
                </a:lnTo>
                <a:lnTo>
                  <a:pt x="3777502" y="3828757"/>
                </a:lnTo>
                <a:cubicBezTo>
                  <a:pt x="3762474" y="3827577"/>
                  <a:pt x="3742902" y="3817662"/>
                  <a:pt x="3729936" y="3815386"/>
                </a:cubicBezTo>
                <a:lnTo>
                  <a:pt x="3726018" y="3815100"/>
                </a:lnTo>
                <a:lnTo>
                  <a:pt x="3725413" y="3814615"/>
                </a:lnTo>
                <a:cubicBezTo>
                  <a:pt x="3721569" y="3812283"/>
                  <a:pt x="3717711" y="3810892"/>
                  <a:pt x="3713801" y="3811018"/>
                </a:cubicBezTo>
                <a:lnTo>
                  <a:pt x="3709087" y="3813195"/>
                </a:lnTo>
                <a:lnTo>
                  <a:pt x="3698038" y="3806182"/>
                </a:lnTo>
                <a:lnTo>
                  <a:pt x="3662227" y="3807761"/>
                </a:lnTo>
                <a:lnTo>
                  <a:pt x="3659872" y="3805524"/>
                </a:lnTo>
                <a:cubicBezTo>
                  <a:pt x="3654837" y="3800238"/>
                  <a:pt x="3649779" y="3795747"/>
                  <a:pt x="3643454" y="3794831"/>
                </a:cubicBezTo>
                <a:lnTo>
                  <a:pt x="3624789" y="3803185"/>
                </a:lnTo>
                <a:lnTo>
                  <a:pt x="3602327" y="3794616"/>
                </a:lnTo>
                <a:lnTo>
                  <a:pt x="3596645" y="3797108"/>
                </a:lnTo>
                <a:cubicBezTo>
                  <a:pt x="3586358" y="3794741"/>
                  <a:pt x="3572046" y="3779403"/>
                  <a:pt x="3574144" y="3795108"/>
                </a:cubicBezTo>
                <a:lnTo>
                  <a:pt x="3562310" y="3787534"/>
                </a:lnTo>
                <a:lnTo>
                  <a:pt x="3551635" y="3797705"/>
                </a:lnTo>
                <a:lnTo>
                  <a:pt x="3542668" y="3803283"/>
                </a:lnTo>
                <a:lnTo>
                  <a:pt x="3533033" y="3799071"/>
                </a:lnTo>
                <a:lnTo>
                  <a:pt x="3521726" y="3804691"/>
                </a:lnTo>
                <a:lnTo>
                  <a:pt x="3520080" y="3805210"/>
                </a:lnTo>
                <a:lnTo>
                  <a:pt x="3508491" y="3797398"/>
                </a:lnTo>
                <a:lnTo>
                  <a:pt x="3503787" y="3797787"/>
                </a:lnTo>
                <a:lnTo>
                  <a:pt x="3492165" y="3799887"/>
                </a:lnTo>
                <a:cubicBezTo>
                  <a:pt x="3486252" y="3801787"/>
                  <a:pt x="3479649" y="3804176"/>
                  <a:pt x="3472233" y="3805682"/>
                </a:cubicBezTo>
                <a:lnTo>
                  <a:pt x="3465921" y="3805814"/>
                </a:lnTo>
                <a:lnTo>
                  <a:pt x="3455541" y="3815505"/>
                </a:lnTo>
                <a:lnTo>
                  <a:pt x="3429027" y="3816906"/>
                </a:lnTo>
                <a:cubicBezTo>
                  <a:pt x="3408521" y="3817753"/>
                  <a:pt x="3388898" y="3819475"/>
                  <a:pt x="3369507" y="3825563"/>
                </a:cubicBezTo>
                <a:cubicBezTo>
                  <a:pt x="3353730" y="3819534"/>
                  <a:pt x="3338870" y="3818175"/>
                  <a:pt x="3324491" y="3832006"/>
                </a:cubicBezTo>
                <a:cubicBezTo>
                  <a:pt x="3281706" y="3833409"/>
                  <a:pt x="3271319" y="3817569"/>
                  <a:pt x="3244235" y="3834376"/>
                </a:cubicBezTo>
                <a:cubicBezTo>
                  <a:pt x="3236206" y="3826142"/>
                  <a:pt x="3230700" y="3821848"/>
                  <a:pt x="3226507" y="3820131"/>
                </a:cubicBezTo>
                <a:cubicBezTo>
                  <a:pt x="3213924" y="3814979"/>
                  <a:pt x="3213172" y="3833011"/>
                  <a:pt x="3191688" y="3837359"/>
                </a:cubicBezTo>
                <a:cubicBezTo>
                  <a:pt x="3168723" y="3844588"/>
                  <a:pt x="3175642" y="3846041"/>
                  <a:pt x="3153779" y="3848439"/>
                </a:cubicBezTo>
                <a:cubicBezTo>
                  <a:pt x="3136862" y="3851385"/>
                  <a:pt x="3115876" y="3855158"/>
                  <a:pt x="3090188" y="3855036"/>
                </a:cubicBezTo>
                <a:cubicBezTo>
                  <a:pt x="3066058" y="3880979"/>
                  <a:pt x="3059981" y="3849823"/>
                  <a:pt x="3031422" y="3858298"/>
                </a:cubicBezTo>
                <a:cubicBezTo>
                  <a:pt x="3017157" y="3868236"/>
                  <a:pt x="3007595" y="3870098"/>
                  <a:pt x="2996288" y="3860020"/>
                </a:cubicBezTo>
                <a:cubicBezTo>
                  <a:pt x="2930242" y="3908295"/>
                  <a:pt x="2959927" y="3862932"/>
                  <a:pt x="2901661" y="3882243"/>
                </a:cubicBezTo>
                <a:cubicBezTo>
                  <a:pt x="2863654" y="3897291"/>
                  <a:pt x="2822551" y="3908676"/>
                  <a:pt x="2782141" y="3932983"/>
                </a:cubicBezTo>
                <a:lnTo>
                  <a:pt x="2749597" y="3956746"/>
                </a:lnTo>
                <a:lnTo>
                  <a:pt x="2730493" y="3955236"/>
                </a:lnTo>
                <a:lnTo>
                  <a:pt x="2707507" y="3947771"/>
                </a:lnTo>
                <a:lnTo>
                  <a:pt x="2701937" y="3950565"/>
                </a:lnTo>
                <a:cubicBezTo>
                  <a:pt x="2691594" y="3948746"/>
                  <a:pt x="2676749" y="3934159"/>
                  <a:pt x="2679435" y="3949768"/>
                </a:cubicBezTo>
                <a:lnTo>
                  <a:pt x="2667352" y="3942821"/>
                </a:lnTo>
                <a:lnTo>
                  <a:pt x="2657096" y="3953571"/>
                </a:lnTo>
                <a:cubicBezTo>
                  <a:pt x="2656117" y="3956261"/>
                  <a:pt x="2655464" y="3959177"/>
                  <a:pt x="2655161" y="3962216"/>
                </a:cubicBezTo>
                <a:lnTo>
                  <a:pt x="2638604" y="3955936"/>
                </a:lnTo>
                <a:lnTo>
                  <a:pt x="2626185" y="3962937"/>
                </a:lnTo>
                <a:lnTo>
                  <a:pt x="2614077" y="3955576"/>
                </a:lnTo>
                <a:lnTo>
                  <a:pt x="2609403" y="3956215"/>
                </a:lnTo>
                <a:lnTo>
                  <a:pt x="2597896" y="3958939"/>
                </a:lnTo>
                <a:cubicBezTo>
                  <a:pt x="2592077" y="3961159"/>
                  <a:pt x="2585584" y="3963907"/>
                  <a:pt x="2578251" y="3965812"/>
                </a:cubicBezTo>
                <a:lnTo>
                  <a:pt x="2571961" y="3966278"/>
                </a:lnTo>
                <a:lnTo>
                  <a:pt x="2559399" y="3979193"/>
                </a:lnTo>
                <a:cubicBezTo>
                  <a:pt x="2550305" y="3989010"/>
                  <a:pt x="2543019" y="3995469"/>
                  <a:pt x="2533560" y="3988160"/>
                </a:cubicBezTo>
                <a:cubicBezTo>
                  <a:pt x="2526682" y="3994363"/>
                  <a:pt x="2521563" y="4007257"/>
                  <a:pt x="2515299" y="4016867"/>
                </a:cubicBezTo>
                <a:lnTo>
                  <a:pt x="2513423" y="4018759"/>
                </a:lnTo>
                <a:lnTo>
                  <a:pt x="2482991" y="4012935"/>
                </a:lnTo>
                <a:cubicBezTo>
                  <a:pt x="2469558" y="4010479"/>
                  <a:pt x="2456714" y="4010658"/>
                  <a:pt x="2446940" y="4021172"/>
                </a:cubicBezTo>
                <a:cubicBezTo>
                  <a:pt x="2445490" y="4004762"/>
                  <a:pt x="2418263" y="4035043"/>
                  <a:pt x="2404883" y="4024808"/>
                </a:cubicBezTo>
                <a:cubicBezTo>
                  <a:pt x="2395527" y="4015768"/>
                  <a:pt x="2385089" y="4022846"/>
                  <a:pt x="2373894" y="4023827"/>
                </a:cubicBezTo>
                <a:cubicBezTo>
                  <a:pt x="2360273" y="4016866"/>
                  <a:pt x="2310801" y="4031114"/>
                  <a:pt x="2297080" y="4040841"/>
                </a:cubicBezTo>
                <a:cubicBezTo>
                  <a:pt x="2262890" y="4074342"/>
                  <a:pt x="2198735" y="4051487"/>
                  <a:pt x="2170615" y="4077196"/>
                </a:cubicBezTo>
                <a:cubicBezTo>
                  <a:pt x="2161158" y="4081087"/>
                  <a:pt x="2152190" y="4082780"/>
                  <a:pt x="2143580" y="4083102"/>
                </a:cubicBezTo>
                <a:lnTo>
                  <a:pt x="2119893" y="4080874"/>
                </a:lnTo>
                <a:lnTo>
                  <a:pt x="2114008" y="4073996"/>
                </a:lnTo>
                <a:lnTo>
                  <a:pt x="2099067" y="4076068"/>
                </a:lnTo>
                <a:lnTo>
                  <a:pt x="2095000" y="4075096"/>
                </a:lnTo>
                <a:cubicBezTo>
                  <a:pt x="2087230" y="4073204"/>
                  <a:pt x="2079536" y="4071577"/>
                  <a:pt x="2071767" y="4071044"/>
                </a:cubicBezTo>
                <a:cubicBezTo>
                  <a:pt x="2077287" y="4106066"/>
                  <a:pt x="2006612" y="4072253"/>
                  <a:pt x="2024486" y="4100276"/>
                </a:cubicBezTo>
                <a:cubicBezTo>
                  <a:pt x="1982770" y="4103418"/>
                  <a:pt x="1990990" y="4145711"/>
                  <a:pt x="1944675" y="4121515"/>
                </a:cubicBezTo>
                <a:cubicBezTo>
                  <a:pt x="1876432" y="4151801"/>
                  <a:pt x="1796287" y="4126915"/>
                  <a:pt x="1739945" y="4171795"/>
                </a:cubicBezTo>
                <a:cubicBezTo>
                  <a:pt x="1680970" y="4182234"/>
                  <a:pt x="1693119" y="4173922"/>
                  <a:pt x="1662065" y="4184630"/>
                </a:cubicBezTo>
                <a:cubicBezTo>
                  <a:pt x="1658816" y="4205398"/>
                  <a:pt x="1624608" y="4174561"/>
                  <a:pt x="1595989" y="4193679"/>
                </a:cubicBezTo>
                <a:lnTo>
                  <a:pt x="1559231" y="4195932"/>
                </a:lnTo>
                <a:lnTo>
                  <a:pt x="1537197" y="4209468"/>
                </a:lnTo>
                <a:cubicBezTo>
                  <a:pt x="1524267" y="4212789"/>
                  <a:pt x="1508603" y="4203060"/>
                  <a:pt x="1508787" y="4230924"/>
                </a:cubicBezTo>
                <a:cubicBezTo>
                  <a:pt x="1500688" y="4227785"/>
                  <a:pt x="1493126" y="4234837"/>
                  <a:pt x="1488914" y="4241772"/>
                </a:cubicBezTo>
                <a:cubicBezTo>
                  <a:pt x="1483344" y="4244130"/>
                  <a:pt x="1472963" y="4244323"/>
                  <a:pt x="1465497" y="4245075"/>
                </a:cubicBezTo>
                <a:lnTo>
                  <a:pt x="1444118" y="4246285"/>
                </a:lnTo>
                <a:lnTo>
                  <a:pt x="1405326" y="4248391"/>
                </a:lnTo>
                <a:cubicBezTo>
                  <a:pt x="1362233" y="4238681"/>
                  <a:pt x="1386645" y="4253541"/>
                  <a:pt x="1344909" y="4237004"/>
                </a:cubicBezTo>
                <a:cubicBezTo>
                  <a:pt x="1319660" y="4278048"/>
                  <a:pt x="1328465" y="4235908"/>
                  <a:pt x="1298748" y="4241669"/>
                </a:cubicBezTo>
                <a:cubicBezTo>
                  <a:pt x="1303263" y="4202446"/>
                  <a:pt x="1257287" y="4277634"/>
                  <a:pt x="1251302" y="4232513"/>
                </a:cubicBezTo>
                <a:cubicBezTo>
                  <a:pt x="1246083" y="4234987"/>
                  <a:pt x="1221483" y="4225653"/>
                  <a:pt x="1216643" y="4229828"/>
                </a:cubicBezTo>
                <a:lnTo>
                  <a:pt x="1214101" y="4231991"/>
                </a:lnTo>
                <a:lnTo>
                  <a:pt x="1203193" y="4232867"/>
                </a:lnTo>
                <a:lnTo>
                  <a:pt x="1201049" y="4242842"/>
                </a:lnTo>
                <a:lnTo>
                  <a:pt x="1185298" y="4251133"/>
                </a:lnTo>
                <a:cubicBezTo>
                  <a:pt x="1179255" y="4252733"/>
                  <a:pt x="1172580" y="4252698"/>
                  <a:pt x="1164955" y="4250027"/>
                </a:cubicBezTo>
                <a:cubicBezTo>
                  <a:pt x="1138322" y="4224376"/>
                  <a:pt x="1100363" y="4267890"/>
                  <a:pt x="1067357" y="4233908"/>
                </a:cubicBezTo>
                <a:cubicBezTo>
                  <a:pt x="1055150" y="4224918"/>
                  <a:pt x="1016960" y="4218576"/>
                  <a:pt x="1009492" y="4230455"/>
                </a:cubicBezTo>
                <a:cubicBezTo>
                  <a:pt x="1001480" y="4231829"/>
                  <a:pt x="992281" y="4225396"/>
                  <a:pt x="988345" y="4238880"/>
                </a:cubicBezTo>
                <a:cubicBezTo>
                  <a:pt x="981958" y="4254801"/>
                  <a:pt x="954663" y="4223227"/>
                  <a:pt x="958251" y="4244100"/>
                </a:cubicBezTo>
                <a:cubicBezTo>
                  <a:pt x="938858" y="4222336"/>
                  <a:pt x="915951" y="4241975"/>
                  <a:pt x="899207" y="4247688"/>
                </a:cubicBezTo>
                <a:cubicBezTo>
                  <a:pt x="884002" y="4226854"/>
                  <a:pt x="873981" y="4247833"/>
                  <a:pt x="837706" y="4245528"/>
                </a:cubicBezTo>
                <a:cubicBezTo>
                  <a:pt x="821001" y="4221598"/>
                  <a:pt x="809746" y="4268977"/>
                  <a:pt x="778474" y="4235526"/>
                </a:cubicBezTo>
                <a:cubicBezTo>
                  <a:pt x="777421" y="4238161"/>
                  <a:pt x="776057" y="4240538"/>
                  <a:pt x="774418" y="4242583"/>
                </a:cubicBezTo>
                <a:cubicBezTo>
                  <a:pt x="764902" y="4254463"/>
                  <a:pt x="748468" y="4252810"/>
                  <a:pt x="737705" y="4238891"/>
                </a:cubicBezTo>
                <a:cubicBezTo>
                  <a:pt x="688302" y="4193107"/>
                  <a:pt x="682485" y="4224501"/>
                  <a:pt x="641839" y="4211160"/>
                </a:cubicBezTo>
                <a:cubicBezTo>
                  <a:pt x="596156" y="4200529"/>
                  <a:pt x="617273" y="4236299"/>
                  <a:pt x="558105" y="4191218"/>
                </a:cubicBezTo>
                <a:cubicBezTo>
                  <a:pt x="553107" y="4206459"/>
                  <a:pt x="528323" y="4202818"/>
                  <a:pt x="515682" y="4193696"/>
                </a:cubicBezTo>
                <a:cubicBezTo>
                  <a:pt x="493567" y="4189726"/>
                  <a:pt x="491022" y="4212483"/>
                  <a:pt x="467082" y="4185616"/>
                </a:cubicBezTo>
                <a:cubicBezTo>
                  <a:pt x="472585" y="4207692"/>
                  <a:pt x="425896" y="4188982"/>
                  <a:pt x="437646" y="4212658"/>
                </a:cubicBezTo>
                <a:cubicBezTo>
                  <a:pt x="424682" y="4230622"/>
                  <a:pt x="415313" y="4197369"/>
                  <a:pt x="402271" y="4212774"/>
                </a:cubicBezTo>
                <a:cubicBezTo>
                  <a:pt x="386486" y="4214846"/>
                  <a:pt x="402806" y="4204907"/>
                  <a:pt x="384907" y="4201195"/>
                </a:cubicBezTo>
                <a:cubicBezTo>
                  <a:pt x="363484" y="4200591"/>
                  <a:pt x="360732" y="4185695"/>
                  <a:pt x="337154" y="4206136"/>
                </a:cubicBezTo>
                <a:cubicBezTo>
                  <a:pt x="313728" y="4191390"/>
                  <a:pt x="328632" y="4203044"/>
                  <a:pt x="298662" y="4211227"/>
                </a:cubicBezTo>
                <a:cubicBezTo>
                  <a:pt x="284852" y="4197257"/>
                  <a:pt x="274958" y="4202411"/>
                  <a:pt x="265740" y="4213623"/>
                </a:cubicBezTo>
                <a:cubicBezTo>
                  <a:pt x="235520" y="4207388"/>
                  <a:pt x="209548" y="4223241"/>
                  <a:pt x="176403" y="4227393"/>
                </a:cubicBezTo>
                <a:cubicBezTo>
                  <a:pt x="138304" y="4239982"/>
                  <a:pt x="110954" y="4232182"/>
                  <a:pt x="82528" y="4243774"/>
                </a:cubicBezTo>
                <a:cubicBezTo>
                  <a:pt x="48751" y="4221865"/>
                  <a:pt x="39523" y="4251971"/>
                  <a:pt x="19464" y="4256103"/>
                </a:cubicBezTo>
                <a:lnTo>
                  <a:pt x="0" y="4221939"/>
                </a:lnTo>
                <a:lnTo>
                  <a:pt x="0" y="15850"/>
                </a:lnTo>
                <a:lnTo>
                  <a:pt x="3898347" y="0"/>
                </a:lnTo>
                <a:close/>
              </a:path>
            </a:pathLst>
          </a:custGeom>
          <a:solidFill>
            <a:srgbClr val="82766A">
              <a:alpha val="15000"/>
            </a:srgb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9" name="Título 1">
            <a:extLst>
              <a:ext uri="{FF2B5EF4-FFF2-40B4-BE49-F238E27FC236}">
                <a16:creationId xmlns:a16="http://schemas.microsoft.com/office/drawing/2014/main" id="{EF0BD4D2-E1C2-4DE1-9F9F-E7C0F4E382C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13545" y="1202824"/>
            <a:ext cx="3106271" cy="2667764"/>
          </a:xfrm>
        </p:spPr>
        <p:txBody>
          <a:bodyPr vert="horz" lIns="91440" tIns="45720" rIns="91440" bIns="45720" rtlCol="0" anchor="b">
            <a:noAutofit/>
          </a:bodyPr>
          <a:lstStyle/>
          <a:p>
            <a:pPr algn="ctr"/>
            <a:r>
              <a:rPr lang="en-US" sz="2000" dirty="0">
                <a:solidFill>
                  <a:srgbClr val="0C4378"/>
                </a:solidFill>
                <a:latin typeface="Lato Black"/>
                <a:ea typeface="Calibri Light"/>
                <a:cs typeface="Calibri Light"/>
              </a:rPr>
              <a:t>EKONOMIA JASANEZIN BATEN ORDEZ, NON:</a:t>
            </a:r>
            <a:br>
              <a:rPr lang="en-US" sz="2000" dirty="0">
                <a:solidFill>
                  <a:srgbClr val="0C4378"/>
                </a:solidFill>
                <a:latin typeface="Calibri Light"/>
                <a:ea typeface="Calibri Light"/>
                <a:cs typeface="Calibri Light"/>
              </a:rPr>
            </a:br>
            <a:br>
              <a:rPr lang="en-US" sz="2000" dirty="0">
                <a:latin typeface="Calibri Light"/>
                <a:ea typeface="Calibri Light"/>
                <a:cs typeface="Calibri Light"/>
              </a:rPr>
            </a:br>
            <a:r>
              <a:rPr lang="en-US" sz="2000" dirty="0" err="1">
                <a:solidFill>
                  <a:srgbClr val="0C4378"/>
                </a:solidFill>
                <a:latin typeface="Lato Light"/>
                <a:ea typeface="Calibri Light"/>
                <a:cs typeface="Calibri Light"/>
              </a:rPr>
              <a:t>Lehengaiak</a:t>
            </a:r>
            <a:r>
              <a:rPr lang="en-US" sz="2000" dirty="0">
                <a:solidFill>
                  <a:srgbClr val="0C4378"/>
                </a:solidFill>
                <a:latin typeface="Lato Light"/>
                <a:ea typeface="Calibri Light"/>
                <a:cs typeface="Calibri Light"/>
              </a:rPr>
              <a:t> </a:t>
            </a:r>
            <a:r>
              <a:rPr lang="en-US" sz="2000" dirty="0" err="1">
                <a:solidFill>
                  <a:srgbClr val="0C4378"/>
                </a:solidFill>
                <a:latin typeface="Lato Light"/>
                <a:ea typeface="Calibri Light"/>
                <a:cs typeface="Calibri Light"/>
              </a:rPr>
              <a:t>naturatik</a:t>
            </a:r>
            <a:r>
              <a:rPr lang="en-US" sz="2000" dirty="0">
                <a:solidFill>
                  <a:srgbClr val="0C4378"/>
                </a:solidFill>
                <a:latin typeface="Lato Light"/>
                <a:ea typeface="Calibri Light"/>
                <a:cs typeface="Calibri Light"/>
              </a:rPr>
              <a:t> </a:t>
            </a:r>
            <a:r>
              <a:rPr lang="en-US" sz="2000" dirty="0" err="1">
                <a:solidFill>
                  <a:srgbClr val="0C4378"/>
                </a:solidFill>
                <a:latin typeface="Lato Light"/>
                <a:ea typeface="Calibri Light"/>
                <a:cs typeface="Calibri Light"/>
              </a:rPr>
              <a:t>atera</a:t>
            </a:r>
            <a:r>
              <a:rPr lang="en-US" sz="2000" dirty="0">
                <a:solidFill>
                  <a:srgbClr val="0C4378"/>
                </a:solidFill>
                <a:latin typeface="Lato Light"/>
                <a:ea typeface="Calibri Light"/>
                <a:cs typeface="Calibri Light"/>
              </a:rPr>
              <a:t>, </a:t>
            </a:r>
            <a:r>
              <a:rPr lang="en-US" sz="2000" dirty="0" err="1">
                <a:solidFill>
                  <a:srgbClr val="0C4378"/>
                </a:solidFill>
                <a:latin typeface="Lato Light"/>
                <a:ea typeface="Calibri Light"/>
                <a:cs typeface="Calibri Light"/>
              </a:rPr>
              <a:t>eraldatu</a:t>
            </a:r>
            <a:r>
              <a:rPr lang="en-US" sz="2000" dirty="0">
                <a:solidFill>
                  <a:srgbClr val="0C4378"/>
                </a:solidFill>
                <a:latin typeface="Lato Light"/>
                <a:ea typeface="Calibri Light"/>
                <a:cs typeface="Calibri Light"/>
              </a:rPr>
              <a:t> eta </a:t>
            </a:r>
            <a:r>
              <a:rPr lang="en-US" sz="2000" dirty="0" err="1">
                <a:solidFill>
                  <a:srgbClr val="0C4378"/>
                </a:solidFill>
                <a:latin typeface="Lato Light"/>
                <a:ea typeface="Calibri Light"/>
                <a:cs typeface="Calibri Light"/>
              </a:rPr>
              <a:t>erabili</a:t>
            </a:r>
            <a:r>
              <a:rPr lang="en-US" sz="2000" dirty="0">
                <a:solidFill>
                  <a:srgbClr val="0C4378"/>
                </a:solidFill>
                <a:latin typeface="Lato Light"/>
                <a:ea typeface="Calibri Light"/>
                <a:cs typeface="Calibri Light"/>
              </a:rPr>
              <a:t> </a:t>
            </a:r>
            <a:r>
              <a:rPr lang="en-US" sz="2000" dirty="0" err="1">
                <a:solidFill>
                  <a:srgbClr val="0C4378"/>
                </a:solidFill>
                <a:latin typeface="Lato Light"/>
                <a:ea typeface="Calibri Light"/>
                <a:cs typeface="Calibri Light"/>
              </a:rPr>
              <a:t>ondoren</a:t>
            </a:r>
            <a:r>
              <a:rPr lang="en-US" sz="2000" dirty="0">
                <a:solidFill>
                  <a:srgbClr val="0C4378"/>
                </a:solidFill>
                <a:latin typeface="Lato Light"/>
                <a:ea typeface="Calibri Light"/>
                <a:cs typeface="Calibri Light"/>
              </a:rPr>
              <a:t> </a:t>
            </a:r>
            <a:r>
              <a:rPr lang="en-US" sz="2000" dirty="0" err="1">
                <a:solidFill>
                  <a:srgbClr val="0C4378"/>
                </a:solidFill>
                <a:latin typeface="Lato Light"/>
                <a:ea typeface="Calibri Light"/>
                <a:cs typeface="Calibri Light"/>
              </a:rPr>
              <a:t>baztertu</a:t>
            </a:r>
            <a:r>
              <a:rPr lang="en-US" sz="2000" dirty="0">
                <a:solidFill>
                  <a:srgbClr val="0C4378"/>
                </a:solidFill>
                <a:latin typeface="Lato Light"/>
                <a:ea typeface="Calibri Light"/>
                <a:cs typeface="Calibri Light"/>
              </a:rPr>
              <a:t> </a:t>
            </a:r>
            <a:r>
              <a:rPr lang="en-US" sz="2000" dirty="0" err="1">
                <a:solidFill>
                  <a:srgbClr val="0C4378"/>
                </a:solidFill>
                <a:latin typeface="Lato Light"/>
                <a:ea typeface="Calibri Light"/>
                <a:cs typeface="Calibri Light"/>
              </a:rPr>
              <a:t>egiten</a:t>
            </a:r>
            <a:r>
              <a:rPr lang="en-US" sz="2000" dirty="0">
                <a:solidFill>
                  <a:srgbClr val="0C4378"/>
                </a:solidFill>
                <a:latin typeface="Lato Light"/>
                <a:ea typeface="Calibri Light"/>
                <a:cs typeface="Calibri Light"/>
              </a:rPr>
              <a:t> </a:t>
            </a:r>
            <a:r>
              <a:rPr lang="en-US" sz="2000" dirty="0" err="1">
                <a:solidFill>
                  <a:srgbClr val="0C4378"/>
                </a:solidFill>
                <a:latin typeface="Lato Light"/>
                <a:ea typeface="Calibri Light"/>
                <a:cs typeface="Calibri Light"/>
              </a:rPr>
              <a:t>ditugu</a:t>
            </a:r>
            <a:r>
              <a:rPr lang="en-US" sz="2000" dirty="0">
                <a:solidFill>
                  <a:srgbClr val="0C4378"/>
                </a:solidFill>
                <a:latin typeface="Lato Light"/>
                <a:ea typeface="Calibri Light"/>
                <a:cs typeface="Calibri Light"/>
              </a:rPr>
              <a:t>..</a:t>
            </a:r>
          </a:p>
        </p:txBody>
      </p:sp>
      <p:sp>
        <p:nvSpPr>
          <p:cNvPr id="25" name="Rectangle 6">
            <a:extLst>
              <a:ext uri="{FF2B5EF4-FFF2-40B4-BE49-F238E27FC236}">
                <a16:creationId xmlns:a16="http://schemas.microsoft.com/office/drawing/2014/main" id="{DDCE5572-4319-4D42-813F-C8C69C08CAA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 rot="21394542">
            <a:off x="1791736" y="491177"/>
            <a:ext cx="1149890" cy="407804"/>
          </a:xfrm>
          <a:custGeom>
            <a:avLst/>
            <a:gdLst>
              <a:gd name="connsiteX0" fmla="*/ 0 w 2142503"/>
              <a:gd name="connsiteY0" fmla="*/ 0 h 571500"/>
              <a:gd name="connsiteX1" fmla="*/ 2142503 w 2142503"/>
              <a:gd name="connsiteY1" fmla="*/ 0 h 571500"/>
              <a:gd name="connsiteX2" fmla="*/ 2142503 w 2142503"/>
              <a:gd name="connsiteY2" fmla="*/ 571500 h 571500"/>
              <a:gd name="connsiteX3" fmla="*/ 0 w 2142503"/>
              <a:gd name="connsiteY3" fmla="*/ 571500 h 571500"/>
              <a:gd name="connsiteX4" fmla="*/ 0 w 2142503"/>
              <a:gd name="connsiteY4" fmla="*/ 0 h 571500"/>
              <a:gd name="connsiteX0" fmla="*/ 0 w 2142503"/>
              <a:gd name="connsiteY0" fmla="*/ 0 h 582145"/>
              <a:gd name="connsiteX1" fmla="*/ 2142503 w 2142503"/>
              <a:gd name="connsiteY1" fmla="*/ 0 h 582145"/>
              <a:gd name="connsiteX2" fmla="*/ 2142503 w 2142503"/>
              <a:gd name="connsiteY2" fmla="*/ 571500 h 582145"/>
              <a:gd name="connsiteX3" fmla="*/ 2050917 w 2142503"/>
              <a:gd name="connsiteY3" fmla="*/ 582088 h 582145"/>
              <a:gd name="connsiteX4" fmla="*/ 0 w 2142503"/>
              <a:gd name="connsiteY4" fmla="*/ 571500 h 582145"/>
              <a:gd name="connsiteX5" fmla="*/ 0 w 2142503"/>
              <a:gd name="connsiteY5" fmla="*/ 0 h 582145"/>
              <a:gd name="connsiteX0" fmla="*/ 0 w 2159832"/>
              <a:gd name="connsiteY0" fmla="*/ 0 h 582145"/>
              <a:gd name="connsiteX1" fmla="*/ 2142503 w 2159832"/>
              <a:gd name="connsiteY1" fmla="*/ 0 h 582145"/>
              <a:gd name="connsiteX2" fmla="*/ 2159829 w 2159832"/>
              <a:gd name="connsiteY2" fmla="*/ 96526 h 582145"/>
              <a:gd name="connsiteX3" fmla="*/ 2142503 w 2159832"/>
              <a:gd name="connsiteY3" fmla="*/ 571500 h 582145"/>
              <a:gd name="connsiteX4" fmla="*/ 2050917 w 2159832"/>
              <a:gd name="connsiteY4" fmla="*/ 582088 h 582145"/>
              <a:gd name="connsiteX5" fmla="*/ 0 w 2159832"/>
              <a:gd name="connsiteY5" fmla="*/ 571500 h 582145"/>
              <a:gd name="connsiteX6" fmla="*/ 0 w 2159832"/>
              <a:gd name="connsiteY6" fmla="*/ 0 h 582145"/>
              <a:gd name="connsiteX0" fmla="*/ 0 w 2159832"/>
              <a:gd name="connsiteY0" fmla="*/ 12386 h 594531"/>
              <a:gd name="connsiteX1" fmla="*/ 67826 w 2159832"/>
              <a:gd name="connsiteY1" fmla="*/ 0 h 594531"/>
              <a:gd name="connsiteX2" fmla="*/ 2142503 w 2159832"/>
              <a:gd name="connsiteY2" fmla="*/ 12386 h 594531"/>
              <a:gd name="connsiteX3" fmla="*/ 2159829 w 2159832"/>
              <a:gd name="connsiteY3" fmla="*/ 108912 h 594531"/>
              <a:gd name="connsiteX4" fmla="*/ 2142503 w 2159832"/>
              <a:gd name="connsiteY4" fmla="*/ 583886 h 594531"/>
              <a:gd name="connsiteX5" fmla="*/ 2050917 w 2159832"/>
              <a:gd name="connsiteY5" fmla="*/ 594474 h 594531"/>
              <a:gd name="connsiteX6" fmla="*/ 0 w 2159832"/>
              <a:gd name="connsiteY6" fmla="*/ 583886 h 594531"/>
              <a:gd name="connsiteX7" fmla="*/ 0 w 2159832"/>
              <a:gd name="connsiteY7" fmla="*/ 12386 h 594531"/>
              <a:gd name="connsiteX0" fmla="*/ 0 w 2168908"/>
              <a:gd name="connsiteY0" fmla="*/ 26000 h 594531"/>
              <a:gd name="connsiteX1" fmla="*/ 76902 w 2168908"/>
              <a:gd name="connsiteY1" fmla="*/ 0 h 594531"/>
              <a:gd name="connsiteX2" fmla="*/ 2151579 w 2168908"/>
              <a:gd name="connsiteY2" fmla="*/ 12386 h 594531"/>
              <a:gd name="connsiteX3" fmla="*/ 2168905 w 2168908"/>
              <a:gd name="connsiteY3" fmla="*/ 108912 h 594531"/>
              <a:gd name="connsiteX4" fmla="*/ 2151579 w 2168908"/>
              <a:gd name="connsiteY4" fmla="*/ 583886 h 594531"/>
              <a:gd name="connsiteX5" fmla="*/ 2059993 w 2168908"/>
              <a:gd name="connsiteY5" fmla="*/ 594474 h 594531"/>
              <a:gd name="connsiteX6" fmla="*/ 9076 w 2168908"/>
              <a:gd name="connsiteY6" fmla="*/ 583886 h 594531"/>
              <a:gd name="connsiteX7" fmla="*/ 0 w 2168908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147197 w 2316105"/>
              <a:gd name="connsiteY0" fmla="*/ 26000 h 594531"/>
              <a:gd name="connsiteX1" fmla="*/ 224099 w 2316105"/>
              <a:gd name="connsiteY1" fmla="*/ 0 h 594531"/>
              <a:gd name="connsiteX2" fmla="*/ 2298776 w 2316105"/>
              <a:gd name="connsiteY2" fmla="*/ 12386 h 594531"/>
              <a:gd name="connsiteX3" fmla="*/ 2316102 w 2316105"/>
              <a:gd name="connsiteY3" fmla="*/ 108912 h 594531"/>
              <a:gd name="connsiteX4" fmla="*/ 2298776 w 2316105"/>
              <a:gd name="connsiteY4" fmla="*/ 583886 h 594531"/>
              <a:gd name="connsiteX5" fmla="*/ 2207190 w 2316105"/>
              <a:gd name="connsiteY5" fmla="*/ 594474 h 594531"/>
              <a:gd name="connsiteX6" fmla="*/ 156273 w 2316105"/>
              <a:gd name="connsiteY6" fmla="*/ 583886 h 594531"/>
              <a:gd name="connsiteX7" fmla="*/ 142416 w 2316105"/>
              <a:gd name="connsiteY7" fmla="*/ 235975 h 594531"/>
              <a:gd name="connsiteX8" fmla="*/ 147197 w 2316105"/>
              <a:gd name="connsiteY8" fmla="*/ 26000 h 594531"/>
              <a:gd name="connsiteX0" fmla="*/ 154684 w 2323592"/>
              <a:gd name="connsiteY0" fmla="*/ 26000 h 594531"/>
              <a:gd name="connsiteX1" fmla="*/ 231586 w 2323592"/>
              <a:gd name="connsiteY1" fmla="*/ 0 h 594531"/>
              <a:gd name="connsiteX2" fmla="*/ 2306263 w 2323592"/>
              <a:gd name="connsiteY2" fmla="*/ 12386 h 594531"/>
              <a:gd name="connsiteX3" fmla="*/ 2323589 w 2323592"/>
              <a:gd name="connsiteY3" fmla="*/ 108912 h 594531"/>
              <a:gd name="connsiteX4" fmla="*/ 2306263 w 2323592"/>
              <a:gd name="connsiteY4" fmla="*/ 583886 h 594531"/>
              <a:gd name="connsiteX5" fmla="*/ 2214677 w 2323592"/>
              <a:gd name="connsiteY5" fmla="*/ 594474 h 594531"/>
              <a:gd name="connsiteX6" fmla="*/ 163760 w 2323592"/>
              <a:gd name="connsiteY6" fmla="*/ 583886 h 594531"/>
              <a:gd name="connsiteX7" fmla="*/ 158979 w 2323592"/>
              <a:gd name="connsiteY7" fmla="*/ 403879 h 594531"/>
              <a:gd name="connsiteX8" fmla="*/ 149903 w 2323592"/>
              <a:gd name="connsiteY8" fmla="*/ 235975 h 594531"/>
              <a:gd name="connsiteX9" fmla="*/ 154684 w 2323592"/>
              <a:gd name="connsiteY9" fmla="*/ 26000 h 594531"/>
              <a:gd name="connsiteX0" fmla="*/ 13665 w 2182573"/>
              <a:gd name="connsiteY0" fmla="*/ 26000 h 594531"/>
              <a:gd name="connsiteX1" fmla="*/ 90567 w 2182573"/>
              <a:gd name="connsiteY1" fmla="*/ 0 h 594531"/>
              <a:gd name="connsiteX2" fmla="*/ 2165244 w 2182573"/>
              <a:gd name="connsiteY2" fmla="*/ 12386 h 594531"/>
              <a:gd name="connsiteX3" fmla="*/ 2182570 w 2182573"/>
              <a:gd name="connsiteY3" fmla="*/ 108912 h 594531"/>
              <a:gd name="connsiteX4" fmla="*/ 2165244 w 2182573"/>
              <a:gd name="connsiteY4" fmla="*/ 583886 h 594531"/>
              <a:gd name="connsiteX5" fmla="*/ 2073658 w 2182573"/>
              <a:gd name="connsiteY5" fmla="*/ 594474 h 594531"/>
              <a:gd name="connsiteX6" fmla="*/ 22741 w 2182573"/>
              <a:gd name="connsiteY6" fmla="*/ 583886 h 594531"/>
              <a:gd name="connsiteX7" fmla="*/ 17960 w 2182573"/>
              <a:gd name="connsiteY7" fmla="*/ 403879 h 594531"/>
              <a:gd name="connsiteX8" fmla="*/ 8884 w 2182573"/>
              <a:gd name="connsiteY8" fmla="*/ 235975 h 594531"/>
              <a:gd name="connsiteX9" fmla="*/ 13665 w 2182573"/>
              <a:gd name="connsiteY9" fmla="*/ 26000 h 594531"/>
              <a:gd name="connsiteX0" fmla="*/ 13665 w 2202120"/>
              <a:gd name="connsiteY0" fmla="*/ 26000 h 594531"/>
              <a:gd name="connsiteX1" fmla="*/ 90567 w 2202120"/>
              <a:gd name="connsiteY1" fmla="*/ 0 h 594531"/>
              <a:gd name="connsiteX2" fmla="*/ 2165244 w 2202120"/>
              <a:gd name="connsiteY2" fmla="*/ 12386 h 594531"/>
              <a:gd name="connsiteX3" fmla="*/ 2182570 w 2202120"/>
              <a:gd name="connsiteY3" fmla="*/ 108912 h 594531"/>
              <a:gd name="connsiteX4" fmla="*/ 2192471 w 2202120"/>
              <a:gd name="connsiteY4" fmla="*/ 583886 h 594531"/>
              <a:gd name="connsiteX5" fmla="*/ 2073658 w 2202120"/>
              <a:gd name="connsiteY5" fmla="*/ 594474 h 594531"/>
              <a:gd name="connsiteX6" fmla="*/ 22741 w 2202120"/>
              <a:gd name="connsiteY6" fmla="*/ 583886 h 594531"/>
              <a:gd name="connsiteX7" fmla="*/ 17960 w 2202120"/>
              <a:gd name="connsiteY7" fmla="*/ 403879 h 594531"/>
              <a:gd name="connsiteX8" fmla="*/ 8884 w 2202120"/>
              <a:gd name="connsiteY8" fmla="*/ 235975 h 594531"/>
              <a:gd name="connsiteX9" fmla="*/ 13665 w 2202120"/>
              <a:gd name="connsiteY9" fmla="*/ 26000 h 594531"/>
              <a:gd name="connsiteX0" fmla="*/ 13665 w 2202036"/>
              <a:gd name="connsiteY0" fmla="*/ 26000 h 594531"/>
              <a:gd name="connsiteX1" fmla="*/ 90567 w 2202036"/>
              <a:gd name="connsiteY1" fmla="*/ 0 h 594531"/>
              <a:gd name="connsiteX2" fmla="*/ 2165244 w 2202036"/>
              <a:gd name="connsiteY2" fmla="*/ 12386 h 594531"/>
              <a:gd name="connsiteX3" fmla="*/ 2182570 w 2202036"/>
              <a:gd name="connsiteY3" fmla="*/ 108912 h 594531"/>
              <a:gd name="connsiteX4" fmla="*/ 2191645 w 2202036"/>
              <a:gd name="connsiteY4" fmla="*/ 422031 h 594531"/>
              <a:gd name="connsiteX5" fmla="*/ 2192471 w 2202036"/>
              <a:gd name="connsiteY5" fmla="*/ 583886 h 594531"/>
              <a:gd name="connsiteX6" fmla="*/ 2073658 w 2202036"/>
              <a:gd name="connsiteY6" fmla="*/ 594474 h 594531"/>
              <a:gd name="connsiteX7" fmla="*/ 22741 w 2202036"/>
              <a:gd name="connsiteY7" fmla="*/ 583886 h 594531"/>
              <a:gd name="connsiteX8" fmla="*/ 17960 w 2202036"/>
              <a:gd name="connsiteY8" fmla="*/ 403879 h 594531"/>
              <a:gd name="connsiteX9" fmla="*/ 8884 w 2202036"/>
              <a:gd name="connsiteY9" fmla="*/ 235975 h 594531"/>
              <a:gd name="connsiteX10" fmla="*/ 13665 w 2202036"/>
              <a:gd name="connsiteY10" fmla="*/ 26000 h 594531"/>
              <a:gd name="connsiteX0" fmla="*/ 142254 w 2330625"/>
              <a:gd name="connsiteY0" fmla="*/ 26000 h 594531"/>
              <a:gd name="connsiteX1" fmla="*/ 219156 w 2330625"/>
              <a:gd name="connsiteY1" fmla="*/ 0 h 594531"/>
              <a:gd name="connsiteX2" fmla="*/ 2293833 w 2330625"/>
              <a:gd name="connsiteY2" fmla="*/ 12386 h 594531"/>
              <a:gd name="connsiteX3" fmla="*/ 2311159 w 2330625"/>
              <a:gd name="connsiteY3" fmla="*/ 108912 h 594531"/>
              <a:gd name="connsiteX4" fmla="*/ 2320234 w 2330625"/>
              <a:gd name="connsiteY4" fmla="*/ 422031 h 594531"/>
              <a:gd name="connsiteX5" fmla="*/ 2321060 w 2330625"/>
              <a:gd name="connsiteY5" fmla="*/ 583886 h 594531"/>
              <a:gd name="connsiteX6" fmla="*/ 2202247 w 2330625"/>
              <a:gd name="connsiteY6" fmla="*/ 594474 h 594531"/>
              <a:gd name="connsiteX7" fmla="*/ 151330 w 2330625"/>
              <a:gd name="connsiteY7" fmla="*/ 583886 h 594531"/>
              <a:gd name="connsiteX8" fmla="*/ 155624 w 2330625"/>
              <a:gd name="connsiteY8" fmla="*/ 512790 h 594531"/>
              <a:gd name="connsiteX9" fmla="*/ 146549 w 2330625"/>
              <a:gd name="connsiteY9" fmla="*/ 403879 h 594531"/>
              <a:gd name="connsiteX10" fmla="*/ 137473 w 2330625"/>
              <a:gd name="connsiteY10" fmla="*/ 235975 h 594531"/>
              <a:gd name="connsiteX11" fmla="*/ 142254 w 2330625"/>
              <a:gd name="connsiteY11" fmla="*/ 26000 h 594531"/>
              <a:gd name="connsiteX0" fmla="*/ 13413 w 2201784"/>
              <a:gd name="connsiteY0" fmla="*/ 26000 h 594531"/>
              <a:gd name="connsiteX1" fmla="*/ 90315 w 2201784"/>
              <a:gd name="connsiteY1" fmla="*/ 0 h 594531"/>
              <a:gd name="connsiteX2" fmla="*/ 2164992 w 2201784"/>
              <a:gd name="connsiteY2" fmla="*/ 12386 h 594531"/>
              <a:gd name="connsiteX3" fmla="*/ 2182318 w 2201784"/>
              <a:gd name="connsiteY3" fmla="*/ 108912 h 594531"/>
              <a:gd name="connsiteX4" fmla="*/ 2191393 w 2201784"/>
              <a:gd name="connsiteY4" fmla="*/ 422031 h 594531"/>
              <a:gd name="connsiteX5" fmla="*/ 2192219 w 2201784"/>
              <a:gd name="connsiteY5" fmla="*/ 583886 h 594531"/>
              <a:gd name="connsiteX6" fmla="*/ 2073406 w 2201784"/>
              <a:gd name="connsiteY6" fmla="*/ 594474 h 594531"/>
              <a:gd name="connsiteX7" fmla="*/ 22489 w 2201784"/>
              <a:gd name="connsiteY7" fmla="*/ 583886 h 594531"/>
              <a:gd name="connsiteX8" fmla="*/ 26783 w 2201784"/>
              <a:gd name="connsiteY8" fmla="*/ 512790 h 594531"/>
              <a:gd name="connsiteX9" fmla="*/ 17708 w 2201784"/>
              <a:gd name="connsiteY9" fmla="*/ 403879 h 594531"/>
              <a:gd name="connsiteX10" fmla="*/ 8632 w 2201784"/>
              <a:gd name="connsiteY10" fmla="*/ 235975 h 594531"/>
              <a:gd name="connsiteX11" fmla="*/ 13413 w 2201784"/>
              <a:gd name="connsiteY11" fmla="*/ 26000 h 594531"/>
              <a:gd name="connsiteX0" fmla="*/ 13413 w 2201784"/>
              <a:gd name="connsiteY0" fmla="*/ 26000 h 594531"/>
              <a:gd name="connsiteX1" fmla="*/ 90315 w 2201784"/>
              <a:gd name="connsiteY1" fmla="*/ 0 h 594531"/>
              <a:gd name="connsiteX2" fmla="*/ 2170127 w 2201784"/>
              <a:gd name="connsiteY2" fmla="*/ 33245 h 594531"/>
              <a:gd name="connsiteX3" fmla="*/ 2182318 w 2201784"/>
              <a:gd name="connsiteY3" fmla="*/ 108912 h 594531"/>
              <a:gd name="connsiteX4" fmla="*/ 2191393 w 2201784"/>
              <a:gd name="connsiteY4" fmla="*/ 422031 h 594531"/>
              <a:gd name="connsiteX5" fmla="*/ 2192219 w 2201784"/>
              <a:gd name="connsiteY5" fmla="*/ 583886 h 594531"/>
              <a:gd name="connsiteX6" fmla="*/ 2073406 w 2201784"/>
              <a:gd name="connsiteY6" fmla="*/ 594474 h 594531"/>
              <a:gd name="connsiteX7" fmla="*/ 22489 w 2201784"/>
              <a:gd name="connsiteY7" fmla="*/ 583886 h 594531"/>
              <a:gd name="connsiteX8" fmla="*/ 26783 w 2201784"/>
              <a:gd name="connsiteY8" fmla="*/ 512790 h 594531"/>
              <a:gd name="connsiteX9" fmla="*/ 17708 w 2201784"/>
              <a:gd name="connsiteY9" fmla="*/ 403879 h 594531"/>
              <a:gd name="connsiteX10" fmla="*/ 8632 w 2201784"/>
              <a:gd name="connsiteY10" fmla="*/ 235975 h 594531"/>
              <a:gd name="connsiteX11" fmla="*/ 13413 w 2201784"/>
              <a:gd name="connsiteY11" fmla="*/ 26000 h 594531"/>
              <a:gd name="connsiteX0" fmla="*/ 13413 w 2201784"/>
              <a:gd name="connsiteY0" fmla="*/ 26000 h 594531"/>
              <a:gd name="connsiteX1" fmla="*/ 90315 w 2201784"/>
              <a:gd name="connsiteY1" fmla="*/ 0 h 594531"/>
              <a:gd name="connsiteX2" fmla="*/ 2170127 w 2201784"/>
              <a:gd name="connsiteY2" fmla="*/ 33245 h 594531"/>
              <a:gd name="connsiteX3" fmla="*/ 2182318 w 2201784"/>
              <a:gd name="connsiteY3" fmla="*/ 108912 h 594531"/>
              <a:gd name="connsiteX4" fmla="*/ 2191393 w 2201784"/>
              <a:gd name="connsiteY4" fmla="*/ 422031 h 594531"/>
              <a:gd name="connsiteX5" fmla="*/ 2192219 w 2201784"/>
              <a:gd name="connsiteY5" fmla="*/ 583886 h 594531"/>
              <a:gd name="connsiteX6" fmla="*/ 2073406 w 2201784"/>
              <a:gd name="connsiteY6" fmla="*/ 594474 h 594531"/>
              <a:gd name="connsiteX7" fmla="*/ 22489 w 2201784"/>
              <a:gd name="connsiteY7" fmla="*/ 583886 h 594531"/>
              <a:gd name="connsiteX8" fmla="*/ 26783 w 2201784"/>
              <a:gd name="connsiteY8" fmla="*/ 512790 h 594531"/>
              <a:gd name="connsiteX9" fmla="*/ 17708 w 2201784"/>
              <a:gd name="connsiteY9" fmla="*/ 403879 h 594531"/>
              <a:gd name="connsiteX10" fmla="*/ 8632 w 2201784"/>
              <a:gd name="connsiteY10" fmla="*/ 235975 h 594531"/>
              <a:gd name="connsiteX11" fmla="*/ 13413 w 2201784"/>
              <a:gd name="connsiteY11" fmla="*/ 26000 h 5945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201784" h="594531">
                <a:moveTo>
                  <a:pt x="13413" y="26000"/>
                </a:moveTo>
                <a:cubicBezTo>
                  <a:pt x="37534" y="24897"/>
                  <a:pt x="66194" y="1103"/>
                  <a:pt x="90315" y="0"/>
                </a:cubicBezTo>
                <a:cubicBezTo>
                  <a:pt x="781874" y="4129"/>
                  <a:pt x="1607589" y="24681"/>
                  <a:pt x="2170127" y="33245"/>
                </a:cubicBezTo>
                <a:cubicBezTo>
                  <a:pt x="2169852" y="63908"/>
                  <a:pt x="2182593" y="78249"/>
                  <a:pt x="2182318" y="108912"/>
                </a:cubicBezTo>
                <a:cubicBezTo>
                  <a:pt x="2188231" y="177186"/>
                  <a:pt x="2189743" y="342869"/>
                  <a:pt x="2191393" y="422031"/>
                </a:cubicBezTo>
                <a:cubicBezTo>
                  <a:pt x="2193043" y="501193"/>
                  <a:pt x="2213396" y="555146"/>
                  <a:pt x="2192219" y="583886"/>
                </a:cubicBezTo>
                <a:cubicBezTo>
                  <a:pt x="2172279" y="582877"/>
                  <a:pt x="2093346" y="595483"/>
                  <a:pt x="2073406" y="594474"/>
                </a:cubicBezTo>
                <a:lnTo>
                  <a:pt x="22489" y="583886"/>
                </a:lnTo>
                <a:cubicBezTo>
                  <a:pt x="5849" y="592962"/>
                  <a:pt x="27580" y="542791"/>
                  <a:pt x="26783" y="512790"/>
                </a:cubicBezTo>
                <a:cubicBezTo>
                  <a:pt x="25986" y="482789"/>
                  <a:pt x="18464" y="450015"/>
                  <a:pt x="17708" y="403879"/>
                </a:cubicBezTo>
                <a:cubicBezTo>
                  <a:pt x="16952" y="357743"/>
                  <a:pt x="-14855" y="308787"/>
                  <a:pt x="8632" y="235975"/>
                </a:cubicBezTo>
                <a:cubicBezTo>
                  <a:pt x="7119" y="142994"/>
                  <a:pt x="-201" y="65329"/>
                  <a:pt x="13413" y="26000"/>
                </a:cubicBezTo>
                <a:close/>
              </a:path>
            </a:pathLst>
          </a:custGeom>
          <a:solidFill>
            <a:srgbClr val="D9D4D0">
              <a:alpha val="50000"/>
            </a:srgbClr>
          </a:solidFill>
          <a:ln>
            <a:noFill/>
          </a:ln>
          <a:effectLst>
            <a:softEdge rad="635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57FA3ACC-0EB1-C762-34F7-F79CF966AFDE}"/>
              </a:ext>
            </a:extLst>
          </p:cNvPr>
          <p:cNvGrpSpPr/>
          <p:nvPr/>
        </p:nvGrpSpPr>
        <p:grpSpPr>
          <a:xfrm>
            <a:off x="4652865" y="420113"/>
            <a:ext cx="7569332" cy="6575138"/>
            <a:chOff x="4813540" y="-526945"/>
            <a:chExt cx="7569332" cy="6575138"/>
          </a:xfrm>
        </p:grpSpPr>
        <p:pic>
          <p:nvPicPr>
            <p:cNvPr id="5" name="Picture 4">
              <a:extLst>
                <a:ext uri="{FF2B5EF4-FFF2-40B4-BE49-F238E27FC236}">
                  <a16:creationId xmlns:a16="http://schemas.microsoft.com/office/drawing/2014/main" id="{ABA04ADF-A871-F427-A31B-281803E00991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 cstate="screen">
              <a:extLst>
                <a:ext uri="{BEBA8EAE-BF5A-486C-A8C5-ECC9F3942E4B}">
                  <a14:imgProps xmlns:a14="http://schemas.microsoft.com/office/drawing/2010/main">
                    <a14:imgLayer r:embed="rId4">
                      <a14:imgEffect>
                        <a14:backgroundRemoval t="1257" b="100000" l="0" r="93697">
                          <a14:foregroundMark x1="3152" y1="9916" x2="28242" y2="16899"/>
                          <a14:foregroundMark x1="36364" y1="13827" x2="58909" y2="14804"/>
                          <a14:foregroundMark x1="65212" y1="13687" x2="89818" y2="14944"/>
                          <a14:foregroundMark x1="62424" y1="18296" x2="63879" y2="20112"/>
                          <a14:foregroundMark x1="16485" y1="7961" x2="16485" y2="7961"/>
                          <a14:foregroundMark x1="16970" y1="4609" x2="16970" y2="4609"/>
                          <a14:foregroundMark x1="13576" y1="5447" x2="13576" y2="5447"/>
                        </a14:backgroundRemoval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4813540" y="-526945"/>
              <a:ext cx="7569332" cy="6575138"/>
            </a:xfrm>
            <a:prstGeom prst="rect">
              <a:avLst/>
            </a:prstGeom>
          </p:spPr>
        </p:pic>
        <p:sp>
          <p:nvSpPr>
            <p:cNvPr id="6" name="CuadroTexto 26">
              <a:extLst>
                <a:ext uri="{FF2B5EF4-FFF2-40B4-BE49-F238E27FC236}">
                  <a16:creationId xmlns:a16="http://schemas.microsoft.com/office/drawing/2014/main" id="{C71F07BA-047B-A77D-CE4C-79062E69D435}"/>
                </a:ext>
              </a:extLst>
            </p:cNvPr>
            <p:cNvSpPr txBox="1"/>
            <p:nvPr/>
          </p:nvSpPr>
          <p:spPr>
            <a:xfrm>
              <a:off x="5687007" y="1431276"/>
              <a:ext cx="6232436" cy="830997"/>
            </a:xfrm>
            <a:prstGeom prst="rect">
              <a:avLst/>
            </a:prstGeom>
            <a:noFill/>
          </p:spPr>
          <p:txBody>
            <a:bodyPr wrap="square" lIns="91440" tIns="45720" rIns="91440" bIns="45720" rtlCol="0" anchor="t">
              <a:spAutoFit/>
            </a:bodyPr>
            <a:lstStyle>
              <a:defPPr>
                <a:defRPr lang="es-ES_trad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s-ES" sz="4800" b="1" u="sng" dirty="0">
                  <a:solidFill>
                    <a:srgbClr val="FFFFFF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haroni"/>
                  <a:cs typeface="Aharoni"/>
                </a:rPr>
                <a:t>EKONOMIA LINEALA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81274175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 advClick="0"/>
    </mc:Choice>
    <mc:Fallback xmlns="">
      <p:transition advClick="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4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</p:bld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22" name="Rectangle 21">
            <a:extLst>
              <a:ext uri="{FF2B5EF4-FFF2-40B4-BE49-F238E27FC236}">
                <a16:creationId xmlns:a16="http://schemas.microsoft.com/office/drawing/2014/main" id="{0E91F5CA-B392-444C-88E3-BF5BAAEBDEB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ln w="12700" cap="flat" cmpd="sng" algn="ctr">
            <a:noFill/>
            <a:prstDash val="solid"/>
            <a:miter lim="800000"/>
          </a:ln>
          <a:effectLst/>
          <a:extLs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5E428303-5479-2B1E-0896-2CC142BAA92D}"/>
              </a:ext>
            </a:extLst>
          </p:cNvPr>
          <p:cNvSpPr/>
          <p:nvPr/>
        </p:nvSpPr>
        <p:spPr>
          <a:xfrm>
            <a:off x="1" y="0"/>
            <a:ext cx="12221305" cy="6857997"/>
          </a:xfrm>
          <a:prstGeom prst="rect">
            <a:avLst/>
          </a:prstGeom>
          <a:solidFill>
            <a:srgbClr val="00A199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 useBgFill="1">
        <p:nvSpPr>
          <p:cNvPr id="23" name="Freeform: Shape 22">
            <a:extLst>
              <a:ext uri="{FF2B5EF4-FFF2-40B4-BE49-F238E27FC236}">
                <a16:creationId xmlns:a16="http://schemas.microsoft.com/office/drawing/2014/main" id="{9752D771-2D72-4B2C-B816-121D10C38ED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433232" y="727064"/>
            <a:ext cx="3898347" cy="4256103"/>
          </a:xfrm>
          <a:custGeom>
            <a:avLst/>
            <a:gdLst>
              <a:gd name="connsiteX0" fmla="*/ 3898347 w 3898347"/>
              <a:gd name="connsiteY0" fmla="*/ 0 h 4299085"/>
              <a:gd name="connsiteX1" fmla="*/ 3898347 w 3898347"/>
              <a:gd name="connsiteY1" fmla="*/ 3834445 h 4299085"/>
              <a:gd name="connsiteX2" fmla="*/ 3892314 w 3898347"/>
              <a:gd name="connsiteY2" fmla="*/ 3832951 h 4299085"/>
              <a:gd name="connsiteX3" fmla="*/ 3851953 w 3898347"/>
              <a:gd name="connsiteY3" fmla="*/ 3802983 h 4299085"/>
              <a:gd name="connsiteX4" fmla="*/ 3836418 w 3898347"/>
              <a:gd name="connsiteY4" fmla="*/ 3811513 h 4299085"/>
              <a:gd name="connsiteX5" fmla="*/ 3833758 w 3898347"/>
              <a:gd name="connsiteY5" fmla="*/ 3813341 h 4299085"/>
              <a:gd name="connsiteX6" fmla="*/ 3822673 w 3898347"/>
              <a:gd name="connsiteY6" fmla="*/ 3812913 h 4299085"/>
              <a:gd name="connsiteX7" fmla="*/ 3820104 w 3898347"/>
              <a:gd name="connsiteY7" fmla="*/ 3822466 h 4299085"/>
              <a:gd name="connsiteX8" fmla="*/ 3803816 w 3898347"/>
              <a:gd name="connsiteY8" fmla="*/ 3828757 h 4299085"/>
              <a:gd name="connsiteX9" fmla="*/ 3783259 w 3898347"/>
              <a:gd name="connsiteY9" fmla="*/ 3825276 h 4299085"/>
              <a:gd name="connsiteX10" fmla="*/ 3729936 w 3898347"/>
              <a:gd name="connsiteY10" fmla="*/ 3815386 h 4299085"/>
              <a:gd name="connsiteX11" fmla="*/ 3726018 w 3898347"/>
              <a:gd name="connsiteY11" fmla="*/ 3815100 h 4299085"/>
              <a:gd name="connsiteX12" fmla="*/ 3725413 w 3898347"/>
              <a:gd name="connsiteY12" fmla="*/ 3814615 h 4299085"/>
              <a:gd name="connsiteX13" fmla="*/ 3713801 w 3898347"/>
              <a:gd name="connsiteY13" fmla="*/ 3811018 h 4299085"/>
              <a:gd name="connsiteX14" fmla="*/ 3709087 w 3898347"/>
              <a:gd name="connsiteY14" fmla="*/ 3813195 h 4299085"/>
              <a:gd name="connsiteX15" fmla="*/ 3698038 w 3898347"/>
              <a:gd name="connsiteY15" fmla="*/ 3806182 h 4299085"/>
              <a:gd name="connsiteX16" fmla="*/ 3662227 w 3898347"/>
              <a:gd name="connsiteY16" fmla="*/ 3807761 h 4299085"/>
              <a:gd name="connsiteX17" fmla="*/ 3659872 w 3898347"/>
              <a:gd name="connsiteY17" fmla="*/ 3805524 h 4299085"/>
              <a:gd name="connsiteX18" fmla="*/ 3643454 w 3898347"/>
              <a:gd name="connsiteY18" fmla="*/ 3794831 h 4299085"/>
              <a:gd name="connsiteX19" fmla="*/ 3624789 w 3898347"/>
              <a:gd name="connsiteY19" fmla="*/ 3803185 h 4299085"/>
              <a:gd name="connsiteX20" fmla="*/ 3602327 w 3898347"/>
              <a:gd name="connsiteY20" fmla="*/ 3794616 h 4299085"/>
              <a:gd name="connsiteX21" fmla="*/ 3596645 w 3898347"/>
              <a:gd name="connsiteY21" fmla="*/ 3797108 h 4299085"/>
              <a:gd name="connsiteX22" fmla="*/ 3574144 w 3898347"/>
              <a:gd name="connsiteY22" fmla="*/ 3795108 h 4299085"/>
              <a:gd name="connsiteX23" fmla="*/ 3562310 w 3898347"/>
              <a:gd name="connsiteY23" fmla="*/ 3787534 h 4299085"/>
              <a:gd name="connsiteX24" fmla="*/ 3551635 w 3898347"/>
              <a:gd name="connsiteY24" fmla="*/ 3797705 h 4299085"/>
              <a:gd name="connsiteX25" fmla="*/ 3550175 w 3898347"/>
              <a:gd name="connsiteY25" fmla="*/ 3803199 h 4299085"/>
              <a:gd name="connsiteX26" fmla="*/ 3542668 w 3898347"/>
              <a:gd name="connsiteY26" fmla="*/ 3803283 h 4299085"/>
              <a:gd name="connsiteX27" fmla="*/ 3533033 w 3898347"/>
              <a:gd name="connsiteY27" fmla="*/ 3799071 h 4299085"/>
              <a:gd name="connsiteX28" fmla="*/ 3521726 w 3898347"/>
              <a:gd name="connsiteY28" fmla="*/ 3804691 h 4299085"/>
              <a:gd name="connsiteX29" fmla="*/ 3520080 w 3898347"/>
              <a:gd name="connsiteY29" fmla="*/ 3805210 h 4299085"/>
              <a:gd name="connsiteX30" fmla="*/ 3508491 w 3898347"/>
              <a:gd name="connsiteY30" fmla="*/ 3797398 h 4299085"/>
              <a:gd name="connsiteX31" fmla="*/ 3503787 w 3898347"/>
              <a:gd name="connsiteY31" fmla="*/ 3797787 h 4299085"/>
              <a:gd name="connsiteX32" fmla="*/ 3492165 w 3898347"/>
              <a:gd name="connsiteY32" fmla="*/ 3799887 h 4299085"/>
              <a:gd name="connsiteX33" fmla="*/ 3472233 w 3898347"/>
              <a:gd name="connsiteY33" fmla="*/ 3805682 h 4299085"/>
              <a:gd name="connsiteX34" fmla="*/ 3465921 w 3898347"/>
              <a:gd name="connsiteY34" fmla="*/ 3805814 h 4299085"/>
              <a:gd name="connsiteX35" fmla="*/ 3455541 w 3898347"/>
              <a:gd name="connsiteY35" fmla="*/ 3815505 h 4299085"/>
              <a:gd name="connsiteX36" fmla="*/ 3429027 w 3898347"/>
              <a:gd name="connsiteY36" fmla="*/ 3816906 h 4299085"/>
              <a:gd name="connsiteX37" fmla="*/ 3369507 w 3898347"/>
              <a:gd name="connsiteY37" fmla="*/ 3825563 h 4299085"/>
              <a:gd name="connsiteX38" fmla="*/ 3324491 w 3898347"/>
              <a:gd name="connsiteY38" fmla="*/ 3832006 h 4299085"/>
              <a:gd name="connsiteX39" fmla="*/ 3244235 w 3898347"/>
              <a:gd name="connsiteY39" fmla="*/ 3834376 h 4299085"/>
              <a:gd name="connsiteX40" fmla="*/ 3226507 w 3898347"/>
              <a:gd name="connsiteY40" fmla="*/ 3820131 h 4299085"/>
              <a:gd name="connsiteX41" fmla="*/ 3191688 w 3898347"/>
              <a:gd name="connsiteY41" fmla="*/ 3837359 h 4299085"/>
              <a:gd name="connsiteX42" fmla="*/ 3185553 w 3898347"/>
              <a:gd name="connsiteY42" fmla="*/ 3859030 h 4299085"/>
              <a:gd name="connsiteX43" fmla="*/ 3137926 w 3898347"/>
              <a:gd name="connsiteY43" fmla="*/ 3867782 h 4299085"/>
              <a:gd name="connsiteX44" fmla="*/ 3090188 w 3898347"/>
              <a:gd name="connsiteY44" fmla="*/ 3855036 h 4299085"/>
              <a:gd name="connsiteX45" fmla="*/ 3031422 w 3898347"/>
              <a:gd name="connsiteY45" fmla="*/ 3858298 h 4299085"/>
              <a:gd name="connsiteX46" fmla="*/ 2996288 w 3898347"/>
              <a:gd name="connsiteY46" fmla="*/ 3860020 h 4299085"/>
              <a:gd name="connsiteX47" fmla="*/ 2901661 w 3898347"/>
              <a:gd name="connsiteY47" fmla="*/ 3882243 h 4299085"/>
              <a:gd name="connsiteX48" fmla="*/ 2782141 w 3898347"/>
              <a:gd name="connsiteY48" fmla="*/ 3932983 h 4299085"/>
              <a:gd name="connsiteX49" fmla="*/ 2749597 w 3898347"/>
              <a:gd name="connsiteY49" fmla="*/ 3956746 h 4299085"/>
              <a:gd name="connsiteX50" fmla="*/ 2730493 w 3898347"/>
              <a:gd name="connsiteY50" fmla="*/ 3955236 h 4299085"/>
              <a:gd name="connsiteX51" fmla="*/ 2707507 w 3898347"/>
              <a:gd name="connsiteY51" fmla="*/ 3947771 h 4299085"/>
              <a:gd name="connsiteX52" fmla="*/ 2701937 w 3898347"/>
              <a:gd name="connsiteY52" fmla="*/ 3950565 h 4299085"/>
              <a:gd name="connsiteX53" fmla="*/ 2679435 w 3898347"/>
              <a:gd name="connsiteY53" fmla="*/ 3949768 h 4299085"/>
              <a:gd name="connsiteX54" fmla="*/ 2667352 w 3898347"/>
              <a:gd name="connsiteY54" fmla="*/ 3942821 h 4299085"/>
              <a:gd name="connsiteX55" fmla="*/ 2657096 w 3898347"/>
              <a:gd name="connsiteY55" fmla="*/ 3953571 h 4299085"/>
              <a:gd name="connsiteX56" fmla="*/ 2655161 w 3898347"/>
              <a:gd name="connsiteY56" fmla="*/ 3962216 h 4299085"/>
              <a:gd name="connsiteX57" fmla="*/ 2638604 w 3898347"/>
              <a:gd name="connsiteY57" fmla="*/ 3955936 h 4299085"/>
              <a:gd name="connsiteX58" fmla="*/ 2626185 w 3898347"/>
              <a:gd name="connsiteY58" fmla="*/ 3962937 h 4299085"/>
              <a:gd name="connsiteX59" fmla="*/ 2614077 w 3898347"/>
              <a:gd name="connsiteY59" fmla="*/ 3955576 h 4299085"/>
              <a:gd name="connsiteX60" fmla="*/ 2609403 w 3898347"/>
              <a:gd name="connsiteY60" fmla="*/ 3956215 h 4299085"/>
              <a:gd name="connsiteX61" fmla="*/ 2597896 w 3898347"/>
              <a:gd name="connsiteY61" fmla="*/ 3958939 h 4299085"/>
              <a:gd name="connsiteX62" fmla="*/ 2578251 w 3898347"/>
              <a:gd name="connsiteY62" fmla="*/ 3965812 h 4299085"/>
              <a:gd name="connsiteX63" fmla="*/ 2571961 w 3898347"/>
              <a:gd name="connsiteY63" fmla="*/ 3966278 h 4299085"/>
              <a:gd name="connsiteX64" fmla="*/ 2559399 w 3898347"/>
              <a:gd name="connsiteY64" fmla="*/ 3979193 h 4299085"/>
              <a:gd name="connsiteX65" fmla="*/ 2533560 w 3898347"/>
              <a:gd name="connsiteY65" fmla="*/ 3988160 h 4299085"/>
              <a:gd name="connsiteX66" fmla="*/ 2515299 w 3898347"/>
              <a:gd name="connsiteY66" fmla="*/ 4016867 h 4299085"/>
              <a:gd name="connsiteX67" fmla="*/ 2513423 w 3898347"/>
              <a:gd name="connsiteY67" fmla="*/ 4018759 h 4299085"/>
              <a:gd name="connsiteX68" fmla="*/ 2482991 w 3898347"/>
              <a:gd name="connsiteY68" fmla="*/ 4012935 h 4299085"/>
              <a:gd name="connsiteX69" fmla="*/ 2446940 w 3898347"/>
              <a:gd name="connsiteY69" fmla="*/ 4021172 h 4299085"/>
              <a:gd name="connsiteX70" fmla="*/ 2404883 w 3898347"/>
              <a:gd name="connsiteY70" fmla="*/ 4024808 h 4299085"/>
              <a:gd name="connsiteX71" fmla="*/ 2373894 w 3898347"/>
              <a:gd name="connsiteY71" fmla="*/ 4023827 h 4299085"/>
              <a:gd name="connsiteX72" fmla="*/ 2297080 w 3898347"/>
              <a:gd name="connsiteY72" fmla="*/ 4040841 h 4299085"/>
              <a:gd name="connsiteX73" fmla="*/ 2170615 w 3898347"/>
              <a:gd name="connsiteY73" fmla="*/ 4077196 h 4299085"/>
              <a:gd name="connsiteX74" fmla="*/ 2143580 w 3898347"/>
              <a:gd name="connsiteY74" fmla="*/ 4083102 h 4299085"/>
              <a:gd name="connsiteX75" fmla="*/ 2119893 w 3898347"/>
              <a:gd name="connsiteY75" fmla="*/ 4080874 h 4299085"/>
              <a:gd name="connsiteX76" fmla="*/ 2114008 w 3898347"/>
              <a:gd name="connsiteY76" fmla="*/ 4073996 h 4299085"/>
              <a:gd name="connsiteX77" fmla="*/ 2099067 w 3898347"/>
              <a:gd name="connsiteY77" fmla="*/ 4076068 h 4299085"/>
              <a:gd name="connsiteX78" fmla="*/ 2095000 w 3898347"/>
              <a:gd name="connsiteY78" fmla="*/ 4075096 h 4299085"/>
              <a:gd name="connsiteX79" fmla="*/ 2071767 w 3898347"/>
              <a:gd name="connsiteY79" fmla="*/ 4071044 h 4299085"/>
              <a:gd name="connsiteX80" fmla="*/ 2024486 w 3898347"/>
              <a:gd name="connsiteY80" fmla="*/ 4100276 h 4299085"/>
              <a:gd name="connsiteX81" fmla="*/ 1964411 w 3898347"/>
              <a:gd name="connsiteY81" fmla="*/ 4105069 h 4299085"/>
              <a:gd name="connsiteX82" fmla="*/ 1739945 w 3898347"/>
              <a:gd name="connsiteY82" fmla="*/ 4171795 h 4299085"/>
              <a:gd name="connsiteX83" fmla="*/ 1610556 w 3898347"/>
              <a:gd name="connsiteY83" fmla="*/ 4167701 h 4299085"/>
              <a:gd name="connsiteX84" fmla="*/ 1553623 w 3898347"/>
              <a:gd name="connsiteY84" fmla="*/ 4236045 h 4299085"/>
              <a:gd name="connsiteX85" fmla="*/ 1548640 w 3898347"/>
              <a:gd name="connsiteY85" fmla="*/ 4238297 h 4299085"/>
              <a:gd name="connsiteX86" fmla="*/ 1530136 w 3898347"/>
              <a:gd name="connsiteY86" fmla="*/ 4227121 h 4299085"/>
              <a:gd name="connsiteX87" fmla="*/ 1508787 w 3898347"/>
              <a:gd name="connsiteY87" fmla="*/ 4234213 h 4299085"/>
              <a:gd name="connsiteX88" fmla="*/ 1488914 w 3898347"/>
              <a:gd name="connsiteY88" fmla="*/ 4241772 h 4299085"/>
              <a:gd name="connsiteX89" fmla="*/ 1488999 w 3898347"/>
              <a:gd name="connsiteY89" fmla="*/ 4251186 h 4299085"/>
              <a:gd name="connsiteX90" fmla="*/ 1475364 w 3898347"/>
              <a:gd name="connsiteY90" fmla="*/ 4248364 h 4299085"/>
              <a:gd name="connsiteX91" fmla="*/ 1457275 w 3898347"/>
              <a:gd name="connsiteY91" fmla="*/ 4252863 h 4299085"/>
              <a:gd name="connsiteX92" fmla="*/ 1448085 w 3898347"/>
              <a:gd name="connsiteY92" fmla="*/ 4248391 h 4299085"/>
              <a:gd name="connsiteX93" fmla="*/ 1315306 w 3898347"/>
              <a:gd name="connsiteY93" fmla="*/ 4237004 h 4299085"/>
              <a:gd name="connsiteX94" fmla="*/ 1272434 w 3898347"/>
              <a:gd name="connsiteY94" fmla="*/ 4244958 h 4299085"/>
              <a:gd name="connsiteX95" fmla="*/ 1231567 w 3898347"/>
              <a:gd name="connsiteY95" fmla="*/ 4219356 h 4299085"/>
              <a:gd name="connsiteX96" fmla="*/ 1216643 w 3898347"/>
              <a:gd name="connsiteY96" fmla="*/ 4229828 h 4299085"/>
              <a:gd name="connsiteX97" fmla="*/ 1214101 w 3898347"/>
              <a:gd name="connsiteY97" fmla="*/ 4231991 h 4299085"/>
              <a:gd name="connsiteX98" fmla="*/ 1203193 w 3898347"/>
              <a:gd name="connsiteY98" fmla="*/ 4232867 h 4299085"/>
              <a:gd name="connsiteX99" fmla="*/ 1201049 w 3898347"/>
              <a:gd name="connsiteY99" fmla="*/ 4242842 h 4299085"/>
              <a:gd name="connsiteX100" fmla="*/ 1185298 w 3898347"/>
              <a:gd name="connsiteY100" fmla="*/ 4251133 h 4299085"/>
              <a:gd name="connsiteX101" fmla="*/ 1164955 w 3898347"/>
              <a:gd name="connsiteY101" fmla="*/ 4250027 h 4299085"/>
              <a:gd name="connsiteX102" fmla="*/ 1067357 w 3898347"/>
              <a:gd name="connsiteY102" fmla="*/ 4233908 h 4299085"/>
              <a:gd name="connsiteX103" fmla="*/ 1009492 w 3898347"/>
              <a:gd name="connsiteY103" fmla="*/ 4230455 h 4299085"/>
              <a:gd name="connsiteX104" fmla="*/ 988345 w 3898347"/>
              <a:gd name="connsiteY104" fmla="*/ 4238880 h 4299085"/>
              <a:gd name="connsiteX105" fmla="*/ 958251 w 3898347"/>
              <a:gd name="connsiteY105" fmla="*/ 4244100 h 4299085"/>
              <a:gd name="connsiteX106" fmla="*/ 905785 w 3898347"/>
              <a:gd name="connsiteY106" fmla="*/ 4260845 h 4299085"/>
              <a:gd name="connsiteX107" fmla="*/ 834176 w 3898347"/>
              <a:gd name="connsiteY107" fmla="*/ 4270241 h 4299085"/>
              <a:gd name="connsiteX108" fmla="*/ 778474 w 3898347"/>
              <a:gd name="connsiteY108" fmla="*/ 4235526 h 4299085"/>
              <a:gd name="connsiteX109" fmla="*/ 774418 w 3898347"/>
              <a:gd name="connsiteY109" fmla="*/ 4242583 h 4299085"/>
              <a:gd name="connsiteX110" fmla="*/ 737705 w 3898347"/>
              <a:gd name="connsiteY110" fmla="*/ 4238891 h 4299085"/>
              <a:gd name="connsiteX111" fmla="*/ 605027 w 3898347"/>
              <a:gd name="connsiteY111" fmla="*/ 4175863 h 4299085"/>
              <a:gd name="connsiteX112" fmla="*/ 533391 w 3898347"/>
              <a:gd name="connsiteY112" fmla="*/ 4170035 h 4299085"/>
              <a:gd name="connsiteX113" fmla="*/ 508621 w 3898347"/>
              <a:gd name="connsiteY113" fmla="*/ 4176044 h 4299085"/>
              <a:gd name="connsiteX114" fmla="*/ 467082 w 3898347"/>
              <a:gd name="connsiteY114" fmla="*/ 4185616 h 4299085"/>
              <a:gd name="connsiteX115" fmla="*/ 437646 w 3898347"/>
              <a:gd name="connsiteY115" fmla="*/ 4212658 h 4299085"/>
              <a:gd name="connsiteX116" fmla="*/ 402271 w 3898347"/>
              <a:gd name="connsiteY116" fmla="*/ 4212774 h 4299085"/>
              <a:gd name="connsiteX117" fmla="*/ 391968 w 3898347"/>
              <a:gd name="connsiteY117" fmla="*/ 4187073 h 4299085"/>
              <a:gd name="connsiteX118" fmla="*/ 354806 w 3898347"/>
              <a:gd name="connsiteY118" fmla="*/ 4195545 h 4299085"/>
              <a:gd name="connsiteX119" fmla="*/ 298662 w 3898347"/>
              <a:gd name="connsiteY119" fmla="*/ 4211227 h 4299085"/>
              <a:gd name="connsiteX120" fmla="*/ 265740 w 3898347"/>
              <a:gd name="connsiteY120" fmla="*/ 4213623 h 4299085"/>
              <a:gd name="connsiteX121" fmla="*/ 176403 w 3898347"/>
              <a:gd name="connsiteY121" fmla="*/ 4227393 h 4299085"/>
              <a:gd name="connsiteX122" fmla="*/ 87367 w 3898347"/>
              <a:gd name="connsiteY122" fmla="*/ 4246680 h 4299085"/>
              <a:gd name="connsiteX123" fmla="*/ 37148 w 3898347"/>
              <a:gd name="connsiteY123" fmla="*/ 4289154 h 4299085"/>
              <a:gd name="connsiteX124" fmla="*/ 5850 w 3898347"/>
              <a:gd name="connsiteY124" fmla="*/ 4296945 h 4299085"/>
              <a:gd name="connsiteX125" fmla="*/ 0 w 3898347"/>
              <a:gd name="connsiteY125" fmla="*/ 4299085 h 4299085"/>
              <a:gd name="connsiteX126" fmla="*/ 0 w 3898347"/>
              <a:gd name="connsiteY126" fmla="*/ 15850 h 4299085"/>
              <a:gd name="connsiteX0" fmla="*/ 3898347 w 3898347"/>
              <a:gd name="connsiteY0" fmla="*/ 0 h 4299085"/>
              <a:gd name="connsiteX1" fmla="*/ 3898347 w 3898347"/>
              <a:gd name="connsiteY1" fmla="*/ 3834445 h 4299085"/>
              <a:gd name="connsiteX2" fmla="*/ 3892314 w 3898347"/>
              <a:gd name="connsiteY2" fmla="*/ 3832951 h 4299085"/>
              <a:gd name="connsiteX3" fmla="*/ 3851953 w 3898347"/>
              <a:gd name="connsiteY3" fmla="*/ 3802983 h 4299085"/>
              <a:gd name="connsiteX4" fmla="*/ 3836418 w 3898347"/>
              <a:gd name="connsiteY4" fmla="*/ 3811513 h 4299085"/>
              <a:gd name="connsiteX5" fmla="*/ 3833758 w 3898347"/>
              <a:gd name="connsiteY5" fmla="*/ 3813341 h 4299085"/>
              <a:gd name="connsiteX6" fmla="*/ 3822673 w 3898347"/>
              <a:gd name="connsiteY6" fmla="*/ 3812913 h 4299085"/>
              <a:gd name="connsiteX7" fmla="*/ 3820104 w 3898347"/>
              <a:gd name="connsiteY7" fmla="*/ 3822466 h 4299085"/>
              <a:gd name="connsiteX8" fmla="*/ 3803816 w 3898347"/>
              <a:gd name="connsiteY8" fmla="*/ 3828757 h 4299085"/>
              <a:gd name="connsiteX9" fmla="*/ 3783259 w 3898347"/>
              <a:gd name="connsiteY9" fmla="*/ 3825276 h 4299085"/>
              <a:gd name="connsiteX10" fmla="*/ 3729936 w 3898347"/>
              <a:gd name="connsiteY10" fmla="*/ 3815386 h 4299085"/>
              <a:gd name="connsiteX11" fmla="*/ 3726018 w 3898347"/>
              <a:gd name="connsiteY11" fmla="*/ 3815100 h 4299085"/>
              <a:gd name="connsiteX12" fmla="*/ 3725413 w 3898347"/>
              <a:gd name="connsiteY12" fmla="*/ 3814615 h 4299085"/>
              <a:gd name="connsiteX13" fmla="*/ 3713801 w 3898347"/>
              <a:gd name="connsiteY13" fmla="*/ 3811018 h 4299085"/>
              <a:gd name="connsiteX14" fmla="*/ 3709087 w 3898347"/>
              <a:gd name="connsiteY14" fmla="*/ 3813195 h 4299085"/>
              <a:gd name="connsiteX15" fmla="*/ 3698038 w 3898347"/>
              <a:gd name="connsiteY15" fmla="*/ 3806182 h 4299085"/>
              <a:gd name="connsiteX16" fmla="*/ 3662227 w 3898347"/>
              <a:gd name="connsiteY16" fmla="*/ 3807761 h 4299085"/>
              <a:gd name="connsiteX17" fmla="*/ 3659872 w 3898347"/>
              <a:gd name="connsiteY17" fmla="*/ 3805524 h 4299085"/>
              <a:gd name="connsiteX18" fmla="*/ 3643454 w 3898347"/>
              <a:gd name="connsiteY18" fmla="*/ 3794831 h 4299085"/>
              <a:gd name="connsiteX19" fmla="*/ 3624789 w 3898347"/>
              <a:gd name="connsiteY19" fmla="*/ 3803185 h 4299085"/>
              <a:gd name="connsiteX20" fmla="*/ 3602327 w 3898347"/>
              <a:gd name="connsiteY20" fmla="*/ 3794616 h 4299085"/>
              <a:gd name="connsiteX21" fmla="*/ 3596645 w 3898347"/>
              <a:gd name="connsiteY21" fmla="*/ 3797108 h 4299085"/>
              <a:gd name="connsiteX22" fmla="*/ 3574144 w 3898347"/>
              <a:gd name="connsiteY22" fmla="*/ 3795108 h 4299085"/>
              <a:gd name="connsiteX23" fmla="*/ 3562310 w 3898347"/>
              <a:gd name="connsiteY23" fmla="*/ 3787534 h 4299085"/>
              <a:gd name="connsiteX24" fmla="*/ 3551635 w 3898347"/>
              <a:gd name="connsiteY24" fmla="*/ 3797705 h 4299085"/>
              <a:gd name="connsiteX25" fmla="*/ 3550175 w 3898347"/>
              <a:gd name="connsiteY25" fmla="*/ 3803199 h 4299085"/>
              <a:gd name="connsiteX26" fmla="*/ 3542668 w 3898347"/>
              <a:gd name="connsiteY26" fmla="*/ 3803283 h 4299085"/>
              <a:gd name="connsiteX27" fmla="*/ 3533033 w 3898347"/>
              <a:gd name="connsiteY27" fmla="*/ 3799071 h 4299085"/>
              <a:gd name="connsiteX28" fmla="*/ 3521726 w 3898347"/>
              <a:gd name="connsiteY28" fmla="*/ 3804691 h 4299085"/>
              <a:gd name="connsiteX29" fmla="*/ 3520080 w 3898347"/>
              <a:gd name="connsiteY29" fmla="*/ 3805210 h 4299085"/>
              <a:gd name="connsiteX30" fmla="*/ 3508491 w 3898347"/>
              <a:gd name="connsiteY30" fmla="*/ 3797398 h 4299085"/>
              <a:gd name="connsiteX31" fmla="*/ 3503787 w 3898347"/>
              <a:gd name="connsiteY31" fmla="*/ 3797787 h 4299085"/>
              <a:gd name="connsiteX32" fmla="*/ 3492165 w 3898347"/>
              <a:gd name="connsiteY32" fmla="*/ 3799887 h 4299085"/>
              <a:gd name="connsiteX33" fmla="*/ 3472233 w 3898347"/>
              <a:gd name="connsiteY33" fmla="*/ 3805682 h 4299085"/>
              <a:gd name="connsiteX34" fmla="*/ 3465921 w 3898347"/>
              <a:gd name="connsiteY34" fmla="*/ 3805814 h 4299085"/>
              <a:gd name="connsiteX35" fmla="*/ 3455541 w 3898347"/>
              <a:gd name="connsiteY35" fmla="*/ 3815505 h 4299085"/>
              <a:gd name="connsiteX36" fmla="*/ 3429027 w 3898347"/>
              <a:gd name="connsiteY36" fmla="*/ 3816906 h 4299085"/>
              <a:gd name="connsiteX37" fmla="*/ 3369507 w 3898347"/>
              <a:gd name="connsiteY37" fmla="*/ 3825563 h 4299085"/>
              <a:gd name="connsiteX38" fmla="*/ 3324491 w 3898347"/>
              <a:gd name="connsiteY38" fmla="*/ 3832006 h 4299085"/>
              <a:gd name="connsiteX39" fmla="*/ 3244235 w 3898347"/>
              <a:gd name="connsiteY39" fmla="*/ 3834376 h 4299085"/>
              <a:gd name="connsiteX40" fmla="*/ 3226507 w 3898347"/>
              <a:gd name="connsiteY40" fmla="*/ 3820131 h 4299085"/>
              <a:gd name="connsiteX41" fmla="*/ 3191688 w 3898347"/>
              <a:gd name="connsiteY41" fmla="*/ 3837359 h 4299085"/>
              <a:gd name="connsiteX42" fmla="*/ 3185553 w 3898347"/>
              <a:gd name="connsiteY42" fmla="*/ 3859030 h 4299085"/>
              <a:gd name="connsiteX43" fmla="*/ 3137926 w 3898347"/>
              <a:gd name="connsiteY43" fmla="*/ 3867782 h 4299085"/>
              <a:gd name="connsiteX44" fmla="*/ 3090188 w 3898347"/>
              <a:gd name="connsiteY44" fmla="*/ 3855036 h 4299085"/>
              <a:gd name="connsiteX45" fmla="*/ 3031422 w 3898347"/>
              <a:gd name="connsiteY45" fmla="*/ 3858298 h 4299085"/>
              <a:gd name="connsiteX46" fmla="*/ 2996288 w 3898347"/>
              <a:gd name="connsiteY46" fmla="*/ 3860020 h 4299085"/>
              <a:gd name="connsiteX47" fmla="*/ 2901661 w 3898347"/>
              <a:gd name="connsiteY47" fmla="*/ 3882243 h 4299085"/>
              <a:gd name="connsiteX48" fmla="*/ 2782141 w 3898347"/>
              <a:gd name="connsiteY48" fmla="*/ 3932983 h 4299085"/>
              <a:gd name="connsiteX49" fmla="*/ 2749597 w 3898347"/>
              <a:gd name="connsiteY49" fmla="*/ 3956746 h 4299085"/>
              <a:gd name="connsiteX50" fmla="*/ 2730493 w 3898347"/>
              <a:gd name="connsiteY50" fmla="*/ 3955236 h 4299085"/>
              <a:gd name="connsiteX51" fmla="*/ 2707507 w 3898347"/>
              <a:gd name="connsiteY51" fmla="*/ 3947771 h 4299085"/>
              <a:gd name="connsiteX52" fmla="*/ 2701937 w 3898347"/>
              <a:gd name="connsiteY52" fmla="*/ 3950565 h 4299085"/>
              <a:gd name="connsiteX53" fmla="*/ 2679435 w 3898347"/>
              <a:gd name="connsiteY53" fmla="*/ 3949768 h 4299085"/>
              <a:gd name="connsiteX54" fmla="*/ 2667352 w 3898347"/>
              <a:gd name="connsiteY54" fmla="*/ 3942821 h 4299085"/>
              <a:gd name="connsiteX55" fmla="*/ 2657096 w 3898347"/>
              <a:gd name="connsiteY55" fmla="*/ 3953571 h 4299085"/>
              <a:gd name="connsiteX56" fmla="*/ 2655161 w 3898347"/>
              <a:gd name="connsiteY56" fmla="*/ 3962216 h 4299085"/>
              <a:gd name="connsiteX57" fmla="*/ 2638604 w 3898347"/>
              <a:gd name="connsiteY57" fmla="*/ 3955936 h 4299085"/>
              <a:gd name="connsiteX58" fmla="*/ 2626185 w 3898347"/>
              <a:gd name="connsiteY58" fmla="*/ 3962937 h 4299085"/>
              <a:gd name="connsiteX59" fmla="*/ 2614077 w 3898347"/>
              <a:gd name="connsiteY59" fmla="*/ 3955576 h 4299085"/>
              <a:gd name="connsiteX60" fmla="*/ 2609403 w 3898347"/>
              <a:gd name="connsiteY60" fmla="*/ 3956215 h 4299085"/>
              <a:gd name="connsiteX61" fmla="*/ 2597896 w 3898347"/>
              <a:gd name="connsiteY61" fmla="*/ 3958939 h 4299085"/>
              <a:gd name="connsiteX62" fmla="*/ 2578251 w 3898347"/>
              <a:gd name="connsiteY62" fmla="*/ 3965812 h 4299085"/>
              <a:gd name="connsiteX63" fmla="*/ 2571961 w 3898347"/>
              <a:gd name="connsiteY63" fmla="*/ 3966278 h 4299085"/>
              <a:gd name="connsiteX64" fmla="*/ 2559399 w 3898347"/>
              <a:gd name="connsiteY64" fmla="*/ 3979193 h 4299085"/>
              <a:gd name="connsiteX65" fmla="*/ 2533560 w 3898347"/>
              <a:gd name="connsiteY65" fmla="*/ 3988160 h 4299085"/>
              <a:gd name="connsiteX66" fmla="*/ 2515299 w 3898347"/>
              <a:gd name="connsiteY66" fmla="*/ 4016867 h 4299085"/>
              <a:gd name="connsiteX67" fmla="*/ 2513423 w 3898347"/>
              <a:gd name="connsiteY67" fmla="*/ 4018759 h 4299085"/>
              <a:gd name="connsiteX68" fmla="*/ 2482991 w 3898347"/>
              <a:gd name="connsiteY68" fmla="*/ 4012935 h 4299085"/>
              <a:gd name="connsiteX69" fmla="*/ 2446940 w 3898347"/>
              <a:gd name="connsiteY69" fmla="*/ 4021172 h 4299085"/>
              <a:gd name="connsiteX70" fmla="*/ 2404883 w 3898347"/>
              <a:gd name="connsiteY70" fmla="*/ 4024808 h 4299085"/>
              <a:gd name="connsiteX71" fmla="*/ 2373894 w 3898347"/>
              <a:gd name="connsiteY71" fmla="*/ 4023827 h 4299085"/>
              <a:gd name="connsiteX72" fmla="*/ 2297080 w 3898347"/>
              <a:gd name="connsiteY72" fmla="*/ 4040841 h 4299085"/>
              <a:gd name="connsiteX73" fmla="*/ 2170615 w 3898347"/>
              <a:gd name="connsiteY73" fmla="*/ 4077196 h 4299085"/>
              <a:gd name="connsiteX74" fmla="*/ 2143580 w 3898347"/>
              <a:gd name="connsiteY74" fmla="*/ 4083102 h 4299085"/>
              <a:gd name="connsiteX75" fmla="*/ 2119893 w 3898347"/>
              <a:gd name="connsiteY75" fmla="*/ 4080874 h 4299085"/>
              <a:gd name="connsiteX76" fmla="*/ 2114008 w 3898347"/>
              <a:gd name="connsiteY76" fmla="*/ 4073996 h 4299085"/>
              <a:gd name="connsiteX77" fmla="*/ 2099067 w 3898347"/>
              <a:gd name="connsiteY77" fmla="*/ 4076068 h 4299085"/>
              <a:gd name="connsiteX78" fmla="*/ 2095000 w 3898347"/>
              <a:gd name="connsiteY78" fmla="*/ 4075096 h 4299085"/>
              <a:gd name="connsiteX79" fmla="*/ 2071767 w 3898347"/>
              <a:gd name="connsiteY79" fmla="*/ 4071044 h 4299085"/>
              <a:gd name="connsiteX80" fmla="*/ 2024486 w 3898347"/>
              <a:gd name="connsiteY80" fmla="*/ 4100276 h 4299085"/>
              <a:gd name="connsiteX81" fmla="*/ 1964411 w 3898347"/>
              <a:gd name="connsiteY81" fmla="*/ 4105069 h 4299085"/>
              <a:gd name="connsiteX82" fmla="*/ 1739945 w 3898347"/>
              <a:gd name="connsiteY82" fmla="*/ 4171795 h 4299085"/>
              <a:gd name="connsiteX83" fmla="*/ 1610556 w 3898347"/>
              <a:gd name="connsiteY83" fmla="*/ 4167701 h 4299085"/>
              <a:gd name="connsiteX84" fmla="*/ 1553623 w 3898347"/>
              <a:gd name="connsiteY84" fmla="*/ 4236045 h 4299085"/>
              <a:gd name="connsiteX85" fmla="*/ 1548640 w 3898347"/>
              <a:gd name="connsiteY85" fmla="*/ 4238297 h 4299085"/>
              <a:gd name="connsiteX86" fmla="*/ 1530136 w 3898347"/>
              <a:gd name="connsiteY86" fmla="*/ 4227121 h 4299085"/>
              <a:gd name="connsiteX87" fmla="*/ 1508787 w 3898347"/>
              <a:gd name="connsiteY87" fmla="*/ 4234213 h 4299085"/>
              <a:gd name="connsiteX88" fmla="*/ 1488914 w 3898347"/>
              <a:gd name="connsiteY88" fmla="*/ 4241772 h 4299085"/>
              <a:gd name="connsiteX89" fmla="*/ 1488999 w 3898347"/>
              <a:gd name="connsiteY89" fmla="*/ 4251186 h 4299085"/>
              <a:gd name="connsiteX90" fmla="*/ 1475364 w 3898347"/>
              <a:gd name="connsiteY90" fmla="*/ 4248364 h 4299085"/>
              <a:gd name="connsiteX91" fmla="*/ 1457275 w 3898347"/>
              <a:gd name="connsiteY91" fmla="*/ 4252863 h 4299085"/>
              <a:gd name="connsiteX92" fmla="*/ 1448085 w 3898347"/>
              <a:gd name="connsiteY92" fmla="*/ 4248391 h 4299085"/>
              <a:gd name="connsiteX93" fmla="*/ 1315306 w 3898347"/>
              <a:gd name="connsiteY93" fmla="*/ 4237004 h 4299085"/>
              <a:gd name="connsiteX94" fmla="*/ 1272434 w 3898347"/>
              <a:gd name="connsiteY94" fmla="*/ 4244958 h 4299085"/>
              <a:gd name="connsiteX95" fmla="*/ 1231567 w 3898347"/>
              <a:gd name="connsiteY95" fmla="*/ 4219356 h 4299085"/>
              <a:gd name="connsiteX96" fmla="*/ 1216643 w 3898347"/>
              <a:gd name="connsiteY96" fmla="*/ 4229828 h 4299085"/>
              <a:gd name="connsiteX97" fmla="*/ 1214101 w 3898347"/>
              <a:gd name="connsiteY97" fmla="*/ 4231991 h 4299085"/>
              <a:gd name="connsiteX98" fmla="*/ 1203193 w 3898347"/>
              <a:gd name="connsiteY98" fmla="*/ 4232867 h 4299085"/>
              <a:gd name="connsiteX99" fmla="*/ 1201049 w 3898347"/>
              <a:gd name="connsiteY99" fmla="*/ 4242842 h 4299085"/>
              <a:gd name="connsiteX100" fmla="*/ 1185298 w 3898347"/>
              <a:gd name="connsiteY100" fmla="*/ 4251133 h 4299085"/>
              <a:gd name="connsiteX101" fmla="*/ 1164955 w 3898347"/>
              <a:gd name="connsiteY101" fmla="*/ 4250027 h 4299085"/>
              <a:gd name="connsiteX102" fmla="*/ 1067357 w 3898347"/>
              <a:gd name="connsiteY102" fmla="*/ 4233908 h 4299085"/>
              <a:gd name="connsiteX103" fmla="*/ 1009492 w 3898347"/>
              <a:gd name="connsiteY103" fmla="*/ 4230455 h 4299085"/>
              <a:gd name="connsiteX104" fmla="*/ 988345 w 3898347"/>
              <a:gd name="connsiteY104" fmla="*/ 4238880 h 4299085"/>
              <a:gd name="connsiteX105" fmla="*/ 958251 w 3898347"/>
              <a:gd name="connsiteY105" fmla="*/ 4244100 h 4299085"/>
              <a:gd name="connsiteX106" fmla="*/ 905785 w 3898347"/>
              <a:gd name="connsiteY106" fmla="*/ 4260845 h 4299085"/>
              <a:gd name="connsiteX107" fmla="*/ 834176 w 3898347"/>
              <a:gd name="connsiteY107" fmla="*/ 4270241 h 4299085"/>
              <a:gd name="connsiteX108" fmla="*/ 778474 w 3898347"/>
              <a:gd name="connsiteY108" fmla="*/ 4235526 h 4299085"/>
              <a:gd name="connsiteX109" fmla="*/ 774418 w 3898347"/>
              <a:gd name="connsiteY109" fmla="*/ 4242583 h 4299085"/>
              <a:gd name="connsiteX110" fmla="*/ 737705 w 3898347"/>
              <a:gd name="connsiteY110" fmla="*/ 4238891 h 4299085"/>
              <a:gd name="connsiteX111" fmla="*/ 605027 w 3898347"/>
              <a:gd name="connsiteY111" fmla="*/ 4175863 h 4299085"/>
              <a:gd name="connsiteX112" fmla="*/ 533391 w 3898347"/>
              <a:gd name="connsiteY112" fmla="*/ 4170035 h 4299085"/>
              <a:gd name="connsiteX113" fmla="*/ 508621 w 3898347"/>
              <a:gd name="connsiteY113" fmla="*/ 4176044 h 4299085"/>
              <a:gd name="connsiteX114" fmla="*/ 467082 w 3898347"/>
              <a:gd name="connsiteY114" fmla="*/ 4185616 h 4299085"/>
              <a:gd name="connsiteX115" fmla="*/ 437646 w 3898347"/>
              <a:gd name="connsiteY115" fmla="*/ 4212658 h 4299085"/>
              <a:gd name="connsiteX116" fmla="*/ 402271 w 3898347"/>
              <a:gd name="connsiteY116" fmla="*/ 4212774 h 4299085"/>
              <a:gd name="connsiteX117" fmla="*/ 391968 w 3898347"/>
              <a:gd name="connsiteY117" fmla="*/ 4187073 h 4299085"/>
              <a:gd name="connsiteX118" fmla="*/ 354806 w 3898347"/>
              <a:gd name="connsiteY118" fmla="*/ 4195545 h 4299085"/>
              <a:gd name="connsiteX119" fmla="*/ 298662 w 3898347"/>
              <a:gd name="connsiteY119" fmla="*/ 4211227 h 4299085"/>
              <a:gd name="connsiteX120" fmla="*/ 265740 w 3898347"/>
              <a:gd name="connsiteY120" fmla="*/ 4213623 h 4299085"/>
              <a:gd name="connsiteX121" fmla="*/ 176403 w 3898347"/>
              <a:gd name="connsiteY121" fmla="*/ 4227393 h 4299085"/>
              <a:gd name="connsiteX122" fmla="*/ 37148 w 3898347"/>
              <a:gd name="connsiteY122" fmla="*/ 4289154 h 4299085"/>
              <a:gd name="connsiteX123" fmla="*/ 5850 w 3898347"/>
              <a:gd name="connsiteY123" fmla="*/ 4296945 h 4299085"/>
              <a:gd name="connsiteX124" fmla="*/ 0 w 3898347"/>
              <a:gd name="connsiteY124" fmla="*/ 4299085 h 4299085"/>
              <a:gd name="connsiteX125" fmla="*/ 0 w 3898347"/>
              <a:gd name="connsiteY125" fmla="*/ 15850 h 4299085"/>
              <a:gd name="connsiteX126" fmla="*/ 3898347 w 3898347"/>
              <a:gd name="connsiteY126" fmla="*/ 0 h 4299085"/>
              <a:gd name="connsiteX0" fmla="*/ 3898347 w 3898347"/>
              <a:gd name="connsiteY0" fmla="*/ 0 h 4296945"/>
              <a:gd name="connsiteX1" fmla="*/ 3898347 w 3898347"/>
              <a:gd name="connsiteY1" fmla="*/ 3834445 h 4296945"/>
              <a:gd name="connsiteX2" fmla="*/ 3892314 w 3898347"/>
              <a:gd name="connsiteY2" fmla="*/ 3832951 h 4296945"/>
              <a:gd name="connsiteX3" fmla="*/ 3851953 w 3898347"/>
              <a:gd name="connsiteY3" fmla="*/ 3802983 h 4296945"/>
              <a:gd name="connsiteX4" fmla="*/ 3836418 w 3898347"/>
              <a:gd name="connsiteY4" fmla="*/ 3811513 h 4296945"/>
              <a:gd name="connsiteX5" fmla="*/ 3833758 w 3898347"/>
              <a:gd name="connsiteY5" fmla="*/ 3813341 h 4296945"/>
              <a:gd name="connsiteX6" fmla="*/ 3822673 w 3898347"/>
              <a:gd name="connsiteY6" fmla="*/ 3812913 h 4296945"/>
              <a:gd name="connsiteX7" fmla="*/ 3820104 w 3898347"/>
              <a:gd name="connsiteY7" fmla="*/ 3822466 h 4296945"/>
              <a:gd name="connsiteX8" fmla="*/ 3803816 w 3898347"/>
              <a:gd name="connsiteY8" fmla="*/ 3828757 h 4296945"/>
              <a:gd name="connsiteX9" fmla="*/ 3783259 w 3898347"/>
              <a:gd name="connsiteY9" fmla="*/ 3825276 h 4296945"/>
              <a:gd name="connsiteX10" fmla="*/ 3729936 w 3898347"/>
              <a:gd name="connsiteY10" fmla="*/ 3815386 h 4296945"/>
              <a:gd name="connsiteX11" fmla="*/ 3726018 w 3898347"/>
              <a:gd name="connsiteY11" fmla="*/ 3815100 h 4296945"/>
              <a:gd name="connsiteX12" fmla="*/ 3725413 w 3898347"/>
              <a:gd name="connsiteY12" fmla="*/ 3814615 h 4296945"/>
              <a:gd name="connsiteX13" fmla="*/ 3713801 w 3898347"/>
              <a:gd name="connsiteY13" fmla="*/ 3811018 h 4296945"/>
              <a:gd name="connsiteX14" fmla="*/ 3709087 w 3898347"/>
              <a:gd name="connsiteY14" fmla="*/ 3813195 h 4296945"/>
              <a:gd name="connsiteX15" fmla="*/ 3698038 w 3898347"/>
              <a:gd name="connsiteY15" fmla="*/ 3806182 h 4296945"/>
              <a:gd name="connsiteX16" fmla="*/ 3662227 w 3898347"/>
              <a:gd name="connsiteY16" fmla="*/ 3807761 h 4296945"/>
              <a:gd name="connsiteX17" fmla="*/ 3659872 w 3898347"/>
              <a:gd name="connsiteY17" fmla="*/ 3805524 h 4296945"/>
              <a:gd name="connsiteX18" fmla="*/ 3643454 w 3898347"/>
              <a:gd name="connsiteY18" fmla="*/ 3794831 h 4296945"/>
              <a:gd name="connsiteX19" fmla="*/ 3624789 w 3898347"/>
              <a:gd name="connsiteY19" fmla="*/ 3803185 h 4296945"/>
              <a:gd name="connsiteX20" fmla="*/ 3602327 w 3898347"/>
              <a:gd name="connsiteY20" fmla="*/ 3794616 h 4296945"/>
              <a:gd name="connsiteX21" fmla="*/ 3596645 w 3898347"/>
              <a:gd name="connsiteY21" fmla="*/ 3797108 h 4296945"/>
              <a:gd name="connsiteX22" fmla="*/ 3574144 w 3898347"/>
              <a:gd name="connsiteY22" fmla="*/ 3795108 h 4296945"/>
              <a:gd name="connsiteX23" fmla="*/ 3562310 w 3898347"/>
              <a:gd name="connsiteY23" fmla="*/ 3787534 h 4296945"/>
              <a:gd name="connsiteX24" fmla="*/ 3551635 w 3898347"/>
              <a:gd name="connsiteY24" fmla="*/ 3797705 h 4296945"/>
              <a:gd name="connsiteX25" fmla="*/ 3550175 w 3898347"/>
              <a:gd name="connsiteY25" fmla="*/ 3803199 h 4296945"/>
              <a:gd name="connsiteX26" fmla="*/ 3542668 w 3898347"/>
              <a:gd name="connsiteY26" fmla="*/ 3803283 h 4296945"/>
              <a:gd name="connsiteX27" fmla="*/ 3533033 w 3898347"/>
              <a:gd name="connsiteY27" fmla="*/ 3799071 h 4296945"/>
              <a:gd name="connsiteX28" fmla="*/ 3521726 w 3898347"/>
              <a:gd name="connsiteY28" fmla="*/ 3804691 h 4296945"/>
              <a:gd name="connsiteX29" fmla="*/ 3520080 w 3898347"/>
              <a:gd name="connsiteY29" fmla="*/ 3805210 h 4296945"/>
              <a:gd name="connsiteX30" fmla="*/ 3508491 w 3898347"/>
              <a:gd name="connsiteY30" fmla="*/ 3797398 h 4296945"/>
              <a:gd name="connsiteX31" fmla="*/ 3503787 w 3898347"/>
              <a:gd name="connsiteY31" fmla="*/ 3797787 h 4296945"/>
              <a:gd name="connsiteX32" fmla="*/ 3492165 w 3898347"/>
              <a:gd name="connsiteY32" fmla="*/ 3799887 h 4296945"/>
              <a:gd name="connsiteX33" fmla="*/ 3472233 w 3898347"/>
              <a:gd name="connsiteY33" fmla="*/ 3805682 h 4296945"/>
              <a:gd name="connsiteX34" fmla="*/ 3465921 w 3898347"/>
              <a:gd name="connsiteY34" fmla="*/ 3805814 h 4296945"/>
              <a:gd name="connsiteX35" fmla="*/ 3455541 w 3898347"/>
              <a:gd name="connsiteY35" fmla="*/ 3815505 h 4296945"/>
              <a:gd name="connsiteX36" fmla="*/ 3429027 w 3898347"/>
              <a:gd name="connsiteY36" fmla="*/ 3816906 h 4296945"/>
              <a:gd name="connsiteX37" fmla="*/ 3369507 w 3898347"/>
              <a:gd name="connsiteY37" fmla="*/ 3825563 h 4296945"/>
              <a:gd name="connsiteX38" fmla="*/ 3324491 w 3898347"/>
              <a:gd name="connsiteY38" fmla="*/ 3832006 h 4296945"/>
              <a:gd name="connsiteX39" fmla="*/ 3244235 w 3898347"/>
              <a:gd name="connsiteY39" fmla="*/ 3834376 h 4296945"/>
              <a:gd name="connsiteX40" fmla="*/ 3226507 w 3898347"/>
              <a:gd name="connsiteY40" fmla="*/ 3820131 h 4296945"/>
              <a:gd name="connsiteX41" fmla="*/ 3191688 w 3898347"/>
              <a:gd name="connsiteY41" fmla="*/ 3837359 h 4296945"/>
              <a:gd name="connsiteX42" fmla="*/ 3185553 w 3898347"/>
              <a:gd name="connsiteY42" fmla="*/ 3859030 h 4296945"/>
              <a:gd name="connsiteX43" fmla="*/ 3137926 w 3898347"/>
              <a:gd name="connsiteY43" fmla="*/ 3867782 h 4296945"/>
              <a:gd name="connsiteX44" fmla="*/ 3090188 w 3898347"/>
              <a:gd name="connsiteY44" fmla="*/ 3855036 h 4296945"/>
              <a:gd name="connsiteX45" fmla="*/ 3031422 w 3898347"/>
              <a:gd name="connsiteY45" fmla="*/ 3858298 h 4296945"/>
              <a:gd name="connsiteX46" fmla="*/ 2996288 w 3898347"/>
              <a:gd name="connsiteY46" fmla="*/ 3860020 h 4296945"/>
              <a:gd name="connsiteX47" fmla="*/ 2901661 w 3898347"/>
              <a:gd name="connsiteY47" fmla="*/ 3882243 h 4296945"/>
              <a:gd name="connsiteX48" fmla="*/ 2782141 w 3898347"/>
              <a:gd name="connsiteY48" fmla="*/ 3932983 h 4296945"/>
              <a:gd name="connsiteX49" fmla="*/ 2749597 w 3898347"/>
              <a:gd name="connsiteY49" fmla="*/ 3956746 h 4296945"/>
              <a:gd name="connsiteX50" fmla="*/ 2730493 w 3898347"/>
              <a:gd name="connsiteY50" fmla="*/ 3955236 h 4296945"/>
              <a:gd name="connsiteX51" fmla="*/ 2707507 w 3898347"/>
              <a:gd name="connsiteY51" fmla="*/ 3947771 h 4296945"/>
              <a:gd name="connsiteX52" fmla="*/ 2701937 w 3898347"/>
              <a:gd name="connsiteY52" fmla="*/ 3950565 h 4296945"/>
              <a:gd name="connsiteX53" fmla="*/ 2679435 w 3898347"/>
              <a:gd name="connsiteY53" fmla="*/ 3949768 h 4296945"/>
              <a:gd name="connsiteX54" fmla="*/ 2667352 w 3898347"/>
              <a:gd name="connsiteY54" fmla="*/ 3942821 h 4296945"/>
              <a:gd name="connsiteX55" fmla="*/ 2657096 w 3898347"/>
              <a:gd name="connsiteY55" fmla="*/ 3953571 h 4296945"/>
              <a:gd name="connsiteX56" fmla="*/ 2655161 w 3898347"/>
              <a:gd name="connsiteY56" fmla="*/ 3962216 h 4296945"/>
              <a:gd name="connsiteX57" fmla="*/ 2638604 w 3898347"/>
              <a:gd name="connsiteY57" fmla="*/ 3955936 h 4296945"/>
              <a:gd name="connsiteX58" fmla="*/ 2626185 w 3898347"/>
              <a:gd name="connsiteY58" fmla="*/ 3962937 h 4296945"/>
              <a:gd name="connsiteX59" fmla="*/ 2614077 w 3898347"/>
              <a:gd name="connsiteY59" fmla="*/ 3955576 h 4296945"/>
              <a:gd name="connsiteX60" fmla="*/ 2609403 w 3898347"/>
              <a:gd name="connsiteY60" fmla="*/ 3956215 h 4296945"/>
              <a:gd name="connsiteX61" fmla="*/ 2597896 w 3898347"/>
              <a:gd name="connsiteY61" fmla="*/ 3958939 h 4296945"/>
              <a:gd name="connsiteX62" fmla="*/ 2578251 w 3898347"/>
              <a:gd name="connsiteY62" fmla="*/ 3965812 h 4296945"/>
              <a:gd name="connsiteX63" fmla="*/ 2571961 w 3898347"/>
              <a:gd name="connsiteY63" fmla="*/ 3966278 h 4296945"/>
              <a:gd name="connsiteX64" fmla="*/ 2559399 w 3898347"/>
              <a:gd name="connsiteY64" fmla="*/ 3979193 h 4296945"/>
              <a:gd name="connsiteX65" fmla="*/ 2533560 w 3898347"/>
              <a:gd name="connsiteY65" fmla="*/ 3988160 h 4296945"/>
              <a:gd name="connsiteX66" fmla="*/ 2515299 w 3898347"/>
              <a:gd name="connsiteY66" fmla="*/ 4016867 h 4296945"/>
              <a:gd name="connsiteX67" fmla="*/ 2513423 w 3898347"/>
              <a:gd name="connsiteY67" fmla="*/ 4018759 h 4296945"/>
              <a:gd name="connsiteX68" fmla="*/ 2482991 w 3898347"/>
              <a:gd name="connsiteY68" fmla="*/ 4012935 h 4296945"/>
              <a:gd name="connsiteX69" fmla="*/ 2446940 w 3898347"/>
              <a:gd name="connsiteY69" fmla="*/ 4021172 h 4296945"/>
              <a:gd name="connsiteX70" fmla="*/ 2404883 w 3898347"/>
              <a:gd name="connsiteY70" fmla="*/ 4024808 h 4296945"/>
              <a:gd name="connsiteX71" fmla="*/ 2373894 w 3898347"/>
              <a:gd name="connsiteY71" fmla="*/ 4023827 h 4296945"/>
              <a:gd name="connsiteX72" fmla="*/ 2297080 w 3898347"/>
              <a:gd name="connsiteY72" fmla="*/ 4040841 h 4296945"/>
              <a:gd name="connsiteX73" fmla="*/ 2170615 w 3898347"/>
              <a:gd name="connsiteY73" fmla="*/ 4077196 h 4296945"/>
              <a:gd name="connsiteX74" fmla="*/ 2143580 w 3898347"/>
              <a:gd name="connsiteY74" fmla="*/ 4083102 h 4296945"/>
              <a:gd name="connsiteX75" fmla="*/ 2119893 w 3898347"/>
              <a:gd name="connsiteY75" fmla="*/ 4080874 h 4296945"/>
              <a:gd name="connsiteX76" fmla="*/ 2114008 w 3898347"/>
              <a:gd name="connsiteY76" fmla="*/ 4073996 h 4296945"/>
              <a:gd name="connsiteX77" fmla="*/ 2099067 w 3898347"/>
              <a:gd name="connsiteY77" fmla="*/ 4076068 h 4296945"/>
              <a:gd name="connsiteX78" fmla="*/ 2095000 w 3898347"/>
              <a:gd name="connsiteY78" fmla="*/ 4075096 h 4296945"/>
              <a:gd name="connsiteX79" fmla="*/ 2071767 w 3898347"/>
              <a:gd name="connsiteY79" fmla="*/ 4071044 h 4296945"/>
              <a:gd name="connsiteX80" fmla="*/ 2024486 w 3898347"/>
              <a:gd name="connsiteY80" fmla="*/ 4100276 h 4296945"/>
              <a:gd name="connsiteX81" fmla="*/ 1964411 w 3898347"/>
              <a:gd name="connsiteY81" fmla="*/ 4105069 h 4296945"/>
              <a:gd name="connsiteX82" fmla="*/ 1739945 w 3898347"/>
              <a:gd name="connsiteY82" fmla="*/ 4171795 h 4296945"/>
              <a:gd name="connsiteX83" fmla="*/ 1610556 w 3898347"/>
              <a:gd name="connsiteY83" fmla="*/ 4167701 h 4296945"/>
              <a:gd name="connsiteX84" fmla="*/ 1553623 w 3898347"/>
              <a:gd name="connsiteY84" fmla="*/ 4236045 h 4296945"/>
              <a:gd name="connsiteX85" fmla="*/ 1548640 w 3898347"/>
              <a:gd name="connsiteY85" fmla="*/ 4238297 h 4296945"/>
              <a:gd name="connsiteX86" fmla="*/ 1530136 w 3898347"/>
              <a:gd name="connsiteY86" fmla="*/ 4227121 h 4296945"/>
              <a:gd name="connsiteX87" fmla="*/ 1508787 w 3898347"/>
              <a:gd name="connsiteY87" fmla="*/ 4234213 h 4296945"/>
              <a:gd name="connsiteX88" fmla="*/ 1488914 w 3898347"/>
              <a:gd name="connsiteY88" fmla="*/ 4241772 h 4296945"/>
              <a:gd name="connsiteX89" fmla="*/ 1488999 w 3898347"/>
              <a:gd name="connsiteY89" fmla="*/ 4251186 h 4296945"/>
              <a:gd name="connsiteX90" fmla="*/ 1475364 w 3898347"/>
              <a:gd name="connsiteY90" fmla="*/ 4248364 h 4296945"/>
              <a:gd name="connsiteX91" fmla="*/ 1457275 w 3898347"/>
              <a:gd name="connsiteY91" fmla="*/ 4252863 h 4296945"/>
              <a:gd name="connsiteX92" fmla="*/ 1448085 w 3898347"/>
              <a:gd name="connsiteY92" fmla="*/ 4248391 h 4296945"/>
              <a:gd name="connsiteX93" fmla="*/ 1315306 w 3898347"/>
              <a:gd name="connsiteY93" fmla="*/ 4237004 h 4296945"/>
              <a:gd name="connsiteX94" fmla="*/ 1272434 w 3898347"/>
              <a:gd name="connsiteY94" fmla="*/ 4244958 h 4296945"/>
              <a:gd name="connsiteX95" fmla="*/ 1231567 w 3898347"/>
              <a:gd name="connsiteY95" fmla="*/ 4219356 h 4296945"/>
              <a:gd name="connsiteX96" fmla="*/ 1216643 w 3898347"/>
              <a:gd name="connsiteY96" fmla="*/ 4229828 h 4296945"/>
              <a:gd name="connsiteX97" fmla="*/ 1214101 w 3898347"/>
              <a:gd name="connsiteY97" fmla="*/ 4231991 h 4296945"/>
              <a:gd name="connsiteX98" fmla="*/ 1203193 w 3898347"/>
              <a:gd name="connsiteY98" fmla="*/ 4232867 h 4296945"/>
              <a:gd name="connsiteX99" fmla="*/ 1201049 w 3898347"/>
              <a:gd name="connsiteY99" fmla="*/ 4242842 h 4296945"/>
              <a:gd name="connsiteX100" fmla="*/ 1185298 w 3898347"/>
              <a:gd name="connsiteY100" fmla="*/ 4251133 h 4296945"/>
              <a:gd name="connsiteX101" fmla="*/ 1164955 w 3898347"/>
              <a:gd name="connsiteY101" fmla="*/ 4250027 h 4296945"/>
              <a:gd name="connsiteX102" fmla="*/ 1067357 w 3898347"/>
              <a:gd name="connsiteY102" fmla="*/ 4233908 h 4296945"/>
              <a:gd name="connsiteX103" fmla="*/ 1009492 w 3898347"/>
              <a:gd name="connsiteY103" fmla="*/ 4230455 h 4296945"/>
              <a:gd name="connsiteX104" fmla="*/ 988345 w 3898347"/>
              <a:gd name="connsiteY104" fmla="*/ 4238880 h 4296945"/>
              <a:gd name="connsiteX105" fmla="*/ 958251 w 3898347"/>
              <a:gd name="connsiteY105" fmla="*/ 4244100 h 4296945"/>
              <a:gd name="connsiteX106" fmla="*/ 905785 w 3898347"/>
              <a:gd name="connsiteY106" fmla="*/ 4260845 h 4296945"/>
              <a:gd name="connsiteX107" fmla="*/ 834176 w 3898347"/>
              <a:gd name="connsiteY107" fmla="*/ 4270241 h 4296945"/>
              <a:gd name="connsiteX108" fmla="*/ 778474 w 3898347"/>
              <a:gd name="connsiteY108" fmla="*/ 4235526 h 4296945"/>
              <a:gd name="connsiteX109" fmla="*/ 774418 w 3898347"/>
              <a:gd name="connsiteY109" fmla="*/ 4242583 h 4296945"/>
              <a:gd name="connsiteX110" fmla="*/ 737705 w 3898347"/>
              <a:gd name="connsiteY110" fmla="*/ 4238891 h 4296945"/>
              <a:gd name="connsiteX111" fmla="*/ 605027 w 3898347"/>
              <a:gd name="connsiteY111" fmla="*/ 4175863 h 4296945"/>
              <a:gd name="connsiteX112" fmla="*/ 533391 w 3898347"/>
              <a:gd name="connsiteY112" fmla="*/ 4170035 h 4296945"/>
              <a:gd name="connsiteX113" fmla="*/ 508621 w 3898347"/>
              <a:gd name="connsiteY113" fmla="*/ 4176044 h 4296945"/>
              <a:gd name="connsiteX114" fmla="*/ 467082 w 3898347"/>
              <a:gd name="connsiteY114" fmla="*/ 4185616 h 4296945"/>
              <a:gd name="connsiteX115" fmla="*/ 437646 w 3898347"/>
              <a:gd name="connsiteY115" fmla="*/ 4212658 h 4296945"/>
              <a:gd name="connsiteX116" fmla="*/ 402271 w 3898347"/>
              <a:gd name="connsiteY116" fmla="*/ 4212774 h 4296945"/>
              <a:gd name="connsiteX117" fmla="*/ 391968 w 3898347"/>
              <a:gd name="connsiteY117" fmla="*/ 4187073 h 4296945"/>
              <a:gd name="connsiteX118" fmla="*/ 354806 w 3898347"/>
              <a:gd name="connsiteY118" fmla="*/ 4195545 h 4296945"/>
              <a:gd name="connsiteX119" fmla="*/ 298662 w 3898347"/>
              <a:gd name="connsiteY119" fmla="*/ 4211227 h 4296945"/>
              <a:gd name="connsiteX120" fmla="*/ 265740 w 3898347"/>
              <a:gd name="connsiteY120" fmla="*/ 4213623 h 4296945"/>
              <a:gd name="connsiteX121" fmla="*/ 176403 w 3898347"/>
              <a:gd name="connsiteY121" fmla="*/ 4227393 h 4296945"/>
              <a:gd name="connsiteX122" fmla="*/ 37148 w 3898347"/>
              <a:gd name="connsiteY122" fmla="*/ 4289154 h 4296945"/>
              <a:gd name="connsiteX123" fmla="*/ 5850 w 3898347"/>
              <a:gd name="connsiteY123" fmla="*/ 4296945 h 4296945"/>
              <a:gd name="connsiteX124" fmla="*/ 0 w 3898347"/>
              <a:gd name="connsiteY124" fmla="*/ 4221939 h 4296945"/>
              <a:gd name="connsiteX125" fmla="*/ 0 w 3898347"/>
              <a:gd name="connsiteY125" fmla="*/ 15850 h 4296945"/>
              <a:gd name="connsiteX126" fmla="*/ 3898347 w 3898347"/>
              <a:gd name="connsiteY126" fmla="*/ 0 h 4296945"/>
              <a:gd name="connsiteX0" fmla="*/ 3898347 w 3898347"/>
              <a:gd name="connsiteY0" fmla="*/ 0 h 4296945"/>
              <a:gd name="connsiteX1" fmla="*/ 3898347 w 3898347"/>
              <a:gd name="connsiteY1" fmla="*/ 3834445 h 4296945"/>
              <a:gd name="connsiteX2" fmla="*/ 3892314 w 3898347"/>
              <a:gd name="connsiteY2" fmla="*/ 3832951 h 4296945"/>
              <a:gd name="connsiteX3" fmla="*/ 3851953 w 3898347"/>
              <a:gd name="connsiteY3" fmla="*/ 3802983 h 4296945"/>
              <a:gd name="connsiteX4" fmla="*/ 3836418 w 3898347"/>
              <a:gd name="connsiteY4" fmla="*/ 3811513 h 4296945"/>
              <a:gd name="connsiteX5" fmla="*/ 3833758 w 3898347"/>
              <a:gd name="connsiteY5" fmla="*/ 3813341 h 4296945"/>
              <a:gd name="connsiteX6" fmla="*/ 3822673 w 3898347"/>
              <a:gd name="connsiteY6" fmla="*/ 3812913 h 4296945"/>
              <a:gd name="connsiteX7" fmla="*/ 3820104 w 3898347"/>
              <a:gd name="connsiteY7" fmla="*/ 3822466 h 4296945"/>
              <a:gd name="connsiteX8" fmla="*/ 3803816 w 3898347"/>
              <a:gd name="connsiteY8" fmla="*/ 3828757 h 4296945"/>
              <a:gd name="connsiteX9" fmla="*/ 3783259 w 3898347"/>
              <a:gd name="connsiteY9" fmla="*/ 3825276 h 4296945"/>
              <a:gd name="connsiteX10" fmla="*/ 3729936 w 3898347"/>
              <a:gd name="connsiteY10" fmla="*/ 3815386 h 4296945"/>
              <a:gd name="connsiteX11" fmla="*/ 3726018 w 3898347"/>
              <a:gd name="connsiteY11" fmla="*/ 3815100 h 4296945"/>
              <a:gd name="connsiteX12" fmla="*/ 3725413 w 3898347"/>
              <a:gd name="connsiteY12" fmla="*/ 3814615 h 4296945"/>
              <a:gd name="connsiteX13" fmla="*/ 3713801 w 3898347"/>
              <a:gd name="connsiteY13" fmla="*/ 3811018 h 4296945"/>
              <a:gd name="connsiteX14" fmla="*/ 3709087 w 3898347"/>
              <a:gd name="connsiteY14" fmla="*/ 3813195 h 4296945"/>
              <a:gd name="connsiteX15" fmla="*/ 3698038 w 3898347"/>
              <a:gd name="connsiteY15" fmla="*/ 3806182 h 4296945"/>
              <a:gd name="connsiteX16" fmla="*/ 3662227 w 3898347"/>
              <a:gd name="connsiteY16" fmla="*/ 3807761 h 4296945"/>
              <a:gd name="connsiteX17" fmla="*/ 3659872 w 3898347"/>
              <a:gd name="connsiteY17" fmla="*/ 3805524 h 4296945"/>
              <a:gd name="connsiteX18" fmla="*/ 3643454 w 3898347"/>
              <a:gd name="connsiteY18" fmla="*/ 3794831 h 4296945"/>
              <a:gd name="connsiteX19" fmla="*/ 3624789 w 3898347"/>
              <a:gd name="connsiteY19" fmla="*/ 3803185 h 4296945"/>
              <a:gd name="connsiteX20" fmla="*/ 3602327 w 3898347"/>
              <a:gd name="connsiteY20" fmla="*/ 3794616 h 4296945"/>
              <a:gd name="connsiteX21" fmla="*/ 3596645 w 3898347"/>
              <a:gd name="connsiteY21" fmla="*/ 3797108 h 4296945"/>
              <a:gd name="connsiteX22" fmla="*/ 3574144 w 3898347"/>
              <a:gd name="connsiteY22" fmla="*/ 3795108 h 4296945"/>
              <a:gd name="connsiteX23" fmla="*/ 3562310 w 3898347"/>
              <a:gd name="connsiteY23" fmla="*/ 3787534 h 4296945"/>
              <a:gd name="connsiteX24" fmla="*/ 3551635 w 3898347"/>
              <a:gd name="connsiteY24" fmla="*/ 3797705 h 4296945"/>
              <a:gd name="connsiteX25" fmla="*/ 3550175 w 3898347"/>
              <a:gd name="connsiteY25" fmla="*/ 3803199 h 4296945"/>
              <a:gd name="connsiteX26" fmla="*/ 3542668 w 3898347"/>
              <a:gd name="connsiteY26" fmla="*/ 3803283 h 4296945"/>
              <a:gd name="connsiteX27" fmla="*/ 3533033 w 3898347"/>
              <a:gd name="connsiteY27" fmla="*/ 3799071 h 4296945"/>
              <a:gd name="connsiteX28" fmla="*/ 3521726 w 3898347"/>
              <a:gd name="connsiteY28" fmla="*/ 3804691 h 4296945"/>
              <a:gd name="connsiteX29" fmla="*/ 3520080 w 3898347"/>
              <a:gd name="connsiteY29" fmla="*/ 3805210 h 4296945"/>
              <a:gd name="connsiteX30" fmla="*/ 3508491 w 3898347"/>
              <a:gd name="connsiteY30" fmla="*/ 3797398 h 4296945"/>
              <a:gd name="connsiteX31" fmla="*/ 3503787 w 3898347"/>
              <a:gd name="connsiteY31" fmla="*/ 3797787 h 4296945"/>
              <a:gd name="connsiteX32" fmla="*/ 3492165 w 3898347"/>
              <a:gd name="connsiteY32" fmla="*/ 3799887 h 4296945"/>
              <a:gd name="connsiteX33" fmla="*/ 3472233 w 3898347"/>
              <a:gd name="connsiteY33" fmla="*/ 3805682 h 4296945"/>
              <a:gd name="connsiteX34" fmla="*/ 3465921 w 3898347"/>
              <a:gd name="connsiteY34" fmla="*/ 3805814 h 4296945"/>
              <a:gd name="connsiteX35" fmla="*/ 3455541 w 3898347"/>
              <a:gd name="connsiteY35" fmla="*/ 3815505 h 4296945"/>
              <a:gd name="connsiteX36" fmla="*/ 3429027 w 3898347"/>
              <a:gd name="connsiteY36" fmla="*/ 3816906 h 4296945"/>
              <a:gd name="connsiteX37" fmla="*/ 3369507 w 3898347"/>
              <a:gd name="connsiteY37" fmla="*/ 3825563 h 4296945"/>
              <a:gd name="connsiteX38" fmla="*/ 3324491 w 3898347"/>
              <a:gd name="connsiteY38" fmla="*/ 3832006 h 4296945"/>
              <a:gd name="connsiteX39" fmla="*/ 3244235 w 3898347"/>
              <a:gd name="connsiteY39" fmla="*/ 3834376 h 4296945"/>
              <a:gd name="connsiteX40" fmla="*/ 3226507 w 3898347"/>
              <a:gd name="connsiteY40" fmla="*/ 3820131 h 4296945"/>
              <a:gd name="connsiteX41" fmla="*/ 3191688 w 3898347"/>
              <a:gd name="connsiteY41" fmla="*/ 3837359 h 4296945"/>
              <a:gd name="connsiteX42" fmla="*/ 3185553 w 3898347"/>
              <a:gd name="connsiteY42" fmla="*/ 3859030 h 4296945"/>
              <a:gd name="connsiteX43" fmla="*/ 3137926 w 3898347"/>
              <a:gd name="connsiteY43" fmla="*/ 3867782 h 4296945"/>
              <a:gd name="connsiteX44" fmla="*/ 3090188 w 3898347"/>
              <a:gd name="connsiteY44" fmla="*/ 3855036 h 4296945"/>
              <a:gd name="connsiteX45" fmla="*/ 3031422 w 3898347"/>
              <a:gd name="connsiteY45" fmla="*/ 3858298 h 4296945"/>
              <a:gd name="connsiteX46" fmla="*/ 2996288 w 3898347"/>
              <a:gd name="connsiteY46" fmla="*/ 3860020 h 4296945"/>
              <a:gd name="connsiteX47" fmla="*/ 2901661 w 3898347"/>
              <a:gd name="connsiteY47" fmla="*/ 3882243 h 4296945"/>
              <a:gd name="connsiteX48" fmla="*/ 2782141 w 3898347"/>
              <a:gd name="connsiteY48" fmla="*/ 3932983 h 4296945"/>
              <a:gd name="connsiteX49" fmla="*/ 2749597 w 3898347"/>
              <a:gd name="connsiteY49" fmla="*/ 3956746 h 4296945"/>
              <a:gd name="connsiteX50" fmla="*/ 2730493 w 3898347"/>
              <a:gd name="connsiteY50" fmla="*/ 3955236 h 4296945"/>
              <a:gd name="connsiteX51" fmla="*/ 2707507 w 3898347"/>
              <a:gd name="connsiteY51" fmla="*/ 3947771 h 4296945"/>
              <a:gd name="connsiteX52" fmla="*/ 2701937 w 3898347"/>
              <a:gd name="connsiteY52" fmla="*/ 3950565 h 4296945"/>
              <a:gd name="connsiteX53" fmla="*/ 2679435 w 3898347"/>
              <a:gd name="connsiteY53" fmla="*/ 3949768 h 4296945"/>
              <a:gd name="connsiteX54" fmla="*/ 2667352 w 3898347"/>
              <a:gd name="connsiteY54" fmla="*/ 3942821 h 4296945"/>
              <a:gd name="connsiteX55" fmla="*/ 2657096 w 3898347"/>
              <a:gd name="connsiteY55" fmla="*/ 3953571 h 4296945"/>
              <a:gd name="connsiteX56" fmla="*/ 2655161 w 3898347"/>
              <a:gd name="connsiteY56" fmla="*/ 3962216 h 4296945"/>
              <a:gd name="connsiteX57" fmla="*/ 2638604 w 3898347"/>
              <a:gd name="connsiteY57" fmla="*/ 3955936 h 4296945"/>
              <a:gd name="connsiteX58" fmla="*/ 2626185 w 3898347"/>
              <a:gd name="connsiteY58" fmla="*/ 3962937 h 4296945"/>
              <a:gd name="connsiteX59" fmla="*/ 2614077 w 3898347"/>
              <a:gd name="connsiteY59" fmla="*/ 3955576 h 4296945"/>
              <a:gd name="connsiteX60" fmla="*/ 2609403 w 3898347"/>
              <a:gd name="connsiteY60" fmla="*/ 3956215 h 4296945"/>
              <a:gd name="connsiteX61" fmla="*/ 2597896 w 3898347"/>
              <a:gd name="connsiteY61" fmla="*/ 3958939 h 4296945"/>
              <a:gd name="connsiteX62" fmla="*/ 2578251 w 3898347"/>
              <a:gd name="connsiteY62" fmla="*/ 3965812 h 4296945"/>
              <a:gd name="connsiteX63" fmla="*/ 2571961 w 3898347"/>
              <a:gd name="connsiteY63" fmla="*/ 3966278 h 4296945"/>
              <a:gd name="connsiteX64" fmla="*/ 2559399 w 3898347"/>
              <a:gd name="connsiteY64" fmla="*/ 3979193 h 4296945"/>
              <a:gd name="connsiteX65" fmla="*/ 2533560 w 3898347"/>
              <a:gd name="connsiteY65" fmla="*/ 3988160 h 4296945"/>
              <a:gd name="connsiteX66" fmla="*/ 2515299 w 3898347"/>
              <a:gd name="connsiteY66" fmla="*/ 4016867 h 4296945"/>
              <a:gd name="connsiteX67" fmla="*/ 2513423 w 3898347"/>
              <a:gd name="connsiteY67" fmla="*/ 4018759 h 4296945"/>
              <a:gd name="connsiteX68" fmla="*/ 2482991 w 3898347"/>
              <a:gd name="connsiteY68" fmla="*/ 4012935 h 4296945"/>
              <a:gd name="connsiteX69" fmla="*/ 2446940 w 3898347"/>
              <a:gd name="connsiteY69" fmla="*/ 4021172 h 4296945"/>
              <a:gd name="connsiteX70" fmla="*/ 2404883 w 3898347"/>
              <a:gd name="connsiteY70" fmla="*/ 4024808 h 4296945"/>
              <a:gd name="connsiteX71" fmla="*/ 2373894 w 3898347"/>
              <a:gd name="connsiteY71" fmla="*/ 4023827 h 4296945"/>
              <a:gd name="connsiteX72" fmla="*/ 2297080 w 3898347"/>
              <a:gd name="connsiteY72" fmla="*/ 4040841 h 4296945"/>
              <a:gd name="connsiteX73" fmla="*/ 2170615 w 3898347"/>
              <a:gd name="connsiteY73" fmla="*/ 4077196 h 4296945"/>
              <a:gd name="connsiteX74" fmla="*/ 2143580 w 3898347"/>
              <a:gd name="connsiteY74" fmla="*/ 4083102 h 4296945"/>
              <a:gd name="connsiteX75" fmla="*/ 2119893 w 3898347"/>
              <a:gd name="connsiteY75" fmla="*/ 4080874 h 4296945"/>
              <a:gd name="connsiteX76" fmla="*/ 2114008 w 3898347"/>
              <a:gd name="connsiteY76" fmla="*/ 4073996 h 4296945"/>
              <a:gd name="connsiteX77" fmla="*/ 2099067 w 3898347"/>
              <a:gd name="connsiteY77" fmla="*/ 4076068 h 4296945"/>
              <a:gd name="connsiteX78" fmla="*/ 2095000 w 3898347"/>
              <a:gd name="connsiteY78" fmla="*/ 4075096 h 4296945"/>
              <a:gd name="connsiteX79" fmla="*/ 2071767 w 3898347"/>
              <a:gd name="connsiteY79" fmla="*/ 4071044 h 4296945"/>
              <a:gd name="connsiteX80" fmla="*/ 2024486 w 3898347"/>
              <a:gd name="connsiteY80" fmla="*/ 4100276 h 4296945"/>
              <a:gd name="connsiteX81" fmla="*/ 1964411 w 3898347"/>
              <a:gd name="connsiteY81" fmla="*/ 4105069 h 4296945"/>
              <a:gd name="connsiteX82" fmla="*/ 1739945 w 3898347"/>
              <a:gd name="connsiteY82" fmla="*/ 4171795 h 4296945"/>
              <a:gd name="connsiteX83" fmla="*/ 1610556 w 3898347"/>
              <a:gd name="connsiteY83" fmla="*/ 4167701 h 4296945"/>
              <a:gd name="connsiteX84" fmla="*/ 1553623 w 3898347"/>
              <a:gd name="connsiteY84" fmla="*/ 4236045 h 4296945"/>
              <a:gd name="connsiteX85" fmla="*/ 1548640 w 3898347"/>
              <a:gd name="connsiteY85" fmla="*/ 4238297 h 4296945"/>
              <a:gd name="connsiteX86" fmla="*/ 1530136 w 3898347"/>
              <a:gd name="connsiteY86" fmla="*/ 4227121 h 4296945"/>
              <a:gd name="connsiteX87" fmla="*/ 1508787 w 3898347"/>
              <a:gd name="connsiteY87" fmla="*/ 4234213 h 4296945"/>
              <a:gd name="connsiteX88" fmla="*/ 1488914 w 3898347"/>
              <a:gd name="connsiteY88" fmla="*/ 4241772 h 4296945"/>
              <a:gd name="connsiteX89" fmla="*/ 1488999 w 3898347"/>
              <a:gd name="connsiteY89" fmla="*/ 4251186 h 4296945"/>
              <a:gd name="connsiteX90" fmla="*/ 1475364 w 3898347"/>
              <a:gd name="connsiteY90" fmla="*/ 4248364 h 4296945"/>
              <a:gd name="connsiteX91" fmla="*/ 1457275 w 3898347"/>
              <a:gd name="connsiteY91" fmla="*/ 4252863 h 4296945"/>
              <a:gd name="connsiteX92" fmla="*/ 1448085 w 3898347"/>
              <a:gd name="connsiteY92" fmla="*/ 4248391 h 4296945"/>
              <a:gd name="connsiteX93" fmla="*/ 1315306 w 3898347"/>
              <a:gd name="connsiteY93" fmla="*/ 4237004 h 4296945"/>
              <a:gd name="connsiteX94" fmla="*/ 1272434 w 3898347"/>
              <a:gd name="connsiteY94" fmla="*/ 4244958 h 4296945"/>
              <a:gd name="connsiteX95" fmla="*/ 1231567 w 3898347"/>
              <a:gd name="connsiteY95" fmla="*/ 4219356 h 4296945"/>
              <a:gd name="connsiteX96" fmla="*/ 1216643 w 3898347"/>
              <a:gd name="connsiteY96" fmla="*/ 4229828 h 4296945"/>
              <a:gd name="connsiteX97" fmla="*/ 1214101 w 3898347"/>
              <a:gd name="connsiteY97" fmla="*/ 4231991 h 4296945"/>
              <a:gd name="connsiteX98" fmla="*/ 1203193 w 3898347"/>
              <a:gd name="connsiteY98" fmla="*/ 4232867 h 4296945"/>
              <a:gd name="connsiteX99" fmla="*/ 1201049 w 3898347"/>
              <a:gd name="connsiteY99" fmla="*/ 4242842 h 4296945"/>
              <a:gd name="connsiteX100" fmla="*/ 1185298 w 3898347"/>
              <a:gd name="connsiteY100" fmla="*/ 4251133 h 4296945"/>
              <a:gd name="connsiteX101" fmla="*/ 1164955 w 3898347"/>
              <a:gd name="connsiteY101" fmla="*/ 4250027 h 4296945"/>
              <a:gd name="connsiteX102" fmla="*/ 1067357 w 3898347"/>
              <a:gd name="connsiteY102" fmla="*/ 4233908 h 4296945"/>
              <a:gd name="connsiteX103" fmla="*/ 1009492 w 3898347"/>
              <a:gd name="connsiteY103" fmla="*/ 4230455 h 4296945"/>
              <a:gd name="connsiteX104" fmla="*/ 988345 w 3898347"/>
              <a:gd name="connsiteY104" fmla="*/ 4238880 h 4296945"/>
              <a:gd name="connsiteX105" fmla="*/ 958251 w 3898347"/>
              <a:gd name="connsiteY105" fmla="*/ 4244100 h 4296945"/>
              <a:gd name="connsiteX106" fmla="*/ 905785 w 3898347"/>
              <a:gd name="connsiteY106" fmla="*/ 4260845 h 4296945"/>
              <a:gd name="connsiteX107" fmla="*/ 834176 w 3898347"/>
              <a:gd name="connsiteY107" fmla="*/ 4270241 h 4296945"/>
              <a:gd name="connsiteX108" fmla="*/ 778474 w 3898347"/>
              <a:gd name="connsiteY108" fmla="*/ 4235526 h 4296945"/>
              <a:gd name="connsiteX109" fmla="*/ 774418 w 3898347"/>
              <a:gd name="connsiteY109" fmla="*/ 4242583 h 4296945"/>
              <a:gd name="connsiteX110" fmla="*/ 737705 w 3898347"/>
              <a:gd name="connsiteY110" fmla="*/ 4238891 h 4296945"/>
              <a:gd name="connsiteX111" fmla="*/ 605027 w 3898347"/>
              <a:gd name="connsiteY111" fmla="*/ 4175863 h 4296945"/>
              <a:gd name="connsiteX112" fmla="*/ 533391 w 3898347"/>
              <a:gd name="connsiteY112" fmla="*/ 4170035 h 4296945"/>
              <a:gd name="connsiteX113" fmla="*/ 508621 w 3898347"/>
              <a:gd name="connsiteY113" fmla="*/ 4176044 h 4296945"/>
              <a:gd name="connsiteX114" fmla="*/ 467082 w 3898347"/>
              <a:gd name="connsiteY114" fmla="*/ 4185616 h 4296945"/>
              <a:gd name="connsiteX115" fmla="*/ 437646 w 3898347"/>
              <a:gd name="connsiteY115" fmla="*/ 4212658 h 4296945"/>
              <a:gd name="connsiteX116" fmla="*/ 402271 w 3898347"/>
              <a:gd name="connsiteY116" fmla="*/ 4212774 h 4296945"/>
              <a:gd name="connsiteX117" fmla="*/ 391968 w 3898347"/>
              <a:gd name="connsiteY117" fmla="*/ 4187073 h 4296945"/>
              <a:gd name="connsiteX118" fmla="*/ 354806 w 3898347"/>
              <a:gd name="connsiteY118" fmla="*/ 4195545 h 4296945"/>
              <a:gd name="connsiteX119" fmla="*/ 298662 w 3898347"/>
              <a:gd name="connsiteY119" fmla="*/ 4211227 h 4296945"/>
              <a:gd name="connsiteX120" fmla="*/ 265740 w 3898347"/>
              <a:gd name="connsiteY120" fmla="*/ 4213623 h 4296945"/>
              <a:gd name="connsiteX121" fmla="*/ 176403 w 3898347"/>
              <a:gd name="connsiteY121" fmla="*/ 4227393 h 4296945"/>
              <a:gd name="connsiteX122" fmla="*/ 82528 w 3898347"/>
              <a:gd name="connsiteY122" fmla="*/ 4275540 h 4296945"/>
              <a:gd name="connsiteX123" fmla="*/ 5850 w 3898347"/>
              <a:gd name="connsiteY123" fmla="*/ 4296945 h 4296945"/>
              <a:gd name="connsiteX124" fmla="*/ 0 w 3898347"/>
              <a:gd name="connsiteY124" fmla="*/ 4221939 h 4296945"/>
              <a:gd name="connsiteX125" fmla="*/ 0 w 3898347"/>
              <a:gd name="connsiteY125" fmla="*/ 15850 h 4296945"/>
              <a:gd name="connsiteX126" fmla="*/ 3898347 w 3898347"/>
              <a:gd name="connsiteY126" fmla="*/ 0 h 4296945"/>
              <a:gd name="connsiteX0" fmla="*/ 3898347 w 3898347"/>
              <a:gd name="connsiteY0" fmla="*/ 0 h 4275540"/>
              <a:gd name="connsiteX1" fmla="*/ 3898347 w 3898347"/>
              <a:gd name="connsiteY1" fmla="*/ 3834445 h 4275540"/>
              <a:gd name="connsiteX2" fmla="*/ 3892314 w 3898347"/>
              <a:gd name="connsiteY2" fmla="*/ 3832951 h 4275540"/>
              <a:gd name="connsiteX3" fmla="*/ 3851953 w 3898347"/>
              <a:gd name="connsiteY3" fmla="*/ 3802983 h 4275540"/>
              <a:gd name="connsiteX4" fmla="*/ 3836418 w 3898347"/>
              <a:gd name="connsiteY4" fmla="*/ 3811513 h 4275540"/>
              <a:gd name="connsiteX5" fmla="*/ 3833758 w 3898347"/>
              <a:gd name="connsiteY5" fmla="*/ 3813341 h 4275540"/>
              <a:gd name="connsiteX6" fmla="*/ 3822673 w 3898347"/>
              <a:gd name="connsiteY6" fmla="*/ 3812913 h 4275540"/>
              <a:gd name="connsiteX7" fmla="*/ 3820104 w 3898347"/>
              <a:gd name="connsiteY7" fmla="*/ 3822466 h 4275540"/>
              <a:gd name="connsiteX8" fmla="*/ 3803816 w 3898347"/>
              <a:gd name="connsiteY8" fmla="*/ 3828757 h 4275540"/>
              <a:gd name="connsiteX9" fmla="*/ 3783259 w 3898347"/>
              <a:gd name="connsiteY9" fmla="*/ 3825276 h 4275540"/>
              <a:gd name="connsiteX10" fmla="*/ 3729936 w 3898347"/>
              <a:gd name="connsiteY10" fmla="*/ 3815386 h 4275540"/>
              <a:gd name="connsiteX11" fmla="*/ 3726018 w 3898347"/>
              <a:gd name="connsiteY11" fmla="*/ 3815100 h 4275540"/>
              <a:gd name="connsiteX12" fmla="*/ 3725413 w 3898347"/>
              <a:gd name="connsiteY12" fmla="*/ 3814615 h 4275540"/>
              <a:gd name="connsiteX13" fmla="*/ 3713801 w 3898347"/>
              <a:gd name="connsiteY13" fmla="*/ 3811018 h 4275540"/>
              <a:gd name="connsiteX14" fmla="*/ 3709087 w 3898347"/>
              <a:gd name="connsiteY14" fmla="*/ 3813195 h 4275540"/>
              <a:gd name="connsiteX15" fmla="*/ 3698038 w 3898347"/>
              <a:gd name="connsiteY15" fmla="*/ 3806182 h 4275540"/>
              <a:gd name="connsiteX16" fmla="*/ 3662227 w 3898347"/>
              <a:gd name="connsiteY16" fmla="*/ 3807761 h 4275540"/>
              <a:gd name="connsiteX17" fmla="*/ 3659872 w 3898347"/>
              <a:gd name="connsiteY17" fmla="*/ 3805524 h 4275540"/>
              <a:gd name="connsiteX18" fmla="*/ 3643454 w 3898347"/>
              <a:gd name="connsiteY18" fmla="*/ 3794831 h 4275540"/>
              <a:gd name="connsiteX19" fmla="*/ 3624789 w 3898347"/>
              <a:gd name="connsiteY19" fmla="*/ 3803185 h 4275540"/>
              <a:gd name="connsiteX20" fmla="*/ 3602327 w 3898347"/>
              <a:gd name="connsiteY20" fmla="*/ 3794616 h 4275540"/>
              <a:gd name="connsiteX21" fmla="*/ 3596645 w 3898347"/>
              <a:gd name="connsiteY21" fmla="*/ 3797108 h 4275540"/>
              <a:gd name="connsiteX22" fmla="*/ 3574144 w 3898347"/>
              <a:gd name="connsiteY22" fmla="*/ 3795108 h 4275540"/>
              <a:gd name="connsiteX23" fmla="*/ 3562310 w 3898347"/>
              <a:gd name="connsiteY23" fmla="*/ 3787534 h 4275540"/>
              <a:gd name="connsiteX24" fmla="*/ 3551635 w 3898347"/>
              <a:gd name="connsiteY24" fmla="*/ 3797705 h 4275540"/>
              <a:gd name="connsiteX25" fmla="*/ 3550175 w 3898347"/>
              <a:gd name="connsiteY25" fmla="*/ 3803199 h 4275540"/>
              <a:gd name="connsiteX26" fmla="*/ 3542668 w 3898347"/>
              <a:gd name="connsiteY26" fmla="*/ 3803283 h 4275540"/>
              <a:gd name="connsiteX27" fmla="*/ 3533033 w 3898347"/>
              <a:gd name="connsiteY27" fmla="*/ 3799071 h 4275540"/>
              <a:gd name="connsiteX28" fmla="*/ 3521726 w 3898347"/>
              <a:gd name="connsiteY28" fmla="*/ 3804691 h 4275540"/>
              <a:gd name="connsiteX29" fmla="*/ 3520080 w 3898347"/>
              <a:gd name="connsiteY29" fmla="*/ 3805210 h 4275540"/>
              <a:gd name="connsiteX30" fmla="*/ 3508491 w 3898347"/>
              <a:gd name="connsiteY30" fmla="*/ 3797398 h 4275540"/>
              <a:gd name="connsiteX31" fmla="*/ 3503787 w 3898347"/>
              <a:gd name="connsiteY31" fmla="*/ 3797787 h 4275540"/>
              <a:gd name="connsiteX32" fmla="*/ 3492165 w 3898347"/>
              <a:gd name="connsiteY32" fmla="*/ 3799887 h 4275540"/>
              <a:gd name="connsiteX33" fmla="*/ 3472233 w 3898347"/>
              <a:gd name="connsiteY33" fmla="*/ 3805682 h 4275540"/>
              <a:gd name="connsiteX34" fmla="*/ 3465921 w 3898347"/>
              <a:gd name="connsiteY34" fmla="*/ 3805814 h 4275540"/>
              <a:gd name="connsiteX35" fmla="*/ 3455541 w 3898347"/>
              <a:gd name="connsiteY35" fmla="*/ 3815505 h 4275540"/>
              <a:gd name="connsiteX36" fmla="*/ 3429027 w 3898347"/>
              <a:gd name="connsiteY36" fmla="*/ 3816906 h 4275540"/>
              <a:gd name="connsiteX37" fmla="*/ 3369507 w 3898347"/>
              <a:gd name="connsiteY37" fmla="*/ 3825563 h 4275540"/>
              <a:gd name="connsiteX38" fmla="*/ 3324491 w 3898347"/>
              <a:gd name="connsiteY38" fmla="*/ 3832006 h 4275540"/>
              <a:gd name="connsiteX39" fmla="*/ 3244235 w 3898347"/>
              <a:gd name="connsiteY39" fmla="*/ 3834376 h 4275540"/>
              <a:gd name="connsiteX40" fmla="*/ 3226507 w 3898347"/>
              <a:gd name="connsiteY40" fmla="*/ 3820131 h 4275540"/>
              <a:gd name="connsiteX41" fmla="*/ 3191688 w 3898347"/>
              <a:gd name="connsiteY41" fmla="*/ 3837359 h 4275540"/>
              <a:gd name="connsiteX42" fmla="*/ 3185553 w 3898347"/>
              <a:gd name="connsiteY42" fmla="*/ 3859030 h 4275540"/>
              <a:gd name="connsiteX43" fmla="*/ 3137926 w 3898347"/>
              <a:gd name="connsiteY43" fmla="*/ 3867782 h 4275540"/>
              <a:gd name="connsiteX44" fmla="*/ 3090188 w 3898347"/>
              <a:gd name="connsiteY44" fmla="*/ 3855036 h 4275540"/>
              <a:gd name="connsiteX45" fmla="*/ 3031422 w 3898347"/>
              <a:gd name="connsiteY45" fmla="*/ 3858298 h 4275540"/>
              <a:gd name="connsiteX46" fmla="*/ 2996288 w 3898347"/>
              <a:gd name="connsiteY46" fmla="*/ 3860020 h 4275540"/>
              <a:gd name="connsiteX47" fmla="*/ 2901661 w 3898347"/>
              <a:gd name="connsiteY47" fmla="*/ 3882243 h 4275540"/>
              <a:gd name="connsiteX48" fmla="*/ 2782141 w 3898347"/>
              <a:gd name="connsiteY48" fmla="*/ 3932983 h 4275540"/>
              <a:gd name="connsiteX49" fmla="*/ 2749597 w 3898347"/>
              <a:gd name="connsiteY49" fmla="*/ 3956746 h 4275540"/>
              <a:gd name="connsiteX50" fmla="*/ 2730493 w 3898347"/>
              <a:gd name="connsiteY50" fmla="*/ 3955236 h 4275540"/>
              <a:gd name="connsiteX51" fmla="*/ 2707507 w 3898347"/>
              <a:gd name="connsiteY51" fmla="*/ 3947771 h 4275540"/>
              <a:gd name="connsiteX52" fmla="*/ 2701937 w 3898347"/>
              <a:gd name="connsiteY52" fmla="*/ 3950565 h 4275540"/>
              <a:gd name="connsiteX53" fmla="*/ 2679435 w 3898347"/>
              <a:gd name="connsiteY53" fmla="*/ 3949768 h 4275540"/>
              <a:gd name="connsiteX54" fmla="*/ 2667352 w 3898347"/>
              <a:gd name="connsiteY54" fmla="*/ 3942821 h 4275540"/>
              <a:gd name="connsiteX55" fmla="*/ 2657096 w 3898347"/>
              <a:gd name="connsiteY55" fmla="*/ 3953571 h 4275540"/>
              <a:gd name="connsiteX56" fmla="*/ 2655161 w 3898347"/>
              <a:gd name="connsiteY56" fmla="*/ 3962216 h 4275540"/>
              <a:gd name="connsiteX57" fmla="*/ 2638604 w 3898347"/>
              <a:gd name="connsiteY57" fmla="*/ 3955936 h 4275540"/>
              <a:gd name="connsiteX58" fmla="*/ 2626185 w 3898347"/>
              <a:gd name="connsiteY58" fmla="*/ 3962937 h 4275540"/>
              <a:gd name="connsiteX59" fmla="*/ 2614077 w 3898347"/>
              <a:gd name="connsiteY59" fmla="*/ 3955576 h 4275540"/>
              <a:gd name="connsiteX60" fmla="*/ 2609403 w 3898347"/>
              <a:gd name="connsiteY60" fmla="*/ 3956215 h 4275540"/>
              <a:gd name="connsiteX61" fmla="*/ 2597896 w 3898347"/>
              <a:gd name="connsiteY61" fmla="*/ 3958939 h 4275540"/>
              <a:gd name="connsiteX62" fmla="*/ 2578251 w 3898347"/>
              <a:gd name="connsiteY62" fmla="*/ 3965812 h 4275540"/>
              <a:gd name="connsiteX63" fmla="*/ 2571961 w 3898347"/>
              <a:gd name="connsiteY63" fmla="*/ 3966278 h 4275540"/>
              <a:gd name="connsiteX64" fmla="*/ 2559399 w 3898347"/>
              <a:gd name="connsiteY64" fmla="*/ 3979193 h 4275540"/>
              <a:gd name="connsiteX65" fmla="*/ 2533560 w 3898347"/>
              <a:gd name="connsiteY65" fmla="*/ 3988160 h 4275540"/>
              <a:gd name="connsiteX66" fmla="*/ 2515299 w 3898347"/>
              <a:gd name="connsiteY66" fmla="*/ 4016867 h 4275540"/>
              <a:gd name="connsiteX67" fmla="*/ 2513423 w 3898347"/>
              <a:gd name="connsiteY67" fmla="*/ 4018759 h 4275540"/>
              <a:gd name="connsiteX68" fmla="*/ 2482991 w 3898347"/>
              <a:gd name="connsiteY68" fmla="*/ 4012935 h 4275540"/>
              <a:gd name="connsiteX69" fmla="*/ 2446940 w 3898347"/>
              <a:gd name="connsiteY69" fmla="*/ 4021172 h 4275540"/>
              <a:gd name="connsiteX70" fmla="*/ 2404883 w 3898347"/>
              <a:gd name="connsiteY70" fmla="*/ 4024808 h 4275540"/>
              <a:gd name="connsiteX71" fmla="*/ 2373894 w 3898347"/>
              <a:gd name="connsiteY71" fmla="*/ 4023827 h 4275540"/>
              <a:gd name="connsiteX72" fmla="*/ 2297080 w 3898347"/>
              <a:gd name="connsiteY72" fmla="*/ 4040841 h 4275540"/>
              <a:gd name="connsiteX73" fmla="*/ 2170615 w 3898347"/>
              <a:gd name="connsiteY73" fmla="*/ 4077196 h 4275540"/>
              <a:gd name="connsiteX74" fmla="*/ 2143580 w 3898347"/>
              <a:gd name="connsiteY74" fmla="*/ 4083102 h 4275540"/>
              <a:gd name="connsiteX75" fmla="*/ 2119893 w 3898347"/>
              <a:gd name="connsiteY75" fmla="*/ 4080874 h 4275540"/>
              <a:gd name="connsiteX76" fmla="*/ 2114008 w 3898347"/>
              <a:gd name="connsiteY76" fmla="*/ 4073996 h 4275540"/>
              <a:gd name="connsiteX77" fmla="*/ 2099067 w 3898347"/>
              <a:gd name="connsiteY77" fmla="*/ 4076068 h 4275540"/>
              <a:gd name="connsiteX78" fmla="*/ 2095000 w 3898347"/>
              <a:gd name="connsiteY78" fmla="*/ 4075096 h 4275540"/>
              <a:gd name="connsiteX79" fmla="*/ 2071767 w 3898347"/>
              <a:gd name="connsiteY79" fmla="*/ 4071044 h 4275540"/>
              <a:gd name="connsiteX80" fmla="*/ 2024486 w 3898347"/>
              <a:gd name="connsiteY80" fmla="*/ 4100276 h 4275540"/>
              <a:gd name="connsiteX81" fmla="*/ 1964411 w 3898347"/>
              <a:gd name="connsiteY81" fmla="*/ 4105069 h 4275540"/>
              <a:gd name="connsiteX82" fmla="*/ 1739945 w 3898347"/>
              <a:gd name="connsiteY82" fmla="*/ 4171795 h 4275540"/>
              <a:gd name="connsiteX83" fmla="*/ 1610556 w 3898347"/>
              <a:gd name="connsiteY83" fmla="*/ 4167701 h 4275540"/>
              <a:gd name="connsiteX84" fmla="*/ 1553623 w 3898347"/>
              <a:gd name="connsiteY84" fmla="*/ 4236045 h 4275540"/>
              <a:gd name="connsiteX85" fmla="*/ 1548640 w 3898347"/>
              <a:gd name="connsiteY85" fmla="*/ 4238297 h 4275540"/>
              <a:gd name="connsiteX86" fmla="*/ 1530136 w 3898347"/>
              <a:gd name="connsiteY86" fmla="*/ 4227121 h 4275540"/>
              <a:gd name="connsiteX87" fmla="*/ 1508787 w 3898347"/>
              <a:gd name="connsiteY87" fmla="*/ 4234213 h 4275540"/>
              <a:gd name="connsiteX88" fmla="*/ 1488914 w 3898347"/>
              <a:gd name="connsiteY88" fmla="*/ 4241772 h 4275540"/>
              <a:gd name="connsiteX89" fmla="*/ 1488999 w 3898347"/>
              <a:gd name="connsiteY89" fmla="*/ 4251186 h 4275540"/>
              <a:gd name="connsiteX90" fmla="*/ 1475364 w 3898347"/>
              <a:gd name="connsiteY90" fmla="*/ 4248364 h 4275540"/>
              <a:gd name="connsiteX91" fmla="*/ 1457275 w 3898347"/>
              <a:gd name="connsiteY91" fmla="*/ 4252863 h 4275540"/>
              <a:gd name="connsiteX92" fmla="*/ 1448085 w 3898347"/>
              <a:gd name="connsiteY92" fmla="*/ 4248391 h 4275540"/>
              <a:gd name="connsiteX93" fmla="*/ 1315306 w 3898347"/>
              <a:gd name="connsiteY93" fmla="*/ 4237004 h 4275540"/>
              <a:gd name="connsiteX94" fmla="*/ 1272434 w 3898347"/>
              <a:gd name="connsiteY94" fmla="*/ 4244958 h 4275540"/>
              <a:gd name="connsiteX95" fmla="*/ 1231567 w 3898347"/>
              <a:gd name="connsiteY95" fmla="*/ 4219356 h 4275540"/>
              <a:gd name="connsiteX96" fmla="*/ 1216643 w 3898347"/>
              <a:gd name="connsiteY96" fmla="*/ 4229828 h 4275540"/>
              <a:gd name="connsiteX97" fmla="*/ 1214101 w 3898347"/>
              <a:gd name="connsiteY97" fmla="*/ 4231991 h 4275540"/>
              <a:gd name="connsiteX98" fmla="*/ 1203193 w 3898347"/>
              <a:gd name="connsiteY98" fmla="*/ 4232867 h 4275540"/>
              <a:gd name="connsiteX99" fmla="*/ 1201049 w 3898347"/>
              <a:gd name="connsiteY99" fmla="*/ 4242842 h 4275540"/>
              <a:gd name="connsiteX100" fmla="*/ 1185298 w 3898347"/>
              <a:gd name="connsiteY100" fmla="*/ 4251133 h 4275540"/>
              <a:gd name="connsiteX101" fmla="*/ 1164955 w 3898347"/>
              <a:gd name="connsiteY101" fmla="*/ 4250027 h 4275540"/>
              <a:gd name="connsiteX102" fmla="*/ 1067357 w 3898347"/>
              <a:gd name="connsiteY102" fmla="*/ 4233908 h 4275540"/>
              <a:gd name="connsiteX103" fmla="*/ 1009492 w 3898347"/>
              <a:gd name="connsiteY103" fmla="*/ 4230455 h 4275540"/>
              <a:gd name="connsiteX104" fmla="*/ 988345 w 3898347"/>
              <a:gd name="connsiteY104" fmla="*/ 4238880 h 4275540"/>
              <a:gd name="connsiteX105" fmla="*/ 958251 w 3898347"/>
              <a:gd name="connsiteY105" fmla="*/ 4244100 h 4275540"/>
              <a:gd name="connsiteX106" fmla="*/ 905785 w 3898347"/>
              <a:gd name="connsiteY106" fmla="*/ 4260845 h 4275540"/>
              <a:gd name="connsiteX107" fmla="*/ 834176 w 3898347"/>
              <a:gd name="connsiteY107" fmla="*/ 4270241 h 4275540"/>
              <a:gd name="connsiteX108" fmla="*/ 778474 w 3898347"/>
              <a:gd name="connsiteY108" fmla="*/ 4235526 h 4275540"/>
              <a:gd name="connsiteX109" fmla="*/ 774418 w 3898347"/>
              <a:gd name="connsiteY109" fmla="*/ 4242583 h 4275540"/>
              <a:gd name="connsiteX110" fmla="*/ 737705 w 3898347"/>
              <a:gd name="connsiteY110" fmla="*/ 4238891 h 4275540"/>
              <a:gd name="connsiteX111" fmla="*/ 605027 w 3898347"/>
              <a:gd name="connsiteY111" fmla="*/ 4175863 h 4275540"/>
              <a:gd name="connsiteX112" fmla="*/ 533391 w 3898347"/>
              <a:gd name="connsiteY112" fmla="*/ 4170035 h 4275540"/>
              <a:gd name="connsiteX113" fmla="*/ 508621 w 3898347"/>
              <a:gd name="connsiteY113" fmla="*/ 4176044 h 4275540"/>
              <a:gd name="connsiteX114" fmla="*/ 467082 w 3898347"/>
              <a:gd name="connsiteY114" fmla="*/ 4185616 h 4275540"/>
              <a:gd name="connsiteX115" fmla="*/ 437646 w 3898347"/>
              <a:gd name="connsiteY115" fmla="*/ 4212658 h 4275540"/>
              <a:gd name="connsiteX116" fmla="*/ 402271 w 3898347"/>
              <a:gd name="connsiteY116" fmla="*/ 4212774 h 4275540"/>
              <a:gd name="connsiteX117" fmla="*/ 391968 w 3898347"/>
              <a:gd name="connsiteY117" fmla="*/ 4187073 h 4275540"/>
              <a:gd name="connsiteX118" fmla="*/ 354806 w 3898347"/>
              <a:gd name="connsiteY118" fmla="*/ 4195545 h 4275540"/>
              <a:gd name="connsiteX119" fmla="*/ 298662 w 3898347"/>
              <a:gd name="connsiteY119" fmla="*/ 4211227 h 4275540"/>
              <a:gd name="connsiteX120" fmla="*/ 265740 w 3898347"/>
              <a:gd name="connsiteY120" fmla="*/ 4213623 h 4275540"/>
              <a:gd name="connsiteX121" fmla="*/ 176403 w 3898347"/>
              <a:gd name="connsiteY121" fmla="*/ 4227393 h 4275540"/>
              <a:gd name="connsiteX122" fmla="*/ 82528 w 3898347"/>
              <a:gd name="connsiteY122" fmla="*/ 4275540 h 4275540"/>
              <a:gd name="connsiteX123" fmla="*/ 19464 w 3898347"/>
              <a:gd name="connsiteY123" fmla="*/ 4256103 h 4275540"/>
              <a:gd name="connsiteX124" fmla="*/ 0 w 3898347"/>
              <a:gd name="connsiteY124" fmla="*/ 4221939 h 4275540"/>
              <a:gd name="connsiteX125" fmla="*/ 0 w 3898347"/>
              <a:gd name="connsiteY125" fmla="*/ 15850 h 4275540"/>
              <a:gd name="connsiteX126" fmla="*/ 3898347 w 3898347"/>
              <a:gd name="connsiteY126" fmla="*/ 0 h 4275540"/>
              <a:gd name="connsiteX0" fmla="*/ 3898347 w 3898347"/>
              <a:gd name="connsiteY0" fmla="*/ 0 h 4275540"/>
              <a:gd name="connsiteX1" fmla="*/ 3898347 w 3898347"/>
              <a:gd name="connsiteY1" fmla="*/ 3834445 h 4275540"/>
              <a:gd name="connsiteX2" fmla="*/ 3892314 w 3898347"/>
              <a:gd name="connsiteY2" fmla="*/ 3832951 h 4275540"/>
              <a:gd name="connsiteX3" fmla="*/ 3851953 w 3898347"/>
              <a:gd name="connsiteY3" fmla="*/ 3802983 h 4275540"/>
              <a:gd name="connsiteX4" fmla="*/ 3836418 w 3898347"/>
              <a:gd name="connsiteY4" fmla="*/ 3811513 h 4275540"/>
              <a:gd name="connsiteX5" fmla="*/ 3833758 w 3898347"/>
              <a:gd name="connsiteY5" fmla="*/ 3813341 h 4275540"/>
              <a:gd name="connsiteX6" fmla="*/ 3822673 w 3898347"/>
              <a:gd name="connsiteY6" fmla="*/ 3812913 h 4275540"/>
              <a:gd name="connsiteX7" fmla="*/ 3820104 w 3898347"/>
              <a:gd name="connsiteY7" fmla="*/ 3822466 h 4275540"/>
              <a:gd name="connsiteX8" fmla="*/ 3803816 w 3898347"/>
              <a:gd name="connsiteY8" fmla="*/ 3828757 h 4275540"/>
              <a:gd name="connsiteX9" fmla="*/ 3729936 w 3898347"/>
              <a:gd name="connsiteY9" fmla="*/ 3815386 h 4275540"/>
              <a:gd name="connsiteX10" fmla="*/ 3726018 w 3898347"/>
              <a:gd name="connsiteY10" fmla="*/ 3815100 h 4275540"/>
              <a:gd name="connsiteX11" fmla="*/ 3725413 w 3898347"/>
              <a:gd name="connsiteY11" fmla="*/ 3814615 h 4275540"/>
              <a:gd name="connsiteX12" fmla="*/ 3713801 w 3898347"/>
              <a:gd name="connsiteY12" fmla="*/ 3811018 h 4275540"/>
              <a:gd name="connsiteX13" fmla="*/ 3709087 w 3898347"/>
              <a:gd name="connsiteY13" fmla="*/ 3813195 h 4275540"/>
              <a:gd name="connsiteX14" fmla="*/ 3698038 w 3898347"/>
              <a:gd name="connsiteY14" fmla="*/ 3806182 h 4275540"/>
              <a:gd name="connsiteX15" fmla="*/ 3662227 w 3898347"/>
              <a:gd name="connsiteY15" fmla="*/ 3807761 h 4275540"/>
              <a:gd name="connsiteX16" fmla="*/ 3659872 w 3898347"/>
              <a:gd name="connsiteY16" fmla="*/ 3805524 h 4275540"/>
              <a:gd name="connsiteX17" fmla="*/ 3643454 w 3898347"/>
              <a:gd name="connsiteY17" fmla="*/ 3794831 h 4275540"/>
              <a:gd name="connsiteX18" fmla="*/ 3624789 w 3898347"/>
              <a:gd name="connsiteY18" fmla="*/ 3803185 h 4275540"/>
              <a:gd name="connsiteX19" fmla="*/ 3602327 w 3898347"/>
              <a:gd name="connsiteY19" fmla="*/ 3794616 h 4275540"/>
              <a:gd name="connsiteX20" fmla="*/ 3596645 w 3898347"/>
              <a:gd name="connsiteY20" fmla="*/ 3797108 h 4275540"/>
              <a:gd name="connsiteX21" fmla="*/ 3574144 w 3898347"/>
              <a:gd name="connsiteY21" fmla="*/ 3795108 h 4275540"/>
              <a:gd name="connsiteX22" fmla="*/ 3562310 w 3898347"/>
              <a:gd name="connsiteY22" fmla="*/ 3787534 h 4275540"/>
              <a:gd name="connsiteX23" fmla="*/ 3551635 w 3898347"/>
              <a:gd name="connsiteY23" fmla="*/ 3797705 h 4275540"/>
              <a:gd name="connsiteX24" fmla="*/ 3550175 w 3898347"/>
              <a:gd name="connsiteY24" fmla="*/ 3803199 h 4275540"/>
              <a:gd name="connsiteX25" fmla="*/ 3542668 w 3898347"/>
              <a:gd name="connsiteY25" fmla="*/ 3803283 h 4275540"/>
              <a:gd name="connsiteX26" fmla="*/ 3533033 w 3898347"/>
              <a:gd name="connsiteY26" fmla="*/ 3799071 h 4275540"/>
              <a:gd name="connsiteX27" fmla="*/ 3521726 w 3898347"/>
              <a:gd name="connsiteY27" fmla="*/ 3804691 h 4275540"/>
              <a:gd name="connsiteX28" fmla="*/ 3520080 w 3898347"/>
              <a:gd name="connsiteY28" fmla="*/ 3805210 h 4275540"/>
              <a:gd name="connsiteX29" fmla="*/ 3508491 w 3898347"/>
              <a:gd name="connsiteY29" fmla="*/ 3797398 h 4275540"/>
              <a:gd name="connsiteX30" fmla="*/ 3503787 w 3898347"/>
              <a:gd name="connsiteY30" fmla="*/ 3797787 h 4275540"/>
              <a:gd name="connsiteX31" fmla="*/ 3492165 w 3898347"/>
              <a:gd name="connsiteY31" fmla="*/ 3799887 h 4275540"/>
              <a:gd name="connsiteX32" fmla="*/ 3472233 w 3898347"/>
              <a:gd name="connsiteY32" fmla="*/ 3805682 h 4275540"/>
              <a:gd name="connsiteX33" fmla="*/ 3465921 w 3898347"/>
              <a:gd name="connsiteY33" fmla="*/ 3805814 h 4275540"/>
              <a:gd name="connsiteX34" fmla="*/ 3455541 w 3898347"/>
              <a:gd name="connsiteY34" fmla="*/ 3815505 h 4275540"/>
              <a:gd name="connsiteX35" fmla="*/ 3429027 w 3898347"/>
              <a:gd name="connsiteY35" fmla="*/ 3816906 h 4275540"/>
              <a:gd name="connsiteX36" fmla="*/ 3369507 w 3898347"/>
              <a:gd name="connsiteY36" fmla="*/ 3825563 h 4275540"/>
              <a:gd name="connsiteX37" fmla="*/ 3324491 w 3898347"/>
              <a:gd name="connsiteY37" fmla="*/ 3832006 h 4275540"/>
              <a:gd name="connsiteX38" fmla="*/ 3244235 w 3898347"/>
              <a:gd name="connsiteY38" fmla="*/ 3834376 h 4275540"/>
              <a:gd name="connsiteX39" fmla="*/ 3226507 w 3898347"/>
              <a:gd name="connsiteY39" fmla="*/ 3820131 h 4275540"/>
              <a:gd name="connsiteX40" fmla="*/ 3191688 w 3898347"/>
              <a:gd name="connsiteY40" fmla="*/ 3837359 h 4275540"/>
              <a:gd name="connsiteX41" fmla="*/ 3185553 w 3898347"/>
              <a:gd name="connsiteY41" fmla="*/ 3859030 h 4275540"/>
              <a:gd name="connsiteX42" fmla="*/ 3137926 w 3898347"/>
              <a:gd name="connsiteY42" fmla="*/ 3867782 h 4275540"/>
              <a:gd name="connsiteX43" fmla="*/ 3090188 w 3898347"/>
              <a:gd name="connsiteY43" fmla="*/ 3855036 h 4275540"/>
              <a:gd name="connsiteX44" fmla="*/ 3031422 w 3898347"/>
              <a:gd name="connsiteY44" fmla="*/ 3858298 h 4275540"/>
              <a:gd name="connsiteX45" fmla="*/ 2996288 w 3898347"/>
              <a:gd name="connsiteY45" fmla="*/ 3860020 h 4275540"/>
              <a:gd name="connsiteX46" fmla="*/ 2901661 w 3898347"/>
              <a:gd name="connsiteY46" fmla="*/ 3882243 h 4275540"/>
              <a:gd name="connsiteX47" fmla="*/ 2782141 w 3898347"/>
              <a:gd name="connsiteY47" fmla="*/ 3932983 h 4275540"/>
              <a:gd name="connsiteX48" fmla="*/ 2749597 w 3898347"/>
              <a:gd name="connsiteY48" fmla="*/ 3956746 h 4275540"/>
              <a:gd name="connsiteX49" fmla="*/ 2730493 w 3898347"/>
              <a:gd name="connsiteY49" fmla="*/ 3955236 h 4275540"/>
              <a:gd name="connsiteX50" fmla="*/ 2707507 w 3898347"/>
              <a:gd name="connsiteY50" fmla="*/ 3947771 h 4275540"/>
              <a:gd name="connsiteX51" fmla="*/ 2701937 w 3898347"/>
              <a:gd name="connsiteY51" fmla="*/ 3950565 h 4275540"/>
              <a:gd name="connsiteX52" fmla="*/ 2679435 w 3898347"/>
              <a:gd name="connsiteY52" fmla="*/ 3949768 h 4275540"/>
              <a:gd name="connsiteX53" fmla="*/ 2667352 w 3898347"/>
              <a:gd name="connsiteY53" fmla="*/ 3942821 h 4275540"/>
              <a:gd name="connsiteX54" fmla="*/ 2657096 w 3898347"/>
              <a:gd name="connsiteY54" fmla="*/ 3953571 h 4275540"/>
              <a:gd name="connsiteX55" fmla="*/ 2655161 w 3898347"/>
              <a:gd name="connsiteY55" fmla="*/ 3962216 h 4275540"/>
              <a:gd name="connsiteX56" fmla="*/ 2638604 w 3898347"/>
              <a:gd name="connsiteY56" fmla="*/ 3955936 h 4275540"/>
              <a:gd name="connsiteX57" fmla="*/ 2626185 w 3898347"/>
              <a:gd name="connsiteY57" fmla="*/ 3962937 h 4275540"/>
              <a:gd name="connsiteX58" fmla="*/ 2614077 w 3898347"/>
              <a:gd name="connsiteY58" fmla="*/ 3955576 h 4275540"/>
              <a:gd name="connsiteX59" fmla="*/ 2609403 w 3898347"/>
              <a:gd name="connsiteY59" fmla="*/ 3956215 h 4275540"/>
              <a:gd name="connsiteX60" fmla="*/ 2597896 w 3898347"/>
              <a:gd name="connsiteY60" fmla="*/ 3958939 h 4275540"/>
              <a:gd name="connsiteX61" fmla="*/ 2578251 w 3898347"/>
              <a:gd name="connsiteY61" fmla="*/ 3965812 h 4275540"/>
              <a:gd name="connsiteX62" fmla="*/ 2571961 w 3898347"/>
              <a:gd name="connsiteY62" fmla="*/ 3966278 h 4275540"/>
              <a:gd name="connsiteX63" fmla="*/ 2559399 w 3898347"/>
              <a:gd name="connsiteY63" fmla="*/ 3979193 h 4275540"/>
              <a:gd name="connsiteX64" fmla="*/ 2533560 w 3898347"/>
              <a:gd name="connsiteY64" fmla="*/ 3988160 h 4275540"/>
              <a:gd name="connsiteX65" fmla="*/ 2515299 w 3898347"/>
              <a:gd name="connsiteY65" fmla="*/ 4016867 h 4275540"/>
              <a:gd name="connsiteX66" fmla="*/ 2513423 w 3898347"/>
              <a:gd name="connsiteY66" fmla="*/ 4018759 h 4275540"/>
              <a:gd name="connsiteX67" fmla="*/ 2482991 w 3898347"/>
              <a:gd name="connsiteY67" fmla="*/ 4012935 h 4275540"/>
              <a:gd name="connsiteX68" fmla="*/ 2446940 w 3898347"/>
              <a:gd name="connsiteY68" fmla="*/ 4021172 h 4275540"/>
              <a:gd name="connsiteX69" fmla="*/ 2404883 w 3898347"/>
              <a:gd name="connsiteY69" fmla="*/ 4024808 h 4275540"/>
              <a:gd name="connsiteX70" fmla="*/ 2373894 w 3898347"/>
              <a:gd name="connsiteY70" fmla="*/ 4023827 h 4275540"/>
              <a:gd name="connsiteX71" fmla="*/ 2297080 w 3898347"/>
              <a:gd name="connsiteY71" fmla="*/ 4040841 h 4275540"/>
              <a:gd name="connsiteX72" fmla="*/ 2170615 w 3898347"/>
              <a:gd name="connsiteY72" fmla="*/ 4077196 h 4275540"/>
              <a:gd name="connsiteX73" fmla="*/ 2143580 w 3898347"/>
              <a:gd name="connsiteY73" fmla="*/ 4083102 h 4275540"/>
              <a:gd name="connsiteX74" fmla="*/ 2119893 w 3898347"/>
              <a:gd name="connsiteY74" fmla="*/ 4080874 h 4275540"/>
              <a:gd name="connsiteX75" fmla="*/ 2114008 w 3898347"/>
              <a:gd name="connsiteY75" fmla="*/ 4073996 h 4275540"/>
              <a:gd name="connsiteX76" fmla="*/ 2099067 w 3898347"/>
              <a:gd name="connsiteY76" fmla="*/ 4076068 h 4275540"/>
              <a:gd name="connsiteX77" fmla="*/ 2095000 w 3898347"/>
              <a:gd name="connsiteY77" fmla="*/ 4075096 h 4275540"/>
              <a:gd name="connsiteX78" fmla="*/ 2071767 w 3898347"/>
              <a:gd name="connsiteY78" fmla="*/ 4071044 h 4275540"/>
              <a:gd name="connsiteX79" fmla="*/ 2024486 w 3898347"/>
              <a:gd name="connsiteY79" fmla="*/ 4100276 h 4275540"/>
              <a:gd name="connsiteX80" fmla="*/ 1964411 w 3898347"/>
              <a:gd name="connsiteY80" fmla="*/ 4105069 h 4275540"/>
              <a:gd name="connsiteX81" fmla="*/ 1739945 w 3898347"/>
              <a:gd name="connsiteY81" fmla="*/ 4171795 h 4275540"/>
              <a:gd name="connsiteX82" fmla="*/ 1610556 w 3898347"/>
              <a:gd name="connsiteY82" fmla="*/ 4167701 h 4275540"/>
              <a:gd name="connsiteX83" fmla="*/ 1553623 w 3898347"/>
              <a:gd name="connsiteY83" fmla="*/ 4236045 h 4275540"/>
              <a:gd name="connsiteX84" fmla="*/ 1548640 w 3898347"/>
              <a:gd name="connsiteY84" fmla="*/ 4238297 h 4275540"/>
              <a:gd name="connsiteX85" fmla="*/ 1530136 w 3898347"/>
              <a:gd name="connsiteY85" fmla="*/ 4227121 h 4275540"/>
              <a:gd name="connsiteX86" fmla="*/ 1508787 w 3898347"/>
              <a:gd name="connsiteY86" fmla="*/ 4234213 h 4275540"/>
              <a:gd name="connsiteX87" fmla="*/ 1488914 w 3898347"/>
              <a:gd name="connsiteY87" fmla="*/ 4241772 h 4275540"/>
              <a:gd name="connsiteX88" fmla="*/ 1488999 w 3898347"/>
              <a:gd name="connsiteY88" fmla="*/ 4251186 h 4275540"/>
              <a:gd name="connsiteX89" fmla="*/ 1475364 w 3898347"/>
              <a:gd name="connsiteY89" fmla="*/ 4248364 h 4275540"/>
              <a:gd name="connsiteX90" fmla="*/ 1457275 w 3898347"/>
              <a:gd name="connsiteY90" fmla="*/ 4252863 h 4275540"/>
              <a:gd name="connsiteX91" fmla="*/ 1448085 w 3898347"/>
              <a:gd name="connsiteY91" fmla="*/ 4248391 h 4275540"/>
              <a:gd name="connsiteX92" fmla="*/ 1315306 w 3898347"/>
              <a:gd name="connsiteY92" fmla="*/ 4237004 h 4275540"/>
              <a:gd name="connsiteX93" fmla="*/ 1272434 w 3898347"/>
              <a:gd name="connsiteY93" fmla="*/ 4244958 h 4275540"/>
              <a:gd name="connsiteX94" fmla="*/ 1231567 w 3898347"/>
              <a:gd name="connsiteY94" fmla="*/ 4219356 h 4275540"/>
              <a:gd name="connsiteX95" fmla="*/ 1216643 w 3898347"/>
              <a:gd name="connsiteY95" fmla="*/ 4229828 h 4275540"/>
              <a:gd name="connsiteX96" fmla="*/ 1214101 w 3898347"/>
              <a:gd name="connsiteY96" fmla="*/ 4231991 h 4275540"/>
              <a:gd name="connsiteX97" fmla="*/ 1203193 w 3898347"/>
              <a:gd name="connsiteY97" fmla="*/ 4232867 h 4275540"/>
              <a:gd name="connsiteX98" fmla="*/ 1201049 w 3898347"/>
              <a:gd name="connsiteY98" fmla="*/ 4242842 h 4275540"/>
              <a:gd name="connsiteX99" fmla="*/ 1185298 w 3898347"/>
              <a:gd name="connsiteY99" fmla="*/ 4251133 h 4275540"/>
              <a:gd name="connsiteX100" fmla="*/ 1164955 w 3898347"/>
              <a:gd name="connsiteY100" fmla="*/ 4250027 h 4275540"/>
              <a:gd name="connsiteX101" fmla="*/ 1067357 w 3898347"/>
              <a:gd name="connsiteY101" fmla="*/ 4233908 h 4275540"/>
              <a:gd name="connsiteX102" fmla="*/ 1009492 w 3898347"/>
              <a:gd name="connsiteY102" fmla="*/ 4230455 h 4275540"/>
              <a:gd name="connsiteX103" fmla="*/ 988345 w 3898347"/>
              <a:gd name="connsiteY103" fmla="*/ 4238880 h 4275540"/>
              <a:gd name="connsiteX104" fmla="*/ 958251 w 3898347"/>
              <a:gd name="connsiteY104" fmla="*/ 4244100 h 4275540"/>
              <a:gd name="connsiteX105" fmla="*/ 905785 w 3898347"/>
              <a:gd name="connsiteY105" fmla="*/ 4260845 h 4275540"/>
              <a:gd name="connsiteX106" fmla="*/ 834176 w 3898347"/>
              <a:gd name="connsiteY106" fmla="*/ 4270241 h 4275540"/>
              <a:gd name="connsiteX107" fmla="*/ 778474 w 3898347"/>
              <a:gd name="connsiteY107" fmla="*/ 4235526 h 4275540"/>
              <a:gd name="connsiteX108" fmla="*/ 774418 w 3898347"/>
              <a:gd name="connsiteY108" fmla="*/ 4242583 h 4275540"/>
              <a:gd name="connsiteX109" fmla="*/ 737705 w 3898347"/>
              <a:gd name="connsiteY109" fmla="*/ 4238891 h 4275540"/>
              <a:gd name="connsiteX110" fmla="*/ 605027 w 3898347"/>
              <a:gd name="connsiteY110" fmla="*/ 4175863 h 4275540"/>
              <a:gd name="connsiteX111" fmla="*/ 533391 w 3898347"/>
              <a:gd name="connsiteY111" fmla="*/ 4170035 h 4275540"/>
              <a:gd name="connsiteX112" fmla="*/ 508621 w 3898347"/>
              <a:gd name="connsiteY112" fmla="*/ 4176044 h 4275540"/>
              <a:gd name="connsiteX113" fmla="*/ 467082 w 3898347"/>
              <a:gd name="connsiteY113" fmla="*/ 4185616 h 4275540"/>
              <a:gd name="connsiteX114" fmla="*/ 437646 w 3898347"/>
              <a:gd name="connsiteY114" fmla="*/ 4212658 h 4275540"/>
              <a:gd name="connsiteX115" fmla="*/ 402271 w 3898347"/>
              <a:gd name="connsiteY115" fmla="*/ 4212774 h 4275540"/>
              <a:gd name="connsiteX116" fmla="*/ 391968 w 3898347"/>
              <a:gd name="connsiteY116" fmla="*/ 4187073 h 4275540"/>
              <a:gd name="connsiteX117" fmla="*/ 354806 w 3898347"/>
              <a:gd name="connsiteY117" fmla="*/ 4195545 h 4275540"/>
              <a:gd name="connsiteX118" fmla="*/ 298662 w 3898347"/>
              <a:gd name="connsiteY118" fmla="*/ 4211227 h 4275540"/>
              <a:gd name="connsiteX119" fmla="*/ 265740 w 3898347"/>
              <a:gd name="connsiteY119" fmla="*/ 4213623 h 4275540"/>
              <a:gd name="connsiteX120" fmla="*/ 176403 w 3898347"/>
              <a:gd name="connsiteY120" fmla="*/ 4227393 h 4275540"/>
              <a:gd name="connsiteX121" fmla="*/ 82528 w 3898347"/>
              <a:gd name="connsiteY121" fmla="*/ 4275540 h 4275540"/>
              <a:gd name="connsiteX122" fmla="*/ 19464 w 3898347"/>
              <a:gd name="connsiteY122" fmla="*/ 4256103 h 4275540"/>
              <a:gd name="connsiteX123" fmla="*/ 0 w 3898347"/>
              <a:gd name="connsiteY123" fmla="*/ 4221939 h 4275540"/>
              <a:gd name="connsiteX124" fmla="*/ 0 w 3898347"/>
              <a:gd name="connsiteY124" fmla="*/ 15850 h 4275540"/>
              <a:gd name="connsiteX125" fmla="*/ 3898347 w 3898347"/>
              <a:gd name="connsiteY125" fmla="*/ 0 h 4275540"/>
              <a:gd name="connsiteX0" fmla="*/ 3898347 w 3898347"/>
              <a:gd name="connsiteY0" fmla="*/ 0 h 4275540"/>
              <a:gd name="connsiteX1" fmla="*/ 3898347 w 3898347"/>
              <a:gd name="connsiteY1" fmla="*/ 3834445 h 4275540"/>
              <a:gd name="connsiteX2" fmla="*/ 3892314 w 3898347"/>
              <a:gd name="connsiteY2" fmla="*/ 3832951 h 4275540"/>
              <a:gd name="connsiteX3" fmla="*/ 3851953 w 3898347"/>
              <a:gd name="connsiteY3" fmla="*/ 3802983 h 4275540"/>
              <a:gd name="connsiteX4" fmla="*/ 3836418 w 3898347"/>
              <a:gd name="connsiteY4" fmla="*/ 3811513 h 4275540"/>
              <a:gd name="connsiteX5" fmla="*/ 3833758 w 3898347"/>
              <a:gd name="connsiteY5" fmla="*/ 3813341 h 4275540"/>
              <a:gd name="connsiteX6" fmla="*/ 3822673 w 3898347"/>
              <a:gd name="connsiteY6" fmla="*/ 3812913 h 4275540"/>
              <a:gd name="connsiteX7" fmla="*/ 3820104 w 3898347"/>
              <a:gd name="connsiteY7" fmla="*/ 3822466 h 4275540"/>
              <a:gd name="connsiteX8" fmla="*/ 3803816 w 3898347"/>
              <a:gd name="connsiteY8" fmla="*/ 3828757 h 4275540"/>
              <a:gd name="connsiteX9" fmla="*/ 3729936 w 3898347"/>
              <a:gd name="connsiteY9" fmla="*/ 3815386 h 4275540"/>
              <a:gd name="connsiteX10" fmla="*/ 3726018 w 3898347"/>
              <a:gd name="connsiteY10" fmla="*/ 3815100 h 4275540"/>
              <a:gd name="connsiteX11" fmla="*/ 3725413 w 3898347"/>
              <a:gd name="connsiteY11" fmla="*/ 3814615 h 4275540"/>
              <a:gd name="connsiteX12" fmla="*/ 3713801 w 3898347"/>
              <a:gd name="connsiteY12" fmla="*/ 3811018 h 4275540"/>
              <a:gd name="connsiteX13" fmla="*/ 3709087 w 3898347"/>
              <a:gd name="connsiteY13" fmla="*/ 3813195 h 4275540"/>
              <a:gd name="connsiteX14" fmla="*/ 3698038 w 3898347"/>
              <a:gd name="connsiteY14" fmla="*/ 3806182 h 4275540"/>
              <a:gd name="connsiteX15" fmla="*/ 3662227 w 3898347"/>
              <a:gd name="connsiteY15" fmla="*/ 3807761 h 4275540"/>
              <a:gd name="connsiteX16" fmla="*/ 3659872 w 3898347"/>
              <a:gd name="connsiteY16" fmla="*/ 3805524 h 4275540"/>
              <a:gd name="connsiteX17" fmla="*/ 3643454 w 3898347"/>
              <a:gd name="connsiteY17" fmla="*/ 3794831 h 4275540"/>
              <a:gd name="connsiteX18" fmla="*/ 3624789 w 3898347"/>
              <a:gd name="connsiteY18" fmla="*/ 3803185 h 4275540"/>
              <a:gd name="connsiteX19" fmla="*/ 3602327 w 3898347"/>
              <a:gd name="connsiteY19" fmla="*/ 3794616 h 4275540"/>
              <a:gd name="connsiteX20" fmla="*/ 3596645 w 3898347"/>
              <a:gd name="connsiteY20" fmla="*/ 3797108 h 4275540"/>
              <a:gd name="connsiteX21" fmla="*/ 3574144 w 3898347"/>
              <a:gd name="connsiteY21" fmla="*/ 3795108 h 4275540"/>
              <a:gd name="connsiteX22" fmla="*/ 3562310 w 3898347"/>
              <a:gd name="connsiteY22" fmla="*/ 3787534 h 4275540"/>
              <a:gd name="connsiteX23" fmla="*/ 3551635 w 3898347"/>
              <a:gd name="connsiteY23" fmla="*/ 3797705 h 4275540"/>
              <a:gd name="connsiteX24" fmla="*/ 3542668 w 3898347"/>
              <a:gd name="connsiteY24" fmla="*/ 3803283 h 4275540"/>
              <a:gd name="connsiteX25" fmla="*/ 3533033 w 3898347"/>
              <a:gd name="connsiteY25" fmla="*/ 3799071 h 4275540"/>
              <a:gd name="connsiteX26" fmla="*/ 3521726 w 3898347"/>
              <a:gd name="connsiteY26" fmla="*/ 3804691 h 4275540"/>
              <a:gd name="connsiteX27" fmla="*/ 3520080 w 3898347"/>
              <a:gd name="connsiteY27" fmla="*/ 3805210 h 4275540"/>
              <a:gd name="connsiteX28" fmla="*/ 3508491 w 3898347"/>
              <a:gd name="connsiteY28" fmla="*/ 3797398 h 4275540"/>
              <a:gd name="connsiteX29" fmla="*/ 3503787 w 3898347"/>
              <a:gd name="connsiteY29" fmla="*/ 3797787 h 4275540"/>
              <a:gd name="connsiteX30" fmla="*/ 3492165 w 3898347"/>
              <a:gd name="connsiteY30" fmla="*/ 3799887 h 4275540"/>
              <a:gd name="connsiteX31" fmla="*/ 3472233 w 3898347"/>
              <a:gd name="connsiteY31" fmla="*/ 3805682 h 4275540"/>
              <a:gd name="connsiteX32" fmla="*/ 3465921 w 3898347"/>
              <a:gd name="connsiteY32" fmla="*/ 3805814 h 4275540"/>
              <a:gd name="connsiteX33" fmla="*/ 3455541 w 3898347"/>
              <a:gd name="connsiteY33" fmla="*/ 3815505 h 4275540"/>
              <a:gd name="connsiteX34" fmla="*/ 3429027 w 3898347"/>
              <a:gd name="connsiteY34" fmla="*/ 3816906 h 4275540"/>
              <a:gd name="connsiteX35" fmla="*/ 3369507 w 3898347"/>
              <a:gd name="connsiteY35" fmla="*/ 3825563 h 4275540"/>
              <a:gd name="connsiteX36" fmla="*/ 3324491 w 3898347"/>
              <a:gd name="connsiteY36" fmla="*/ 3832006 h 4275540"/>
              <a:gd name="connsiteX37" fmla="*/ 3244235 w 3898347"/>
              <a:gd name="connsiteY37" fmla="*/ 3834376 h 4275540"/>
              <a:gd name="connsiteX38" fmla="*/ 3226507 w 3898347"/>
              <a:gd name="connsiteY38" fmla="*/ 3820131 h 4275540"/>
              <a:gd name="connsiteX39" fmla="*/ 3191688 w 3898347"/>
              <a:gd name="connsiteY39" fmla="*/ 3837359 h 4275540"/>
              <a:gd name="connsiteX40" fmla="*/ 3185553 w 3898347"/>
              <a:gd name="connsiteY40" fmla="*/ 3859030 h 4275540"/>
              <a:gd name="connsiteX41" fmla="*/ 3137926 w 3898347"/>
              <a:gd name="connsiteY41" fmla="*/ 3867782 h 4275540"/>
              <a:gd name="connsiteX42" fmla="*/ 3090188 w 3898347"/>
              <a:gd name="connsiteY42" fmla="*/ 3855036 h 4275540"/>
              <a:gd name="connsiteX43" fmla="*/ 3031422 w 3898347"/>
              <a:gd name="connsiteY43" fmla="*/ 3858298 h 4275540"/>
              <a:gd name="connsiteX44" fmla="*/ 2996288 w 3898347"/>
              <a:gd name="connsiteY44" fmla="*/ 3860020 h 4275540"/>
              <a:gd name="connsiteX45" fmla="*/ 2901661 w 3898347"/>
              <a:gd name="connsiteY45" fmla="*/ 3882243 h 4275540"/>
              <a:gd name="connsiteX46" fmla="*/ 2782141 w 3898347"/>
              <a:gd name="connsiteY46" fmla="*/ 3932983 h 4275540"/>
              <a:gd name="connsiteX47" fmla="*/ 2749597 w 3898347"/>
              <a:gd name="connsiteY47" fmla="*/ 3956746 h 4275540"/>
              <a:gd name="connsiteX48" fmla="*/ 2730493 w 3898347"/>
              <a:gd name="connsiteY48" fmla="*/ 3955236 h 4275540"/>
              <a:gd name="connsiteX49" fmla="*/ 2707507 w 3898347"/>
              <a:gd name="connsiteY49" fmla="*/ 3947771 h 4275540"/>
              <a:gd name="connsiteX50" fmla="*/ 2701937 w 3898347"/>
              <a:gd name="connsiteY50" fmla="*/ 3950565 h 4275540"/>
              <a:gd name="connsiteX51" fmla="*/ 2679435 w 3898347"/>
              <a:gd name="connsiteY51" fmla="*/ 3949768 h 4275540"/>
              <a:gd name="connsiteX52" fmla="*/ 2667352 w 3898347"/>
              <a:gd name="connsiteY52" fmla="*/ 3942821 h 4275540"/>
              <a:gd name="connsiteX53" fmla="*/ 2657096 w 3898347"/>
              <a:gd name="connsiteY53" fmla="*/ 3953571 h 4275540"/>
              <a:gd name="connsiteX54" fmla="*/ 2655161 w 3898347"/>
              <a:gd name="connsiteY54" fmla="*/ 3962216 h 4275540"/>
              <a:gd name="connsiteX55" fmla="*/ 2638604 w 3898347"/>
              <a:gd name="connsiteY55" fmla="*/ 3955936 h 4275540"/>
              <a:gd name="connsiteX56" fmla="*/ 2626185 w 3898347"/>
              <a:gd name="connsiteY56" fmla="*/ 3962937 h 4275540"/>
              <a:gd name="connsiteX57" fmla="*/ 2614077 w 3898347"/>
              <a:gd name="connsiteY57" fmla="*/ 3955576 h 4275540"/>
              <a:gd name="connsiteX58" fmla="*/ 2609403 w 3898347"/>
              <a:gd name="connsiteY58" fmla="*/ 3956215 h 4275540"/>
              <a:gd name="connsiteX59" fmla="*/ 2597896 w 3898347"/>
              <a:gd name="connsiteY59" fmla="*/ 3958939 h 4275540"/>
              <a:gd name="connsiteX60" fmla="*/ 2578251 w 3898347"/>
              <a:gd name="connsiteY60" fmla="*/ 3965812 h 4275540"/>
              <a:gd name="connsiteX61" fmla="*/ 2571961 w 3898347"/>
              <a:gd name="connsiteY61" fmla="*/ 3966278 h 4275540"/>
              <a:gd name="connsiteX62" fmla="*/ 2559399 w 3898347"/>
              <a:gd name="connsiteY62" fmla="*/ 3979193 h 4275540"/>
              <a:gd name="connsiteX63" fmla="*/ 2533560 w 3898347"/>
              <a:gd name="connsiteY63" fmla="*/ 3988160 h 4275540"/>
              <a:gd name="connsiteX64" fmla="*/ 2515299 w 3898347"/>
              <a:gd name="connsiteY64" fmla="*/ 4016867 h 4275540"/>
              <a:gd name="connsiteX65" fmla="*/ 2513423 w 3898347"/>
              <a:gd name="connsiteY65" fmla="*/ 4018759 h 4275540"/>
              <a:gd name="connsiteX66" fmla="*/ 2482991 w 3898347"/>
              <a:gd name="connsiteY66" fmla="*/ 4012935 h 4275540"/>
              <a:gd name="connsiteX67" fmla="*/ 2446940 w 3898347"/>
              <a:gd name="connsiteY67" fmla="*/ 4021172 h 4275540"/>
              <a:gd name="connsiteX68" fmla="*/ 2404883 w 3898347"/>
              <a:gd name="connsiteY68" fmla="*/ 4024808 h 4275540"/>
              <a:gd name="connsiteX69" fmla="*/ 2373894 w 3898347"/>
              <a:gd name="connsiteY69" fmla="*/ 4023827 h 4275540"/>
              <a:gd name="connsiteX70" fmla="*/ 2297080 w 3898347"/>
              <a:gd name="connsiteY70" fmla="*/ 4040841 h 4275540"/>
              <a:gd name="connsiteX71" fmla="*/ 2170615 w 3898347"/>
              <a:gd name="connsiteY71" fmla="*/ 4077196 h 4275540"/>
              <a:gd name="connsiteX72" fmla="*/ 2143580 w 3898347"/>
              <a:gd name="connsiteY72" fmla="*/ 4083102 h 4275540"/>
              <a:gd name="connsiteX73" fmla="*/ 2119893 w 3898347"/>
              <a:gd name="connsiteY73" fmla="*/ 4080874 h 4275540"/>
              <a:gd name="connsiteX74" fmla="*/ 2114008 w 3898347"/>
              <a:gd name="connsiteY74" fmla="*/ 4073996 h 4275540"/>
              <a:gd name="connsiteX75" fmla="*/ 2099067 w 3898347"/>
              <a:gd name="connsiteY75" fmla="*/ 4076068 h 4275540"/>
              <a:gd name="connsiteX76" fmla="*/ 2095000 w 3898347"/>
              <a:gd name="connsiteY76" fmla="*/ 4075096 h 4275540"/>
              <a:gd name="connsiteX77" fmla="*/ 2071767 w 3898347"/>
              <a:gd name="connsiteY77" fmla="*/ 4071044 h 4275540"/>
              <a:gd name="connsiteX78" fmla="*/ 2024486 w 3898347"/>
              <a:gd name="connsiteY78" fmla="*/ 4100276 h 4275540"/>
              <a:gd name="connsiteX79" fmla="*/ 1964411 w 3898347"/>
              <a:gd name="connsiteY79" fmla="*/ 4105069 h 4275540"/>
              <a:gd name="connsiteX80" fmla="*/ 1739945 w 3898347"/>
              <a:gd name="connsiteY80" fmla="*/ 4171795 h 4275540"/>
              <a:gd name="connsiteX81" fmla="*/ 1610556 w 3898347"/>
              <a:gd name="connsiteY81" fmla="*/ 4167701 h 4275540"/>
              <a:gd name="connsiteX82" fmla="*/ 1553623 w 3898347"/>
              <a:gd name="connsiteY82" fmla="*/ 4236045 h 4275540"/>
              <a:gd name="connsiteX83" fmla="*/ 1548640 w 3898347"/>
              <a:gd name="connsiteY83" fmla="*/ 4238297 h 4275540"/>
              <a:gd name="connsiteX84" fmla="*/ 1530136 w 3898347"/>
              <a:gd name="connsiteY84" fmla="*/ 4227121 h 4275540"/>
              <a:gd name="connsiteX85" fmla="*/ 1508787 w 3898347"/>
              <a:gd name="connsiteY85" fmla="*/ 4234213 h 4275540"/>
              <a:gd name="connsiteX86" fmla="*/ 1488914 w 3898347"/>
              <a:gd name="connsiteY86" fmla="*/ 4241772 h 4275540"/>
              <a:gd name="connsiteX87" fmla="*/ 1488999 w 3898347"/>
              <a:gd name="connsiteY87" fmla="*/ 4251186 h 4275540"/>
              <a:gd name="connsiteX88" fmla="*/ 1475364 w 3898347"/>
              <a:gd name="connsiteY88" fmla="*/ 4248364 h 4275540"/>
              <a:gd name="connsiteX89" fmla="*/ 1457275 w 3898347"/>
              <a:gd name="connsiteY89" fmla="*/ 4252863 h 4275540"/>
              <a:gd name="connsiteX90" fmla="*/ 1448085 w 3898347"/>
              <a:gd name="connsiteY90" fmla="*/ 4248391 h 4275540"/>
              <a:gd name="connsiteX91" fmla="*/ 1315306 w 3898347"/>
              <a:gd name="connsiteY91" fmla="*/ 4237004 h 4275540"/>
              <a:gd name="connsiteX92" fmla="*/ 1272434 w 3898347"/>
              <a:gd name="connsiteY92" fmla="*/ 4244958 h 4275540"/>
              <a:gd name="connsiteX93" fmla="*/ 1231567 w 3898347"/>
              <a:gd name="connsiteY93" fmla="*/ 4219356 h 4275540"/>
              <a:gd name="connsiteX94" fmla="*/ 1216643 w 3898347"/>
              <a:gd name="connsiteY94" fmla="*/ 4229828 h 4275540"/>
              <a:gd name="connsiteX95" fmla="*/ 1214101 w 3898347"/>
              <a:gd name="connsiteY95" fmla="*/ 4231991 h 4275540"/>
              <a:gd name="connsiteX96" fmla="*/ 1203193 w 3898347"/>
              <a:gd name="connsiteY96" fmla="*/ 4232867 h 4275540"/>
              <a:gd name="connsiteX97" fmla="*/ 1201049 w 3898347"/>
              <a:gd name="connsiteY97" fmla="*/ 4242842 h 4275540"/>
              <a:gd name="connsiteX98" fmla="*/ 1185298 w 3898347"/>
              <a:gd name="connsiteY98" fmla="*/ 4251133 h 4275540"/>
              <a:gd name="connsiteX99" fmla="*/ 1164955 w 3898347"/>
              <a:gd name="connsiteY99" fmla="*/ 4250027 h 4275540"/>
              <a:gd name="connsiteX100" fmla="*/ 1067357 w 3898347"/>
              <a:gd name="connsiteY100" fmla="*/ 4233908 h 4275540"/>
              <a:gd name="connsiteX101" fmla="*/ 1009492 w 3898347"/>
              <a:gd name="connsiteY101" fmla="*/ 4230455 h 4275540"/>
              <a:gd name="connsiteX102" fmla="*/ 988345 w 3898347"/>
              <a:gd name="connsiteY102" fmla="*/ 4238880 h 4275540"/>
              <a:gd name="connsiteX103" fmla="*/ 958251 w 3898347"/>
              <a:gd name="connsiteY103" fmla="*/ 4244100 h 4275540"/>
              <a:gd name="connsiteX104" fmla="*/ 905785 w 3898347"/>
              <a:gd name="connsiteY104" fmla="*/ 4260845 h 4275540"/>
              <a:gd name="connsiteX105" fmla="*/ 834176 w 3898347"/>
              <a:gd name="connsiteY105" fmla="*/ 4270241 h 4275540"/>
              <a:gd name="connsiteX106" fmla="*/ 778474 w 3898347"/>
              <a:gd name="connsiteY106" fmla="*/ 4235526 h 4275540"/>
              <a:gd name="connsiteX107" fmla="*/ 774418 w 3898347"/>
              <a:gd name="connsiteY107" fmla="*/ 4242583 h 4275540"/>
              <a:gd name="connsiteX108" fmla="*/ 737705 w 3898347"/>
              <a:gd name="connsiteY108" fmla="*/ 4238891 h 4275540"/>
              <a:gd name="connsiteX109" fmla="*/ 605027 w 3898347"/>
              <a:gd name="connsiteY109" fmla="*/ 4175863 h 4275540"/>
              <a:gd name="connsiteX110" fmla="*/ 533391 w 3898347"/>
              <a:gd name="connsiteY110" fmla="*/ 4170035 h 4275540"/>
              <a:gd name="connsiteX111" fmla="*/ 508621 w 3898347"/>
              <a:gd name="connsiteY111" fmla="*/ 4176044 h 4275540"/>
              <a:gd name="connsiteX112" fmla="*/ 467082 w 3898347"/>
              <a:gd name="connsiteY112" fmla="*/ 4185616 h 4275540"/>
              <a:gd name="connsiteX113" fmla="*/ 437646 w 3898347"/>
              <a:gd name="connsiteY113" fmla="*/ 4212658 h 4275540"/>
              <a:gd name="connsiteX114" fmla="*/ 402271 w 3898347"/>
              <a:gd name="connsiteY114" fmla="*/ 4212774 h 4275540"/>
              <a:gd name="connsiteX115" fmla="*/ 391968 w 3898347"/>
              <a:gd name="connsiteY115" fmla="*/ 4187073 h 4275540"/>
              <a:gd name="connsiteX116" fmla="*/ 354806 w 3898347"/>
              <a:gd name="connsiteY116" fmla="*/ 4195545 h 4275540"/>
              <a:gd name="connsiteX117" fmla="*/ 298662 w 3898347"/>
              <a:gd name="connsiteY117" fmla="*/ 4211227 h 4275540"/>
              <a:gd name="connsiteX118" fmla="*/ 265740 w 3898347"/>
              <a:gd name="connsiteY118" fmla="*/ 4213623 h 4275540"/>
              <a:gd name="connsiteX119" fmla="*/ 176403 w 3898347"/>
              <a:gd name="connsiteY119" fmla="*/ 4227393 h 4275540"/>
              <a:gd name="connsiteX120" fmla="*/ 82528 w 3898347"/>
              <a:gd name="connsiteY120" fmla="*/ 4275540 h 4275540"/>
              <a:gd name="connsiteX121" fmla="*/ 19464 w 3898347"/>
              <a:gd name="connsiteY121" fmla="*/ 4256103 h 4275540"/>
              <a:gd name="connsiteX122" fmla="*/ 0 w 3898347"/>
              <a:gd name="connsiteY122" fmla="*/ 4221939 h 4275540"/>
              <a:gd name="connsiteX123" fmla="*/ 0 w 3898347"/>
              <a:gd name="connsiteY123" fmla="*/ 15850 h 4275540"/>
              <a:gd name="connsiteX124" fmla="*/ 3898347 w 3898347"/>
              <a:gd name="connsiteY124" fmla="*/ 0 h 4275540"/>
              <a:gd name="connsiteX0" fmla="*/ 3898347 w 3898347"/>
              <a:gd name="connsiteY0" fmla="*/ 0 h 4275540"/>
              <a:gd name="connsiteX1" fmla="*/ 3898347 w 3898347"/>
              <a:gd name="connsiteY1" fmla="*/ 3834445 h 4275540"/>
              <a:gd name="connsiteX2" fmla="*/ 3892314 w 3898347"/>
              <a:gd name="connsiteY2" fmla="*/ 3832951 h 4275540"/>
              <a:gd name="connsiteX3" fmla="*/ 3851953 w 3898347"/>
              <a:gd name="connsiteY3" fmla="*/ 3802983 h 4275540"/>
              <a:gd name="connsiteX4" fmla="*/ 3836418 w 3898347"/>
              <a:gd name="connsiteY4" fmla="*/ 3811513 h 4275540"/>
              <a:gd name="connsiteX5" fmla="*/ 3833758 w 3898347"/>
              <a:gd name="connsiteY5" fmla="*/ 3813341 h 4275540"/>
              <a:gd name="connsiteX6" fmla="*/ 3822673 w 3898347"/>
              <a:gd name="connsiteY6" fmla="*/ 3812913 h 4275540"/>
              <a:gd name="connsiteX7" fmla="*/ 3820104 w 3898347"/>
              <a:gd name="connsiteY7" fmla="*/ 3822466 h 4275540"/>
              <a:gd name="connsiteX8" fmla="*/ 3803816 w 3898347"/>
              <a:gd name="connsiteY8" fmla="*/ 3828757 h 4275540"/>
              <a:gd name="connsiteX9" fmla="*/ 3729936 w 3898347"/>
              <a:gd name="connsiteY9" fmla="*/ 3815386 h 4275540"/>
              <a:gd name="connsiteX10" fmla="*/ 3726018 w 3898347"/>
              <a:gd name="connsiteY10" fmla="*/ 3815100 h 4275540"/>
              <a:gd name="connsiteX11" fmla="*/ 3725413 w 3898347"/>
              <a:gd name="connsiteY11" fmla="*/ 3814615 h 4275540"/>
              <a:gd name="connsiteX12" fmla="*/ 3713801 w 3898347"/>
              <a:gd name="connsiteY12" fmla="*/ 3811018 h 4275540"/>
              <a:gd name="connsiteX13" fmla="*/ 3709087 w 3898347"/>
              <a:gd name="connsiteY13" fmla="*/ 3813195 h 4275540"/>
              <a:gd name="connsiteX14" fmla="*/ 3698038 w 3898347"/>
              <a:gd name="connsiteY14" fmla="*/ 3806182 h 4275540"/>
              <a:gd name="connsiteX15" fmla="*/ 3662227 w 3898347"/>
              <a:gd name="connsiteY15" fmla="*/ 3807761 h 4275540"/>
              <a:gd name="connsiteX16" fmla="*/ 3659872 w 3898347"/>
              <a:gd name="connsiteY16" fmla="*/ 3805524 h 4275540"/>
              <a:gd name="connsiteX17" fmla="*/ 3643454 w 3898347"/>
              <a:gd name="connsiteY17" fmla="*/ 3794831 h 4275540"/>
              <a:gd name="connsiteX18" fmla="*/ 3624789 w 3898347"/>
              <a:gd name="connsiteY18" fmla="*/ 3803185 h 4275540"/>
              <a:gd name="connsiteX19" fmla="*/ 3602327 w 3898347"/>
              <a:gd name="connsiteY19" fmla="*/ 3794616 h 4275540"/>
              <a:gd name="connsiteX20" fmla="*/ 3596645 w 3898347"/>
              <a:gd name="connsiteY20" fmla="*/ 3797108 h 4275540"/>
              <a:gd name="connsiteX21" fmla="*/ 3574144 w 3898347"/>
              <a:gd name="connsiteY21" fmla="*/ 3795108 h 4275540"/>
              <a:gd name="connsiteX22" fmla="*/ 3562310 w 3898347"/>
              <a:gd name="connsiteY22" fmla="*/ 3787534 h 4275540"/>
              <a:gd name="connsiteX23" fmla="*/ 3551635 w 3898347"/>
              <a:gd name="connsiteY23" fmla="*/ 3797705 h 4275540"/>
              <a:gd name="connsiteX24" fmla="*/ 3542668 w 3898347"/>
              <a:gd name="connsiteY24" fmla="*/ 3803283 h 4275540"/>
              <a:gd name="connsiteX25" fmla="*/ 3533033 w 3898347"/>
              <a:gd name="connsiteY25" fmla="*/ 3799071 h 4275540"/>
              <a:gd name="connsiteX26" fmla="*/ 3521726 w 3898347"/>
              <a:gd name="connsiteY26" fmla="*/ 3804691 h 4275540"/>
              <a:gd name="connsiteX27" fmla="*/ 3520080 w 3898347"/>
              <a:gd name="connsiteY27" fmla="*/ 3805210 h 4275540"/>
              <a:gd name="connsiteX28" fmla="*/ 3508491 w 3898347"/>
              <a:gd name="connsiteY28" fmla="*/ 3797398 h 4275540"/>
              <a:gd name="connsiteX29" fmla="*/ 3503787 w 3898347"/>
              <a:gd name="connsiteY29" fmla="*/ 3797787 h 4275540"/>
              <a:gd name="connsiteX30" fmla="*/ 3492165 w 3898347"/>
              <a:gd name="connsiteY30" fmla="*/ 3799887 h 4275540"/>
              <a:gd name="connsiteX31" fmla="*/ 3472233 w 3898347"/>
              <a:gd name="connsiteY31" fmla="*/ 3805682 h 4275540"/>
              <a:gd name="connsiteX32" fmla="*/ 3465921 w 3898347"/>
              <a:gd name="connsiteY32" fmla="*/ 3805814 h 4275540"/>
              <a:gd name="connsiteX33" fmla="*/ 3455541 w 3898347"/>
              <a:gd name="connsiteY33" fmla="*/ 3815505 h 4275540"/>
              <a:gd name="connsiteX34" fmla="*/ 3429027 w 3898347"/>
              <a:gd name="connsiteY34" fmla="*/ 3816906 h 4275540"/>
              <a:gd name="connsiteX35" fmla="*/ 3369507 w 3898347"/>
              <a:gd name="connsiteY35" fmla="*/ 3825563 h 4275540"/>
              <a:gd name="connsiteX36" fmla="*/ 3324491 w 3898347"/>
              <a:gd name="connsiteY36" fmla="*/ 3832006 h 4275540"/>
              <a:gd name="connsiteX37" fmla="*/ 3244235 w 3898347"/>
              <a:gd name="connsiteY37" fmla="*/ 3834376 h 4275540"/>
              <a:gd name="connsiteX38" fmla="*/ 3226507 w 3898347"/>
              <a:gd name="connsiteY38" fmla="*/ 3820131 h 4275540"/>
              <a:gd name="connsiteX39" fmla="*/ 3191688 w 3898347"/>
              <a:gd name="connsiteY39" fmla="*/ 3837359 h 4275540"/>
              <a:gd name="connsiteX40" fmla="*/ 3185553 w 3898347"/>
              <a:gd name="connsiteY40" fmla="*/ 3859030 h 4275540"/>
              <a:gd name="connsiteX41" fmla="*/ 3090188 w 3898347"/>
              <a:gd name="connsiteY41" fmla="*/ 3855036 h 4275540"/>
              <a:gd name="connsiteX42" fmla="*/ 3031422 w 3898347"/>
              <a:gd name="connsiteY42" fmla="*/ 3858298 h 4275540"/>
              <a:gd name="connsiteX43" fmla="*/ 2996288 w 3898347"/>
              <a:gd name="connsiteY43" fmla="*/ 3860020 h 4275540"/>
              <a:gd name="connsiteX44" fmla="*/ 2901661 w 3898347"/>
              <a:gd name="connsiteY44" fmla="*/ 3882243 h 4275540"/>
              <a:gd name="connsiteX45" fmla="*/ 2782141 w 3898347"/>
              <a:gd name="connsiteY45" fmla="*/ 3932983 h 4275540"/>
              <a:gd name="connsiteX46" fmla="*/ 2749597 w 3898347"/>
              <a:gd name="connsiteY46" fmla="*/ 3956746 h 4275540"/>
              <a:gd name="connsiteX47" fmla="*/ 2730493 w 3898347"/>
              <a:gd name="connsiteY47" fmla="*/ 3955236 h 4275540"/>
              <a:gd name="connsiteX48" fmla="*/ 2707507 w 3898347"/>
              <a:gd name="connsiteY48" fmla="*/ 3947771 h 4275540"/>
              <a:gd name="connsiteX49" fmla="*/ 2701937 w 3898347"/>
              <a:gd name="connsiteY49" fmla="*/ 3950565 h 4275540"/>
              <a:gd name="connsiteX50" fmla="*/ 2679435 w 3898347"/>
              <a:gd name="connsiteY50" fmla="*/ 3949768 h 4275540"/>
              <a:gd name="connsiteX51" fmla="*/ 2667352 w 3898347"/>
              <a:gd name="connsiteY51" fmla="*/ 3942821 h 4275540"/>
              <a:gd name="connsiteX52" fmla="*/ 2657096 w 3898347"/>
              <a:gd name="connsiteY52" fmla="*/ 3953571 h 4275540"/>
              <a:gd name="connsiteX53" fmla="*/ 2655161 w 3898347"/>
              <a:gd name="connsiteY53" fmla="*/ 3962216 h 4275540"/>
              <a:gd name="connsiteX54" fmla="*/ 2638604 w 3898347"/>
              <a:gd name="connsiteY54" fmla="*/ 3955936 h 4275540"/>
              <a:gd name="connsiteX55" fmla="*/ 2626185 w 3898347"/>
              <a:gd name="connsiteY55" fmla="*/ 3962937 h 4275540"/>
              <a:gd name="connsiteX56" fmla="*/ 2614077 w 3898347"/>
              <a:gd name="connsiteY56" fmla="*/ 3955576 h 4275540"/>
              <a:gd name="connsiteX57" fmla="*/ 2609403 w 3898347"/>
              <a:gd name="connsiteY57" fmla="*/ 3956215 h 4275540"/>
              <a:gd name="connsiteX58" fmla="*/ 2597896 w 3898347"/>
              <a:gd name="connsiteY58" fmla="*/ 3958939 h 4275540"/>
              <a:gd name="connsiteX59" fmla="*/ 2578251 w 3898347"/>
              <a:gd name="connsiteY59" fmla="*/ 3965812 h 4275540"/>
              <a:gd name="connsiteX60" fmla="*/ 2571961 w 3898347"/>
              <a:gd name="connsiteY60" fmla="*/ 3966278 h 4275540"/>
              <a:gd name="connsiteX61" fmla="*/ 2559399 w 3898347"/>
              <a:gd name="connsiteY61" fmla="*/ 3979193 h 4275540"/>
              <a:gd name="connsiteX62" fmla="*/ 2533560 w 3898347"/>
              <a:gd name="connsiteY62" fmla="*/ 3988160 h 4275540"/>
              <a:gd name="connsiteX63" fmla="*/ 2515299 w 3898347"/>
              <a:gd name="connsiteY63" fmla="*/ 4016867 h 4275540"/>
              <a:gd name="connsiteX64" fmla="*/ 2513423 w 3898347"/>
              <a:gd name="connsiteY64" fmla="*/ 4018759 h 4275540"/>
              <a:gd name="connsiteX65" fmla="*/ 2482991 w 3898347"/>
              <a:gd name="connsiteY65" fmla="*/ 4012935 h 4275540"/>
              <a:gd name="connsiteX66" fmla="*/ 2446940 w 3898347"/>
              <a:gd name="connsiteY66" fmla="*/ 4021172 h 4275540"/>
              <a:gd name="connsiteX67" fmla="*/ 2404883 w 3898347"/>
              <a:gd name="connsiteY67" fmla="*/ 4024808 h 4275540"/>
              <a:gd name="connsiteX68" fmla="*/ 2373894 w 3898347"/>
              <a:gd name="connsiteY68" fmla="*/ 4023827 h 4275540"/>
              <a:gd name="connsiteX69" fmla="*/ 2297080 w 3898347"/>
              <a:gd name="connsiteY69" fmla="*/ 4040841 h 4275540"/>
              <a:gd name="connsiteX70" fmla="*/ 2170615 w 3898347"/>
              <a:gd name="connsiteY70" fmla="*/ 4077196 h 4275540"/>
              <a:gd name="connsiteX71" fmla="*/ 2143580 w 3898347"/>
              <a:gd name="connsiteY71" fmla="*/ 4083102 h 4275540"/>
              <a:gd name="connsiteX72" fmla="*/ 2119893 w 3898347"/>
              <a:gd name="connsiteY72" fmla="*/ 4080874 h 4275540"/>
              <a:gd name="connsiteX73" fmla="*/ 2114008 w 3898347"/>
              <a:gd name="connsiteY73" fmla="*/ 4073996 h 4275540"/>
              <a:gd name="connsiteX74" fmla="*/ 2099067 w 3898347"/>
              <a:gd name="connsiteY74" fmla="*/ 4076068 h 4275540"/>
              <a:gd name="connsiteX75" fmla="*/ 2095000 w 3898347"/>
              <a:gd name="connsiteY75" fmla="*/ 4075096 h 4275540"/>
              <a:gd name="connsiteX76" fmla="*/ 2071767 w 3898347"/>
              <a:gd name="connsiteY76" fmla="*/ 4071044 h 4275540"/>
              <a:gd name="connsiteX77" fmla="*/ 2024486 w 3898347"/>
              <a:gd name="connsiteY77" fmla="*/ 4100276 h 4275540"/>
              <a:gd name="connsiteX78" fmla="*/ 1964411 w 3898347"/>
              <a:gd name="connsiteY78" fmla="*/ 4105069 h 4275540"/>
              <a:gd name="connsiteX79" fmla="*/ 1739945 w 3898347"/>
              <a:gd name="connsiteY79" fmla="*/ 4171795 h 4275540"/>
              <a:gd name="connsiteX80" fmla="*/ 1610556 w 3898347"/>
              <a:gd name="connsiteY80" fmla="*/ 4167701 h 4275540"/>
              <a:gd name="connsiteX81" fmla="*/ 1553623 w 3898347"/>
              <a:gd name="connsiteY81" fmla="*/ 4236045 h 4275540"/>
              <a:gd name="connsiteX82" fmla="*/ 1548640 w 3898347"/>
              <a:gd name="connsiteY82" fmla="*/ 4238297 h 4275540"/>
              <a:gd name="connsiteX83" fmla="*/ 1530136 w 3898347"/>
              <a:gd name="connsiteY83" fmla="*/ 4227121 h 4275540"/>
              <a:gd name="connsiteX84" fmla="*/ 1508787 w 3898347"/>
              <a:gd name="connsiteY84" fmla="*/ 4234213 h 4275540"/>
              <a:gd name="connsiteX85" fmla="*/ 1488914 w 3898347"/>
              <a:gd name="connsiteY85" fmla="*/ 4241772 h 4275540"/>
              <a:gd name="connsiteX86" fmla="*/ 1488999 w 3898347"/>
              <a:gd name="connsiteY86" fmla="*/ 4251186 h 4275540"/>
              <a:gd name="connsiteX87" fmla="*/ 1475364 w 3898347"/>
              <a:gd name="connsiteY87" fmla="*/ 4248364 h 4275540"/>
              <a:gd name="connsiteX88" fmla="*/ 1457275 w 3898347"/>
              <a:gd name="connsiteY88" fmla="*/ 4252863 h 4275540"/>
              <a:gd name="connsiteX89" fmla="*/ 1448085 w 3898347"/>
              <a:gd name="connsiteY89" fmla="*/ 4248391 h 4275540"/>
              <a:gd name="connsiteX90" fmla="*/ 1315306 w 3898347"/>
              <a:gd name="connsiteY90" fmla="*/ 4237004 h 4275540"/>
              <a:gd name="connsiteX91" fmla="*/ 1272434 w 3898347"/>
              <a:gd name="connsiteY91" fmla="*/ 4244958 h 4275540"/>
              <a:gd name="connsiteX92" fmla="*/ 1231567 w 3898347"/>
              <a:gd name="connsiteY92" fmla="*/ 4219356 h 4275540"/>
              <a:gd name="connsiteX93" fmla="*/ 1216643 w 3898347"/>
              <a:gd name="connsiteY93" fmla="*/ 4229828 h 4275540"/>
              <a:gd name="connsiteX94" fmla="*/ 1214101 w 3898347"/>
              <a:gd name="connsiteY94" fmla="*/ 4231991 h 4275540"/>
              <a:gd name="connsiteX95" fmla="*/ 1203193 w 3898347"/>
              <a:gd name="connsiteY95" fmla="*/ 4232867 h 4275540"/>
              <a:gd name="connsiteX96" fmla="*/ 1201049 w 3898347"/>
              <a:gd name="connsiteY96" fmla="*/ 4242842 h 4275540"/>
              <a:gd name="connsiteX97" fmla="*/ 1185298 w 3898347"/>
              <a:gd name="connsiteY97" fmla="*/ 4251133 h 4275540"/>
              <a:gd name="connsiteX98" fmla="*/ 1164955 w 3898347"/>
              <a:gd name="connsiteY98" fmla="*/ 4250027 h 4275540"/>
              <a:gd name="connsiteX99" fmla="*/ 1067357 w 3898347"/>
              <a:gd name="connsiteY99" fmla="*/ 4233908 h 4275540"/>
              <a:gd name="connsiteX100" fmla="*/ 1009492 w 3898347"/>
              <a:gd name="connsiteY100" fmla="*/ 4230455 h 4275540"/>
              <a:gd name="connsiteX101" fmla="*/ 988345 w 3898347"/>
              <a:gd name="connsiteY101" fmla="*/ 4238880 h 4275540"/>
              <a:gd name="connsiteX102" fmla="*/ 958251 w 3898347"/>
              <a:gd name="connsiteY102" fmla="*/ 4244100 h 4275540"/>
              <a:gd name="connsiteX103" fmla="*/ 905785 w 3898347"/>
              <a:gd name="connsiteY103" fmla="*/ 4260845 h 4275540"/>
              <a:gd name="connsiteX104" fmla="*/ 834176 w 3898347"/>
              <a:gd name="connsiteY104" fmla="*/ 4270241 h 4275540"/>
              <a:gd name="connsiteX105" fmla="*/ 778474 w 3898347"/>
              <a:gd name="connsiteY105" fmla="*/ 4235526 h 4275540"/>
              <a:gd name="connsiteX106" fmla="*/ 774418 w 3898347"/>
              <a:gd name="connsiteY106" fmla="*/ 4242583 h 4275540"/>
              <a:gd name="connsiteX107" fmla="*/ 737705 w 3898347"/>
              <a:gd name="connsiteY107" fmla="*/ 4238891 h 4275540"/>
              <a:gd name="connsiteX108" fmla="*/ 605027 w 3898347"/>
              <a:gd name="connsiteY108" fmla="*/ 4175863 h 4275540"/>
              <a:gd name="connsiteX109" fmla="*/ 533391 w 3898347"/>
              <a:gd name="connsiteY109" fmla="*/ 4170035 h 4275540"/>
              <a:gd name="connsiteX110" fmla="*/ 508621 w 3898347"/>
              <a:gd name="connsiteY110" fmla="*/ 4176044 h 4275540"/>
              <a:gd name="connsiteX111" fmla="*/ 467082 w 3898347"/>
              <a:gd name="connsiteY111" fmla="*/ 4185616 h 4275540"/>
              <a:gd name="connsiteX112" fmla="*/ 437646 w 3898347"/>
              <a:gd name="connsiteY112" fmla="*/ 4212658 h 4275540"/>
              <a:gd name="connsiteX113" fmla="*/ 402271 w 3898347"/>
              <a:gd name="connsiteY113" fmla="*/ 4212774 h 4275540"/>
              <a:gd name="connsiteX114" fmla="*/ 391968 w 3898347"/>
              <a:gd name="connsiteY114" fmla="*/ 4187073 h 4275540"/>
              <a:gd name="connsiteX115" fmla="*/ 354806 w 3898347"/>
              <a:gd name="connsiteY115" fmla="*/ 4195545 h 4275540"/>
              <a:gd name="connsiteX116" fmla="*/ 298662 w 3898347"/>
              <a:gd name="connsiteY116" fmla="*/ 4211227 h 4275540"/>
              <a:gd name="connsiteX117" fmla="*/ 265740 w 3898347"/>
              <a:gd name="connsiteY117" fmla="*/ 4213623 h 4275540"/>
              <a:gd name="connsiteX118" fmla="*/ 176403 w 3898347"/>
              <a:gd name="connsiteY118" fmla="*/ 4227393 h 4275540"/>
              <a:gd name="connsiteX119" fmla="*/ 82528 w 3898347"/>
              <a:gd name="connsiteY119" fmla="*/ 4275540 h 4275540"/>
              <a:gd name="connsiteX120" fmla="*/ 19464 w 3898347"/>
              <a:gd name="connsiteY120" fmla="*/ 4256103 h 4275540"/>
              <a:gd name="connsiteX121" fmla="*/ 0 w 3898347"/>
              <a:gd name="connsiteY121" fmla="*/ 4221939 h 4275540"/>
              <a:gd name="connsiteX122" fmla="*/ 0 w 3898347"/>
              <a:gd name="connsiteY122" fmla="*/ 15850 h 4275540"/>
              <a:gd name="connsiteX123" fmla="*/ 3898347 w 3898347"/>
              <a:gd name="connsiteY123" fmla="*/ 0 h 4275540"/>
              <a:gd name="connsiteX0" fmla="*/ 3898347 w 3898347"/>
              <a:gd name="connsiteY0" fmla="*/ 0 h 4275540"/>
              <a:gd name="connsiteX1" fmla="*/ 3898347 w 3898347"/>
              <a:gd name="connsiteY1" fmla="*/ 3834445 h 4275540"/>
              <a:gd name="connsiteX2" fmla="*/ 3892314 w 3898347"/>
              <a:gd name="connsiteY2" fmla="*/ 3832951 h 4275540"/>
              <a:gd name="connsiteX3" fmla="*/ 3851953 w 3898347"/>
              <a:gd name="connsiteY3" fmla="*/ 3802983 h 4275540"/>
              <a:gd name="connsiteX4" fmla="*/ 3836418 w 3898347"/>
              <a:gd name="connsiteY4" fmla="*/ 3811513 h 4275540"/>
              <a:gd name="connsiteX5" fmla="*/ 3833758 w 3898347"/>
              <a:gd name="connsiteY5" fmla="*/ 3813341 h 4275540"/>
              <a:gd name="connsiteX6" fmla="*/ 3822673 w 3898347"/>
              <a:gd name="connsiteY6" fmla="*/ 3812913 h 4275540"/>
              <a:gd name="connsiteX7" fmla="*/ 3820104 w 3898347"/>
              <a:gd name="connsiteY7" fmla="*/ 3822466 h 4275540"/>
              <a:gd name="connsiteX8" fmla="*/ 3803816 w 3898347"/>
              <a:gd name="connsiteY8" fmla="*/ 3828757 h 4275540"/>
              <a:gd name="connsiteX9" fmla="*/ 3729936 w 3898347"/>
              <a:gd name="connsiteY9" fmla="*/ 3815386 h 4275540"/>
              <a:gd name="connsiteX10" fmla="*/ 3726018 w 3898347"/>
              <a:gd name="connsiteY10" fmla="*/ 3815100 h 4275540"/>
              <a:gd name="connsiteX11" fmla="*/ 3725413 w 3898347"/>
              <a:gd name="connsiteY11" fmla="*/ 3814615 h 4275540"/>
              <a:gd name="connsiteX12" fmla="*/ 3713801 w 3898347"/>
              <a:gd name="connsiteY12" fmla="*/ 3811018 h 4275540"/>
              <a:gd name="connsiteX13" fmla="*/ 3709087 w 3898347"/>
              <a:gd name="connsiteY13" fmla="*/ 3813195 h 4275540"/>
              <a:gd name="connsiteX14" fmla="*/ 3698038 w 3898347"/>
              <a:gd name="connsiteY14" fmla="*/ 3806182 h 4275540"/>
              <a:gd name="connsiteX15" fmla="*/ 3662227 w 3898347"/>
              <a:gd name="connsiteY15" fmla="*/ 3807761 h 4275540"/>
              <a:gd name="connsiteX16" fmla="*/ 3659872 w 3898347"/>
              <a:gd name="connsiteY16" fmla="*/ 3805524 h 4275540"/>
              <a:gd name="connsiteX17" fmla="*/ 3643454 w 3898347"/>
              <a:gd name="connsiteY17" fmla="*/ 3794831 h 4275540"/>
              <a:gd name="connsiteX18" fmla="*/ 3624789 w 3898347"/>
              <a:gd name="connsiteY18" fmla="*/ 3803185 h 4275540"/>
              <a:gd name="connsiteX19" fmla="*/ 3602327 w 3898347"/>
              <a:gd name="connsiteY19" fmla="*/ 3794616 h 4275540"/>
              <a:gd name="connsiteX20" fmla="*/ 3596645 w 3898347"/>
              <a:gd name="connsiteY20" fmla="*/ 3797108 h 4275540"/>
              <a:gd name="connsiteX21" fmla="*/ 3574144 w 3898347"/>
              <a:gd name="connsiteY21" fmla="*/ 3795108 h 4275540"/>
              <a:gd name="connsiteX22" fmla="*/ 3562310 w 3898347"/>
              <a:gd name="connsiteY22" fmla="*/ 3787534 h 4275540"/>
              <a:gd name="connsiteX23" fmla="*/ 3551635 w 3898347"/>
              <a:gd name="connsiteY23" fmla="*/ 3797705 h 4275540"/>
              <a:gd name="connsiteX24" fmla="*/ 3542668 w 3898347"/>
              <a:gd name="connsiteY24" fmla="*/ 3803283 h 4275540"/>
              <a:gd name="connsiteX25" fmla="*/ 3533033 w 3898347"/>
              <a:gd name="connsiteY25" fmla="*/ 3799071 h 4275540"/>
              <a:gd name="connsiteX26" fmla="*/ 3521726 w 3898347"/>
              <a:gd name="connsiteY26" fmla="*/ 3804691 h 4275540"/>
              <a:gd name="connsiteX27" fmla="*/ 3520080 w 3898347"/>
              <a:gd name="connsiteY27" fmla="*/ 3805210 h 4275540"/>
              <a:gd name="connsiteX28" fmla="*/ 3508491 w 3898347"/>
              <a:gd name="connsiteY28" fmla="*/ 3797398 h 4275540"/>
              <a:gd name="connsiteX29" fmla="*/ 3503787 w 3898347"/>
              <a:gd name="connsiteY29" fmla="*/ 3797787 h 4275540"/>
              <a:gd name="connsiteX30" fmla="*/ 3492165 w 3898347"/>
              <a:gd name="connsiteY30" fmla="*/ 3799887 h 4275540"/>
              <a:gd name="connsiteX31" fmla="*/ 3472233 w 3898347"/>
              <a:gd name="connsiteY31" fmla="*/ 3805682 h 4275540"/>
              <a:gd name="connsiteX32" fmla="*/ 3465921 w 3898347"/>
              <a:gd name="connsiteY32" fmla="*/ 3805814 h 4275540"/>
              <a:gd name="connsiteX33" fmla="*/ 3455541 w 3898347"/>
              <a:gd name="connsiteY33" fmla="*/ 3815505 h 4275540"/>
              <a:gd name="connsiteX34" fmla="*/ 3429027 w 3898347"/>
              <a:gd name="connsiteY34" fmla="*/ 3816906 h 4275540"/>
              <a:gd name="connsiteX35" fmla="*/ 3369507 w 3898347"/>
              <a:gd name="connsiteY35" fmla="*/ 3825563 h 4275540"/>
              <a:gd name="connsiteX36" fmla="*/ 3324491 w 3898347"/>
              <a:gd name="connsiteY36" fmla="*/ 3832006 h 4275540"/>
              <a:gd name="connsiteX37" fmla="*/ 3244235 w 3898347"/>
              <a:gd name="connsiteY37" fmla="*/ 3834376 h 4275540"/>
              <a:gd name="connsiteX38" fmla="*/ 3226507 w 3898347"/>
              <a:gd name="connsiteY38" fmla="*/ 3820131 h 4275540"/>
              <a:gd name="connsiteX39" fmla="*/ 3191688 w 3898347"/>
              <a:gd name="connsiteY39" fmla="*/ 3837359 h 4275540"/>
              <a:gd name="connsiteX40" fmla="*/ 3185553 w 3898347"/>
              <a:gd name="connsiteY40" fmla="*/ 3859030 h 4275540"/>
              <a:gd name="connsiteX41" fmla="*/ 3090188 w 3898347"/>
              <a:gd name="connsiteY41" fmla="*/ 3855036 h 4275540"/>
              <a:gd name="connsiteX42" fmla="*/ 3031422 w 3898347"/>
              <a:gd name="connsiteY42" fmla="*/ 3858298 h 4275540"/>
              <a:gd name="connsiteX43" fmla="*/ 2996288 w 3898347"/>
              <a:gd name="connsiteY43" fmla="*/ 3860020 h 4275540"/>
              <a:gd name="connsiteX44" fmla="*/ 2901661 w 3898347"/>
              <a:gd name="connsiteY44" fmla="*/ 3882243 h 4275540"/>
              <a:gd name="connsiteX45" fmla="*/ 2782141 w 3898347"/>
              <a:gd name="connsiteY45" fmla="*/ 3932983 h 4275540"/>
              <a:gd name="connsiteX46" fmla="*/ 2749597 w 3898347"/>
              <a:gd name="connsiteY46" fmla="*/ 3956746 h 4275540"/>
              <a:gd name="connsiteX47" fmla="*/ 2730493 w 3898347"/>
              <a:gd name="connsiteY47" fmla="*/ 3955236 h 4275540"/>
              <a:gd name="connsiteX48" fmla="*/ 2707507 w 3898347"/>
              <a:gd name="connsiteY48" fmla="*/ 3947771 h 4275540"/>
              <a:gd name="connsiteX49" fmla="*/ 2701937 w 3898347"/>
              <a:gd name="connsiteY49" fmla="*/ 3950565 h 4275540"/>
              <a:gd name="connsiteX50" fmla="*/ 2679435 w 3898347"/>
              <a:gd name="connsiteY50" fmla="*/ 3949768 h 4275540"/>
              <a:gd name="connsiteX51" fmla="*/ 2667352 w 3898347"/>
              <a:gd name="connsiteY51" fmla="*/ 3942821 h 4275540"/>
              <a:gd name="connsiteX52" fmla="*/ 2657096 w 3898347"/>
              <a:gd name="connsiteY52" fmla="*/ 3953571 h 4275540"/>
              <a:gd name="connsiteX53" fmla="*/ 2655161 w 3898347"/>
              <a:gd name="connsiteY53" fmla="*/ 3962216 h 4275540"/>
              <a:gd name="connsiteX54" fmla="*/ 2638604 w 3898347"/>
              <a:gd name="connsiteY54" fmla="*/ 3955936 h 4275540"/>
              <a:gd name="connsiteX55" fmla="*/ 2626185 w 3898347"/>
              <a:gd name="connsiteY55" fmla="*/ 3962937 h 4275540"/>
              <a:gd name="connsiteX56" fmla="*/ 2614077 w 3898347"/>
              <a:gd name="connsiteY56" fmla="*/ 3955576 h 4275540"/>
              <a:gd name="connsiteX57" fmla="*/ 2609403 w 3898347"/>
              <a:gd name="connsiteY57" fmla="*/ 3956215 h 4275540"/>
              <a:gd name="connsiteX58" fmla="*/ 2597896 w 3898347"/>
              <a:gd name="connsiteY58" fmla="*/ 3958939 h 4275540"/>
              <a:gd name="connsiteX59" fmla="*/ 2578251 w 3898347"/>
              <a:gd name="connsiteY59" fmla="*/ 3965812 h 4275540"/>
              <a:gd name="connsiteX60" fmla="*/ 2571961 w 3898347"/>
              <a:gd name="connsiteY60" fmla="*/ 3966278 h 4275540"/>
              <a:gd name="connsiteX61" fmla="*/ 2559399 w 3898347"/>
              <a:gd name="connsiteY61" fmla="*/ 3979193 h 4275540"/>
              <a:gd name="connsiteX62" fmla="*/ 2533560 w 3898347"/>
              <a:gd name="connsiteY62" fmla="*/ 3988160 h 4275540"/>
              <a:gd name="connsiteX63" fmla="*/ 2515299 w 3898347"/>
              <a:gd name="connsiteY63" fmla="*/ 4016867 h 4275540"/>
              <a:gd name="connsiteX64" fmla="*/ 2513423 w 3898347"/>
              <a:gd name="connsiteY64" fmla="*/ 4018759 h 4275540"/>
              <a:gd name="connsiteX65" fmla="*/ 2482991 w 3898347"/>
              <a:gd name="connsiteY65" fmla="*/ 4012935 h 4275540"/>
              <a:gd name="connsiteX66" fmla="*/ 2446940 w 3898347"/>
              <a:gd name="connsiteY66" fmla="*/ 4021172 h 4275540"/>
              <a:gd name="connsiteX67" fmla="*/ 2404883 w 3898347"/>
              <a:gd name="connsiteY67" fmla="*/ 4024808 h 4275540"/>
              <a:gd name="connsiteX68" fmla="*/ 2373894 w 3898347"/>
              <a:gd name="connsiteY68" fmla="*/ 4023827 h 4275540"/>
              <a:gd name="connsiteX69" fmla="*/ 2297080 w 3898347"/>
              <a:gd name="connsiteY69" fmla="*/ 4040841 h 4275540"/>
              <a:gd name="connsiteX70" fmla="*/ 2170615 w 3898347"/>
              <a:gd name="connsiteY70" fmla="*/ 4077196 h 4275540"/>
              <a:gd name="connsiteX71" fmla="*/ 2143580 w 3898347"/>
              <a:gd name="connsiteY71" fmla="*/ 4083102 h 4275540"/>
              <a:gd name="connsiteX72" fmla="*/ 2119893 w 3898347"/>
              <a:gd name="connsiteY72" fmla="*/ 4080874 h 4275540"/>
              <a:gd name="connsiteX73" fmla="*/ 2114008 w 3898347"/>
              <a:gd name="connsiteY73" fmla="*/ 4073996 h 4275540"/>
              <a:gd name="connsiteX74" fmla="*/ 2099067 w 3898347"/>
              <a:gd name="connsiteY74" fmla="*/ 4076068 h 4275540"/>
              <a:gd name="connsiteX75" fmla="*/ 2095000 w 3898347"/>
              <a:gd name="connsiteY75" fmla="*/ 4075096 h 4275540"/>
              <a:gd name="connsiteX76" fmla="*/ 2071767 w 3898347"/>
              <a:gd name="connsiteY76" fmla="*/ 4071044 h 4275540"/>
              <a:gd name="connsiteX77" fmla="*/ 2024486 w 3898347"/>
              <a:gd name="connsiteY77" fmla="*/ 4100276 h 4275540"/>
              <a:gd name="connsiteX78" fmla="*/ 1964411 w 3898347"/>
              <a:gd name="connsiteY78" fmla="*/ 4105069 h 4275540"/>
              <a:gd name="connsiteX79" fmla="*/ 1739945 w 3898347"/>
              <a:gd name="connsiteY79" fmla="*/ 4171795 h 4275540"/>
              <a:gd name="connsiteX80" fmla="*/ 1610556 w 3898347"/>
              <a:gd name="connsiteY80" fmla="*/ 4167701 h 4275540"/>
              <a:gd name="connsiteX81" fmla="*/ 1553623 w 3898347"/>
              <a:gd name="connsiteY81" fmla="*/ 4236045 h 4275540"/>
              <a:gd name="connsiteX82" fmla="*/ 1548640 w 3898347"/>
              <a:gd name="connsiteY82" fmla="*/ 4238297 h 4275540"/>
              <a:gd name="connsiteX83" fmla="*/ 1530136 w 3898347"/>
              <a:gd name="connsiteY83" fmla="*/ 4227121 h 4275540"/>
              <a:gd name="connsiteX84" fmla="*/ 1508787 w 3898347"/>
              <a:gd name="connsiteY84" fmla="*/ 4234213 h 4275540"/>
              <a:gd name="connsiteX85" fmla="*/ 1488914 w 3898347"/>
              <a:gd name="connsiteY85" fmla="*/ 4241772 h 4275540"/>
              <a:gd name="connsiteX86" fmla="*/ 1488999 w 3898347"/>
              <a:gd name="connsiteY86" fmla="*/ 4251186 h 4275540"/>
              <a:gd name="connsiteX87" fmla="*/ 1475364 w 3898347"/>
              <a:gd name="connsiteY87" fmla="*/ 4248364 h 4275540"/>
              <a:gd name="connsiteX88" fmla="*/ 1457275 w 3898347"/>
              <a:gd name="connsiteY88" fmla="*/ 4252863 h 4275540"/>
              <a:gd name="connsiteX89" fmla="*/ 1448085 w 3898347"/>
              <a:gd name="connsiteY89" fmla="*/ 4248391 h 4275540"/>
              <a:gd name="connsiteX90" fmla="*/ 1315306 w 3898347"/>
              <a:gd name="connsiteY90" fmla="*/ 4237004 h 4275540"/>
              <a:gd name="connsiteX91" fmla="*/ 1272434 w 3898347"/>
              <a:gd name="connsiteY91" fmla="*/ 4244958 h 4275540"/>
              <a:gd name="connsiteX92" fmla="*/ 1231567 w 3898347"/>
              <a:gd name="connsiteY92" fmla="*/ 4219356 h 4275540"/>
              <a:gd name="connsiteX93" fmla="*/ 1216643 w 3898347"/>
              <a:gd name="connsiteY93" fmla="*/ 4229828 h 4275540"/>
              <a:gd name="connsiteX94" fmla="*/ 1214101 w 3898347"/>
              <a:gd name="connsiteY94" fmla="*/ 4231991 h 4275540"/>
              <a:gd name="connsiteX95" fmla="*/ 1203193 w 3898347"/>
              <a:gd name="connsiteY95" fmla="*/ 4232867 h 4275540"/>
              <a:gd name="connsiteX96" fmla="*/ 1201049 w 3898347"/>
              <a:gd name="connsiteY96" fmla="*/ 4242842 h 4275540"/>
              <a:gd name="connsiteX97" fmla="*/ 1185298 w 3898347"/>
              <a:gd name="connsiteY97" fmla="*/ 4251133 h 4275540"/>
              <a:gd name="connsiteX98" fmla="*/ 1164955 w 3898347"/>
              <a:gd name="connsiteY98" fmla="*/ 4250027 h 4275540"/>
              <a:gd name="connsiteX99" fmla="*/ 1067357 w 3898347"/>
              <a:gd name="connsiteY99" fmla="*/ 4233908 h 4275540"/>
              <a:gd name="connsiteX100" fmla="*/ 1009492 w 3898347"/>
              <a:gd name="connsiteY100" fmla="*/ 4230455 h 4275540"/>
              <a:gd name="connsiteX101" fmla="*/ 988345 w 3898347"/>
              <a:gd name="connsiteY101" fmla="*/ 4238880 h 4275540"/>
              <a:gd name="connsiteX102" fmla="*/ 958251 w 3898347"/>
              <a:gd name="connsiteY102" fmla="*/ 4244100 h 4275540"/>
              <a:gd name="connsiteX103" fmla="*/ 905785 w 3898347"/>
              <a:gd name="connsiteY103" fmla="*/ 4260845 h 4275540"/>
              <a:gd name="connsiteX104" fmla="*/ 834176 w 3898347"/>
              <a:gd name="connsiteY104" fmla="*/ 4270241 h 4275540"/>
              <a:gd name="connsiteX105" fmla="*/ 778474 w 3898347"/>
              <a:gd name="connsiteY105" fmla="*/ 4235526 h 4275540"/>
              <a:gd name="connsiteX106" fmla="*/ 774418 w 3898347"/>
              <a:gd name="connsiteY106" fmla="*/ 4242583 h 4275540"/>
              <a:gd name="connsiteX107" fmla="*/ 737705 w 3898347"/>
              <a:gd name="connsiteY107" fmla="*/ 4238891 h 4275540"/>
              <a:gd name="connsiteX108" fmla="*/ 627717 w 3898347"/>
              <a:gd name="connsiteY108" fmla="*/ 4207629 h 4275540"/>
              <a:gd name="connsiteX109" fmla="*/ 533391 w 3898347"/>
              <a:gd name="connsiteY109" fmla="*/ 4170035 h 4275540"/>
              <a:gd name="connsiteX110" fmla="*/ 508621 w 3898347"/>
              <a:gd name="connsiteY110" fmla="*/ 4176044 h 4275540"/>
              <a:gd name="connsiteX111" fmla="*/ 467082 w 3898347"/>
              <a:gd name="connsiteY111" fmla="*/ 4185616 h 4275540"/>
              <a:gd name="connsiteX112" fmla="*/ 437646 w 3898347"/>
              <a:gd name="connsiteY112" fmla="*/ 4212658 h 4275540"/>
              <a:gd name="connsiteX113" fmla="*/ 402271 w 3898347"/>
              <a:gd name="connsiteY113" fmla="*/ 4212774 h 4275540"/>
              <a:gd name="connsiteX114" fmla="*/ 391968 w 3898347"/>
              <a:gd name="connsiteY114" fmla="*/ 4187073 h 4275540"/>
              <a:gd name="connsiteX115" fmla="*/ 354806 w 3898347"/>
              <a:gd name="connsiteY115" fmla="*/ 4195545 h 4275540"/>
              <a:gd name="connsiteX116" fmla="*/ 298662 w 3898347"/>
              <a:gd name="connsiteY116" fmla="*/ 4211227 h 4275540"/>
              <a:gd name="connsiteX117" fmla="*/ 265740 w 3898347"/>
              <a:gd name="connsiteY117" fmla="*/ 4213623 h 4275540"/>
              <a:gd name="connsiteX118" fmla="*/ 176403 w 3898347"/>
              <a:gd name="connsiteY118" fmla="*/ 4227393 h 4275540"/>
              <a:gd name="connsiteX119" fmla="*/ 82528 w 3898347"/>
              <a:gd name="connsiteY119" fmla="*/ 4275540 h 4275540"/>
              <a:gd name="connsiteX120" fmla="*/ 19464 w 3898347"/>
              <a:gd name="connsiteY120" fmla="*/ 4256103 h 4275540"/>
              <a:gd name="connsiteX121" fmla="*/ 0 w 3898347"/>
              <a:gd name="connsiteY121" fmla="*/ 4221939 h 4275540"/>
              <a:gd name="connsiteX122" fmla="*/ 0 w 3898347"/>
              <a:gd name="connsiteY122" fmla="*/ 15850 h 4275540"/>
              <a:gd name="connsiteX123" fmla="*/ 3898347 w 3898347"/>
              <a:gd name="connsiteY123" fmla="*/ 0 h 4275540"/>
              <a:gd name="connsiteX0" fmla="*/ 3898347 w 3898347"/>
              <a:gd name="connsiteY0" fmla="*/ 0 h 4270358"/>
              <a:gd name="connsiteX1" fmla="*/ 3898347 w 3898347"/>
              <a:gd name="connsiteY1" fmla="*/ 3834445 h 4270358"/>
              <a:gd name="connsiteX2" fmla="*/ 3892314 w 3898347"/>
              <a:gd name="connsiteY2" fmla="*/ 3832951 h 4270358"/>
              <a:gd name="connsiteX3" fmla="*/ 3851953 w 3898347"/>
              <a:gd name="connsiteY3" fmla="*/ 3802983 h 4270358"/>
              <a:gd name="connsiteX4" fmla="*/ 3836418 w 3898347"/>
              <a:gd name="connsiteY4" fmla="*/ 3811513 h 4270358"/>
              <a:gd name="connsiteX5" fmla="*/ 3833758 w 3898347"/>
              <a:gd name="connsiteY5" fmla="*/ 3813341 h 4270358"/>
              <a:gd name="connsiteX6" fmla="*/ 3822673 w 3898347"/>
              <a:gd name="connsiteY6" fmla="*/ 3812913 h 4270358"/>
              <a:gd name="connsiteX7" fmla="*/ 3820104 w 3898347"/>
              <a:gd name="connsiteY7" fmla="*/ 3822466 h 4270358"/>
              <a:gd name="connsiteX8" fmla="*/ 3803816 w 3898347"/>
              <a:gd name="connsiteY8" fmla="*/ 3828757 h 4270358"/>
              <a:gd name="connsiteX9" fmla="*/ 3729936 w 3898347"/>
              <a:gd name="connsiteY9" fmla="*/ 3815386 h 4270358"/>
              <a:gd name="connsiteX10" fmla="*/ 3726018 w 3898347"/>
              <a:gd name="connsiteY10" fmla="*/ 3815100 h 4270358"/>
              <a:gd name="connsiteX11" fmla="*/ 3725413 w 3898347"/>
              <a:gd name="connsiteY11" fmla="*/ 3814615 h 4270358"/>
              <a:gd name="connsiteX12" fmla="*/ 3713801 w 3898347"/>
              <a:gd name="connsiteY12" fmla="*/ 3811018 h 4270358"/>
              <a:gd name="connsiteX13" fmla="*/ 3709087 w 3898347"/>
              <a:gd name="connsiteY13" fmla="*/ 3813195 h 4270358"/>
              <a:gd name="connsiteX14" fmla="*/ 3698038 w 3898347"/>
              <a:gd name="connsiteY14" fmla="*/ 3806182 h 4270358"/>
              <a:gd name="connsiteX15" fmla="*/ 3662227 w 3898347"/>
              <a:gd name="connsiteY15" fmla="*/ 3807761 h 4270358"/>
              <a:gd name="connsiteX16" fmla="*/ 3659872 w 3898347"/>
              <a:gd name="connsiteY16" fmla="*/ 3805524 h 4270358"/>
              <a:gd name="connsiteX17" fmla="*/ 3643454 w 3898347"/>
              <a:gd name="connsiteY17" fmla="*/ 3794831 h 4270358"/>
              <a:gd name="connsiteX18" fmla="*/ 3624789 w 3898347"/>
              <a:gd name="connsiteY18" fmla="*/ 3803185 h 4270358"/>
              <a:gd name="connsiteX19" fmla="*/ 3602327 w 3898347"/>
              <a:gd name="connsiteY19" fmla="*/ 3794616 h 4270358"/>
              <a:gd name="connsiteX20" fmla="*/ 3596645 w 3898347"/>
              <a:gd name="connsiteY20" fmla="*/ 3797108 h 4270358"/>
              <a:gd name="connsiteX21" fmla="*/ 3574144 w 3898347"/>
              <a:gd name="connsiteY21" fmla="*/ 3795108 h 4270358"/>
              <a:gd name="connsiteX22" fmla="*/ 3562310 w 3898347"/>
              <a:gd name="connsiteY22" fmla="*/ 3787534 h 4270358"/>
              <a:gd name="connsiteX23" fmla="*/ 3551635 w 3898347"/>
              <a:gd name="connsiteY23" fmla="*/ 3797705 h 4270358"/>
              <a:gd name="connsiteX24" fmla="*/ 3542668 w 3898347"/>
              <a:gd name="connsiteY24" fmla="*/ 3803283 h 4270358"/>
              <a:gd name="connsiteX25" fmla="*/ 3533033 w 3898347"/>
              <a:gd name="connsiteY25" fmla="*/ 3799071 h 4270358"/>
              <a:gd name="connsiteX26" fmla="*/ 3521726 w 3898347"/>
              <a:gd name="connsiteY26" fmla="*/ 3804691 h 4270358"/>
              <a:gd name="connsiteX27" fmla="*/ 3520080 w 3898347"/>
              <a:gd name="connsiteY27" fmla="*/ 3805210 h 4270358"/>
              <a:gd name="connsiteX28" fmla="*/ 3508491 w 3898347"/>
              <a:gd name="connsiteY28" fmla="*/ 3797398 h 4270358"/>
              <a:gd name="connsiteX29" fmla="*/ 3503787 w 3898347"/>
              <a:gd name="connsiteY29" fmla="*/ 3797787 h 4270358"/>
              <a:gd name="connsiteX30" fmla="*/ 3492165 w 3898347"/>
              <a:gd name="connsiteY30" fmla="*/ 3799887 h 4270358"/>
              <a:gd name="connsiteX31" fmla="*/ 3472233 w 3898347"/>
              <a:gd name="connsiteY31" fmla="*/ 3805682 h 4270358"/>
              <a:gd name="connsiteX32" fmla="*/ 3465921 w 3898347"/>
              <a:gd name="connsiteY32" fmla="*/ 3805814 h 4270358"/>
              <a:gd name="connsiteX33" fmla="*/ 3455541 w 3898347"/>
              <a:gd name="connsiteY33" fmla="*/ 3815505 h 4270358"/>
              <a:gd name="connsiteX34" fmla="*/ 3429027 w 3898347"/>
              <a:gd name="connsiteY34" fmla="*/ 3816906 h 4270358"/>
              <a:gd name="connsiteX35" fmla="*/ 3369507 w 3898347"/>
              <a:gd name="connsiteY35" fmla="*/ 3825563 h 4270358"/>
              <a:gd name="connsiteX36" fmla="*/ 3324491 w 3898347"/>
              <a:gd name="connsiteY36" fmla="*/ 3832006 h 4270358"/>
              <a:gd name="connsiteX37" fmla="*/ 3244235 w 3898347"/>
              <a:gd name="connsiteY37" fmla="*/ 3834376 h 4270358"/>
              <a:gd name="connsiteX38" fmla="*/ 3226507 w 3898347"/>
              <a:gd name="connsiteY38" fmla="*/ 3820131 h 4270358"/>
              <a:gd name="connsiteX39" fmla="*/ 3191688 w 3898347"/>
              <a:gd name="connsiteY39" fmla="*/ 3837359 h 4270358"/>
              <a:gd name="connsiteX40" fmla="*/ 3185553 w 3898347"/>
              <a:gd name="connsiteY40" fmla="*/ 3859030 h 4270358"/>
              <a:gd name="connsiteX41" fmla="*/ 3090188 w 3898347"/>
              <a:gd name="connsiteY41" fmla="*/ 3855036 h 4270358"/>
              <a:gd name="connsiteX42" fmla="*/ 3031422 w 3898347"/>
              <a:gd name="connsiteY42" fmla="*/ 3858298 h 4270358"/>
              <a:gd name="connsiteX43" fmla="*/ 2996288 w 3898347"/>
              <a:gd name="connsiteY43" fmla="*/ 3860020 h 4270358"/>
              <a:gd name="connsiteX44" fmla="*/ 2901661 w 3898347"/>
              <a:gd name="connsiteY44" fmla="*/ 3882243 h 4270358"/>
              <a:gd name="connsiteX45" fmla="*/ 2782141 w 3898347"/>
              <a:gd name="connsiteY45" fmla="*/ 3932983 h 4270358"/>
              <a:gd name="connsiteX46" fmla="*/ 2749597 w 3898347"/>
              <a:gd name="connsiteY46" fmla="*/ 3956746 h 4270358"/>
              <a:gd name="connsiteX47" fmla="*/ 2730493 w 3898347"/>
              <a:gd name="connsiteY47" fmla="*/ 3955236 h 4270358"/>
              <a:gd name="connsiteX48" fmla="*/ 2707507 w 3898347"/>
              <a:gd name="connsiteY48" fmla="*/ 3947771 h 4270358"/>
              <a:gd name="connsiteX49" fmla="*/ 2701937 w 3898347"/>
              <a:gd name="connsiteY49" fmla="*/ 3950565 h 4270358"/>
              <a:gd name="connsiteX50" fmla="*/ 2679435 w 3898347"/>
              <a:gd name="connsiteY50" fmla="*/ 3949768 h 4270358"/>
              <a:gd name="connsiteX51" fmla="*/ 2667352 w 3898347"/>
              <a:gd name="connsiteY51" fmla="*/ 3942821 h 4270358"/>
              <a:gd name="connsiteX52" fmla="*/ 2657096 w 3898347"/>
              <a:gd name="connsiteY52" fmla="*/ 3953571 h 4270358"/>
              <a:gd name="connsiteX53" fmla="*/ 2655161 w 3898347"/>
              <a:gd name="connsiteY53" fmla="*/ 3962216 h 4270358"/>
              <a:gd name="connsiteX54" fmla="*/ 2638604 w 3898347"/>
              <a:gd name="connsiteY54" fmla="*/ 3955936 h 4270358"/>
              <a:gd name="connsiteX55" fmla="*/ 2626185 w 3898347"/>
              <a:gd name="connsiteY55" fmla="*/ 3962937 h 4270358"/>
              <a:gd name="connsiteX56" fmla="*/ 2614077 w 3898347"/>
              <a:gd name="connsiteY56" fmla="*/ 3955576 h 4270358"/>
              <a:gd name="connsiteX57" fmla="*/ 2609403 w 3898347"/>
              <a:gd name="connsiteY57" fmla="*/ 3956215 h 4270358"/>
              <a:gd name="connsiteX58" fmla="*/ 2597896 w 3898347"/>
              <a:gd name="connsiteY58" fmla="*/ 3958939 h 4270358"/>
              <a:gd name="connsiteX59" fmla="*/ 2578251 w 3898347"/>
              <a:gd name="connsiteY59" fmla="*/ 3965812 h 4270358"/>
              <a:gd name="connsiteX60" fmla="*/ 2571961 w 3898347"/>
              <a:gd name="connsiteY60" fmla="*/ 3966278 h 4270358"/>
              <a:gd name="connsiteX61" fmla="*/ 2559399 w 3898347"/>
              <a:gd name="connsiteY61" fmla="*/ 3979193 h 4270358"/>
              <a:gd name="connsiteX62" fmla="*/ 2533560 w 3898347"/>
              <a:gd name="connsiteY62" fmla="*/ 3988160 h 4270358"/>
              <a:gd name="connsiteX63" fmla="*/ 2515299 w 3898347"/>
              <a:gd name="connsiteY63" fmla="*/ 4016867 h 4270358"/>
              <a:gd name="connsiteX64" fmla="*/ 2513423 w 3898347"/>
              <a:gd name="connsiteY64" fmla="*/ 4018759 h 4270358"/>
              <a:gd name="connsiteX65" fmla="*/ 2482991 w 3898347"/>
              <a:gd name="connsiteY65" fmla="*/ 4012935 h 4270358"/>
              <a:gd name="connsiteX66" fmla="*/ 2446940 w 3898347"/>
              <a:gd name="connsiteY66" fmla="*/ 4021172 h 4270358"/>
              <a:gd name="connsiteX67" fmla="*/ 2404883 w 3898347"/>
              <a:gd name="connsiteY67" fmla="*/ 4024808 h 4270358"/>
              <a:gd name="connsiteX68" fmla="*/ 2373894 w 3898347"/>
              <a:gd name="connsiteY68" fmla="*/ 4023827 h 4270358"/>
              <a:gd name="connsiteX69" fmla="*/ 2297080 w 3898347"/>
              <a:gd name="connsiteY69" fmla="*/ 4040841 h 4270358"/>
              <a:gd name="connsiteX70" fmla="*/ 2170615 w 3898347"/>
              <a:gd name="connsiteY70" fmla="*/ 4077196 h 4270358"/>
              <a:gd name="connsiteX71" fmla="*/ 2143580 w 3898347"/>
              <a:gd name="connsiteY71" fmla="*/ 4083102 h 4270358"/>
              <a:gd name="connsiteX72" fmla="*/ 2119893 w 3898347"/>
              <a:gd name="connsiteY72" fmla="*/ 4080874 h 4270358"/>
              <a:gd name="connsiteX73" fmla="*/ 2114008 w 3898347"/>
              <a:gd name="connsiteY73" fmla="*/ 4073996 h 4270358"/>
              <a:gd name="connsiteX74" fmla="*/ 2099067 w 3898347"/>
              <a:gd name="connsiteY74" fmla="*/ 4076068 h 4270358"/>
              <a:gd name="connsiteX75" fmla="*/ 2095000 w 3898347"/>
              <a:gd name="connsiteY75" fmla="*/ 4075096 h 4270358"/>
              <a:gd name="connsiteX76" fmla="*/ 2071767 w 3898347"/>
              <a:gd name="connsiteY76" fmla="*/ 4071044 h 4270358"/>
              <a:gd name="connsiteX77" fmla="*/ 2024486 w 3898347"/>
              <a:gd name="connsiteY77" fmla="*/ 4100276 h 4270358"/>
              <a:gd name="connsiteX78" fmla="*/ 1964411 w 3898347"/>
              <a:gd name="connsiteY78" fmla="*/ 4105069 h 4270358"/>
              <a:gd name="connsiteX79" fmla="*/ 1739945 w 3898347"/>
              <a:gd name="connsiteY79" fmla="*/ 4171795 h 4270358"/>
              <a:gd name="connsiteX80" fmla="*/ 1610556 w 3898347"/>
              <a:gd name="connsiteY80" fmla="*/ 4167701 h 4270358"/>
              <a:gd name="connsiteX81" fmla="*/ 1553623 w 3898347"/>
              <a:gd name="connsiteY81" fmla="*/ 4236045 h 4270358"/>
              <a:gd name="connsiteX82" fmla="*/ 1548640 w 3898347"/>
              <a:gd name="connsiteY82" fmla="*/ 4238297 h 4270358"/>
              <a:gd name="connsiteX83" fmla="*/ 1530136 w 3898347"/>
              <a:gd name="connsiteY83" fmla="*/ 4227121 h 4270358"/>
              <a:gd name="connsiteX84" fmla="*/ 1508787 w 3898347"/>
              <a:gd name="connsiteY84" fmla="*/ 4234213 h 4270358"/>
              <a:gd name="connsiteX85" fmla="*/ 1488914 w 3898347"/>
              <a:gd name="connsiteY85" fmla="*/ 4241772 h 4270358"/>
              <a:gd name="connsiteX86" fmla="*/ 1488999 w 3898347"/>
              <a:gd name="connsiteY86" fmla="*/ 4251186 h 4270358"/>
              <a:gd name="connsiteX87" fmla="*/ 1475364 w 3898347"/>
              <a:gd name="connsiteY87" fmla="*/ 4248364 h 4270358"/>
              <a:gd name="connsiteX88" fmla="*/ 1457275 w 3898347"/>
              <a:gd name="connsiteY88" fmla="*/ 4252863 h 4270358"/>
              <a:gd name="connsiteX89" fmla="*/ 1448085 w 3898347"/>
              <a:gd name="connsiteY89" fmla="*/ 4248391 h 4270358"/>
              <a:gd name="connsiteX90" fmla="*/ 1315306 w 3898347"/>
              <a:gd name="connsiteY90" fmla="*/ 4237004 h 4270358"/>
              <a:gd name="connsiteX91" fmla="*/ 1272434 w 3898347"/>
              <a:gd name="connsiteY91" fmla="*/ 4244958 h 4270358"/>
              <a:gd name="connsiteX92" fmla="*/ 1231567 w 3898347"/>
              <a:gd name="connsiteY92" fmla="*/ 4219356 h 4270358"/>
              <a:gd name="connsiteX93" fmla="*/ 1216643 w 3898347"/>
              <a:gd name="connsiteY93" fmla="*/ 4229828 h 4270358"/>
              <a:gd name="connsiteX94" fmla="*/ 1214101 w 3898347"/>
              <a:gd name="connsiteY94" fmla="*/ 4231991 h 4270358"/>
              <a:gd name="connsiteX95" fmla="*/ 1203193 w 3898347"/>
              <a:gd name="connsiteY95" fmla="*/ 4232867 h 4270358"/>
              <a:gd name="connsiteX96" fmla="*/ 1201049 w 3898347"/>
              <a:gd name="connsiteY96" fmla="*/ 4242842 h 4270358"/>
              <a:gd name="connsiteX97" fmla="*/ 1185298 w 3898347"/>
              <a:gd name="connsiteY97" fmla="*/ 4251133 h 4270358"/>
              <a:gd name="connsiteX98" fmla="*/ 1164955 w 3898347"/>
              <a:gd name="connsiteY98" fmla="*/ 4250027 h 4270358"/>
              <a:gd name="connsiteX99" fmla="*/ 1067357 w 3898347"/>
              <a:gd name="connsiteY99" fmla="*/ 4233908 h 4270358"/>
              <a:gd name="connsiteX100" fmla="*/ 1009492 w 3898347"/>
              <a:gd name="connsiteY100" fmla="*/ 4230455 h 4270358"/>
              <a:gd name="connsiteX101" fmla="*/ 988345 w 3898347"/>
              <a:gd name="connsiteY101" fmla="*/ 4238880 h 4270358"/>
              <a:gd name="connsiteX102" fmla="*/ 958251 w 3898347"/>
              <a:gd name="connsiteY102" fmla="*/ 4244100 h 4270358"/>
              <a:gd name="connsiteX103" fmla="*/ 905785 w 3898347"/>
              <a:gd name="connsiteY103" fmla="*/ 4260845 h 4270358"/>
              <a:gd name="connsiteX104" fmla="*/ 834176 w 3898347"/>
              <a:gd name="connsiteY104" fmla="*/ 4270241 h 4270358"/>
              <a:gd name="connsiteX105" fmla="*/ 778474 w 3898347"/>
              <a:gd name="connsiteY105" fmla="*/ 4235526 h 4270358"/>
              <a:gd name="connsiteX106" fmla="*/ 774418 w 3898347"/>
              <a:gd name="connsiteY106" fmla="*/ 4242583 h 4270358"/>
              <a:gd name="connsiteX107" fmla="*/ 737705 w 3898347"/>
              <a:gd name="connsiteY107" fmla="*/ 4238891 h 4270358"/>
              <a:gd name="connsiteX108" fmla="*/ 627717 w 3898347"/>
              <a:gd name="connsiteY108" fmla="*/ 4207629 h 4270358"/>
              <a:gd name="connsiteX109" fmla="*/ 533391 w 3898347"/>
              <a:gd name="connsiteY109" fmla="*/ 4170035 h 4270358"/>
              <a:gd name="connsiteX110" fmla="*/ 508621 w 3898347"/>
              <a:gd name="connsiteY110" fmla="*/ 4176044 h 4270358"/>
              <a:gd name="connsiteX111" fmla="*/ 467082 w 3898347"/>
              <a:gd name="connsiteY111" fmla="*/ 4185616 h 4270358"/>
              <a:gd name="connsiteX112" fmla="*/ 437646 w 3898347"/>
              <a:gd name="connsiteY112" fmla="*/ 4212658 h 4270358"/>
              <a:gd name="connsiteX113" fmla="*/ 402271 w 3898347"/>
              <a:gd name="connsiteY113" fmla="*/ 4212774 h 4270358"/>
              <a:gd name="connsiteX114" fmla="*/ 391968 w 3898347"/>
              <a:gd name="connsiteY114" fmla="*/ 4187073 h 4270358"/>
              <a:gd name="connsiteX115" fmla="*/ 354806 w 3898347"/>
              <a:gd name="connsiteY115" fmla="*/ 4195545 h 4270358"/>
              <a:gd name="connsiteX116" fmla="*/ 298662 w 3898347"/>
              <a:gd name="connsiteY116" fmla="*/ 4211227 h 4270358"/>
              <a:gd name="connsiteX117" fmla="*/ 265740 w 3898347"/>
              <a:gd name="connsiteY117" fmla="*/ 4213623 h 4270358"/>
              <a:gd name="connsiteX118" fmla="*/ 176403 w 3898347"/>
              <a:gd name="connsiteY118" fmla="*/ 4227393 h 4270358"/>
              <a:gd name="connsiteX119" fmla="*/ 82528 w 3898347"/>
              <a:gd name="connsiteY119" fmla="*/ 4243774 h 4270358"/>
              <a:gd name="connsiteX120" fmla="*/ 19464 w 3898347"/>
              <a:gd name="connsiteY120" fmla="*/ 4256103 h 4270358"/>
              <a:gd name="connsiteX121" fmla="*/ 0 w 3898347"/>
              <a:gd name="connsiteY121" fmla="*/ 4221939 h 4270358"/>
              <a:gd name="connsiteX122" fmla="*/ 0 w 3898347"/>
              <a:gd name="connsiteY122" fmla="*/ 15850 h 4270358"/>
              <a:gd name="connsiteX123" fmla="*/ 3898347 w 3898347"/>
              <a:gd name="connsiteY123" fmla="*/ 0 h 4270358"/>
              <a:gd name="connsiteX0" fmla="*/ 3898347 w 3898347"/>
              <a:gd name="connsiteY0" fmla="*/ 0 h 4270358"/>
              <a:gd name="connsiteX1" fmla="*/ 3898347 w 3898347"/>
              <a:gd name="connsiteY1" fmla="*/ 3834445 h 4270358"/>
              <a:gd name="connsiteX2" fmla="*/ 3892314 w 3898347"/>
              <a:gd name="connsiteY2" fmla="*/ 3832951 h 4270358"/>
              <a:gd name="connsiteX3" fmla="*/ 3851953 w 3898347"/>
              <a:gd name="connsiteY3" fmla="*/ 3802983 h 4270358"/>
              <a:gd name="connsiteX4" fmla="*/ 3836418 w 3898347"/>
              <a:gd name="connsiteY4" fmla="*/ 3811513 h 4270358"/>
              <a:gd name="connsiteX5" fmla="*/ 3833758 w 3898347"/>
              <a:gd name="connsiteY5" fmla="*/ 3813341 h 4270358"/>
              <a:gd name="connsiteX6" fmla="*/ 3822673 w 3898347"/>
              <a:gd name="connsiteY6" fmla="*/ 3812913 h 4270358"/>
              <a:gd name="connsiteX7" fmla="*/ 3820104 w 3898347"/>
              <a:gd name="connsiteY7" fmla="*/ 3822466 h 4270358"/>
              <a:gd name="connsiteX8" fmla="*/ 3803816 w 3898347"/>
              <a:gd name="connsiteY8" fmla="*/ 3828757 h 4270358"/>
              <a:gd name="connsiteX9" fmla="*/ 3729936 w 3898347"/>
              <a:gd name="connsiteY9" fmla="*/ 3815386 h 4270358"/>
              <a:gd name="connsiteX10" fmla="*/ 3726018 w 3898347"/>
              <a:gd name="connsiteY10" fmla="*/ 3815100 h 4270358"/>
              <a:gd name="connsiteX11" fmla="*/ 3725413 w 3898347"/>
              <a:gd name="connsiteY11" fmla="*/ 3814615 h 4270358"/>
              <a:gd name="connsiteX12" fmla="*/ 3713801 w 3898347"/>
              <a:gd name="connsiteY12" fmla="*/ 3811018 h 4270358"/>
              <a:gd name="connsiteX13" fmla="*/ 3709087 w 3898347"/>
              <a:gd name="connsiteY13" fmla="*/ 3813195 h 4270358"/>
              <a:gd name="connsiteX14" fmla="*/ 3698038 w 3898347"/>
              <a:gd name="connsiteY14" fmla="*/ 3806182 h 4270358"/>
              <a:gd name="connsiteX15" fmla="*/ 3662227 w 3898347"/>
              <a:gd name="connsiteY15" fmla="*/ 3807761 h 4270358"/>
              <a:gd name="connsiteX16" fmla="*/ 3659872 w 3898347"/>
              <a:gd name="connsiteY16" fmla="*/ 3805524 h 4270358"/>
              <a:gd name="connsiteX17" fmla="*/ 3643454 w 3898347"/>
              <a:gd name="connsiteY17" fmla="*/ 3794831 h 4270358"/>
              <a:gd name="connsiteX18" fmla="*/ 3624789 w 3898347"/>
              <a:gd name="connsiteY18" fmla="*/ 3803185 h 4270358"/>
              <a:gd name="connsiteX19" fmla="*/ 3602327 w 3898347"/>
              <a:gd name="connsiteY19" fmla="*/ 3794616 h 4270358"/>
              <a:gd name="connsiteX20" fmla="*/ 3596645 w 3898347"/>
              <a:gd name="connsiteY20" fmla="*/ 3797108 h 4270358"/>
              <a:gd name="connsiteX21" fmla="*/ 3574144 w 3898347"/>
              <a:gd name="connsiteY21" fmla="*/ 3795108 h 4270358"/>
              <a:gd name="connsiteX22" fmla="*/ 3562310 w 3898347"/>
              <a:gd name="connsiteY22" fmla="*/ 3787534 h 4270358"/>
              <a:gd name="connsiteX23" fmla="*/ 3551635 w 3898347"/>
              <a:gd name="connsiteY23" fmla="*/ 3797705 h 4270358"/>
              <a:gd name="connsiteX24" fmla="*/ 3542668 w 3898347"/>
              <a:gd name="connsiteY24" fmla="*/ 3803283 h 4270358"/>
              <a:gd name="connsiteX25" fmla="*/ 3533033 w 3898347"/>
              <a:gd name="connsiteY25" fmla="*/ 3799071 h 4270358"/>
              <a:gd name="connsiteX26" fmla="*/ 3521726 w 3898347"/>
              <a:gd name="connsiteY26" fmla="*/ 3804691 h 4270358"/>
              <a:gd name="connsiteX27" fmla="*/ 3520080 w 3898347"/>
              <a:gd name="connsiteY27" fmla="*/ 3805210 h 4270358"/>
              <a:gd name="connsiteX28" fmla="*/ 3508491 w 3898347"/>
              <a:gd name="connsiteY28" fmla="*/ 3797398 h 4270358"/>
              <a:gd name="connsiteX29" fmla="*/ 3503787 w 3898347"/>
              <a:gd name="connsiteY29" fmla="*/ 3797787 h 4270358"/>
              <a:gd name="connsiteX30" fmla="*/ 3492165 w 3898347"/>
              <a:gd name="connsiteY30" fmla="*/ 3799887 h 4270358"/>
              <a:gd name="connsiteX31" fmla="*/ 3472233 w 3898347"/>
              <a:gd name="connsiteY31" fmla="*/ 3805682 h 4270358"/>
              <a:gd name="connsiteX32" fmla="*/ 3465921 w 3898347"/>
              <a:gd name="connsiteY32" fmla="*/ 3805814 h 4270358"/>
              <a:gd name="connsiteX33" fmla="*/ 3455541 w 3898347"/>
              <a:gd name="connsiteY33" fmla="*/ 3815505 h 4270358"/>
              <a:gd name="connsiteX34" fmla="*/ 3429027 w 3898347"/>
              <a:gd name="connsiteY34" fmla="*/ 3816906 h 4270358"/>
              <a:gd name="connsiteX35" fmla="*/ 3369507 w 3898347"/>
              <a:gd name="connsiteY35" fmla="*/ 3825563 h 4270358"/>
              <a:gd name="connsiteX36" fmla="*/ 3324491 w 3898347"/>
              <a:gd name="connsiteY36" fmla="*/ 3832006 h 4270358"/>
              <a:gd name="connsiteX37" fmla="*/ 3244235 w 3898347"/>
              <a:gd name="connsiteY37" fmla="*/ 3834376 h 4270358"/>
              <a:gd name="connsiteX38" fmla="*/ 3226507 w 3898347"/>
              <a:gd name="connsiteY38" fmla="*/ 3820131 h 4270358"/>
              <a:gd name="connsiteX39" fmla="*/ 3191688 w 3898347"/>
              <a:gd name="connsiteY39" fmla="*/ 3837359 h 4270358"/>
              <a:gd name="connsiteX40" fmla="*/ 3153779 w 3898347"/>
              <a:gd name="connsiteY40" fmla="*/ 3848439 h 4270358"/>
              <a:gd name="connsiteX41" fmla="*/ 3090188 w 3898347"/>
              <a:gd name="connsiteY41" fmla="*/ 3855036 h 4270358"/>
              <a:gd name="connsiteX42" fmla="*/ 3031422 w 3898347"/>
              <a:gd name="connsiteY42" fmla="*/ 3858298 h 4270358"/>
              <a:gd name="connsiteX43" fmla="*/ 2996288 w 3898347"/>
              <a:gd name="connsiteY43" fmla="*/ 3860020 h 4270358"/>
              <a:gd name="connsiteX44" fmla="*/ 2901661 w 3898347"/>
              <a:gd name="connsiteY44" fmla="*/ 3882243 h 4270358"/>
              <a:gd name="connsiteX45" fmla="*/ 2782141 w 3898347"/>
              <a:gd name="connsiteY45" fmla="*/ 3932983 h 4270358"/>
              <a:gd name="connsiteX46" fmla="*/ 2749597 w 3898347"/>
              <a:gd name="connsiteY46" fmla="*/ 3956746 h 4270358"/>
              <a:gd name="connsiteX47" fmla="*/ 2730493 w 3898347"/>
              <a:gd name="connsiteY47" fmla="*/ 3955236 h 4270358"/>
              <a:gd name="connsiteX48" fmla="*/ 2707507 w 3898347"/>
              <a:gd name="connsiteY48" fmla="*/ 3947771 h 4270358"/>
              <a:gd name="connsiteX49" fmla="*/ 2701937 w 3898347"/>
              <a:gd name="connsiteY49" fmla="*/ 3950565 h 4270358"/>
              <a:gd name="connsiteX50" fmla="*/ 2679435 w 3898347"/>
              <a:gd name="connsiteY50" fmla="*/ 3949768 h 4270358"/>
              <a:gd name="connsiteX51" fmla="*/ 2667352 w 3898347"/>
              <a:gd name="connsiteY51" fmla="*/ 3942821 h 4270358"/>
              <a:gd name="connsiteX52" fmla="*/ 2657096 w 3898347"/>
              <a:gd name="connsiteY52" fmla="*/ 3953571 h 4270358"/>
              <a:gd name="connsiteX53" fmla="*/ 2655161 w 3898347"/>
              <a:gd name="connsiteY53" fmla="*/ 3962216 h 4270358"/>
              <a:gd name="connsiteX54" fmla="*/ 2638604 w 3898347"/>
              <a:gd name="connsiteY54" fmla="*/ 3955936 h 4270358"/>
              <a:gd name="connsiteX55" fmla="*/ 2626185 w 3898347"/>
              <a:gd name="connsiteY55" fmla="*/ 3962937 h 4270358"/>
              <a:gd name="connsiteX56" fmla="*/ 2614077 w 3898347"/>
              <a:gd name="connsiteY56" fmla="*/ 3955576 h 4270358"/>
              <a:gd name="connsiteX57" fmla="*/ 2609403 w 3898347"/>
              <a:gd name="connsiteY57" fmla="*/ 3956215 h 4270358"/>
              <a:gd name="connsiteX58" fmla="*/ 2597896 w 3898347"/>
              <a:gd name="connsiteY58" fmla="*/ 3958939 h 4270358"/>
              <a:gd name="connsiteX59" fmla="*/ 2578251 w 3898347"/>
              <a:gd name="connsiteY59" fmla="*/ 3965812 h 4270358"/>
              <a:gd name="connsiteX60" fmla="*/ 2571961 w 3898347"/>
              <a:gd name="connsiteY60" fmla="*/ 3966278 h 4270358"/>
              <a:gd name="connsiteX61" fmla="*/ 2559399 w 3898347"/>
              <a:gd name="connsiteY61" fmla="*/ 3979193 h 4270358"/>
              <a:gd name="connsiteX62" fmla="*/ 2533560 w 3898347"/>
              <a:gd name="connsiteY62" fmla="*/ 3988160 h 4270358"/>
              <a:gd name="connsiteX63" fmla="*/ 2515299 w 3898347"/>
              <a:gd name="connsiteY63" fmla="*/ 4016867 h 4270358"/>
              <a:gd name="connsiteX64" fmla="*/ 2513423 w 3898347"/>
              <a:gd name="connsiteY64" fmla="*/ 4018759 h 4270358"/>
              <a:gd name="connsiteX65" fmla="*/ 2482991 w 3898347"/>
              <a:gd name="connsiteY65" fmla="*/ 4012935 h 4270358"/>
              <a:gd name="connsiteX66" fmla="*/ 2446940 w 3898347"/>
              <a:gd name="connsiteY66" fmla="*/ 4021172 h 4270358"/>
              <a:gd name="connsiteX67" fmla="*/ 2404883 w 3898347"/>
              <a:gd name="connsiteY67" fmla="*/ 4024808 h 4270358"/>
              <a:gd name="connsiteX68" fmla="*/ 2373894 w 3898347"/>
              <a:gd name="connsiteY68" fmla="*/ 4023827 h 4270358"/>
              <a:gd name="connsiteX69" fmla="*/ 2297080 w 3898347"/>
              <a:gd name="connsiteY69" fmla="*/ 4040841 h 4270358"/>
              <a:gd name="connsiteX70" fmla="*/ 2170615 w 3898347"/>
              <a:gd name="connsiteY70" fmla="*/ 4077196 h 4270358"/>
              <a:gd name="connsiteX71" fmla="*/ 2143580 w 3898347"/>
              <a:gd name="connsiteY71" fmla="*/ 4083102 h 4270358"/>
              <a:gd name="connsiteX72" fmla="*/ 2119893 w 3898347"/>
              <a:gd name="connsiteY72" fmla="*/ 4080874 h 4270358"/>
              <a:gd name="connsiteX73" fmla="*/ 2114008 w 3898347"/>
              <a:gd name="connsiteY73" fmla="*/ 4073996 h 4270358"/>
              <a:gd name="connsiteX74" fmla="*/ 2099067 w 3898347"/>
              <a:gd name="connsiteY74" fmla="*/ 4076068 h 4270358"/>
              <a:gd name="connsiteX75" fmla="*/ 2095000 w 3898347"/>
              <a:gd name="connsiteY75" fmla="*/ 4075096 h 4270358"/>
              <a:gd name="connsiteX76" fmla="*/ 2071767 w 3898347"/>
              <a:gd name="connsiteY76" fmla="*/ 4071044 h 4270358"/>
              <a:gd name="connsiteX77" fmla="*/ 2024486 w 3898347"/>
              <a:gd name="connsiteY77" fmla="*/ 4100276 h 4270358"/>
              <a:gd name="connsiteX78" fmla="*/ 1964411 w 3898347"/>
              <a:gd name="connsiteY78" fmla="*/ 4105069 h 4270358"/>
              <a:gd name="connsiteX79" fmla="*/ 1739945 w 3898347"/>
              <a:gd name="connsiteY79" fmla="*/ 4171795 h 4270358"/>
              <a:gd name="connsiteX80" fmla="*/ 1610556 w 3898347"/>
              <a:gd name="connsiteY80" fmla="*/ 4167701 h 4270358"/>
              <a:gd name="connsiteX81" fmla="*/ 1553623 w 3898347"/>
              <a:gd name="connsiteY81" fmla="*/ 4236045 h 4270358"/>
              <a:gd name="connsiteX82" fmla="*/ 1548640 w 3898347"/>
              <a:gd name="connsiteY82" fmla="*/ 4238297 h 4270358"/>
              <a:gd name="connsiteX83" fmla="*/ 1530136 w 3898347"/>
              <a:gd name="connsiteY83" fmla="*/ 4227121 h 4270358"/>
              <a:gd name="connsiteX84" fmla="*/ 1508787 w 3898347"/>
              <a:gd name="connsiteY84" fmla="*/ 4234213 h 4270358"/>
              <a:gd name="connsiteX85" fmla="*/ 1488914 w 3898347"/>
              <a:gd name="connsiteY85" fmla="*/ 4241772 h 4270358"/>
              <a:gd name="connsiteX86" fmla="*/ 1488999 w 3898347"/>
              <a:gd name="connsiteY86" fmla="*/ 4251186 h 4270358"/>
              <a:gd name="connsiteX87" fmla="*/ 1475364 w 3898347"/>
              <a:gd name="connsiteY87" fmla="*/ 4248364 h 4270358"/>
              <a:gd name="connsiteX88" fmla="*/ 1457275 w 3898347"/>
              <a:gd name="connsiteY88" fmla="*/ 4252863 h 4270358"/>
              <a:gd name="connsiteX89" fmla="*/ 1448085 w 3898347"/>
              <a:gd name="connsiteY89" fmla="*/ 4248391 h 4270358"/>
              <a:gd name="connsiteX90" fmla="*/ 1315306 w 3898347"/>
              <a:gd name="connsiteY90" fmla="*/ 4237004 h 4270358"/>
              <a:gd name="connsiteX91" fmla="*/ 1272434 w 3898347"/>
              <a:gd name="connsiteY91" fmla="*/ 4244958 h 4270358"/>
              <a:gd name="connsiteX92" fmla="*/ 1231567 w 3898347"/>
              <a:gd name="connsiteY92" fmla="*/ 4219356 h 4270358"/>
              <a:gd name="connsiteX93" fmla="*/ 1216643 w 3898347"/>
              <a:gd name="connsiteY93" fmla="*/ 4229828 h 4270358"/>
              <a:gd name="connsiteX94" fmla="*/ 1214101 w 3898347"/>
              <a:gd name="connsiteY94" fmla="*/ 4231991 h 4270358"/>
              <a:gd name="connsiteX95" fmla="*/ 1203193 w 3898347"/>
              <a:gd name="connsiteY95" fmla="*/ 4232867 h 4270358"/>
              <a:gd name="connsiteX96" fmla="*/ 1201049 w 3898347"/>
              <a:gd name="connsiteY96" fmla="*/ 4242842 h 4270358"/>
              <a:gd name="connsiteX97" fmla="*/ 1185298 w 3898347"/>
              <a:gd name="connsiteY97" fmla="*/ 4251133 h 4270358"/>
              <a:gd name="connsiteX98" fmla="*/ 1164955 w 3898347"/>
              <a:gd name="connsiteY98" fmla="*/ 4250027 h 4270358"/>
              <a:gd name="connsiteX99" fmla="*/ 1067357 w 3898347"/>
              <a:gd name="connsiteY99" fmla="*/ 4233908 h 4270358"/>
              <a:gd name="connsiteX100" fmla="*/ 1009492 w 3898347"/>
              <a:gd name="connsiteY100" fmla="*/ 4230455 h 4270358"/>
              <a:gd name="connsiteX101" fmla="*/ 988345 w 3898347"/>
              <a:gd name="connsiteY101" fmla="*/ 4238880 h 4270358"/>
              <a:gd name="connsiteX102" fmla="*/ 958251 w 3898347"/>
              <a:gd name="connsiteY102" fmla="*/ 4244100 h 4270358"/>
              <a:gd name="connsiteX103" fmla="*/ 905785 w 3898347"/>
              <a:gd name="connsiteY103" fmla="*/ 4260845 h 4270358"/>
              <a:gd name="connsiteX104" fmla="*/ 834176 w 3898347"/>
              <a:gd name="connsiteY104" fmla="*/ 4270241 h 4270358"/>
              <a:gd name="connsiteX105" fmla="*/ 778474 w 3898347"/>
              <a:gd name="connsiteY105" fmla="*/ 4235526 h 4270358"/>
              <a:gd name="connsiteX106" fmla="*/ 774418 w 3898347"/>
              <a:gd name="connsiteY106" fmla="*/ 4242583 h 4270358"/>
              <a:gd name="connsiteX107" fmla="*/ 737705 w 3898347"/>
              <a:gd name="connsiteY107" fmla="*/ 4238891 h 4270358"/>
              <a:gd name="connsiteX108" fmla="*/ 627717 w 3898347"/>
              <a:gd name="connsiteY108" fmla="*/ 4207629 h 4270358"/>
              <a:gd name="connsiteX109" fmla="*/ 533391 w 3898347"/>
              <a:gd name="connsiteY109" fmla="*/ 4170035 h 4270358"/>
              <a:gd name="connsiteX110" fmla="*/ 508621 w 3898347"/>
              <a:gd name="connsiteY110" fmla="*/ 4176044 h 4270358"/>
              <a:gd name="connsiteX111" fmla="*/ 467082 w 3898347"/>
              <a:gd name="connsiteY111" fmla="*/ 4185616 h 4270358"/>
              <a:gd name="connsiteX112" fmla="*/ 437646 w 3898347"/>
              <a:gd name="connsiteY112" fmla="*/ 4212658 h 4270358"/>
              <a:gd name="connsiteX113" fmla="*/ 402271 w 3898347"/>
              <a:gd name="connsiteY113" fmla="*/ 4212774 h 4270358"/>
              <a:gd name="connsiteX114" fmla="*/ 391968 w 3898347"/>
              <a:gd name="connsiteY114" fmla="*/ 4187073 h 4270358"/>
              <a:gd name="connsiteX115" fmla="*/ 354806 w 3898347"/>
              <a:gd name="connsiteY115" fmla="*/ 4195545 h 4270358"/>
              <a:gd name="connsiteX116" fmla="*/ 298662 w 3898347"/>
              <a:gd name="connsiteY116" fmla="*/ 4211227 h 4270358"/>
              <a:gd name="connsiteX117" fmla="*/ 265740 w 3898347"/>
              <a:gd name="connsiteY117" fmla="*/ 4213623 h 4270358"/>
              <a:gd name="connsiteX118" fmla="*/ 176403 w 3898347"/>
              <a:gd name="connsiteY118" fmla="*/ 4227393 h 4270358"/>
              <a:gd name="connsiteX119" fmla="*/ 82528 w 3898347"/>
              <a:gd name="connsiteY119" fmla="*/ 4243774 h 4270358"/>
              <a:gd name="connsiteX120" fmla="*/ 19464 w 3898347"/>
              <a:gd name="connsiteY120" fmla="*/ 4256103 h 4270358"/>
              <a:gd name="connsiteX121" fmla="*/ 0 w 3898347"/>
              <a:gd name="connsiteY121" fmla="*/ 4221939 h 4270358"/>
              <a:gd name="connsiteX122" fmla="*/ 0 w 3898347"/>
              <a:gd name="connsiteY122" fmla="*/ 15850 h 4270358"/>
              <a:gd name="connsiteX123" fmla="*/ 3898347 w 3898347"/>
              <a:gd name="connsiteY123" fmla="*/ 0 h 4270358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10556 w 3898347"/>
              <a:gd name="connsiteY80" fmla="*/ 4167701 h 4260845"/>
              <a:gd name="connsiteX81" fmla="*/ 1553623 w 3898347"/>
              <a:gd name="connsiteY81" fmla="*/ 4236045 h 4260845"/>
              <a:gd name="connsiteX82" fmla="*/ 1548640 w 3898347"/>
              <a:gd name="connsiteY82" fmla="*/ 4238297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33391 w 3898347"/>
              <a:gd name="connsiteY109" fmla="*/ 4170035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54806 w 3898347"/>
              <a:gd name="connsiteY115" fmla="*/ 4195545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10556 w 3898347"/>
              <a:gd name="connsiteY80" fmla="*/ 4167701 h 4260845"/>
              <a:gd name="connsiteX81" fmla="*/ 1553623 w 3898347"/>
              <a:gd name="connsiteY81" fmla="*/ 4236045 h 4260845"/>
              <a:gd name="connsiteX82" fmla="*/ 1548640 w 3898347"/>
              <a:gd name="connsiteY82" fmla="*/ 4238297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54806 w 3898347"/>
              <a:gd name="connsiteY115" fmla="*/ 4195545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10556 w 3898347"/>
              <a:gd name="connsiteY80" fmla="*/ 4167701 h 4260845"/>
              <a:gd name="connsiteX81" fmla="*/ 1553623 w 3898347"/>
              <a:gd name="connsiteY81" fmla="*/ 4236045 h 4260845"/>
              <a:gd name="connsiteX82" fmla="*/ 1548640 w 3898347"/>
              <a:gd name="connsiteY82" fmla="*/ 4238297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10556 w 3898347"/>
              <a:gd name="connsiteY80" fmla="*/ 4167701 h 4260845"/>
              <a:gd name="connsiteX81" fmla="*/ 1553623 w 3898347"/>
              <a:gd name="connsiteY81" fmla="*/ 4236045 h 4260845"/>
              <a:gd name="connsiteX82" fmla="*/ 1548640 w 3898347"/>
              <a:gd name="connsiteY82" fmla="*/ 4238297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91255"/>
              <a:gd name="connsiteX1" fmla="*/ 3898347 w 3898347"/>
              <a:gd name="connsiteY1" fmla="*/ 3834445 h 4291255"/>
              <a:gd name="connsiteX2" fmla="*/ 3892314 w 3898347"/>
              <a:gd name="connsiteY2" fmla="*/ 3832951 h 4291255"/>
              <a:gd name="connsiteX3" fmla="*/ 3851953 w 3898347"/>
              <a:gd name="connsiteY3" fmla="*/ 3802983 h 4291255"/>
              <a:gd name="connsiteX4" fmla="*/ 3836418 w 3898347"/>
              <a:gd name="connsiteY4" fmla="*/ 3811513 h 4291255"/>
              <a:gd name="connsiteX5" fmla="*/ 3833758 w 3898347"/>
              <a:gd name="connsiteY5" fmla="*/ 3813341 h 4291255"/>
              <a:gd name="connsiteX6" fmla="*/ 3822673 w 3898347"/>
              <a:gd name="connsiteY6" fmla="*/ 3812913 h 4291255"/>
              <a:gd name="connsiteX7" fmla="*/ 3820104 w 3898347"/>
              <a:gd name="connsiteY7" fmla="*/ 3822466 h 4291255"/>
              <a:gd name="connsiteX8" fmla="*/ 3803816 w 3898347"/>
              <a:gd name="connsiteY8" fmla="*/ 3828757 h 4291255"/>
              <a:gd name="connsiteX9" fmla="*/ 3729936 w 3898347"/>
              <a:gd name="connsiteY9" fmla="*/ 3815386 h 4291255"/>
              <a:gd name="connsiteX10" fmla="*/ 3726018 w 3898347"/>
              <a:gd name="connsiteY10" fmla="*/ 3815100 h 4291255"/>
              <a:gd name="connsiteX11" fmla="*/ 3725413 w 3898347"/>
              <a:gd name="connsiteY11" fmla="*/ 3814615 h 4291255"/>
              <a:gd name="connsiteX12" fmla="*/ 3713801 w 3898347"/>
              <a:gd name="connsiteY12" fmla="*/ 3811018 h 4291255"/>
              <a:gd name="connsiteX13" fmla="*/ 3709087 w 3898347"/>
              <a:gd name="connsiteY13" fmla="*/ 3813195 h 4291255"/>
              <a:gd name="connsiteX14" fmla="*/ 3698038 w 3898347"/>
              <a:gd name="connsiteY14" fmla="*/ 3806182 h 4291255"/>
              <a:gd name="connsiteX15" fmla="*/ 3662227 w 3898347"/>
              <a:gd name="connsiteY15" fmla="*/ 3807761 h 4291255"/>
              <a:gd name="connsiteX16" fmla="*/ 3659872 w 3898347"/>
              <a:gd name="connsiteY16" fmla="*/ 3805524 h 4291255"/>
              <a:gd name="connsiteX17" fmla="*/ 3643454 w 3898347"/>
              <a:gd name="connsiteY17" fmla="*/ 3794831 h 4291255"/>
              <a:gd name="connsiteX18" fmla="*/ 3624789 w 3898347"/>
              <a:gd name="connsiteY18" fmla="*/ 3803185 h 4291255"/>
              <a:gd name="connsiteX19" fmla="*/ 3602327 w 3898347"/>
              <a:gd name="connsiteY19" fmla="*/ 3794616 h 4291255"/>
              <a:gd name="connsiteX20" fmla="*/ 3596645 w 3898347"/>
              <a:gd name="connsiteY20" fmla="*/ 3797108 h 4291255"/>
              <a:gd name="connsiteX21" fmla="*/ 3574144 w 3898347"/>
              <a:gd name="connsiteY21" fmla="*/ 3795108 h 4291255"/>
              <a:gd name="connsiteX22" fmla="*/ 3562310 w 3898347"/>
              <a:gd name="connsiteY22" fmla="*/ 3787534 h 4291255"/>
              <a:gd name="connsiteX23" fmla="*/ 3551635 w 3898347"/>
              <a:gd name="connsiteY23" fmla="*/ 3797705 h 4291255"/>
              <a:gd name="connsiteX24" fmla="*/ 3542668 w 3898347"/>
              <a:gd name="connsiteY24" fmla="*/ 3803283 h 4291255"/>
              <a:gd name="connsiteX25" fmla="*/ 3533033 w 3898347"/>
              <a:gd name="connsiteY25" fmla="*/ 3799071 h 4291255"/>
              <a:gd name="connsiteX26" fmla="*/ 3521726 w 3898347"/>
              <a:gd name="connsiteY26" fmla="*/ 3804691 h 4291255"/>
              <a:gd name="connsiteX27" fmla="*/ 3520080 w 3898347"/>
              <a:gd name="connsiteY27" fmla="*/ 3805210 h 4291255"/>
              <a:gd name="connsiteX28" fmla="*/ 3508491 w 3898347"/>
              <a:gd name="connsiteY28" fmla="*/ 3797398 h 4291255"/>
              <a:gd name="connsiteX29" fmla="*/ 3503787 w 3898347"/>
              <a:gd name="connsiteY29" fmla="*/ 3797787 h 4291255"/>
              <a:gd name="connsiteX30" fmla="*/ 3492165 w 3898347"/>
              <a:gd name="connsiteY30" fmla="*/ 3799887 h 4291255"/>
              <a:gd name="connsiteX31" fmla="*/ 3472233 w 3898347"/>
              <a:gd name="connsiteY31" fmla="*/ 3805682 h 4291255"/>
              <a:gd name="connsiteX32" fmla="*/ 3465921 w 3898347"/>
              <a:gd name="connsiteY32" fmla="*/ 3805814 h 4291255"/>
              <a:gd name="connsiteX33" fmla="*/ 3455541 w 3898347"/>
              <a:gd name="connsiteY33" fmla="*/ 3815505 h 4291255"/>
              <a:gd name="connsiteX34" fmla="*/ 3429027 w 3898347"/>
              <a:gd name="connsiteY34" fmla="*/ 3816906 h 4291255"/>
              <a:gd name="connsiteX35" fmla="*/ 3369507 w 3898347"/>
              <a:gd name="connsiteY35" fmla="*/ 3825563 h 4291255"/>
              <a:gd name="connsiteX36" fmla="*/ 3324491 w 3898347"/>
              <a:gd name="connsiteY36" fmla="*/ 3832006 h 4291255"/>
              <a:gd name="connsiteX37" fmla="*/ 3244235 w 3898347"/>
              <a:gd name="connsiteY37" fmla="*/ 3834376 h 4291255"/>
              <a:gd name="connsiteX38" fmla="*/ 3226507 w 3898347"/>
              <a:gd name="connsiteY38" fmla="*/ 3820131 h 4291255"/>
              <a:gd name="connsiteX39" fmla="*/ 3191688 w 3898347"/>
              <a:gd name="connsiteY39" fmla="*/ 3837359 h 4291255"/>
              <a:gd name="connsiteX40" fmla="*/ 3153779 w 3898347"/>
              <a:gd name="connsiteY40" fmla="*/ 3848439 h 4291255"/>
              <a:gd name="connsiteX41" fmla="*/ 3090188 w 3898347"/>
              <a:gd name="connsiteY41" fmla="*/ 3855036 h 4291255"/>
              <a:gd name="connsiteX42" fmla="*/ 3031422 w 3898347"/>
              <a:gd name="connsiteY42" fmla="*/ 3858298 h 4291255"/>
              <a:gd name="connsiteX43" fmla="*/ 2996288 w 3898347"/>
              <a:gd name="connsiteY43" fmla="*/ 3860020 h 4291255"/>
              <a:gd name="connsiteX44" fmla="*/ 2901661 w 3898347"/>
              <a:gd name="connsiteY44" fmla="*/ 3882243 h 4291255"/>
              <a:gd name="connsiteX45" fmla="*/ 2782141 w 3898347"/>
              <a:gd name="connsiteY45" fmla="*/ 3932983 h 4291255"/>
              <a:gd name="connsiteX46" fmla="*/ 2749597 w 3898347"/>
              <a:gd name="connsiteY46" fmla="*/ 3956746 h 4291255"/>
              <a:gd name="connsiteX47" fmla="*/ 2730493 w 3898347"/>
              <a:gd name="connsiteY47" fmla="*/ 3955236 h 4291255"/>
              <a:gd name="connsiteX48" fmla="*/ 2707507 w 3898347"/>
              <a:gd name="connsiteY48" fmla="*/ 3947771 h 4291255"/>
              <a:gd name="connsiteX49" fmla="*/ 2701937 w 3898347"/>
              <a:gd name="connsiteY49" fmla="*/ 3950565 h 4291255"/>
              <a:gd name="connsiteX50" fmla="*/ 2679435 w 3898347"/>
              <a:gd name="connsiteY50" fmla="*/ 3949768 h 4291255"/>
              <a:gd name="connsiteX51" fmla="*/ 2667352 w 3898347"/>
              <a:gd name="connsiteY51" fmla="*/ 3942821 h 4291255"/>
              <a:gd name="connsiteX52" fmla="*/ 2657096 w 3898347"/>
              <a:gd name="connsiteY52" fmla="*/ 3953571 h 4291255"/>
              <a:gd name="connsiteX53" fmla="*/ 2655161 w 3898347"/>
              <a:gd name="connsiteY53" fmla="*/ 3962216 h 4291255"/>
              <a:gd name="connsiteX54" fmla="*/ 2638604 w 3898347"/>
              <a:gd name="connsiteY54" fmla="*/ 3955936 h 4291255"/>
              <a:gd name="connsiteX55" fmla="*/ 2626185 w 3898347"/>
              <a:gd name="connsiteY55" fmla="*/ 3962937 h 4291255"/>
              <a:gd name="connsiteX56" fmla="*/ 2614077 w 3898347"/>
              <a:gd name="connsiteY56" fmla="*/ 3955576 h 4291255"/>
              <a:gd name="connsiteX57" fmla="*/ 2609403 w 3898347"/>
              <a:gd name="connsiteY57" fmla="*/ 3956215 h 4291255"/>
              <a:gd name="connsiteX58" fmla="*/ 2597896 w 3898347"/>
              <a:gd name="connsiteY58" fmla="*/ 3958939 h 4291255"/>
              <a:gd name="connsiteX59" fmla="*/ 2578251 w 3898347"/>
              <a:gd name="connsiteY59" fmla="*/ 3965812 h 4291255"/>
              <a:gd name="connsiteX60" fmla="*/ 2571961 w 3898347"/>
              <a:gd name="connsiteY60" fmla="*/ 3966278 h 4291255"/>
              <a:gd name="connsiteX61" fmla="*/ 2559399 w 3898347"/>
              <a:gd name="connsiteY61" fmla="*/ 3979193 h 4291255"/>
              <a:gd name="connsiteX62" fmla="*/ 2533560 w 3898347"/>
              <a:gd name="connsiteY62" fmla="*/ 3988160 h 4291255"/>
              <a:gd name="connsiteX63" fmla="*/ 2515299 w 3898347"/>
              <a:gd name="connsiteY63" fmla="*/ 4016867 h 4291255"/>
              <a:gd name="connsiteX64" fmla="*/ 2513423 w 3898347"/>
              <a:gd name="connsiteY64" fmla="*/ 4018759 h 4291255"/>
              <a:gd name="connsiteX65" fmla="*/ 2482991 w 3898347"/>
              <a:gd name="connsiteY65" fmla="*/ 4012935 h 4291255"/>
              <a:gd name="connsiteX66" fmla="*/ 2446940 w 3898347"/>
              <a:gd name="connsiteY66" fmla="*/ 4021172 h 4291255"/>
              <a:gd name="connsiteX67" fmla="*/ 2404883 w 3898347"/>
              <a:gd name="connsiteY67" fmla="*/ 4024808 h 4291255"/>
              <a:gd name="connsiteX68" fmla="*/ 2373894 w 3898347"/>
              <a:gd name="connsiteY68" fmla="*/ 4023827 h 4291255"/>
              <a:gd name="connsiteX69" fmla="*/ 2297080 w 3898347"/>
              <a:gd name="connsiteY69" fmla="*/ 4040841 h 4291255"/>
              <a:gd name="connsiteX70" fmla="*/ 2170615 w 3898347"/>
              <a:gd name="connsiteY70" fmla="*/ 4077196 h 4291255"/>
              <a:gd name="connsiteX71" fmla="*/ 2143580 w 3898347"/>
              <a:gd name="connsiteY71" fmla="*/ 4083102 h 4291255"/>
              <a:gd name="connsiteX72" fmla="*/ 2119893 w 3898347"/>
              <a:gd name="connsiteY72" fmla="*/ 4080874 h 4291255"/>
              <a:gd name="connsiteX73" fmla="*/ 2114008 w 3898347"/>
              <a:gd name="connsiteY73" fmla="*/ 4073996 h 4291255"/>
              <a:gd name="connsiteX74" fmla="*/ 2099067 w 3898347"/>
              <a:gd name="connsiteY74" fmla="*/ 4076068 h 4291255"/>
              <a:gd name="connsiteX75" fmla="*/ 2095000 w 3898347"/>
              <a:gd name="connsiteY75" fmla="*/ 4075096 h 4291255"/>
              <a:gd name="connsiteX76" fmla="*/ 2071767 w 3898347"/>
              <a:gd name="connsiteY76" fmla="*/ 4071044 h 4291255"/>
              <a:gd name="connsiteX77" fmla="*/ 2024486 w 3898347"/>
              <a:gd name="connsiteY77" fmla="*/ 4100276 h 4291255"/>
              <a:gd name="connsiteX78" fmla="*/ 1964411 w 3898347"/>
              <a:gd name="connsiteY78" fmla="*/ 4105069 h 4291255"/>
              <a:gd name="connsiteX79" fmla="*/ 1739945 w 3898347"/>
              <a:gd name="connsiteY79" fmla="*/ 4171795 h 4291255"/>
              <a:gd name="connsiteX80" fmla="*/ 1610556 w 3898347"/>
              <a:gd name="connsiteY80" fmla="*/ 4167701 h 4291255"/>
              <a:gd name="connsiteX81" fmla="*/ 1553623 w 3898347"/>
              <a:gd name="connsiteY81" fmla="*/ 4236045 h 4291255"/>
              <a:gd name="connsiteX82" fmla="*/ 1538049 w 3898347"/>
              <a:gd name="connsiteY82" fmla="*/ 4291255 h 4291255"/>
              <a:gd name="connsiteX83" fmla="*/ 1530136 w 3898347"/>
              <a:gd name="connsiteY83" fmla="*/ 4227121 h 4291255"/>
              <a:gd name="connsiteX84" fmla="*/ 1508787 w 3898347"/>
              <a:gd name="connsiteY84" fmla="*/ 4234213 h 4291255"/>
              <a:gd name="connsiteX85" fmla="*/ 1488914 w 3898347"/>
              <a:gd name="connsiteY85" fmla="*/ 4241772 h 4291255"/>
              <a:gd name="connsiteX86" fmla="*/ 1488999 w 3898347"/>
              <a:gd name="connsiteY86" fmla="*/ 4251186 h 4291255"/>
              <a:gd name="connsiteX87" fmla="*/ 1475364 w 3898347"/>
              <a:gd name="connsiteY87" fmla="*/ 4248364 h 4291255"/>
              <a:gd name="connsiteX88" fmla="*/ 1457275 w 3898347"/>
              <a:gd name="connsiteY88" fmla="*/ 4252863 h 4291255"/>
              <a:gd name="connsiteX89" fmla="*/ 1448085 w 3898347"/>
              <a:gd name="connsiteY89" fmla="*/ 4248391 h 4291255"/>
              <a:gd name="connsiteX90" fmla="*/ 1315306 w 3898347"/>
              <a:gd name="connsiteY90" fmla="*/ 4237004 h 4291255"/>
              <a:gd name="connsiteX91" fmla="*/ 1272434 w 3898347"/>
              <a:gd name="connsiteY91" fmla="*/ 4244958 h 4291255"/>
              <a:gd name="connsiteX92" fmla="*/ 1231567 w 3898347"/>
              <a:gd name="connsiteY92" fmla="*/ 4219356 h 4291255"/>
              <a:gd name="connsiteX93" fmla="*/ 1216643 w 3898347"/>
              <a:gd name="connsiteY93" fmla="*/ 4229828 h 4291255"/>
              <a:gd name="connsiteX94" fmla="*/ 1214101 w 3898347"/>
              <a:gd name="connsiteY94" fmla="*/ 4231991 h 4291255"/>
              <a:gd name="connsiteX95" fmla="*/ 1203193 w 3898347"/>
              <a:gd name="connsiteY95" fmla="*/ 4232867 h 4291255"/>
              <a:gd name="connsiteX96" fmla="*/ 1201049 w 3898347"/>
              <a:gd name="connsiteY96" fmla="*/ 4242842 h 4291255"/>
              <a:gd name="connsiteX97" fmla="*/ 1185298 w 3898347"/>
              <a:gd name="connsiteY97" fmla="*/ 4251133 h 4291255"/>
              <a:gd name="connsiteX98" fmla="*/ 1164955 w 3898347"/>
              <a:gd name="connsiteY98" fmla="*/ 4250027 h 4291255"/>
              <a:gd name="connsiteX99" fmla="*/ 1067357 w 3898347"/>
              <a:gd name="connsiteY99" fmla="*/ 4233908 h 4291255"/>
              <a:gd name="connsiteX100" fmla="*/ 1009492 w 3898347"/>
              <a:gd name="connsiteY100" fmla="*/ 4230455 h 4291255"/>
              <a:gd name="connsiteX101" fmla="*/ 988345 w 3898347"/>
              <a:gd name="connsiteY101" fmla="*/ 4238880 h 4291255"/>
              <a:gd name="connsiteX102" fmla="*/ 958251 w 3898347"/>
              <a:gd name="connsiteY102" fmla="*/ 4244100 h 4291255"/>
              <a:gd name="connsiteX103" fmla="*/ 905785 w 3898347"/>
              <a:gd name="connsiteY103" fmla="*/ 4260845 h 4291255"/>
              <a:gd name="connsiteX104" fmla="*/ 837706 w 3898347"/>
              <a:gd name="connsiteY104" fmla="*/ 4245528 h 4291255"/>
              <a:gd name="connsiteX105" fmla="*/ 778474 w 3898347"/>
              <a:gd name="connsiteY105" fmla="*/ 4235526 h 4291255"/>
              <a:gd name="connsiteX106" fmla="*/ 774418 w 3898347"/>
              <a:gd name="connsiteY106" fmla="*/ 4242583 h 4291255"/>
              <a:gd name="connsiteX107" fmla="*/ 737705 w 3898347"/>
              <a:gd name="connsiteY107" fmla="*/ 4238891 h 4291255"/>
              <a:gd name="connsiteX108" fmla="*/ 627717 w 3898347"/>
              <a:gd name="connsiteY108" fmla="*/ 4207629 h 4291255"/>
              <a:gd name="connsiteX109" fmla="*/ 551044 w 3898347"/>
              <a:gd name="connsiteY109" fmla="*/ 4180627 h 4291255"/>
              <a:gd name="connsiteX110" fmla="*/ 508621 w 3898347"/>
              <a:gd name="connsiteY110" fmla="*/ 4176044 h 4291255"/>
              <a:gd name="connsiteX111" fmla="*/ 467082 w 3898347"/>
              <a:gd name="connsiteY111" fmla="*/ 4185616 h 4291255"/>
              <a:gd name="connsiteX112" fmla="*/ 437646 w 3898347"/>
              <a:gd name="connsiteY112" fmla="*/ 4212658 h 4291255"/>
              <a:gd name="connsiteX113" fmla="*/ 402271 w 3898347"/>
              <a:gd name="connsiteY113" fmla="*/ 4212774 h 4291255"/>
              <a:gd name="connsiteX114" fmla="*/ 391968 w 3898347"/>
              <a:gd name="connsiteY114" fmla="*/ 4187073 h 4291255"/>
              <a:gd name="connsiteX115" fmla="*/ 337154 w 3898347"/>
              <a:gd name="connsiteY115" fmla="*/ 4206136 h 4291255"/>
              <a:gd name="connsiteX116" fmla="*/ 298662 w 3898347"/>
              <a:gd name="connsiteY116" fmla="*/ 4211227 h 4291255"/>
              <a:gd name="connsiteX117" fmla="*/ 265740 w 3898347"/>
              <a:gd name="connsiteY117" fmla="*/ 4213623 h 4291255"/>
              <a:gd name="connsiteX118" fmla="*/ 176403 w 3898347"/>
              <a:gd name="connsiteY118" fmla="*/ 4227393 h 4291255"/>
              <a:gd name="connsiteX119" fmla="*/ 82528 w 3898347"/>
              <a:gd name="connsiteY119" fmla="*/ 4243774 h 4291255"/>
              <a:gd name="connsiteX120" fmla="*/ 19464 w 3898347"/>
              <a:gd name="connsiteY120" fmla="*/ 4256103 h 4291255"/>
              <a:gd name="connsiteX121" fmla="*/ 0 w 3898347"/>
              <a:gd name="connsiteY121" fmla="*/ 4221939 h 4291255"/>
              <a:gd name="connsiteX122" fmla="*/ 0 w 3898347"/>
              <a:gd name="connsiteY122" fmla="*/ 15850 h 4291255"/>
              <a:gd name="connsiteX123" fmla="*/ 3898347 w 3898347"/>
              <a:gd name="connsiteY123" fmla="*/ 0 h 4291255"/>
              <a:gd name="connsiteX0" fmla="*/ 3898347 w 3898347"/>
              <a:gd name="connsiteY0" fmla="*/ 0 h 4291255"/>
              <a:gd name="connsiteX1" fmla="*/ 3898347 w 3898347"/>
              <a:gd name="connsiteY1" fmla="*/ 3834445 h 4291255"/>
              <a:gd name="connsiteX2" fmla="*/ 3892314 w 3898347"/>
              <a:gd name="connsiteY2" fmla="*/ 3832951 h 4291255"/>
              <a:gd name="connsiteX3" fmla="*/ 3851953 w 3898347"/>
              <a:gd name="connsiteY3" fmla="*/ 3802983 h 4291255"/>
              <a:gd name="connsiteX4" fmla="*/ 3836418 w 3898347"/>
              <a:gd name="connsiteY4" fmla="*/ 3811513 h 4291255"/>
              <a:gd name="connsiteX5" fmla="*/ 3833758 w 3898347"/>
              <a:gd name="connsiteY5" fmla="*/ 3813341 h 4291255"/>
              <a:gd name="connsiteX6" fmla="*/ 3822673 w 3898347"/>
              <a:gd name="connsiteY6" fmla="*/ 3812913 h 4291255"/>
              <a:gd name="connsiteX7" fmla="*/ 3820104 w 3898347"/>
              <a:gd name="connsiteY7" fmla="*/ 3822466 h 4291255"/>
              <a:gd name="connsiteX8" fmla="*/ 3803816 w 3898347"/>
              <a:gd name="connsiteY8" fmla="*/ 3828757 h 4291255"/>
              <a:gd name="connsiteX9" fmla="*/ 3729936 w 3898347"/>
              <a:gd name="connsiteY9" fmla="*/ 3815386 h 4291255"/>
              <a:gd name="connsiteX10" fmla="*/ 3726018 w 3898347"/>
              <a:gd name="connsiteY10" fmla="*/ 3815100 h 4291255"/>
              <a:gd name="connsiteX11" fmla="*/ 3725413 w 3898347"/>
              <a:gd name="connsiteY11" fmla="*/ 3814615 h 4291255"/>
              <a:gd name="connsiteX12" fmla="*/ 3713801 w 3898347"/>
              <a:gd name="connsiteY12" fmla="*/ 3811018 h 4291255"/>
              <a:gd name="connsiteX13" fmla="*/ 3709087 w 3898347"/>
              <a:gd name="connsiteY13" fmla="*/ 3813195 h 4291255"/>
              <a:gd name="connsiteX14" fmla="*/ 3698038 w 3898347"/>
              <a:gd name="connsiteY14" fmla="*/ 3806182 h 4291255"/>
              <a:gd name="connsiteX15" fmla="*/ 3662227 w 3898347"/>
              <a:gd name="connsiteY15" fmla="*/ 3807761 h 4291255"/>
              <a:gd name="connsiteX16" fmla="*/ 3659872 w 3898347"/>
              <a:gd name="connsiteY16" fmla="*/ 3805524 h 4291255"/>
              <a:gd name="connsiteX17" fmla="*/ 3643454 w 3898347"/>
              <a:gd name="connsiteY17" fmla="*/ 3794831 h 4291255"/>
              <a:gd name="connsiteX18" fmla="*/ 3624789 w 3898347"/>
              <a:gd name="connsiteY18" fmla="*/ 3803185 h 4291255"/>
              <a:gd name="connsiteX19" fmla="*/ 3602327 w 3898347"/>
              <a:gd name="connsiteY19" fmla="*/ 3794616 h 4291255"/>
              <a:gd name="connsiteX20" fmla="*/ 3596645 w 3898347"/>
              <a:gd name="connsiteY20" fmla="*/ 3797108 h 4291255"/>
              <a:gd name="connsiteX21" fmla="*/ 3574144 w 3898347"/>
              <a:gd name="connsiteY21" fmla="*/ 3795108 h 4291255"/>
              <a:gd name="connsiteX22" fmla="*/ 3562310 w 3898347"/>
              <a:gd name="connsiteY22" fmla="*/ 3787534 h 4291255"/>
              <a:gd name="connsiteX23" fmla="*/ 3551635 w 3898347"/>
              <a:gd name="connsiteY23" fmla="*/ 3797705 h 4291255"/>
              <a:gd name="connsiteX24" fmla="*/ 3542668 w 3898347"/>
              <a:gd name="connsiteY24" fmla="*/ 3803283 h 4291255"/>
              <a:gd name="connsiteX25" fmla="*/ 3533033 w 3898347"/>
              <a:gd name="connsiteY25" fmla="*/ 3799071 h 4291255"/>
              <a:gd name="connsiteX26" fmla="*/ 3521726 w 3898347"/>
              <a:gd name="connsiteY26" fmla="*/ 3804691 h 4291255"/>
              <a:gd name="connsiteX27" fmla="*/ 3520080 w 3898347"/>
              <a:gd name="connsiteY27" fmla="*/ 3805210 h 4291255"/>
              <a:gd name="connsiteX28" fmla="*/ 3508491 w 3898347"/>
              <a:gd name="connsiteY28" fmla="*/ 3797398 h 4291255"/>
              <a:gd name="connsiteX29" fmla="*/ 3503787 w 3898347"/>
              <a:gd name="connsiteY29" fmla="*/ 3797787 h 4291255"/>
              <a:gd name="connsiteX30" fmla="*/ 3492165 w 3898347"/>
              <a:gd name="connsiteY30" fmla="*/ 3799887 h 4291255"/>
              <a:gd name="connsiteX31" fmla="*/ 3472233 w 3898347"/>
              <a:gd name="connsiteY31" fmla="*/ 3805682 h 4291255"/>
              <a:gd name="connsiteX32" fmla="*/ 3465921 w 3898347"/>
              <a:gd name="connsiteY32" fmla="*/ 3805814 h 4291255"/>
              <a:gd name="connsiteX33" fmla="*/ 3455541 w 3898347"/>
              <a:gd name="connsiteY33" fmla="*/ 3815505 h 4291255"/>
              <a:gd name="connsiteX34" fmla="*/ 3429027 w 3898347"/>
              <a:gd name="connsiteY34" fmla="*/ 3816906 h 4291255"/>
              <a:gd name="connsiteX35" fmla="*/ 3369507 w 3898347"/>
              <a:gd name="connsiteY35" fmla="*/ 3825563 h 4291255"/>
              <a:gd name="connsiteX36" fmla="*/ 3324491 w 3898347"/>
              <a:gd name="connsiteY36" fmla="*/ 3832006 h 4291255"/>
              <a:gd name="connsiteX37" fmla="*/ 3244235 w 3898347"/>
              <a:gd name="connsiteY37" fmla="*/ 3834376 h 4291255"/>
              <a:gd name="connsiteX38" fmla="*/ 3226507 w 3898347"/>
              <a:gd name="connsiteY38" fmla="*/ 3820131 h 4291255"/>
              <a:gd name="connsiteX39" fmla="*/ 3191688 w 3898347"/>
              <a:gd name="connsiteY39" fmla="*/ 3837359 h 4291255"/>
              <a:gd name="connsiteX40" fmla="*/ 3153779 w 3898347"/>
              <a:gd name="connsiteY40" fmla="*/ 3848439 h 4291255"/>
              <a:gd name="connsiteX41" fmla="*/ 3090188 w 3898347"/>
              <a:gd name="connsiteY41" fmla="*/ 3855036 h 4291255"/>
              <a:gd name="connsiteX42" fmla="*/ 3031422 w 3898347"/>
              <a:gd name="connsiteY42" fmla="*/ 3858298 h 4291255"/>
              <a:gd name="connsiteX43" fmla="*/ 2996288 w 3898347"/>
              <a:gd name="connsiteY43" fmla="*/ 3860020 h 4291255"/>
              <a:gd name="connsiteX44" fmla="*/ 2901661 w 3898347"/>
              <a:gd name="connsiteY44" fmla="*/ 3882243 h 4291255"/>
              <a:gd name="connsiteX45" fmla="*/ 2782141 w 3898347"/>
              <a:gd name="connsiteY45" fmla="*/ 3932983 h 4291255"/>
              <a:gd name="connsiteX46" fmla="*/ 2749597 w 3898347"/>
              <a:gd name="connsiteY46" fmla="*/ 3956746 h 4291255"/>
              <a:gd name="connsiteX47" fmla="*/ 2730493 w 3898347"/>
              <a:gd name="connsiteY47" fmla="*/ 3955236 h 4291255"/>
              <a:gd name="connsiteX48" fmla="*/ 2707507 w 3898347"/>
              <a:gd name="connsiteY48" fmla="*/ 3947771 h 4291255"/>
              <a:gd name="connsiteX49" fmla="*/ 2701937 w 3898347"/>
              <a:gd name="connsiteY49" fmla="*/ 3950565 h 4291255"/>
              <a:gd name="connsiteX50" fmla="*/ 2679435 w 3898347"/>
              <a:gd name="connsiteY50" fmla="*/ 3949768 h 4291255"/>
              <a:gd name="connsiteX51" fmla="*/ 2667352 w 3898347"/>
              <a:gd name="connsiteY51" fmla="*/ 3942821 h 4291255"/>
              <a:gd name="connsiteX52" fmla="*/ 2657096 w 3898347"/>
              <a:gd name="connsiteY52" fmla="*/ 3953571 h 4291255"/>
              <a:gd name="connsiteX53" fmla="*/ 2655161 w 3898347"/>
              <a:gd name="connsiteY53" fmla="*/ 3962216 h 4291255"/>
              <a:gd name="connsiteX54" fmla="*/ 2638604 w 3898347"/>
              <a:gd name="connsiteY54" fmla="*/ 3955936 h 4291255"/>
              <a:gd name="connsiteX55" fmla="*/ 2626185 w 3898347"/>
              <a:gd name="connsiteY55" fmla="*/ 3962937 h 4291255"/>
              <a:gd name="connsiteX56" fmla="*/ 2614077 w 3898347"/>
              <a:gd name="connsiteY56" fmla="*/ 3955576 h 4291255"/>
              <a:gd name="connsiteX57" fmla="*/ 2609403 w 3898347"/>
              <a:gd name="connsiteY57" fmla="*/ 3956215 h 4291255"/>
              <a:gd name="connsiteX58" fmla="*/ 2597896 w 3898347"/>
              <a:gd name="connsiteY58" fmla="*/ 3958939 h 4291255"/>
              <a:gd name="connsiteX59" fmla="*/ 2578251 w 3898347"/>
              <a:gd name="connsiteY59" fmla="*/ 3965812 h 4291255"/>
              <a:gd name="connsiteX60" fmla="*/ 2571961 w 3898347"/>
              <a:gd name="connsiteY60" fmla="*/ 3966278 h 4291255"/>
              <a:gd name="connsiteX61" fmla="*/ 2559399 w 3898347"/>
              <a:gd name="connsiteY61" fmla="*/ 3979193 h 4291255"/>
              <a:gd name="connsiteX62" fmla="*/ 2533560 w 3898347"/>
              <a:gd name="connsiteY62" fmla="*/ 3988160 h 4291255"/>
              <a:gd name="connsiteX63" fmla="*/ 2515299 w 3898347"/>
              <a:gd name="connsiteY63" fmla="*/ 4016867 h 4291255"/>
              <a:gd name="connsiteX64" fmla="*/ 2513423 w 3898347"/>
              <a:gd name="connsiteY64" fmla="*/ 4018759 h 4291255"/>
              <a:gd name="connsiteX65" fmla="*/ 2482991 w 3898347"/>
              <a:gd name="connsiteY65" fmla="*/ 4012935 h 4291255"/>
              <a:gd name="connsiteX66" fmla="*/ 2446940 w 3898347"/>
              <a:gd name="connsiteY66" fmla="*/ 4021172 h 4291255"/>
              <a:gd name="connsiteX67" fmla="*/ 2404883 w 3898347"/>
              <a:gd name="connsiteY67" fmla="*/ 4024808 h 4291255"/>
              <a:gd name="connsiteX68" fmla="*/ 2373894 w 3898347"/>
              <a:gd name="connsiteY68" fmla="*/ 4023827 h 4291255"/>
              <a:gd name="connsiteX69" fmla="*/ 2297080 w 3898347"/>
              <a:gd name="connsiteY69" fmla="*/ 4040841 h 4291255"/>
              <a:gd name="connsiteX70" fmla="*/ 2170615 w 3898347"/>
              <a:gd name="connsiteY70" fmla="*/ 4077196 h 4291255"/>
              <a:gd name="connsiteX71" fmla="*/ 2143580 w 3898347"/>
              <a:gd name="connsiteY71" fmla="*/ 4083102 h 4291255"/>
              <a:gd name="connsiteX72" fmla="*/ 2119893 w 3898347"/>
              <a:gd name="connsiteY72" fmla="*/ 4080874 h 4291255"/>
              <a:gd name="connsiteX73" fmla="*/ 2114008 w 3898347"/>
              <a:gd name="connsiteY73" fmla="*/ 4073996 h 4291255"/>
              <a:gd name="connsiteX74" fmla="*/ 2099067 w 3898347"/>
              <a:gd name="connsiteY74" fmla="*/ 4076068 h 4291255"/>
              <a:gd name="connsiteX75" fmla="*/ 2095000 w 3898347"/>
              <a:gd name="connsiteY75" fmla="*/ 4075096 h 4291255"/>
              <a:gd name="connsiteX76" fmla="*/ 2071767 w 3898347"/>
              <a:gd name="connsiteY76" fmla="*/ 4071044 h 4291255"/>
              <a:gd name="connsiteX77" fmla="*/ 2024486 w 3898347"/>
              <a:gd name="connsiteY77" fmla="*/ 4100276 h 4291255"/>
              <a:gd name="connsiteX78" fmla="*/ 1964411 w 3898347"/>
              <a:gd name="connsiteY78" fmla="*/ 4105069 h 4291255"/>
              <a:gd name="connsiteX79" fmla="*/ 1739945 w 3898347"/>
              <a:gd name="connsiteY79" fmla="*/ 4171795 h 4291255"/>
              <a:gd name="connsiteX80" fmla="*/ 1610556 w 3898347"/>
              <a:gd name="connsiteY80" fmla="*/ 4167701 h 4291255"/>
              <a:gd name="connsiteX81" fmla="*/ 1564215 w 3898347"/>
              <a:gd name="connsiteY81" fmla="*/ 4190149 h 4291255"/>
              <a:gd name="connsiteX82" fmla="*/ 1538049 w 3898347"/>
              <a:gd name="connsiteY82" fmla="*/ 4291255 h 4291255"/>
              <a:gd name="connsiteX83" fmla="*/ 1530136 w 3898347"/>
              <a:gd name="connsiteY83" fmla="*/ 4227121 h 4291255"/>
              <a:gd name="connsiteX84" fmla="*/ 1508787 w 3898347"/>
              <a:gd name="connsiteY84" fmla="*/ 4234213 h 4291255"/>
              <a:gd name="connsiteX85" fmla="*/ 1488914 w 3898347"/>
              <a:gd name="connsiteY85" fmla="*/ 4241772 h 4291255"/>
              <a:gd name="connsiteX86" fmla="*/ 1488999 w 3898347"/>
              <a:gd name="connsiteY86" fmla="*/ 4251186 h 4291255"/>
              <a:gd name="connsiteX87" fmla="*/ 1475364 w 3898347"/>
              <a:gd name="connsiteY87" fmla="*/ 4248364 h 4291255"/>
              <a:gd name="connsiteX88" fmla="*/ 1457275 w 3898347"/>
              <a:gd name="connsiteY88" fmla="*/ 4252863 h 4291255"/>
              <a:gd name="connsiteX89" fmla="*/ 1448085 w 3898347"/>
              <a:gd name="connsiteY89" fmla="*/ 4248391 h 4291255"/>
              <a:gd name="connsiteX90" fmla="*/ 1315306 w 3898347"/>
              <a:gd name="connsiteY90" fmla="*/ 4237004 h 4291255"/>
              <a:gd name="connsiteX91" fmla="*/ 1272434 w 3898347"/>
              <a:gd name="connsiteY91" fmla="*/ 4244958 h 4291255"/>
              <a:gd name="connsiteX92" fmla="*/ 1231567 w 3898347"/>
              <a:gd name="connsiteY92" fmla="*/ 4219356 h 4291255"/>
              <a:gd name="connsiteX93" fmla="*/ 1216643 w 3898347"/>
              <a:gd name="connsiteY93" fmla="*/ 4229828 h 4291255"/>
              <a:gd name="connsiteX94" fmla="*/ 1214101 w 3898347"/>
              <a:gd name="connsiteY94" fmla="*/ 4231991 h 4291255"/>
              <a:gd name="connsiteX95" fmla="*/ 1203193 w 3898347"/>
              <a:gd name="connsiteY95" fmla="*/ 4232867 h 4291255"/>
              <a:gd name="connsiteX96" fmla="*/ 1201049 w 3898347"/>
              <a:gd name="connsiteY96" fmla="*/ 4242842 h 4291255"/>
              <a:gd name="connsiteX97" fmla="*/ 1185298 w 3898347"/>
              <a:gd name="connsiteY97" fmla="*/ 4251133 h 4291255"/>
              <a:gd name="connsiteX98" fmla="*/ 1164955 w 3898347"/>
              <a:gd name="connsiteY98" fmla="*/ 4250027 h 4291255"/>
              <a:gd name="connsiteX99" fmla="*/ 1067357 w 3898347"/>
              <a:gd name="connsiteY99" fmla="*/ 4233908 h 4291255"/>
              <a:gd name="connsiteX100" fmla="*/ 1009492 w 3898347"/>
              <a:gd name="connsiteY100" fmla="*/ 4230455 h 4291255"/>
              <a:gd name="connsiteX101" fmla="*/ 988345 w 3898347"/>
              <a:gd name="connsiteY101" fmla="*/ 4238880 h 4291255"/>
              <a:gd name="connsiteX102" fmla="*/ 958251 w 3898347"/>
              <a:gd name="connsiteY102" fmla="*/ 4244100 h 4291255"/>
              <a:gd name="connsiteX103" fmla="*/ 905785 w 3898347"/>
              <a:gd name="connsiteY103" fmla="*/ 4260845 h 4291255"/>
              <a:gd name="connsiteX104" fmla="*/ 837706 w 3898347"/>
              <a:gd name="connsiteY104" fmla="*/ 4245528 h 4291255"/>
              <a:gd name="connsiteX105" fmla="*/ 778474 w 3898347"/>
              <a:gd name="connsiteY105" fmla="*/ 4235526 h 4291255"/>
              <a:gd name="connsiteX106" fmla="*/ 774418 w 3898347"/>
              <a:gd name="connsiteY106" fmla="*/ 4242583 h 4291255"/>
              <a:gd name="connsiteX107" fmla="*/ 737705 w 3898347"/>
              <a:gd name="connsiteY107" fmla="*/ 4238891 h 4291255"/>
              <a:gd name="connsiteX108" fmla="*/ 627717 w 3898347"/>
              <a:gd name="connsiteY108" fmla="*/ 4207629 h 4291255"/>
              <a:gd name="connsiteX109" fmla="*/ 551044 w 3898347"/>
              <a:gd name="connsiteY109" fmla="*/ 4180627 h 4291255"/>
              <a:gd name="connsiteX110" fmla="*/ 508621 w 3898347"/>
              <a:gd name="connsiteY110" fmla="*/ 4176044 h 4291255"/>
              <a:gd name="connsiteX111" fmla="*/ 467082 w 3898347"/>
              <a:gd name="connsiteY111" fmla="*/ 4185616 h 4291255"/>
              <a:gd name="connsiteX112" fmla="*/ 437646 w 3898347"/>
              <a:gd name="connsiteY112" fmla="*/ 4212658 h 4291255"/>
              <a:gd name="connsiteX113" fmla="*/ 402271 w 3898347"/>
              <a:gd name="connsiteY113" fmla="*/ 4212774 h 4291255"/>
              <a:gd name="connsiteX114" fmla="*/ 391968 w 3898347"/>
              <a:gd name="connsiteY114" fmla="*/ 4187073 h 4291255"/>
              <a:gd name="connsiteX115" fmla="*/ 337154 w 3898347"/>
              <a:gd name="connsiteY115" fmla="*/ 4206136 h 4291255"/>
              <a:gd name="connsiteX116" fmla="*/ 298662 w 3898347"/>
              <a:gd name="connsiteY116" fmla="*/ 4211227 h 4291255"/>
              <a:gd name="connsiteX117" fmla="*/ 265740 w 3898347"/>
              <a:gd name="connsiteY117" fmla="*/ 4213623 h 4291255"/>
              <a:gd name="connsiteX118" fmla="*/ 176403 w 3898347"/>
              <a:gd name="connsiteY118" fmla="*/ 4227393 h 4291255"/>
              <a:gd name="connsiteX119" fmla="*/ 82528 w 3898347"/>
              <a:gd name="connsiteY119" fmla="*/ 4243774 h 4291255"/>
              <a:gd name="connsiteX120" fmla="*/ 19464 w 3898347"/>
              <a:gd name="connsiteY120" fmla="*/ 4256103 h 4291255"/>
              <a:gd name="connsiteX121" fmla="*/ 0 w 3898347"/>
              <a:gd name="connsiteY121" fmla="*/ 4221939 h 4291255"/>
              <a:gd name="connsiteX122" fmla="*/ 0 w 3898347"/>
              <a:gd name="connsiteY122" fmla="*/ 15850 h 4291255"/>
              <a:gd name="connsiteX123" fmla="*/ 3898347 w 3898347"/>
              <a:gd name="connsiteY123" fmla="*/ 0 h 4291255"/>
              <a:gd name="connsiteX0" fmla="*/ 3898347 w 3898347"/>
              <a:gd name="connsiteY0" fmla="*/ 0 h 4291255"/>
              <a:gd name="connsiteX1" fmla="*/ 3898347 w 3898347"/>
              <a:gd name="connsiteY1" fmla="*/ 3834445 h 4291255"/>
              <a:gd name="connsiteX2" fmla="*/ 3892314 w 3898347"/>
              <a:gd name="connsiteY2" fmla="*/ 3832951 h 4291255"/>
              <a:gd name="connsiteX3" fmla="*/ 3851953 w 3898347"/>
              <a:gd name="connsiteY3" fmla="*/ 3802983 h 4291255"/>
              <a:gd name="connsiteX4" fmla="*/ 3836418 w 3898347"/>
              <a:gd name="connsiteY4" fmla="*/ 3811513 h 4291255"/>
              <a:gd name="connsiteX5" fmla="*/ 3833758 w 3898347"/>
              <a:gd name="connsiteY5" fmla="*/ 3813341 h 4291255"/>
              <a:gd name="connsiteX6" fmla="*/ 3822673 w 3898347"/>
              <a:gd name="connsiteY6" fmla="*/ 3812913 h 4291255"/>
              <a:gd name="connsiteX7" fmla="*/ 3820104 w 3898347"/>
              <a:gd name="connsiteY7" fmla="*/ 3822466 h 4291255"/>
              <a:gd name="connsiteX8" fmla="*/ 3803816 w 3898347"/>
              <a:gd name="connsiteY8" fmla="*/ 3828757 h 4291255"/>
              <a:gd name="connsiteX9" fmla="*/ 3729936 w 3898347"/>
              <a:gd name="connsiteY9" fmla="*/ 3815386 h 4291255"/>
              <a:gd name="connsiteX10" fmla="*/ 3726018 w 3898347"/>
              <a:gd name="connsiteY10" fmla="*/ 3815100 h 4291255"/>
              <a:gd name="connsiteX11" fmla="*/ 3725413 w 3898347"/>
              <a:gd name="connsiteY11" fmla="*/ 3814615 h 4291255"/>
              <a:gd name="connsiteX12" fmla="*/ 3713801 w 3898347"/>
              <a:gd name="connsiteY12" fmla="*/ 3811018 h 4291255"/>
              <a:gd name="connsiteX13" fmla="*/ 3709087 w 3898347"/>
              <a:gd name="connsiteY13" fmla="*/ 3813195 h 4291255"/>
              <a:gd name="connsiteX14" fmla="*/ 3698038 w 3898347"/>
              <a:gd name="connsiteY14" fmla="*/ 3806182 h 4291255"/>
              <a:gd name="connsiteX15" fmla="*/ 3662227 w 3898347"/>
              <a:gd name="connsiteY15" fmla="*/ 3807761 h 4291255"/>
              <a:gd name="connsiteX16" fmla="*/ 3659872 w 3898347"/>
              <a:gd name="connsiteY16" fmla="*/ 3805524 h 4291255"/>
              <a:gd name="connsiteX17" fmla="*/ 3643454 w 3898347"/>
              <a:gd name="connsiteY17" fmla="*/ 3794831 h 4291255"/>
              <a:gd name="connsiteX18" fmla="*/ 3624789 w 3898347"/>
              <a:gd name="connsiteY18" fmla="*/ 3803185 h 4291255"/>
              <a:gd name="connsiteX19" fmla="*/ 3602327 w 3898347"/>
              <a:gd name="connsiteY19" fmla="*/ 3794616 h 4291255"/>
              <a:gd name="connsiteX20" fmla="*/ 3596645 w 3898347"/>
              <a:gd name="connsiteY20" fmla="*/ 3797108 h 4291255"/>
              <a:gd name="connsiteX21" fmla="*/ 3574144 w 3898347"/>
              <a:gd name="connsiteY21" fmla="*/ 3795108 h 4291255"/>
              <a:gd name="connsiteX22" fmla="*/ 3562310 w 3898347"/>
              <a:gd name="connsiteY22" fmla="*/ 3787534 h 4291255"/>
              <a:gd name="connsiteX23" fmla="*/ 3551635 w 3898347"/>
              <a:gd name="connsiteY23" fmla="*/ 3797705 h 4291255"/>
              <a:gd name="connsiteX24" fmla="*/ 3542668 w 3898347"/>
              <a:gd name="connsiteY24" fmla="*/ 3803283 h 4291255"/>
              <a:gd name="connsiteX25" fmla="*/ 3533033 w 3898347"/>
              <a:gd name="connsiteY25" fmla="*/ 3799071 h 4291255"/>
              <a:gd name="connsiteX26" fmla="*/ 3521726 w 3898347"/>
              <a:gd name="connsiteY26" fmla="*/ 3804691 h 4291255"/>
              <a:gd name="connsiteX27" fmla="*/ 3520080 w 3898347"/>
              <a:gd name="connsiteY27" fmla="*/ 3805210 h 4291255"/>
              <a:gd name="connsiteX28" fmla="*/ 3508491 w 3898347"/>
              <a:gd name="connsiteY28" fmla="*/ 3797398 h 4291255"/>
              <a:gd name="connsiteX29" fmla="*/ 3503787 w 3898347"/>
              <a:gd name="connsiteY29" fmla="*/ 3797787 h 4291255"/>
              <a:gd name="connsiteX30" fmla="*/ 3492165 w 3898347"/>
              <a:gd name="connsiteY30" fmla="*/ 3799887 h 4291255"/>
              <a:gd name="connsiteX31" fmla="*/ 3472233 w 3898347"/>
              <a:gd name="connsiteY31" fmla="*/ 3805682 h 4291255"/>
              <a:gd name="connsiteX32" fmla="*/ 3465921 w 3898347"/>
              <a:gd name="connsiteY32" fmla="*/ 3805814 h 4291255"/>
              <a:gd name="connsiteX33" fmla="*/ 3455541 w 3898347"/>
              <a:gd name="connsiteY33" fmla="*/ 3815505 h 4291255"/>
              <a:gd name="connsiteX34" fmla="*/ 3429027 w 3898347"/>
              <a:gd name="connsiteY34" fmla="*/ 3816906 h 4291255"/>
              <a:gd name="connsiteX35" fmla="*/ 3369507 w 3898347"/>
              <a:gd name="connsiteY35" fmla="*/ 3825563 h 4291255"/>
              <a:gd name="connsiteX36" fmla="*/ 3324491 w 3898347"/>
              <a:gd name="connsiteY36" fmla="*/ 3832006 h 4291255"/>
              <a:gd name="connsiteX37" fmla="*/ 3244235 w 3898347"/>
              <a:gd name="connsiteY37" fmla="*/ 3834376 h 4291255"/>
              <a:gd name="connsiteX38" fmla="*/ 3226507 w 3898347"/>
              <a:gd name="connsiteY38" fmla="*/ 3820131 h 4291255"/>
              <a:gd name="connsiteX39" fmla="*/ 3191688 w 3898347"/>
              <a:gd name="connsiteY39" fmla="*/ 3837359 h 4291255"/>
              <a:gd name="connsiteX40" fmla="*/ 3153779 w 3898347"/>
              <a:gd name="connsiteY40" fmla="*/ 3848439 h 4291255"/>
              <a:gd name="connsiteX41" fmla="*/ 3090188 w 3898347"/>
              <a:gd name="connsiteY41" fmla="*/ 3855036 h 4291255"/>
              <a:gd name="connsiteX42" fmla="*/ 3031422 w 3898347"/>
              <a:gd name="connsiteY42" fmla="*/ 3858298 h 4291255"/>
              <a:gd name="connsiteX43" fmla="*/ 2996288 w 3898347"/>
              <a:gd name="connsiteY43" fmla="*/ 3860020 h 4291255"/>
              <a:gd name="connsiteX44" fmla="*/ 2901661 w 3898347"/>
              <a:gd name="connsiteY44" fmla="*/ 3882243 h 4291255"/>
              <a:gd name="connsiteX45" fmla="*/ 2782141 w 3898347"/>
              <a:gd name="connsiteY45" fmla="*/ 3932983 h 4291255"/>
              <a:gd name="connsiteX46" fmla="*/ 2749597 w 3898347"/>
              <a:gd name="connsiteY46" fmla="*/ 3956746 h 4291255"/>
              <a:gd name="connsiteX47" fmla="*/ 2730493 w 3898347"/>
              <a:gd name="connsiteY47" fmla="*/ 3955236 h 4291255"/>
              <a:gd name="connsiteX48" fmla="*/ 2707507 w 3898347"/>
              <a:gd name="connsiteY48" fmla="*/ 3947771 h 4291255"/>
              <a:gd name="connsiteX49" fmla="*/ 2701937 w 3898347"/>
              <a:gd name="connsiteY49" fmla="*/ 3950565 h 4291255"/>
              <a:gd name="connsiteX50" fmla="*/ 2679435 w 3898347"/>
              <a:gd name="connsiteY50" fmla="*/ 3949768 h 4291255"/>
              <a:gd name="connsiteX51" fmla="*/ 2667352 w 3898347"/>
              <a:gd name="connsiteY51" fmla="*/ 3942821 h 4291255"/>
              <a:gd name="connsiteX52" fmla="*/ 2657096 w 3898347"/>
              <a:gd name="connsiteY52" fmla="*/ 3953571 h 4291255"/>
              <a:gd name="connsiteX53" fmla="*/ 2655161 w 3898347"/>
              <a:gd name="connsiteY53" fmla="*/ 3962216 h 4291255"/>
              <a:gd name="connsiteX54" fmla="*/ 2638604 w 3898347"/>
              <a:gd name="connsiteY54" fmla="*/ 3955936 h 4291255"/>
              <a:gd name="connsiteX55" fmla="*/ 2626185 w 3898347"/>
              <a:gd name="connsiteY55" fmla="*/ 3962937 h 4291255"/>
              <a:gd name="connsiteX56" fmla="*/ 2614077 w 3898347"/>
              <a:gd name="connsiteY56" fmla="*/ 3955576 h 4291255"/>
              <a:gd name="connsiteX57" fmla="*/ 2609403 w 3898347"/>
              <a:gd name="connsiteY57" fmla="*/ 3956215 h 4291255"/>
              <a:gd name="connsiteX58" fmla="*/ 2597896 w 3898347"/>
              <a:gd name="connsiteY58" fmla="*/ 3958939 h 4291255"/>
              <a:gd name="connsiteX59" fmla="*/ 2578251 w 3898347"/>
              <a:gd name="connsiteY59" fmla="*/ 3965812 h 4291255"/>
              <a:gd name="connsiteX60" fmla="*/ 2571961 w 3898347"/>
              <a:gd name="connsiteY60" fmla="*/ 3966278 h 4291255"/>
              <a:gd name="connsiteX61" fmla="*/ 2559399 w 3898347"/>
              <a:gd name="connsiteY61" fmla="*/ 3979193 h 4291255"/>
              <a:gd name="connsiteX62" fmla="*/ 2533560 w 3898347"/>
              <a:gd name="connsiteY62" fmla="*/ 3988160 h 4291255"/>
              <a:gd name="connsiteX63" fmla="*/ 2515299 w 3898347"/>
              <a:gd name="connsiteY63" fmla="*/ 4016867 h 4291255"/>
              <a:gd name="connsiteX64" fmla="*/ 2513423 w 3898347"/>
              <a:gd name="connsiteY64" fmla="*/ 4018759 h 4291255"/>
              <a:gd name="connsiteX65" fmla="*/ 2482991 w 3898347"/>
              <a:gd name="connsiteY65" fmla="*/ 4012935 h 4291255"/>
              <a:gd name="connsiteX66" fmla="*/ 2446940 w 3898347"/>
              <a:gd name="connsiteY66" fmla="*/ 4021172 h 4291255"/>
              <a:gd name="connsiteX67" fmla="*/ 2404883 w 3898347"/>
              <a:gd name="connsiteY67" fmla="*/ 4024808 h 4291255"/>
              <a:gd name="connsiteX68" fmla="*/ 2373894 w 3898347"/>
              <a:gd name="connsiteY68" fmla="*/ 4023827 h 4291255"/>
              <a:gd name="connsiteX69" fmla="*/ 2297080 w 3898347"/>
              <a:gd name="connsiteY69" fmla="*/ 4040841 h 4291255"/>
              <a:gd name="connsiteX70" fmla="*/ 2170615 w 3898347"/>
              <a:gd name="connsiteY70" fmla="*/ 4077196 h 4291255"/>
              <a:gd name="connsiteX71" fmla="*/ 2143580 w 3898347"/>
              <a:gd name="connsiteY71" fmla="*/ 4083102 h 4291255"/>
              <a:gd name="connsiteX72" fmla="*/ 2119893 w 3898347"/>
              <a:gd name="connsiteY72" fmla="*/ 4080874 h 4291255"/>
              <a:gd name="connsiteX73" fmla="*/ 2114008 w 3898347"/>
              <a:gd name="connsiteY73" fmla="*/ 4073996 h 4291255"/>
              <a:gd name="connsiteX74" fmla="*/ 2099067 w 3898347"/>
              <a:gd name="connsiteY74" fmla="*/ 4076068 h 4291255"/>
              <a:gd name="connsiteX75" fmla="*/ 2095000 w 3898347"/>
              <a:gd name="connsiteY75" fmla="*/ 4075096 h 4291255"/>
              <a:gd name="connsiteX76" fmla="*/ 2071767 w 3898347"/>
              <a:gd name="connsiteY76" fmla="*/ 4071044 h 4291255"/>
              <a:gd name="connsiteX77" fmla="*/ 2024486 w 3898347"/>
              <a:gd name="connsiteY77" fmla="*/ 4100276 h 4291255"/>
              <a:gd name="connsiteX78" fmla="*/ 1964411 w 3898347"/>
              <a:gd name="connsiteY78" fmla="*/ 4105069 h 4291255"/>
              <a:gd name="connsiteX79" fmla="*/ 1739945 w 3898347"/>
              <a:gd name="connsiteY79" fmla="*/ 4171795 h 4291255"/>
              <a:gd name="connsiteX80" fmla="*/ 1642330 w 3898347"/>
              <a:gd name="connsiteY80" fmla="*/ 4174762 h 4291255"/>
              <a:gd name="connsiteX81" fmla="*/ 1564215 w 3898347"/>
              <a:gd name="connsiteY81" fmla="*/ 4190149 h 4291255"/>
              <a:gd name="connsiteX82" fmla="*/ 1538049 w 3898347"/>
              <a:gd name="connsiteY82" fmla="*/ 4291255 h 4291255"/>
              <a:gd name="connsiteX83" fmla="*/ 1530136 w 3898347"/>
              <a:gd name="connsiteY83" fmla="*/ 4227121 h 4291255"/>
              <a:gd name="connsiteX84" fmla="*/ 1508787 w 3898347"/>
              <a:gd name="connsiteY84" fmla="*/ 4234213 h 4291255"/>
              <a:gd name="connsiteX85" fmla="*/ 1488914 w 3898347"/>
              <a:gd name="connsiteY85" fmla="*/ 4241772 h 4291255"/>
              <a:gd name="connsiteX86" fmla="*/ 1488999 w 3898347"/>
              <a:gd name="connsiteY86" fmla="*/ 4251186 h 4291255"/>
              <a:gd name="connsiteX87" fmla="*/ 1475364 w 3898347"/>
              <a:gd name="connsiteY87" fmla="*/ 4248364 h 4291255"/>
              <a:gd name="connsiteX88" fmla="*/ 1457275 w 3898347"/>
              <a:gd name="connsiteY88" fmla="*/ 4252863 h 4291255"/>
              <a:gd name="connsiteX89" fmla="*/ 1448085 w 3898347"/>
              <a:gd name="connsiteY89" fmla="*/ 4248391 h 4291255"/>
              <a:gd name="connsiteX90" fmla="*/ 1315306 w 3898347"/>
              <a:gd name="connsiteY90" fmla="*/ 4237004 h 4291255"/>
              <a:gd name="connsiteX91" fmla="*/ 1272434 w 3898347"/>
              <a:gd name="connsiteY91" fmla="*/ 4244958 h 4291255"/>
              <a:gd name="connsiteX92" fmla="*/ 1231567 w 3898347"/>
              <a:gd name="connsiteY92" fmla="*/ 4219356 h 4291255"/>
              <a:gd name="connsiteX93" fmla="*/ 1216643 w 3898347"/>
              <a:gd name="connsiteY93" fmla="*/ 4229828 h 4291255"/>
              <a:gd name="connsiteX94" fmla="*/ 1214101 w 3898347"/>
              <a:gd name="connsiteY94" fmla="*/ 4231991 h 4291255"/>
              <a:gd name="connsiteX95" fmla="*/ 1203193 w 3898347"/>
              <a:gd name="connsiteY95" fmla="*/ 4232867 h 4291255"/>
              <a:gd name="connsiteX96" fmla="*/ 1201049 w 3898347"/>
              <a:gd name="connsiteY96" fmla="*/ 4242842 h 4291255"/>
              <a:gd name="connsiteX97" fmla="*/ 1185298 w 3898347"/>
              <a:gd name="connsiteY97" fmla="*/ 4251133 h 4291255"/>
              <a:gd name="connsiteX98" fmla="*/ 1164955 w 3898347"/>
              <a:gd name="connsiteY98" fmla="*/ 4250027 h 4291255"/>
              <a:gd name="connsiteX99" fmla="*/ 1067357 w 3898347"/>
              <a:gd name="connsiteY99" fmla="*/ 4233908 h 4291255"/>
              <a:gd name="connsiteX100" fmla="*/ 1009492 w 3898347"/>
              <a:gd name="connsiteY100" fmla="*/ 4230455 h 4291255"/>
              <a:gd name="connsiteX101" fmla="*/ 988345 w 3898347"/>
              <a:gd name="connsiteY101" fmla="*/ 4238880 h 4291255"/>
              <a:gd name="connsiteX102" fmla="*/ 958251 w 3898347"/>
              <a:gd name="connsiteY102" fmla="*/ 4244100 h 4291255"/>
              <a:gd name="connsiteX103" fmla="*/ 905785 w 3898347"/>
              <a:gd name="connsiteY103" fmla="*/ 4260845 h 4291255"/>
              <a:gd name="connsiteX104" fmla="*/ 837706 w 3898347"/>
              <a:gd name="connsiteY104" fmla="*/ 4245528 h 4291255"/>
              <a:gd name="connsiteX105" fmla="*/ 778474 w 3898347"/>
              <a:gd name="connsiteY105" fmla="*/ 4235526 h 4291255"/>
              <a:gd name="connsiteX106" fmla="*/ 774418 w 3898347"/>
              <a:gd name="connsiteY106" fmla="*/ 4242583 h 4291255"/>
              <a:gd name="connsiteX107" fmla="*/ 737705 w 3898347"/>
              <a:gd name="connsiteY107" fmla="*/ 4238891 h 4291255"/>
              <a:gd name="connsiteX108" fmla="*/ 627717 w 3898347"/>
              <a:gd name="connsiteY108" fmla="*/ 4207629 h 4291255"/>
              <a:gd name="connsiteX109" fmla="*/ 551044 w 3898347"/>
              <a:gd name="connsiteY109" fmla="*/ 4180627 h 4291255"/>
              <a:gd name="connsiteX110" fmla="*/ 508621 w 3898347"/>
              <a:gd name="connsiteY110" fmla="*/ 4176044 h 4291255"/>
              <a:gd name="connsiteX111" fmla="*/ 467082 w 3898347"/>
              <a:gd name="connsiteY111" fmla="*/ 4185616 h 4291255"/>
              <a:gd name="connsiteX112" fmla="*/ 437646 w 3898347"/>
              <a:gd name="connsiteY112" fmla="*/ 4212658 h 4291255"/>
              <a:gd name="connsiteX113" fmla="*/ 402271 w 3898347"/>
              <a:gd name="connsiteY113" fmla="*/ 4212774 h 4291255"/>
              <a:gd name="connsiteX114" fmla="*/ 391968 w 3898347"/>
              <a:gd name="connsiteY114" fmla="*/ 4187073 h 4291255"/>
              <a:gd name="connsiteX115" fmla="*/ 337154 w 3898347"/>
              <a:gd name="connsiteY115" fmla="*/ 4206136 h 4291255"/>
              <a:gd name="connsiteX116" fmla="*/ 298662 w 3898347"/>
              <a:gd name="connsiteY116" fmla="*/ 4211227 h 4291255"/>
              <a:gd name="connsiteX117" fmla="*/ 265740 w 3898347"/>
              <a:gd name="connsiteY117" fmla="*/ 4213623 h 4291255"/>
              <a:gd name="connsiteX118" fmla="*/ 176403 w 3898347"/>
              <a:gd name="connsiteY118" fmla="*/ 4227393 h 4291255"/>
              <a:gd name="connsiteX119" fmla="*/ 82528 w 3898347"/>
              <a:gd name="connsiteY119" fmla="*/ 4243774 h 4291255"/>
              <a:gd name="connsiteX120" fmla="*/ 19464 w 3898347"/>
              <a:gd name="connsiteY120" fmla="*/ 4256103 h 4291255"/>
              <a:gd name="connsiteX121" fmla="*/ 0 w 3898347"/>
              <a:gd name="connsiteY121" fmla="*/ 4221939 h 4291255"/>
              <a:gd name="connsiteX122" fmla="*/ 0 w 3898347"/>
              <a:gd name="connsiteY122" fmla="*/ 15850 h 4291255"/>
              <a:gd name="connsiteX123" fmla="*/ 3898347 w 3898347"/>
              <a:gd name="connsiteY123" fmla="*/ 0 h 429125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64215 w 3898347"/>
              <a:gd name="connsiteY81" fmla="*/ 419014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8105 w 3898347"/>
              <a:gd name="connsiteY109" fmla="*/ 4191218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25174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05326 w 3898347"/>
              <a:gd name="connsiteY89" fmla="*/ 4248391 h 4260845"/>
              <a:gd name="connsiteX90" fmla="*/ 1325174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25174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44675 w 3898347"/>
              <a:gd name="connsiteY78" fmla="*/ 4121515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25174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44675 w 3898347"/>
              <a:gd name="connsiteY78" fmla="*/ 4121515 h 4260845"/>
              <a:gd name="connsiteX79" fmla="*/ 1739945 w 3898347"/>
              <a:gd name="connsiteY79" fmla="*/ 4171795 h 4260845"/>
              <a:gd name="connsiteX80" fmla="*/ 1662065 w 3898347"/>
              <a:gd name="connsiteY80" fmla="*/ 4184630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25174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44675 w 3898347"/>
              <a:gd name="connsiteY78" fmla="*/ 4121515 h 4260845"/>
              <a:gd name="connsiteX79" fmla="*/ 1739945 w 3898347"/>
              <a:gd name="connsiteY79" fmla="*/ 4171795 h 4260845"/>
              <a:gd name="connsiteX80" fmla="*/ 1662065 w 3898347"/>
              <a:gd name="connsiteY80" fmla="*/ 4184630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44909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44675 w 3898347"/>
              <a:gd name="connsiteY78" fmla="*/ 4121515 h 4260845"/>
              <a:gd name="connsiteX79" fmla="*/ 1739945 w 3898347"/>
              <a:gd name="connsiteY79" fmla="*/ 4171795 h 4260845"/>
              <a:gd name="connsiteX80" fmla="*/ 1662065 w 3898347"/>
              <a:gd name="connsiteY80" fmla="*/ 4184630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44909 w 3898347"/>
              <a:gd name="connsiteY90" fmla="*/ 4237004 h 4260845"/>
              <a:gd name="connsiteX91" fmla="*/ 1298748 w 3898347"/>
              <a:gd name="connsiteY91" fmla="*/ 4241669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44675 w 3898347"/>
              <a:gd name="connsiteY78" fmla="*/ 4121515 h 4260845"/>
              <a:gd name="connsiteX79" fmla="*/ 1739945 w 3898347"/>
              <a:gd name="connsiteY79" fmla="*/ 4171795 h 4260845"/>
              <a:gd name="connsiteX80" fmla="*/ 1662065 w 3898347"/>
              <a:gd name="connsiteY80" fmla="*/ 4184630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44909 w 3898347"/>
              <a:gd name="connsiteY90" fmla="*/ 4237004 h 4260845"/>
              <a:gd name="connsiteX91" fmla="*/ 1298748 w 3898347"/>
              <a:gd name="connsiteY91" fmla="*/ 4241669 h 4260845"/>
              <a:gd name="connsiteX92" fmla="*/ 1251302 w 3898347"/>
              <a:gd name="connsiteY92" fmla="*/ 4232513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803816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4213 h 4256103"/>
              <a:gd name="connsiteX85" fmla="*/ 1488914 w 3898347"/>
              <a:gd name="connsiteY85" fmla="*/ 4241772 h 4256103"/>
              <a:gd name="connsiteX86" fmla="*/ 1488999 w 3898347"/>
              <a:gd name="connsiteY86" fmla="*/ 4251186 h 4256103"/>
              <a:gd name="connsiteX87" fmla="*/ 1475364 w 3898347"/>
              <a:gd name="connsiteY87" fmla="*/ 4248364 h 4256103"/>
              <a:gd name="connsiteX88" fmla="*/ 1444118 w 3898347"/>
              <a:gd name="connsiteY88" fmla="*/ 4246285 h 4256103"/>
              <a:gd name="connsiteX89" fmla="*/ 1405326 w 3898347"/>
              <a:gd name="connsiteY89" fmla="*/ 4248391 h 4256103"/>
              <a:gd name="connsiteX90" fmla="*/ 1344909 w 3898347"/>
              <a:gd name="connsiteY90" fmla="*/ 4237004 h 4256103"/>
              <a:gd name="connsiteX91" fmla="*/ 1298748 w 3898347"/>
              <a:gd name="connsiteY91" fmla="*/ 4241669 h 4256103"/>
              <a:gd name="connsiteX92" fmla="*/ 1251302 w 3898347"/>
              <a:gd name="connsiteY92" fmla="*/ 4232513 h 4256103"/>
              <a:gd name="connsiteX93" fmla="*/ 1216643 w 3898347"/>
              <a:gd name="connsiteY93" fmla="*/ 4229828 h 4256103"/>
              <a:gd name="connsiteX94" fmla="*/ 1214101 w 3898347"/>
              <a:gd name="connsiteY94" fmla="*/ 4231991 h 4256103"/>
              <a:gd name="connsiteX95" fmla="*/ 1203193 w 3898347"/>
              <a:gd name="connsiteY95" fmla="*/ 4232867 h 4256103"/>
              <a:gd name="connsiteX96" fmla="*/ 1201049 w 3898347"/>
              <a:gd name="connsiteY96" fmla="*/ 4242842 h 4256103"/>
              <a:gd name="connsiteX97" fmla="*/ 1185298 w 3898347"/>
              <a:gd name="connsiteY97" fmla="*/ 4251133 h 4256103"/>
              <a:gd name="connsiteX98" fmla="*/ 1164955 w 3898347"/>
              <a:gd name="connsiteY98" fmla="*/ 4250027 h 4256103"/>
              <a:gd name="connsiteX99" fmla="*/ 1067357 w 3898347"/>
              <a:gd name="connsiteY99" fmla="*/ 4233908 h 4256103"/>
              <a:gd name="connsiteX100" fmla="*/ 1009492 w 3898347"/>
              <a:gd name="connsiteY100" fmla="*/ 4230455 h 4256103"/>
              <a:gd name="connsiteX101" fmla="*/ 988345 w 3898347"/>
              <a:gd name="connsiteY101" fmla="*/ 4238880 h 4256103"/>
              <a:gd name="connsiteX102" fmla="*/ 958251 w 3898347"/>
              <a:gd name="connsiteY102" fmla="*/ 4244100 h 4256103"/>
              <a:gd name="connsiteX103" fmla="*/ 899207 w 3898347"/>
              <a:gd name="connsiteY103" fmla="*/ 4247688 h 4256103"/>
              <a:gd name="connsiteX104" fmla="*/ 837706 w 3898347"/>
              <a:gd name="connsiteY104" fmla="*/ 4245528 h 4256103"/>
              <a:gd name="connsiteX105" fmla="*/ 778474 w 3898347"/>
              <a:gd name="connsiteY105" fmla="*/ 4235526 h 4256103"/>
              <a:gd name="connsiteX106" fmla="*/ 774418 w 3898347"/>
              <a:gd name="connsiteY106" fmla="*/ 4242583 h 4256103"/>
              <a:gd name="connsiteX107" fmla="*/ 737705 w 3898347"/>
              <a:gd name="connsiteY107" fmla="*/ 4238891 h 4256103"/>
              <a:gd name="connsiteX108" fmla="*/ 641839 w 3898347"/>
              <a:gd name="connsiteY108" fmla="*/ 4211160 h 4256103"/>
              <a:gd name="connsiteX109" fmla="*/ 558105 w 3898347"/>
              <a:gd name="connsiteY109" fmla="*/ 4191218 h 4256103"/>
              <a:gd name="connsiteX110" fmla="*/ 515682 w 3898347"/>
              <a:gd name="connsiteY110" fmla="*/ 4193696 h 4256103"/>
              <a:gd name="connsiteX111" fmla="*/ 467082 w 3898347"/>
              <a:gd name="connsiteY111" fmla="*/ 4185616 h 4256103"/>
              <a:gd name="connsiteX112" fmla="*/ 437646 w 3898347"/>
              <a:gd name="connsiteY112" fmla="*/ 4212658 h 4256103"/>
              <a:gd name="connsiteX113" fmla="*/ 402271 w 3898347"/>
              <a:gd name="connsiteY113" fmla="*/ 4212774 h 4256103"/>
              <a:gd name="connsiteX114" fmla="*/ 384907 w 3898347"/>
              <a:gd name="connsiteY114" fmla="*/ 4201195 h 4256103"/>
              <a:gd name="connsiteX115" fmla="*/ 337154 w 3898347"/>
              <a:gd name="connsiteY115" fmla="*/ 4206136 h 4256103"/>
              <a:gd name="connsiteX116" fmla="*/ 298662 w 3898347"/>
              <a:gd name="connsiteY116" fmla="*/ 4211227 h 4256103"/>
              <a:gd name="connsiteX117" fmla="*/ 265740 w 3898347"/>
              <a:gd name="connsiteY117" fmla="*/ 4213623 h 4256103"/>
              <a:gd name="connsiteX118" fmla="*/ 176403 w 3898347"/>
              <a:gd name="connsiteY118" fmla="*/ 4227393 h 4256103"/>
              <a:gd name="connsiteX119" fmla="*/ 82528 w 3898347"/>
              <a:gd name="connsiteY119" fmla="*/ 4243774 h 4256103"/>
              <a:gd name="connsiteX120" fmla="*/ 19464 w 3898347"/>
              <a:gd name="connsiteY120" fmla="*/ 4256103 h 4256103"/>
              <a:gd name="connsiteX121" fmla="*/ 0 w 3898347"/>
              <a:gd name="connsiteY121" fmla="*/ 4221939 h 4256103"/>
              <a:gd name="connsiteX122" fmla="*/ 0 w 3898347"/>
              <a:gd name="connsiteY122" fmla="*/ 15850 h 4256103"/>
              <a:gd name="connsiteX123" fmla="*/ 3898347 w 3898347"/>
              <a:gd name="connsiteY123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803816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4213 h 4256103"/>
              <a:gd name="connsiteX85" fmla="*/ 1488914 w 3898347"/>
              <a:gd name="connsiteY85" fmla="*/ 4241772 h 4256103"/>
              <a:gd name="connsiteX86" fmla="*/ 1475364 w 3898347"/>
              <a:gd name="connsiteY86" fmla="*/ 4248364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803816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4213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803816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0924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803816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0924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777502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0924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16140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777502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0924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79157 w 3898347"/>
              <a:gd name="connsiteY2" fmla="*/ 3836240 h 4256103"/>
              <a:gd name="connsiteX3" fmla="*/ 3851953 w 3898347"/>
              <a:gd name="connsiteY3" fmla="*/ 3816140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777502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0924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</a:cxnLst>
            <a:rect l="l" t="t" r="r" b="b"/>
            <a:pathLst>
              <a:path w="3898347" h="4256103">
                <a:moveTo>
                  <a:pt x="3898347" y="0"/>
                </a:moveTo>
                <a:lnTo>
                  <a:pt x="3898347" y="3834445"/>
                </a:lnTo>
                <a:lnTo>
                  <a:pt x="3879157" y="3836240"/>
                </a:lnTo>
                <a:cubicBezTo>
                  <a:pt x="3885307" y="3798226"/>
                  <a:pt x="3856203" y="3861184"/>
                  <a:pt x="3851953" y="3816140"/>
                </a:cubicBezTo>
                <a:cubicBezTo>
                  <a:pt x="3846568" y="3817958"/>
                  <a:pt x="3841484" y="3807983"/>
                  <a:pt x="3836418" y="3811513"/>
                </a:cubicBezTo>
                <a:lnTo>
                  <a:pt x="3833758" y="3813341"/>
                </a:lnTo>
                <a:lnTo>
                  <a:pt x="3822673" y="3812913"/>
                </a:lnTo>
                <a:lnTo>
                  <a:pt x="3820104" y="3822466"/>
                </a:lnTo>
                <a:lnTo>
                  <a:pt x="3777502" y="3828757"/>
                </a:lnTo>
                <a:cubicBezTo>
                  <a:pt x="3762474" y="3827577"/>
                  <a:pt x="3742902" y="3817662"/>
                  <a:pt x="3729936" y="3815386"/>
                </a:cubicBezTo>
                <a:lnTo>
                  <a:pt x="3726018" y="3815100"/>
                </a:lnTo>
                <a:lnTo>
                  <a:pt x="3725413" y="3814615"/>
                </a:lnTo>
                <a:cubicBezTo>
                  <a:pt x="3721569" y="3812283"/>
                  <a:pt x="3717711" y="3810892"/>
                  <a:pt x="3713801" y="3811018"/>
                </a:cubicBezTo>
                <a:lnTo>
                  <a:pt x="3709087" y="3813195"/>
                </a:lnTo>
                <a:lnTo>
                  <a:pt x="3698038" y="3806182"/>
                </a:lnTo>
                <a:lnTo>
                  <a:pt x="3662227" y="3807761"/>
                </a:lnTo>
                <a:lnTo>
                  <a:pt x="3659872" y="3805524"/>
                </a:lnTo>
                <a:cubicBezTo>
                  <a:pt x="3654837" y="3800238"/>
                  <a:pt x="3649779" y="3795747"/>
                  <a:pt x="3643454" y="3794831"/>
                </a:cubicBezTo>
                <a:lnTo>
                  <a:pt x="3624789" y="3803185"/>
                </a:lnTo>
                <a:lnTo>
                  <a:pt x="3602327" y="3794616"/>
                </a:lnTo>
                <a:lnTo>
                  <a:pt x="3596645" y="3797108"/>
                </a:lnTo>
                <a:cubicBezTo>
                  <a:pt x="3586358" y="3794741"/>
                  <a:pt x="3572046" y="3779403"/>
                  <a:pt x="3574144" y="3795108"/>
                </a:cubicBezTo>
                <a:lnTo>
                  <a:pt x="3562310" y="3787534"/>
                </a:lnTo>
                <a:lnTo>
                  <a:pt x="3551635" y="3797705"/>
                </a:lnTo>
                <a:lnTo>
                  <a:pt x="3542668" y="3803283"/>
                </a:lnTo>
                <a:lnTo>
                  <a:pt x="3533033" y="3799071"/>
                </a:lnTo>
                <a:lnTo>
                  <a:pt x="3521726" y="3804691"/>
                </a:lnTo>
                <a:lnTo>
                  <a:pt x="3520080" y="3805210"/>
                </a:lnTo>
                <a:lnTo>
                  <a:pt x="3508491" y="3797398"/>
                </a:lnTo>
                <a:lnTo>
                  <a:pt x="3503787" y="3797787"/>
                </a:lnTo>
                <a:lnTo>
                  <a:pt x="3492165" y="3799887"/>
                </a:lnTo>
                <a:cubicBezTo>
                  <a:pt x="3486252" y="3801787"/>
                  <a:pt x="3479649" y="3804176"/>
                  <a:pt x="3472233" y="3805682"/>
                </a:cubicBezTo>
                <a:lnTo>
                  <a:pt x="3465921" y="3805814"/>
                </a:lnTo>
                <a:lnTo>
                  <a:pt x="3455541" y="3815505"/>
                </a:lnTo>
                <a:lnTo>
                  <a:pt x="3429027" y="3816906"/>
                </a:lnTo>
                <a:cubicBezTo>
                  <a:pt x="3408521" y="3817753"/>
                  <a:pt x="3388898" y="3819475"/>
                  <a:pt x="3369507" y="3825563"/>
                </a:cubicBezTo>
                <a:cubicBezTo>
                  <a:pt x="3353730" y="3819534"/>
                  <a:pt x="3338870" y="3818175"/>
                  <a:pt x="3324491" y="3832006"/>
                </a:cubicBezTo>
                <a:cubicBezTo>
                  <a:pt x="3281706" y="3833409"/>
                  <a:pt x="3271319" y="3817569"/>
                  <a:pt x="3244235" y="3834376"/>
                </a:cubicBezTo>
                <a:cubicBezTo>
                  <a:pt x="3236206" y="3826142"/>
                  <a:pt x="3230700" y="3821848"/>
                  <a:pt x="3226507" y="3820131"/>
                </a:cubicBezTo>
                <a:cubicBezTo>
                  <a:pt x="3213924" y="3814979"/>
                  <a:pt x="3213172" y="3833011"/>
                  <a:pt x="3191688" y="3837359"/>
                </a:cubicBezTo>
                <a:cubicBezTo>
                  <a:pt x="3168723" y="3844588"/>
                  <a:pt x="3175642" y="3846041"/>
                  <a:pt x="3153779" y="3848439"/>
                </a:cubicBezTo>
                <a:cubicBezTo>
                  <a:pt x="3136862" y="3851385"/>
                  <a:pt x="3115876" y="3855158"/>
                  <a:pt x="3090188" y="3855036"/>
                </a:cubicBezTo>
                <a:cubicBezTo>
                  <a:pt x="3066058" y="3880979"/>
                  <a:pt x="3059981" y="3849823"/>
                  <a:pt x="3031422" y="3858298"/>
                </a:cubicBezTo>
                <a:cubicBezTo>
                  <a:pt x="3017157" y="3868236"/>
                  <a:pt x="3007595" y="3870098"/>
                  <a:pt x="2996288" y="3860020"/>
                </a:cubicBezTo>
                <a:cubicBezTo>
                  <a:pt x="2930242" y="3908295"/>
                  <a:pt x="2959927" y="3862932"/>
                  <a:pt x="2901661" y="3882243"/>
                </a:cubicBezTo>
                <a:cubicBezTo>
                  <a:pt x="2863654" y="3897291"/>
                  <a:pt x="2822551" y="3908676"/>
                  <a:pt x="2782141" y="3932983"/>
                </a:cubicBezTo>
                <a:lnTo>
                  <a:pt x="2749597" y="3956746"/>
                </a:lnTo>
                <a:lnTo>
                  <a:pt x="2730493" y="3955236"/>
                </a:lnTo>
                <a:lnTo>
                  <a:pt x="2707507" y="3947771"/>
                </a:lnTo>
                <a:lnTo>
                  <a:pt x="2701937" y="3950565"/>
                </a:lnTo>
                <a:cubicBezTo>
                  <a:pt x="2691594" y="3948746"/>
                  <a:pt x="2676749" y="3934159"/>
                  <a:pt x="2679435" y="3949768"/>
                </a:cubicBezTo>
                <a:lnTo>
                  <a:pt x="2667352" y="3942821"/>
                </a:lnTo>
                <a:lnTo>
                  <a:pt x="2657096" y="3953571"/>
                </a:lnTo>
                <a:cubicBezTo>
                  <a:pt x="2656117" y="3956261"/>
                  <a:pt x="2655464" y="3959177"/>
                  <a:pt x="2655161" y="3962216"/>
                </a:cubicBezTo>
                <a:lnTo>
                  <a:pt x="2638604" y="3955936"/>
                </a:lnTo>
                <a:lnTo>
                  <a:pt x="2626185" y="3962937"/>
                </a:lnTo>
                <a:lnTo>
                  <a:pt x="2614077" y="3955576"/>
                </a:lnTo>
                <a:lnTo>
                  <a:pt x="2609403" y="3956215"/>
                </a:lnTo>
                <a:lnTo>
                  <a:pt x="2597896" y="3958939"/>
                </a:lnTo>
                <a:cubicBezTo>
                  <a:pt x="2592077" y="3961159"/>
                  <a:pt x="2585584" y="3963907"/>
                  <a:pt x="2578251" y="3965812"/>
                </a:cubicBezTo>
                <a:lnTo>
                  <a:pt x="2571961" y="3966278"/>
                </a:lnTo>
                <a:lnTo>
                  <a:pt x="2559399" y="3979193"/>
                </a:lnTo>
                <a:cubicBezTo>
                  <a:pt x="2550305" y="3989010"/>
                  <a:pt x="2543019" y="3995469"/>
                  <a:pt x="2533560" y="3988160"/>
                </a:cubicBezTo>
                <a:cubicBezTo>
                  <a:pt x="2526682" y="3994363"/>
                  <a:pt x="2521563" y="4007257"/>
                  <a:pt x="2515299" y="4016867"/>
                </a:cubicBezTo>
                <a:lnTo>
                  <a:pt x="2513423" y="4018759"/>
                </a:lnTo>
                <a:lnTo>
                  <a:pt x="2482991" y="4012935"/>
                </a:lnTo>
                <a:cubicBezTo>
                  <a:pt x="2469558" y="4010479"/>
                  <a:pt x="2456714" y="4010658"/>
                  <a:pt x="2446940" y="4021172"/>
                </a:cubicBezTo>
                <a:cubicBezTo>
                  <a:pt x="2445490" y="4004762"/>
                  <a:pt x="2418263" y="4035043"/>
                  <a:pt x="2404883" y="4024808"/>
                </a:cubicBezTo>
                <a:cubicBezTo>
                  <a:pt x="2395527" y="4015768"/>
                  <a:pt x="2385089" y="4022846"/>
                  <a:pt x="2373894" y="4023827"/>
                </a:cubicBezTo>
                <a:cubicBezTo>
                  <a:pt x="2360273" y="4016866"/>
                  <a:pt x="2310801" y="4031114"/>
                  <a:pt x="2297080" y="4040841"/>
                </a:cubicBezTo>
                <a:cubicBezTo>
                  <a:pt x="2262890" y="4074342"/>
                  <a:pt x="2198735" y="4051487"/>
                  <a:pt x="2170615" y="4077196"/>
                </a:cubicBezTo>
                <a:cubicBezTo>
                  <a:pt x="2161158" y="4081087"/>
                  <a:pt x="2152190" y="4082780"/>
                  <a:pt x="2143580" y="4083102"/>
                </a:cubicBezTo>
                <a:lnTo>
                  <a:pt x="2119893" y="4080874"/>
                </a:lnTo>
                <a:lnTo>
                  <a:pt x="2114008" y="4073996"/>
                </a:lnTo>
                <a:lnTo>
                  <a:pt x="2099067" y="4076068"/>
                </a:lnTo>
                <a:lnTo>
                  <a:pt x="2095000" y="4075096"/>
                </a:lnTo>
                <a:cubicBezTo>
                  <a:pt x="2087230" y="4073204"/>
                  <a:pt x="2079536" y="4071577"/>
                  <a:pt x="2071767" y="4071044"/>
                </a:cubicBezTo>
                <a:cubicBezTo>
                  <a:pt x="2077287" y="4106066"/>
                  <a:pt x="2006612" y="4072253"/>
                  <a:pt x="2024486" y="4100276"/>
                </a:cubicBezTo>
                <a:cubicBezTo>
                  <a:pt x="1982770" y="4103418"/>
                  <a:pt x="1990990" y="4145711"/>
                  <a:pt x="1944675" y="4121515"/>
                </a:cubicBezTo>
                <a:cubicBezTo>
                  <a:pt x="1876432" y="4151801"/>
                  <a:pt x="1796287" y="4126915"/>
                  <a:pt x="1739945" y="4171795"/>
                </a:cubicBezTo>
                <a:cubicBezTo>
                  <a:pt x="1680970" y="4182234"/>
                  <a:pt x="1693119" y="4173922"/>
                  <a:pt x="1662065" y="4184630"/>
                </a:cubicBezTo>
                <a:cubicBezTo>
                  <a:pt x="1658816" y="4205398"/>
                  <a:pt x="1624608" y="4174561"/>
                  <a:pt x="1595989" y="4193679"/>
                </a:cubicBezTo>
                <a:lnTo>
                  <a:pt x="1559231" y="4195932"/>
                </a:lnTo>
                <a:lnTo>
                  <a:pt x="1537197" y="4209468"/>
                </a:lnTo>
                <a:cubicBezTo>
                  <a:pt x="1524267" y="4212789"/>
                  <a:pt x="1508603" y="4203060"/>
                  <a:pt x="1508787" y="4230924"/>
                </a:cubicBezTo>
                <a:cubicBezTo>
                  <a:pt x="1500688" y="4227785"/>
                  <a:pt x="1493126" y="4234837"/>
                  <a:pt x="1488914" y="4241772"/>
                </a:cubicBezTo>
                <a:cubicBezTo>
                  <a:pt x="1483344" y="4244130"/>
                  <a:pt x="1472963" y="4244323"/>
                  <a:pt x="1465497" y="4245075"/>
                </a:cubicBezTo>
                <a:lnTo>
                  <a:pt x="1444118" y="4246285"/>
                </a:lnTo>
                <a:lnTo>
                  <a:pt x="1405326" y="4248391"/>
                </a:lnTo>
                <a:cubicBezTo>
                  <a:pt x="1362233" y="4238681"/>
                  <a:pt x="1386645" y="4253541"/>
                  <a:pt x="1344909" y="4237004"/>
                </a:cubicBezTo>
                <a:cubicBezTo>
                  <a:pt x="1319660" y="4278048"/>
                  <a:pt x="1328465" y="4235908"/>
                  <a:pt x="1298748" y="4241669"/>
                </a:cubicBezTo>
                <a:cubicBezTo>
                  <a:pt x="1303263" y="4202446"/>
                  <a:pt x="1257287" y="4277634"/>
                  <a:pt x="1251302" y="4232513"/>
                </a:cubicBezTo>
                <a:cubicBezTo>
                  <a:pt x="1246083" y="4234987"/>
                  <a:pt x="1221483" y="4225653"/>
                  <a:pt x="1216643" y="4229828"/>
                </a:cubicBezTo>
                <a:lnTo>
                  <a:pt x="1214101" y="4231991"/>
                </a:lnTo>
                <a:lnTo>
                  <a:pt x="1203193" y="4232867"/>
                </a:lnTo>
                <a:lnTo>
                  <a:pt x="1201049" y="4242842"/>
                </a:lnTo>
                <a:lnTo>
                  <a:pt x="1185298" y="4251133"/>
                </a:lnTo>
                <a:cubicBezTo>
                  <a:pt x="1179255" y="4252733"/>
                  <a:pt x="1172580" y="4252698"/>
                  <a:pt x="1164955" y="4250027"/>
                </a:cubicBezTo>
                <a:cubicBezTo>
                  <a:pt x="1138322" y="4224376"/>
                  <a:pt x="1100363" y="4267890"/>
                  <a:pt x="1067357" y="4233908"/>
                </a:cubicBezTo>
                <a:cubicBezTo>
                  <a:pt x="1055150" y="4224918"/>
                  <a:pt x="1016960" y="4218576"/>
                  <a:pt x="1009492" y="4230455"/>
                </a:cubicBezTo>
                <a:cubicBezTo>
                  <a:pt x="1001480" y="4231829"/>
                  <a:pt x="992281" y="4225396"/>
                  <a:pt x="988345" y="4238880"/>
                </a:cubicBezTo>
                <a:cubicBezTo>
                  <a:pt x="981958" y="4254801"/>
                  <a:pt x="954663" y="4223227"/>
                  <a:pt x="958251" y="4244100"/>
                </a:cubicBezTo>
                <a:cubicBezTo>
                  <a:pt x="938858" y="4222336"/>
                  <a:pt x="915951" y="4241975"/>
                  <a:pt x="899207" y="4247688"/>
                </a:cubicBezTo>
                <a:cubicBezTo>
                  <a:pt x="884002" y="4226854"/>
                  <a:pt x="873981" y="4247833"/>
                  <a:pt x="837706" y="4245528"/>
                </a:cubicBezTo>
                <a:cubicBezTo>
                  <a:pt x="821001" y="4221598"/>
                  <a:pt x="809746" y="4268977"/>
                  <a:pt x="778474" y="4235526"/>
                </a:cubicBezTo>
                <a:cubicBezTo>
                  <a:pt x="777421" y="4238161"/>
                  <a:pt x="776057" y="4240538"/>
                  <a:pt x="774418" y="4242583"/>
                </a:cubicBezTo>
                <a:cubicBezTo>
                  <a:pt x="764902" y="4254463"/>
                  <a:pt x="748468" y="4252810"/>
                  <a:pt x="737705" y="4238891"/>
                </a:cubicBezTo>
                <a:cubicBezTo>
                  <a:pt x="688302" y="4193107"/>
                  <a:pt x="682485" y="4224501"/>
                  <a:pt x="641839" y="4211160"/>
                </a:cubicBezTo>
                <a:cubicBezTo>
                  <a:pt x="596156" y="4200529"/>
                  <a:pt x="617273" y="4236299"/>
                  <a:pt x="558105" y="4191218"/>
                </a:cubicBezTo>
                <a:cubicBezTo>
                  <a:pt x="553107" y="4206459"/>
                  <a:pt x="528323" y="4202818"/>
                  <a:pt x="515682" y="4193696"/>
                </a:cubicBezTo>
                <a:cubicBezTo>
                  <a:pt x="493567" y="4189726"/>
                  <a:pt x="491022" y="4212483"/>
                  <a:pt x="467082" y="4185616"/>
                </a:cubicBezTo>
                <a:cubicBezTo>
                  <a:pt x="472585" y="4207692"/>
                  <a:pt x="425896" y="4188982"/>
                  <a:pt x="437646" y="4212658"/>
                </a:cubicBezTo>
                <a:cubicBezTo>
                  <a:pt x="424682" y="4230622"/>
                  <a:pt x="415313" y="4197369"/>
                  <a:pt x="402271" y="4212774"/>
                </a:cubicBezTo>
                <a:cubicBezTo>
                  <a:pt x="386486" y="4214846"/>
                  <a:pt x="402806" y="4204907"/>
                  <a:pt x="384907" y="4201195"/>
                </a:cubicBezTo>
                <a:cubicBezTo>
                  <a:pt x="363484" y="4200591"/>
                  <a:pt x="360732" y="4185695"/>
                  <a:pt x="337154" y="4206136"/>
                </a:cubicBezTo>
                <a:cubicBezTo>
                  <a:pt x="313728" y="4191390"/>
                  <a:pt x="328632" y="4203044"/>
                  <a:pt x="298662" y="4211227"/>
                </a:cubicBezTo>
                <a:cubicBezTo>
                  <a:pt x="284852" y="4197257"/>
                  <a:pt x="274958" y="4202411"/>
                  <a:pt x="265740" y="4213623"/>
                </a:cubicBezTo>
                <a:cubicBezTo>
                  <a:pt x="235520" y="4207388"/>
                  <a:pt x="209548" y="4223241"/>
                  <a:pt x="176403" y="4227393"/>
                </a:cubicBezTo>
                <a:cubicBezTo>
                  <a:pt x="138304" y="4239982"/>
                  <a:pt x="110954" y="4232182"/>
                  <a:pt x="82528" y="4243774"/>
                </a:cubicBezTo>
                <a:cubicBezTo>
                  <a:pt x="48751" y="4221865"/>
                  <a:pt x="39523" y="4251971"/>
                  <a:pt x="19464" y="4256103"/>
                </a:cubicBezTo>
                <a:lnTo>
                  <a:pt x="0" y="4221939"/>
                </a:lnTo>
                <a:lnTo>
                  <a:pt x="0" y="15850"/>
                </a:lnTo>
                <a:lnTo>
                  <a:pt x="3898347" y="0"/>
                </a:lnTo>
                <a:close/>
              </a:path>
            </a:pathLst>
          </a:custGeom>
          <a:ln>
            <a:noFill/>
          </a:ln>
          <a:effectLst>
            <a:outerShdw blurRad="25400" dist="12700" dir="3000000" algn="tl" rotWithShape="0">
              <a:prstClr val="black">
                <a:alpha val="27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24" name="Freeform: Shape 23">
            <a:extLst>
              <a:ext uri="{FF2B5EF4-FFF2-40B4-BE49-F238E27FC236}">
                <a16:creationId xmlns:a16="http://schemas.microsoft.com/office/drawing/2014/main" id="{58D2EC0A-5E54-424F-BE02-26DFFEBD6F9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433232" y="727064"/>
            <a:ext cx="3898347" cy="4256103"/>
          </a:xfrm>
          <a:custGeom>
            <a:avLst/>
            <a:gdLst>
              <a:gd name="connsiteX0" fmla="*/ 3898347 w 3898347"/>
              <a:gd name="connsiteY0" fmla="*/ 0 h 4299085"/>
              <a:gd name="connsiteX1" fmla="*/ 3898347 w 3898347"/>
              <a:gd name="connsiteY1" fmla="*/ 3834445 h 4299085"/>
              <a:gd name="connsiteX2" fmla="*/ 3892314 w 3898347"/>
              <a:gd name="connsiteY2" fmla="*/ 3832951 h 4299085"/>
              <a:gd name="connsiteX3" fmla="*/ 3851953 w 3898347"/>
              <a:gd name="connsiteY3" fmla="*/ 3802983 h 4299085"/>
              <a:gd name="connsiteX4" fmla="*/ 3836418 w 3898347"/>
              <a:gd name="connsiteY4" fmla="*/ 3811513 h 4299085"/>
              <a:gd name="connsiteX5" fmla="*/ 3833758 w 3898347"/>
              <a:gd name="connsiteY5" fmla="*/ 3813341 h 4299085"/>
              <a:gd name="connsiteX6" fmla="*/ 3822673 w 3898347"/>
              <a:gd name="connsiteY6" fmla="*/ 3812913 h 4299085"/>
              <a:gd name="connsiteX7" fmla="*/ 3820104 w 3898347"/>
              <a:gd name="connsiteY7" fmla="*/ 3822466 h 4299085"/>
              <a:gd name="connsiteX8" fmla="*/ 3803816 w 3898347"/>
              <a:gd name="connsiteY8" fmla="*/ 3828757 h 4299085"/>
              <a:gd name="connsiteX9" fmla="*/ 3783259 w 3898347"/>
              <a:gd name="connsiteY9" fmla="*/ 3825276 h 4299085"/>
              <a:gd name="connsiteX10" fmla="*/ 3729936 w 3898347"/>
              <a:gd name="connsiteY10" fmla="*/ 3815386 h 4299085"/>
              <a:gd name="connsiteX11" fmla="*/ 3726018 w 3898347"/>
              <a:gd name="connsiteY11" fmla="*/ 3815100 h 4299085"/>
              <a:gd name="connsiteX12" fmla="*/ 3725413 w 3898347"/>
              <a:gd name="connsiteY12" fmla="*/ 3814615 h 4299085"/>
              <a:gd name="connsiteX13" fmla="*/ 3713801 w 3898347"/>
              <a:gd name="connsiteY13" fmla="*/ 3811018 h 4299085"/>
              <a:gd name="connsiteX14" fmla="*/ 3709087 w 3898347"/>
              <a:gd name="connsiteY14" fmla="*/ 3813195 h 4299085"/>
              <a:gd name="connsiteX15" fmla="*/ 3698038 w 3898347"/>
              <a:gd name="connsiteY15" fmla="*/ 3806182 h 4299085"/>
              <a:gd name="connsiteX16" fmla="*/ 3662227 w 3898347"/>
              <a:gd name="connsiteY16" fmla="*/ 3807761 h 4299085"/>
              <a:gd name="connsiteX17" fmla="*/ 3659872 w 3898347"/>
              <a:gd name="connsiteY17" fmla="*/ 3805524 h 4299085"/>
              <a:gd name="connsiteX18" fmla="*/ 3643454 w 3898347"/>
              <a:gd name="connsiteY18" fmla="*/ 3794831 h 4299085"/>
              <a:gd name="connsiteX19" fmla="*/ 3624789 w 3898347"/>
              <a:gd name="connsiteY19" fmla="*/ 3803185 h 4299085"/>
              <a:gd name="connsiteX20" fmla="*/ 3602327 w 3898347"/>
              <a:gd name="connsiteY20" fmla="*/ 3794616 h 4299085"/>
              <a:gd name="connsiteX21" fmla="*/ 3596645 w 3898347"/>
              <a:gd name="connsiteY21" fmla="*/ 3797108 h 4299085"/>
              <a:gd name="connsiteX22" fmla="*/ 3574144 w 3898347"/>
              <a:gd name="connsiteY22" fmla="*/ 3795108 h 4299085"/>
              <a:gd name="connsiteX23" fmla="*/ 3562310 w 3898347"/>
              <a:gd name="connsiteY23" fmla="*/ 3787534 h 4299085"/>
              <a:gd name="connsiteX24" fmla="*/ 3551635 w 3898347"/>
              <a:gd name="connsiteY24" fmla="*/ 3797705 h 4299085"/>
              <a:gd name="connsiteX25" fmla="*/ 3550175 w 3898347"/>
              <a:gd name="connsiteY25" fmla="*/ 3803199 h 4299085"/>
              <a:gd name="connsiteX26" fmla="*/ 3542668 w 3898347"/>
              <a:gd name="connsiteY26" fmla="*/ 3803283 h 4299085"/>
              <a:gd name="connsiteX27" fmla="*/ 3533033 w 3898347"/>
              <a:gd name="connsiteY27" fmla="*/ 3799071 h 4299085"/>
              <a:gd name="connsiteX28" fmla="*/ 3521726 w 3898347"/>
              <a:gd name="connsiteY28" fmla="*/ 3804691 h 4299085"/>
              <a:gd name="connsiteX29" fmla="*/ 3520080 w 3898347"/>
              <a:gd name="connsiteY29" fmla="*/ 3805210 h 4299085"/>
              <a:gd name="connsiteX30" fmla="*/ 3508491 w 3898347"/>
              <a:gd name="connsiteY30" fmla="*/ 3797398 h 4299085"/>
              <a:gd name="connsiteX31" fmla="*/ 3503787 w 3898347"/>
              <a:gd name="connsiteY31" fmla="*/ 3797787 h 4299085"/>
              <a:gd name="connsiteX32" fmla="*/ 3492165 w 3898347"/>
              <a:gd name="connsiteY32" fmla="*/ 3799887 h 4299085"/>
              <a:gd name="connsiteX33" fmla="*/ 3472233 w 3898347"/>
              <a:gd name="connsiteY33" fmla="*/ 3805682 h 4299085"/>
              <a:gd name="connsiteX34" fmla="*/ 3465921 w 3898347"/>
              <a:gd name="connsiteY34" fmla="*/ 3805814 h 4299085"/>
              <a:gd name="connsiteX35" fmla="*/ 3455541 w 3898347"/>
              <a:gd name="connsiteY35" fmla="*/ 3815505 h 4299085"/>
              <a:gd name="connsiteX36" fmla="*/ 3429027 w 3898347"/>
              <a:gd name="connsiteY36" fmla="*/ 3816906 h 4299085"/>
              <a:gd name="connsiteX37" fmla="*/ 3369507 w 3898347"/>
              <a:gd name="connsiteY37" fmla="*/ 3825563 h 4299085"/>
              <a:gd name="connsiteX38" fmla="*/ 3324491 w 3898347"/>
              <a:gd name="connsiteY38" fmla="*/ 3832006 h 4299085"/>
              <a:gd name="connsiteX39" fmla="*/ 3244235 w 3898347"/>
              <a:gd name="connsiteY39" fmla="*/ 3834376 h 4299085"/>
              <a:gd name="connsiteX40" fmla="*/ 3226507 w 3898347"/>
              <a:gd name="connsiteY40" fmla="*/ 3820131 h 4299085"/>
              <a:gd name="connsiteX41" fmla="*/ 3191688 w 3898347"/>
              <a:gd name="connsiteY41" fmla="*/ 3837359 h 4299085"/>
              <a:gd name="connsiteX42" fmla="*/ 3185553 w 3898347"/>
              <a:gd name="connsiteY42" fmla="*/ 3859030 h 4299085"/>
              <a:gd name="connsiteX43" fmla="*/ 3137926 w 3898347"/>
              <a:gd name="connsiteY43" fmla="*/ 3867782 h 4299085"/>
              <a:gd name="connsiteX44" fmla="*/ 3090188 w 3898347"/>
              <a:gd name="connsiteY44" fmla="*/ 3855036 h 4299085"/>
              <a:gd name="connsiteX45" fmla="*/ 3031422 w 3898347"/>
              <a:gd name="connsiteY45" fmla="*/ 3858298 h 4299085"/>
              <a:gd name="connsiteX46" fmla="*/ 2996288 w 3898347"/>
              <a:gd name="connsiteY46" fmla="*/ 3860020 h 4299085"/>
              <a:gd name="connsiteX47" fmla="*/ 2901661 w 3898347"/>
              <a:gd name="connsiteY47" fmla="*/ 3882243 h 4299085"/>
              <a:gd name="connsiteX48" fmla="*/ 2782141 w 3898347"/>
              <a:gd name="connsiteY48" fmla="*/ 3932983 h 4299085"/>
              <a:gd name="connsiteX49" fmla="*/ 2749597 w 3898347"/>
              <a:gd name="connsiteY49" fmla="*/ 3956746 h 4299085"/>
              <a:gd name="connsiteX50" fmla="*/ 2730493 w 3898347"/>
              <a:gd name="connsiteY50" fmla="*/ 3955236 h 4299085"/>
              <a:gd name="connsiteX51" fmla="*/ 2707507 w 3898347"/>
              <a:gd name="connsiteY51" fmla="*/ 3947771 h 4299085"/>
              <a:gd name="connsiteX52" fmla="*/ 2701937 w 3898347"/>
              <a:gd name="connsiteY52" fmla="*/ 3950565 h 4299085"/>
              <a:gd name="connsiteX53" fmla="*/ 2679435 w 3898347"/>
              <a:gd name="connsiteY53" fmla="*/ 3949768 h 4299085"/>
              <a:gd name="connsiteX54" fmla="*/ 2667352 w 3898347"/>
              <a:gd name="connsiteY54" fmla="*/ 3942821 h 4299085"/>
              <a:gd name="connsiteX55" fmla="*/ 2657096 w 3898347"/>
              <a:gd name="connsiteY55" fmla="*/ 3953571 h 4299085"/>
              <a:gd name="connsiteX56" fmla="*/ 2655161 w 3898347"/>
              <a:gd name="connsiteY56" fmla="*/ 3962216 h 4299085"/>
              <a:gd name="connsiteX57" fmla="*/ 2638604 w 3898347"/>
              <a:gd name="connsiteY57" fmla="*/ 3955936 h 4299085"/>
              <a:gd name="connsiteX58" fmla="*/ 2626185 w 3898347"/>
              <a:gd name="connsiteY58" fmla="*/ 3962937 h 4299085"/>
              <a:gd name="connsiteX59" fmla="*/ 2614077 w 3898347"/>
              <a:gd name="connsiteY59" fmla="*/ 3955576 h 4299085"/>
              <a:gd name="connsiteX60" fmla="*/ 2609403 w 3898347"/>
              <a:gd name="connsiteY60" fmla="*/ 3956215 h 4299085"/>
              <a:gd name="connsiteX61" fmla="*/ 2597896 w 3898347"/>
              <a:gd name="connsiteY61" fmla="*/ 3958939 h 4299085"/>
              <a:gd name="connsiteX62" fmla="*/ 2578251 w 3898347"/>
              <a:gd name="connsiteY62" fmla="*/ 3965812 h 4299085"/>
              <a:gd name="connsiteX63" fmla="*/ 2571961 w 3898347"/>
              <a:gd name="connsiteY63" fmla="*/ 3966278 h 4299085"/>
              <a:gd name="connsiteX64" fmla="*/ 2559399 w 3898347"/>
              <a:gd name="connsiteY64" fmla="*/ 3979193 h 4299085"/>
              <a:gd name="connsiteX65" fmla="*/ 2533560 w 3898347"/>
              <a:gd name="connsiteY65" fmla="*/ 3988160 h 4299085"/>
              <a:gd name="connsiteX66" fmla="*/ 2515299 w 3898347"/>
              <a:gd name="connsiteY66" fmla="*/ 4016867 h 4299085"/>
              <a:gd name="connsiteX67" fmla="*/ 2513423 w 3898347"/>
              <a:gd name="connsiteY67" fmla="*/ 4018759 h 4299085"/>
              <a:gd name="connsiteX68" fmla="*/ 2482991 w 3898347"/>
              <a:gd name="connsiteY68" fmla="*/ 4012935 h 4299085"/>
              <a:gd name="connsiteX69" fmla="*/ 2446940 w 3898347"/>
              <a:gd name="connsiteY69" fmla="*/ 4021172 h 4299085"/>
              <a:gd name="connsiteX70" fmla="*/ 2404883 w 3898347"/>
              <a:gd name="connsiteY70" fmla="*/ 4024808 h 4299085"/>
              <a:gd name="connsiteX71" fmla="*/ 2373894 w 3898347"/>
              <a:gd name="connsiteY71" fmla="*/ 4023827 h 4299085"/>
              <a:gd name="connsiteX72" fmla="*/ 2297080 w 3898347"/>
              <a:gd name="connsiteY72" fmla="*/ 4040841 h 4299085"/>
              <a:gd name="connsiteX73" fmla="*/ 2170615 w 3898347"/>
              <a:gd name="connsiteY73" fmla="*/ 4077196 h 4299085"/>
              <a:gd name="connsiteX74" fmla="*/ 2143580 w 3898347"/>
              <a:gd name="connsiteY74" fmla="*/ 4083102 h 4299085"/>
              <a:gd name="connsiteX75" fmla="*/ 2119893 w 3898347"/>
              <a:gd name="connsiteY75" fmla="*/ 4080874 h 4299085"/>
              <a:gd name="connsiteX76" fmla="*/ 2114008 w 3898347"/>
              <a:gd name="connsiteY76" fmla="*/ 4073996 h 4299085"/>
              <a:gd name="connsiteX77" fmla="*/ 2099067 w 3898347"/>
              <a:gd name="connsiteY77" fmla="*/ 4076068 h 4299085"/>
              <a:gd name="connsiteX78" fmla="*/ 2095000 w 3898347"/>
              <a:gd name="connsiteY78" fmla="*/ 4075096 h 4299085"/>
              <a:gd name="connsiteX79" fmla="*/ 2071767 w 3898347"/>
              <a:gd name="connsiteY79" fmla="*/ 4071044 h 4299085"/>
              <a:gd name="connsiteX80" fmla="*/ 2024486 w 3898347"/>
              <a:gd name="connsiteY80" fmla="*/ 4100276 h 4299085"/>
              <a:gd name="connsiteX81" fmla="*/ 1964411 w 3898347"/>
              <a:gd name="connsiteY81" fmla="*/ 4105069 h 4299085"/>
              <a:gd name="connsiteX82" fmla="*/ 1739945 w 3898347"/>
              <a:gd name="connsiteY82" fmla="*/ 4171795 h 4299085"/>
              <a:gd name="connsiteX83" fmla="*/ 1610556 w 3898347"/>
              <a:gd name="connsiteY83" fmla="*/ 4167701 h 4299085"/>
              <a:gd name="connsiteX84" fmla="*/ 1553623 w 3898347"/>
              <a:gd name="connsiteY84" fmla="*/ 4236045 h 4299085"/>
              <a:gd name="connsiteX85" fmla="*/ 1548640 w 3898347"/>
              <a:gd name="connsiteY85" fmla="*/ 4238297 h 4299085"/>
              <a:gd name="connsiteX86" fmla="*/ 1530136 w 3898347"/>
              <a:gd name="connsiteY86" fmla="*/ 4227121 h 4299085"/>
              <a:gd name="connsiteX87" fmla="*/ 1508787 w 3898347"/>
              <a:gd name="connsiteY87" fmla="*/ 4234213 h 4299085"/>
              <a:gd name="connsiteX88" fmla="*/ 1488914 w 3898347"/>
              <a:gd name="connsiteY88" fmla="*/ 4241772 h 4299085"/>
              <a:gd name="connsiteX89" fmla="*/ 1488999 w 3898347"/>
              <a:gd name="connsiteY89" fmla="*/ 4251186 h 4299085"/>
              <a:gd name="connsiteX90" fmla="*/ 1475364 w 3898347"/>
              <a:gd name="connsiteY90" fmla="*/ 4248364 h 4299085"/>
              <a:gd name="connsiteX91" fmla="*/ 1457275 w 3898347"/>
              <a:gd name="connsiteY91" fmla="*/ 4252863 h 4299085"/>
              <a:gd name="connsiteX92" fmla="*/ 1448085 w 3898347"/>
              <a:gd name="connsiteY92" fmla="*/ 4248391 h 4299085"/>
              <a:gd name="connsiteX93" fmla="*/ 1315306 w 3898347"/>
              <a:gd name="connsiteY93" fmla="*/ 4237004 h 4299085"/>
              <a:gd name="connsiteX94" fmla="*/ 1272434 w 3898347"/>
              <a:gd name="connsiteY94" fmla="*/ 4244958 h 4299085"/>
              <a:gd name="connsiteX95" fmla="*/ 1231567 w 3898347"/>
              <a:gd name="connsiteY95" fmla="*/ 4219356 h 4299085"/>
              <a:gd name="connsiteX96" fmla="*/ 1216643 w 3898347"/>
              <a:gd name="connsiteY96" fmla="*/ 4229828 h 4299085"/>
              <a:gd name="connsiteX97" fmla="*/ 1214101 w 3898347"/>
              <a:gd name="connsiteY97" fmla="*/ 4231991 h 4299085"/>
              <a:gd name="connsiteX98" fmla="*/ 1203193 w 3898347"/>
              <a:gd name="connsiteY98" fmla="*/ 4232867 h 4299085"/>
              <a:gd name="connsiteX99" fmla="*/ 1201049 w 3898347"/>
              <a:gd name="connsiteY99" fmla="*/ 4242842 h 4299085"/>
              <a:gd name="connsiteX100" fmla="*/ 1185298 w 3898347"/>
              <a:gd name="connsiteY100" fmla="*/ 4251133 h 4299085"/>
              <a:gd name="connsiteX101" fmla="*/ 1164955 w 3898347"/>
              <a:gd name="connsiteY101" fmla="*/ 4250027 h 4299085"/>
              <a:gd name="connsiteX102" fmla="*/ 1067357 w 3898347"/>
              <a:gd name="connsiteY102" fmla="*/ 4233908 h 4299085"/>
              <a:gd name="connsiteX103" fmla="*/ 1009492 w 3898347"/>
              <a:gd name="connsiteY103" fmla="*/ 4230455 h 4299085"/>
              <a:gd name="connsiteX104" fmla="*/ 988345 w 3898347"/>
              <a:gd name="connsiteY104" fmla="*/ 4238880 h 4299085"/>
              <a:gd name="connsiteX105" fmla="*/ 958251 w 3898347"/>
              <a:gd name="connsiteY105" fmla="*/ 4244100 h 4299085"/>
              <a:gd name="connsiteX106" fmla="*/ 905785 w 3898347"/>
              <a:gd name="connsiteY106" fmla="*/ 4260845 h 4299085"/>
              <a:gd name="connsiteX107" fmla="*/ 834176 w 3898347"/>
              <a:gd name="connsiteY107" fmla="*/ 4270241 h 4299085"/>
              <a:gd name="connsiteX108" fmla="*/ 778474 w 3898347"/>
              <a:gd name="connsiteY108" fmla="*/ 4235526 h 4299085"/>
              <a:gd name="connsiteX109" fmla="*/ 774418 w 3898347"/>
              <a:gd name="connsiteY109" fmla="*/ 4242583 h 4299085"/>
              <a:gd name="connsiteX110" fmla="*/ 737705 w 3898347"/>
              <a:gd name="connsiteY110" fmla="*/ 4238891 h 4299085"/>
              <a:gd name="connsiteX111" fmla="*/ 605027 w 3898347"/>
              <a:gd name="connsiteY111" fmla="*/ 4175863 h 4299085"/>
              <a:gd name="connsiteX112" fmla="*/ 533391 w 3898347"/>
              <a:gd name="connsiteY112" fmla="*/ 4170035 h 4299085"/>
              <a:gd name="connsiteX113" fmla="*/ 508621 w 3898347"/>
              <a:gd name="connsiteY113" fmla="*/ 4176044 h 4299085"/>
              <a:gd name="connsiteX114" fmla="*/ 467082 w 3898347"/>
              <a:gd name="connsiteY114" fmla="*/ 4185616 h 4299085"/>
              <a:gd name="connsiteX115" fmla="*/ 437646 w 3898347"/>
              <a:gd name="connsiteY115" fmla="*/ 4212658 h 4299085"/>
              <a:gd name="connsiteX116" fmla="*/ 402271 w 3898347"/>
              <a:gd name="connsiteY116" fmla="*/ 4212774 h 4299085"/>
              <a:gd name="connsiteX117" fmla="*/ 391968 w 3898347"/>
              <a:gd name="connsiteY117" fmla="*/ 4187073 h 4299085"/>
              <a:gd name="connsiteX118" fmla="*/ 354806 w 3898347"/>
              <a:gd name="connsiteY118" fmla="*/ 4195545 h 4299085"/>
              <a:gd name="connsiteX119" fmla="*/ 298662 w 3898347"/>
              <a:gd name="connsiteY119" fmla="*/ 4211227 h 4299085"/>
              <a:gd name="connsiteX120" fmla="*/ 265740 w 3898347"/>
              <a:gd name="connsiteY120" fmla="*/ 4213623 h 4299085"/>
              <a:gd name="connsiteX121" fmla="*/ 176403 w 3898347"/>
              <a:gd name="connsiteY121" fmla="*/ 4227393 h 4299085"/>
              <a:gd name="connsiteX122" fmla="*/ 87367 w 3898347"/>
              <a:gd name="connsiteY122" fmla="*/ 4246680 h 4299085"/>
              <a:gd name="connsiteX123" fmla="*/ 37148 w 3898347"/>
              <a:gd name="connsiteY123" fmla="*/ 4289154 h 4299085"/>
              <a:gd name="connsiteX124" fmla="*/ 5850 w 3898347"/>
              <a:gd name="connsiteY124" fmla="*/ 4296945 h 4299085"/>
              <a:gd name="connsiteX125" fmla="*/ 0 w 3898347"/>
              <a:gd name="connsiteY125" fmla="*/ 4299085 h 4299085"/>
              <a:gd name="connsiteX126" fmla="*/ 0 w 3898347"/>
              <a:gd name="connsiteY126" fmla="*/ 15850 h 4299085"/>
              <a:gd name="connsiteX0" fmla="*/ 3898347 w 3898347"/>
              <a:gd name="connsiteY0" fmla="*/ 0 h 4299085"/>
              <a:gd name="connsiteX1" fmla="*/ 3898347 w 3898347"/>
              <a:gd name="connsiteY1" fmla="*/ 3834445 h 4299085"/>
              <a:gd name="connsiteX2" fmla="*/ 3892314 w 3898347"/>
              <a:gd name="connsiteY2" fmla="*/ 3832951 h 4299085"/>
              <a:gd name="connsiteX3" fmla="*/ 3851953 w 3898347"/>
              <a:gd name="connsiteY3" fmla="*/ 3802983 h 4299085"/>
              <a:gd name="connsiteX4" fmla="*/ 3836418 w 3898347"/>
              <a:gd name="connsiteY4" fmla="*/ 3811513 h 4299085"/>
              <a:gd name="connsiteX5" fmla="*/ 3833758 w 3898347"/>
              <a:gd name="connsiteY5" fmla="*/ 3813341 h 4299085"/>
              <a:gd name="connsiteX6" fmla="*/ 3822673 w 3898347"/>
              <a:gd name="connsiteY6" fmla="*/ 3812913 h 4299085"/>
              <a:gd name="connsiteX7" fmla="*/ 3820104 w 3898347"/>
              <a:gd name="connsiteY7" fmla="*/ 3822466 h 4299085"/>
              <a:gd name="connsiteX8" fmla="*/ 3803816 w 3898347"/>
              <a:gd name="connsiteY8" fmla="*/ 3828757 h 4299085"/>
              <a:gd name="connsiteX9" fmla="*/ 3783259 w 3898347"/>
              <a:gd name="connsiteY9" fmla="*/ 3825276 h 4299085"/>
              <a:gd name="connsiteX10" fmla="*/ 3729936 w 3898347"/>
              <a:gd name="connsiteY10" fmla="*/ 3815386 h 4299085"/>
              <a:gd name="connsiteX11" fmla="*/ 3726018 w 3898347"/>
              <a:gd name="connsiteY11" fmla="*/ 3815100 h 4299085"/>
              <a:gd name="connsiteX12" fmla="*/ 3725413 w 3898347"/>
              <a:gd name="connsiteY12" fmla="*/ 3814615 h 4299085"/>
              <a:gd name="connsiteX13" fmla="*/ 3713801 w 3898347"/>
              <a:gd name="connsiteY13" fmla="*/ 3811018 h 4299085"/>
              <a:gd name="connsiteX14" fmla="*/ 3709087 w 3898347"/>
              <a:gd name="connsiteY14" fmla="*/ 3813195 h 4299085"/>
              <a:gd name="connsiteX15" fmla="*/ 3698038 w 3898347"/>
              <a:gd name="connsiteY15" fmla="*/ 3806182 h 4299085"/>
              <a:gd name="connsiteX16" fmla="*/ 3662227 w 3898347"/>
              <a:gd name="connsiteY16" fmla="*/ 3807761 h 4299085"/>
              <a:gd name="connsiteX17" fmla="*/ 3659872 w 3898347"/>
              <a:gd name="connsiteY17" fmla="*/ 3805524 h 4299085"/>
              <a:gd name="connsiteX18" fmla="*/ 3643454 w 3898347"/>
              <a:gd name="connsiteY18" fmla="*/ 3794831 h 4299085"/>
              <a:gd name="connsiteX19" fmla="*/ 3624789 w 3898347"/>
              <a:gd name="connsiteY19" fmla="*/ 3803185 h 4299085"/>
              <a:gd name="connsiteX20" fmla="*/ 3602327 w 3898347"/>
              <a:gd name="connsiteY20" fmla="*/ 3794616 h 4299085"/>
              <a:gd name="connsiteX21" fmla="*/ 3596645 w 3898347"/>
              <a:gd name="connsiteY21" fmla="*/ 3797108 h 4299085"/>
              <a:gd name="connsiteX22" fmla="*/ 3574144 w 3898347"/>
              <a:gd name="connsiteY22" fmla="*/ 3795108 h 4299085"/>
              <a:gd name="connsiteX23" fmla="*/ 3562310 w 3898347"/>
              <a:gd name="connsiteY23" fmla="*/ 3787534 h 4299085"/>
              <a:gd name="connsiteX24" fmla="*/ 3551635 w 3898347"/>
              <a:gd name="connsiteY24" fmla="*/ 3797705 h 4299085"/>
              <a:gd name="connsiteX25" fmla="*/ 3550175 w 3898347"/>
              <a:gd name="connsiteY25" fmla="*/ 3803199 h 4299085"/>
              <a:gd name="connsiteX26" fmla="*/ 3542668 w 3898347"/>
              <a:gd name="connsiteY26" fmla="*/ 3803283 h 4299085"/>
              <a:gd name="connsiteX27" fmla="*/ 3533033 w 3898347"/>
              <a:gd name="connsiteY27" fmla="*/ 3799071 h 4299085"/>
              <a:gd name="connsiteX28" fmla="*/ 3521726 w 3898347"/>
              <a:gd name="connsiteY28" fmla="*/ 3804691 h 4299085"/>
              <a:gd name="connsiteX29" fmla="*/ 3520080 w 3898347"/>
              <a:gd name="connsiteY29" fmla="*/ 3805210 h 4299085"/>
              <a:gd name="connsiteX30" fmla="*/ 3508491 w 3898347"/>
              <a:gd name="connsiteY30" fmla="*/ 3797398 h 4299085"/>
              <a:gd name="connsiteX31" fmla="*/ 3503787 w 3898347"/>
              <a:gd name="connsiteY31" fmla="*/ 3797787 h 4299085"/>
              <a:gd name="connsiteX32" fmla="*/ 3492165 w 3898347"/>
              <a:gd name="connsiteY32" fmla="*/ 3799887 h 4299085"/>
              <a:gd name="connsiteX33" fmla="*/ 3472233 w 3898347"/>
              <a:gd name="connsiteY33" fmla="*/ 3805682 h 4299085"/>
              <a:gd name="connsiteX34" fmla="*/ 3465921 w 3898347"/>
              <a:gd name="connsiteY34" fmla="*/ 3805814 h 4299085"/>
              <a:gd name="connsiteX35" fmla="*/ 3455541 w 3898347"/>
              <a:gd name="connsiteY35" fmla="*/ 3815505 h 4299085"/>
              <a:gd name="connsiteX36" fmla="*/ 3429027 w 3898347"/>
              <a:gd name="connsiteY36" fmla="*/ 3816906 h 4299085"/>
              <a:gd name="connsiteX37" fmla="*/ 3369507 w 3898347"/>
              <a:gd name="connsiteY37" fmla="*/ 3825563 h 4299085"/>
              <a:gd name="connsiteX38" fmla="*/ 3324491 w 3898347"/>
              <a:gd name="connsiteY38" fmla="*/ 3832006 h 4299085"/>
              <a:gd name="connsiteX39" fmla="*/ 3244235 w 3898347"/>
              <a:gd name="connsiteY39" fmla="*/ 3834376 h 4299085"/>
              <a:gd name="connsiteX40" fmla="*/ 3226507 w 3898347"/>
              <a:gd name="connsiteY40" fmla="*/ 3820131 h 4299085"/>
              <a:gd name="connsiteX41" fmla="*/ 3191688 w 3898347"/>
              <a:gd name="connsiteY41" fmla="*/ 3837359 h 4299085"/>
              <a:gd name="connsiteX42" fmla="*/ 3185553 w 3898347"/>
              <a:gd name="connsiteY42" fmla="*/ 3859030 h 4299085"/>
              <a:gd name="connsiteX43" fmla="*/ 3137926 w 3898347"/>
              <a:gd name="connsiteY43" fmla="*/ 3867782 h 4299085"/>
              <a:gd name="connsiteX44" fmla="*/ 3090188 w 3898347"/>
              <a:gd name="connsiteY44" fmla="*/ 3855036 h 4299085"/>
              <a:gd name="connsiteX45" fmla="*/ 3031422 w 3898347"/>
              <a:gd name="connsiteY45" fmla="*/ 3858298 h 4299085"/>
              <a:gd name="connsiteX46" fmla="*/ 2996288 w 3898347"/>
              <a:gd name="connsiteY46" fmla="*/ 3860020 h 4299085"/>
              <a:gd name="connsiteX47" fmla="*/ 2901661 w 3898347"/>
              <a:gd name="connsiteY47" fmla="*/ 3882243 h 4299085"/>
              <a:gd name="connsiteX48" fmla="*/ 2782141 w 3898347"/>
              <a:gd name="connsiteY48" fmla="*/ 3932983 h 4299085"/>
              <a:gd name="connsiteX49" fmla="*/ 2749597 w 3898347"/>
              <a:gd name="connsiteY49" fmla="*/ 3956746 h 4299085"/>
              <a:gd name="connsiteX50" fmla="*/ 2730493 w 3898347"/>
              <a:gd name="connsiteY50" fmla="*/ 3955236 h 4299085"/>
              <a:gd name="connsiteX51" fmla="*/ 2707507 w 3898347"/>
              <a:gd name="connsiteY51" fmla="*/ 3947771 h 4299085"/>
              <a:gd name="connsiteX52" fmla="*/ 2701937 w 3898347"/>
              <a:gd name="connsiteY52" fmla="*/ 3950565 h 4299085"/>
              <a:gd name="connsiteX53" fmla="*/ 2679435 w 3898347"/>
              <a:gd name="connsiteY53" fmla="*/ 3949768 h 4299085"/>
              <a:gd name="connsiteX54" fmla="*/ 2667352 w 3898347"/>
              <a:gd name="connsiteY54" fmla="*/ 3942821 h 4299085"/>
              <a:gd name="connsiteX55" fmla="*/ 2657096 w 3898347"/>
              <a:gd name="connsiteY55" fmla="*/ 3953571 h 4299085"/>
              <a:gd name="connsiteX56" fmla="*/ 2655161 w 3898347"/>
              <a:gd name="connsiteY56" fmla="*/ 3962216 h 4299085"/>
              <a:gd name="connsiteX57" fmla="*/ 2638604 w 3898347"/>
              <a:gd name="connsiteY57" fmla="*/ 3955936 h 4299085"/>
              <a:gd name="connsiteX58" fmla="*/ 2626185 w 3898347"/>
              <a:gd name="connsiteY58" fmla="*/ 3962937 h 4299085"/>
              <a:gd name="connsiteX59" fmla="*/ 2614077 w 3898347"/>
              <a:gd name="connsiteY59" fmla="*/ 3955576 h 4299085"/>
              <a:gd name="connsiteX60" fmla="*/ 2609403 w 3898347"/>
              <a:gd name="connsiteY60" fmla="*/ 3956215 h 4299085"/>
              <a:gd name="connsiteX61" fmla="*/ 2597896 w 3898347"/>
              <a:gd name="connsiteY61" fmla="*/ 3958939 h 4299085"/>
              <a:gd name="connsiteX62" fmla="*/ 2578251 w 3898347"/>
              <a:gd name="connsiteY62" fmla="*/ 3965812 h 4299085"/>
              <a:gd name="connsiteX63" fmla="*/ 2571961 w 3898347"/>
              <a:gd name="connsiteY63" fmla="*/ 3966278 h 4299085"/>
              <a:gd name="connsiteX64" fmla="*/ 2559399 w 3898347"/>
              <a:gd name="connsiteY64" fmla="*/ 3979193 h 4299085"/>
              <a:gd name="connsiteX65" fmla="*/ 2533560 w 3898347"/>
              <a:gd name="connsiteY65" fmla="*/ 3988160 h 4299085"/>
              <a:gd name="connsiteX66" fmla="*/ 2515299 w 3898347"/>
              <a:gd name="connsiteY66" fmla="*/ 4016867 h 4299085"/>
              <a:gd name="connsiteX67" fmla="*/ 2513423 w 3898347"/>
              <a:gd name="connsiteY67" fmla="*/ 4018759 h 4299085"/>
              <a:gd name="connsiteX68" fmla="*/ 2482991 w 3898347"/>
              <a:gd name="connsiteY68" fmla="*/ 4012935 h 4299085"/>
              <a:gd name="connsiteX69" fmla="*/ 2446940 w 3898347"/>
              <a:gd name="connsiteY69" fmla="*/ 4021172 h 4299085"/>
              <a:gd name="connsiteX70" fmla="*/ 2404883 w 3898347"/>
              <a:gd name="connsiteY70" fmla="*/ 4024808 h 4299085"/>
              <a:gd name="connsiteX71" fmla="*/ 2373894 w 3898347"/>
              <a:gd name="connsiteY71" fmla="*/ 4023827 h 4299085"/>
              <a:gd name="connsiteX72" fmla="*/ 2297080 w 3898347"/>
              <a:gd name="connsiteY72" fmla="*/ 4040841 h 4299085"/>
              <a:gd name="connsiteX73" fmla="*/ 2170615 w 3898347"/>
              <a:gd name="connsiteY73" fmla="*/ 4077196 h 4299085"/>
              <a:gd name="connsiteX74" fmla="*/ 2143580 w 3898347"/>
              <a:gd name="connsiteY74" fmla="*/ 4083102 h 4299085"/>
              <a:gd name="connsiteX75" fmla="*/ 2119893 w 3898347"/>
              <a:gd name="connsiteY75" fmla="*/ 4080874 h 4299085"/>
              <a:gd name="connsiteX76" fmla="*/ 2114008 w 3898347"/>
              <a:gd name="connsiteY76" fmla="*/ 4073996 h 4299085"/>
              <a:gd name="connsiteX77" fmla="*/ 2099067 w 3898347"/>
              <a:gd name="connsiteY77" fmla="*/ 4076068 h 4299085"/>
              <a:gd name="connsiteX78" fmla="*/ 2095000 w 3898347"/>
              <a:gd name="connsiteY78" fmla="*/ 4075096 h 4299085"/>
              <a:gd name="connsiteX79" fmla="*/ 2071767 w 3898347"/>
              <a:gd name="connsiteY79" fmla="*/ 4071044 h 4299085"/>
              <a:gd name="connsiteX80" fmla="*/ 2024486 w 3898347"/>
              <a:gd name="connsiteY80" fmla="*/ 4100276 h 4299085"/>
              <a:gd name="connsiteX81" fmla="*/ 1964411 w 3898347"/>
              <a:gd name="connsiteY81" fmla="*/ 4105069 h 4299085"/>
              <a:gd name="connsiteX82" fmla="*/ 1739945 w 3898347"/>
              <a:gd name="connsiteY82" fmla="*/ 4171795 h 4299085"/>
              <a:gd name="connsiteX83" fmla="*/ 1610556 w 3898347"/>
              <a:gd name="connsiteY83" fmla="*/ 4167701 h 4299085"/>
              <a:gd name="connsiteX84" fmla="*/ 1553623 w 3898347"/>
              <a:gd name="connsiteY84" fmla="*/ 4236045 h 4299085"/>
              <a:gd name="connsiteX85" fmla="*/ 1548640 w 3898347"/>
              <a:gd name="connsiteY85" fmla="*/ 4238297 h 4299085"/>
              <a:gd name="connsiteX86" fmla="*/ 1530136 w 3898347"/>
              <a:gd name="connsiteY86" fmla="*/ 4227121 h 4299085"/>
              <a:gd name="connsiteX87" fmla="*/ 1508787 w 3898347"/>
              <a:gd name="connsiteY87" fmla="*/ 4234213 h 4299085"/>
              <a:gd name="connsiteX88" fmla="*/ 1488914 w 3898347"/>
              <a:gd name="connsiteY88" fmla="*/ 4241772 h 4299085"/>
              <a:gd name="connsiteX89" fmla="*/ 1488999 w 3898347"/>
              <a:gd name="connsiteY89" fmla="*/ 4251186 h 4299085"/>
              <a:gd name="connsiteX90" fmla="*/ 1475364 w 3898347"/>
              <a:gd name="connsiteY90" fmla="*/ 4248364 h 4299085"/>
              <a:gd name="connsiteX91" fmla="*/ 1457275 w 3898347"/>
              <a:gd name="connsiteY91" fmla="*/ 4252863 h 4299085"/>
              <a:gd name="connsiteX92" fmla="*/ 1448085 w 3898347"/>
              <a:gd name="connsiteY92" fmla="*/ 4248391 h 4299085"/>
              <a:gd name="connsiteX93" fmla="*/ 1315306 w 3898347"/>
              <a:gd name="connsiteY93" fmla="*/ 4237004 h 4299085"/>
              <a:gd name="connsiteX94" fmla="*/ 1272434 w 3898347"/>
              <a:gd name="connsiteY94" fmla="*/ 4244958 h 4299085"/>
              <a:gd name="connsiteX95" fmla="*/ 1231567 w 3898347"/>
              <a:gd name="connsiteY95" fmla="*/ 4219356 h 4299085"/>
              <a:gd name="connsiteX96" fmla="*/ 1216643 w 3898347"/>
              <a:gd name="connsiteY96" fmla="*/ 4229828 h 4299085"/>
              <a:gd name="connsiteX97" fmla="*/ 1214101 w 3898347"/>
              <a:gd name="connsiteY97" fmla="*/ 4231991 h 4299085"/>
              <a:gd name="connsiteX98" fmla="*/ 1203193 w 3898347"/>
              <a:gd name="connsiteY98" fmla="*/ 4232867 h 4299085"/>
              <a:gd name="connsiteX99" fmla="*/ 1201049 w 3898347"/>
              <a:gd name="connsiteY99" fmla="*/ 4242842 h 4299085"/>
              <a:gd name="connsiteX100" fmla="*/ 1185298 w 3898347"/>
              <a:gd name="connsiteY100" fmla="*/ 4251133 h 4299085"/>
              <a:gd name="connsiteX101" fmla="*/ 1164955 w 3898347"/>
              <a:gd name="connsiteY101" fmla="*/ 4250027 h 4299085"/>
              <a:gd name="connsiteX102" fmla="*/ 1067357 w 3898347"/>
              <a:gd name="connsiteY102" fmla="*/ 4233908 h 4299085"/>
              <a:gd name="connsiteX103" fmla="*/ 1009492 w 3898347"/>
              <a:gd name="connsiteY103" fmla="*/ 4230455 h 4299085"/>
              <a:gd name="connsiteX104" fmla="*/ 988345 w 3898347"/>
              <a:gd name="connsiteY104" fmla="*/ 4238880 h 4299085"/>
              <a:gd name="connsiteX105" fmla="*/ 958251 w 3898347"/>
              <a:gd name="connsiteY105" fmla="*/ 4244100 h 4299085"/>
              <a:gd name="connsiteX106" fmla="*/ 905785 w 3898347"/>
              <a:gd name="connsiteY106" fmla="*/ 4260845 h 4299085"/>
              <a:gd name="connsiteX107" fmla="*/ 834176 w 3898347"/>
              <a:gd name="connsiteY107" fmla="*/ 4270241 h 4299085"/>
              <a:gd name="connsiteX108" fmla="*/ 778474 w 3898347"/>
              <a:gd name="connsiteY108" fmla="*/ 4235526 h 4299085"/>
              <a:gd name="connsiteX109" fmla="*/ 774418 w 3898347"/>
              <a:gd name="connsiteY109" fmla="*/ 4242583 h 4299085"/>
              <a:gd name="connsiteX110" fmla="*/ 737705 w 3898347"/>
              <a:gd name="connsiteY110" fmla="*/ 4238891 h 4299085"/>
              <a:gd name="connsiteX111" fmla="*/ 605027 w 3898347"/>
              <a:gd name="connsiteY111" fmla="*/ 4175863 h 4299085"/>
              <a:gd name="connsiteX112" fmla="*/ 533391 w 3898347"/>
              <a:gd name="connsiteY112" fmla="*/ 4170035 h 4299085"/>
              <a:gd name="connsiteX113" fmla="*/ 508621 w 3898347"/>
              <a:gd name="connsiteY113" fmla="*/ 4176044 h 4299085"/>
              <a:gd name="connsiteX114" fmla="*/ 467082 w 3898347"/>
              <a:gd name="connsiteY114" fmla="*/ 4185616 h 4299085"/>
              <a:gd name="connsiteX115" fmla="*/ 437646 w 3898347"/>
              <a:gd name="connsiteY115" fmla="*/ 4212658 h 4299085"/>
              <a:gd name="connsiteX116" fmla="*/ 402271 w 3898347"/>
              <a:gd name="connsiteY116" fmla="*/ 4212774 h 4299085"/>
              <a:gd name="connsiteX117" fmla="*/ 391968 w 3898347"/>
              <a:gd name="connsiteY117" fmla="*/ 4187073 h 4299085"/>
              <a:gd name="connsiteX118" fmla="*/ 354806 w 3898347"/>
              <a:gd name="connsiteY118" fmla="*/ 4195545 h 4299085"/>
              <a:gd name="connsiteX119" fmla="*/ 298662 w 3898347"/>
              <a:gd name="connsiteY119" fmla="*/ 4211227 h 4299085"/>
              <a:gd name="connsiteX120" fmla="*/ 265740 w 3898347"/>
              <a:gd name="connsiteY120" fmla="*/ 4213623 h 4299085"/>
              <a:gd name="connsiteX121" fmla="*/ 176403 w 3898347"/>
              <a:gd name="connsiteY121" fmla="*/ 4227393 h 4299085"/>
              <a:gd name="connsiteX122" fmla="*/ 37148 w 3898347"/>
              <a:gd name="connsiteY122" fmla="*/ 4289154 h 4299085"/>
              <a:gd name="connsiteX123" fmla="*/ 5850 w 3898347"/>
              <a:gd name="connsiteY123" fmla="*/ 4296945 h 4299085"/>
              <a:gd name="connsiteX124" fmla="*/ 0 w 3898347"/>
              <a:gd name="connsiteY124" fmla="*/ 4299085 h 4299085"/>
              <a:gd name="connsiteX125" fmla="*/ 0 w 3898347"/>
              <a:gd name="connsiteY125" fmla="*/ 15850 h 4299085"/>
              <a:gd name="connsiteX126" fmla="*/ 3898347 w 3898347"/>
              <a:gd name="connsiteY126" fmla="*/ 0 h 4299085"/>
              <a:gd name="connsiteX0" fmla="*/ 3898347 w 3898347"/>
              <a:gd name="connsiteY0" fmla="*/ 0 h 4296945"/>
              <a:gd name="connsiteX1" fmla="*/ 3898347 w 3898347"/>
              <a:gd name="connsiteY1" fmla="*/ 3834445 h 4296945"/>
              <a:gd name="connsiteX2" fmla="*/ 3892314 w 3898347"/>
              <a:gd name="connsiteY2" fmla="*/ 3832951 h 4296945"/>
              <a:gd name="connsiteX3" fmla="*/ 3851953 w 3898347"/>
              <a:gd name="connsiteY3" fmla="*/ 3802983 h 4296945"/>
              <a:gd name="connsiteX4" fmla="*/ 3836418 w 3898347"/>
              <a:gd name="connsiteY4" fmla="*/ 3811513 h 4296945"/>
              <a:gd name="connsiteX5" fmla="*/ 3833758 w 3898347"/>
              <a:gd name="connsiteY5" fmla="*/ 3813341 h 4296945"/>
              <a:gd name="connsiteX6" fmla="*/ 3822673 w 3898347"/>
              <a:gd name="connsiteY6" fmla="*/ 3812913 h 4296945"/>
              <a:gd name="connsiteX7" fmla="*/ 3820104 w 3898347"/>
              <a:gd name="connsiteY7" fmla="*/ 3822466 h 4296945"/>
              <a:gd name="connsiteX8" fmla="*/ 3803816 w 3898347"/>
              <a:gd name="connsiteY8" fmla="*/ 3828757 h 4296945"/>
              <a:gd name="connsiteX9" fmla="*/ 3783259 w 3898347"/>
              <a:gd name="connsiteY9" fmla="*/ 3825276 h 4296945"/>
              <a:gd name="connsiteX10" fmla="*/ 3729936 w 3898347"/>
              <a:gd name="connsiteY10" fmla="*/ 3815386 h 4296945"/>
              <a:gd name="connsiteX11" fmla="*/ 3726018 w 3898347"/>
              <a:gd name="connsiteY11" fmla="*/ 3815100 h 4296945"/>
              <a:gd name="connsiteX12" fmla="*/ 3725413 w 3898347"/>
              <a:gd name="connsiteY12" fmla="*/ 3814615 h 4296945"/>
              <a:gd name="connsiteX13" fmla="*/ 3713801 w 3898347"/>
              <a:gd name="connsiteY13" fmla="*/ 3811018 h 4296945"/>
              <a:gd name="connsiteX14" fmla="*/ 3709087 w 3898347"/>
              <a:gd name="connsiteY14" fmla="*/ 3813195 h 4296945"/>
              <a:gd name="connsiteX15" fmla="*/ 3698038 w 3898347"/>
              <a:gd name="connsiteY15" fmla="*/ 3806182 h 4296945"/>
              <a:gd name="connsiteX16" fmla="*/ 3662227 w 3898347"/>
              <a:gd name="connsiteY16" fmla="*/ 3807761 h 4296945"/>
              <a:gd name="connsiteX17" fmla="*/ 3659872 w 3898347"/>
              <a:gd name="connsiteY17" fmla="*/ 3805524 h 4296945"/>
              <a:gd name="connsiteX18" fmla="*/ 3643454 w 3898347"/>
              <a:gd name="connsiteY18" fmla="*/ 3794831 h 4296945"/>
              <a:gd name="connsiteX19" fmla="*/ 3624789 w 3898347"/>
              <a:gd name="connsiteY19" fmla="*/ 3803185 h 4296945"/>
              <a:gd name="connsiteX20" fmla="*/ 3602327 w 3898347"/>
              <a:gd name="connsiteY20" fmla="*/ 3794616 h 4296945"/>
              <a:gd name="connsiteX21" fmla="*/ 3596645 w 3898347"/>
              <a:gd name="connsiteY21" fmla="*/ 3797108 h 4296945"/>
              <a:gd name="connsiteX22" fmla="*/ 3574144 w 3898347"/>
              <a:gd name="connsiteY22" fmla="*/ 3795108 h 4296945"/>
              <a:gd name="connsiteX23" fmla="*/ 3562310 w 3898347"/>
              <a:gd name="connsiteY23" fmla="*/ 3787534 h 4296945"/>
              <a:gd name="connsiteX24" fmla="*/ 3551635 w 3898347"/>
              <a:gd name="connsiteY24" fmla="*/ 3797705 h 4296945"/>
              <a:gd name="connsiteX25" fmla="*/ 3550175 w 3898347"/>
              <a:gd name="connsiteY25" fmla="*/ 3803199 h 4296945"/>
              <a:gd name="connsiteX26" fmla="*/ 3542668 w 3898347"/>
              <a:gd name="connsiteY26" fmla="*/ 3803283 h 4296945"/>
              <a:gd name="connsiteX27" fmla="*/ 3533033 w 3898347"/>
              <a:gd name="connsiteY27" fmla="*/ 3799071 h 4296945"/>
              <a:gd name="connsiteX28" fmla="*/ 3521726 w 3898347"/>
              <a:gd name="connsiteY28" fmla="*/ 3804691 h 4296945"/>
              <a:gd name="connsiteX29" fmla="*/ 3520080 w 3898347"/>
              <a:gd name="connsiteY29" fmla="*/ 3805210 h 4296945"/>
              <a:gd name="connsiteX30" fmla="*/ 3508491 w 3898347"/>
              <a:gd name="connsiteY30" fmla="*/ 3797398 h 4296945"/>
              <a:gd name="connsiteX31" fmla="*/ 3503787 w 3898347"/>
              <a:gd name="connsiteY31" fmla="*/ 3797787 h 4296945"/>
              <a:gd name="connsiteX32" fmla="*/ 3492165 w 3898347"/>
              <a:gd name="connsiteY32" fmla="*/ 3799887 h 4296945"/>
              <a:gd name="connsiteX33" fmla="*/ 3472233 w 3898347"/>
              <a:gd name="connsiteY33" fmla="*/ 3805682 h 4296945"/>
              <a:gd name="connsiteX34" fmla="*/ 3465921 w 3898347"/>
              <a:gd name="connsiteY34" fmla="*/ 3805814 h 4296945"/>
              <a:gd name="connsiteX35" fmla="*/ 3455541 w 3898347"/>
              <a:gd name="connsiteY35" fmla="*/ 3815505 h 4296945"/>
              <a:gd name="connsiteX36" fmla="*/ 3429027 w 3898347"/>
              <a:gd name="connsiteY36" fmla="*/ 3816906 h 4296945"/>
              <a:gd name="connsiteX37" fmla="*/ 3369507 w 3898347"/>
              <a:gd name="connsiteY37" fmla="*/ 3825563 h 4296945"/>
              <a:gd name="connsiteX38" fmla="*/ 3324491 w 3898347"/>
              <a:gd name="connsiteY38" fmla="*/ 3832006 h 4296945"/>
              <a:gd name="connsiteX39" fmla="*/ 3244235 w 3898347"/>
              <a:gd name="connsiteY39" fmla="*/ 3834376 h 4296945"/>
              <a:gd name="connsiteX40" fmla="*/ 3226507 w 3898347"/>
              <a:gd name="connsiteY40" fmla="*/ 3820131 h 4296945"/>
              <a:gd name="connsiteX41" fmla="*/ 3191688 w 3898347"/>
              <a:gd name="connsiteY41" fmla="*/ 3837359 h 4296945"/>
              <a:gd name="connsiteX42" fmla="*/ 3185553 w 3898347"/>
              <a:gd name="connsiteY42" fmla="*/ 3859030 h 4296945"/>
              <a:gd name="connsiteX43" fmla="*/ 3137926 w 3898347"/>
              <a:gd name="connsiteY43" fmla="*/ 3867782 h 4296945"/>
              <a:gd name="connsiteX44" fmla="*/ 3090188 w 3898347"/>
              <a:gd name="connsiteY44" fmla="*/ 3855036 h 4296945"/>
              <a:gd name="connsiteX45" fmla="*/ 3031422 w 3898347"/>
              <a:gd name="connsiteY45" fmla="*/ 3858298 h 4296945"/>
              <a:gd name="connsiteX46" fmla="*/ 2996288 w 3898347"/>
              <a:gd name="connsiteY46" fmla="*/ 3860020 h 4296945"/>
              <a:gd name="connsiteX47" fmla="*/ 2901661 w 3898347"/>
              <a:gd name="connsiteY47" fmla="*/ 3882243 h 4296945"/>
              <a:gd name="connsiteX48" fmla="*/ 2782141 w 3898347"/>
              <a:gd name="connsiteY48" fmla="*/ 3932983 h 4296945"/>
              <a:gd name="connsiteX49" fmla="*/ 2749597 w 3898347"/>
              <a:gd name="connsiteY49" fmla="*/ 3956746 h 4296945"/>
              <a:gd name="connsiteX50" fmla="*/ 2730493 w 3898347"/>
              <a:gd name="connsiteY50" fmla="*/ 3955236 h 4296945"/>
              <a:gd name="connsiteX51" fmla="*/ 2707507 w 3898347"/>
              <a:gd name="connsiteY51" fmla="*/ 3947771 h 4296945"/>
              <a:gd name="connsiteX52" fmla="*/ 2701937 w 3898347"/>
              <a:gd name="connsiteY52" fmla="*/ 3950565 h 4296945"/>
              <a:gd name="connsiteX53" fmla="*/ 2679435 w 3898347"/>
              <a:gd name="connsiteY53" fmla="*/ 3949768 h 4296945"/>
              <a:gd name="connsiteX54" fmla="*/ 2667352 w 3898347"/>
              <a:gd name="connsiteY54" fmla="*/ 3942821 h 4296945"/>
              <a:gd name="connsiteX55" fmla="*/ 2657096 w 3898347"/>
              <a:gd name="connsiteY55" fmla="*/ 3953571 h 4296945"/>
              <a:gd name="connsiteX56" fmla="*/ 2655161 w 3898347"/>
              <a:gd name="connsiteY56" fmla="*/ 3962216 h 4296945"/>
              <a:gd name="connsiteX57" fmla="*/ 2638604 w 3898347"/>
              <a:gd name="connsiteY57" fmla="*/ 3955936 h 4296945"/>
              <a:gd name="connsiteX58" fmla="*/ 2626185 w 3898347"/>
              <a:gd name="connsiteY58" fmla="*/ 3962937 h 4296945"/>
              <a:gd name="connsiteX59" fmla="*/ 2614077 w 3898347"/>
              <a:gd name="connsiteY59" fmla="*/ 3955576 h 4296945"/>
              <a:gd name="connsiteX60" fmla="*/ 2609403 w 3898347"/>
              <a:gd name="connsiteY60" fmla="*/ 3956215 h 4296945"/>
              <a:gd name="connsiteX61" fmla="*/ 2597896 w 3898347"/>
              <a:gd name="connsiteY61" fmla="*/ 3958939 h 4296945"/>
              <a:gd name="connsiteX62" fmla="*/ 2578251 w 3898347"/>
              <a:gd name="connsiteY62" fmla="*/ 3965812 h 4296945"/>
              <a:gd name="connsiteX63" fmla="*/ 2571961 w 3898347"/>
              <a:gd name="connsiteY63" fmla="*/ 3966278 h 4296945"/>
              <a:gd name="connsiteX64" fmla="*/ 2559399 w 3898347"/>
              <a:gd name="connsiteY64" fmla="*/ 3979193 h 4296945"/>
              <a:gd name="connsiteX65" fmla="*/ 2533560 w 3898347"/>
              <a:gd name="connsiteY65" fmla="*/ 3988160 h 4296945"/>
              <a:gd name="connsiteX66" fmla="*/ 2515299 w 3898347"/>
              <a:gd name="connsiteY66" fmla="*/ 4016867 h 4296945"/>
              <a:gd name="connsiteX67" fmla="*/ 2513423 w 3898347"/>
              <a:gd name="connsiteY67" fmla="*/ 4018759 h 4296945"/>
              <a:gd name="connsiteX68" fmla="*/ 2482991 w 3898347"/>
              <a:gd name="connsiteY68" fmla="*/ 4012935 h 4296945"/>
              <a:gd name="connsiteX69" fmla="*/ 2446940 w 3898347"/>
              <a:gd name="connsiteY69" fmla="*/ 4021172 h 4296945"/>
              <a:gd name="connsiteX70" fmla="*/ 2404883 w 3898347"/>
              <a:gd name="connsiteY70" fmla="*/ 4024808 h 4296945"/>
              <a:gd name="connsiteX71" fmla="*/ 2373894 w 3898347"/>
              <a:gd name="connsiteY71" fmla="*/ 4023827 h 4296945"/>
              <a:gd name="connsiteX72" fmla="*/ 2297080 w 3898347"/>
              <a:gd name="connsiteY72" fmla="*/ 4040841 h 4296945"/>
              <a:gd name="connsiteX73" fmla="*/ 2170615 w 3898347"/>
              <a:gd name="connsiteY73" fmla="*/ 4077196 h 4296945"/>
              <a:gd name="connsiteX74" fmla="*/ 2143580 w 3898347"/>
              <a:gd name="connsiteY74" fmla="*/ 4083102 h 4296945"/>
              <a:gd name="connsiteX75" fmla="*/ 2119893 w 3898347"/>
              <a:gd name="connsiteY75" fmla="*/ 4080874 h 4296945"/>
              <a:gd name="connsiteX76" fmla="*/ 2114008 w 3898347"/>
              <a:gd name="connsiteY76" fmla="*/ 4073996 h 4296945"/>
              <a:gd name="connsiteX77" fmla="*/ 2099067 w 3898347"/>
              <a:gd name="connsiteY77" fmla="*/ 4076068 h 4296945"/>
              <a:gd name="connsiteX78" fmla="*/ 2095000 w 3898347"/>
              <a:gd name="connsiteY78" fmla="*/ 4075096 h 4296945"/>
              <a:gd name="connsiteX79" fmla="*/ 2071767 w 3898347"/>
              <a:gd name="connsiteY79" fmla="*/ 4071044 h 4296945"/>
              <a:gd name="connsiteX80" fmla="*/ 2024486 w 3898347"/>
              <a:gd name="connsiteY80" fmla="*/ 4100276 h 4296945"/>
              <a:gd name="connsiteX81" fmla="*/ 1964411 w 3898347"/>
              <a:gd name="connsiteY81" fmla="*/ 4105069 h 4296945"/>
              <a:gd name="connsiteX82" fmla="*/ 1739945 w 3898347"/>
              <a:gd name="connsiteY82" fmla="*/ 4171795 h 4296945"/>
              <a:gd name="connsiteX83" fmla="*/ 1610556 w 3898347"/>
              <a:gd name="connsiteY83" fmla="*/ 4167701 h 4296945"/>
              <a:gd name="connsiteX84" fmla="*/ 1553623 w 3898347"/>
              <a:gd name="connsiteY84" fmla="*/ 4236045 h 4296945"/>
              <a:gd name="connsiteX85" fmla="*/ 1548640 w 3898347"/>
              <a:gd name="connsiteY85" fmla="*/ 4238297 h 4296945"/>
              <a:gd name="connsiteX86" fmla="*/ 1530136 w 3898347"/>
              <a:gd name="connsiteY86" fmla="*/ 4227121 h 4296945"/>
              <a:gd name="connsiteX87" fmla="*/ 1508787 w 3898347"/>
              <a:gd name="connsiteY87" fmla="*/ 4234213 h 4296945"/>
              <a:gd name="connsiteX88" fmla="*/ 1488914 w 3898347"/>
              <a:gd name="connsiteY88" fmla="*/ 4241772 h 4296945"/>
              <a:gd name="connsiteX89" fmla="*/ 1488999 w 3898347"/>
              <a:gd name="connsiteY89" fmla="*/ 4251186 h 4296945"/>
              <a:gd name="connsiteX90" fmla="*/ 1475364 w 3898347"/>
              <a:gd name="connsiteY90" fmla="*/ 4248364 h 4296945"/>
              <a:gd name="connsiteX91" fmla="*/ 1457275 w 3898347"/>
              <a:gd name="connsiteY91" fmla="*/ 4252863 h 4296945"/>
              <a:gd name="connsiteX92" fmla="*/ 1448085 w 3898347"/>
              <a:gd name="connsiteY92" fmla="*/ 4248391 h 4296945"/>
              <a:gd name="connsiteX93" fmla="*/ 1315306 w 3898347"/>
              <a:gd name="connsiteY93" fmla="*/ 4237004 h 4296945"/>
              <a:gd name="connsiteX94" fmla="*/ 1272434 w 3898347"/>
              <a:gd name="connsiteY94" fmla="*/ 4244958 h 4296945"/>
              <a:gd name="connsiteX95" fmla="*/ 1231567 w 3898347"/>
              <a:gd name="connsiteY95" fmla="*/ 4219356 h 4296945"/>
              <a:gd name="connsiteX96" fmla="*/ 1216643 w 3898347"/>
              <a:gd name="connsiteY96" fmla="*/ 4229828 h 4296945"/>
              <a:gd name="connsiteX97" fmla="*/ 1214101 w 3898347"/>
              <a:gd name="connsiteY97" fmla="*/ 4231991 h 4296945"/>
              <a:gd name="connsiteX98" fmla="*/ 1203193 w 3898347"/>
              <a:gd name="connsiteY98" fmla="*/ 4232867 h 4296945"/>
              <a:gd name="connsiteX99" fmla="*/ 1201049 w 3898347"/>
              <a:gd name="connsiteY99" fmla="*/ 4242842 h 4296945"/>
              <a:gd name="connsiteX100" fmla="*/ 1185298 w 3898347"/>
              <a:gd name="connsiteY100" fmla="*/ 4251133 h 4296945"/>
              <a:gd name="connsiteX101" fmla="*/ 1164955 w 3898347"/>
              <a:gd name="connsiteY101" fmla="*/ 4250027 h 4296945"/>
              <a:gd name="connsiteX102" fmla="*/ 1067357 w 3898347"/>
              <a:gd name="connsiteY102" fmla="*/ 4233908 h 4296945"/>
              <a:gd name="connsiteX103" fmla="*/ 1009492 w 3898347"/>
              <a:gd name="connsiteY103" fmla="*/ 4230455 h 4296945"/>
              <a:gd name="connsiteX104" fmla="*/ 988345 w 3898347"/>
              <a:gd name="connsiteY104" fmla="*/ 4238880 h 4296945"/>
              <a:gd name="connsiteX105" fmla="*/ 958251 w 3898347"/>
              <a:gd name="connsiteY105" fmla="*/ 4244100 h 4296945"/>
              <a:gd name="connsiteX106" fmla="*/ 905785 w 3898347"/>
              <a:gd name="connsiteY106" fmla="*/ 4260845 h 4296945"/>
              <a:gd name="connsiteX107" fmla="*/ 834176 w 3898347"/>
              <a:gd name="connsiteY107" fmla="*/ 4270241 h 4296945"/>
              <a:gd name="connsiteX108" fmla="*/ 778474 w 3898347"/>
              <a:gd name="connsiteY108" fmla="*/ 4235526 h 4296945"/>
              <a:gd name="connsiteX109" fmla="*/ 774418 w 3898347"/>
              <a:gd name="connsiteY109" fmla="*/ 4242583 h 4296945"/>
              <a:gd name="connsiteX110" fmla="*/ 737705 w 3898347"/>
              <a:gd name="connsiteY110" fmla="*/ 4238891 h 4296945"/>
              <a:gd name="connsiteX111" fmla="*/ 605027 w 3898347"/>
              <a:gd name="connsiteY111" fmla="*/ 4175863 h 4296945"/>
              <a:gd name="connsiteX112" fmla="*/ 533391 w 3898347"/>
              <a:gd name="connsiteY112" fmla="*/ 4170035 h 4296945"/>
              <a:gd name="connsiteX113" fmla="*/ 508621 w 3898347"/>
              <a:gd name="connsiteY113" fmla="*/ 4176044 h 4296945"/>
              <a:gd name="connsiteX114" fmla="*/ 467082 w 3898347"/>
              <a:gd name="connsiteY114" fmla="*/ 4185616 h 4296945"/>
              <a:gd name="connsiteX115" fmla="*/ 437646 w 3898347"/>
              <a:gd name="connsiteY115" fmla="*/ 4212658 h 4296945"/>
              <a:gd name="connsiteX116" fmla="*/ 402271 w 3898347"/>
              <a:gd name="connsiteY116" fmla="*/ 4212774 h 4296945"/>
              <a:gd name="connsiteX117" fmla="*/ 391968 w 3898347"/>
              <a:gd name="connsiteY117" fmla="*/ 4187073 h 4296945"/>
              <a:gd name="connsiteX118" fmla="*/ 354806 w 3898347"/>
              <a:gd name="connsiteY118" fmla="*/ 4195545 h 4296945"/>
              <a:gd name="connsiteX119" fmla="*/ 298662 w 3898347"/>
              <a:gd name="connsiteY119" fmla="*/ 4211227 h 4296945"/>
              <a:gd name="connsiteX120" fmla="*/ 265740 w 3898347"/>
              <a:gd name="connsiteY120" fmla="*/ 4213623 h 4296945"/>
              <a:gd name="connsiteX121" fmla="*/ 176403 w 3898347"/>
              <a:gd name="connsiteY121" fmla="*/ 4227393 h 4296945"/>
              <a:gd name="connsiteX122" fmla="*/ 37148 w 3898347"/>
              <a:gd name="connsiteY122" fmla="*/ 4289154 h 4296945"/>
              <a:gd name="connsiteX123" fmla="*/ 5850 w 3898347"/>
              <a:gd name="connsiteY123" fmla="*/ 4296945 h 4296945"/>
              <a:gd name="connsiteX124" fmla="*/ 0 w 3898347"/>
              <a:gd name="connsiteY124" fmla="*/ 4221939 h 4296945"/>
              <a:gd name="connsiteX125" fmla="*/ 0 w 3898347"/>
              <a:gd name="connsiteY125" fmla="*/ 15850 h 4296945"/>
              <a:gd name="connsiteX126" fmla="*/ 3898347 w 3898347"/>
              <a:gd name="connsiteY126" fmla="*/ 0 h 4296945"/>
              <a:gd name="connsiteX0" fmla="*/ 3898347 w 3898347"/>
              <a:gd name="connsiteY0" fmla="*/ 0 h 4296945"/>
              <a:gd name="connsiteX1" fmla="*/ 3898347 w 3898347"/>
              <a:gd name="connsiteY1" fmla="*/ 3834445 h 4296945"/>
              <a:gd name="connsiteX2" fmla="*/ 3892314 w 3898347"/>
              <a:gd name="connsiteY2" fmla="*/ 3832951 h 4296945"/>
              <a:gd name="connsiteX3" fmla="*/ 3851953 w 3898347"/>
              <a:gd name="connsiteY3" fmla="*/ 3802983 h 4296945"/>
              <a:gd name="connsiteX4" fmla="*/ 3836418 w 3898347"/>
              <a:gd name="connsiteY4" fmla="*/ 3811513 h 4296945"/>
              <a:gd name="connsiteX5" fmla="*/ 3833758 w 3898347"/>
              <a:gd name="connsiteY5" fmla="*/ 3813341 h 4296945"/>
              <a:gd name="connsiteX6" fmla="*/ 3822673 w 3898347"/>
              <a:gd name="connsiteY6" fmla="*/ 3812913 h 4296945"/>
              <a:gd name="connsiteX7" fmla="*/ 3820104 w 3898347"/>
              <a:gd name="connsiteY7" fmla="*/ 3822466 h 4296945"/>
              <a:gd name="connsiteX8" fmla="*/ 3803816 w 3898347"/>
              <a:gd name="connsiteY8" fmla="*/ 3828757 h 4296945"/>
              <a:gd name="connsiteX9" fmla="*/ 3783259 w 3898347"/>
              <a:gd name="connsiteY9" fmla="*/ 3825276 h 4296945"/>
              <a:gd name="connsiteX10" fmla="*/ 3729936 w 3898347"/>
              <a:gd name="connsiteY10" fmla="*/ 3815386 h 4296945"/>
              <a:gd name="connsiteX11" fmla="*/ 3726018 w 3898347"/>
              <a:gd name="connsiteY11" fmla="*/ 3815100 h 4296945"/>
              <a:gd name="connsiteX12" fmla="*/ 3725413 w 3898347"/>
              <a:gd name="connsiteY12" fmla="*/ 3814615 h 4296945"/>
              <a:gd name="connsiteX13" fmla="*/ 3713801 w 3898347"/>
              <a:gd name="connsiteY13" fmla="*/ 3811018 h 4296945"/>
              <a:gd name="connsiteX14" fmla="*/ 3709087 w 3898347"/>
              <a:gd name="connsiteY14" fmla="*/ 3813195 h 4296945"/>
              <a:gd name="connsiteX15" fmla="*/ 3698038 w 3898347"/>
              <a:gd name="connsiteY15" fmla="*/ 3806182 h 4296945"/>
              <a:gd name="connsiteX16" fmla="*/ 3662227 w 3898347"/>
              <a:gd name="connsiteY16" fmla="*/ 3807761 h 4296945"/>
              <a:gd name="connsiteX17" fmla="*/ 3659872 w 3898347"/>
              <a:gd name="connsiteY17" fmla="*/ 3805524 h 4296945"/>
              <a:gd name="connsiteX18" fmla="*/ 3643454 w 3898347"/>
              <a:gd name="connsiteY18" fmla="*/ 3794831 h 4296945"/>
              <a:gd name="connsiteX19" fmla="*/ 3624789 w 3898347"/>
              <a:gd name="connsiteY19" fmla="*/ 3803185 h 4296945"/>
              <a:gd name="connsiteX20" fmla="*/ 3602327 w 3898347"/>
              <a:gd name="connsiteY20" fmla="*/ 3794616 h 4296945"/>
              <a:gd name="connsiteX21" fmla="*/ 3596645 w 3898347"/>
              <a:gd name="connsiteY21" fmla="*/ 3797108 h 4296945"/>
              <a:gd name="connsiteX22" fmla="*/ 3574144 w 3898347"/>
              <a:gd name="connsiteY22" fmla="*/ 3795108 h 4296945"/>
              <a:gd name="connsiteX23" fmla="*/ 3562310 w 3898347"/>
              <a:gd name="connsiteY23" fmla="*/ 3787534 h 4296945"/>
              <a:gd name="connsiteX24" fmla="*/ 3551635 w 3898347"/>
              <a:gd name="connsiteY24" fmla="*/ 3797705 h 4296945"/>
              <a:gd name="connsiteX25" fmla="*/ 3550175 w 3898347"/>
              <a:gd name="connsiteY25" fmla="*/ 3803199 h 4296945"/>
              <a:gd name="connsiteX26" fmla="*/ 3542668 w 3898347"/>
              <a:gd name="connsiteY26" fmla="*/ 3803283 h 4296945"/>
              <a:gd name="connsiteX27" fmla="*/ 3533033 w 3898347"/>
              <a:gd name="connsiteY27" fmla="*/ 3799071 h 4296945"/>
              <a:gd name="connsiteX28" fmla="*/ 3521726 w 3898347"/>
              <a:gd name="connsiteY28" fmla="*/ 3804691 h 4296945"/>
              <a:gd name="connsiteX29" fmla="*/ 3520080 w 3898347"/>
              <a:gd name="connsiteY29" fmla="*/ 3805210 h 4296945"/>
              <a:gd name="connsiteX30" fmla="*/ 3508491 w 3898347"/>
              <a:gd name="connsiteY30" fmla="*/ 3797398 h 4296945"/>
              <a:gd name="connsiteX31" fmla="*/ 3503787 w 3898347"/>
              <a:gd name="connsiteY31" fmla="*/ 3797787 h 4296945"/>
              <a:gd name="connsiteX32" fmla="*/ 3492165 w 3898347"/>
              <a:gd name="connsiteY32" fmla="*/ 3799887 h 4296945"/>
              <a:gd name="connsiteX33" fmla="*/ 3472233 w 3898347"/>
              <a:gd name="connsiteY33" fmla="*/ 3805682 h 4296945"/>
              <a:gd name="connsiteX34" fmla="*/ 3465921 w 3898347"/>
              <a:gd name="connsiteY34" fmla="*/ 3805814 h 4296945"/>
              <a:gd name="connsiteX35" fmla="*/ 3455541 w 3898347"/>
              <a:gd name="connsiteY35" fmla="*/ 3815505 h 4296945"/>
              <a:gd name="connsiteX36" fmla="*/ 3429027 w 3898347"/>
              <a:gd name="connsiteY36" fmla="*/ 3816906 h 4296945"/>
              <a:gd name="connsiteX37" fmla="*/ 3369507 w 3898347"/>
              <a:gd name="connsiteY37" fmla="*/ 3825563 h 4296945"/>
              <a:gd name="connsiteX38" fmla="*/ 3324491 w 3898347"/>
              <a:gd name="connsiteY38" fmla="*/ 3832006 h 4296945"/>
              <a:gd name="connsiteX39" fmla="*/ 3244235 w 3898347"/>
              <a:gd name="connsiteY39" fmla="*/ 3834376 h 4296945"/>
              <a:gd name="connsiteX40" fmla="*/ 3226507 w 3898347"/>
              <a:gd name="connsiteY40" fmla="*/ 3820131 h 4296945"/>
              <a:gd name="connsiteX41" fmla="*/ 3191688 w 3898347"/>
              <a:gd name="connsiteY41" fmla="*/ 3837359 h 4296945"/>
              <a:gd name="connsiteX42" fmla="*/ 3185553 w 3898347"/>
              <a:gd name="connsiteY42" fmla="*/ 3859030 h 4296945"/>
              <a:gd name="connsiteX43" fmla="*/ 3137926 w 3898347"/>
              <a:gd name="connsiteY43" fmla="*/ 3867782 h 4296945"/>
              <a:gd name="connsiteX44" fmla="*/ 3090188 w 3898347"/>
              <a:gd name="connsiteY44" fmla="*/ 3855036 h 4296945"/>
              <a:gd name="connsiteX45" fmla="*/ 3031422 w 3898347"/>
              <a:gd name="connsiteY45" fmla="*/ 3858298 h 4296945"/>
              <a:gd name="connsiteX46" fmla="*/ 2996288 w 3898347"/>
              <a:gd name="connsiteY46" fmla="*/ 3860020 h 4296945"/>
              <a:gd name="connsiteX47" fmla="*/ 2901661 w 3898347"/>
              <a:gd name="connsiteY47" fmla="*/ 3882243 h 4296945"/>
              <a:gd name="connsiteX48" fmla="*/ 2782141 w 3898347"/>
              <a:gd name="connsiteY48" fmla="*/ 3932983 h 4296945"/>
              <a:gd name="connsiteX49" fmla="*/ 2749597 w 3898347"/>
              <a:gd name="connsiteY49" fmla="*/ 3956746 h 4296945"/>
              <a:gd name="connsiteX50" fmla="*/ 2730493 w 3898347"/>
              <a:gd name="connsiteY50" fmla="*/ 3955236 h 4296945"/>
              <a:gd name="connsiteX51" fmla="*/ 2707507 w 3898347"/>
              <a:gd name="connsiteY51" fmla="*/ 3947771 h 4296945"/>
              <a:gd name="connsiteX52" fmla="*/ 2701937 w 3898347"/>
              <a:gd name="connsiteY52" fmla="*/ 3950565 h 4296945"/>
              <a:gd name="connsiteX53" fmla="*/ 2679435 w 3898347"/>
              <a:gd name="connsiteY53" fmla="*/ 3949768 h 4296945"/>
              <a:gd name="connsiteX54" fmla="*/ 2667352 w 3898347"/>
              <a:gd name="connsiteY54" fmla="*/ 3942821 h 4296945"/>
              <a:gd name="connsiteX55" fmla="*/ 2657096 w 3898347"/>
              <a:gd name="connsiteY55" fmla="*/ 3953571 h 4296945"/>
              <a:gd name="connsiteX56" fmla="*/ 2655161 w 3898347"/>
              <a:gd name="connsiteY56" fmla="*/ 3962216 h 4296945"/>
              <a:gd name="connsiteX57" fmla="*/ 2638604 w 3898347"/>
              <a:gd name="connsiteY57" fmla="*/ 3955936 h 4296945"/>
              <a:gd name="connsiteX58" fmla="*/ 2626185 w 3898347"/>
              <a:gd name="connsiteY58" fmla="*/ 3962937 h 4296945"/>
              <a:gd name="connsiteX59" fmla="*/ 2614077 w 3898347"/>
              <a:gd name="connsiteY59" fmla="*/ 3955576 h 4296945"/>
              <a:gd name="connsiteX60" fmla="*/ 2609403 w 3898347"/>
              <a:gd name="connsiteY60" fmla="*/ 3956215 h 4296945"/>
              <a:gd name="connsiteX61" fmla="*/ 2597896 w 3898347"/>
              <a:gd name="connsiteY61" fmla="*/ 3958939 h 4296945"/>
              <a:gd name="connsiteX62" fmla="*/ 2578251 w 3898347"/>
              <a:gd name="connsiteY62" fmla="*/ 3965812 h 4296945"/>
              <a:gd name="connsiteX63" fmla="*/ 2571961 w 3898347"/>
              <a:gd name="connsiteY63" fmla="*/ 3966278 h 4296945"/>
              <a:gd name="connsiteX64" fmla="*/ 2559399 w 3898347"/>
              <a:gd name="connsiteY64" fmla="*/ 3979193 h 4296945"/>
              <a:gd name="connsiteX65" fmla="*/ 2533560 w 3898347"/>
              <a:gd name="connsiteY65" fmla="*/ 3988160 h 4296945"/>
              <a:gd name="connsiteX66" fmla="*/ 2515299 w 3898347"/>
              <a:gd name="connsiteY66" fmla="*/ 4016867 h 4296945"/>
              <a:gd name="connsiteX67" fmla="*/ 2513423 w 3898347"/>
              <a:gd name="connsiteY67" fmla="*/ 4018759 h 4296945"/>
              <a:gd name="connsiteX68" fmla="*/ 2482991 w 3898347"/>
              <a:gd name="connsiteY68" fmla="*/ 4012935 h 4296945"/>
              <a:gd name="connsiteX69" fmla="*/ 2446940 w 3898347"/>
              <a:gd name="connsiteY69" fmla="*/ 4021172 h 4296945"/>
              <a:gd name="connsiteX70" fmla="*/ 2404883 w 3898347"/>
              <a:gd name="connsiteY70" fmla="*/ 4024808 h 4296945"/>
              <a:gd name="connsiteX71" fmla="*/ 2373894 w 3898347"/>
              <a:gd name="connsiteY71" fmla="*/ 4023827 h 4296945"/>
              <a:gd name="connsiteX72" fmla="*/ 2297080 w 3898347"/>
              <a:gd name="connsiteY72" fmla="*/ 4040841 h 4296945"/>
              <a:gd name="connsiteX73" fmla="*/ 2170615 w 3898347"/>
              <a:gd name="connsiteY73" fmla="*/ 4077196 h 4296945"/>
              <a:gd name="connsiteX74" fmla="*/ 2143580 w 3898347"/>
              <a:gd name="connsiteY74" fmla="*/ 4083102 h 4296945"/>
              <a:gd name="connsiteX75" fmla="*/ 2119893 w 3898347"/>
              <a:gd name="connsiteY75" fmla="*/ 4080874 h 4296945"/>
              <a:gd name="connsiteX76" fmla="*/ 2114008 w 3898347"/>
              <a:gd name="connsiteY76" fmla="*/ 4073996 h 4296945"/>
              <a:gd name="connsiteX77" fmla="*/ 2099067 w 3898347"/>
              <a:gd name="connsiteY77" fmla="*/ 4076068 h 4296945"/>
              <a:gd name="connsiteX78" fmla="*/ 2095000 w 3898347"/>
              <a:gd name="connsiteY78" fmla="*/ 4075096 h 4296945"/>
              <a:gd name="connsiteX79" fmla="*/ 2071767 w 3898347"/>
              <a:gd name="connsiteY79" fmla="*/ 4071044 h 4296945"/>
              <a:gd name="connsiteX80" fmla="*/ 2024486 w 3898347"/>
              <a:gd name="connsiteY80" fmla="*/ 4100276 h 4296945"/>
              <a:gd name="connsiteX81" fmla="*/ 1964411 w 3898347"/>
              <a:gd name="connsiteY81" fmla="*/ 4105069 h 4296945"/>
              <a:gd name="connsiteX82" fmla="*/ 1739945 w 3898347"/>
              <a:gd name="connsiteY82" fmla="*/ 4171795 h 4296945"/>
              <a:gd name="connsiteX83" fmla="*/ 1610556 w 3898347"/>
              <a:gd name="connsiteY83" fmla="*/ 4167701 h 4296945"/>
              <a:gd name="connsiteX84" fmla="*/ 1553623 w 3898347"/>
              <a:gd name="connsiteY84" fmla="*/ 4236045 h 4296945"/>
              <a:gd name="connsiteX85" fmla="*/ 1548640 w 3898347"/>
              <a:gd name="connsiteY85" fmla="*/ 4238297 h 4296945"/>
              <a:gd name="connsiteX86" fmla="*/ 1530136 w 3898347"/>
              <a:gd name="connsiteY86" fmla="*/ 4227121 h 4296945"/>
              <a:gd name="connsiteX87" fmla="*/ 1508787 w 3898347"/>
              <a:gd name="connsiteY87" fmla="*/ 4234213 h 4296945"/>
              <a:gd name="connsiteX88" fmla="*/ 1488914 w 3898347"/>
              <a:gd name="connsiteY88" fmla="*/ 4241772 h 4296945"/>
              <a:gd name="connsiteX89" fmla="*/ 1488999 w 3898347"/>
              <a:gd name="connsiteY89" fmla="*/ 4251186 h 4296945"/>
              <a:gd name="connsiteX90" fmla="*/ 1475364 w 3898347"/>
              <a:gd name="connsiteY90" fmla="*/ 4248364 h 4296945"/>
              <a:gd name="connsiteX91" fmla="*/ 1457275 w 3898347"/>
              <a:gd name="connsiteY91" fmla="*/ 4252863 h 4296945"/>
              <a:gd name="connsiteX92" fmla="*/ 1448085 w 3898347"/>
              <a:gd name="connsiteY92" fmla="*/ 4248391 h 4296945"/>
              <a:gd name="connsiteX93" fmla="*/ 1315306 w 3898347"/>
              <a:gd name="connsiteY93" fmla="*/ 4237004 h 4296945"/>
              <a:gd name="connsiteX94" fmla="*/ 1272434 w 3898347"/>
              <a:gd name="connsiteY94" fmla="*/ 4244958 h 4296945"/>
              <a:gd name="connsiteX95" fmla="*/ 1231567 w 3898347"/>
              <a:gd name="connsiteY95" fmla="*/ 4219356 h 4296945"/>
              <a:gd name="connsiteX96" fmla="*/ 1216643 w 3898347"/>
              <a:gd name="connsiteY96" fmla="*/ 4229828 h 4296945"/>
              <a:gd name="connsiteX97" fmla="*/ 1214101 w 3898347"/>
              <a:gd name="connsiteY97" fmla="*/ 4231991 h 4296945"/>
              <a:gd name="connsiteX98" fmla="*/ 1203193 w 3898347"/>
              <a:gd name="connsiteY98" fmla="*/ 4232867 h 4296945"/>
              <a:gd name="connsiteX99" fmla="*/ 1201049 w 3898347"/>
              <a:gd name="connsiteY99" fmla="*/ 4242842 h 4296945"/>
              <a:gd name="connsiteX100" fmla="*/ 1185298 w 3898347"/>
              <a:gd name="connsiteY100" fmla="*/ 4251133 h 4296945"/>
              <a:gd name="connsiteX101" fmla="*/ 1164955 w 3898347"/>
              <a:gd name="connsiteY101" fmla="*/ 4250027 h 4296945"/>
              <a:gd name="connsiteX102" fmla="*/ 1067357 w 3898347"/>
              <a:gd name="connsiteY102" fmla="*/ 4233908 h 4296945"/>
              <a:gd name="connsiteX103" fmla="*/ 1009492 w 3898347"/>
              <a:gd name="connsiteY103" fmla="*/ 4230455 h 4296945"/>
              <a:gd name="connsiteX104" fmla="*/ 988345 w 3898347"/>
              <a:gd name="connsiteY104" fmla="*/ 4238880 h 4296945"/>
              <a:gd name="connsiteX105" fmla="*/ 958251 w 3898347"/>
              <a:gd name="connsiteY105" fmla="*/ 4244100 h 4296945"/>
              <a:gd name="connsiteX106" fmla="*/ 905785 w 3898347"/>
              <a:gd name="connsiteY106" fmla="*/ 4260845 h 4296945"/>
              <a:gd name="connsiteX107" fmla="*/ 834176 w 3898347"/>
              <a:gd name="connsiteY107" fmla="*/ 4270241 h 4296945"/>
              <a:gd name="connsiteX108" fmla="*/ 778474 w 3898347"/>
              <a:gd name="connsiteY108" fmla="*/ 4235526 h 4296945"/>
              <a:gd name="connsiteX109" fmla="*/ 774418 w 3898347"/>
              <a:gd name="connsiteY109" fmla="*/ 4242583 h 4296945"/>
              <a:gd name="connsiteX110" fmla="*/ 737705 w 3898347"/>
              <a:gd name="connsiteY110" fmla="*/ 4238891 h 4296945"/>
              <a:gd name="connsiteX111" fmla="*/ 605027 w 3898347"/>
              <a:gd name="connsiteY111" fmla="*/ 4175863 h 4296945"/>
              <a:gd name="connsiteX112" fmla="*/ 533391 w 3898347"/>
              <a:gd name="connsiteY112" fmla="*/ 4170035 h 4296945"/>
              <a:gd name="connsiteX113" fmla="*/ 508621 w 3898347"/>
              <a:gd name="connsiteY113" fmla="*/ 4176044 h 4296945"/>
              <a:gd name="connsiteX114" fmla="*/ 467082 w 3898347"/>
              <a:gd name="connsiteY114" fmla="*/ 4185616 h 4296945"/>
              <a:gd name="connsiteX115" fmla="*/ 437646 w 3898347"/>
              <a:gd name="connsiteY115" fmla="*/ 4212658 h 4296945"/>
              <a:gd name="connsiteX116" fmla="*/ 402271 w 3898347"/>
              <a:gd name="connsiteY116" fmla="*/ 4212774 h 4296945"/>
              <a:gd name="connsiteX117" fmla="*/ 391968 w 3898347"/>
              <a:gd name="connsiteY117" fmla="*/ 4187073 h 4296945"/>
              <a:gd name="connsiteX118" fmla="*/ 354806 w 3898347"/>
              <a:gd name="connsiteY118" fmla="*/ 4195545 h 4296945"/>
              <a:gd name="connsiteX119" fmla="*/ 298662 w 3898347"/>
              <a:gd name="connsiteY119" fmla="*/ 4211227 h 4296945"/>
              <a:gd name="connsiteX120" fmla="*/ 265740 w 3898347"/>
              <a:gd name="connsiteY120" fmla="*/ 4213623 h 4296945"/>
              <a:gd name="connsiteX121" fmla="*/ 176403 w 3898347"/>
              <a:gd name="connsiteY121" fmla="*/ 4227393 h 4296945"/>
              <a:gd name="connsiteX122" fmla="*/ 82528 w 3898347"/>
              <a:gd name="connsiteY122" fmla="*/ 4275540 h 4296945"/>
              <a:gd name="connsiteX123" fmla="*/ 5850 w 3898347"/>
              <a:gd name="connsiteY123" fmla="*/ 4296945 h 4296945"/>
              <a:gd name="connsiteX124" fmla="*/ 0 w 3898347"/>
              <a:gd name="connsiteY124" fmla="*/ 4221939 h 4296945"/>
              <a:gd name="connsiteX125" fmla="*/ 0 w 3898347"/>
              <a:gd name="connsiteY125" fmla="*/ 15850 h 4296945"/>
              <a:gd name="connsiteX126" fmla="*/ 3898347 w 3898347"/>
              <a:gd name="connsiteY126" fmla="*/ 0 h 4296945"/>
              <a:gd name="connsiteX0" fmla="*/ 3898347 w 3898347"/>
              <a:gd name="connsiteY0" fmla="*/ 0 h 4275540"/>
              <a:gd name="connsiteX1" fmla="*/ 3898347 w 3898347"/>
              <a:gd name="connsiteY1" fmla="*/ 3834445 h 4275540"/>
              <a:gd name="connsiteX2" fmla="*/ 3892314 w 3898347"/>
              <a:gd name="connsiteY2" fmla="*/ 3832951 h 4275540"/>
              <a:gd name="connsiteX3" fmla="*/ 3851953 w 3898347"/>
              <a:gd name="connsiteY3" fmla="*/ 3802983 h 4275540"/>
              <a:gd name="connsiteX4" fmla="*/ 3836418 w 3898347"/>
              <a:gd name="connsiteY4" fmla="*/ 3811513 h 4275540"/>
              <a:gd name="connsiteX5" fmla="*/ 3833758 w 3898347"/>
              <a:gd name="connsiteY5" fmla="*/ 3813341 h 4275540"/>
              <a:gd name="connsiteX6" fmla="*/ 3822673 w 3898347"/>
              <a:gd name="connsiteY6" fmla="*/ 3812913 h 4275540"/>
              <a:gd name="connsiteX7" fmla="*/ 3820104 w 3898347"/>
              <a:gd name="connsiteY7" fmla="*/ 3822466 h 4275540"/>
              <a:gd name="connsiteX8" fmla="*/ 3803816 w 3898347"/>
              <a:gd name="connsiteY8" fmla="*/ 3828757 h 4275540"/>
              <a:gd name="connsiteX9" fmla="*/ 3783259 w 3898347"/>
              <a:gd name="connsiteY9" fmla="*/ 3825276 h 4275540"/>
              <a:gd name="connsiteX10" fmla="*/ 3729936 w 3898347"/>
              <a:gd name="connsiteY10" fmla="*/ 3815386 h 4275540"/>
              <a:gd name="connsiteX11" fmla="*/ 3726018 w 3898347"/>
              <a:gd name="connsiteY11" fmla="*/ 3815100 h 4275540"/>
              <a:gd name="connsiteX12" fmla="*/ 3725413 w 3898347"/>
              <a:gd name="connsiteY12" fmla="*/ 3814615 h 4275540"/>
              <a:gd name="connsiteX13" fmla="*/ 3713801 w 3898347"/>
              <a:gd name="connsiteY13" fmla="*/ 3811018 h 4275540"/>
              <a:gd name="connsiteX14" fmla="*/ 3709087 w 3898347"/>
              <a:gd name="connsiteY14" fmla="*/ 3813195 h 4275540"/>
              <a:gd name="connsiteX15" fmla="*/ 3698038 w 3898347"/>
              <a:gd name="connsiteY15" fmla="*/ 3806182 h 4275540"/>
              <a:gd name="connsiteX16" fmla="*/ 3662227 w 3898347"/>
              <a:gd name="connsiteY16" fmla="*/ 3807761 h 4275540"/>
              <a:gd name="connsiteX17" fmla="*/ 3659872 w 3898347"/>
              <a:gd name="connsiteY17" fmla="*/ 3805524 h 4275540"/>
              <a:gd name="connsiteX18" fmla="*/ 3643454 w 3898347"/>
              <a:gd name="connsiteY18" fmla="*/ 3794831 h 4275540"/>
              <a:gd name="connsiteX19" fmla="*/ 3624789 w 3898347"/>
              <a:gd name="connsiteY19" fmla="*/ 3803185 h 4275540"/>
              <a:gd name="connsiteX20" fmla="*/ 3602327 w 3898347"/>
              <a:gd name="connsiteY20" fmla="*/ 3794616 h 4275540"/>
              <a:gd name="connsiteX21" fmla="*/ 3596645 w 3898347"/>
              <a:gd name="connsiteY21" fmla="*/ 3797108 h 4275540"/>
              <a:gd name="connsiteX22" fmla="*/ 3574144 w 3898347"/>
              <a:gd name="connsiteY22" fmla="*/ 3795108 h 4275540"/>
              <a:gd name="connsiteX23" fmla="*/ 3562310 w 3898347"/>
              <a:gd name="connsiteY23" fmla="*/ 3787534 h 4275540"/>
              <a:gd name="connsiteX24" fmla="*/ 3551635 w 3898347"/>
              <a:gd name="connsiteY24" fmla="*/ 3797705 h 4275540"/>
              <a:gd name="connsiteX25" fmla="*/ 3550175 w 3898347"/>
              <a:gd name="connsiteY25" fmla="*/ 3803199 h 4275540"/>
              <a:gd name="connsiteX26" fmla="*/ 3542668 w 3898347"/>
              <a:gd name="connsiteY26" fmla="*/ 3803283 h 4275540"/>
              <a:gd name="connsiteX27" fmla="*/ 3533033 w 3898347"/>
              <a:gd name="connsiteY27" fmla="*/ 3799071 h 4275540"/>
              <a:gd name="connsiteX28" fmla="*/ 3521726 w 3898347"/>
              <a:gd name="connsiteY28" fmla="*/ 3804691 h 4275540"/>
              <a:gd name="connsiteX29" fmla="*/ 3520080 w 3898347"/>
              <a:gd name="connsiteY29" fmla="*/ 3805210 h 4275540"/>
              <a:gd name="connsiteX30" fmla="*/ 3508491 w 3898347"/>
              <a:gd name="connsiteY30" fmla="*/ 3797398 h 4275540"/>
              <a:gd name="connsiteX31" fmla="*/ 3503787 w 3898347"/>
              <a:gd name="connsiteY31" fmla="*/ 3797787 h 4275540"/>
              <a:gd name="connsiteX32" fmla="*/ 3492165 w 3898347"/>
              <a:gd name="connsiteY32" fmla="*/ 3799887 h 4275540"/>
              <a:gd name="connsiteX33" fmla="*/ 3472233 w 3898347"/>
              <a:gd name="connsiteY33" fmla="*/ 3805682 h 4275540"/>
              <a:gd name="connsiteX34" fmla="*/ 3465921 w 3898347"/>
              <a:gd name="connsiteY34" fmla="*/ 3805814 h 4275540"/>
              <a:gd name="connsiteX35" fmla="*/ 3455541 w 3898347"/>
              <a:gd name="connsiteY35" fmla="*/ 3815505 h 4275540"/>
              <a:gd name="connsiteX36" fmla="*/ 3429027 w 3898347"/>
              <a:gd name="connsiteY36" fmla="*/ 3816906 h 4275540"/>
              <a:gd name="connsiteX37" fmla="*/ 3369507 w 3898347"/>
              <a:gd name="connsiteY37" fmla="*/ 3825563 h 4275540"/>
              <a:gd name="connsiteX38" fmla="*/ 3324491 w 3898347"/>
              <a:gd name="connsiteY38" fmla="*/ 3832006 h 4275540"/>
              <a:gd name="connsiteX39" fmla="*/ 3244235 w 3898347"/>
              <a:gd name="connsiteY39" fmla="*/ 3834376 h 4275540"/>
              <a:gd name="connsiteX40" fmla="*/ 3226507 w 3898347"/>
              <a:gd name="connsiteY40" fmla="*/ 3820131 h 4275540"/>
              <a:gd name="connsiteX41" fmla="*/ 3191688 w 3898347"/>
              <a:gd name="connsiteY41" fmla="*/ 3837359 h 4275540"/>
              <a:gd name="connsiteX42" fmla="*/ 3185553 w 3898347"/>
              <a:gd name="connsiteY42" fmla="*/ 3859030 h 4275540"/>
              <a:gd name="connsiteX43" fmla="*/ 3137926 w 3898347"/>
              <a:gd name="connsiteY43" fmla="*/ 3867782 h 4275540"/>
              <a:gd name="connsiteX44" fmla="*/ 3090188 w 3898347"/>
              <a:gd name="connsiteY44" fmla="*/ 3855036 h 4275540"/>
              <a:gd name="connsiteX45" fmla="*/ 3031422 w 3898347"/>
              <a:gd name="connsiteY45" fmla="*/ 3858298 h 4275540"/>
              <a:gd name="connsiteX46" fmla="*/ 2996288 w 3898347"/>
              <a:gd name="connsiteY46" fmla="*/ 3860020 h 4275540"/>
              <a:gd name="connsiteX47" fmla="*/ 2901661 w 3898347"/>
              <a:gd name="connsiteY47" fmla="*/ 3882243 h 4275540"/>
              <a:gd name="connsiteX48" fmla="*/ 2782141 w 3898347"/>
              <a:gd name="connsiteY48" fmla="*/ 3932983 h 4275540"/>
              <a:gd name="connsiteX49" fmla="*/ 2749597 w 3898347"/>
              <a:gd name="connsiteY49" fmla="*/ 3956746 h 4275540"/>
              <a:gd name="connsiteX50" fmla="*/ 2730493 w 3898347"/>
              <a:gd name="connsiteY50" fmla="*/ 3955236 h 4275540"/>
              <a:gd name="connsiteX51" fmla="*/ 2707507 w 3898347"/>
              <a:gd name="connsiteY51" fmla="*/ 3947771 h 4275540"/>
              <a:gd name="connsiteX52" fmla="*/ 2701937 w 3898347"/>
              <a:gd name="connsiteY52" fmla="*/ 3950565 h 4275540"/>
              <a:gd name="connsiteX53" fmla="*/ 2679435 w 3898347"/>
              <a:gd name="connsiteY53" fmla="*/ 3949768 h 4275540"/>
              <a:gd name="connsiteX54" fmla="*/ 2667352 w 3898347"/>
              <a:gd name="connsiteY54" fmla="*/ 3942821 h 4275540"/>
              <a:gd name="connsiteX55" fmla="*/ 2657096 w 3898347"/>
              <a:gd name="connsiteY55" fmla="*/ 3953571 h 4275540"/>
              <a:gd name="connsiteX56" fmla="*/ 2655161 w 3898347"/>
              <a:gd name="connsiteY56" fmla="*/ 3962216 h 4275540"/>
              <a:gd name="connsiteX57" fmla="*/ 2638604 w 3898347"/>
              <a:gd name="connsiteY57" fmla="*/ 3955936 h 4275540"/>
              <a:gd name="connsiteX58" fmla="*/ 2626185 w 3898347"/>
              <a:gd name="connsiteY58" fmla="*/ 3962937 h 4275540"/>
              <a:gd name="connsiteX59" fmla="*/ 2614077 w 3898347"/>
              <a:gd name="connsiteY59" fmla="*/ 3955576 h 4275540"/>
              <a:gd name="connsiteX60" fmla="*/ 2609403 w 3898347"/>
              <a:gd name="connsiteY60" fmla="*/ 3956215 h 4275540"/>
              <a:gd name="connsiteX61" fmla="*/ 2597896 w 3898347"/>
              <a:gd name="connsiteY61" fmla="*/ 3958939 h 4275540"/>
              <a:gd name="connsiteX62" fmla="*/ 2578251 w 3898347"/>
              <a:gd name="connsiteY62" fmla="*/ 3965812 h 4275540"/>
              <a:gd name="connsiteX63" fmla="*/ 2571961 w 3898347"/>
              <a:gd name="connsiteY63" fmla="*/ 3966278 h 4275540"/>
              <a:gd name="connsiteX64" fmla="*/ 2559399 w 3898347"/>
              <a:gd name="connsiteY64" fmla="*/ 3979193 h 4275540"/>
              <a:gd name="connsiteX65" fmla="*/ 2533560 w 3898347"/>
              <a:gd name="connsiteY65" fmla="*/ 3988160 h 4275540"/>
              <a:gd name="connsiteX66" fmla="*/ 2515299 w 3898347"/>
              <a:gd name="connsiteY66" fmla="*/ 4016867 h 4275540"/>
              <a:gd name="connsiteX67" fmla="*/ 2513423 w 3898347"/>
              <a:gd name="connsiteY67" fmla="*/ 4018759 h 4275540"/>
              <a:gd name="connsiteX68" fmla="*/ 2482991 w 3898347"/>
              <a:gd name="connsiteY68" fmla="*/ 4012935 h 4275540"/>
              <a:gd name="connsiteX69" fmla="*/ 2446940 w 3898347"/>
              <a:gd name="connsiteY69" fmla="*/ 4021172 h 4275540"/>
              <a:gd name="connsiteX70" fmla="*/ 2404883 w 3898347"/>
              <a:gd name="connsiteY70" fmla="*/ 4024808 h 4275540"/>
              <a:gd name="connsiteX71" fmla="*/ 2373894 w 3898347"/>
              <a:gd name="connsiteY71" fmla="*/ 4023827 h 4275540"/>
              <a:gd name="connsiteX72" fmla="*/ 2297080 w 3898347"/>
              <a:gd name="connsiteY72" fmla="*/ 4040841 h 4275540"/>
              <a:gd name="connsiteX73" fmla="*/ 2170615 w 3898347"/>
              <a:gd name="connsiteY73" fmla="*/ 4077196 h 4275540"/>
              <a:gd name="connsiteX74" fmla="*/ 2143580 w 3898347"/>
              <a:gd name="connsiteY74" fmla="*/ 4083102 h 4275540"/>
              <a:gd name="connsiteX75" fmla="*/ 2119893 w 3898347"/>
              <a:gd name="connsiteY75" fmla="*/ 4080874 h 4275540"/>
              <a:gd name="connsiteX76" fmla="*/ 2114008 w 3898347"/>
              <a:gd name="connsiteY76" fmla="*/ 4073996 h 4275540"/>
              <a:gd name="connsiteX77" fmla="*/ 2099067 w 3898347"/>
              <a:gd name="connsiteY77" fmla="*/ 4076068 h 4275540"/>
              <a:gd name="connsiteX78" fmla="*/ 2095000 w 3898347"/>
              <a:gd name="connsiteY78" fmla="*/ 4075096 h 4275540"/>
              <a:gd name="connsiteX79" fmla="*/ 2071767 w 3898347"/>
              <a:gd name="connsiteY79" fmla="*/ 4071044 h 4275540"/>
              <a:gd name="connsiteX80" fmla="*/ 2024486 w 3898347"/>
              <a:gd name="connsiteY80" fmla="*/ 4100276 h 4275540"/>
              <a:gd name="connsiteX81" fmla="*/ 1964411 w 3898347"/>
              <a:gd name="connsiteY81" fmla="*/ 4105069 h 4275540"/>
              <a:gd name="connsiteX82" fmla="*/ 1739945 w 3898347"/>
              <a:gd name="connsiteY82" fmla="*/ 4171795 h 4275540"/>
              <a:gd name="connsiteX83" fmla="*/ 1610556 w 3898347"/>
              <a:gd name="connsiteY83" fmla="*/ 4167701 h 4275540"/>
              <a:gd name="connsiteX84" fmla="*/ 1553623 w 3898347"/>
              <a:gd name="connsiteY84" fmla="*/ 4236045 h 4275540"/>
              <a:gd name="connsiteX85" fmla="*/ 1548640 w 3898347"/>
              <a:gd name="connsiteY85" fmla="*/ 4238297 h 4275540"/>
              <a:gd name="connsiteX86" fmla="*/ 1530136 w 3898347"/>
              <a:gd name="connsiteY86" fmla="*/ 4227121 h 4275540"/>
              <a:gd name="connsiteX87" fmla="*/ 1508787 w 3898347"/>
              <a:gd name="connsiteY87" fmla="*/ 4234213 h 4275540"/>
              <a:gd name="connsiteX88" fmla="*/ 1488914 w 3898347"/>
              <a:gd name="connsiteY88" fmla="*/ 4241772 h 4275540"/>
              <a:gd name="connsiteX89" fmla="*/ 1488999 w 3898347"/>
              <a:gd name="connsiteY89" fmla="*/ 4251186 h 4275540"/>
              <a:gd name="connsiteX90" fmla="*/ 1475364 w 3898347"/>
              <a:gd name="connsiteY90" fmla="*/ 4248364 h 4275540"/>
              <a:gd name="connsiteX91" fmla="*/ 1457275 w 3898347"/>
              <a:gd name="connsiteY91" fmla="*/ 4252863 h 4275540"/>
              <a:gd name="connsiteX92" fmla="*/ 1448085 w 3898347"/>
              <a:gd name="connsiteY92" fmla="*/ 4248391 h 4275540"/>
              <a:gd name="connsiteX93" fmla="*/ 1315306 w 3898347"/>
              <a:gd name="connsiteY93" fmla="*/ 4237004 h 4275540"/>
              <a:gd name="connsiteX94" fmla="*/ 1272434 w 3898347"/>
              <a:gd name="connsiteY94" fmla="*/ 4244958 h 4275540"/>
              <a:gd name="connsiteX95" fmla="*/ 1231567 w 3898347"/>
              <a:gd name="connsiteY95" fmla="*/ 4219356 h 4275540"/>
              <a:gd name="connsiteX96" fmla="*/ 1216643 w 3898347"/>
              <a:gd name="connsiteY96" fmla="*/ 4229828 h 4275540"/>
              <a:gd name="connsiteX97" fmla="*/ 1214101 w 3898347"/>
              <a:gd name="connsiteY97" fmla="*/ 4231991 h 4275540"/>
              <a:gd name="connsiteX98" fmla="*/ 1203193 w 3898347"/>
              <a:gd name="connsiteY98" fmla="*/ 4232867 h 4275540"/>
              <a:gd name="connsiteX99" fmla="*/ 1201049 w 3898347"/>
              <a:gd name="connsiteY99" fmla="*/ 4242842 h 4275540"/>
              <a:gd name="connsiteX100" fmla="*/ 1185298 w 3898347"/>
              <a:gd name="connsiteY100" fmla="*/ 4251133 h 4275540"/>
              <a:gd name="connsiteX101" fmla="*/ 1164955 w 3898347"/>
              <a:gd name="connsiteY101" fmla="*/ 4250027 h 4275540"/>
              <a:gd name="connsiteX102" fmla="*/ 1067357 w 3898347"/>
              <a:gd name="connsiteY102" fmla="*/ 4233908 h 4275540"/>
              <a:gd name="connsiteX103" fmla="*/ 1009492 w 3898347"/>
              <a:gd name="connsiteY103" fmla="*/ 4230455 h 4275540"/>
              <a:gd name="connsiteX104" fmla="*/ 988345 w 3898347"/>
              <a:gd name="connsiteY104" fmla="*/ 4238880 h 4275540"/>
              <a:gd name="connsiteX105" fmla="*/ 958251 w 3898347"/>
              <a:gd name="connsiteY105" fmla="*/ 4244100 h 4275540"/>
              <a:gd name="connsiteX106" fmla="*/ 905785 w 3898347"/>
              <a:gd name="connsiteY106" fmla="*/ 4260845 h 4275540"/>
              <a:gd name="connsiteX107" fmla="*/ 834176 w 3898347"/>
              <a:gd name="connsiteY107" fmla="*/ 4270241 h 4275540"/>
              <a:gd name="connsiteX108" fmla="*/ 778474 w 3898347"/>
              <a:gd name="connsiteY108" fmla="*/ 4235526 h 4275540"/>
              <a:gd name="connsiteX109" fmla="*/ 774418 w 3898347"/>
              <a:gd name="connsiteY109" fmla="*/ 4242583 h 4275540"/>
              <a:gd name="connsiteX110" fmla="*/ 737705 w 3898347"/>
              <a:gd name="connsiteY110" fmla="*/ 4238891 h 4275540"/>
              <a:gd name="connsiteX111" fmla="*/ 605027 w 3898347"/>
              <a:gd name="connsiteY111" fmla="*/ 4175863 h 4275540"/>
              <a:gd name="connsiteX112" fmla="*/ 533391 w 3898347"/>
              <a:gd name="connsiteY112" fmla="*/ 4170035 h 4275540"/>
              <a:gd name="connsiteX113" fmla="*/ 508621 w 3898347"/>
              <a:gd name="connsiteY113" fmla="*/ 4176044 h 4275540"/>
              <a:gd name="connsiteX114" fmla="*/ 467082 w 3898347"/>
              <a:gd name="connsiteY114" fmla="*/ 4185616 h 4275540"/>
              <a:gd name="connsiteX115" fmla="*/ 437646 w 3898347"/>
              <a:gd name="connsiteY115" fmla="*/ 4212658 h 4275540"/>
              <a:gd name="connsiteX116" fmla="*/ 402271 w 3898347"/>
              <a:gd name="connsiteY116" fmla="*/ 4212774 h 4275540"/>
              <a:gd name="connsiteX117" fmla="*/ 391968 w 3898347"/>
              <a:gd name="connsiteY117" fmla="*/ 4187073 h 4275540"/>
              <a:gd name="connsiteX118" fmla="*/ 354806 w 3898347"/>
              <a:gd name="connsiteY118" fmla="*/ 4195545 h 4275540"/>
              <a:gd name="connsiteX119" fmla="*/ 298662 w 3898347"/>
              <a:gd name="connsiteY119" fmla="*/ 4211227 h 4275540"/>
              <a:gd name="connsiteX120" fmla="*/ 265740 w 3898347"/>
              <a:gd name="connsiteY120" fmla="*/ 4213623 h 4275540"/>
              <a:gd name="connsiteX121" fmla="*/ 176403 w 3898347"/>
              <a:gd name="connsiteY121" fmla="*/ 4227393 h 4275540"/>
              <a:gd name="connsiteX122" fmla="*/ 82528 w 3898347"/>
              <a:gd name="connsiteY122" fmla="*/ 4275540 h 4275540"/>
              <a:gd name="connsiteX123" fmla="*/ 19464 w 3898347"/>
              <a:gd name="connsiteY123" fmla="*/ 4256103 h 4275540"/>
              <a:gd name="connsiteX124" fmla="*/ 0 w 3898347"/>
              <a:gd name="connsiteY124" fmla="*/ 4221939 h 4275540"/>
              <a:gd name="connsiteX125" fmla="*/ 0 w 3898347"/>
              <a:gd name="connsiteY125" fmla="*/ 15850 h 4275540"/>
              <a:gd name="connsiteX126" fmla="*/ 3898347 w 3898347"/>
              <a:gd name="connsiteY126" fmla="*/ 0 h 4275540"/>
              <a:gd name="connsiteX0" fmla="*/ 3898347 w 3898347"/>
              <a:gd name="connsiteY0" fmla="*/ 0 h 4275540"/>
              <a:gd name="connsiteX1" fmla="*/ 3898347 w 3898347"/>
              <a:gd name="connsiteY1" fmla="*/ 3834445 h 4275540"/>
              <a:gd name="connsiteX2" fmla="*/ 3892314 w 3898347"/>
              <a:gd name="connsiteY2" fmla="*/ 3832951 h 4275540"/>
              <a:gd name="connsiteX3" fmla="*/ 3851953 w 3898347"/>
              <a:gd name="connsiteY3" fmla="*/ 3802983 h 4275540"/>
              <a:gd name="connsiteX4" fmla="*/ 3836418 w 3898347"/>
              <a:gd name="connsiteY4" fmla="*/ 3811513 h 4275540"/>
              <a:gd name="connsiteX5" fmla="*/ 3833758 w 3898347"/>
              <a:gd name="connsiteY5" fmla="*/ 3813341 h 4275540"/>
              <a:gd name="connsiteX6" fmla="*/ 3822673 w 3898347"/>
              <a:gd name="connsiteY6" fmla="*/ 3812913 h 4275540"/>
              <a:gd name="connsiteX7" fmla="*/ 3820104 w 3898347"/>
              <a:gd name="connsiteY7" fmla="*/ 3822466 h 4275540"/>
              <a:gd name="connsiteX8" fmla="*/ 3803816 w 3898347"/>
              <a:gd name="connsiteY8" fmla="*/ 3828757 h 4275540"/>
              <a:gd name="connsiteX9" fmla="*/ 3729936 w 3898347"/>
              <a:gd name="connsiteY9" fmla="*/ 3815386 h 4275540"/>
              <a:gd name="connsiteX10" fmla="*/ 3726018 w 3898347"/>
              <a:gd name="connsiteY10" fmla="*/ 3815100 h 4275540"/>
              <a:gd name="connsiteX11" fmla="*/ 3725413 w 3898347"/>
              <a:gd name="connsiteY11" fmla="*/ 3814615 h 4275540"/>
              <a:gd name="connsiteX12" fmla="*/ 3713801 w 3898347"/>
              <a:gd name="connsiteY12" fmla="*/ 3811018 h 4275540"/>
              <a:gd name="connsiteX13" fmla="*/ 3709087 w 3898347"/>
              <a:gd name="connsiteY13" fmla="*/ 3813195 h 4275540"/>
              <a:gd name="connsiteX14" fmla="*/ 3698038 w 3898347"/>
              <a:gd name="connsiteY14" fmla="*/ 3806182 h 4275540"/>
              <a:gd name="connsiteX15" fmla="*/ 3662227 w 3898347"/>
              <a:gd name="connsiteY15" fmla="*/ 3807761 h 4275540"/>
              <a:gd name="connsiteX16" fmla="*/ 3659872 w 3898347"/>
              <a:gd name="connsiteY16" fmla="*/ 3805524 h 4275540"/>
              <a:gd name="connsiteX17" fmla="*/ 3643454 w 3898347"/>
              <a:gd name="connsiteY17" fmla="*/ 3794831 h 4275540"/>
              <a:gd name="connsiteX18" fmla="*/ 3624789 w 3898347"/>
              <a:gd name="connsiteY18" fmla="*/ 3803185 h 4275540"/>
              <a:gd name="connsiteX19" fmla="*/ 3602327 w 3898347"/>
              <a:gd name="connsiteY19" fmla="*/ 3794616 h 4275540"/>
              <a:gd name="connsiteX20" fmla="*/ 3596645 w 3898347"/>
              <a:gd name="connsiteY20" fmla="*/ 3797108 h 4275540"/>
              <a:gd name="connsiteX21" fmla="*/ 3574144 w 3898347"/>
              <a:gd name="connsiteY21" fmla="*/ 3795108 h 4275540"/>
              <a:gd name="connsiteX22" fmla="*/ 3562310 w 3898347"/>
              <a:gd name="connsiteY22" fmla="*/ 3787534 h 4275540"/>
              <a:gd name="connsiteX23" fmla="*/ 3551635 w 3898347"/>
              <a:gd name="connsiteY23" fmla="*/ 3797705 h 4275540"/>
              <a:gd name="connsiteX24" fmla="*/ 3550175 w 3898347"/>
              <a:gd name="connsiteY24" fmla="*/ 3803199 h 4275540"/>
              <a:gd name="connsiteX25" fmla="*/ 3542668 w 3898347"/>
              <a:gd name="connsiteY25" fmla="*/ 3803283 h 4275540"/>
              <a:gd name="connsiteX26" fmla="*/ 3533033 w 3898347"/>
              <a:gd name="connsiteY26" fmla="*/ 3799071 h 4275540"/>
              <a:gd name="connsiteX27" fmla="*/ 3521726 w 3898347"/>
              <a:gd name="connsiteY27" fmla="*/ 3804691 h 4275540"/>
              <a:gd name="connsiteX28" fmla="*/ 3520080 w 3898347"/>
              <a:gd name="connsiteY28" fmla="*/ 3805210 h 4275540"/>
              <a:gd name="connsiteX29" fmla="*/ 3508491 w 3898347"/>
              <a:gd name="connsiteY29" fmla="*/ 3797398 h 4275540"/>
              <a:gd name="connsiteX30" fmla="*/ 3503787 w 3898347"/>
              <a:gd name="connsiteY30" fmla="*/ 3797787 h 4275540"/>
              <a:gd name="connsiteX31" fmla="*/ 3492165 w 3898347"/>
              <a:gd name="connsiteY31" fmla="*/ 3799887 h 4275540"/>
              <a:gd name="connsiteX32" fmla="*/ 3472233 w 3898347"/>
              <a:gd name="connsiteY32" fmla="*/ 3805682 h 4275540"/>
              <a:gd name="connsiteX33" fmla="*/ 3465921 w 3898347"/>
              <a:gd name="connsiteY33" fmla="*/ 3805814 h 4275540"/>
              <a:gd name="connsiteX34" fmla="*/ 3455541 w 3898347"/>
              <a:gd name="connsiteY34" fmla="*/ 3815505 h 4275540"/>
              <a:gd name="connsiteX35" fmla="*/ 3429027 w 3898347"/>
              <a:gd name="connsiteY35" fmla="*/ 3816906 h 4275540"/>
              <a:gd name="connsiteX36" fmla="*/ 3369507 w 3898347"/>
              <a:gd name="connsiteY36" fmla="*/ 3825563 h 4275540"/>
              <a:gd name="connsiteX37" fmla="*/ 3324491 w 3898347"/>
              <a:gd name="connsiteY37" fmla="*/ 3832006 h 4275540"/>
              <a:gd name="connsiteX38" fmla="*/ 3244235 w 3898347"/>
              <a:gd name="connsiteY38" fmla="*/ 3834376 h 4275540"/>
              <a:gd name="connsiteX39" fmla="*/ 3226507 w 3898347"/>
              <a:gd name="connsiteY39" fmla="*/ 3820131 h 4275540"/>
              <a:gd name="connsiteX40" fmla="*/ 3191688 w 3898347"/>
              <a:gd name="connsiteY40" fmla="*/ 3837359 h 4275540"/>
              <a:gd name="connsiteX41" fmla="*/ 3185553 w 3898347"/>
              <a:gd name="connsiteY41" fmla="*/ 3859030 h 4275540"/>
              <a:gd name="connsiteX42" fmla="*/ 3137926 w 3898347"/>
              <a:gd name="connsiteY42" fmla="*/ 3867782 h 4275540"/>
              <a:gd name="connsiteX43" fmla="*/ 3090188 w 3898347"/>
              <a:gd name="connsiteY43" fmla="*/ 3855036 h 4275540"/>
              <a:gd name="connsiteX44" fmla="*/ 3031422 w 3898347"/>
              <a:gd name="connsiteY44" fmla="*/ 3858298 h 4275540"/>
              <a:gd name="connsiteX45" fmla="*/ 2996288 w 3898347"/>
              <a:gd name="connsiteY45" fmla="*/ 3860020 h 4275540"/>
              <a:gd name="connsiteX46" fmla="*/ 2901661 w 3898347"/>
              <a:gd name="connsiteY46" fmla="*/ 3882243 h 4275540"/>
              <a:gd name="connsiteX47" fmla="*/ 2782141 w 3898347"/>
              <a:gd name="connsiteY47" fmla="*/ 3932983 h 4275540"/>
              <a:gd name="connsiteX48" fmla="*/ 2749597 w 3898347"/>
              <a:gd name="connsiteY48" fmla="*/ 3956746 h 4275540"/>
              <a:gd name="connsiteX49" fmla="*/ 2730493 w 3898347"/>
              <a:gd name="connsiteY49" fmla="*/ 3955236 h 4275540"/>
              <a:gd name="connsiteX50" fmla="*/ 2707507 w 3898347"/>
              <a:gd name="connsiteY50" fmla="*/ 3947771 h 4275540"/>
              <a:gd name="connsiteX51" fmla="*/ 2701937 w 3898347"/>
              <a:gd name="connsiteY51" fmla="*/ 3950565 h 4275540"/>
              <a:gd name="connsiteX52" fmla="*/ 2679435 w 3898347"/>
              <a:gd name="connsiteY52" fmla="*/ 3949768 h 4275540"/>
              <a:gd name="connsiteX53" fmla="*/ 2667352 w 3898347"/>
              <a:gd name="connsiteY53" fmla="*/ 3942821 h 4275540"/>
              <a:gd name="connsiteX54" fmla="*/ 2657096 w 3898347"/>
              <a:gd name="connsiteY54" fmla="*/ 3953571 h 4275540"/>
              <a:gd name="connsiteX55" fmla="*/ 2655161 w 3898347"/>
              <a:gd name="connsiteY55" fmla="*/ 3962216 h 4275540"/>
              <a:gd name="connsiteX56" fmla="*/ 2638604 w 3898347"/>
              <a:gd name="connsiteY56" fmla="*/ 3955936 h 4275540"/>
              <a:gd name="connsiteX57" fmla="*/ 2626185 w 3898347"/>
              <a:gd name="connsiteY57" fmla="*/ 3962937 h 4275540"/>
              <a:gd name="connsiteX58" fmla="*/ 2614077 w 3898347"/>
              <a:gd name="connsiteY58" fmla="*/ 3955576 h 4275540"/>
              <a:gd name="connsiteX59" fmla="*/ 2609403 w 3898347"/>
              <a:gd name="connsiteY59" fmla="*/ 3956215 h 4275540"/>
              <a:gd name="connsiteX60" fmla="*/ 2597896 w 3898347"/>
              <a:gd name="connsiteY60" fmla="*/ 3958939 h 4275540"/>
              <a:gd name="connsiteX61" fmla="*/ 2578251 w 3898347"/>
              <a:gd name="connsiteY61" fmla="*/ 3965812 h 4275540"/>
              <a:gd name="connsiteX62" fmla="*/ 2571961 w 3898347"/>
              <a:gd name="connsiteY62" fmla="*/ 3966278 h 4275540"/>
              <a:gd name="connsiteX63" fmla="*/ 2559399 w 3898347"/>
              <a:gd name="connsiteY63" fmla="*/ 3979193 h 4275540"/>
              <a:gd name="connsiteX64" fmla="*/ 2533560 w 3898347"/>
              <a:gd name="connsiteY64" fmla="*/ 3988160 h 4275540"/>
              <a:gd name="connsiteX65" fmla="*/ 2515299 w 3898347"/>
              <a:gd name="connsiteY65" fmla="*/ 4016867 h 4275540"/>
              <a:gd name="connsiteX66" fmla="*/ 2513423 w 3898347"/>
              <a:gd name="connsiteY66" fmla="*/ 4018759 h 4275540"/>
              <a:gd name="connsiteX67" fmla="*/ 2482991 w 3898347"/>
              <a:gd name="connsiteY67" fmla="*/ 4012935 h 4275540"/>
              <a:gd name="connsiteX68" fmla="*/ 2446940 w 3898347"/>
              <a:gd name="connsiteY68" fmla="*/ 4021172 h 4275540"/>
              <a:gd name="connsiteX69" fmla="*/ 2404883 w 3898347"/>
              <a:gd name="connsiteY69" fmla="*/ 4024808 h 4275540"/>
              <a:gd name="connsiteX70" fmla="*/ 2373894 w 3898347"/>
              <a:gd name="connsiteY70" fmla="*/ 4023827 h 4275540"/>
              <a:gd name="connsiteX71" fmla="*/ 2297080 w 3898347"/>
              <a:gd name="connsiteY71" fmla="*/ 4040841 h 4275540"/>
              <a:gd name="connsiteX72" fmla="*/ 2170615 w 3898347"/>
              <a:gd name="connsiteY72" fmla="*/ 4077196 h 4275540"/>
              <a:gd name="connsiteX73" fmla="*/ 2143580 w 3898347"/>
              <a:gd name="connsiteY73" fmla="*/ 4083102 h 4275540"/>
              <a:gd name="connsiteX74" fmla="*/ 2119893 w 3898347"/>
              <a:gd name="connsiteY74" fmla="*/ 4080874 h 4275540"/>
              <a:gd name="connsiteX75" fmla="*/ 2114008 w 3898347"/>
              <a:gd name="connsiteY75" fmla="*/ 4073996 h 4275540"/>
              <a:gd name="connsiteX76" fmla="*/ 2099067 w 3898347"/>
              <a:gd name="connsiteY76" fmla="*/ 4076068 h 4275540"/>
              <a:gd name="connsiteX77" fmla="*/ 2095000 w 3898347"/>
              <a:gd name="connsiteY77" fmla="*/ 4075096 h 4275540"/>
              <a:gd name="connsiteX78" fmla="*/ 2071767 w 3898347"/>
              <a:gd name="connsiteY78" fmla="*/ 4071044 h 4275540"/>
              <a:gd name="connsiteX79" fmla="*/ 2024486 w 3898347"/>
              <a:gd name="connsiteY79" fmla="*/ 4100276 h 4275540"/>
              <a:gd name="connsiteX80" fmla="*/ 1964411 w 3898347"/>
              <a:gd name="connsiteY80" fmla="*/ 4105069 h 4275540"/>
              <a:gd name="connsiteX81" fmla="*/ 1739945 w 3898347"/>
              <a:gd name="connsiteY81" fmla="*/ 4171795 h 4275540"/>
              <a:gd name="connsiteX82" fmla="*/ 1610556 w 3898347"/>
              <a:gd name="connsiteY82" fmla="*/ 4167701 h 4275540"/>
              <a:gd name="connsiteX83" fmla="*/ 1553623 w 3898347"/>
              <a:gd name="connsiteY83" fmla="*/ 4236045 h 4275540"/>
              <a:gd name="connsiteX84" fmla="*/ 1548640 w 3898347"/>
              <a:gd name="connsiteY84" fmla="*/ 4238297 h 4275540"/>
              <a:gd name="connsiteX85" fmla="*/ 1530136 w 3898347"/>
              <a:gd name="connsiteY85" fmla="*/ 4227121 h 4275540"/>
              <a:gd name="connsiteX86" fmla="*/ 1508787 w 3898347"/>
              <a:gd name="connsiteY86" fmla="*/ 4234213 h 4275540"/>
              <a:gd name="connsiteX87" fmla="*/ 1488914 w 3898347"/>
              <a:gd name="connsiteY87" fmla="*/ 4241772 h 4275540"/>
              <a:gd name="connsiteX88" fmla="*/ 1488999 w 3898347"/>
              <a:gd name="connsiteY88" fmla="*/ 4251186 h 4275540"/>
              <a:gd name="connsiteX89" fmla="*/ 1475364 w 3898347"/>
              <a:gd name="connsiteY89" fmla="*/ 4248364 h 4275540"/>
              <a:gd name="connsiteX90" fmla="*/ 1457275 w 3898347"/>
              <a:gd name="connsiteY90" fmla="*/ 4252863 h 4275540"/>
              <a:gd name="connsiteX91" fmla="*/ 1448085 w 3898347"/>
              <a:gd name="connsiteY91" fmla="*/ 4248391 h 4275540"/>
              <a:gd name="connsiteX92" fmla="*/ 1315306 w 3898347"/>
              <a:gd name="connsiteY92" fmla="*/ 4237004 h 4275540"/>
              <a:gd name="connsiteX93" fmla="*/ 1272434 w 3898347"/>
              <a:gd name="connsiteY93" fmla="*/ 4244958 h 4275540"/>
              <a:gd name="connsiteX94" fmla="*/ 1231567 w 3898347"/>
              <a:gd name="connsiteY94" fmla="*/ 4219356 h 4275540"/>
              <a:gd name="connsiteX95" fmla="*/ 1216643 w 3898347"/>
              <a:gd name="connsiteY95" fmla="*/ 4229828 h 4275540"/>
              <a:gd name="connsiteX96" fmla="*/ 1214101 w 3898347"/>
              <a:gd name="connsiteY96" fmla="*/ 4231991 h 4275540"/>
              <a:gd name="connsiteX97" fmla="*/ 1203193 w 3898347"/>
              <a:gd name="connsiteY97" fmla="*/ 4232867 h 4275540"/>
              <a:gd name="connsiteX98" fmla="*/ 1201049 w 3898347"/>
              <a:gd name="connsiteY98" fmla="*/ 4242842 h 4275540"/>
              <a:gd name="connsiteX99" fmla="*/ 1185298 w 3898347"/>
              <a:gd name="connsiteY99" fmla="*/ 4251133 h 4275540"/>
              <a:gd name="connsiteX100" fmla="*/ 1164955 w 3898347"/>
              <a:gd name="connsiteY100" fmla="*/ 4250027 h 4275540"/>
              <a:gd name="connsiteX101" fmla="*/ 1067357 w 3898347"/>
              <a:gd name="connsiteY101" fmla="*/ 4233908 h 4275540"/>
              <a:gd name="connsiteX102" fmla="*/ 1009492 w 3898347"/>
              <a:gd name="connsiteY102" fmla="*/ 4230455 h 4275540"/>
              <a:gd name="connsiteX103" fmla="*/ 988345 w 3898347"/>
              <a:gd name="connsiteY103" fmla="*/ 4238880 h 4275540"/>
              <a:gd name="connsiteX104" fmla="*/ 958251 w 3898347"/>
              <a:gd name="connsiteY104" fmla="*/ 4244100 h 4275540"/>
              <a:gd name="connsiteX105" fmla="*/ 905785 w 3898347"/>
              <a:gd name="connsiteY105" fmla="*/ 4260845 h 4275540"/>
              <a:gd name="connsiteX106" fmla="*/ 834176 w 3898347"/>
              <a:gd name="connsiteY106" fmla="*/ 4270241 h 4275540"/>
              <a:gd name="connsiteX107" fmla="*/ 778474 w 3898347"/>
              <a:gd name="connsiteY107" fmla="*/ 4235526 h 4275540"/>
              <a:gd name="connsiteX108" fmla="*/ 774418 w 3898347"/>
              <a:gd name="connsiteY108" fmla="*/ 4242583 h 4275540"/>
              <a:gd name="connsiteX109" fmla="*/ 737705 w 3898347"/>
              <a:gd name="connsiteY109" fmla="*/ 4238891 h 4275540"/>
              <a:gd name="connsiteX110" fmla="*/ 605027 w 3898347"/>
              <a:gd name="connsiteY110" fmla="*/ 4175863 h 4275540"/>
              <a:gd name="connsiteX111" fmla="*/ 533391 w 3898347"/>
              <a:gd name="connsiteY111" fmla="*/ 4170035 h 4275540"/>
              <a:gd name="connsiteX112" fmla="*/ 508621 w 3898347"/>
              <a:gd name="connsiteY112" fmla="*/ 4176044 h 4275540"/>
              <a:gd name="connsiteX113" fmla="*/ 467082 w 3898347"/>
              <a:gd name="connsiteY113" fmla="*/ 4185616 h 4275540"/>
              <a:gd name="connsiteX114" fmla="*/ 437646 w 3898347"/>
              <a:gd name="connsiteY114" fmla="*/ 4212658 h 4275540"/>
              <a:gd name="connsiteX115" fmla="*/ 402271 w 3898347"/>
              <a:gd name="connsiteY115" fmla="*/ 4212774 h 4275540"/>
              <a:gd name="connsiteX116" fmla="*/ 391968 w 3898347"/>
              <a:gd name="connsiteY116" fmla="*/ 4187073 h 4275540"/>
              <a:gd name="connsiteX117" fmla="*/ 354806 w 3898347"/>
              <a:gd name="connsiteY117" fmla="*/ 4195545 h 4275540"/>
              <a:gd name="connsiteX118" fmla="*/ 298662 w 3898347"/>
              <a:gd name="connsiteY118" fmla="*/ 4211227 h 4275540"/>
              <a:gd name="connsiteX119" fmla="*/ 265740 w 3898347"/>
              <a:gd name="connsiteY119" fmla="*/ 4213623 h 4275540"/>
              <a:gd name="connsiteX120" fmla="*/ 176403 w 3898347"/>
              <a:gd name="connsiteY120" fmla="*/ 4227393 h 4275540"/>
              <a:gd name="connsiteX121" fmla="*/ 82528 w 3898347"/>
              <a:gd name="connsiteY121" fmla="*/ 4275540 h 4275540"/>
              <a:gd name="connsiteX122" fmla="*/ 19464 w 3898347"/>
              <a:gd name="connsiteY122" fmla="*/ 4256103 h 4275540"/>
              <a:gd name="connsiteX123" fmla="*/ 0 w 3898347"/>
              <a:gd name="connsiteY123" fmla="*/ 4221939 h 4275540"/>
              <a:gd name="connsiteX124" fmla="*/ 0 w 3898347"/>
              <a:gd name="connsiteY124" fmla="*/ 15850 h 4275540"/>
              <a:gd name="connsiteX125" fmla="*/ 3898347 w 3898347"/>
              <a:gd name="connsiteY125" fmla="*/ 0 h 4275540"/>
              <a:gd name="connsiteX0" fmla="*/ 3898347 w 3898347"/>
              <a:gd name="connsiteY0" fmla="*/ 0 h 4275540"/>
              <a:gd name="connsiteX1" fmla="*/ 3898347 w 3898347"/>
              <a:gd name="connsiteY1" fmla="*/ 3834445 h 4275540"/>
              <a:gd name="connsiteX2" fmla="*/ 3892314 w 3898347"/>
              <a:gd name="connsiteY2" fmla="*/ 3832951 h 4275540"/>
              <a:gd name="connsiteX3" fmla="*/ 3851953 w 3898347"/>
              <a:gd name="connsiteY3" fmla="*/ 3802983 h 4275540"/>
              <a:gd name="connsiteX4" fmla="*/ 3836418 w 3898347"/>
              <a:gd name="connsiteY4" fmla="*/ 3811513 h 4275540"/>
              <a:gd name="connsiteX5" fmla="*/ 3833758 w 3898347"/>
              <a:gd name="connsiteY5" fmla="*/ 3813341 h 4275540"/>
              <a:gd name="connsiteX6" fmla="*/ 3822673 w 3898347"/>
              <a:gd name="connsiteY6" fmla="*/ 3812913 h 4275540"/>
              <a:gd name="connsiteX7" fmla="*/ 3820104 w 3898347"/>
              <a:gd name="connsiteY7" fmla="*/ 3822466 h 4275540"/>
              <a:gd name="connsiteX8" fmla="*/ 3803816 w 3898347"/>
              <a:gd name="connsiteY8" fmla="*/ 3828757 h 4275540"/>
              <a:gd name="connsiteX9" fmla="*/ 3729936 w 3898347"/>
              <a:gd name="connsiteY9" fmla="*/ 3815386 h 4275540"/>
              <a:gd name="connsiteX10" fmla="*/ 3726018 w 3898347"/>
              <a:gd name="connsiteY10" fmla="*/ 3815100 h 4275540"/>
              <a:gd name="connsiteX11" fmla="*/ 3725413 w 3898347"/>
              <a:gd name="connsiteY11" fmla="*/ 3814615 h 4275540"/>
              <a:gd name="connsiteX12" fmla="*/ 3713801 w 3898347"/>
              <a:gd name="connsiteY12" fmla="*/ 3811018 h 4275540"/>
              <a:gd name="connsiteX13" fmla="*/ 3709087 w 3898347"/>
              <a:gd name="connsiteY13" fmla="*/ 3813195 h 4275540"/>
              <a:gd name="connsiteX14" fmla="*/ 3698038 w 3898347"/>
              <a:gd name="connsiteY14" fmla="*/ 3806182 h 4275540"/>
              <a:gd name="connsiteX15" fmla="*/ 3662227 w 3898347"/>
              <a:gd name="connsiteY15" fmla="*/ 3807761 h 4275540"/>
              <a:gd name="connsiteX16" fmla="*/ 3659872 w 3898347"/>
              <a:gd name="connsiteY16" fmla="*/ 3805524 h 4275540"/>
              <a:gd name="connsiteX17" fmla="*/ 3643454 w 3898347"/>
              <a:gd name="connsiteY17" fmla="*/ 3794831 h 4275540"/>
              <a:gd name="connsiteX18" fmla="*/ 3624789 w 3898347"/>
              <a:gd name="connsiteY18" fmla="*/ 3803185 h 4275540"/>
              <a:gd name="connsiteX19" fmla="*/ 3602327 w 3898347"/>
              <a:gd name="connsiteY19" fmla="*/ 3794616 h 4275540"/>
              <a:gd name="connsiteX20" fmla="*/ 3596645 w 3898347"/>
              <a:gd name="connsiteY20" fmla="*/ 3797108 h 4275540"/>
              <a:gd name="connsiteX21" fmla="*/ 3574144 w 3898347"/>
              <a:gd name="connsiteY21" fmla="*/ 3795108 h 4275540"/>
              <a:gd name="connsiteX22" fmla="*/ 3562310 w 3898347"/>
              <a:gd name="connsiteY22" fmla="*/ 3787534 h 4275540"/>
              <a:gd name="connsiteX23" fmla="*/ 3551635 w 3898347"/>
              <a:gd name="connsiteY23" fmla="*/ 3797705 h 4275540"/>
              <a:gd name="connsiteX24" fmla="*/ 3542668 w 3898347"/>
              <a:gd name="connsiteY24" fmla="*/ 3803283 h 4275540"/>
              <a:gd name="connsiteX25" fmla="*/ 3533033 w 3898347"/>
              <a:gd name="connsiteY25" fmla="*/ 3799071 h 4275540"/>
              <a:gd name="connsiteX26" fmla="*/ 3521726 w 3898347"/>
              <a:gd name="connsiteY26" fmla="*/ 3804691 h 4275540"/>
              <a:gd name="connsiteX27" fmla="*/ 3520080 w 3898347"/>
              <a:gd name="connsiteY27" fmla="*/ 3805210 h 4275540"/>
              <a:gd name="connsiteX28" fmla="*/ 3508491 w 3898347"/>
              <a:gd name="connsiteY28" fmla="*/ 3797398 h 4275540"/>
              <a:gd name="connsiteX29" fmla="*/ 3503787 w 3898347"/>
              <a:gd name="connsiteY29" fmla="*/ 3797787 h 4275540"/>
              <a:gd name="connsiteX30" fmla="*/ 3492165 w 3898347"/>
              <a:gd name="connsiteY30" fmla="*/ 3799887 h 4275540"/>
              <a:gd name="connsiteX31" fmla="*/ 3472233 w 3898347"/>
              <a:gd name="connsiteY31" fmla="*/ 3805682 h 4275540"/>
              <a:gd name="connsiteX32" fmla="*/ 3465921 w 3898347"/>
              <a:gd name="connsiteY32" fmla="*/ 3805814 h 4275540"/>
              <a:gd name="connsiteX33" fmla="*/ 3455541 w 3898347"/>
              <a:gd name="connsiteY33" fmla="*/ 3815505 h 4275540"/>
              <a:gd name="connsiteX34" fmla="*/ 3429027 w 3898347"/>
              <a:gd name="connsiteY34" fmla="*/ 3816906 h 4275540"/>
              <a:gd name="connsiteX35" fmla="*/ 3369507 w 3898347"/>
              <a:gd name="connsiteY35" fmla="*/ 3825563 h 4275540"/>
              <a:gd name="connsiteX36" fmla="*/ 3324491 w 3898347"/>
              <a:gd name="connsiteY36" fmla="*/ 3832006 h 4275540"/>
              <a:gd name="connsiteX37" fmla="*/ 3244235 w 3898347"/>
              <a:gd name="connsiteY37" fmla="*/ 3834376 h 4275540"/>
              <a:gd name="connsiteX38" fmla="*/ 3226507 w 3898347"/>
              <a:gd name="connsiteY38" fmla="*/ 3820131 h 4275540"/>
              <a:gd name="connsiteX39" fmla="*/ 3191688 w 3898347"/>
              <a:gd name="connsiteY39" fmla="*/ 3837359 h 4275540"/>
              <a:gd name="connsiteX40" fmla="*/ 3185553 w 3898347"/>
              <a:gd name="connsiteY40" fmla="*/ 3859030 h 4275540"/>
              <a:gd name="connsiteX41" fmla="*/ 3137926 w 3898347"/>
              <a:gd name="connsiteY41" fmla="*/ 3867782 h 4275540"/>
              <a:gd name="connsiteX42" fmla="*/ 3090188 w 3898347"/>
              <a:gd name="connsiteY42" fmla="*/ 3855036 h 4275540"/>
              <a:gd name="connsiteX43" fmla="*/ 3031422 w 3898347"/>
              <a:gd name="connsiteY43" fmla="*/ 3858298 h 4275540"/>
              <a:gd name="connsiteX44" fmla="*/ 2996288 w 3898347"/>
              <a:gd name="connsiteY44" fmla="*/ 3860020 h 4275540"/>
              <a:gd name="connsiteX45" fmla="*/ 2901661 w 3898347"/>
              <a:gd name="connsiteY45" fmla="*/ 3882243 h 4275540"/>
              <a:gd name="connsiteX46" fmla="*/ 2782141 w 3898347"/>
              <a:gd name="connsiteY46" fmla="*/ 3932983 h 4275540"/>
              <a:gd name="connsiteX47" fmla="*/ 2749597 w 3898347"/>
              <a:gd name="connsiteY47" fmla="*/ 3956746 h 4275540"/>
              <a:gd name="connsiteX48" fmla="*/ 2730493 w 3898347"/>
              <a:gd name="connsiteY48" fmla="*/ 3955236 h 4275540"/>
              <a:gd name="connsiteX49" fmla="*/ 2707507 w 3898347"/>
              <a:gd name="connsiteY49" fmla="*/ 3947771 h 4275540"/>
              <a:gd name="connsiteX50" fmla="*/ 2701937 w 3898347"/>
              <a:gd name="connsiteY50" fmla="*/ 3950565 h 4275540"/>
              <a:gd name="connsiteX51" fmla="*/ 2679435 w 3898347"/>
              <a:gd name="connsiteY51" fmla="*/ 3949768 h 4275540"/>
              <a:gd name="connsiteX52" fmla="*/ 2667352 w 3898347"/>
              <a:gd name="connsiteY52" fmla="*/ 3942821 h 4275540"/>
              <a:gd name="connsiteX53" fmla="*/ 2657096 w 3898347"/>
              <a:gd name="connsiteY53" fmla="*/ 3953571 h 4275540"/>
              <a:gd name="connsiteX54" fmla="*/ 2655161 w 3898347"/>
              <a:gd name="connsiteY54" fmla="*/ 3962216 h 4275540"/>
              <a:gd name="connsiteX55" fmla="*/ 2638604 w 3898347"/>
              <a:gd name="connsiteY55" fmla="*/ 3955936 h 4275540"/>
              <a:gd name="connsiteX56" fmla="*/ 2626185 w 3898347"/>
              <a:gd name="connsiteY56" fmla="*/ 3962937 h 4275540"/>
              <a:gd name="connsiteX57" fmla="*/ 2614077 w 3898347"/>
              <a:gd name="connsiteY57" fmla="*/ 3955576 h 4275540"/>
              <a:gd name="connsiteX58" fmla="*/ 2609403 w 3898347"/>
              <a:gd name="connsiteY58" fmla="*/ 3956215 h 4275540"/>
              <a:gd name="connsiteX59" fmla="*/ 2597896 w 3898347"/>
              <a:gd name="connsiteY59" fmla="*/ 3958939 h 4275540"/>
              <a:gd name="connsiteX60" fmla="*/ 2578251 w 3898347"/>
              <a:gd name="connsiteY60" fmla="*/ 3965812 h 4275540"/>
              <a:gd name="connsiteX61" fmla="*/ 2571961 w 3898347"/>
              <a:gd name="connsiteY61" fmla="*/ 3966278 h 4275540"/>
              <a:gd name="connsiteX62" fmla="*/ 2559399 w 3898347"/>
              <a:gd name="connsiteY62" fmla="*/ 3979193 h 4275540"/>
              <a:gd name="connsiteX63" fmla="*/ 2533560 w 3898347"/>
              <a:gd name="connsiteY63" fmla="*/ 3988160 h 4275540"/>
              <a:gd name="connsiteX64" fmla="*/ 2515299 w 3898347"/>
              <a:gd name="connsiteY64" fmla="*/ 4016867 h 4275540"/>
              <a:gd name="connsiteX65" fmla="*/ 2513423 w 3898347"/>
              <a:gd name="connsiteY65" fmla="*/ 4018759 h 4275540"/>
              <a:gd name="connsiteX66" fmla="*/ 2482991 w 3898347"/>
              <a:gd name="connsiteY66" fmla="*/ 4012935 h 4275540"/>
              <a:gd name="connsiteX67" fmla="*/ 2446940 w 3898347"/>
              <a:gd name="connsiteY67" fmla="*/ 4021172 h 4275540"/>
              <a:gd name="connsiteX68" fmla="*/ 2404883 w 3898347"/>
              <a:gd name="connsiteY68" fmla="*/ 4024808 h 4275540"/>
              <a:gd name="connsiteX69" fmla="*/ 2373894 w 3898347"/>
              <a:gd name="connsiteY69" fmla="*/ 4023827 h 4275540"/>
              <a:gd name="connsiteX70" fmla="*/ 2297080 w 3898347"/>
              <a:gd name="connsiteY70" fmla="*/ 4040841 h 4275540"/>
              <a:gd name="connsiteX71" fmla="*/ 2170615 w 3898347"/>
              <a:gd name="connsiteY71" fmla="*/ 4077196 h 4275540"/>
              <a:gd name="connsiteX72" fmla="*/ 2143580 w 3898347"/>
              <a:gd name="connsiteY72" fmla="*/ 4083102 h 4275540"/>
              <a:gd name="connsiteX73" fmla="*/ 2119893 w 3898347"/>
              <a:gd name="connsiteY73" fmla="*/ 4080874 h 4275540"/>
              <a:gd name="connsiteX74" fmla="*/ 2114008 w 3898347"/>
              <a:gd name="connsiteY74" fmla="*/ 4073996 h 4275540"/>
              <a:gd name="connsiteX75" fmla="*/ 2099067 w 3898347"/>
              <a:gd name="connsiteY75" fmla="*/ 4076068 h 4275540"/>
              <a:gd name="connsiteX76" fmla="*/ 2095000 w 3898347"/>
              <a:gd name="connsiteY76" fmla="*/ 4075096 h 4275540"/>
              <a:gd name="connsiteX77" fmla="*/ 2071767 w 3898347"/>
              <a:gd name="connsiteY77" fmla="*/ 4071044 h 4275540"/>
              <a:gd name="connsiteX78" fmla="*/ 2024486 w 3898347"/>
              <a:gd name="connsiteY78" fmla="*/ 4100276 h 4275540"/>
              <a:gd name="connsiteX79" fmla="*/ 1964411 w 3898347"/>
              <a:gd name="connsiteY79" fmla="*/ 4105069 h 4275540"/>
              <a:gd name="connsiteX80" fmla="*/ 1739945 w 3898347"/>
              <a:gd name="connsiteY80" fmla="*/ 4171795 h 4275540"/>
              <a:gd name="connsiteX81" fmla="*/ 1610556 w 3898347"/>
              <a:gd name="connsiteY81" fmla="*/ 4167701 h 4275540"/>
              <a:gd name="connsiteX82" fmla="*/ 1553623 w 3898347"/>
              <a:gd name="connsiteY82" fmla="*/ 4236045 h 4275540"/>
              <a:gd name="connsiteX83" fmla="*/ 1548640 w 3898347"/>
              <a:gd name="connsiteY83" fmla="*/ 4238297 h 4275540"/>
              <a:gd name="connsiteX84" fmla="*/ 1530136 w 3898347"/>
              <a:gd name="connsiteY84" fmla="*/ 4227121 h 4275540"/>
              <a:gd name="connsiteX85" fmla="*/ 1508787 w 3898347"/>
              <a:gd name="connsiteY85" fmla="*/ 4234213 h 4275540"/>
              <a:gd name="connsiteX86" fmla="*/ 1488914 w 3898347"/>
              <a:gd name="connsiteY86" fmla="*/ 4241772 h 4275540"/>
              <a:gd name="connsiteX87" fmla="*/ 1488999 w 3898347"/>
              <a:gd name="connsiteY87" fmla="*/ 4251186 h 4275540"/>
              <a:gd name="connsiteX88" fmla="*/ 1475364 w 3898347"/>
              <a:gd name="connsiteY88" fmla="*/ 4248364 h 4275540"/>
              <a:gd name="connsiteX89" fmla="*/ 1457275 w 3898347"/>
              <a:gd name="connsiteY89" fmla="*/ 4252863 h 4275540"/>
              <a:gd name="connsiteX90" fmla="*/ 1448085 w 3898347"/>
              <a:gd name="connsiteY90" fmla="*/ 4248391 h 4275540"/>
              <a:gd name="connsiteX91" fmla="*/ 1315306 w 3898347"/>
              <a:gd name="connsiteY91" fmla="*/ 4237004 h 4275540"/>
              <a:gd name="connsiteX92" fmla="*/ 1272434 w 3898347"/>
              <a:gd name="connsiteY92" fmla="*/ 4244958 h 4275540"/>
              <a:gd name="connsiteX93" fmla="*/ 1231567 w 3898347"/>
              <a:gd name="connsiteY93" fmla="*/ 4219356 h 4275540"/>
              <a:gd name="connsiteX94" fmla="*/ 1216643 w 3898347"/>
              <a:gd name="connsiteY94" fmla="*/ 4229828 h 4275540"/>
              <a:gd name="connsiteX95" fmla="*/ 1214101 w 3898347"/>
              <a:gd name="connsiteY95" fmla="*/ 4231991 h 4275540"/>
              <a:gd name="connsiteX96" fmla="*/ 1203193 w 3898347"/>
              <a:gd name="connsiteY96" fmla="*/ 4232867 h 4275540"/>
              <a:gd name="connsiteX97" fmla="*/ 1201049 w 3898347"/>
              <a:gd name="connsiteY97" fmla="*/ 4242842 h 4275540"/>
              <a:gd name="connsiteX98" fmla="*/ 1185298 w 3898347"/>
              <a:gd name="connsiteY98" fmla="*/ 4251133 h 4275540"/>
              <a:gd name="connsiteX99" fmla="*/ 1164955 w 3898347"/>
              <a:gd name="connsiteY99" fmla="*/ 4250027 h 4275540"/>
              <a:gd name="connsiteX100" fmla="*/ 1067357 w 3898347"/>
              <a:gd name="connsiteY100" fmla="*/ 4233908 h 4275540"/>
              <a:gd name="connsiteX101" fmla="*/ 1009492 w 3898347"/>
              <a:gd name="connsiteY101" fmla="*/ 4230455 h 4275540"/>
              <a:gd name="connsiteX102" fmla="*/ 988345 w 3898347"/>
              <a:gd name="connsiteY102" fmla="*/ 4238880 h 4275540"/>
              <a:gd name="connsiteX103" fmla="*/ 958251 w 3898347"/>
              <a:gd name="connsiteY103" fmla="*/ 4244100 h 4275540"/>
              <a:gd name="connsiteX104" fmla="*/ 905785 w 3898347"/>
              <a:gd name="connsiteY104" fmla="*/ 4260845 h 4275540"/>
              <a:gd name="connsiteX105" fmla="*/ 834176 w 3898347"/>
              <a:gd name="connsiteY105" fmla="*/ 4270241 h 4275540"/>
              <a:gd name="connsiteX106" fmla="*/ 778474 w 3898347"/>
              <a:gd name="connsiteY106" fmla="*/ 4235526 h 4275540"/>
              <a:gd name="connsiteX107" fmla="*/ 774418 w 3898347"/>
              <a:gd name="connsiteY107" fmla="*/ 4242583 h 4275540"/>
              <a:gd name="connsiteX108" fmla="*/ 737705 w 3898347"/>
              <a:gd name="connsiteY108" fmla="*/ 4238891 h 4275540"/>
              <a:gd name="connsiteX109" fmla="*/ 605027 w 3898347"/>
              <a:gd name="connsiteY109" fmla="*/ 4175863 h 4275540"/>
              <a:gd name="connsiteX110" fmla="*/ 533391 w 3898347"/>
              <a:gd name="connsiteY110" fmla="*/ 4170035 h 4275540"/>
              <a:gd name="connsiteX111" fmla="*/ 508621 w 3898347"/>
              <a:gd name="connsiteY111" fmla="*/ 4176044 h 4275540"/>
              <a:gd name="connsiteX112" fmla="*/ 467082 w 3898347"/>
              <a:gd name="connsiteY112" fmla="*/ 4185616 h 4275540"/>
              <a:gd name="connsiteX113" fmla="*/ 437646 w 3898347"/>
              <a:gd name="connsiteY113" fmla="*/ 4212658 h 4275540"/>
              <a:gd name="connsiteX114" fmla="*/ 402271 w 3898347"/>
              <a:gd name="connsiteY114" fmla="*/ 4212774 h 4275540"/>
              <a:gd name="connsiteX115" fmla="*/ 391968 w 3898347"/>
              <a:gd name="connsiteY115" fmla="*/ 4187073 h 4275540"/>
              <a:gd name="connsiteX116" fmla="*/ 354806 w 3898347"/>
              <a:gd name="connsiteY116" fmla="*/ 4195545 h 4275540"/>
              <a:gd name="connsiteX117" fmla="*/ 298662 w 3898347"/>
              <a:gd name="connsiteY117" fmla="*/ 4211227 h 4275540"/>
              <a:gd name="connsiteX118" fmla="*/ 265740 w 3898347"/>
              <a:gd name="connsiteY118" fmla="*/ 4213623 h 4275540"/>
              <a:gd name="connsiteX119" fmla="*/ 176403 w 3898347"/>
              <a:gd name="connsiteY119" fmla="*/ 4227393 h 4275540"/>
              <a:gd name="connsiteX120" fmla="*/ 82528 w 3898347"/>
              <a:gd name="connsiteY120" fmla="*/ 4275540 h 4275540"/>
              <a:gd name="connsiteX121" fmla="*/ 19464 w 3898347"/>
              <a:gd name="connsiteY121" fmla="*/ 4256103 h 4275540"/>
              <a:gd name="connsiteX122" fmla="*/ 0 w 3898347"/>
              <a:gd name="connsiteY122" fmla="*/ 4221939 h 4275540"/>
              <a:gd name="connsiteX123" fmla="*/ 0 w 3898347"/>
              <a:gd name="connsiteY123" fmla="*/ 15850 h 4275540"/>
              <a:gd name="connsiteX124" fmla="*/ 3898347 w 3898347"/>
              <a:gd name="connsiteY124" fmla="*/ 0 h 4275540"/>
              <a:gd name="connsiteX0" fmla="*/ 3898347 w 3898347"/>
              <a:gd name="connsiteY0" fmla="*/ 0 h 4275540"/>
              <a:gd name="connsiteX1" fmla="*/ 3898347 w 3898347"/>
              <a:gd name="connsiteY1" fmla="*/ 3834445 h 4275540"/>
              <a:gd name="connsiteX2" fmla="*/ 3892314 w 3898347"/>
              <a:gd name="connsiteY2" fmla="*/ 3832951 h 4275540"/>
              <a:gd name="connsiteX3" fmla="*/ 3851953 w 3898347"/>
              <a:gd name="connsiteY3" fmla="*/ 3802983 h 4275540"/>
              <a:gd name="connsiteX4" fmla="*/ 3836418 w 3898347"/>
              <a:gd name="connsiteY4" fmla="*/ 3811513 h 4275540"/>
              <a:gd name="connsiteX5" fmla="*/ 3833758 w 3898347"/>
              <a:gd name="connsiteY5" fmla="*/ 3813341 h 4275540"/>
              <a:gd name="connsiteX6" fmla="*/ 3822673 w 3898347"/>
              <a:gd name="connsiteY6" fmla="*/ 3812913 h 4275540"/>
              <a:gd name="connsiteX7" fmla="*/ 3820104 w 3898347"/>
              <a:gd name="connsiteY7" fmla="*/ 3822466 h 4275540"/>
              <a:gd name="connsiteX8" fmla="*/ 3803816 w 3898347"/>
              <a:gd name="connsiteY8" fmla="*/ 3828757 h 4275540"/>
              <a:gd name="connsiteX9" fmla="*/ 3729936 w 3898347"/>
              <a:gd name="connsiteY9" fmla="*/ 3815386 h 4275540"/>
              <a:gd name="connsiteX10" fmla="*/ 3726018 w 3898347"/>
              <a:gd name="connsiteY10" fmla="*/ 3815100 h 4275540"/>
              <a:gd name="connsiteX11" fmla="*/ 3725413 w 3898347"/>
              <a:gd name="connsiteY11" fmla="*/ 3814615 h 4275540"/>
              <a:gd name="connsiteX12" fmla="*/ 3713801 w 3898347"/>
              <a:gd name="connsiteY12" fmla="*/ 3811018 h 4275540"/>
              <a:gd name="connsiteX13" fmla="*/ 3709087 w 3898347"/>
              <a:gd name="connsiteY13" fmla="*/ 3813195 h 4275540"/>
              <a:gd name="connsiteX14" fmla="*/ 3698038 w 3898347"/>
              <a:gd name="connsiteY14" fmla="*/ 3806182 h 4275540"/>
              <a:gd name="connsiteX15" fmla="*/ 3662227 w 3898347"/>
              <a:gd name="connsiteY15" fmla="*/ 3807761 h 4275540"/>
              <a:gd name="connsiteX16" fmla="*/ 3659872 w 3898347"/>
              <a:gd name="connsiteY16" fmla="*/ 3805524 h 4275540"/>
              <a:gd name="connsiteX17" fmla="*/ 3643454 w 3898347"/>
              <a:gd name="connsiteY17" fmla="*/ 3794831 h 4275540"/>
              <a:gd name="connsiteX18" fmla="*/ 3624789 w 3898347"/>
              <a:gd name="connsiteY18" fmla="*/ 3803185 h 4275540"/>
              <a:gd name="connsiteX19" fmla="*/ 3602327 w 3898347"/>
              <a:gd name="connsiteY19" fmla="*/ 3794616 h 4275540"/>
              <a:gd name="connsiteX20" fmla="*/ 3596645 w 3898347"/>
              <a:gd name="connsiteY20" fmla="*/ 3797108 h 4275540"/>
              <a:gd name="connsiteX21" fmla="*/ 3574144 w 3898347"/>
              <a:gd name="connsiteY21" fmla="*/ 3795108 h 4275540"/>
              <a:gd name="connsiteX22" fmla="*/ 3562310 w 3898347"/>
              <a:gd name="connsiteY22" fmla="*/ 3787534 h 4275540"/>
              <a:gd name="connsiteX23" fmla="*/ 3551635 w 3898347"/>
              <a:gd name="connsiteY23" fmla="*/ 3797705 h 4275540"/>
              <a:gd name="connsiteX24" fmla="*/ 3542668 w 3898347"/>
              <a:gd name="connsiteY24" fmla="*/ 3803283 h 4275540"/>
              <a:gd name="connsiteX25" fmla="*/ 3533033 w 3898347"/>
              <a:gd name="connsiteY25" fmla="*/ 3799071 h 4275540"/>
              <a:gd name="connsiteX26" fmla="*/ 3521726 w 3898347"/>
              <a:gd name="connsiteY26" fmla="*/ 3804691 h 4275540"/>
              <a:gd name="connsiteX27" fmla="*/ 3520080 w 3898347"/>
              <a:gd name="connsiteY27" fmla="*/ 3805210 h 4275540"/>
              <a:gd name="connsiteX28" fmla="*/ 3508491 w 3898347"/>
              <a:gd name="connsiteY28" fmla="*/ 3797398 h 4275540"/>
              <a:gd name="connsiteX29" fmla="*/ 3503787 w 3898347"/>
              <a:gd name="connsiteY29" fmla="*/ 3797787 h 4275540"/>
              <a:gd name="connsiteX30" fmla="*/ 3492165 w 3898347"/>
              <a:gd name="connsiteY30" fmla="*/ 3799887 h 4275540"/>
              <a:gd name="connsiteX31" fmla="*/ 3472233 w 3898347"/>
              <a:gd name="connsiteY31" fmla="*/ 3805682 h 4275540"/>
              <a:gd name="connsiteX32" fmla="*/ 3465921 w 3898347"/>
              <a:gd name="connsiteY32" fmla="*/ 3805814 h 4275540"/>
              <a:gd name="connsiteX33" fmla="*/ 3455541 w 3898347"/>
              <a:gd name="connsiteY33" fmla="*/ 3815505 h 4275540"/>
              <a:gd name="connsiteX34" fmla="*/ 3429027 w 3898347"/>
              <a:gd name="connsiteY34" fmla="*/ 3816906 h 4275540"/>
              <a:gd name="connsiteX35" fmla="*/ 3369507 w 3898347"/>
              <a:gd name="connsiteY35" fmla="*/ 3825563 h 4275540"/>
              <a:gd name="connsiteX36" fmla="*/ 3324491 w 3898347"/>
              <a:gd name="connsiteY36" fmla="*/ 3832006 h 4275540"/>
              <a:gd name="connsiteX37" fmla="*/ 3244235 w 3898347"/>
              <a:gd name="connsiteY37" fmla="*/ 3834376 h 4275540"/>
              <a:gd name="connsiteX38" fmla="*/ 3226507 w 3898347"/>
              <a:gd name="connsiteY38" fmla="*/ 3820131 h 4275540"/>
              <a:gd name="connsiteX39" fmla="*/ 3191688 w 3898347"/>
              <a:gd name="connsiteY39" fmla="*/ 3837359 h 4275540"/>
              <a:gd name="connsiteX40" fmla="*/ 3185553 w 3898347"/>
              <a:gd name="connsiteY40" fmla="*/ 3859030 h 4275540"/>
              <a:gd name="connsiteX41" fmla="*/ 3090188 w 3898347"/>
              <a:gd name="connsiteY41" fmla="*/ 3855036 h 4275540"/>
              <a:gd name="connsiteX42" fmla="*/ 3031422 w 3898347"/>
              <a:gd name="connsiteY42" fmla="*/ 3858298 h 4275540"/>
              <a:gd name="connsiteX43" fmla="*/ 2996288 w 3898347"/>
              <a:gd name="connsiteY43" fmla="*/ 3860020 h 4275540"/>
              <a:gd name="connsiteX44" fmla="*/ 2901661 w 3898347"/>
              <a:gd name="connsiteY44" fmla="*/ 3882243 h 4275540"/>
              <a:gd name="connsiteX45" fmla="*/ 2782141 w 3898347"/>
              <a:gd name="connsiteY45" fmla="*/ 3932983 h 4275540"/>
              <a:gd name="connsiteX46" fmla="*/ 2749597 w 3898347"/>
              <a:gd name="connsiteY46" fmla="*/ 3956746 h 4275540"/>
              <a:gd name="connsiteX47" fmla="*/ 2730493 w 3898347"/>
              <a:gd name="connsiteY47" fmla="*/ 3955236 h 4275540"/>
              <a:gd name="connsiteX48" fmla="*/ 2707507 w 3898347"/>
              <a:gd name="connsiteY48" fmla="*/ 3947771 h 4275540"/>
              <a:gd name="connsiteX49" fmla="*/ 2701937 w 3898347"/>
              <a:gd name="connsiteY49" fmla="*/ 3950565 h 4275540"/>
              <a:gd name="connsiteX50" fmla="*/ 2679435 w 3898347"/>
              <a:gd name="connsiteY50" fmla="*/ 3949768 h 4275540"/>
              <a:gd name="connsiteX51" fmla="*/ 2667352 w 3898347"/>
              <a:gd name="connsiteY51" fmla="*/ 3942821 h 4275540"/>
              <a:gd name="connsiteX52" fmla="*/ 2657096 w 3898347"/>
              <a:gd name="connsiteY52" fmla="*/ 3953571 h 4275540"/>
              <a:gd name="connsiteX53" fmla="*/ 2655161 w 3898347"/>
              <a:gd name="connsiteY53" fmla="*/ 3962216 h 4275540"/>
              <a:gd name="connsiteX54" fmla="*/ 2638604 w 3898347"/>
              <a:gd name="connsiteY54" fmla="*/ 3955936 h 4275540"/>
              <a:gd name="connsiteX55" fmla="*/ 2626185 w 3898347"/>
              <a:gd name="connsiteY55" fmla="*/ 3962937 h 4275540"/>
              <a:gd name="connsiteX56" fmla="*/ 2614077 w 3898347"/>
              <a:gd name="connsiteY56" fmla="*/ 3955576 h 4275540"/>
              <a:gd name="connsiteX57" fmla="*/ 2609403 w 3898347"/>
              <a:gd name="connsiteY57" fmla="*/ 3956215 h 4275540"/>
              <a:gd name="connsiteX58" fmla="*/ 2597896 w 3898347"/>
              <a:gd name="connsiteY58" fmla="*/ 3958939 h 4275540"/>
              <a:gd name="connsiteX59" fmla="*/ 2578251 w 3898347"/>
              <a:gd name="connsiteY59" fmla="*/ 3965812 h 4275540"/>
              <a:gd name="connsiteX60" fmla="*/ 2571961 w 3898347"/>
              <a:gd name="connsiteY60" fmla="*/ 3966278 h 4275540"/>
              <a:gd name="connsiteX61" fmla="*/ 2559399 w 3898347"/>
              <a:gd name="connsiteY61" fmla="*/ 3979193 h 4275540"/>
              <a:gd name="connsiteX62" fmla="*/ 2533560 w 3898347"/>
              <a:gd name="connsiteY62" fmla="*/ 3988160 h 4275540"/>
              <a:gd name="connsiteX63" fmla="*/ 2515299 w 3898347"/>
              <a:gd name="connsiteY63" fmla="*/ 4016867 h 4275540"/>
              <a:gd name="connsiteX64" fmla="*/ 2513423 w 3898347"/>
              <a:gd name="connsiteY64" fmla="*/ 4018759 h 4275540"/>
              <a:gd name="connsiteX65" fmla="*/ 2482991 w 3898347"/>
              <a:gd name="connsiteY65" fmla="*/ 4012935 h 4275540"/>
              <a:gd name="connsiteX66" fmla="*/ 2446940 w 3898347"/>
              <a:gd name="connsiteY66" fmla="*/ 4021172 h 4275540"/>
              <a:gd name="connsiteX67" fmla="*/ 2404883 w 3898347"/>
              <a:gd name="connsiteY67" fmla="*/ 4024808 h 4275540"/>
              <a:gd name="connsiteX68" fmla="*/ 2373894 w 3898347"/>
              <a:gd name="connsiteY68" fmla="*/ 4023827 h 4275540"/>
              <a:gd name="connsiteX69" fmla="*/ 2297080 w 3898347"/>
              <a:gd name="connsiteY69" fmla="*/ 4040841 h 4275540"/>
              <a:gd name="connsiteX70" fmla="*/ 2170615 w 3898347"/>
              <a:gd name="connsiteY70" fmla="*/ 4077196 h 4275540"/>
              <a:gd name="connsiteX71" fmla="*/ 2143580 w 3898347"/>
              <a:gd name="connsiteY71" fmla="*/ 4083102 h 4275540"/>
              <a:gd name="connsiteX72" fmla="*/ 2119893 w 3898347"/>
              <a:gd name="connsiteY72" fmla="*/ 4080874 h 4275540"/>
              <a:gd name="connsiteX73" fmla="*/ 2114008 w 3898347"/>
              <a:gd name="connsiteY73" fmla="*/ 4073996 h 4275540"/>
              <a:gd name="connsiteX74" fmla="*/ 2099067 w 3898347"/>
              <a:gd name="connsiteY74" fmla="*/ 4076068 h 4275540"/>
              <a:gd name="connsiteX75" fmla="*/ 2095000 w 3898347"/>
              <a:gd name="connsiteY75" fmla="*/ 4075096 h 4275540"/>
              <a:gd name="connsiteX76" fmla="*/ 2071767 w 3898347"/>
              <a:gd name="connsiteY76" fmla="*/ 4071044 h 4275540"/>
              <a:gd name="connsiteX77" fmla="*/ 2024486 w 3898347"/>
              <a:gd name="connsiteY77" fmla="*/ 4100276 h 4275540"/>
              <a:gd name="connsiteX78" fmla="*/ 1964411 w 3898347"/>
              <a:gd name="connsiteY78" fmla="*/ 4105069 h 4275540"/>
              <a:gd name="connsiteX79" fmla="*/ 1739945 w 3898347"/>
              <a:gd name="connsiteY79" fmla="*/ 4171795 h 4275540"/>
              <a:gd name="connsiteX80" fmla="*/ 1610556 w 3898347"/>
              <a:gd name="connsiteY80" fmla="*/ 4167701 h 4275540"/>
              <a:gd name="connsiteX81" fmla="*/ 1553623 w 3898347"/>
              <a:gd name="connsiteY81" fmla="*/ 4236045 h 4275540"/>
              <a:gd name="connsiteX82" fmla="*/ 1548640 w 3898347"/>
              <a:gd name="connsiteY82" fmla="*/ 4238297 h 4275540"/>
              <a:gd name="connsiteX83" fmla="*/ 1530136 w 3898347"/>
              <a:gd name="connsiteY83" fmla="*/ 4227121 h 4275540"/>
              <a:gd name="connsiteX84" fmla="*/ 1508787 w 3898347"/>
              <a:gd name="connsiteY84" fmla="*/ 4234213 h 4275540"/>
              <a:gd name="connsiteX85" fmla="*/ 1488914 w 3898347"/>
              <a:gd name="connsiteY85" fmla="*/ 4241772 h 4275540"/>
              <a:gd name="connsiteX86" fmla="*/ 1488999 w 3898347"/>
              <a:gd name="connsiteY86" fmla="*/ 4251186 h 4275540"/>
              <a:gd name="connsiteX87" fmla="*/ 1475364 w 3898347"/>
              <a:gd name="connsiteY87" fmla="*/ 4248364 h 4275540"/>
              <a:gd name="connsiteX88" fmla="*/ 1457275 w 3898347"/>
              <a:gd name="connsiteY88" fmla="*/ 4252863 h 4275540"/>
              <a:gd name="connsiteX89" fmla="*/ 1448085 w 3898347"/>
              <a:gd name="connsiteY89" fmla="*/ 4248391 h 4275540"/>
              <a:gd name="connsiteX90" fmla="*/ 1315306 w 3898347"/>
              <a:gd name="connsiteY90" fmla="*/ 4237004 h 4275540"/>
              <a:gd name="connsiteX91" fmla="*/ 1272434 w 3898347"/>
              <a:gd name="connsiteY91" fmla="*/ 4244958 h 4275540"/>
              <a:gd name="connsiteX92" fmla="*/ 1231567 w 3898347"/>
              <a:gd name="connsiteY92" fmla="*/ 4219356 h 4275540"/>
              <a:gd name="connsiteX93" fmla="*/ 1216643 w 3898347"/>
              <a:gd name="connsiteY93" fmla="*/ 4229828 h 4275540"/>
              <a:gd name="connsiteX94" fmla="*/ 1214101 w 3898347"/>
              <a:gd name="connsiteY94" fmla="*/ 4231991 h 4275540"/>
              <a:gd name="connsiteX95" fmla="*/ 1203193 w 3898347"/>
              <a:gd name="connsiteY95" fmla="*/ 4232867 h 4275540"/>
              <a:gd name="connsiteX96" fmla="*/ 1201049 w 3898347"/>
              <a:gd name="connsiteY96" fmla="*/ 4242842 h 4275540"/>
              <a:gd name="connsiteX97" fmla="*/ 1185298 w 3898347"/>
              <a:gd name="connsiteY97" fmla="*/ 4251133 h 4275540"/>
              <a:gd name="connsiteX98" fmla="*/ 1164955 w 3898347"/>
              <a:gd name="connsiteY98" fmla="*/ 4250027 h 4275540"/>
              <a:gd name="connsiteX99" fmla="*/ 1067357 w 3898347"/>
              <a:gd name="connsiteY99" fmla="*/ 4233908 h 4275540"/>
              <a:gd name="connsiteX100" fmla="*/ 1009492 w 3898347"/>
              <a:gd name="connsiteY100" fmla="*/ 4230455 h 4275540"/>
              <a:gd name="connsiteX101" fmla="*/ 988345 w 3898347"/>
              <a:gd name="connsiteY101" fmla="*/ 4238880 h 4275540"/>
              <a:gd name="connsiteX102" fmla="*/ 958251 w 3898347"/>
              <a:gd name="connsiteY102" fmla="*/ 4244100 h 4275540"/>
              <a:gd name="connsiteX103" fmla="*/ 905785 w 3898347"/>
              <a:gd name="connsiteY103" fmla="*/ 4260845 h 4275540"/>
              <a:gd name="connsiteX104" fmla="*/ 834176 w 3898347"/>
              <a:gd name="connsiteY104" fmla="*/ 4270241 h 4275540"/>
              <a:gd name="connsiteX105" fmla="*/ 778474 w 3898347"/>
              <a:gd name="connsiteY105" fmla="*/ 4235526 h 4275540"/>
              <a:gd name="connsiteX106" fmla="*/ 774418 w 3898347"/>
              <a:gd name="connsiteY106" fmla="*/ 4242583 h 4275540"/>
              <a:gd name="connsiteX107" fmla="*/ 737705 w 3898347"/>
              <a:gd name="connsiteY107" fmla="*/ 4238891 h 4275540"/>
              <a:gd name="connsiteX108" fmla="*/ 605027 w 3898347"/>
              <a:gd name="connsiteY108" fmla="*/ 4175863 h 4275540"/>
              <a:gd name="connsiteX109" fmla="*/ 533391 w 3898347"/>
              <a:gd name="connsiteY109" fmla="*/ 4170035 h 4275540"/>
              <a:gd name="connsiteX110" fmla="*/ 508621 w 3898347"/>
              <a:gd name="connsiteY110" fmla="*/ 4176044 h 4275540"/>
              <a:gd name="connsiteX111" fmla="*/ 467082 w 3898347"/>
              <a:gd name="connsiteY111" fmla="*/ 4185616 h 4275540"/>
              <a:gd name="connsiteX112" fmla="*/ 437646 w 3898347"/>
              <a:gd name="connsiteY112" fmla="*/ 4212658 h 4275540"/>
              <a:gd name="connsiteX113" fmla="*/ 402271 w 3898347"/>
              <a:gd name="connsiteY113" fmla="*/ 4212774 h 4275540"/>
              <a:gd name="connsiteX114" fmla="*/ 391968 w 3898347"/>
              <a:gd name="connsiteY114" fmla="*/ 4187073 h 4275540"/>
              <a:gd name="connsiteX115" fmla="*/ 354806 w 3898347"/>
              <a:gd name="connsiteY115" fmla="*/ 4195545 h 4275540"/>
              <a:gd name="connsiteX116" fmla="*/ 298662 w 3898347"/>
              <a:gd name="connsiteY116" fmla="*/ 4211227 h 4275540"/>
              <a:gd name="connsiteX117" fmla="*/ 265740 w 3898347"/>
              <a:gd name="connsiteY117" fmla="*/ 4213623 h 4275540"/>
              <a:gd name="connsiteX118" fmla="*/ 176403 w 3898347"/>
              <a:gd name="connsiteY118" fmla="*/ 4227393 h 4275540"/>
              <a:gd name="connsiteX119" fmla="*/ 82528 w 3898347"/>
              <a:gd name="connsiteY119" fmla="*/ 4275540 h 4275540"/>
              <a:gd name="connsiteX120" fmla="*/ 19464 w 3898347"/>
              <a:gd name="connsiteY120" fmla="*/ 4256103 h 4275540"/>
              <a:gd name="connsiteX121" fmla="*/ 0 w 3898347"/>
              <a:gd name="connsiteY121" fmla="*/ 4221939 h 4275540"/>
              <a:gd name="connsiteX122" fmla="*/ 0 w 3898347"/>
              <a:gd name="connsiteY122" fmla="*/ 15850 h 4275540"/>
              <a:gd name="connsiteX123" fmla="*/ 3898347 w 3898347"/>
              <a:gd name="connsiteY123" fmla="*/ 0 h 4275540"/>
              <a:gd name="connsiteX0" fmla="*/ 3898347 w 3898347"/>
              <a:gd name="connsiteY0" fmla="*/ 0 h 4275540"/>
              <a:gd name="connsiteX1" fmla="*/ 3898347 w 3898347"/>
              <a:gd name="connsiteY1" fmla="*/ 3834445 h 4275540"/>
              <a:gd name="connsiteX2" fmla="*/ 3892314 w 3898347"/>
              <a:gd name="connsiteY2" fmla="*/ 3832951 h 4275540"/>
              <a:gd name="connsiteX3" fmla="*/ 3851953 w 3898347"/>
              <a:gd name="connsiteY3" fmla="*/ 3802983 h 4275540"/>
              <a:gd name="connsiteX4" fmla="*/ 3836418 w 3898347"/>
              <a:gd name="connsiteY4" fmla="*/ 3811513 h 4275540"/>
              <a:gd name="connsiteX5" fmla="*/ 3833758 w 3898347"/>
              <a:gd name="connsiteY5" fmla="*/ 3813341 h 4275540"/>
              <a:gd name="connsiteX6" fmla="*/ 3822673 w 3898347"/>
              <a:gd name="connsiteY6" fmla="*/ 3812913 h 4275540"/>
              <a:gd name="connsiteX7" fmla="*/ 3820104 w 3898347"/>
              <a:gd name="connsiteY7" fmla="*/ 3822466 h 4275540"/>
              <a:gd name="connsiteX8" fmla="*/ 3803816 w 3898347"/>
              <a:gd name="connsiteY8" fmla="*/ 3828757 h 4275540"/>
              <a:gd name="connsiteX9" fmla="*/ 3729936 w 3898347"/>
              <a:gd name="connsiteY9" fmla="*/ 3815386 h 4275540"/>
              <a:gd name="connsiteX10" fmla="*/ 3726018 w 3898347"/>
              <a:gd name="connsiteY10" fmla="*/ 3815100 h 4275540"/>
              <a:gd name="connsiteX11" fmla="*/ 3725413 w 3898347"/>
              <a:gd name="connsiteY11" fmla="*/ 3814615 h 4275540"/>
              <a:gd name="connsiteX12" fmla="*/ 3713801 w 3898347"/>
              <a:gd name="connsiteY12" fmla="*/ 3811018 h 4275540"/>
              <a:gd name="connsiteX13" fmla="*/ 3709087 w 3898347"/>
              <a:gd name="connsiteY13" fmla="*/ 3813195 h 4275540"/>
              <a:gd name="connsiteX14" fmla="*/ 3698038 w 3898347"/>
              <a:gd name="connsiteY14" fmla="*/ 3806182 h 4275540"/>
              <a:gd name="connsiteX15" fmla="*/ 3662227 w 3898347"/>
              <a:gd name="connsiteY15" fmla="*/ 3807761 h 4275540"/>
              <a:gd name="connsiteX16" fmla="*/ 3659872 w 3898347"/>
              <a:gd name="connsiteY16" fmla="*/ 3805524 h 4275540"/>
              <a:gd name="connsiteX17" fmla="*/ 3643454 w 3898347"/>
              <a:gd name="connsiteY17" fmla="*/ 3794831 h 4275540"/>
              <a:gd name="connsiteX18" fmla="*/ 3624789 w 3898347"/>
              <a:gd name="connsiteY18" fmla="*/ 3803185 h 4275540"/>
              <a:gd name="connsiteX19" fmla="*/ 3602327 w 3898347"/>
              <a:gd name="connsiteY19" fmla="*/ 3794616 h 4275540"/>
              <a:gd name="connsiteX20" fmla="*/ 3596645 w 3898347"/>
              <a:gd name="connsiteY20" fmla="*/ 3797108 h 4275540"/>
              <a:gd name="connsiteX21" fmla="*/ 3574144 w 3898347"/>
              <a:gd name="connsiteY21" fmla="*/ 3795108 h 4275540"/>
              <a:gd name="connsiteX22" fmla="*/ 3562310 w 3898347"/>
              <a:gd name="connsiteY22" fmla="*/ 3787534 h 4275540"/>
              <a:gd name="connsiteX23" fmla="*/ 3551635 w 3898347"/>
              <a:gd name="connsiteY23" fmla="*/ 3797705 h 4275540"/>
              <a:gd name="connsiteX24" fmla="*/ 3542668 w 3898347"/>
              <a:gd name="connsiteY24" fmla="*/ 3803283 h 4275540"/>
              <a:gd name="connsiteX25" fmla="*/ 3533033 w 3898347"/>
              <a:gd name="connsiteY25" fmla="*/ 3799071 h 4275540"/>
              <a:gd name="connsiteX26" fmla="*/ 3521726 w 3898347"/>
              <a:gd name="connsiteY26" fmla="*/ 3804691 h 4275540"/>
              <a:gd name="connsiteX27" fmla="*/ 3520080 w 3898347"/>
              <a:gd name="connsiteY27" fmla="*/ 3805210 h 4275540"/>
              <a:gd name="connsiteX28" fmla="*/ 3508491 w 3898347"/>
              <a:gd name="connsiteY28" fmla="*/ 3797398 h 4275540"/>
              <a:gd name="connsiteX29" fmla="*/ 3503787 w 3898347"/>
              <a:gd name="connsiteY29" fmla="*/ 3797787 h 4275540"/>
              <a:gd name="connsiteX30" fmla="*/ 3492165 w 3898347"/>
              <a:gd name="connsiteY30" fmla="*/ 3799887 h 4275540"/>
              <a:gd name="connsiteX31" fmla="*/ 3472233 w 3898347"/>
              <a:gd name="connsiteY31" fmla="*/ 3805682 h 4275540"/>
              <a:gd name="connsiteX32" fmla="*/ 3465921 w 3898347"/>
              <a:gd name="connsiteY32" fmla="*/ 3805814 h 4275540"/>
              <a:gd name="connsiteX33" fmla="*/ 3455541 w 3898347"/>
              <a:gd name="connsiteY33" fmla="*/ 3815505 h 4275540"/>
              <a:gd name="connsiteX34" fmla="*/ 3429027 w 3898347"/>
              <a:gd name="connsiteY34" fmla="*/ 3816906 h 4275540"/>
              <a:gd name="connsiteX35" fmla="*/ 3369507 w 3898347"/>
              <a:gd name="connsiteY35" fmla="*/ 3825563 h 4275540"/>
              <a:gd name="connsiteX36" fmla="*/ 3324491 w 3898347"/>
              <a:gd name="connsiteY36" fmla="*/ 3832006 h 4275540"/>
              <a:gd name="connsiteX37" fmla="*/ 3244235 w 3898347"/>
              <a:gd name="connsiteY37" fmla="*/ 3834376 h 4275540"/>
              <a:gd name="connsiteX38" fmla="*/ 3226507 w 3898347"/>
              <a:gd name="connsiteY38" fmla="*/ 3820131 h 4275540"/>
              <a:gd name="connsiteX39" fmla="*/ 3191688 w 3898347"/>
              <a:gd name="connsiteY39" fmla="*/ 3837359 h 4275540"/>
              <a:gd name="connsiteX40" fmla="*/ 3185553 w 3898347"/>
              <a:gd name="connsiteY40" fmla="*/ 3859030 h 4275540"/>
              <a:gd name="connsiteX41" fmla="*/ 3090188 w 3898347"/>
              <a:gd name="connsiteY41" fmla="*/ 3855036 h 4275540"/>
              <a:gd name="connsiteX42" fmla="*/ 3031422 w 3898347"/>
              <a:gd name="connsiteY42" fmla="*/ 3858298 h 4275540"/>
              <a:gd name="connsiteX43" fmla="*/ 2996288 w 3898347"/>
              <a:gd name="connsiteY43" fmla="*/ 3860020 h 4275540"/>
              <a:gd name="connsiteX44" fmla="*/ 2901661 w 3898347"/>
              <a:gd name="connsiteY44" fmla="*/ 3882243 h 4275540"/>
              <a:gd name="connsiteX45" fmla="*/ 2782141 w 3898347"/>
              <a:gd name="connsiteY45" fmla="*/ 3932983 h 4275540"/>
              <a:gd name="connsiteX46" fmla="*/ 2749597 w 3898347"/>
              <a:gd name="connsiteY46" fmla="*/ 3956746 h 4275540"/>
              <a:gd name="connsiteX47" fmla="*/ 2730493 w 3898347"/>
              <a:gd name="connsiteY47" fmla="*/ 3955236 h 4275540"/>
              <a:gd name="connsiteX48" fmla="*/ 2707507 w 3898347"/>
              <a:gd name="connsiteY48" fmla="*/ 3947771 h 4275540"/>
              <a:gd name="connsiteX49" fmla="*/ 2701937 w 3898347"/>
              <a:gd name="connsiteY49" fmla="*/ 3950565 h 4275540"/>
              <a:gd name="connsiteX50" fmla="*/ 2679435 w 3898347"/>
              <a:gd name="connsiteY50" fmla="*/ 3949768 h 4275540"/>
              <a:gd name="connsiteX51" fmla="*/ 2667352 w 3898347"/>
              <a:gd name="connsiteY51" fmla="*/ 3942821 h 4275540"/>
              <a:gd name="connsiteX52" fmla="*/ 2657096 w 3898347"/>
              <a:gd name="connsiteY52" fmla="*/ 3953571 h 4275540"/>
              <a:gd name="connsiteX53" fmla="*/ 2655161 w 3898347"/>
              <a:gd name="connsiteY53" fmla="*/ 3962216 h 4275540"/>
              <a:gd name="connsiteX54" fmla="*/ 2638604 w 3898347"/>
              <a:gd name="connsiteY54" fmla="*/ 3955936 h 4275540"/>
              <a:gd name="connsiteX55" fmla="*/ 2626185 w 3898347"/>
              <a:gd name="connsiteY55" fmla="*/ 3962937 h 4275540"/>
              <a:gd name="connsiteX56" fmla="*/ 2614077 w 3898347"/>
              <a:gd name="connsiteY56" fmla="*/ 3955576 h 4275540"/>
              <a:gd name="connsiteX57" fmla="*/ 2609403 w 3898347"/>
              <a:gd name="connsiteY57" fmla="*/ 3956215 h 4275540"/>
              <a:gd name="connsiteX58" fmla="*/ 2597896 w 3898347"/>
              <a:gd name="connsiteY58" fmla="*/ 3958939 h 4275540"/>
              <a:gd name="connsiteX59" fmla="*/ 2578251 w 3898347"/>
              <a:gd name="connsiteY59" fmla="*/ 3965812 h 4275540"/>
              <a:gd name="connsiteX60" fmla="*/ 2571961 w 3898347"/>
              <a:gd name="connsiteY60" fmla="*/ 3966278 h 4275540"/>
              <a:gd name="connsiteX61" fmla="*/ 2559399 w 3898347"/>
              <a:gd name="connsiteY61" fmla="*/ 3979193 h 4275540"/>
              <a:gd name="connsiteX62" fmla="*/ 2533560 w 3898347"/>
              <a:gd name="connsiteY62" fmla="*/ 3988160 h 4275540"/>
              <a:gd name="connsiteX63" fmla="*/ 2515299 w 3898347"/>
              <a:gd name="connsiteY63" fmla="*/ 4016867 h 4275540"/>
              <a:gd name="connsiteX64" fmla="*/ 2513423 w 3898347"/>
              <a:gd name="connsiteY64" fmla="*/ 4018759 h 4275540"/>
              <a:gd name="connsiteX65" fmla="*/ 2482991 w 3898347"/>
              <a:gd name="connsiteY65" fmla="*/ 4012935 h 4275540"/>
              <a:gd name="connsiteX66" fmla="*/ 2446940 w 3898347"/>
              <a:gd name="connsiteY66" fmla="*/ 4021172 h 4275540"/>
              <a:gd name="connsiteX67" fmla="*/ 2404883 w 3898347"/>
              <a:gd name="connsiteY67" fmla="*/ 4024808 h 4275540"/>
              <a:gd name="connsiteX68" fmla="*/ 2373894 w 3898347"/>
              <a:gd name="connsiteY68" fmla="*/ 4023827 h 4275540"/>
              <a:gd name="connsiteX69" fmla="*/ 2297080 w 3898347"/>
              <a:gd name="connsiteY69" fmla="*/ 4040841 h 4275540"/>
              <a:gd name="connsiteX70" fmla="*/ 2170615 w 3898347"/>
              <a:gd name="connsiteY70" fmla="*/ 4077196 h 4275540"/>
              <a:gd name="connsiteX71" fmla="*/ 2143580 w 3898347"/>
              <a:gd name="connsiteY71" fmla="*/ 4083102 h 4275540"/>
              <a:gd name="connsiteX72" fmla="*/ 2119893 w 3898347"/>
              <a:gd name="connsiteY72" fmla="*/ 4080874 h 4275540"/>
              <a:gd name="connsiteX73" fmla="*/ 2114008 w 3898347"/>
              <a:gd name="connsiteY73" fmla="*/ 4073996 h 4275540"/>
              <a:gd name="connsiteX74" fmla="*/ 2099067 w 3898347"/>
              <a:gd name="connsiteY74" fmla="*/ 4076068 h 4275540"/>
              <a:gd name="connsiteX75" fmla="*/ 2095000 w 3898347"/>
              <a:gd name="connsiteY75" fmla="*/ 4075096 h 4275540"/>
              <a:gd name="connsiteX76" fmla="*/ 2071767 w 3898347"/>
              <a:gd name="connsiteY76" fmla="*/ 4071044 h 4275540"/>
              <a:gd name="connsiteX77" fmla="*/ 2024486 w 3898347"/>
              <a:gd name="connsiteY77" fmla="*/ 4100276 h 4275540"/>
              <a:gd name="connsiteX78" fmla="*/ 1964411 w 3898347"/>
              <a:gd name="connsiteY78" fmla="*/ 4105069 h 4275540"/>
              <a:gd name="connsiteX79" fmla="*/ 1739945 w 3898347"/>
              <a:gd name="connsiteY79" fmla="*/ 4171795 h 4275540"/>
              <a:gd name="connsiteX80" fmla="*/ 1610556 w 3898347"/>
              <a:gd name="connsiteY80" fmla="*/ 4167701 h 4275540"/>
              <a:gd name="connsiteX81" fmla="*/ 1553623 w 3898347"/>
              <a:gd name="connsiteY81" fmla="*/ 4236045 h 4275540"/>
              <a:gd name="connsiteX82" fmla="*/ 1548640 w 3898347"/>
              <a:gd name="connsiteY82" fmla="*/ 4238297 h 4275540"/>
              <a:gd name="connsiteX83" fmla="*/ 1530136 w 3898347"/>
              <a:gd name="connsiteY83" fmla="*/ 4227121 h 4275540"/>
              <a:gd name="connsiteX84" fmla="*/ 1508787 w 3898347"/>
              <a:gd name="connsiteY84" fmla="*/ 4234213 h 4275540"/>
              <a:gd name="connsiteX85" fmla="*/ 1488914 w 3898347"/>
              <a:gd name="connsiteY85" fmla="*/ 4241772 h 4275540"/>
              <a:gd name="connsiteX86" fmla="*/ 1488999 w 3898347"/>
              <a:gd name="connsiteY86" fmla="*/ 4251186 h 4275540"/>
              <a:gd name="connsiteX87" fmla="*/ 1475364 w 3898347"/>
              <a:gd name="connsiteY87" fmla="*/ 4248364 h 4275540"/>
              <a:gd name="connsiteX88" fmla="*/ 1457275 w 3898347"/>
              <a:gd name="connsiteY88" fmla="*/ 4252863 h 4275540"/>
              <a:gd name="connsiteX89" fmla="*/ 1448085 w 3898347"/>
              <a:gd name="connsiteY89" fmla="*/ 4248391 h 4275540"/>
              <a:gd name="connsiteX90" fmla="*/ 1315306 w 3898347"/>
              <a:gd name="connsiteY90" fmla="*/ 4237004 h 4275540"/>
              <a:gd name="connsiteX91" fmla="*/ 1272434 w 3898347"/>
              <a:gd name="connsiteY91" fmla="*/ 4244958 h 4275540"/>
              <a:gd name="connsiteX92" fmla="*/ 1231567 w 3898347"/>
              <a:gd name="connsiteY92" fmla="*/ 4219356 h 4275540"/>
              <a:gd name="connsiteX93" fmla="*/ 1216643 w 3898347"/>
              <a:gd name="connsiteY93" fmla="*/ 4229828 h 4275540"/>
              <a:gd name="connsiteX94" fmla="*/ 1214101 w 3898347"/>
              <a:gd name="connsiteY94" fmla="*/ 4231991 h 4275540"/>
              <a:gd name="connsiteX95" fmla="*/ 1203193 w 3898347"/>
              <a:gd name="connsiteY95" fmla="*/ 4232867 h 4275540"/>
              <a:gd name="connsiteX96" fmla="*/ 1201049 w 3898347"/>
              <a:gd name="connsiteY96" fmla="*/ 4242842 h 4275540"/>
              <a:gd name="connsiteX97" fmla="*/ 1185298 w 3898347"/>
              <a:gd name="connsiteY97" fmla="*/ 4251133 h 4275540"/>
              <a:gd name="connsiteX98" fmla="*/ 1164955 w 3898347"/>
              <a:gd name="connsiteY98" fmla="*/ 4250027 h 4275540"/>
              <a:gd name="connsiteX99" fmla="*/ 1067357 w 3898347"/>
              <a:gd name="connsiteY99" fmla="*/ 4233908 h 4275540"/>
              <a:gd name="connsiteX100" fmla="*/ 1009492 w 3898347"/>
              <a:gd name="connsiteY100" fmla="*/ 4230455 h 4275540"/>
              <a:gd name="connsiteX101" fmla="*/ 988345 w 3898347"/>
              <a:gd name="connsiteY101" fmla="*/ 4238880 h 4275540"/>
              <a:gd name="connsiteX102" fmla="*/ 958251 w 3898347"/>
              <a:gd name="connsiteY102" fmla="*/ 4244100 h 4275540"/>
              <a:gd name="connsiteX103" fmla="*/ 905785 w 3898347"/>
              <a:gd name="connsiteY103" fmla="*/ 4260845 h 4275540"/>
              <a:gd name="connsiteX104" fmla="*/ 834176 w 3898347"/>
              <a:gd name="connsiteY104" fmla="*/ 4270241 h 4275540"/>
              <a:gd name="connsiteX105" fmla="*/ 778474 w 3898347"/>
              <a:gd name="connsiteY105" fmla="*/ 4235526 h 4275540"/>
              <a:gd name="connsiteX106" fmla="*/ 774418 w 3898347"/>
              <a:gd name="connsiteY106" fmla="*/ 4242583 h 4275540"/>
              <a:gd name="connsiteX107" fmla="*/ 737705 w 3898347"/>
              <a:gd name="connsiteY107" fmla="*/ 4238891 h 4275540"/>
              <a:gd name="connsiteX108" fmla="*/ 627717 w 3898347"/>
              <a:gd name="connsiteY108" fmla="*/ 4207629 h 4275540"/>
              <a:gd name="connsiteX109" fmla="*/ 533391 w 3898347"/>
              <a:gd name="connsiteY109" fmla="*/ 4170035 h 4275540"/>
              <a:gd name="connsiteX110" fmla="*/ 508621 w 3898347"/>
              <a:gd name="connsiteY110" fmla="*/ 4176044 h 4275540"/>
              <a:gd name="connsiteX111" fmla="*/ 467082 w 3898347"/>
              <a:gd name="connsiteY111" fmla="*/ 4185616 h 4275540"/>
              <a:gd name="connsiteX112" fmla="*/ 437646 w 3898347"/>
              <a:gd name="connsiteY112" fmla="*/ 4212658 h 4275540"/>
              <a:gd name="connsiteX113" fmla="*/ 402271 w 3898347"/>
              <a:gd name="connsiteY113" fmla="*/ 4212774 h 4275540"/>
              <a:gd name="connsiteX114" fmla="*/ 391968 w 3898347"/>
              <a:gd name="connsiteY114" fmla="*/ 4187073 h 4275540"/>
              <a:gd name="connsiteX115" fmla="*/ 354806 w 3898347"/>
              <a:gd name="connsiteY115" fmla="*/ 4195545 h 4275540"/>
              <a:gd name="connsiteX116" fmla="*/ 298662 w 3898347"/>
              <a:gd name="connsiteY116" fmla="*/ 4211227 h 4275540"/>
              <a:gd name="connsiteX117" fmla="*/ 265740 w 3898347"/>
              <a:gd name="connsiteY117" fmla="*/ 4213623 h 4275540"/>
              <a:gd name="connsiteX118" fmla="*/ 176403 w 3898347"/>
              <a:gd name="connsiteY118" fmla="*/ 4227393 h 4275540"/>
              <a:gd name="connsiteX119" fmla="*/ 82528 w 3898347"/>
              <a:gd name="connsiteY119" fmla="*/ 4275540 h 4275540"/>
              <a:gd name="connsiteX120" fmla="*/ 19464 w 3898347"/>
              <a:gd name="connsiteY120" fmla="*/ 4256103 h 4275540"/>
              <a:gd name="connsiteX121" fmla="*/ 0 w 3898347"/>
              <a:gd name="connsiteY121" fmla="*/ 4221939 h 4275540"/>
              <a:gd name="connsiteX122" fmla="*/ 0 w 3898347"/>
              <a:gd name="connsiteY122" fmla="*/ 15850 h 4275540"/>
              <a:gd name="connsiteX123" fmla="*/ 3898347 w 3898347"/>
              <a:gd name="connsiteY123" fmla="*/ 0 h 4275540"/>
              <a:gd name="connsiteX0" fmla="*/ 3898347 w 3898347"/>
              <a:gd name="connsiteY0" fmla="*/ 0 h 4270358"/>
              <a:gd name="connsiteX1" fmla="*/ 3898347 w 3898347"/>
              <a:gd name="connsiteY1" fmla="*/ 3834445 h 4270358"/>
              <a:gd name="connsiteX2" fmla="*/ 3892314 w 3898347"/>
              <a:gd name="connsiteY2" fmla="*/ 3832951 h 4270358"/>
              <a:gd name="connsiteX3" fmla="*/ 3851953 w 3898347"/>
              <a:gd name="connsiteY3" fmla="*/ 3802983 h 4270358"/>
              <a:gd name="connsiteX4" fmla="*/ 3836418 w 3898347"/>
              <a:gd name="connsiteY4" fmla="*/ 3811513 h 4270358"/>
              <a:gd name="connsiteX5" fmla="*/ 3833758 w 3898347"/>
              <a:gd name="connsiteY5" fmla="*/ 3813341 h 4270358"/>
              <a:gd name="connsiteX6" fmla="*/ 3822673 w 3898347"/>
              <a:gd name="connsiteY6" fmla="*/ 3812913 h 4270358"/>
              <a:gd name="connsiteX7" fmla="*/ 3820104 w 3898347"/>
              <a:gd name="connsiteY7" fmla="*/ 3822466 h 4270358"/>
              <a:gd name="connsiteX8" fmla="*/ 3803816 w 3898347"/>
              <a:gd name="connsiteY8" fmla="*/ 3828757 h 4270358"/>
              <a:gd name="connsiteX9" fmla="*/ 3729936 w 3898347"/>
              <a:gd name="connsiteY9" fmla="*/ 3815386 h 4270358"/>
              <a:gd name="connsiteX10" fmla="*/ 3726018 w 3898347"/>
              <a:gd name="connsiteY10" fmla="*/ 3815100 h 4270358"/>
              <a:gd name="connsiteX11" fmla="*/ 3725413 w 3898347"/>
              <a:gd name="connsiteY11" fmla="*/ 3814615 h 4270358"/>
              <a:gd name="connsiteX12" fmla="*/ 3713801 w 3898347"/>
              <a:gd name="connsiteY12" fmla="*/ 3811018 h 4270358"/>
              <a:gd name="connsiteX13" fmla="*/ 3709087 w 3898347"/>
              <a:gd name="connsiteY13" fmla="*/ 3813195 h 4270358"/>
              <a:gd name="connsiteX14" fmla="*/ 3698038 w 3898347"/>
              <a:gd name="connsiteY14" fmla="*/ 3806182 h 4270358"/>
              <a:gd name="connsiteX15" fmla="*/ 3662227 w 3898347"/>
              <a:gd name="connsiteY15" fmla="*/ 3807761 h 4270358"/>
              <a:gd name="connsiteX16" fmla="*/ 3659872 w 3898347"/>
              <a:gd name="connsiteY16" fmla="*/ 3805524 h 4270358"/>
              <a:gd name="connsiteX17" fmla="*/ 3643454 w 3898347"/>
              <a:gd name="connsiteY17" fmla="*/ 3794831 h 4270358"/>
              <a:gd name="connsiteX18" fmla="*/ 3624789 w 3898347"/>
              <a:gd name="connsiteY18" fmla="*/ 3803185 h 4270358"/>
              <a:gd name="connsiteX19" fmla="*/ 3602327 w 3898347"/>
              <a:gd name="connsiteY19" fmla="*/ 3794616 h 4270358"/>
              <a:gd name="connsiteX20" fmla="*/ 3596645 w 3898347"/>
              <a:gd name="connsiteY20" fmla="*/ 3797108 h 4270358"/>
              <a:gd name="connsiteX21" fmla="*/ 3574144 w 3898347"/>
              <a:gd name="connsiteY21" fmla="*/ 3795108 h 4270358"/>
              <a:gd name="connsiteX22" fmla="*/ 3562310 w 3898347"/>
              <a:gd name="connsiteY22" fmla="*/ 3787534 h 4270358"/>
              <a:gd name="connsiteX23" fmla="*/ 3551635 w 3898347"/>
              <a:gd name="connsiteY23" fmla="*/ 3797705 h 4270358"/>
              <a:gd name="connsiteX24" fmla="*/ 3542668 w 3898347"/>
              <a:gd name="connsiteY24" fmla="*/ 3803283 h 4270358"/>
              <a:gd name="connsiteX25" fmla="*/ 3533033 w 3898347"/>
              <a:gd name="connsiteY25" fmla="*/ 3799071 h 4270358"/>
              <a:gd name="connsiteX26" fmla="*/ 3521726 w 3898347"/>
              <a:gd name="connsiteY26" fmla="*/ 3804691 h 4270358"/>
              <a:gd name="connsiteX27" fmla="*/ 3520080 w 3898347"/>
              <a:gd name="connsiteY27" fmla="*/ 3805210 h 4270358"/>
              <a:gd name="connsiteX28" fmla="*/ 3508491 w 3898347"/>
              <a:gd name="connsiteY28" fmla="*/ 3797398 h 4270358"/>
              <a:gd name="connsiteX29" fmla="*/ 3503787 w 3898347"/>
              <a:gd name="connsiteY29" fmla="*/ 3797787 h 4270358"/>
              <a:gd name="connsiteX30" fmla="*/ 3492165 w 3898347"/>
              <a:gd name="connsiteY30" fmla="*/ 3799887 h 4270358"/>
              <a:gd name="connsiteX31" fmla="*/ 3472233 w 3898347"/>
              <a:gd name="connsiteY31" fmla="*/ 3805682 h 4270358"/>
              <a:gd name="connsiteX32" fmla="*/ 3465921 w 3898347"/>
              <a:gd name="connsiteY32" fmla="*/ 3805814 h 4270358"/>
              <a:gd name="connsiteX33" fmla="*/ 3455541 w 3898347"/>
              <a:gd name="connsiteY33" fmla="*/ 3815505 h 4270358"/>
              <a:gd name="connsiteX34" fmla="*/ 3429027 w 3898347"/>
              <a:gd name="connsiteY34" fmla="*/ 3816906 h 4270358"/>
              <a:gd name="connsiteX35" fmla="*/ 3369507 w 3898347"/>
              <a:gd name="connsiteY35" fmla="*/ 3825563 h 4270358"/>
              <a:gd name="connsiteX36" fmla="*/ 3324491 w 3898347"/>
              <a:gd name="connsiteY36" fmla="*/ 3832006 h 4270358"/>
              <a:gd name="connsiteX37" fmla="*/ 3244235 w 3898347"/>
              <a:gd name="connsiteY37" fmla="*/ 3834376 h 4270358"/>
              <a:gd name="connsiteX38" fmla="*/ 3226507 w 3898347"/>
              <a:gd name="connsiteY38" fmla="*/ 3820131 h 4270358"/>
              <a:gd name="connsiteX39" fmla="*/ 3191688 w 3898347"/>
              <a:gd name="connsiteY39" fmla="*/ 3837359 h 4270358"/>
              <a:gd name="connsiteX40" fmla="*/ 3185553 w 3898347"/>
              <a:gd name="connsiteY40" fmla="*/ 3859030 h 4270358"/>
              <a:gd name="connsiteX41" fmla="*/ 3090188 w 3898347"/>
              <a:gd name="connsiteY41" fmla="*/ 3855036 h 4270358"/>
              <a:gd name="connsiteX42" fmla="*/ 3031422 w 3898347"/>
              <a:gd name="connsiteY42" fmla="*/ 3858298 h 4270358"/>
              <a:gd name="connsiteX43" fmla="*/ 2996288 w 3898347"/>
              <a:gd name="connsiteY43" fmla="*/ 3860020 h 4270358"/>
              <a:gd name="connsiteX44" fmla="*/ 2901661 w 3898347"/>
              <a:gd name="connsiteY44" fmla="*/ 3882243 h 4270358"/>
              <a:gd name="connsiteX45" fmla="*/ 2782141 w 3898347"/>
              <a:gd name="connsiteY45" fmla="*/ 3932983 h 4270358"/>
              <a:gd name="connsiteX46" fmla="*/ 2749597 w 3898347"/>
              <a:gd name="connsiteY46" fmla="*/ 3956746 h 4270358"/>
              <a:gd name="connsiteX47" fmla="*/ 2730493 w 3898347"/>
              <a:gd name="connsiteY47" fmla="*/ 3955236 h 4270358"/>
              <a:gd name="connsiteX48" fmla="*/ 2707507 w 3898347"/>
              <a:gd name="connsiteY48" fmla="*/ 3947771 h 4270358"/>
              <a:gd name="connsiteX49" fmla="*/ 2701937 w 3898347"/>
              <a:gd name="connsiteY49" fmla="*/ 3950565 h 4270358"/>
              <a:gd name="connsiteX50" fmla="*/ 2679435 w 3898347"/>
              <a:gd name="connsiteY50" fmla="*/ 3949768 h 4270358"/>
              <a:gd name="connsiteX51" fmla="*/ 2667352 w 3898347"/>
              <a:gd name="connsiteY51" fmla="*/ 3942821 h 4270358"/>
              <a:gd name="connsiteX52" fmla="*/ 2657096 w 3898347"/>
              <a:gd name="connsiteY52" fmla="*/ 3953571 h 4270358"/>
              <a:gd name="connsiteX53" fmla="*/ 2655161 w 3898347"/>
              <a:gd name="connsiteY53" fmla="*/ 3962216 h 4270358"/>
              <a:gd name="connsiteX54" fmla="*/ 2638604 w 3898347"/>
              <a:gd name="connsiteY54" fmla="*/ 3955936 h 4270358"/>
              <a:gd name="connsiteX55" fmla="*/ 2626185 w 3898347"/>
              <a:gd name="connsiteY55" fmla="*/ 3962937 h 4270358"/>
              <a:gd name="connsiteX56" fmla="*/ 2614077 w 3898347"/>
              <a:gd name="connsiteY56" fmla="*/ 3955576 h 4270358"/>
              <a:gd name="connsiteX57" fmla="*/ 2609403 w 3898347"/>
              <a:gd name="connsiteY57" fmla="*/ 3956215 h 4270358"/>
              <a:gd name="connsiteX58" fmla="*/ 2597896 w 3898347"/>
              <a:gd name="connsiteY58" fmla="*/ 3958939 h 4270358"/>
              <a:gd name="connsiteX59" fmla="*/ 2578251 w 3898347"/>
              <a:gd name="connsiteY59" fmla="*/ 3965812 h 4270358"/>
              <a:gd name="connsiteX60" fmla="*/ 2571961 w 3898347"/>
              <a:gd name="connsiteY60" fmla="*/ 3966278 h 4270358"/>
              <a:gd name="connsiteX61" fmla="*/ 2559399 w 3898347"/>
              <a:gd name="connsiteY61" fmla="*/ 3979193 h 4270358"/>
              <a:gd name="connsiteX62" fmla="*/ 2533560 w 3898347"/>
              <a:gd name="connsiteY62" fmla="*/ 3988160 h 4270358"/>
              <a:gd name="connsiteX63" fmla="*/ 2515299 w 3898347"/>
              <a:gd name="connsiteY63" fmla="*/ 4016867 h 4270358"/>
              <a:gd name="connsiteX64" fmla="*/ 2513423 w 3898347"/>
              <a:gd name="connsiteY64" fmla="*/ 4018759 h 4270358"/>
              <a:gd name="connsiteX65" fmla="*/ 2482991 w 3898347"/>
              <a:gd name="connsiteY65" fmla="*/ 4012935 h 4270358"/>
              <a:gd name="connsiteX66" fmla="*/ 2446940 w 3898347"/>
              <a:gd name="connsiteY66" fmla="*/ 4021172 h 4270358"/>
              <a:gd name="connsiteX67" fmla="*/ 2404883 w 3898347"/>
              <a:gd name="connsiteY67" fmla="*/ 4024808 h 4270358"/>
              <a:gd name="connsiteX68" fmla="*/ 2373894 w 3898347"/>
              <a:gd name="connsiteY68" fmla="*/ 4023827 h 4270358"/>
              <a:gd name="connsiteX69" fmla="*/ 2297080 w 3898347"/>
              <a:gd name="connsiteY69" fmla="*/ 4040841 h 4270358"/>
              <a:gd name="connsiteX70" fmla="*/ 2170615 w 3898347"/>
              <a:gd name="connsiteY70" fmla="*/ 4077196 h 4270358"/>
              <a:gd name="connsiteX71" fmla="*/ 2143580 w 3898347"/>
              <a:gd name="connsiteY71" fmla="*/ 4083102 h 4270358"/>
              <a:gd name="connsiteX72" fmla="*/ 2119893 w 3898347"/>
              <a:gd name="connsiteY72" fmla="*/ 4080874 h 4270358"/>
              <a:gd name="connsiteX73" fmla="*/ 2114008 w 3898347"/>
              <a:gd name="connsiteY73" fmla="*/ 4073996 h 4270358"/>
              <a:gd name="connsiteX74" fmla="*/ 2099067 w 3898347"/>
              <a:gd name="connsiteY74" fmla="*/ 4076068 h 4270358"/>
              <a:gd name="connsiteX75" fmla="*/ 2095000 w 3898347"/>
              <a:gd name="connsiteY75" fmla="*/ 4075096 h 4270358"/>
              <a:gd name="connsiteX76" fmla="*/ 2071767 w 3898347"/>
              <a:gd name="connsiteY76" fmla="*/ 4071044 h 4270358"/>
              <a:gd name="connsiteX77" fmla="*/ 2024486 w 3898347"/>
              <a:gd name="connsiteY77" fmla="*/ 4100276 h 4270358"/>
              <a:gd name="connsiteX78" fmla="*/ 1964411 w 3898347"/>
              <a:gd name="connsiteY78" fmla="*/ 4105069 h 4270358"/>
              <a:gd name="connsiteX79" fmla="*/ 1739945 w 3898347"/>
              <a:gd name="connsiteY79" fmla="*/ 4171795 h 4270358"/>
              <a:gd name="connsiteX80" fmla="*/ 1610556 w 3898347"/>
              <a:gd name="connsiteY80" fmla="*/ 4167701 h 4270358"/>
              <a:gd name="connsiteX81" fmla="*/ 1553623 w 3898347"/>
              <a:gd name="connsiteY81" fmla="*/ 4236045 h 4270358"/>
              <a:gd name="connsiteX82" fmla="*/ 1548640 w 3898347"/>
              <a:gd name="connsiteY82" fmla="*/ 4238297 h 4270358"/>
              <a:gd name="connsiteX83" fmla="*/ 1530136 w 3898347"/>
              <a:gd name="connsiteY83" fmla="*/ 4227121 h 4270358"/>
              <a:gd name="connsiteX84" fmla="*/ 1508787 w 3898347"/>
              <a:gd name="connsiteY84" fmla="*/ 4234213 h 4270358"/>
              <a:gd name="connsiteX85" fmla="*/ 1488914 w 3898347"/>
              <a:gd name="connsiteY85" fmla="*/ 4241772 h 4270358"/>
              <a:gd name="connsiteX86" fmla="*/ 1488999 w 3898347"/>
              <a:gd name="connsiteY86" fmla="*/ 4251186 h 4270358"/>
              <a:gd name="connsiteX87" fmla="*/ 1475364 w 3898347"/>
              <a:gd name="connsiteY87" fmla="*/ 4248364 h 4270358"/>
              <a:gd name="connsiteX88" fmla="*/ 1457275 w 3898347"/>
              <a:gd name="connsiteY88" fmla="*/ 4252863 h 4270358"/>
              <a:gd name="connsiteX89" fmla="*/ 1448085 w 3898347"/>
              <a:gd name="connsiteY89" fmla="*/ 4248391 h 4270358"/>
              <a:gd name="connsiteX90" fmla="*/ 1315306 w 3898347"/>
              <a:gd name="connsiteY90" fmla="*/ 4237004 h 4270358"/>
              <a:gd name="connsiteX91" fmla="*/ 1272434 w 3898347"/>
              <a:gd name="connsiteY91" fmla="*/ 4244958 h 4270358"/>
              <a:gd name="connsiteX92" fmla="*/ 1231567 w 3898347"/>
              <a:gd name="connsiteY92" fmla="*/ 4219356 h 4270358"/>
              <a:gd name="connsiteX93" fmla="*/ 1216643 w 3898347"/>
              <a:gd name="connsiteY93" fmla="*/ 4229828 h 4270358"/>
              <a:gd name="connsiteX94" fmla="*/ 1214101 w 3898347"/>
              <a:gd name="connsiteY94" fmla="*/ 4231991 h 4270358"/>
              <a:gd name="connsiteX95" fmla="*/ 1203193 w 3898347"/>
              <a:gd name="connsiteY95" fmla="*/ 4232867 h 4270358"/>
              <a:gd name="connsiteX96" fmla="*/ 1201049 w 3898347"/>
              <a:gd name="connsiteY96" fmla="*/ 4242842 h 4270358"/>
              <a:gd name="connsiteX97" fmla="*/ 1185298 w 3898347"/>
              <a:gd name="connsiteY97" fmla="*/ 4251133 h 4270358"/>
              <a:gd name="connsiteX98" fmla="*/ 1164955 w 3898347"/>
              <a:gd name="connsiteY98" fmla="*/ 4250027 h 4270358"/>
              <a:gd name="connsiteX99" fmla="*/ 1067357 w 3898347"/>
              <a:gd name="connsiteY99" fmla="*/ 4233908 h 4270358"/>
              <a:gd name="connsiteX100" fmla="*/ 1009492 w 3898347"/>
              <a:gd name="connsiteY100" fmla="*/ 4230455 h 4270358"/>
              <a:gd name="connsiteX101" fmla="*/ 988345 w 3898347"/>
              <a:gd name="connsiteY101" fmla="*/ 4238880 h 4270358"/>
              <a:gd name="connsiteX102" fmla="*/ 958251 w 3898347"/>
              <a:gd name="connsiteY102" fmla="*/ 4244100 h 4270358"/>
              <a:gd name="connsiteX103" fmla="*/ 905785 w 3898347"/>
              <a:gd name="connsiteY103" fmla="*/ 4260845 h 4270358"/>
              <a:gd name="connsiteX104" fmla="*/ 834176 w 3898347"/>
              <a:gd name="connsiteY104" fmla="*/ 4270241 h 4270358"/>
              <a:gd name="connsiteX105" fmla="*/ 778474 w 3898347"/>
              <a:gd name="connsiteY105" fmla="*/ 4235526 h 4270358"/>
              <a:gd name="connsiteX106" fmla="*/ 774418 w 3898347"/>
              <a:gd name="connsiteY106" fmla="*/ 4242583 h 4270358"/>
              <a:gd name="connsiteX107" fmla="*/ 737705 w 3898347"/>
              <a:gd name="connsiteY107" fmla="*/ 4238891 h 4270358"/>
              <a:gd name="connsiteX108" fmla="*/ 627717 w 3898347"/>
              <a:gd name="connsiteY108" fmla="*/ 4207629 h 4270358"/>
              <a:gd name="connsiteX109" fmla="*/ 533391 w 3898347"/>
              <a:gd name="connsiteY109" fmla="*/ 4170035 h 4270358"/>
              <a:gd name="connsiteX110" fmla="*/ 508621 w 3898347"/>
              <a:gd name="connsiteY110" fmla="*/ 4176044 h 4270358"/>
              <a:gd name="connsiteX111" fmla="*/ 467082 w 3898347"/>
              <a:gd name="connsiteY111" fmla="*/ 4185616 h 4270358"/>
              <a:gd name="connsiteX112" fmla="*/ 437646 w 3898347"/>
              <a:gd name="connsiteY112" fmla="*/ 4212658 h 4270358"/>
              <a:gd name="connsiteX113" fmla="*/ 402271 w 3898347"/>
              <a:gd name="connsiteY113" fmla="*/ 4212774 h 4270358"/>
              <a:gd name="connsiteX114" fmla="*/ 391968 w 3898347"/>
              <a:gd name="connsiteY114" fmla="*/ 4187073 h 4270358"/>
              <a:gd name="connsiteX115" fmla="*/ 354806 w 3898347"/>
              <a:gd name="connsiteY115" fmla="*/ 4195545 h 4270358"/>
              <a:gd name="connsiteX116" fmla="*/ 298662 w 3898347"/>
              <a:gd name="connsiteY116" fmla="*/ 4211227 h 4270358"/>
              <a:gd name="connsiteX117" fmla="*/ 265740 w 3898347"/>
              <a:gd name="connsiteY117" fmla="*/ 4213623 h 4270358"/>
              <a:gd name="connsiteX118" fmla="*/ 176403 w 3898347"/>
              <a:gd name="connsiteY118" fmla="*/ 4227393 h 4270358"/>
              <a:gd name="connsiteX119" fmla="*/ 82528 w 3898347"/>
              <a:gd name="connsiteY119" fmla="*/ 4243774 h 4270358"/>
              <a:gd name="connsiteX120" fmla="*/ 19464 w 3898347"/>
              <a:gd name="connsiteY120" fmla="*/ 4256103 h 4270358"/>
              <a:gd name="connsiteX121" fmla="*/ 0 w 3898347"/>
              <a:gd name="connsiteY121" fmla="*/ 4221939 h 4270358"/>
              <a:gd name="connsiteX122" fmla="*/ 0 w 3898347"/>
              <a:gd name="connsiteY122" fmla="*/ 15850 h 4270358"/>
              <a:gd name="connsiteX123" fmla="*/ 3898347 w 3898347"/>
              <a:gd name="connsiteY123" fmla="*/ 0 h 4270358"/>
              <a:gd name="connsiteX0" fmla="*/ 3898347 w 3898347"/>
              <a:gd name="connsiteY0" fmla="*/ 0 h 4270358"/>
              <a:gd name="connsiteX1" fmla="*/ 3898347 w 3898347"/>
              <a:gd name="connsiteY1" fmla="*/ 3834445 h 4270358"/>
              <a:gd name="connsiteX2" fmla="*/ 3892314 w 3898347"/>
              <a:gd name="connsiteY2" fmla="*/ 3832951 h 4270358"/>
              <a:gd name="connsiteX3" fmla="*/ 3851953 w 3898347"/>
              <a:gd name="connsiteY3" fmla="*/ 3802983 h 4270358"/>
              <a:gd name="connsiteX4" fmla="*/ 3836418 w 3898347"/>
              <a:gd name="connsiteY4" fmla="*/ 3811513 h 4270358"/>
              <a:gd name="connsiteX5" fmla="*/ 3833758 w 3898347"/>
              <a:gd name="connsiteY5" fmla="*/ 3813341 h 4270358"/>
              <a:gd name="connsiteX6" fmla="*/ 3822673 w 3898347"/>
              <a:gd name="connsiteY6" fmla="*/ 3812913 h 4270358"/>
              <a:gd name="connsiteX7" fmla="*/ 3820104 w 3898347"/>
              <a:gd name="connsiteY7" fmla="*/ 3822466 h 4270358"/>
              <a:gd name="connsiteX8" fmla="*/ 3803816 w 3898347"/>
              <a:gd name="connsiteY8" fmla="*/ 3828757 h 4270358"/>
              <a:gd name="connsiteX9" fmla="*/ 3729936 w 3898347"/>
              <a:gd name="connsiteY9" fmla="*/ 3815386 h 4270358"/>
              <a:gd name="connsiteX10" fmla="*/ 3726018 w 3898347"/>
              <a:gd name="connsiteY10" fmla="*/ 3815100 h 4270358"/>
              <a:gd name="connsiteX11" fmla="*/ 3725413 w 3898347"/>
              <a:gd name="connsiteY11" fmla="*/ 3814615 h 4270358"/>
              <a:gd name="connsiteX12" fmla="*/ 3713801 w 3898347"/>
              <a:gd name="connsiteY12" fmla="*/ 3811018 h 4270358"/>
              <a:gd name="connsiteX13" fmla="*/ 3709087 w 3898347"/>
              <a:gd name="connsiteY13" fmla="*/ 3813195 h 4270358"/>
              <a:gd name="connsiteX14" fmla="*/ 3698038 w 3898347"/>
              <a:gd name="connsiteY14" fmla="*/ 3806182 h 4270358"/>
              <a:gd name="connsiteX15" fmla="*/ 3662227 w 3898347"/>
              <a:gd name="connsiteY15" fmla="*/ 3807761 h 4270358"/>
              <a:gd name="connsiteX16" fmla="*/ 3659872 w 3898347"/>
              <a:gd name="connsiteY16" fmla="*/ 3805524 h 4270358"/>
              <a:gd name="connsiteX17" fmla="*/ 3643454 w 3898347"/>
              <a:gd name="connsiteY17" fmla="*/ 3794831 h 4270358"/>
              <a:gd name="connsiteX18" fmla="*/ 3624789 w 3898347"/>
              <a:gd name="connsiteY18" fmla="*/ 3803185 h 4270358"/>
              <a:gd name="connsiteX19" fmla="*/ 3602327 w 3898347"/>
              <a:gd name="connsiteY19" fmla="*/ 3794616 h 4270358"/>
              <a:gd name="connsiteX20" fmla="*/ 3596645 w 3898347"/>
              <a:gd name="connsiteY20" fmla="*/ 3797108 h 4270358"/>
              <a:gd name="connsiteX21" fmla="*/ 3574144 w 3898347"/>
              <a:gd name="connsiteY21" fmla="*/ 3795108 h 4270358"/>
              <a:gd name="connsiteX22" fmla="*/ 3562310 w 3898347"/>
              <a:gd name="connsiteY22" fmla="*/ 3787534 h 4270358"/>
              <a:gd name="connsiteX23" fmla="*/ 3551635 w 3898347"/>
              <a:gd name="connsiteY23" fmla="*/ 3797705 h 4270358"/>
              <a:gd name="connsiteX24" fmla="*/ 3542668 w 3898347"/>
              <a:gd name="connsiteY24" fmla="*/ 3803283 h 4270358"/>
              <a:gd name="connsiteX25" fmla="*/ 3533033 w 3898347"/>
              <a:gd name="connsiteY25" fmla="*/ 3799071 h 4270358"/>
              <a:gd name="connsiteX26" fmla="*/ 3521726 w 3898347"/>
              <a:gd name="connsiteY26" fmla="*/ 3804691 h 4270358"/>
              <a:gd name="connsiteX27" fmla="*/ 3520080 w 3898347"/>
              <a:gd name="connsiteY27" fmla="*/ 3805210 h 4270358"/>
              <a:gd name="connsiteX28" fmla="*/ 3508491 w 3898347"/>
              <a:gd name="connsiteY28" fmla="*/ 3797398 h 4270358"/>
              <a:gd name="connsiteX29" fmla="*/ 3503787 w 3898347"/>
              <a:gd name="connsiteY29" fmla="*/ 3797787 h 4270358"/>
              <a:gd name="connsiteX30" fmla="*/ 3492165 w 3898347"/>
              <a:gd name="connsiteY30" fmla="*/ 3799887 h 4270358"/>
              <a:gd name="connsiteX31" fmla="*/ 3472233 w 3898347"/>
              <a:gd name="connsiteY31" fmla="*/ 3805682 h 4270358"/>
              <a:gd name="connsiteX32" fmla="*/ 3465921 w 3898347"/>
              <a:gd name="connsiteY32" fmla="*/ 3805814 h 4270358"/>
              <a:gd name="connsiteX33" fmla="*/ 3455541 w 3898347"/>
              <a:gd name="connsiteY33" fmla="*/ 3815505 h 4270358"/>
              <a:gd name="connsiteX34" fmla="*/ 3429027 w 3898347"/>
              <a:gd name="connsiteY34" fmla="*/ 3816906 h 4270358"/>
              <a:gd name="connsiteX35" fmla="*/ 3369507 w 3898347"/>
              <a:gd name="connsiteY35" fmla="*/ 3825563 h 4270358"/>
              <a:gd name="connsiteX36" fmla="*/ 3324491 w 3898347"/>
              <a:gd name="connsiteY36" fmla="*/ 3832006 h 4270358"/>
              <a:gd name="connsiteX37" fmla="*/ 3244235 w 3898347"/>
              <a:gd name="connsiteY37" fmla="*/ 3834376 h 4270358"/>
              <a:gd name="connsiteX38" fmla="*/ 3226507 w 3898347"/>
              <a:gd name="connsiteY38" fmla="*/ 3820131 h 4270358"/>
              <a:gd name="connsiteX39" fmla="*/ 3191688 w 3898347"/>
              <a:gd name="connsiteY39" fmla="*/ 3837359 h 4270358"/>
              <a:gd name="connsiteX40" fmla="*/ 3153779 w 3898347"/>
              <a:gd name="connsiteY40" fmla="*/ 3848439 h 4270358"/>
              <a:gd name="connsiteX41" fmla="*/ 3090188 w 3898347"/>
              <a:gd name="connsiteY41" fmla="*/ 3855036 h 4270358"/>
              <a:gd name="connsiteX42" fmla="*/ 3031422 w 3898347"/>
              <a:gd name="connsiteY42" fmla="*/ 3858298 h 4270358"/>
              <a:gd name="connsiteX43" fmla="*/ 2996288 w 3898347"/>
              <a:gd name="connsiteY43" fmla="*/ 3860020 h 4270358"/>
              <a:gd name="connsiteX44" fmla="*/ 2901661 w 3898347"/>
              <a:gd name="connsiteY44" fmla="*/ 3882243 h 4270358"/>
              <a:gd name="connsiteX45" fmla="*/ 2782141 w 3898347"/>
              <a:gd name="connsiteY45" fmla="*/ 3932983 h 4270358"/>
              <a:gd name="connsiteX46" fmla="*/ 2749597 w 3898347"/>
              <a:gd name="connsiteY46" fmla="*/ 3956746 h 4270358"/>
              <a:gd name="connsiteX47" fmla="*/ 2730493 w 3898347"/>
              <a:gd name="connsiteY47" fmla="*/ 3955236 h 4270358"/>
              <a:gd name="connsiteX48" fmla="*/ 2707507 w 3898347"/>
              <a:gd name="connsiteY48" fmla="*/ 3947771 h 4270358"/>
              <a:gd name="connsiteX49" fmla="*/ 2701937 w 3898347"/>
              <a:gd name="connsiteY49" fmla="*/ 3950565 h 4270358"/>
              <a:gd name="connsiteX50" fmla="*/ 2679435 w 3898347"/>
              <a:gd name="connsiteY50" fmla="*/ 3949768 h 4270358"/>
              <a:gd name="connsiteX51" fmla="*/ 2667352 w 3898347"/>
              <a:gd name="connsiteY51" fmla="*/ 3942821 h 4270358"/>
              <a:gd name="connsiteX52" fmla="*/ 2657096 w 3898347"/>
              <a:gd name="connsiteY52" fmla="*/ 3953571 h 4270358"/>
              <a:gd name="connsiteX53" fmla="*/ 2655161 w 3898347"/>
              <a:gd name="connsiteY53" fmla="*/ 3962216 h 4270358"/>
              <a:gd name="connsiteX54" fmla="*/ 2638604 w 3898347"/>
              <a:gd name="connsiteY54" fmla="*/ 3955936 h 4270358"/>
              <a:gd name="connsiteX55" fmla="*/ 2626185 w 3898347"/>
              <a:gd name="connsiteY55" fmla="*/ 3962937 h 4270358"/>
              <a:gd name="connsiteX56" fmla="*/ 2614077 w 3898347"/>
              <a:gd name="connsiteY56" fmla="*/ 3955576 h 4270358"/>
              <a:gd name="connsiteX57" fmla="*/ 2609403 w 3898347"/>
              <a:gd name="connsiteY57" fmla="*/ 3956215 h 4270358"/>
              <a:gd name="connsiteX58" fmla="*/ 2597896 w 3898347"/>
              <a:gd name="connsiteY58" fmla="*/ 3958939 h 4270358"/>
              <a:gd name="connsiteX59" fmla="*/ 2578251 w 3898347"/>
              <a:gd name="connsiteY59" fmla="*/ 3965812 h 4270358"/>
              <a:gd name="connsiteX60" fmla="*/ 2571961 w 3898347"/>
              <a:gd name="connsiteY60" fmla="*/ 3966278 h 4270358"/>
              <a:gd name="connsiteX61" fmla="*/ 2559399 w 3898347"/>
              <a:gd name="connsiteY61" fmla="*/ 3979193 h 4270358"/>
              <a:gd name="connsiteX62" fmla="*/ 2533560 w 3898347"/>
              <a:gd name="connsiteY62" fmla="*/ 3988160 h 4270358"/>
              <a:gd name="connsiteX63" fmla="*/ 2515299 w 3898347"/>
              <a:gd name="connsiteY63" fmla="*/ 4016867 h 4270358"/>
              <a:gd name="connsiteX64" fmla="*/ 2513423 w 3898347"/>
              <a:gd name="connsiteY64" fmla="*/ 4018759 h 4270358"/>
              <a:gd name="connsiteX65" fmla="*/ 2482991 w 3898347"/>
              <a:gd name="connsiteY65" fmla="*/ 4012935 h 4270358"/>
              <a:gd name="connsiteX66" fmla="*/ 2446940 w 3898347"/>
              <a:gd name="connsiteY66" fmla="*/ 4021172 h 4270358"/>
              <a:gd name="connsiteX67" fmla="*/ 2404883 w 3898347"/>
              <a:gd name="connsiteY67" fmla="*/ 4024808 h 4270358"/>
              <a:gd name="connsiteX68" fmla="*/ 2373894 w 3898347"/>
              <a:gd name="connsiteY68" fmla="*/ 4023827 h 4270358"/>
              <a:gd name="connsiteX69" fmla="*/ 2297080 w 3898347"/>
              <a:gd name="connsiteY69" fmla="*/ 4040841 h 4270358"/>
              <a:gd name="connsiteX70" fmla="*/ 2170615 w 3898347"/>
              <a:gd name="connsiteY70" fmla="*/ 4077196 h 4270358"/>
              <a:gd name="connsiteX71" fmla="*/ 2143580 w 3898347"/>
              <a:gd name="connsiteY71" fmla="*/ 4083102 h 4270358"/>
              <a:gd name="connsiteX72" fmla="*/ 2119893 w 3898347"/>
              <a:gd name="connsiteY72" fmla="*/ 4080874 h 4270358"/>
              <a:gd name="connsiteX73" fmla="*/ 2114008 w 3898347"/>
              <a:gd name="connsiteY73" fmla="*/ 4073996 h 4270358"/>
              <a:gd name="connsiteX74" fmla="*/ 2099067 w 3898347"/>
              <a:gd name="connsiteY74" fmla="*/ 4076068 h 4270358"/>
              <a:gd name="connsiteX75" fmla="*/ 2095000 w 3898347"/>
              <a:gd name="connsiteY75" fmla="*/ 4075096 h 4270358"/>
              <a:gd name="connsiteX76" fmla="*/ 2071767 w 3898347"/>
              <a:gd name="connsiteY76" fmla="*/ 4071044 h 4270358"/>
              <a:gd name="connsiteX77" fmla="*/ 2024486 w 3898347"/>
              <a:gd name="connsiteY77" fmla="*/ 4100276 h 4270358"/>
              <a:gd name="connsiteX78" fmla="*/ 1964411 w 3898347"/>
              <a:gd name="connsiteY78" fmla="*/ 4105069 h 4270358"/>
              <a:gd name="connsiteX79" fmla="*/ 1739945 w 3898347"/>
              <a:gd name="connsiteY79" fmla="*/ 4171795 h 4270358"/>
              <a:gd name="connsiteX80" fmla="*/ 1610556 w 3898347"/>
              <a:gd name="connsiteY80" fmla="*/ 4167701 h 4270358"/>
              <a:gd name="connsiteX81" fmla="*/ 1553623 w 3898347"/>
              <a:gd name="connsiteY81" fmla="*/ 4236045 h 4270358"/>
              <a:gd name="connsiteX82" fmla="*/ 1548640 w 3898347"/>
              <a:gd name="connsiteY82" fmla="*/ 4238297 h 4270358"/>
              <a:gd name="connsiteX83" fmla="*/ 1530136 w 3898347"/>
              <a:gd name="connsiteY83" fmla="*/ 4227121 h 4270358"/>
              <a:gd name="connsiteX84" fmla="*/ 1508787 w 3898347"/>
              <a:gd name="connsiteY84" fmla="*/ 4234213 h 4270358"/>
              <a:gd name="connsiteX85" fmla="*/ 1488914 w 3898347"/>
              <a:gd name="connsiteY85" fmla="*/ 4241772 h 4270358"/>
              <a:gd name="connsiteX86" fmla="*/ 1488999 w 3898347"/>
              <a:gd name="connsiteY86" fmla="*/ 4251186 h 4270358"/>
              <a:gd name="connsiteX87" fmla="*/ 1475364 w 3898347"/>
              <a:gd name="connsiteY87" fmla="*/ 4248364 h 4270358"/>
              <a:gd name="connsiteX88" fmla="*/ 1457275 w 3898347"/>
              <a:gd name="connsiteY88" fmla="*/ 4252863 h 4270358"/>
              <a:gd name="connsiteX89" fmla="*/ 1448085 w 3898347"/>
              <a:gd name="connsiteY89" fmla="*/ 4248391 h 4270358"/>
              <a:gd name="connsiteX90" fmla="*/ 1315306 w 3898347"/>
              <a:gd name="connsiteY90" fmla="*/ 4237004 h 4270358"/>
              <a:gd name="connsiteX91" fmla="*/ 1272434 w 3898347"/>
              <a:gd name="connsiteY91" fmla="*/ 4244958 h 4270358"/>
              <a:gd name="connsiteX92" fmla="*/ 1231567 w 3898347"/>
              <a:gd name="connsiteY92" fmla="*/ 4219356 h 4270358"/>
              <a:gd name="connsiteX93" fmla="*/ 1216643 w 3898347"/>
              <a:gd name="connsiteY93" fmla="*/ 4229828 h 4270358"/>
              <a:gd name="connsiteX94" fmla="*/ 1214101 w 3898347"/>
              <a:gd name="connsiteY94" fmla="*/ 4231991 h 4270358"/>
              <a:gd name="connsiteX95" fmla="*/ 1203193 w 3898347"/>
              <a:gd name="connsiteY95" fmla="*/ 4232867 h 4270358"/>
              <a:gd name="connsiteX96" fmla="*/ 1201049 w 3898347"/>
              <a:gd name="connsiteY96" fmla="*/ 4242842 h 4270358"/>
              <a:gd name="connsiteX97" fmla="*/ 1185298 w 3898347"/>
              <a:gd name="connsiteY97" fmla="*/ 4251133 h 4270358"/>
              <a:gd name="connsiteX98" fmla="*/ 1164955 w 3898347"/>
              <a:gd name="connsiteY98" fmla="*/ 4250027 h 4270358"/>
              <a:gd name="connsiteX99" fmla="*/ 1067357 w 3898347"/>
              <a:gd name="connsiteY99" fmla="*/ 4233908 h 4270358"/>
              <a:gd name="connsiteX100" fmla="*/ 1009492 w 3898347"/>
              <a:gd name="connsiteY100" fmla="*/ 4230455 h 4270358"/>
              <a:gd name="connsiteX101" fmla="*/ 988345 w 3898347"/>
              <a:gd name="connsiteY101" fmla="*/ 4238880 h 4270358"/>
              <a:gd name="connsiteX102" fmla="*/ 958251 w 3898347"/>
              <a:gd name="connsiteY102" fmla="*/ 4244100 h 4270358"/>
              <a:gd name="connsiteX103" fmla="*/ 905785 w 3898347"/>
              <a:gd name="connsiteY103" fmla="*/ 4260845 h 4270358"/>
              <a:gd name="connsiteX104" fmla="*/ 834176 w 3898347"/>
              <a:gd name="connsiteY104" fmla="*/ 4270241 h 4270358"/>
              <a:gd name="connsiteX105" fmla="*/ 778474 w 3898347"/>
              <a:gd name="connsiteY105" fmla="*/ 4235526 h 4270358"/>
              <a:gd name="connsiteX106" fmla="*/ 774418 w 3898347"/>
              <a:gd name="connsiteY106" fmla="*/ 4242583 h 4270358"/>
              <a:gd name="connsiteX107" fmla="*/ 737705 w 3898347"/>
              <a:gd name="connsiteY107" fmla="*/ 4238891 h 4270358"/>
              <a:gd name="connsiteX108" fmla="*/ 627717 w 3898347"/>
              <a:gd name="connsiteY108" fmla="*/ 4207629 h 4270358"/>
              <a:gd name="connsiteX109" fmla="*/ 533391 w 3898347"/>
              <a:gd name="connsiteY109" fmla="*/ 4170035 h 4270358"/>
              <a:gd name="connsiteX110" fmla="*/ 508621 w 3898347"/>
              <a:gd name="connsiteY110" fmla="*/ 4176044 h 4270358"/>
              <a:gd name="connsiteX111" fmla="*/ 467082 w 3898347"/>
              <a:gd name="connsiteY111" fmla="*/ 4185616 h 4270358"/>
              <a:gd name="connsiteX112" fmla="*/ 437646 w 3898347"/>
              <a:gd name="connsiteY112" fmla="*/ 4212658 h 4270358"/>
              <a:gd name="connsiteX113" fmla="*/ 402271 w 3898347"/>
              <a:gd name="connsiteY113" fmla="*/ 4212774 h 4270358"/>
              <a:gd name="connsiteX114" fmla="*/ 391968 w 3898347"/>
              <a:gd name="connsiteY114" fmla="*/ 4187073 h 4270358"/>
              <a:gd name="connsiteX115" fmla="*/ 354806 w 3898347"/>
              <a:gd name="connsiteY115" fmla="*/ 4195545 h 4270358"/>
              <a:gd name="connsiteX116" fmla="*/ 298662 w 3898347"/>
              <a:gd name="connsiteY116" fmla="*/ 4211227 h 4270358"/>
              <a:gd name="connsiteX117" fmla="*/ 265740 w 3898347"/>
              <a:gd name="connsiteY117" fmla="*/ 4213623 h 4270358"/>
              <a:gd name="connsiteX118" fmla="*/ 176403 w 3898347"/>
              <a:gd name="connsiteY118" fmla="*/ 4227393 h 4270358"/>
              <a:gd name="connsiteX119" fmla="*/ 82528 w 3898347"/>
              <a:gd name="connsiteY119" fmla="*/ 4243774 h 4270358"/>
              <a:gd name="connsiteX120" fmla="*/ 19464 w 3898347"/>
              <a:gd name="connsiteY120" fmla="*/ 4256103 h 4270358"/>
              <a:gd name="connsiteX121" fmla="*/ 0 w 3898347"/>
              <a:gd name="connsiteY121" fmla="*/ 4221939 h 4270358"/>
              <a:gd name="connsiteX122" fmla="*/ 0 w 3898347"/>
              <a:gd name="connsiteY122" fmla="*/ 15850 h 4270358"/>
              <a:gd name="connsiteX123" fmla="*/ 3898347 w 3898347"/>
              <a:gd name="connsiteY123" fmla="*/ 0 h 4270358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10556 w 3898347"/>
              <a:gd name="connsiteY80" fmla="*/ 4167701 h 4260845"/>
              <a:gd name="connsiteX81" fmla="*/ 1553623 w 3898347"/>
              <a:gd name="connsiteY81" fmla="*/ 4236045 h 4260845"/>
              <a:gd name="connsiteX82" fmla="*/ 1548640 w 3898347"/>
              <a:gd name="connsiteY82" fmla="*/ 4238297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33391 w 3898347"/>
              <a:gd name="connsiteY109" fmla="*/ 4170035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54806 w 3898347"/>
              <a:gd name="connsiteY115" fmla="*/ 4195545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10556 w 3898347"/>
              <a:gd name="connsiteY80" fmla="*/ 4167701 h 4260845"/>
              <a:gd name="connsiteX81" fmla="*/ 1553623 w 3898347"/>
              <a:gd name="connsiteY81" fmla="*/ 4236045 h 4260845"/>
              <a:gd name="connsiteX82" fmla="*/ 1548640 w 3898347"/>
              <a:gd name="connsiteY82" fmla="*/ 4238297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54806 w 3898347"/>
              <a:gd name="connsiteY115" fmla="*/ 4195545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10556 w 3898347"/>
              <a:gd name="connsiteY80" fmla="*/ 4167701 h 4260845"/>
              <a:gd name="connsiteX81" fmla="*/ 1553623 w 3898347"/>
              <a:gd name="connsiteY81" fmla="*/ 4236045 h 4260845"/>
              <a:gd name="connsiteX82" fmla="*/ 1548640 w 3898347"/>
              <a:gd name="connsiteY82" fmla="*/ 4238297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10556 w 3898347"/>
              <a:gd name="connsiteY80" fmla="*/ 4167701 h 4260845"/>
              <a:gd name="connsiteX81" fmla="*/ 1553623 w 3898347"/>
              <a:gd name="connsiteY81" fmla="*/ 4236045 h 4260845"/>
              <a:gd name="connsiteX82" fmla="*/ 1548640 w 3898347"/>
              <a:gd name="connsiteY82" fmla="*/ 4238297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91255"/>
              <a:gd name="connsiteX1" fmla="*/ 3898347 w 3898347"/>
              <a:gd name="connsiteY1" fmla="*/ 3834445 h 4291255"/>
              <a:gd name="connsiteX2" fmla="*/ 3892314 w 3898347"/>
              <a:gd name="connsiteY2" fmla="*/ 3832951 h 4291255"/>
              <a:gd name="connsiteX3" fmla="*/ 3851953 w 3898347"/>
              <a:gd name="connsiteY3" fmla="*/ 3802983 h 4291255"/>
              <a:gd name="connsiteX4" fmla="*/ 3836418 w 3898347"/>
              <a:gd name="connsiteY4" fmla="*/ 3811513 h 4291255"/>
              <a:gd name="connsiteX5" fmla="*/ 3833758 w 3898347"/>
              <a:gd name="connsiteY5" fmla="*/ 3813341 h 4291255"/>
              <a:gd name="connsiteX6" fmla="*/ 3822673 w 3898347"/>
              <a:gd name="connsiteY6" fmla="*/ 3812913 h 4291255"/>
              <a:gd name="connsiteX7" fmla="*/ 3820104 w 3898347"/>
              <a:gd name="connsiteY7" fmla="*/ 3822466 h 4291255"/>
              <a:gd name="connsiteX8" fmla="*/ 3803816 w 3898347"/>
              <a:gd name="connsiteY8" fmla="*/ 3828757 h 4291255"/>
              <a:gd name="connsiteX9" fmla="*/ 3729936 w 3898347"/>
              <a:gd name="connsiteY9" fmla="*/ 3815386 h 4291255"/>
              <a:gd name="connsiteX10" fmla="*/ 3726018 w 3898347"/>
              <a:gd name="connsiteY10" fmla="*/ 3815100 h 4291255"/>
              <a:gd name="connsiteX11" fmla="*/ 3725413 w 3898347"/>
              <a:gd name="connsiteY11" fmla="*/ 3814615 h 4291255"/>
              <a:gd name="connsiteX12" fmla="*/ 3713801 w 3898347"/>
              <a:gd name="connsiteY12" fmla="*/ 3811018 h 4291255"/>
              <a:gd name="connsiteX13" fmla="*/ 3709087 w 3898347"/>
              <a:gd name="connsiteY13" fmla="*/ 3813195 h 4291255"/>
              <a:gd name="connsiteX14" fmla="*/ 3698038 w 3898347"/>
              <a:gd name="connsiteY14" fmla="*/ 3806182 h 4291255"/>
              <a:gd name="connsiteX15" fmla="*/ 3662227 w 3898347"/>
              <a:gd name="connsiteY15" fmla="*/ 3807761 h 4291255"/>
              <a:gd name="connsiteX16" fmla="*/ 3659872 w 3898347"/>
              <a:gd name="connsiteY16" fmla="*/ 3805524 h 4291255"/>
              <a:gd name="connsiteX17" fmla="*/ 3643454 w 3898347"/>
              <a:gd name="connsiteY17" fmla="*/ 3794831 h 4291255"/>
              <a:gd name="connsiteX18" fmla="*/ 3624789 w 3898347"/>
              <a:gd name="connsiteY18" fmla="*/ 3803185 h 4291255"/>
              <a:gd name="connsiteX19" fmla="*/ 3602327 w 3898347"/>
              <a:gd name="connsiteY19" fmla="*/ 3794616 h 4291255"/>
              <a:gd name="connsiteX20" fmla="*/ 3596645 w 3898347"/>
              <a:gd name="connsiteY20" fmla="*/ 3797108 h 4291255"/>
              <a:gd name="connsiteX21" fmla="*/ 3574144 w 3898347"/>
              <a:gd name="connsiteY21" fmla="*/ 3795108 h 4291255"/>
              <a:gd name="connsiteX22" fmla="*/ 3562310 w 3898347"/>
              <a:gd name="connsiteY22" fmla="*/ 3787534 h 4291255"/>
              <a:gd name="connsiteX23" fmla="*/ 3551635 w 3898347"/>
              <a:gd name="connsiteY23" fmla="*/ 3797705 h 4291255"/>
              <a:gd name="connsiteX24" fmla="*/ 3542668 w 3898347"/>
              <a:gd name="connsiteY24" fmla="*/ 3803283 h 4291255"/>
              <a:gd name="connsiteX25" fmla="*/ 3533033 w 3898347"/>
              <a:gd name="connsiteY25" fmla="*/ 3799071 h 4291255"/>
              <a:gd name="connsiteX26" fmla="*/ 3521726 w 3898347"/>
              <a:gd name="connsiteY26" fmla="*/ 3804691 h 4291255"/>
              <a:gd name="connsiteX27" fmla="*/ 3520080 w 3898347"/>
              <a:gd name="connsiteY27" fmla="*/ 3805210 h 4291255"/>
              <a:gd name="connsiteX28" fmla="*/ 3508491 w 3898347"/>
              <a:gd name="connsiteY28" fmla="*/ 3797398 h 4291255"/>
              <a:gd name="connsiteX29" fmla="*/ 3503787 w 3898347"/>
              <a:gd name="connsiteY29" fmla="*/ 3797787 h 4291255"/>
              <a:gd name="connsiteX30" fmla="*/ 3492165 w 3898347"/>
              <a:gd name="connsiteY30" fmla="*/ 3799887 h 4291255"/>
              <a:gd name="connsiteX31" fmla="*/ 3472233 w 3898347"/>
              <a:gd name="connsiteY31" fmla="*/ 3805682 h 4291255"/>
              <a:gd name="connsiteX32" fmla="*/ 3465921 w 3898347"/>
              <a:gd name="connsiteY32" fmla="*/ 3805814 h 4291255"/>
              <a:gd name="connsiteX33" fmla="*/ 3455541 w 3898347"/>
              <a:gd name="connsiteY33" fmla="*/ 3815505 h 4291255"/>
              <a:gd name="connsiteX34" fmla="*/ 3429027 w 3898347"/>
              <a:gd name="connsiteY34" fmla="*/ 3816906 h 4291255"/>
              <a:gd name="connsiteX35" fmla="*/ 3369507 w 3898347"/>
              <a:gd name="connsiteY35" fmla="*/ 3825563 h 4291255"/>
              <a:gd name="connsiteX36" fmla="*/ 3324491 w 3898347"/>
              <a:gd name="connsiteY36" fmla="*/ 3832006 h 4291255"/>
              <a:gd name="connsiteX37" fmla="*/ 3244235 w 3898347"/>
              <a:gd name="connsiteY37" fmla="*/ 3834376 h 4291255"/>
              <a:gd name="connsiteX38" fmla="*/ 3226507 w 3898347"/>
              <a:gd name="connsiteY38" fmla="*/ 3820131 h 4291255"/>
              <a:gd name="connsiteX39" fmla="*/ 3191688 w 3898347"/>
              <a:gd name="connsiteY39" fmla="*/ 3837359 h 4291255"/>
              <a:gd name="connsiteX40" fmla="*/ 3153779 w 3898347"/>
              <a:gd name="connsiteY40" fmla="*/ 3848439 h 4291255"/>
              <a:gd name="connsiteX41" fmla="*/ 3090188 w 3898347"/>
              <a:gd name="connsiteY41" fmla="*/ 3855036 h 4291255"/>
              <a:gd name="connsiteX42" fmla="*/ 3031422 w 3898347"/>
              <a:gd name="connsiteY42" fmla="*/ 3858298 h 4291255"/>
              <a:gd name="connsiteX43" fmla="*/ 2996288 w 3898347"/>
              <a:gd name="connsiteY43" fmla="*/ 3860020 h 4291255"/>
              <a:gd name="connsiteX44" fmla="*/ 2901661 w 3898347"/>
              <a:gd name="connsiteY44" fmla="*/ 3882243 h 4291255"/>
              <a:gd name="connsiteX45" fmla="*/ 2782141 w 3898347"/>
              <a:gd name="connsiteY45" fmla="*/ 3932983 h 4291255"/>
              <a:gd name="connsiteX46" fmla="*/ 2749597 w 3898347"/>
              <a:gd name="connsiteY46" fmla="*/ 3956746 h 4291255"/>
              <a:gd name="connsiteX47" fmla="*/ 2730493 w 3898347"/>
              <a:gd name="connsiteY47" fmla="*/ 3955236 h 4291255"/>
              <a:gd name="connsiteX48" fmla="*/ 2707507 w 3898347"/>
              <a:gd name="connsiteY48" fmla="*/ 3947771 h 4291255"/>
              <a:gd name="connsiteX49" fmla="*/ 2701937 w 3898347"/>
              <a:gd name="connsiteY49" fmla="*/ 3950565 h 4291255"/>
              <a:gd name="connsiteX50" fmla="*/ 2679435 w 3898347"/>
              <a:gd name="connsiteY50" fmla="*/ 3949768 h 4291255"/>
              <a:gd name="connsiteX51" fmla="*/ 2667352 w 3898347"/>
              <a:gd name="connsiteY51" fmla="*/ 3942821 h 4291255"/>
              <a:gd name="connsiteX52" fmla="*/ 2657096 w 3898347"/>
              <a:gd name="connsiteY52" fmla="*/ 3953571 h 4291255"/>
              <a:gd name="connsiteX53" fmla="*/ 2655161 w 3898347"/>
              <a:gd name="connsiteY53" fmla="*/ 3962216 h 4291255"/>
              <a:gd name="connsiteX54" fmla="*/ 2638604 w 3898347"/>
              <a:gd name="connsiteY54" fmla="*/ 3955936 h 4291255"/>
              <a:gd name="connsiteX55" fmla="*/ 2626185 w 3898347"/>
              <a:gd name="connsiteY55" fmla="*/ 3962937 h 4291255"/>
              <a:gd name="connsiteX56" fmla="*/ 2614077 w 3898347"/>
              <a:gd name="connsiteY56" fmla="*/ 3955576 h 4291255"/>
              <a:gd name="connsiteX57" fmla="*/ 2609403 w 3898347"/>
              <a:gd name="connsiteY57" fmla="*/ 3956215 h 4291255"/>
              <a:gd name="connsiteX58" fmla="*/ 2597896 w 3898347"/>
              <a:gd name="connsiteY58" fmla="*/ 3958939 h 4291255"/>
              <a:gd name="connsiteX59" fmla="*/ 2578251 w 3898347"/>
              <a:gd name="connsiteY59" fmla="*/ 3965812 h 4291255"/>
              <a:gd name="connsiteX60" fmla="*/ 2571961 w 3898347"/>
              <a:gd name="connsiteY60" fmla="*/ 3966278 h 4291255"/>
              <a:gd name="connsiteX61" fmla="*/ 2559399 w 3898347"/>
              <a:gd name="connsiteY61" fmla="*/ 3979193 h 4291255"/>
              <a:gd name="connsiteX62" fmla="*/ 2533560 w 3898347"/>
              <a:gd name="connsiteY62" fmla="*/ 3988160 h 4291255"/>
              <a:gd name="connsiteX63" fmla="*/ 2515299 w 3898347"/>
              <a:gd name="connsiteY63" fmla="*/ 4016867 h 4291255"/>
              <a:gd name="connsiteX64" fmla="*/ 2513423 w 3898347"/>
              <a:gd name="connsiteY64" fmla="*/ 4018759 h 4291255"/>
              <a:gd name="connsiteX65" fmla="*/ 2482991 w 3898347"/>
              <a:gd name="connsiteY65" fmla="*/ 4012935 h 4291255"/>
              <a:gd name="connsiteX66" fmla="*/ 2446940 w 3898347"/>
              <a:gd name="connsiteY66" fmla="*/ 4021172 h 4291255"/>
              <a:gd name="connsiteX67" fmla="*/ 2404883 w 3898347"/>
              <a:gd name="connsiteY67" fmla="*/ 4024808 h 4291255"/>
              <a:gd name="connsiteX68" fmla="*/ 2373894 w 3898347"/>
              <a:gd name="connsiteY68" fmla="*/ 4023827 h 4291255"/>
              <a:gd name="connsiteX69" fmla="*/ 2297080 w 3898347"/>
              <a:gd name="connsiteY69" fmla="*/ 4040841 h 4291255"/>
              <a:gd name="connsiteX70" fmla="*/ 2170615 w 3898347"/>
              <a:gd name="connsiteY70" fmla="*/ 4077196 h 4291255"/>
              <a:gd name="connsiteX71" fmla="*/ 2143580 w 3898347"/>
              <a:gd name="connsiteY71" fmla="*/ 4083102 h 4291255"/>
              <a:gd name="connsiteX72" fmla="*/ 2119893 w 3898347"/>
              <a:gd name="connsiteY72" fmla="*/ 4080874 h 4291255"/>
              <a:gd name="connsiteX73" fmla="*/ 2114008 w 3898347"/>
              <a:gd name="connsiteY73" fmla="*/ 4073996 h 4291255"/>
              <a:gd name="connsiteX74" fmla="*/ 2099067 w 3898347"/>
              <a:gd name="connsiteY74" fmla="*/ 4076068 h 4291255"/>
              <a:gd name="connsiteX75" fmla="*/ 2095000 w 3898347"/>
              <a:gd name="connsiteY75" fmla="*/ 4075096 h 4291255"/>
              <a:gd name="connsiteX76" fmla="*/ 2071767 w 3898347"/>
              <a:gd name="connsiteY76" fmla="*/ 4071044 h 4291255"/>
              <a:gd name="connsiteX77" fmla="*/ 2024486 w 3898347"/>
              <a:gd name="connsiteY77" fmla="*/ 4100276 h 4291255"/>
              <a:gd name="connsiteX78" fmla="*/ 1964411 w 3898347"/>
              <a:gd name="connsiteY78" fmla="*/ 4105069 h 4291255"/>
              <a:gd name="connsiteX79" fmla="*/ 1739945 w 3898347"/>
              <a:gd name="connsiteY79" fmla="*/ 4171795 h 4291255"/>
              <a:gd name="connsiteX80" fmla="*/ 1610556 w 3898347"/>
              <a:gd name="connsiteY80" fmla="*/ 4167701 h 4291255"/>
              <a:gd name="connsiteX81" fmla="*/ 1553623 w 3898347"/>
              <a:gd name="connsiteY81" fmla="*/ 4236045 h 4291255"/>
              <a:gd name="connsiteX82" fmla="*/ 1538049 w 3898347"/>
              <a:gd name="connsiteY82" fmla="*/ 4291255 h 4291255"/>
              <a:gd name="connsiteX83" fmla="*/ 1530136 w 3898347"/>
              <a:gd name="connsiteY83" fmla="*/ 4227121 h 4291255"/>
              <a:gd name="connsiteX84" fmla="*/ 1508787 w 3898347"/>
              <a:gd name="connsiteY84" fmla="*/ 4234213 h 4291255"/>
              <a:gd name="connsiteX85" fmla="*/ 1488914 w 3898347"/>
              <a:gd name="connsiteY85" fmla="*/ 4241772 h 4291255"/>
              <a:gd name="connsiteX86" fmla="*/ 1488999 w 3898347"/>
              <a:gd name="connsiteY86" fmla="*/ 4251186 h 4291255"/>
              <a:gd name="connsiteX87" fmla="*/ 1475364 w 3898347"/>
              <a:gd name="connsiteY87" fmla="*/ 4248364 h 4291255"/>
              <a:gd name="connsiteX88" fmla="*/ 1457275 w 3898347"/>
              <a:gd name="connsiteY88" fmla="*/ 4252863 h 4291255"/>
              <a:gd name="connsiteX89" fmla="*/ 1448085 w 3898347"/>
              <a:gd name="connsiteY89" fmla="*/ 4248391 h 4291255"/>
              <a:gd name="connsiteX90" fmla="*/ 1315306 w 3898347"/>
              <a:gd name="connsiteY90" fmla="*/ 4237004 h 4291255"/>
              <a:gd name="connsiteX91" fmla="*/ 1272434 w 3898347"/>
              <a:gd name="connsiteY91" fmla="*/ 4244958 h 4291255"/>
              <a:gd name="connsiteX92" fmla="*/ 1231567 w 3898347"/>
              <a:gd name="connsiteY92" fmla="*/ 4219356 h 4291255"/>
              <a:gd name="connsiteX93" fmla="*/ 1216643 w 3898347"/>
              <a:gd name="connsiteY93" fmla="*/ 4229828 h 4291255"/>
              <a:gd name="connsiteX94" fmla="*/ 1214101 w 3898347"/>
              <a:gd name="connsiteY94" fmla="*/ 4231991 h 4291255"/>
              <a:gd name="connsiteX95" fmla="*/ 1203193 w 3898347"/>
              <a:gd name="connsiteY95" fmla="*/ 4232867 h 4291255"/>
              <a:gd name="connsiteX96" fmla="*/ 1201049 w 3898347"/>
              <a:gd name="connsiteY96" fmla="*/ 4242842 h 4291255"/>
              <a:gd name="connsiteX97" fmla="*/ 1185298 w 3898347"/>
              <a:gd name="connsiteY97" fmla="*/ 4251133 h 4291255"/>
              <a:gd name="connsiteX98" fmla="*/ 1164955 w 3898347"/>
              <a:gd name="connsiteY98" fmla="*/ 4250027 h 4291255"/>
              <a:gd name="connsiteX99" fmla="*/ 1067357 w 3898347"/>
              <a:gd name="connsiteY99" fmla="*/ 4233908 h 4291255"/>
              <a:gd name="connsiteX100" fmla="*/ 1009492 w 3898347"/>
              <a:gd name="connsiteY100" fmla="*/ 4230455 h 4291255"/>
              <a:gd name="connsiteX101" fmla="*/ 988345 w 3898347"/>
              <a:gd name="connsiteY101" fmla="*/ 4238880 h 4291255"/>
              <a:gd name="connsiteX102" fmla="*/ 958251 w 3898347"/>
              <a:gd name="connsiteY102" fmla="*/ 4244100 h 4291255"/>
              <a:gd name="connsiteX103" fmla="*/ 905785 w 3898347"/>
              <a:gd name="connsiteY103" fmla="*/ 4260845 h 4291255"/>
              <a:gd name="connsiteX104" fmla="*/ 837706 w 3898347"/>
              <a:gd name="connsiteY104" fmla="*/ 4245528 h 4291255"/>
              <a:gd name="connsiteX105" fmla="*/ 778474 w 3898347"/>
              <a:gd name="connsiteY105" fmla="*/ 4235526 h 4291255"/>
              <a:gd name="connsiteX106" fmla="*/ 774418 w 3898347"/>
              <a:gd name="connsiteY106" fmla="*/ 4242583 h 4291255"/>
              <a:gd name="connsiteX107" fmla="*/ 737705 w 3898347"/>
              <a:gd name="connsiteY107" fmla="*/ 4238891 h 4291255"/>
              <a:gd name="connsiteX108" fmla="*/ 627717 w 3898347"/>
              <a:gd name="connsiteY108" fmla="*/ 4207629 h 4291255"/>
              <a:gd name="connsiteX109" fmla="*/ 551044 w 3898347"/>
              <a:gd name="connsiteY109" fmla="*/ 4180627 h 4291255"/>
              <a:gd name="connsiteX110" fmla="*/ 508621 w 3898347"/>
              <a:gd name="connsiteY110" fmla="*/ 4176044 h 4291255"/>
              <a:gd name="connsiteX111" fmla="*/ 467082 w 3898347"/>
              <a:gd name="connsiteY111" fmla="*/ 4185616 h 4291255"/>
              <a:gd name="connsiteX112" fmla="*/ 437646 w 3898347"/>
              <a:gd name="connsiteY112" fmla="*/ 4212658 h 4291255"/>
              <a:gd name="connsiteX113" fmla="*/ 402271 w 3898347"/>
              <a:gd name="connsiteY113" fmla="*/ 4212774 h 4291255"/>
              <a:gd name="connsiteX114" fmla="*/ 391968 w 3898347"/>
              <a:gd name="connsiteY114" fmla="*/ 4187073 h 4291255"/>
              <a:gd name="connsiteX115" fmla="*/ 337154 w 3898347"/>
              <a:gd name="connsiteY115" fmla="*/ 4206136 h 4291255"/>
              <a:gd name="connsiteX116" fmla="*/ 298662 w 3898347"/>
              <a:gd name="connsiteY116" fmla="*/ 4211227 h 4291255"/>
              <a:gd name="connsiteX117" fmla="*/ 265740 w 3898347"/>
              <a:gd name="connsiteY117" fmla="*/ 4213623 h 4291255"/>
              <a:gd name="connsiteX118" fmla="*/ 176403 w 3898347"/>
              <a:gd name="connsiteY118" fmla="*/ 4227393 h 4291255"/>
              <a:gd name="connsiteX119" fmla="*/ 82528 w 3898347"/>
              <a:gd name="connsiteY119" fmla="*/ 4243774 h 4291255"/>
              <a:gd name="connsiteX120" fmla="*/ 19464 w 3898347"/>
              <a:gd name="connsiteY120" fmla="*/ 4256103 h 4291255"/>
              <a:gd name="connsiteX121" fmla="*/ 0 w 3898347"/>
              <a:gd name="connsiteY121" fmla="*/ 4221939 h 4291255"/>
              <a:gd name="connsiteX122" fmla="*/ 0 w 3898347"/>
              <a:gd name="connsiteY122" fmla="*/ 15850 h 4291255"/>
              <a:gd name="connsiteX123" fmla="*/ 3898347 w 3898347"/>
              <a:gd name="connsiteY123" fmla="*/ 0 h 4291255"/>
              <a:gd name="connsiteX0" fmla="*/ 3898347 w 3898347"/>
              <a:gd name="connsiteY0" fmla="*/ 0 h 4291255"/>
              <a:gd name="connsiteX1" fmla="*/ 3898347 w 3898347"/>
              <a:gd name="connsiteY1" fmla="*/ 3834445 h 4291255"/>
              <a:gd name="connsiteX2" fmla="*/ 3892314 w 3898347"/>
              <a:gd name="connsiteY2" fmla="*/ 3832951 h 4291255"/>
              <a:gd name="connsiteX3" fmla="*/ 3851953 w 3898347"/>
              <a:gd name="connsiteY3" fmla="*/ 3802983 h 4291255"/>
              <a:gd name="connsiteX4" fmla="*/ 3836418 w 3898347"/>
              <a:gd name="connsiteY4" fmla="*/ 3811513 h 4291255"/>
              <a:gd name="connsiteX5" fmla="*/ 3833758 w 3898347"/>
              <a:gd name="connsiteY5" fmla="*/ 3813341 h 4291255"/>
              <a:gd name="connsiteX6" fmla="*/ 3822673 w 3898347"/>
              <a:gd name="connsiteY6" fmla="*/ 3812913 h 4291255"/>
              <a:gd name="connsiteX7" fmla="*/ 3820104 w 3898347"/>
              <a:gd name="connsiteY7" fmla="*/ 3822466 h 4291255"/>
              <a:gd name="connsiteX8" fmla="*/ 3803816 w 3898347"/>
              <a:gd name="connsiteY8" fmla="*/ 3828757 h 4291255"/>
              <a:gd name="connsiteX9" fmla="*/ 3729936 w 3898347"/>
              <a:gd name="connsiteY9" fmla="*/ 3815386 h 4291255"/>
              <a:gd name="connsiteX10" fmla="*/ 3726018 w 3898347"/>
              <a:gd name="connsiteY10" fmla="*/ 3815100 h 4291255"/>
              <a:gd name="connsiteX11" fmla="*/ 3725413 w 3898347"/>
              <a:gd name="connsiteY11" fmla="*/ 3814615 h 4291255"/>
              <a:gd name="connsiteX12" fmla="*/ 3713801 w 3898347"/>
              <a:gd name="connsiteY12" fmla="*/ 3811018 h 4291255"/>
              <a:gd name="connsiteX13" fmla="*/ 3709087 w 3898347"/>
              <a:gd name="connsiteY13" fmla="*/ 3813195 h 4291255"/>
              <a:gd name="connsiteX14" fmla="*/ 3698038 w 3898347"/>
              <a:gd name="connsiteY14" fmla="*/ 3806182 h 4291255"/>
              <a:gd name="connsiteX15" fmla="*/ 3662227 w 3898347"/>
              <a:gd name="connsiteY15" fmla="*/ 3807761 h 4291255"/>
              <a:gd name="connsiteX16" fmla="*/ 3659872 w 3898347"/>
              <a:gd name="connsiteY16" fmla="*/ 3805524 h 4291255"/>
              <a:gd name="connsiteX17" fmla="*/ 3643454 w 3898347"/>
              <a:gd name="connsiteY17" fmla="*/ 3794831 h 4291255"/>
              <a:gd name="connsiteX18" fmla="*/ 3624789 w 3898347"/>
              <a:gd name="connsiteY18" fmla="*/ 3803185 h 4291255"/>
              <a:gd name="connsiteX19" fmla="*/ 3602327 w 3898347"/>
              <a:gd name="connsiteY19" fmla="*/ 3794616 h 4291255"/>
              <a:gd name="connsiteX20" fmla="*/ 3596645 w 3898347"/>
              <a:gd name="connsiteY20" fmla="*/ 3797108 h 4291255"/>
              <a:gd name="connsiteX21" fmla="*/ 3574144 w 3898347"/>
              <a:gd name="connsiteY21" fmla="*/ 3795108 h 4291255"/>
              <a:gd name="connsiteX22" fmla="*/ 3562310 w 3898347"/>
              <a:gd name="connsiteY22" fmla="*/ 3787534 h 4291255"/>
              <a:gd name="connsiteX23" fmla="*/ 3551635 w 3898347"/>
              <a:gd name="connsiteY23" fmla="*/ 3797705 h 4291255"/>
              <a:gd name="connsiteX24" fmla="*/ 3542668 w 3898347"/>
              <a:gd name="connsiteY24" fmla="*/ 3803283 h 4291255"/>
              <a:gd name="connsiteX25" fmla="*/ 3533033 w 3898347"/>
              <a:gd name="connsiteY25" fmla="*/ 3799071 h 4291255"/>
              <a:gd name="connsiteX26" fmla="*/ 3521726 w 3898347"/>
              <a:gd name="connsiteY26" fmla="*/ 3804691 h 4291255"/>
              <a:gd name="connsiteX27" fmla="*/ 3520080 w 3898347"/>
              <a:gd name="connsiteY27" fmla="*/ 3805210 h 4291255"/>
              <a:gd name="connsiteX28" fmla="*/ 3508491 w 3898347"/>
              <a:gd name="connsiteY28" fmla="*/ 3797398 h 4291255"/>
              <a:gd name="connsiteX29" fmla="*/ 3503787 w 3898347"/>
              <a:gd name="connsiteY29" fmla="*/ 3797787 h 4291255"/>
              <a:gd name="connsiteX30" fmla="*/ 3492165 w 3898347"/>
              <a:gd name="connsiteY30" fmla="*/ 3799887 h 4291255"/>
              <a:gd name="connsiteX31" fmla="*/ 3472233 w 3898347"/>
              <a:gd name="connsiteY31" fmla="*/ 3805682 h 4291255"/>
              <a:gd name="connsiteX32" fmla="*/ 3465921 w 3898347"/>
              <a:gd name="connsiteY32" fmla="*/ 3805814 h 4291255"/>
              <a:gd name="connsiteX33" fmla="*/ 3455541 w 3898347"/>
              <a:gd name="connsiteY33" fmla="*/ 3815505 h 4291255"/>
              <a:gd name="connsiteX34" fmla="*/ 3429027 w 3898347"/>
              <a:gd name="connsiteY34" fmla="*/ 3816906 h 4291255"/>
              <a:gd name="connsiteX35" fmla="*/ 3369507 w 3898347"/>
              <a:gd name="connsiteY35" fmla="*/ 3825563 h 4291255"/>
              <a:gd name="connsiteX36" fmla="*/ 3324491 w 3898347"/>
              <a:gd name="connsiteY36" fmla="*/ 3832006 h 4291255"/>
              <a:gd name="connsiteX37" fmla="*/ 3244235 w 3898347"/>
              <a:gd name="connsiteY37" fmla="*/ 3834376 h 4291255"/>
              <a:gd name="connsiteX38" fmla="*/ 3226507 w 3898347"/>
              <a:gd name="connsiteY38" fmla="*/ 3820131 h 4291255"/>
              <a:gd name="connsiteX39" fmla="*/ 3191688 w 3898347"/>
              <a:gd name="connsiteY39" fmla="*/ 3837359 h 4291255"/>
              <a:gd name="connsiteX40" fmla="*/ 3153779 w 3898347"/>
              <a:gd name="connsiteY40" fmla="*/ 3848439 h 4291255"/>
              <a:gd name="connsiteX41" fmla="*/ 3090188 w 3898347"/>
              <a:gd name="connsiteY41" fmla="*/ 3855036 h 4291255"/>
              <a:gd name="connsiteX42" fmla="*/ 3031422 w 3898347"/>
              <a:gd name="connsiteY42" fmla="*/ 3858298 h 4291255"/>
              <a:gd name="connsiteX43" fmla="*/ 2996288 w 3898347"/>
              <a:gd name="connsiteY43" fmla="*/ 3860020 h 4291255"/>
              <a:gd name="connsiteX44" fmla="*/ 2901661 w 3898347"/>
              <a:gd name="connsiteY44" fmla="*/ 3882243 h 4291255"/>
              <a:gd name="connsiteX45" fmla="*/ 2782141 w 3898347"/>
              <a:gd name="connsiteY45" fmla="*/ 3932983 h 4291255"/>
              <a:gd name="connsiteX46" fmla="*/ 2749597 w 3898347"/>
              <a:gd name="connsiteY46" fmla="*/ 3956746 h 4291255"/>
              <a:gd name="connsiteX47" fmla="*/ 2730493 w 3898347"/>
              <a:gd name="connsiteY47" fmla="*/ 3955236 h 4291255"/>
              <a:gd name="connsiteX48" fmla="*/ 2707507 w 3898347"/>
              <a:gd name="connsiteY48" fmla="*/ 3947771 h 4291255"/>
              <a:gd name="connsiteX49" fmla="*/ 2701937 w 3898347"/>
              <a:gd name="connsiteY49" fmla="*/ 3950565 h 4291255"/>
              <a:gd name="connsiteX50" fmla="*/ 2679435 w 3898347"/>
              <a:gd name="connsiteY50" fmla="*/ 3949768 h 4291255"/>
              <a:gd name="connsiteX51" fmla="*/ 2667352 w 3898347"/>
              <a:gd name="connsiteY51" fmla="*/ 3942821 h 4291255"/>
              <a:gd name="connsiteX52" fmla="*/ 2657096 w 3898347"/>
              <a:gd name="connsiteY52" fmla="*/ 3953571 h 4291255"/>
              <a:gd name="connsiteX53" fmla="*/ 2655161 w 3898347"/>
              <a:gd name="connsiteY53" fmla="*/ 3962216 h 4291255"/>
              <a:gd name="connsiteX54" fmla="*/ 2638604 w 3898347"/>
              <a:gd name="connsiteY54" fmla="*/ 3955936 h 4291255"/>
              <a:gd name="connsiteX55" fmla="*/ 2626185 w 3898347"/>
              <a:gd name="connsiteY55" fmla="*/ 3962937 h 4291255"/>
              <a:gd name="connsiteX56" fmla="*/ 2614077 w 3898347"/>
              <a:gd name="connsiteY56" fmla="*/ 3955576 h 4291255"/>
              <a:gd name="connsiteX57" fmla="*/ 2609403 w 3898347"/>
              <a:gd name="connsiteY57" fmla="*/ 3956215 h 4291255"/>
              <a:gd name="connsiteX58" fmla="*/ 2597896 w 3898347"/>
              <a:gd name="connsiteY58" fmla="*/ 3958939 h 4291255"/>
              <a:gd name="connsiteX59" fmla="*/ 2578251 w 3898347"/>
              <a:gd name="connsiteY59" fmla="*/ 3965812 h 4291255"/>
              <a:gd name="connsiteX60" fmla="*/ 2571961 w 3898347"/>
              <a:gd name="connsiteY60" fmla="*/ 3966278 h 4291255"/>
              <a:gd name="connsiteX61" fmla="*/ 2559399 w 3898347"/>
              <a:gd name="connsiteY61" fmla="*/ 3979193 h 4291255"/>
              <a:gd name="connsiteX62" fmla="*/ 2533560 w 3898347"/>
              <a:gd name="connsiteY62" fmla="*/ 3988160 h 4291255"/>
              <a:gd name="connsiteX63" fmla="*/ 2515299 w 3898347"/>
              <a:gd name="connsiteY63" fmla="*/ 4016867 h 4291255"/>
              <a:gd name="connsiteX64" fmla="*/ 2513423 w 3898347"/>
              <a:gd name="connsiteY64" fmla="*/ 4018759 h 4291255"/>
              <a:gd name="connsiteX65" fmla="*/ 2482991 w 3898347"/>
              <a:gd name="connsiteY65" fmla="*/ 4012935 h 4291255"/>
              <a:gd name="connsiteX66" fmla="*/ 2446940 w 3898347"/>
              <a:gd name="connsiteY66" fmla="*/ 4021172 h 4291255"/>
              <a:gd name="connsiteX67" fmla="*/ 2404883 w 3898347"/>
              <a:gd name="connsiteY67" fmla="*/ 4024808 h 4291255"/>
              <a:gd name="connsiteX68" fmla="*/ 2373894 w 3898347"/>
              <a:gd name="connsiteY68" fmla="*/ 4023827 h 4291255"/>
              <a:gd name="connsiteX69" fmla="*/ 2297080 w 3898347"/>
              <a:gd name="connsiteY69" fmla="*/ 4040841 h 4291255"/>
              <a:gd name="connsiteX70" fmla="*/ 2170615 w 3898347"/>
              <a:gd name="connsiteY70" fmla="*/ 4077196 h 4291255"/>
              <a:gd name="connsiteX71" fmla="*/ 2143580 w 3898347"/>
              <a:gd name="connsiteY71" fmla="*/ 4083102 h 4291255"/>
              <a:gd name="connsiteX72" fmla="*/ 2119893 w 3898347"/>
              <a:gd name="connsiteY72" fmla="*/ 4080874 h 4291255"/>
              <a:gd name="connsiteX73" fmla="*/ 2114008 w 3898347"/>
              <a:gd name="connsiteY73" fmla="*/ 4073996 h 4291255"/>
              <a:gd name="connsiteX74" fmla="*/ 2099067 w 3898347"/>
              <a:gd name="connsiteY74" fmla="*/ 4076068 h 4291255"/>
              <a:gd name="connsiteX75" fmla="*/ 2095000 w 3898347"/>
              <a:gd name="connsiteY75" fmla="*/ 4075096 h 4291255"/>
              <a:gd name="connsiteX76" fmla="*/ 2071767 w 3898347"/>
              <a:gd name="connsiteY76" fmla="*/ 4071044 h 4291255"/>
              <a:gd name="connsiteX77" fmla="*/ 2024486 w 3898347"/>
              <a:gd name="connsiteY77" fmla="*/ 4100276 h 4291255"/>
              <a:gd name="connsiteX78" fmla="*/ 1964411 w 3898347"/>
              <a:gd name="connsiteY78" fmla="*/ 4105069 h 4291255"/>
              <a:gd name="connsiteX79" fmla="*/ 1739945 w 3898347"/>
              <a:gd name="connsiteY79" fmla="*/ 4171795 h 4291255"/>
              <a:gd name="connsiteX80" fmla="*/ 1610556 w 3898347"/>
              <a:gd name="connsiteY80" fmla="*/ 4167701 h 4291255"/>
              <a:gd name="connsiteX81" fmla="*/ 1564215 w 3898347"/>
              <a:gd name="connsiteY81" fmla="*/ 4190149 h 4291255"/>
              <a:gd name="connsiteX82" fmla="*/ 1538049 w 3898347"/>
              <a:gd name="connsiteY82" fmla="*/ 4291255 h 4291255"/>
              <a:gd name="connsiteX83" fmla="*/ 1530136 w 3898347"/>
              <a:gd name="connsiteY83" fmla="*/ 4227121 h 4291255"/>
              <a:gd name="connsiteX84" fmla="*/ 1508787 w 3898347"/>
              <a:gd name="connsiteY84" fmla="*/ 4234213 h 4291255"/>
              <a:gd name="connsiteX85" fmla="*/ 1488914 w 3898347"/>
              <a:gd name="connsiteY85" fmla="*/ 4241772 h 4291255"/>
              <a:gd name="connsiteX86" fmla="*/ 1488999 w 3898347"/>
              <a:gd name="connsiteY86" fmla="*/ 4251186 h 4291255"/>
              <a:gd name="connsiteX87" fmla="*/ 1475364 w 3898347"/>
              <a:gd name="connsiteY87" fmla="*/ 4248364 h 4291255"/>
              <a:gd name="connsiteX88" fmla="*/ 1457275 w 3898347"/>
              <a:gd name="connsiteY88" fmla="*/ 4252863 h 4291255"/>
              <a:gd name="connsiteX89" fmla="*/ 1448085 w 3898347"/>
              <a:gd name="connsiteY89" fmla="*/ 4248391 h 4291255"/>
              <a:gd name="connsiteX90" fmla="*/ 1315306 w 3898347"/>
              <a:gd name="connsiteY90" fmla="*/ 4237004 h 4291255"/>
              <a:gd name="connsiteX91" fmla="*/ 1272434 w 3898347"/>
              <a:gd name="connsiteY91" fmla="*/ 4244958 h 4291255"/>
              <a:gd name="connsiteX92" fmla="*/ 1231567 w 3898347"/>
              <a:gd name="connsiteY92" fmla="*/ 4219356 h 4291255"/>
              <a:gd name="connsiteX93" fmla="*/ 1216643 w 3898347"/>
              <a:gd name="connsiteY93" fmla="*/ 4229828 h 4291255"/>
              <a:gd name="connsiteX94" fmla="*/ 1214101 w 3898347"/>
              <a:gd name="connsiteY94" fmla="*/ 4231991 h 4291255"/>
              <a:gd name="connsiteX95" fmla="*/ 1203193 w 3898347"/>
              <a:gd name="connsiteY95" fmla="*/ 4232867 h 4291255"/>
              <a:gd name="connsiteX96" fmla="*/ 1201049 w 3898347"/>
              <a:gd name="connsiteY96" fmla="*/ 4242842 h 4291255"/>
              <a:gd name="connsiteX97" fmla="*/ 1185298 w 3898347"/>
              <a:gd name="connsiteY97" fmla="*/ 4251133 h 4291255"/>
              <a:gd name="connsiteX98" fmla="*/ 1164955 w 3898347"/>
              <a:gd name="connsiteY98" fmla="*/ 4250027 h 4291255"/>
              <a:gd name="connsiteX99" fmla="*/ 1067357 w 3898347"/>
              <a:gd name="connsiteY99" fmla="*/ 4233908 h 4291255"/>
              <a:gd name="connsiteX100" fmla="*/ 1009492 w 3898347"/>
              <a:gd name="connsiteY100" fmla="*/ 4230455 h 4291255"/>
              <a:gd name="connsiteX101" fmla="*/ 988345 w 3898347"/>
              <a:gd name="connsiteY101" fmla="*/ 4238880 h 4291255"/>
              <a:gd name="connsiteX102" fmla="*/ 958251 w 3898347"/>
              <a:gd name="connsiteY102" fmla="*/ 4244100 h 4291255"/>
              <a:gd name="connsiteX103" fmla="*/ 905785 w 3898347"/>
              <a:gd name="connsiteY103" fmla="*/ 4260845 h 4291255"/>
              <a:gd name="connsiteX104" fmla="*/ 837706 w 3898347"/>
              <a:gd name="connsiteY104" fmla="*/ 4245528 h 4291255"/>
              <a:gd name="connsiteX105" fmla="*/ 778474 w 3898347"/>
              <a:gd name="connsiteY105" fmla="*/ 4235526 h 4291255"/>
              <a:gd name="connsiteX106" fmla="*/ 774418 w 3898347"/>
              <a:gd name="connsiteY106" fmla="*/ 4242583 h 4291255"/>
              <a:gd name="connsiteX107" fmla="*/ 737705 w 3898347"/>
              <a:gd name="connsiteY107" fmla="*/ 4238891 h 4291255"/>
              <a:gd name="connsiteX108" fmla="*/ 627717 w 3898347"/>
              <a:gd name="connsiteY108" fmla="*/ 4207629 h 4291255"/>
              <a:gd name="connsiteX109" fmla="*/ 551044 w 3898347"/>
              <a:gd name="connsiteY109" fmla="*/ 4180627 h 4291255"/>
              <a:gd name="connsiteX110" fmla="*/ 508621 w 3898347"/>
              <a:gd name="connsiteY110" fmla="*/ 4176044 h 4291255"/>
              <a:gd name="connsiteX111" fmla="*/ 467082 w 3898347"/>
              <a:gd name="connsiteY111" fmla="*/ 4185616 h 4291255"/>
              <a:gd name="connsiteX112" fmla="*/ 437646 w 3898347"/>
              <a:gd name="connsiteY112" fmla="*/ 4212658 h 4291255"/>
              <a:gd name="connsiteX113" fmla="*/ 402271 w 3898347"/>
              <a:gd name="connsiteY113" fmla="*/ 4212774 h 4291255"/>
              <a:gd name="connsiteX114" fmla="*/ 391968 w 3898347"/>
              <a:gd name="connsiteY114" fmla="*/ 4187073 h 4291255"/>
              <a:gd name="connsiteX115" fmla="*/ 337154 w 3898347"/>
              <a:gd name="connsiteY115" fmla="*/ 4206136 h 4291255"/>
              <a:gd name="connsiteX116" fmla="*/ 298662 w 3898347"/>
              <a:gd name="connsiteY116" fmla="*/ 4211227 h 4291255"/>
              <a:gd name="connsiteX117" fmla="*/ 265740 w 3898347"/>
              <a:gd name="connsiteY117" fmla="*/ 4213623 h 4291255"/>
              <a:gd name="connsiteX118" fmla="*/ 176403 w 3898347"/>
              <a:gd name="connsiteY118" fmla="*/ 4227393 h 4291255"/>
              <a:gd name="connsiteX119" fmla="*/ 82528 w 3898347"/>
              <a:gd name="connsiteY119" fmla="*/ 4243774 h 4291255"/>
              <a:gd name="connsiteX120" fmla="*/ 19464 w 3898347"/>
              <a:gd name="connsiteY120" fmla="*/ 4256103 h 4291255"/>
              <a:gd name="connsiteX121" fmla="*/ 0 w 3898347"/>
              <a:gd name="connsiteY121" fmla="*/ 4221939 h 4291255"/>
              <a:gd name="connsiteX122" fmla="*/ 0 w 3898347"/>
              <a:gd name="connsiteY122" fmla="*/ 15850 h 4291255"/>
              <a:gd name="connsiteX123" fmla="*/ 3898347 w 3898347"/>
              <a:gd name="connsiteY123" fmla="*/ 0 h 4291255"/>
              <a:gd name="connsiteX0" fmla="*/ 3898347 w 3898347"/>
              <a:gd name="connsiteY0" fmla="*/ 0 h 4291255"/>
              <a:gd name="connsiteX1" fmla="*/ 3898347 w 3898347"/>
              <a:gd name="connsiteY1" fmla="*/ 3834445 h 4291255"/>
              <a:gd name="connsiteX2" fmla="*/ 3892314 w 3898347"/>
              <a:gd name="connsiteY2" fmla="*/ 3832951 h 4291255"/>
              <a:gd name="connsiteX3" fmla="*/ 3851953 w 3898347"/>
              <a:gd name="connsiteY3" fmla="*/ 3802983 h 4291255"/>
              <a:gd name="connsiteX4" fmla="*/ 3836418 w 3898347"/>
              <a:gd name="connsiteY4" fmla="*/ 3811513 h 4291255"/>
              <a:gd name="connsiteX5" fmla="*/ 3833758 w 3898347"/>
              <a:gd name="connsiteY5" fmla="*/ 3813341 h 4291255"/>
              <a:gd name="connsiteX6" fmla="*/ 3822673 w 3898347"/>
              <a:gd name="connsiteY6" fmla="*/ 3812913 h 4291255"/>
              <a:gd name="connsiteX7" fmla="*/ 3820104 w 3898347"/>
              <a:gd name="connsiteY7" fmla="*/ 3822466 h 4291255"/>
              <a:gd name="connsiteX8" fmla="*/ 3803816 w 3898347"/>
              <a:gd name="connsiteY8" fmla="*/ 3828757 h 4291255"/>
              <a:gd name="connsiteX9" fmla="*/ 3729936 w 3898347"/>
              <a:gd name="connsiteY9" fmla="*/ 3815386 h 4291255"/>
              <a:gd name="connsiteX10" fmla="*/ 3726018 w 3898347"/>
              <a:gd name="connsiteY10" fmla="*/ 3815100 h 4291255"/>
              <a:gd name="connsiteX11" fmla="*/ 3725413 w 3898347"/>
              <a:gd name="connsiteY11" fmla="*/ 3814615 h 4291255"/>
              <a:gd name="connsiteX12" fmla="*/ 3713801 w 3898347"/>
              <a:gd name="connsiteY12" fmla="*/ 3811018 h 4291255"/>
              <a:gd name="connsiteX13" fmla="*/ 3709087 w 3898347"/>
              <a:gd name="connsiteY13" fmla="*/ 3813195 h 4291255"/>
              <a:gd name="connsiteX14" fmla="*/ 3698038 w 3898347"/>
              <a:gd name="connsiteY14" fmla="*/ 3806182 h 4291255"/>
              <a:gd name="connsiteX15" fmla="*/ 3662227 w 3898347"/>
              <a:gd name="connsiteY15" fmla="*/ 3807761 h 4291255"/>
              <a:gd name="connsiteX16" fmla="*/ 3659872 w 3898347"/>
              <a:gd name="connsiteY16" fmla="*/ 3805524 h 4291255"/>
              <a:gd name="connsiteX17" fmla="*/ 3643454 w 3898347"/>
              <a:gd name="connsiteY17" fmla="*/ 3794831 h 4291255"/>
              <a:gd name="connsiteX18" fmla="*/ 3624789 w 3898347"/>
              <a:gd name="connsiteY18" fmla="*/ 3803185 h 4291255"/>
              <a:gd name="connsiteX19" fmla="*/ 3602327 w 3898347"/>
              <a:gd name="connsiteY19" fmla="*/ 3794616 h 4291255"/>
              <a:gd name="connsiteX20" fmla="*/ 3596645 w 3898347"/>
              <a:gd name="connsiteY20" fmla="*/ 3797108 h 4291255"/>
              <a:gd name="connsiteX21" fmla="*/ 3574144 w 3898347"/>
              <a:gd name="connsiteY21" fmla="*/ 3795108 h 4291255"/>
              <a:gd name="connsiteX22" fmla="*/ 3562310 w 3898347"/>
              <a:gd name="connsiteY22" fmla="*/ 3787534 h 4291255"/>
              <a:gd name="connsiteX23" fmla="*/ 3551635 w 3898347"/>
              <a:gd name="connsiteY23" fmla="*/ 3797705 h 4291255"/>
              <a:gd name="connsiteX24" fmla="*/ 3542668 w 3898347"/>
              <a:gd name="connsiteY24" fmla="*/ 3803283 h 4291255"/>
              <a:gd name="connsiteX25" fmla="*/ 3533033 w 3898347"/>
              <a:gd name="connsiteY25" fmla="*/ 3799071 h 4291255"/>
              <a:gd name="connsiteX26" fmla="*/ 3521726 w 3898347"/>
              <a:gd name="connsiteY26" fmla="*/ 3804691 h 4291255"/>
              <a:gd name="connsiteX27" fmla="*/ 3520080 w 3898347"/>
              <a:gd name="connsiteY27" fmla="*/ 3805210 h 4291255"/>
              <a:gd name="connsiteX28" fmla="*/ 3508491 w 3898347"/>
              <a:gd name="connsiteY28" fmla="*/ 3797398 h 4291255"/>
              <a:gd name="connsiteX29" fmla="*/ 3503787 w 3898347"/>
              <a:gd name="connsiteY29" fmla="*/ 3797787 h 4291255"/>
              <a:gd name="connsiteX30" fmla="*/ 3492165 w 3898347"/>
              <a:gd name="connsiteY30" fmla="*/ 3799887 h 4291255"/>
              <a:gd name="connsiteX31" fmla="*/ 3472233 w 3898347"/>
              <a:gd name="connsiteY31" fmla="*/ 3805682 h 4291255"/>
              <a:gd name="connsiteX32" fmla="*/ 3465921 w 3898347"/>
              <a:gd name="connsiteY32" fmla="*/ 3805814 h 4291255"/>
              <a:gd name="connsiteX33" fmla="*/ 3455541 w 3898347"/>
              <a:gd name="connsiteY33" fmla="*/ 3815505 h 4291255"/>
              <a:gd name="connsiteX34" fmla="*/ 3429027 w 3898347"/>
              <a:gd name="connsiteY34" fmla="*/ 3816906 h 4291255"/>
              <a:gd name="connsiteX35" fmla="*/ 3369507 w 3898347"/>
              <a:gd name="connsiteY35" fmla="*/ 3825563 h 4291255"/>
              <a:gd name="connsiteX36" fmla="*/ 3324491 w 3898347"/>
              <a:gd name="connsiteY36" fmla="*/ 3832006 h 4291255"/>
              <a:gd name="connsiteX37" fmla="*/ 3244235 w 3898347"/>
              <a:gd name="connsiteY37" fmla="*/ 3834376 h 4291255"/>
              <a:gd name="connsiteX38" fmla="*/ 3226507 w 3898347"/>
              <a:gd name="connsiteY38" fmla="*/ 3820131 h 4291255"/>
              <a:gd name="connsiteX39" fmla="*/ 3191688 w 3898347"/>
              <a:gd name="connsiteY39" fmla="*/ 3837359 h 4291255"/>
              <a:gd name="connsiteX40" fmla="*/ 3153779 w 3898347"/>
              <a:gd name="connsiteY40" fmla="*/ 3848439 h 4291255"/>
              <a:gd name="connsiteX41" fmla="*/ 3090188 w 3898347"/>
              <a:gd name="connsiteY41" fmla="*/ 3855036 h 4291255"/>
              <a:gd name="connsiteX42" fmla="*/ 3031422 w 3898347"/>
              <a:gd name="connsiteY42" fmla="*/ 3858298 h 4291255"/>
              <a:gd name="connsiteX43" fmla="*/ 2996288 w 3898347"/>
              <a:gd name="connsiteY43" fmla="*/ 3860020 h 4291255"/>
              <a:gd name="connsiteX44" fmla="*/ 2901661 w 3898347"/>
              <a:gd name="connsiteY44" fmla="*/ 3882243 h 4291255"/>
              <a:gd name="connsiteX45" fmla="*/ 2782141 w 3898347"/>
              <a:gd name="connsiteY45" fmla="*/ 3932983 h 4291255"/>
              <a:gd name="connsiteX46" fmla="*/ 2749597 w 3898347"/>
              <a:gd name="connsiteY46" fmla="*/ 3956746 h 4291255"/>
              <a:gd name="connsiteX47" fmla="*/ 2730493 w 3898347"/>
              <a:gd name="connsiteY47" fmla="*/ 3955236 h 4291255"/>
              <a:gd name="connsiteX48" fmla="*/ 2707507 w 3898347"/>
              <a:gd name="connsiteY48" fmla="*/ 3947771 h 4291255"/>
              <a:gd name="connsiteX49" fmla="*/ 2701937 w 3898347"/>
              <a:gd name="connsiteY49" fmla="*/ 3950565 h 4291255"/>
              <a:gd name="connsiteX50" fmla="*/ 2679435 w 3898347"/>
              <a:gd name="connsiteY50" fmla="*/ 3949768 h 4291255"/>
              <a:gd name="connsiteX51" fmla="*/ 2667352 w 3898347"/>
              <a:gd name="connsiteY51" fmla="*/ 3942821 h 4291255"/>
              <a:gd name="connsiteX52" fmla="*/ 2657096 w 3898347"/>
              <a:gd name="connsiteY52" fmla="*/ 3953571 h 4291255"/>
              <a:gd name="connsiteX53" fmla="*/ 2655161 w 3898347"/>
              <a:gd name="connsiteY53" fmla="*/ 3962216 h 4291255"/>
              <a:gd name="connsiteX54" fmla="*/ 2638604 w 3898347"/>
              <a:gd name="connsiteY54" fmla="*/ 3955936 h 4291255"/>
              <a:gd name="connsiteX55" fmla="*/ 2626185 w 3898347"/>
              <a:gd name="connsiteY55" fmla="*/ 3962937 h 4291255"/>
              <a:gd name="connsiteX56" fmla="*/ 2614077 w 3898347"/>
              <a:gd name="connsiteY56" fmla="*/ 3955576 h 4291255"/>
              <a:gd name="connsiteX57" fmla="*/ 2609403 w 3898347"/>
              <a:gd name="connsiteY57" fmla="*/ 3956215 h 4291255"/>
              <a:gd name="connsiteX58" fmla="*/ 2597896 w 3898347"/>
              <a:gd name="connsiteY58" fmla="*/ 3958939 h 4291255"/>
              <a:gd name="connsiteX59" fmla="*/ 2578251 w 3898347"/>
              <a:gd name="connsiteY59" fmla="*/ 3965812 h 4291255"/>
              <a:gd name="connsiteX60" fmla="*/ 2571961 w 3898347"/>
              <a:gd name="connsiteY60" fmla="*/ 3966278 h 4291255"/>
              <a:gd name="connsiteX61" fmla="*/ 2559399 w 3898347"/>
              <a:gd name="connsiteY61" fmla="*/ 3979193 h 4291255"/>
              <a:gd name="connsiteX62" fmla="*/ 2533560 w 3898347"/>
              <a:gd name="connsiteY62" fmla="*/ 3988160 h 4291255"/>
              <a:gd name="connsiteX63" fmla="*/ 2515299 w 3898347"/>
              <a:gd name="connsiteY63" fmla="*/ 4016867 h 4291255"/>
              <a:gd name="connsiteX64" fmla="*/ 2513423 w 3898347"/>
              <a:gd name="connsiteY64" fmla="*/ 4018759 h 4291255"/>
              <a:gd name="connsiteX65" fmla="*/ 2482991 w 3898347"/>
              <a:gd name="connsiteY65" fmla="*/ 4012935 h 4291255"/>
              <a:gd name="connsiteX66" fmla="*/ 2446940 w 3898347"/>
              <a:gd name="connsiteY66" fmla="*/ 4021172 h 4291255"/>
              <a:gd name="connsiteX67" fmla="*/ 2404883 w 3898347"/>
              <a:gd name="connsiteY67" fmla="*/ 4024808 h 4291255"/>
              <a:gd name="connsiteX68" fmla="*/ 2373894 w 3898347"/>
              <a:gd name="connsiteY68" fmla="*/ 4023827 h 4291255"/>
              <a:gd name="connsiteX69" fmla="*/ 2297080 w 3898347"/>
              <a:gd name="connsiteY69" fmla="*/ 4040841 h 4291255"/>
              <a:gd name="connsiteX70" fmla="*/ 2170615 w 3898347"/>
              <a:gd name="connsiteY70" fmla="*/ 4077196 h 4291255"/>
              <a:gd name="connsiteX71" fmla="*/ 2143580 w 3898347"/>
              <a:gd name="connsiteY71" fmla="*/ 4083102 h 4291255"/>
              <a:gd name="connsiteX72" fmla="*/ 2119893 w 3898347"/>
              <a:gd name="connsiteY72" fmla="*/ 4080874 h 4291255"/>
              <a:gd name="connsiteX73" fmla="*/ 2114008 w 3898347"/>
              <a:gd name="connsiteY73" fmla="*/ 4073996 h 4291255"/>
              <a:gd name="connsiteX74" fmla="*/ 2099067 w 3898347"/>
              <a:gd name="connsiteY74" fmla="*/ 4076068 h 4291255"/>
              <a:gd name="connsiteX75" fmla="*/ 2095000 w 3898347"/>
              <a:gd name="connsiteY75" fmla="*/ 4075096 h 4291255"/>
              <a:gd name="connsiteX76" fmla="*/ 2071767 w 3898347"/>
              <a:gd name="connsiteY76" fmla="*/ 4071044 h 4291255"/>
              <a:gd name="connsiteX77" fmla="*/ 2024486 w 3898347"/>
              <a:gd name="connsiteY77" fmla="*/ 4100276 h 4291255"/>
              <a:gd name="connsiteX78" fmla="*/ 1964411 w 3898347"/>
              <a:gd name="connsiteY78" fmla="*/ 4105069 h 4291255"/>
              <a:gd name="connsiteX79" fmla="*/ 1739945 w 3898347"/>
              <a:gd name="connsiteY79" fmla="*/ 4171795 h 4291255"/>
              <a:gd name="connsiteX80" fmla="*/ 1642330 w 3898347"/>
              <a:gd name="connsiteY80" fmla="*/ 4174762 h 4291255"/>
              <a:gd name="connsiteX81" fmla="*/ 1564215 w 3898347"/>
              <a:gd name="connsiteY81" fmla="*/ 4190149 h 4291255"/>
              <a:gd name="connsiteX82" fmla="*/ 1538049 w 3898347"/>
              <a:gd name="connsiteY82" fmla="*/ 4291255 h 4291255"/>
              <a:gd name="connsiteX83" fmla="*/ 1530136 w 3898347"/>
              <a:gd name="connsiteY83" fmla="*/ 4227121 h 4291255"/>
              <a:gd name="connsiteX84" fmla="*/ 1508787 w 3898347"/>
              <a:gd name="connsiteY84" fmla="*/ 4234213 h 4291255"/>
              <a:gd name="connsiteX85" fmla="*/ 1488914 w 3898347"/>
              <a:gd name="connsiteY85" fmla="*/ 4241772 h 4291255"/>
              <a:gd name="connsiteX86" fmla="*/ 1488999 w 3898347"/>
              <a:gd name="connsiteY86" fmla="*/ 4251186 h 4291255"/>
              <a:gd name="connsiteX87" fmla="*/ 1475364 w 3898347"/>
              <a:gd name="connsiteY87" fmla="*/ 4248364 h 4291255"/>
              <a:gd name="connsiteX88" fmla="*/ 1457275 w 3898347"/>
              <a:gd name="connsiteY88" fmla="*/ 4252863 h 4291255"/>
              <a:gd name="connsiteX89" fmla="*/ 1448085 w 3898347"/>
              <a:gd name="connsiteY89" fmla="*/ 4248391 h 4291255"/>
              <a:gd name="connsiteX90" fmla="*/ 1315306 w 3898347"/>
              <a:gd name="connsiteY90" fmla="*/ 4237004 h 4291255"/>
              <a:gd name="connsiteX91" fmla="*/ 1272434 w 3898347"/>
              <a:gd name="connsiteY91" fmla="*/ 4244958 h 4291255"/>
              <a:gd name="connsiteX92" fmla="*/ 1231567 w 3898347"/>
              <a:gd name="connsiteY92" fmla="*/ 4219356 h 4291255"/>
              <a:gd name="connsiteX93" fmla="*/ 1216643 w 3898347"/>
              <a:gd name="connsiteY93" fmla="*/ 4229828 h 4291255"/>
              <a:gd name="connsiteX94" fmla="*/ 1214101 w 3898347"/>
              <a:gd name="connsiteY94" fmla="*/ 4231991 h 4291255"/>
              <a:gd name="connsiteX95" fmla="*/ 1203193 w 3898347"/>
              <a:gd name="connsiteY95" fmla="*/ 4232867 h 4291255"/>
              <a:gd name="connsiteX96" fmla="*/ 1201049 w 3898347"/>
              <a:gd name="connsiteY96" fmla="*/ 4242842 h 4291255"/>
              <a:gd name="connsiteX97" fmla="*/ 1185298 w 3898347"/>
              <a:gd name="connsiteY97" fmla="*/ 4251133 h 4291255"/>
              <a:gd name="connsiteX98" fmla="*/ 1164955 w 3898347"/>
              <a:gd name="connsiteY98" fmla="*/ 4250027 h 4291255"/>
              <a:gd name="connsiteX99" fmla="*/ 1067357 w 3898347"/>
              <a:gd name="connsiteY99" fmla="*/ 4233908 h 4291255"/>
              <a:gd name="connsiteX100" fmla="*/ 1009492 w 3898347"/>
              <a:gd name="connsiteY100" fmla="*/ 4230455 h 4291255"/>
              <a:gd name="connsiteX101" fmla="*/ 988345 w 3898347"/>
              <a:gd name="connsiteY101" fmla="*/ 4238880 h 4291255"/>
              <a:gd name="connsiteX102" fmla="*/ 958251 w 3898347"/>
              <a:gd name="connsiteY102" fmla="*/ 4244100 h 4291255"/>
              <a:gd name="connsiteX103" fmla="*/ 905785 w 3898347"/>
              <a:gd name="connsiteY103" fmla="*/ 4260845 h 4291255"/>
              <a:gd name="connsiteX104" fmla="*/ 837706 w 3898347"/>
              <a:gd name="connsiteY104" fmla="*/ 4245528 h 4291255"/>
              <a:gd name="connsiteX105" fmla="*/ 778474 w 3898347"/>
              <a:gd name="connsiteY105" fmla="*/ 4235526 h 4291255"/>
              <a:gd name="connsiteX106" fmla="*/ 774418 w 3898347"/>
              <a:gd name="connsiteY106" fmla="*/ 4242583 h 4291255"/>
              <a:gd name="connsiteX107" fmla="*/ 737705 w 3898347"/>
              <a:gd name="connsiteY107" fmla="*/ 4238891 h 4291255"/>
              <a:gd name="connsiteX108" fmla="*/ 627717 w 3898347"/>
              <a:gd name="connsiteY108" fmla="*/ 4207629 h 4291255"/>
              <a:gd name="connsiteX109" fmla="*/ 551044 w 3898347"/>
              <a:gd name="connsiteY109" fmla="*/ 4180627 h 4291255"/>
              <a:gd name="connsiteX110" fmla="*/ 508621 w 3898347"/>
              <a:gd name="connsiteY110" fmla="*/ 4176044 h 4291255"/>
              <a:gd name="connsiteX111" fmla="*/ 467082 w 3898347"/>
              <a:gd name="connsiteY111" fmla="*/ 4185616 h 4291255"/>
              <a:gd name="connsiteX112" fmla="*/ 437646 w 3898347"/>
              <a:gd name="connsiteY112" fmla="*/ 4212658 h 4291255"/>
              <a:gd name="connsiteX113" fmla="*/ 402271 w 3898347"/>
              <a:gd name="connsiteY113" fmla="*/ 4212774 h 4291255"/>
              <a:gd name="connsiteX114" fmla="*/ 391968 w 3898347"/>
              <a:gd name="connsiteY114" fmla="*/ 4187073 h 4291255"/>
              <a:gd name="connsiteX115" fmla="*/ 337154 w 3898347"/>
              <a:gd name="connsiteY115" fmla="*/ 4206136 h 4291255"/>
              <a:gd name="connsiteX116" fmla="*/ 298662 w 3898347"/>
              <a:gd name="connsiteY116" fmla="*/ 4211227 h 4291255"/>
              <a:gd name="connsiteX117" fmla="*/ 265740 w 3898347"/>
              <a:gd name="connsiteY117" fmla="*/ 4213623 h 4291255"/>
              <a:gd name="connsiteX118" fmla="*/ 176403 w 3898347"/>
              <a:gd name="connsiteY118" fmla="*/ 4227393 h 4291255"/>
              <a:gd name="connsiteX119" fmla="*/ 82528 w 3898347"/>
              <a:gd name="connsiteY119" fmla="*/ 4243774 h 4291255"/>
              <a:gd name="connsiteX120" fmla="*/ 19464 w 3898347"/>
              <a:gd name="connsiteY120" fmla="*/ 4256103 h 4291255"/>
              <a:gd name="connsiteX121" fmla="*/ 0 w 3898347"/>
              <a:gd name="connsiteY121" fmla="*/ 4221939 h 4291255"/>
              <a:gd name="connsiteX122" fmla="*/ 0 w 3898347"/>
              <a:gd name="connsiteY122" fmla="*/ 15850 h 4291255"/>
              <a:gd name="connsiteX123" fmla="*/ 3898347 w 3898347"/>
              <a:gd name="connsiteY123" fmla="*/ 0 h 429125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64215 w 3898347"/>
              <a:gd name="connsiteY81" fmla="*/ 419014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8105 w 3898347"/>
              <a:gd name="connsiteY109" fmla="*/ 4191218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25174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05326 w 3898347"/>
              <a:gd name="connsiteY89" fmla="*/ 4248391 h 4260845"/>
              <a:gd name="connsiteX90" fmla="*/ 1325174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25174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44675 w 3898347"/>
              <a:gd name="connsiteY78" fmla="*/ 4121515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25174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44675 w 3898347"/>
              <a:gd name="connsiteY78" fmla="*/ 4121515 h 4260845"/>
              <a:gd name="connsiteX79" fmla="*/ 1739945 w 3898347"/>
              <a:gd name="connsiteY79" fmla="*/ 4171795 h 4260845"/>
              <a:gd name="connsiteX80" fmla="*/ 1662065 w 3898347"/>
              <a:gd name="connsiteY80" fmla="*/ 4184630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25174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44675 w 3898347"/>
              <a:gd name="connsiteY78" fmla="*/ 4121515 h 4260845"/>
              <a:gd name="connsiteX79" fmla="*/ 1739945 w 3898347"/>
              <a:gd name="connsiteY79" fmla="*/ 4171795 h 4260845"/>
              <a:gd name="connsiteX80" fmla="*/ 1662065 w 3898347"/>
              <a:gd name="connsiteY80" fmla="*/ 4184630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44909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44675 w 3898347"/>
              <a:gd name="connsiteY78" fmla="*/ 4121515 h 4260845"/>
              <a:gd name="connsiteX79" fmla="*/ 1739945 w 3898347"/>
              <a:gd name="connsiteY79" fmla="*/ 4171795 h 4260845"/>
              <a:gd name="connsiteX80" fmla="*/ 1662065 w 3898347"/>
              <a:gd name="connsiteY80" fmla="*/ 4184630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44909 w 3898347"/>
              <a:gd name="connsiteY90" fmla="*/ 4237004 h 4260845"/>
              <a:gd name="connsiteX91" fmla="*/ 1298748 w 3898347"/>
              <a:gd name="connsiteY91" fmla="*/ 4241669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44675 w 3898347"/>
              <a:gd name="connsiteY78" fmla="*/ 4121515 h 4260845"/>
              <a:gd name="connsiteX79" fmla="*/ 1739945 w 3898347"/>
              <a:gd name="connsiteY79" fmla="*/ 4171795 h 4260845"/>
              <a:gd name="connsiteX80" fmla="*/ 1662065 w 3898347"/>
              <a:gd name="connsiteY80" fmla="*/ 4184630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44909 w 3898347"/>
              <a:gd name="connsiteY90" fmla="*/ 4237004 h 4260845"/>
              <a:gd name="connsiteX91" fmla="*/ 1298748 w 3898347"/>
              <a:gd name="connsiteY91" fmla="*/ 4241669 h 4260845"/>
              <a:gd name="connsiteX92" fmla="*/ 1251302 w 3898347"/>
              <a:gd name="connsiteY92" fmla="*/ 4232513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803816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4213 h 4256103"/>
              <a:gd name="connsiteX85" fmla="*/ 1488914 w 3898347"/>
              <a:gd name="connsiteY85" fmla="*/ 4241772 h 4256103"/>
              <a:gd name="connsiteX86" fmla="*/ 1488999 w 3898347"/>
              <a:gd name="connsiteY86" fmla="*/ 4251186 h 4256103"/>
              <a:gd name="connsiteX87" fmla="*/ 1475364 w 3898347"/>
              <a:gd name="connsiteY87" fmla="*/ 4248364 h 4256103"/>
              <a:gd name="connsiteX88" fmla="*/ 1444118 w 3898347"/>
              <a:gd name="connsiteY88" fmla="*/ 4246285 h 4256103"/>
              <a:gd name="connsiteX89" fmla="*/ 1405326 w 3898347"/>
              <a:gd name="connsiteY89" fmla="*/ 4248391 h 4256103"/>
              <a:gd name="connsiteX90" fmla="*/ 1344909 w 3898347"/>
              <a:gd name="connsiteY90" fmla="*/ 4237004 h 4256103"/>
              <a:gd name="connsiteX91" fmla="*/ 1298748 w 3898347"/>
              <a:gd name="connsiteY91" fmla="*/ 4241669 h 4256103"/>
              <a:gd name="connsiteX92" fmla="*/ 1251302 w 3898347"/>
              <a:gd name="connsiteY92" fmla="*/ 4232513 h 4256103"/>
              <a:gd name="connsiteX93" fmla="*/ 1216643 w 3898347"/>
              <a:gd name="connsiteY93" fmla="*/ 4229828 h 4256103"/>
              <a:gd name="connsiteX94" fmla="*/ 1214101 w 3898347"/>
              <a:gd name="connsiteY94" fmla="*/ 4231991 h 4256103"/>
              <a:gd name="connsiteX95" fmla="*/ 1203193 w 3898347"/>
              <a:gd name="connsiteY95" fmla="*/ 4232867 h 4256103"/>
              <a:gd name="connsiteX96" fmla="*/ 1201049 w 3898347"/>
              <a:gd name="connsiteY96" fmla="*/ 4242842 h 4256103"/>
              <a:gd name="connsiteX97" fmla="*/ 1185298 w 3898347"/>
              <a:gd name="connsiteY97" fmla="*/ 4251133 h 4256103"/>
              <a:gd name="connsiteX98" fmla="*/ 1164955 w 3898347"/>
              <a:gd name="connsiteY98" fmla="*/ 4250027 h 4256103"/>
              <a:gd name="connsiteX99" fmla="*/ 1067357 w 3898347"/>
              <a:gd name="connsiteY99" fmla="*/ 4233908 h 4256103"/>
              <a:gd name="connsiteX100" fmla="*/ 1009492 w 3898347"/>
              <a:gd name="connsiteY100" fmla="*/ 4230455 h 4256103"/>
              <a:gd name="connsiteX101" fmla="*/ 988345 w 3898347"/>
              <a:gd name="connsiteY101" fmla="*/ 4238880 h 4256103"/>
              <a:gd name="connsiteX102" fmla="*/ 958251 w 3898347"/>
              <a:gd name="connsiteY102" fmla="*/ 4244100 h 4256103"/>
              <a:gd name="connsiteX103" fmla="*/ 899207 w 3898347"/>
              <a:gd name="connsiteY103" fmla="*/ 4247688 h 4256103"/>
              <a:gd name="connsiteX104" fmla="*/ 837706 w 3898347"/>
              <a:gd name="connsiteY104" fmla="*/ 4245528 h 4256103"/>
              <a:gd name="connsiteX105" fmla="*/ 778474 w 3898347"/>
              <a:gd name="connsiteY105" fmla="*/ 4235526 h 4256103"/>
              <a:gd name="connsiteX106" fmla="*/ 774418 w 3898347"/>
              <a:gd name="connsiteY106" fmla="*/ 4242583 h 4256103"/>
              <a:gd name="connsiteX107" fmla="*/ 737705 w 3898347"/>
              <a:gd name="connsiteY107" fmla="*/ 4238891 h 4256103"/>
              <a:gd name="connsiteX108" fmla="*/ 641839 w 3898347"/>
              <a:gd name="connsiteY108" fmla="*/ 4211160 h 4256103"/>
              <a:gd name="connsiteX109" fmla="*/ 558105 w 3898347"/>
              <a:gd name="connsiteY109" fmla="*/ 4191218 h 4256103"/>
              <a:gd name="connsiteX110" fmla="*/ 515682 w 3898347"/>
              <a:gd name="connsiteY110" fmla="*/ 4193696 h 4256103"/>
              <a:gd name="connsiteX111" fmla="*/ 467082 w 3898347"/>
              <a:gd name="connsiteY111" fmla="*/ 4185616 h 4256103"/>
              <a:gd name="connsiteX112" fmla="*/ 437646 w 3898347"/>
              <a:gd name="connsiteY112" fmla="*/ 4212658 h 4256103"/>
              <a:gd name="connsiteX113" fmla="*/ 402271 w 3898347"/>
              <a:gd name="connsiteY113" fmla="*/ 4212774 h 4256103"/>
              <a:gd name="connsiteX114" fmla="*/ 384907 w 3898347"/>
              <a:gd name="connsiteY114" fmla="*/ 4201195 h 4256103"/>
              <a:gd name="connsiteX115" fmla="*/ 337154 w 3898347"/>
              <a:gd name="connsiteY115" fmla="*/ 4206136 h 4256103"/>
              <a:gd name="connsiteX116" fmla="*/ 298662 w 3898347"/>
              <a:gd name="connsiteY116" fmla="*/ 4211227 h 4256103"/>
              <a:gd name="connsiteX117" fmla="*/ 265740 w 3898347"/>
              <a:gd name="connsiteY117" fmla="*/ 4213623 h 4256103"/>
              <a:gd name="connsiteX118" fmla="*/ 176403 w 3898347"/>
              <a:gd name="connsiteY118" fmla="*/ 4227393 h 4256103"/>
              <a:gd name="connsiteX119" fmla="*/ 82528 w 3898347"/>
              <a:gd name="connsiteY119" fmla="*/ 4243774 h 4256103"/>
              <a:gd name="connsiteX120" fmla="*/ 19464 w 3898347"/>
              <a:gd name="connsiteY120" fmla="*/ 4256103 h 4256103"/>
              <a:gd name="connsiteX121" fmla="*/ 0 w 3898347"/>
              <a:gd name="connsiteY121" fmla="*/ 4221939 h 4256103"/>
              <a:gd name="connsiteX122" fmla="*/ 0 w 3898347"/>
              <a:gd name="connsiteY122" fmla="*/ 15850 h 4256103"/>
              <a:gd name="connsiteX123" fmla="*/ 3898347 w 3898347"/>
              <a:gd name="connsiteY123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803816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4213 h 4256103"/>
              <a:gd name="connsiteX85" fmla="*/ 1488914 w 3898347"/>
              <a:gd name="connsiteY85" fmla="*/ 4241772 h 4256103"/>
              <a:gd name="connsiteX86" fmla="*/ 1475364 w 3898347"/>
              <a:gd name="connsiteY86" fmla="*/ 4248364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803816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4213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803816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0924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803816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0924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777502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0924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16140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777502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0924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79157 w 3898347"/>
              <a:gd name="connsiteY2" fmla="*/ 3836240 h 4256103"/>
              <a:gd name="connsiteX3" fmla="*/ 3851953 w 3898347"/>
              <a:gd name="connsiteY3" fmla="*/ 3816140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777502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0924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</a:cxnLst>
            <a:rect l="l" t="t" r="r" b="b"/>
            <a:pathLst>
              <a:path w="3898347" h="4256103">
                <a:moveTo>
                  <a:pt x="3898347" y="0"/>
                </a:moveTo>
                <a:lnTo>
                  <a:pt x="3898347" y="3834445"/>
                </a:lnTo>
                <a:lnTo>
                  <a:pt x="3879157" y="3836240"/>
                </a:lnTo>
                <a:cubicBezTo>
                  <a:pt x="3885307" y="3798226"/>
                  <a:pt x="3856203" y="3861184"/>
                  <a:pt x="3851953" y="3816140"/>
                </a:cubicBezTo>
                <a:cubicBezTo>
                  <a:pt x="3846568" y="3817958"/>
                  <a:pt x="3841484" y="3807983"/>
                  <a:pt x="3836418" y="3811513"/>
                </a:cubicBezTo>
                <a:lnTo>
                  <a:pt x="3833758" y="3813341"/>
                </a:lnTo>
                <a:lnTo>
                  <a:pt x="3822673" y="3812913"/>
                </a:lnTo>
                <a:lnTo>
                  <a:pt x="3820104" y="3822466"/>
                </a:lnTo>
                <a:lnTo>
                  <a:pt x="3777502" y="3828757"/>
                </a:lnTo>
                <a:cubicBezTo>
                  <a:pt x="3762474" y="3827577"/>
                  <a:pt x="3742902" y="3817662"/>
                  <a:pt x="3729936" y="3815386"/>
                </a:cubicBezTo>
                <a:lnTo>
                  <a:pt x="3726018" y="3815100"/>
                </a:lnTo>
                <a:lnTo>
                  <a:pt x="3725413" y="3814615"/>
                </a:lnTo>
                <a:cubicBezTo>
                  <a:pt x="3721569" y="3812283"/>
                  <a:pt x="3717711" y="3810892"/>
                  <a:pt x="3713801" y="3811018"/>
                </a:cubicBezTo>
                <a:lnTo>
                  <a:pt x="3709087" y="3813195"/>
                </a:lnTo>
                <a:lnTo>
                  <a:pt x="3698038" y="3806182"/>
                </a:lnTo>
                <a:lnTo>
                  <a:pt x="3662227" y="3807761"/>
                </a:lnTo>
                <a:lnTo>
                  <a:pt x="3659872" y="3805524"/>
                </a:lnTo>
                <a:cubicBezTo>
                  <a:pt x="3654837" y="3800238"/>
                  <a:pt x="3649779" y="3795747"/>
                  <a:pt x="3643454" y="3794831"/>
                </a:cubicBezTo>
                <a:lnTo>
                  <a:pt x="3624789" y="3803185"/>
                </a:lnTo>
                <a:lnTo>
                  <a:pt x="3602327" y="3794616"/>
                </a:lnTo>
                <a:lnTo>
                  <a:pt x="3596645" y="3797108"/>
                </a:lnTo>
                <a:cubicBezTo>
                  <a:pt x="3586358" y="3794741"/>
                  <a:pt x="3572046" y="3779403"/>
                  <a:pt x="3574144" y="3795108"/>
                </a:cubicBezTo>
                <a:lnTo>
                  <a:pt x="3562310" y="3787534"/>
                </a:lnTo>
                <a:lnTo>
                  <a:pt x="3551635" y="3797705"/>
                </a:lnTo>
                <a:lnTo>
                  <a:pt x="3542668" y="3803283"/>
                </a:lnTo>
                <a:lnTo>
                  <a:pt x="3533033" y="3799071"/>
                </a:lnTo>
                <a:lnTo>
                  <a:pt x="3521726" y="3804691"/>
                </a:lnTo>
                <a:lnTo>
                  <a:pt x="3520080" y="3805210"/>
                </a:lnTo>
                <a:lnTo>
                  <a:pt x="3508491" y="3797398"/>
                </a:lnTo>
                <a:lnTo>
                  <a:pt x="3503787" y="3797787"/>
                </a:lnTo>
                <a:lnTo>
                  <a:pt x="3492165" y="3799887"/>
                </a:lnTo>
                <a:cubicBezTo>
                  <a:pt x="3486252" y="3801787"/>
                  <a:pt x="3479649" y="3804176"/>
                  <a:pt x="3472233" y="3805682"/>
                </a:cubicBezTo>
                <a:lnTo>
                  <a:pt x="3465921" y="3805814"/>
                </a:lnTo>
                <a:lnTo>
                  <a:pt x="3455541" y="3815505"/>
                </a:lnTo>
                <a:lnTo>
                  <a:pt x="3429027" y="3816906"/>
                </a:lnTo>
                <a:cubicBezTo>
                  <a:pt x="3408521" y="3817753"/>
                  <a:pt x="3388898" y="3819475"/>
                  <a:pt x="3369507" y="3825563"/>
                </a:cubicBezTo>
                <a:cubicBezTo>
                  <a:pt x="3353730" y="3819534"/>
                  <a:pt x="3338870" y="3818175"/>
                  <a:pt x="3324491" y="3832006"/>
                </a:cubicBezTo>
                <a:cubicBezTo>
                  <a:pt x="3281706" y="3833409"/>
                  <a:pt x="3271319" y="3817569"/>
                  <a:pt x="3244235" y="3834376"/>
                </a:cubicBezTo>
                <a:cubicBezTo>
                  <a:pt x="3236206" y="3826142"/>
                  <a:pt x="3230700" y="3821848"/>
                  <a:pt x="3226507" y="3820131"/>
                </a:cubicBezTo>
                <a:cubicBezTo>
                  <a:pt x="3213924" y="3814979"/>
                  <a:pt x="3213172" y="3833011"/>
                  <a:pt x="3191688" y="3837359"/>
                </a:cubicBezTo>
                <a:cubicBezTo>
                  <a:pt x="3168723" y="3844588"/>
                  <a:pt x="3175642" y="3846041"/>
                  <a:pt x="3153779" y="3848439"/>
                </a:cubicBezTo>
                <a:cubicBezTo>
                  <a:pt x="3136862" y="3851385"/>
                  <a:pt x="3115876" y="3855158"/>
                  <a:pt x="3090188" y="3855036"/>
                </a:cubicBezTo>
                <a:cubicBezTo>
                  <a:pt x="3066058" y="3880979"/>
                  <a:pt x="3059981" y="3849823"/>
                  <a:pt x="3031422" y="3858298"/>
                </a:cubicBezTo>
                <a:cubicBezTo>
                  <a:pt x="3017157" y="3868236"/>
                  <a:pt x="3007595" y="3870098"/>
                  <a:pt x="2996288" y="3860020"/>
                </a:cubicBezTo>
                <a:cubicBezTo>
                  <a:pt x="2930242" y="3908295"/>
                  <a:pt x="2959927" y="3862932"/>
                  <a:pt x="2901661" y="3882243"/>
                </a:cubicBezTo>
                <a:cubicBezTo>
                  <a:pt x="2863654" y="3897291"/>
                  <a:pt x="2822551" y="3908676"/>
                  <a:pt x="2782141" y="3932983"/>
                </a:cubicBezTo>
                <a:lnTo>
                  <a:pt x="2749597" y="3956746"/>
                </a:lnTo>
                <a:lnTo>
                  <a:pt x="2730493" y="3955236"/>
                </a:lnTo>
                <a:lnTo>
                  <a:pt x="2707507" y="3947771"/>
                </a:lnTo>
                <a:lnTo>
                  <a:pt x="2701937" y="3950565"/>
                </a:lnTo>
                <a:cubicBezTo>
                  <a:pt x="2691594" y="3948746"/>
                  <a:pt x="2676749" y="3934159"/>
                  <a:pt x="2679435" y="3949768"/>
                </a:cubicBezTo>
                <a:lnTo>
                  <a:pt x="2667352" y="3942821"/>
                </a:lnTo>
                <a:lnTo>
                  <a:pt x="2657096" y="3953571"/>
                </a:lnTo>
                <a:cubicBezTo>
                  <a:pt x="2656117" y="3956261"/>
                  <a:pt x="2655464" y="3959177"/>
                  <a:pt x="2655161" y="3962216"/>
                </a:cubicBezTo>
                <a:lnTo>
                  <a:pt x="2638604" y="3955936"/>
                </a:lnTo>
                <a:lnTo>
                  <a:pt x="2626185" y="3962937"/>
                </a:lnTo>
                <a:lnTo>
                  <a:pt x="2614077" y="3955576"/>
                </a:lnTo>
                <a:lnTo>
                  <a:pt x="2609403" y="3956215"/>
                </a:lnTo>
                <a:lnTo>
                  <a:pt x="2597896" y="3958939"/>
                </a:lnTo>
                <a:cubicBezTo>
                  <a:pt x="2592077" y="3961159"/>
                  <a:pt x="2585584" y="3963907"/>
                  <a:pt x="2578251" y="3965812"/>
                </a:cubicBezTo>
                <a:lnTo>
                  <a:pt x="2571961" y="3966278"/>
                </a:lnTo>
                <a:lnTo>
                  <a:pt x="2559399" y="3979193"/>
                </a:lnTo>
                <a:cubicBezTo>
                  <a:pt x="2550305" y="3989010"/>
                  <a:pt x="2543019" y="3995469"/>
                  <a:pt x="2533560" y="3988160"/>
                </a:cubicBezTo>
                <a:cubicBezTo>
                  <a:pt x="2526682" y="3994363"/>
                  <a:pt x="2521563" y="4007257"/>
                  <a:pt x="2515299" y="4016867"/>
                </a:cubicBezTo>
                <a:lnTo>
                  <a:pt x="2513423" y="4018759"/>
                </a:lnTo>
                <a:lnTo>
                  <a:pt x="2482991" y="4012935"/>
                </a:lnTo>
                <a:cubicBezTo>
                  <a:pt x="2469558" y="4010479"/>
                  <a:pt x="2456714" y="4010658"/>
                  <a:pt x="2446940" y="4021172"/>
                </a:cubicBezTo>
                <a:cubicBezTo>
                  <a:pt x="2445490" y="4004762"/>
                  <a:pt x="2418263" y="4035043"/>
                  <a:pt x="2404883" y="4024808"/>
                </a:cubicBezTo>
                <a:cubicBezTo>
                  <a:pt x="2395527" y="4015768"/>
                  <a:pt x="2385089" y="4022846"/>
                  <a:pt x="2373894" y="4023827"/>
                </a:cubicBezTo>
                <a:cubicBezTo>
                  <a:pt x="2360273" y="4016866"/>
                  <a:pt x="2310801" y="4031114"/>
                  <a:pt x="2297080" y="4040841"/>
                </a:cubicBezTo>
                <a:cubicBezTo>
                  <a:pt x="2262890" y="4074342"/>
                  <a:pt x="2198735" y="4051487"/>
                  <a:pt x="2170615" y="4077196"/>
                </a:cubicBezTo>
                <a:cubicBezTo>
                  <a:pt x="2161158" y="4081087"/>
                  <a:pt x="2152190" y="4082780"/>
                  <a:pt x="2143580" y="4083102"/>
                </a:cubicBezTo>
                <a:lnTo>
                  <a:pt x="2119893" y="4080874"/>
                </a:lnTo>
                <a:lnTo>
                  <a:pt x="2114008" y="4073996"/>
                </a:lnTo>
                <a:lnTo>
                  <a:pt x="2099067" y="4076068"/>
                </a:lnTo>
                <a:lnTo>
                  <a:pt x="2095000" y="4075096"/>
                </a:lnTo>
                <a:cubicBezTo>
                  <a:pt x="2087230" y="4073204"/>
                  <a:pt x="2079536" y="4071577"/>
                  <a:pt x="2071767" y="4071044"/>
                </a:cubicBezTo>
                <a:cubicBezTo>
                  <a:pt x="2077287" y="4106066"/>
                  <a:pt x="2006612" y="4072253"/>
                  <a:pt x="2024486" y="4100276"/>
                </a:cubicBezTo>
                <a:cubicBezTo>
                  <a:pt x="1982770" y="4103418"/>
                  <a:pt x="1990990" y="4145711"/>
                  <a:pt x="1944675" y="4121515"/>
                </a:cubicBezTo>
                <a:cubicBezTo>
                  <a:pt x="1876432" y="4151801"/>
                  <a:pt x="1796287" y="4126915"/>
                  <a:pt x="1739945" y="4171795"/>
                </a:cubicBezTo>
                <a:cubicBezTo>
                  <a:pt x="1680970" y="4182234"/>
                  <a:pt x="1693119" y="4173922"/>
                  <a:pt x="1662065" y="4184630"/>
                </a:cubicBezTo>
                <a:cubicBezTo>
                  <a:pt x="1658816" y="4205398"/>
                  <a:pt x="1624608" y="4174561"/>
                  <a:pt x="1595989" y="4193679"/>
                </a:cubicBezTo>
                <a:lnTo>
                  <a:pt x="1559231" y="4195932"/>
                </a:lnTo>
                <a:lnTo>
                  <a:pt x="1537197" y="4209468"/>
                </a:lnTo>
                <a:cubicBezTo>
                  <a:pt x="1524267" y="4212789"/>
                  <a:pt x="1508603" y="4203060"/>
                  <a:pt x="1508787" y="4230924"/>
                </a:cubicBezTo>
                <a:cubicBezTo>
                  <a:pt x="1500688" y="4227785"/>
                  <a:pt x="1493126" y="4234837"/>
                  <a:pt x="1488914" y="4241772"/>
                </a:cubicBezTo>
                <a:cubicBezTo>
                  <a:pt x="1483344" y="4244130"/>
                  <a:pt x="1472963" y="4244323"/>
                  <a:pt x="1465497" y="4245075"/>
                </a:cubicBezTo>
                <a:lnTo>
                  <a:pt x="1444118" y="4246285"/>
                </a:lnTo>
                <a:lnTo>
                  <a:pt x="1405326" y="4248391"/>
                </a:lnTo>
                <a:cubicBezTo>
                  <a:pt x="1362233" y="4238681"/>
                  <a:pt x="1386645" y="4253541"/>
                  <a:pt x="1344909" y="4237004"/>
                </a:cubicBezTo>
                <a:cubicBezTo>
                  <a:pt x="1319660" y="4278048"/>
                  <a:pt x="1328465" y="4235908"/>
                  <a:pt x="1298748" y="4241669"/>
                </a:cubicBezTo>
                <a:cubicBezTo>
                  <a:pt x="1303263" y="4202446"/>
                  <a:pt x="1257287" y="4277634"/>
                  <a:pt x="1251302" y="4232513"/>
                </a:cubicBezTo>
                <a:cubicBezTo>
                  <a:pt x="1246083" y="4234987"/>
                  <a:pt x="1221483" y="4225653"/>
                  <a:pt x="1216643" y="4229828"/>
                </a:cubicBezTo>
                <a:lnTo>
                  <a:pt x="1214101" y="4231991"/>
                </a:lnTo>
                <a:lnTo>
                  <a:pt x="1203193" y="4232867"/>
                </a:lnTo>
                <a:lnTo>
                  <a:pt x="1201049" y="4242842"/>
                </a:lnTo>
                <a:lnTo>
                  <a:pt x="1185298" y="4251133"/>
                </a:lnTo>
                <a:cubicBezTo>
                  <a:pt x="1179255" y="4252733"/>
                  <a:pt x="1172580" y="4252698"/>
                  <a:pt x="1164955" y="4250027"/>
                </a:cubicBezTo>
                <a:cubicBezTo>
                  <a:pt x="1138322" y="4224376"/>
                  <a:pt x="1100363" y="4267890"/>
                  <a:pt x="1067357" y="4233908"/>
                </a:cubicBezTo>
                <a:cubicBezTo>
                  <a:pt x="1055150" y="4224918"/>
                  <a:pt x="1016960" y="4218576"/>
                  <a:pt x="1009492" y="4230455"/>
                </a:cubicBezTo>
                <a:cubicBezTo>
                  <a:pt x="1001480" y="4231829"/>
                  <a:pt x="992281" y="4225396"/>
                  <a:pt x="988345" y="4238880"/>
                </a:cubicBezTo>
                <a:cubicBezTo>
                  <a:pt x="981958" y="4254801"/>
                  <a:pt x="954663" y="4223227"/>
                  <a:pt x="958251" y="4244100"/>
                </a:cubicBezTo>
                <a:cubicBezTo>
                  <a:pt x="938858" y="4222336"/>
                  <a:pt x="915951" y="4241975"/>
                  <a:pt x="899207" y="4247688"/>
                </a:cubicBezTo>
                <a:cubicBezTo>
                  <a:pt x="884002" y="4226854"/>
                  <a:pt x="873981" y="4247833"/>
                  <a:pt x="837706" y="4245528"/>
                </a:cubicBezTo>
                <a:cubicBezTo>
                  <a:pt x="821001" y="4221598"/>
                  <a:pt x="809746" y="4268977"/>
                  <a:pt x="778474" y="4235526"/>
                </a:cubicBezTo>
                <a:cubicBezTo>
                  <a:pt x="777421" y="4238161"/>
                  <a:pt x="776057" y="4240538"/>
                  <a:pt x="774418" y="4242583"/>
                </a:cubicBezTo>
                <a:cubicBezTo>
                  <a:pt x="764902" y="4254463"/>
                  <a:pt x="748468" y="4252810"/>
                  <a:pt x="737705" y="4238891"/>
                </a:cubicBezTo>
                <a:cubicBezTo>
                  <a:pt x="688302" y="4193107"/>
                  <a:pt x="682485" y="4224501"/>
                  <a:pt x="641839" y="4211160"/>
                </a:cubicBezTo>
                <a:cubicBezTo>
                  <a:pt x="596156" y="4200529"/>
                  <a:pt x="617273" y="4236299"/>
                  <a:pt x="558105" y="4191218"/>
                </a:cubicBezTo>
                <a:cubicBezTo>
                  <a:pt x="553107" y="4206459"/>
                  <a:pt x="528323" y="4202818"/>
                  <a:pt x="515682" y="4193696"/>
                </a:cubicBezTo>
                <a:cubicBezTo>
                  <a:pt x="493567" y="4189726"/>
                  <a:pt x="491022" y="4212483"/>
                  <a:pt x="467082" y="4185616"/>
                </a:cubicBezTo>
                <a:cubicBezTo>
                  <a:pt x="472585" y="4207692"/>
                  <a:pt x="425896" y="4188982"/>
                  <a:pt x="437646" y="4212658"/>
                </a:cubicBezTo>
                <a:cubicBezTo>
                  <a:pt x="424682" y="4230622"/>
                  <a:pt x="415313" y="4197369"/>
                  <a:pt x="402271" y="4212774"/>
                </a:cubicBezTo>
                <a:cubicBezTo>
                  <a:pt x="386486" y="4214846"/>
                  <a:pt x="402806" y="4204907"/>
                  <a:pt x="384907" y="4201195"/>
                </a:cubicBezTo>
                <a:cubicBezTo>
                  <a:pt x="363484" y="4200591"/>
                  <a:pt x="360732" y="4185695"/>
                  <a:pt x="337154" y="4206136"/>
                </a:cubicBezTo>
                <a:cubicBezTo>
                  <a:pt x="313728" y="4191390"/>
                  <a:pt x="328632" y="4203044"/>
                  <a:pt x="298662" y="4211227"/>
                </a:cubicBezTo>
                <a:cubicBezTo>
                  <a:pt x="284852" y="4197257"/>
                  <a:pt x="274958" y="4202411"/>
                  <a:pt x="265740" y="4213623"/>
                </a:cubicBezTo>
                <a:cubicBezTo>
                  <a:pt x="235520" y="4207388"/>
                  <a:pt x="209548" y="4223241"/>
                  <a:pt x="176403" y="4227393"/>
                </a:cubicBezTo>
                <a:cubicBezTo>
                  <a:pt x="138304" y="4239982"/>
                  <a:pt x="110954" y="4232182"/>
                  <a:pt x="82528" y="4243774"/>
                </a:cubicBezTo>
                <a:cubicBezTo>
                  <a:pt x="48751" y="4221865"/>
                  <a:pt x="39523" y="4251971"/>
                  <a:pt x="19464" y="4256103"/>
                </a:cubicBezTo>
                <a:lnTo>
                  <a:pt x="0" y="4221939"/>
                </a:lnTo>
                <a:lnTo>
                  <a:pt x="0" y="15850"/>
                </a:lnTo>
                <a:lnTo>
                  <a:pt x="3898347" y="0"/>
                </a:lnTo>
                <a:close/>
              </a:path>
            </a:pathLst>
          </a:custGeom>
          <a:solidFill>
            <a:srgbClr val="82766A">
              <a:alpha val="15000"/>
            </a:srgb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9" name="Título 1">
            <a:extLst>
              <a:ext uri="{FF2B5EF4-FFF2-40B4-BE49-F238E27FC236}">
                <a16:creationId xmlns:a16="http://schemas.microsoft.com/office/drawing/2014/main" id="{EF0BD4D2-E1C2-4DE1-9F9F-E7C0F4E382C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62570" y="1566781"/>
            <a:ext cx="3639670" cy="2983449"/>
          </a:xfrm>
        </p:spPr>
        <p:txBody>
          <a:bodyPr vert="horz" lIns="91440" tIns="45720" rIns="91440" bIns="45720" rtlCol="0" anchor="b">
            <a:noAutofit/>
          </a:bodyPr>
          <a:lstStyle/>
          <a:p>
            <a:pPr algn="ctr"/>
            <a:r>
              <a:rPr lang="en-US" sz="2000" dirty="0">
                <a:solidFill>
                  <a:srgbClr val="0C4378"/>
                </a:solidFill>
                <a:latin typeface="Lato Black"/>
                <a:ea typeface="Calibri Light"/>
                <a:cs typeface="Calibri Light"/>
              </a:rPr>
              <a:t>EKOIZPEN ETA EKONOMIA IRAUNKORREKO EREDU BATEN ALDEKO APUSTUA EGIN DEZAGUN:</a:t>
            </a:r>
            <a:br>
              <a:rPr lang="en-US" sz="2000" dirty="0">
                <a:solidFill>
                  <a:srgbClr val="0C4378"/>
                </a:solidFill>
                <a:latin typeface="Lato Black"/>
                <a:ea typeface="+mj-lt"/>
                <a:cs typeface="+mj-lt"/>
              </a:rPr>
            </a:br>
            <a:br>
              <a:rPr lang="en-US" sz="2000" dirty="0">
                <a:solidFill>
                  <a:srgbClr val="0C4378"/>
                </a:solidFill>
                <a:latin typeface="Lato Black"/>
                <a:ea typeface="+mj-lt"/>
                <a:cs typeface="+mj-lt"/>
              </a:rPr>
            </a:br>
            <a:r>
              <a:rPr lang="en-US" sz="2000" b="1" dirty="0" err="1">
                <a:solidFill>
                  <a:srgbClr val="767676"/>
                </a:solidFill>
                <a:latin typeface="Lato Light"/>
                <a:ea typeface="+mj-lt"/>
                <a:cs typeface="+mj-lt"/>
              </a:rPr>
              <a:t>dauden</a:t>
            </a:r>
            <a:r>
              <a:rPr lang="en-US" sz="2000" b="1" dirty="0">
                <a:solidFill>
                  <a:srgbClr val="767676"/>
                </a:solidFill>
                <a:latin typeface="Lato Light"/>
                <a:ea typeface="+mj-lt"/>
                <a:cs typeface="+mj-lt"/>
              </a:rPr>
              <a:t> </a:t>
            </a:r>
            <a:r>
              <a:rPr lang="en-US" sz="2000" b="1" dirty="0" err="1">
                <a:solidFill>
                  <a:srgbClr val="767676"/>
                </a:solidFill>
                <a:latin typeface="Lato Light"/>
                <a:ea typeface="+mj-lt"/>
                <a:cs typeface="+mj-lt"/>
              </a:rPr>
              <a:t>materialak</a:t>
            </a:r>
            <a:r>
              <a:rPr lang="en-US" sz="2000" b="1" dirty="0">
                <a:solidFill>
                  <a:srgbClr val="767676"/>
                </a:solidFill>
                <a:latin typeface="Lato Light"/>
                <a:ea typeface="+mj-lt"/>
                <a:cs typeface="+mj-lt"/>
              </a:rPr>
              <a:t> eta </a:t>
            </a:r>
            <a:r>
              <a:rPr lang="en-US" sz="2000" b="1" dirty="0" err="1">
                <a:solidFill>
                  <a:srgbClr val="767676"/>
                </a:solidFill>
                <a:latin typeface="Lato Light"/>
                <a:ea typeface="+mj-lt"/>
                <a:cs typeface="+mj-lt"/>
              </a:rPr>
              <a:t>produktuak</a:t>
            </a:r>
            <a:r>
              <a:rPr lang="en-US" sz="2000" b="1" dirty="0">
                <a:solidFill>
                  <a:srgbClr val="767676"/>
                </a:solidFill>
                <a:latin typeface="Lato Light"/>
                <a:ea typeface="+mj-lt"/>
                <a:cs typeface="+mj-lt"/>
              </a:rPr>
              <a:t> </a:t>
            </a:r>
            <a:r>
              <a:rPr lang="en-US" sz="2000" b="1" dirty="0" err="1">
                <a:solidFill>
                  <a:srgbClr val="767676"/>
                </a:solidFill>
                <a:latin typeface="Lato Light"/>
                <a:ea typeface="+mj-lt"/>
                <a:cs typeface="+mj-lt"/>
              </a:rPr>
              <a:t>ahal</a:t>
            </a:r>
            <a:r>
              <a:rPr lang="en-US" sz="2000" b="1" dirty="0">
                <a:solidFill>
                  <a:srgbClr val="767676"/>
                </a:solidFill>
                <a:latin typeface="Lato Light"/>
                <a:ea typeface="+mj-lt"/>
                <a:cs typeface="+mj-lt"/>
              </a:rPr>
              <a:t> den </a:t>
            </a:r>
            <a:r>
              <a:rPr lang="en-US" sz="2000" b="1" dirty="0" err="1">
                <a:solidFill>
                  <a:srgbClr val="767676"/>
                </a:solidFill>
                <a:latin typeface="Lato Light"/>
                <a:ea typeface="+mj-lt"/>
                <a:cs typeface="+mj-lt"/>
              </a:rPr>
              <a:t>guztietan</a:t>
            </a:r>
            <a:r>
              <a:rPr lang="en-US" sz="2000" b="1" dirty="0">
                <a:solidFill>
                  <a:srgbClr val="767676"/>
                </a:solidFill>
                <a:latin typeface="Lato Light"/>
                <a:ea typeface="+mj-lt"/>
                <a:cs typeface="+mj-lt"/>
              </a:rPr>
              <a:t> </a:t>
            </a:r>
            <a:r>
              <a:rPr lang="en-US" sz="2000" b="1" dirty="0" err="1">
                <a:solidFill>
                  <a:srgbClr val="767676"/>
                </a:solidFill>
                <a:latin typeface="Lato Light"/>
                <a:ea typeface="+mj-lt"/>
                <a:cs typeface="+mj-lt"/>
              </a:rPr>
              <a:t>partekatzea</a:t>
            </a:r>
            <a:r>
              <a:rPr lang="en-US" sz="2000" b="1" dirty="0">
                <a:solidFill>
                  <a:srgbClr val="767676"/>
                </a:solidFill>
                <a:latin typeface="Lato Light"/>
                <a:ea typeface="+mj-lt"/>
                <a:cs typeface="+mj-lt"/>
              </a:rPr>
              <a:t>, </a:t>
            </a:r>
            <a:r>
              <a:rPr lang="en-US" sz="2000" b="1" dirty="0" err="1">
                <a:solidFill>
                  <a:srgbClr val="767676"/>
                </a:solidFill>
                <a:latin typeface="Lato Light"/>
                <a:ea typeface="+mj-lt"/>
                <a:cs typeface="+mj-lt"/>
              </a:rPr>
              <a:t>alokatzea</a:t>
            </a:r>
            <a:r>
              <a:rPr lang="en-US" sz="2000" b="1" dirty="0">
                <a:solidFill>
                  <a:srgbClr val="767676"/>
                </a:solidFill>
                <a:latin typeface="Lato Light"/>
                <a:ea typeface="+mj-lt"/>
                <a:cs typeface="+mj-lt"/>
              </a:rPr>
              <a:t>, </a:t>
            </a:r>
            <a:r>
              <a:rPr lang="en-US" sz="2000" b="1" dirty="0" err="1">
                <a:solidFill>
                  <a:srgbClr val="767676"/>
                </a:solidFill>
                <a:latin typeface="Lato Light"/>
                <a:ea typeface="+mj-lt"/>
                <a:cs typeface="+mj-lt"/>
              </a:rPr>
              <a:t>berrerabiltzea</a:t>
            </a:r>
            <a:r>
              <a:rPr lang="en-US" sz="2000" b="1" dirty="0">
                <a:solidFill>
                  <a:srgbClr val="767676"/>
                </a:solidFill>
                <a:latin typeface="Lato Light"/>
                <a:ea typeface="+mj-lt"/>
                <a:cs typeface="+mj-lt"/>
              </a:rPr>
              <a:t>, </a:t>
            </a:r>
            <a:r>
              <a:rPr lang="en-US" sz="2000" b="1" dirty="0" err="1">
                <a:solidFill>
                  <a:srgbClr val="767676"/>
                </a:solidFill>
                <a:latin typeface="Lato Light"/>
                <a:ea typeface="+mj-lt"/>
                <a:cs typeface="+mj-lt"/>
              </a:rPr>
              <a:t>konpontzea</a:t>
            </a:r>
            <a:r>
              <a:rPr lang="en-US" sz="2000" b="1" dirty="0">
                <a:solidFill>
                  <a:srgbClr val="767676"/>
                </a:solidFill>
                <a:latin typeface="Lato Light"/>
                <a:ea typeface="+mj-lt"/>
                <a:cs typeface="+mj-lt"/>
              </a:rPr>
              <a:t>, </a:t>
            </a:r>
            <a:r>
              <a:rPr lang="en-US" sz="2000" b="1" dirty="0" err="1">
                <a:solidFill>
                  <a:srgbClr val="767676"/>
                </a:solidFill>
                <a:latin typeface="Lato Light"/>
                <a:ea typeface="+mj-lt"/>
                <a:cs typeface="+mj-lt"/>
              </a:rPr>
              <a:t>berritzea</a:t>
            </a:r>
            <a:r>
              <a:rPr lang="en-US" sz="2000" b="1" dirty="0">
                <a:solidFill>
                  <a:srgbClr val="767676"/>
                </a:solidFill>
                <a:latin typeface="Lato Light"/>
                <a:ea typeface="+mj-lt"/>
                <a:cs typeface="+mj-lt"/>
              </a:rPr>
              <a:t> eta </a:t>
            </a:r>
            <a:r>
              <a:rPr lang="en-US" sz="2000" b="1" dirty="0" err="1">
                <a:solidFill>
                  <a:srgbClr val="767676"/>
                </a:solidFill>
                <a:latin typeface="Lato Light"/>
                <a:ea typeface="+mj-lt"/>
                <a:cs typeface="+mj-lt"/>
              </a:rPr>
              <a:t>birziklatzea</a:t>
            </a:r>
            <a:r>
              <a:rPr lang="en-US" sz="2000" b="1" dirty="0">
                <a:solidFill>
                  <a:srgbClr val="767676"/>
                </a:solidFill>
                <a:latin typeface="Lato Light"/>
                <a:ea typeface="+mj-lt"/>
                <a:cs typeface="+mj-lt"/>
              </a:rPr>
              <a:t>, </a:t>
            </a:r>
            <a:r>
              <a:rPr lang="en-US" sz="2000" b="1" dirty="0" err="1">
                <a:solidFill>
                  <a:srgbClr val="767676"/>
                </a:solidFill>
                <a:latin typeface="Lato Light"/>
                <a:ea typeface="+mj-lt"/>
                <a:cs typeface="+mj-lt"/>
              </a:rPr>
              <a:t>balio</a:t>
            </a:r>
            <a:r>
              <a:rPr lang="en-US" sz="2000" b="1" dirty="0">
                <a:solidFill>
                  <a:srgbClr val="767676"/>
                </a:solidFill>
                <a:latin typeface="Lato Light"/>
                <a:ea typeface="+mj-lt"/>
                <a:cs typeface="+mj-lt"/>
              </a:rPr>
              <a:t> </a:t>
            </a:r>
            <a:r>
              <a:rPr lang="en-US" sz="2000" b="1" dirty="0" err="1">
                <a:solidFill>
                  <a:srgbClr val="767676"/>
                </a:solidFill>
                <a:latin typeface="Lato Light"/>
                <a:ea typeface="+mj-lt"/>
                <a:cs typeface="+mj-lt"/>
              </a:rPr>
              <a:t>erantsi</a:t>
            </a:r>
            <a:r>
              <a:rPr lang="en-US" sz="2000" b="1" dirty="0">
                <a:solidFill>
                  <a:srgbClr val="767676"/>
                </a:solidFill>
                <a:latin typeface="Lato Light"/>
                <a:ea typeface="+mj-lt"/>
                <a:cs typeface="+mj-lt"/>
              </a:rPr>
              <a:t> bat </a:t>
            </a:r>
            <a:r>
              <a:rPr lang="en-US" sz="2000" b="1" dirty="0" err="1">
                <a:solidFill>
                  <a:srgbClr val="767676"/>
                </a:solidFill>
                <a:latin typeface="Lato Light"/>
                <a:ea typeface="+mj-lt"/>
                <a:cs typeface="+mj-lt"/>
              </a:rPr>
              <a:t>sortzeko</a:t>
            </a:r>
            <a:r>
              <a:rPr lang="en-US" sz="2000" b="1" dirty="0">
                <a:solidFill>
                  <a:srgbClr val="767676"/>
                </a:solidFill>
                <a:latin typeface="Lato Light"/>
                <a:ea typeface="+mj-lt"/>
                <a:cs typeface="+mj-lt"/>
              </a:rPr>
              <a:t>.</a:t>
            </a:r>
            <a:br>
              <a:rPr lang="en-US" sz="2000" dirty="0">
                <a:latin typeface="Calibri Light"/>
                <a:ea typeface="Calibri Light"/>
                <a:cs typeface="Calibri Light"/>
              </a:rPr>
            </a:br>
            <a:endParaRPr lang="en-US" sz="2000" dirty="0">
              <a:solidFill>
                <a:srgbClr val="0C4378"/>
              </a:solidFill>
              <a:latin typeface="Lato Light"/>
              <a:ea typeface="Calibri Light"/>
              <a:cs typeface="Calibri Light"/>
            </a:endParaRPr>
          </a:p>
        </p:txBody>
      </p:sp>
      <p:sp>
        <p:nvSpPr>
          <p:cNvPr id="25" name="Rectangle 6">
            <a:extLst>
              <a:ext uri="{FF2B5EF4-FFF2-40B4-BE49-F238E27FC236}">
                <a16:creationId xmlns:a16="http://schemas.microsoft.com/office/drawing/2014/main" id="{DDCE5572-4319-4D42-813F-C8C69C08CAA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 rot="21394542">
            <a:off x="1791736" y="491177"/>
            <a:ext cx="1149890" cy="407804"/>
          </a:xfrm>
          <a:custGeom>
            <a:avLst/>
            <a:gdLst>
              <a:gd name="connsiteX0" fmla="*/ 0 w 2142503"/>
              <a:gd name="connsiteY0" fmla="*/ 0 h 571500"/>
              <a:gd name="connsiteX1" fmla="*/ 2142503 w 2142503"/>
              <a:gd name="connsiteY1" fmla="*/ 0 h 571500"/>
              <a:gd name="connsiteX2" fmla="*/ 2142503 w 2142503"/>
              <a:gd name="connsiteY2" fmla="*/ 571500 h 571500"/>
              <a:gd name="connsiteX3" fmla="*/ 0 w 2142503"/>
              <a:gd name="connsiteY3" fmla="*/ 571500 h 571500"/>
              <a:gd name="connsiteX4" fmla="*/ 0 w 2142503"/>
              <a:gd name="connsiteY4" fmla="*/ 0 h 571500"/>
              <a:gd name="connsiteX0" fmla="*/ 0 w 2142503"/>
              <a:gd name="connsiteY0" fmla="*/ 0 h 582145"/>
              <a:gd name="connsiteX1" fmla="*/ 2142503 w 2142503"/>
              <a:gd name="connsiteY1" fmla="*/ 0 h 582145"/>
              <a:gd name="connsiteX2" fmla="*/ 2142503 w 2142503"/>
              <a:gd name="connsiteY2" fmla="*/ 571500 h 582145"/>
              <a:gd name="connsiteX3" fmla="*/ 2050917 w 2142503"/>
              <a:gd name="connsiteY3" fmla="*/ 582088 h 582145"/>
              <a:gd name="connsiteX4" fmla="*/ 0 w 2142503"/>
              <a:gd name="connsiteY4" fmla="*/ 571500 h 582145"/>
              <a:gd name="connsiteX5" fmla="*/ 0 w 2142503"/>
              <a:gd name="connsiteY5" fmla="*/ 0 h 582145"/>
              <a:gd name="connsiteX0" fmla="*/ 0 w 2159832"/>
              <a:gd name="connsiteY0" fmla="*/ 0 h 582145"/>
              <a:gd name="connsiteX1" fmla="*/ 2142503 w 2159832"/>
              <a:gd name="connsiteY1" fmla="*/ 0 h 582145"/>
              <a:gd name="connsiteX2" fmla="*/ 2159829 w 2159832"/>
              <a:gd name="connsiteY2" fmla="*/ 96526 h 582145"/>
              <a:gd name="connsiteX3" fmla="*/ 2142503 w 2159832"/>
              <a:gd name="connsiteY3" fmla="*/ 571500 h 582145"/>
              <a:gd name="connsiteX4" fmla="*/ 2050917 w 2159832"/>
              <a:gd name="connsiteY4" fmla="*/ 582088 h 582145"/>
              <a:gd name="connsiteX5" fmla="*/ 0 w 2159832"/>
              <a:gd name="connsiteY5" fmla="*/ 571500 h 582145"/>
              <a:gd name="connsiteX6" fmla="*/ 0 w 2159832"/>
              <a:gd name="connsiteY6" fmla="*/ 0 h 582145"/>
              <a:gd name="connsiteX0" fmla="*/ 0 w 2159832"/>
              <a:gd name="connsiteY0" fmla="*/ 12386 h 594531"/>
              <a:gd name="connsiteX1" fmla="*/ 67826 w 2159832"/>
              <a:gd name="connsiteY1" fmla="*/ 0 h 594531"/>
              <a:gd name="connsiteX2" fmla="*/ 2142503 w 2159832"/>
              <a:gd name="connsiteY2" fmla="*/ 12386 h 594531"/>
              <a:gd name="connsiteX3" fmla="*/ 2159829 w 2159832"/>
              <a:gd name="connsiteY3" fmla="*/ 108912 h 594531"/>
              <a:gd name="connsiteX4" fmla="*/ 2142503 w 2159832"/>
              <a:gd name="connsiteY4" fmla="*/ 583886 h 594531"/>
              <a:gd name="connsiteX5" fmla="*/ 2050917 w 2159832"/>
              <a:gd name="connsiteY5" fmla="*/ 594474 h 594531"/>
              <a:gd name="connsiteX6" fmla="*/ 0 w 2159832"/>
              <a:gd name="connsiteY6" fmla="*/ 583886 h 594531"/>
              <a:gd name="connsiteX7" fmla="*/ 0 w 2159832"/>
              <a:gd name="connsiteY7" fmla="*/ 12386 h 594531"/>
              <a:gd name="connsiteX0" fmla="*/ 0 w 2168908"/>
              <a:gd name="connsiteY0" fmla="*/ 26000 h 594531"/>
              <a:gd name="connsiteX1" fmla="*/ 76902 w 2168908"/>
              <a:gd name="connsiteY1" fmla="*/ 0 h 594531"/>
              <a:gd name="connsiteX2" fmla="*/ 2151579 w 2168908"/>
              <a:gd name="connsiteY2" fmla="*/ 12386 h 594531"/>
              <a:gd name="connsiteX3" fmla="*/ 2168905 w 2168908"/>
              <a:gd name="connsiteY3" fmla="*/ 108912 h 594531"/>
              <a:gd name="connsiteX4" fmla="*/ 2151579 w 2168908"/>
              <a:gd name="connsiteY4" fmla="*/ 583886 h 594531"/>
              <a:gd name="connsiteX5" fmla="*/ 2059993 w 2168908"/>
              <a:gd name="connsiteY5" fmla="*/ 594474 h 594531"/>
              <a:gd name="connsiteX6" fmla="*/ 9076 w 2168908"/>
              <a:gd name="connsiteY6" fmla="*/ 583886 h 594531"/>
              <a:gd name="connsiteX7" fmla="*/ 0 w 2168908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147197 w 2316105"/>
              <a:gd name="connsiteY0" fmla="*/ 26000 h 594531"/>
              <a:gd name="connsiteX1" fmla="*/ 224099 w 2316105"/>
              <a:gd name="connsiteY1" fmla="*/ 0 h 594531"/>
              <a:gd name="connsiteX2" fmla="*/ 2298776 w 2316105"/>
              <a:gd name="connsiteY2" fmla="*/ 12386 h 594531"/>
              <a:gd name="connsiteX3" fmla="*/ 2316102 w 2316105"/>
              <a:gd name="connsiteY3" fmla="*/ 108912 h 594531"/>
              <a:gd name="connsiteX4" fmla="*/ 2298776 w 2316105"/>
              <a:gd name="connsiteY4" fmla="*/ 583886 h 594531"/>
              <a:gd name="connsiteX5" fmla="*/ 2207190 w 2316105"/>
              <a:gd name="connsiteY5" fmla="*/ 594474 h 594531"/>
              <a:gd name="connsiteX6" fmla="*/ 156273 w 2316105"/>
              <a:gd name="connsiteY6" fmla="*/ 583886 h 594531"/>
              <a:gd name="connsiteX7" fmla="*/ 142416 w 2316105"/>
              <a:gd name="connsiteY7" fmla="*/ 235975 h 594531"/>
              <a:gd name="connsiteX8" fmla="*/ 147197 w 2316105"/>
              <a:gd name="connsiteY8" fmla="*/ 26000 h 594531"/>
              <a:gd name="connsiteX0" fmla="*/ 154684 w 2323592"/>
              <a:gd name="connsiteY0" fmla="*/ 26000 h 594531"/>
              <a:gd name="connsiteX1" fmla="*/ 231586 w 2323592"/>
              <a:gd name="connsiteY1" fmla="*/ 0 h 594531"/>
              <a:gd name="connsiteX2" fmla="*/ 2306263 w 2323592"/>
              <a:gd name="connsiteY2" fmla="*/ 12386 h 594531"/>
              <a:gd name="connsiteX3" fmla="*/ 2323589 w 2323592"/>
              <a:gd name="connsiteY3" fmla="*/ 108912 h 594531"/>
              <a:gd name="connsiteX4" fmla="*/ 2306263 w 2323592"/>
              <a:gd name="connsiteY4" fmla="*/ 583886 h 594531"/>
              <a:gd name="connsiteX5" fmla="*/ 2214677 w 2323592"/>
              <a:gd name="connsiteY5" fmla="*/ 594474 h 594531"/>
              <a:gd name="connsiteX6" fmla="*/ 163760 w 2323592"/>
              <a:gd name="connsiteY6" fmla="*/ 583886 h 594531"/>
              <a:gd name="connsiteX7" fmla="*/ 158979 w 2323592"/>
              <a:gd name="connsiteY7" fmla="*/ 403879 h 594531"/>
              <a:gd name="connsiteX8" fmla="*/ 149903 w 2323592"/>
              <a:gd name="connsiteY8" fmla="*/ 235975 h 594531"/>
              <a:gd name="connsiteX9" fmla="*/ 154684 w 2323592"/>
              <a:gd name="connsiteY9" fmla="*/ 26000 h 594531"/>
              <a:gd name="connsiteX0" fmla="*/ 13665 w 2182573"/>
              <a:gd name="connsiteY0" fmla="*/ 26000 h 594531"/>
              <a:gd name="connsiteX1" fmla="*/ 90567 w 2182573"/>
              <a:gd name="connsiteY1" fmla="*/ 0 h 594531"/>
              <a:gd name="connsiteX2" fmla="*/ 2165244 w 2182573"/>
              <a:gd name="connsiteY2" fmla="*/ 12386 h 594531"/>
              <a:gd name="connsiteX3" fmla="*/ 2182570 w 2182573"/>
              <a:gd name="connsiteY3" fmla="*/ 108912 h 594531"/>
              <a:gd name="connsiteX4" fmla="*/ 2165244 w 2182573"/>
              <a:gd name="connsiteY4" fmla="*/ 583886 h 594531"/>
              <a:gd name="connsiteX5" fmla="*/ 2073658 w 2182573"/>
              <a:gd name="connsiteY5" fmla="*/ 594474 h 594531"/>
              <a:gd name="connsiteX6" fmla="*/ 22741 w 2182573"/>
              <a:gd name="connsiteY6" fmla="*/ 583886 h 594531"/>
              <a:gd name="connsiteX7" fmla="*/ 17960 w 2182573"/>
              <a:gd name="connsiteY7" fmla="*/ 403879 h 594531"/>
              <a:gd name="connsiteX8" fmla="*/ 8884 w 2182573"/>
              <a:gd name="connsiteY8" fmla="*/ 235975 h 594531"/>
              <a:gd name="connsiteX9" fmla="*/ 13665 w 2182573"/>
              <a:gd name="connsiteY9" fmla="*/ 26000 h 594531"/>
              <a:gd name="connsiteX0" fmla="*/ 13665 w 2202120"/>
              <a:gd name="connsiteY0" fmla="*/ 26000 h 594531"/>
              <a:gd name="connsiteX1" fmla="*/ 90567 w 2202120"/>
              <a:gd name="connsiteY1" fmla="*/ 0 h 594531"/>
              <a:gd name="connsiteX2" fmla="*/ 2165244 w 2202120"/>
              <a:gd name="connsiteY2" fmla="*/ 12386 h 594531"/>
              <a:gd name="connsiteX3" fmla="*/ 2182570 w 2202120"/>
              <a:gd name="connsiteY3" fmla="*/ 108912 h 594531"/>
              <a:gd name="connsiteX4" fmla="*/ 2192471 w 2202120"/>
              <a:gd name="connsiteY4" fmla="*/ 583886 h 594531"/>
              <a:gd name="connsiteX5" fmla="*/ 2073658 w 2202120"/>
              <a:gd name="connsiteY5" fmla="*/ 594474 h 594531"/>
              <a:gd name="connsiteX6" fmla="*/ 22741 w 2202120"/>
              <a:gd name="connsiteY6" fmla="*/ 583886 h 594531"/>
              <a:gd name="connsiteX7" fmla="*/ 17960 w 2202120"/>
              <a:gd name="connsiteY7" fmla="*/ 403879 h 594531"/>
              <a:gd name="connsiteX8" fmla="*/ 8884 w 2202120"/>
              <a:gd name="connsiteY8" fmla="*/ 235975 h 594531"/>
              <a:gd name="connsiteX9" fmla="*/ 13665 w 2202120"/>
              <a:gd name="connsiteY9" fmla="*/ 26000 h 594531"/>
              <a:gd name="connsiteX0" fmla="*/ 13665 w 2202036"/>
              <a:gd name="connsiteY0" fmla="*/ 26000 h 594531"/>
              <a:gd name="connsiteX1" fmla="*/ 90567 w 2202036"/>
              <a:gd name="connsiteY1" fmla="*/ 0 h 594531"/>
              <a:gd name="connsiteX2" fmla="*/ 2165244 w 2202036"/>
              <a:gd name="connsiteY2" fmla="*/ 12386 h 594531"/>
              <a:gd name="connsiteX3" fmla="*/ 2182570 w 2202036"/>
              <a:gd name="connsiteY3" fmla="*/ 108912 h 594531"/>
              <a:gd name="connsiteX4" fmla="*/ 2191645 w 2202036"/>
              <a:gd name="connsiteY4" fmla="*/ 422031 h 594531"/>
              <a:gd name="connsiteX5" fmla="*/ 2192471 w 2202036"/>
              <a:gd name="connsiteY5" fmla="*/ 583886 h 594531"/>
              <a:gd name="connsiteX6" fmla="*/ 2073658 w 2202036"/>
              <a:gd name="connsiteY6" fmla="*/ 594474 h 594531"/>
              <a:gd name="connsiteX7" fmla="*/ 22741 w 2202036"/>
              <a:gd name="connsiteY7" fmla="*/ 583886 h 594531"/>
              <a:gd name="connsiteX8" fmla="*/ 17960 w 2202036"/>
              <a:gd name="connsiteY8" fmla="*/ 403879 h 594531"/>
              <a:gd name="connsiteX9" fmla="*/ 8884 w 2202036"/>
              <a:gd name="connsiteY9" fmla="*/ 235975 h 594531"/>
              <a:gd name="connsiteX10" fmla="*/ 13665 w 2202036"/>
              <a:gd name="connsiteY10" fmla="*/ 26000 h 594531"/>
              <a:gd name="connsiteX0" fmla="*/ 142254 w 2330625"/>
              <a:gd name="connsiteY0" fmla="*/ 26000 h 594531"/>
              <a:gd name="connsiteX1" fmla="*/ 219156 w 2330625"/>
              <a:gd name="connsiteY1" fmla="*/ 0 h 594531"/>
              <a:gd name="connsiteX2" fmla="*/ 2293833 w 2330625"/>
              <a:gd name="connsiteY2" fmla="*/ 12386 h 594531"/>
              <a:gd name="connsiteX3" fmla="*/ 2311159 w 2330625"/>
              <a:gd name="connsiteY3" fmla="*/ 108912 h 594531"/>
              <a:gd name="connsiteX4" fmla="*/ 2320234 w 2330625"/>
              <a:gd name="connsiteY4" fmla="*/ 422031 h 594531"/>
              <a:gd name="connsiteX5" fmla="*/ 2321060 w 2330625"/>
              <a:gd name="connsiteY5" fmla="*/ 583886 h 594531"/>
              <a:gd name="connsiteX6" fmla="*/ 2202247 w 2330625"/>
              <a:gd name="connsiteY6" fmla="*/ 594474 h 594531"/>
              <a:gd name="connsiteX7" fmla="*/ 151330 w 2330625"/>
              <a:gd name="connsiteY7" fmla="*/ 583886 h 594531"/>
              <a:gd name="connsiteX8" fmla="*/ 155624 w 2330625"/>
              <a:gd name="connsiteY8" fmla="*/ 512790 h 594531"/>
              <a:gd name="connsiteX9" fmla="*/ 146549 w 2330625"/>
              <a:gd name="connsiteY9" fmla="*/ 403879 h 594531"/>
              <a:gd name="connsiteX10" fmla="*/ 137473 w 2330625"/>
              <a:gd name="connsiteY10" fmla="*/ 235975 h 594531"/>
              <a:gd name="connsiteX11" fmla="*/ 142254 w 2330625"/>
              <a:gd name="connsiteY11" fmla="*/ 26000 h 594531"/>
              <a:gd name="connsiteX0" fmla="*/ 13413 w 2201784"/>
              <a:gd name="connsiteY0" fmla="*/ 26000 h 594531"/>
              <a:gd name="connsiteX1" fmla="*/ 90315 w 2201784"/>
              <a:gd name="connsiteY1" fmla="*/ 0 h 594531"/>
              <a:gd name="connsiteX2" fmla="*/ 2164992 w 2201784"/>
              <a:gd name="connsiteY2" fmla="*/ 12386 h 594531"/>
              <a:gd name="connsiteX3" fmla="*/ 2182318 w 2201784"/>
              <a:gd name="connsiteY3" fmla="*/ 108912 h 594531"/>
              <a:gd name="connsiteX4" fmla="*/ 2191393 w 2201784"/>
              <a:gd name="connsiteY4" fmla="*/ 422031 h 594531"/>
              <a:gd name="connsiteX5" fmla="*/ 2192219 w 2201784"/>
              <a:gd name="connsiteY5" fmla="*/ 583886 h 594531"/>
              <a:gd name="connsiteX6" fmla="*/ 2073406 w 2201784"/>
              <a:gd name="connsiteY6" fmla="*/ 594474 h 594531"/>
              <a:gd name="connsiteX7" fmla="*/ 22489 w 2201784"/>
              <a:gd name="connsiteY7" fmla="*/ 583886 h 594531"/>
              <a:gd name="connsiteX8" fmla="*/ 26783 w 2201784"/>
              <a:gd name="connsiteY8" fmla="*/ 512790 h 594531"/>
              <a:gd name="connsiteX9" fmla="*/ 17708 w 2201784"/>
              <a:gd name="connsiteY9" fmla="*/ 403879 h 594531"/>
              <a:gd name="connsiteX10" fmla="*/ 8632 w 2201784"/>
              <a:gd name="connsiteY10" fmla="*/ 235975 h 594531"/>
              <a:gd name="connsiteX11" fmla="*/ 13413 w 2201784"/>
              <a:gd name="connsiteY11" fmla="*/ 26000 h 594531"/>
              <a:gd name="connsiteX0" fmla="*/ 13413 w 2201784"/>
              <a:gd name="connsiteY0" fmla="*/ 26000 h 594531"/>
              <a:gd name="connsiteX1" fmla="*/ 90315 w 2201784"/>
              <a:gd name="connsiteY1" fmla="*/ 0 h 594531"/>
              <a:gd name="connsiteX2" fmla="*/ 2170127 w 2201784"/>
              <a:gd name="connsiteY2" fmla="*/ 33245 h 594531"/>
              <a:gd name="connsiteX3" fmla="*/ 2182318 w 2201784"/>
              <a:gd name="connsiteY3" fmla="*/ 108912 h 594531"/>
              <a:gd name="connsiteX4" fmla="*/ 2191393 w 2201784"/>
              <a:gd name="connsiteY4" fmla="*/ 422031 h 594531"/>
              <a:gd name="connsiteX5" fmla="*/ 2192219 w 2201784"/>
              <a:gd name="connsiteY5" fmla="*/ 583886 h 594531"/>
              <a:gd name="connsiteX6" fmla="*/ 2073406 w 2201784"/>
              <a:gd name="connsiteY6" fmla="*/ 594474 h 594531"/>
              <a:gd name="connsiteX7" fmla="*/ 22489 w 2201784"/>
              <a:gd name="connsiteY7" fmla="*/ 583886 h 594531"/>
              <a:gd name="connsiteX8" fmla="*/ 26783 w 2201784"/>
              <a:gd name="connsiteY8" fmla="*/ 512790 h 594531"/>
              <a:gd name="connsiteX9" fmla="*/ 17708 w 2201784"/>
              <a:gd name="connsiteY9" fmla="*/ 403879 h 594531"/>
              <a:gd name="connsiteX10" fmla="*/ 8632 w 2201784"/>
              <a:gd name="connsiteY10" fmla="*/ 235975 h 594531"/>
              <a:gd name="connsiteX11" fmla="*/ 13413 w 2201784"/>
              <a:gd name="connsiteY11" fmla="*/ 26000 h 594531"/>
              <a:gd name="connsiteX0" fmla="*/ 13413 w 2201784"/>
              <a:gd name="connsiteY0" fmla="*/ 26000 h 594531"/>
              <a:gd name="connsiteX1" fmla="*/ 90315 w 2201784"/>
              <a:gd name="connsiteY1" fmla="*/ 0 h 594531"/>
              <a:gd name="connsiteX2" fmla="*/ 2170127 w 2201784"/>
              <a:gd name="connsiteY2" fmla="*/ 33245 h 594531"/>
              <a:gd name="connsiteX3" fmla="*/ 2182318 w 2201784"/>
              <a:gd name="connsiteY3" fmla="*/ 108912 h 594531"/>
              <a:gd name="connsiteX4" fmla="*/ 2191393 w 2201784"/>
              <a:gd name="connsiteY4" fmla="*/ 422031 h 594531"/>
              <a:gd name="connsiteX5" fmla="*/ 2192219 w 2201784"/>
              <a:gd name="connsiteY5" fmla="*/ 583886 h 594531"/>
              <a:gd name="connsiteX6" fmla="*/ 2073406 w 2201784"/>
              <a:gd name="connsiteY6" fmla="*/ 594474 h 594531"/>
              <a:gd name="connsiteX7" fmla="*/ 22489 w 2201784"/>
              <a:gd name="connsiteY7" fmla="*/ 583886 h 594531"/>
              <a:gd name="connsiteX8" fmla="*/ 26783 w 2201784"/>
              <a:gd name="connsiteY8" fmla="*/ 512790 h 594531"/>
              <a:gd name="connsiteX9" fmla="*/ 17708 w 2201784"/>
              <a:gd name="connsiteY9" fmla="*/ 403879 h 594531"/>
              <a:gd name="connsiteX10" fmla="*/ 8632 w 2201784"/>
              <a:gd name="connsiteY10" fmla="*/ 235975 h 594531"/>
              <a:gd name="connsiteX11" fmla="*/ 13413 w 2201784"/>
              <a:gd name="connsiteY11" fmla="*/ 26000 h 5945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201784" h="594531">
                <a:moveTo>
                  <a:pt x="13413" y="26000"/>
                </a:moveTo>
                <a:cubicBezTo>
                  <a:pt x="37534" y="24897"/>
                  <a:pt x="66194" y="1103"/>
                  <a:pt x="90315" y="0"/>
                </a:cubicBezTo>
                <a:cubicBezTo>
                  <a:pt x="781874" y="4129"/>
                  <a:pt x="1607589" y="24681"/>
                  <a:pt x="2170127" y="33245"/>
                </a:cubicBezTo>
                <a:cubicBezTo>
                  <a:pt x="2169852" y="63908"/>
                  <a:pt x="2182593" y="78249"/>
                  <a:pt x="2182318" y="108912"/>
                </a:cubicBezTo>
                <a:cubicBezTo>
                  <a:pt x="2188231" y="177186"/>
                  <a:pt x="2189743" y="342869"/>
                  <a:pt x="2191393" y="422031"/>
                </a:cubicBezTo>
                <a:cubicBezTo>
                  <a:pt x="2193043" y="501193"/>
                  <a:pt x="2213396" y="555146"/>
                  <a:pt x="2192219" y="583886"/>
                </a:cubicBezTo>
                <a:cubicBezTo>
                  <a:pt x="2172279" y="582877"/>
                  <a:pt x="2093346" y="595483"/>
                  <a:pt x="2073406" y="594474"/>
                </a:cubicBezTo>
                <a:lnTo>
                  <a:pt x="22489" y="583886"/>
                </a:lnTo>
                <a:cubicBezTo>
                  <a:pt x="5849" y="592962"/>
                  <a:pt x="27580" y="542791"/>
                  <a:pt x="26783" y="512790"/>
                </a:cubicBezTo>
                <a:cubicBezTo>
                  <a:pt x="25986" y="482789"/>
                  <a:pt x="18464" y="450015"/>
                  <a:pt x="17708" y="403879"/>
                </a:cubicBezTo>
                <a:cubicBezTo>
                  <a:pt x="16952" y="357743"/>
                  <a:pt x="-14855" y="308787"/>
                  <a:pt x="8632" y="235975"/>
                </a:cubicBezTo>
                <a:cubicBezTo>
                  <a:pt x="7119" y="142994"/>
                  <a:pt x="-201" y="65329"/>
                  <a:pt x="13413" y="26000"/>
                </a:cubicBezTo>
                <a:close/>
              </a:path>
            </a:pathLst>
          </a:custGeom>
          <a:solidFill>
            <a:srgbClr val="D9D4D0">
              <a:alpha val="50000"/>
            </a:srgbClr>
          </a:solidFill>
          <a:ln>
            <a:noFill/>
          </a:ln>
          <a:effectLst>
            <a:softEdge rad="635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2" name="Picture 1" descr=" petovarga_shutterstock_791989993.png">
            <a:extLst>
              <a:ext uri="{FF2B5EF4-FFF2-40B4-BE49-F238E27FC236}">
                <a16:creationId xmlns:a16="http://schemas.microsoft.com/office/drawing/2014/main" id="{CDCEBB7B-30E5-0E8F-D7A8-C2D341298853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900057" y="268132"/>
            <a:ext cx="6237514" cy="6593878"/>
          </a:xfrm>
          <a:prstGeom prst="rect">
            <a:avLst/>
          </a:prstGeom>
        </p:spPr>
      </p:pic>
      <p:sp>
        <p:nvSpPr>
          <p:cNvPr id="3" name="CuadroTexto 26">
            <a:extLst>
              <a:ext uri="{FF2B5EF4-FFF2-40B4-BE49-F238E27FC236}">
                <a16:creationId xmlns:a16="http://schemas.microsoft.com/office/drawing/2014/main" id="{29F27DB5-B4B4-5619-7740-420B50CA74B8}"/>
              </a:ext>
            </a:extLst>
          </p:cNvPr>
          <p:cNvSpPr txBox="1"/>
          <p:nvPr/>
        </p:nvSpPr>
        <p:spPr>
          <a:xfrm>
            <a:off x="239363" y="5288615"/>
            <a:ext cx="7724766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s-ES_tradnl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s-ES" sz="4800" b="1" u="sng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haroni" panose="02010803020104030203" pitchFamily="2" charset="-79"/>
                <a:cs typeface="Aharoni" panose="02010803020104030203" pitchFamily="2" charset="-79"/>
              </a:rPr>
              <a:t>EKONOMIA ZIRKULARRA</a:t>
            </a:r>
          </a:p>
        </p:txBody>
      </p:sp>
    </p:spTree>
    <p:extLst>
      <p:ext uri="{BB962C8B-B14F-4D97-AF65-F5344CB8AC3E}">
        <p14:creationId xmlns:p14="http://schemas.microsoft.com/office/powerpoint/2010/main" val="56955784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 advClick="0"/>
    </mc:Choice>
    <mc:Fallback xmlns="">
      <p:transition advClick="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4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</p:bld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ítulo 1"/>
          <p:cNvSpPr txBox="1">
            <a:spLocks/>
          </p:cNvSpPr>
          <p:nvPr/>
        </p:nvSpPr>
        <p:spPr>
          <a:xfrm>
            <a:off x="-9134" y="2636912"/>
            <a:ext cx="12192000" cy="1584176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endParaRPr lang="es-ES_tradnl" sz="6600">
              <a:solidFill>
                <a:schemeClr val="bg1"/>
              </a:solidFill>
              <a:latin typeface="Helvetica Neue Medium"/>
              <a:ea typeface="Lato Light" charset="0"/>
              <a:cs typeface="Helvetica Neue Medium"/>
            </a:endParaRPr>
          </a:p>
        </p:txBody>
      </p:sp>
      <p:sp>
        <p:nvSpPr>
          <p:cNvPr id="5" name="Título 1"/>
          <p:cNvSpPr txBox="1">
            <a:spLocks/>
          </p:cNvSpPr>
          <p:nvPr/>
        </p:nvSpPr>
        <p:spPr>
          <a:xfrm>
            <a:off x="407368" y="1916832"/>
            <a:ext cx="10513168" cy="1584176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endParaRPr lang="es-ES_tradnl" sz="2400">
              <a:solidFill>
                <a:schemeClr val="bg1"/>
              </a:solidFill>
              <a:latin typeface="Helvetica Neue Medium"/>
              <a:ea typeface="Lato Light" charset="0"/>
              <a:cs typeface="Helvetica Neue Medium"/>
            </a:endParaRPr>
          </a:p>
        </p:txBody>
      </p:sp>
      <p:grpSp>
        <p:nvGrpSpPr>
          <p:cNvPr id="12" name="Grupo 11">
            <a:extLst>
              <a:ext uri="{FF2B5EF4-FFF2-40B4-BE49-F238E27FC236}">
                <a16:creationId xmlns:a16="http://schemas.microsoft.com/office/drawing/2014/main" id="{C00E63B3-85F1-4BA5-B2FC-A3C41D4EBC95}"/>
              </a:ext>
            </a:extLst>
          </p:cNvPr>
          <p:cNvGrpSpPr/>
          <p:nvPr/>
        </p:nvGrpSpPr>
        <p:grpSpPr>
          <a:xfrm>
            <a:off x="4763964" y="2880398"/>
            <a:ext cx="2540689" cy="2540689"/>
            <a:chOff x="5364439" y="2844454"/>
            <a:chExt cx="2540689" cy="2540689"/>
          </a:xfrm>
        </p:grpSpPr>
        <p:sp>
          <p:nvSpPr>
            <p:cNvPr id="15" name="Elipse 14">
              <a:extLst>
                <a:ext uri="{FF2B5EF4-FFF2-40B4-BE49-F238E27FC236}">
                  <a16:creationId xmlns:a16="http://schemas.microsoft.com/office/drawing/2014/main" id="{40BDA740-94E0-4733-A44C-FCAFD97E20E0}"/>
                </a:ext>
              </a:extLst>
            </p:cNvPr>
            <p:cNvSpPr/>
            <p:nvPr/>
          </p:nvSpPr>
          <p:spPr>
            <a:xfrm>
              <a:off x="5660311" y="3164744"/>
              <a:ext cx="1945759" cy="1892595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s-ES"/>
            </a:p>
          </p:txBody>
        </p:sp>
        <p:pic>
          <p:nvPicPr>
            <p:cNvPr id="16" name="Picture 2" descr="Imagen relacionada">
              <a:extLst>
                <a:ext uri="{FF2B5EF4-FFF2-40B4-BE49-F238E27FC236}">
                  <a16:creationId xmlns:a16="http://schemas.microsoft.com/office/drawing/2014/main" id="{21F81358-5587-4591-8BE7-98D424F5A89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 cstate="screen">
              <a:extLst>
                <a:ext uri="{BEBA8EAE-BF5A-486C-A8C5-ECC9F3942E4B}">
                  <a14:imgProps xmlns:a14="http://schemas.microsoft.com/office/drawing/2010/main">
                    <a14:imgLayer r:embed="rId4">
                      <a14:imgEffect>
                        <a14:backgroundRemoval t="8000" b="93923" l="7538" r="94231">
                          <a14:foregroundMark x1="68154" y1="68308" x2="68154" y2="68308"/>
                        </a14:backgroundRemoval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364439" y="2844454"/>
              <a:ext cx="2540689" cy="2540689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pic>
        <p:nvPicPr>
          <p:cNvPr id="13" name="Picture 2" descr="Resultado de imagen de pensar PNG">
            <a:extLst>
              <a:ext uri="{FF2B5EF4-FFF2-40B4-BE49-F238E27FC236}">
                <a16:creationId xmlns:a16="http://schemas.microsoft.com/office/drawing/2014/main" id="{FAE6D61F-F0DB-4E5E-861C-3C705301891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926711" y="2939580"/>
            <a:ext cx="2459545" cy="245954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4" name="Picture 2" descr="Villarino: Se recolectaron más de 57 mil kilos de material reciclable - FM  Palihue 102.3">
            <a:extLst>
              <a:ext uri="{FF2B5EF4-FFF2-40B4-BE49-F238E27FC236}">
                <a16:creationId xmlns:a16="http://schemas.microsoft.com/office/drawing/2014/main" id="{6E00D7E8-6D06-494C-934B-1A3069BF6D4D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6" cstate="screen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ackgroundRemoval t="10000" b="98194" l="1250" r="98594">
                        <a14:foregroundMark x1="6875" y1="62917" x2="18359" y2="89583"/>
                        <a14:foregroundMark x1="10391" y1="80000" x2="10391" y2="80000"/>
                        <a14:foregroundMark x1="13203" y1="53889" x2="13203" y2="53889"/>
                        <a14:foregroundMark x1="30703" y1="61250" x2="42578" y2="87500"/>
                        <a14:foregroundMark x1="35156" y1="82500" x2="35156" y2="82500"/>
                        <a14:foregroundMark x1="54297" y1="63333" x2="67109" y2="92500"/>
                        <a14:foregroundMark x1="62187" y1="72083" x2="62187" y2="72083"/>
                        <a14:foregroundMark x1="59453" y1="79167" x2="59453" y2="79167"/>
                        <a14:foregroundMark x1="63125" y1="73750" x2="63125" y2="73750"/>
                        <a14:foregroundMark x1="59844" y1="82083" x2="59844" y2="82083"/>
                        <a14:foregroundMark x1="88125" y1="76250" x2="88125" y2="76250"/>
                        <a14:foregroundMark x1="86953" y1="72917" x2="86953" y2="72917"/>
                        <a14:foregroundMark x1="82969" y1="78750" x2="82969" y2="78750"/>
                        <a14:foregroundMark x1="88125" y1="81250" x2="88125" y2="81250"/>
                        <a14:foregroundMark x1="84844" y1="72083" x2="84844" y2="72083"/>
                        <a14:foregroundMark x1="11719" y1="82917" x2="11719" y2="82917"/>
                        <a14:foregroundMark x1="10000" y1="74861" x2="12812" y2="85833"/>
                        <a14:foregroundMark x1="34609" y1="72778" x2="36328" y2="88333"/>
                        <a14:foregroundMark x1="57734" y1="70833" x2="59453" y2="88333"/>
                        <a14:foregroundMark x1="80625" y1="73750" x2="90859" y2="81806"/>
                        <a14:backgroundMark x1="3828" y1="39306" x2="90938" y2="37639"/>
                        <a14:backgroundMark x1="8750" y1="48056" x2="86250" y2="46389"/>
                        <a14:backgroundMark x1="72969" y1="70000" x2="73672" y2="60972"/>
                        <a14:backgroundMark x1="49609" y1="69583" x2="48672" y2="58889"/>
                        <a14:backgroundMark x1="11016" y1="53611" x2="11016" y2="53611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rcRect t="46274" r="49201"/>
          <a:stretch/>
        </p:blipFill>
        <p:spPr bwMode="auto">
          <a:xfrm>
            <a:off x="8671041" y="2672736"/>
            <a:ext cx="2848947" cy="169489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7" name="Picture 2" descr="Villarino: Se recolectaron más de 57 mil kilos de material reciclable - FM  Palihue 102.3">
            <a:extLst>
              <a:ext uri="{FF2B5EF4-FFF2-40B4-BE49-F238E27FC236}">
                <a16:creationId xmlns:a16="http://schemas.microsoft.com/office/drawing/2014/main" id="{0C8095ED-4B64-4841-83C2-5F8C1ECA1057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6" cstate="screen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ackgroundRemoval t="10000" b="98194" l="1250" r="98594">
                        <a14:foregroundMark x1="6875" y1="62917" x2="18359" y2="89583"/>
                        <a14:foregroundMark x1="10391" y1="80000" x2="10391" y2="80000"/>
                        <a14:foregroundMark x1="13203" y1="53889" x2="13203" y2="53889"/>
                        <a14:foregroundMark x1="30703" y1="61250" x2="42578" y2="87500"/>
                        <a14:foregroundMark x1="35156" y1="82500" x2="35156" y2="82500"/>
                        <a14:foregroundMark x1="54297" y1="63333" x2="67109" y2="92500"/>
                        <a14:foregroundMark x1="62187" y1="72083" x2="62187" y2="72083"/>
                        <a14:foregroundMark x1="59453" y1="79167" x2="59453" y2="79167"/>
                        <a14:foregroundMark x1="63125" y1="73750" x2="63125" y2="73750"/>
                        <a14:foregroundMark x1="59844" y1="82083" x2="59844" y2="82083"/>
                        <a14:foregroundMark x1="88125" y1="76250" x2="88125" y2="76250"/>
                        <a14:foregroundMark x1="86953" y1="72917" x2="86953" y2="72917"/>
                        <a14:foregroundMark x1="82969" y1="78750" x2="82969" y2="78750"/>
                        <a14:foregroundMark x1="88125" y1="81250" x2="88125" y2="81250"/>
                        <a14:foregroundMark x1="84844" y1="72083" x2="84844" y2="72083"/>
                        <a14:foregroundMark x1="11719" y1="82917" x2="11719" y2="82917"/>
                        <a14:foregroundMark x1="10000" y1="74861" x2="12812" y2="85833"/>
                        <a14:foregroundMark x1="34609" y1="72778" x2="36328" y2="88333"/>
                        <a14:foregroundMark x1="57734" y1="70833" x2="59453" y2="88333"/>
                        <a14:foregroundMark x1="80625" y1="73750" x2="90859" y2="81806"/>
                        <a14:backgroundMark x1="3828" y1="39306" x2="90938" y2="37639"/>
                        <a14:backgroundMark x1="8750" y1="48056" x2="86250" y2="46389"/>
                        <a14:backgroundMark x1="72969" y1="70000" x2="73672" y2="60972"/>
                        <a14:backgroundMark x1="49609" y1="69583" x2="48672" y2="58889"/>
                        <a14:backgroundMark x1="11016" y1="53611" x2="11016" y2="53611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rcRect l="49370" t="46274"/>
          <a:stretch/>
        </p:blipFill>
        <p:spPr bwMode="auto">
          <a:xfrm>
            <a:off x="8783331" y="4300268"/>
            <a:ext cx="2736657" cy="16335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1" name="Título 1">
            <a:extLst>
              <a:ext uri="{FF2B5EF4-FFF2-40B4-BE49-F238E27FC236}">
                <a16:creationId xmlns:a16="http://schemas.microsoft.com/office/drawing/2014/main" id="{FC1676B3-161F-449D-BFCF-A285ACD201D4}"/>
              </a:ext>
            </a:extLst>
          </p:cNvPr>
          <p:cNvSpPr txBox="1">
            <a:spLocks/>
          </p:cNvSpPr>
          <p:nvPr/>
        </p:nvSpPr>
        <p:spPr>
          <a:xfrm>
            <a:off x="155647" y="87660"/>
            <a:ext cx="10764889" cy="1397124"/>
          </a:xfrm>
          <a:prstGeom prst="rect">
            <a:avLst/>
          </a:prstGeom>
        </p:spPr>
        <p:txBody>
          <a:bodyPr vert="horz" lIns="91440" tIns="45720" rIns="91440" bIns="45720" rtlCol="0" anchor="ctr">
            <a:normAutofit fontScale="92500" lnSpcReduction="10000"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s-ES_tradnl" sz="5400" dirty="0">
                <a:solidFill>
                  <a:schemeClr val="bg1"/>
                </a:solidFill>
                <a:latin typeface="Aharoni" panose="02010803020104030203" pitchFamily="2" charset="-79"/>
                <a:ea typeface="Lato Light" charset="0"/>
                <a:cs typeface="Aharoni" panose="02010803020104030203" pitchFamily="2" charset="-79"/>
              </a:rPr>
              <a:t>LAS </a:t>
            </a:r>
            <a:r>
              <a:rPr lang="es-ES_tradnl" sz="10400" dirty="0">
                <a:solidFill>
                  <a:schemeClr val="bg1"/>
                </a:solidFill>
                <a:latin typeface="Aharoni" panose="02010803020104030203" pitchFamily="2" charset="-79"/>
                <a:ea typeface="Lato Light" charset="0"/>
                <a:cs typeface="Aharoni" panose="02010803020104030203" pitchFamily="2" charset="-79"/>
              </a:rPr>
              <a:t>3</a:t>
            </a:r>
            <a:r>
              <a:rPr lang="es-ES_tradnl" sz="5400" dirty="0">
                <a:solidFill>
                  <a:schemeClr val="bg1"/>
                </a:solidFill>
                <a:latin typeface="Aharoni" panose="02010803020104030203" pitchFamily="2" charset="-79"/>
                <a:ea typeface="Lato Light" charset="0"/>
                <a:cs typeface="Aharoni" panose="02010803020104030203" pitchFamily="2" charset="-79"/>
              </a:rPr>
              <a:t> </a:t>
            </a:r>
            <a:r>
              <a:rPr lang="es-ES_tradnl" sz="5400" dirty="0" err="1">
                <a:solidFill>
                  <a:schemeClr val="bg1"/>
                </a:solidFill>
                <a:latin typeface="Aharoni" panose="02010803020104030203" pitchFamily="2" charset="-79"/>
                <a:ea typeface="Lato Light" charset="0"/>
                <a:cs typeface="Aharoni" panose="02010803020104030203" pitchFamily="2" charset="-79"/>
              </a:rPr>
              <a:t>Rs</a:t>
            </a:r>
            <a:r>
              <a:rPr lang="es-ES_tradnl" sz="5400" dirty="0">
                <a:solidFill>
                  <a:schemeClr val="bg1"/>
                </a:solidFill>
                <a:latin typeface="Aharoni" panose="02010803020104030203" pitchFamily="2" charset="-79"/>
                <a:ea typeface="Lato Light" charset="0"/>
                <a:cs typeface="Aharoni" panose="02010803020104030203" pitchFamily="2" charset="-79"/>
              </a:rPr>
              <a:t>…</a:t>
            </a:r>
            <a:endParaRPr lang="es-ES_tradnl" sz="5400" i="1" dirty="0">
              <a:solidFill>
                <a:schemeClr val="bg1"/>
              </a:solidFill>
              <a:latin typeface="Aharoni" panose="02010803020104030203" pitchFamily="2" charset="-79"/>
              <a:ea typeface="Lato Light" charset="0"/>
              <a:cs typeface="Aharoni" panose="02010803020104030203" pitchFamily="2" charset="-79"/>
            </a:endParaRPr>
          </a:p>
        </p:txBody>
      </p:sp>
      <p:sp>
        <p:nvSpPr>
          <p:cNvPr id="22" name="Título 1">
            <a:extLst>
              <a:ext uri="{FF2B5EF4-FFF2-40B4-BE49-F238E27FC236}">
                <a16:creationId xmlns:a16="http://schemas.microsoft.com/office/drawing/2014/main" id="{22F5FFE4-1CD1-4886-9CF7-8CFD5F67CE0B}"/>
              </a:ext>
            </a:extLst>
          </p:cNvPr>
          <p:cNvSpPr txBox="1">
            <a:spLocks/>
          </p:cNvSpPr>
          <p:nvPr/>
        </p:nvSpPr>
        <p:spPr>
          <a:xfrm>
            <a:off x="586137" y="1659719"/>
            <a:ext cx="3409756" cy="936104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s-ES_tradnl" sz="8000" dirty="0">
                <a:solidFill>
                  <a:schemeClr val="bg1"/>
                </a:solidFill>
                <a:latin typeface="Aharoni" panose="02010803020104030203" pitchFamily="2" charset="-79"/>
                <a:ea typeface="Lato Light" charset="0"/>
                <a:cs typeface="Aharoni" panose="02010803020104030203" pitchFamily="2" charset="-79"/>
              </a:rPr>
              <a:t>R</a:t>
            </a:r>
            <a:r>
              <a:rPr lang="es-ES_tradnl" sz="6000" dirty="0">
                <a:solidFill>
                  <a:schemeClr val="bg1"/>
                </a:solidFill>
                <a:latin typeface="Aharoni" panose="02010803020104030203" pitchFamily="2" charset="-79"/>
                <a:ea typeface="Lato Light" charset="0"/>
                <a:cs typeface="Aharoni" panose="02010803020104030203" pitchFamily="2" charset="-79"/>
              </a:rPr>
              <a:t>educir</a:t>
            </a:r>
            <a:endParaRPr lang="es-ES_tradnl" sz="3600" dirty="0">
              <a:solidFill>
                <a:schemeClr val="bg1"/>
              </a:solidFill>
              <a:latin typeface="Aharoni" panose="02010803020104030203" pitchFamily="2" charset="-79"/>
              <a:ea typeface="Lato Light" charset="0"/>
              <a:cs typeface="Aharoni" panose="02010803020104030203" pitchFamily="2" charset="-79"/>
            </a:endParaRPr>
          </a:p>
        </p:txBody>
      </p:sp>
      <p:sp>
        <p:nvSpPr>
          <p:cNvPr id="24" name="Título 1">
            <a:extLst>
              <a:ext uri="{FF2B5EF4-FFF2-40B4-BE49-F238E27FC236}">
                <a16:creationId xmlns:a16="http://schemas.microsoft.com/office/drawing/2014/main" id="{D49D7D23-C5B9-4C13-A6E6-30EBA1A6E681}"/>
              </a:ext>
            </a:extLst>
          </p:cNvPr>
          <p:cNvSpPr txBox="1">
            <a:spLocks/>
          </p:cNvSpPr>
          <p:nvPr/>
        </p:nvSpPr>
        <p:spPr>
          <a:xfrm>
            <a:off x="4174662" y="1670480"/>
            <a:ext cx="3842676" cy="936104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s-ES_tradnl" sz="8000" dirty="0">
                <a:solidFill>
                  <a:schemeClr val="bg1"/>
                </a:solidFill>
                <a:latin typeface="Aharoni" panose="02010803020104030203" pitchFamily="2" charset="-79"/>
                <a:ea typeface="Lato Light" charset="0"/>
                <a:cs typeface="Aharoni" panose="02010803020104030203" pitchFamily="2" charset="-79"/>
              </a:rPr>
              <a:t>R</a:t>
            </a:r>
            <a:r>
              <a:rPr lang="es-ES_tradnl" sz="6000" dirty="0">
                <a:solidFill>
                  <a:schemeClr val="bg1"/>
                </a:solidFill>
                <a:latin typeface="Aharoni" panose="02010803020104030203" pitchFamily="2" charset="-79"/>
                <a:ea typeface="Lato Light" charset="0"/>
                <a:cs typeface="Aharoni" panose="02010803020104030203" pitchFamily="2" charset="-79"/>
              </a:rPr>
              <a:t>eutilizar</a:t>
            </a:r>
            <a:endParaRPr lang="es-ES_tradnl" sz="3600" dirty="0">
              <a:solidFill>
                <a:schemeClr val="bg1"/>
              </a:solidFill>
              <a:latin typeface="Aharoni" panose="02010803020104030203" pitchFamily="2" charset="-79"/>
              <a:ea typeface="Lato Light" charset="0"/>
              <a:cs typeface="Aharoni" panose="02010803020104030203" pitchFamily="2" charset="-79"/>
            </a:endParaRPr>
          </a:p>
        </p:txBody>
      </p:sp>
      <p:sp>
        <p:nvSpPr>
          <p:cNvPr id="25" name="Título 1">
            <a:extLst>
              <a:ext uri="{FF2B5EF4-FFF2-40B4-BE49-F238E27FC236}">
                <a16:creationId xmlns:a16="http://schemas.microsoft.com/office/drawing/2014/main" id="{F2DF12C7-1148-4DE2-8D6B-37A555ECBDA9}"/>
              </a:ext>
            </a:extLst>
          </p:cNvPr>
          <p:cNvSpPr txBox="1">
            <a:spLocks/>
          </p:cNvSpPr>
          <p:nvPr/>
        </p:nvSpPr>
        <p:spPr>
          <a:xfrm>
            <a:off x="8549895" y="1661218"/>
            <a:ext cx="3632971" cy="936104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s-ES_tradnl" sz="8000" dirty="0">
                <a:solidFill>
                  <a:schemeClr val="bg1"/>
                </a:solidFill>
                <a:latin typeface="Aharoni" panose="02010803020104030203" pitchFamily="2" charset="-79"/>
                <a:ea typeface="Lato Light" charset="0"/>
                <a:cs typeface="Aharoni" panose="02010803020104030203" pitchFamily="2" charset="-79"/>
              </a:rPr>
              <a:t>R</a:t>
            </a:r>
            <a:r>
              <a:rPr lang="es-ES_tradnl" sz="6000" dirty="0">
                <a:solidFill>
                  <a:schemeClr val="bg1"/>
                </a:solidFill>
                <a:latin typeface="Aharoni" panose="02010803020104030203" pitchFamily="2" charset="-79"/>
                <a:ea typeface="Lato Light" charset="0"/>
                <a:cs typeface="Aharoni" panose="02010803020104030203" pitchFamily="2" charset="-79"/>
              </a:rPr>
              <a:t>eciclar</a:t>
            </a:r>
            <a:endParaRPr lang="es-ES_tradnl" sz="3600" dirty="0">
              <a:solidFill>
                <a:schemeClr val="bg1"/>
              </a:solidFill>
              <a:latin typeface="Aharoni" panose="02010803020104030203" pitchFamily="2" charset="-79"/>
              <a:ea typeface="Lato Light" charset="0"/>
              <a:cs typeface="Aharoni" panose="02010803020104030203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118292305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 advClick="0"/>
    </mc:Choice>
    <mc:Fallback xmlns="">
      <p:transition advClick="0"/>
    </mc:Fallback>
  </mc:AlternateContent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A199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2059" name="Rectangle 2058">
            <a:extLst>
              <a:ext uri="{FF2B5EF4-FFF2-40B4-BE49-F238E27FC236}">
                <a16:creationId xmlns:a16="http://schemas.microsoft.com/office/drawing/2014/main" id="{AC8EEB0F-BA72-49AC-956F-331B60FDE79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305" y="0"/>
            <a:ext cx="12191695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iryo"/>
              <a:ea typeface="+mn-ea"/>
              <a:cs typeface="+mn-cs"/>
            </a:endParaRPr>
          </a:p>
        </p:txBody>
      </p:sp>
      <p:pic>
        <p:nvPicPr>
          <p:cNvPr id="2050" name="Picture 2" descr="Cuándo es el Black Friday? Amazon o AliExpress lanzan ya sus ofertas">
            <a:extLst>
              <a:ext uri="{FF2B5EF4-FFF2-40B4-BE49-F238E27FC236}">
                <a16:creationId xmlns:a16="http://schemas.microsoft.com/office/drawing/2014/main" id="{BC2763BA-5CEA-4E9B-BB96-D454DF9D3000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 bwMode="auto">
          <a:xfrm>
            <a:off x="-1219" y="-8"/>
            <a:ext cx="12191695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061" name="Freeform: Shape 2060">
            <a:extLst>
              <a:ext uri="{FF2B5EF4-FFF2-40B4-BE49-F238E27FC236}">
                <a16:creationId xmlns:a16="http://schemas.microsoft.com/office/drawing/2014/main" id="{8CC700D5-9809-43F4-89D5-7DBBCB0DCC1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 flipH="1">
            <a:off x="1084996" y="1290918"/>
            <a:ext cx="4656579" cy="4208733"/>
          </a:xfrm>
          <a:custGeom>
            <a:avLst/>
            <a:gdLst>
              <a:gd name="connsiteX0" fmla="*/ 2180840 w 3810827"/>
              <a:gd name="connsiteY0" fmla="*/ 0 h 3634591"/>
              <a:gd name="connsiteX1" fmla="*/ 2866380 w 3810827"/>
              <a:gd name="connsiteY1" fmla="*/ 145165 h 3634591"/>
              <a:gd name="connsiteX2" fmla="*/ 3366366 w 3810827"/>
              <a:gd name="connsiteY2" fmla="*/ 536835 h 3634591"/>
              <a:gd name="connsiteX3" fmla="*/ 3810827 w 3810827"/>
              <a:gd name="connsiteY3" fmla="*/ 1924156 h 3634591"/>
              <a:gd name="connsiteX4" fmla="*/ 3612844 w 3810827"/>
              <a:gd name="connsiteY4" fmla="*/ 2493111 h 3634591"/>
              <a:gd name="connsiteX5" fmla="*/ 3026664 w 3810827"/>
              <a:gd name="connsiteY5" fmla="*/ 3022891 h 3634591"/>
              <a:gd name="connsiteX6" fmla="*/ 2897783 w 3810827"/>
              <a:gd name="connsiteY6" fmla="*/ 3124233 h 3634591"/>
              <a:gd name="connsiteX7" fmla="*/ 1838765 w 3810827"/>
              <a:gd name="connsiteY7" fmla="*/ 3634591 h 3634591"/>
              <a:gd name="connsiteX8" fmla="*/ 443724 w 3810827"/>
              <a:gd name="connsiteY8" fmla="*/ 2805020 h 3634591"/>
              <a:gd name="connsiteX9" fmla="*/ 295053 w 3810827"/>
              <a:gd name="connsiteY9" fmla="*/ 2592792 h 3634591"/>
              <a:gd name="connsiteX10" fmla="*/ 0 w 3810827"/>
              <a:gd name="connsiteY10" fmla="*/ 1924156 h 3634591"/>
              <a:gd name="connsiteX11" fmla="*/ 178275 w 3810827"/>
              <a:gd name="connsiteY11" fmla="*/ 1204061 h 3634591"/>
              <a:gd name="connsiteX12" fmla="*/ 669921 w 3810827"/>
              <a:gd name="connsiteY12" fmla="*/ 585306 h 3634591"/>
              <a:gd name="connsiteX13" fmla="*/ 1380730 w 3810827"/>
              <a:gd name="connsiteY13" fmla="*/ 156203 h 3634591"/>
              <a:gd name="connsiteX14" fmla="*/ 2180840 w 3810827"/>
              <a:gd name="connsiteY14" fmla="*/ 0 h 36345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810827" h="3634591">
                <a:moveTo>
                  <a:pt x="2180840" y="0"/>
                </a:moveTo>
                <a:cubicBezTo>
                  <a:pt x="2431406" y="0"/>
                  <a:pt x="2662018" y="48886"/>
                  <a:pt x="2866380" y="145165"/>
                </a:cubicBezTo>
                <a:cubicBezTo>
                  <a:pt x="3057903" y="235467"/>
                  <a:pt x="3226119" y="367269"/>
                  <a:pt x="3366366" y="536835"/>
                </a:cubicBezTo>
                <a:cubicBezTo>
                  <a:pt x="3652997" y="883519"/>
                  <a:pt x="3810827" y="1376199"/>
                  <a:pt x="3810827" y="1924156"/>
                </a:cubicBezTo>
                <a:cubicBezTo>
                  <a:pt x="3810827" y="2142775"/>
                  <a:pt x="3749739" y="2318234"/>
                  <a:pt x="3612844" y="2493111"/>
                </a:cubicBezTo>
                <a:cubicBezTo>
                  <a:pt x="3469652" y="2676041"/>
                  <a:pt x="3254495" y="2844528"/>
                  <a:pt x="3026664" y="3022891"/>
                </a:cubicBezTo>
                <a:cubicBezTo>
                  <a:pt x="2984630" y="3055759"/>
                  <a:pt x="2941206" y="3089789"/>
                  <a:pt x="2897783" y="3124233"/>
                </a:cubicBezTo>
                <a:cubicBezTo>
                  <a:pt x="2509094" y="3432490"/>
                  <a:pt x="2225408" y="3634591"/>
                  <a:pt x="1838765" y="3634591"/>
                </a:cubicBezTo>
                <a:cubicBezTo>
                  <a:pt x="1249640" y="3634591"/>
                  <a:pt x="832413" y="3386508"/>
                  <a:pt x="443724" y="2805020"/>
                </a:cubicBezTo>
                <a:cubicBezTo>
                  <a:pt x="392859" y="2728910"/>
                  <a:pt x="343138" y="2659690"/>
                  <a:pt x="295053" y="2592792"/>
                </a:cubicBezTo>
                <a:cubicBezTo>
                  <a:pt x="95761" y="2315411"/>
                  <a:pt x="0" y="2171160"/>
                  <a:pt x="0" y="1924156"/>
                </a:cubicBezTo>
                <a:cubicBezTo>
                  <a:pt x="0" y="1678896"/>
                  <a:pt x="60024" y="1436622"/>
                  <a:pt x="178275" y="1204061"/>
                </a:cubicBezTo>
                <a:cubicBezTo>
                  <a:pt x="293990" y="976561"/>
                  <a:pt x="459425" y="768319"/>
                  <a:pt x="669921" y="585306"/>
                </a:cubicBezTo>
                <a:cubicBezTo>
                  <a:pt x="876818" y="405365"/>
                  <a:pt x="1122558" y="256964"/>
                  <a:pt x="1380730" y="156203"/>
                </a:cubicBezTo>
                <a:cubicBezTo>
                  <a:pt x="1645852" y="52539"/>
                  <a:pt x="1915145" y="0"/>
                  <a:pt x="2180840" y="0"/>
                </a:cubicBezTo>
                <a:close/>
              </a:path>
            </a:pathLst>
          </a:custGeom>
          <a:solidFill>
            <a:srgbClr val="FFFFFF">
              <a:alpha val="6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2063" name="Freeform: Shape 2062">
            <a:extLst>
              <a:ext uri="{FF2B5EF4-FFF2-40B4-BE49-F238E27FC236}">
                <a16:creationId xmlns:a16="http://schemas.microsoft.com/office/drawing/2014/main" id="{C7163242-6303-46DC-BAC1-2A204F06132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 flipH="1">
            <a:off x="1207827" y="1378821"/>
            <a:ext cx="4333482" cy="4018869"/>
          </a:xfrm>
          <a:custGeom>
            <a:avLst/>
            <a:gdLst>
              <a:gd name="connsiteX0" fmla="*/ 2180840 w 3810827"/>
              <a:gd name="connsiteY0" fmla="*/ 0 h 3634591"/>
              <a:gd name="connsiteX1" fmla="*/ 2866380 w 3810827"/>
              <a:gd name="connsiteY1" fmla="*/ 145165 h 3634591"/>
              <a:gd name="connsiteX2" fmla="*/ 3366366 w 3810827"/>
              <a:gd name="connsiteY2" fmla="*/ 536835 h 3634591"/>
              <a:gd name="connsiteX3" fmla="*/ 3810827 w 3810827"/>
              <a:gd name="connsiteY3" fmla="*/ 1924156 h 3634591"/>
              <a:gd name="connsiteX4" fmla="*/ 3612844 w 3810827"/>
              <a:gd name="connsiteY4" fmla="*/ 2493111 h 3634591"/>
              <a:gd name="connsiteX5" fmla="*/ 3026664 w 3810827"/>
              <a:gd name="connsiteY5" fmla="*/ 3022891 h 3634591"/>
              <a:gd name="connsiteX6" fmla="*/ 2897783 w 3810827"/>
              <a:gd name="connsiteY6" fmla="*/ 3124233 h 3634591"/>
              <a:gd name="connsiteX7" fmla="*/ 1838765 w 3810827"/>
              <a:gd name="connsiteY7" fmla="*/ 3634591 h 3634591"/>
              <a:gd name="connsiteX8" fmla="*/ 443724 w 3810827"/>
              <a:gd name="connsiteY8" fmla="*/ 2805020 h 3634591"/>
              <a:gd name="connsiteX9" fmla="*/ 295053 w 3810827"/>
              <a:gd name="connsiteY9" fmla="*/ 2592792 h 3634591"/>
              <a:gd name="connsiteX10" fmla="*/ 0 w 3810827"/>
              <a:gd name="connsiteY10" fmla="*/ 1924156 h 3634591"/>
              <a:gd name="connsiteX11" fmla="*/ 178275 w 3810827"/>
              <a:gd name="connsiteY11" fmla="*/ 1204061 h 3634591"/>
              <a:gd name="connsiteX12" fmla="*/ 669921 w 3810827"/>
              <a:gd name="connsiteY12" fmla="*/ 585306 h 3634591"/>
              <a:gd name="connsiteX13" fmla="*/ 1380730 w 3810827"/>
              <a:gd name="connsiteY13" fmla="*/ 156203 h 3634591"/>
              <a:gd name="connsiteX14" fmla="*/ 2180840 w 3810827"/>
              <a:gd name="connsiteY14" fmla="*/ 0 h 36345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810827" h="3634591">
                <a:moveTo>
                  <a:pt x="2180840" y="0"/>
                </a:moveTo>
                <a:cubicBezTo>
                  <a:pt x="2431406" y="0"/>
                  <a:pt x="2662018" y="48886"/>
                  <a:pt x="2866380" y="145165"/>
                </a:cubicBezTo>
                <a:cubicBezTo>
                  <a:pt x="3057903" y="235467"/>
                  <a:pt x="3226119" y="367269"/>
                  <a:pt x="3366366" y="536835"/>
                </a:cubicBezTo>
                <a:cubicBezTo>
                  <a:pt x="3652997" y="883519"/>
                  <a:pt x="3810827" y="1376199"/>
                  <a:pt x="3810827" y="1924156"/>
                </a:cubicBezTo>
                <a:cubicBezTo>
                  <a:pt x="3810827" y="2142775"/>
                  <a:pt x="3749739" y="2318234"/>
                  <a:pt x="3612844" y="2493111"/>
                </a:cubicBezTo>
                <a:cubicBezTo>
                  <a:pt x="3469652" y="2676041"/>
                  <a:pt x="3254495" y="2844528"/>
                  <a:pt x="3026664" y="3022891"/>
                </a:cubicBezTo>
                <a:cubicBezTo>
                  <a:pt x="2984630" y="3055759"/>
                  <a:pt x="2941206" y="3089789"/>
                  <a:pt x="2897783" y="3124233"/>
                </a:cubicBezTo>
                <a:cubicBezTo>
                  <a:pt x="2509094" y="3432490"/>
                  <a:pt x="2225408" y="3634591"/>
                  <a:pt x="1838765" y="3634591"/>
                </a:cubicBezTo>
                <a:cubicBezTo>
                  <a:pt x="1249640" y="3634591"/>
                  <a:pt x="832413" y="3386508"/>
                  <a:pt x="443724" y="2805020"/>
                </a:cubicBezTo>
                <a:cubicBezTo>
                  <a:pt x="392859" y="2728910"/>
                  <a:pt x="343138" y="2659690"/>
                  <a:pt x="295053" y="2592792"/>
                </a:cubicBezTo>
                <a:cubicBezTo>
                  <a:pt x="95761" y="2315411"/>
                  <a:pt x="0" y="2171160"/>
                  <a:pt x="0" y="1924156"/>
                </a:cubicBezTo>
                <a:cubicBezTo>
                  <a:pt x="0" y="1678896"/>
                  <a:pt x="60024" y="1436622"/>
                  <a:pt x="178275" y="1204061"/>
                </a:cubicBezTo>
                <a:cubicBezTo>
                  <a:pt x="293990" y="976561"/>
                  <a:pt x="459425" y="768319"/>
                  <a:pt x="669921" y="585306"/>
                </a:cubicBezTo>
                <a:cubicBezTo>
                  <a:pt x="876818" y="405365"/>
                  <a:pt x="1122558" y="256964"/>
                  <a:pt x="1380730" y="156203"/>
                </a:cubicBezTo>
                <a:cubicBezTo>
                  <a:pt x="1645852" y="52539"/>
                  <a:pt x="1915145" y="0"/>
                  <a:pt x="2180840" y="0"/>
                </a:cubicBezTo>
                <a:close/>
              </a:path>
            </a:pathLst>
          </a:custGeom>
          <a:solidFill>
            <a:schemeClr val="bg2">
              <a:tint val="95000"/>
              <a:satMod val="1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Meiryo"/>
            </a:endParaRPr>
          </a:p>
        </p:txBody>
      </p:sp>
      <p:sp>
        <p:nvSpPr>
          <p:cNvPr id="2065" name="Freeform: Shape 2064">
            <a:extLst>
              <a:ext uri="{FF2B5EF4-FFF2-40B4-BE49-F238E27FC236}">
                <a16:creationId xmlns:a16="http://schemas.microsoft.com/office/drawing/2014/main" id="{9A5160F0-6244-48E8-9E71-1F51EA90C9E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 flipV="1">
            <a:off x="7720717" y="756951"/>
            <a:ext cx="2843929" cy="2556327"/>
          </a:xfrm>
          <a:custGeom>
            <a:avLst/>
            <a:gdLst>
              <a:gd name="connsiteX0" fmla="*/ 2180840 w 3810827"/>
              <a:gd name="connsiteY0" fmla="*/ 0 h 3634591"/>
              <a:gd name="connsiteX1" fmla="*/ 2866380 w 3810827"/>
              <a:gd name="connsiteY1" fmla="*/ 145165 h 3634591"/>
              <a:gd name="connsiteX2" fmla="*/ 3366366 w 3810827"/>
              <a:gd name="connsiteY2" fmla="*/ 536835 h 3634591"/>
              <a:gd name="connsiteX3" fmla="*/ 3810827 w 3810827"/>
              <a:gd name="connsiteY3" fmla="*/ 1924156 h 3634591"/>
              <a:gd name="connsiteX4" fmla="*/ 3612844 w 3810827"/>
              <a:gd name="connsiteY4" fmla="*/ 2493111 h 3634591"/>
              <a:gd name="connsiteX5" fmla="*/ 3026664 w 3810827"/>
              <a:gd name="connsiteY5" fmla="*/ 3022891 h 3634591"/>
              <a:gd name="connsiteX6" fmla="*/ 2897783 w 3810827"/>
              <a:gd name="connsiteY6" fmla="*/ 3124233 h 3634591"/>
              <a:gd name="connsiteX7" fmla="*/ 1838765 w 3810827"/>
              <a:gd name="connsiteY7" fmla="*/ 3634591 h 3634591"/>
              <a:gd name="connsiteX8" fmla="*/ 443724 w 3810827"/>
              <a:gd name="connsiteY8" fmla="*/ 2805020 h 3634591"/>
              <a:gd name="connsiteX9" fmla="*/ 295053 w 3810827"/>
              <a:gd name="connsiteY9" fmla="*/ 2592792 h 3634591"/>
              <a:gd name="connsiteX10" fmla="*/ 0 w 3810827"/>
              <a:gd name="connsiteY10" fmla="*/ 1924156 h 3634591"/>
              <a:gd name="connsiteX11" fmla="*/ 178275 w 3810827"/>
              <a:gd name="connsiteY11" fmla="*/ 1204061 h 3634591"/>
              <a:gd name="connsiteX12" fmla="*/ 669921 w 3810827"/>
              <a:gd name="connsiteY12" fmla="*/ 585306 h 3634591"/>
              <a:gd name="connsiteX13" fmla="*/ 1380730 w 3810827"/>
              <a:gd name="connsiteY13" fmla="*/ 156203 h 3634591"/>
              <a:gd name="connsiteX14" fmla="*/ 2180840 w 3810827"/>
              <a:gd name="connsiteY14" fmla="*/ 0 h 36345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810827" h="3634591">
                <a:moveTo>
                  <a:pt x="2180840" y="0"/>
                </a:moveTo>
                <a:cubicBezTo>
                  <a:pt x="2431406" y="0"/>
                  <a:pt x="2662018" y="48886"/>
                  <a:pt x="2866380" y="145165"/>
                </a:cubicBezTo>
                <a:cubicBezTo>
                  <a:pt x="3057903" y="235467"/>
                  <a:pt x="3226119" y="367269"/>
                  <a:pt x="3366366" y="536835"/>
                </a:cubicBezTo>
                <a:cubicBezTo>
                  <a:pt x="3652997" y="883519"/>
                  <a:pt x="3810827" y="1376199"/>
                  <a:pt x="3810827" y="1924156"/>
                </a:cubicBezTo>
                <a:cubicBezTo>
                  <a:pt x="3810827" y="2142775"/>
                  <a:pt x="3749739" y="2318234"/>
                  <a:pt x="3612844" y="2493111"/>
                </a:cubicBezTo>
                <a:cubicBezTo>
                  <a:pt x="3469652" y="2676041"/>
                  <a:pt x="3254495" y="2844528"/>
                  <a:pt x="3026664" y="3022891"/>
                </a:cubicBezTo>
                <a:cubicBezTo>
                  <a:pt x="2984630" y="3055759"/>
                  <a:pt x="2941206" y="3089789"/>
                  <a:pt x="2897783" y="3124233"/>
                </a:cubicBezTo>
                <a:cubicBezTo>
                  <a:pt x="2509094" y="3432490"/>
                  <a:pt x="2225408" y="3634591"/>
                  <a:pt x="1838765" y="3634591"/>
                </a:cubicBezTo>
                <a:cubicBezTo>
                  <a:pt x="1249640" y="3634591"/>
                  <a:pt x="832413" y="3386508"/>
                  <a:pt x="443724" y="2805020"/>
                </a:cubicBezTo>
                <a:cubicBezTo>
                  <a:pt x="392859" y="2728910"/>
                  <a:pt x="343138" y="2659690"/>
                  <a:pt x="295053" y="2592792"/>
                </a:cubicBezTo>
                <a:cubicBezTo>
                  <a:pt x="95761" y="2315411"/>
                  <a:pt x="0" y="2171160"/>
                  <a:pt x="0" y="1924156"/>
                </a:cubicBezTo>
                <a:cubicBezTo>
                  <a:pt x="0" y="1678896"/>
                  <a:pt x="60024" y="1436622"/>
                  <a:pt x="178275" y="1204061"/>
                </a:cubicBezTo>
                <a:cubicBezTo>
                  <a:pt x="293990" y="976561"/>
                  <a:pt x="459425" y="768319"/>
                  <a:pt x="669921" y="585306"/>
                </a:cubicBezTo>
                <a:cubicBezTo>
                  <a:pt x="876818" y="405365"/>
                  <a:pt x="1122558" y="256964"/>
                  <a:pt x="1380730" y="156203"/>
                </a:cubicBezTo>
                <a:cubicBezTo>
                  <a:pt x="1645852" y="52539"/>
                  <a:pt x="1915145" y="0"/>
                  <a:pt x="2180840" y="0"/>
                </a:cubicBezTo>
                <a:close/>
              </a:path>
            </a:pathLst>
          </a:custGeom>
          <a:solidFill>
            <a:srgbClr val="FFFFFF">
              <a:alpha val="60000"/>
            </a:srgbClr>
          </a:solidFill>
          <a:ln w="158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2067" name="Freeform: Shape 2066">
            <a:extLst>
              <a:ext uri="{FF2B5EF4-FFF2-40B4-BE49-F238E27FC236}">
                <a16:creationId xmlns:a16="http://schemas.microsoft.com/office/drawing/2014/main" id="{9BDFF5CA-602C-465F-8BC3-59C9963028B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 flipV="1">
            <a:off x="7582263" y="628018"/>
            <a:ext cx="3172430" cy="2887139"/>
          </a:xfrm>
          <a:custGeom>
            <a:avLst/>
            <a:gdLst>
              <a:gd name="connsiteX0" fmla="*/ 2180840 w 3810827"/>
              <a:gd name="connsiteY0" fmla="*/ 0 h 3634591"/>
              <a:gd name="connsiteX1" fmla="*/ 2866380 w 3810827"/>
              <a:gd name="connsiteY1" fmla="*/ 145165 h 3634591"/>
              <a:gd name="connsiteX2" fmla="*/ 3366366 w 3810827"/>
              <a:gd name="connsiteY2" fmla="*/ 536835 h 3634591"/>
              <a:gd name="connsiteX3" fmla="*/ 3810827 w 3810827"/>
              <a:gd name="connsiteY3" fmla="*/ 1924156 h 3634591"/>
              <a:gd name="connsiteX4" fmla="*/ 3612844 w 3810827"/>
              <a:gd name="connsiteY4" fmla="*/ 2493111 h 3634591"/>
              <a:gd name="connsiteX5" fmla="*/ 3026664 w 3810827"/>
              <a:gd name="connsiteY5" fmla="*/ 3022891 h 3634591"/>
              <a:gd name="connsiteX6" fmla="*/ 2897783 w 3810827"/>
              <a:gd name="connsiteY6" fmla="*/ 3124233 h 3634591"/>
              <a:gd name="connsiteX7" fmla="*/ 1838765 w 3810827"/>
              <a:gd name="connsiteY7" fmla="*/ 3634591 h 3634591"/>
              <a:gd name="connsiteX8" fmla="*/ 443724 w 3810827"/>
              <a:gd name="connsiteY8" fmla="*/ 2805020 h 3634591"/>
              <a:gd name="connsiteX9" fmla="*/ 295053 w 3810827"/>
              <a:gd name="connsiteY9" fmla="*/ 2592792 h 3634591"/>
              <a:gd name="connsiteX10" fmla="*/ 0 w 3810827"/>
              <a:gd name="connsiteY10" fmla="*/ 1924156 h 3634591"/>
              <a:gd name="connsiteX11" fmla="*/ 178275 w 3810827"/>
              <a:gd name="connsiteY11" fmla="*/ 1204061 h 3634591"/>
              <a:gd name="connsiteX12" fmla="*/ 669921 w 3810827"/>
              <a:gd name="connsiteY12" fmla="*/ 585306 h 3634591"/>
              <a:gd name="connsiteX13" fmla="*/ 1380730 w 3810827"/>
              <a:gd name="connsiteY13" fmla="*/ 156203 h 3634591"/>
              <a:gd name="connsiteX14" fmla="*/ 2180840 w 3810827"/>
              <a:gd name="connsiteY14" fmla="*/ 0 h 36345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810827" h="3634591">
                <a:moveTo>
                  <a:pt x="2180840" y="0"/>
                </a:moveTo>
                <a:cubicBezTo>
                  <a:pt x="2431406" y="0"/>
                  <a:pt x="2662018" y="48886"/>
                  <a:pt x="2866380" y="145165"/>
                </a:cubicBezTo>
                <a:cubicBezTo>
                  <a:pt x="3057903" y="235467"/>
                  <a:pt x="3226119" y="367269"/>
                  <a:pt x="3366366" y="536835"/>
                </a:cubicBezTo>
                <a:cubicBezTo>
                  <a:pt x="3652997" y="883519"/>
                  <a:pt x="3810827" y="1376199"/>
                  <a:pt x="3810827" y="1924156"/>
                </a:cubicBezTo>
                <a:cubicBezTo>
                  <a:pt x="3810827" y="2142775"/>
                  <a:pt x="3749739" y="2318234"/>
                  <a:pt x="3612844" y="2493111"/>
                </a:cubicBezTo>
                <a:cubicBezTo>
                  <a:pt x="3469652" y="2676041"/>
                  <a:pt x="3254495" y="2844528"/>
                  <a:pt x="3026664" y="3022891"/>
                </a:cubicBezTo>
                <a:cubicBezTo>
                  <a:pt x="2984630" y="3055759"/>
                  <a:pt x="2941206" y="3089789"/>
                  <a:pt x="2897783" y="3124233"/>
                </a:cubicBezTo>
                <a:cubicBezTo>
                  <a:pt x="2509094" y="3432490"/>
                  <a:pt x="2225408" y="3634591"/>
                  <a:pt x="1838765" y="3634591"/>
                </a:cubicBezTo>
                <a:cubicBezTo>
                  <a:pt x="1249640" y="3634591"/>
                  <a:pt x="832413" y="3386508"/>
                  <a:pt x="443724" y="2805020"/>
                </a:cubicBezTo>
                <a:cubicBezTo>
                  <a:pt x="392859" y="2728910"/>
                  <a:pt x="343138" y="2659690"/>
                  <a:pt x="295053" y="2592792"/>
                </a:cubicBezTo>
                <a:cubicBezTo>
                  <a:pt x="95761" y="2315411"/>
                  <a:pt x="0" y="2171160"/>
                  <a:pt x="0" y="1924156"/>
                </a:cubicBezTo>
                <a:cubicBezTo>
                  <a:pt x="0" y="1678896"/>
                  <a:pt x="60024" y="1436622"/>
                  <a:pt x="178275" y="1204061"/>
                </a:cubicBezTo>
                <a:cubicBezTo>
                  <a:pt x="293990" y="976561"/>
                  <a:pt x="459425" y="768319"/>
                  <a:pt x="669921" y="585306"/>
                </a:cubicBezTo>
                <a:cubicBezTo>
                  <a:pt x="876818" y="405365"/>
                  <a:pt x="1122558" y="256964"/>
                  <a:pt x="1380730" y="156203"/>
                </a:cubicBezTo>
                <a:cubicBezTo>
                  <a:pt x="1645852" y="52539"/>
                  <a:pt x="1915145" y="0"/>
                  <a:pt x="2180840" y="0"/>
                </a:cubicBezTo>
                <a:close/>
              </a:path>
            </a:pathLst>
          </a:custGeom>
          <a:noFill/>
          <a:ln w="19050">
            <a:solidFill>
              <a:srgbClr val="FFFFFF">
                <a:alpha val="70000"/>
              </a:srgb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2069" name="Freeform: Shape 2068">
            <a:extLst>
              <a:ext uri="{FF2B5EF4-FFF2-40B4-BE49-F238E27FC236}">
                <a16:creationId xmlns:a16="http://schemas.microsoft.com/office/drawing/2014/main" id="{D289228A-771B-48F6-B5DF-7A63EA32421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 flipH="1">
            <a:off x="6163982" y="3576909"/>
            <a:ext cx="2685901" cy="2458888"/>
          </a:xfrm>
          <a:custGeom>
            <a:avLst/>
            <a:gdLst>
              <a:gd name="connsiteX0" fmla="*/ 2180840 w 3810827"/>
              <a:gd name="connsiteY0" fmla="*/ 0 h 3634591"/>
              <a:gd name="connsiteX1" fmla="*/ 2866380 w 3810827"/>
              <a:gd name="connsiteY1" fmla="*/ 145165 h 3634591"/>
              <a:gd name="connsiteX2" fmla="*/ 3366366 w 3810827"/>
              <a:gd name="connsiteY2" fmla="*/ 536835 h 3634591"/>
              <a:gd name="connsiteX3" fmla="*/ 3810827 w 3810827"/>
              <a:gd name="connsiteY3" fmla="*/ 1924156 h 3634591"/>
              <a:gd name="connsiteX4" fmla="*/ 3612844 w 3810827"/>
              <a:gd name="connsiteY4" fmla="*/ 2493111 h 3634591"/>
              <a:gd name="connsiteX5" fmla="*/ 3026664 w 3810827"/>
              <a:gd name="connsiteY5" fmla="*/ 3022891 h 3634591"/>
              <a:gd name="connsiteX6" fmla="*/ 2897783 w 3810827"/>
              <a:gd name="connsiteY6" fmla="*/ 3124233 h 3634591"/>
              <a:gd name="connsiteX7" fmla="*/ 1838765 w 3810827"/>
              <a:gd name="connsiteY7" fmla="*/ 3634591 h 3634591"/>
              <a:gd name="connsiteX8" fmla="*/ 443724 w 3810827"/>
              <a:gd name="connsiteY8" fmla="*/ 2805020 h 3634591"/>
              <a:gd name="connsiteX9" fmla="*/ 295053 w 3810827"/>
              <a:gd name="connsiteY9" fmla="*/ 2592792 h 3634591"/>
              <a:gd name="connsiteX10" fmla="*/ 0 w 3810827"/>
              <a:gd name="connsiteY10" fmla="*/ 1924156 h 3634591"/>
              <a:gd name="connsiteX11" fmla="*/ 178275 w 3810827"/>
              <a:gd name="connsiteY11" fmla="*/ 1204061 h 3634591"/>
              <a:gd name="connsiteX12" fmla="*/ 669921 w 3810827"/>
              <a:gd name="connsiteY12" fmla="*/ 585306 h 3634591"/>
              <a:gd name="connsiteX13" fmla="*/ 1380730 w 3810827"/>
              <a:gd name="connsiteY13" fmla="*/ 156203 h 3634591"/>
              <a:gd name="connsiteX14" fmla="*/ 2180840 w 3810827"/>
              <a:gd name="connsiteY14" fmla="*/ 0 h 36345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810827" h="3634591">
                <a:moveTo>
                  <a:pt x="2180840" y="0"/>
                </a:moveTo>
                <a:cubicBezTo>
                  <a:pt x="2431406" y="0"/>
                  <a:pt x="2662018" y="48886"/>
                  <a:pt x="2866380" y="145165"/>
                </a:cubicBezTo>
                <a:cubicBezTo>
                  <a:pt x="3057903" y="235467"/>
                  <a:pt x="3226119" y="367269"/>
                  <a:pt x="3366366" y="536835"/>
                </a:cubicBezTo>
                <a:cubicBezTo>
                  <a:pt x="3652997" y="883519"/>
                  <a:pt x="3810827" y="1376199"/>
                  <a:pt x="3810827" y="1924156"/>
                </a:cubicBezTo>
                <a:cubicBezTo>
                  <a:pt x="3810827" y="2142775"/>
                  <a:pt x="3749739" y="2318234"/>
                  <a:pt x="3612844" y="2493111"/>
                </a:cubicBezTo>
                <a:cubicBezTo>
                  <a:pt x="3469652" y="2676041"/>
                  <a:pt x="3254495" y="2844528"/>
                  <a:pt x="3026664" y="3022891"/>
                </a:cubicBezTo>
                <a:cubicBezTo>
                  <a:pt x="2984630" y="3055759"/>
                  <a:pt x="2941206" y="3089789"/>
                  <a:pt x="2897783" y="3124233"/>
                </a:cubicBezTo>
                <a:cubicBezTo>
                  <a:pt x="2509094" y="3432490"/>
                  <a:pt x="2225408" y="3634591"/>
                  <a:pt x="1838765" y="3634591"/>
                </a:cubicBezTo>
                <a:cubicBezTo>
                  <a:pt x="1249640" y="3634591"/>
                  <a:pt x="832413" y="3386508"/>
                  <a:pt x="443724" y="2805020"/>
                </a:cubicBezTo>
                <a:cubicBezTo>
                  <a:pt x="392859" y="2728910"/>
                  <a:pt x="343138" y="2659690"/>
                  <a:pt x="295053" y="2592792"/>
                </a:cubicBezTo>
                <a:cubicBezTo>
                  <a:pt x="95761" y="2315411"/>
                  <a:pt x="0" y="2171160"/>
                  <a:pt x="0" y="1924156"/>
                </a:cubicBezTo>
                <a:cubicBezTo>
                  <a:pt x="0" y="1678896"/>
                  <a:pt x="60024" y="1436622"/>
                  <a:pt x="178275" y="1204061"/>
                </a:cubicBezTo>
                <a:cubicBezTo>
                  <a:pt x="293990" y="976561"/>
                  <a:pt x="459425" y="768319"/>
                  <a:pt x="669921" y="585306"/>
                </a:cubicBezTo>
                <a:cubicBezTo>
                  <a:pt x="876818" y="405365"/>
                  <a:pt x="1122558" y="256964"/>
                  <a:pt x="1380730" y="156203"/>
                </a:cubicBezTo>
                <a:cubicBezTo>
                  <a:pt x="1645852" y="52539"/>
                  <a:pt x="1915145" y="0"/>
                  <a:pt x="2180840" y="0"/>
                </a:cubicBezTo>
                <a:close/>
              </a:path>
            </a:pathLst>
          </a:custGeom>
          <a:solidFill>
            <a:srgbClr val="FFFFFF">
              <a:alpha val="60000"/>
            </a:srgbClr>
          </a:solidFill>
          <a:ln w="158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2071" name="Freeform: Shape 2070">
            <a:extLst>
              <a:ext uri="{FF2B5EF4-FFF2-40B4-BE49-F238E27FC236}">
                <a16:creationId xmlns:a16="http://schemas.microsoft.com/office/drawing/2014/main" id="{31D5EF21-94C4-481A-BD01-3D29FB305BD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 flipH="1">
            <a:off x="5981178" y="3487951"/>
            <a:ext cx="3051507" cy="2742030"/>
          </a:xfrm>
          <a:custGeom>
            <a:avLst/>
            <a:gdLst>
              <a:gd name="connsiteX0" fmla="*/ 2180840 w 3810827"/>
              <a:gd name="connsiteY0" fmla="*/ 0 h 3634591"/>
              <a:gd name="connsiteX1" fmla="*/ 2866380 w 3810827"/>
              <a:gd name="connsiteY1" fmla="*/ 145165 h 3634591"/>
              <a:gd name="connsiteX2" fmla="*/ 3366366 w 3810827"/>
              <a:gd name="connsiteY2" fmla="*/ 536835 h 3634591"/>
              <a:gd name="connsiteX3" fmla="*/ 3810827 w 3810827"/>
              <a:gd name="connsiteY3" fmla="*/ 1924156 h 3634591"/>
              <a:gd name="connsiteX4" fmla="*/ 3612844 w 3810827"/>
              <a:gd name="connsiteY4" fmla="*/ 2493111 h 3634591"/>
              <a:gd name="connsiteX5" fmla="*/ 3026664 w 3810827"/>
              <a:gd name="connsiteY5" fmla="*/ 3022891 h 3634591"/>
              <a:gd name="connsiteX6" fmla="*/ 2897783 w 3810827"/>
              <a:gd name="connsiteY6" fmla="*/ 3124233 h 3634591"/>
              <a:gd name="connsiteX7" fmla="*/ 1838765 w 3810827"/>
              <a:gd name="connsiteY7" fmla="*/ 3634591 h 3634591"/>
              <a:gd name="connsiteX8" fmla="*/ 443724 w 3810827"/>
              <a:gd name="connsiteY8" fmla="*/ 2805020 h 3634591"/>
              <a:gd name="connsiteX9" fmla="*/ 295053 w 3810827"/>
              <a:gd name="connsiteY9" fmla="*/ 2592792 h 3634591"/>
              <a:gd name="connsiteX10" fmla="*/ 0 w 3810827"/>
              <a:gd name="connsiteY10" fmla="*/ 1924156 h 3634591"/>
              <a:gd name="connsiteX11" fmla="*/ 178275 w 3810827"/>
              <a:gd name="connsiteY11" fmla="*/ 1204061 h 3634591"/>
              <a:gd name="connsiteX12" fmla="*/ 669921 w 3810827"/>
              <a:gd name="connsiteY12" fmla="*/ 585306 h 3634591"/>
              <a:gd name="connsiteX13" fmla="*/ 1380730 w 3810827"/>
              <a:gd name="connsiteY13" fmla="*/ 156203 h 3634591"/>
              <a:gd name="connsiteX14" fmla="*/ 2180840 w 3810827"/>
              <a:gd name="connsiteY14" fmla="*/ 0 h 36345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810827" h="3634591">
                <a:moveTo>
                  <a:pt x="2180840" y="0"/>
                </a:moveTo>
                <a:cubicBezTo>
                  <a:pt x="2431406" y="0"/>
                  <a:pt x="2662018" y="48886"/>
                  <a:pt x="2866380" y="145165"/>
                </a:cubicBezTo>
                <a:cubicBezTo>
                  <a:pt x="3057903" y="235467"/>
                  <a:pt x="3226119" y="367269"/>
                  <a:pt x="3366366" y="536835"/>
                </a:cubicBezTo>
                <a:cubicBezTo>
                  <a:pt x="3652997" y="883519"/>
                  <a:pt x="3810827" y="1376199"/>
                  <a:pt x="3810827" y="1924156"/>
                </a:cubicBezTo>
                <a:cubicBezTo>
                  <a:pt x="3810827" y="2142775"/>
                  <a:pt x="3749739" y="2318234"/>
                  <a:pt x="3612844" y="2493111"/>
                </a:cubicBezTo>
                <a:cubicBezTo>
                  <a:pt x="3469652" y="2676041"/>
                  <a:pt x="3254495" y="2844528"/>
                  <a:pt x="3026664" y="3022891"/>
                </a:cubicBezTo>
                <a:cubicBezTo>
                  <a:pt x="2984630" y="3055759"/>
                  <a:pt x="2941206" y="3089789"/>
                  <a:pt x="2897783" y="3124233"/>
                </a:cubicBezTo>
                <a:cubicBezTo>
                  <a:pt x="2509094" y="3432490"/>
                  <a:pt x="2225408" y="3634591"/>
                  <a:pt x="1838765" y="3634591"/>
                </a:cubicBezTo>
                <a:cubicBezTo>
                  <a:pt x="1249640" y="3634591"/>
                  <a:pt x="832413" y="3386508"/>
                  <a:pt x="443724" y="2805020"/>
                </a:cubicBezTo>
                <a:cubicBezTo>
                  <a:pt x="392859" y="2728910"/>
                  <a:pt x="343138" y="2659690"/>
                  <a:pt x="295053" y="2592792"/>
                </a:cubicBezTo>
                <a:cubicBezTo>
                  <a:pt x="95761" y="2315411"/>
                  <a:pt x="0" y="2171160"/>
                  <a:pt x="0" y="1924156"/>
                </a:cubicBezTo>
                <a:cubicBezTo>
                  <a:pt x="0" y="1678896"/>
                  <a:pt x="60024" y="1436622"/>
                  <a:pt x="178275" y="1204061"/>
                </a:cubicBezTo>
                <a:cubicBezTo>
                  <a:pt x="293990" y="976561"/>
                  <a:pt x="459425" y="768319"/>
                  <a:pt x="669921" y="585306"/>
                </a:cubicBezTo>
                <a:cubicBezTo>
                  <a:pt x="876818" y="405365"/>
                  <a:pt x="1122558" y="256964"/>
                  <a:pt x="1380730" y="156203"/>
                </a:cubicBezTo>
                <a:cubicBezTo>
                  <a:pt x="1645852" y="52539"/>
                  <a:pt x="1915145" y="0"/>
                  <a:pt x="2180840" y="0"/>
                </a:cubicBezTo>
                <a:close/>
              </a:path>
            </a:pathLst>
          </a:custGeom>
          <a:noFill/>
          <a:ln w="19050">
            <a:solidFill>
              <a:srgbClr val="FFFFFF">
                <a:alpha val="70000"/>
              </a:srgb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2073" name="Freeform: Shape 2072">
            <a:extLst>
              <a:ext uri="{FF2B5EF4-FFF2-40B4-BE49-F238E27FC236}">
                <a16:creationId xmlns:a16="http://schemas.microsoft.com/office/drawing/2014/main" id="{805C4C40-D70E-4C4F-B228-98A0A613260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 rot="21300000" flipH="1">
            <a:off x="987224" y="1122042"/>
            <a:ext cx="4908132" cy="4613915"/>
          </a:xfrm>
          <a:custGeom>
            <a:avLst/>
            <a:gdLst>
              <a:gd name="connsiteX0" fmla="*/ 2180840 w 3810827"/>
              <a:gd name="connsiteY0" fmla="*/ 0 h 3634591"/>
              <a:gd name="connsiteX1" fmla="*/ 2866380 w 3810827"/>
              <a:gd name="connsiteY1" fmla="*/ 145165 h 3634591"/>
              <a:gd name="connsiteX2" fmla="*/ 3366366 w 3810827"/>
              <a:gd name="connsiteY2" fmla="*/ 536835 h 3634591"/>
              <a:gd name="connsiteX3" fmla="*/ 3810827 w 3810827"/>
              <a:gd name="connsiteY3" fmla="*/ 1924156 h 3634591"/>
              <a:gd name="connsiteX4" fmla="*/ 3612844 w 3810827"/>
              <a:gd name="connsiteY4" fmla="*/ 2493111 h 3634591"/>
              <a:gd name="connsiteX5" fmla="*/ 3026664 w 3810827"/>
              <a:gd name="connsiteY5" fmla="*/ 3022891 h 3634591"/>
              <a:gd name="connsiteX6" fmla="*/ 2897783 w 3810827"/>
              <a:gd name="connsiteY6" fmla="*/ 3124233 h 3634591"/>
              <a:gd name="connsiteX7" fmla="*/ 1838765 w 3810827"/>
              <a:gd name="connsiteY7" fmla="*/ 3634591 h 3634591"/>
              <a:gd name="connsiteX8" fmla="*/ 443724 w 3810827"/>
              <a:gd name="connsiteY8" fmla="*/ 2805020 h 3634591"/>
              <a:gd name="connsiteX9" fmla="*/ 295053 w 3810827"/>
              <a:gd name="connsiteY9" fmla="*/ 2592792 h 3634591"/>
              <a:gd name="connsiteX10" fmla="*/ 0 w 3810827"/>
              <a:gd name="connsiteY10" fmla="*/ 1924156 h 3634591"/>
              <a:gd name="connsiteX11" fmla="*/ 178275 w 3810827"/>
              <a:gd name="connsiteY11" fmla="*/ 1204061 h 3634591"/>
              <a:gd name="connsiteX12" fmla="*/ 669921 w 3810827"/>
              <a:gd name="connsiteY12" fmla="*/ 585306 h 3634591"/>
              <a:gd name="connsiteX13" fmla="*/ 1380730 w 3810827"/>
              <a:gd name="connsiteY13" fmla="*/ 156203 h 3634591"/>
              <a:gd name="connsiteX14" fmla="*/ 2180840 w 3810827"/>
              <a:gd name="connsiteY14" fmla="*/ 0 h 36345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810827" h="3634591">
                <a:moveTo>
                  <a:pt x="2180840" y="0"/>
                </a:moveTo>
                <a:cubicBezTo>
                  <a:pt x="2431406" y="0"/>
                  <a:pt x="2662018" y="48886"/>
                  <a:pt x="2866380" y="145165"/>
                </a:cubicBezTo>
                <a:cubicBezTo>
                  <a:pt x="3057903" y="235467"/>
                  <a:pt x="3226119" y="367269"/>
                  <a:pt x="3366366" y="536835"/>
                </a:cubicBezTo>
                <a:cubicBezTo>
                  <a:pt x="3652997" y="883519"/>
                  <a:pt x="3810827" y="1376199"/>
                  <a:pt x="3810827" y="1924156"/>
                </a:cubicBezTo>
                <a:cubicBezTo>
                  <a:pt x="3810827" y="2142775"/>
                  <a:pt x="3749739" y="2318234"/>
                  <a:pt x="3612844" y="2493111"/>
                </a:cubicBezTo>
                <a:cubicBezTo>
                  <a:pt x="3469652" y="2676041"/>
                  <a:pt x="3254495" y="2844528"/>
                  <a:pt x="3026664" y="3022891"/>
                </a:cubicBezTo>
                <a:cubicBezTo>
                  <a:pt x="2984630" y="3055759"/>
                  <a:pt x="2941206" y="3089789"/>
                  <a:pt x="2897783" y="3124233"/>
                </a:cubicBezTo>
                <a:cubicBezTo>
                  <a:pt x="2509094" y="3432490"/>
                  <a:pt x="2225408" y="3634591"/>
                  <a:pt x="1838765" y="3634591"/>
                </a:cubicBezTo>
                <a:cubicBezTo>
                  <a:pt x="1249640" y="3634591"/>
                  <a:pt x="832413" y="3386508"/>
                  <a:pt x="443724" y="2805020"/>
                </a:cubicBezTo>
                <a:cubicBezTo>
                  <a:pt x="392859" y="2728910"/>
                  <a:pt x="343138" y="2659690"/>
                  <a:pt x="295053" y="2592792"/>
                </a:cubicBezTo>
                <a:cubicBezTo>
                  <a:pt x="95761" y="2315411"/>
                  <a:pt x="0" y="2171160"/>
                  <a:pt x="0" y="1924156"/>
                </a:cubicBezTo>
                <a:cubicBezTo>
                  <a:pt x="0" y="1678896"/>
                  <a:pt x="60024" y="1436622"/>
                  <a:pt x="178275" y="1204061"/>
                </a:cubicBezTo>
                <a:cubicBezTo>
                  <a:pt x="293990" y="976561"/>
                  <a:pt x="459425" y="768319"/>
                  <a:pt x="669921" y="585306"/>
                </a:cubicBezTo>
                <a:cubicBezTo>
                  <a:pt x="876818" y="405365"/>
                  <a:pt x="1122558" y="256964"/>
                  <a:pt x="1380730" y="156203"/>
                </a:cubicBezTo>
                <a:cubicBezTo>
                  <a:pt x="1645852" y="52539"/>
                  <a:pt x="1915145" y="0"/>
                  <a:pt x="2180840" y="0"/>
                </a:cubicBezTo>
                <a:close/>
              </a:path>
            </a:pathLst>
          </a:custGeom>
          <a:noFill/>
          <a:ln w="19050">
            <a:solidFill>
              <a:srgbClr val="FFFFFF">
                <a:alpha val="70000"/>
              </a:srgb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18" name="CuadroTexto 17">
            <a:extLst>
              <a:ext uri="{FF2B5EF4-FFF2-40B4-BE49-F238E27FC236}">
                <a16:creationId xmlns:a16="http://schemas.microsoft.com/office/drawing/2014/main" id="{1E619316-C1E5-403D-BD32-7A23FD27374A}"/>
              </a:ext>
            </a:extLst>
          </p:cNvPr>
          <p:cNvSpPr txBox="1"/>
          <p:nvPr/>
        </p:nvSpPr>
        <p:spPr>
          <a:xfrm>
            <a:off x="1515632" y="1872171"/>
            <a:ext cx="3797450" cy="2014116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/>
          <a:p>
            <a:pPr algn="ctr">
              <a:lnSpc>
                <a:spcPct val="90000"/>
              </a:lnSpc>
              <a:spcBef>
                <a:spcPct val="0"/>
              </a:spcBef>
              <a:spcAft>
                <a:spcPts val="600"/>
              </a:spcAft>
            </a:pPr>
            <a:r>
              <a:rPr lang="en-US" sz="4000" kern="1200" dirty="0"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j-lt"/>
                <a:ea typeface="+mj-ea"/>
                <a:cs typeface="+mj-cs"/>
              </a:rPr>
              <a:t>REDUCIR</a:t>
            </a:r>
          </a:p>
        </p:txBody>
      </p:sp>
      <p:pic>
        <p:nvPicPr>
          <p:cNvPr id="2054" name="Picture 6" descr="Así se vive el multitudinario Black Friday en EEUU (FOTOS) - LaPatilla.com">
            <a:extLst>
              <a:ext uri="{FF2B5EF4-FFF2-40B4-BE49-F238E27FC236}">
                <a16:creationId xmlns:a16="http://schemas.microsoft.com/office/drawing/2014/main" id="{64D046C5-CE21-4CAC-968D-DAA488471A98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b="-4"/>
          <a:stretch/>
        </p:blipFill>
        <p:spPr bwMode="auto">
          <a:xfrm>
            <a:off x="7854697" y="822204"/>
            <a:ext cx="2606312" cy="2405492"/>
          </a:xfrm>
          <a:custGeom>
            <a:avLst/>
            <a:gdLst/>
            <a:ahLst/>
            <a:cxnLst/>
            <a:rect l="l" t="t" r="r" b="b"/>
            <a:pathLst>
              <a:path w="2442835" h="2236365">
                <a:moveTo>
                  <a:pt x="1178694" y="0"/>
                </a:moveTo>
                <a:cubicBezTo>
                  <a:pt x="1426542" y="0"/>
                  <a:pt x="1608393" y="124353"/>
                  <a:pt x="1857551" y="314024"/>
                </a:cubicBezTo>
                <a:cubicBezTo>
                  <a:pt x="1885386" y="335216"/>
                  <a:pt x="1913222" y="356156"/>
                  <a:pt x="1940168" y="376379"/>
                </a:cubicBezTo>
                <a:cubicBezTo>
                  <a:pt x="2086213" y="486125"/>
                  <a:pt x="2224133" y="589796"/>
                  <a:pt x="2315923" y="702353"/>
                </a:cubicBezTo>
                <a:cubicBezTo>
                  <a:pt x="2403676" y="809955"/>
                  <a:pt x="2442835" y="917915"/>
                  <a:pt x="2442835" y="1052431"/>
                </a:cubicBezTo>
                <a:cubicBezTo>
                  <a:pt x="2442835" y="1389589"/>
                  <a:pt x="2341663" y="1692735"/>
                  <a:pt x="2157925" y="1906050"/>
                </a:cubicBezTo>
                <a:cubicBezTo>
                  <a:pt x="2068023" y="2010385"/>
                  <a:pt x="1960192" y="2091482"/>
                  <a:pt x="1837422" y="2147045"/>
                </a:cubicBezTo>
                <a:cubicBezTo>
                  <a:pt x="1706420" y="2206285"/>
                  <a:pt x="1558592" y="2236365"/>
                  <a:pt x="1397973" y="2236365"/>
                </a:cubicBezTo>
                <a:cubicBezTo>
                  <a:pt x="1227656" y="2236365"/>
                  <a:pt x="1055033" y="2204038"/>
                  <a:pt x="885082" y="2140253"/>
                </a:cubicBezTo>
                <a:cubicBezTo>
                  <a:pt x="719588" y="2078255"/>
                  <a:pt x="562062" y="1986944"/>
                  <a:pt x="429436" y="1876226"/>
                </a:cubicBezTo>
                <a:cubicBezTo>
                  <a:pt x="294504" y="1763618"/>
                  <a:pt x="188455" y="1635487"/>
                  <a:pt x="114279" y="1495506"/>
                </a:cubicBezTo>
                <a:cubicBezTo>
                  <a:pt x="38477" y="1352411"/>
                  <a:pt x="0" y="1203340"/>
                  <a:pt x="0" y="1052431"/>
                </a:cubicBezTo>
                <a:cubicBezTo>
                  <a:pt x="0" y="900449"/>
                  <a:pt x="61386" y="811692"/>
                  <a:pt x="189137" y="641019"/>
                </a:cubicBezTo>
                <a:cubicBezTo>
                  <a:pt x="219961" y="599856"/>
                  <a:pt x="251833" y="557266"/>
                  <a:pt x="284438" y="510435"/>
                </a:cubicBezTo>
                <a:cubicBezTo>
                  <a:pt x="533598" y="152646"/>
                  <a:pt x="801051" y="0"/>
                  <a:pt x="1178694" y="0"/>
                </a:cubicBezTo>
                <a:close/>
              </a:path>
            </a:pathLst>
          </a:cu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" name="Imagen 1">
            <a:extLst>
              <a:ext uri="{FF2B5EF4-FFF2-40B4-BE49-F238E27FC236}">
                <a16:creationId xmlns:a16="http://schemas.microsoft.com/office/drawing/2014/main" id="{C31CEB11-7258-4D3D-B20D-B30A6A35B571}"/>
              </a:ext>
            </a:extLst>
          </p:cNvPr>
          <p:cNvPicPr>
            <a:picLocks noChangeAspect="1"/>
          </p:cNvPicPr>
          <p:nvPr/>
        </p:nvPicPr>
        <p:blipFill rotWithShape="1"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6243077" y="3675142"/>
            <a:ext cx="2438717" cy="2265923"/>
          </a:xfrm>
          <a:custGeom>
            <a:avLst/>
            <a:gdLst/>
            <a:ahLst/>
            <a:cxnLst/>
            <a:rect l="l" t="t" r="r" b="b"/>
            <a:pathLst>
              <a:path w="2442835" h="2236365">
                <a:moveTo>
                  <a:pt x="1044862" y="0"/>
                </a:moveTo>
                <a:cubicBezTo>
                  <a:pt x="1215179" y="0"/>
                  <a:pt x="1387802" y="32328"/>
                  <a:pt x="1557753" y="96112"/>
                </a:cubicBezTo>
                <a:cubicBezTo>
                  <a:pt x="1723247" y="158111"/>
                  <a:pt x="1880773" y="249422"/>
                  <a:pt x="2013399" y="360139"/>
                </a:cubicBezTo>
                <a:cubicBezTo>
                  <a:pt x="2148332" y="472747"/>
                  <a:pt x="2254380" y="600878"/>
                  <a:pt x="2328556" y="740859"/>
                </a:cubicBezTo>
                <a:cubicBezTo>
                  <a:pt x="2404358" y="883954"/>
                  <a:pt x="2442835" y="1033026"/>
                  <a:pt x="2442835" y="1183934"/>
                </a:cubicBezTo>
                <a:cubicBezTo>
                  <a:pt x="2442835" y="1335916"/>
                  <a:pt x="2381449" y="1424674"/>
                  <a:pt x="2253698" y="1595346"/>
                </a:cubicBezTo>
                <a:cubicBezTo>
                  <a:pt x="2222875" y="1636509"/>
                  <a:pt x="2191002" y="1679100"/>
                  <a:pt x="2158397" y="1725930"/>
                </a:cubicBezTo>
                <a:cubicBezTo>
                  <a:pt x="1909237" y="2083719"/>
                  <a:pt x="1641784" y="2236365"/>
                  <a:pt x="1264141" y="2236365"/>
                </a:cubicBezTo>
                <a:cubicBezTo>
                  <a:pt x="1016293" y="2236365"/>
                  <a:pt x="834443" y="2112012"/>
                  <a:pt x="585284" y="1922342"/>
                </a:cubicBezTo>
                <a:cubicBezTo>
                  <a:pt x="557449" y="1901149"/>
                  <a:pt x="529613" y="1880210"/>
                  <a:pt x="502667" y="1859987"/>
                </a:cubicBezTo>
                <a:cubicBezTo>
                  <a:pt x="356623" y="1750240"/>
                  <a:pt x="218702" y="1646569"/>
                  <a:pt x="126912" y="1534012"/>
                </a:cubicBezTo>
                <a:cubicBezTo>
                  <a:pt x="39159" y="1426410"/>
                  <a:pt x="0" y="1318451"/>
                  <a:pt x="0" y="1183934"/>
                </a:cubicBezTo>
                <a:cubicBezTo>
                  <a:pt x="0" y="846776"/>
                  <a:pt x="101173" y="543630"/>
                  <a:pt x="284911" y="330315"/>
                </a:cubicBezTo>
                <a:cubicBezTo>
                  <a:pt x="374812" y="225981"/>
                  <a:pt x="482643" y="144883"/>
                  <a:pt x="605414" y="89320"/>
                </a:cubicBezTo>
                <a:cubicBezTo>
                  <a:pt x="736415" y="30080"/>
                  <a:pt x="884243" y="0"/>
                  <a:pt x="1044862" y="0"/>
                </a:cubicBezTo>
                <a:close/>
              </a:path>
            </a:pathLst>
          </a:custGeom>
        </p:spPr>
      </p:pic>
    </p:spTree>
    <p:extLst>
      <p:ext uri="{BB962C8B-B14F-4D97-AF65-F5344CB8AC3E}">
        <p14:creationId xmlns:p14="http://schemas.microsoft.com/office/powerpoint/2010/main" val="325512643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 advClick="0"/>
    </mc:Choice>
    <mc:Fallback xmlns="">
      <p:transition advClick="0"/>
    </mc:Fallback>
  </mc:AlternateContent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3092" name="Rectangle 3091">
            <a:extLst>
              <a:ext uri="{FF2B5EF4-FFF2-40B4-BE49-F238E27FC236}">
                <a16:creationId xmlns:a16="http://schemas.microsoft.com/office/drawing/2014/main" id="{AC8EEB0F-BA72-49AC-956F-331B60FDE79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305" y="0"/>
            <a:ext cx="12191695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iryo"/>
              <a:ea typeface="+mn-ea"/>
              <a:cs typeface="+mn-cs"/>
            </a:endParaRPr>
          </a:p>
        </p:txBody>
      </p:sp>
      <p:pic>
        <p:nvPicPr>
          <p:cNvPr id="3076" name="Picture 4" descr="Los mejores libros para regalar o que te regalen esta Navidad">
            <a:extLst>
              <a:ext uri="{FF2B5EF4-FFF2-40B4-BE49-F238E27FC236}">
                <a16:creationId xmlns:a16="http://schemas.microsoft.com/office/drawing/2014/main" id="{53A32F03-0032-4B45-B153-C578EB255D97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25"/>
          <a:stretch/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094" name="Freeform: Shape 3093">
            <a:extLst>
              <a:ext uri="{FF2B5EF4-FFF2-40B4-BE49-F238E27FC236}">
                <a16:creationId xmlns:a16="http://schemas.microsoft.com/office/drawing/2014/main" id="{1BE70332-ECAF-47BB-8C7B-BD049452F65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850337" y="875758"/>
            <a:ext cx="5219885" cy="5109539"/>
          </a:xfrm>
          <a:custGeom>
            <a:avLst/>
            <a:gdLst>
              <a:gd name="connsiteX0" fmla="*/ 2180840 w 3810827"/>
              <a:gd name="connsiteY0" fmla="*/ 0 h 3634591"/>
              <a:gd name="connsiteX1" fmla="*/ 2866380 w 3810827"/>
              <a:gd name="connsiteY1" fmla="*/ 145165 h 3634591"/>
              <a:gd name="connsiteX2" fmla="*/ 3366366 w 3810827"/>
              <a:gd name="connsiteY2" fmla="*/ 536835 h 3634591"/>
              <a:gd name="connsiteX3" fmla="*/ 3810827 w 3810827"/>
              <a:gd name="connsiteY3" fmla="*/ 1924156 h 3634591"/>
              <a:gd name="connsiteX4" fmla="*/ 3612844 w 3810827"/>
              <a:gd name="connsiteY4" fmla="*/ 2493111 h 3634591"/>
              <a:gd name="connsiteX5" fmla="*/ 3026664 w 3810827"/>
              <a:gd name="connsiteY5" fmla="*/ 3022891 h 3634591"/>
              <a:gd name="connsiteX6" fmla="*/ 2897783 w 3810827"/>
              <a:gd name="connsiteY6" fmla="*/ 3124233 h 3634591"/>
              <a:gd name="connsiteX7" fmla="*/ 1838765 w 3810827"/>
              <a:gd name="connsiteY7" fmla="*/ 3634591 h 3634591"/>
              <a:gd name="connsiteX8" fmla="*/ 443724 w 3810827"/>
              <a:gd name="connsiteY8" fmla="*/ 2805020 h 3634591"/>
              <a:gd name="connsiteX9" fmla="*/ 295053 w 3810827"/>
              <a:gd name="connsiteY9" fmla="*/ 2592792 h 3634591"/>
              <a:gd name="connsiteX10" fmla="*/ 0 w 3810827"/>
              <a:gd name="connsiteY10" fmla="*/ 1924156 h 3634591"/>
              <a:gd name="connsiteX11" fmla="*/ 178275 w 3810827"/>
              <a:gd name="connsiteY11" fmla="*/ 1204061 h 3634591"/>
              <a:gd name="connsiteX12" fmla="*/ 669921 w 3810827"/>
              <a:gd name="connsiteY12" fmla="*/ 585306 h 3634591"/>
              <a:gd name="connsiteX13" fmla="*/ 1380730 w 3810827"/>
              <a:gd name="connsiteY13" fmla="*/ 156203 h 3634591"/>
              <a:gd name="connsiteX14" fmla="*/ 2180840 w 3810827"/>
              <a:gd name="connsiteY14" fmla="*/ 0 h 36345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810827" h="3634591">
                <a:moveTo>
                  <a:pt x="2180840" y="0"/>
                </a:moveTo>
                <a:cubicBezTo>
                  <a:pt x="2431406" y="0"/>
                  <a:pt x="2662018" y="48886"/>
                  <a:pt x="2866380" y="145165"/>
                </a:cubicBezTo>
                <a:cubicBezTo>
                  <a:pt x="3057903" y="235467"/>
                  <a:pt x="3226119" y="367269"/>
                  <a:pt x="3366366" y="536835"/>
                </a:cubicBezTo>
                <a:cubicBezTo>
                  <a:pt x="3652997" y="883519"/>
                  <a:pt x="3810827" y="1376199"/>
                  <a:pt x="3810827" y="1924156"/>
                </a:cubicBezTo>
                <a:cubicBezTo>
                  <a:pt x="3810827" y="2142775"/>
                  <a:pt x="3749739" y="2318234"/>
                  <a:pt x="3612844" y="2493111"/>
                </a:cubicBezTo>
                <a:cubicBezTo>
                  <a:pt x="3469652" y="2676041"/>
                  <a:pt x="3254495" y="2844528"/>
                  <a:pt x="3026664" y="3022891"/>
                </a:cubicBezTo>
                <a:cubicBezTo>
                  <a:pt x="2984630" y="3055759"/>
                  <a:pt x="2941206" y="3089789"/>
                  <a:pt x="2897783" y="3124233"/>
                </a:cubicBezTo>
                <a:cubicBezTo>
                  <a:pt x="2509094" y="3432490"/>
                  <a:pt x="2225408" y="3634591"/>
                  <a:pt x="1838765" y="3634591"/>
                </a:cubicBezTo>
                <a:cubicBezTo>
                  <a:pt x="1249640" y="3634591"/>
                  <a:pt x="832413" y="3386508"/>
                  <a:pt x="443724" y="2805020"/>
                </a:cubicBezTo>
                <a:cubicBezTo>
                  <a:pt x="392859" y="2728910"/>
                  <a:pt x="343138" y="2659690"/>
                  <a:pt x="295053" y="2592792"/>
                </a:cubicBezTo>
                <a:cubicBezTo>
                  <a:pt x="95761" y="2315411"/>
                  <a:pt x="0" y="2171160"/>
                  <a:pt x="0" y="1924156"/>
                </a:cubicBezTo>
                <a:cubicBezTo>
                  <a:pt x="0" y="1678896"/>
                  <a:pt x="60024" y="1436622"/>
                  <a:pt x="178275" y="1204061"/>
                </a:cubicBezTo>
                <a:cubicBezTo>
                  <a:pt x="293990" y="976561"/>
                  <a:pt x="459425" y="768319"/>
                  <a:pt x="669921" y="585306"/>
                </a:cubicBezTo>
                <a:cubicBezTo>
                  <a:pt x="876818" y="405365"/>
                  <a:pt x="1122558" y="256964"/>
                  <a:pt x="1380730" y="156203"/>
                </a:cubicBezTo>
                <a:cubicBezTo>
                  <a:pt x="1645852" y="52539"/>
                  <a:pt x="1915145" y="0"/>
                  <a:pt x="2180840" y="0"/>
                </a:cubicBezTo>
                <a:close/>
              </a:path>
            </a:pathLst>
          </a:custGeom>
          <a:solidFill>
            <a:srgbClr val="FFFFFF">
              <a:alpha val="60000"/>
            </a:srgbClr>
          </a:solidFill>
          <a:ln w="158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3096" name="Freeform: Shape 3095">
            <a:extLst>
              <a:ext uri="{FF2B5EF4-FFF2-40B4-BE49-F238E27FC236}">
                <a16:creationId xmlns:a16="http://schemas.microsoft.com/office/drawing/2014/main" id="{716D9361-A35A-4DC8-AAB9-04FD2D6FEE1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701986" y="673591"/>
            <a:ext cx="5565913" cy="5415406"/>
          </a:xfrm>
          <a:custGeom>
            <a:avLst/>
            <a:gdLst>
              <a:gd name="connsiteX0" fmla="*/ 2180840 w 3810827"/>
              <a:gd name="connsiteY0" fmla="*/ 0 h 3634591"/>
              <a:gd name="connsiteX1" fmla="*/ 2866380 w 3810827"/>
              <a:gd name="connsiteY1" fmla="*/ 145165 h 3634591"/>
              <a:gd name="connsiteX2" fmla="*/ 3366366 w 3810827"/>
              <a:gd name="connsiteY2" fmla="*/ 536835 h 3634591"/>
              <a:gd name="connsiteX3" fmla="*/ 3810827 w 3810827"/>
              <a:gd name="connsiteY3" fmla="*/ 1924156 h 3634591"/>
              <a:gd name="connsiteX4" fmla="*/ 3612844 w 3810827"/>
              <a:gd name="connsiteY4" fmla="*/ 2493111 h 3634591"/>
              <a:gd name="connsiteX5" fmla="*/ 3026664 w 3810827"/>
              <a:gd name="connsiteY5" fmla="*/ 3022891 h 3634591"/>
              <a:gd name="connsiteX6" fmla="*/ 2897783 w 3810827"/>
              <a:gd name="connsiteY6" fmla="*/ 3124233 h 3634591"/>
              <a:gd name="connsiteX7" fmla="*/ 1838765 w 3810827"/>
              <a:gd name="connsiteY7" fmla="*/ 3634591 h 3634591"/>
              <a:gd name="connsiteX8" fmla="*/ 443724 w 3810827"/>
              <a:gd name="connsiteY8" fmla="*/ 2805020 h 3634591"/>
              <a:gd name="connsiteX9" fmla="*/ 295053 w 3810827"/>
              <a:gd name="connsiteY9" fmla="*/ 2592792 h 3634591"/>
              <a:gd name="connsiteX10" fmla="*/ 0 w 3810827"/>
              <a:gd name="connsiteY10" fmla="*/ 1924156 h 3634591"/>
              <a:gd name="connsiteX11" fmla="*/ 178275 w 3810827"/>
              <a:gd name="connsiteY11" fmla="*/ 1204061 h 3634591"/>
              <a:gd name="connsiteX12" fmla="*/ 669921 w 3810827"/>
              <a:gd name="connsiteY12" fmla="*/ 585306 h 3634591"/>
              <a:gd name="connsiteX13" fmla="*/ 1380730 w 3810827"/>
              <a:gd name="connsiteY13" fmla="*/ 156203 h 3634591"/>
              <a:gd name="connsiteX14" fmla="*/ 2180840 w 3810827"/>
              <a:gd name="connsiteY14" fmla="*/ 0 h 36345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810827" h="3634591">
                <a:moveTo>
                  <a:pt x="2180840" y="0"/>
                </a:moveTo>
                <a:cubicBezTo>
                  <a:pt x="2431406" y="0"/>
                  <a:pt x="2662018" y="48886"/>
                  <a:pt x="2866380" y="145165"/>
                </a:cubicBezTo>
                <a:cubicBezTo>
                  <a:pt x="3057903" y="235467"/>
                  <a:pt x="3226119" y="367269"/>
                  <a:pt x="3366366" y="536835"/>
                </a:cubicBezTo>
                <a:cubicBezTo>
                  <a:pt x="3652997" y="883519"/>
                  <a:pt x="3810827" y="1376199"/>
                  <a:pt x="3810827" y="1924156"/>
                </a:cubicBezTo>
                <a:cubicBezTo>
                  <a:pt x="3810827" y="2142775"/>
                  <a:pt x="3749739" y="2318234"/>
                  <a:pt x="3612844" y="2493111"/>
                </a:cubicBezTo>
                <a:cubicBezTo>
                  <a:pt x="3469652" y="2676041"/>
                  <a:pt x="3254495" y="2844528"/>
                  <a:pt x="3026664" y="3022891"/>
                </a:cubicBezTo>
                <a:cubicBezTo>
                  <a:pt x="2984630" y="3055759"/>
                  <a:pt x="2941206" y="3089789"/>
                  <a:pt x="2897783" y="3124233"/>
                </a:cubicBezTo>
                <a:cubicBezTo>
                  <a:pt x="2509094" y="3432490"/>
                  <a:pt x="2225408" y="3634591"/>
                  <a:pt x="1838765" y="3634591"/>
                </a:cubicBezTo>
                <a:cubicBezTo>
                  <a:pt x="1249640" y="3634591"/>
                  <a:pt x="832413" y="3386508"/>
                  <a:pt x="443724" y="2805020"/>
                </a:cubicBezTo>
                <a:cubicBezTo>
                  <a:pt x="392859" y="2728910"/>
                  <a:pt x="343138" y="2659690"/>
                  <a:pt x="295053" y="2592792"/>
                </a:cubicBezTo>
                <a:cubicBezTo>
                  <a:pt x="95761" y="2315411"/>
                  <a:pt x="0" y="2171160"/>
                  <a:pt x="0" y="1924156"/>
                </a:cubicBezTo>
                <a:cubicBezTo>
                  <a:pt x="0" y="1678896"/>
                  <a:pt x="60024" y="1436622"/>
                  <a:pt x="178275" y="1204061"/>
                </a:cubicBezTo>
                <a:cubicBezTo>
                  <a:pt x="293990" y="976561"/>
                  <a:pt x="459425" y="768319"/>
                  <a:pt x="669921" y="585306"/>
                </a:cubicBezTo>
                <a:cubicBezTo>
                  <a:pt x="876818" y="405365"/>
                  <a:pt x="1122558" y="256964"/>
                  <a:pt x="1380730" y="156203"/>
                </a:cubicBezTo>
                <a:cubicBezTo>
                  <a:pt x="1645852" y="52539"/>
                  <a:pt x="1915145" y="0"/>
                  <a:pt x="2180840" y="0"/>
                </a:cubicBezTo>
                <a:close/>
              </a:path>
            </a:pathLst>
          </a:custGeom>
          <a:noFill/>
          <a:ln w="19050">
            <a:solidFill>
              <a:srgbClr val="FFFFFF">
                <a:alpha val="70000"/>
              </a:srgb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3098" name="Freeform: Shape 3097">
            <a:extLst>
              <a:ext uri="{FF2B5EF4-FFF2-40B4-BE49-F238E27FC236}">
                <a16:creationId xmlns:a16="http://schemas.microsoft.com/office/drawing/2014/main" id="{87FC31AD-FBB3-4219-A758-D6F7594A0A8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957734" y="1041621"/>
            <a:ext cx="4953365" cy="4801521"/>
          </a:xfrm>
          <a:custGeom>
            <a:avLst/>
            <a:gdLst>
              <a:gd name="connsiteX0" fmla="*/ 2180840 w 3810827"/>
              <a:gd name="connsiteY0" fmla="*/ 0 h 3634591"/>
              <a:gd name="connsiteX1" fmla="*/ 2866380 w 3810827"/>
              <a:gd name="connsiteY1" fmla="*/ 145165 h 3634591"/>
              <a:gd name="connsiteX2" fmla="*/ 3366366 w 3810827"/>
              <a:gd name="connsiteY2" fmla="*/ 536835 h 3634591"/>
              <a:gd name="connsiteX3" fmla="*/ 3810827 w 3810827"/>
              <a:gd name="connsiteY3" fmla="*/ 1924156 h 3634591"/>
              <a:gd name="connsiteX4" fmla="*/ 3612844 w 3810827"/>
              <a:gd name="connsiteY4" fmla="*/ 2493111 h 3634591"/>
              <a:gd name="connsiteX5" fmla="*/ 3026664 w 3810827"/>
              <a:gd name="connsiteY5" fmla="*/ 3022891 h 3634591"/>
              <a:gd name="connsiteX6" fmla="*/ 2897783 w 3810827"/>
              <a:gd name="connsiteY6" fmla="*/ 3124233 h 3634591"/>
              <a:gd name="connsiteX7" fmla="*/ 1838765 w 3810827"/>
              <a:gd name="connsiteY7" fmla="*/ 3634591 h 3634591"/>
              <a:gd name="connsiteX8" fmla="*/ 443724 w 3810827"/>
              <a:gd name="connsiteY8" fmla="*/ 2805020 h 3634591"/>
              <a:gd name="connsiteX9" fmla="*/ 295053 w 3810827"/>
              <a:gd name="connsiteY9" fmla="*/ 2592792 h 3634591"/>
              <a:gd name="connsiteX10" fmla="*/ 0 w 3810827"/>
              <a:gd name="connsiteY10" fmla="*/ 1924156 h 3634591"/>
              <a:gd name="connsiteX11" fmla="*/ 178275 w 3810827"/>
              <a:gd name="connsiteY11" fmla="*/ 1204061 h 3634591"/>
              <a:gd name="connsiteX12" fmla="*/ 669921 w 3810827"/>
              <a:gd name="connsiteY12" fmla="*/ 585306 h 3634591"/>
              <a:gd name="connsiteX13" fmla="*/ 1380730 w 3810827"/>
              <a:gd name="connsiteY13" fmla="*/ 156203 h 3634591"/>
              <a:gd name="connsiteX14" fmla="*/ 2180840 w 3810827"/>
              <a:gd name="connsiteY14" fmla="*/ 0 h 36345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810827" h="3634591">
                <a:moveTo>
                  <a:pt x="2180840" y="0"/>
                </a:moveTo>
                <a:cubicBezTo>
                  <a:pt x="2431406" y="0"/>
                  <a:pt x="2662018" y="48886"/>
                  <a:pt x="2866380" y="145165"/>
                </a:cubicBezTo>
                <a:cubicBezTo>
                  <a:pt x="3057903" y="235467"/>
                  <a:pt x="3226119" y="367269"/>
                  <a:pt x="3366366" y="536835"/>
                </a:cubicBezTo>
                <a:cubicBezTo>
                  <a:pt x="3652997" y="883519"/>
                  <a:pt x="3810827" y="1376199"/>
                  <a:pt x="3810827" y="1924156"/>
                </a:cubicBezTo>
                <a:cubicBezTo>
                  <a:pt x="3810827" y="2142775"/>
                  <a:pt x="3749739" y="2318234"/>
                  <a:pt x="3612844" y="2493111"/>
                </a:cubicBezTo>
                <a:cubicBezTo>
                  <a:pt x="3469652" y="2676041"/>
                  <a:pt x="3254495" y="2844528"/>
                  <a:pt x="3026664" y="3022891"/>
                </a:cubicBezTo>
                <a:cubicBezTo>
                  <a:pt x="2984630" y="3055759"/>
                  <a:pt x="2941206" y="3089789"/>
                  <a:pt x="2897783" y="3124233"/>
                </a:cubicBezTo>
                <a:cubicBezTo>
                  <a:pt x="2509094" y="3432490"/>
                  <a:pt x="2225408" y="3634591"/>
                  <a:pt x="1838765" y="3634591"/>
                </a:cubicBezTo>
                <a:cubicBezTo>
                  <a:pt x="1249640" y="3634591"/>
                  <a:pt x="832413" y="3386508"/>
                  <a:pt x="443724" y="2805020"/>
                </a:cubicBezTo>
                <a:cubicBezTo>
                  <a:pt x="392859" y="2728910"/>
                  <a:pt x="343138" y="2659690"/>
                  <a:pt x="295053" y="2592792"/>
                </a:cubicBezTo>
                <a:cubicBezTo>
                  <a:pt x="95761" y="2315411"/>
                  <a:pt x="0" y="2171160"/>
                  <a:pt x="0" y="1924156"/>
                </a:cubicBezTo>
                <a:cubicBezTo>
                  <a:pt x="0" y="1678896"/>
                  <a:pt x="60024" y="1436622"/>
                  <a:pt x="178275" y="1204061"/>
                </a:cubicBezTo>
                <a:cubicBezTo>
                  <a:pt x="293990" y="976561"/>
                  <a:pt x="459425" y="768319"/>
                  <a:pt x="669921" y="585306"/>
                </a:cubicBezTo>
                <a:cubicBezTo>
                  <a:pt x="876818" y="405365"/>
                  <a:pt x="1122558" y="256964"/>
                  <a:pt x="1380730" y="156203"/>
                </a:cubicBezTo>
                <a:cubicBezTo>
                  <a:pt x="1645852" y="52539"/>
                  <a:pt x="1915145" y="0"/>
                  <a:pt x="2180840" y="0"/>
                </a:cubicBezTo>
                <a:close/>
              </a:path>
            </a:pathLst>
          </a:custGeom>
          <a:solidFill>
            <a:schemeClr val="bg2">
              <a:tint val="95000"/>
              <a:satMod val="1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Meiryo"/>
            </a:endParaRPr>
          </a:p>
        </p:txBody>
      </p:sp>
      <p:sp>
        <p:nvSpPr>
          <p:cNvPr id="9" name="CuadroTexto 8">
            <a:extLst>
              <a:ext uri="{FF2B5EF4-FFF2-40B4-BE49-F238E27FC236}">
                <a16:creationId xmlns:a16="http://schemas.microsoft.com/office/drawing/2014/main" id="{EC659E23-2DD8-4DEA-832C-CA0A22B490EB}"/>
              </a:ext>
            </a:extLst>
          </p:cNvPr>
          <p:cNvSpPr txBox="1"/>
          <p:nvPr/>
        </p:nvSpPr>
        <p:spPr>
          <a:xfrm>
            <a:off x="1416871" y="1685677"/>
            <a:ext cx="4181444" cy="2362673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>
            <a:defPPr>
              <a:defRPr lang="es-ES"/>
            </a:defPPr>
            <a:lvl1pPr algn="ctr">
              <a:defRPr sz="1150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elveticaNeueLT Pro 95 Blk" panose="020B0904020202020204" pitchFamily="34" charset="0"/>
              </a:defRPr>
            </a:lvl1pPr>
          </a:lstStyle>
          <a:p>
            <a:pPr>
              <a:lnSpc>
                <a:spcPct val="90000"/>
              </a:lnSpc>
              <a:spcBef>
                <a:spcPct val="0"/>
              </a:spcBef>
              <a:spcAft>
                <a:spcPts val="600"/>
              </a:spcAft>
            </a:pPr>
            <a:r>
              <a:rPr lang="en-US" sz="4000">
                <a:solidFill>
                  <a:schemeClr val="tx1">
                    <a:lumMod val="75000"/>
                    <a:lumOff val="25000"/>
                  </a:schemeClr>
                </a:solidFill>
                <a:latin typeface="Lato Light"/>
                <a:ea typeface="Lato Light"/>
                <a:cs typeface="Lato Light"/>
              </a:rPr>
              <a:t>REUTILIZAR</a:t>
            </a:r>
          </a:p>
        </p:txBody>
      </p:sp>
    </p:spTree>
    <p:extLst>
      <p:ext uri="{BB962C8B-B14F-4D97-AF65-F5344CB8AC3E}">
        <p14:creationId xmlns:p14="http://schemas.microsoft.com/office/powerpoint/2010/main" val="1660428817"/>
      </p:ext>
    </p:extLst>
  </p:cSld>
  <p:clrMapOvr>
    <a:masterClrMapping/>
  </p:clrMapOvr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6176" name="Rectangle 6175">
            <a:extLst>
              <a:ext uri="{FF2B5EF4-FFF2-40B4-BE49-F238E27FC236}">
                <a16:creationId xmlns:a16="http://schemas.microsoft.com/office/drawing/2014/main" id="{AC8EEB0F-BA72-49AC-956F-331B60FDE79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305" y="0"/>
            <a:ext cx="12191695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iryo"/>
              <a:ea typeface="+mn-ea"/>
              <a:cs typeface="+mn-cs"/>
            </a:endParaRPr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1E53AD28-95ED-9692-6491-E1D106422D8F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837473B0-CC2E-450A-ABE3-18F120FF3D39}">
                <a1611:picAttrSrcUrl xmlns:a1611="http://schemas.microsoft.com/office/drawing/2016/11/main" r:id="rId4"/>
              </a:ext>
            </a:extLst>
          </a:blip>
          <a:srcRect t="8229" r="-1" b="12245"/>
          <a:stretch/>
        </p:blipFill>
        <p:spPr>
          <a:xfrm>
            <a:off x="1524" y="10"/>
            <a:ext cx="12188952" cy="6857990"/>
          </a:xfrm>
          <a:prstGeom prst="rect">
            <a:avLst/>
          </a:prstGeom>
        </p:spPr>
      </p:pic>
      <p:sp>
        <p:nvSpPr>
          <p:cNvPr id="6178" name="Freeform: Shape 6177">
            <a:extLst>
              <a:ext uri="{FF2B5EF4-FFF2-40B4-BE49-F238E27FC236}">
                <a16:creationId xmlns:a16="http://schemas.microsoft.com/office/drawing/2014/main" id="{1BE70332-ECAF-47BB-8C7B-BD049452F65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850337" y="875758"/>
            <a:ext cx="5219885" cy="5109539"/>
          </a:xfrm>
          <a:custGeom>
            <a:avLst/>
            <a:gdLst>
              <a:gd name="connsiteX0" fmla="*/ 2180840 w 3810827"/>
              <a:gd name="connsiteY0" fmla="*/ 0 h 3634591"/>
              <a:gd name="connsiteX1" fmla="*/ 2866380 w 3810827"/>
              <a:gd name="connsiteY1" fmla="*/ 145165 h 3634591"/>
              <a:gd name="connsiteX2" fmla="*/ 3366366 w 3810827"/>
              <a:gd name="connsiteY2" fmla="*/ 536835 h 3634591"/>
              <a:gd name="connsiteX3" fmla="*/ 3810827 w 3810827"/>
              <a:gd name="connsiteY3" fmla="*/ 1924156 h 3634591"/>
              <a:gd name="connsiteX4" fmla="*/ 3612844 w 3810827"/>
              <a:gd name="connsiteY4" fmla="*/ 2493111 h 3634591"/>
              <a:gd name="connsiteX5" fmla="*/ 3026664 w 3810827"/>
              <a:gd name="connsiteY5" fmla="*/ 3022891 h 3634591"/>
              <a:gd name="connsiteX6" fmla="*/ 2897783 w 3810827"/>
              <a:gd name="connsiteY6" fmla="*/ 3124233 h 3634591"/>
              <a:gd name="connsiteX7" fmla="*/ 1838765 w 3810827"/>
              <a:gd name="connsiteY7" fmla="*/ 3634591 h 3634591"/>
              <a:gd name="connsiteX8" fmla="*/ 443724 w 3810827"/>
              <a:gd name="connsiteY8" fmla="*/ 2805020 h 3634591"/>
              <a:gd name="connsiteX9" fmla="*/ 295053 w 3810827"/>
              <a:gd name="connsiteY9" fmla="*/ 2592792 h 3634591"/>
              <a:gd name="connsiteX10" fmla="*/ 0 w 3810827"/>
              <a:gd name="connsiteY10" fmla="*/ 1924156 h 3634591"/>
              <a:gd name="connsiteX11" fmla="*/ 178275 w 3810827"/>
              <a:gd name="connsiteY11" fmla="*/ 1204061 h 3634591"/>
              <a:gd name="connsiteX12" fmla="*/ 669921 w 3810827"/>
              <a:gd name="connsiteY12" fmla="*/ 585306 h 3634591"/>
              <a:gd name="connsiteX13" fmla="*/ 1380730 w 3810827"/>
              <a:gd name="connsiteY13" fmla="*/ 156203 h 3634591"/>
              <a:gd name="connsiteX14" fmla="*/ 2180840 w 3810827"/>
              <a:gd name="connsiteY14" fmla="*/ 0 h 36345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810827" h="3634591">
                <a:moveTo>
                  <a:pt x="2180840" y="0"/>
                </a:moveTo>
                <a:cubicBezTo>
                  <a:pt x="2431406" y="0"/>
                  <a:pt x="2662018" y="48886"/>
                  <a:pt x="2866380" y="145165"/>
                </a:cubicBezTo>
                <a:cubicBezTo>
                  <a:pt x="3057903" y="235467"/>
                  <a:pt x="3226119" y="367269"/>
                  <a:pt x="3366366" y="536835"/>
                </a:cubicBezTo>
                <a:cubicBezTo>
                  <a:pt x="3652997" y="883519"/>
                  <a:pt x="3810827" y="1376199"/>
                  <a:pt x="3810827" y="1924156"/>
                </a:cubicBezTo>
                <a:cubicBezTo>
                  <a:pt x="3810827" y="2142775"/>
                  <a:pt x="3749739" y="2318234"/>
                  <a:pt x="3612844" y="2493111"/>
                </a:cubicBezTo>
                <a:cubicBezTo>
                  <a:pt x="3469652" y="2676041"/>
                  <a:pt x="3254495" y="2844528"/>
                  <a:pt x="3026664" y="3022891"/>
                </a:cubicBezTo>
                <a:cubicBezTo>
                  <a:pt x="2984630" y="3055759"/>
                  <a:pt x="2941206" y="3089789"/>
                  <a:pt x="2897783" y="3124233"/>
                </a:cubicBezTo>
                <a:cubicBezTo>
                  <a:pt x="2509094" y="3432490"/>
                  <a:pt x="2225408" y="3634591"/>
                  <a:pt x="1838765" y="3634591"/>
                </a:cubicBezTo>
                <a:cubicBezTo>
                  <a:pt x="1249640" y="3634591"/>
                  <a:pt x="832413" y="3386508"/>
                  <a:pt x="443724" y="2805020"/>
                </a:cubicBezTo>
                <a:cubicBezTo>
                  <a:pt x="392859" y="2728910"/>
                  <a:pt x="343138" y="2659690"/>
                  <a:pt x="295053" y="2592792"/>
                </a:cubicBezTo>
                <a:cubicBezTo>
                  <a:pt x="95761" y="2315411"/>
                  <a:pt x="0" y="2171160"/>
                  <a:pt x="0" y="1924156"/>
                </a:cubicBezTo>
                <a:cubicBezTo>
                  <a:pt x="0" y="1678896"/>
                  <a:pt x="60024" y="1436622"/>
                  <a:pt x="178275" y="1204061"/>
                </a:cubicBezTo>
                <a:cubicBezTo>
                  <a:pt x="293990" y="976561"/>
                  <a:pt x="459425" y="768319"/>
                  <a:pt x="669921" y="585306"/>
                </a:cubicBezTo>
                <a:cubicBezTo>
                  <a:pt x="876818" y="405365"/>
                  <a:pt x="1122558" y="256964"/>
                  <a:pt x="1380730" y="156203"/>
                </a:cubicBezTo>
                <a:cubicBezTo>
                  <a:pt x="1645852" y="52539"/>
                  <a:pt x="1915145" y="0"/>
                  <a:pt x="2180840" y="0"/>
                </a:cubicBezTo>
                <a:close/>
              </a:path>
            </a:pathLst>
          </a:custGeom>
          <a:solidFill>
            <a:srgbClr val="FFFFFF">
              <a:alpha val="60000"/>
            </a:srgbClr>
          </a:solidFill>
          <a:ln w="158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6180" name="Freeform: Shape 6179">
            <a:extLst>
              <a:ext uri="{FF2B5EF4-FFF2-40B4-BE49-F238E27FC236}">
                <a16:creationId xmlns:a16="http://schemas.microsoft.com/office/drawing/2014/main" id="{716D9361-A35A-4DC8-AAB9-04FD2D6FEE1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701986" y="673591"/>
            <a:ext cx="5565913" cy="5415406"/>
          </a:xfrm>
          <a:custGeom>
            <a:avLst/>
            <a:gdLst>
              <a:gd name="connsiteX0" fmla="*/ 2180840 w 3810827"/>
              <a:gd name="connsiteY0" fmla="*/ 0 h 3634591"/>
              <a:gd name="connsiteX1" fmla="*/ 2866380 w 3810827"/>
              <a:gd name="connsiteY1" fmla="*/ 145165 h 3634591"/>
              <a:gd name="connsiteX2" fmla="*/ 3366366 w 3810827"/>
              <a:gd name="connsiteY2" fmla="*/ 536835 h 3634591"/>
              <a:gd name="connsiteX3" fmla="*/ 3810827 w 3810827"/>
              <a:gd name="connsiteY3" fmla="*/ 1924156 h 3634591"/>
              <a:gd name="connsiteX4" fmla="*/ 3612844 w 3810827"/>
              <a:gd name="connsiteY4" fmla="*/ 2493111 h 3634591"/>
              <a:gd name="connsiteX5" fmla="*/ 3026664 w 3810827"/>
              <a:gd name="connsiteY5" fmla="*/ 3022891 h 3634591"/>
              <a:gd name="connsiteX6" fmla="*/ 2897783 w 3810827"/>
              <a:gd name="connsiteY6" fmla="*/ 3124233 h 3634591"/>
              <a:gd name="connsiteX7" fmla="*/ 1838765 w 3810827"/>
              <a:gd name="connsiteY7" fmla="*/ 3634591 h 3634591"/>
              <a:gd name="connsiteX8" fmla="*/ 443724 w 3810827"/>
              <a:gd name="connsiteY8" fmla="*/ 2805020 h 3634591"/>
              <a:gd name="connsiteX9" fmla="*/ 295053 w 3810827"/>
              <a:gd name="connsiteY9" fmla="*/ 2592792 h 3634591"/>
              <a:gd name="connsiteX10" fmla="*/ 0 w 3810827"/>
              <a:gd name="connsiteY10" fmla="*/ 1924156 h 3634591"/>
              <a:gd name="connsiteX11" fmla="*/ 178275 w 3810827"/>
              <a:gd name="connsiteY11" fmla="*/ 1204061 h 3634591"/>
              <a:gd name="connsiteX12" fmla="*/ 669921 w 3810827"/>
              <a:gd name="connsiteY12" fmla="*/ 585306 h 3634591"/>
              <a:gd name="connsiteX13" fmla="*/ 1380730 w 3810827"/>
              <a:gd name="connsiteY13" fmla="*/ 156203 h 3634591"/>
              <a:gd name="connsiteX14" fmla="*/ 2180840 w 3810827"/>
              <a:gd name="connsiteY14" fmla="*/ 0 h 36345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810827" h="3634591">
                <a:moveTo>
                  <a:pt x="2180840" y="0"/>
                </a:moveTo>
                <a:cubicBezTo>
                  <a:pt x="2431406" y="0"/>
                  <a:pt x="2662018" y="48886"/>
                  <a:pt x="2866380" y="145165"/>
                </a:cubicBezTo>
                <a:cubicBezTo>
                  <a:pt x="3057903" y="235467"/>
                  <a:pt x="3226119" y="367269"/>
                  <a:pt x="3366366" y="536835"/>
                </a:cubicBezTo>
                <a:cubicBezTo>
                  <a:pt x="3652997" y="883519"/>
                  <a:pt x="3810827" y="1376199"/>
                  <a:pt x="3810827" y="1924156"/>
                </a:cubicBezTo>
                <a:cubicBezTo>
                  <a:pt x="3810827" y="2142775"/>
                  <a:pt x="3749739" y="2318234"/>
                  <a:pt x="3612844" y="2493111"/>
                </a:cubicBezTo>
                <a:cubicBezTo>
                  <a:pt x="3469652" y="2676041"/>
                  <a:pt x="3254495" y="2844528"/>
                  <a:pt x="3026664" y="3022891"/>
                </a:cubicBezTo>
                <a:cubicBezTo>
                  <a:pt x="2984630" y="3055759"/>
                  <a:pt x="2941206" y="3089789"/>
                  <a:pt x="2897783" y="3124233"/>
                </a:cubicBezTo>
                <a:cubicBezTo>
                  <a:pt x="2509094" y="3432490"/>
                  <a:pt x="2225408" y="3634591"/>
                  <a:pt x="1838765" y="3634591"/>
                </a:cubicBezTo>
                <a:cubicBezTo>
                  <a:pt x="1249640" y="3634591"/>
                  <a:pt x="832413" y="3386508"/>
                  <a:pt x="443724" y="2805020"/>
                </a:cubicBezTo>
                <a:cubicBezTo>
                  <a:pt x="392859" y="2728910"/>
                  <a:pt x="343138" y="2659690"/>
                  <a:pt x="295053" y="2592792"/>
                </a:cubicBezTo>
                <a:cubicBezTo>
                  <a:pt x="95761" y="2315411"/>
                  <a:pt x="0" y="2171160"/>
                  <a:pt x="0" y="1924156"/>
                </a:cubicBezTo>
                <a:cubicBezTo>
                  <a:pt x="0" y="1678896"/>
                  <a:pt x="60024" y="1436622"/>
                  <a:pt x="178275" y="1204061"/>
                </a:cubicBezTo>
                <a:cubicBezTo>
                  <a:pt x="293990" y="976561"/>
                  <a:pt x="459425" y="768319"/>
                  <a:pt x="669921" y="585306"/>
                </a:cubicBezTo>
                <a:cubicBezTo>
                  <a:pt x="876818" y="405365"/>
                  <a:pt x="1122558" y="256964"/>
                  <a:pt x="1380730" y="156203"/>
                </a:cubicBezTo>
                <a:cubicBezTo>
                  <a:pt x="1645852" y="52539"/>
                  <a:pt x="1915145" y="0"/>
                  <a:pt x="2180840" y="0"/>
                </a:cubicBezTo>
                <a:close/>
              </a:path>
            </a:pathLst>
          </a:custGeom>
          <a:noFill/>
          <a:ln w="19050">
            <a:solidFill>
              <a:srgbClr val="FFFFFF">
                <a:alpha val="70000"/>
              </a:srgb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6182" name="Freeform: Shape 6181">
            <a:extLst>
              <a:ext uri="{FF2B5EF4-FFF2-40B4-BE49-F238E27FC236}">
                <a16:creationId xmlns:a16="http://schemas.microsoft.com/office/drawing/2014/main" id="{87FC31AD-FBB3-4219-A758-D6F7594A0A8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957734" y="1041621"/>
            <a:ext cx="4953365" cy="4801521"/>
          </a:xfrm>
          <a:custGeom>
            <a:avLst/>
            <a:gdLst>
              <a:gd name="connsiteX0" fmla="*/ 2180840 w 3810827"/>
              <a:gd name="connsiteY0" fmla="*/ 0 h 3634591"/>
              <a:gd name="connsiteX1" fmla="*/ 2866380 w 3810827"/>
              <a:gd name="connsiteY1" fmla="*/ 145165 h 3634591"/>
              <a:gd name="connsiteX2" fmla="*/ 3366366 w 3810827"/>
              <a:gd name="connsiteY2" fmla="*/ 536835 h 3634591"/>
              <a:gd name="connsiteX3" fmla="*/ 3810827 w 3810827"/>
              <a:gd name="connsiteY3" fmla="*/ 1924156 h 3634591"/>
              <a:gd name="connsiteX4" fmla="*/ 3612844 w 3810827"/>
              <a:gd name="connsiteY4" fmla="*/ 2493111 h 3634591"/>
              <a:gd name="connsiteX5" fmla="*/ 3026664 w 3810827"/>
              <a:gd name="connsiteY5" fmla="*/ 3022891 h 3634591"/>
              <a:gd name="connsiteX6" fmla="*/ 2897783 w 3810827"/>
              <a:gd name="connsiteY6" fmla="*/ 3124233 h 3634591"/>
              <a:gd name="connsiteX7" fmla="*/ 1838765 w 3810827"/>
              <a:gd name="connsiteY7" fmla="*/ 3634591 h 3634591"/>
              <a:gd name="connsiteX8" fmla="*/ 443724 w 3810827"/>
              <a:gd name="connsiteY8" fmla="*/ 2805020 h 3634591"/>
              <a:gd name="connsiteX9" fmla="*/ 295053 w 3810827"/>
              <a:gd name="connsiteY9" fmla="*/ 2592792 h 3634591"/>
              <a:gd name="connsiteX10" fmla="*/ 0 w 3810827"/>
              <a:gd name="connsiteY10" fmla="*/ 1924156 h 3634591"/>
              <a:gd name="connsiteX11" fmla="*/ 178275 w 3810827"/>
              <a:gd name="connsiteY11" fmla="*/ 1204061 h 3634591"/>
              <a:gd name="connsiteX12" fmla="*/ 669921 w 3810827"/>
              <a:gd name="connsiteY12" fmla="*/ 585306 h 3634591"/>
              <a:gd name="connsiteX13" fmla="*/ 1380730 w 3810827"/>
              <a:gd name="connsiteY13" fmla="*/ 156203 h 3634591"/>
              <a:gd name="connsiteX14" fmla="*/ 2180840 w 3810827"/>
              <a:gd name="connsiteY14" fmla="*/ 0 h 36345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810827" h="3634591">
                <a:moveTo>
                  <a:pt x="2180840" y="0"/>
                </a:moveTo>
                <a:cubicBezTo>
                  <a:pt x="2431406" y="0"/>
                  <a:pt x="2662018" y="48886"/>
                  <a:pt x="2866380" y="145165"/>
                </a:cubicBezTo>
                <a:cubicBezTo>
                  <a:pt x="3057903" y="235467"/>
                  <a:pt x="3226119" y="367269"/>
                  <a:pt x="3366366" y="536835"/>
                </a:cubicBezTo>
                <a:cubicBezTo>
                  <a:pt x="3652997" y="883519"/>
                  <a:pt x="3810827" y="1376199"/>
                  <a:pt x="3810827" y="1924156"/>
                </a:cubicBezTo>
                <a:cubicBezTo>
                  <a:pt x="3810827" y="2142775"/>
                  <a:pt x="3749739" y="2318234"/>
                  <a:pt x="3612844" y="2493111"/>
                </a:cubicBezTo>
                <a:cubicBezTo>
                  <a:pt x="3469652" y="2676041"/>
                  <a:pt x="3254495" y="2844528"/>
                  <a:pt x="3026664" y="3022891"/>
                </a:cubicBezTo>
                <a:cubicBezTo>
                  <a:pt x="2984630" y="3055759"/>
                  <a:pt x="2941206" y="3089789"/>
                  <a:pt x="2897783" y="3124233"/>
                </a:cubicBezTo>
                <a:cubicBezTo>
                  <a:pt x="2509094" y="3432490"/>
                  <a:pt x="2225408" y="3634591"/>
                  <a:pt x="1838765" y="3634591"/>
                </a:cubicBezTo>
                <a:cubicBezTo>
                  <a:pt x="1249640" y="3634591"/>
                  <a:pt x="832413" y="3386508"/>
                  <a:pt x="443724" y="2805020"/>
                </a:cubicBezTo>
                <a:cubicBezTo>
                  <a:pt x="392859" y="2728910"/>
                  <a:pt x="343138" y="2659690"/>
                  <a:pt x="295053" y="2592792"/>
                </a:cubicBezTo>
                <a:cubicBezTo>
                  <a:pt x="95761" y="2315411"/>
                  <a:pt x="0" y="2171160"/>
                  <a:pt x="0" y="1924156"/>
                </a:cubicBezTo>
                <a:cubicBezTo>
                  <a:pt x="0" y="1678896"/>
                  <a:pt x="60024" y="1436622"/>
                  <a:pt x="178275" y="1204061"/>
                </a:cubicBezTo>
                <a:cubicBezTo>
                  <a:pt x="293990" y="976561"/>
                  <a:pt x="459425" y="768319"/>
                  <a:pt x="669921" y="585306"/>
                </a:cubicBezTo>
                <a:cubicBezTo>
                  <a:pt x="876818" y="405365"/>
                  <a:pt x="1122558" y="256964"/>
                  <a:pt x="1380730" y="156203"/>
                </a:cubicBezTo>
                <a:cubicBezTo>
                  <a:pt x="1645852" y="52539"/>
                  <a:pt x="1915145" y="0"/>
                  <a:pt x="2180840" y="0"/>
                </a:cubicBezTo>
                <a:close/>
              </a:path>
            </a:pathLst>
          </a:custGeom>
          <a:solidFill>
            <a:schemeClr val="bg2">
              <a:tint val="95000"/>
              <a:satMod val="1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Meiryo"/>
            </a:endParaRPr>
          </a:p>
        </p:txBody>
      </p:sp>
      <p:sp>
        <p:nvSpPr>
          <p:cNvPr id="5" name="CuadroTexto 4">
            <a:extLst>
              <a:ext uri="{FF2B5EF4-FFF2-40B4-BE49-F238E27FC236}">
                <a16:creationId xmlns:a16="http://schemas.microsoft.com/office/drawing/2014/main" id="{62EBB823-6CB7-4288-9563-FF258C828D99}"/>
              </a:ext>
            </a:extLst>
          </p:cNvPr>
          <p:cNvSpPr txBox="1"/>
          <p:nvPr/>
        </p:nvSpPr>
        <p:spPr>
          <a:xfrm>
            <a:off x="1416871" y="1685677"/>
            <a:ext cx="4181444" cy="2362673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>
            <a:defPPr>
              <a:defRPr lang="es-ES"/>
            </a:defPPr>
            <a:lvl1pPr algn="ctr">
              <a:defRPr sz="1150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elveticaNeueLT Pro 95 Blk" panose="020B0904020202020204" pitchFamily="34" charset="0"/>
              </a:defRPr>
            </a:lvl1pPr>
          </a:lstStyle>
          <a:p>
            <a:pPr>
              <a:lnSpc>
                <a:spcPct val="90000"/>
              </a:lnSpc>
              <a:spcBef>
                <a:spcPct val="0"/>
              </a:spcBef>
              <a:spcAft>
                <a:spcPts val="600"/>
              </a:spcAft>
            </a:pPr>
            <a:r>
              <a:rPr lang="en-US" sz="4000">
                <a:solidFill>
                  <a:schemeClr val="tx1">
                    <a:lumMod val="75000"/>
                    <a:lumOff val="25000"/>
                  </a:schemeClr>
                </a:solidFill>
                <a:latin typeface="Lato Light"/>
                <a:ea typeface="Lato Light"/>
                <a:cs typeface="Lato Light"/>
              </a:rPr>
              <a:t>RECICLAR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A4690900-ED1B-3E3C-175A-E9F0FD48B77F}"/>
              </a:ext>
            </a:extLst>
          </p:cNvPr>
          <p:cNvSpPr txBox="1"/>
          <p:nvPr/>
        </p:nvSpPr>
        <p:spPr>
          <a:xfrm>
            <a:off x="9447417" y="6657945"/>
            <a:ext cx="2743059" cy="200055"/>
          </a:xfrm>
          <a:prstGeom prst="rect">
            <a:avLst/>
          </a:prstGeom>
          <a:solidFill>
            <a:srgbClr val="000000"/>
          </a:solidFill>
        </p:spPr>
        <p:txBody>
          <a:bodyPr wrap="none">
            <a:spAutoFit/>
          </a:bodyPr>
          <a:lstStyle/>
          <a:p>
            <a:pPr algn="r">
              <a:spcAft>
                <a:spcPts val="600"/>
              </a:spcAft>
            </a:pPr>
            <a:r>
              <a:rPr lang="en-US" sz="700">
                <a:solidFill>
                  <a:srgbClr val="FFFFFF"/>
                </a:solidFill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Esta foto</a:t>
            </a:r>
            <a:r>
              <a:rPr lang="en-US" sz="700">
                <a:solidFill>
                  <a:srgbClr val="FFFFFF"/>
                </a:solidFill>
              </a:rPr>
              <a:t> de Autor desconocido se concede bajo licencia de </a:t>
            </a:r>
            <a:r>
              <a:rPr lang="en-US" sz="700">
                <a:solidFill>
                  <a:srgbClr val="FFFFFF"/>
                </a:solidFill>
                <a:hlinkClick r:id="rId5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CC BY-ND</a:t>
            </a:r>
            <a:r>
              <a:rPr lang="en-US" sz="700">
                <a:solidFill>
                  <a:srgbClr val="FFFFFF"/>
                </a:solidFill>
              </a:rPr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1754367861"/>
      </p:ext>
    </p:extLst>
  </p:cSld>
  <p:clrMapOvr>
    <a:masterClrMapping/>
  </p:clrMapOvr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A199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3092" name="Rectangle 3091">
            <a:extLst>
              <a:ext uri="{FF2B5EF4-FFF2-40B4-BE49-F238E27FC236}">
                <a16:creationId xmlns:a16="http://schemas.microsoft.com/office/drawing/2014/main" id="{AC8EEB0F-BA72-49AC-956F-331B60FDE79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305" y="0"/>
            <a:ext cx="12191695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iryo"/>
              <a:ea typeface="+mn-ea"/>
              <a:cs typeface="+mn-cs"/>
            </a:endParaRPr>
          </a:p>
        </p:txBody>
      </p:sp>
      <p:sp>
        <p:nvSpPr>
          <p:cNvPr id="3094" name="Freeform: Shape 3093">
            <a:extLst>
              <a:ext uri="{FF2B5EF4-FFF2-40B4-BE49-F238E27FC236}">
                <a16:creationId xmlns:a16="http://schemas.microsoft.com/office/drawing/2014/main" id="{1BE70332-ECAF-47BB-8C7B-BD049452F65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850337" y="875758"/>
            <a:ext cx="5219885" cy="5109539"/>
          </a:xfrm>
          <a:custGeom>
            <a:avLst/>
            <a:gdLst>
              <a:gd name="connsiteX0" fmla="*/ 2180840 w 3810827"/>
              <a:gd name="connsiteY0" fmla="*/ 0 h 3634591"/>
              <a:gd name="connsiteX1" fmla="*/ 2866380 w 3810827"/>
              <a:gd name="connsiteY1" fmla="*/ 145165 h 3634591"/>
              <a:gd name="connsiteX2" fmla="*/ 3366366 w 3810827"/>
              <a:gd name="connsiteY2" fmla="*/ 536835 h 3634591"/>
              <a:gd name="connsiteX3" fmla="*/ 3810827 w 3810827"/>
              <a:gd name="connsiteY3" fmla="*/ 1924156 h 3634591"/>
              <a:gd name="connsiteX4" fmla="*/ 3612844 w 3810827"/>
              <a:gd name="connsiteY4" fmla="*/ 2493111 h 3634591"/>
              <a:gd name="connsiteX5" fmla="*/ 3026664 w 3810827"/>
              <a:gd name="connsiteY5" fmla="*/ 3022891 h 3634591"/>
              <a:gd name="connsiteX6" fmla="*/ 2897783 w 3810827"/>
              <a:gd name="connsiteY6" fmla="*/ 3124233 h 3634591"/>
              <a:gd name="connsiteX7" fmla="*/ 1838765 w 3810827"/>
              <a:gd name="connsiteY7" fmla="*/ 3634591 h 3634591"/>
              <a:gd name="connsiteX8" fmla="*/ 443724 w 3810827"/>
              <a:gd name="connsiteY8" fmla="*/ 2805020 h 3634591"/>
              <a:gd name="connsiteX9" fmla="*/ 295053 w 3810827"/>
              <a:gd name="connsiteY9" fmla="*/ 2592792 h 3634591"/>
              <a:gd name="connsiteX10" fmla="*/ 0 w 3810827"/>
              <a:gd name="connsiteY10" fmla="*/ 1924156 h 3634591"/>
              <a:gd name="connsiteX11" fmla="*/ 178275 w 3810827"/>
              <a:gd name="connsiteY11" fmla="*/ 1204061 h 3634591"/>
              <a:gd name="connsiteX12" fmla="*/ 669921 w 3810827"/>
              <a:gd name="connsiteY12" fmla="*/ 585306 h 3634591"/>
              <a:gd name="connsiteX13" fmla="*/ 1380730 w 3810827"/>
              <a:gd name="connsiteY13" fmla="*/ 156203 h 3634591"/>
              <a:gd name="connsiteX14" fmla="*/ 2180840 w 3810827"/>
              <a:gd name="connsiteY14" fmla="*/ 0 h 36345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810827" h="3634591">
                <a:moveTo>
                  <a:pt x="2180840" y="0"/>
                </a:moveTo>
                <a:cubicBezTo>
                  <a:pt x="2431406" y="0"/>
                  <a:pt x="2662018" y="48886"/>
                  <a:pt x="2866380" y="145165"/>
                </a:cubicBezTo>
                <a:cubicBezTo>
                  <a:pt x="3057903" y="235467"/>
                  <a:pt x="3226119" y="367269"/>
                  <a:pt x="3366366" y="536835"/>
                </a:cubicBezTo>
                <a:cubicBezTo>
                  <a:pt x="3652997" y="883519"/>
                  <a:pt x="3810827" y="1376199"/>
                  <a:pt x="3810827" y="1924156"/>
                </a:cubicBezTo>
                <a:cubicBezTo>
                  <a:pt x="3810827" y="2142775"/>
                  <a:pt x="3749739" y="2318234"/>
                  <a:pt x="3612844" y="2493111"/>
                </a:cubicBezTo>
                <a:cubicBezTo>
                  <a:pt x="3469652" y="2676041"/>
                  <a:pt x="3254495" y="2844528"/>
                  <a:pt x="3026664" y="3022891"/>
                </a:cubicBezTo>
                <a:cubicBezTo>
                  <a:pt x="2984630" y="3055759"/>
                  <a:pt x="2941206" y="3089789"/>
                  <a:pt x="2897783" y="3124233"/>
                </a:cubicBezTo>
                <a:cubicBezTo>
                  <a:pt x="2509094" y="3432490"/>
                  <a:pt x="2225408" y="3634591"/>
                  <a:pt x="1838765" y="3634591"/>
                </a:cubicBezTo>
                <a:cubicBezTo>
                  <a:pt x="1249640" y="3634591"/>
                  <a:pt x="832413" y="3386508"/>
                  <a:pt x="443724" y="2805020"/>
                </a:cubicBezTo>
                <a:cubicBezTo>
                  <a:pt x="392859" y="2728910"/>
                  <a:pt x="343138" y="2659690"/>
                  <a:pt x="295053" y="2592792"/>
                </a:cubicBezTo>
                <a:cubicBezTo>
                  <a:pt x="95761" y="2315411"/>
                  <a:pt x="0" y="2171160"/>
                  <a:pt x="0" y="1924156"/>
                </a:cubicBezTo>
                <a:cubicBezTo>
                  <a:pt x="0" y="1678896"/>
                  <a:pt x="60024" y="1436622"/>
                  <a:pt x="178275" y="1204061"/>
                </a:cubicBezTo>
                <a:cubicBezTo>
                  <a:pt x="293990" y="976561"/>
                  <a:pt x="459425" y="768319"/>
                  <a:pt x="669921" y="585306"/>
                </a:cubicBezTo>
                <a:cubicBezTo>
                  <a:pt x="876818" y="405365"/>
                  <a:pt x="1122558" y="256964"/>
                  <a:pt x="1380730" y="156203"/>
                </a:cubicBezTo>
                <a:cubicBezTo>
                  <a:pt x="1645852" y="52539"/>
                  <a:pt x="1915145" y="0"/>
                  <a:pt x="2180840" y="0"/>
                </a:cubicBezTo>
                <a:close/>
              </a:path>
            </a:pathLst>
          </a:custGeom>
          <a:solidFill>
            <a:srgbClr val="FFFFFF">
              <a:alpha val="60000"/>
            </a:srgbClr>
          </a:solidFill>
          <a:ln w="158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3096" name="Freeform: Shape 3095">
            <a:extLst>
              <a:ext uri="{FF2B5EF4-FFF2-40B4-BE49-F238E27FC236}">
                <a16:creationId xmlns:a16="http://schemas.microsoft.com/office/drawing/2014/main" id="{716D9361-A35A-4DC8-AAB9-04FD2D6FEE1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701986" y="673591"/>
            <a:ext cx="5565913" cy="5415406"/>
          </a:xfrm>
          <a:custGeom>
            <a:avLst/>
            <a:gdLst>
              <a:gd name="connsiteX0" fmla="*/ 2180840 w 3810827"/>
              <a:gd name="connsiteY0" fmla="*/ 0 h 3634591"/>
              <a:gd name="connsiteX1" fmla="*/ 2866380 w 3810827"/>
              <a:gd name="connsiteY1" fmla="*/ 145165 h 3634591"/>
              <a:gd name="connsiteX2" fmla="*/ 3366366 w 3810827"/>
              <a:gd name="connsiteY2" fmla="*/ 536835 h 3634591"/>
              <a:gd name="connsiteX3" fmla="*/ 3810827 w 3810827"/>
              <a:gd name="connsiteY3" fmla="*/ 1924156 h 3634591"/>
              <a:gd name="connsiteX4" fmla="*/ 3612844 w 3810827"/>
              <a:gd name="connsiteY4" fmla="*/ 2493111 h 3634591"/>
              <a:gd name="connsiteX5" fmla="*/ 3026664 w 3810827"/>
              <a:gd name="connsiteY5" fmla="*/ 3022891 h 3634591"/>
              <a:gd name="connsiteX6" fmla="*/ 2897783 w 3810827"/>
              <a:gd name="connsiteY6" fmla="*/ 3124233 h 3634591"/>
              <a:gd name="connsiteX7" fmla="*/ 1838765 w 3810827"/>
              <a:gd name="connsiteY7" fmla="*/ 3634591 h 3634591"/>
              <a:gd name="connsiteX8" fmla="*/ 443724 w 3810827"/>
              <a:gd name="connsiteY8" fmla="*/ 2805020 h 3634591"/>
              <a:gd name="connsiteX9" fmla="*/ 295053 w 3810827"/>
              <a:gd name="connsiteY9" fmla="*/ 2592792 h 3634591"/>
              <a:gd name="connsiteX10" fmla="*/ 0 w 3810827"/>
              <a:gd name="connsiteY10" fmla="*/ 1924156 h 3634591"/>
              <a:gd name="connsiteX11" fmla="*/ 178275 w 3810827"/>
              <a:gd name="connsiteY11" fmla="*/ 1204061 h 3634591"/>
              <a:gd name="connsiteX12" fmla="*/ 669921 w 3810827"/>
              <a:gd name="connsiteY12" fmla="*/ 585306 h 3634591"/>
              <a:gd name="connsiteX13" fmla="*/ 1380730 w 3810827"/>
              <a:gd name="connsiteY13" fmla="*/ 156203 h 3634591"/>
              <a:gd name="connsiteX14" fmla="*/ 2180840 w 3810827"/>
              <a:gd name="connsiteY14" fmla="*/ 0 h 36345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810827" h="3634591">
                <a:moveTo>
                  <a:pt x="2180840" y="0"/>
                </a:moveTo>
                <a:cubicBezTo>
                  <a:pt x="2431406" y="0"/>
                  <a:pt x="2662018" y="48886"/>
                  <a:pt x="2866380" y="145165"/>
                </a:cubicBezTo>
                <a:cubicBezTo>
                  <a:pt x="3057903" y="235467"/>
                  <a:pt x="3226119" y="367269"/>
                  <a:pt x="3366366" y="536835"/>
                </a:cubicBezTo>
                <a:cubicBezTo>
                  <a:pt x="3652997" y="883519"/>
                  <a:pt x="3810827" y="1376199"/>
                  <a:pt x="3810827" y="1924156"/>
                </a:cubicBezTo>
                <a:cubicBezTo>
                  <a:pt x="3810827" y="2142775"/>
                  <a:pt x="3749739" y="2318234"/>
                  <a:pt x="3612844" y="2493111"/>
                </a:cubicBezTo>
                <a:cubicBezTo>
                  <a:pt x="3469652" y="2676041"/>
                  <a:pt x="3254495" y="2844528"/>
                  <a:pt x="3026664" y="3022891"/>
                </a:cubicBezTo>
                <a:cubicBezTo>
                  <a:pt x="2984630" y="3055759"/>
                  <a:pt x="2941206" y="3089789"/>
                  <a:pt x="2897783" y="3124233"/>
                </a:cubicBezTo>
                <a:cubicBezTo>
                  <a:pt x="2509094" y="3432490"/>
                  <a:pt x="2225408" y="3634591"/>
                  <a:pt x="1838765" y="3634591"/>
                </a:cubicBezTo>
                <a:cubicBezTo>
                  <a:pt x="1249640" y="3634591"/>
                  <a:pt x="832413" y="3386508"/>
                  <a:pt x="443724" y="2805020"/>
                </a:cubicBezTo>
                <a:cubicBezTo>
                  <a:pt x="392859" y="2728910"/>
                  <a:pt x="343138" y="2659690"/>
                  <a:pt x="295053" y="2592792"/>
                </a:cubicBezTo>
                <a:cubicBezTo>
                  <a:pt x="95761" y="2315411"/>
                  <a:pt x="0" y="2171160"/>
                  <a:pt x="0" y="1924156"/>
                </a:cubicBezTo>
                <a:cubicBezTo>
                  <a:pt x="0" y="1678896"/>
                  <a:pt x="60024" y="1436622"/>
                  <a:pt x="178275" y="1204061"/>
                </a:cubicBezTo>
                <a:cubicBezTo>
                  <a:pt x="293990" y="976561"/>
                  <a:pt x="459425" y="768319"/>
                  <a:pt x="669921" y="585306"/>
                </a:cubicBezTo>
                <a:cubicBezTo>
                  <a:pt x="876818" y="405365"/>
                  <a:pt x="1122558" y="256964"/>
                  <a:pt x="1380730" y="156203"/>
                </a:cubicBezTo>
                <a:cubicBezTo>
                  <a:pt x="1645852" y="52539"/>
                  <a:pt x="1915145" y="0"/>
                  <a:pt x="2180840" y="0"/>
                </a:cubicBezTo>
                <a:close/>
              </a:path>
            </a:pathLst>
          </a:custGeom>
          <a:noFill/>
          <a:ln w="19050">
            <a:solidFill>
              <a:srgbClr val="FFFFFF">
                <a:alpha val="70000"/>
              </a:srgb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3098" name="Freeform: Shape 3097">
            <a:extLst>
              <a:ext uri="{FF2B5EF4-FFF2-40B4-BE49-F238E27FC236}">
                <a16:creationId xmlns:a16="http://schemas.microsoft.com/office/drawing/2014/main" id="{87FC31AD-FBB3-4219-A758-D6F7594A0A8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957734" y="1041621"/>
            <a:ext cx="4953365" cy="4801521"/>
          </a:xfrm>
          <a:custGeom>
            <a:avLst/>
            <a:gdLst>
              <a:gd name="connsiteX0" fmla="*/ 2180840 w 3810827"/>
              <a:gd name="connsiteY0" fmla="*/ 0 h 3634591"/>
              <a:gd name="connsiteX1" fmla="*/ 2866380 w 3810827"/>
              <a:gd name="connsiteY1" fmla="*/ 145165 h 3634591"/>
              <a:gd name="connsiteX2" fmla="*/ 3366366 w 3810827"/>
              <a:gd name="connsiteY2" fmla="*/ 536835 h 3634591"/>
              <a:gd name="connsiteX3" fmla="*/ 3810827 w 3810827"/>
              <a:gd name="connsiteY3" fmla="*/ 1924156 h 3634591"/>
              <a:gd name="connsiteX4" fmla="*/ 3612844 w 3810827"/>
              <a:gd name="connsiteY4" fmla="*/ 2493111 h 3634591"/>
              <a:gd name="connsiteX5" fmla="*/ 3026664 w 3810827"/>
              <a:gd name="connsiteY5" fmla="*/ 3022891 h 3634591"/>
              <a:gd name="connsiteX6" fmla="*/ 2897783 w 3810827"/>
              <a:gd name="connsiteY6" fmla="*/ 3124233 h 3634591"/>
              <a:gd name="connsiteX7" fmla="*/ 1838765 w 3810827"/>
              <a:gd name="connsiteY7" fmla="*/ 3634591 h 3634591"/>
              <a:gd name="connsiteX8" fmla="*/ 443724 w 3810827"/>
              <a:gd name="connsiteY8" fmla="*/ 2805020 h 3634591"/>
              <a:gd name="connsiteX9" fmla="*/ 295053 w 3810827"/>
              <a:gd name="connsiteY9" fmla="*/ 2592792 h 3634591"/>
              <a:gd name="connsiteX10" fmla="*/ 0 w 3810827"/>
              <a:gd name="connsiteY10" fmla="*/ 1924156 h 3634591"/>
              <a:gd name="connsiteX11" fmla="*/ 178275 w 3810827"/>
              <a:gd name="connsiteY11" fmla="*/ 1204061 h 3634591"/>
              <a:gd name="connsiteX12" fmla="*/ 669921 w 3810827"/>
              <a:gd name="connsiteY12" fmla="*/ 585306 h 3634591"/>
              <a:gd name="connsiteX13" fmla="*/ 1380730 w 3810827"/>
              <a:gd name="connsiteY13" fmla="*/ 156203 h 3634591"/>
              <a:gd name="connsiteX14" fmla="*/ 2180840 w 3810827"/>
              <a:gd name="connsiteY14" fmla="*/ 0 h 36345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810827" h="3634591">
                <a:moveTo>
                  <a:pt x="2180840" y="0"/>
                </a:moveTo>
                <a:cubicBezTo>
                  <a:pt x="2431406" y="0"/>
                  <a:pt x="2662018" y="48886"/>
                  <a:pt x="2866380" y="145165"/>
                </a:cubicBezTo>
                <a:cubicBezTo>
                  <a:pt x="3057903" y="235467"/>
                  <a:pt x="3226119" y="367269"/>
                  <a:pt x="3366366" y="536835"/>
                </a:cubicBezTo>
                <a:cubicBezTo>
                  <a:pt x="3652997" y="883519"/>
                  <a:pt x="3810827" y="1376199"/>
                  <a:pt x="3810827" y="1924156"/>
                </a:cubicBezTo>
                <a:cubicBezTo>
                  <a:pt x="3810827" y="2142775"/>
                  <a:pt x="3749739" y="2318234"/>
                  <a:pt x="3612844" y="2493111"/>
                </a:cubicBezTo>
                <a:cubicBezTo>
                  <a:pt x="3469652" y="2676041"/>
                  <a:pt x="3254495" y="2844528"/>
                  <a:pt x="3026664" y="3022891"/>
                </a:cubicBezTo>
                <a:cubicBezTo>
                  <a:pt x="2984630" y="3055759"/>
                  <a:pt x="2941206" y="3089789"/>
                  <a:pt x="2897783" y="3124233"/>
                </a:cubicBezTo>
                <a:cubicBezTo>
                  <a:pt x="2509094" y="3432490"/>
                  <a:pt x="2225408" y="3634591"/>
                  <a:pt x="1838765" y="3634591"/>
                </a:cubicBezTo>
                <a:cubicBezTo>
                  <a:pt x="1249640" y="3634591"/>
                  <a:pt x="832413" y="3386508"/>
                  <a:pt x="443724" y="2805020"/>
                </a:cubicBezTo>
                <a:cubicBezTo>
                  <a:pt x="392859" y="2728910"/>
                  <a:pt x="343138" y="2659690"/>
                  <a:pt x="295053" y="2592792"/>
                </a:cubicBezTo>
                <a:cubicBezTo>
                  <a:pt x="95761" y="2315411"/>
                  <a:pt x="0" y="2171160"/>
                  <a:pt x="0" y="1924156"/>
                </a:cubicBezTo>
                <a:cubicBezTo>
                  <a:pt x="0" y="1678896"/>
                  <a:pt x="60024" y="1436622"/>
                  <a:pt x="178275" y="1204061"/>
                </a:cubicBezTo>
                <a:cubicBezTo>
                  <a:pt x="293990" y="976561"/>
                  <a:pt x="459425" y="768319"/>
                  <a:pt x="669921" y="585306"/>
                </a:cubicBezTo>
                <a:cubicBezTo>
                  <a:pt x="876818" y="405365"/>
                  <a:pt x="1122558" y="256964"/>
                  <a:pt x="1380730" y="156203"/>
                </a:cubicBezTo>
                <a:cubicBezTo>
                  <a:pt x="1645852" y="52539"/>
                  <a:pt x="1915145" y="0"/>
                  <a:pt x="2180840" y="0"/>
                </a:cubicBezTo>
                <a:close/>
              </a:path>
            </a:pathLst>
          </a:custGeom>
          <a:solidFill>
            <a:schemeClr val="bg2">
              <a:tint val="95000"/>
              <a:satMod val="1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Meiryo"/>
            </a:endParaRPr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7450CD60-18A3-595E-770E-281324B420FD}"/>
              </a:ext>
            </a:extLst>
          </p:cNvPr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  <a:ext uri="{837473B0-CC2E-450A-ABE3-18F120FF3D39}">
                <a1611:picAttrSrcUrl xmlns:a1611="http://schemas.microsoft.com/office/drawing/2016/11/main" r:id="rId4"/>
              </a:ext>
            </a:extLst>
          </a:blip>
          <a:stretch>
            <a:fillRect/>
          </a:stretch>
        </p:blipFill>
        <p:spPr>
          <a:xfrm rot="1380000">
            <a:off x="7306391" y="3013248"/>
            <a:ext cx="3170847" cy="3170847"/>
          </a:xfrm>
          <a:prstGeom prst="rect">
            <a:avLst/>
          </a:prstGeom>
          <a:solidFill>
            <a:srgbClr val="FFFFFF">
              <a:shade val="85000"/>
            </a:srgbClr>
          </a:solidFill>
          <a:ln w="190500" cap="sq">
            <a:solidFill>
              <a:srgbClr val="FFFFFF"/>
            </a:solidFill>
            <a:miter lim="800000"/>
          </a:ln>
          <a:effectLst>
            <a:outerShdw blurRad="65000" dist="50800" dir="12900000" kx="195000" ky="145000" algn="tl" rotWithShape="0">
              <a:srgbClr val="000000">
                <a:alpha val="30000"/>
              </a:srgbClr>
            </a:outerShdw>
          </a:effectLst>
          <a:scene3d>
            <a:camera prst="orthographicFront">
              <a:rot lat="0" lon="0" rev="360000"/>
            </a:camera>
            <a:lightRig rig="twoPt" dir="t">
              <a:rot lat="0" lon="0" rev="7200000"/>
            </a:lightRig>
          </a:scene3d>
          <a:sp3d contourW="12700">
            <a:bevelT w="25400" h="19050"/>
            <a:contourClr>
              <a:srgbClr val="969696"/>
            </a:contourClr>
          </a:sp3d>
        </p:spPr>
      </p:pic>
      <p:grpSp>
        <p:nvGrpSpPr>
          <p:cNvPr id="3" name="Group 2">
            <a:extLst>
              <a:ext uri="{FF2B5EF4-FFF2-40B4-BE49-F238E27FC236}">
                <a16:creationId xmlns:a16="http://schemas.microsoft.com/office/drawing/2014/main" id="{42FEC12E-495A-E27B-34AC-45F5C2EB59B5}"/>
              </a:ext>
            </a:extLst>
          </p:cNvPr>
          <p:cNvGrpSpPr/>
          <p:nvPr/>
        </p:nvGrpSpPr>
        <p:grpSpPr>
          <a:xfrm>
            <a:off x="6273075" y="326354"/>
            <a:ext cx="5226961" cy="3047348"/>
            <a:chOff x="775790" y="2906269"/>
            <a:chExt cx="4326966" cy="2522646"/>
          </a:xfrm>
        </p:grpSpPr>
        <p:pic>
          <p:nvPicPr>
            <p:cNvPr id="5" name="Picture 4" descr="Imagen relacionada">
              <a:extLst>
                <a:ext uri="{FF2B5EF4-FFF2-40B4-BE49-F238E27FC236}">
                  <a16:creationId xmlns:a16="http://schemas.microsoft.com/office/drawing/2014/main" id="{20E1DE51-C9F4-20AC-52AE-45F6A48ACEA8}"/>
                </a:ext>
              </a:extLst>
            </p:cNvPr>
            <p:cNvPicPr>
              <a:picLocks noChangeAspect="1"/>
            </p:cNvPicPr>
            <p:nvPr/>
          </p:nvPicPr>
          <p:blipFill>
            <a:blip r:embed="rId5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775790" y="2906269"/>
              <a:ext cx="4169664" cy="2522646"/>
            </a:xfrm>
            <a:prstGeom prst="rect">
              <a:avLst/>
            </a:prstGeom>
            <a:solidFill>
              <a:srgbClr val="FFFFFF">
                <a:shade val="85000"/>
              </a:srgbClr>
            </a:solidFill>
            <a:ln w="190500" cap="sq">
              <a:solidFill>
                <a:srgbClr val="FFFFFF"/>
              </a:solidFill>
              <a:miter lim="800000"/>
            </a:ln>
            <a:effectLst>
              <a:outerShdw blurRad="65000" dist="50800" dir="12900000" kx="195000" ky="145000" algn="tl" rotWithShape="0">
                <a:srgbClr val="000000">
                  <a:alpha val="30000"/>
                </a:srgbClr>
              </a:outerShdw>
            </a:effectLst>
            <a:scene3d>
              <a:camera prst="orthographicFront">
                <a:rot lat="0" lon="0" rev="360000"/>
              </a:camera>
              <a:lightRig rig="twoPt" dir="t">
                <a:rot lat="0" lon="0" rev="7200000"/>
              </a:lightRig>
            </a:scene3d>
            <a:sp3d contourW="12700">
              <a:bevelT w="25400" h="19050"/>
              <a:contourClr>
                <a:srgbClr val="969696"/>
              </a:contourClr>
            </a:sp3d>
          </p:spPr>
        </p:pic>
        <p:grpSp>
          <p:nvGrpSpPr>
            <p:cNvPr id="6" name="Grupo 6">
              <a:extLst>
                <a:ext uri="{FF2B5EF4-FFF2-40B4-BE49-F238E27FC236}">
                  <a16:creationId xmlns:a16="http://schemas.microsoft.com/office/drawing/2014/main" id="{16B7EB07-3AD5-8C93-6C96-BAF94BD72ED6}"/>
                </a:ext>
              </a:extLst>
            </p:cNvPr>
            <p:cNvGrpSpPr/>
            <p:nvPr/>
          </p:nvGrpSpPr>
          <p:grpSpPr>
            <a:xfrm>
              <a:off x="1665782" y="4530628"/>
              <a:ext cx="3436974" cy="661193"/>
              <a:chOff x="1665782" y="4530628"/>
              <a:chExt cx="7381506" cy="1420030"/>
            </a:xfrm>
          </p:grpSpPr>
          <p:sp>
            <p:nvSpPr>
              <p:cNvPr id="7" name="Rectángulo: esquinas redondeadas 4">
                <a:extLst>
                  <a:ext uri="{FF2B5EF4-FFF2-40B4-BE49-F238E27FC236}">
                    <a16:creationId xmlns:a16="http://schemas.microsoft.com/office/drawing/2014/main" id="{D58A6ACB-DACA-9422-9F1B-5C6AECDF76B4}"/>
                  </a:ext>
                </a:extLst>
              </p:cNvPr>
              <p:cNvSpPr/>
              <p:nvPr/>
            </p:nvSpPr>
            <p:spPr>
              <a:xfrm rot="19320634">
                <a:off x="1665782" y="4614486"/>
                <a:ext cx="2794118" cy="1185465"/>
              </a:xfrm>
              <a:prstGeom prst="roundRect">
                <a:avLst/>
              </a:prstGeom>
              <a:solidFill>
                <a:schemeClr val="bg2">
                  <a:alpha val="9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s-ES_tradnl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s-ES" sz="1600"/>
              </a:p>
            </p:txBody>
          </p:sp>
          <p:sp>
            <p:nvSpPr>
              <p:cNvPr id="8" name="Rectángulo: esquinas redondeadas 5">
                <a:extLst>
                  <a:ext uri="{FF2B5EF4-FFF2-40B4-BE49-F238E27FC236}">
                    <a16:creationId xmlns:a16="http://schemas.microsoft.com/office/drawing/2014/main" id="{06ACB200-CD7B-2985-80E3-08B96E61681E}"/>
                  </a:ext>
                </a:extLst>
              </p:cNvPr>
              <p:cNvSpPr/>
              <p:nvPr/>
            </p:nvSpPr>
            <p:spPr>
              <a:xfrm rot="20337608">
                <a:off x="5976352" y="4530628"/>
                <a:ext cx="3070936" cy="1420030"/>
              </a:xfrm>
              <a:prstGeom prst="roundRect">
                <a:avLst/>
              </a:prstGeom>
              <a:solidFill>
                <a:schemeClr val="bg2">
                  <a:alpha val="96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s-ES_tradnl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s-ES"/>
              </a:p>
            </p:txBody>
          </p:sp>
          <p:sp>
            <p:nvSpPr>
              <p:cNvPr id="10" name="CuadroTexto 1">
                <a:extLst>
                  <a:ext uri="{FF2B5EF4-FFF2-40B4-BE49-F238E27FC236}">
                    <a16:creationId xmlns:a16="http://schemas.microsoft.com/office/drawing/2014/main" id="{1E40B196-B3B0-F9AF-31FD-C68D8E49CDD3}"/>
                  </a:ext>
                </a:extLst>
              </p:cNvPr>
              <p:cNvSpPr txBox="1"/>
              <p:nvPr/>
            </p:nvSpPr>
            <p:spPr>
              <a:xfrm rot="19321424">
                <a:off x="1772951" y="4761797"/>
                <a:ext cx="2279541" cy="83099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>
                <a:defPPr>
                  <a:defRPr lang="es-ES_tradnl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502005">
                  <a:spcAft>
                    <a:spcPts val="439"/>
                  </a:spcAft>
                </a:pPr>
                <a:r>
                  <a:rPr lang="es-ES" sz="1318" b="1" kern="1200">
                    <a:solidFill>
                      <a:schemeClr val="tx1"/>
                    </a:solidFill>
                    <a:latin typeface="Tempus Sans ITC" panose="04020404030D07020202" pitchFamily="82" charset="0"/>
                    <a:ea typeface="Microsoft YaHei UI" panose="020B0503020204020204" pitchFamily="34" charset="-122"/>
                    <a:cs typeface="+mn-cs"/>
                  </a:rPr>
                  <a:t>PLÁTANOS EN PLÁSTICO</a:t>
                </a:r>
                <a:endParaRPr lang="es-ES"/>
              </a:p>
            </p:txBody>
          </p:sp>
          <p:sp>
            <p:nvSpPr>
              <p:cNvPr id="11" name="CuadroTexto 7">
                <a:extLst>
                  <a:ext uri="{FF2B5EF4-FFF2-40B4-BE49-F238E27FC236}">
                    <a16:creationId xmlns:a16="http://schemas.microsoft.com/office/drawing/2014/main" id="{A379C05B-BFFD-6EAD-C53C-A34DC74F1240}"/>
                  </a:ext>
                </a:extLst>
              </p:cNvPr>
              <p:cNvSpPr txBox="1"/>
              <p:nvPr/>
            </p:nvSpPr>
            <p:spPr>
              <a:xfrm rot="20245244">
                <a:off x="6195734" y="4716918"/>
                <a:ext cx="2609502" cy="110951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>
                <a:defPPr>
                  <a:defRPr lang="es-ES_tradnl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502005">
                  <a:spcAft>
                    <a:spcPts val="439"/>
                  </a:spcAft>
                </a:pPr>
                <a:r>
                  <a:rPr lang="es-ES" sz="1318" b="1" kern="1200">
                    <a:solidFill>
                      <a:schemeClr val="tx1"/>
                    </a:solidFill>
                    <a:latin typeface="Tempus Sans ITC" panose="04020404030D07020202" pitchFamily="82" charset="0"/>
                    <a:ea typeface="Microsoft YaHei UI" panose="020B0503020204020204" pitchFamily="34" charset="-122"/>
                    <a:cs typeface="+mn-cs"/>
                  </a:rPr>
                  <a:t>MANDARINA</a:t>
                </a:r>
                <a:r>
                  <a:rPr lang="es-ES" sz="1538" b="1" kern="1200">
                    <a:solidFill>
                      <a:schemeClr val="tx1"/>
                    </a:solidFill>
                    <a:latin typeface="Tempus Sans ITC" panose="04020404030D07020202" pitchFamily="82" charset="0"/>
                    <a:ea typeface="Microsoft YaHei UI" panose="020B0503020204020204" pitchFamily="34" charset="-122"/>
                    <a:cs typeface="+mn-cs"/>
                  </a:rPr>
                  <a:t> </a:t>
                </a:r>
                <a:r>
                  <a:rPr lang="es-ES" sz="1756" b="1" kern="1200">
                    <a:solidFill>
                      <a:schemeClr val="tx1"/>
                    </a:solidFill>
                    <a:latin typeface="Tempus Sans ITC" panose="04020404030D07020202" pitchFamily="82" charset="0"/>
                    <a:ea typeface="Microsoft YaHei UI" panose="020B0503020204020204" pitchFamily="34" charset="-122"/>
                    <a:cs typeface="+mn-cs"/>
                  </a:rPr>
                  <a:t>PELADA</a:t>
                </a:r>
                <a:endParaRPr lang="es-ES" sz="2800" b="1">
                  <a:latin typeface="Tempus Sans ITC" panose="04020404030D07020202" pitchFamily="82" charset="0"/>
                  <a:ea typeface="Microsoft YaHei UI" panose="020B0503020204020204" pitchFamily="34" charset="-122"/>
                </a:endParaRPr>
              </a:p>
            </p:txBody>
          </p:sp>
        </p:grpSp>
      </p:grpSp>
      <p:sp>
        <p:nvSpPr>
          <p:cNvPr id="4" name="Arrow: Curved Down 3">
            <a:extLst>
              <a:ext uri="{FF2B5EF4-FFF2-40B4-BE49-F238E27FC236}">
                <a16:creationId xmlns:a16="http://schemas.microsoft.com/office/drawing/2014/main" id="{8B2B15F9-67A9-EEAA-DB67-DBD50491FA3F}"/>
              </a:ext>
            </a:extLst>
          </p:cNvPr>
          <p:cNvSpPr/>
          <p:nvPr/>
        </p:nvSpPr>
        <p:spPr>
          <a:xfrm rot="4080000" flipV="1">
            <a:off x="5377211" y="3843663"/>
            <a:ext cx="1861457" cy="1023258"/>
          </a:xfrm>
          <a:prstGeom prst="curvedDownArrow">
            <a:avLst/>
          </a:prstGeom>
          <a:solidFill>
            <a:schemeClr val="bg1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s-ES_tradnl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4C58F543-15D0-98AC-AB9B-0F7DD0478B7A}"/>
              </a:ext>
            </a:extLst>
          </p:cNvPr>
          <p:cNvSpPr txBox="1"/>
          <p:nvPr/>
        </p:nvSpPr>
        <p:spPr>
          <a:xfrm>
            <a:off x="2132222" y="2005133"/>
            <a:ext cx="2656114" cy="1754326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/>
          <a:p>
            <a:pPr algn="ctr">
              <a:lnSpc>
                <a:spcPct val="90000"/>
              </a:lnSpc>
              <a:spcBef>
                <a:spcPct val="0"/>
              </a:spcBef>
              <a:spcAft>
                <a:spcPts val="600"/>
              </a:spcAft>
            </a:pPr>
            <a:r>
              <a:rPr lang="en-US" sz="4000" dirty="0"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j-lt"/>
                <a:ea typeface="Calibri Light"/>
                <a:cs typeface="Calibri Light"/>
              </a:rPr>
              <a:t>REDISEÑAR</a:t>
            </a:r>
            <a:endParaRPr lang="en-US" sz="4000" dirty="0">
              <a:solidFill>
                <a:schemeClr val="tx1">
                  <a:lumMod val="75000"/>
                  <a:lumOff val="2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+mj-lt"/>
              <a:ea typeface="+mj-ea"/>
              <a:cs typeface="+mj-cs"/>
            </a:endParaRPr>
          </a:p>
        </p:txBody>
      </p:sp>
    </p:spTree>
    <p:extLst>
      <p:ext uri="{BB962C8B-B14F-4D97-AF65-F5344CB8AC3E}">
        <p14:creationId xmlns:p14="http://schemas.microsoft.com/office/powerpoint/2010/main" val="1739763319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72" name="Rectangle 71">
            <a:extLst>
              <a:ext uri="{FF2B5EF4-FFF2-40B4-BE49-F238E27FC236}">
                <a16:creationId xmlns:a16="http://schemas.microsoft.com/office/drawing/2014/main" id="{0E91F5CA-B392-444C-88E3-BF5BAAEBDEB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ln w="12700" cap="flat" cmpd="sng" algn="ctr">
            <a:noFill/>
            <a:prstDash val="solid"/>
            <a:miter lim="800000"/>
          </a:ln>
          <a:effectLst/>
          <a:extLs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4409B49A-2E82-3972-02AD-81F698C552D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3908" y="-3998"/>
            <a:ext cx="12199815" cy="6865996"/>
          </a:xfrm>
          <a:prstGeom prst="rect">
            <a:avLst/>
          </a:prstGeom>
        </p:spPr>
      </p:pic>
      <p:sp useBgFill="1">
        <p:nvSpPr>
          <p:cNvPr id="74" name="Freeform: Shape 73">
            <a:extLst>
              <a:ext uri="{FF2B5EF4-FFF2-40B4-BE49-F238E27FC236}">
                <a16:creationId xmlns:a16="http://schemas.microsoft.com/office/drawing/2014/main" id="{561308AD-F95B-4430-886C-40173A45B2E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1296538" y="470849"/>
            <a:ext cx="9662615" cy="1750949"/>
          </a:xfrm>
          <a:custGeom>
            <a:avLst/>
            <a:gdLst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4055448 w 9662615"/>
              <a:gd name="connsiteY72" fmla="*/ 1528913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86537 w 9662615"/>
              <a:gd name="connsiteY72" fmla="*/ 1523612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96258 w 9662615"/>
              <a:gd name="connsiteY74" fmla="*/ 1537563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96258 w 9662615"/>
              <a:gd name="connsiteY74" fmla="*/ 1537563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30805 w 9662615"/>
              <a:gd name="connsiteY81" fmla="*/ 1542521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96258 w 9662615"/>
              <a:gd name="connsiteY74" fmla="*/ 1537563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30805 w 9662615"/>
              <a:gd name="connsiteY81" fmla="*/ 1542521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91676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96258 w 9662615"/>
              <a:gd name="connsiteY74" fmla="*/ 1537563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30805 w 9662615"/>
              <a:gd name="connsiteY81" fmla="*/ 1542521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91676 w 9662615"/>
              <a:gd name="connsiteY91" fmla="*/ 1500859 h 1583140"/>
              <a:gd name="connsiteX92" fmla="*/ 2378036 w 9662615"/>
              <a:gd name="connsiteY92" fmla="*/ 1520645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894799 w 9662615"/>
              <a:gd name="connsiteY56" fmla="*/ 1559476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94469 w 9662615"/>
              <a:gd name="connsiteY66" fmla="*/ 1551958 h 1587534"/>
              <a:gd name="connsiteX67" fmla="*/ 4671940 w 9662615"/>
              <a:gd name="connsiteY67" fmla="*/ 1547617 h 1587534"/>
              <a:gd name="connsiteX68" fmla="*/ 4589320 w 9662615"/>
              <a:gd name="connsiteY68" fmla="*/ 1534660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894799 w 9662615"/>
              <a:gd name="connsiteY56" fmla="*/ 1559476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94469 w 9662615"/>
              <a:gd name="connsiteY66" fmla="*/ 1551958 h 1587534"/>
              <a:gd name="connsiteX67" fmla="*/ 4671940 w 9662615"/>
              <a:gd name="connsiteY67" fmla="*/ 1547617 h 1587534"/>
              <a:gd name="connsiteX68" fmla="*/ 4541612 w 9662615"/>
              <a:gd name="connsiteY68" fmla="*/ 1545262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894799 w 9662615"/>
              <a:gd name="connsiteY56" fmla="*/ 1559476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94469 w 9662615"/>
              <a:gd name="connsiteY66" fmla="*/ 1551958 h 1587534"/>
              <a:gd name="connsiteX67" fmla="*/ 4603028 w 9662615"/>
              <a:gd name="connsiteY67" fmla="*/ 1568821 h 1587534"/>
              <a:gd name="connsiteX68" fmla="*/ 4541612 w 9662615"/>
              <a:gd name="connsiteY68" fmla="*/ 1545262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894799 w 9662615"/>
              <a:gd name="connsiteY56" fmla="*/ 1559476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62664 w 9662615"/>
              <a:gd name="connsiteY66" fmla="*/ 1573162 h 1587534"/>
              <a:gd name="connsiteX67" fmla="*/ 4603028 w 9662615"/>
              <a:gd name="connsiteY67" fmla="*/ 1568821 h 1587534"/>
              <a:gd name="connsiteX68" fmla="*/ 4541612 w 9662615"/>
              <a:gd name="connsiteY68" fmla="*/ 1545262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921303 w 9662615"/>
              <a:gd name="connsiteY56" fmla="*/ 1575379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62664 w 9662615"/>
              <a:gd name="connsiteY66" fmla="*/ 1573162 h 1587534"/>
              <a:gd name="connsiteX67" fmla="*/ 4603028 w 9662615"/>
              <a:gd name="connsiteY67" fmla="*/ 1568821 h 1587534"/>
              <a:gd name="connsiteX68" fmla="*/ 4541612 w 9662615"/>
              <a:gd name="connsiteY68" fmla="*/ 1545262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082104 w 9662615"/>
              <a:gd name="connsiteY49" fmla="*/ 1547781 h 1598136"/>
              <a:gd name="connsiteX50" fmla="*/ 5059484 w 9662615"/>
              <a:gd name="connsiteY50" fmla="*/ 1546802 h 1598136"/>
              <a:gd name="connsiteX51" fmla="*/ 5050958 w 9662615"/>
              <a:gd name="connsiteY51" fmla="*/ 1545776 h 1598136"/>
              <a:gd name="connsiteX52" fmla="*/ 5038524 w 9662615"/>
              <a:gd name="connsiteY52" fmla="*/ 1545675 h 1598136"/>
              <a:gd name="connsiteX53" fmla="*/ 5038223 w 9662615"/>
              <a:gd name="connsiteY53" fmla="*/ 1545881 h 1598136"/>
              <a:gd name="connsiteX54" fmla="*/ 5026564 w 9662615"/>
              <a:gd name="connsiteY54" fmla="*/ 1545376 h 1598136"/>
              <a:gd name="connsiteX55" fmla="*/ 4969433 w 9662615"/>
              <a:gd name="connsiteY55" fmla="*/ 1540263 h 1598136"/>
              <a:gd name="connsiteX56" fmla="*/ 4921303 w 9662615"/>
              <a:gd name="connsiteY56" fmla="*/ 1575379 h 1598136"/>
              <a:gd name="connsiteX57" fmla="*/ 4863775 w 9662615"/>
              <a:gd name="connsiteY57" fmla="*/ 1562633 h 1598136"/>
              <a:gd name="connsiteX58" fmla="*/ 4847242 w 9662615"/>
              <a:gd name="connsiteY58" fmla="*/ 1565435 h 1598136"/>
              <a:gd name="connsiteX59" fmla="*/ 4856839 w 9662615"/>
              <a:gd name="connsiteY59" fmla="*/ 1598136 h 1598136"/>
              <a:gd name="connsiteX60" fmla="*/ 4791466 w 9662615"/>
              <a:gd name="connsiteY60" fmla="*/ 1561324 h 1598136"/>
              <a:gd name="connsiteX61" fmla="*/ 4784247 w 9662615"/>
              <a:gd name="connsiteY61" fmla="*/ 1562342 h 1598136"/>
              <a:gd name="connsiteX62" fmla="*/ 4748477 w 9662615"/>
              <a:gd name="connsiteY62" fmla="*/ 1556925 h 1598136"/>
              <a:gd name="connsiteX63" fmla="*/ 4730033 w 9662615"/>
              <a:gd name="connsiteY63" fmla="*/ 1555274 h 1598136"/>
              <a:gd name="connsiteX64" fmla="*/ 4724747 w 9662615"/>
              <a:gd name="connsiteY64" fmla="*/ 1552439 h 1598136"/>
              <a:gd name="connsiteX65" fmla="*/ 4697562 w 9662615"/>
              <a:gd name="connsiteY65" fmla="*/ 1551206 h 1598136"/>
              <a:gd name="connsiteX66" fmla="*/ 4662664 w 9662615"/>
              <a:gd name="connsiteY66" fmla="*/ 1573162 h 1598136"/>
              <a:gd name="connsiteX67" fmla="*/ 4603028 w 9662615"/>
              <a:gd name="connsiteY67" fmla="*/ 1568821 h 1598136"/>
              <a:gd name="connsiteX68" fmla="*/ 4541612 w 9662615"/>
              <a:gd name="connsiteY68" fmla="*/ 1545262 h 1598136"/>
              <a:gd name="connsiteX69" fmla="*/ 4422155 w 9662615"/>
              <a:gd name="connsiteY69" fmla="*/ 1542059 h 1598136"/>
              <a:gd name="connsiteX70" fmla="*/ 4221826 w 9662615"/>
              <a:gd name="connsiteY70" fmla="*/ 1508923 h 1598136"/>
              <a:gd name="connsiteX71" fmla="*/ 4096601 w 9662615"/>
              <a:gd name="connsiteY71" fmla="*/ 1521563 h 1598136"/>
              <a:gd name="connsiteX72" fmla="*/ 3970635 w 9662615"/>
              <a:gd name="connsiteY72" fmla="*/ 1544815 h 1598136"/>
              <a:gd name="connsiteX73" fmla="*/ 3833906 w 9662615"/>
              <a:gd name="connsiteY73" fmla="*/ 1516637 h 1598136"/>
              <a:gd name="connsiteX74" fmla="*/ 3696258 w 9662615"/>
              <a:gd name="connsiteY74" fmla="*/ 1537563 h 1598136"/>
              <a:gd name="connsiteX75" fmla="*/ 3594070 w 9662615"/>
              <a:gd name="connsiteY75" fmla="*/ 1509422 h 1598136"/>
              <a:gd name="connsiteX76" fmla="*/ 3565233 w 9662615"/>
              <a:gd name="connsiteY76" fmla="*/ 1515122 h 1598136"/>
              <a:gd name="connsiteX77" fmla="*/ 3560267 w 9662615"/>
              <a:gd name="connsiteY77" fmla="*/ 1516288 h 1598136"/>
              <a:gd name="connsiteX78" fmla="*/ 3540258 w 9662615"/>
              <a:gd name="connsiteY78" fmla="*/ 1516976 h 1598136"/>
              <a:gd name="connsiteX79" fmla="*/ 3534780 w 9662615"/>
              <a:gd name="connsiteY79" fmla="*/ 1522141 h 1598136"/>
              <a:gd name="connsiteX80" fmla="*/ 3504783 w 9662615"/>
              <a:gd name="connsiteY80" fmla="*/ 1526739 h 1598136"/>
              <a:gd name="connsiteX81" fmla="*/ 3430805 w 9662615"/>
              <a:gd name="connsiteY81" fmla="*/ 1542521 h 1598136"/>
              <a:gd name="connsiteX82" fmla="*/ 3292707 w 9662615"/>
              <a:gd name="connsiteY82" fmla="*/ 1520490 h 1598136"/>
              <a:gd name="connsiteX83" fmla="*/ 3187872 w 9662615"/>
              <a:gd name="connsiteY83" fmla="*/ 1519991 h 1598136"/>
              <a:gd name="connsiteX84" fmla="*/ 3148026 w 9662615"/>
              <a:gd name="connsiteY84" fmla="*/ 1524777 h 1598136"/>
              <a:gd name="connsiteX85" fmla="*/ 3092394 w 9662615"/>
              <a:gd name="connsiteY85" fmla="*/ 1528115 h 1598136"/>
              <a:gd name="connsiteX86" fmla="*/ 2994200 w 9662615"/>
              <a:gd name="connsiteY86" fmla="*/ 1537857 h 1598136"/>
              <a:gd name="connsiteX87" fmla="*/ 2862301 w 9662615"/>
              <a:gd name="connsiteY87" fmla="*/ 1544250 h 1598136"/>
              <a:gd name="connsiteX88" fmla="*/ 2766335 w 9662615"/>
              <a:gd name="connsiteY88" fmla="*/ 1527662 h 1598136"/>
              <a:gd name="connsiteX89" fmla="*/ 2757836 w 9662615"/>
              <a:gd name="connsiteY89" fmla="*/ 1531371 h 1598136"/>
              <a:gd name="connsiteX90" fmla="*/ 2691555 w 9662615"/>
              <a:gd name="connsiteY90" fmla="*/ 1530283 h 1598136"/>
              <a:gd name="connsiteX91" fmla="*/ 2491676 w 9662615"/>
              <a:gd name="connsiteY91" fmla="*/ 1500859 h 1598136"/>
              <a:gd name="connsiteX92" fmla="*/ 2378036 w 9662615"/>
              <a:gd name="connsiteY92" fmla="*/ 1520645 h 1598136"/>
              <a:gd name="connsiteX93" fmla="*/ 2284269 w 9662615"/>
              <a:gd name="connsiteY93" fmla="*/ 1503068 h 1598136"/>
              <a:gd name="connsiteX94" fmla="*/ 2207104 w 9662615"/>
              <a:gd name="connsiteY94" fmla="*/ 1508888 h 1598136"/>
              <a:gd name="connsiteX95" fmla="*/ 2149226 w 9662615"/>
              <a:gd name="connsiteY95" fmla="*/ 1523409 h 1598136"/>
              <a:gd name="connsiteX96" fmla="*/ 2084783 w 9662615"/>
              <a:gd name="connsiteY96" fmla="*/ 1524245 h 1598136"/>
              <a:gd name="connsiteX97" fmla="*/ 2070075 w 9662615"/>
              <a:gd name="connsiteY97" fmla="*/ 1511285 h 1598136"/>
              <a:gd name="connsiteX98" fmla="*/ 2001057 w 9662615"/>
              <a:gd name="connsiteY98" fmla="*/ 1516449 h 1598136"/>
              <a:gd name="connsiteX99" fmla="*/ 1896330 w 9662615"/>
              <a:gd name="connsiteY99" fmla="*/ 1525725 h 1598136"/>
              <a:gd name="connsiteX100" fmla="*/ 1835994 w 9662615"/>
              <a:gd name="connsiteY100" fmla="*/ 1527678 h 1598136"/>
              <a:gd name="connsiteX101" fmla="*/ 1671119 w 9662615"/>
              <a:gd name="connsiteY101" fmla="*/ 1536701 h 1598136"/>
              <a:gd name="connsiteX102" fmla="*/ 1601337 w 9662615"/>
              <a:gd name="connsiteY102" fmla="*/ 1548552 h 1598136"/>
              <a:gd name="connsiteX103" fmla="*/ 1407755 w 9662615"/>
              <a:gd name="connsiteY103" fmla="*/ 1571444 h 1598136"/>
              <a:gd name="connsiteX104" fmla="*/ 1271994 w 9662615"/>
              <a:gd name="connsiteY104" fmla="*/ 1579471 h 1598136"/>
              <a:gd name="connsiteX105" fmla="*/ 1249226 w 9662615"/>
              <a:gd name="connsiteY105" fmla="*/ 1583140 h 1598136"/>
              <a:gd name="connsiteX106" fmla="*/ 1217719 w 9662615"/>
              <a:gd name="connsiteY106" fmla="*/ 1580863 h 1598136"/>
              <a:gd name="connsiteX107" fmla="*/ 1091432 w 9662615"/>
              <a:gd name="connsiteY107" fmla="*/ 1571003 h 1598136"/>
              <a:gd name="connsiteX108" fmla="*/ 992039 w 9662615"/>
              <a:gd name="connsiteY108" fmla="*/ 1556662 h 1598136"/>
              <a:gd name="connsiteX109" fmla="*/ 868264 w 9662615"/>
              <a:gd name="connsiteY109" fmla="*/ 1566392 h 1598136"/>
              <a:gd name="connsiteX110" fmla="*/ 792765 w 9662615"/>
              <a:gd name="connsiteY110" fmla="*/ 1563102 h 1598136"/>
              <a:gd name="connsiteX111" fmla="*/ 669055 w 9662615"/>
              <a:gd name="connsiteY111" fmla="*/ 1543638 h 1598136"/>
              <a:gd name="connsiteX112" fmla="*/ 506152 w 9662615"/>
              <a:gd name="connsiteY112" fmla="*/ 1549124 h 1598136"/>
              <a:gd name="connsiteX113" fmla="*/ 472797 w 9662615"/>
              <a:gd name="connsiteY113" fmla="*/ 1568904 h 1598136"/>
              <a:gd name="connsiteX114" fmla="*/ 427864 w 9662615"/>
              <a:gd name="connsiteY114" fmla="*/ 1580848 h 1598136"/>
              <a:gd name="connsiteX115" fmla="*/ 408381 w 9662615"/>
              <a:gd name="connsiteY115" fmla="*/ 1552940 h 1598136"/>
              <a:gd name="connsiteX116" fmla="*/ 267163 w 9662615"/>
              <a:gd name="connsiteY116" fmla="*/ 1531913 h 1598136"/>
              <a:gd name="connsiteX117" fmla="*/ 196644 w 9662615"/>
              <a:gd name="connsiteY117" fmla="*/ 1524565 h 1598136"/>
              <a:gd name="connsiteX118" fmla="*/ 86819 w 9662615"/>
              <a:gd name="connsiteY118" fmla="*/ 1519517 h 1598136"/>
              <a:gd name="connsiteX119" fmla="*/ 53369 w 9662615"/>
              <a:gd name="connsiteY119" fmla="*/ 1516853 h 1598136"/>
              <a:gd name="connsiteX120" fmla="*/ 2359 w 9662615"/>
              <a:gd name="connsiteY120" fmla="*/ 1515247 h 1598136"/>
              <a:gd name="connsiteX121" fmla="*/ 0 w 9662615"/>
              <a:gd name="connsiteY121" fmla="*/ 1514932 h 1598136"/>
              <a:gd name="connsiteX122" fmla="*/ 0 w 9662615"/>
              <a:gd name="connsiteY122" fmla="*/ 0 h 1598136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129812 w 9662615"/>
              <a:gd name="connsiteY49" fmla="*/ 1521277 h 1598136"/>
              <a:gd name="connsiteX50" fmla="*/ 5059484 w 9662615"/>
              <a:gd name="connsiteY50" fmla="*/ 1546802 h 1598136"/>
              <a:gd name="connsiteX51" fmla="*/ 5050958 w 9662615"/>
              <a:gd name="connsiteY51" fmla="*/ 1545776 h 1598136"/>
              <a:gd name="connsiteX52" fmla="*/ 5038524 w 9662615"/>
              <a:gd name="connsiteY52" fmla="*/ 1545675 h 1598136"/>
              <a:gd name="connsiteX53" fmla="*/ 5038223 w 9662615"/>
              <a:gd name="connsiteY53" fmla="*/ 1545881 h 1598136"/>
              <a:gd name="connsiteX54" fmla="*/ 5026564 w 9662615"/>
              <a:gd name="connsiteY54" fmla="*/ 1545376 h 1598136"/>
              <a:gd name="connsiteX55" fmla="*/ 4969433 w 9662615"/>
              <a:gd name="connsiteY55" fmla="*/ 1540263 h 1598136"/>
              <a:gd name="connsiteX56" fmla="*/ 4921303 w 9662615"/>
              <a:gd name="connsiteY56" fmla="*/ 1575379 h 1598136"/>
              <a:gd name="connsiteX57" fmla="*/ 4863775 w 9662615"/>
              <a:gd name="connsiteY57" fmla="*/ 1562633 h 1598136"/>
              <a:gd name="connsiteX58" fmla="*/ 4847242 w 9662615"/>
              <a:gd name="connsiteY58" fmla="*/ 1565435 h 1598136"/>
              <a:gd name="connsiteX59" fmla="*/ 4856839 w 9662615"/>
              <a:gd name="connsiteY59" fmla="*/ 1598136 h 1598136"/>
              <a:gd name="connsiteX60" fmla="*/ 4791466 w 9662615"/>
              <a:gd name="connsiteY60" fmla="*/ 1561324 h 1598136"/>
              <a:gd name="connsiteX61" fmla="*/ 4784247 w 9662615"/>
              <a:gd name="connsiteY61" fmla="*/ 1562342 h 1598136"/>
              <a:gd name="connsiteX62" fmla="*/ 4748477 w 9662615"/>
              <a:gd name="connsiteY62" fmla="*/ 1556925 h 1598136"/>
              <a:gd name="connsiteX63" fmla="*/ 4730033 w 9662615"/>
              <a:gd name="connsiteY63" fmla="*/ 1555274 h 1598136"/>
              <a:gd name="connsiteX64" fmla="*/ 4724747 w 9662615"/>
              <a:gd name="connsiteY64" fmla="*/ 1552439 h 1598136"/>
              <a:gd name="connsiteX65" fmla="*/ 4697562 w 9662615"/>
              <a:gd name="connsiteY65" fmla="*/ 1551206 h 1598136"/>
              <a:gd name="connsiteX66" fmla="*/ 4662664 w 9662615"/>
              <a:gd name="connsiteY66" fmla="*/ 1573162 h 1598136"/>
              <a:gd name="connsiteX67" fmla="*/ 4603028 w 9662615"/>
              <a:gd name="connsiteY67" fmla="*/ 1568821 h 1598136"/>
              <a:gd name="connsiteX68" fmla="*/ 4541612 w 9662615"/>
              <a:gd name="connsiteY68" fmla="*/ 1545262 h 1598136"/>
              <a:gd name="connsiteX69" fmla="*/ 4422155 w 9662615"/>
              <a:gd name="connsiteY69" fmla="*/ 1542059 h 1598136"/>
              <a:gd name="connsiteX70" fmla="*/ 4221826 w 9662615"/>
              <a:gd name="connsiteY70" fmla="*/ 1508923 h 1598136"/>
              <a:gd name="connsiteX71" fmla="*/ 4096601 w 9662615"/>
              <a:gd name="connsiteY71" fmla="*/ 1521563 h 1598136"/>
              <a:gd name="connsiteX72" fmla="*/ 3970635 w 9662615"/>
              <a:gd name="connsiteY72" fmla="*/ 1544815 h 1598136"/>
              <a:gd name="connsiteX73" fmla="*/ 3833906 w 9662615"/>
              <a:gd name="connsiteY73" fmla="*/ 1516637 h 1598136"/>
              <a:gd name="connsiteX74" fmla="*/ 3696258 w 9662615"/>
              <a:gd name="connsiteY74" fmla="*/ 1537563 h 1598136"/>
              <a:gd name="connsiteX75" fmla="*/ 3594070 w 9662615"/>
              <a:gd name="connsiteY75" fmla="*/ 1509422 h 1598136"/>
              <a:gd name="connsiteX76" fmla="*/ 3565233 w 9662615"/>
              <a:gd name="connsiteY76" fmla="*/ 1515122 h 1598136"/>
              <a:gd name="connsiteX77" fmla="*/ 3560267 w 9662615"/>
              <a:gd name="connsiteY77" fmla="*/ 1516288 h 1598136"/>
              <a:gd name="connsiteX78" fmla="*/ 3540258 w 9662615"/>
              <a:gd name="connsiteY78" fmla="*/ 1516976 h 1598136"/>
              <a:gd name="connsiteX79" fmla="*/ 3534780 w 9662615"/>
              <a:gd name="connsiteY79" fmla="*/ 1522141 h 1598136"/>
              <a:gd name="connsiteX80" fmla="*/ 3504783 w 9662615"/>
              <a:gd name="connsiteY80" fmla="*/ 1526739 h 1598136"/>
              <a:gd name="connsiteX81" fmla="*/ 3430805 w 9662615"/>
              <a:gd name="connsiteY81" fmla="*/ 1542521 h 1598136"/>
              <a:gd name="connsiteX82" fmla="*/ 3292707 w 9662615"/>
              <a:gd name="connsiteY82" fmla="*/ 1520490 h 1598136"/>
              <a:gd name="connsiteX83" fmla="*/ 3187872 w 9662615"/>
              <a:gd name="connsiteY83" fmla="*/ 1519991 h 1598136"/>
              <a:gd name="connsiteX84" fmla="*/ 3148026 w 9662615"/>
              <a:gd name="connsiteY84" fmla="*/ 1524777 h 1598136"/>
              <a:gd name="connsiteX85" fmla="*/ 3092394 w 9662615"/>
              <a:gd name="connsiteY85" fmla="*/ 1528115 h 1598136"/>
              <a:gd name="connsiteX86" fmla="*/ 2994200 w 9662615"/>
              <a:gd name="connsiteY86" fmla="*/ 1537857 h 1598136"/>
              <a:gd name="connsiteX87" fmla="*/ 2862301 w 9662615"/>
              <a:gd name="connsiteY87" fmla="*/ 1544250 h 1598136"/>
              <a:gd name="connsiteX88" fmla="*/ 2766335 w 9662615"/>
              <a:gd name="connsiteY88" fmla="*/ 1527662 h 1598136"/>
              <a:gd name="connsiteX89" fmla="*/ 2757836 w 9662615"/>
              <a:gd name="connsiteY89" fmla="*/ 1531371 h 1598136"/>
              <a:gd name="connsiteX90" fmla="*/ 2691555 w 9662615"/>
              <a:gd name="connsiteY90" fmla="*/ 1530283 h 1598136"/>
              <a:gd name="connsiteX91" fmla="*/ 2491676 w 9662615"/>
              <a:gd name="connsiteY91" fmla="*/ 1500859 h 1598136"/>
              <a:gd name="connsiteX92" fmla="*/ 2378036 w 9662615"/>
              <a:gd name="connsiteY92" fmla="*/ 1520645 h 1598136"/>
              <a:gd name="connsiteX93" fmla="*/ 2284269 w 9662615"/>
              <a:gd name="connsiteY93" fmla="*/ 1503068 h 1598136"/>
              <a:gd name="connsiteX94" fmla="*/ 2207104 w 9662615"/>
              <a:gd name="connsiteY94" fmla="*/ 1508888 h 1598136"/>
              <a:gd name="connsiteX95" fmla="*/ 2149226 w 9662615"/>
              <a:gd name="connsiteY95" fmla="*/ 1523409 h 1598136"/>
              <a:gd name="connsiteX96" fmla="*/ 2084783 w 9662615"/>
              <a:gd name="connsiteY96" fmla="*/ 1524245 h 1598136"/>
              <a:gd name="connsiteX97" fmla="*/ 2070075 w 9662615"/>
              <a:gd name="connsiteY97" fmla="*/ 1511285 h 1598136"/>
              <a:gd name="connsiteX98" fmla="*/ 2001057 w 9662615"/>
              <a:gd name="connsiteY98" fmla="*/ 1516449 h 1598136"/>
              <a:gd name="connsiteX99" fmla="*/ 1896330 w 9662615"/>
              <a:gd name="connsiteY99" fmla="*/ 1525725 h 1598136"/>
              <a:gd name="connsiteX100" fmla="*/ 1835994 w 9662615"/>
              <a:gd name="connsiteY100" fmla="*/ 1527678 h 1598136"/>
              <a:gd name="connsiteX101" fmla="*/ 1671119 w 9662615"/>
              <a:gd name="connsiteY101" fmla="*/ 1536701 h 1598136"/>
              <a:gd name="connsiteX102" fmla="*/ 1601337 w 9662615"/>
              <a:gd name="connsiteY102" fmla="*/ 1548552 h 1598136"/>
              <a:gd name="connsiteX103" fmla="*/ 1407755 w 9662615"/>
              <a:gd name="connsiteY103" fmla="*/ 1571444 h 1598136"/>
              <a:gd name="connsiteX104" fmla="*/ 1271994 w 9662615"/>
              <a:gd name="connsiteY104" fmla="*/ 1579471 h 1598136"/>
              <a:gd name="connsiteX105" fmla="*/ 1249226 w 9662615"/>
              <a:gd name="connsiteY105" fmla="*/ 1583140 h 1598136"/>
              <a:gd name="connsiteX106" fmla="*/ 1217719 w 9662615"/>
              <a:gd name="connsiteY106" fmla="*/ 1580863 h 1598136"/>
              <a:gd name="connsiteX107" fmla="*/ 1091432 w 9662615"/>
              <a:gd name="connsiteY107" fmla="*/ 1571003 h 1598136"/>
              <a:gd name="connsiteX108" fmla="*/ 992039 w 9662615"/>
              <a:gd name="connsiteY108" fmla="*/ 1556662 h 1598136"/>
              <a:gd name="connsiteX109" fmla="*/ 868264 w 9662615"/>
              <a:gd name="connsiteY109" fmla="*/ 1566392 h 1598136"/>
              <a:gd name="connsiteX110" fmla="*/ 792765 w 9662615"/>
              <a:gd name="connsiteY110" fmla="*/ 1563102 h 1598136"/>
              <a:gd name="connsiteX111" fmla="*/ 669055 w 9662615"/>
              <a:gd name="connsiteY111" fmla="*/ 1543638 h 1598136"/>
              <a:gd name="connsiteX112" fmla="*/ 506152 w 9662615"/>
              <a:gd name="connsiteY112" fmla="*/ 1549124 h 1598136"/>
              <a:gd name="connsiteX113" fmla="*/ 472797 w 9662615"/>
              <a:gd name="connsiteY113" fmla="*/ 1568904 h 1598136"/>
              <a:gd name="connsiteX114" fmla="*/ 427864 w 9662615"/>
              <a:gd name="connsiteY114" fmla="*/ 1580848 h 1598136"/>
              <a:gd name="connsiteX115" fmla="*/ 408381 w 9662615"/>
              <a:gd name="connsiteY115" fmla="*/ 1552940 h 1598136"/>
              <a:gd name="connsiteX116" fmla="*/ 267163 w 9662615"/>
              <a:gd name="connsiteY116" fmla="*/ 1531913 h 1598136"/>
              <a:gd name="connsiteX117" fmla="*/ 196644 w 9662615"/>
              <a:gd name="connsiteY117" fmla="*/ 1524565 h 1598136"/>
              <a:gd name="connsiteX118" fmla="*/ 86819 w 9662615"/>
              <a:gd name="connsiteY118" fmla="*/ 1519517 h 1598136"/>
              <a:gd name="connsiteX119" fmla="*/ 53369 w 9662615"/>
              <a:gd name="connsiteY119" fmla="*/ 1516853 h 1598136"/>
              <a:gd name="connsiteX120" fmla="*/ 2359 w 9662615"/>
              <a:gd name="connsiteY120" fmla="*/ 1515247 h 1598136"/>
              <a:gd name="connsiteX121" fmla="*/ 0 w 9662615"/>
              <a:gd name="connsiteY121" fmla="*/ 1514932 h 1598136"/>
              <a:gd name="connsiteX122" fmla="*/ 0 w 9662615"/>
              <a:gd name="connsiteY122" fmla="*/ 0 h 1598136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129812 w 9662615"/>
              <a:gd name="connsiteY49" fmla="*/ 1521277 h 1598136"/>
              <a:gd name="connsiteX50" fmla="*/ 5059484 w 9662615"/>
              <a:gd name="connsiteY50" fmla="*/ 1546802 h 1598136"/>
              <a:gd name="connsiteX51" fmla="*/ 5050958 w 9662615"/>
              <a:gd name="connsiteY51" fmla="*/ 1545776 h 1598136"/>
              <a:gd name="connsiteX52" fmla="*/ 5038524 w 9662615"/>
              <a:gd name="connsiteY52" fmla="*/ 1545675 h 1598136"/>
              <a:gd name="connsiteX53" fmla="*/ 5026564 w 9662615"/>
              <a:gd name="connsiteY53" fmla="*/ 1545376 h 1598136"/>
              <a:gd name="connsiteX54" fmla="*/ 4969433 w 9662615"/>
              <a:gd name="connsiteY54" fmla="*/ 1540263 h 1598136"/>
              <a:gd name="connsiteX55" fmla="*/ 4921303 w 9662615"/>
              <a:gd name="connsiteY55" fmla="*/ 1575379 h 1598136"/>
              <a:gd name="connsiteX56" fmla="*/ 4863775 w 9662615"/>
              <a:gd name="connsiteY56" fmla="*/ 1562633 h 1598136"/>
              <a:gd name="connsiteX57" fmla="*/ 4847242 w 9662615"/>
              <a:gd name="connsiteY57" fmla="*/ 1565435 h 1598136"/>
              <a:gd name="connsiteX58" fmla="*/ 4856839 w 9662615"/>
              <a:gd name="connsiteY58" fmla="*/ 1598136 h 1598136"/>
              <a:gd name="connsiteX59" fmla="*/ 4791466 w 9662615"/>
              <a:gd name="connsiteY59" fmla="*/ 1561324 h 1598136"/>
              <a:gd name="connsiteX60" fmla="*/ 4784247 w 9662615"/>
              <a:gd name="connsiteY60" fmla="*/ 1562342 h 1598136"/>
              <a:gd name="connsiteX61" fmla="*/ 4748477 w 9662615"/>
              <a:gd name="connsiteY61" fmla="*/ 1556925 h 1598136"/>
              <a:gd name="connsiteX62" fmla="*/ 4730033 w 9662615"/>
              <a:gd name="connsiteY62" fmla="*/ 1555274 h 1598136"/>
              <a:gd name="connsiteX63" fmla="*/ 4724747 w 9662615"/>
              <a:gd name="connsiteY63" fmla="*/ 1552439 h 1598136"/>
              <a:gd name="connsiteX64" fmla="*/ 4697562 w 9662615"/>
              <a:gd name="connsiteY64" fmla="*/ 1551206 h 1598136"/>
              <a:gd name="connsiteX65" fmla="*/ 4662664 w 9662615"/>
              <a:gd name="connsiteY65" fmla="*/ 1573162 h 1598136"/>
              <a:gd name="connsiteX66" fmla="*/ 4603028 w 9662615"/>
              <a:gd name="connsiteY66" fmla="*/ 1568821 h 1598136"/>
              <a:gd name="connsiteX67" fmla="*/ 4541612 w 9662615"/>
              <a:gd name="connsiteY67" fmla="*/ 1545262 h 1598136"/>
              <a:gd name="connsiteX68" fmla="*/ 4422155 w 9662615"/>
              <a:gd name="connsiteY68" fmla="*/ 1542059 h 1598136"/>
              <a:gd name="connsiteX69" fmla="*/ 4221826 w 9662615"/>
              <a:gd name="connsiteY69" fmla="*/ 1508923 h 1598136"/>
              <a:gd name="connsiteX70" fmla="*/ 4096601 w 9662615"/>
              <a:gd name="connsiteY70" fmla="*/ 1521563 h 1598136"/>
              <a:gd name="connsiteX71" fmla="*/ 3970635 w 9662615"/>
              <a:gd name="connsiteY71" fmla="*/ 1544815 h 1598136"/>
              <a:gd name="connsiteX72" fmla="*/ 3833906 w 9662615"/>
              <a:gd name="connsiteY72" fmla="*/ 1516637 h 1598136"/>
              <a:gd name="connsiteX73" fmla="*/ 3696258 w 9662615"/>
              <a:gd name="connsiteY73" fmla="*/ 1537563 h 1598136"/>
              <a:gd name="connsiteX74" fmla="*/ 3594070 w 9662615"/>
              <a:gd name="connsiteY74" fmla="*/ 1509422 h 1598136"/>
              <a:gd name="connsiteX75" fmla="*/ 3565233 w 9662615"/>
              <a:gd name="connsiteY75" fmla="*/ 1515122 h 1598136"/>
              <a:gd name="connsiteX76" fmla="*/ 3560267 w 9662615"/>
              <a:gd name="connsiteY76" fmla="*/ 1516288 h 1598136"/>
              <a:gd name="connsiteX77" fmla="*/ 3540258 w 9662615"/>
              <a:gd name="connsiteY77" fmla="*/ 1516976 h 1598136"/>
              <a:gd name="connsiteX78" fmla="*/ 3534780 w 9662615"/>
              <a:gd name="connsiteY78" fmla="*/ 1522141 h 1598136"/>
              <a:gd name="connsiteX79" fmla="*/ 3504783 w 9662615"/>
              <a:gd name="connsiteY79" fmla="*/ 1526739 h 1598136"/>
              <a:gd name="connsiteX80" fmla="*/ 3430805 w 9662615"/>
              <a:gd name="connsiteY80" fmla="*/ 1542521 h 1598136"/>
              <a:gd name="connsiteX81" fmla="*/ 3292707 w 9662615"/>
              <a:gd name="connsiteY81" fmla="*/ 1520490 h 1598136"/>
              <a:gd name="connsiteX82" fmla="*/ 3187872 w 9662615"/>
              <a:gd name="connsiteY82" fmla="*/ 1519991 h 1598136"/>
              <a:gd name="connsiteX83" fmla="*/ 3148026 w 9662615"/>
              <a:gd name="connsiteY83" fmla="*/ 1524777 h 1598136"/>
              <a:gd name="connsiteX84" fmla="*/ 3092394 w 9662615"/>
              <a:gd name="connsiteY84" fmla="*/ 1528115 h 1598136"/>
              <a:gd name="connsiteX85" fmla="*/ 2994200 w 9662615"/>
              <a:gd name="connsiteY85" fmla="*/ 1537857 h 1598136"/>
              <a:gd name="connsiteX86" fmla="*/ 2862301 w 9662615"/>
              <a:gd name="connsiteY86" fmla="*/ 1544250 h 1598136"/>
              <a:gd name="connsiteX87" fmla="*/ 2766335 w 9662615"/>
              <a:gd name="connsiteY87" fmla="*/ 1527662 h 1598136"/>
              <a:gd name="connsiteX88" fmla="*/ 2757836 w 9662615"/>
              <a:gd name="connsiteY88" fmla="*/ 1531371 h 1598136"/>
              <a:gd name="connsiteX89" fmla="*/ 2691555 w 9662615"/>
              <a:gd name="connsiteY89" fmla="*/ 1530283 h 1598136"/>
              <a:gd name="connsiteX90" fmla="*/ 2491676 w 9662615"/>
              <a:gd name="connsiteY90" fmla="*/ 1500859 h 1598136"/>
              <a:gd name="connsiteX91" fmla="*/ 2378036 w 9662615"/>
              <a:gd name="connsiteY91" fmla="*/ 1520645 h 1598136"/>
              <a:gd name="connsiteX92" fmla="*/ 2284269 w 9662615"/>
              <a:gd name="connsiteY92" fmla="*/ 1503068 h 1598136"/>
              <a:gd name="connsiteX93" fmla="*/ 2207104 w 9662615"/>
              <a:gd name="connsiteY93" fmla="*/ 1508888 h 1598136"/>
              <a:gd name="connsiteX94" fmla="*/ 2149226 w 9662615"/>
              <a:gd name="connsiteY94" fmla="*/ 1523409 h 1598136"/>
              <a:gd name="connsiteX95" fmla="*/ 2084783 w 9662615"/>
              <a:gd name="connsiteY95" fmla="*/ 1524245 h 1598136"/>
              <a:gd name="connsiteX96" fmla="*/ 2070075 w 9662615"/>
              <a:gd name="connsiteY96" fmla="*/ 1511285 h 1598136"/>
              <a:gd name="connsiteX97" fmla="*/ 2001057 w 9662615"/>
              <a:gd name="connsiteY97" fmla="*/ 1516449 h 1598136"/>
              <a:gd name="connsiteX98" fmla="*/ 1896330 w 9662615"/>
              <a:gd name="connsiteY98" fmla="*/ 1525725 h 1598136"/>
              <a:gd name="connsiteX99" fmla="*/ 1835994 w 9662615"/>
              <a:gd name="connsiteY99" fmla="*/ 1527678 h 1598136"/>
              <a:gd name="connsiteX100" fmla="*/ 1671119 w 9662615"/>
              <a:gd name="connsiteY100" fmla="*/ 1536701 h 1598136"/>
              <a:gd name="connsiteX101" fmla="*/ 1601337 w 9662615"/>
              <a:gd name="connsiteY101" fmla="*/ 1548552 h 1598136"/>
              <a:gd name="connsiteX102" fmla="*/ 1407755 w 9662615"/>
              <a:gd name="connsiteY102" fmla="*/ 1571444 h 1598136"/>
              <a:gd name="connsiteX103" fmla="*/ 1271994 w 9662615"/>
              <a:gd name="connsiteY103" fmla="*/ 1579471 h 1598136"/>
              <a:gd name="connsiteX104" fmla="*/ 1249226 w 9662615"/>
              <a:gd name="connsiteY104" fmla="*/ 1583140 h 1598136"/>
              <a:gd name="connsiteX105" fmla="*/ 1217719 w 9662615"/>
              <a:gd name="connsiteY105" fmla="*/ 1580863 h 1598136"/>
              <a:gd name="connsiteX106" fmla="*/ 1091432 w 9662615"/>
              <a:gd name="connsiteY106" fmla="*/ 1571003 h 1598136"/>
              <a:gd name="connsiteX107" fmla="*/ 992039 w 9662615"/>
              <a:gd name="connsiteY107" fmla="*/ 1556662 h 1598136"/>
              <a:gd name="connsiteX108" fmla="*/ 868264 w 9662615"/>
              <a:gd name="connsiteY108" fmla="*/ 1566392 h 1598136"/>
              <a:gd name="connsiteX109" fmla="*/ 792765 w 9662615"/>
              <a:gd name="connsiteY109" fmla="*/ 1563102 h 1598136"/>
              <a:gd name="connsiteX110" fmla="*/ 669055 w 9662615"/>
              <a:gd name="connsiteY110" fmla="*/ 1543638 h 1598136"/>
              <a:gd name="connsiteX111" fmla="*/ 506152 w 9662615"/>
              <a:gd name="connsiteY111" fmla="*/ 1549124 h 1598136"/>
              <a:gd name="connsiteX112" fmla="*/ 472797 w 9662615"/>
              <a:gd name="connsiteY112" fmla="*/ 1568904 h 1598136"/>
              <a:gd name="connsiteX113" fmla="*/ 427864 w 9662615"/>
              <a:gd name="connsiteY113" fmla="*/ 1580848 h 1598136"/>
              <a:gd name="connsiteX114" fmla="*/ 408381 w 9662615"/>
              <a:gd name="connsiteY114" fmla="*/ 1552940 h 1598136"/>
              <a:gd name="connsiteX115" fmla="*/ 267163 w 9662615"/>
              <a:gd name="connsiteY115" fmla="*/ 1531913 h 1598136"/>
              <a:gd name="connsiteX116" fmla="*/ 196644 w 9662615"/>
              <a:gd name="connsiteY116" fmla="*/ 1524565 h 1598136"/>
              <a:gd name="connsiteX117" fmla="*/ 86819 w 9662615"/>
              <a:gd name="connsiteY117" fmla="*/ 1519517 h 1598136"/>
              <a:gd name="connsiteX118" fmla="*/ 53369 w 9662615"/>
              <a:gd name="connsiteY118" fmla="*/ 1516853 h 1598136"/>
              <a:gd name="connsiteX119" fmla="*/ 2359 w 9662615"/>
              <a:gd name="connsiteY119" fmla="*/ 1515247 h 1598136"/>
              <a:gd name="connsiteX120" fmla="*/ 0 w 9662615"/>
              <a:gd name="connsiteY120" fmla="*/ 1514932 h 1598136"/>
              <a:gd name="connsiteX121" fmla="*/ 0 w 9662615"/>
              <a:gd name="connsiteY121" fmla="*/ 0 h 1598136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129812 w 9662615"/>
              <a:gd name="connsiteY49" fmla="*/ 1521277 h 1598136"/>
              <a:gd name="connsiteX50" fmla="*/ 5059484 w 9662615"/>
              <a:gd name="connsiteY50" fmla="*/ 1546802 h 1598136"/>
              <a:gd name="connsiteX51" fmla="*/ 5038524 w 9662615"/>
              <a:gd name="connsiteY51" fmla="*/ 1545675 h 1598136"/>
              <a:gd name="connsiteX52" fmla="*/ 5026564 w 9662615"/>
              <a:gd name="connsiteY52" fmla="*/ 1545376 h 1598136"/>
              <a:gd name="connsiteX53" fmla="*/ 4969433 w 9662615"/>
              <a:gd name="connsiteY53" fmla="*/ 1540263 h 1598136"/>
              <a:gd name="connsiteX54" fmla="*/ 4921303 w 9662615"/>
              <a:gd name="connsiteY54" fmla="*/ 1575379 h 1598136"/>
              <a:gd name="connsiteX55" fmla="*/ 4863775 w 9662615"/>
              <a:gd name="connsiteY55" fmla="*/ 1562633 h 1598136"/>
              <a:gd name="connsiteX56" fmla="*/ 4847242 w 9662615"/>
              <a:gd name="connsiteY56" fmla="*/ 1565435 h 1598136"/>
              <a:gd name="connsiteX57" fmla="*/ 4856839 w 9662615"/>
              <a:gd name="connsiteY57" fmla="*/ 1598136 h 1598136"/>
              <a:gd name="connsiteX58" fmla="*/ 4791466 w 9662615"/>
              <a:gd name="connsiteY58" fmla="*/ 1561324 h 1598136"/>
              <a:gd name="connsiteX59" fmla="*/ 4784247 w 9662615"/>
              <a:gd name="connsiteY59" fmla="*/ 1562342 h 1598136"/>
              <a:gd name="connsiteX60" fmla="*/ 4748477 w 9662615"/>
              <a:gd name="connsiteY60" fmla="*/ 1556925 h 1598136"/>
              <a:gd name="connsiteX61" fmla="*/ 4730033 w 9662615"/>
              <a:gd name="connsiteY61" fmla="*/ 1555274 h 1598136"/>
              <a:gd name="connsiteX62" fmla="*/ 4724747 w 9662615"/>
              <a:gd name="connsiteY62" fmla="*/ 1552439 h 1598136"/>
              <a:gd name="connsiteX63" fmla="*/ 4697562 w 9662615"/>
              <a:gd name="connsiteY63" fmla="*/ 1551206 h 1598136"/>
              <a:gd name="connsiteX64" fmla="*/ 4662664 w 9662615"/>
              <a:gd name="connsiteY64" fmla="*/ 1573162 h 1598136"/>
              <a:gd name="connsiteX65" fmla="*/ 4603028 w 9662615"/>
              <a:gd name="connsiteY65" fmla="*/ 1568821 h 1598136"/>
              <a:gd name="connsiteX66" fmla="*/ 4541612 w 9662615"/>
              <a:gd name="connsiteY66" fmla="*/ 1545262 h 1598136"/>
              <a:gd name="connsiteX67" fmla="*/ 4422155 w 9662615"/>
              <a:gd name="connsiteY67" fmla="*/ 1542059 h 1598136"/>
              <a:gd name="connsiteX68" fmla="*/ 4221826 w 9662615"/>
              <a:gd name="connsiteY68" fmla="*/ 1508923 h 1598136"/>
              <a:gd name="connsiteX69" fmla="*/ 4096601 w 9662615"/>
              <a:gd name="connsiteY69" fmla="*/ 1521563 h 1598136"/>
              <a:gd name="connsiteX70" fmla="*/ 3970635 w 9662615"/>
              <a:gd name="connsiteY70" fmla="*/ 1544815 h 1598136"/>
              <a:gd name="connsiteX71" fmla="*/ 3833906 w 9662615"/>
              <a:gd name="connsiteY71" fmla="*/ 1516637 h 1598136"/>
              <a:gd name="connsiteX72" fmla="*/ 3696258 w 9662615"/>
              <a:gd name="connsiteY72" fmla="*/ 1537563 h 1598136"/>
              <a:gd name="connsiteX73" fmla="*/ 3594070 w 9662615"/>
              <a:gd name="connsiteY73" fmla="*/ 1509422 h 1598136"/>
              <a:gd name="connsiteX74" fmla="*/ 3565233 w 9662615"/>
              <a:gd name="connsiteY74" fmla="*/ 1515122 h 1598136"/>
              <a:gd name="connsiteX75" fmla="*/ 3560267 w 9662615"/>
              <a:gd name="connsiteY75" fmla="*/ 1516288 h 1598136"/>
              <a:gd name="connsiteX76" fmla="*/ 3540258 w 9662615"/>
              <a:gd name="connsiteY76" fmla="*/ 1516976 h 1598136"/>
              <a:gd name="connsiteX77" fmla="*/ 3534780 w 9662615"/>
              <a:gd name="connsiteY77" fmla="*/ 1522141 h 1598136"/>
              <a:gd name="connsiteX78" fmla="*/ 3504783 w 9662615"/>
              <a:gd name="connsiteY78" fmla="*/ 1526739 h 1598136"/>
              <a:gd name="connsiteX79" fmla="*/ 3430805 w 9662615"/>
              <a:gd name="connsiteY79" fmla="*/ 1542521 h 1598136"/>
              <a:gd name="connsiteX80" fmla="*/ 3292707 w 9662615"/>
              <a:gd name="connsiteY80" fmla="*/ 1520490 h 1598136"/>
              <a:gd name="connsiteX81" fmla="*/ 3187872 w 9662615"/>
              <a:gd name="connsiteY81" fmla="*/ 1519991 h 1598136"/>
              <a:gd name="connsiteX82" fmla="*/ 3148026 w 9662615"/>
              <a:gd name="connsiteY82" fmla="*/ 1524777 h 1598136"/>
              <a:gd name="connsiteX83" fmla="*/ 3092394 w 9662615"/>
              <a:gd name="connsiteY83" fmla="*/ 1528115 h 1598136"/>
              <a:gd name="connsiteX84" fmla="*/ 2994200 w 9662615"/>
              <a:gd name="connsiteY84" fmla="*/ 1537857 h 1598136"/>
              <a:gd name="connsiteX85" fmla="*/ 2862301 w 9662615"/>
              <a:gd name="connsiteY85" fmla="*/ 1544250 h 1598136"/>
              <a:gd name="connsiteX86" fmla="*/ 2766335 w 9662615"/>
              <a:gd name="connsiteY86" fmla="*/ 1527662 h 1598136"/>
              <a:gd name="connsiteX87" fmla="*/ 2757836 w 9662615"/>
              <a:gd name="connsiteY87" fmla="*/ 1531371 h 1598136"/>
              <a:gd name="connsiteX88" fmla="*/ 2691555 w 9662615"/>
              <a:gd name="connsiteY88" fmla="*/ 1530283 h 1598136"/>
              <a:gd name="connsiteX89" fmla="*/ 2491676 w 9662615"/>
              <a:gd name="connsiteY89" fmla="*/ 1500859 h 1598136"/>
              <a:gd name="connsiteX90" fmla="*/ 2378036 w 9662615"/>
              <a:gd name="connsiteY90" fmla="*/ 1520645 h 1598136"/>
              <a:gd name="connsiteX91" fmla="*/ 2284269 w 9662615"/>
              <a:gd name="connsiteY91" fmla="*/ 1503068 h 1598136"/>
              <a:gd name="connsiteX92" fmla="*/ 2207104 w 9662615"/>
              <a:gd name="connsiteY92" fmla="*/ 1508888 h 1598136"/>
              <a:gd name="connsiteX93" fmla="*/ 2149226 w 9662615"/>
              <a:gd name="connsiteY93" fmla="*/ 1523409 h 1598136"/>
              <a:gd name="connsiteX94" fmla="*/ 2084783 w 9662615"/>
              <a:gd name="connsiteY94" fmla="*/ 1524245 h 1598136"/>
              <a:gd name="connsiteX95" fmla="*/ 2070075 w 9662615"/>
              <a:gd name="connsiteY95" fmla="*/ 1511285 h 1598136"/>
              <a:gd name="connsiteX96" fmla="*/ 2001057 w 9662615"/>
              <a:gd name="connsiteY96" fmla="*/ 1516449 h 1598136"/>
              <a:gd name="connsiteX97" fmla="*/ 1896330 w 9662615"/>
              <a:gd name="connsiteY97" fmla="*/ 1525725 h 1598136"/>
              <a:gd name="connsiteX98" fmla="*/ 1835994 w 9662615"/>
              <a:gd name="connsiteY98" fmla="*/ 1527678 h 1598136"/>
              <a:gd name="connsiteX99" fmla="*/ 1671119 w 9662615"/>
              <a:gd name="connsiteY99" fmla="*/ 1536701 h 1598136"/>
              <a:gd name="connsiteX100" fmla="*/ 1601337 w 9662615"/>
              <a:gd name="connsiteY100" fmla="*/ 1548552 h 1598136"/>
              <a:gd name="connsiteX101" fmla="*/ 1407755 w 9662615"/>
              <a:gd name="connsiteY101" fmla="*/ 1571444 h 1598136"/>
              <a:gd name="connsiteX102" fmla="*/ 1271994 w 9662615"/>
              <a:gd name="connsiteY102" fmla="*/ 1579471 h 1598136"/>
              <a:gd name="connsiteX103" fmla="*/ 1249226 w 9662615"/>
              <a:gd name="connsiteY103" fmla="*/ 1583140 h 1598136"/>
              <a:gd name="connsiteX104" fmla="*/ 1217719 w 9662615"/>
              <a:gd name="connsiteY104" fmla="*/ 1580863 h 1598136"/>
              <a:gd name="connsiteX105" fmla="*/ 1091432 w 9662615"/>
              <a:gd name="connsiteY105" fmla="*/ 1571003 h 1598136"/>
              <a:gd name="connsiteX106" fmla="*/ 992039 w 9662615"/>
              <a:gd name="connsiteY106" fmla="*/ 1556662 h 1598136"/>
              <a:gd name="connsiteX107" fmla="*/ 868264 w 9662615"/>
              <a:gd name="connsiteY107" fmla="*/ 1566392 h 1598136"/>
              <a:gd name="connsiteX108" fmla="*/ 792765 w 9662615"/>
              <a:gd name="connsiteY108" fmla="*/ 1563102 h 1598136"/>
              <a:gd name="connsiteX109" fmla="*/ 669055 w 9662615"/>
              <a:gd name="connsiteY109" fmla="*/ 1543638 h 1598136"/>
              <a:gd name="connsiteX110" fmla="*/ 506152 w 9662615"/>
              <a:gd name="connsiteY110" fmla="*/ 1549124 h 1598136"/>
              <a:gd name="connsiteX111" fmla="*/ 472797 w 9662615"/>
              <a:gd name="connsiteY111" fmla="*/ 1568904 h 1598136"/>
              <a:gd name="connsiteX112" fmla="*/ 427864 w 9662615"/>
              <a:gd name="connsiteY112" fmla="*/ 1580848 h 1598136"/>
              <a:gd name="connsiteX113" fmla="*/ 408381 w 9662615"/>
              <a:gd name="connsiteY113" fmla="*/ 1552940 h 1598136"/>
              <a:gd name="connsiteX114" fmla="*/ 267163 w 9662615"/>
              <a:gd name="connsiteY114" fmla="*/ 1531913 h 1598136"/>
              <a:gd name="connsiteX115" fmla="*/ 196644 w 9662615"/>
              <a:gd name="connsiteY115" fmla="*/ 1524565 h 1598136"/>
              <a:gd name="connsiteX116" fmla="*/ 86819 w 9662615"/>
              <a:gd name="connsiteY116" fmla="*/ 1519517 h 1598136"/>
              <a:gd name="connsiteX117" fmla="*/ 53369 w 9662615"/>
              <a:gd name="connsiteY117" fmla="*/ 1516853 h 1598136"/>
              <a:gd name="connsiteX118" fmla="*/ 2359 w 9662615"/>
              <a:gd name="connsiteY118" fmla="*/ 1515247 h 1598136"/>
              <a:gd name="connsiteX119" fmla="*/ 0 w 9662615"/>
              <a:gd name="connsiteY119" fmla="*/ 1514932 h 1598136"/>
              <a:gd name="connsiteX120" fmla="*/ 0 w 9662615"/>
              <a:gd name="connsiteY120" fmla="*/ 0 h 1598136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129812 w 9662615"/>
              <a:gd name="connsiteY49" fmla="*/ 1521277 h 1598136"/>
              <a:gd name="connsiteX50" fmla="*/ 5059484 w 9662615"/>
              <a:gd name="connsiteY50" fmla="*/ 1546802 h 1598136"/>
              <a:gd name="connsiteX51" fmla="*/ 5038524 w 9662615"/>
              <a:gd name="connsiteY51" fmla="*/ 1545675 h 1598136"/>
              <a:gd name="connsiteX52" fmla="*/ 5026564 w 9662615"/>
              <a:gd name="connsiteY52" fmla="*/ 1545376 h 1598136"/>
              <a:gd name="connsiteX53" fmla="*/ 4969433 w 9662615"/>
              <a:gd name="connsiteY53" fmla="*/ 1550865 h 1598136"/>
              <a:gd name="connsiteX54" fmla="*/ 4921303 w 9662615"/>
              <a:gd name="connsiteY54" fmla="*/ 1575379 h 1598136"/>
              <a:gd name="connsiteX55" fmla="*/ 4863775 w 9662615"/>
              <a:gd name="connsiteY55" fmla="*/ 1562633 h 1598136"/>
              <a:gd name="connsiteX56" fmla="*/ 4847242 w 9662615"/>
              <a:gd name="connsiteY56" fmla="*/ 1565435 h 1598136"/>
              <a:gd name="connsiteX57" fmla="*/ 4856839 w 9662615"/>
              <a:gd name="connsiteY57" fmla="*/ 1598136 h 1598136"/>
              <a:gd name="connsiteX58" fmla="*/ 4791466 w 9662615"/>
              <a:gd name="connsiteY58" fmla="*/ 1561324 h 1598136"/>
              <a:gd name="connsiteX59" fmla="*/ 4784247 w 9662615"/>
              <a:gd name="connsiteY59" fmla="*/ 1562342 h 1598136"/>
              <a:gd name="connsiteX60" fmla="*/ 4748477 w 9662615"/>
              <a:gd name="connsiteY60" fmla="*/ 1556925 h 1598136"/>
              <a:gd name="connsiteX61" fmla="*/ 4730033 w 9662615"/>
              <a:gd name="connsiteY61" fmla="*/ 1555274 h 1598136"/>
              <a:gd name="connsiteX62" fmla="*/ 4724747 w 9662615"/>
              <a:gd name="connsiteY62" fmla="*/ 1552439 h 1598136"/>
              <a:gd name="connsiteX63" fmla="*/ 4697562 w 9662615"/>
              <a:gd name="connsiteY63" fmla="*/ 1551206 h 1598136"/>
              <a:gd name="connsiteX64" fmla="*/ 4662664 w 9662615"/>
              <a:gd name="connsiteY64" fmla="*/ 1573162 h 1598136"/>
              <a:gd name="connsiteX65" fmla="*/ 4603028 w 9662615"/>
              <a:gd name="connsiteY65" fmla="*/ 1568821 h 1598136"/>
              <a:gd name="connsiteX66" fmla="*/ 4541612 w 9662615"/>
              <a:gd name="connsiteY66" fmla="*/ 1545262 h 1598136"/>
              <a:gd name="connsiteX67" fmla="*/ 4422155 w 9662615"/>
              <a:gd name="connsiteY67" fmla="*/ 1542059 h 1598136"/>
              <a:gd name="connsiteX68" fmla="*/ 4221826 w 9662615"/>
              <a:gd name="connsiteY68" fmla="*/ 1508923 h 1598136"/>
              <a:gd name="connsiteX69" fmla="*/ 4096601 w 9662615"/>
              <a:gd name="connsiteY69" fmla="*/ 1521563 h 1598136"/>
              <a:gd name="connsiteX70" fmla="*/ 3970635 w 9662615"/>
              <a:gd name="connsiteY70" fmla="*/ 1544815 h 1598136"/>
              <a:gd name="connsiteX71" fmla="*/ 3833906 w 9662615"/>
              <a:gd name="connsiteY71" fmla="*/ 1516637 h 1598136"/>
              <a:gd name="connsiteX72" fmla="*/ 3696258 w 9662615"/>
              <a:gd name="connsiteY72" fmla="*/ 1537563 h 1598136"/>
              <a:gd name="connsiteX73" fmla="*/ 3594070 w 9662615"/>
              <a:gd name="connsiteY73" fmla="*/ 1509422 h 1598136"/>
              <a:gd name="connsiteX74" fmla="*/ 3565233 w 9662615"/>
              <a:gd name="connsiteY74" fmla="*/ 1515122 h 1598136"/>
              <a:gd name="connsiteX75" fmla="*/ 3560267 w 9662615"/>
              <a:gd name="connsiteY75" fmla="*/ 1516288 h 1598136"/>
              <a:gd name="connsiteX76" fmla="*/ 3540258 w 9662615"/>
              <a:gd name="connsiteY76" fmla="*/ 1516976 h 1598136"/>
              <a:gd name="connsiteX77" fmla="*/ 3534780 w 9662615"/>
              <a:gd name="connsiteY77" fmla="*/ 1522141 h 1598136"/>
              <a:gd name="connsiteX78" fmla="*/ 3504783 w 9662615"/>
              <a:gd name="connsiteY78" fmla="*/ 1526739 h 1598136"/>
              <a:gd name="connsiteX79" fmla="*/ 3430805 w 9662615"/>
              <a:gd name="connsiteY79" fmla="*/ 1542521 h 1598136"/>
              <a:gd name="connsiteX80" fmla="*/ 3292707 w 9662615"/>
              <a:gd name="connsiteY80" fmla="*/ 1520490 h 1598136"/>
              <a:gd name="connsiteX81" fmla="*/ 3187872 w 9662615"/>
              <a:gd name="connsiteY81" fmla="*/ 1519991 h 1598136"/>
              <a:gd name="connsiteX82" fmla="*/ 3148026 w 9662615"/>
              <a:gd name="connsiteY82" fmla="*/ 1524777 h 1598136"/>
              <a:gd name="connsiteX83" fmla="*/ 3092394 w 9662615"/>
              <a:gd name="connsiteY83" fmla="*/ 1528115 h 1598136"/>
              <a:gd name="connsiteX84" fmla="*/ 2994200 w 9662615"/>
              <a:gd name="connsiteY84" fmla="*/ 1537857 h 1598136"/>
              <a:gd name="connsiteX85" fmla="*/ 2862301 w 9662615"/>
              <a:gd name="connsiteY85" fmla="*/ 1544250 h 1598136"/>
              <a:gd name="connsiteX86" fmla="*/ 2766335 w 9662615"/>
              <a:gd name="connsiteY86" fmla="*/ 1527662 h 1598136"/>
              <a:gd name="connsiteX87" fmla="*/ 2757836 w 9662615"/>
              <a:gd name="connsiteY87" fmla="*/ 1531371 h 1598136"/>
              <a:gd name="connsiteX88" fmla="*/ 2691555 w 9662615"/>
              <a:gd name="connsiteY88" fmla="*/ 1530283 h 1598136"/>
              <a:gd name="connsiteX89" fmla="*/ 2491676 w 9662615"/>
              <a:gd name="connsiteY89" fmla="*/ 1500859 h 1598136"/>
              <a:gd name="connsiteX90" fmla="*/ 2378036 w 9662615"/>
              <a:gd name="connsiteY90" fmla="*/ 1520645 h 1598136"/>
              <a:gd name="connsiteX91" fmla="*/ 2284269 w 9662615"/>
              <a:gd name="connsiteY91" fmla="*/ 1503068 h 1598136"/>
              <a:gd name="connsiteX92" fmla="*/ 2207104 w 9662615"/>
              <a:gd name="connsiteY92" fmla="*/ 1508888 h 1598136"/>
              <a:gd name="connsiteX93" fmla="*/ 2149226 w 9662615"/>
              <a:gd name="connsiteY93" fmla="*/ 1523409 h 1598136"/>
              <a:gd name="connsiteX94" fmla="*/ 2084783 w 9662615"/>
              <a:gd name="connsiteY94" fmla="*/ 1524245 h 1598136"/>
              <a:gd name="connsiteX95" fmla="*/ 2070075 w 9662615"/>
              <a:gd name="connsiteY95" fmla="*/ 1511285 h 1598136"/>
              <a:gd name="connsiteX96" fmla="*/ 2001057 w 9662615"/>
              <a:gd name="connsiteY96" fmla="*/ 1516449 h 1598136"/>
              <a:gd name="connsiteX97" fmla="*/ 1896330 w 9662615"/>
              <a:gd name="connsiteY97" fmla="*/ 1525725 h 1598136"/>
              <a:gd name="connsiteX98" fmla="*/ 1835994 w 9662615"/>
              <a:gd name="connsiteY98" fmla="*/ 1527678 h 1598136"/>
              <a:gd name="connsiteX99" fmla="*/ 1671119 w 9662615"/>
              <a:gd name="connsiteY99" fmla="*/ 1536701 h 1598136"/>
              <a:gd name="connsiteX100" fmla="*/ 1601337 w 9662615"/>
              <a:gd name="connsiteY100" fmla="*/ 1548552 h 1598136"/>
              <a:gd name="connsiteX101" fmla="*/ 1407755 w 9662615"/>
              <a:gd name="connsiteY101" fmla="*/ 1571444 h 1598136"/>
              <a:gd name="connsiteX102" fmla="*/ 1271994 w 9662615"/>
              <a:gd name="connsiteY102" fmla="*/ 1579471 h 1598136"/>
              <a:gd name="connsiteX103" fmla="*/ 1249226 w 9662615"/>
              <a:gd name="connsiteY103" fmla="*/ 1583140 h 1598136"/>
              <a:gd name="connsiteX104" fmla="*/ 1217719 w 9662615"/>
              <a:gd name="connsiteY104" fmla="*/ 1580863 h 1598136"/>
              <a:gd name="connsiteX105" fmla="*/ 1091432 w 9662615"/>
              <a:gd name="connsiteY105" fmla="*/ 1571003 h 1598136"/>
              <a:gd name="connsiteX106" fmla="*/ 992039 w 9662615"/>
              <a:gd name="connsiteY106" fmla="*/ 1556662 h 1598136"/>
              <a:gd name="connsiteX107" fmla="*/ 868264 w 9662615"/>
              <a:gd name="connsiteY107" fmla="*/ 1566392 h 1598136"/>
              <a:gd name="connsiteX108" fmla="*/ 792765 w 9662615"/>
              <a:gd name="connsiteY108" fmla="*/ 1563102 h 1598136"/>
              <a:gd name="connsiteX109" fmla="*/ 669055 w 9662615"/>
              <a:gd name="connsiteY109" fmla="*/ 1543638 h 1598136"/>
              <a:gd name="connsiteX110" fmla="*/ 506152 w 9662615"/>
              <a:gd name="connsiteY110" fmla="*/ 1549124 h 1598136"/>
              <a:gd name="connsiteX111" fmla="*/ 472797 w 9662615"/>
              <a:gd name="connsiteY111" fmla="*/ 1568904 h 1598136"/>
              <a:gd name="connsiteX112" fmla="*/ 427864 w 9662615"/>
              <a:gd name="connsiteY112" fmla="*/ 1580848 h 1598136"/>
              <a:gd name="connsiteX113" fmla="*/ 408381 w 9662615"/>
              <a:gd name="connsiteY113" fmla="*/ 1552940 h 1598136"/>
              <a:gd name="connsiteX114" fmla="*/ 267163 w 9662615"/>
              <a:gd name="connsiteY114" fmla="*/ 1531913 h 1598136"/>
              <a:gd name="connsiteX115" fmla="*/ 196644 w 9662615"/>
              <a:gd name="connsiteY115" fmla="*/ 1524565 h 1598136"/>
              <a:gd name="connsiteX116" fmla="*/ 86819 w 9662615"/>
              <a:gd name="connsiteY116" fmla="*/ 1519517 h 1598136"/>
              <a:gd name="connsiteX117" fmla="*/ 53369 w 9662615"/>
              <a:gd name="connsiteY117" fmla="*/ 1516853 h 1598136"/>
              <a:gd name="connsiteX118" fmla="*/ 2359 w 9662615"/>
              <a:gd name="connsiteY118" fmla="*/ 1515247 h 1598136"/>
              <a:gd name="connsiteX119" fmla="*/ 0 w 9662615"/>
              <a:gd name="connsiteY119" fmla="*/ 1514932 h 1598136"/>
              <a:gd name="connsiteX120" fmla="*/ 0 w 9662615"/>
              <a:gd name="connsiteY120" fmla="*/ 0 h 1598136"/>
              <a:gd name="connsiteX0" fmla="*/ 0 w 9662615"/>
              <a:gd name="connsiteY0" fmla="*/ 0 h 1592835"/>
              <a:gd name="connsiteX1" fmla="*/ 9662615 w 9662615"/>
              <a:gd name="connsiteY1" fmla="*/ 0 h 1592835"/>
              <a:gd name="connsiteX2" fmla="*/ 9662615 w 9662615"/>
              <a:gd name="connsiteY2" fmla="*/ 1280346 h 1592835"/>
              <a:gd name="connsiteX3" fmla="*/ 9658420 w 9662615"/>
              <a:gd name="connsiteY3" fmla="*/ 1280106 h 1592835"/>
              <a:gd name="connsiteX4" fmla="*/ 9469546 w 9662615"/>
              <a:gd name="connsiteY4" fmla="*/ 1289837 h 1592835"/>
              <a:gd name="connsiteX5" fmla="*/ 9385895 w 9662615"/>
              <a:gd name="connsiteY5" fmla="*/ 1269203 h 1592835"/>
              <a:gd name="connsiteX6" fmla="*/ 9144767 w 9662615"/>
              <a:gd name="connsiteY6" fmla="*/ 1264120 h 1592835"/>
              <a:gd name="connsiteX7" fmla="*/ 8837252 w 9662615"/>
              <a:gd name="connsiteY7" fmla="*/ 1350515 h 1592835"/>
              <a:gd name="connsiteX8" fmla="*/ 8705466 w 9662615"/>
              <a:gd name="connsiteY8" fmla="*/ 1342419 h 1592835"/>
              <a:gd name="connsiteX9" fmla="*/ 8652221 w 9662615"/>
              <a:gd name="connsiteY9" fmla="*/ 1326906 h 1592835"/>
              <a:gd name="connsiteX10" fmla="*/ 8632312 w 9662615"/>
              <a:gd name="connsiteY10" fmla="*/ 1326025 h 1592835"/>
              <a:gd name="connsiteX11" fmla="*/ 8591582 w 9662615"/>
              <a:gd name="connsiteY11" fmla="*/ 1341666 h 1592835"/>
              <a:gd name="connsiteX12" fmla="*/ 8537336 w 9662615"/>
              <a:gd name="connsiteY12" fmla="*/ 1341684 h 1592835"/>
              <a:gd name="connsiteX13" fmla="*/ 8472508 w 9662615"/>
              <a:gd name="connsiteY13" fmla="*/ 1363109 h 1592835"/>
              <a:gd name="connsiteX14" fmla="*/ 8258477 w 9662615"/>
              <a:gd name="connsiteY14" fmla="*/ 1370666 h 1592835"/>
              <a:gd name="connsiteX15" fmla="*/ 8197961 w 9662615"/>
              <a:gd name="connsiteY15" fmla="*/ 1392804 h 1592835"/>
              <a:gd name="connsiteX16" fmla="*/ 8171196 w 9662615"/>
              <a:gd name="connsiteY16" fmla="*/ 1397216 h 1592835"/>
              <a:gd name="connsiteX17" fmla="*/ 8127667 w 9662615"/>
              <a:gd name="connsiteY17" fmla="*/ 1418254 h 1592835"/>
              <a:gd name="connsiteX18" fmla="*/ 7974579 w 9662615"/>
              <a:gd name="connsiteY18" fmla="*/ 1383439 h 1592835"/>
              <a:gd name="connsiteX19" fmla="*/ 7768351 w 9662615"/>
              <a:gd name="connsiteY19" fmla="*/ 1395051 h 1592835"/>
              <a:gd name="connsiteX20" fmla="*/ 7635985 w 9662615"/>
              <a:gd name="connsiteY20" fmla="*/ 1386363 h 1592835"/>
              <a:gd name="connsiteX21" fmla="*/ 7466069 w 9662615"/>
              <a:gd name="connsiteY21" fmla="*/ 1377654 h 1592835"/>
              <a:gd name="connsiteX22" fmla="*/ 7355642 w 9662615"/>
              <a:gd name="connsiteY22" fmla="*/ 1407761 h 1592835"/>
              <a:gd name="connsiteX23" fmla="*/ 7151610 w 9662615"/>
              <a:gd name="connsiteY23" fmla="*/ 1397856 h 1592835"/>
              <a:gd name="connsiteX24" fmla="*/ 7082147 w 9662615"/>
              <a:gd name="connsiteY24" fmla="*/ 1406113 h 1592835"/>
              <a:gd name="connsiteX25" fmla="*/ 7014958 w 9662615"/>
              <a:gd name="connsiteY25" fmla="*/ 1396883 h 1592835"/>
              <a:gd name="connsiteX26" fmla="*/ 6907567 w 9662615"/>
              <a:gd name="connsiteY26" fmla="*/ 1419149 h 1592835"/>
              <a:gd name="connsiteX27" fmla="*/ 6748428 w 9662615"/>
              <a:gd name="connsiteY27" fmla="*/ 1420308 h 1592835"/>
              <a:gd name="connsiteX28" fmla="*/ 6654257 w 9662615"/>
              <a:gd name="connsiteY28" fmla="*/ 1424143 h 1592835"/>
              <a:gd name="connsiteX29" fmla="*/ 6620123 w 9662615"/>
              <a:gd name="connsiteY29" fmla="*/ 1430535 h 1592835"/>
              <a:gd name="connsiteX30" fmla="*/ 6571355 w 9662615"/>
              <a:gd name="connsiteY30" fmla="*/ 1436144 h 1592835"/>
              <a:gd name="connsiteX31" fmla="*/ 6486557 w 9662615"/>
              <a:gd name="connsiteY31" fmla="*/ 1449861 h 1592835"/>
              <a:gd name="connsiteX32" fmla="*/ 6370419 w 9662615"/>
              <a:gd name="connsiteY32" fmla="*/ 1461649 h 1592835"/>
              <a:gd name="connsiteX33" fmla="*/ 6278839 w 9662615"/>
              <a:gd name="connsiteY33" fmla="*/ 1449160 h 1592835"/>
              <a:gd name="connsiteX34" fmla="*/ 6272455 w 9662615"/>
              <a:gd name="connsiteY34" fmla="*/ 1453191 h 1592835"/>
              <a:gd name="connsiteX35" fmla="*/ 6212659 w 9662615"/>
              <a:gd name="connsiteY35" fmla="*/ 1454850 h 1592835"/>
              <a:gd name="connsiteX36" fmla="*/ 6069317 w 9662615"/>
              <a:gd name="connsiteY36" fmla="*/ 1445838 h 1592835"/>
              <a:gd name="connsiteX37" fmla="*/ 5878477 w 9662615"/>
              <a:gd name="connsiteY37" fmla="*/ 1439180 h 1592835"/>
              <a:gd name="connsiteX38" fmla="*/ 5838387 w 9662615"/>
              <a:gd name="connsiteY38" fmla="*/ 1444679 h 1592835"/>
              <a:gd name="connsiteX39" fmla="*/ 5771136 w 9662615"/>
              <a:gd name="connsiteY39" fmla="*/ 1453639 h 1592835"/>
              <a:gd name="connsiteX40" fmla="*/ 5724081 w 9662615"/>
              <a:gd name="connsiteY40" fmla="*/ 1470431 h 1592835"/>
              <a:gd name="connsiteX41" fmla="*/ 5666577 w 9662615"/>
              <a:gd name="connsiteY41" fmla="*/ 1473921 h 1592835"/>
              <a:gd name="connsiteX42" fmla="*/ 5649068 w 9662615"/>
              <a:gd name="connsiteY42" fmla="*/ 1461676 h 1592835"/>
              <a:gd name="connsiteX43" fmla="*/ 5588902 w 9662615"/>
              <a:gd name="connsiteY43" fmla="*/ 1469647 h 1592835"/>
              <a:gd name="connsiteX44" fmla="*/ 5498090 w 9662615"/>
              <a:gd name="connsiteY44" fmla="*/ 1483173 h 1592835"/>
              <a:gd name="connsiteX45" fmla="*/ 5444641 w 9662615"/>
              <a:gd name="connsiteY45" fmla="*/ 1487602 h 1592835"/>
              <a:gd name="connsiteX46" fmla="*/ 5299812 w 9662615"/>
              <a:gd name="connsiteY46" fmla="*/ 1503362 h 1592835"/>
              <a:gd name="connsiteX47" fmla="*/ 5213947 w 9662615"/>
              <a:gd name="connsiteY47" fmla="*/ 1516637 h 1592835"/>
              <a:gd name="connsiteX48" fmla="*/ 5090342 w 9662615"/>
              <a:gd name="connsiteY48" fmla="*/ 1546680 h 1592835"/>
              <a:gd name="connsiteX49" fmla="*/ 5129812 w 9662615"/>
              <a:gd name="connsiteY49" fmla="*/ 1521277 h 1592835"/>
              <a:gd name="connsiteX50" fmla="*/ 5059484 w 9662615"/>
              <a:gd name="connsiteY50" fmla="*/ 1546802 h 1592835"/>
              <a:gd name="connsiteX51" fmla="*/ 5038524 w 9662615"/>
              <a:gd name="connsiteY51" fmla="*/ 1545675 h 1592835"/>
              <a:gd name="connsiteX52" fmla="*/ 5026564 w 9662615"/>
              <a:gd name="connsiteY52" fmla="*/ 1545376 h 1592835"/>
              <a:gd name="connsiteX53" fmla="*/ 4969433 w 9662615"/>
              <a:gd name="connsiteY53" fmla="*/ 1550865 h 1592835"/>
              <a:gd name="connsiteX54" fmla="*/ 4921303 w 9662615"/>
              <a:gd name="connsiteY54" fmla="*/ 1575379 h 1592835"/>
              <a:gd name="connsiteX55" fmla="*/ 4863775 w 9662615"/>
              <a:gd name="connsiteY55" fmla="*/ 1562633 h 1592835"/>
              <a:gd name="connsiteX56" fmla="*/ 4847242 w 9662615"/>
              <a:gd name="connsiteY56" fmla="*/ 1565435 h 1592835"/>
              <a:gd name="connsiteX57" fmla="*/ 4856839 w 9662615"/>
              <a:gd name="connsiteY57" fmla="*/ 1592835 h 1592835"/>
              <a:gd name="connsiteX58" fmla="*/ 4791466 w 9662615"/>
              <a:gd name="connsiteY58" fmla="*/ 1561324 h 1592835"/>
              <a:gd name="connsiteX59" fmla="*/ 4784247 w 9662615"/>
              <a:gd name="connsiteY59" fmla="*/ 1562342 h 1592835"/>
              <a:gd name="connsiteX60" fmla="*/ 4748477 w 9662615"/>
              <a:gd name="connsiteY60" fmla="*/ 1556925 h 1592835"/>
              <a:gd name="connsiteX61" fmla="*/ 4730033 w 9662615"/>
              <a:gd name="connsiteY61" fmla="*/ 1555274 h 1592835"/>
              <a:gd name="connsiteX62" fmla="*/ 4724747 w 9662615"/>
              <a:gd name="connsiteY62" fmla="*/ 1552439 h 1592835"/>
              <a:gd name="connsiteX63" fmla="*/ 4697562 w 9662615"/>
              <a:gd name="connsiteY63" fmla="*/ 1551206 h 1592835"/>
              <a:gd name="connsiteX64" fmla="*/ 4662664 w 9662615"/>
              <a:gd name="connsiteY64" fmla="*/ 1573162 h 1592835"/>
              <a:gd name="connsiteX65" fmla="*/ 4603028 w 9662615"/>
              <a:gd name="connsiteY65" fmla="*/ 1568821 h 1592835"/>
              <a:gd name="connsiteX66" fmla="*/ 4541612 w 9662615"/>
              <a:gd name="connsiteY66" fmla="*/ 1545262 h 1592835"/>
              <a:gd name="connsiteX67" fmla="*/ 4422155 w 9662615"/>
              <a:gd name="connsiteY67" fmla="*/ 1542059 h 1592835"/>
              <a:gd name="connsiteX68" fmla="*/ 4221826 w 9662615"/>
              <a:gd name="connsiteY68" fmla="*/ 1508923 h 1592835"/>
              <a:gd name="connsiteX69" fmla="*/ 4096601 w 9662615"/>
              <a:gd name="connsiteY69" fmla="*/ 1521563 h 1592835"/>
              <a:gd name="connsiteX70" fmla="*/ 3970635 w 9662615"/>
              <a:gd name="connsiteY70" fmla="*/ 1544815 h 1592835"/>
              <a:gd name="connsiteX71" fmla="*/ 3833906 w 9662615"/>
              <a:gd name="connsiteY71" fmla="*/ 1516637 h 1592835"/>
              <a:gd name="connsiteX72" fmla="*/ 3696258 w 9662615"/>
              <a:gd name="connsiteY72" fmla="*/ 1537563 h 1592835"/>
              <a:gd name="connsiteX73" fmla="*/ 3594070 w 9662615"/>
              <a:gd name="connsiteY73" fmla="*/ 1509422 h 1592835"/>
              <a:gd name="connsiteX74" fmla="*/ 3565233 w 9662615"/>
              <a:gd name="connsiteY74" fmla="*/ 1515122 h 1592835"/>
              <a:gd name="connsiteX75" fmla="*/ 3560267 w 9662615"/>
              <a:gd name="connsiteY75" fmla="*/ 1516288 h 1592835"/>
              <a:gd name="connsiteX76" fmla="*/ 3540258 w 9662615"/>
              <a:gd name="connsiteY76" fmla="*/ 1516976 h 1592835"/>
              <a:gd name="connsiteX77" fmla="*/ 3534780 w 9662615"/>
              <a:gd name="connsiteY77" fmla="*/ 1522141 h 1592835"/>
              <a:gd name="connsiteX78" fmla="*/ 3504783 w 9662615"/>
              <a:gd name="connsiteY78" fmla="*/ 1526739 h 1592835"/>
              <a:gd name="connsiteX79" fmla="*/ 3430805 w 9662615"/>
              <a:gd name="connsiteY79" fmla="*/ 1542521 h 1592835"/>
              <a:gd name="connsiteX80" fmla="*/ 3292707 w 9662615"/>
              <a:gd name="connsiteY80" fmla="*/ 1520490 h 1592835"/>
              <a:gd name="connsiteX81" fmla="*/ 3187872 w 9662615"/>
              <a:gd name="connsiteY81" fmla="*/ 1519991 h 1592835"/>
              <a:gd name="connsiteX82" fmla="*/ 3148026 w 9662615"/>
              <a:gd name="connsiteY82" fmla="*/ 1524777 h 1592835"/>
              <a:gd name="connsiteX83" fmla="*/ 3092394 w 9662615"/>
              <a:gd name="connsiteY83" fmla="*/ 1528115 h 1592835"/>
              <a:gd name="connsiteX84" fmla="*/ 2994200 w 9662615"/>
              <a:gd name="connsiteY84" fmla="*/ 1537857 h 1592835"/>
              <a:gd name="connsiteX85" fmla="*/ 2862301 w 9662615"/>
              <a:gd name="connsiteY85" fmla="*/ 1544250 h 1592835"/>
              <a:gd name="connsiteX86" fmla="*/ 2766335 w 9662615"/>
              <a:gd name="connsiteY86" fmla="*/ 1527662 h 1592835"/>
              <a:gd name="connsiteX87" fmla="*/ 2757836 w 9662615"/>
              <a:gd name="connsiteY87" fmla="*/ 1531371 h 1592835"/>
              <a:gd name="connsiteX88" fmla="*/ 2691555 w 9662615"/>
              <a:gd name="connsiteY88" fmla="*/ 1530283 h 1592835"/>
              <a:gd name="connsiteX89" fmla="*/ 2491676 w 9662615"/>
              <a:gd name="connsiteY89" fmla="*/ 1500859 h 1592835"/>
              <a:gd name="connsiteX90" fmla="*/ 2378036 w 9662615"/>
              <a:gd name="connsiteY90" fmla="*/ 1520645 h 1592835"/>
              <a:gd name="connsiteX91" fmla="*/ 2284269 w 9662615"/>
              <a:gd name="connsiteY91" fmla="*/ 1503068 h 1592835"/>
              <a:gd name="connsiteX92" fmla="*/ 2207104 w 9662615"/>
              <a:gd name="connsiteY92" fmla="*/ 1508888 h 1592835"/>
              <a:gd name="connsiteX93" fmla="*/ 2149226 w 9662615"/>
              <a:gd name="connsiteY93" fmla="*/ 1523409 h 1592835"/>
              <a:gd name="connsiteX94" fmla="*/ 2084783 w 9662615"/>
              <a:gd name="connsiteY94" fmla="*/ 1524245 h 1592835"/>
              <a:gd name="connsiteX95" fmla="*/ 2070075 w 9662615"/>
              <a:gd name="connsiteY95" fmla="*/ 1511285 h 1592835"/>
              <a:gd name="connsiteX96" fmla="*/ 2001057 w 9662615"/>
              <a:gd name="connsiteY96" fmla="*/ 1516449 h 1592835"/>
              <a:gd name="connsiteX97" fmla="*/ 1896330 w 9662615"/>
              <a:gd name="connsiteY97" fmla="*/ 1525725 h 1592835"/>
              <a:gd name="connsiteX98" fmla="*/ 1835994 w 9662615"/>
              <a:gd name="connsiteY98" fmla="*/ 1527678 h 1592835"/>
              <a:gd name="connsiteX99" fmla="*/ 1671119 w 9662615"/>
              <a:gd name="connsiteY99" fmla="*/ 1536701 h 1592835"/>
              <a:gd name="connsiteX100" fmla="*/ 1601337 w 9662615"/>
              <a:gd name="connsiteY100" fmla="*/ 1548552 h 1592835"/>
              <a:gd name="connsiteX101" fmla="*/ 1407755 w 9662615"/>
              <a:gd name="connsiteY101" fmla="*/ 1571444 h 1592835"/>
              <a:gd name="connsiteX102" fmla="*/ 1271994 w 9662615"/>
              <a:gd name="connsiteY102" fmla="*/ 1579471 h 1592835"/>
              <a:gd name="connsiteX103" fmla="*/ 1249226 w 9662615"/>
              <a:gd name="connsiteY103" fmla="*/ 1583140 h 1592835"/>
              <a:gd name="connsiteX104" fmla="*/ 1217719 w 9662615"/>
              <a:gd name="connsiteY104" fmla="*/ 1580863 h 1592835"/>
              <a:gd name="connsiteX105" fmla="*/ 1091432 w 9662615"/>
              <a:gd name="connsiteY105" fmla="*/ 1571003 h 1592835"/>
              <a:gd name="connsiteX106" fmla="*/ 992039 w 9662615"/>
              <a:gd name="connsiteY106" fmla="*/ 1556662 h 1592835"/>
              <a:gd name="connsiteX107" fmla="*/ 868264 w 9662615"/>
              <a:gd name="connsiteY107" fmla="*/ 1566392 h 1592835"/>
              <a:gd name="connsiteX108" fmla="*/ 792765 w 9662615"/>
              <a:gd name="connsiteY108" fmla="*/ 1563102 h 1592835"/>
              <a:gd name="connsiteX109" fmla="*/ 669055 w 9662615"/>
              <a:gd name="connsiteY109" fmla="*/ 1543638 h 1592835"/>
              <a:gd name="connsiteX110" fmla="*/ 506152 w 9662615"/>
              <a:gd name="connsiteY110" fmla="*/ 1549124 h 1592835"/>
              <a:gd name="connsiteX111" fmla="*/ 472797 w 9662615"/>
              <a:gd name="connsiteY111" fmla="*/ 1568904 h 1592835"/>
              <a:gd name="connsiteX112" fmla="*/ 427864 w 9662615"/>
              <a:gd name="connsiteY112" fmla="*/ 1580848 h 1592835"/>
              <a:gd name="connsiteX113" fmla="*/ 408381 w 9662615"/>
              <a:gd name="connsiteY113" fmla="*/ 1552940 h 1592835"/>
              <a:gd name="connsiteX114" fmla="*/ 267163 w 9662615"/>
              <a:gd name="connsiteY114" fmla="*/ 1531913 h 1592835"/>
              <a:gd name="connsiteX115" fmla="*/ 196644 w 9662615"/>
              <a:gd name="connsiteY115" fmla="*/ 1524565 h 1592835"/>
              <a:gd name="connsiteX116" fmla="*/ 86819 w 9662615"/>
              <a:gd name="connsiteY116" fmla="*/ 1519517 h 1592835"/>
              <a:gd name="connsiteX117" fmla="*/ 53369 w 9662615"/>
              <a:gd name="connsiteY117" fmla="*/ 1516853 h 1592835"/>
              <a:gd name="connsiteX118" fmla="*/ 2359 w 9662615"/>
              <a:gd name="connsiteY118" fmla="*/ 1515247 h 1592835"/>
              <a:gd name="connsiteX119" fmla="*/ 0 w 9662615"/>
              <a:gd name="connsiteY119" fmla="*/ 1514932 h 1592835"/>
              <a:gd name="connsiteX120" fmla="*/ 0 w 9662615"/>
              <a:gd name="connsiteY120" fmla="*/ 0 h 1592835"/>
              <a:gd name="connsiteX0" fmla="*/ 0 w 9662615"/>
              <a:gd name="connsiteY0" fmla="*/ 0 h 1592835"/>
              <a:gd name="connsiteX1" fmla="*/ 9662615 w 9662615"/>
              <a:gd name="connsiteY1" fmla="*/ 0 h 1592835"/>
              <a:gd name="connsiteX2" fmla="*/ 9662615 w 9662615"/>
              <a:gd name="connsiteY2" fmla="*/ 1280346 h 1592835"/>
              <a:gd name="connsiteX3" fmla="*/ 9658420 w 9662615"/>
              <a:gd name="connsiteY3" fmla="*/ 1280106 h 1592835"/>
              <a:gd name="connsiteX4" fmla="*/ 9469546 w 9662615"/>
              <a:gd name="connsiteY4" fmla="*/ 1289837 h 1592835"/>
              <a:gd name="connsiteX5" fmla="*/ 9385895 w 9662615"/>
              <a:gd name="connsiteY5" fmla="*/ 1269203 h 1592835"/>
              <a:gd name="connsiteX6" fmla="*/ 9144767 w 9662615"/>
              <a:gd name="connsiteY6" fmla="*/ 1264120 h 1592835"/>
              <a:gd name="connsiteX7" fmla="*/ 8837252 w 9662615"/>
              <a:gd name="connsiteY7" fmla="*/ 1350515 h 1592835"/>
              <a:gd name="connsiteX8" fmla="*/ 8705466 w 9662615"/>
              <a:gd name="connsiteY8" fmla="*/ 1342419 h 1592835"/>
              <a:gd name="connsiteX9" fmla="*/ 8652221 w 9662615"/>
              <a:gd name="connsiteY9" fmla="*/ 1326906 h 1592835"/>
              <a:gd name="connsiteX10" fmla="*/ 8632312 w 9662615"/>
              <a:gd name="connsiteY10" fmla="*/ 1326025 h 1592835"/>
              <a:gd name="connsiteX11" fmla="*/ 8591582 w 9662615"/>
              <a:gd name="connsiteY11" fmla="*/ 1341666 h 1592835"/>
              <a:gd name="connsiteX12" fmla="*/ 8537336 w 9662615"/>
              <a:gd name="connsiteY12" fmla="*/ 1341684 h 1592835"/>
              <a:gd name="connsiteX13" fmla="*/ 8472508 w 9662615"/>
              <a:gd name="connsiteY13" fmla="*/ 1363109 h 1592835"/>
              <a:gd name="connsiteX14" fmla="*/ 8258477 w 9662615"/>
              <a:gd name="connsiteY14" fmla="*/ 1370666 h 1592835"/>
              <a:gd name="connsiteX15" fmla="*/ 8197961 w 9662615"/>
              <a:gd name="connsiteY15" fmla="*/ 1392804 h 1592835"/>
              <a:gd name="connsiteX16" fmla="*/ 8171196 w 9662615"/>
              <a:gd name="connsiteY16" fmla="*/ 1397216 h 1592835"/>
              <a:gd name="connsiteX17" fmla="*/ 8127667 w 9662615"/>
              <a:gd name="connsiteY17" fmla="*/ 1418254 h 1592835"/>
              <a:gd name="connsiteX18" fmla="*/ 7974579 w 9662615"/>
              <a:gd name="connsiteY18" fmla="*/ 1383439 h 1592835"/>
              <a:gd name="connsiteX19" fmla="*/ 7768351 w 9662615"/>
              <a:gd name="connsiteY19" fmla="*/ 1395051 h 1592835"/>
              <a:gd name="connsiteX20" fmla="*/ 7635985 w 9662615"/>
              <a:gd name="connsiteY20" fmla="*/ 1386363 h 1592835"/>
              <a:gd name="connsiteX21" fmla="*/ 7466069 w 9662615"/>
              <a:gd name="connsiteY21" fmla="*/ 1377654 h 1592835"/>
              <a:gd name="connsiteX22" fmla="*/ 7355642 w 9662615"/>
              <a:gd name="connsiteY22" fmla="*/ 1407761 h 1592835"/>
              <a:gd name="connsiteX23" fmla="*/ 7151610 w 9662615"/>
              <a:gd name="connsiteY23" fmla="*/ 1397856 h 1592835"/>
              <a:gd name="connsiteX24" fmla="*/ 7082147 w 9662615"/>
              <a:gd name="connsiteY24" fmla="*/ 1406113 h 1592835"/>
              <a:gd name="connsiteX25" fmla="*/ 7014958 w 9662615"/>
              <a:gd name="connsiteY25" fmla="*/ 1396883 h 1592835"/>
              <a:gd name="connsiteX26" fmla="*/ 6907567 w 9662615"/>
              <a:gd name="connsiteY26" fmla="*/ 1419149 h 1592835"/>
              <a:gd name="connsiteX27" fmla="*/ 6748428 w 9662615"/>
              <a:gd name="connsiteY27" fmla="*/ 1420308 h 1592835"/>
              <a:gd name="connsiteX28" fmla="*/ 6654257 w 9662615"/>
              <a:gd name="connsiteY28" fmla="*/ 1424143 h 1592835"/>
              <a:gd name="connsiteX29" fmla="*/ 6620123 w 9662615"/>
              <a:gd name="connsiteY29" fmla="*/ 1430535 h 1592835"/>
              <a:gd name="connsiteX30" fmla="*/ 6571355 w 9662615"/>
              <a:gd name="connsiteY30" fmla="*/ 1436144 h 1592835"/>
              <a:gd name="connsiteX31" fmla="*/ 6486557 w 9662615"/>
              <a:gd name="connsiteY31" fmla="*/ 1449861 h 1592835"/>
              <a:gd name="connsiteX32" fmla="*/ 6370419 w 9662615"/>
              <a:gd name="connsiteY32" fmla="*/ 1461649 h 1592835"/>
              <a:gd name="connsiteX33" fmla="*/ 6278839 w 9662615"/>
              <a:gd name="connsiteY33" fmla="*/ 1449160 h 1592835"/>
              <a:gd name="connsiteX34" fmla="*/ 6272455 w 9662615"/>
              <a:gd name="connsiteY34" fmla="*/ 1453191 h 1592835"/>
              <a:gd name="connsiteX35" fmla="*/ 6212659 w 9662615"/>
              <a:gd name="connsiteY35" fmla="*/ 1454850 h 1592835"/>
              <a:gd name="connsiteX36" fmla="*/ 6069317 w 9662615"/>
              <a:gd name="connsiteY36" fmla="*/ 1445838 h 1592835"/>
              <a:gd name="connsiteX37" fmla="*/ 5878477 w 9662615"/>
              <a:gd name="connsiteY37" fmla="*/ 1439180 h 1592835"/>
              <a:gd name="connsiteX38" fmla="*/ 5838387 w 9662615"/>
              <a:gd name="connsiteY38" fmla="*/ 1444679 h 1592835"/>
              <a:gd name="connsiteX39" fmla="*/ 5771136 w 9662615"/>
              <a:gd name="connsiteY39" fmla="*/ 1453639 h 1592835"/>
              <a:gd name="connsiteX40" fmla="*/ 5724081 w 9662615"/>
              <a:gd name="connsiteY40" fmla="*/ 1470431 h 1592835"/>
              <a:gd name="connsiteX41" fmla="*/ 5666577 w 9662615"/>
              <a:gd name="connsiteY41" fmla="*/ 1473921 h 1592835"/>
              <a:gd name="connsiteX42" fmla="*/ 5649068 w 9662615"/>
              <a:gd name="connsiteY42" fmla="*/ 1461676 h 1592835"/>
              <a:gd name="connsiteX43" fmla="*/ 5588902 w 9662615"/>
              <a:gd name="connsiteY43" fmla="*/ 1469647 h 1592835"/>
              <a:gd name="connsiteX44" fmla="*/ 5498090 w 9662615"/>
              <a:gd name="connsiteY44" fmla="*/ 1483173 h 1592835"/>
              <a:gd name="connsiteX45" fmla="*/ 5444641 w 9662615"/>
              <a:gd name="connsiteY45" fmla="*/ 1487602 h 1592835"/>
              <a:gd name="connsiteX46" fmla="*/ 5299812 w 9662615"/>
              <a:gd name="connsiteY46" fmla="*/ 1503362 h 1592835"/>
              <a:gd name="connsiteX47" fmla="*/ 5213947 w 9662615"/>
              <a:gd name="connsiteY47" fmla="*/ 1516637 h 1592835"/>
              <a:gd name="connsiteX48" fmla="*/ 5090342 w 9662615"/>
              <a:gd name="connsiteY48" fmla="*/ 1546680 h 1592835"/>
              <a:gd name="connsiteX49" fmla="*/ 5129812 w 9662615"/>
              <a:gd name="connsiteY49" fmla="*/ 1521277 h 1592835"/>
              <a:gd name="connsiteX50" fmla="*/ 5059484 w 9662615"/>
              <a:gd name="connsiteY50" fmla="*/ 1546802 h 1592835"/>
              <a:gd name="connsiteX51" fmla="*/ 5038524 w 9662615"/>
              <a:gd name="connsiteY51" fmla="*/ 1545675 h 1592835"/>
              <a:gd name="connsiteX52" fmla="*/ 5026564 w 9662615"/>
              <a:gd name="connsiteY52" fmla="*/ 1545376 h 1592835"/>
              <a:gd name="connsiteX53" fmla="*/ 4969433 w 9662615"/>
              <a:gd name="connsiteY53" fmla="*/ 1550865 h 1592835"/>
              <a:gd name="connsiteX54" fmla="*/ 4921303 w 9662615"/>
              <a:gd name="connsiteY54" fmla="*/ 1575379 h 1592835"/>
              <a:gd name="connsiteX55" fmla="*/ 4863775 w 9662615"/>
              <a:gd name="connsiteY55" fmla="*/ 1562633 h 1592835"/>
              <a:gd name="connsiteX56" fmla="*/ 4847242 w 9662615"/>
              <a:gd name="connsiteY56" fmla="*/ 1565435 h 1592835"/>
              <a:gd name="connsiteX57" fmla="*/ 4856839 w 9662615"/>
              <a:gd name="connsiteY57" fmla="*/ 1592835 h 1592835"/>
              <a:gd name="connsiteX58" fmla="*/ 4791466 w 9662615"/>
              <a:gd name="connsiteY58" fmla="*/ 1561324 h 1592835"/>
              <a:gd name="connsiteX59" fmla="*/ 4784247 w 9662615"/>
              <a:gd name="connsiteY59" fmla="*/ 1562342 h 1592835"/>
              <a:gd name="connsiteX60" fmla="*/ 4748477 w 9662615"/>
              <a:gd name="connsiteY60" fmla="*/ 1556925 h 1592835"/>
              <a:gd name="connsiteX61" fmla="*/ 4730033 w 9662615"/>
              <a:gd name="connsiteY61" fmla="*/ 1555274 h 1592835"/>
              <a:gd name="connsiteX62" fmla="*/ 4697562 w 9662615"/>
              <a:gd name="connsiteY62" fmla="*/ 1551206 h 1592835"/>
              <a:gd name="connsiteX63" fmla="*/ 4662664 w 9662615"/>
              <a:gd name="connsiteY63" fmla="*/ 1573162 h 1592835"/>
              <a:gd name="connsiteX64" fmla="*/ 4603028 w 9662615"/>
              <a:gd name="connsiteY64" fmla="*/ 1568821 h 1592835"/>
              <a:gd name="connsiteX65" fmla="*/ 4541612 w 9662615"/>
              <a:gd name="connsiteY65" fmla="*/ 1545262 h 1592835"/>
              <a:gd name="connsiteX66" fmla="*/ 4422155 w 9662615"/>
              <a:gd name="connsiteY66" fmla="*/ 1542059 h 1592835"/>
              <a:gd name="connsiteX67" fmla="*/ 4221826 w 9662615"/>
              <a:gd name="connsiteY67" fmla="*/ 1508923 h 1592835"/>
              <a:gd name="connsiteX68" fmla="*/ 4096601 w 9662615"/>
              <a:gd name="connsiteY68" fmla="*/ 1521563 h 1592835"/>
              <a:gd name="connsiteX69" fmla="*/ 3970635 w 9662615"/>
              <a:gd name="connsiteY69" fmla="*/ 1544815 h 1592835"/>
              <a:gd name="connsiteX70" fmla="*/ 3833906 w 9662615"/>
              <a:gd name="connsiteY70" fmla="*/ 1516637 h 1592835"/>
              <a:gd name="connsiteX71" fmla="*/ 3696258 w 9662615"/>
              <a:gd name="connsiteY71" fmla="*/ 1537563 h 1592835"/>
              <a:gd name="connsiteX72" fmla="*/ 3594070 w 9662615"/>
              <a:gd name="connsiteY72" fmla="*/ 1509422 h 1592835"/>
              <a:gd name="connsiteX73" fmla="*/ 3565233 w 9662615"/>
              <a:gd name="connsiteY73" fmla="*/ 1515122 h 1592835"/>
              <a:gd name="connsiteX74" fmla="*/ 3560267 w 9662615"/>
              <a:gd name="connsiteY74" fmla="*/ 1516288 h 1592835"/>
              <a:gd name="connsiteX75" fmla="*/ 3540258 w 9662615"/>
              <a:gd name="connsiteY75" fmla="*/ 1516976 h 1592835"/>
              <a:gd name="connsiteX76" fmla="*/ 3534780 w 9662615"/>
              <a:gd name="connsiteY76" fmla="*/ 1522141 h 1592835"/>
              <a:gd name="connsiteX77" fmla="*/ 3504783 w 9662615"/>
              <a:gd name="connsiteY77" fmla="*/ 1526739 h 1592835"/>
              <a:gd name="connsiteX78" fmla="*/ 3430805 w 9662615"/>
              <a:gd name="connsiteY78" fmla="*/ 1542521 h 1592835"/>
              <a:gd name="connsiteX79" fmla="*/ 3292707 w 9662615"/>
              <a:gd name="connsiteY79" fmla="*/ 1520490 h 1592835"/>
              <a:gd name="connsiteX80" fmla="*/ 3187872 w 9662615"/>
              <a:gd name="connsiteY80" fmla="*/ 1519991 h 1592835"/>
              <a:gd name="connsiteX81" fmla="*/ 3148026 w 9662615"/>
              <a:gd name="connsiteY81" fmla="*/ 1524777 h 1592835"/>
              <a:gd name="connsiteX82" fmla="*/ 3092394 w 9662615"/>
              <a:gd name="connsiteY82" fmla="*/ 1528115 h 1592835"/>
              <a:gd name="connsiteX83" fmla="*/ 2994200 w 9662615"/>
              <a:gd name="connsiteY83" fmla="*/ 1537857 h 1592835"/>
              <a:gd name="connsiteX84" fmla="*/ 2862301 w 9662615"/>
              <a:gd name="connsiteY84" fmla="*/ 1544250 h 1592835"/>
              <a:gd name="connsiteX85" fmla="*/ 2766335 w 9662615"/>
              <a:gd name="connsiteY85" fmla="*/ 1527662 h 1592835"/>
              <a:gd name="connsiteX86" fmla="*/ 2757836 w 9662615"/>
              <a:gd name="connsiteY86" fmla="*/ 1531371 h 1592835"/>
              <a:gd name="connsiteX87" fmla="*/ 2691555 w 9662615"/>
              <a:gd name="connsiteY87" fmla="*/ 1530283 h 1592835"/>
              <a:gd name="connsiteX88" fmla="*/ 2491676 w 9662615"/>
              <a:gd name="connsiteY88" fmla="*/ 1500859 h 1592835"/>
              <a:gd name="connsiteX89" fmla="*/ 2378036 w 9662615"/>
              <a:gd name="connsiteY89" fmla="*/ 1520645 h 1592835"/>
              <a:gd name="connsiteX90" fmla="*/ 2284269 w 9662615"/>
              <a:gd name="connsiteY90" fmla="*/ 1503068 h 1592835"/>
              <a:gd name="connsiteX91" fmla="*/ 2207104 w 9662615"/>
              <a:gd name="connsiteY91" fmla="*/ 1508888 h 1592835"/>
              <a:gd name="connsiteX92" fmla="*/ 2149226 w 9662615"/>
              <a:gd name="connsiteY92" fmla="*/ 1523409 h 1592835"/>
              <a:gd name="connsiteX93" fmla="*/ 2084783 w 9662615"/>
              <a:gd name="connsiteY93" fmla="*/ 1524245 h 1592835"/>
              <a:gd name="connsiteX94" fmla="*/ 2070075 w 9662615"/>
              <a:gd name="connsiteY94" fmla="*/ 1511285 h 1592835"/>
              <a:gd name="connsiteX95" fmla="*/ 2001057 w 9662615"/>
              <a:gd name="connsiteY95" fmla="*/ 1516449 h 1592835"/>
              <a:gd name="connsiteX96" fmla="*/ 1896330 w 9662615"/>
              <a:gd name="connsiteY96" fmla="*/ 1525725 h 1592835"/>
              <a:gd name="connsiteX97" fmla="*/ 1835994 w 9662615"/>
              <a:gd name="connsiteY97" fmla="*/ 1527678 h 1592835"/>
              <a:gd name="connsiteX98" fmla="*/ 1671119 w 9662615"/>
              <a:gd name="connsiteY98" fmla="*/ 1536701 h 1592835"/>
              <a:gd name="connsiteX99" fmla="*/ 1601337 w 9662615"/>
              <a:gd name="connsiteY99" fmla="*/ 1548552 h 1592835"/>
              <a:gd name="connsiteX100" fmla="*/ 1407755 w 9662615"/>
              <a:gd name="connsiteY100" fmla="*/ 1571444 h 1592835"/>
              <a:gd name="connsiteX101" fmla="*/ 1271994 w 9662615"/>
              <a:gd name="connsiteY101" fmla="*/ 1579471 h 1592835"/>
              <a:gd name="connsiteX102" fmla="*/ 1249226 w 9662615"/>
              <a:gd name="connsiteY102" fmla="*/ 1583140 h 1592835"/>
              <a:gd name="connsiteX103" fmla="*/ 1217719 w 9662615"/>
              <a:gd name="connsiteY103" fmla="*/ 1580863 h 1592835"/>
              <a:gd name="connsiteX104" fmla="*/ 1091432 w 9662615"/>
              <a:gd name="connsiteY104" fmla="*/ 1571003 h 1592835"/>
              <a:gd name="connsiteX105" fmla="*/ 992039 w 9662615"/>
              <a:gd name="connsiteY105" fmla="*/ 1556662 h 1592835"/>
              <a:gd name="connsiteX106" fmla="*/ 868264 w 9662615"/>
              <a:gd name="connsiteY106" fmla="*/ 1566392 h 1592835"/>
              <a:gd name="connsiteX107" fmla="*/ 792765 w 9662615"/>
              <a:gd name="connsiteY107" fmla="*/ 1563102 h 1592835"/>
              <a:gd name="connsiteX108" fmla="*/ 669055 w 9662615"/>
              <a:gd name="connsiteY108" fmla="*/ 1543638 h 1592835"/>
              <a:gd name="connsiteX109" fmla="*/ 506152 w 9662615"/>
              <a:gd name="connsiteY109" fmla="*/ 1549124 h 1592835"/>
              <a:gd name="connsiteX110" fmla="*/ 472797 w 9662615"/>
              <a:gd name="connsiteY110" fmla="*/ 1568904 h 1592835"/>
              <a:gd name="connsiteX111" fmla="*/ 427864 w 9662615"/>
              <a:gd name="connsiteY111" fmla="*/ 1580848 h 1592835"/>
              <a:gd name="connsiteX112" fmla="*/ 408381 w 9662615"/>
              <a:gd name="connsiteY112" fmla="*/ 1552940 h 1592835"/>
              <a:gd name="connsiteX113" fmla="*/ 267163 w 9662615"/>
              <a:gd name="connsiteY113" fmla="*/ 1531913 h 1592835"/>
              <a:gd name="connsiteX114" fmla="*/ 196644 w 9662615"/>
              <a:gd name="connsiteY114" fmla="*/ 1524565 h 1592835"/>
              <a:gd name="connsiteX115" fmla="*/ 86819 w 9662615"/>
              <a:gd name="connsiteY115" fmla="*/ 1519517 h 1592835"/>
              <a:gd name="connsiteX116" fmla="*/ 53369 w 9662615"/>
              <a:gd name="connsiteY116" fmla="*/ 1516853 h 1592835"/>
              <a:gd name="connsiteX117" fmla="*/ 2359 w 9662615"/>
              <a:gd name="connsiteY117" fmla="*/ 1515247 h 1592835"/>
              <a:gd name="connsiteX118" fmla="*/ 0 w 9662615"/>
              <a:gd name="connsiteY118" fmla="*/ 1514932 h 1592835"/>
              <a:gd name="connsiteX119" fmla="*/ 0 w 9662615"/>
              <a:gd name="connsiteY119" fmla="*/ 0 h 1592835"/>
              <a:gd name="connsiteX0" fmla="*/ 0 w 9662615"/>
              <a:gd name="connsiteY0" fmla="*/ 0 h 1592835"/>
              <a:gd name="connsiteX1" fmla="*/ 9662615 w 9662615"/>
              <a:gd name="connsiteY1" fmla="*/ 0 h 1592835"/>
              <a:gd name="connsiteX2" fmla="*/ 9662615 w 9662615"/>
              <a:gd name="connsiteY2" fmla="*/ 1280346 h 1592835"/>
              <a:gd name="connsiteX3" fmla="*/ 9658420 w 9662615"/>
              <a:gd name="connsiteY3" fmla="*/ 1280106 h 1592835"/>
              <a:gd name="connsiteX4" fmla="*/ 9469546 w 9662615"/>
              <a:gd name="connsiteY4" fmla="*/ 1289837 h 1592835"/>
              <a:gd name="connsiteX5" fmla="*/ 9385895 w 9662615"/>
              <a:gd name="connsiteY5" fmla="*/ 1269203 h 1592835"/>
              <a:gd name="connsiteX6" fmla="*/ 9144767 w 9662615"/>
              <a:gd name="connsiteY6" fmla="*/ 1264120 h 1592835"/>
              <a:gd name="connsiteX7" fmla="*/ 8837252 w 9662615"/>
              <a:gd name="connsiteY7" fmla="*/ 1350515 h 1592835"/>
              <a:gd name="connsiteX8" fmla="*/ 8705466 w 9662615"/>
              <a:gd name="connsiteY8" fmla="*/ 1342419 h 1592835"/>
              <a:gd name="connsiteX9" fmla="*/ 8652221 w 9662615"/>
              <a:gd name="connsiteY9" fmla="*/ 1326906 h 1592835"/>
              <a:gd name="connsiteX10" fmla="*/ 8632312 w 9662615"/>
              <a:gd name="connsiteY10" fmla="*/ 1326025 h 1592835"/>
              <a:gd name="connsiteX11" fmla="*/ 8591582 w 9662615"/>
              <a:gd name="connsiteY11" fmla="*/ 1341666 h 1592835"/>
              <a:gd name="connsiteX12" fmla="*/ 8537336 w 9662615"/>
              <a:gd name="connsiteY12" fmla="*/ 1341684 h 1592835"/>
              <a:gd name="connsiteX13" fmla="*/ 8472508 w 9662615"/>
              <a:gd name="connsiteY13" fmla="*/ 1363109 h 1592835"/>
              <a:gd name="connsiteX14" fmla="*/ 8258477 w 9662615"/>
              <a:gd name="connsiteY14" fmla="*/ 1370666 h 1592835"/>
              <a:gd name="connsiteX15" fmla="*/ 8197961 w 9662615"/>
              <a:gd name="connsiteY15" fmla="*/ 1392804 h 1592835"/>
              <a:gd name="connsiteX16" fmla="*/ 8171196 w 9662615"/>
              <a:gd name="connsiteY16" fmla="*/ 1397216 h 1592835"/>
              <a:gd name="connsiteX17" fmla="*/ 8127667 w 9662615"/>
              <a:gd name="connsiteY17" fmla="*/ 1418254 h 1592835"/>
              <a:gd name="connsiteX18" fmla="*/ 7974579 w 9662615"/>
              <a:gd name="connsiteY18" fmla="*/ 1383439 h 1592835"/>
              <a:gd name="connsiteX19" fmla="*/ 7768351 w 9662615"/>
              <a:gd name="connsiteY19" fmla="*/ 1395051 h 1592835"/>
              <a:gd name="connsiteX20" fmla="*/ 7635985 w 9662615"/>
              <a:gd name="connsiteY20" fmla="*/ 1386363 h 1592835"/>
              <a:gd name="connsiteX21" fmla="*/ 7466069 w 9662615"/>
              <a:gd name="connsiteY21" fmla="*/ 1377654 h 1592835"/>
              <a:gd name="connsiteX22" fmla="*/ 7355642 w 9662615"/>
              <a:gd name="connsiteY22" fmla="*/ 1407761 h 1592835"/>
              <a:gd name="connsiteX23" fmla="*/ 7151610 w 9662615"/>
              <a:gd name="connsiteY23" fmla="*/ 1397856 h 1592835"/>
              <a:gd name="connsiteX24" fmla="*/ 7082147 w 9662615"/>
              <a:gd name="connsiteY24" fmla="*/ 1406113 h 1592835"/>
              <a:gd name="connsiteX25" fmla="*/ 7014958 w 9662615"/>
              <a:gd name="connsiteY25" fmla="*/ 1396883 h 1592835"/>
              <a:gd name="connsiteX26" fmla="*/ 6907567 w 9662615"/>
              <a:gd name="connsiteY26" fmla="*/ 1419149 h 1592835"/>
              <a:gd name="connsiteX27" fmla="*/ 6748428 w 9662615"/>
              <a:gd name="connsiteY27" fmla="*/ 1420308 h 1592835"/>
              <a:gd name="connsiteX28" fmla="*/ 6654257 w 9662615"/>
              <a:gd name="connsiteY28" fmla="*/ 1424143 h 1592835"/>
              <a:gd name="connsiteX29" fmla="*/ 6620123 w 9662615"/>
              <a:gd name="connsiteY29" fmla="*/ 1430535 h 1592835"/>
              <a:gd name="connsiteX30" fmla="*/ 6571355 w 9662615"/>
              <a:gd name="connsiteY30" fmla="*/ 1436144 h 1592835"/>
              <a:gd name="connsiteX31" fmla="*/ 6486557 w 9662615"/>
              <a:gd name="connsiteY31" fmla="*/ 1449861 h 1592835"/>
              <a:gd name="connsiteX32" fmla="*/ 6370419 w 9662615"/>
              <a:gd name="connsiteY32" fmla="*/ 1461649 h 1592835"/>
              <a:gd name="connsiteX33" fmla="*/ 6278839 w 9662615"/>
              <a:gd name="connsiteY33" fmla="*/ 1449160 h 1592835"/>
              <a:gd name="connsiteX34" fmla="*/ 6272455 w 9662615"/>
              <a:gd name="connsiteY34" fmla="*/ 1453191 h 1592835"/>
              <a:gd name="connsiteX35" fmla="*/ 6212659 w 9662615"/>
              <a:gd name="connsiteY35" fmla="*/ 1454850 h 1592835"/>
              <a:gd name="connsiteX36" fmla="*/ 6069317 w 9662615"/>
              <a:gd name="connsiteY36" fmla="*/ 1445838 h 1592835"/>
              <a:gd name="connsiteX37" fmla="*/ 5878477 w 9662615"/>
              <a:gd name="connsiteY37" fmla="*/ 1439180 h 1592835"/>
              <a:gd name="connsiteX38" fmla="*/ 5838387 w 9662615"/>
              <a:gd name="connsiteY38" fmla="*/ 1444679 h 1592835"/>
              <a:gd name="connsiteX39" fmla="*/ 5771136 w 9662615"/>
              <a:gd name="connsiteY39" fmla="*/ 1453639 h 1592835"/>
              <a:gd name="connsiteX40" fmla="*/ 5724081 w 9662615"/>
              <a:gd name="connsiteY40" fmla="*/ 1470431 h 1592835"/>
              <a:gd name="connsiteX41" fmla="*/ 5666577 w 9662615"/>
              <a:gd name="connsiteY41" fmla="*/ 1473921 h 1592835"/>
              <a:gd name="connsiteX42" fmla="*/ 5649068 w 9662615"/>
              <a:gd name="connsiteY42" fmla="*/ 1461676 h 1592835"/>
              <a:gd name="connsiteX43" fmla="*/ 5588902 w 9662615"/>
              <a:gd name="connsiteY43" fmla="*/ 1469647 h 1592835"/>
              <a:gd name="connsiteX44" fmla="*/ 5498090 w 9662615"/>
              <a:gd name="connsiteY44" fmla="*/ 1483173 h 1592835"/>
              <a:gd name="connsiteX45" fmla="*/ 5444641 w 9662615"/>
              <a:gd name="connsiteY45" fmla="*/ 1487602 h 1592835"/>
              <a:gd name="connsiteX46" fmla="*/ 5299812 w 9662615"/>
              <a:gd name="connsiteY46" fmla="*/ 1503362 h 1592835"/>
              <a:gd name="connsiteX47" fmla="*/ 5213947 w 9662615"/>
              <a:gd name="connsiteY47" fmla="*/ 1516637 h 1592835"/>
              <a:gd name="connsiteX48" fmla="*/ 5090342 w 9662615"/>
              <a:gd name="connsiteY48" fmla="*/ 1546680 h 1592835"/>
              <a:gd name="connsiteX49" fmla="*/ 5129812 w 9662615"/>
              <a:gd name="connsiteY49" fmla="*/ 1521277 h 1592835"/>
              <a:gd name="connsiteX50" fmla="*/ 5059484 w 9662615"/>
              <a:gd name="connsiteY50" fmla="*/ 1546802 h 1592835"/>
              <a:gd name="connsiteX51" fmla="*/ 5038524 w 9662615"/>
              <a:gd name="connsiteY51" fmla="*/ 1545675 h 1592835"/>
              <a:gd name="connsiteX52" fmla="*/ 5026564 w 9662615"/>
              <a:gd name="connsiteY52" fmla="*/ 1545376 h 1592835"/>
              <a:gd name="connsiteX53" fmla="*/ 4969433 w 9662615"/>
              <a:gd name="connsiteY53" fmla="*/ 1550865 h 1592835"/>
              <a:gd name="connsiteX54" fmla="*/ 4921303 w 9662615"/>
              <a:gd name="connsiteY54" fmla="*/ 1575379 h 1592835"/>
              <a:gd name="connsiteX55" fmla="*/ 4863775 w 9662615"/>
              <a:gd name="connsiteY55" fmla="*/ 1562633 h 1592835"/>
              <a:gd name="connsiteX56" fmla="*/ 4847242 w 9662615"/>
              <a:gd name="connsiteY56" fmla="*/ 1565435 h 1592835"/>
              <a:gd name="connsiteX57" fmla="*/ 4856839 w 9662615"/>
              <a:gd name="connsiteY57" fmla="*/ 1592835 h 1592835"/>
              <a:gd name="connsiteX58" fmla="*/ 4791466 w 9662615"/>
              <a:gd name="connsiteY58" fmla="*/ 1561324 h 1592835"/>
              <a:gd name="connsiteX59" fmla="*/ 4784247 w 9662615"/>
              <a:gd name="connsiteY59" fmla="*/ 1562342 h 1592835"/>
              <a:gd name="connsiteX60" fmla="*/ 4730033 w 9662615"/>
              <a:gd name="connsiteY60" fmla="*/ 1555274 h 1592835"/>
              <a:gd name="connsiteX61" fmla="*/ 4697562 w 9662615"/>
              <a:gd name="connsiteY61" fmla="*/ 1551206 h 1592835"/>
              <a:gd name="connsiteX62" fmla="*/ 4662664 w 9662615"/>
              <a:gd name="connsiteY62" fmla="*/ 1573162 h 1592835"/>
              <a:gd name="connsiteX63" fmla="*/ 4603028 w 9662615"/>
              <a:gd name="connsiteY63" fmla="*/ 1568821 h 1592835"/>
              <a:gd name="connsiteX64" fmla="*/ 4541612 w 9662615"/>
              <a:gd name="connsiteY64" fmla="*/ 1545262 h 1592835"/>
              <a:gd name="connsiteX65" fmla="*/ 4422155 w 9662615"/>
              <a:gd name="connsiteY65" fmla="*/ 1542059 h 1592835"/>
              <a:gd name="connsiteX66" fmla="*/ 4221826 w 9662615"/>
              <a:gd name="connsiteY66" fmla="*/ 1508923 h 1592835"/>
              <a:gd name="connsiteX67" fmla="*/ 4096601 w 9662615"/>
              <a:gd name="connsiteY67" fmla="*/ 1521563 h 1592835"/>
              <a:gd name="connsiteX68" fmla="*/ 3970635 w 9662615"/>
              <a:gd name="connsiteY68" fmla="*/ 1544815 h 1592835"/>
              <a:gd name="connsiteX69" fmla="*/ 3833906 w 9662615"/>
              <a:gd name="connsiteY69" fmla="*/ 1516637 h 1592835"/>
              <a:gd name="connsiteX70" fmla="*/ 3696258 w 9662615"/>
              <a:gd name="connsiteY70" fmla="*/ 1537563 h 1592835"/>
              <a:gd name="connsiteX71" fmla="*/ 3594070 w 9662615"/>
              <a:gd name="connsiteY71" fmla="*/ 1509422 h 1592835"/>
              <a:gd name="connsiteX72" fmla="*/ 3565233 w 9662615"/>
              <a:gd name="connsiteY72" fmla="*/ 1515122 h 1592835"/>
              <a:gd name="connsiteX73" fmla="*/ 3560267 w 9662615"/>
              <a:gd name="connsiteY73" fmla="*/ 1516288 h 1592835"/>
              <a:gd name="connsiteX74" fmla="*/ 3540258 w 9662615"/>
              <a:gd name="connsiteY74" fmla="*/ 1516976 h 1592835"/>
              <a:gd name="connsiteX75" fmla="*/ 3534780 w 9662615"/>
              <a:gd name="connsiteY75" fmla="*/ 1522141 h 1592835"/>
              <a:gd name="connsiteX76" fmla="*/ 3504783 w 9662615"/>
              <a:gd name="connsiteY76" fmla="*/ 1526739 h 1592835"/>
              <a:gd name="connsiteX77" fmla="*/ 3430805 w 9662615"/>
              <a:gd name="connsiteY77" fmla="*/ 1542521 h 1592835"/>
              <a:gd name="connsiteX78" fmla="*/ 3292707 w 9662615"/>
              <a:gd name="connsiteY78" fmla="*/ 1520490 h 1592835"/>
              <a:gd name="connsiteX79" fmla="*/ 3187872 w 9662615"/>
              <a:gd name="connsiteY79" fmla="*/ 1519991 h 1592835"/>
              <a:gd name="connsiteX80" fmla="*/ 3148026 w 9662615"/>
              <a:gd name="connsiteY80" fmla="*/ 1524777 h 1592835"/>
              <a:gd name="connsiteX81" fmla="*/ 3092394 w 9662615"/>
              <a:gd name="connsiteY81" fmla="*/ 1528115 h 1592835"/>
              <a:gd name="connsiteX82" fmla="*/ 2994200 w 9662615"/>
              <a:gd name="connsiteY82" fmla="*/ 1537857 h 1592835"/>
              <a:gd name="connsiteX83" fmla="*/ 2862301 w 9662615"/>
              <a:gd name="connsiteY83" fmla="*/ 1544250 h 1592835"/>
              <a:gd name="connsiteX84" fmla="*/ 2766335 w 9662615"/>
              <a:gd name="connsiteY84" fmla="*/ 1527662 h 1592835"/>
              <a:gd name="connsiteX85" fmla="*/ 2757836 w 9662615"/>
              <a:gd name="connsiteY85" fmla="*/ 1531371 h 1592835"/>
              <a:gd name="connsiteX86" fmla="*/ 2691555 w 9662615"/>
              <a:gd name="connsiteY86" fmla="*/ 1530283 h 1592835"/>
              <a:gd name="connsiteX87" fmla="*/ 2491676 w 9662615"/>
              <a:gd name="connsiteY87" fmla="*/ 1500859 h 1592835"/>
              <a:gd name="connsiteX88" fmla="*/ 2378036 w 9662615"/>
              <a:gd name="connsiteY88" fmla="*/ 1520645 h 1592835"/>
              <a:gd name="connsiteX89" fmla="*/ 2284269 w 9662615"/>
              <a:gd name="connsiteY89" fmla="*/ 1503068 h 1592835"/>
              <a:gd name="connsiteX90" fmla="*/ 2207104 w 9662615"/>
              <a:gd name="connsiteY90" fmla="*/ 1508888 h 1592835"/>
              <a:gd name="connsiteX91" fmla="*/ 2149226 w 9662615"/>
              <a:gd name="connsiteY91" fmla="*/ 1523409 h 1592835"/>
              <a:gd name="connsiteX92" fmla="*/ 2084783 w 9662615"/>
              <a:gd name="connsiteY92" fmla="*/ 1524245 h 1592835"/>
              <a:gd name="connsiteX93" fmla="*/ 2070075 w 9662615"/>
              <a:gd name="connsiteY93" fmla="*/ 1511285 h 1592835"/>
              <a:gd name="connsiteX94" fmla="*/ 2001057 w 9662615"/>
              <a:gd name="connsiteY94" fmla="*/ 1516449 h 1592835"/>
              <a:gd name="connsiteX95" fmla="*/ 1896330 w 9662615"/>
              <a:gd name="connsiteY95" fmla="*/ 1525725 h 1592835"/>
              <a:gd name="connsiteX96" fmla="*/ 1835994 w 9662615"/>
              <a:gd name="connsiteY96" fmla="*/ 1527678 h 1592835"/>
              <a:gd name="connsiteX97" fmla="*/ 1671119 w 9662615"/>
              <a:gd name="connsiteY97" fmla="*/ 1536701 h 1592835"/>
              <a:gd name="connsiteX98" fmla="*/ 1601337 w 9662615"/>
              <a:gd name="connsiteY98" fmla="*/ 1548552 h 1592835"/>
              <a:gd name="connsiteX99" fmla="*/ 1407755 w 9662615"/>
              <a:gd name="connsiteY99" fmla="*/ 1571444 h 1592835"/>
              <a:gd name="connsiteX100" fmla="*/ 1271994 w 9662615"/>
              <a:gd name="connsiteY100" fmla="*/ 1579471 h 1592835"/>
              <a:gd name="connsiteX101" fmla="*/ 1249226 w 9662615"/>
              <a:gd name="connsiteY101" fmla="*/ 1583140 h 1592835"/>
              <a:gd name="connsiteX102" fmla="*/ 1217719 w 9662615"/>
              <a:gd name="connsiteY102" fmla="*/ 1580863 h 1592835"/>
              <a:gd name="connsiteX103" fmla="*/ 1091432 w 9662615"/>
              <a:gd name="connsiteY103" fmla="*/ 1571003 h 1592835"/>
              <a:gd name="connsiteX104" fmla="*/ 992039 w 9662615"/>
              <a:gd name="connsiteY104" fmla="*/ 1556662 h 1592835"/>
              <a:gd name="connsiteX105" fmla="*/ 868264 w 9662615"/>
              <a:gd name="connsiteY105" fmla="*/ 1566392 h 1592835"/>
              <a:gd name="connsiteX106" fmla="*/ 792765 w 9662615"/>
              <a:gd name="connsiteY106" fmla="*/ 1563102 h 1592835"/>
              <a:gd name="connsiteX107" fmla="*/ 669055 w 9662615"/>
              <a:gd name="connsiteY107" fmla="*/ 1543638 h 1592835"/>
              <a:gd name="connsiteX108" fmla="*/ 506152 w 9662615"/>
              <a:gd name="connsiteY108" fmla="*/ 1549124 h 1592835"/>
              <a:gd name="connsiteX109" fmla="*/ 472797 w 9662615"/>
              <a:gd name="connsiteY109" fmla="*/ 1568904 h 1592835"/>
              <a:gd name="connsiteX110" fmla="*/ 427864 w 9662615"/>
              <a:gd name="connsiteY110" fmla="*/ 1580848 h 1592835"/>
              <a:gd name="connsiteX111" fmla="*/ 408381 w 9662615"/>
              <a:gd name="connsiteY111" fmla="*/ 1552940 h 1592835"/>
              <a:gd name="connsiteX112" fmla="*/ 267163 w 9662615"/>
              <a:gd name="connsiteY112" fmla="*/ 1531913 h 1592835"/>
              <a:gd name="connsiteX113" fmla="*/ 196644 w 9662615"/>
              <a:gd name="connsiteY113" fmla="*/ 1524565 h 1592835"/>
              <a:gd name="connsiteX114" fmla="*/ 86819 w 9662615"/>
              <a:gd name="connsiteY114" fmla="*/ 1519517 h 1592835"/>
              <a:gd name="connsiteX115" fmla="*/ 53369 w 9662615"/>
              <a:gd name="connsiteY115" fmla="*/ 1516853 h 1592835"/>
              <a:gd name="connsiteX116" fmla="*/ 2359 w 9662615"/>
              <a:gd name="connsiteY116" fmla="*/ 1515247 h 1592835"/>
              <a:gd name="connsiteX117" fmla="*/ 0 w 9662615"/>
              <a:gd name="connsiteY117" fmla="*/ 1514932 h 1592835"/>
              <a:gd name="connsiteX118" fmla="*/ 0 w 9662615"/>
              <a:gd name="connsiteY118" fmla="*/ 0 h 1592835"/>
              <a:gd name="connsiteX0" fmla="*/ 0 w 9662615"/>
              <a:gd name="connsiteY0" fmla="*/ 0 h 1592835"/>
              <a:gd name="connsiteX1" fmla="*/ 9662615 w 9662615"/>
              <a:gd name="connsiteY1" fmla="*/ 0 h 1592835"/>
              <a:gd name="connsiteX2" fmla="*/ 9662615 w 9662615"/>
              <a:gd name="connsiteY2" fmla="*/ 1280346 h 1592835"/>
              <a:gd name="connsiteX3" fmla="*/ 9658420 w 9662615"/>
              <a:gd name="connsiteY3" fmla="*/ 1280106 h 1592835"/>
              <a:gd name="connsiteX4" fmla="*/ 9469546 w 9662615"/>
              <a:gd name="connsiteY4" fmla="*/ 1289837 h 1592835"/>
              <a:gd name="connsiteX5" fmla="*/ 9385895 w 9662615"/>
              <a:gd name="connsiteY5" fmla="*/ 1269203 h 1592835"/>
              <a:gd name="connsiteX6" fmla="*/ 9144767 w 9662615"/>
              <a:gd name="connsiteY6" fmla="*/ 1264120 h 1592835"/>
              <a:gd name="connsiteX7" fmla="*/ 8837252 w 9662615"/>
              <a:gd name="connsiteY7" fmla="*/ 1350515 h 1592835"/>
              <a:gd name="connsiteX8" fmla="*/ 8705466 w 9662615"/>
              <a:gd name="connsiteY8" fmla="*/ 1342419 h 1592835"/>
              <a:gd name="connsiteX9" fmla="*/ 8652221 w 9662615"/>
              <a:gd name="connsiteY9" fmla="*/ 1326906 h 1592835"/>
              <a:gd name="connsiteX10" fmla="*/ 8632312 w 9662615"/>
              <a:gd name="connsiteY10" fmla="*/ 1326025 h 1592835"/>
              <a:gd name="connsiteX11" fmla="*/ 8591582 w 9662615"/>
              <a:gd name="connsiteY11" fmla="*/ 1341666 h 1592835"/>
              <a:gd name="connsiteX12" fmla="*/ 8537336 w 9662615"/>
              <a:gd name="connsiteY12" fmla="*/ 1341684 h 1592835"/>
              <a:gd name="connsiteX13" fmla="*/ 8472508 w 9662615"/>
              <a:gd name="connsiteY13" fmla="*/ 1363109 h 1592835"/>
              <a:gd name="connsiteX14" fmla="*/ 8258477 w 9662615"/>
              <a:gd name="connsiteY14" fmla="*/ 1370666 h 1592835"/>
              <a:gd name="connsiteX15" fmla="*/ 8197961 w 9662615"/>
              <a:gd name="connsiteY15" fmla="*/ 1392804 h 1592835"/>
              <a:gd name="connsiteX16" fmla="*/ 8171196 w 9662615"/>
              <a:gd name="connsiteY16" fmla="*/ 1397216 h 1592835"/>
              <a:gd name="connsiteX17" fmla="*/ 8127667 w 9662615"/>
              <a:gd name="connsiteY17" fmla="*/ 1418254 h 1592835"/>
              <a:gd name="connsiteX18" fmla="*/ 7974579 w 9662615"/>
              <a:gd name="connsiteY18" fmla="*/ 1383439 h 1592835"/>
              <a:gd name="connsiteX19" fmla="*/ 7768351 w 9662615"/>
              <a:gd name="connsiteY19" fmla="*/ 1395051 h 1592835"/>
              <a:gd name="connsiteX20" fmla="*/ 7635985 w 9662615"/>
              <a:gd name="connsiteY20" fmla="*/ 1386363 h 1592835"/>
              <a:gd name="connsiteX21" fmla="*/ 7466069 w 9662615"/>
              <a:gd name="connsiteY21" fmla="*/ 1377654 h 1592835"/>
              <a:gd name="connsiteX22" fmla="*/ 7355642 w 9662615"/>
              <a:gd name="connsiteY22" fmla="*/ 1407761 h 1592835"/>
              <a:gd name="connsiteX23" fmla="*/ 7151610 w 9662615"/>
              <a:gd name="connsiteY23" fmla="*/ 1397856 h 1592835"/>
              <a:gd name="connsiteX24" fmla="*/ 7082147 w 9662615"/>
              <a:gd name="connsiteY24" fmla="*/ 1406113 h 1592835"/>
              <a:gd name="connsiteX25" fmla="*/ 7014958 w 9662615"/>
              <a:gd name="connsiteY25" fmla="*/ 1396883 h 1592835"/>
              <a:gd name="connsiteX26" fmla="*/ 6907567 w 9662615"/>
              <a:gd name="connsiteY26" fmla="*/ 1419149 h 1592835"/>
              <a:gd name="connsiteX27" fmla="*/ 6748428 w 9662615"/>
              <a:gd name="connsiteY27" fmla="*/ 1420308 h 1592835"/>
              <a:gd name="connsiteX28" fmla="*/ 6654257 w 9662615"/>
              <a:gd name="connsiteY28" fmla="*/ 1424143 h 1592835"/>
              <a:gd name="connsiteX29" fmla="*/ 6620123 w 9662615"/>
              <a:gd name="connsiteY29" fmla="*/ 1430535 h 1592835"/>
              <a:gd name="connsiteX30" fmla="*/ 6571355 w 9662615"/>
              <a:gd name="connsiteY30" fmla="*/ 1436144 h 1592835"/>
              <a:gd name="connsiteX31" fmla="*/ 6486557 w 9662615"/>
              <a:gd name="connsiteY31" fmla="*/ 1449861 h 1592835"/>
              <a:gd name="connsiteX32" fmla="*/ 6370419 w 9662615"/>
              <a:gd name="connsiteY32" fmla="*/ 1461649 h 1592835"/>
              <a:gd name="connsiteX33" fmla="*/ 6278839 w 9662615"/>
              <a:gd name="connsiteY33" fmla="*/ 1449160 h 1592835"/>
              <a:gd name="connsiteX34" fmla="*/ 6272455 w 9662615"/>
              <a:gd name="connsiteY34" fmla="*/ 1453191 h 1592835"/>
              <a:gd name="connsiteX35" fmla="*/ 6212659 w 9662615"/>
              <a:gd name="connsiteY35" fmla="*/ 1454850 h 1592835"/>
              <a:gd name="connsiteX36" fmla="*/ 6069317 w 9662615"/>
              <a:gd name="connsiteY36" fmla="*/ 1445838 h 1592835"/>
              <a:gd name="connsiteX37" fmla="*/ 5878477 w 9662615"/>
              <a:gd name="connsiteY37" fmla="*/ 1439180 h 1592835"/>
              <a:gd name="connsiteX38" fmla="*/ 5838387 w 9662615"/>
              <a:gd name="connsiteY38" fmla="*/ 1444679 h 1592835"/>
              <a:gd name="connsiteX39" fmla="*/ 5771136 w 9662615"/>
              <a:gd name="connsiteY39" fmla="*/ 1453639 h 1592835"/>
              <a:gd name="connsiteX40" fmla="*/ 5724081 w 9662615"/>
              <a:gd name="connsiteY40" fmla="*/ 1470431 h 1592835"/>
              <a:gd name="connsiteX41" fmla="*/ 5666577 w 9662615"/>
              <a:gd name="connsiteY41" fmla="*/ 1473921 h 1592835"/>
              <a:gd name="connsiteX42" fmla="*/ 5649068 w 9662615"/>
              <a:gd name="connsiteY42" fmla="*/ 1461676 h 1592835"/>
              <a:gd name="connsiteX43" fmla="*/ 5588902 w 9662615"/>
              <a:gd name="connsiteY43" fmla="*/ 1469647 h 1592835"/>
              <a:gd name="connsiteX44" fmla="*/ 5498090 w 9662615"/>
              <a:gd name="connsiteY44" fmla="*/ 1483173 h 1592835"/>
              <a:gd name="connsiteX45" fmla="*/ 5444641 w 9662615"/>
              <a:gd name="connsiteY45" fmla="*/ 1487602 h 1592835"/>
              <a:gd name="connsiteX46" fmla="*/ 5299812 w 9662615"/>
              <a:gd name="connsiteY46" fmla="*/ 1503362 h 1592835"/>
              <a:gd name="connsiteX47" fmla="*/ 5213947 w 9662615"/>
              <a:gd name="connsiteY47" fmla="*/ 1516637 h 1592835"/>
              <a:gd name="connsiteX48" fmla="*/ 5090342 w 9662615"/>
              <a:gd name="connsiteY48" fmla="*/ 1546680 h 1592835"/>
              <a:gd name="connsiteX49" fmla="*/ 5129812 w 9662615"/>
              <a:gd name="connsiteY49" fmla="*/ 1521277 h 1592835"/>
              <a:gd name="connsiteX50" fmla="*/ 5059484 w 9662615"/>
              <a:gd name="connsiteY50" fmla="*/ 1546802 h 1592835"/>
              <a:gd name="connsiteX51" fmla="*/ 5038524 w 9662615"/>
              <a:gd name="connsiteY51" fmla="*/ 1545675 h 1592835"/>
              <a:gd name="connsiteX52" fmla="*/ 5026564 w 9662615"/>
              <a:gd name="connsiteY52" fmla="*/ 1545376 h 1592835"/>
              <a:gd name="connsiteX53" fmla="*/ 4969433 w 9662615"/>
              <a:gd name="connsiteY53" fmla="*/ 1550865 h 1592835"/>
              <a:gd name="connsiteX54" fmla="*/ 4921303 w 9662615"/>
              <a:gd name="connsiteY54" fmla="*/ 1575379 h 1592835"/>
              <a:gd name="connsiteX55" fmla="*/ 4863775 w 9662615"/>
              <a:gd name="connsiteY55" fmla="*/ 1562633 h 1592835"/>
              <a:gd name="connsiteX56" fmla="*/ 4847242 w 9662615"/>
              <a:gd name="connsiteY56" fmla="*/ 1565435 h 1592835"/>
              <a:gd name="connsiteX57" fmla="*/ 4856839 w 9662615"/>
              <a:gd name="connsiteY57" fmla="*/ 1592835 h 1592835"/>
              <a:gd name="connsiteX58" fmla="*/ 4791466 w 9662615"/>
              <a:gd name="connsiteY58" fmla="*/ 1561324 h 1592835"/>
              <a:gd name="connsiteX59" fmla="*/ 4784247 w 9662615"/>
              <a:gd name="connsiteY59" fmla="*/ 1562342 h 1592835"/>
              <a:gd name="connsiteX60" fmla="*/ 4735334 w 9662615"/>
              <a:gd name="connsiteY60" fmla="*/ 1581778 h 1592835"/>
              <a:gd name="connsiteX61" fmla="*/ 4697562 w 9662615"/>
              <a:gd name="connsiteY61" fmla="*/ 1551206 h 1592835"/>
              <a:gd name="connsiteX62" fmla="*/ 4662664 w 9662615"/>
              <a:gd name="connsiteY62" fmla="*/ 1573162 h 1592835"/>
              <a:gd name="connsiteX63" fmla="*/ 4603028 w 9662615"/>
              <a:gd name="connsiteY63" fmla="*/ 1568821 h 1592835"/>
              <a:gd name="connsiteX64" fmla="*/ 4541612 w 9662615"/>
              <a:gd name="connsiteY64" fmla="*/ 1545262 h 1592835"/>
              <a:gd name="connsiteX65" fmla="*/ 4422155 w 9662615"/>
              <a:gd name="connsiteY65" fmla="*/ 1542059 h 1592835"/>
              <a:gd name="connsiteX66" fmla="*/ 4221826 w 9662615"/>
              <a:gd name="connsiteY66" fmla="*/ 1508923 h 1592835"/>
              <a:gd name="connsiteX67" fmla="*/ 4096601 w 9662615"/>
              <a:gd name="connsiteY67" fmla="*/ 1521563 h 1592835"/>
              <a:gd name="connsiteX68" fmla="*/ 3970635 w 9662615"/>
              <a:gd name="connsiteY68" fmla="*/ 1544815 h 1592835"/>
              <a:gd name="connsiteX69" fmla="*/ 3833906 w 9662615"/>
              <a:gd name="connsiteY69" fmla="*/ 1516637 h 1592835"/>
              <a:gd name="connsiteX70" fmla="*/ 3696258 w 9662615"/>
              <a:gd name="connsiteY70" fmla="*/ 1537563 h 1592835"/>
              <a:gd name="connsiteX71" fmla="*/ 3594070 w 9662615"/>
              <a:gd name="connsiteY71" fmla="*/ 1509422 h 1592835"/>
              <a:gd name="connsiteX72" fmla="*/ 3565233 w 9662615"/>
              <a:gd name="connsiteY72" fmla="*/ 1515122 h 1592835"/>
              <a:gd name="connsiteX73" fmla="*/ 3560267 w 9662615"/>
              <a:gd name="connsiteY73" fmla="*/ 1516288 h 1592835"/>
              <a:gd name="connsiteX74" fmla="*/ 3540258 w 9662615"/>
              <a:gd name="connsiteY74" fmla="*/ 1516976 h 1592835"/>
              <a:gd name="connsiteX75" fmla="*/ 3534780 w 9662615"/>
              <a:gd name="connsiteY75" fmla="*/ 1522141 h 1592835"/>
              <a:gd name="connsiteX76" fmla="*/ 3504783 w 9662615"/>
              <a:gd name="connsiteY76" fmla="*/ 1526739 h 1592835"/>
              <a:gd name="connsiteX77" fmla="*/ 3430805 w 9662615"/>
              <a:gd name="connsiteY77" fmla="*/ 1542521 h 1592835"/>
              <a:gd name="connsiteX78" fmla="*/ 3292707 w 9662615"/>
              <a:gd name="connsiteY78" fmla="*/ 1520490 h 1592835"/>
              <a:gd name="connsiteX79" fmla="*/ 3187872 w 9662615"/>
              <a:gd name="connsiteY79" fmla="*/ 1519991 h 1592835"/>
              <a:gd name="connsiteX80" fmla="*/ 3148026 w 9662615"/>
              <a:gd name="connsiteY80" fmla="*/ 1524777 h 1592835"/>
              <a:gd name="connsiteX81" fmla="*/ 3092394 w 9662615"/>
              <a:gd name="connsiteY81" fmla="*/ 1528115 h 1592835"/>
              <a:gd name="connsiteX82" fmla="*/ 2994200 w 9662615"/>
              <a:gd name="connsiteY82" fmla="*/ 1537857 h 1592835"/>
              <a:gd name="connsiteX83" fmla="*/ 2862301 w 9662615"/>
              <a:gd name="connsiteY83" fmla="*/ 1544250 h 1592835"/>
              <a:gd name="connsiteX84" fmla="*/ 2766335 w 9662615"/>
              <a:gd name="connsiteY84" fmla="*/ 1527662 h 1592835"/>
              <a:gd name="connsiteX85" fmla="*/ 2757836 w 9662615"/>
              <a:gd name="connsiteY85" fmla="*/ 1531371 h 1592835"/>
              <a:gd name="connsiteX86" fmla="*/ 2691555 w 9662615"/>
              <a:gd name="connsiteY86" fmla="*/ 1530283 h 1592835"/>
              <a:gd name="connsiteX87" fmla="*/ 2491676 w 9662615"/>
              <a:gd name="connsiteY87" fmla="*/ 1500859 h 1592835"/>
              <a:gd name="connsiteX88" fmla="*/ 2378036 w 9662615"/>
              <a:gd name="connsiteY88" fmla="*/ 1520645 h 1592835"/>
              <a:gd name="connsiteX89" fmla="*/ 2284269 w 9662615"/>
              <a:gd name="connsiteY89" fmla="*/ 1503068 h 1592835"/>
              <a:gd name="connsiteX90" fmla="*/ 2207104 w 9662615"/>
              <a:gd name="connsiteY90" fmla="*/ 1508888 h 1592835"/>
              <a:gd name="connsiteX91" fmla="*/ 2149226 w 9662615"/>
              <a:gd name="connsiteY91" fmla="*/ 1523409 h 1592835"/>
              <a:gd name="connsiteX92" fmla="*/ 2084783 w 9662615"/>
              <a:gd name="connsiteY92" fmla="*/ 1524245 h 1592835"/>
              <a:gd name="connsiteX93" fmla="*/ 2070075 w 9662615"/>
              <a:gd name="connsiteY93" fmla="*/ 1511285 h 1592835"/>
              <a:gd name="connsiteX94" fmla="*/ 2001057 w 9662615"/>
              <a:gd name="connsiteY94" fmla="*/ 1516449 h 1592835"/>
              <a:gd name="connsiteX95" fmla="*/ 1896330 w 9662615"/>
              <a:gd name="connsiteY95" fmla="*/ 1525725 h 1592835"/>
              <a:gd name="connsiteX96" fmla="*/ 1835994 w 9662615"/>
              <a:gd name="connsiteY96" fmla="*/ 1527678 h 1592835"/>
              <a:gd name="connsiteX97" fmla="*/ 1671119 w 9662615"/>
              <a:gd name="connsiteY97" fmla="*/ 1536701 h 1592835"/>
              <a:gd name="connsiteX98" fmla="*/ 1601337 w 9662615"/>
              <a:gd name="connsiteY98" fmla="*/ 1548552 h 1592835"/>
              <a:gd name="connsiteX99" fmla="*/ 1407755 w 9662615"/>
              <a:gd name="connsiteY99" fmla="*/ 1571444 h 1592835"/>
              <a:gd name="connsiteX100" fmla="*/ 1271994 w 9662615"/>
              <a:gd name="connsiteY100" fmla="*/ 1579471 h 1592835"/>
              <a:gd name="connsiteX101" fmla="*/ 1249226 w 9662615"/>
              <a:gd name="connsiteY101" fmla="*/ 1583140 h 1592835"/>
              <a:gd name="connsiteX102" fmla="*/ 1217719 w 9662615"/>
              <a:gd name="connsiteY102" fmla="*/ 1580863 h 1592835"/>
              <a:gd name="connsiteX103" fmla="*/ 1091432 w 9662615"/>
              <a:gd name="connsiteY103" fmla="*/ 1571003 h 1592835"/>
              <a:gd name="connsiteX104" fmla="*/ 992039 w 9662615"/>
              <a:gd name="connsiteY104" fmla="*/ 1556662 h 1592835"/>
              <a:gd name="connsiteX105" fmla="*/ 868264 w 9662615"/>
              <a:gd name="connsiteY105" fmla="*/ 1566392 h 1592835"/>
              <a:gd name="connsiteX106" fmla="*/ 792765 w 9662615"/>
              <a:gd name="connsiteY106" fmla="*/ 1563102 h 1592835"/>
              <a:gd name="connsiteX107" fmla="*/ 669055 w 9662615"/>
              <a:gd name="connsiteY107" fmla="*/ 1543638 h 1592835"/>
              <a:gd name="connsiteX108" fmla="*/ 506152 w 9662615"/>
              <a:gd name="connsiteY108" fmla="*/ 1549124 h 1592835"/>
              <a:gd name="connsiteX109" fmla="*/ 472797 w 9662615"/>
              <a:gd name="connsiteY109" fmla="*/ 1568904 h 1592835"/>
              <a:gd name="connsiteX110" fmla="*/ 427864 w 9662615"/>
              <a:gd name="connsiteY110" fmla="*/ 1580848 h 1592835"/>
              <a:gd name="connsiteX111" fmla="*/ 408381 w 9662615"/>
              <a:gd name="connsiteY111" fmla="*/ 1552940 h 1592835"/>
              <a:gd name="connsiteX112" fmla="*/ 267163 w 9662615"/>
              <a:gd name="connsiteY112" fmla="*/ 1531913 h 1592835"/>
              <a:gd name="connsiteX113" fmla="*/ 196644 w 9662615"/>
              <a:gd name="connsiteY113" fmla="*/ 1524565 h 1592835"/>
              <a:gd name="connsiteX114" fmla="*/ 86819 w 9662615"/>
              <a:gd name="connsiteY114" fmla="*/ 1519517 h 1592835"/>
              <a:gd name="connsiteX115" fmla="*/ 53369 w 9662615"/>
              <a:gd name="connsiteY115" fmla="*/ 1516853 h 1592835"/>
              <a:gd name="connsiteX116" fmla="*/ 2359 w 9662615"/>
              <a:gd name="connsiteY116" fmla="*/ 1515247 h 1592835"/>
              <a:gd name="connsiteX117" fmla="*/ 0 w 9662615"/>
              <a:gd name="connsiteY117" fmla="*/ 1514932 h 1592835"/>
              <a:gd name="connsiteX118" fmla="*/ 0 w 9662615"/>
              <a:gd name="connsiteY118" fmla="*/ 0 h 1592835"/>
              <a:gd name="connsiteX0" fmla="*/ 0 w 9662615"/>
              <a:gd name="connsiteY0" fmla="*/ 0 h 1692226"/>
              <a:gd name="connsiteX1" fmla="*/ 9662615 w 9662615"/>
              <a:gd name="connsiteY1" fmla="*/ 0 h 1692226"/>
              <a:gd name="connsiteX2" fmla="*/ 9662615 w 9662615"/>
              <a:gd name="connsiteY2" fmla="*/ 1280346 h 1692226"/>
              <a:gd name="connsiteX3" fmla="*/ 9658420 w 9662615"/>
              <a:gd name="connsiteY3" fmla="*/ 1280106 h 1692226"/>
              <a:gd name="connsiteX4" fmla="*/ 9469546 w 9662615"/>
              <a:gd name="connsiteY4" fmla="*/ 1289837 h 1692226"/>
              <a:gd name="connsiteX5" fmla="*/ 9385895 w 9662615"/>
              <a:gd name="connsiteY5" fmla="*/ 1269203 h 1692226"/>
              <a:gd name="connsiteX6" fmla="*/ 9144767 w 9662615"/>
              <a:gd name="connsiteY6" fmla="*/ 1264120 h 1692226"/>
              <a:gd name="connsiteX7" fmla="*/ 8837252 w 9662615"/>
              <a:gd name="connsiteY7" fmla="*/ 1350515 h 1692226"/>
              <a:gd name="connsiteX8" fmla="*/ 8705466 w 9662615"/>
              <a:gd name="connsiteY8" fmla="*/ 1342419 h 1692226"/>
              <a:gd name="connsiteX9" fmla="*/ 8652221 w 9662615"/>
              <a:gd name="connsiteY9" fmla="*/ 1326906 h 1692226"/>
              <a:gd name="connsiteX10" fmla="*/ 8632312 w 9662615"/>
              <a:gd name="connsiteY10" fmla="*/ 1326025 h 1692226"/>
              <a:gd name="connsiteX11" fmla="*/ 8591582 w 9662615"/>
              <a:gd name="connsiteY11" fmla="*/ 1341666 h 1692226"/>
              <a:gd name="connsiteX12" fmla="*/ 8537336 w 9662615"/>
              <a:gd name="connsiteY12" fmla="*/ 1341684 h 1692226"/>
              <a:gd name="connsiteX13" fmla="*/ 8472508 w 9662615"/>
              <a:gd name="connsiteY13" fmla="*/ 1363109 h 1692226"/>
              <a:gd name="connsiteX14" fmla="*/ 8258477 w 9662615"/>
              <a:gd name="connsiteY14" fmla="*/ 1370666 h 1692226"/>
              <a:gd name="connsiteX15" fmla="*/ 8197961 w 9662615"/>
              <a:gd name="connsiteY15" fmla="*/ 1392804 h 1692226"/>
              <a:gd name="connsiteX16" fmla="*/ 8171196 w 9662615"/>
              <a:gd name="connsiteY16" fmla="*/ 1397216 h 1692226"/>
              <a:gd name="connsiteX17" fmla="*/ 8127667 w 9662615"/>
              <a:gd name="connsiteY17" fmla="*/ 1418254 h 1692226"/>
              <a:gd name="connsiteX18" fmla="*/ 7974579 w 9662615"/>
              <a:gd name="connsiteY18" fmla="*/ 1383439 h 1692226"/>
              <a:gd name="connsiteX19" fmla="*/ 7768351 w 9662615"/>
              <a:gd name="connsiteY19" fmla="*/ 1395051 h 1692226"/>
              <a:gd name="connsiteX20" fmla="*/ 7635985 w 9662615"/>
              <a:gd name="connsiteY20" fmla="*/ 1386363 h 1692226"/>
              <a:gd name="connsiteX21" fmla="*/ 7466069 w 9662615"/>
              <a:gd name="connsiteY21" fmla="*/ 1377654 h 1692226"/>
              <a:gd name="connsiteX22" fmla="*/ 7355642 w 9662615"/>
              <a:gd name="connsiteY22" fmla="*/ 1407761 h 1692226"/>
              <a:gd name="connsiteX23" fmla="*/ 7151610 w 9662615"/>
              <a:gd name="connsiteY23" fmla="*/ 1397856 h 1692226"/>
              <a:gd name="connsiteX24" fmla="*/ 7082147 w 9662615"/>
              <a:gd name="connsiteY24" fmla="*/ 1406113 h 1692226"/>
              <a:gd name="connsiteX25" fmla="*/ 7014958 w 9662615"/>
              <a:gd name="connsiteY25" fmla="*/ 1396883 h 1692226"/>
              <a:gd name="connsiteX26" fmla="*/ 6907567 w 9662615"/>
              <a:gd name="connsiteY26" fmla="*/ 1419149 h 1692226"/>
              <a:gd name="connsiteX27" fmla="*/ 6748428 w 9662615"/>
              <a:gd name="connsiteY27" fmla="*/ 1420308 h 1692226"/>
              <a:gd name="connsiteX28" fmla="*/ 6654257 w 9662615"/>
              <a:gd name="connsiteY28" fmla="*/ 1424143 h 1692226"/>
              <a:gd name="connsiteX29" fmla="*/ 6620123 w 9662615"/>
              <a:gd name="connsiteY29" fmla="*/ 1430535 h 1692226"/>
              <a:gd name="connsiteX30" fmla="*/ 6571355 w 9662615"/>
              <a:gd name="connsiteY30" fmla="*/ 1436144 h 1692226"/>
              <a:gd name="connsiteX31" fmla="*/ 6486557 w 9662615"/>
              <a:gd name="connsiteY31" fmla="*/ 1449861 h 1692226"/>
              <a:gd name="connsiteX32" fmla="*/ 6370419 w 9662615"/>
              <a:gd name="connsiteY32" fmla="*/ 1461649 h 1692226"/>
              <a:gd name="connsiteX33" fmla="*/ 6278839 w 9662615"/>
              <a:gd name="connsiteY33" fmla="*/ 1449160 h 1692226"/>
              <a:gd name="connsiteX34" fmla="*/ 6272455 w 9662615"/>
              <a:gd name="connsiteY34" fmla="*/ 1453191 h 1692226"/>
              <a:gd name="connsiteX35" fmla="*/ 6212659 w 9662615"/>
              <a:gd name="connsiteY35" fmla="*/ 1454850 h 1692226"/>
              <a:gd name="connsiteX36" fmla="*/ 6069317 w 9662615"/>
              <a:gd name="connsiteY36" fmla="*/ 1445838 h 1692226"/>
              <a:gd name="connsiteX37" fmla="*/ 5878477 w 9662615"/>
              <a:gd name="connsiteY37" fmla="*/ 1439180 h 1692226"/>
              <a:gd name="connsiteX38" fmla="*/ 5838387 w 9662615"/>
              <a:gd name="connsiteY38" fmla="*/ 1444679 h 1692226"/>
              <a:gd name="connsiteX39" fmla="*/ 5771136 w 9662615"/>
              <a:gd name="connsiteY39" fmla="*/ 1453639 h 1692226"/>
              <a:gd name="connsiteX40" fmla="*/ 5724081 w 9662615"/>
              <a:gd name="connsiteY40" fmla="*/ 1470431 h 1692226"/>
              <a:gd name="connsiteX41" fmla="*/ 5666577 w 9662615"/>
              <a:gd name="connsiteY41" fmla="*/ 1473921 h 1692226"/>
              <a:gd name="connsiteX42" fmla="*/ 5649068 w 9662615"/>
              <a:gd name="connsiteY42" fmla="*/ 1461676 h 1692226"/>
              <a:gd name="connsiteX43" fmla="*/ 5588902 w 9662615"/>
              <a:gd name="connsiteY43" fmla="*/ 1469647 h 1692226"/>
              <a:gd name="connsiteX44" fmla="*/ 5498090 w 9662615"/>
              <a:gd name="connsiteY44" fmla="*/ 1483173 h 1692226"/>
              <a:gd name="connsiteX45" fmla="*/ 5444641 w 9662615"/>
              <a:gd name="connsiteY45" fmla="*/ 1487602 h 1692226"/>
              <a:gd name="connsiteX46" fmla="*/ 5299812 w 9662615"/>
              <a:gd name="connsiteY46" fmla="*/ 1503362 h 1692226"/>
              <a:gd name="connsiteX47" fmla="*/ 5213947 w 9662615"/>
              <a:gd name="connsiteY47" fmla="*/ 1516637 h 1692226"/>
              <a:gd name="connsiteX48" fmla="*/ 5090342 w 9662615"/>
              <a:gd name="connsiteY48" fmla="*/ 1546680 h 1692226"/>
              <a:gd name="connsiteX49" fmla="*/ 5129812 w 9662615"/>
              <a:gd name="connsiteY49" fmla="*/ 1521277 h 1692226"/>
              <a:gd name="connsiteX50" fmla="*/ 5059484 w 9662615"/>
              <a:gd name="connsiteY50" fmla="*/ 1546802 h 1692226"/>
              <a:gd name="connsiteX51" fmla="*/ 5038524 w 9662615"/>
              <a:gd name="connsiteY51" fmla="*/ 1545675 h 1692226"/>
              <a:gd name="connsiteX52" fmla="*/ 5026564 w 9662615"/>
              <a:gd name="connsiteY52" fmla="*/ 1545376 h 1692226"/>
              <a:gd name="connsiteX53" fmla="*/ 4969433 w 9662615"/>
              <a:gd name="connsiteY53" fmla="*/ 1550865 h 1692226"/>
              <a:gd name="connsiteX54" fmla="*/ 4921303 w 9662615"/>
              <a:gd name="connsiteY54" fmla="*/ 1575379 h 1692226"/>
              <a:gd name="connsiteX55" fmla="*/ 4863775 w 9662615"/>
              <a:gd name="connsiteY55" fmla="*/ 1562633 h 1692226"/>
              <a:gd name="connsiteX56" fmla="*/ 4847242 w 9662615"/>
              <a:gd name="connsiteY56" fmla="*/ 1565435 h 1692226"/>
              <a:gd name="connsiteX57" fmla="*/ 4809131 w 9662615"/>
              <a:gd name="connsiteY57" fmla="*/ 1692226 h 1692226"/>
              <a:gd name="connsiteX58" fmla="*/ 4791466 w 9662615"/>
              <a:gd name="connsiteY58" fmla="*/ 1561324 h 1692226"/>
              <a:gd name="connsiteX59" fmla="*/ 4784247 w 9662615"/>
              <a:gd name="connsiteY59" fmla="*/ 1562342 h 1692226"/>
              <a:gd name="connsiteX60" fmla="*/ 4735334 w 9662615"/>
              <a:gd name="connsiteY60" fmla="*/ 1581778 h 1692226"/>
              <a:gd name="connsiteX61" fmla="*/ 4697562 w 9662615"/>
              <a:gd name="connsiteY61" fmla="*/ 1551206 h 1692226"/>
              <a:gd name="connsiteX62" fmla="*/ 4662664 w 9662615"/>
              <a:gd name="connsiteY62" fmla="*/ 1573162 h 1692226"/>
              <a:gd name="connsiteX63" fmla="*/ 4603028 w 9662615"/>
              <a:gd name="connsiteY63" fmla="*/ 1568821 h 1692226"/>
              <a:gd name="connsiteX64" fmla="*/ 4541612 w 9662615"/>
              <a:gd name="connsiteY64" fmla="*/ 1545262 h 1692226"/>
              <a:gd name="connsiteX65" fmla="*/ 4422155 w 9662615"/>
              <a:gd name="connsiteY65" fmla="*/ 1542059 h 1692226"/>
              <a:gd name="connsiteX66" fmla="*/ 4221826 w 9662615"/>
              <a:gd name="connsiteY66" fmla="*/ 1508923 h 1692226"/>
              <a:gd name="connsiteX67" fmla="*/ 4096601 w 9662615"/>
              <a:gd name="connsiteY67" fmla="*/ 1521563 h 1692226"/>
              <a:gd name="connsiteX68" fmla="*/ 3970635 w 9662615"/>
              <a:gd name="connsiteY68" fmla="*/ 1544815 h 1692226"/>
              <a:gd name="connsiteX69" fmla="*/ 3833906 w 9662615"/>
              <a:gd name="connsiteY69" fmla="*/ 1516637 h 1692226"/>
              <a:gd name="connsiteX70" fmla="*/ 3696258 w 9662615"/>
              <a:gd name="connsiteY70" fmla="*/ 1537563 h 1692226"/>
              <a:gd name="connsiteX71" fmla="*/ 3594070 w 9662615"/>
              <a:gd name="connsiteY71" fmla="*/ 1509422 h 1692226"/>
              <a:gd name="connsiteX72" fmla="*/ 3565233 w 9662615"/>
              <a:gd name="connsiteY72" fmla="*/ 1515122 h 1692226"/>
              <a:gd name="connsiteX73" fmla="*/ 3560267 w 9662615"/>
              <a:gd name="connsiteY73" fmla="*/ 1516288 h 1692226"/>
              <a:gd name="connsiteX74" fmla="*/ 3540258 w 9662615"/>
              <a:gd name="connsiteY74" fmla="*/ 1516976 h 1692226"/>
              <a:gd name="connsiteX75" fmla="*/ 3534780 w 9662615"/>
              <a:gd name="connsiteY75" fmla="*/ 1522141 h 1692226"/>
              <a:gd name="connsiteX76" fmla="*/ 3504783 w 9662615"/>
              <a:gd name="connsiteY76" fmla="*/ 1526739 h 1692226"/>
              <a:gd name="connsiteX77" fmla="*/ 3430805 w 9662615"/>
              <a:gd name="connsiteY77" fmla="*/ 1542521 h 1692226"/>
              <a:gd name="connsiteX78" fmla="*/ 3292707 w 9662615"/>
              <a:gd name="connsiteY78" fmla="*/ 1520490 h 1692226"/>
              <a:gd name="connsiteX79" fmla="*/ 3187872 w 9662615"/>
              <a:gd name="connsiteY79" fmla="*/ 1519991 h 1692226"/>
              <a:gd name="connsiteX80" fmla="*/ 3148026 w 9662615"/>
              <a:gd name="connsiteY80" fmla="*/ 1524777 h 1692226"/>
              <a:gd name="connsiteX81" fmla="*/ 3092394 w 9662615"/>
              <a:gd name="connsiteY81" fmla="*/ 1528115 h 1692226"/>
              <a:gd name="connsiteX82" fmla="*/ 2994200 w 9662615"/>
              <a:gd name="connsiteY82" fmla="*/ 1537857 h 1692226"/>
              <a:gd name="connsiteX83" fmla="*/ 2862301 w 9662615"/>
              <a:gd name="connsiteY83" fmla="*/ 1544250 h 1692226"/>
              <a:gd name="connsiteX84" fmla="*/ 2766335 w 9662615"/>
              <a:gd name="connsiteY84" fmla="*/ 1527662 h 1692226"/>
              <a:gd name="connsiteX85" fmla="*/ 2757836 w 9662615"/>
              <a:gd name="connsiteY85" fmla="*/ 1531371 h 1692226"/>
              <a:gd name="connsiteX86" fmla="*/ 2691555 w 9662615"/>
              <a:gd name="connsiteY86" fmla="*/ 1530283 h 1692226"/>
              <a:gd name="connsiteX87" fmla="*/ 2491676 w 9662615"/>
              <a:gd name="connsiteY87" fmla="*/ 1500859 h 1692226"/>
              <a:gd name="connsiteX88" fmla="*/ 2378036 w 9662615"/>
              <a:gd name="connsiteY88" fmla="*/ 1520645 h 1692226"/>
              <a:gd name="connsiteX89" fmla="*/ 2284269 w 9662615"/>
              <a:gd name="connsiteY89" fmla="*/ 1503068 h 1692226"/>
              <a:gd name="connsiteX90" fmla="*/ 2207104 w 9662615"/>
              <a:gd name="connsiteY90" fmla="*/ 1508888 h 1692226"/>
              <a:gd name="connsiteX91" fmla="*/ 2149226 w 9662615"/>
              <a:gd name="connsiteY91" fmla="*/ 1523409 h 1692226"/>
              <a:gd name="connsiteX92" fmla="*/ 2084783 w 9662615"/>
              <a:gd name="connsiteY92" fmla="*/ 1524245 h 1692226"/>
              <a:gd name="connsiteX93" fmla="*/ 2070075 w 9662615"/>
              <a:gd name="connsiteY93" fmla="*/ 1511285 h 1692226"/>
              <a:gd name="connsiteX94" fmla="*/ 2001057 w 9662615"/>
              <a:gd name="connsiteY94" fmla="*/ 1516449 h 1692226"/>
              <a:gd name="connsiteX95" fmla="*/ 1896330 w 9662615"/>
              <a:gd name="connsiteY95" fmla="*/ 1525725 h 1692226"/>
              <a:gd name="connsiteX96" fmla="*/ 1835994 w 9662615"/>
              <a:gd name="connsiteY96" fmla="*/ 1527678 h 1692226"/>
              <a:gd name="connsiteX97" fmla="*/ 1671119 w 9662615"/>
              <a:gd name="connsiteY97" fmla="*/ 1536701 h 1692226"/>
              <a:gd name="connsiteX98" fmla="*/ 1601337 w 9662615"/>
              <a:gd name="connsiteY98" fmla="*/ 1548552 h 1692226"/>
              <a:gd name="connsiteX99" fmla="*/ 1407755 w 9662615"/>
              <a:gd name="connsiteY99" fmla="*/ 1571444 h 1692226"/>
              <a:gd name="connsiteX100" fmla="*/ 1271994 w 9662615"/>
              <a:gd name="connsiteY100" fmla="*/ 1579471 h 1692226"/>
              <a:gd name="connsiteX101" fmla="*/ 1249226 w 9662615"/>
              <a:gd name="connsiteY101" fmla="*/ 1583140 h 1692226"/>
              <a:gd name="connsiteX102" fmla="*/ 1217719 w 9662615"/>
              <a:gd name="connsiteY102" fmla="*/ 1580863 h 1692226"/>
              <a:gd name="connsiteX103" fmla="*/ 1091432 w 9662615"/>
              <a:gd name="connsiteY103" fmla="*/ 1571003 h 1692226"/>
              <a:gd name="connsiteX104" fmla="*/ 992039 w 9662615"/>
              <a:gd name="connsiteY104" fmla="*/ 1556662 h 1692226"/>
              <a:gd name="connsiteX105" fmla="*/ 868264 w 9662615"/>
              <a:gd name="connsiteY105" fmla="*/ 1566392 h 1692226"/>
              <a:gd name="connsiteX106" fmla="*/ 792765 w 9662615"/>
              <a:gd name="connsiteY106" fmla="*/ 1563102 h 1692226"/>
              <a:gd name="connsiteX107" fmla="*/ 669055 w 9662615"/>
              <a:gd name="connsiteY107" fmla="*/ 1543638 h 1692226"/>
              <a:gd name="connsiteX108" fmla="*/ 506152 w 9662615"/>
              <a:gd name="connsiteY108" fmla="*/ 1549124 h 1692226"/>
              <a:gd name="connsiteX109" fmla="*/ 472797 w 9662615"/>
              <a:gd name="connsiteY109" fmla="*/ 1568904 h 1692226"/>
              <a:gd name="connsiteX110" fmla="*/ 427864 w 9662615"/>
              <a:gd name="connsiteY110" fmla="*/ 1580848 h 1692226"/>
              <a:gd name="connsiteX111" fmla="*/ 408381 w 9662615"/>
              <a:gd name="connsiteY111" fmla="*/ 1552940 h 1692226"/>
              <a:gd name="connsiteX112" fmla="*/ 267163 w 9662615"/>
              <a:gd name="connsiteY112" fmla="*/ 1531913 h 1692226"/>
              <a:gd name="connsiteX113" fmla="*/ 196644 w 9662615"/>
              <a:gd name="connsiteY113" fmla="*/ 1524565 h 1692226"/>
              <a:gd name="connsiteX114" fmla="*/ 86819 w 9662615"/>
              <a:gd name="connsiteY114" fmla="*/ 1519517 h 1692226"/>
              <a:gd name="connsiteX115" fmla="*/ 53369 w 9662615"/>
              <a:gd name="connsiteY115" fmla="*/ 1516853 h 1692226"/>
              <a:gd name="connsiteX116" fmla="*/ 2359 w 9662615"/>
              <a:gd name="connsiteY116" fmla="*/ 1515247 h 1692226"/>
              <a:gd name="connsiteX117" fmla="*/ 0 w 9662615"/>
              <a:gd name="connsiteY117" fmla="*/ 1514932 h 1692226"/>
              <a:gd name="connsiteX118" fmla="*/ 0 w 9662615"/>
              <a:gd name="connsiteY118" fmla="*/ 0 h 1692226"/>
              <a:gd name="connsiteX0" fmla="*/ 0 w 9662615"/>
              <a:gd name="connsiteY0" fmla="*/ 0 h 1692226"/>
              <a:gd name="connsiteX1" fmla="*/ 9662615 w 9662615"/>
              <a:gd name="connsiteY1" fmla="*/ 0 h 1692226"/>
              <a:gd name="connsiteX2" fmla="*/ 9662615 w 9662615"/>
              <a:gd name="connsiteY2" fmla="*/ 1280346 h 1692226"/>
              <a:gd name="connsiteX3" fmla="*/ 9658420 w 9662615"/>
              <a:gd name="connsiteY3" fmla="*/ 1280106 h 1692226"/>
              <a:gd name="connsiteX4" fmla="*/ 9469546 w 9662615"/>
              <a:gd name="connsiteY4" fmla="*/ 1289837 h 1692226"/>
              <a:gd name="connsiteX5" fmla="*/ 9385895 w 9662615"/>
              <a:gd name="connsiteY5" fmla="*/ 1269203 h 1692226"/>
              <a:gd name="connsiteX6" fmla="*/ 9144767 w 9662615"/>
              <a:gd name="connsiteY6" fmla="*/ 1264120 h 1692226"/>
              <a:gd name="connsiteX7" fmla="*/ 8837252 w 9662615"/>
              <a:gd name="connsiteY7" fmla="*/ 1350515 h 1692226"/>
              <a:gd name="connsiteX8" fmla="*/ 8705466 w 9662615"/>
              <a:gd name="connsiteY8" fmla="*/ 1342419 h 1692226"/>
              <a:gd name="connsiteX9" fmla="*/ 8652221 w 9662615"/>
              <a:gd name="connsiteY9" fmla="*/ 1326906 h 1692226"/>
              <a:gd name="connsiteX10" fmla="*/ 8632312 w 9662615"/>
              <a:gd name="connsiteY10" fmla="*/ 1326025 h 1692226"/>
              <a:gd name="connsiteX11" fmla="*/ 8591582 w 9662615"/>
              <a:gd name="connsiteY11" fmla="*/ 1341666 h 1692226"/>
              <a:gd name="connsiteX12" fmla="*/ 8537336 w 9662615"/>
              <a:gd name="connsiteY12" fmla="*/ 1341684 h 1692226"/>
              <a:gd name="connsiteX13" fmla="*/ 8472508 w 9662615"/>
              <a:gd name="connsiteY13" fmla="*/ 1363109 h 1692226"/>
              <a:gd name="connsiteX14" fmla="*/ 8258477 w 9662615"/>
              <a:gd name="connsiteY14" fmla="*/ 1370666 h 1692226"/>
              <a:gd name="connsiteX15" fmla="*/ 8197961 w 9662615"/>
              <a:gd name="connsiteY15" fmla="*/ 1392804 h 1692226"/>
              <a:gd name="connsiteX16" fmla="*/ 8171196 w 9662615"/>
              <a:gd name="connsiteY16" fmla="*/ 1397216 h 1692226"/>
              <a:gd name="connsiteX17" fmla="*/ 8127667 w 9662615"/>
              <a:gd name="connsiteY17" fmla="*/ 1418254 h 1692226"/>
              <a:gd name="connsiteX18" fmla="*/ 7974579 w 9662615"/>
              <a:gd name="connsiteY18" fmla="*/ 1383439 h 1692226"/>
              <a:gd name="connsiteX19" fmla="*/ 7768351 w 9662615"/>
              <a:gd name="connsiteY19" fmla="*/ 1395051 h 1692226"/>
              <a:gd name="connsiteX20" fmla="*/ 7635985 w 9662615"/>
              <a:gd name="connsiteY20" fmla="*/ 1386363 h 1692226"/>
              <a:gd name="connsiteX21" fmla="*/ 7466069 w 9662615"/>
              <a:gd name="connsiteY21" fmla="*/ 1377654 h 1692226"/>
              <a:gd name="connsiteX22" fmla="*/ 7355642 w 9662615"/>
              <a:gd name="connsiteY22" fmla="*/ 1407761 h 1692226"/>
              <a:gd name="connsiteX23" fmla="*/ 7151610 w 9662615"/>
              <a:gd name="connsiteY23" fmla="*/ 1397856 h 1692226"/>
              <a:gd name="connsiteX24" fmla="*/ 7082147 w 9662615"/>
              <a:gd name="connsiteY24" fmla="*/ 1406113 h 1692226"/>
              <a:gd name="connsiteX25" fmla="*/ 7014958 w 9662615"/>
              <a:gd name="connsiteY25" fmla="*/ 1396883 h 1692226"/>
              <a:gd name="connsiteX26" fmla="*/ 6907567 w 9662615"/>
              <a:gd name="connsiteY26" fmla="*/ 1419149 h 1692226"/>
              <a:gd name="connsiteX27" fmla="*/ 6748428 w 9662615"/>
              <a:gd name="connsiteY27" fmla="*/ 1420308 h 1692226"/>
              <a:gd name="connsiteX28" fmla="*/ 6654257 w 9662615"/>
              <a:gd name="connsiteY28" fmla="*/ 1424143 h 1692226"/>
              <a:gd name="connsiteX29" fmla="*/ 6620123 w 9662615"/>
              <a:gd name="connsiteY29" fmla="*/ 1430535 h 1692226"/>
              <a:gd name="connsiteX30" fmla="*/ 6571355 w 9662615"/>
              <a:gd name="connsiteY30" fmla="*/ 1436144 h 1692226"/>
              <a:gd name="connsiteX31" fmla="*/ 6486557 w 9662615"/>
              <a:gd name="connsiteY31" fmla="*/ 1449861 h 1692226"/>
              <a:gd name="connsiteX32" fmla="*/ 6370419 w 9662615"/>
              <a:gd name="connsiteY32" fmla="*/ 1461649 h 1692226"/>
              <a:gd name="connsiteX33" fmla="*/ 6278839 w 9662615"/>
              <a:gd name="connsiteY33" fmla="*/ 1449160 h 1692226"/>
              <a:gd name="connsiteX34" fmla="*/ 6272455 w 9662615"/>
              <a:gd name="connsiteY34" fmla="*/ 1453191 h 1692226"/>
              <a:gd name="connsiteX35" fmla="*/ 6212659 w 9662615"/>
              <a:gd name="connsiteY35" fmla="*/ 1454850 h 1692226"/>
              <a:gd name="connsiteX36" fmla="*/ 6069317 w 9662615"/>
              <a:gd name="connsiteY36" fmla="*/ 1445838 h 1692226"/>
              <a:gd name="connsiteX37" fmla="*/ 5878477 w 9662615"/>
              <a:gd name="connsiteY37" fmla="*/ 1439180 h 1692226"/>
              <a:gd name="connsiteX38" fmla="*/ 5838387 w 9662615"/>
              <a:gd name="connsiteY38" fmla="*/ 1444679 h 1692226"/>
              <a:gd name="connsiteX39" fmla="*/ 5771136 w 9662615"/>
              <a:gd name="connsiteY39" fmla="*/ 1453639 h 1692226"/>
              <a:gd name="connsiteX40" fmla="*/ 5724081 w 9662615"/>
              <a:gd name="connsiteY40" fmla="*/ 1470431 h 1692226"/>
              <a:gd name="connsiteX41" fmla="*/ 5666577 w 9662615"/>
              <a:gd name="connsiteY41" fmla="*/ 1473921 h 1692226"/>
              <a:gd name="connsiteX42" fmla="*/ 5649068 w 9662615"/>
              <a:gd name="connsiteY42" fmla="*/ 1461676 h 1692226"/>
              <a:gd name="connsiteX43" fmla="*/ 5588902 w 9662615"/>
              <a:gd name="connsiteY43" fmla="*/ 1469647 h 1692226"/>
              <a:gd name="connsiteX44" fmla="*/ 5498090 w 9662615"/>
              <a:gd name="connsiteY44" fmla="*/ 1483173 h 1692226"/>
              <a:gd name="connsiteX45" fmla="*/ 5444641 w 9662615"/>
              <a:gd name="connsiteY45" fmla="*/ 1487602 h 1692226"/>
              <a:gd name="connsiteX46" fmla="*/ 5299812 w 9662615"/>
              <a:gd name="connsiteY46" fmla="*/ 1503362 h 1692226"/>
              <a:gd name="connsiteX47" fmla="*/ 5213947 w 9662615"/>
              <a:gd name="connsiteY47" fmla="*/ 1516637 h 1692226"/>
              <a:gd name="connsiteX48" fmla="*/ 5090342 w 9662615"/>
              <a:gd name="connsiteY48" fmla="*/ 1546680 h 1692226"/>
              <a:gd name="connsiteX49" fmla="*/ 5129812 w 9662615"/>
              <a:gd name="connsiteY49" fmla="*/ 1521277 h 1692226"/>
              <a:gd name="connsiteX50" fmla="*/ 5059484 w 9662615"/>
              <a:gd name="connsiteY50" fmla="*/ 1546802 h 1692226"/>
              <a:gd name="connsiteX51" fmla="*/ 5038524 w 9662615"/>
              <a:gd name="connsiteY51" fmla="*/ 1545675 h 1692226"/>
              <a:gd name="connsiteX52" fmla="*/ 5026564 w 9662615"/>
              <a:gd name="connsiteY52" fmla="*/ 1545376 h 1692226"/>
              <a:gd name="connsiteX53" fmla="*/ 4969433 w 9662615"/>
              <a:gd name="connsiteY53" fmla="*/ 1550865 h 1692226"/>
              <a:gd name="connsiteX54" fmla="*/ 4921303 w 9662615"/>
              <a:gd name="connsiteY54" fmla="*/ 1575379 h 1692226"/>
              <a:gd name="connsiteX55" fmla="*/ 4863775 w 9662615"/>
              <a:gd name="connsiteY55" fmla="*/ 1562633 h 1692226"/>
              <a:gd name="connsiteX56" fmla="*/ 4847242 w 9662615"/>
              <a:gd name="connsiteY56" fmla="*/ 1664826 h 1692226"/>
              <a:gd name="connsiteX57" fmla="*/ 4809131 w 9662615"/>
              <a:gd name="connsiteY57" fmla="*/ 1692226 h 1692226"/>
              <a:gd name="connsiteX58" fmla="*/ 4791466 w 9662615"/>
              <a:gd name="connsiteY58" fmla="*/ 1561324 h 1692226"/>
              <a:gd name="connsiteX59" fmla="*/ 4784247 w 9662615"/>
              <a:gd name="connsiteY59" fmla="*/ 1562342 h 1692226"/>
              <a:gd name="connsiteX60" fmla="*/ 4735334 w 9662615"/>
              <a:gd name="connsiteY60" fmla="*/ 1581778 h 1692226"/>
              <a:gd name="connsiteX61" fmla="*/ 4697562 w 9662615"/>
              <a:gd name="connsiteY61" fmla="*/ 1551206 h 1692226"/>
              <a:gd name="connsiteX62" fmla="*/ 4662664 w 9662615"/>
              <a:gd name="connsiteY62" fmla="*/ 1573162 h 1692226"/>
              <a:gd name="connsiteX63" fmla="*/ 4603028 w 9662615"/>
              <a:gd name="connsiteY63" fmla="*/ 1568821 h 1692226"/>
              <a:gd name="connsiteX64" fmla="*/ 4541612 w 9662615"/>
              <a:gd name="connsiteY64" fmla="*/ 1545262 h 1692226"/>
              <a:gd name="connsiteX65" fmla="*/ 4422155 w 9662615"/>
              <a:gd name="connsiteY65" fmla="*/ 1542059 h 1692226"/>
              <a:gd name="connsiteX66" fmla="*/ 4221826 w 9662615"/>
              <a:gd name="connsiteY66" fmla="*/ 1508923 h 1692226"/>
              <a:gd name="connsiteX67" fmla="*/ 4096601 w 9662615"/>
              <a:gd name="connsiteY67" fmla="*/ 1521563 h 1692226"/>
              <a:gd name="connsiteX68" fmla="*/ 3970635 w 9662615"/>
              <a:gd name="connsiteY68" fmla="*/ 1544815 h 1692226"/>
              <a:gd name="connsiteX69" fmla="*/ 3833906 w 9662615"/>
              <a:gd name="connsiteY69" fmla="*/ 1516637 h 1692226"/>
              <a:gd name="connsiteX70" fmla="*/ 3696258 w 9662615"/>
              <a:gd name="connsiteY70" fmla="*/ 1537563 h 1692226"/>
              <a:gd name="connsiteX71" fmla="*/ 3594070 w 9662615"/>
              <a:gd name="connsiteY71" fmla="*/ 1509422 h 1692226"/>
              <a:gd name="connsiteX72" fmla="*/ 3565233 w 9662615"/>
              <a:gd name="connsiteY72" fmla="*/ 1515122 h 1692226"/>
              <a:gd name="connsiteX73" fmla="*/ 3560267 w 9662615"/>
              <a:gd name="connsiteY73" fmla="*/ 1516288 h 1692226"/>
              <a:gd name="connsiteX74" fmla="*/ 3540258 w 9662615"/>
              <a:gd name="connsiteY74" fmla="*/ 1516976 h 1692226"/>
              <a:gd name="connsiteX75" fmla="*/ 3534780 w 9662615"/>
              <a:gd name="connsiteY75" fmla="*/ 1522141 h 1692226"/>
              <a:gd name="connsiteX76" fmla="*/ 3504783 w 9662615"/>
              <a:gd name="connsiteY76" fmla="*/ 1526739 h 1692226"/>
              <a:gd name="connsiteX77" fmla="*/ 3430805 w 9662615"/>
              <a:gd name="connsiteY77" fmla="*/ 1542521 h 1692226"/>
              <a:gd name="connsiteX78" fmla="*/ 3292707 w 9662615"/>
              <a:gd name="connsiteY78" fmla="*/ 1520490 h 1692226"/>
              <a:gd name="connsiteX79" fmla="*/ 3187872 w 9662615"/>
              <a:gd name="connsiteY79" fmla="*/ 1519991 h 1692226"/>
              <a:gd name="connsiteX80" fmla="*/ 3148026 w 9662615"/>
              <a:gd name="connsiteY80" fmla="*/ 1524777 h 1692226"/>
              <a:gd name="connsiteX81" fmla="*/ 3092394 w 9662615"/>
              <a:gd name="connsiteY81" fmla="*/ 1528115 h 1692226"/>
              <a:gd name="connsiteX82" fmla="*/ 2994200 w 9662615"/>
              <a:gd name="connsiteY82" fmla="*/ 1537857 h 1692226"/>
              <a:gd name="connsiteX83" fmla="*/ 2862301 w 9662615"/>
              <a:gd name="connsiteY83" fmla="*/ 1544250 h 1692226"/>
              <a:gd name="connsiteX84" fmla="*/ 2766335 w 9662615"/>
              <a:gd name="connsiteY84" fmla="*/ 1527662 h 1692226"/>
              <a:gd name="connsiteX85" fmla="*/ 2757836 w 9662615"/>
              <a:gd name="connsiteY85" fmla="*/ 1531371 h 1692226"/>
              <a:gd name="connsiteX86" fmla="*/ 2691555 w 9662615"/>
              <a:gd name="connsiteY86" fmla="*/ 1530283 h 1692226"/>
              <a:gd name="connsiteX87" fmla="*/ 2491676 w 9662615"/>
              <a:gd name="connsiteY87" fmla="*/ 1500859 h 1692226"/>
              <a:gd name="connsiteX88" fmla="*/ 2378036 w 9662615"/>
              <a:gd name="connsiteY88" fmla="*/ 1520645 h 1692226"/>
              <a:gd name="connsiteX89" fmla="*/ 2284269 w 9662615"/>
              <a:gd name="connsiteY89" fmla="*/ 1503068 h 1692226"/>
              <a:gd name="connsiteX90" fmla="*/ 2207104 w 9662615"/>
              <a:gd name="connsiteY90" fmla="*/ 1508888 h 1692226"/>
              <a:gd name="connsiteX91" fmla="*/ 2149226 w 9662615"/>
              <a:gd name="connsiteY91" fmla="*/ 1523409 h 1692226"/>
              <a:gd name="connsiteX92" fmla="*/ 2084783 w 9662615"/>
              <a:gd name="connsiteY92" fmla="*/ 1524245 h 1692226"/>
              <a:gd name="connsiteX93" fmla="*/ 2070075 w 9662615"/>
              <a:gd name="connsiteY93" fmla="*/ 1511285 h 1692226"/>
              <a:gd name="connsiteX94" fmla="*/ 2001057 w 9662615"/>
              <a:gd name="connsiteY94" fmla="*/ 1516449 h 1692226"/>
              <a:gd name="connsiteX95" fmla="*/ 1896330 w 9662615"/>
              <a:gd name="connsiteY95" fmla="*/ 1525725 h 1692226"/>
              <a:gd name="connsiteX96" fmla="*/ 1835994 w 9662615"/>
              <a:gd name="connsiteY96" fmla="*/ 1527678 h 1692226"/>
              <a:gd name="connsiteX97" fmla="*/ 1671119 w 9662615"/>
              <a:gd name="connsiteY97" fmla="*/ 1536701 h 1692226"/>
              <a:gd name="connsiteX98" fmla="*/ 1601337 w 9662615"/>
              <a:gd name="connsiteY98" fmla="*/ 1548552 h 1692226"/>
              <a:gd name="connsiteX99" fmla="*/ 1407755 w 9662615"/>
              <a:gd name="connsiteY99" fmla="*/ 1571444 h 1692226"/>
              <a:gd name="connsiteX100" fmla="*/ 1271994 w 9662615"/>
              <a:gd name="connsiteY100" fmla="*/ 1579471 h 1692226"/>
              <a:gd name="connsiteX101" fmla="*/ 1249226 w 9662615"/>
              <a:gd name="connsiteY101" fmla="*/ 1583140 h 1692226"/>
              <a:gd name="connsiteX102" fmla="*/ 1217719 w 9662615"/>
              <a:gd name="connsiteY102" fmla="*/ 1580863 h 1692226"/>
              <a:gd name="connsiteX103" fmla="*/ 1091432 w 9662615"/>
              <a:gd name="connsiteY103" fmla="*/ 1571003 h 1692226"/>
              <a:gd name="connsiteX104" fmla="*/ 992039 w 9662615"/>
              <a:gd name="connsiteY104" fmla="*/ 1556662 h 1692226"/>
              <a:gd name="connsiteX105" fmla="*/ 868264 w 9662615"/>
              <a:gd name="connsiteY105" fmla="*/ 1566392 h 1692226"/>
              <a:gd name="connsiteX106" fmla="*/ 792765 w 9662615"/>
              <a:gd name="connsiteY106" fmla="*/ 1563102 h 1692226"/>
              <a:gd name="connsiteX107" fmla="*/ 669055 w 9662615"/>
              <a:gd name="connsiteY107" fmla="*/ 1543638 h 1692226"/>
              <a:gd name="connsiteX108" fmla="*/ 506152 w 9662615"/>
              <a:gd name="connsiteY108" fmla="*/ 1549124 h 1692226"/>
              <a:gd name="connsiteX109" fmla="*/ 472797 w 9662615"/>
              <a:gd name="connsiteY109" fmla="*/ 1568904 h 1692226"/>
              <a:gd name="connsiteX110" fmla="*/ 427864 w 9662615"/>
              <a:gd name="connsiteY110" fmla="*/ 1580848 h 1692226"/>
              <a:gd name="connsiteX111" fmla="*/ 408381 w 9662615"/>
              <a:gd name="connsiteY111" fmla="*/ 1552940 h 1692226"/>
              <a:gd name="connsiteX112" fmla="*/ 267163 w 9662615"/>
              <a:gd name="connsiteY112" fmla="*/ 1531913 h 1692226"/>
              <a:gd name="connsiteX113" fmla="*/ 196644 w 9662615"/>
              <a:gd name="connsiteY113" fmla="*/ 1524565 h 1692226"/>
              <a:gd name="connsiteX114" fmla="*/ 86819 w 9662615"/>
              <a:gd name="connsiteY114" fmla="*/ 1519517 h 1692226"/>
              <a:gd name="connsiteX115" fmla="*/ 53369 w 9662615"/>
              <a:gd name="connsiteY115" fmla="*/ 1516853 h 1692226"/>
              <a:gd name="connsiteX116" fmla="*/ 2359 w 9662615"/>
              <a:gd name="connsiteY116" fmla="*/ 1515247 h 1692226"/>
              <a:gd name="connsiteX117" fmla="*/ 0 w 9662615"/>
              <a:gd name="connsiteY117" fmla="*/ 1514932 h 1692226"/>
              <a:gd name="connsiteX118" fmla="*/ 0 w 9662615"/>
              <a:gd name="connsiteY118" fmla="*/ 0 h 1692226"/>
              <a:gd name="connsiteX0" fmla="*/ 0 w 9662615"/>
              <a:gd name="connsiteY0" fmla="*/ 0 h 1692226"/>
              <a:gd name="connsiteX1" fmla="*/ 9662615 w 9662615"/>
              <a:gd name="connsiteY1" fmla="*/ 0 h 1692226"/>
              <a:gd name="connsiteX2" fmla="*/ 9662615 w 9662615"/>
              <a:gd name="connsiteY2" fmla="*/ 1280346 h 1692226"/>
              <a:gd name="connsiteX3" fmla="*/ 9658420 w 9662615"/>
              <a:gd name="connsiteY3" fmla="*/ 1280106 h 1692226"/>
              <a:gd name="connsiteX4" fmla="*/ 9469546 w 9662615"/>
              <a:gd name="connsiteY4" fmla="*/ 1289837 h 1692226"/>
              <a:gd name="connsiteX5" fmla="*/ 9385895 w 9662615"/>
              <a:gd name="connsiteY5" fmla="*/ 1269203 h 1692226"/>
              <a:gd name="connsiteX6" fmla="*/ 9144767 w 9662615"/>
              <a:gd name="connsiteY6" fmla="*/ 1264120 h 1692226"/>
              <a:gd name="connsiteX7" fmla="*/ 8837252 w 9662615"/>
              <a:gd name="connsiteY7" fmla="*/ 1350515 h 1692226"/>
              <a:gd name="connsiteX8" fmla="*/ 8705466 w 9662615"/>
              <a:gd name="connsiteY8" fmla="*/ 1342419 h 1692226"/>
              <a:gd name="connsiteX9" fmla="*/ 8652221 w 9662615"/>
              <a:gd name="connsiteY9" fmla="*/ 1326906 h 1692226"/>
              <a:gd name="connsiteX10" fmla="*/ 8632312 w 9662615"/>
              <a:gd name="connsiteY10" fmla="*/ 1326025 h 1692226"/>
              <a:gd name="connsiteX11" fmla="*/ 8591582 w 9662615"/>
              <a:gd name="connsiteY11" fmla="*/ 1341666 h 1692226"/>
              <a:gd name="connsiteX12" fmla="*/ 8537336 w 9662615"/>
              <a:gd name="connsiteY12" fmla="*/ 1341684 h 1692226"/>
              <a:gd name="connsiteX13" fmla="*/ 8472508 w 9662615"/>
              <a:gd name="connsiteY13" fmla="*/ 1363109 h 1692226"/>
              <a:gd name="connsiteX14" fmla="*/ 8258477 w 9662615"/>
              <a:gd name="connsiteY14" fmla="*/ 1370666 h 1692226"/>
              <a:gd name="connsiteX15" fmla="*/ 8197961 w 9662615"/>
              <a:gd name="connsiteY15" fmla="*/ 1392804 h 1692226"/>
              <a:gd name="connsiteX16" fmla="*/ 8171196 w 9662615"/>
              <a:gd name="connsiteY16" fmla="*/ 1397216 h 1692226"/>
              <a:gd name="connsiteX17" fmla="*/ 8127667 w 9662615"/>
              <a:gd name="connsiteY17" fmla="*/ 1418254 h 1692226"/>
              <a:gd name="connsiteX18" fmla="*/ 7974579 w 9662615"/>
              <a:gd name="connsiteY18" fmla="*/ 1383439 h 1692226"/>
              <a:gd name="connsiteX19" fmla="*/ 7768351 w 9662615"/>
              <a:gd name="connsiteY19" fmla="*/ 1395051 h 1692226"/>
              <a:gd name="connsiteX20" fmla="*/ 7635985 w 9662615"/>
              <a:gd name="connsiteY20" fmla="*/ 1386363 h 1692226"/>
              <a:gd name="connsiteX21" fmla="*/ 7466069 w 9662615"/>
              <a:gd name="connsiteY21" fmla="*/ 1377654 h 1692226"/>
              <a:gd name="connsiteX22" fmla="*/ 7355642 w 9662615"/>
              <a:gd name="connsiteY22" fmla="*/ 1407761 h 1692226"/>
              <a:gd name="connsiteX23" fmla="*/ 7151610 w 9662615"/>
              <a:gd name="connsiteY23" fmla="*/ 1397856 h 1692226"/>
              <a:gd name="connsiteX24" fmla="*/ 7082147 w 9662615"/>
              <a:gd name="connsiteY24" fmla="*/ 1406113 h 1692226"/>
              <a:gd name="connsiteX25" fmla="*/ 7014958 w 9662615"/>
              <a:gd name="connsiteY25" fmla="*/ 1396883 h 1692226"/>
              <a:gd name="connsiteX26" fmla="*/ 6907567 w 9662615"/>
              <a:gd name="connsiteY26" fmla="*/ 1419149 h 1692226"/>
              <a:gd name="connsiteX27" fmla="*/ 6748428 w 9662615"/>
              <a:gd name="connsiteY27" fmla="*/ 1420308 h 1692226"/>
              <a:gd name="connsiteX28" fmla="*/ 6654257 w 9662615"/>
              <a:gd name="connsiteY28" fmla="*/ 1424143 h 1692226"/>
              <a:gd name="connsiteX29" fmla="*/ 6620123 w 9662615"/>
              <a:gd name="connsiteY29" fmla="*/ 1430535 h 1692226"/>
              <a:gd name="connsiteX30" fmla="*/ 6571355 w 9662615"/>
              <a:gd name="connsiteY30" fmla="*/ 1436144 h 1692226"/>
              <a:gd name="connsiteX31" fmla="*/ 6486557 w 9662615"/>
              <a:gd name="connsiteY31" fmla="*/ 1449861 h 1692226"/>
              <a:gd name="connsiteX32" fmla="*/ 6370419 w 9662615"/>
              <a:gd name="connsiteY32" fmla="*/ 1461649 h 1692226"/>
              <a:gd name="connsiteX33" fmla="*/ 6278839 w 9662615"/>
              <a:gd name="connsiteY33" fmla="*/ 1449160 h 1692226"/>
              <a:gd name="connsiteX34" fmla="*/ 6272455 w 9662615"/>
              <a:gd name="connsiteY34" fmla="*/ 1453191 h 1692226"/>
              <a:gd name="connsiteX35" fmla="*/ 6212659 w 9662615"/>
              <a:gd name="connsiteY35" fmla="*/ 1454850 h 1692226"/>
              <a:gd name="connsiteX36" fmla="*/ 6069317 w 9662615"/>
              <a:gd name="connsiteY36" fmla="*/ 1445838 h 1692226"/>
              <a:gd name="connsiteX37" fmla="*/ 5878477 w 9662615"/>
              <a:gd name="connsiteY37" fmla="*/ 1439180 h 1692226"/>
              <a:gd name="connsiteX38" fmla="*/ 5838387 w 9662615"/>
              <a:gd name="connsiteY38" fmla="*/ 1444679 h 1692226"/>
              <a:gd name="connsiteX39" fmla="*/ 5771136 w 9662615"/>
              <a:gd name="connsiteY39" fmla="*/ 1453639 h 1692226"/>
              <a:gd name="connsiteX40" fmla="*/ 5724081 w 9662615"/>
              <a:gd name="connsiteY40" fmla="*/ 1470431 h 1692226"/>
              <a:gd name="connsiteX41" fmla="*/ 5666577 w 9662615"/>
              <a:gd name="connsiteY41" fmla="*/ 1473921 h 1692226"/>
              <a:gd name="connsiteX42" fmla="*/ 5649068 w 9662615"/>
              <a:gd name="connsiteY42" fmla="*/ 1461676 h 1692226"/>
              <a:gd name="connsiteX43" fmla="*/ 5588902 w 9662615"/>
              <a:gd name="connsiteY43" fmla="*/ 1469647 h 1692226"/>
              <a:gd name="connsiteX44" fmla="*/ 5498090 w 9662615"/>
              <a:gd name="connsiteY44" fmla="*/ 1483173 h 1692226"/>
              <a:gd name="connsiteX45" fmla="*/ 5444641 w 9662615"/>
              <a:gd name="connsiteY45" fmla="*/ 1487602 h 1692226"/>
              <a:gd name="connsiteX46" fmla="*/ 5299812 w 9662615"/>
              <a:gd name="connsiteY46" fmla="*/ 1503362 h 1692226"/>
              <a:gd name="connsiteX47" fmla="*/ 5213947 w 9662615"/>
              <a:gd name="connsiteY47" fmla="*/ 1516637 h 1692226"/>
              <a:gd name="connsiteX48" fmla="*/ 5090342 w 9662615"/>
              <a:gd name="connsiteY48" fmla="*/ 1546680 h 1692226"/>
              <a:gd name="connsiteX49" fmla="*/ 5129812 w 9662615"/>
              <a:gd name="connsiteY49" fmla="*/ 1521277 h 1692226"/>
              <a:gd name="connsiteX50" fmla="*/ 5059484 w 9662615"/>
              <a:gd name="connsiteY50" fmla="*/ 1546802 h 1692226"/>
              <a:gd name="connsiteX51" fmla="*/ 5038524 w 9662615"/>
              <a:gd name="connsiteY51" fmla="*/ 1545675 h 1692226"/>
              <a:gd name="connsiteX52" fmla="*/ 5026564 w 9662615"/>
              <a:gd name="connsiteY52" fmla="*/ 1545376 h 1692226"/>
              <a:gd name="connsiteX53" fmla="*/ 4969433 w 9662615"/>
              <a:gd name="connsiteY53" fmla="*/ 1550865 h 1692226"/>
              <a:gd name="connsiteX54" fmla="*/ 4921303 w 9662615"/>
              <a:gd name="connsiteY54" fmla="*/ 1575379 h 1692226"/>
              <a:gd name="connsiteX55" fmla="*/ 4871726 w 9662615"/>
              <a:gd name="connsiteY55" fmla="*/ 1570584 h 1692226"/>
              <a:gd name="connsiteX56" fmla="*/ 4847242 w 9662615"/>
              <a:gd name="connsiteY56" fmla="*/ 1664826 h 1692226"/>
              <a:gd name="connsiteX57" fmla="*/ 4809131 w 9662615"/>
              <a:gd name="connsiteY57" fmla="*/ 1692226 h 1692226"/>
              <a:gd name="connsiteX58" fmla="*/ 4791466 w 9662615"/>
              <a:gd name="connsiteY58" fmla="*/ 1561324 h 1692226"/>
              <a:gd name="connsiteX59" fmla="*/ 4784247 w 9662615"/>
              <a:gd name="connsiteY59" fmla="*/ 1562342 h 1692226"/>
              <a:gd name="connsiteX60" fmla="*/ 4735334 w 9662615"/>
              <a:gd name="connsiteY60" fmla="*/ 1581778 h 1692226"/>
              <a:gd name="connsiteX61" fmla="*/ 4697562 w 9662615"/>
              <a:gd name="connsiteY61" fmla="*/ 1551206 h 1692226"/>
              <a:gd name="connsiteX62" fmla="*/ 4662664 w 9662615"/>
              <a:gd name="connsiteY62" fmla="*/ 1573162 h 1692226"/>
              <a:gd name="connsiteX63" fmla="*/ 4603028 w 9662615"/>
              <a:gd name="connsiteY63" fmla="*/ 1568821 h 1692226"/>
              <a:gd name="connsiteX64" fmla="*/ 4541612 w 9662615"/>
              <a:gd name="connsiteY64" fmla="*/ 1545262 h 1692226"/>
              <a:gd name="connsiteX65" fmla="*/ 4422155 w 9662615"/>
              <a:gd name="connsiteY65" fmla="*/ 1542059 h 1692226"/>
              <a:gd name="connsiteX66" fmla="*/ 4221826 w 9662615"/>
              <a:gd name="connsiteY66" fmla="*/ 1508923 h 1692226"/>
              <a:gd name="connsiteX67" fmla="*/ 4096601 w 9662615"/>
              <a:gd name="connsiteY67" fmla="*/ 1521563 h 1692226"/>
              <a:gd name="connsiteX68" fmla="*/ 3970635 w 9662615"/>
              <a:gd name="connsiteY68" fmla="*/ 1544815 h 1692226"/>
              <a:gd name="connsiteX69" fmla="*/ 3833906 w 9662615"/>
              <a:gd name="connsiteY69" fmla="*/ 1516637 h 1692226"/>
              <a:gd name="connsiteX70" fmla="*/ 3696258 w 9662615"/>
              <a:gd name="connsiteY70" fmla="*/ 1537563 h 1692226"/>
              <a:gd name="connsiteX71" fmla="*/ 3594070 w 9662615"/>
              <a:gd name="connsiteY71" fmla="*/ 1509422 h 1692226"/>
              <a:gd name="connsiteX72" fmla="*/ 3565233 w 9662615"/>
              <a:gd name="connsiteY72" fmla="*/ 1515122 h 1692226"/>
              <a:gd name="connsiteX73" fmla="*/ 3560267 w 9662615"/>
              <a:gd name="connsiteY73" fmla="*/ 1516288 h 1692226"/>
              <a:gd name="connsiteX74" fmla="*/ 3540258 w 9662615"/>
              <a:gd name="connsiteY74" fmla="*/ 1516976 h 1692226"/>
              <a:gd name="connsiteX75" fmla="*/ 3534780 w 9662615"/>
              <a:gd name="connsiteY75" fmla="*/ 1522141 h 1692226"/>
              <a:gd name="connsiteX76" fmla="*/ 3504783 w 9662615"/>
              <a:gd name="connsiteY76" fmla="*/ 1526739 h 1692226"/>
              <a:gd name="connsiteX77" fmla="*/ 3430805 w 9662615"/>
              <a:gd name="connsiteY77" fmla="*/ 1542521 h 1692226"/>
              <a:gd name="connsiteX78" fmla="*/ 3292707 w 9662615"/>
              <a:gd name="connsiteY78" fmla="*/ 1520490 h 1692226"/>
              <a:gd name="connsiteX79" fmla="*/ 3187872 w 9662615"/>
              <a:gd name="connsiteY79" fmla="*/ 1519991 h 1692226"/>
              <a:gd name="connsiteX80" fmla="*/ 3148026 w 9662615"/>
              <a:gd name="connsiteY80" fmla="*/ 1524777 h 1692226"/>
              <a:gd name="connsiteX81" fmla="*/ 3092394 w 9662615"/>
              <a:gd name="connsiteY81" fmla="*/ 1528115 h 1692226"/>
              <a:gd name="connsiteX82" fmla="*/ 2994200 w 9662615"/>
              <a:gd name="connsiteY82" fmla="*/ 1537857 h 1692226"/>
              <a:gd name="connsiteX83" fmla="*/ 2862301 w 9662615"/>
              <a:gd name="connsiteY83" fmla="*/ 1544250 h 1692226"/>
              <a:gd name="connsiteX84" fmla="*/ 2766335 w 9662615"/>
              <a:gd name="connsiteY84" fmla="*/ 1527662 h 1692226"/>
              <a:gd name="connsiteX85" fmla="*/ 2757836 w 9662615"/>
              <a:gd name="connsiteY85" fmla="*/ 1531371 h 1692226"/>
              <a:gd name="connsiteX86" fmla="*/ 2691555 w 9662615"/>
              <a:gd name="connsiteY86" fmla="*/ 1530283 h 1692226"/>
              <a:gd name="connsiteX87" fmla="*/ 2491676 w 9662615"/>
              <a:gd name="connsiteY87" fmla="*/ 1500859 h 1692226"/>
              <a:gd name="connsiteX88" fmla="*/ 2378036 w 9662615"/>
              <a:gd name="connsiteY88" fmla="*/ 1520645 h 1692226"/>
              <a:gd name="connsiteX89" fmla="*/ 2284269 w 9662615"/>
              <a:gd name="connsiteY89" fmla="*/ 1503068 h 1692226"/>
              <a:gd name="connsiteX90" fmla="*/ 2207104 w 9662615"/>
              <a:gd name="connsiteY90" fmla="*/ 1508888 h 1692226"/>
              <a:gd name="connsiteX91" fmla="*/ 2149226 w 9662615"/>
              <a:gd name="connsiteY91" fmla="*/ 1523409 h 1692226"/>
              <a:gd name="connsiteX92" fmla="*/ 2084783 w 9662615"/>
              <a:gd name="connsiteY92" fmla="*/ 1524245 h 1692226"/>
              <a:gd name="connsiteX93" fmla="*/ 2070075 w 9662615"/>
              <a:gd name="connsiteY93" fmla="*/ 1511285 h 1692226"/>
              <a:gd name="connsiteX94" fmla="*/ 2001057 w 9662615"/>
              <a:gd name="connsiteY94" fmla="*/ 1516449 h 1692226"/>
              <a:gd name="connsiteX95" fmla="*/ 1896330 w 9662615"/>
              <a:gd name="connsiteY95" fmla="*/ 1525725 h 1692226"/>
              <a:gd name="connsiteX96" fmla="*/ 1835994 w 9662615"/>
              <a:gd name="connsiteY96" fmla="*/ 1527678 h 1692226"/>
              <a:gd name="connsiteX97" fmla="*/ 1671119 w 9662615"/>
              <a:gd name="connsiteY97" fmla="*/ 1536701 h 1692226"/>
              <a:gd name="connsiteX98" fmla="*/ 1601337 w 9662615"/>
              <a:gd name="connsiteY98" fmla="*/ 1548552 h 1692226"/>
              <a:gd name="connsiteX99" fmla="*/ 1407755 w 9662615"/>
              <a:gd name="connsiteY99" fmla="*/ 1571444 h 1692226"/>
              <a:gd name="connsiteX100" fmla="*/ 1271994 w 9662615"/>
              <a:gd name="connsiteY100" fmla="*/ 1579471 h 1692226"/>
              <a:gd name="connsiteX101" fmla="*/ 1249226 w 9662615"/>
              <a:gd name="connsiteY101" fmla="*/ 1583140 h 1692226"/>
              <a:gd name="connsiteX102" fmla="*/ 1217719 w 9662615"/>
              <a:gd name="connsiteY102" fmla="*/ 1580863 h 1692226"/>
              <a:gd name="connsiteX103" fmla="*/ 1091432 w 9662615"/>
              <a:gd name="connsiteY103" fmla="*/ 1571003 h 1692226"/>
              <a:gd name="connsiteX104" fmla="*/ 992039 w 9662615"/>
              <a:gd name="connsiteY104" fmla="*/ 1556662 h 1692226"/>
              <a:gd name="connsiteX105" fmla="*/ 868264 w 9662615"/>
              <a:gd name="connsiteY105" fmla="*/ 1566392 h 1692226"/>
              <a:gd name="connsiteX106" fmla="*/ 792765 w 9662615"/>
              <a:gd name="connsiteY106" fmla="*/ 1563102 h 1692226"/>
              <a:gd name="connsiteX107" fmla="*/ 669055 w 9662615"/>
              <a:gd name="connsiteY107" fmla="*/ 1543638 h 1692226"/>
              <a:gd name="connsiteX108" fmla="*/ 506152 w 9662615"/>
              <a:gd name="connsiteY108" fmla="*/ 1549124 h 1692226"/>
              <a:gd name="connsiteX109" fmla="*/ 472797 w 9662615"/>
              <a:gd name="connsiteY109" fmla="*/ 1568904 h 1692226"/>
              <a:gd name="connsiteX110" fmla="*/ 427864 w 9662615"/>
              <a:gd name="connsiteY110" fmla="*/ 1580848 h 1692226"/>
              <a:gd name="connsiteX111" fmla="*/ 408381 w 9662615"/>
              <a:gd name="connsiteY111" fmla="*/ 1552940 h 1692226"/>
              <a:gd name="connsiteX112" fmla="*/ 267163 w 9662615"/>
              <a:gd name="connsiteY112" fmla="*/ 1531913 h 1692226"/>
              <a:gd name="connsiteX113" fmla="*/ 196644 w 9662615"/>
              <a:gd name="connsiteY113" fmla="*/ 1524565 h 1692226"/>
              <a:gd name="connsiteX114" fmla="*/ 86819 w 9662615"/>
              <a:gd name="connsiteY114" fmla="*/ 1519517 h 1692226"/>
              <a:gd name="connsiteX115" fmla="*/ 53369 w 9662615"/>
              <a:gd name="connsiteY115" fmla="*/ 1516853 h 1692226"/>
              <a:gd name="connsiteX116" fmla="*/ 2359 w 9662615"/>
              <a:gd name="connsiteY116" fmla="*/ 1515247 h 1692226"/>
              <a:gd name="connsiteX117" fmla="*/ 0 w 9662615"/>
              <a:gd name="connsiteY117" fmla="*/ 1514932 h 1692226"/>
              <a:gd name="connsiteX118" fmla="*/ 0 w 9662615"/>
              <a:gd name="connsiteY118" fmla="*/ 0 h 1692226"/>
              <a:gd name="connsiteX0" fmla="*/ 0 w 9662615"/>
              <a:gd name="connsiteY0" fmla="*/ 0 h 1692226"/>
              <a:gd name="connsiteX1" fmla="*/ 9662615 w 9662615"/>
              <a:gd name="connsiteY1" fmla="*/ 0 h 1692226"/>
              <a:gd name="connsiteX2" fmla="*/ 9662615 w 9662615"/>
              <a:gd name="connsiteY2" fmla="*/ 1280346 h 1692226"/>
              <a:gd name="connsiteX3" fmla="*/ 9658420 w 9662615"/>
              <a:gd name="connsiteY3" fmla="*/ 1280106 h 1692226"/>
              <a:gd name="connsiteX4" fmla="*/ 9469546 w 9662615"/>
              <a:gd name="connsiteY4" fmla="*/ 1289837 h 1692226"/>
              <a:gd name="connsiteX5" fmla="*/ 9385895 w 9662615"/>
              <a:gd name="connsiteY5" fmla="*/ 1269203 h 1692226"/>
              <a:gd name="connsiteX6" fmla="*/ 9144767 w 9662615"/>
              <a:gd name="connsiteY6" fmla="*/ 1264120 h 1692226"/>
              <a:gd name="connsiteX7" fmla="*/ 8837252 w 9662615"/>
              <a:gd name="connsiteY7" fmla="*/ 1350515 h 1692226"/>
              <a:gd name="connsiteX8" fmla="*/ 8705466 w 9662615"/>
              <a:gd name="connsiteY8" fmla="*/ 1342419 h 1692226"/>
              <a:gd name="connsiteX9" fmla="*/ 8652221 w 9662615"/>
              <a:gd name="connsiteY9" fmla="*/ 1326906 h 1692226"/>
              <a:gd name="connsiteX10" fmla="*/ 8632312 w 9662615"/>
              <a:gd name="connsiteY10" fmla="*/ 1326025 h 1692226"/>
              <a:gd name="connsiteX11" fmla="*/ 8591582 w 9662615"/>
              <a:gd name="connsiteY11" fmla="*/ 1341666 h 1692226"/>
              <a:gd name="connsiteX12" fmla="*/ 8537336 w 9662615"/>
              <a:gd name="connsiteY12" fmla="*/ 1341684 h 1692226"/>
              <a:gd name="connsiteX13" fmla="*/ 8472508 w 9662615"/>
              <a:gd name="connsiteY13" fmla="*/ 1363109 h 1692226"/>
              <a:gd name="connsiteX14" fmla="*/ 8258477 w 9662615"/>
              <a:gd name="connsiteY14" fmla="*/ 1370666 h 1692226"/>
              <a:gd name="connsiteX15" fmla="*/ 8197961 w 9662615"/>
              <a:gd name="connsiteY15" fmla="*/ 1392804 h 1692226"/>
              <a:gd name="connsiteX16" fmla="*/ 8171196 w 9662615"/>
              <a:gd name="connsiteY16" fmla="*/ 1397216 h 1692226"/>
              <a:gd name="connsiteX17" fmla="*/ 8127667 w 9662615"/>
              <a:gd name="connsiteY17" fmla="*/ 1418254 h 1692226"/>
              <a:gd name="connsiteX18" fmla="*/ 7974579 w 9662615"/>
              <a:gd name="connsiteY18" fmla="*/ 1383439 h 1692226"/>
              <a:gd name="connsiteX19" fmla="*/ 7768351 w 9662615"/>
              <a:gd name="connsiteY19" fmla="*/ 1395051 h 1692226"/>
              <a:gd name="connsiteX20" fmla="*/ 7635985 w 9662615"/>
              <a:gd name="connsiteY20" fmla="*/ 1386363 h 1692226"/>
              <a:gd name="connsiteX21" fmla="*/ 7466069 w 9662615"/>
              <a:gd name="connsiteY21" fmla="*/ 1377654 h 1692226"/>
              <a:gd name="connsiteX22" fmla="*/ 7355642 w 9662615"/>
              <a:gd name="connsiteY22" fmla="*/ 1407761 h 1692226"/>
              <a:gd name="connsiteX23" fmla="*/ 7151610 w 9662615"/>
              <a:gd name="connsiteY23" fmla="*/ 1397856 h 1692226"/>
              <a:gd name="connsiteX24" fmla="*/ 7082147 w 9662615"/>
              <a:gd name="connsiteY24" fmla="*/ 1406113 h 1692226"/>
              <a:gd name="connsiteX25" fmla="*/ 7014958 w 9662615"/>
              <a:gd name="connsiteY25" fmla="*/ 1396883 h 1692226"/>
              <a:gd name="connsiteX26" fmla="*/ 6907567 w 9662615"/>
              <a:gd name="connsiteY26" fmla="*/ 1419149 h 1692226"/>
              <a:gd name="connsiteX27" fmla="*/ 6748428 w 9662615"/>
              <a:gd name="connsiteY27" fmla="*/ 1420308 h 1692226"/>
              <a:gd name="connsiteX28" fmla="*/ 6654257 w 9662615"/>
              <a:gd name="connsiteY28" fmla="*/ 1424143 h 1692226"/>
              <a:gd name="connsiteX29" fmla="*/ 6620123 w 9662615"/>
              <a:gd name="connsiteY29" fmla="*/ 1430535 h 1692226"/>
              <a:gd name="connsiteX30" fmla="*/ 6571355 w 9662615"/>
              <a:gd name="connsiteY30" fmla="*/ 1436144 h 1692226"/>
              <a:gd name="connsiteX31" fmla="*/ 6486557 w 9662615"/>
              <a:gd name="connsiteY31" fmla="*/ 1449861 h 1692226"/>
              <a:gd name="connsiteX32" fmla="*/ 6370419 w 9662615"/>
              <a:gd name="connsiteY32" fmla="*/ 1461649 h 1692226"/>
              <a:gd name="connsiteX33" fmla="*/ 6278839 w 9662615"/>
              <a:gd name="connsiteY33" fmla="*/ 1449160 h 1692226"/>
              <a:gd name="connsiteX34" fmla="*/ 6272455 w 9662615"/>
              <a:gd name="connsiteY34" fmla="*/ 1453191 h 1692226"/>
              <a:gd name="connsiteX35" fmla="*/ 6212659 w 9662615"/>
              <a:gd name="connsiteY35" fmla="*/ 1454850 h 1692226"/>
              <a:gd name="connsiteX36" fmla="*/ 6069317 w 9662615"/>
              <a:gd name="connsiteY36" fmla="*/ 1445838 h 1692226"/>
              <a:gd name="connsiteX37" fmla="*/ 5878477 w 9662615"/>
              <a:gd name="connsiteY37" fmla="*/ 1439180 h 1692226"/>
              <a:gd name="connsiteX38" fmla="*/ 5838387 w 9662615"/>
              <a:gd name="connsiteY38" fmla="*/ 1444679 h 1692226"/>
              <a:gd name="connsiteX39" fmla="*/ 5771136 w 9662615"/>
              <a:gd name="connsiteY39" fmla="*/ 1453639 h 1692226"/>
              <a:gd name="connsiteX40" fmla="*/ 5724081 w 9662615"/>
              <a:gd name="connsiteY40" fmla="*/ 1470431 h 1692226"/>
              <a:gd name="connsiteX41" fmla="*/ 5666577 w 9662615"/>
              <a:gd name="connsiteY41" fmla="*/ 1473921 h 1692226"/>
              <a:gd name="connsiteX42" fmla="*/ 5649068 w 9662615"/>
              <a:gd name="connsiteY42" fmla="*/ 1461676 h 1692226"/>
              <a:gd name="connsiteX43" fmla="*/ 5588902 w 9662615"/>
              <a:gd name="connsiteY43" fmla="*/ 1469647 h 1692226"/>
              <a:gd name="connsiteX44" fmla="*/ 5498090 w 9662615"/>
              <a:gd name="connsiteY44" fmla="*/ 1483173 h 1692226"/>
              <a:gd name="connsiteX45" fmla="*/ 5444641 w 9662615"/>
              <a:gd name="connsiteY45" fmla="*/ 1487602 h 1692226"/>
              <a:gd name="connsiteX46" fmla="*/ 5299812 w 9662615"/>
              <a:gd name="connsiteY46" fmla="*/ 1503362 h 1692226"/>
              <a:gd name="connsiteX47" fmla="*/ 5213947 w 9662615"/>
              <a:gd name="connsiteY47" fmla="*/ 1516637 h 1692226"/>
              <a:gd name="connsiteX48" fmla="*/ 5090342 w 9662615"/>
              <a:gd name="connsiteY48" fmla="*/ 1546680 h 1692226"/>
              <a:gd name="connsiteX49" fmla="*/ 5129812 w 9662615"/>
              <a:gd name="connsiteY49" fmla="*/ 1521277 h 1692226"/>
              <a:gd name="connsiteX50" fmla="*/ 5059484 w 9662615"/>
              <a:gd name="connsiteY50" fmla="*/ 1546802 h 1692226"/>
              <a:gd name="connsiteX51" fmla="*/ 5038524 w 9662615"/>
              <a:gd name="connsiteY51" fmla="*/ 1545675 h 1692226"/>
              <a:gd name="connsiteX52" fmla="*/ 5026564 w 9662615"/>
              <a:gd name="connsiteY52" fmla="*/ 1545376 h 1692226"/>
              <a:gd name="connsiteX53" fmla="*/ 4969433 w 9662615"/>
              <a:gd name="connsiteY53" fmla="*/ 1550865 h 1692226"/>
              <a:gd name="connsiteX54" fmla="*/ 4921303 w 9662615"/>
              <a:gd name="connsiteY54" fmla="*/ 1575379 h 1692226"/>
              <a:gd name="connsiteX55" fmla="*/ 4871726 w 9662615"/>
              <a:gd name="connsiteY55" fmla="*/ 1570584 h 1692226"/>
              <a:gd name="connsiteX56" fmla="*/ 4847242 w 9662615"/>
              <a:gd name="connsiteY56" fmla="*/ 1621094 h 1692226"/>
              <a:gd name="connsiteX57" fmla="*/ 4809131 w 9662615"/>
              <a:gd name="connsiteY57" fmla="*/ 1692226 h 1692226"/>
              <a:gd name="connsiteX58" fmla="*/ 4791466 w 9662615"/>
              <a:gd name="connsiteY58" fmla="*/ 1561324 h 1692226"/>
              <a:gd name="connsiteX59" fmla="*/ 4784247 w 9662615"/>
              <a:gd name="connsiteY59" fmla="*/ 1562342 h 1692226"/>
              <a:gd name="connsiteX60" fmla="*/ 4735334 w 9662615"/>
              <a:gd name="connsiteY60" fmla="*/ 1581778 h 1692226"/>
              <a:gd name="connsiteX61" fmla="*/ 4697562 w 9662615"/>
              <a:gd name="connsiteY61" fmla="*/ 1551206 h 1692226"/>
              <a:gd name="connsiteX62" fmla="*/ 4662664 w 9662615"/>
              <a:gd name="connsiteY62" fmla="*/ 1573162 h 1692226"/>
              <a:gd name="connsiteX63" fmla="*/ 4603028 w 9662615"/>
              <a:gd name="connsiteY63" fmla="*/ 1568821 h 1692226"/>
              <a:gd name="connsiteX64" fmla="*/ 4541612 w 9662615"/>
              <a:gd name="connsiteY64" fmla="*/ 1545262 h 1692226"/>
              <a:gd name="connsiteX65" fmla="*/ 4422155 w 9662615"/>
              <a:gd name="connsiteY65" fmla="*/ 1542059 h 1692226"/>
              <a:gd name="connsiteX66" fmla="*/ 4221826 w 9662615"/>
              <a:gd name="connsiteY66" fmla="*/ 1508923 h 1692226"/>
              <a:gd name="connsiteX67" fmla="*/ 4096601 w 9662615"/>
              <a:gd name="connsiteY67" fmla="*/ 1521563 h 1692226"/>
              <a:gd name="connsiteX68" fmla="*/ 3970635 w 9662615"/>
              <a:gd name="connsiteY68" fmla="*/ 1544815 h 1692226"/>
              <a:gd name="connsiteX69" fmla="*/ 3833906 w 9662615"/>
              <a:gd name="connsiteY69" fmla="*/ 1516637 h 1692226"/>
              <a:gd name="connsiteX70" fmla="*/ 3696258 w 9662615"/>
              <a:gd name="connsiteY70" fmla="*/ 1537563 h 1692226"/>
              <a:gd name="connsiteX71" fmla="*/ 3594070 w 9662615"/>
              <a:gd name="connsiteY71" fmla="*/ 1509422 h 1692226"/>
              <a:gd name="connsiteX72" fmla="*/ 3565233 w 9662615"/>
              <a:gd name="connsiteY72" fmla="*/ 1515122 h 1692226"/>
              <a:gd name="connsiteX73" fmla="*/ 3560267 w 9662615"/>
              <a:gd name="connsiteY73" fmla="*/ 1516288 h 1692226"/>
              <a:gd name="connsiteX74" fmla="*/ 3540258 w 9662615"/>
              <a:gd name="connsiteY74" fmla="*/ 1516976 h 1692226"/>
              <a:gd name="connsiteX75" fmla="*/ 3534780 w 9662615"/>
              <a:gd name="connsiteY75" fmla="*/ 1522141 h 1692226"/>
              <a:gd name="connsiteX76" fmla="*/ 3504783 w 9662615"/>
              <a:gd name="connsiteY76" fmla="*/ 1526739 h 1692226"/>
              <a:gd name="connsiteX77" fmla="*/ 3430805 w 9662615"/>
              <a:gd name="connsiteY77" fmla="*/ 1542521 h 1692226"/>
              <a:gd name="connsiteX78" fmla="*/ 3292707 w 9662615"/>
              <a:gd name="connsiteY78" fmla="*/ 1520490 h 1692226"/>
              <a:gd name="connsiteX79" fmla="*/ 3187872 w 9662615"/>
              <a:gd name="connsiteY79" fmla="*/ 1519991 h 1692226"/>
              <a:gd name="connsiteX80" fmla="*/ 3148026 w 9662615"/>
              <a:gd name="connsiteY80" fmla="*/ 1524777 h 1692226"/>
              <a:gd name="connsiteX81" fmla="*/ 3092394 w 9662615"/>
              <a:gd name="connsiteY81" fmla="*/ 1528115 h 1692226"/>
              <a:gd name="connsiteX82" fmla="*/ 2994200 w 9662615"/>
              <a:gd name="connsiteY82" fmla="*/ 1537857 h 1692226"/>
              <a:gd name="connsiteX83" fmla="*/ 2862301 w 9662615"/>
              <a:gd name="connsiteY83" fmla="*/ 1544250 h 1692226"/>
              <a:gd name="connsiteX84" fmla="*/ 2766335 w 9662615"/>
              <a:gd name="connsiteY84" fmla="*/ 1527662 h 1692226"/>
              <a:gd name="connsiteX85" fmla="*/ 2757836 w 9662615"/>
              <a:gd name="connsiteY85" fmla="*/ 1531371 h 1692226"/>
              <a:gd name="connsiteX86" fmla="*/ 2691555 w 9662615"/>
              <a:gd name="connsiteY86" fmla="*/ 1530283 h 1692226"/>
              <a:gd name="connsiteX87" fmla="*/ 2491676 w 9662615"/>
              <a:gd name="connsiteY87" fmla="*/ 1500859 h 1692226"/>
              <a:gd name="connsiteX88" fmla="*/ 2378036 w 9662615"/>
              <a:gd name="connsiteY88" fmla="*/ 1520645 h 1692226"/>
              <a:gd name="connsiteX89" fmla="*/ 2284269 w 9662615"/>
              <a:gd name="connsiteY89" fmla="*/ 1503068 h 1692226"/>
              <a:gd name="connsiteX90" fmla="*/ 2207104 w 9662615"/>
              <a:gd name="connsiteY90" fmla="*/ 1508888 h 1692226"/>
              <a:gd name="connsiteX91" fmla="*/ 2149226 w 9662615"/>
              <a:gd name="connsiteY91" fmla="*/ 1523409 h 1692226"/>
              <a:gd name="connsiteX92" fmla="*/ 2084783 w 9662615"/>
              <a:gd name="connsiteY92" fmla="*/ 1524245 h 1692226"/>
              <a:gd name="connsiteX93" fmla="*/ 2070075 w 9662615"/>
              <a:gd name="connsiteY93" fmla="*/ 1511285 h 1692226"/>
              <a:gd name="connsiteX94" fmla="*/ 2001057 w 9662615"/>
              <a:gd name="connsiteY94" fmla="*/ 1516449 h 1692226"/>
              <a:gd name="connsiteX95" fmla="*/ 1896330 w 9662615"/>
              <a:gd name="connsiteY95" fmla="*/ 1525725 h 1692226"/>
              <a:gd name="connsiteX96" fmla="*/ 1835994 w 9662615"/>
              <a:gd name="connsiteY96" fmla="*/ 1527678 h 1692226"/>
              <a:gd name="connsiteX97" fmla="*/ 1671119 w 9662615"/>
              <a:gd name="connsiteY97" fmla="*/ 1536701 h 1692226"/>
              <a:gd name="connsiteX98" fmla="*/ 1601337 w 9662615"/>
              <a:gd name="connsiteY98" fmla="*/ 1548552 h 1692226"/>
              <a:gd name="connsiteX99" fmla="*/ 1407755 w 9662615"/>
              <a:gd name="connsiteY99" fmla="*/ 1571444 h 1692226"/>
              <a:gd name="connsiteX100" fmla="*/ 1271994 w 9662615"/>
              <a:gd name="connsiteY100" fmla="*/ 1579471 h 1692226"/>
              <a:gd name="connsiteX101" fmla="*/ 1249226 w 9662615"/>
              <a:gd name="connsiteY101" fmla="*/ 1583140 h 1692226"/>
              <a:gd name="connsiteX102" fmla="*/ 1217719 w 9662615"/>
              <a:gd name="connsiteY102" fmla="*/ 1580863 h 1692226"/>
              <a:gd name="connsiteX103" fmla="*/ 1091432 w 9662615"/>
              <a:gd name="connsiteY103" fmla="*/ 1571003 h 1692226"/>
              <a:gd name="connsiteX104" fmla="*/ 992039 w 9662615"/>
              <a:gd name="connsiteY104" fmla="*/ 1556662 h 1692226"/>
              <a:gd name="connsiteX105" fmla="*/ 868264 w 9662615"/>
              <a:gd name="connsiteY105" fmla="*/ 1566392 h 1692226"/>
              <a:gd name="connsiteX106" fmla="*/ 792765 w 9662615"/>
              <a:gd name="connsiteY106" fmla="*/ 1563102 h 1692226"/>
              <a:gd name="connsiteX107" fmla="*/ 669055 w 9662615"/>
              <a:gd name="connsiteY107" fmla="*/ 1543638 h 1692226"/>
              <a:gd name="connsiteX108" fmla="*/ 506152 w 9662615"/>
              <a:gd name="connsiteY108" fmla="*/ 1549124 h 1692226"/>
              <a:gd name="connsiteX109" fmla="*/ 472797 w 9662615"/>
              <a:gd name="connsiteY109" fmla="*/ 1568904 h 1692226"/>
              <a:gd name="connsiteX110" fmla="*/ 427864 w 9662615"/>
              <a:gd name="connsiteY110" fmla="*/ 1580848 h 1692226"/>
              <a:gd name="connsiteX111" fmla="*/ 408381 w 9662615"/>
              <a:gd name="connsiteY111" fmla="*/ 1552940 h 1692226"/>
              <a:gd name="connsiteX112" fmla="*/ 267163 w 9662615"/>
              <a:gd name="connsiteY112" fmla="*/ 1531913 h 1692226"/>
              <a:gd name="connsiteX113" fmla="*/ 196644 w 9662615"/>
              <a:gd name="connsiteY113" fmla="*/ 1524565 h 1692226"/>
              <a:gd name="connsiteX114" fmla="*/ 86819 w 9662615"/>
              <a:gd name="connsiteY114" fmla="*/ 1519517 h 1692226"/>
              <a:gd name="connsiteX115" fmla="*/ 53369 w 9662615"/>
              <a:gd name="connsiteY115" fmla="*/ 1516853 h 1692226"/>
              <a:gd name="connsiteX116" fmla="*/ 2359 w 9662615"/>
              <a:gd name="connsiteY116" fmla="*/ 1515247 h 1692226"/>
              <a:gd name="connsiteX117" fmla="*/ 0 w 9662615"/>
              <a:gd name="connsiteY117" fmla="*/ 1514932 h 1692226"/>
              <a:gd name="connsiteX118" fmla="*/ 0 w 9662615"/>
              <a:gd name="connsiteY118" fmla="*/ 0 h 1692226"/>
              <a:gd name="connsiteX0" fmla="*/ 0 w 9662615"/>
              <a:gd name="connsiteY0" fmla="*/ 0 h 1621094"/>
              <a:gd name="connsiteX1" fmla="*/ 9662615 w 9662615"/>
              <a:gd name="connsiteY1" fmla="*/ 0 h 1621094"/>
              <a:gd name="connsiteX2" fmla="*/ 9662615 w 9662615"/>
              <a:gd name="connsiteY2" fmla="*/ 1280346 h 1621094"/>
              <a:gd name="connsiteX3" fmla="*/ 9658420 w 9662615"/>
              <a:gd name="connsiteY3" fmla="*/ 1280106 h 1621094"/>
              <a:gd name="connsiteX4" fmla="*/ 9469546 w 9662615"/>
              <a:gd name="connsiteY4" fmla="*/ 1289837 h 1621094"/>
              <a:gd name="connsiteX5" fmla="*/ 9385895 w 9662615"/>
              <a:gd name="connsiteY5" fmla="*/ 1269203 h 1621094"/>
              <a:gd name="connsiteX6" fmla="*/ 9144767 w 9662615"/>
              <a:gd name="connsiteY6" fmla="*/ 1264120 h 1621094"/>
              <a:gd name="connsiteX7" fmla="*/ 8837252 w 9662615"/>
              <a:gd name="connsiteY7" fmla="*/ 1350515 h 1621094"/>
              <a:gd name="connsiteX8" fmla="*/ 8705466 w 9662615"/>
              <a:gd name="connsiteY8" fmla="*/ 1342419 h 1621094"/>
              <a:gd name="connsiteX9" fmla="*/ 8652221 w 9662615"/>
              <a:gd name="connsiteY9" fmla="*/ 1326906 h 1621094"/>
              <a:gd name="connsiteX10" fmla="*/ 8632312 w 9662615"/>
              <a:gd name="connsiteY10" fmla="*/ 1326025 h 1621094"/>
              <a:gd name="connsiteX11" fmla="*/ 8591582 w 9662615"/>
              <a:gd name="connsiteY11" fmla="*/ 1341666 h 1621094"/>
              <a:gd name="connsiteX12" fmla="*/ 8537336 w 9662615"/>
              <a:gd name="connsiteY12" fmla="*/ 1341684 h 1621094"/>
              <a:gd name="connsiteX13" fmla="*/ 8472508 w 9662615"/>
              <a:gd name="connsiteY13" fmla="*/ 1363109 h 1621094"/>
              <a:gd name="connsiteX14" fmla="*/ 8258477 w 9662615"/>
              <a:gd name="connsiteY14" fmla="*/ 1370666 h 1621094"/>
              <a:gd name="connsiteX15" fmla="*/ 8197961 w 9662615"/>
              <a:gd name="connsiteY15" fmla="*/ 1392804 h 1621094"/>
              <a:gd name="connsiteX16" fmla="*/ 8171196 w 9662615"/>
              <a:gd name="connsiteY16" fmla="*/ 1397216 h 1621094"/>
              <a:gd name="connsiteX17" fmla="*/ 8127667 w 9662615"/>
              <a:gd name="connsiteY17" fmla="*/ 1418254 h 1621094"/>
              <a:gd name="connsiteX18" fmla="*/ 7974579 w 9662615"/>
              <a:gd name="connsiteY18" fmla="*/ 1383439 h 1621094"/>
              <a:gd name="connsiteX19" fmla="*/ 7768351 w 9662615"/>
              <a:gd name="connsiteY19" fmla="*/ 1395051 h 1621094"/>
              <a:gd name="connsiteX20" fmla="*/ 7635985 w 9662615"/>
              <a:gd name="connsiteY20" fmla="*/ 1386363 h 1621094"/>
              <a:gd name="connsiteX21" fmla="*/ 7466069 w 9662615"/>
              <a:gd name="connsiteY21" fmla="*/ 1377654 h 1621094"/>
              <a:gd name="connsiteX22" fmla="*/ 7355642 w 9662615"/>
              <a:gd name="connsiteY22" fmla="*/ 1407761 h 1621094"/>
              <a:gd name="connsiteX23" fmla="*/ 7151610 w 9662615"/>
              <a:gd name="connsiteY23" fmla="*/ 1397856 h 1621094"/>
              <a:gd name="connsiteX24" fmla="*/ 7082147 w 9662615"/>
              <a:gd name="connsiteY24" fmla="*/ 1406113 h 1621094"/>
              <a:gd name="connsiteX25" fmla="*/ 7014958 w 9662615"/>
              <a:gd name="connsiteY25" fmla="*/ 1396883 h 1621094"/>
              <a:gd name="connsiteX26" fmla="*/ 6907567 w 9662615"/>
              <a:gd name="connsiteY26" fmla="*/ 1419149 h 1621094"/>
              <a:gd name="connsiteX27" fmla="*/ 6748428 w 9662615"/>
              <a:gd name="connsiteY27" fmla="*/ 1420308 h 1621094"/>
              <a:gd name="connsiteX28" fmla="*/ 6654257 w 9662615"/>
              <a:gd name="connsiteY28" fmla="*/ 1424143 h 1621094"/>
              <a:gd name="connsiteX29" fmla="*/ 6620123 w 9662615"/>
              <a:gd name="connsiteY29" fmla="*/ 1430535 h 1621094"/>
              <a:gd name="connsiteX30" fmla="*/ 6571355 w 9662615"/>
              <a:gd name="connsiteY30" fmla="*/ 1436144 h 1621094"/>
              <a:gd name="connsiteX31" fmla="*/ 6486557 w 9662615"/>
              <a:gd name="connsiteY31" fmla="*/ 1449861 h 1621094"/>
              <a:gd name="connsiteX32" fmla="*/ 6370419 w 9662615"/>
              <a:gd name="connsiteY32" fmla="*/ 1461649 h 1621094"/>
              <a:gd name="connsiteX33" fmla="*/ 6278839 w 9662615"/>
              <a:gd name="connsiteY33" fmla="*/ 1449160 h 1621094"/>
              <a:gd name="connsiteX34" fmla="*/ 6272455 w 9662615"/>
              <a:gd name="connsiteY34" fmla="*/ 1453191 h 1621094"/>
              <a:gd name="connsiteX35" fmla="*/ 6212659 w 9662615"/>
              <a:gd name="connsiteY35" fmla="*/ 1454850 h 1621094"/>
              <a:gd name="connsiteX36" fmla="*/ 6069317 w 9662615"/>
              <a:gd name="connsiteY36" fmla="*/ 1445838 h 1621094"/>
              <a:gd name="connsiteX37" fmla="*/ 5878477 w 9662615"/>
              <a:gd name="connsiteY37" fmla="*/ 1439180 h 1621094"/>
              <a:gd name="connsiteX38" fmla="*/ 5838387 w 9662615"/>
              <a:gd name="connsiteY38" fmla="*/ 1444679 h 1621094"/>
              <a:gd name="connsiteX39" fmla="*/ 5771136 w 9662615"/>
              <a:gd name="connsiteY39" fmla="*/ 1453639 h 1621094"/>
              <a:gd name="connsiteX40" fmla="*/ 5724081 w 9662615"/>
              <a:gd name="connsiteY40" fmla="*/ 1470431 h 1621094"/>
              <a:gd name="connsiteX41" fmla="*/ 5666577 w 9662615"/>
              <a:gd name="connsiteY41" fmla="*/ 1473921 h 1621094"/>
              <a:gd name="connsiteX42" fmla="*/ 5649068 w 9662615"/>
              <a:gd name="connsiteY42" fmla="*/ 1461676 h 1621094"/>
              <a:gd name="connsiteX43" fmla="*/ 5588902 w 9662615"/>
              <a:gd name="connsiteY43" fmla="*/ 1469647 h 1621094"/>
              <a:gd name="connsiteX44" fmla="*/ 5498090 w 9662615"/>
              <a:gd name="connsiteY44" fmla="*/ 1483173 h 1621094"/>
              <a:gd name="connsiteX45" fmla="*/ 5444641 w 9662615"/>
              <a:gd name="connsiteY45" fmla="*/ 1487602 h 1621094"/>
              <a:gd name="connsiteX46" fmla="*/ 5299812 w 9662615"/>
              <a:gd name="connsiteY46" fmla="*/ 1503362 h 1621094"/>
              <a:gd name="connsiteX47" fmla="*/ 5213947 w 9662615"/>
              <a:gd name="connsiteY47" fmla="*/ 1516637 h 1621094"/>
              <a:gd name="connsiteX48" fmla="*/ 5090342 w 9662615"/>
              <a:gd name="connsiteY48" fmla="*/ 1546680 h 1621094"/>
              <a:gd name="connsiteX49" fmla="*/ 5129812 w 9662615"/>
              <a:gd name="connsiteY49" fmla="*/ 1521277 h 1621094"/>
              <a:gd name="connsiteX50" fmla="*/ 5059484 w 9662615"/>
              <a:gd name="connsiteY50" fmla="*/ 1546802 h 1621094"/>
              <a:gd name="connsiteX51" fmla="*/ 5038524 w 9662615"/>
              <a:gd name="connsiteY51" fmla="*/ 1545675 h 1621094"/>
              <a:gd name="connsiteX52" fmla="*/ 5026564 w 9662615"/>
              <a:gd name="connsiteY52" fmla="*/ 1545376 h 1621094"/>
              <a:gd name="connsiteX53" fmla="*/ 4969433 w 9662615"/>
              <a:gd name="connsiteY53" fmla="*/ 1550865 h 1621094"/>
              <a:gd name="connsiteX54" fmla="*/ 4921303 w 9662615"/>
              <a:gd name="connsiteY54" fmla="*/ 1575379 h 1621094"/>
              <a:gd name="connsiteX55" fmla="*/ 4871726 w 9662615"/>
              <a:gd name="connsiteY55" fmla="*/ 1570584 h 1621094"/>
              <a:gd name="connsiteX56" fmla="*/ 4847242 w 9662615"/>
              <a:gd name="connsiteY56" fmla="*/ 1621094 h 1621094"/>
              <a:gd name="connsiteX57" fmla="*/ 4821058 w 9662615"/>
              <a:gd name="connsiteY57" fmla="*/ 1553078 h 1621094"/>
              <a:gd name="connsiteX58" fmla="*/ 4791466 w 9662615"/>
              <a:gd name="connsiteY58" fmla="*/ 1561324 h 1621094"/>
              <a:gd name="connsiteX59" fmla="*/ 4784247 w 9662615"/>
              <a:gd name="connsiteY59" fmla="*/ 1562342 h 1621094"/>
              <a:gd name="connsiteX60" fmla="*/ 4735334 w 9662615"/>
              <a:gd name="connsiteY60" fmla="*/ 1581778 h 1621094"/>
              <a:gd name="connsiteX61" fmla="*/ 4697562 w 9662615"/>
              <a:gd name="connsiteY61" fmla="*/ 1551206 h 1621094"/>
              <a:gd name="connsiteX62" fmla="*/ 4662664 w 9662615"/>
              <a:gd name="connsiteY62" fmla="*/ 1573162 h 1621094"/>
              <a:gd name="connsiteX63" fmla="*/ 4603028 w 9662615"/>
              <a:gd name="connsiteY63" fmla="*/ 1568821 h 1621094"/>
              <a:gd name="connsiteX64" fmla="*/ 4541612 w 9662615"/>
              <a:gd name="connsiteY64" fmla="*/ 1545262 h 1621094"/>
              <a:gd name="connsiteX65" fmla="*/ 4422155 w 9662615"/>
              <a:gd name="connsiteY65" fmla="*/ 1542059 h 1621094"/>
              <a:gd name="connsiteX66" fmla="*/ 4221826 w 9662615"/>
              <a:gd name="connsiteY66" fmla="*/ 1508923 h 1621094"/>
              <a:gd name="connsiteX67" fmla="*/ 4096601 w 9662615"/>
              <a:gd name="connsiteY67" fmla="*/ 1521563 h 1621094"/>
              <a:gd name="connsiteX68" fmla="*/ 3970635 w 9662615"/>
              <a:gd name="connsiteY68" fmla="*/ 1544815 h 1621094"/>
              <a:gd name="connsiteX69" fmla="*/ 3833906 w 9662615"/>
              <a:gd name="connsiteY69" fmla="*/ 1516637 h 1621094"/>
              <a:gd name="connsiteX70" fmla="*/ 3696258 w 9662615"/>
              <a:gd name="connsiteY70" fmla="*/ 1537563 h 1621094"/>
              <a:gd name="connsiteX71" fmla="*/ 3594070 w 9662615"/>
              <a:gd name="connsiteY71" fmla="*/ 1509422 h 1621094"/>
              <a:gd name="connsiteX72" fmla="*/ 3565233 w 9662615"/>
              <a:gd name="connsiteY72" fmla="*/ 1515122 h 1621094"/>
              <a:gd name="connsiteX73" fmla="*/ 3560267 w 9662615"/>
              <a:gd name="connsiteY73" fmla="*/ 1516288 h 1621094"/>
              <a:gd name="connsiteX74" fmla="*/ 3540258 w 9662615"/>
              <a:gd name="connsiteY74" fmla="*/ 1516976 h 1621094"/>
              <a:gd name="connsiteX75" fmla="*/ 3534780 w 9662615"/>
              <a:gd name="connsiteY75" fmla="*/ 1522141 h 1621094"/>
              <a:gd name="connsiteX76" fmla="*/ 3504783 w 9662615"/>
              <a:gd name="connsiteY76" fmla="*/ 1526739 h 1621094"/>
              <a:gd name="connsiteX77" fmla="*/ 3430805 w 9662615"/>
              <a:gd name="connsiteY77" fmla="*/ 1542521 h 1621094"/>
              <a:gd name="connsiteX78" fmla="*/ 3292707 w 9662615"/>
              <a:gd name="connsiteY78" fmla="*/ 1520490 h 1621094"/>
              <a:gd name="connsiteX79" fmla="*/ 3187872 w 9662615"/>
              <a:gd name="connsiteY79" fmla="*/ 1519991 h 1621094"/>
              <a:gd name="connsiteX80" fmla="*/ 3148026 w 9662615"/>
              <a:gd name="connsiteY80" fmla="*/ 1524777 h 1621094"/>
              <a:gd name="connsiteX81" fmla="*/ 3092394 w 9662615"/>
              <a:gd name="connsiteY81" fmla="*/ 1528115 h 1621094"/>
              <a:gd name="connsiteX82" fmla="*/ 2994200 w 9662615"/>
              <a:gd name="connsiteY82" fmla="*/ 1537857 h 1621094"/>
              <a:gd name="connsiteX83" fmla="*/ 2862301 w 9662615"/>
              <a:gd name="connsiteY83" fmla="*/ 1544250 h 1621094"/>
              <a:gd name="connsiteX84" fmla="*/ 2766335 w 9662615"/>
              <a:gd name="connsiteY84" fmla="*/ 1527662 h 1621094"/>
              <a:gd name="connsiteX85" fmla="*/ 2757836 w 9662615"/>
              <a:gd name="connsiteY85" fmla="*/ 1531371 h 1621094"/>
              <a:gd name="connsiteX86" fmla="*/ 2691555 w 9662615"/>
              <a:gd name="connsiteY86" fmla="*/ 1530283 h 1621094"/>
              <a:gd name="connsiteX87" fmla="*/ 2491676 w 9662615"/>
              <a:gd name="connsiteY87" fmla="*/ 1500859 h 1621094"/>
              <a:gd name="connsiteX88" fmla="*/ 2378036 w 9662615"/>
              <a:gd name="connsiteY88" fmla="*/ 1520645 h 1621094"/>
              <a:gd name="connsiteX89" fmla="*/ 2284269 w 9662615"/>
              <a:gd name="connsiteY89" fmla="*/ 1503068 h 1621094"/>
              <a:gd name="connsiteX90" fmla="*/ 2207104 w 9662615"/>
              <a:gd name="connsiteY90" fmla="*/ 1508888 h 1621094"/>
              <a:gd name="connsiteX91" fmla="*/ 2149226 w 9662615"/>
              <a:gd name="connsiteY91" fmla="*/ 1523409 h 1621094"/>
              <a:gd name="connsiteX92" fmla="*/ 2084783 w 9662615"/>
              <a:gd name="connsiteY92" fmla="*/ 1524245 h 1621094"/>
              <a:gd name="connsiteX93" fmla="*/ 2070075 w 9662615"/>
              <a:gd name="connsiteY93" fmla="*/ 1511285 h 1621094"/>
              <a:gd name="connsiteX94" fmla="*/ 2001057 w 9662615"/>
              <a:gd name="connsiteY94" fmla="*/ 1516449 h 1621094"/>
              <a:gd name="connsiteX95" fmla="*/ 1896330 w 9662615"/>
              <a:gd name="connsiteY95" fmla="*/ 1525725 h 1621094"/>
              <a:gd name="connsiteX96" fmla="*/ 1835994 w 9662615"/>
              <a:gd name="connsiteY96" fmla="*/ 1527678 h 1621094"/>
              <a:gd name="connsiteX97" fmla="*/ 1671119 w 9662615"/>
              <a:gd name="connsiteY97" fmla="*/ 1536701 h 1621094"/>
              <a:gd name="connsiteX98" fmla="*/ 1601337 w 9662615"/>
              <a:gd name="connsiteY98" fmla="*/ 1548552 h 1621094"/>
              <a:gd name="connsiteX99" fmla="*/ 1407755 w 9662615"/>
              <a:gd name="connsiteY99" fmla="*/ 1571444 h 1621094"/>
              <a:gd name="connsiteX100" fmla="*/ 1271994 w 9662615"/>
              <a:gd name="connsiteY100" fmla="*/ 1579471 h 1621094"/>
              <a:gd name="connsiteX101" fmla="*/ 1249226 w 9662615"/>
              <a:gd name="connsiteY101" fmla="*/ 1583140 h 1621094"/>
              <a:gd name="connsiteX102" fmla="*/ 1217719 w 9662615"/>
              <a:gd name="connsiteY102" fmla="*/ 1580863 h 1621094"/>
              <a:gd name="connsiteX103" fmla="*/ 1091432 w 9662615"/>
              <a:gd name="connsiteY103" fmla="*/ 1571003 h 1621094"/>
              <a:gd name="connsiteX104" fmla="*/ 992039 w 9662615"/>
              <a:gd name="connsiteY104" fmla="*/ 1556662 h 1621094"/>
              <a:gd name="connsiteX105" fmla="*/ 868264 w 9662615"/>
              <a:gd name="connsiteY105" fmla="*/ 1566392 h 1621094"/>
              <a:gd name="connsiteX106" fmla="*/ 792765 w 9662615"/>
              <a:gd name="connsiteY106" fmla="*/ 1563102 h 1621094"/>
              <a:gd name="connsiteX107" fmla="*/ 669055 w 9662615"/>
              <a:gd name="connsiteY107" fmla="*/ 1543638 h 1621094"/>
              <a:gd name="connsiteX108" fmla="*/ 506152 w 9662615"/>
              <a:gd name="connsiteY108" fmla="*/ 1549124 h 1621094"/>
              <a:gd name="connsiteX109" fmla="*/ 472797 w 9662615"/>
              <a:gd name="connsiteY109" fmla="*/ 1568904 h 1621094"/>
              <a:gd name="connsiteX110" fmla="*/ 427864 w 9662615"/>
              <a:gd name="connsiteY110" fmla="*/ 1580848 h 1621094"/>
              <a:gd name="connsiteX111" fmla="*/ 408381 w 9662615"/>
              <a:gd name="connsiteY111" fmla="*/ 1552940 h 1621094"/>
              <a:gd name="connsiteX112" fmla="*/ 267163 w 9662615"/>
              <a:gd name="connsiteY112" fmla="*/ 1531913 h 1621094"/>
              <a:gd name="connsiteX113" fmla="*/ 196644 w 9662615"/>
              <a:gd name="connsiteY113" fmla="*/ 1524565 h 1621094"/>
              <a:gd name="connsiteX114" fmla="*/ 86819 w 9662615"/>
              <a:gd name="connsiteY114" fmla="*/ 1519517 h 1621094"/>
              <a:gd name="connsiteX115" fmla="*/ 53369 w 9662615"/>
              <a:gd name="connsiteY115" fmla="*/ 1516853 h 1621094"/>
              <a:gd name="connsiteX116" fmla="*/ 2359 w 9662615"/>
              <a:gd name="connsiteY116" fmla="*/ 1515247 h 1621094"/>
              <a:gd name="connsiteX117" fmla="*/ 0 w 9662615"/>
              <a:gd name="connsiteY117" fmla="*/ 1514932 h 1621094"/>
              <a:gd name="connsiteX118" fmla="*/ 0 w 9662615"/>
              <a:gd name="connsiteY118" fmla="*/ 0 h 1621094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1303 w 9662615"/>
              <a:gd name="connsiteY54" fmla="*/ 1575379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5334 w 9662615"/>
              <a:gd name="connsiteY60" fmla="*/ 158177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41612 w 9662615"/>
              <a:gd name="connsiteY64" fmla="*/ 1545262 h 1583140"/>
              <a:gd name="connsiteX65" fmla="*/ 4422155 w 9662615"/>
              <a:gd name="connsiteY65" fmla="*/ 1542059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5334 w 9662615"/>
              <a:gd name="connsiteY60" fmla="*/ 158177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41612 w 9662615"/>
              <a:gd name="connsiteY64" fmla="*/ 1545262 h 1583140"/>
              <a:gd name="connsiteX65" fmla="*/ 4422155 w 9662615"/>
              <a:gd name="connsiteY65" fmla="*/ 1542059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97680"/>
              <a:gd name="connsiteX1" fmla="*/ 9662615 w 9662615"/>
              <a:gd name="connsiteY1" fmla="*/ 0 h 1597680"/>
              <a:gd name="connsiteX2" fmla="*/ 9662615 w 9662615"/>
              <a:gd name="connsiteY2" fmla="*/ 1280346 h 1597680"/>
              <a:gd name="connsiteX3" fmla="*/ 9658420 w 9662615"/>
              <a:gd name="connsiteY3" fmla="*/ 1280106 h 1597680"/>
              <a:gd name="connsiteX4" fmla="*/ 9469546 w 9662615"/>
              <a:gd name="connsiteY4" fmla="*/ 1289837 h 1597680"/>
              <a:gd name="connsiteX5" fmla="*/ 9385895 w 9662615"/>
              <a:gd name="connsiteY5" fmla="*/ 1269203 h 1597680"/>
              <a:gd name="connsiteX6" fmla="*/ 9144767 w 9662615"/>
              <a:gd name="connsiteY6" fmla="*/ 1264120 h 1597680"/>
              <a:gd name="connsiteX7" fmla="*/ 8837252 w 9662615"/>
              <a:gd name="connsiteY7" fmla="*/ 1350515 h 1597680"/>
              <a:gd name="connsiteX8" fmla="*/ 8705466 w 9662615"/>
              <a:gd name="connsiteY8" fmla="*/ 1342419 h 1597680"/>
              <a:gd name="connsiteX9" fmla="*/ 8652221 w 9662615"/>
              <a:gd name="connsiteY9" fmla="*/ 1326906 h 1597680"/>
              <a:gd name="connsiteX10" fmla="*/ 8632312 w 9662615"/>
              <a:gd name="connsiteY10" fmla="*/ 1326025 h 1597680"/>
              <a:gd name="connsiteX11" fmla="*/ 8591582 w 9662615"/>
              <a:gd name="connsiteY11" fmla="*/ 1341666 h 1597680"/>
              <a:gd name="connsiteX12" fmla="*/ 8537336 w 9662615"/>
              <a:gd name="connsiteY12" fmla="*/ 1341684 h 1597680"/>
              <a:gd name="connsiteX13" fmla="*/ 8472508 w 9662615"/>
              <a:gd name="connsiteY13" fmla="*/ 1363109 h 1597680"/>
              <a:gd name="connsiteX14" fmla="*/ 8258477 w 9662615"/>
              <a:gd name="connsiteY14" fmla="*/ 1370666 h 1597680"/>
              <a:gd name="connsiteX15" fmla="*/ 8197961 w 9662615"/>
              <a:gd name="connsiteY15" fmla="*/ 1392804 h 1597680"/>
              <a:gd name="connsiteX16" fmla="*/ 8171196 w 9662615"/>
              <a:gd name="connsiteY16" fmla="*/ 1397216 h 1597680"/>
              <a:gd name="connsiteX17" fmla="*/ 8127667 w 9662615"/>
              <a:gd name="connsiteY17" fmla="*/ 1418254 h 1597680"/>
              <a:gd name="connsiteX18" fmla="*/ 7974579 w 9662615"/>
              <a:gd name="connsiteY18" fmla="*/ 1383439 h 1597680"/>
              <a:gd name="connsiteX19" fmla="*/ 7768351 w 9662615"/>
              <a:gd name="connsiteY19" fmla="*/ 1395051 h 1597680"/>
              <a:gd name="connsiteX20" fmla="*/ 7635985 w 9662615"/>
              <a:gd name="connsiteY20" fmla="*/ 1386363 h 1597680"/>
              <a:gd name="connsiteX21" fmla="*/ 7466069 w 9662615"/>
              <a:gd name="connsiteY21" fmla="*/ 1377654 h 1597680"/>
              <a:gd name="connsiteX22" fmla="*/ 7355642 w 9662615"/>
              <a:gd name="connsiteY22" fmla="*/ 1407761 h 1597680"/>
              <a:gd name="connsiteX23" fmla="*/ 7151610 w 9662615"/>
              <a:gd name="connsiteY23" fmla="*/ 1397856 h 1597680"/>
              <a:gd name="connsiteX24" fmla="*/ 7082147 w 9662615"/>
              <a:gd name="connsiteY24" fmla="*/ 1406113 h 1597680"/>
              <a:gd name="connsiteX25" fmla="*/ 7014958 w 9662615"/>
              <a:gd name="connsiteY25" fmla="*/ 1396883 h 1597680"/>
              <a:gd name="connsiteX26" fmla="*/ 6907567 w 9662615"/>
              <a:gd name="connsiteY26" fmla="*/ 1419149 h 1597680"/>
              <a:gd name="connsiteX27" fmla="*/ 6748428 w 9662615"/>
              <a:gd name="connsiteY27" fmla="*/ 1420308 h 1597680"/>
              <a:gd name="connsiteX28" fmla="*/ 6654257 w 9662615"/>
              <a:gd name="connsiteY28" fmla="*/ 1424143 h 1597680"/>
              <a:gd name="connsiteX29" fmla="*/ 6620123 w 9662615"/>
              <a:gd name="connsiteY29" fmla="*/ 1430535 h 1597680"/>
              <a:gd name="connsiteX30" fmla="*/ 6571355 w 9662615"/>
              <a:gd name="connsiteY30" fmla="*/ 1436144 h 1597680"/>
              <a:gd name="connsiteX31" fmla="*/ 6486557 w 9662615"/>
              <a:gd name="connsiteY31" fmla="*/ 1449861 h 1597680"/>
              <a:gd name="connsiteX32" fmla="*/ 6370419 w 9662615"/>
              <a:gd name="connsiteY32" fmla="*/ 1461649 h 1597680"/>
              <a:gd name="connsiteX33" fmla="*/ 6278839 w 9662615"/>
              <a:gd name="connsiteY33" fmla="*/ 1449160 h 1597680"/>
              <a:gd name="connsiteX34" fmla="*/ 6272455 w 9662615"/>
              <a:gd name="connsiteY34" fmla="*/ 1453191 h 1597680"/>
              <a:gd name="connsiteX35" fmla="*/ 6212659 w 9662615"/>
              <a:gd name="connsiteY35" fmla="*/ 1454850 h 1597680"/>
              <a:gd name="connsiteX36" fmla="*/ 6069317 w 9662615"/>
              <a:gd name="connsiteY36" fmla="*/ 1445838 h 1597680"/>
              <a:gd name="connsiteX37" fmla="*/ 5878477 w 9662615"/>
              <a:gd name="connsiteY37" fmla="*/ 1439180 h 1597680"/>
              <a:gd name="connsiteX38" fmla="*/ 5838387 w 9662615"/>
              <a:gd name="connsiteY38" fmla="*/ 1444679 h 1597680"/>
              <a:gd name="connsiteX39" fmla="*/ 5771136 w 9662615"/>
              <a:gd name="connsiteY39" fmla="*/ 1453639 h 1597680"/>
              <a:gd name="connsiteX40" fmla="*/ 5724081 w 9662615"/>
              <a:gd name="connsiteY40" fmla="*/ 1470431 h 1597680"/>
              <a:gd name="connsiteX41" fmla="*/ 5666577 w 9662615"/>
              <a:gd name="connsiteY41" fmla="*/ 1473921 h 1597680"/>
              <a:gd name="connsiteX42" fmla="*/ 5649068 w 9662615"/>
              <a:gd name="connsiteY42" fmla="*/ 1461676 h 1597680"/>
              <a:gd name="connsiteX43" fmla="*/ 5588902 w 9662615"/>
              <a:gd name="connsiteY43" fmla="*/ 1469647 h 1597680"/>
              <a:gd name="connsiteX44" fmla="*/ 5498090 w 9662615"/>
              <a:gd name="connsiteY44" fmla="*/ 1483173 h 1597680"/>
              <a:gd name="connsiteX45" fmla="*/ 5444641 w 9662615"/>
              <a:gd name="connsiteY45" fmla="*/ 1487602 h 1597680"/>
              <a:gd name="connsiteX46" fmla="*/ 5299812 w 9662615"/>
              <a:gd name="connsiteY46" fmla="*/ 1503362 h 1597680"/>
              <a:gd name="connsiteX47" fmla="*/ 5213947 w 9662615"/>
              <a:gd name="connsiteY47" fmla="*/ 1516637 h 1597680"/>
              <a:gd name="connsiteX48" fmla="*/ 5090342 w 9662615"/>
              <a:gd name="connsiteY48" fmla="*/ 1546680 h 1597680"/>
              <a:gd name="connsiteX49" fmla="*/ 5129812 w 9662615"/>
              <a:gd name="connsiteY49" fmla="*/ 1521277 h 1597680"/>
              <a:gd name="connsiteX50" fmla="*/ 5059484 w 9662615"/>
              <a:gd name="connsiteY50" fmla="*/ 1546802 h 1597680"/>
              <a:gd name="connsiteX51" fmla="*/ 5038524 w 9662615"/>
              <a:gd name="connsiteY51" fmla="*/ 1545675 h 1597680"/>
              <a:gd name="connsiteX52" fmla="*/ 5026564 w 9662615"/>
              <a:gd name="connsiteY52" fmla="*/ 1545376 h 1597680"/>
              <a:gd name="connsiteX53" fmla="*/ 4969433 w 9662615"/>
              <a:gd name="connsiteY53" fmla="*/ 1550865 h 1597680"/>
              <a:gd name="connsiteX54" fmla="*/ 4929254 w 9662615"/>
              <a:gd name="connsiteY54" fmla="*/ 1563452 h 1597680"/>
              <a:gd name="connsiteX55" fmla="*/ 4871726 w 9662615"/>
              <a:gd name="connsiteY55" fmla="*/ 1570584 h 1597680"/>
              <a:gd name="connsiteX56" fmla="*/ 4843267 w 9662615"/>
              <a:gd name="connsiteY56" fmla="*/ 1561459 h 1597680"/>
              <a:gd name="connsiteX57" fmla="*/ 4821058 w 9662615"/>
              <a:gd name="connsiteY57" fmla="*/ 1553078 h 1597680"/>
              <a:gd name="connsiteX58" fmla="*/ 4791466 w 9662615"/>
              <a:gd name="connsiteY58" fmla="*/ 1561324 h 1597680"/>
              <a:gd name="connsiteX59" fmla="*/ 4784247 w 9662615"/>
              <a:gd name="connsiteY59" fmla="*/ 1562342 h 1597680"/>
              <a:gd name="connsiteX60" fmla="*/ 4743285 w 9662615"/>
              <a:gd name="connsiteY60" fmla="*/ 1597680 h 1597680"/>
              <a:gd name="connsiteX61" fmla="*/ 4697562 w 9662615"/>
              <a:gd name="connsiteY61" fmla="*/ 1551206 h 1597680"/>
              <a:gd name="connsiteX62" fmla="*/ 4662664 w 9662615"/>
              <a:gd name="connsiteY62" fmla="*/ 1573162 h 1597680"/>
              <a:gd name="connsiteX63" fmla="*/ 4603028 w 9662615"/>
              <a:gd name="connsiteY63" fmla="*/ 1568821 h 1597680"/>
              <a:gd name="connsiteX64" fmla="*/ 4541612 w 9662615"/>
              <a:gd name="connsiteY64" fmla="*/ 1545262 h 1597680"/>
              <a:gd name="connsiteX65" fmla="*/ 4422155 w 9662615"/>
              <a:gd name="connsiteY65" fmla="*/ 1542059 h 1597680"/>
              <a:gd name="connsiteX66" fmla="*/ 4221826 w 9662615"/>
              <a:gd name="connsiteY66" fmla="*/ 1508923 h 1597680"/>
              <a:gd name="connsiteX67" fmla="*/ 4096601 w 9662615"/>
              <a:gd name="connsiteY67" fmla="*/ 1521563 h 1597680"/>
              <a:gd name="connsiteX68" fmla="*/ 3970635 w 9662615"/>
              <a:gd name="connsiteY68" fmla="*/ 1544815 h 1597680"/>
              <a:gd name="connsiteX69" fmla="*/ 3833906 w 9662615"/>
              <a:gd name="connsiteY69" fmla="*/ 1516637 h 1597680"/>
              <a:gd name="connsiteX70" fmla="*/ 3696258 w 9662615"/>
              <a:gd name="connsiteY70" fmla="*/ 1537563 h 1597680"/>
              <a:gd name="connsiteX71" fmla="*/ 3594070 w 9662615"/>
              <a:gd name="connsiteY71" fmla="*/ 1509422 h 1597680"/>
              <a:gd name="connsiteX72" fmla="*/ 3565233 w 9662615"/>
              <a:gd name="connsiteY72" fmla="*/ 1515122 h 1597680"/>
              <a:gd name="connsiteX73" fmla="*/ 3560267 w 9662615"/>
              <a:gd name="connsiteY73" fmla="*/ 1516288 h 1597680"/>
              <a:gd name="connsiteX74" fmla="*/ 3540258 w 9662615"/>
              <a:gd name="connsiteY74" fmla="*/ 1516976 h 1597680"/>
              <a:gd name="connsiteX75" fmla="*/ 3534780 w 9662615"/>
              <a:gd name="connsiteY75" fmla="*/ 1522141 h 1597680"/>
              <a:gd name="connsiteX76" fmla="*/ 3504783 w 9662615"/>
              <a:gd name="connsiteY76" fmla="*/ 1526739 h 1597680"/>
              <a:gd name="connsiteX77" fmla="*/ 3430805 w 9662615"/>
              <a:gd name="connsiteY77" fmla="*/ 1542521 h 1597680"/>
              <a:gd name="connsiteX78" fmla="*/ 3292707 w 9662615"/>
              <a:gd name="connsiteY78" fmla="*/ 1520490 h 1597680"/>
              <a:gd name="connsiteX79" fmla="*/ 3187872 w 9662615"/>
              <a:gd name="connsiteY79" fmla="*/ 1519991 h 1597680"/>
              <a:gd name="connsiteX80" fmla="*/ 3148026 w 9662615"/>
              <a:gd name="connsiteY80" fmla="*/ 1524777 h 1597680"/>
              <a:gd name="connsiteX81" fmla="*/ 3092394 w 9662615"/>
              <a:gd name="connsiteY81" fmla="*/ 1528115 h 1597680"/>
              <a:gd name="connsiteX82" fmla="*/ 2994200 w 9662615"/>
              <a:gd name="connsiteY82" fmla="*/ 1537857 h 1597680"/>
              <a:gd name="connsiteX83" fmla="*/ 2862301 w 9662615"/>
              <a:gd name="connsiteY83" fmla="*/ 1544250 h 1597680"/>
              <a:gd name="connsiteX84" fmla="*/ 2766335 w 9662615"/>
              <a:gd name="connsiteY84" fmla="*/ 1527662 h 1597680"/>
              <a:gd name="connsiteX85" fmla="*/ 2757836 w 9662615"/>
              <a:gd name="connsiteY85" fmla="*/ 1531371 h 1597680"/>
              <a:gd name="connsiteX86" fmla="*/ 2691555 w 9662615"/>
              <a:gd name="connsiteY86" fmla="*/ 1530283 h 1597680"/>
              <a:gd name="connsiteX87" fmla="*/ 2491676 w 9662615"/>
              <a:gd name="connsiteY87" fmla="*/ 1500859 h 1597680"/>
              <a:gd name="connsiteX88" fmla="*/ 2378036 w 9662615"/>
              <a:gd name="connsiteY88" fmla="*/ 1520645 h 1597680"/>
              <a:gd name="connsiteX89" fmla="*/ 2284269 w 9662615"/>
              <a:gd name="connsiteY89" fmla="*/ 1503068 h 1597680"/>
              <a:gd name="connsiteX90" fmla="*/ 2207104 w 9662615"/>
              <a:gd name="connsiteY90" fmla="*/ 1508888 h 1597680"/>
              <a:gd name="connsiteX91" fmla="*/ 2149226 w 9662615"/>
              <a:gd name="connsiteY91" fmla="*/ 1523409 h 1597680"/>
              <a:gd name="connsiteX92" fmla="*/ 2084783 w 9662615"/>
              <a:gd name="connsiteY92" fmla="*/ 1524245 h 1597680"/>
              <a:gd name="connsiteX93" fmla="*/ 2070075 w 9662615"/>
              <a:gd name="connsiteY93" fmla="*/ 1511285 h 1597680"/>
              <a:gd name="connsiteX94" fmla="*/ 2001057 w 9662615"/>
              <a:gd name="connsiteY94" fmla="*/ 1516449 h 1597680"/>
              <a:gd name="connsiteX95" fmla="*/ 1896330 w 9662615"/>
              <a:gd name="connsiteY95" fmla="*/ 1525725 h 1597680"/>
              <a:gd name="connsiteX96" fmla="*/ 1835994 w 9662615"/>
              <a:gd name="connsiteY96" fmla="*/ 1527678 h 1597680"/>
              <a:gd name="connsiteX97" fmla="*/ 1671119 w 9662615"/>
              <a:gd name="connsiteY97" fmla="*/ 1536701 h 1597680"/>
              <a:gd name="connsiteX98" fmla="*/ 1601337 w 9662615"/>
              <a:gd name="connsiteY98" fmla="*/ 1548552 h 1597680"/>
              <a:gd name="connsiteX99" fmla="*/ 1407755 w 9662615"/>
              <a:gd name="connsiteY99" fmla="*/ 1571444 h 1597680"/>
              <a:gd name="connsiteX100" fmla="*/ 1271994 w 9662615"/>
              <a:gd name="connsiteY100" fmla="*/ 1579471 h 1597680"/>
              <a:gd name="connsiteX101" fmla="*/ 1249226 w 9662615"/>
              <a:gd name="connsiteY101" fmla="*/ 1583140 h 1597680"/>
              <a:gd name="connsiteX102" fmla="*/ 1217719 w 9662615"/>
              <a:gd name="connsiteY102" fmla="*/ 1580863 h 1597680"/>
              <a:gd name="connsiteX103" fmla="*/ 1091432 w 9662615"/>
              <a:gd name="connsiteY103" fmla="*/ 1571003 h 1597680"/>
              <a:gd name="connsiteX104" fmla="*/ 992039 w 9662615"/>
              <a:gd name="connsiteY104" fmla="*/ 1556662 h 1597680"/>
              <a:gd name="connsiteX105" fmla="*/ 868264 w 9662615"/>
              <a:gd name="connsiteY105" fmla="*/ 1566392 h 1597680"/>
              <a:gd name="connsiteX106" fmla="*/ 792765 w 9662615"/>
              <a:gd name="connsiteY106" fmla="*/ 1563102 h 1597680"/>
              <a:gd name="connsiteX107" fmla="*/ 669055 w 9662615"/>
              <a:gd name="connsiteY107" fmla="*/ 1543638 h 1597680"/>
              <a:gd name="connsiteX108" fmla="*/ 506152 w 9662615"/>
              <a:gd name="connsiteY108" fmla="*/ 1549124 h 1597680"/>
              <a:gd name="connsiteX109" fmla="*/ 472797 w 9662615"/>
              <a:gd name="connsiteY109" fmla="*/ 1568904 h 1597680"/>
              <a:gd name="connsiteX110" fmla="*/ 427864 w 9662615"/>
              <a:gd name="connsiteY110" fmla="*/ 1580848 h 1597680"/>
              <a:gd name="connsiteX111" fmla="*/ 408381 w 9662615"/>
              <a:gd name="connsiteY111" fmla="*/ 1552940 h 1597680"/>
              <a:gd name="connsiteX112" fmla="*/ 267163 w 9662615"/>
              <a:gd name="connsiteY112" fmla="*/ 1531913 h 1597680"/>
              <a:gd name="connsiteX113" fmla="*/ 196644 w 9662615"/>
              <a:gd name="connsiteY113" fmla="*/ 1524565 h 1597680"/>
              <a:gd name="connsiteX114" fmla="*/ 86819 w 9662615"/>
              <a:gd name="connsiteY114" fmla="*/ 1519517 h 1597680"/>
              <a:gd name="connsiteX115" fmla="*/ 53369 w 9662615"/>
              <a:gd name="connsiteY115" fmla="*/ 1516853 h 1597680"/>
              <a:gd name="connsiteX116" fmla="*/ 2359 w 9662615"/>
              <a:gd name="connsiteY116" fmla="*/ 1515247 h 1597680"/>
              <a:gd name="connsiteX117" fmla="*/ 0 w 9662615"/>
              <a:gd name="connsiteY117" fmla="*/ 1514932 h 1597680"/>
              <a:gd name="connsiteX118" fmla="*/ 0 w 9662615"/>
              <a:gd name="connsiteY118" fmla="*/ 0 h 1597680"/>
              <a:gd name="connsiteX0" fmla="*/ 0 w 9662615"/>
              <a:gd name="connsiteY0" fmla="*/ 0 h 1603753"/>
              <a:gd name="connsiteX1" fmla="*/ 9662615 w 9662615"/>
              <a:gd name="connsiteY1" fmla="*/ 0 h 1603753"/>
              <a:gd name="connsiteX2" fmla="*/ 9662615 w 9662615"/>
              <a:gd name="connsiteY2" fmla="*/ 1280346 h 1603753"/>
              <a:gd name="connsiteX3" fmla="*/ 9658420 w 9662615"/>
              <a:gd name="connsiteY3" fmla="*/ 1280106 h 1603753"/>
              <a:gd name="connsiteX4" fmla="*/ 9469546 w 9662615"/>
              <a:gd name="connsiteY4" fmla="*/ 1289837 h 1603753"/>
              <a:gd name="connsiteX5" fmla="*/ 9385895 w 9662615"/>
              <a:gd name="connsiteY5" fmla="*/ 1269203 h 1603753"/>
              <a:gd name="connsiteX6" fmla="*/ 9144767 w 9662615"/>
              <a:gd name="connsiteY6" fmla="*/ 1264120 h 1603753"/>
              <a:gd name="connsiteX7" fmla="*/ 8837252 w 9662615"/>
              <a:gd name="connsiteY7" fmla="*/ 1350515 h 1603753"/>
              <a:gd name="connsiteX8" fmla="*/ 8705466 w 9662615"/>
              <a:gd name="connsiteY8" fmla="*/ 1342419 h 1603753"/>
              <a:gd name="connsiteX9" fmla="*/ 8652221 w 9662615"/>
              <a:gd name="connsiteY9" fmla="*/ 1326906 h 1603753"/>
              <a:gd name="connsiteX10" fmla="*/ 8632312 w 9662615"/>
              <a:gd name="connsiteY10" fmla="*/ 1326025 h 1603753"/>
              <a:gd name="connsiteX11" fmla="*/ 8591582 w 9662615"/>
              <a:gd name="connsiteY11" fmla="*/ 1341666 h 1603753"/>
              <a:gd name="connsiteX12" fmla="*/ 8537336 w 9662615"/>
              <a:gd name="connsiteY12" fmla="*/ 1341684 h 1603753"/>
              <a:gd name="connsiteX13" fmla="*/ 8472508 w 9662615"/>
              <a:gd name="connsiteY13" fmla="*/ 1363109 h 1603753"/>
              <a:gd name="connsiteX14" fmla="*/ 8258477 w 9662615"/>
              <a:gd name="connsiteY14" fmla="*/ 1370666 h 1603753"/>
              <a:gd name="connsiteX15" fmla="*/ 8197961 w 9662615"/>
              <a:gd name="connsiteY15" fmla="*/ 1392804 h 1603753"/>
              <a:gd name="connsiteX16" fmla="*/ 8171196 w 9662615"/>
              <a:gd name="connsiteY16" fmla="*/ 1397216 h 1603753"/>
              <a:gd name="connsiteX17" fmla="*/ 8127667 w 9662615"/>
              <a:gd name="connsiteY17" fmla="*/ 1418254 h 1603753"/>
              <a:gd name="connsiteX18" fmla="*/ 7974579 w 9662615"/>
              <a:gd name="connsiteY18" fmla="*/ 1383439 h 1603753"/>
              <a:gd name="connsiteX19" fmla="*/ 7768351 w 9662615"/>
              <a:gd name="connsiteY19" fmla="*/ 1395051 h 1603753"/>
              <a:gd name="connsiteX20" fmla="*/ 7635985 w 9662615"/>
              <a:gd name="connsiteY20" fmla="*/ 1386363 h 1603753"/>
              <a:gd name="connsiteX21" fmla="*/ 7466069 w 9662615"/>
              <a:gd name="connsiteY21" fmla="*/ 1377654 h 1603753"/>
              <a:gd name="connsiteX22" fmla="*/ 7355642 w 9662615"/>
              <a:gd name="connsiteY22" fmla="*/ 1407761 h 1603753"/>
              <a:gd name="connsiteX23" fmla="*/ 7151610 w 9662615"/>
              <a:gd name="connsiteY23" fmla="*/ 1397856 h 1603753"/>
              <a:gd name="connsiteX24" fmla="*/ 7082147 w 9662615"/>
              <a:gd name="connsiteY24" fmla="*/ 1406113 h 1603753"/>
              <a:gd name="connsiteX25" fmla="*/ 7014958 w 9662615"/>
              <a:gd name="connsiteY25" fmla="*/ 1396883 h 1603753"/>
              <a:gd name="connsiteX26" fmla="*/ 6907567 w 9662615"/>
              <a:gd name="connsiteY26" fmla="*/ 1419149 h 1603753"/>
              <a:gd name="connsiteX27" fmla="*/ 6748428 w 9662615"/>
              <a:gd name="connsiteY27" fmla="*/ 1420308 h 1603753"/>
              <a:gd name="connsiteX28" fmla="*/ 6654257 w 9662615"/>
              <a:gd name="connsiteY28" fmla="*/ 1424143 h 1603753"/>
              <a:gd name="connsiteX29" fmla="*/ 6620123 w 9662615"/>
              <a:gd name="connsiteY29" fmla="*/ 1430535 h 1603753"/>
              <a:gd name="connsiteX30" fmla="*/ 6571355 w 9662615"/>
              <a:gd name="connsiteY30" fmla="*/ 1436144 h 1603753"/>
              <a:gd name="connsiteX31" fmla="*/ 6486557 w 9662615"/>
              <a:gd name="connsiteY31" fmla="*/ 1449861 h 1603753"/>
              <a:gd name="connsiteX32" fmla="*/ 6370419 w 9662615"/>
              <a:gd name="connsiteY32" fmla="*/ 1461649 h 1603753"/>
              <a:gd name="connsiteX33" fmla="*/ 6278839 w 9662615"/>
              <a:gd name="connsiteY33" fmla="*/ 1449160 h 1603753"/>
              <a:gd name="connsiteX34" fmla="*/ 6272455 w 9662615"/>
              <a:gd name="connsiteY34" fmla="*/ 1453191 h 1603753"/>
              <a:gd name="connsiteX35" fmla="*/ 6212659 w 9662615"/>
              <a:gd name="connsiteY35" fmla="*/ 1454850 h 1603753"/>
              <a:gd name="connsiteX36" fmla="*/ 6069317 w 9662615"/>
              <a:gd name="connsiteY36" fmla="*/ 1445838 h 1603753"/>
              <a:gd name="connsiteX37" fmla="*/ 5878477 w 9662615"/>
              <a:gd name="connsiteY37" fmla="*/ 1439180 h 1603753"/>
              <a:gd name="connsiteX38" fmla="*/ 5838387 w 9662615"/>
              <a:gd name="connsiteY38" fmla="*/ 1444679 h 1603753"/>
              <a:gd name="connsiteX39" fmla="*/ 5771136 w 9662615"/>
              <a:gd name="connsiteY39" fmla="*/ 1453639 h 1603753"/>
              <a:gd name="connsiteX40" fmla="*/ 5724081 w 9662615"/>
              <a:gd name="connsiteY40" fmla="*/ 1470431 h 1603753"/>
              <a:gd name="connsiteX41" fmla="*/ 5666577 w 9662615"/>
              <a:gd name="connsiteY41" fmla="*/ 1473921 h 1603753"/>
              <a:gd name="connsiteX42" fmla="*/ 5649068 w 9662615"/>
              <a:gd name="connsiteY42" fmla="*/ 1461676 h 1603753"/>
              <a:gd name="connsiteX43" fmla="*/ 5588902 w 9662615"/>
              <a:gd name="connsiteY43" fmla="*/ 1469647 h 1603753"/>
              <a:gd name="connsiteX44" fmla="*/ 5498090 w 9662615"/>
              <a:gd name="connsiteY44" fmla="*/ 1483173 h 1603753"/>
              <a:gd name="connsiteX45" fmla="*/ 5444641 w 9662615"/>
              <a:gd name="connsiteY45" fmla="*/ 1487602 h 1603753"/>
              <a:gd name="connsiteX46" fmla="*/ 5299812 w 9662615"/>
              <a:gd name="connsiteY46" fmla="*/ 1503362 h 1603753"/>
              <a:gd name="connsiteX47" fmla="*/ 5213947 w 9662615"/>
              <a:gd name="connsiteY47" fmla="*/ 1516637 h 1603753"/>
              <a:gd name="connsiteX48" fmla="*/ 5090342 w 9662615"/>
              <a:gd name="connsiteY48" fmla="*/ 1546680 h 1603753"/>
              <a:gd name="connsiteX49" fmla="*/ 5129812 w 9662615"/>
              <a:gd name="connsiteY49" fmla="*/ 1521277 h 1603753"/>
              <a:gd name="connsiteX50" fmla="*/ 5059484 w 9662615"/>
              <a:gd name="connsiteY50" fmla="*/ 1546802 h 1603753"/>
              <a:gd name="connsiteX51" fmla="*/ 5038524 w 9662615"/>
              <a:gd name="connsiteY51" fmla="*/ 1545675 h 1603753"/>
              <a:gd name="connsiteX52" fmla="*/ 5026564 w 9662615"/>
              <a:gd name="connsiteY52" fmla="*/ 1545376 h 1603753"/>
              <a:gd name="connsiteX53" fmla="*/ 4969433 w 9662615"/>
              <a:gd name="connsiteY53" fmla="*/ 1550865 h 1603753"/>
              <a:gd name="connsiteX54" fmla="*/ 4929254 w 9662615"/>
              <a:gd name="connsiteY54" fmla="*/ 1563452 h 1603753"/>
              <a:gd name="connsiteX55" fmla="*/ 4871726 w 9662615"/>
              <a:gd name="connsiteY55" fmla="*/ 1570584 h 1603753"/>
              <a:gd name="connsiteX56" fmla="*/ 4843267 w 9662615"/>
              <a:gd name="connsiteY56" fmla="*/ 1561459 h 1603753"/>
              <a:gd name="connsiteX57" fmla="*/ 4821058 w 9662615"/>
              <a:gd name="connsiteY57" fmla="*/ 1553078 h 1603753"/>
              <a:gd name="connsiteX58" fmla="*/ 4791466 w 9662615"/>
              <a:gd name="connsiteY58" fmla="*/ 1561324 h 1603753"/>
              <a:gd name="connsiteX59" fmla="*/ 4784247 w 9662615"/>
              <a:gd name="connsiteY59" fmla="*/ 1562342 h 1603753"/>
              <a:gd name="connsiteX60" fmla="*/ 4743285 w 9662615"/>
              <a:gd name="connsiteY60" fmla="*/ 1597680 h 1603753"/>
              <a:gd name="connsiteX61" fmla="*/ 4697562 w 9662615"/>
              <a:gd name="connsiteY61" fmla="*/ 1551206 h 1603753"/>
              <a:gd name="connsiteX62" fmla="*/ 4662664 w 9662615"/>
              <a:gd name="connsiteY62" fmla="*/ 1573162 h 1603753"/>
              <a:gd name="connsiteX63" fmla="*/ 4603028 w 9662615"/>
              <a:gd name="connsiteY63" fmla="*/ 1568821 h 1603753"/>
              <a:gd name="connsiteX64" fmla="*/ 4541612 w 9662615"/>
              <a:gd name="connsiteY64" fmla="*/ 1545262 h 1603753"/>
              <a:gd name="connsiteX65" fmla="*/ 4422155 w 9662615"/>
              <a:gd name="connsiteY65" fmla="*/ 1542059 h 1603753"/>
              <a:gd name="connsiteX66" fmla="*/ 4221826 w 9662615"/>
              <a:gd name="connsiteY66" fmla="*/ 1508923 h 1603753"/>
              <a:gd name="connsiteX67" fmla="*/ 4096601 w 9662615"/>
              <a:gd name="connsiteY67" fmla="*/ 1521563 h 1603753"/>
              <a:gd name="connsiteX68" fmla="*/ 3970635 w 9662615"/>
              <a:gd name="connsiteY68" fmla="*/ 1544815 h 1603753"/>
              <a:gd name="connsiteX69" fmla="*/ 3833906 w 9662615"/>
              <a:gd name="connsiteY69" fmla="*/ 1516637 h 1603753"/>
              <a:gd name="connsiteX70" fmla="*/ 3696258 w 9662615"/>
              <a:gd name="connsiteY70" fmla="*/ 1537563 h 1603753"/>
              <a:gd name="connsiteX71" fmla="*/ 3594070 w 9662615"/>
              <a:gd name="connsiteY71" fmla="*/ 1509422 h 1603753"/>
              <a:gd name="connsiteX72" fmla="*/ 3565233 w 9662615"/>
              <a:gd name="connsiteY72" fmla="*/ 1515122 h 1603753"/>
              <a:gd name="connsiteX73" fmla="*/ 3560267 w 9662615"/>
              <a:gd name="connsiteY73" fmla="*/ 1516288 h 1603753"/>
              <a:gd name="connsiteX74" fmla="*/ 3540258 w 9662615"/>
              <a:gd name="connsiteY74" fmla="*/ 1516976 h 1603753"/>
              <a:gd name="connsiteX75" fmla="*/ 3534780 w 9662615"/>
              <a:gd name="connsiteY75" fmla="*/ 1522141 h 1603753"/>
              <a:gd name="connsiteX76" fmla="*/ 3504783 w 9662615"/>
              <a:gd name="connsiteY76" fmla="*/ 1526739 h 1603753"/>
              <a:gd name="connsiteX77" fmla="*/ 3430805 w 9662615"/>
              <a:gd name="connsiteY77" fmla="*/ 1542521 h 1603753"/>
              <a:gd name="connsiteX78" fmla="*/ 3292707 w 9662615"/>
              <a:gd name="connsiteY78" fmla="*/ 1520490 h 1603753"/>
              <a:gd name="connsiteX79" fmla="*/ 3187872 w 9662615"/>
              <a:gd name="connsiteY79" fmla="*/ 1519991 h 1603753"/>
              <a:gd name="connsiteX80" fmla="*/ 3148026 w 9662615"/>
              <a:gd name="connsiteY80" fmla="*/ 1524777 h 1603753"/>
              <a:gd name="connsiteX81" fmla="*/ 3092394 w 9662615"/>
              <a:gd name="connsiteY81" fmla="*/ 1528115 h 1603753"/>
              <a:gd name="connsiteX82" fmla="*/ 2994200 w 9662615"/>
              <a:gd name="connsiteY82" fmla="*/ 1537857 h 1603753"/>
              <a:gd name="connsiteX83" fmla="*/ 2862301 w 9662615"/>
              <a:gd name="connsiteY83" fmla="*/ 1544250 h 1603753"/>
              <a:gd name="connsiteX84" fmla="*/ 2766335 w 9662615"/>
              <a:gd name="connsiteY84" fmla="*/ 1527662 h 1603753"/>
              <a:gd name="connsiteX85" fmla="*/ 2757836 w 9662615"/>
              <a:gd name="connsiteY85" fmla="*/ 1531371 h 1603753"/>
              <a:gd name="connsiteX86" fmla="*/ 2691555 w 9662615"/>
              <a:gd name="connsiteY86" fmla="*/ 1530283 h 1603753"/>
              <a:gd name="connsiteX87" fmla="*/ 2491676 w 9662615"/>
              <a:gd name="connsiteY87" fmla="*/ 1500859 h 1603753"/>
              <a:gd name="connsiteX88" fmla="*/ 2378036 w 9662615"/>
              <a:gd name="connsiteY88" fmla="*/ 1520645 h 1603753"/>
              <a:gd name="connsiteX89" fmla="*/ 2284269 w 9662615"/>
              <a:gd name="connsiteY89" fmla="*/ 1503068 h 1603753"/>
              <a:gd name="connsiteX90" fmla="*/ 2207104 w 9662615"/>
              <a:gd name="connsiteY90" fmla="*/ 1508888 h 1603753"/>
              <a:gd name="connsiteX91" fmla="*/ 2149226 w 9662615"/>
              <a:gd name="connsiteY91" fmla="*/ 1523409 h 1603753"/>
              <a:gd name="connsiteX92" fmla="*/ 2084783 w 9662615"/>
              <a:gd name="connsiteY92" fmla="*/ 1524245 h 1603753"/>
              <a:gd name="connsiteX93" fmla="*/ 2070075 w 9662615"/>
              <a:gd name="connsiteY93" fmla="*/ 1511285 h 1603753"/>
              <a:gd name="connsiteX94" fmla="*/ 2001057 w 9662615"/>
              <a:gd name="connsiteY94" fmla="*/ 1516449 h 1603753"/>
              <a:gd name="connsiteX95" fmla="*/ 1896330 w 9662615"/>
              <a:gd name="connsiteY95" fmla="*/ 1525725 h 1603753"/>
              <a:gd name="connsiteX96" fmla="*/ 1835994 w 9662615"/>
              <a:gd name="connsiteY96" fmla="*/ 1527678 h 1603753"/>
              <a:gd name="connsiteX97" fmla="*/ 1671119 w 9662615"/>
              <a:gd name="connsiteY97" fmla="*/ 1536701 h 1603753"/>
              <a:gd name="connsiteX98" fmla="*/ 1601337 w 9662615"/>
              <a:gd name="connsiteY98" fmla="*/ 1548552 h 1603753"/>
              <a:gd name="connsiteX99" fmla="*/ 1407755 w 9662615"/>
              <a:gd name="connsiteY99" fmla="*/ 1571444 h 1603753"/>
              <a:gd name="connsiteX100" fmla="*/ 1271994 w 9662615"/>
              <a:gd name="connsiteY100" fmla="*/ 1579471 h 1603753"/>
              <a:gd name="connsiteX101" fmla="*/ 1249226 w 9662615"/>
              <a:gd name="connsiteY101" fmla="*/ 1583140 h 1603753"/>
              <a:gd name="connsiteX102" fmla="*/ 1217719 w 9662615"/>
              <a:gd name="connsiteY102" fmla="*/ 1580863 h 1603753"/>
              <a:gd name="connsiteX103" fmla="*/ 1091432 w 9662615"/>
              <a:gd name="connsiteY103" fmla="*/ 1571003 h 1603753"/>
              <a:gd name="connsiteX104" fmla="*/ 992039 w 9662615"/>
              <a:gd name="connsiteY104" fmla="*/ 1556662 h 1603753"/>
              <a:gd name="connsiteX105" fmla="*/ 868264 w 9662615"/>
              <a:gd name="connsiteY105" fmla="*/ 1566392 h 1603753"/>
              <a:gd name="connsiteX106" fmla="*/ 792765 w 9662615"/>
              <a:gd name="connsiteY106" fmla="*/ 1563102 h 1603753"/>
              <a:gd name="connsiteX107" fmla="*/ 669055 w 9662615"/>
              <a:gd name="connsiteY107" fmla="*/ 1543638 h 1603753"/>
              <a:gd name="connsiteX108" fmla="*/ 506152 w 9662615"/>
              <a:gd name="connsiteY108" fmla="*/ 1549124 h 1603753"/>
              <a:gd name="connsiteX109" fmla="*/ 472797 w 9662615"/>
              <a:gd name="connsiteY109" fmla="*/ 1568904 h 1603753"/>
              <a:gd name="connsiteX110" fmla="*/ 427864 w 9662615"/>
              <a:gd name="connsiteY110" fmla="*/ 1580848 h 1603753"/>
              <a:gd name="connsiteX111" fmla="*/ 408381 w 9662615"/>
              <a:gd name="connsiteY111" fmla="*/ 1552940 h 1603753"/>
              <a:gd name="connsiteX112" fmla="*/ 267163 w 9662615"/>
              <a:gd name="connsiteY112" fmla="*/ 1531913 h 1603753"/>
              <a:gd name="connsiteX113" fmla="*/ 196644 w 9662615"/>
              <a:gd name="connsiteY113" fmla="*/ 1524565 h 1603753"/>
              <a:gd name="connsiteX114" fmla="*/ 86819 w 9662615"/>
              <a:gd name="connsiteY114" fmla="*/ 1519517 h 1603753"/>
              <a:gd name="connsiteX115" fmla="*/ 53369 w 9662615"/>
              <a:gd name="connsiteY115" fmla="*/ 1516853 h 1603753"/>
              <a:gd name="connsiteX116" fmla="*/ 2359 w 9662615"/>
              <a:gd name="connsiteY116" fmla="*/ 1515247 h 1603753"/>
              <a:gd name="connsiteX117" fmla="*/ 0 w 9662615"/>
              <a:gd name="connsiteY117" fmla="*/ 1514932 h 1603753"/>
              <a:gd name="connsiteX118" fmla="*/ 0 w 9662615"/>
              <a:gd name="connsiteY118" fmla="*/ 0 h 1603753"/>
              <a:gd name="connsiteX0" fmla="*/ 0 w 9662615"/>
              <a:gd name="connsiteY0" fmla="*/ 0 h 1603753"/>
              <a:gd name="connsiteX1" fmla="*/ 9662615 w 9662615"/>
              <a:gd name="connsiteY1" fmla="*/ 0 h 1603753"/>
              <a:gd name="connsiteX2" fmla="*/ 9662615 w 9662615"/>
              <a:gd name="connsiteY2" fmla="*/ 1280346 h 1603753"/>
              <a:gd name="connsiteX3" fmla="*/ 9658420 w 9662615"/>
              <a:gd name="connsiteY3" fmla="*/ 1280106 h 1603753"/>
              <a:gd name="connsiteX4" fmla="*/ 9469546 w 9662615"/>
              <a:gd name="connsiteY4" fmla="*/ 1289837 h 1603753"/>
              <a:gd name="connsiteX5" fmla="*/ 9385895 w 9662615"/>
              <a:gd name="connsiteY5" fmla="*/ 1269203 h 1603753"/>
              <a:gd name="connsiteX6" fmla="*/ 9144767 w 9662615"/>
              <a:gd name="connsiteY6" fmla="*/ 1264120 h 1603753"/>
              <a:gd name="connsiteX7" fmla="*/ 8837252 w 9662615"/>
              <a:gd name="connsiteY7" fmla="*/ 1350515 h 1603753"/>
              <a:gd name="connsiteX8" fmla="*/ 8705466 w 9662615"/>
              <a:gd name="connsiteY8" fmla="*/ 1342419 h 1603753"/>
              <a:gd name="connsiteX9" fmla="*/ 8652221 w 9662615"/>
              <a:gd name="connsiteY9" fmla="*/ 1326906 h 1603753"/>
              <a:gd name="connsiteX10" fmla="*/ 8632312 w 9662615"/>
              <a:gd name="connsiteY10" fmla="*/ 1326025 h 1603753"/>
              <a:gd name="connsiteX11" fmla="*/ 8591582 w 9662615"/>
              <a:gd name="connsiteY11" fmla="*/ 1341666 h 1603753"/>
              <a:gd name="connsiteX12" fmla="*/ 8537336 w 9662615"/>
              <a:gd name="connsiteY12" fmla="*/ 1341684 h 1603753"/>
              <a:gd name="connsiteX13" fmla="*/ 8472508 w 9662615"/>
              <a:gd name="connsiteY13" fmla="*/ 1363109 h 1603753"/>
              <a:gd name="connsiteX14" fmla="*/ 8258477 w 9662615"/>
              <a:gd name="connsiteY14" fmla="*/ 1370666 h 1603753"/>
              <a:gd name="connsiteX15" fmla="*/ 8197961 w 9662615"/>
              <a:gd name="connsiteY15" fmla="*/ 1392804 h 1603753"/>
              <a:gd name="connsiteX16" fmla="*/ 8171196 w 9662615"/>
              <a:gd name="connsiteY16" fmla="*/ 1397216 h 1603753"/>
              <a:gd name="connsiteX17" fmla="*/ 8127667 w 9662615"/>
              <a:gd name="connsiteY17" fmla="*/ 1418254 h 1603753"/>
              <a:gd name="connsiteX18" fmla="*/ 7974579 w 9662615"/>
              <a:gd name="connsiteY18" fmla="*/ 1383439 h 1603753"/>
              <a:gd name="connsiteX19" fmla="*/ 7768351 w 9662615"/>
              <a:gd name="connsiteY19" fmla="*/ 1395051 h 1603753"/>
              <a:gd name="connsiteX20" fmla="*/ 7635985 w 9662615"/>
              <a:gd name="connsiteY20" fmla="*/ 1386363 h 1603753"/>
              <a:gd name="connsiteX21" fmla="*/ 7466069 w 9662615"/>
              <a:gd name="connsiteY21" fmla="*/ 1377654 h 1603753"/>
              <a:gd name="connsiteX22" fmla="*/ 7355642 w 9662615"/>
              <a:gd name="connsiteY22" fmla="*/ 1407761 h 1603753"/>
              <a:gd name="connsiteX23" fmla="*/ 7151610 w 9662615"/>
              <a:gd name="connsiteY23" fmla="*/ 1397856 h 1603753"/>
              <a:gd name="connsiteX24" fmla="*/ 7082147 w 9662615"/>
              <a:gd name="connsiteY24" fmla="*/ 1406113 h 1603753"/>
              <a:gd name="connsiteX25" fmla="*/ 7014958 w 9662615"/>
              <a:gd name="connsiteY25" fmla="*/ 1396883 h 1603753"/>
              <a:gd name="connsiteX26" fmla="*/ 6907567 w 9662615"/>
              <a:gd name="connsiteY26" fmla="*/ 1419149 h 1603753"/>
              <a:gd name="connsiteX27" fmla="*/ 6748428 w 9662615"/>
              <a:gd name="connsiteY27" fmla="*/ 1420308 h 1603753"/>
              <a:gd name="connsiteX28" fmla="*/ 6654257 w 9662615"/>
              <a:gd name="connsiteY28" fmla="*/ 1424143 h 1603753"/>
              <a:gd name="connsiteX29" fmla="*/ 6620123 w 9662615"/>
              <a:gd name="connsiteY29" fmla="*/ 1430535 h 1603753"/>
              <a:gd name="connsiteX30" fmla="*/ 6571355 w 9662615"/>
              <a:gd name="connsiteY30" fmla="*/ 1436144 h 1603753"/>
              <a:gd name="connsiteX31" fmla="*/ 6486557 w 9662615"/>
              <a:gd name="connsiteY31" fmla="*/ 1449861 h 1603753"/>
              <a:gd name="connsiteX32" fmla="*/ 6370419 w 9662615"/>
              <a:gd name="connsiteY32" fmla="*/ 1461649 h 1603753"/>
              <a:gd name="connsiteX33" fmla="*/ 6278839 w 9662615"/>
              <a:gd name="connsiteY33" fmla="*/ 1449160 h 1603753"/>
              <a:gd name="connsiteX34" fmla="*/ 6272455 w 9662615"/>
              <a:gd name="connsiteY34" fmla="*/ 1453191 h 1603753"/>
              <a:gd name="connsiteX35" fmla="*/ 6212659 w 9662615"/>
              <a:gd name="connsiteY35" fmla="*/ 1454850 h 1603753"/>
              <a:gd name="connsiteX36" fmla="*/ 6069317 w 9662615"/>
              <a:gd name="connsiteY36" fmla="*/ 1445838 h 1603753"/>
              <a:gd name="connsiteX37" fmla="*/ 5878477 w 9662615"/>
              <a:gd name="connsiteY37" fmla="*/ 1439180 h 1603753"/>
              <a:gd name="connsiteX38" fmla="*/ 5838387 w 9662615"/>
              <a:gd name="connsiteY38" fmla="*/ 1444679 h 1603753"/>
              <a:gd name="connsiteX39" fmla="*/ 5771136 w 9662615"/>
              <a:gd name="connsiteY39" fmla="*/ 1453639 h 1603753"/>
              <a:gd name="connsiteX40" fmla="*/ 5724081 w 9662615"/>
              <a:gd name="connsiteY40" fmla="*/ 1470431 h 1603753"/>
              <a:gd name="connsiteX41" fmla="*/ 5666577 w 9662615"/>
              <a:gd name="connsiteY41" fmla="*/ 1473921 h 1603753"/>
              <a:gd name="connsiteX42" fmla="*/ 5649068 w 9662615"/>
              <a:gd name="connsiteY42" fmla="*/ 1461676 h 1603753"/>
              <a:gd name="connsiteX43" fmla="*/ 5588902 w 9662615"/>
              <a:gd name="connsiteY43" fmla="*/ 1469647 h 1603753"/>
              <a:gd name="connsiteX44" fmla="*/ 5498090 w 9662615"/>
              <a:gd name="connsiteY44" fmla="*/ 1483173 h 1603753"/>
              <a:gd name="connsiteX45" fmla="*/ 5444641 w 9662615"/>
              <a:gd name="connsiteY45" fmla="*/ 1487602 h 1603753"/>
              <a:gd name="connsiteX46" fmla="*/ 5299812 w 9662615"/>
              <a:gd name="connsiteY46" fmla="*/ 1503362 h 1603753"/>
              <a:gd name="connsiteX47" fmla="*/ 5213947 w 9662615"/>
              <a:gd name="connsiteY47" fmla="*/ 1516637 h 1603753"/>
              <a:gd name="connsiteX48" fmla="*/ 5090342 w 9662615"/>
              <a:gd name="connsiteY48" fmla="*/ 1546680 h 1603753"/>
              <a:gd name="connsiteX49" fmla="*/ 5129812 w 9662615"/>
              <a:gd name="connsiteY49" fmla="*/ 1521277 h 1603753"/>
              <a:gd name="connsiteX50" fmla="*/ 5059484 w 9662615"/>
              <a:gd name="connsiteY50" fmla="*/ 1546802 h 1603753"/>
              <a:gd name="connsiteX51" fmla="*/ 5038524 w 9662615"/>
              <a:gd name="connsiteY51" fmla="*/ 1545675 h 1603753"/>
              <a:gd name="connsiteX52" fmla="*/ 5026564 w 9662615"/>
              <a:gd name="connsiteY52" fmla="*/ 1545376 h 1603753"/>
              <a:gd name="connsiteX53" fmla="*/ 4969433 w 9662615"/>
              <a:gd name="connsiteY53" fmla="*/ 1550865 h 1603753"/>
              <a:gd name="connsiteX54" fmla="*/ 4929254 w 9662615"/>
              <a:gd name="connsiteY54" fmla="*/ 1563452 h 1603753"/>
              <a:gd name="connsiteX55" fmla="*/ 4871726 w 9662615"/>
              <a:gd name="connsiteY55" fmla="*/ 1570584 h 1603753"/>
              <a:gd name="connsiteX56" fmla="*/ 4843267 w 9662615"/>
              <a:gd name="connsiteY56" fmla="*/ 1561459 h 1603753"/>
              <a:gd name="connsiteX57" fmla="*/ 4821058 w 9662615"/>
              <a:gd name="connsiteY57" fmla="*/ 1553078 h 1603753"/>
              <a:gd name="connsiteX58" fmla="*/ 4791466 w 9662615"/>
              <a:gd name="connsiteY58" fmla="*/ 1561324 h 1603753"/>
              <a:gd name="connsiteX59" fmla="*/ 4784247 w 9662615"/>
              <a:gd name="connsiteY59" fmla="*/ 1562342 h 1603753"/>
              <a:gd name="connsiteX60" fmla="*/ 4743285 w 9662615"/>
              <a:gd name="connsiteY60" fmla="*/ 1597680 h 1603753"/>
              <a:gd name="connsiteX61" fmla="*/ 4697562 w 9662615"/>
              <a:gd name="connsiteY61" fmla="*/ 1551206 h 1603753"/>
              <a:gd name="connsiteX62" fmla="*/ 4662664 w 9662615"/>
              <a:gd name="connsiteY62" fmla="*/ 1573162 h 1603753"/>
              <a:gd name="connsiteX63" fmla="*/ 4603028 w 9662615"/>
              <a:gd name="connsiteY63" fmla="*/ 1568821 h 1603753"/>
              <a:gd name="connsiteX64" fmla="*/ 4541612 w 9662615"/>
              <a:gd name="connsiteY64" fmla="*/ 1545262 h 1603753"/>
              <a:gd name="connsiteX65" fmla="*/ 4422155 w 9662615"/>
              <a:gd name="connsiteY65" fmla="*/ 1542059 h 1603753"/>
              <a:gd name="connsiteX66" fmla="*/ 4221826 w 9662615"/>
              <a:gd name="connsiteY66" fmla="*/ 1508923 h 1603753"/>
              <a:gd name="connsiteX67" fmla="*/ 4096601 w 9662615"/>
              <a:gd name="connsiteY67" fmla="*/ 1521563 h 1603753"/>
              <a:gd name="connsiteX68" fmla="*/ 3970635 w 9662615"/>
              <a:gd name="connsiteY68" fmla="*/ 1544815 h 1603753"/>
              <a:gd name="connsiteX69" fmla="*/ 3833906 w 9662615"/>
              <a:gd name="connsiteY69" fmla="*/ 1516637 h 1603753"/>
              <a:gd name="connsiteX70" fmla="*/ 3696258 w 9662615"/>
              <a:gd name="connsiteY70" fmla="*/ 1537563 h 1603753"/>
              <a:gd name="connsiteX71" fmla="*/ 3594070 w 9662615"/>
              <a:gd name="connsiteY71" fmla="*/ 1509422 h 1603753"/>
              <a:gd name="connsiteX72" fmla="*/ 3565233 w 9662615"/>
              <a:gd name="connsiteY72" fmla="*/ 1515122 h 1603753"/>
              <a:gd name="connsiteX73" fmla="*/ 3560267 w 9662615"/>
              <a:gd name="connsiteY73" fmla="*/ 1516288 h 1603753"/>
              <a:gd name="connsiteX74" fmla="*/ 3540258 w 9662615"/>
              <a:gd name="connsiteY74" fmla="*/ 1516976 h 1603753"/>
              <a:gd name="connsiteX75" fmla="*/ 3534780 w 9662615"/>
              <a:gd name="connsiteY75" fmla="*/ 1522141 h 1603753"/>
              <a:gd name="connsiteX76" fmla="*/ 3504783 w 9662615"/>
              <a:gd name="connsiteY76" fmla="*/ 1526739 h 1603753"/>
              <a:gd name="connsiteX77" fmla="*/ 3430805 w 9662615"/>
              <a:gd name="connsiteY77" fmla="*/ 1542521 h 1603753"/>
              <a:gd name="connsiteX78" fmla="*/ 3292707 w 9662615"/>
              <a:gd name="connsiteY78" fmla="*/ 1520490 h 1603753"/>
              <a:gd name="connsiteX79" fmla="*/ 3187872 w 9662615"/>
              <a:gd name="connsiteY79" fmla="*/ 1519991 h 1603753"/>
              <a:gd name="connsiteX80" fmla="*/ 3148026 w 9662615"/>
              <a:gd name="connsiteY80" fmla="*/ 1524777 h 1603753"/>
              <a:gd name="connsiteX81" fmla="*/ 3092394 w 9662615"/>
              <a:gd name="connsiteY81" fmla="*/ 1528115 h 1603753"/>
              <a:gd name="connsiteX82" fmla="*/ 2994200 w 9662615"/>
              <a:gd name="connsiteY82" fmla="*/ 1537857 h 1603753"/>
              <a:gd name="connsiteX83" fmla="*/ 2862301 w 9662615"/>
              <a:gd name="connsiteY83" fmla="*/ 1544250 h 1603753"/>
              <a:gd name="connsiteX84" fmla="*/ 2766335 w 9662615"/>
              <a:gd name="connsiteY84" fmla="*/ 1527662 h 1603753"/>
              <a:gd name="connsiteX85" fmla="*/ 2757836 w 9662615"/>
              <a:gd name="connsiteY85" fmla="*/ 1531371 h 1603753"/>
              <a:gd name="connsiteX86" fmla="*/ 2691555 w 9662615"/>
              <a:gd name="connsiteY86" fmla="*/ 1530283 h 1603753"/>
              <a:gd name="connsiteX87" fmla="*/ 2491676 w 9662615"/>
              <a:gd name="connsiteY87" fmla="*/ 1500859 h 1603753"/>
              <a:gd name="connsiteX88" fmla="*/ 2378036 w 9662615"/>
              <a:gd name="connsiteY88" fmla="*/ 1520645 h 1603753"/>
              <a:gd name="connsiteX89" fmla="*/ 2284269 w 9662615"/>
              <a:gd name="connsiteY89" fmla="*/ 1503068 h 1603753"/>
              <a:gd name="connsiteX90" fmla="*/ 2207104 w 9662615"/>
              <a:gd name="connsiteY90" fmla="*/ 1508888 h 1603753"/>
              <a:gd name="connsiteX91" fmla="*/ 2149226 w 9662615"/>
              <a:gd name="connsiteY91" fmla="*/ 1523409 h 1603753"/>
              <a:gd name="connsiteX92" fmla="*/ 2084783 w 9662615"/>
              <a:gd name="connsiteY92" fmla="*/ 1524245 h 1603753"/>
              <a:gd name="connsiteX93" fmla="*/ 2070075 w 9662615"/>
              <a:gd name="connsiteY93" fmla="*/ 1511285 h 1603753"/>
              <a:gd name="connsiteX94" fmla="*/ 2001057 w 9662615"/>
              <a:gd name="connsiteY94" fmla="*/ 1516449 h 1603753"/>
              <a:gd name="connsiteX95" fmla="*/ 1896330 w 9662615"/>
              <a:gd name="connsiteY95" fmla="*/ 1525725 h 1603753"/>
              <a:gd name="connsiteX96" fmla="*/ 1835994 w 9662615"/>
              <a:gd name="connsiteY96" fmla="*/ 1527678 h 1603753"/>
              <a:gd name="connsiteX97" fmla="*/ 1671119 w 9662615"/>
              <a:gd name="connsiteY97" fmla="*/ 1536701 h 1603753"/>
              <a:gd name="connsiteX98" fmla="*/ 1601337 w 9662615"/>
              <a:gd name="connsiteY98" fmla="*/ 1548552 h 1603753"/>
              <a:gd name="connsiteX99" fmla="*/ 1407755 w 9662615"/>
              <a:gd name="connsiteY99" fmla="*/ 1571444 h 1603753"/>
              <a:gd name="connsiteX100" fmla="*/ 1271994 w 9662615"/>
              <a:gd name="connsiteY100" fmla="*/ 1579471 h 1603753"/>
              <a:gd name="connsiteX101" fmla="*/ 1249226 w 9662615"/>
              <a:gd name="connsiteY101" fmla="*/ 1583140 h 1603753"/>
              <a:gd name="connsiteX102" fmla="*/ 1217719 w 9662615"/>
              <a:gd name="connsiteY102" fmla="*/ 1580863 h 1603753"/>
              <a:gd name="connsiteX103" fmla="*/ 1091432 w 9662615"/>
              <a:gd name="connsiteY103" fmla="*/ 1571003 h 1603753"/>
              <a:gd name="connsiteX104" fmla="*/ 992039 w 9662615"/>
              <a:gd name="connsiteY104" fmla="*/ 1556662 h 1603753"/>
              <a:gd name="connsiteX105" fmla="*/ 868264 w 9662615"/>
              <a:gd name="connsiteY105" fmla="*/ 1566392 h 1603753"/>
              <a:gd name="connsiteX106" fmla="*/ 792765 w 9662615"/>
              <a:gd name="connsiteY106" fmla="*/ 1563102 h 1603753"/>
              <a:gd name="connsiteX107" fmla="*/ 669055 w 9662615"/>
              <a:gd name="connsiteY107" fmla="*/ 1543638 h 1603753"/>
              <a:gd name="connsiteX108" fmla="*/ 506152 w 9662615"/>
              <a:gd name="connsiteY108" fmla="*/ 1549124 h 1603753"/>
              <a:gd name="connsiteX109" fmla="*/ 472797 w 9662615"/>
              <a:gd name="connsiteY109" fmla="*/ 1568904 h 1603753"/>
              <a:gd name="connsiteX110" fmla="*/ 427864 w 9662615"/>
              <a:gd name="connsiteY110" fmla="*/ 1580848 h 1603753"/>
              <a:gd name="connsiteX111" fmla="*/ 408381 w 9662615"/>
              <a:gd name="connsiteY111" fmla="*/ 1552940 h 1603753"/>
              <a:gd name="connsiteX112" fmla="*/ 267163 w 9662615"/>
              <a:gd name="connsiteY112" fmla="*/ 1531913 h 1603753"/>
              <a:gd name="connsiteX113" fmla="*/ 196644 w 9662615"/>
              <a:gd name="connsiteY113" fmla="*/ 1524565 h 1603753"/>
              <a:gd name="connsiteX114" fmla="*/ 86819 w 9662615"/>
              <a:gd name="connsiteY114" fmla="*/ 1519517 h 1603753"/>
              <a:gd name="connsiteX115" fmla="*/ 53369 w 9662615"/>
              <a:gd name="connsiteY115" fmla="*/ 1516853 h 1603753"/>
              <a:gd name="connsiteX116" fmla="*/ 2359 w 9662615"/>
              <a:gd name="connsiteY116" fmla="*/ 1515247 h 1603753"/>
              <a:gd name="connsiteX117" fmla="*/ 0 w 9662615"/>
              <a:gd name="connsiteY117" fmla="*/ 1514932 h 1603753"/>
              <a:gd name="connsiteX118" fmla="*/ 0 w 9662615"/>
              <a:gd name="connsiteY118" fmla="*/ 0 h 1603753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41612 w 9662615"/>
              <a:gd name="connsiteY64" fmla="*/ 1545262 h 1583140"/>
              <a:gd name="connsiteX65" fmla="*/ 4422155 w 9662615"/>
              <a:gd name="connsiteY65" fmla="*/ 1542059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41612 w 9662615"/>
              <a:gd name="connsiteY64" fmla="*/ 1545262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595077 w 9662615"/>
              <a:gd name="connsiteY63" fmla="*/ 1552918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595077 w 9662615"/>
              <a:gd name="connsiteY63" fmla="*/ 1552918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3966659 w 9662615"/>
              <a:gd name="connsiteY68" fmla="*/ 1528913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96499"/>
              <a:gd name="connsiteX1" fmla="*/ 9662615 w 9662615"/>
              <a:gd name="connsiteY1" fmla="*/ 0 h 1596499"/>
              <a:gd name="connsiteX2" fmla="*/ 9662615 w 9662615"/>
              <a:gd name="connsiteY2" fmla="*/ 1280346 h 1596499"/>
              <a:gd name="connsiteX3" fmla="*/ 9658420 w 9662615"/>
              <a:gd name="connsiteY3" fmla="*/ 1280106 h 1596499"/>
              <a:gd name="connsiteX4" fmla="*/ 9469546 w 9662615"/>
              <a:gd name="connsiteY4" fmla="*/ 1289837 h 1596499"/>
              <a:gd name="connsiteX5" fmla="*/ 9385895 w 9662615"/>
              <a:gd name="connsiteY5" fmla="*/ 1269203 h 1596499"/>
              <a:gd name="connsiteX6" fmla="*/ 9144767 w 9662615"/>
              <a:gd name="connsiteY6" fmla="*/ 1264120 h 1596499"/>
              <a:gd name="connsiteX7" fmla="*/ 8837252 w 9662615"/>
              <a:gd name="connsiteY7" fmla="*/ 1350515 h 1596499"/>
              <a:gd name="connsiteX8" fmla="*/ 8705466 w 9662615"/>
              <a:gd name="connsiteY8" fmla="*/ 1342419 h 1596499"/>
              <a:gd name="connsiteX9" fmla="*/ 8652221 w 9662615"/>
              <a:gd name="connsiteY9" fmla="*/ 1326906 h 1596499"/>
              <a:gd name="connsiteX10" fmla="*/ 8632312 w 9662615"/>
              <a:gd name="connsiteY10" fmla="*/ 1326025 h 1596499"/>
              <a:gd name="connsiteX11" fmla="*/ 8591582 w 9662615"/>
              <a:gd name="connsiteY11" fmla="*/ 1341666 h 1596499"/>
              <a:gd name="connsiteX12" fmla="*/ 8537336 w 9662615"/>
              <a:gd name="connsiteY12" fmla="*/ 1341684 h 1596499"/>
              <a:gd name="connsiteX13" fmla="*/ 8472508 w 9662615"/>
              <a:gd name="connsiteY13" fmla="*/ 1363109 h 1596499"/>
              <a:gd name="connsiteX14" fmla="*/ 8258477 w 9662615"/>
              <a:gd name="connsiteY14" fmla="*/ 1370666 h 1596499"/>
              <a:gd name="connsiteX15" fmla="*/ 8197961 w 9662615"/>
              <a:gd name="connsiteY15" fmla="*/ 1392804 h 1596499"/>
              <a:gd name="connsiteX16" fmla="*/ 8171196 w 9662615"/>
              <a:gd name="connsiteY16" fmla="*/ 1397216 h 1596499"/>
              <a:gd name="connsiteX17" fmla="*/ 8127667 w 9662615"/>
              <a:gd name="connsiteY17" fmla="*/ 1418254 h 1596499"/>
              <a:gd name="connsiteX18" fmla="*/ 7974579 w 9662615"/>
              <a:gd name="connsiteY18" fmla="*/ 1383439 h 1596499"/>
              <a:gd name="connsiteX19" fmla="*/ 7768351 w 9662615"/>
              <a:gd name="connsiteY19" fmla="*/ 1395051 h 1596499"/>
              <a:gd name="connsiteX20" fmla="*/ 7635985 w 9662615"/>
              <a:gd name="connsiteY20" fmla="*/ 1386363 h 1596499"/>
              <a:gd name="connsiteX21" fmla="*/ 7466069 w 9662615"/>
              <a:gd name="connsiteY21" fmla="*/ 1377654 h 1596499"/>
              <a:gd name="connsiteX22" fmla="*/ 7355642 w 9662615"/>
              <a:gd name="connsiteY22" fmla="*/ 1407761 h 1596499"/>
              <a:gd name="connsiteX23" fmla="*/ 7151610 w 9662615"/>
              <a:gd name="connsiteY23" fmla="*/ 1397856 h 1596499"/>
              <a:gd name="connsiteX24" fmla="*/ 7082147 w 9662615"/>
              <a:gd name="connsiteY24" fmla="*/ 1406113 h 1596499"/>
              <a:gd name="connsiteX25" fmla="*/ 7014958 w 9662615"/>
              <a:gd name="connsiteY25" fmla="*/ 1396883 h 1596499"/>
              <a:gd name="connsiteX26" fmla="*/ 6907567 w 9662615"/>
              <a:gd name="connsiteY26" fmla="*/ 1419149 h 1596499"/>
              <a:gd name="connsiteX27" fmla="*/ 6748428 w 9662615"/>
              <a:gd name="connsiteY27" fmla="*/ 1420308 h 1596499"/>
              <a:gd name="connsiteX28" fmla="*/ 6654257 w 9662615"/>
              <a:gd name="connsiteY28" fmla="*/ 1424143 h 1596499"/>
              <a:gd name="connsiteX29" fmla="*/ 6620123 w 9662615"/>
              <a:gd name="connsiteY29" fmla="*/ 1430535 h 1596499"/>
              <a:gd name="connsiteX30" fmla="*/ 6571355 w 9662615"/>
              <a:gd name="connsiteY30" fmla="*/ 1436144 h 1596499"/>
              <a:gd name="connsiteX31" fmla="*/ 6486557 w 9662615"/>
              <a:gd name="connsiteY31" fmla="*/ 1449861 h 1596499"/>
              <a:gd name="connsiteX32" fmla="*/ 6370419 w 9662615"/>
              <a:gd name="connsiteY32" fmla="*/ 1461649 h 1596499"/>
              <a:gd name="connsiteX33" fmla="*/ 6278839 w 9662615"/>
              <a:gd name="connsiteY33" fmla="*/ 1449160 h 1596499"/>
              <a:gd name="connsiteX34" fmla="*/ 6272455 w 9662615"/>
              <a:gd name="connsiteY34" fmla="*/ 1453191 h 1596499"/>
              <a:gd name="connsiteX35" fmla="*/ 6212659 w 9662615"/>
              <a:gd name="connsiteY35" fmla="*/ 1454850 h 1596499"/>
              <a:gd name="connsiteX36" fmla="*/ 6069317 w 9662615"/>
              <a:gd name="connsiteY36" fmla="*/ 1445838 h 1596499"/>
              <a:gd name="connsiteX37" fmla="*/ 5878477 w 9662615"/>
              <a:gd name="connsiteY37" fmla="*/ 1439180 h 1596499"/>
              <a:gd name="connsiteX38" fmla="*/ 5838387 w 9662615"/>
              <a:gd name="connsiteY38" fmla="*/ 1444679 h 1596499"/>
              <a:gd name="connsiteX39" fmla="*/ 5771136 w 9662615"/>
              <a:gd name="connsiteY39" fmla="*/ 1453639 h 1596499"/>
              <a:gd name="connsiteX40" fmla="*/ 5724081 w 9662615"/>
              <a:gd name="connsiteY40" fmla="*/ 1470431 h 1596499"/>
              <a:gd name="connsiteX41" fmla="*/ 5666577 w 9662615"/>
              <a:gd name="connsiteY41" fmla="*/ 1473921 h 1596499"/>
              <a:gd name="connsiteX42" fmla="*/ 5649068 w 9662615"/>
              <a:gd name="connsiteY42" fmla="*/ 1461676 h 1596499"/>
              <a:gd name="connsiteX43" fmla="*/ 5588902 w 9662615"/>
              <a:gd name="connsiteY43" fmla="*/ 1469647 h 1596499"/>
              <a:gd name="connsiteX44" fmla="*/ 5498090 w 9662615"/>
              <a:gd name="connsiteY44" fmla="*/ 1483173 h 1596499"/>
              <a:gd name="connsiteX45" fmla="*/ 5444641 w 9662615"/>
              <a:gd name="connsiteY45" fmla="*/ 1487602 h 1596499"/>
              <a:gd name="connsiteX46" fmla="*/ 5299812 w 9662615"/>
              <a:gd name="connsiteY46" fmla="*/ 1503362 h 1596499"/>
              <a:gd name="connsiteX47" fmla="*/ 5213947 w 9662615"/>
              <a:gd name="connsiteY47" fmla="*/ 1516637 h 1596499"/>
              <a:gd name="connsiteX48" fmla="*/ 5090342 w 9662615"/>
              <a:gd name="connsiteY48" fmla="*/ 1546680 h 1596499"/>
              <a:gd name="connsiteX49" fmla="*/ 5129812 w 9662615"/>
              <a:gd name="connsiteY49" fmla="*/ 1521277 h 1596499"/>
              <a:gd name="connsiteX50" fmla="*/ 5059484 w 9662615"/>
              <a:gd name="connsiteY50" fmla="*/ 1546802 h 1596499"/>
              <a:gd name="connsiteX51" fmla="*/ 5038524 w 9662615"/>
              <a:gd name="connsiteY51" fmla="*/ 1545675 h 1596499"/>
              <a:gd name="connsiteX52" fmla="*/ 5026564 w 9662615"/>
              <a:gd name="connsiteY52" fmla="*/ 1545376 h 1596499"/>
              <a:gd name="connsiteX53" fmla="*/ 4969433 w 9662615"/>
              <a:gd name="connsiteY53" fmla="*/ 1550865 h 1596499"/>
              <a:gd name="connsiteX54" fmla="*/ 4929254 w 9662615"/>
              <a:gd name="connsiteY54" fmla="*/ 1563452 h 1596499"/>
              <a:gd name="connsiteX55" fmla="*/ 4871726 w 9662615"/>
              <a:gd name="connsiteY55" fmla="*/ 1570584 h 1596499"/>
              <a:gd name="connsiteX56" fmla="*/ 4843267 w 9662615"/>
              <a:gd name="connsiteY56" fmla="*/ 1561459 h 1596499"/>
              <a:gd name="connsiteX57" fmla="*/ 4821058 w 9662615"/>
              <a:gd name="connsiteY57" fmla="*/ 1553078 h 1596499"/>
              <a:gd name="connsiteX58" fmla="*/ 4791466 w 9662615"/>
              <a:gd name="connsiteY58" fmla="*/ 1561324 h 1596499"/>
              <a:gd name="connsiteX59" fmla="*/ 4784247 w 9662615"/>
              <a:gd name="connsiteY59" fmla="*/ 1562342 h 1596499"/>
              <a:gd name="connsiteX60" fmla="*/ 4739309 w 9662615"/>
              <a:gd name="connsiteY60" fmla="*/ 1553948 h 1596499"/>
              <a:gd name="connsiteX61" fmla="*/ 4697562 w 9662615"/>
              <a:gd name="connsiteY61" fmla="*/ 1551206 h 1596499"/>
              <a:gd name="connsiteX62" fmla="*/ 4650737 w 9662615"/>
              <a:gd name="connsiteY62" fmla="*/ 1537381 h 1596499"/>
              <a:gd name="connsiteX63" fmla="*/ 4583150 w 9662615"/>
              <a:gd name="connsiteY63" fmla="*/ 1529064 h 1596499"/>
              <a:gd name="connsiteX64" fmla="*/ 4521734 w 9662615"/>
              <a:gd name="connsiteY64" fmla="*/ 1529359 h 1596499"/>
              <a:gd name="connsiteX65" fmla="*/ 4382398 w 9662615"/>
              <a:gd name="connsiteY65" fmla="*/ 1534108 h 1596499"/>
              <a:gd name="connsiteX66" fmla="*/ 4221826 w 9662615"/>
              <a:gd name="connsiteY66" fmla="*/ 1500972 h 1596499"/>
              <a:gd name="connsiteX67" fmla="*/ 4096601 w 9662615"/>
              <a:gd name="connsiteY67" fmla="*/ 1521563 h 1596499"/>
              <a:gd name="connsiteX68" fmla="*/ 3978586 w 9662615"/>
              <a:gd name="connsiteY68" fmla="*/ 1596499 h 1596499"/>
              <a:gd name="connsiteX69" fmla="*/ 3833906 w 9662615"/>
              <a:gd name="connsiteY69" fmla="*/ 1516637 h 1596499"/>
              <a:gd name="connsiteX70" fmla="*/ 3696258 w 9662615"/>
              <a:gd name="connsiteY70" fmla="*/ 1537563 h 1596499"/>
              <a:gd name="connsiteX71" fmla="*/ 3594070 w 9662615"/>
              <a:gd name="connsiteY71" fmla="*/ 1509422 h 1596499"/>
              <a:gd name="connsiteX72" fmla="*/ 3565233 w 9662615"/>
              <a:gd name="connsiteY72" fmla="*/ 1515122 h 1596499"/>
              <a:gd name="connsiteX73" fmla="*/ 3560267 w 9662615"/>
              <a:gd name="connsiteY73" fmla="*/ 1516288 h 1596499"/>
              <a:gd name="connsiteX74" fmla="*/ 3540258 w 9662615"/>
              <a:gd name="connsiteY74" fmla="*/ 1516976 h 1596499"/>
              <a:gd name="connsiteX75" fmla="*/ 3534780 w 9662615"/>
              <a:gd name="connsiteY75" fmla="*/ 1522141 h 1596499"/>
              <a:gd name="connsiteX76" fmla="*/ 3504783 w 9662615"/>
              <a:gd name="connsiteY76" fmla="*/ 1526739 h 1596499"/>
              <a:gd name="connsiteX77" fmla="*/ 3430805 w 9662615"/>
              <a:gd name="connsiteY77" fmla="*/ 1542521 h 1596499"/>
              <a:gd name="connsiteX78" fmla="*/ 3292707 w 9662615"/>
              <a:gd name="connsiteY78" fmla="*/ 1520490 h 1596499"/>
              <a:gd name="connsiteX79" fmla="*/ 3187872 w 9662615"/>
              <a:gd name="connsiteY79" fmla="*/ 1519991 h 1596499"/>
              <a:gd name="connsiteX80" fmla="*/ 3148026 w 9662615"/>
              <a:gd name="connsiteY80" fmla="*/ 1524777 h 1596499"/>
              <a:gd name="connsiteX81" fmla="*/ 3092394 w 9662615"/>
              <a:gd name="connsiteY81" fmla="*/ 1528115 h 1596499"/>
              <a:gd name="connsiteX82" fmla="*/ 2994200 w 9662615"/>
              <a:gd name="connsiteY82" fmla="*/ 1537857 h 1596499"/>
              <a:gd name="connsiteX83" fmla="*/ 2862301 w 9662615"/>
              <a:gd name="connsiteY83" fmla="*/ 1544250 h 1596499"/>
              <a:gd name="connsiteX84" fmla="*/ 2766335 w 9662615"/>
              <a:gd name="connsiteY84" fmla="*/ 1527662 h 1596499"/>
              <a:gd name="connsiteX85" fmla="*/ 2757836 w 9662615"/>
              <a:gd name="connsiteY85" fmla="*/ 1531371 h 1596499"/>
              <a:gd name="connsiteX86" fmla="*/ 2691555 w 9662615"/>
              <a:gd name="connsiteY86" fmla="*/ 1530283 h 1596499"/>
              <a:gd name="connsiteX87" fmla="*/ 2491676 w 9662615"/>
              <a:gd name="connsiteY87" fmla="*/ 1500859 h 1596499"/>
              <a:gd name="connsiteX88" fmla="*/ 2378036 w 9662615"/>
              <a:gd name="connsiteY88" fmla="*/ 1520645 h 1596499"/>
              <a:gd name="connsiteX89" fmla="*/ 2284269 w 9662615"/>
              <a:gd name="connsiteY89" fmla="*/ 1503068 h 1596499"/>
              <a:gd name="connsiteX90" fmla="*/ 2207104 w 9662615"/>
              <a:gd name="connsiteY90" fmla="*/ 1508888 h 1596499"/>
              <a:gd name="connsiteX91" fmla="*/ 2149226 w 9662615"/>
              <a:gd name="connsiteY91" fmla="*/ 1523409 h 1596499"/>
              <a:gd name="connsiteX92" fmla="*/ 2084783 w 9662615"/>
              <a:gd name="connsiteY92" fmla="*/ 1524245 h 1596499"/>
              <a:gd name="connsiteX93" fmla="*/ 2070075 w 9662615"/>
              <a:gd name="connsiteY93" fmla="*/ 1511285 h 1596499"/>
              <a:gd name="connsiteX94" fmla="*/ 2001057 w 9662615"/>
              <a:gd name="connsiteY94" fmla="*/ 1516449 h 1596499"/>
              <a:gd name="connsiteX95" fmla="*/ 1896330 w 9662615"/>
              <a:gd name="connsiteY95" fmla="*/ 1525725 h 1596499"/>
              <a:gd name="connsiteX96" fmla="*/ 1835994 w 9662615"/>
              <a:gd name="connsiteY96" fmla="*/ 1527678 h 1596499"/>
              <a:gd name="connsiteX97" fmla="*/ 1671119 w 9662615"/>
              <a:gd name="connsiteY97" fmla="*/ 1536701 h 1596499"/>
              <a:gd name="connsiteX98" fmla="*/ 1601337 w 9662615"/>
              <a:gd name="connsiteY98" fmla="*/ 1548552 h 1596499"/>
              <a:gd name="connsiteX99" fmla="*/ 1407755 w 9662615"/>
              <a:gd name="connsiteY99" fmla="*/ 1571444 h 1596499"/>
              <a:gd name="connsiteX100" fmla="*/ 1271994 w 9662615"/>
              <a:gd name="connsiteY100" fmla="*/ 1579471 h 1596499"/>
              <a:gd name="connsiteX101" fmla="*/ 1249226 w 9662615"/>
              <a:gd name="connsiteY101" fmla="*/ 1583140 h 1596499"/>
              <a:gd name="connsiteX102" fmla="*/ 1217719 w 9662615"/>
              <a:gd name="connsiteY102" fmla="*/ 1580863 h 1596499"/>
              <a:gd name="connsiteX103" fmla="*/ 1091432 w 9662615"/>
              <a:gd name="connsiteY103" fmla="*/ 1571003 h 1596499"/>
              <a:gd name="connsiteX104" fmla="*/ 992039 w 9662615"/>
              <a:gd name="connsiteY104" fmla="*/ 1556662 h 1596499"/>
              <a:gd name="connsiteX105" fmla="*/ 868264 w 9662615"/>
              <a:gd name="connsiteY105" fmla="*/ 1566392 h 1596499"/>
              <a:gd name="connsiteX106" fmla="*/ 792765 w 9662615"/>
              <a:gd name="connsiteY106" fmla="*/ 1563102 h 1596499"/>
              <a:gd name="connsiteX107" fmla="*/ 669055 w 9662615"/>
              <a:gd name="connsiteY107" fmla="*/ 1543638 h 1596499"/>
              <a:gd name="connsiteX108" fmla="*/ 506152 w 9662615"/>
              <a:gd name="connsiteY108" fmla="*/ 1549124 h 1596499"/>
              <a:gd name="connsiteX109" fmla="*/ 472797 w 9662615"/>
              <a:gd name="connsiteY109" fmla="*/ 1568904 h 1596499"/>
              <a:gd name="connsiteX110" fmla="*/ 427864 w 9662615"/>
              <a:gd name="connsiteY110" fmla="*/ 1580848 h 1596499"/>
              <a:gd name="connsiteX111" fmla="*/ 408381 w 9662615"/>
              <a:gd name="connsiteY111" fmla="*/ 1552940 h 1596499"/>
              <a:gd name="connsiteX112" fmla="*/ 267163 w 9662615"/>
              <a:gd name="connsiteY112" fmla="*/ 1531913 h 1596499"/>
              <a:gd name="connsiteX113" fmla="*/ 196644 w 9662615"/>
              <a:gd name="connsiteY113" fmla="*/ 1524565 h 1596499"/>
              <a:gd name="connsiteX114" fmla="*/ 86819 w 9662615"/>
              <a:gd name="connsiteY114" fmla="*/ 1519517 h 1596499"/>
              <a:gd name="connsiteX115" fmla="*/ 53369 w 9662615"/>
              <a:gd name="connsiteY115" fmla="*/ 1516853 h 1596499"/>
              <a:gd name="connsiteX116" fmla="*/ 2359 w 9662615"/>
              <a:gd name="connsiteY116" fmla="*/ 1515247 h 1596499"/>
              <a:gd name="connsiteX117" fmla="*/ 0 w 9662615"/>
              <a:gd name="connsiteY117" fmla="*/ 1514932 h 1596499"/>
              <a:gd name="connsiteX118" fmla="*/ 0 w 9662615"/>
              <a:gd name="connsiteY118" fmla="*/ 0 h 1596499"/>
              <a:gd name="connsiteX0" fmla="*/ 0 w 9662615"/>
              <a:gd name="connsiteY0" fmla="*/ 0 h 1600474"/>
              <a:gd name="connsiteX1" fmla="*/ 9662615 w 9662615"/>
              <a:gd name="connsiteY1" fmla="*/ 0 h 1600474"/>
              <a:gd name="connsiteX2" fmla="*/ 9662615 w 9662615"/>
              <a:gd name="connsiteY2" fmla="*/ 1280346 h 1600474"/>
              <a:gd name="connsiteX3" fmla="*/ 9658420 w 9662615"/>
              <a:gd name="connsiteY3" fmla="*/ 1280106 h 1600474"/>
              <a:gd name="connsiteX4" fmla="*/ 9469546 w 9662615"/>
              <a:gd name="connsiteY4" fmla="*/ 1289837 h 1600474"/>
              <a:gd name="connsiteX5" fmla="*/ 9385895 w 9662615"/>
              <a:gd name="connsiteY5" fmla="*/ 1269203 h 1600474"/>
              <a:gd name="connsiteX6" fmla="*/ 9144767 w 9662615"/>
              <a:gd name="connsiteY6" fmla="*/ 1264120 h 1600474"/>
              <a:gd name="connsiteX7" fmla="*/ 8837252 w 9662615"/>
              <a:gd name="connsiteY7" fmla="*/ 1350515 h 1600474"/>
              <a:gd name="connsiteX8" fmla="*/ 8705466 w 9662615"/>
              <a:gd name="connsiteY8" fmla="*/ 1342419 h 1600474"/>
              <a:gd name="connsiteX9" fmla="*/ 8652221 w 9662615"/>
              <a:gd name="connsiteY9" fmla="*/ 1326906 h 1600474"/>
              <a:gd name="connsiteX10" fmla="*/ 8632312 w 9662615"/>
              <a:gd name="connsiteY10" fmla="*/ 1326025 h 1600474"/>
              <a:gd name="connsiteX11" fmla="*/ 8591582 w 9662615"/>
              <a:gd name="connsiteY11" fmla="*/ 1341666 h 1600474"/>
              <a:gd name="connsiteX12" fmla="*/ 8537336 w 9662615"/>
              <a:gd name="connsiteY12" fmla="*/ 1341684 h 1600474"/>
              <a:gd name="connsiteX13" fmla="*/ 8472508 w 9662615"/>
              <a:gd name="connsiteY13" fmla="*/ 1363109 h 1600474"/>
              <a:gd name="connsiteX14" fmla="*/ 8258477 w 9662615"/>
              <a:gd name="connsiteY14" fmla="*/ 1370666 h 1600474"/>
              <a:gd name="connsiteX15" fmla="*/ 8197961 w 9662615"/>
              <a:gd name="connsiteY15" fmla="*/ 1392804 h 1600474"/>
              <a:gd name="connsiteX16" fmla="*/ 8171196 w 9662615"/>
              <a:gd name="connsiteY16" fmla="*/ 1397216 h 1600474"/>
              <a:gd name="connsiteX17" fmla="*/ 8127667 w 9662615"/>
              <a:gd name="connsiteY17" fmla="*/ 1418254 h 1600474"/>
              <a:gd name="connsiteX18" fmla="*/ 7974579 w 9662615"/>
              <a:gd name="connsiteY18" fmla="*/ 1383439 h 1600474"/>
              <a:gd name="connsiteX19" fmla="*/ 7768351 w 9662615"/>
              <a:gd name="connsiteY19" fmla="*/ 1395051 h 1600474"/>
              <a:gd name="connsiteX20" fmla="*/ 7635985 w 9662615"/>
              <a:gd name="connsiteY20" fmla="*/ 1386363 h 1600474"/>
              <a:gd name="connsiteX21" fmla="*/ 7466069 w 9662615"/>
              <a:gd name="connsiteY21" fmla="*/ 1377654 h 1600474"/>
              <a:gd name="connsiteX22" fmla="*/ 7355642 w 9662615"/>
              <a:gd name="connsiteY22" fmla="*/ 1407761 h 1600474"/>
              <a:gd name="connsiteX23" fmla="*/ 7151610 w 9662615"/>
              <a:gd name="connsiteY23" fmla="*/ 1397856 h 1600474"/>
              <a:gd name="connsiteX24" fmla="*/ 7082147 w 9662615"/>
              <a:gd name="connsiteY24" fmla="*/ 1406113 h 1600474"/>
              <a:gd name="connsiteX25" fmla="*/ 7014958 w 9662615"/>
              <a:gd name="connsiteY25" fmla="*/ 1396883 h 1600474"/>
              <a:gd name="connsiteX26" fmla="*/ 6907567 w 9662615"/>
              <a:gd name="connsiteY26" fmla="*/ 1419149 h 1600474"/>
              <a:gd name="connsiteX27" fmla="*/ 6748428 w 9662615"/>
              <a:gd name="connsiteY27" fmla="*/ 1420308 h 1600474"/>
              <a:gd name="connsiteX28" fmla="*/ 6654257 w 9662615"/>
              <a:gd name="connsiteY28" fmla="*/ 1424143 h 1600474"/>
              <a:gd name="connsiteX29" fmla="*/ 6620123 w 9662615"/>
              <a:gd name="connsiteY29" fmla="*/ 1430535 h 1600474"/>
              <a:gd name="connsiteX30" fmla="*/ 6571355 w 9662615"/>
              <a:gd name="connsiteY30" fmla="*/ 1436144 h 1600474"/>
              <a:gd name="connsiteX31" fmla="*/ 6486557 w 9662615"/>
              <a:gd name="connsiteY31" fmla="*/ 1449861 h 1600474"/>
              <a:gd name="connsiteX32" fmla="*/ 6370419 w 9662615"/>
              <a:gd name="connsiteY32" fmla="*/ 1461649 h 1600474"/>
              <a:gd name="connsiteX33" fmla="*/ 6278839 w 9662615"/>
              <a:gd name="connsiteY33" fmla="*/ 1449160 h 1600474"/>
              <a:gd name="connsiteX34" fmla="*/ 6272455 w 9662615"/>
              <a:gd name="connsiteY34" fmla="*/ 1453191 h 1600474"/>
              <a:gd name="connsiteX35" fmla="*/ 6212659 w 9662615"/>
              <a:gd name="connsiteY35" fmla="*/ 1454850 h 1600474"/>
              <a:gd name="connsiteX36" fmla="*/ 6069317 w 9662615"/>
              <a:gd name="connsiteY36" fmla="*/ 1445838 h 1600474"/>
              <a:gd name="connsiteX37" fmla="*/ 5878477 w 9662615"/>
              <a:gd name="connsiteY37" fmla="*/ 1439180 h 1600474"/>
              <a:gd name="connsiteX38" fmla="*/ 5838387 w 9662615"/>
              <a:gd name="connsiteY38" fmla="*/ 1444679 h 1600474"/>
              <a:gd name="connsiteX39" fmla="*/ 5771136 w 9662615"/>
              <a:gd name="connsiteY39" fmla="*/ 1453639 h 1600474"/>
              <a:gd name="connsiteX40" fmla="*/ 5724081 w 9662615"/>
              <a:gd name="connsiteY40" fmla="*/ 1470431 h 1600474"/>
              <a:gd name="connsiteX41" fmla="*/ 5666577 w 9662615"/>
              <a:gd name="connsiteY41" fmla="*/ 1473921 h 1600474"/>
              <a:gd name="connsiteX42" fmla="*/ 5649068 w 9662615"/>
              <a:gd name="connsiteY42" fmla="*/ 1461676 h 1600474"/>
              <a:gd name="connsiteX43" fmla="*/ 5588902 w 9662615"/>
              <a:gd name="connsiteY43" fmla="*/ 1469647 h 1600474"/>
              <a:gd name="connsiteX44" fmla="*/ 5498090 w 9662615"/>
              <a:gd name="connsiteY44" fmla="*/ 1483173 h 1600474"/>
              <a:gd name="connsiteX45" fmla="*/ 5444641 w 9662615"/>
              <a:gd name="connsiteY45" fmla="*/ 1487602 h 1600474"/>
              <a:gd name="connsiteX46" fmla="*/ 5299812 w 9662615"/>
              <a:gd name="connsiteY46" fmla="*/ 1503362 h 1600474"/>
              <a:gd name="connsiteX47" fmla="*/ 5213947 w 9662615"/>
              <a:gd name="connsiteY47" fmla="*/ 1516637 h 1600474"/>
              <a:gd name="connsiteX48" fmla="*/ 5090342 w 9662615"/>
              <a:gd name="connsiteY48" fmla="*/ 1546680 h 1600474"/>
              <a:gd name="connsiteX49" fmla="*/ 5129812 w 9662615"/>
              <a:gd name="connsiteY49" fmla="*/ 1521277 h 1600474"/>
              <a:gd name="connsiteX50" fmla="*/ 5059484 w 9662615"/>
              <a:gd name="connsiteY50" fmla="*/ 1546802 h 1600474"/>
              <a:gd name="connsiteX51" fmla="*/ 5038524 w 9662615"/>
              <a:gd name="connsiteY51" fmla="*/ 1545675 h 1600474"/>
              <a:gd name="connsiteX52" fmla="*/ 5026564 w 9662615"/>
              <a:gd name="connsiteY52" fmla="*/ 1545376 h 1600474"/>
              <a:gd name="connsiteX53" fmla="*/ 4969433 w 9662615"/>
              <a:gd name="connsiteY53" fmla="*/ 1550865 h 1600474"/>
              <a:gd name="connsiteX54" fmla="*/ 4929254 w 9662615"/>
              <a:gd name="connsiteY54" fmla="*/ 1563452 h 1600474"/>
              <a:gd name="connsiteX55" fmla="*/ 4871726 w 9662615"/>
              <a:gd name="connsiteY55" fmla="*/ 1570584 h 1600474"/>
              <a:gd name="connsiteX56" fmla="*/ 4843267 w 9662615"/>
              <a:gd name="connsiteY56" fmla="*/ 1561459 h 1600474"/>
              <a:gd name="connsiteX57" fmla="*/ 4821058 w 9662615"/>
              <a:gd name="connsiteY57" fmla="*/ 1553078 h 1600474"/>
              <a:gd name="connsiteX58" fmla="*/ 4791466 w 9662615"/>
              <a:gd name="connsiteY58" fmla="*/ 1561324 h 1600474"/>
              <a:gd name="connsiteX59" fmla="*/ 4784247 w 9662615"/>
              <a:gd name="connsiteY59" fmla="*/ 1562342 h 1600474"/>
              <a:gd name="connsiteX60" fmla="*/ 4739309 w 9662615"/>
              <a:gd name="connsiteY60" fmla="*/ 1553948 h 1600474"/>
              <a:gd name="connsiteX61" fmla="*/ 4697562 w 9662615"/>
              <a:gd name="connsiteY61" fmla="*/ 1551206 h 1600474"/>
              <a:gd name="connsiteX62" fmla="*/ 4650737 w 9662615"/>
              <a:gd name="connsiteY62" fmla="*/ 1537381 h 1600474"/>
              <a:gd name="connsiteX63" fmla="*/ 4583150 w 9662615"/>
              <a:gd name="connsiteY63" fmla="*/ 1529064 h 1600474"/>
              <a:gd name="connsiteX64" fmla="*/ 4521734 w 9662615"/>
              <a:gd name="connsiteY64" fmla="*/ 1529359 h 1600474"/>
              <a:gd name="connsiteX65" fmla="*/ 4382398 w 9662615"/>
              <a:gd name="connsiteY65" fmla="*/ 1534108 h 1600474"/>
              <a:gd name="connsiteX66" fmla="*/ 4221826 w 9662615"/>
              <a:gd name="connsiteY66" fmla="*/ 1500972 h 1600474"/>
              <a:gd name="connsiteX67" fmla="*/ 4096601 w 9662615"/>
              <a:gd name="connsiteY67" fmla="*/ 1521563 h 1600474"/>
              <a:gd name="connsiteX68" fmla="*/ 4046172 w 9662615"/>
              <a:gd name="connsiteY68" fmla="*/ 1600474 h 1600474"/>
              <a:gd name="connsiteX69" fmla="*/ 3833906 w 9662615"/>
              <a:gd name="connsiteY69" fmla="*/ 1516637 h 1600474"/>
              <a:gd name="connsiteX70" fmla="*/ 3696258 w 9662615"/>
              <a:gd name="connsiteY70" fmla="*/ 1537563 h 1600474"/>
              <a:gd name="connsiteX71" fmla="*/ 3594070 w 9662615"/>
              <a:gd name="connsiteY71" fmla="*/ 1509422 h 1600474"/>
              <a:gd name="connsiteX72" fmla="*/ 3565233 w 9662615"/>
              <a:gd name="connsiteY72" fmla="*/ 1515122 h 1600474"/>
              <a:gd name="connsiteX73" fmla="*/ 3560267 w 9662615"/>
              <a:gd name="connsiteY73" fmla="*/ 1516288 h 1600474"/>
              <a:gd name="connsiteX74" fmla="*/ 3540258 w 9662615"/>
              <a:gd name="connsiteY74" fmla="*/ 1516976 h 1600474"/>
              <a:gd name="connsiteX75" fmla="*/ 3534780 w 9662615"/>
              <a:gd name="connsiteY75" fmla="*/ 1522141 h 1600474"/>
              <a:gd name="connsiteX76" fmla="*/ 3504783 w 9662615"/>
              <a:gd name="connsiteY76" fmla="*/ 1526739 h 1600474"/>
              <a:gd name="connsiteX77" fmla="*/ 3430805 w 9662615"/>
              <a:gd name="connsiteY77" fmla="*/ 1542521 h 1600474"/>
              <a:gd name="connsiteX78" fmla="*/ 3292707 w 9662615"/>
              <a:gd name="connsiteY78" fmla="*/ 1520490 h 1600474"/>
              <a:gd name="connsiteX79" fmla="*/ 3187872 w 9662615"/>
              <a:gd name="connsiteY79" fmla="*/ 1519991 h 1600474"/>
              <a:gd name="connsiteX80" fmla="*/ 3148026 w 9662615"/>
              <a:gd name="connsiteY80" fmla="*/ 1524777 h 1600474"/>
              <a:gd name="connsiteX81" fmla="*/ 3092394 w 9662615"/>
              <a:gd name="connsiteY81" fmla="*/ 1528115 h 1600474"/>
              <a:gd name="connsiteX82" fmla="*/ 2994200 w 9662615"/>
              <a:gd name="connsiteY82" fmla="*/ 1537857 h 1600474"/>
              <a:gd name="connsiteX83" fmla="*/ 2862301 w 9662615"/>
              <a:gd name="connsiteY83" fmla="*/ 1544250 h 1600474"/>
              <a:gd name="connsiteX84" fmla="*/ 2766335 w 9662615"/>
              <a:gd name="connsiteY84" fmla="*/ 1527662 h 1600474"/>
              <a:gd name="connsiteX85" fmla="*/ 2757836 w 9662615"/>
              <a:gd name="connsiteY85" fmla="*/ 1531371 h 1600474"/>
              <a:gd name="connsiteX86" fmla="*/ 2691555 w 9662615"/>
              <a:gd name="connsiteY86" fmla="*/ 1530283 h 1600474"/>
              <a:gd name="connsiteX87" fmla="*/ 2491676 w 9662615"/>
              <a:gd name="connsiteY87" fmla="*/ 1500859 h 1600474"/>
              <a:gd name="connsiteX88" fmla="*/ 2378036 w 9662615"/>
              <a:gd name="connsiteY88" fmla="*/ 1520645 h 1600474"/>
              <a:gd name="connsiteX89" fmla="*/ 2284269 w 9662615"/>
              <a:gd name="connsiteY89" fmla="*/ 1503068 h 1600474"/>
              <a:gd name="connsiteX90" fmla="*/ 2207104 w 9662615"/>
              <a:gd name="connsiteY90" fmla="*/ 1508888 h 1600474"/>
              <a:gd name="connsiteX91" fmla="*/ 2149226 w 9662615"/>
              <a:gd name="connsiteY91" fmla="*/ 1523409 h 1600474"/>
              <a:gd name="connsiteX92" fmla="*/ 2084783 w 9662615"/>
              <a:gd name="connsiteY92" fmla="*/ 1524245 h 1600474"/>
              <a:gd name="connsiteX93" fmla="*/ 2070075 w 9662615"/>
              <a:gd name="connsiteY93" fmla="*/ 1511285 h 1600474"/>
              <a:gd name="connsiteX94" fmla="*/ 2001057 w 9662615"/>
              <a:gd name="connsiteY94" fmla="*/ 1516449 h 1600474"/>
              <a:gd name="connsiteX95" fmla="*/ 1896330 w 9662615"/>
              <a:gd name="connsiteY95" fmla="*/ 1525725 h 1600474"/>
              <a:gd name="connsiteX96" fmla="*/ 1835994 w 9662615"/>
              <a:gd name="connsiteY96" fmla="*/ 1527678 h 1600474"/>
              <a:gd name="connsiteX97" fmla="*/ 1671119 w 9662615"/>
              <a:gd name="connsiteY97" fmla="*/ 1536701 h 1600474"/>
              <a:gd name="connsiteX98" fmla="*/ 1601337 w 9662615"/>
              <a:gd name="connsiteY98" fmla="*/ 1548552 h 1600474"/>
              <a:gd name="connsiteX99" fmla="*/ 1407755 w 9662615"/>
              <a:gd name="connsiteY99" fmla="*/ 1571444 h 1600474"/>
              <a:gd name="connsiteX100" fmla="*/ 1271994 w 9662615"/>
              <a:gd name="connsiteY100" fmla="*/ 1579471 h 1600474"/>
              <a:gd name="connsiteX101" fmla="*/ 1249226 w 9662615"/>
              <a:gd name="connsiteY101" fmla="*/ 1583140 h 1600474"/>
              <a:gd name="connsiteX102" fmla="*/ 1217719 w 9662615"/>
              <a:gd name="connsiteY102" fmla="*/ 1580863 h 1600474"/>
              <a:gd name="connsiteX103" fmla="*/ 1091432 w 9662615"/>
              <a:gd name="connsiteY103" fmla="*/ 1571003 h 1600474"/>
              <a:gd name="connsiteX104" fmla="*/ 992039 w 9662615"/>
              <a:gd name="connsiteY104" fmla="*/ 1556662 h 1600474"/>
              <a:gd name="connsiteX105" fmla="*/ 868264 w 9662615"/>
              <a:gd name="connsiteY105" fmla="*/ 1566392 h 1600474"/>
              <a:gd name="connsiteX106" fmla="*/ 792765 w 9662615"/>
              <a:gd name="connsiteY106" fmla="*/ 1563102 h 1600474"/>
              <a:gd name="connsiteX107" fmla="*/ 669055 w 9662615"/>
              <a:gd name="connsiteY107" fmla="*/ 1543638 h 1600474"/>
              <a:gd name="connsiteX108" fmla="*/ 506152 w 9662615"/>
              <a:gd name="connsiteY108" fmla="*/ 1549124 h 1600474"/>
              <a:gd name="connsiteX109" fmla="*/ 472797 w 9662615"/>
              <a:gd name="connsiteY109" fmla="*/ 1568904 h 1600474"/>
              <a:gd name="connsiteX110" fmla="*/ 427864 w 9662615"/>
              <a:gd name="connsiteY110" fmla="*/ 1580848 h 1600474"/>
              <a:gd name="connsiteX111" fmla="*/ 408381 w 9662615"/>
              <a:gd name="connsiteY111" fmla="*/ 1552940 h 1600474"/>
              <a:gd name="connsiteX112" fmla="*/ 267163 w 9662615"/>
              <a:gd name="connsiteY112" fmla="*/ 1531913 h 1600474"/>
              <a:gd name="connsiteX113" fmla="*/ 196644 w 9662615"/>
              <a:gd name="connsiteY113" fmla="*/ 1524565 h 1600474"/>
              <a:gd name="connsiteX114" fmla="*/ 86819 w 9662615"/>
              <a:gd name="connsiteY114" fmla="*/ 1519517 h 1600474"/>
              <a:gd name="connsiteX115" fmla="*/ 53369 w 9662615"/>
              <a:gd name="connsiteY115" fmla="*/ 1516853 h 1600474"/>
              <a:gd name="connsiteX116" fmla="*/ 2359 w 9662615"/>
              <a:gd name="connsiteY116" fmla="*/ 1515247 h 1600474"/>
              <a:gd name="connsiteX117" fmla="*/ 0 w 9662615"/>
              <a:gd name="connsiteY117" fmla="*/ 1514932 h 1600474"/>
              <a:gd name="connsiteX118" fmla="*/ 0 w 9662615"/>
              <a:gd name="connsiteY118" fmla="*/ 0 h 1600474"/>
              <a:gd name="connsiteX0" fmla="*/ 0 w 9662615"/>
              <a:gd name="connsiteY0" fmla="*/ 0 h 1679987"/>
              <a:gd name="connsiteX1" fmla="*/ 9662615 w 9662615"/>
              <a:gd name="connsiteY1" fmla="*/ 0 h 1679987"/>
              <a:gd name="connsiteX2" fmla="*/ 9662615 w 9662615"/>
              <a:gd name="connsiteY2" fmla="*/ 1280346 h 1679987"/>
              <a:gd name="connsiteX3" fmla="*/ 9658420 w 9662615"/>
              <a:gd name="connsiteY3" fmla="*/ 1280106 h 1679987"/>
              <a:gd name="connsiteX4" fmla="*/ 9469546 w 9662615"/>
              <a:gd name="connsiteY4" fmla="*/ 1289837 h 1679987"/>
              <a:gd name="connsiteX5" fmla="*/ 9385895 w 9662615"/>
              <a:gd name="connsiteY5" fmla="*/ 1269203 h 1679987"/>
              <a:gd name="connsiteX6" fmla="*/ 9144767 w 9662615"/>
              <a:gd name="connsiteY6" fmla="*/ 1264120 h 1679987"/>
              <a:gd name="connsiteX7" fmla="*/ 8837252 w 9662615"/>
              <a:gd name="connsiteY7" fmla="*/ 1350515 h 1679987"/>
              <a:gd name="connsiteX8" fmla="*/ 8705466 w 9662615"/>
              <a:gd name="connsiteY8" fmla="*/ 1342419 h 1679987"/>
              <a:gd name="connsiteX9" fmla="*/ 8652221 w 9662615"/>
              <a:gd name="connsiteY9" fmla="*/ 1326906 h 1679987"/>
              <a:gd name="connsiteX10" fmla="*/ 8632312 w 9662615"/>
              <a:gd name="connsiteY10" fmla="*/ 1326025 h 1679987"/>
              <a:gd name="connsiteX11" fmla="*/ 8591582 w 9662615"/>
              <a:gd name="connsiteY11" fmla="*/ 1341666 h 1679987"/>
              <a:gd name="connsiteX12" fmla="*/ 8537336 w 9662615"/>
              <a:gd name="connsiteY12" fmla="*/ 1341684 h 1679987"/>
              <a:gd name="connsiteX13" fmla="*/ 8472508 w 9662615"/>
              <a:gd name="connsiteY13" fmla="*/ 1363109 h 1679987"/>
              <a:gd name="connsiteX14" fmla="*/ 8258477 w 9662615"/>
              <a:gd name="connsiteY14" fmla="*/ 1370666 h 1679987"/>
              <a:gd name="connsiteX15" fmla="*/ 8197961 w 9662615"/>
              <a:gd name="connsiteY15" fmla="*/ 1392804 h 1679987"/>
              <a:gd name="connsiteX16" fmla="*/ 8171196 w 9662615"/>
              <a:gd name="connsiteY16" fmla="*/ 1397216 h 1679987"/>
              <a:gd name="connsiteX17" fmla="*/ 8127667 w 9662615"/>
              <a:gd name="connsiteY17" fmla="*/ 1418254 h 1679987"/>
              <a:gd name="connsiteX18" fmla="*/ 7974579 w 9662615"/>
              <a:gd name="connsiteY18" fmla="*/ 1383439 h 1679987"/>
              <a:gd name="connsiteX19" fmla="*/ 7768351 w 9662615"/>
              <a:gd name="connsiteY19" fmla="*/ 1395051 h 1679987"/>
              <a:gd name="connsiteX20" fmla="*/ 7635985 w 9662615"/>
              <a:gd name="connsiteY20" fmla="*/ 1386363 h 1679987"/>
              <a:gd name="connsiteX21" fmla="*/ 7466069 w 9662615"/>
              <a:gd name="connsiteY21" fmla="*/ 1377654 h 1679987"/>
              <a:gd name="connsiteX22" fmla="*/ 7355642 w 9662615"/>
              <a:gd name="connsiteY22" fmla="*/ 1407761 h 1679987"/>
              <a:gd name="connsiteX23" fmla="*/ 7151610 w 9662615"/>
              <a:gd name="connsiteY23" fmla="*/ 1397856 h 1679987"/>
              <a:gd name="connsiteX24" fmla="*/ 7082147 w 9662615"/>
              <a:gd name="connsiteY24" fmla="*/ 1406113 h 1679987"/>
              <a:gd name="connsiteX25" fmla="*/ 7014958 w 9662615"/>
              <a:gd name="connsiteY25" fmla="*/ 1396883 h 1679987"/>
              <a:gd name="connsiteX26" fmla="*/ 6907567 w 9662615"/>
              <a:gd name="connsiteY26" fmla="*/ 1419149 h 1679987"/>
              <a:gd name="connsiteX27" fmla="*/ 6748428 w 9662615"/>
              <a:gd name="connsiteY27" fmla="*/ 1420308 h 1679987"/>
              <a:gd name="connsiteX28" fmla="*/ 6654257 w 9662615"/>
              <a:gd name="connsiteY28" fmla="*/ 1424143 h 1679987"/>
              <a:gd name="connsiteX29" fmla="*/ 6620123 w 9662615"/>
              <a:gd name="connsiteY29" fmla="*/ 1430535 h 1679987"/>
              <a:gd name="connsiteX30" fmla="*/ 6571355 w 9662615"/>
              <a:gd name="connsiteY30" fmla="*/ 1436144 h 1679987"/>
              <a:gd name="connsiteX31" fmla="*/ 6486557 w 9662615"/>
              <a:gd name="connsiteY31" fmla="*/ 1449861 h 1679987"/>
              <a:gd name="connsiteX32" fmla="*/ 6370419 w 9662615"/>
              <a:gd name="connsiteY32" fmla="*/ 1461649 h 1679987"/>
              <a:gd name="connsiteX33" fmla="*/ 6278839 w 9662615"/>
              <a:gd name="connsiteY33" fmla="*/ 1449160 h 1679987"/>
              <a:gd name="connsiteX34" fmla="*/ 6272455 w 9662615"/>
              <a:gd name="connsiteY34" fmla="*/ 1453191 h 1679987"/>
              <a:gd name="connsiteX35" fmla="*/ 6212659 w 9662615"/>
              <a:gd name="connsiteY35" fmla="*/ 1454850 h 1679987"/>
              <a:gd name="connsiteX36" fmla="*/ 6069317 w 9662615"/>
              <a:gd name="connsiteY36" fmla="*/ 1445838 h 1679987"/>
              <a:gd name="connsiteX37" fmla="*/ 5878477 w 9662615"/>
              <a:gd name="connsiteY37" fmla="*/ 1439180 h 1679987"/>
              <a:gd name="connsiteX38" fmla="*/ 5838387 w 9662615"/>
              <a:gd name="connsiteY38" fmla="*/ 1444679 h 1679987"/>
              <a:gd name="connsiteX39" fmla="*/ 5771136 w 9662615"/>
              <a:gd name="connsiteY39" fmla="*/ 1453639 h 1679987"/>
              <a:gd name="connsiteX40" fmla="*/ 5724081 w 9662615"/>
              <a:gd name="connsiteY40" fmla="*/ 1470431 h 1679987"/>
              <a:gd name="connsiteX41" fmla="*/ 5666577 w 9662615"/>
              <a:gd name="connsiteY41" fmla="*/ 1473921 h 1679987"/>
              <a:gd name="connsiteX42" fmla="*/ 5649068 w 9662615"/>
              <a:gd name="connsiteY42" fmla="*/ 1461676 h 1679987"/>
              <a:gd name="connsiteX43" fmla="*/ 5588902 w 9662615"/>
              <a:gd name="connsiteY43" fmla="*/ 1469647 h 1679987"/>
              <a:gd name="connsiteX44" fmla="*/ 5498090 w 9662615"/>
              <a:gd name="connsiteY44" fmla="*/ 1483173 h 1679987"/>
              <a:gd name="connsiteX45" fmla="*/ 5444641 w 9662615"/>
              <a:gd name="connsiteY45" fmla="*/ 1487602 h 1679987"/>
              <a:gd name="connsiteX46" fmla="*/ 5299812 w 9662615"/>
              <a:gd name="connsiteY46" fmla="*/ 1503362 h 1679987"/>
              <a:gd name="connsiteX47" fmla="*/ 5213947 w 9662615"/>
              <a:gd name="connsiteY47" fmla="*/ 1516637 h 1679987"/>
              <a:gd name="connsiteX48" fmla="*/ 5090342 w 9662615"/>
              <a:gd name="connsiteY48" fmla="*/ 1546680 h 1679987"/>
              <a:gd name="connsiteX49" fmla="*/ 5129812 w 9662615"/>
              <a:gd name="connsiteY49" fmla="*/ 1521277 h 1679987"/>
              <a:gd name="connsiteX50" fmla="*/ 5059484 w 9662615"/>
              <a:gd name="connsiteY50" fmla="*/ 1546802 h 1679987"/>
              <a:gd name="connsiteX51" fmla="*/ 5038524 w 9662615"/>
              <a:gd name="connsiteY51" fmla="*/ 1545675 h 1679987"/>
              <a:gd name="connsiteX52" fmla="*/ 5026564 w 9662615"/>
              <a:gd name="connsiteY52" fmla="*/ 1545376 h 1679987"/>
              <a:gd name="connsiteX53" fmla="*/ 4969433 w 9662615"/>
              <a:gd name="connsiteY53" fmla="*/ 1550865 h 1679987"/>
              <a:gd name="connsiteX54" fmla="*/ 4929254 w 9662615"/>
              <a:gd name="connsiteY54" fmla="*/ 1563452 h 1679987"/>
              <a:gd name="connsiteX55" fmla="*/ 4871726 w 9662615"/>
              <a:gd name="connsiteY55" fmla="*/ 1570584 h 1679987"/>
              <a:gd name="connsiteX56" fmla="*/ 4843267 w 9662615"/>
              <a:gd name="connsiteY56" fmla="*/ 1561459 h 1679987"/>
              <a:gd name="connsiteX57" fmla="*/ 4821058 w 9662615"/>
              <a:gd name="connsiteY57" fmla="*/ 1553078 h 1679987"/>
              <a:gd name="connsiteX58" fmla="*/ 4791466 w 9662615"/>
              <a:gd name="connsiteY58" fmla="*/ 1561324 h 1679987"/>
              <a:gd name="connsiteX59" fmla="*/ 4784247 w 9662615"/>
              <a:gd name="connsiteY59" fmla="*/ 1562342 h 1679987"/>
              <a:gd name="connsiteX60" fmla="*/ 4739309 w 9662615"/>
              <a:gd name="connsiteY60" fmla="*/ 1553948 h 1679987"/>
              <a:gd name="connsiteX61" fmla="*/ 4697562 w 9662615"/>
              <a:gd name="connsiteY61" fmla="*/ 1551206 h 1679987"/>
              <a:gd name="connsiteX62" fmla="*/ 4650737 w 9662615"/>
              <a:gd name="connsiteY62" fmla="*/ 1537381 h 1679987"/>
              <a:gd name="connsiteX63" fmla="*/ 4583150 w 9662615"/>
              <a:gd name="connsiteY63" fmla="*/ 1529064 h 1679987"/>
              <a:gd name="connsiteX64" fmla="*/ 4521734 w 9662615"/>
              <a:gd name="connsiteY64" fmla="*/ 1529359 h 1679987"/>
              <a:gd name="connsiteX65" fmla="*/ 4382398 w 9662615"/>
              <a:gd name="connsiteY65" fmla="*/ 1534108 h 1679987"/>
              <a:gd name="connsiteX66" fmla="*/ 4221826 w 9662615"/>
              <a:gd name="connsiteY66" fmla="*/ 1500972 h 1679987"/>
              <a:gd name="connsiteX67" fmla="*/ 4096601 w 9662615"/>
              <a:gd name="connsiteY67" fmla="*/ 1521563 h 1679987"/>
              <a:gd name="connsiteX68" fmla="*/ 3879195 w 9662615"/>
              <a:gd name="connsiteY68" fmla="*/ 1679987 h 1679987"/>
              <a:gd name="connsiteX69" fmla="*/ 3833906 w 9662615"/>
              <a:gd name="connsiteY69" fmla="*/ 1516637 h 1679987"/>
              <a:gd name="connsiteX70" fmla="*/ 3696258 w 9662615"/>
              <a:gd name="connsiteY70" fmla="*/ 1537563 h 1679987"/>
              <a:gd name="connsiteX71" fmla="*/ 3594070 w 9662615"/>
              <a:gd name="connsiteY71" fmla="*/ 1509422 h 1679987"/>
              <a:gd name="connsiteX72" fmla="*/ 3565233 w 9662615"/>
              <a:gd name="connsiteY72" fmla="*/ 1515122 h 1679987"/>
              <a:gd name="connsiteX73" fmla="*/ 3560267 w 9662615"/>
              <a:gd name="connsiteY73" fmla="*/ 1516288 h 1679987"/>
              <a:gd name="connsiteX74" fmla="*/ 3540258 w 9662615"/>
              <a:gd name="connsiteY74" fmla="*/ 1516976 h 1679987"/>
              <a:gd name="connsiteX75" fmla="*/ 3534780 w 9662615"/>
              <a:gd name="connsiteY75" fmla="*/ 1522141 h 1679987"/>
              <a:gd name="connsiteX76" fmla="*/ 3504783 w 9662615"/>
              <a:gd name="connsiteY76" fmla="*/ 1526739 h 1679987"/>
              <a:gd name="connsiteX77" fmla="*/ 3430805 w 9662615"/>
              <a:gd name="connsiteY77" fmla="*/ 1542521 h 1679987"/>
              <a:gd name="connsiteX78" fmla="*/ 3292707 w 9662615"/>
              <a:gd name="connsiteY78" fmla="*/ 1520490 h 1679987"/>
              <a:gd name="connsiteX79" fmla="*/ 3187872 w 9662615"/>
              <a:gd name="connsiteY79" fmla="*/ 1519991 h 1679987"/>
              <a:gd name="connsiteX80" fmla="*/ 3148026 w 9662615"/>
              <a:gd name="connsiteY80" fmla="*/ 1524777 h 1679987"/>
              <a:gd name="connsiteX81" fmla="*/ 3092394 w 9662615"/>
              <a:gd name="connsiteY81" fmla="*/ 1528115 h 1679987"/>
              <a:gd name="connsiteX82" fmla="*/ 2994200 w 9662615"/>
              <a:gd name="connsiteY82" fmla="*/ 1537857 h 1679987"/>
              <a:gd name="connsiteX83" fmla="*/ 2862301 w 9662615"/>
              <a:gd name="connsiteY83" fmla="*/ 1544250 h 1679987"/>
              <a:gd name="connsiteX84" fmla="*/ 2766335 w 9662615"/>
              <a:gd name="connsiteY84" fmla="*/ 1527662 h 1679987"/>
              <a:gd name="connsiteX85" fmla="*/ 2757836 w 9662615"/>
              <a:gd name="connsiteY85" fmla="*/ 1531371 h 1679987"/>
              <a:gd name="connsiteX86" fmla="*/ 2691555 w 9662615"/>
              <a:gd name="connsiteY86" fmla="*/ 1530283 h 1679987"/>
              <a:gd name="connsiteX87" fmla="*/ 2491676 w 9662615"/>
              <a:gd name="connsiteY87" fmla="*/ 1500859 h 1679987"/>
              <a:gd name="connsiteX88" fmla="*/ 2378036 w 9662615"/>
              <a:gd name="connsiteY88" fmla="*/ 1520645 h 1679987"/>
              <a:gd name="connsiteX89" fmla="*/ 2284269 w 9662615"/>
              <a:gd name="connsiteY89" fmla="*/ 1503068 h 1679987"/>
              <a:gd name="connsiteX90" fmla="*/ 2207104 w 9662615"/>
              <a:gd name="connsiteY90" fmla="*/ 1508888 h 1679987"/>
              <a:gd name="connsiteX91" fmla="*/ 2149226 w 9662615"/>
              <a:gd name="connsiteY91" fmla="*/ 1523409 h 1679987"/>
              <a:gd name="connsiteX92" fmla="*/ 2084783 w 9662615"/>
              <a:gd name="connsiteY92" fmla="*/ 1524245 h 1679987"/>
              <a:gd name="connsiteX93" fmla="*/ 2070075 w 9662615"/>
              <a:gd name="connsiteY93" fmla="*/ 1511285 h 1679987"/>
              <a:gd name="connsiteX94" fmla="*/ 2001057 w 9662615"/>
              <a:gd name="connsiteY94" fmla="*/ 1516449 h 1679987"/>
              <a:gd name="connsiteX95" fmla="*/ 1896330 w 9662615"/>
              <a:gd name="connsiteY95" fmla="*/ 1525725 h 1679987"/>
              <a:gd name="connsiteX96" fmla="*/ 1835994 w 9662615"/>
              <a:gd name="connsiteY96" fmla="*/ 1527678 h 1679987"/>
              <a:gd name="connsiteX97" fmla="*/ 1671119 w 9662615"/>
              <a:gd name="connsiteY97" fmla="*/ 1536701 h 1679987"/>
              <a:gd name="connsiteX98" fmla="*/ 1601337 w 9662615"/>
              <a:gd name="connsiteY98" fmla="*/ 1548552 h 1679987"/>
              <a:gd name="connsiteX99" fmla="*/ 1407755 w 9662615"/>
              <a:gd name="connsiteY99" fmla="*/ 1571444 h 1679987"/>
              <a:gd name="connsiteX100" fmla="*/ 1271994 w 9662615"/>
              <a:gd name="connsiteY100" fmla="*/ 1579471 h 1679987"/>
              <a:gd name="connsiteX101" fmla="*/ 1249226 w 9662615"/>
              <a:gd name="connsiteY101" fmla="*/ 1583140 h 1679987"/>
              <a:gd name="connsiteX102" fmla="*/ 1217719 w 9662615"/>
              <a:gd name="connsiteY102" fmla="*/ 1580863 h 1679987"/>
              <a:gd name="connsiteX103" fmla="*/ 1091432 w 9662615"/>
              <a:gd name="connsiteY103" fmla="*/ 1571003 h 1679987"/>
              <a:gd name="connsiteX104" fmla="*/ 992039 w 9662615"/>
              <a:gd name="connsiteY104" fmla="*/ 1556662 h 1679987"/>
              <a:gd name="connsiteX105" fmla="*/ 868264 w 9662615"/>
              <a:gd name="connsiteY105" fmla="*/ 1566392 h 1679987"/>
              <a:gd name="connsiteX106" fmla="*/ 792765 w 9662615"/>
              <a:gd name="connsiteY106" fmla="*/ 1563102 h 1679987"/>
              <a:gd name="connsiteX107" fmla="*/ 669055 w 9662615"/>
              <a:gd name="connsiteY107" fmla="*/ 1543638 h 1679987"/>
              <a:gd name="connsiteX108" fmla="*/ 506152 w 9662615"/>
              <a:gd name="connsiteY108" fmla="*/ 1549124 h 1679987"/>
              <a:gd name="connsiteX109" fmla="*/ 472797 w 9662615"/>
              <a:gd name="connsiteY109" fmla="*/ 1568904 h 1679987"/>
              <a:gd name="connsiteX110" fmla="*/ 427864 w 9662615"/>
              <a:gd name="connsiteY110" fmla="*/ 1580848 h 1679987"/>
              <a:gd name="connsiteX111" fmla="*/ 408381 w 9662615"/>
              <a:gd name="connsiteY111" fmla="*/ 1552940 h 1679987"/>
              <a:gd name="connsiteX112" fmla="*/ 267163 w 9662615"/>
              <a:gd name="connsiteY112" fmla="*/ 1531913 h 1679987"/>
              <a:gd name="connsiteX113" fmla="*/ 196644 w 9662615"/>
              <a:gd name="connsiteY113" fmla="*/ 1524565 h 1679987"/>
              <a:gd name="connsiteX114" fmla="*/ 86819 w 9662615"/>
              <a:gd name="connsiteY114" fmla="*/ 1519517 h 1679987"/>
              <a:gd name="connsiteX115" fmla="*/ 53369 w 9662615"/>
              <a:gd name="connsiteY115" fmla="*/ 1516853 h 1679987"/>
              <a:gd name="connsiteX116" fmla="*/ 2359 w 9662615"/>
              <a:gd name="connsiteY116" fmla="*/ 1515247 h 1679987"/>
              <a:gd name="connsiteX117" fmla="*/ 0 w 9662615"/>
              <a:gd name="connsiteY117" fmla="*/ 1514932 h 1679987"/>
              <a:gd name="connsiteX118" fmla="*/ 0 w 9662615"/>
              <a:gd name="connsiteY118" fmla="*/ 0 h 1679987"/>
              <a:gd name="connsiteX0" fmla="*/ 0 w 9662615"/>
              <a:gd name="connsiteY0" fmla="*/ 0 h 1648182"/>
              <a:gd name="connsiteX1" fmla="*/ 9662615 w 9662615"/>
              <a:gd name="connsiteY1" fmla="*/ 0 h 1648182"/>
              <a:gd name="connsiteX2" fmla="*/ 9662615 w 9662615"/>
              <a:gd name="connsiteY2" fmla="*/ 1280346 h 1648182"/>
              <a:gd name="connsiteX3" fmla="*/ 9658420 w 9662615"/>
              <a:gd name="connsiteY3" fmla="*/ 1280106 h 1648182"/>
              <a:gd name="connsiteX4" fmla="*/ 9469546 w 9662615"/>
              <a:gd name="connsiteY4" fmla="*/ 1289837 h 1648182"/>
              <a:gd name="connsiteX5" fmla="*/ 9385895 w 9662615"/>
              <a:gd name="connsiteY5" fmla="*/ 1269203 h 1648182"/>
              <a:gd name="connsiteX6" fmla="*/ 9144767 w 9662615"/>
              <a:gd name="connsiteY6" fmla="*/ 1264120 h 1648182"/>
              <a:gd name="connsiteX7" fmla="*/ 8837252 w 9662615"/>
              <a:gd name="connsiteY7" fmla="*/ 1350515 h 1648182"/>
              <a:gd name="connsiteX8" fmla="*/ 8705466 w 9662615"/>
              <a:gd name="connsiteY8" fmla="*/ 1342419 h 1648182"/>
              <a:gd name="connsiteX9" fmla="*/ 8652221 w 9662615"/>
              <a:gd name="connsiteY9" fmla="*/ 1326906 h 1648182"/>
              <a:gd name="connsiteX10" fmla="*/ 8632312 w 9662615"/>
              <a:gd name="connsiteY10" fmla="*/ 1326025 h 1648182"/>
              <a:gd name="connsiteX11" fmla="*/ 8591582 w 9662615"/>
              <a:gd name="connsiteY11" fmla="*/ 1341666 h 1648182"/>
              <a:gd name="connsiteX12" fmla="*/ 8537336 w 9662615"/>
              <a:gd name="connsiteY12" fmla="*/ 1341684 h 1648182"/>
              <a:gd name="connsiteX13" fmla="*/ 8472508 w 9662615"/>
              <a:gd name="connsiteY13" fmla="*/ 1363109 h 1648182"/>
              <a:gd name="connsiteX14" fmla="*/ 8258477 w 9662615"/>
              <a:gd name="connsiteY14" fmla="*/ 1370666 h 1648182"/>
              <a:gd name="connsiteX15" fmla="*/ 8197961 w 9662615"/>
              <a:gd name="connsiteY15" fmla="*/ 1392804 h 1648182"/>
              <a:gd name="connsiteX16" fmla="*/ 8171196 w 9662615"/>
              <a:gd name="connsiteY16" fmla="*/ 1397216 h 1648182"/>
              <a:gd name="connsiteX17" fmla="*/ 8127667 w 9662615"/>
              <a:gd name="connsiteY17" fmla="*/ 1418254 h 1648182"/>
              <a:gd name="connsiteX18" fmla="*/ 7974579 w 9662615"/>
              <a:gd name="connsiteY18" fmla="*/ 1383439 h 1648182"/>
              <a:gd name="connsiteX19" fmla="*/ 7768351 w 9662615"/>
              <a:gd name="connsiteY19" fmla="*/ 1395051 h 1648182"/>
              <a:gd name="connsiteX20" fmla="*/ 7635985 w 9662615"/>
              <a:gd name="connsiteY20" fmla="*/ 1386363 h 1648182"/>
              <a:gd name="connsiteX21" fmla="*/ 7466069 w 9662615"/>
              <a:gd name="connsiteY21" fmla="*/ 1377654 h 1648182"/>
              <a:gd name="connsiteX22" fmla="*/ 7355642 w 9662615"/>
              <a:gd name="connsiteY22" fmla="*/ 1407761 h 1648182"/>
              <a:gd name="connsiteX23" fmla="*/ 7151610 w 9662615"/>
              <a:gd name="connsiteY23" fmla="*/ 1397856 h 1648182"/>
              <a:gd name="connsiteX24" fmla="*/ 7082147 w 9662615"/>
              <a:gd name="connsiteY24" fmla="*/ 1406113 h 1648182"/>
              <a:gd name="connsiteX25" fmla="*/ 7014958 w 9662615"/>
              <a:gd name="connsiteY25" fmla="*/ 1396883 h 1648182"/>
              <a:gd name="connsiteX26" fmla="*/ 6907567 w 9662615"/>
              <a:gd name="connsiteY26" fmla="*/ 1419149 h 1648182"/>
              <a:gd name="connsiteX27" fmla="*/ 6748428 w 9662615"/>
              <a:gd name="connsiteY27" fmla="*/ 1420308 h 1648182"/>
              <a:gd name="connsiteX28" fmla="*/ 6654257 w 9662615"/>
              <a:gd name="connsiteY28" fmla="*/ 1424143 h 1648182"/>
              <a:gd name="connsiteX29" fmla="*/ 6620123 w 9662615"/>
              <a:gd name="connsiteY29" fmla="*/ 1430535 h 1648182"/>
              <a:gd name="connsiteX30" fmla="*/ 6571355 w 9662615"/>
              <a:gd name="connsiteY30" fmla="*/ 1436144 h 1648182"/>
              <a:gd name="connsiteX31" fmla="*/ 6486557 w 9662615"/>
              <a:gd name="connsiteY31" fmla="*/ 1449861 h 1648182"/>
              <a:gd name="connsiteX32" fmla="*/ 6370419 w 9662615"/>
              <a:gd name="connsiteY32" fmla="*/ 1461649 h 1648182"/>
              <a:gd name="connsiteX33" fmla="*/ 6278839 w 9662615"/>
              <a:gd name="connsiteY33" fmla="*/ 1449160 h 1648182"/>
              <a:gd name="connsiteX34" fmla="*/ 6272455 w 9662615"/>
              <a:gd name="connsiteY34" fmla="*/ 1453191 h 1648182"/>
              <a:gd name="connsiteX35" fmla="*/ 6212659 w 9662615"/>
              <a:gd name="connsiteY35" fmla="*/ 1454850 h 1648182"/>
              <a:gd name="connsiteX36" fmla="*/ 6069317 w 9662615"/>
              <a:gd name="connsiteY36" fmla="*/ 1445838 h 1648182"/>
              <a:gd name="connsiteX37" fmla="*/ 5878477 w 9662615"/>
              <a:gd name="connsiteY37" fmla="*/ 1439180 h 1648182"/>
              <a:gd name="connsiteX38" fmla="*/ 5838387 w 9662615"/>
              <a:gd name="connsiteY38" fmla="*/ 1444679 h 1648182"/>
              <a:gd name="connsiteX39" fmla="*/ 5771136 w 9662615"/>
              <a:gd name="connsiteY39" fmla="*/ 1453639 h 1648182"/>
              <a:gd name="connsiteX40" fmla="*/ 5724081 w 9662615"/>
              <a:gd name="connsiteY40" fmla="*/ 1470431 h 1648182"/>
              <a:gd name="connsiteX41" fmla="*/ 5666577 w 9662615"/>
              <a:gd name="connsiteY41" fmla="*/ 1473921 h 1648182"/>
              <a:gd name="connsiteX42" fmla="*/ 5649068 w 9662615"/>
              <a:gd name="connsiteY42" fmla="*/ 1461676 h 1648182"/>
              <a:gd name="connsiteX43" fmla="*/ 5588902 w 9662615"/>
              <a:gd name="connsiteY43" fmla="*/ 1469647 h 1648182"/>
              <a:gd name="connsiteX44" fmla="*/ 5498090 w 9662615"/>
              <a:gd name="connsiteY44" fmla="*/ 1483173 h 1648182"/>
              <a:gd name="connsiteX45" fmla="*/ 5444641 w 9662615"/>
              <a:gd name="connsiteY45" fmla="*/ 1487602 h 1648182"/>
              <a:gd name="connsiteX46" fmla="*/ 5299812 w 9662615"/>
              <a:gd name="connsiteY46" fmla="*/ 1503362 h 1648182"/>
              <a:gd name="connsiteX47" fmla="*/ 5213947 w 9662615"/>
              <a:gd name="connsiteY47" fmla="*/ 1516637 h 1648182"/>
              <a:gd name="connsiteX48" fmla="*/ 5090342 w 9662615"/>
              <a:gd name="connsiteY48" fmla="*/ 1546680 h 1648182"/>
              <a:gd name="connsiteX49" fmla="*/ 5129812 w 9662615"/>
              <a:gd name="connsiteY49" fmla="*/ 1521277 h 1648182"/>
              <a:gd name="connsiteX50" fmla="*/ 5059484 w 9662615"/>
              <a:gd name="connsiteY50" fmla="*/ 1546802 h 1648182"/>
              <a:gd name="connsiteX51" fmla="*/ 5038524 w 9662615"/>
              <a:gd name="connsiteY51" fmla="*/ 1545675 h 1648182"/>
              <a:gd name="connsiteX52" fmla="*/ 5026564 w 9662615"/>
              <a:gd name="connsiteY52" fmla="*/ 1545376 h 1648182"/>
              <a:gd name="connsiteX53" fmla="*/ 4969433 w 9662615"/>
              <a:gd name="connsiteY53" fmla="*/ 1550865 h 1648182"/>
              <a:gd name="connsiteX54" fmla="*/ 4929254 w 9662615"/>
              <a:gd name="connsiteY54" fmla="*/ 1563452 h 1648182"/>
              <a:gd name="connsiteX55" fmla="*/ 4871726 w 9662615"/>
              <a:gd name="connsiteY55" fmla="*/ 1570584 h 1648182"/>
              <a:gd name="connsiteX56" fmla="*/ 4843267 w 9662615"/>
              <a:gd name="connsiteY56" fmla="*/ 1561459 h 1648182"/>
              <a:gd name="connsiteX57" fmla="*/ 4821058 w 9662615"/>
              <a:gd name="connsiteY57" fmla="*/ 1553078 h 1648182"/>
              <a:gd name="connsiteX58" fmla="*/ 4791466 w 9662615"/>
              <a:gd name="connsiteY58" fmla="*/ 1561324 h 1648182"/>
              <a:gd name="connsiteX59" fmla="*/ 4784247 w 9662615"/>
              <a:gd name="connsiteY59" fmla="*/ 1562342 h 1648182"/>
              <a:gd name="connsiteX60" fmla="*/ 4739309 w 9662615"/>
              <a:gd name="connsiteY60" fmla="*/ 1553948 h 1648182"/>
              <a:gd name="connsiteX61" fmla="*/ 4697562 w 9662615"/>
              <a:gd name="connsiteY61" fmla="*/ 1551206 h 1648182"/>
              <a:gd name="connsiteX62" fmla="*/ 4650737 w 9662615"/>
              <a:gd name="connsiteY62" fmla="*/ 1537381 h 1648182"/>
              <a:gd name="connsiteX63" fmla="*/ 4583150 w 9662615"/>
              <a:gd name="connsiteY63" fmla="*/ 1529064 h 1648182"/>
              <a:gd name="connsiteX64" fmla="*/ 4521734 w 9662615"/>
              <a:gd name="connsiteY64" fmla="*/ 1529359 h 1648182"/>
              <a:gd name="connsiteX65" fmla="*/ 4382398 w 9662615"/>
              <a:gd name="connsiteY65" fmla="*/ 1534108 h 1648182"/>
              <a:gd name="connsiteX66" fmla="*/ 4221826 w 9662615"/>
              <a:gd name="connsiteY66" fmla="*/ 1500972 h 1648182"/>
              <a:gd name="connsiteX67" fmla="*/ 4096601 w 9662615"/>
              <a:gd name="connsiteY67" fmla="*/ 1521563 h 1648182"/>
              <a:gd name="connsiteX68" fmla="*/ 4058099 w 9662615"/>
              <a:gd name="connsiteY68" fmla="*/ 1648182 h 1648182"/>
              <a:gd name="connsiteX69" fmla="*/ 3833906 w 9662615"/>
              <a:gd name="connsiteY69" fmla="*/ 1516637 h 1648182"/>
              <a:gd name="connsiteX70" fmla="*/ 3696258 w 9662615"/>
              <a:gd name="connsiteY70" fmla="*/ 1537563 h 1648182"/>
              <a:gd name="connsiteX71" fmla="*/ 3594070 w 9662615"/>
              <a:gd name="connsiteY71" fmla="*/ 1509422 h 1648182"/>
              <a:gd name="connsiteX72" fmla="*/ 3565233 w 9662615"/>
              <a:gd name="connsiteY72" fmla="*/ 1515122 h 1648182"/>
              <a:gd name="connsiteX73" fmla="*/ 3560267 w 9662615"/>
              <a:gd name="connsiteY73" fmla="*/ 1516288 h 1648182"/>
              <a:gd name="connsiteX74" fmla="*/ 3540258 w 9662615"/>
              <a:gd name="connsiteY74" fmla="*/ 1516976 h 1648182"/>
              <a:gd name="connsiteX75" fmla="*/ 3534780 w 9662615"/>
              <a:gd name="connsiteY75" fmla="*/ 1522141 h 1648182"/>
              <a:gd name="connsiteX76" fmla="*/ 3504783 w 9662615"/>
              <a:gd name="connsiteY76" fmla="*/ 1526739 h 1648182"/>
              <a:gd name="connsiteX77" fmla="*/ 3430805 w 9662615"/>
              <a:gd name="connsiteY77" fmla="*/ 1542521 h 1648182"/>
              <a:gd name="connsiteX78" fmla="*/ 3292707 w 9662615"/>
              <a:gd name="connsiteY78" fmla="*/ 1520490 h 1648182"/>
              <a:gd name="connsiteX79" fmla="*/ 3187872 w 9662615"/>
              <a:gd name="connsiteY79" fmla="*/ 1519991 h 1648182"/>
              <a:gd name="connsiteX80" fmla="*/ 3148026 w 9662615"/>
              <a:gd name="connsiteY80" fmla="*/ 1524777 h 1648182"/>
              <a:gd name="connsiteX81" fmla="*/ 3092394 w 9662615"/>
              <a:gd name="connsiteY81" fmla="*/ 1528115 h 1648182"/>
              <a:gd name="connsiteX82" fmla="*/ 2994200 w 9662615"/>
              <a:gd name="connsiteY82" fmla="*/ 1537857 h 1648182"/>
              <a:gd name="connsiteX83" fmla="*/ 2862301 w 9662615"/>
              <a:gd name="connsiteY83" fmla="*/ 1544250 h 1648182"/>
              <a:gd name="connsiteX84" fmla="*/ 2766335 w 9662615"/>
              <a:gd name="connsiteY84" fmla="*/ 1527662 h 1648182"/>
              <a:gd name="connsiteX85" fmla="*/ 2757836 w 9662615"/>
              <a:gd name="connsiteY85" fmla="*/ 1531371 h 1648182"/>
              <a:gd name="connsiteX86" fmla="*/ 2691555 w 9662615"/>
              <a:gd name="connsiteY86" fmla="*/ 1530283 h 1648182"/>
              <a:gd name="connsiteX87" fmla="*/ 2491676 w 9662615"/>
              <a:gd name="connsiteY87" fmla="*/ 1500859 h 1648182"/>
              <a:gd name="connsiteX88" fmla="*/ 2378036 w 9662615"/>
              <a:gd name="connsiteY88" fmla="*/ 1520645 h 1648182"/>
              <a:gd name="connsiteX89" fmla="*/ 2284269 w 9662615"/>
              <a:gd name="connsiteY89" fmla="*/ 1503068 h 1648182"/>
              <a:gd name="connsiteX90" fmla="*/ 2207104 w 9662615"/>
              <a:gd name="connsiteY90" fmla="*/ 1508888 h 1648182"/>
              <a:gd name="connsiteX91" fmla="*/ 2149226 w 9662615"/>
              <a:gd name="connsiteY91" fmla="*/ 1523409 h 1648182"/>
              <a:gd name="connsiteX92" fmla="*/ 2084783 w 9662615"/>
              <a:gd name="connsiteY92" fmla="*/ 1524245 h 1648182"/>
              <a:gd name="connsiteX93" fmla="*/ 2070075 w 9662615"/>
              <a:gd name="connsiteY93" fmla="*/ 1511285 h 1648182"/>
              <a:gd name="connsiteX94" fmla="*/ 2001057 w 9662615"/>
              <a:gd name="connsiteY94" fmla="*/ 1516449 h 1648182"/>
              <a:gd name="connsiteX95" fmla="*/ 1896330 w 9662615"/>
              <a:gd name="connsiteY95" fmla="*/ 1525725 h 1648182"/>
              <a:gd name="connsiteX96" fmla="*/ 1835994 w 9662615"/>
              <a:gd name="connsiteY96" fmla="*/ 1527678 h 1648182"/>
              <a:gd name="connsiteX97" fmla="*/ 1671119 w 9662615"/>
              <a:gd name="connsiteY97" fmla="*/ 1536701 h 1648182"/>
              <a:gd name="connsiteX98" fmla="*/ 1601337 w 9662615"/>
              <a:gd name="connsiteY98" fmla="*/ 1548552 h 1648182"/>
              <a:gd name="connsiteX99" fmla="*/ 1407755 w 9662615"/>
              <a:gd name="connsiteY99" fmla="*/ 1571444 h 1648182"/>
              <a:gd name="connsiteX100" fmla="*/ 1271994 w 9662615"/>
              <a:gd name="connsiteY100" fmla="*/ 1579471 h 1648182"/>
              <a:gd name="connsiteX101" fmla="*/ 1249226 w 9662615"/>
              <a:gd name="connsiteY101" fmla="*/ 1583140 h 1648182"/>
              <a:gd name="connsiteX102" fmla="*/ 1217719 w 9662615"/>
              <a:gd name="connsiteY102" fmla="*/ 1580863 h 1648182"/>
              <a:gd name="connsiteX103" fmla="*/ 1091432 w 9662615"/>
              <a:gd name="connsiteY103" fmla="*/ 1571003 h 1648182"/>
              <a:gd name="connsiteX104" fmla="*/ 992039 w 9662615"/>
              <a:gd name="connsiteY104" fmla="*/ 1556662 h 1648182"/>
              <a:gd name="connsiteX105" fmla="*/ 868264 w 9662615"/>
              <a:gd name="connsiteY105" fmla="*/ 1566392 h 1648182"/>
              <a:gd name="connsiteX106" fmla="*/ 792765 w 9662615"/>
              <a:gd name="connsiteY106" fmla="*/ 1563102 h 1648182"/>
              <a:gd name="connsiteX107" fmla="*/ 669055 w 9662615"/>
              <a:gd name="connsiteY107" fmla="*/ 1543638 h 1648182"/>
              <a:gd name="connsiteX108" fmla="*/ 506152 w 9662615"/>
              <a:gd name="connsiteY108" fmla="*/ 1549124 h 1648182"/>
              <a:gd name="connsiteX109" fmla="*/ 472797 w 9662615"/>
              <a:gd name="connsiteY109" fmla="*/ 1568904 h 1648182"/>
              <a:gd name="connsiteX110" fmla="*/ 427864 w 9662615"/>
              <a:gd name="connsiteY110" fmla="*/ 1580848 h 1648182"/>
              <a:gd name="connsiteX111" fmla="*/ 408381 w 9662615"/>
              <a:gd name="connsiteY111" fmla="*/ 1552940 h 1648182"/>
              <a:gd name="connsiteX112" fmla="*/ 267163 w 9662615"/>
              <a:gd name="connsiteY112" fmla="*/ 1531913 h 1648182"/>
              <a:gd name="connsiteX113" fmla="*/ 196644 w 9662615"/>
              <a:gd name="connsiteY113" fmla="*/ 1524565 h 1648182"/>
              <a:gd name="connsiteX114" fmla="*/ 86819 w 9662615"/>
              <a:gd name="connsiteY114" fmla="*/ 1519517 h 1648182"/>
              <a:gd name="connsiteX115" fmla="*/ 53369 w 9662615"/>
              <a:gd name="connsiteY115" fmla="*/ 1516853 h 1648182"/>
              <a:gd name="connsiteX116" fmla="*/ 2359 w 9662615"/>
              <a:gd name="connsiteY116" fmla="*/ 1515247 h 1648182"/>
              <a:gd name="connsiteX117" fmla="*/ 0 w 9662615"/>
              <a:gd name="connsiteY117" fmla="*/ 1514932 h 1648182"/>
              <a:gd name="connsiteX118" fmla="*/ 0 w 9662615"/>
              <a:gd name="connsiteY118" fmla="*/ 0 h 1648182"/>
              <a:gd name="connsiteX0" fmla="*/ 0 w 9662615"/>
              <a:gd name="connsiteY0" fmla="*/ 0 h 1648182"/>
              <a:gd name="connsiteX1" fmla="*/ 9662615 w 9662615"/>
              <a:gd name="connsiteY1" fmla="*/ 0 h 1648182"/>
              <a:gd name="connsiteX2" fmla="*/ 9662615 w 9662615"/>
              <a:gd name="connsiteY2" fmla="*/ 1280346 h 1648182"/>
              <a:gd name="connsiteX3" fmla="*/ 9658420 w 9662615"/>
              <a:gd name="connsiteY3" fmla="*/ 1280106 h 1648182"/>
              <a:gd name="connsiteX4" fmla="*/ 9469546 w 9662615"/>
              <a:gd name="connsiteY4" fmla="*/ 1289837 h 1648182"/>
              <a:gd name="connsiteX5" fmla="*/ 9385895 w 9662615"/>
              <a:gd name="connsiteY5" fmla="*/ 1269203 h 1648182"/>
              <a:gd name="connsiteX6" fmla="*/ 9144767 w 9662615"/>
              <a:gd name="connsiteY6" fmla="*/ 1264120 h 1648182"/>
              <a:gd name="connsiteX7" fmla="*/ 8837252 w 9662615"/>
              <a:gd name="connsiteY7" fmla="*/ 1350515 h 1648182"/>
              <a:gd name="connsiteX8" fmla="*/ 8705466 w 9662615"/>
              <a:gd name="connsiteY8" fmla="*/ 1342419 h 1648182"/>
              <a:gd name="connsiteX9" fmla="*/ 8652221 w 9662615"/>
              <a:gd name="connsiteY9" fmla="*/ 1326906 h 1648182"/>
              <a:gd name="connsiteX10" fmla="*/ 8632312 w 9662615"/>
              <a:gd name="connsiteY10" fmla="*/ 1326025 h 1648182"/>
              <a:gd name="connsiteX11" fmla="*/ 8591582 w 9662615"/>
              <a:gd name="connsiteY11" fmla="*/ 1341666 h 1648182"/>
              <a:gd name="connsiteX12" fmla="*/ 8537336 w 9662615"/>
              <a:gd name="connsiteY12" fmla="*/ 1341684 h 1648182"/>
              <a:gd name="connsiteX13" fmla="*/ 8472508 w 9662615"/>
              <a:gd name="connsiteY13" fmla="*/ 1363109 h 1648182"/>
              <a:gd name="connsiteX14" fmla="*/ 8258477 w 9662615"/>
              <a:gd name="connsiteY14" fmla="*/ 1370666 h 1648182"/>
              <a:gd name="connsiteX15" fmla="*/ 8197961 w 9662615"/>
              <a:gd name="connsiteY15" fmla="*/ 1392804 h 1648182"/>
              <a:gd name="connsiteX16" fmla="*/ 8171196 w 9662615"/>
              <a:gd name="connsiteY16" fmla="*/ 1397216 h 1648182"/>
              <a:gd name="connsiteX17" fmla="*/ 8127667 w 9662615"/>
              <a:gd name="connsiteY17" fmla="*/ 1418254 h 1648182"/>
              <a:gd name="connsiteX18" fmla="*/ 7974579 w 9662615"/>
              <a:gd name="connsiteY18" fmla="*/ 1383439 h 1648182"/>
              <a:gd name="connsiteX19" fmla="*/ 7768351 w 9662615"/>
              <a:gd name="connsiteY19" fmla="*/ 1395051 h 1648182"/>
              <a:gd name="connsiteX20" fmla="*/ 7635985 w 9662615"/>
              <a:gd name="connsiteY20" fmla="*/ 1386363 h 1648182"/>
              <a:gd name="connsiteX21" fmla="*/ 7466069 w 9662615"/>
              <a:gd name="connsiteY21" fmla="*/ 1377654 h 1648182"/>
              <a:gd name="connsiteX22" fmla="*/ 7355642 w 9662615"/>
              <a:gd name="connsiteY22" fmla="*/ 1407761 h 1648182"/>
              <a:gd name="connsiteX23" fmla="*/ 7151610 w 9662615"/>
              <a:gd name="connsiteY23" fmla="*/ 1397856 h 1648182"/>
              <a:gd name="connsiteX24" fmla="*/ 7082147 w 9662615"/>
              <a:gd name="connsiteY24" fmla="*/ 1406113 h 1648182"/>
              <a:gd name="connsiteX25" fmla="*/ 7014958 w 9662615"/>
              <a:gd name="connsiteY25" fmla="*/ 1396883 h 1648182"/>
              <a:gd name="connsiteX26" fmla="*/ 6907567 w 9662615"/>
              <a:gd name="connsiteY26" fmla="*/ 1419149 h 1648182"/>
              <a:gd name="connsiteX27" fmla="*/ 6748428 w 9662615"/>
              <a:gd name="connsiteY27" fmla="*/ 1420308 h 1648182"/>
              <a:gd name="connsiteX28" fmla="*/ 6654257 w 9662615"/>
              <a:gd name="connsiteY28" fmla="*/ 1424143 h 1648182"/>
              <a:gd name="connsiteX29" fmla="*/ 6620123 w 9662615"/>
              <a:gd name="connsiteY29" fmla="*/ 1430535 h 1648182"/>
              <a:gd name="connsiteX30" fmla="*/ 6571355 w 9662615"/>
              <a:gd name="connsiteY30" fmla="*/ 1436144 h 1648182"/>
              <a:gd name="connsiteX31" fmla="*/ 6486557 w 9662615"/>
              <a:gd name="connsiteY31" fmla="*/ 1449861 h 1648182"/>
              <a:gd name="connsiteX32" fmla="*/ 6370419 w 9662615"/>
              <a:gd name="connsiteY32" fmla="*/ 1461649 h 1648182"/>
              <a:gd name="connsiteX33" fmla="*/ 6278839 w 9662615"/>
              <a:gd name="connsiteY33" fmla="*/ 1449160 h 1648182"/>
              <a:gd name="connsiteX34" fmla="*/ 6272455 w 9662615"/>
              <a:gd name="connsiteY34" fmla="*/ 1453191 h 1648182"/>
              <a:gd name="connsiteX35" fmla="*/ 6212659 w 9662615"/>
              <a:gd name="connsiteY35" fmla="*/ 1454850 h 1648182"/>
              <a:gd name="connsiteX36" fmla="*/ 6069317 w 9662615"/>
              <a:gd name="connsiteY36" fmla="*/ 1445838 h 1648182"/>
              <a:gd name="connsiteX37" fmla="*/ 5878477 w 9662615"/>
              <a:gd name="connsiteY37" fmla="*/ 1439180 h 1648182"/>
              <a:gd name="connsiteX38" fmla="*/ 5838387 w 9662615"/>
              <a:gd name="connsiteY38" fmla="*/ 1444679 h 1648182"/>
              <a:gd name="connsiteX39" fmla="*/ 5771136 w 9662615"/>
              <a:gd name="connsiteY39" fmla="*/ 1453639 h 1648182"/>
              <a:gd name="connsiteX40" fmla="*/ 5724081 w 9662615"/>
              <a:gd name="connsiteY40" fmla="*/ 1470431 h 1648182"/>
              <a:gd name="connsiteX41" fmla="*/ 5666577 w 9662615"/>
              <a:gd name="connsiteY41" fmla="*/ 1473921 h 1648182"/>
              <a:gd name="connsiteX42" fmla="*/ 5649068 w 9662615"/>
              <a:gd name="connsiteY42" fmla="*/ 1461676 h 1648182"/>
              <a:gd name="connsiteX43" fmla="*/ 5588902 w 9662615"/>
              <a:gd name="connsiteY43" fmla="*/ 1469647 h 1648182"/>
              <a:gd name="connsiteX44" fmla="*/ 5498090 w 9662615"/>
              <a:gd name="connsiteY44" fmla="*/ 1483173 h 1648182"/>
              <a:gd name="connsiteX45" fmla="*/ 5444641 w 9662615"/>
              <a:gd name="connsiteY45" fmla="*/ 1487602 h 1648182"/>
              <a:gd name="connsiteX46" fmla="*/ 5299812 w 9662615"/>
              <a:gd name="connsiteY46" fmla="*/ 1503362 h 1648182"/>
              <a:gd name="connsiteX47" fmla="*/ 5213947 w 9662615"/>
              <a:gd name="connsiteY47" fmla="*/ 1516637 h 1648182"/>
              <a:gd name="connsiteX48" fmla="*/ 5090342 w 9662615"/>
              <a:gd name="connsiteY48" fmla="*/ 1546680 h 1648182"/>
              <a:gd name="connsiteX49" fmla="*/ 5129812 w 9662615"/>
              <a:gd name="connsiteY49" fmla="*/ 1521277 h 1648182"/>
              <a:gd name="connsiteX50" fmla="*/ 5059484 w 9662615"/>
              <a:gd name="connsiteY50" fmla="*/ 1546802 h 1648182"/>
              <a:gd name="connsiteX51" fmla="*/ 5038524 w 9662615"/>
              <a:gd name="connsiteY51" fmla="*/ 1545675 h 1648182"/>
              <a:gd name="connsiteX52" fmla="*/ 5026564 w 9662615"/>
              <a:gd name="connsiteY52" fmla="*/ 1545376 h 1648182"/>
              <a:gd name="connsiteX53" fmla="*/ 4969433 w 9662615"/>
              <a:gd name="connsiteY53" fmla="*/ 1550865 h 1648182"/>
              <a:gd name="connsiteX54" fmla="*/ 4929254 w 9662615"/>
              <a:gd name="connsiteY54" fmla="*/ 1563452 h 1648182"/>
              <a:gd name="connsiteX55" fmla="*/ 4871726 w 9662615"/>
              <a:gd name="connsiteY55" fmla="*/ 1570584 h 1648182"/>
              <a:gd name="connsiteX56" fmla="*/ 4843267 w 9662615"/>
              <a:gd name="connsiteY56" fmla="*/ 1561459 h 1648182"/>
              <a:gd name="connsiteX57" fmla="*/ 4821058 w 9662615"/>
              <a:gd name="connsiteY57" fmla="*/ 1553078 h 1648182"/>
              <a:gd name="connsiteX58" fmla="*/ 4791466 w 9662615"/>
              <a:gd name="connsiteY58" fmla="*/ 1561324 h 1648182"/>
              <a:gd name="connsiteX59" fmla="*/ 4784247 w 9662615"/>
              <a:gd name="connsiteY59" fmla="*/ 1562342 h 1648182"/>
              <a:gd name="connsiteX60" fmla="*/ 4739309 w 9662615"/>
              <a:gd name="connsiteY60" fmla="*/ 1553948 h 1648182"/>
              <a:gd name="connsiteX61" fmla="*/ 4697562 w 9662615"/>
              <a:gd name="connsiteY61" fmla="*/ 1551206 h 1648182"/>
              <a:gd name="connsiteX62" fmla="*/ 4650737 w 9662615"/>
              <a:gd name="connsiteY62" fmla="*/ 1537381 h 1648182"/>
              <a:gd name="connsiteX63" fmla="*/ 4583150 w 9662615"/>
              <a:gd name="connsiteY63" fmla="*/ 1529064 h 1648182"/>
              <a:gd name="connsiteX64" fmla="*/ 4521734 w 9662615"/>
              <a:gd name="connsiteY64" fmla="*/ 1529359 h 1648182"/>
              <a:gd name="connsiteX65" fmla="*/ 4382398 w 9662615"/>
              <a:gd name="connsiteY65" fmla="*/ 1534108 h 1648182"/>
              <a:gd name="connsiteX66" fmla="*/ 4221826 w 9662615"/>
              <a:gd name="connsiteY66" fmla="*/ 1500972 h 1648182"/>
              <a:gd name="connsiteX67" fmla="*/ 4096601 w 9662615"/>
              <a:gd name="connsiteY67" fmla="*/ 1521563 h 1648182"/>
              <a:gd name="connsiteX68" fmla="*/ 4058099 w 9662615"/>
              <a:gd name="connsiteY68" fmla="*/ 1648182 h 1648182"/>
              <a:gd name="connsiteX69" fmla="*/ 3833906 w 9662615"/>
              <a:gd name="connsiteY69" fmla="*/ 1516637 h 1648182"/>
              <a:gd name="connsiteX70" fmla="*/ 3696258 w 9662615"/>
              <a:gd name="connsiteY70" fmla="*/ 1537563 h 1648182"/>
              <a:gd name="connsiteX71" fmla="*/ 3594070 w 9662615"/>
              <a:gd name="connsiteY71" fmla="*/ 1509422 h 1648182"/>
              <a:gd name="connsiteX72" fmla="*/ 3565233 w 9662615"/>
              <a:gd name="connsiteY72" fmla="*/ 1515122 h 1648182"/>
              <a:gd name="connsiteX73" fmla="*/ 3560267 w 9662615"/>
              <a:gd name="connsiteY73" fmla="*/ 1516288 h 1648182"/>
              <a:gd name="connsiteX74" fmla="*/ 3540258 w 9662615"/>
              <a:gd name="connsiteY74" fmla="*/ 1516976 h 1648182"/>
              <a:gd name="connsiteX75" fmla="*/ 3534780 w 9662615"/>
              <a:gd name="connsiteY75" fmla="*/ 1522141 h 1648182"/>
              <a:gd name="connsiteX76" fmla="*/ 3504783 w 9662615"/>
              <a:gd name="connsiteY76" fmla="*/ 1526739 h 1648182"/>
              <a:gd name="connsiteX77" fmla="*/ 3430805 w 9662615"/>
              <a:gd name="connsiteY77" fmla="*/ 1542521 h 1648182"/>
              <a:gd name="connsiteX78" fmla="*/ 3292707 w 9662615"/>
              <a:gd name="connsiteY78" fmla="*/ 1520490 h 1648182"/>
              <a:gd name="connsiteX79" fmla="*/ 3187872 w 9662615"/>
              <a:gd name="connsiteY79" fmla="*/ 1519991 h 1648182"/>
              <a:gd name="connsiteX80" fmla="*/ 3148026 w 9662615"/>
              <a:gd name="connsiteY80" fmla="*/ 1524777 h 1648182"/>
              <a:gd name="connsiteX81" fmla="*/ 3092394 w 9662615"/>
              <a:gd name="connsiteY81" fmla="*/ 1528115 h 1648182"/>
              <a:gd name="connsiteX82" fmla="*/ 2994200 w 9662615"/>
              <a:gd name="connsiteY82" fmla="*/ 1537857 h 1648182"/>
              <a:gd name="connsiteX83" fmla="*/ 2862301 w 9662615"/>
              <a:gd name="connsiteY83" fmla="*/ 1544250 h 1648182"/>
              <a:gd name="connsiteX84" fmla="*/ 2766335 w 9662615"/>
              <a:gd name="connsiteY84" fmla="*/ 1527662 h 1648182"/>
              <a:gd name="connsiteX85" fmla="*/ 2757836 w 9662615"/>
              <a:gd name="connsiteY85" fmla="*/ 1531371 h 1648182"/>
              <a:gd name="connsiteX86" fmla="*/ 2691555 w 9662615"/>
              <a:gd name="connsiteY86" fmla="*/ 1530283 h 1648182"/>
              <a:gd name="connsiteX87" fmla="*/ 2491676 w 9662615"/>
              <a:gd name="connsiteY87" fmla="*/ 1500859 h 1648182"/>
              <a:gd name="connsiteX88" fmla="*/ 2378036 w 9662615"/>
              <a:gd name="connsiteY88" fmla="*/ 1520645 h 1648182"/>
              <a:gd name="connsiteX89" fmla="*/ 2284269 w 9662615"/>
              <a:gd name="connsiteY89" fmla="*/ 1503068 h 1648182"/>
              <a:gd name="connsiteX90" fmla="*/ 2207104 w 9662615"/>
              <a:gd name="connsiteY90" fmla="*/ 1508888 h 1648182"/>
              <a:gd name="connsiteX91" fmla="*/ 2149226 w 9662615"/>
              <a:gd name="connsiteY91" fmla="*/ 1523409 h 1648182"/>
              <a:gd name="connsiteX92" fmla="*/ 2084783 w 9662615"/>
              <a:gd name="connsiteY92" fmla="*/ 1524245 h 1648182"/>
              <a:gd name="connsiteX93" fmla="*/ 2070075 w 9662615"/>
              <a:gd name="connsiteY93" fmla="*/ 1511285 h 1648182"/>
              <a:gd name="connsiteX94" fmla="*/ 2001057 w 9662615"/>
              <a:gd name="connsiteY94" fmla="*/ 1516449 h 1648182"/>
              <a:gd name="connsiteX95" fmla="*/ 1896330 w 9662615"/>
              <a:gd name="connsiteY95" fmla="*/ 1525725 h 1648182"/>
              <a:gd name="connsiteX96" fmla="*/ 1835994 w 9662615"/>
              <a:gd name="connsiteY96" fmla="*/ 1527678 h 1648182"/>
              <a:gd name="connsiteX97" fmla="*/ 1671119 w 9662615"/>
              <a:gd name="connsiteY97" fmla="*/ 1536701 h 1648182"/>
              <a:gd name="connsiteX98" fmla="*/ 1601337 w 9662615"/>
              <a:gd name="connsiteY98" fmla="*/ 1548552 h 1648182"/>
              <a:gd name="connsiteX99" fmla="*/ 1407755 w 9662615"/>
              <a:gd name="connsiteY99" fmla="*/ 1571444 h 1648182"/>
              <a:gd name="connsiteX100" fmla="*/ 1271994 w 9662615"/>
              <a:gd name="connsiteY100" fmla="*/ 1579471 h 1648182"/>
              <a:gd name="connsiteX101" fmla="*/ 1249226 w 9662615"/>
              <a:gd name="connsiteY101" fmla="*/ 1583140 h 1648182"/>
              <a:gd name="connsiteX102" fmla="*/ 1217719 w 9662615"/>
              <a:gd name="connsiteY102" fmla="*/ 1580863 h 1648182"/>
              <a:gd name="connsiteX103" fmla="*/ 1091432 w 9662615"/>
              <a:gd name="connsiteY103" fmla="*/ 1571003 h 1648182"/>
              <a:gd name="connsiteX104" fmla="*/ 992039 w 9662615"/>
              <a:gd name="connsiteY104" fmla="*/ 1556662 h 1648182"/>
              <a:gd name="connsiteX105" fmla="*/ 868264 w 9662615"/>
              <a:gd name="connsiteY105" fmla="*/ 1566392 h 1648182"/>
              <a:gd name="connsiteX106" fmla="*/ 792765 w 9662615"/>
              <a:gd name="connsiteY106" fmla="*/ 1563102 h 1648182"/>
              <a:gd name="connsiteX107" fmla="*/ 669055 w 9662615"/>
              <a:gd name="connsiteY107" fmla="*/ 1543638 h 1648182"/>
              <a:gd name="connsiteX108" fmla="*/ 506152 w 9662615"/>
              <a:gd name="connsiteY108" fmla="*/ 1549124 h 1648182"/>
              <a:gd name="connsiteX109" fmla="*/ 472797 w 9662615"/>
              <a:gd name="connsiteY109" fmla="*/ 1568904 h 1648182"/>
              <a:gd name="connsiteX110" fmla="*/ 427864 w 9662615"/>
              <a:gd name="connsiteY110" fmla="*/ 1580848 h 1648182"/>
              <a:gd name="connsiteX111" fmla="*/ 408381 w 9662615"/>
              <a:gd name="connsiteY111" fmla="*/ 1552940 h 1648182"/>
              <a:gd name="connsiteX112" fmla="*/ 267163 w 9662615"/>
              <a:gd name="connsiteY112" fmla="*/ 1531913 h 1648182"/>
              <a:gd name="connsiteX113" fmla="*/ 196644 w 9662615"/>
              <a:gd name="connsiteY113" fmla="*/ 1524565 h 1648182"/>
              <a:gd name="connsiteX114" fmla="*/ 86819 w 9662615"/>
              <a:gd name="connsiteY114" fmla="*/ 1519517 h 1648182"/>
              <a:gd name="connsiteX115" fmla="*/ 53369 w 9662615"/>
              <a:gd name="connsiteY115" fmla="*/ 1516853 h 1648182"/>
              <a:gd name="connsiteX116" fmla="*/ 2359 w 9662615"/>
              <a:gd name="connsiteY116" fmla="*/ 1515247 h 1648182"/>
              <a:gd name="connsiteX117" fmla="*/ 0 w 9662615"/>
              <a:gd name="connsiteY117" fmla="*/ 1514932 h 1648182"/>
              <a:gd name="connsiteX118" fmla="*/ 0 w 9662615"/>
              <a:gd name="connsiteY118" fmla="*/ 0 h 1648182"/>
              <a:gd name="connsiteX0" fmla="*/ 0 w 9662615"/>
              <a:gd name="connsiteY0" fmla="*/ 0 h 1723719"/>
              <a:gd name="connsiteX1" fmla="*/ 9662615 w 9662615"/>
              <a:gd name="connsiteY1" fmla="*/ 0 h 1723719"/>
              <a:gd name="connsiteX2" fmla="*/ 9662615 w 9662615"/>
              <a:gd name="connsiteY2" fmla="*/ 1280346 h 1723719"/>
              <a:gd name="connsiteX3" fmla="*/ 9658420 w 9662615"/>
              <a:gd name="connsiteY3" fmla="*/ 1280106 h 1723719"/>
              <a:gd name="connsiteX4" fmla="*/ 9469546 w 9662615"/>
              <a:gd name="connsiteY4" fmla="*/ 1289837 h 1723719"/>
              <a:gd name="connsiteX5" fmla="*/ 9385895 w 9662615"/>
              <a:gd name="connsiteY5" fmla="*/ 1269203 h 1723719"/>
              <a:gd name="connsiteX6" fmla="*/ 9144767 w 9662615"/>
              <a:gd name="connsiteY6" fmla="*/ 1264120 h 1723719"/>
              <a:gd name="connsiteX7" fmla="*/ 8837252 w 9662615"/>
              <a:gd name="connsiteY7" fmla="*/ 1350515 h 1723719"/>
              <a:gd name="connsiteX8" fmla="*/ 8705466 w 9662615"/>
              <a:gd name="connsiteY8" fmla="*/ 1342419 h 1723719"/>
              <a:gd name="connsiteX9" fmla="*/ 8652221 w 9662615"/>
              <a:gd name="connsiteY9" fmla="*/ 1326906 h 1723719"/>
              <a:gd name="connsiteX10" fmla="*/ 8632312 w 9662615"/>
              <a:gd name="connsiteY10" fmla="*/ 1326025 h 1723719"/>
              <a:gd name="connsiteX11" fmla="*/ 8591582 w 9662615"/>
              <a:gd name="connsiteY11" fmla="*/ 1341666 h 1723719"/>
              <a:gd name="connsiteX12" fmla="*/ 8537336 w 9662615"/>
              <a:gd name="connsiteY12" fmla="*/ 1341684 h 1723719"/>
              <a:gd name="connsiteX13" fmla="*/ 8472508 w 9662615"/>
              <a:gd name="connsiteY13" fmla="*/ 1363109 h 1723719"/>
              <a:gd name="connsiteX14" fmla="*/ 8258477 w 9662615"/>
              <a:gd name="connsiteY14" fmla="*/ 1370666 h 1723719"/>
              <a:gd name="connsiteX15" fmla="*/ 8197961 w 9662615"/>
              <a:gd name="connsiteY15" fmla="*/ 1392804 h 1723719"/>
              <a:gd name="connsiteX16" fmla="*/ 8171196 w 9662615"/>
              <a:gd name="connsiteY16" fmla="*/ 1397216 h 1723719"/>
              <a:gd name="connsiteX17" fmla="*/ 8127667 w 9662615"/>
              <a:gd name="connsiteY17" fmla="*/ 1418254 h 1723719"/>
              <a:gd name="connsiteX18" fmla="*/ 7974579 w 9662615"/>
              <a:gd name="connsiteY18" fmla="*/ 1383439 h 1723719"/>
              <a:gd name="connsiteX19" fmla="*/ 7768351 w 9662615"/>
              <a:gd name="connsiteY19" fmla="*/ 1395051 h 1723719"/>
              <a:gd name="connsiteX20" fmla="*/ 7635985 w 9662615"/>
              <a:gd name="connsiteY20" fmla="*/ 1386363 h 1723719"/>
              <a:gd name="connsiteX21" fmla="*/ 7466069 w 9662615"/>
              <a:gd name="connsiteY21" fmla="*/ 1377654 h 1723719"/>
              <a:gd name="connsiteX22" fmla="*/ 7355642 w 9662615"/>
              <a:gd name="connsiteY22" fmla="*/ 1407761 h 1723719"/>
              <a:gd name="connsiteX23" fmla="*/ 7151610 w 9662615"/>
              <a:gd name="connsiteY23" fmla="*/ 1397856 h 1723719"/>
              <a:gd name="connsiteX24" fmla="*/ 7082147 w 9662615"/>
              <a:gd name="connsiteY24" fmla="*/ 1406113 h 1723719"/>
              <a:gd name="connsiteX25" fmla="*/ 7014958 w 9662615"/>
              <a:gd name="connsiteY25" fmla="*/ 1396883 h 1723719"/>
              <a:gd name="connsiteX26" fmla="*/ 6907567 w 9662615"/>
              <a:gd name="connsiteY26" fmla="*/ 1419149 h 1723719"/>
              <a:gd name="connsiteX27" fmla="*/ 6748428 w 9662615"/>
              <a:gd name="connsiteY27" fmla="*/ 1420308 h 1723719"/>
              <a:gd name="connsiteX28" fmla="*/ 6654257 w 9662615"/>
              <a:gd name="connsiteY28" fmla="*/ 1424143 h 1723719"/>
              <a:gd name="connsiteX29" fmla="*/ 6620123 w 9662615"/>
              <a:gd name="connsiteY29" fmla="*/ 1430535 h 1723719"/>
              <a:gd name="connsiteX30" fmla="*/ 6571355 w 9662615"/>
              <a:gd name="connsiteY30" fmla="*/ 1436144 h 1723719"/>
              <a:gd name="connsiteX31" fmla="*/ 6486557 w 9662615"/>
              <a:gd name="connsiteY31" fmla="*/ 1449861 h 1723719"/>
              <a:gd name="connsiteX32" fmla="*/ 6370419 w 9662615"/>
              <a:gd name="connsiteY32" fmla="*/ 1461649 h 1723719"/>
              <a:gd name="connsiteX33" fmla="*/ 6278839 w 9662615"/>
              <a:gd name="connsiteY33" fmla="*/ 1449160 h 1723719"/>
              <a:gd name="connsiteX34" fmla="*/ 6272455 w 9662615"/>
              <a:gd name="connsiteY34" fmla="*/ 1453191 h 1723719"/>
              <a:gd name="connsiteX35" fmla="*/ 6212659 w 9662615"/>
              <a:gd name="connsiteY35" fmla="*/ 1454850 h 1723719"/>
              <a:gd name="connsiteX36" fmla="*/ 6069317 w 9662615"/>
              <a:gd name="connsiteY36" fmla="*/ 1445838 h 1723719"/>
              <a:gd name="connsiteX37" fmla="*/ 5878477 w 9662615"/>
              <a:gd name="connsiteY37" fmla="*/ 1439180 h 1723719"/>
              <a:gd name="connsiteX38" fmla="*/ 5838387 w 9662615"/>
              <a:gd name="connsiteY38" fmla="*/ 1444679 h 1723719"/>
              <a:gd name="connsiteX39" fmla="*/ 5771136 w 9662615"/>
              <a:gd name="connsiteY39" fmla="*/ 1453639 h 1723719"/>
              <a:gd name="connsiteX40" fmla="*/ 5724081 w 9662615"/>
              <a:gd name="connsiteY40" fmla="*/ 1470431 h 1723719"/>
              <a:gd name="connsiteX41" fmla="*/ 5666577 w 9662615"/>
              <a:gd name="connsiteY41" fmla="*/ 1473921 h 1723719"/>
              <a:gd name="connsiteX42" fmla="*/ 5649068 w 9662615"/>
              <a:gd name="connsiteY42" fmla="*/ 1461676 h 1723719"/>
              <a:gd name="connsiteX43" fmla="*/ 5588902 w 9662615"/>
              <a:gd name="connsiteY43" fmla="*/ 1469647 h 1723719"/>
              <a:gd name="connsiteX44" fmla="*/ 5498090 w 9662615"/>
              <a:gd name="connsiteY44" fmla="*/ 1483173 h 1723719"/>
              <a:gd name="connsiteX45" fmla="*/ 5444641 w 9662615"/>
              <a:gd name="connsiteY45" fmla="*/ 1487602 h 1723719"/>
              <a:gd name="connsiteX46" fmla="*/ 5299812 w 9662615"/>
              <a:gd name="connsiteY46" fmla="*/ 1503362 h 1723719"/>
              <a:gd name="connsiteX47" fmla="*/ 5213947 w 9662615"/>
              <a:gd name="connsiteY47" fmla="*/ 1516637 h 1723719"/>
              <a:gd name="connsiteX48" fmla="*/ 5090342 w 9662615"/>
              <a:gd name="connsiteY48" fmla="*/ 1546680 h 1723719"/>
              <a:gd name="connsiteX49" fmla="*/ 5129812 w 9662615"/>
              <a:gd name="connsiteY49" fmla="*/ 1521277 h 1723719"/>
              <a:gd name="connsiteX50" fmla="*/ 5059484 w 9662615"/>
              <a:gd name="connsiteY50" fmla="*/ 1546802 h 1723719"/>
              <a:gd name="connsiteX51" fmla="*/ 5038524 w 9662615"/>
              <a:gd name="connsiteY51" fmla="*/ 1545675 h 1723719"/>
              <a:gd name="connsiteX52" fmla="*/ 5026564 w 9662615"/>
              <a:gd name="connsiteY52" fmla="*/ 1545376 h 1723719"/>
              <a:gd name="connsiteX53" fmla="*/ 4969433 w 9662615"/>
              <a:gd name="connsiteY53" fmla="*/ 1550865 h 1723719"/>
              <a:gd name="connsiteX54" fmla="*/ 4929254 w 9662615"/>
              <a:gd name="connsiteY54" fmla="*/ 1563452 h 1723719"/>
              <a:gd name="connsiteX55" fmla="*/ 4871726 w 9662615"/>
              <a:gd name="connsiteY55" fmla="*/ 1570584 h 1723719"/>
              <a:gd name="connsiteX56" fmla="*/ 4843267 w 9662615"/>
              <a:gd name="connsiteY56" fmla="*/ 1561459 h 1723719"/>
              <a:gd name="connsiteX57" fmla="*/ 4821058 w 9662615"/>
              <a:gd name="connsiteY57" fmla="*/ 1553078 h 1723719"/>
              <a:gd name="connsiteX58" fmla="*/ 4791466 w 9662615"/>
              <a:gd name="connsiteY58" fmla="*/ 1561324 h 1723719"/>
              <a:gd name="connsiteX59" fmla="*/ 4784247 w 9662615"/>
              <a:gd name="connsiteY59" fmla="*/ 1562342 h 1723719"/>
              <a:gd name="connsiteX60" fmla="*/ 4739309 w 9662615"/>
              <a:gd name="connsiteY60" fmla="*/ 1553948 h 1723719"/>
              <a:gd name="connsiteX61" fmla="*/ 4697562 w 9662615"/>
              <a:gd name="connsiteY61" fmla="*/ 1551206 h 1723719"/>
              <a:gd name="connsiteX62" fmla="*/ 4650737 w 9662615"/>
              <a:gd name="connsiteY62" fmla="*/ 1537381 h 1723719"/>
              <a:gd name="connsiteX63" fmla="*/ 4583150 w 9662615"/>
              <a:gd name="connsiteY63" fmla="*/ 1529064 h 1723719"/>
              <a:gd name="connsiteX64" fmla="*/ 4521734 w 9662615"/>
              <a:gd name="connsiteY64" fmla="*/ 1529359 h 1723719"/>
              <a:gd name="connsiteX65" fmla="*/ 4382398 w 9662615"/>
              <a:gd name="connsiteY65" fmla="*/ 1534108 h 1723719"/>
              <a:gd name="connsiteX66" fmla="*/ 4221826 w 9662615"/>
              <a:gd name="connsiteY66" fmla="*/ 1500972 h 1723719"/>
              <a:gd name="connsiteX67" fmla="*/ 4096601 w 9662615"/>
              <a:gd name="connsiteY67" fmla="*/ 1521563 h 1723719"/>
              <a:gd name="connsiteX68" fmla="*/ 3970635 w 9662615"/>
              <a:gd name="connsiteY68" fmla="*/ 1723719 h 1723719"/>
              <a:gd name="connsiteX69" fmla="*/ 3833906 w 9662615"/>
              <a:gd name="connsiteY69" fmla="*/ 1516637 h 1723719"/>
              <a:gd name="connsiteX70" fmla="*/ 3696258 w 9662615"/>
              <a:gd name="connsiteY70" fmla="*/ 1537563 h 1723719"/>
              <a:gd name="connsiteX71" fmla="*/ 3594070 w 9662615"/>
              <a:gd name="connsiteY71" fmla="*/ 1509422 h 1723719"/>
              <a:gd name="connsiteX72" fmla="*/ 3565233 w 9662615"/>
              <a:gd name="connsiteY72" fmla="*/ 1515122 h 1723719"/>
              <a:gd name="connsiteX73" fmla="*/ 3560267 w 9662615"/>
              <a:gd name="connsiteY73" fmla="*/ 1516288 h 1723719"/>
              <a:gd name="connsiteX74" fmla="*/ 3540258 w 9662615"/>
              <a:gd name="connsiteY74" fmla="*/ 1516976 h 1723719"/>
              <a:gd name="connsiteX75" fmla="*/ 3534780 w 9662615"/>
              <a:gd name="connsiteY75" fmla="*/ 1522141 h 1723719"/>
              <a:gd name="connsiteX76" fmla="*/ 3504783 w 9662615"/>
              <a:gd name="connsiteY76" fmla="*/ 1526739 h 1723719"/>
              <a:gd name="connsiteX77" fmla="*/ 3430805 w 9662615"/>
              <a:gd name="connsiteY77" fmla="*/ 1542521 h 1723719"/>
              <a:gd name="connsiteX78" fmla="*/ 3292707 w 9662615"/>
              <a:gd name="connsiteY78" fmla="*/ 1520490 h 1723719"/>
              <a:gd name="connsiteX79" fmla="*/ 3187872 w 9662615"/>
              <a:gd name="connsiteY79" fmla="*/ 1519991 h 1723719"/>
              <a:gd name="connsiteX80" fmla="*/ 3148026 w 9662615"/>
              <a:gd name="connsiteY80" fmla="*/ 1524777 h 1723719"/>
              <a:gd name="connsiteX81" fmla="*/ 3092394 w 9662615"/>
              <a:gd name="connsiteY81" fmla="*/ 1528115 h 1723719"/>
              <a:gd name="connsiteX82" fmla="*/ 2994200 w 9662615"/>
              <a:gd name="connsiteY82" fmla="*/ 1537857 h 1723719"/>
              <a:gd name="connsiteX83" fmla="*/ 2862301 w 9662615"/>
              <a:gd name="connsiteY83" fmla="*/ 1544250 h 1723719"/>
              <a:gd name="connsiteX84" fmla="*/ 2766335 w 9662615"/>
              <a:gd name="connsiteY84" fmla="*/ 1527662 h 1723719"/>
              <a:gd name="connsiteX85" fmla="*/ 2757836 w 9662615"/>
              <a:gd name="connsiteY85" fmla="*/ 1531371 h 1723719"/>
              <a:gd name="connsiteX86" fmla="*/ 2691555 w 9662615"/>
              <a:gd name="connsiteY86" fmla="*/ 1530283 h 1723719"/>
              <a:gd name="connsiteX87" fmla="*/ 2491676 w 9662615"/>
              <a:gd name="connsiteY87" fmla="*/ 1500859 h 1723719"/>
              <a:gd name="connsiteX88" fmla="*/ 2378036 w 9662615"/>
              <a:gd name="connsiteY88" fmla="*/ 1520645 h 1723719"/>
              <a:gd name="connsiteX89" fmla="*/ 2284269 w 9662615"/>
              <a:gd name="connsiteY89" fmla="*/ 1503068 h 1723719"/>
              <a:gd name="connsiteX90" fmla="*/ 2207104 w 9662615"/>
              <a:gd name="connsiteY90" fmla="*/ 1508888 h 1723719"/>
              <a:gd name="connsiteX91" fmla="*/ 2149226 w 9662615"/>
              <a:gd name="connsiteY91" fmla="*/ 1523409 h 1723719"/>
              <a:gd name="connsiteX92" fmla="*/ 2084783 w 9662615"/>
              <a:gd name="connsiteY92" fmla="*/ 1524245 h 1723719"/>
              <a:gd name="connsiteX93" fmla="*/ 2070075 w 9662615"/>
              <a:gd name="connsiteY93" fmla="*/ 1511285 h 1723719"/>
              <a:gd name="connsiteX94" fmla="*/ 2001057 w 9662615"/>
              <a:gd name="connsiteY94" fmla="*/ 1516449 h 1723719"/>
              <a:gd name="connsiteX95" fmla="*/ 1896330 w 9662615"/>
              <a:gd name="connsiteY95" fmla="*/ 1525725 h 1723719"/>
              <a:gd name="connsiteX96" fmla="*/ 1835994 w 9662615"/>
              <a:gd name="connsiteY96" fmla="*/ 1527678 h 1723719"/>
              <a:gd name="connsiteX97" fmla="*/ 1671119 w 9662615"/>
              <a:gd name="connsiteY97" fmla="*/ 1536701 h 1723719"/>
              <a:gd name="connsiteX98" fmla="*/ 1601337 w 9662615"/>
              <a:gd name="connsiteY98" fmla="*/ 1548552 h 1723719"/>
              <a:gd name="connsiteX99" fmla="*/ 1407755 w 9662615"/>
              <a:gd name="connsiteY99" fmla="*/ 1571444 h 1723719"/>
              <a:gd name="connsiteX100" fmla="*/ 1271994 w 9662615"/>
              <a:gd name="connsiteY100" fmla="*/ 1579471 h 1723719"/>
              <a:gd name="connsiteX101" fmla="*/ 1249226 w 9662615"/>
              <a:gd name="connsiteY101" fmla="*/ 1583140 h 1723719"/>
              <a:gd name="connsiteX102" fmla="*/ 1217719 w 9662615"/>
              <a:gd name="connsiteY102" fmla="*/ 1580863 h 1723719"/>
              <a:gd name="connsiteX103" fmla="*/ 1091432 w 9662615"/>
              <a:gd name="connsiteY103" fmla="*/ 1571003 h 1723719"/>
              <a:gd name="connsiteX104" fmla="*/ 992039 w 9662615"/>
              <a:gd name="connsiteY104" fmla="*/ 1556662 h 1723719"/>
              <a:gd name="connsiteX105" fmla="*/ 868264 w 9662615"/>
              <a:gd name="connsiteY105" fmla="*/ 1566392 h 1723719"/>
              <a:gd name="connsiteX106" fmla="*/ 792765 w 9662615"/>
              <a:gd name="connsiteY106" fmla="*/ 1563102 h 1723719"/>
              <a:gd name="connsiteX107" fmla="*/ 669055 w 9662615"/>
              <a:gd name="connsiteY107" fmla="*/ 1543638 h 1723719"/>
              <a:gd name="connsiteX108" fmla="*/ 506152 w 9662615"/>
              <a:gd name="connsiteY108" fmla="*/ 1549124 h 1723719"/>
              <a:gd name="connsiteX109" fmla="*/ 472797 w 9662615"/>
              <a:gd name="connsiteY109" fmla="*/ 1568904 h 1723719"/>
              <a:gd name="connsiteX110" fmla="*/ 427864 w 9662615"/>
              <a:gd name="connsiteY110" fmla="*/ 1580848 h 1723719"/>
              <a:gd name="connsiteX111" fmla="*/ 408381 w 9662615"/>
              <a:gd name="connsiteY111" fmla="*/ 1552940 h 1723719"/>
              <a:gd name="connsiteX112" fmla="*/ 267163 w 9662615"/>
              <a:gd name="connsiteY112" fmla="*/ 1531913 h 1723719"/>
              <a:gd name="connsiteX113" fmla="*/ 196644 w 9662615"/>
              <a:gd name="connsiteY113" fmla="*/ 1524565 h 1723719"/>
              <a:gd name="connsiteX114" fmla="*/ 86819 w 9662615"/>
              <a:gd name="connsiteY114" fmla="*/ 1519517 h 1723719"/>
              <a:gd name="connsiteX115" fmla="*/ 53369 w 9662615"/>
              <a:gd name="connsiteY115" fmla="*/ 1516853 h 1723719"/>
              <a:gd name="connsiteX116" fmla="*/ 2359 w 9662615"/>
              <a:gd name="connsiteY116" fmla="*/ 1515247 h 1723719"/>
              <a:gd name="connsiteX117" fmla="*/ 0 w 9662615"/>
              <a:gd name="connsiteY117" fmla="*/ 1514932 h 1723719"/>
              <a:gd name="connsiteX118" fmla="*/ 0 w 9662615"/>
              <a:gd name="connsiteY118" fmla="*/ 0 h 1723719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37764 w 9662615"/>
              <a:gd name="connsiteY49" fmla="*/ 1481521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177807 w 9662615"/>
              <a:gd name="connsiteY48" fmla="*/ 1526802 h 1583140"/>
              <a:gd name="connsiteX49" fmla="*/ 5137764 w 9662615"/>
              <a:gd name="connsiteY49" fmla="*/ 1481521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18664 w 9662615"/>
              <a:gd name="connsiteY3" fmla="*/ 1331789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69055 w 9662615"/>
              <a:gd name="connsiteY106" fmla="*/ 1543638 h 1583140"/>
              <a:gd name="connsiteX107" fmla="*/ 506152 w 9662615"/>
              <a:gd name="connsiteY107" fmla="*/ 1549124 h 1583140"/>
              <a:gd name="connsiteX108" fmla="*/ 472797 w 9662615"/>
              <a:gd name="connsiteY108" fmla="*/ 1568904 h 1583140"/>
              <a:gd name="connsiteX109" fmla="*/ 427864 w 9662615"/>
              <a:gd name="connsiteY109" fmla="*/ 1580848 h 1583140"/>
              <a:gd name="connsiteX110" fmla="*/ 408381 w 9662615"/>
              <a:gd name="connsiteY110" fmla="*/ 1552940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69055 w 9662615"/>
              <a:gd name="connsiteY106" fmla="*/ 1543638 h 1583140"/>
              <a:gd name="connsiteX107" fmla="*/ 506152 w 9662615"/>
              <a:gd name="connsiteY107" fmla="*/ 1549124 h 1583140"/>
              <a:gd name="connsiteX108" fmla="*/ 472797 w 9662615"/>
              <a:gd name="connsiteY108" fmla="*/ 1568904 h 1583140"/>
              <a:gd name="connsiteX109" fmla="*/ 427864 w 9662615"/>
              <a:gd name="connsiteY109" fmla="*/ 1580848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69055 w 9662615"/>
              <a:gd name="connsiteY106" fmla="*/ 1543638 h 1583140"/>
              <a:gd name="connsiteX107" fmla="*/ 506152 w 9662615"/>
              <a:gd name="connsiteY107" fmla="*/ 1549124 h 1583140"/>
              <a:gd name="connsiteX108" fmla="*/ 472797 w 9662615"/>
              <a:gd name="connsiteY108" fmla="*/ 1568904 h 1583140"/>
              <a:gd name="connsiteX109" fmla="*/ 396059 w 9662615"/>
              <a:gd name="connsiteY109" fmla="*/ 1560970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69055 w 9662615"/>
              <a:gd name="connsiteY106" fmla="*/ 1543638 h 1583140"/>
              <a:gd name="connsiteX107" fmla="*/ 541933 w 9662615"/>
              <a:gd name="connsiteY107" fmla="*/ 1561051 h 1583140"/>
              <a:gd name="connsiteX108" fmla="*/ 472797 w 9662615"/>
              <a:gd name="connsiteY108" fmla="*/ 1568904 h 1583140"/>
              <a:gd name="connsiteX109" fmla="*/ 396059 w 9662615"/>
              <a:gd name="connsiteY109" fmla="*/ 1560970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53153 w 9662615"/>
              <a:gd name="connsiteY106" fmla="*/ 1563516 h 1583140"/>
              <a:gd name="connsiteX107" fmla="*/ 541933 w 9662615"/>
              <a:gd name="connsiteY107" fmla="*/ 1561051 h 1583140"/>
              <a:gd name="connsiteX108" fmla="*/ 472797 w 9662615"/>
              <a:gd name="connsiteY108" fmla="*/ 1568904 h 1583140"/>
              <a:gd name="connsiteX109" fmla="*/ 396059 w 9662615"/>
              <a:gd name="connsiteY109" fmla="*/ 1560970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40355 w 9662615"/>
              <a:gd name="connsiteY103" fmla="*/ 1560638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53153 w 9662615"/>
              <a:gd name="connsiteY106" fmla="*/ 1563516 h 1583140"/>
              <a:gd name="connsiteX107" fmla="*/ 541933 w 9662615"/>
              <a:gd name="connsiteY107" fmla="*/ 1561051 h 1583140"/>
              <a:gd name="connsiteX108" fmla="*/ 472797 w 9662615"/>
              <a:gd name="connsiteY108" fmla="*/ 1568904 h 1583140"/>
              <a:gd name="connsiteX109" fmla="*/ 396059 w 9662615"/>
              <a:gd name="connsiteY109" fmla="*/ 1560970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92811"/>
              <a:gd name="connsiteX1" fmla="*/ 9662615 w 9662615"/>
              <a:gd name="connsiteY1" fmla="*/ 0 h 1592811"/>
              <a:gd name="connsiteX2" fmla="*/ 9662615 w 9662615"/>
              <a:gd name="connsiteY2" fmla="*/ 1280346 h 1592811"/>
              <a:gd name="connsiteX3" fmla="*/ 9551077 w 9662615"/>
              <a:gd name="connsiteY3" fmla="*/ 1292033 h 1592811"/>
              <a:gd name="connsiteX4" fmla="*/ 9469546 w 9662615"/>
              <a:gd name="connsiteY4" fmla="*/ 1289837 h 1592811"/>
              <a:gd name="connsiteX5" fmla="*/ 9326260 w 9662615"/>
              <a:gd name="connsiteY5" fmla="*/ 1277155 h 1592811"/>
              <a:gd name="connsiteX6" fmla="*/ 9144767 w 9662615"/>
              <a:gd name="connsiteY6" fmla="*/ 1264120 h 1592811"/>
              <a:gd name="connsiteX7" fmla="*/ 8976400 w 9662615"/>
              <a:gd name="connsiteY7" fmla="*/ 1326661 h 1592811"/>
              <a:gd name="connsiteX8" fmla="*/ 8828711 w 9662615"/>
              <a:gd name="connsiteY8" fmla="*/ 1346394 h 1592811"/>
              <a:gd name="connsiteX9" fmla="*/ 8695953 w 9662615"/>
              <a:gd name="connsiteY9" fmla="*/ 1346784 h 1592811"/>
              <a:gd name="connsiteX10" fmla="*/ 8652191 w 9662615"/>
              <a:gd name="connsiteY10" fmla="*/ 1345903 h 1592811"/>
              <a:gd name="connsiteX11" fmla="*/ 8591582 w 9662615"/>
              <a:gd name="connsiteY11" fmla="*/ 1341666 h 1592811"/>
              <a:gd name="connsiteX12" fmla="*/ 8537336 w 9662615"/>
              <a:gd name="connsiteY12" fmla="*/ 1341684 h 1592811"/>
              <a:gd name="connsiteX13" fmla="*/ 8416849 w 9662615"/>
              <a:gd name="connsiteY13" fmla="*/ 1367085 h 1592811"/>
              <a:gd name="connsiteX14" fmla="*/ 8278355 w 9662615"/>
              <a:gd name="connsiteY14" fmla="*/ 1386569 h 1592811"/>
              <a:gd name="connsiteX15" fmla="*/ 8197961 w 9662615"/>
              <a:gd name="connsiteY15" fmla="*/ 1392804 h 1592811"/>
              <a:gd name="connsiteX16" fmla="*/ 8171196 w 9662615"/>
              <a:gd name="connsiteY16" fmla="*/ 1397216 h 1592811"/>
              <a:gd name="connsiteX17" fmla="*/ 8087910 w 9662615"/>
              <a:gd name="connsiteY17" fmla="*/ 1386449 h 1592811"/>
              <a:gd name="connsiteX18" fmla="*/ 7974579 w 9662615"/>
              <a:gd name="connsiteY18" fmla="*/ 1383439 h 1592811"/>
              <a:gd name="connsiteX19" fmla="*/ 7768351 w 9662615"/>
              <a:gd name="connsiteY19" fmla="*/ 1395051 h 1592811"/>
              <a:gd name="connsiteX20" fmla="*/ 7635985 w 9662615"/>
              <a:gd name="connsiteY20" fmla="*/ 1386363 h 1592811"/>
              <a:gd name="connsiteX21" fmla="*/ 7466069 w 9662615"/>
              <a:gd name="connsiteY21" fmla="*/ 1377654 h 1592811"/>
              <a:gd name="connsiteX22" fmla="*/ 7355642 w 9662615"/>
              <a:gd name="connsiteY22" fmla="*/ 1407761 h 1592811"/>
              <a:gd name="connsiteX23" fmla="*/ 7215220 w 9662615"/>
              <a:gd name="connsiteY23" fmla="*/ 1397856 h 1592811"/>
              <a:gd name="connsiteX24" fmla="*/ 7082147 w 9662615"/>
              <a:gd name="connsiteY24" fmla="*/ 1406113 h 1592811"/>
              <a:gd name="connsiteX25" fmla="*/ 6987129 w 9662615"/>
              <a:gd name="connsiteY25" fmla="*/ 1404834 h 1592811"/>
              <a:gd name="connsiteX26" fmla="*/ 6907567 w 9662615"/>
              <a:gd name="connsiteY26" fmla="*/ 1419149 h 1592811"/>
              <a:gd name="connsiteX27" fmla="*/ 6748428 w 9662615"/>
              <a:gd name="connsiteY27" fmla="*/ 1420308 h 1592811"/>
              <a:gd name="connsiteX28" fmla="*/ 6654257 w 9662615"/>
              <a:gd name="connsiteY28" fmla="*/ 1424143 h 1592811"/>
              <a:gd name="connsiteX29" fmla="*/ 6620123 w 9662615"/>
              <a:gd name="connsiteY29" fmla="*/ 1430535 h 1592811"/>
              <a:gd name="connsiteX30" fmla="*/ 6571355 w 9662615"/>
              <a:gd name="connsiteY30" fmla="*/ 1436144 h 1592811"/>
              <a:gd name="connsiteX31" fmla="*/ 6486557 w 9662615"/>
              <a:gd name="connsiteY31" fmla="*/ 1449861 h 1592811"/>
              <a:gd name="connsiteX32" fmla="*/ 6370419 w 9662615"/>
              <a:gd name="connsiteY32" fmla="*/ 1461649 h 1592811"/>
              <a:gd name="connsiteX33" fmla="*/ 6278839 w 9662615"/>
              <a:gd name="connsiteY33" fmla="*/ 1449160 h 1592811"/>
              <a:gd name="connsiteX34" fmla="*/ 6272455 w 9662615"/>
              <a:gd name="connsiteY34" fmla="*/ 1453191 h 1592811"/>
              <a:gd name="connsiteX35" fmla="*/ 6212659 w 9662615"/>
              <a:gd name="connsiteY35" fmla="*/ 1454850 h 1592811"/>
              <a:gd name="connsiteX36" fmla="*/ 6069317 w 9662615"/>
              <a:gd name="connsiteY36" fmla="*/ 1445838 h 1592811"/>
              <a:gd name="connsiteX37" fmla="*/ 5878477 w 9662615"/>
              <a:gd name="connsiteY37" fmla="*/ 1439180 h 1592811"/>
              <a:gd name="connsiteX38" fmla="*/ 5838387 w 9662615"/>
              <a:gd name="connsiteY38" fmla="*/ 1444679 h 1592811"/>
              <a:gd name="connsiteX39" fmla="*/ 5771136 w 9662615"/>
              <a:gd name="connsiteY39" fmla="*/ 1453639 h 1592811"/>
              <a:gd name="connsiteX40" fmla="*/ 5724081 w 9662615"/>
              <a:gd name="connsiteY40" fmla="*/ 1470431 h 1592811"/>
              <a:gd name="connsiteX41" fmla="*/ 5666577 w 9662615"/>
              <a:gd name="connsiteY41" fmla="*/ 1473921 h 1592811"/>
              <a:gd name="connsiteX42" fmla="*/ 5649068 w 9662615"/>
              <a:gd name="connsiteY42" fmla="*/ 1461676 h 1592811"/>
              <a:gd name="connsiteX43" fmla="*/ 5588902 w 9662615"/>
              <a:gd name="connsiteY43" fmla="*/ 1469647 h 1592811"/>
              <a:gd name="connsiteX44" fmla="*/ 5498090 w 9662615"/>
              <a:gd name="connsiteY44" fmla="*/ 1483173 h 1592811"/>
              <a:gd name="connsiteX45" fmla="*/ 5444641 w 9662615"/>
              <a:gd name="connsiteY45" fmla="*/ 1487602 h 1592811"/>
              <a:gd name="connsiteX46" fmla="*/ 5299812 w 9662615"/>
              <a:gd name="connsiteY46" fmla="*/ 1503362 h 1592811"/>
              <a:gd name="connsiteX47" fmla="*/ 5245752 w 9662615"/>
              <a:gd name="connsiteY47" fmla="*/ 1520612 h 1592811"/>
              <a:gd name="connsiteX48" fmla="*/ 5177807 w 9662615"/>
              <a:gd name="connsiteY48" fmla="*/ 1526802 h 1592811"/>
              <a:gd name="connsiteX49" fmla="*/ 5113910 w 9662615"/>
              <a:gd name="connsiteY49" fmla="*/ 1533205 h 1592811"/>
              <a:gd name="connsiteX50" fmla="*/ 5059484 w 9662615"/>
              <a:gd name="connsiteY50" fmla="*/ 1546802 h 1592811"/>
              <a:gd name="connsiteX51" fmla="*/ 5038524 w 9662615"/>
              <a:gd name="connsiteY51" fmla="*/ 1545675 h 1592811"/>
              <a:gd name="connsiteX52" fmla="*/ 5026564 w 9662615"/>
              <a:gd name="connsiteY52" fmla="*/ 1545376 h 1592811"/>
              <a:gd name="connsiteX53" fmla="*/ 4969433 w 9662615"/>
              <a:gd name="connsiteY53" fmla="*/ 1550865 h 1592811"/>
              <a:gd name="connsiteX54" fmla="*/ 4871726 w 9662615"/>
              <a:gd name="connsiteY54" fmla="*/ 1570584 h 1592811"/>
              <a:gd name="connsiteX55" fmla="*/ 4843267 w 9662615"/>
              <a:gd name="connsiteY55" fmla="*/ 1561459 h 1592811"/>
              <a:gd name="connsiteX56" fmla="*/ 4821058 w 9662615"/>
              <a:gd name="connsiteY56" fmla="*/ 1553078 h 1592811"/>
              <a:gd name="connsiteX57" fmla="*/ 4791466 w 9662615"/>
              <a:gd name="connsiteY57" fmla="*/ 1561324 h 1592811"/>
              <a:gd name="connsiteX58" fmla="*/ 4784247 w 9662615"/>
              <a:gd name="connsiteY58" fmla="*/ 1562342 h 1592811"/>
              <a:gd name="connsiteX59" fmla="*/ 4739309 w 9662615"/>
              <a:gd name="connsiteY59" fmla="*/ 1553948 h 1592811"/>
              <a:gd name="connsiteX60" fmla="*/ 4697562 w 9662615"/>
              <a:gd name="connsiteY60" fmla="*/ 1551206 h 1592811"/>
              <a:gd name="connsiteX61" fmla="*/ 4650737 w 9662615"/>
              <a:gd name="connsiteY61" fmla="*/ 1537381 h 1592811"/>
              <a:gd name="connsiteX62" fmla="*/ 4583150 w 9662615"/>
              <a:gd name="connsiteY62" fmla="*/ 1529064 h 1592811"/>
              <a:gd name="connsiteX63" fmla="*/ 4521734 w 9662615"/>
              <a:gd name="connsiteY63" fmla="*/ 1529359 h 1592811"/>
              <a:gd name="connsiteX64" fmla="*/ 4382398 w 9662615"/>
              <a:gd name="connsiteY64" fmla="*/ 1534108 h 1592811"/>
              <a:gd name="connsiteX65" fmla="*/ 4221826 w 9662615"/>
              <a:gd name="connsiteY65" fmla="*/ 1500972 h 1592811"/>
              <a:gd name="connsiteX66" fmla="*/ 4096601 w 9662615"/>
              <a:gd name="connsiteY66" fmla="*/ 1521563 h 1592811"/>
              <a:gd name="connsiteX67" fmla="*/ 4002441 w 9662615"/>
              <a:gd name="connsiteY67" fmla="*/ 1528912 h 1592811"/>
              <a:gd name="connsiteX68" fmla="*/ 3833906 w 9662615"/>
              <a:gd name="connsiteY68" fmla="*/ 1516637 h 1592811"/>
              <a:gd name="connsiteX69" fmla="*/ 3763845 w 9662615"/>
              <a:gd name="connsiteY69" fmla="*/ 1501782 h 1592811"/>
              <a:gd name="connsiteX70" fmla="*/ 3641778 w 9662615"/>
              <a:gd name="connsiteY70" fmla="*/ 1505446 h 1592811"/>
              <a:gd name="connsiteX71" fmla="*/ 3565233 w 9662615"/>
              <a:gd name="connsiteY71" fmla="*/ 1515122 h 1592811"/>
              <a:gd name="connsiteX72" fmla="*/ 3560267 w 9662615"/>
              <a:gd name="connsiteY72" fmla="*/ 1516288 h 1592811"/>
              <a:gd name="connsiteX73" fmla="*/ 3540258 w 9662615"/>
              <a:gd name="connsiteY73" fmla="*/ 1516976 h 1592811"/>
              <a:gd name="connsiteX74" fmla="*/ 3534780 w 9662615"/>
              <a:gd name="connsiteY74" fmla="*/ 1522141 h 1592811"/>
              <a:gd name="connsiteX75" fmla="*/ 3504783 w 9662615"/>
              <a:gd name="connsiteY75" fmla="*/ 1526739 h 1592811"/>
              <a:gd name="connsiteX76" fmla="*/ 3430805 w 9662615"/>
              <a:gd name="connsiteY76" fmla="*/ 1542521 h 1592811"/>
              <a:gd name="connsiteX77" fmla="*/ 3292707 w 9662615"/>
              <a:gd name="connsiteY77" fmla="*/ 1520490 h 1592811"/>
              <a:gd name="connsiteX78" fmla="*/ 3187872 w 9662615"/>
              <a:gd name="connsiteY78" fmla="*/ 1519991 h 1592811"/>
              <a:gd name="connsiteX79" fmla="*/ 3148026 w 9662615"/>
              <a:gd name="connsiteY79" fmla="*/ 1524777 h 1592811"/>
              <a:gd name="connsiteX80" fmla="*/ 3092394 w 9662615"/>
              <a:gd name="connsiteY80" fmla="*/ 1528115 h 1592811"/>
              <a:gd name="connsiteX81" fmla="*/ 2994200 w 9662615"/>
              <a:gd name="connsiteY81" fmla="*/ 1537857 h 1592811"/>
              <a:gd name="connsiteX82" fmla="*/ 2862301 w 9662615"/>
              <a:gd name="connsiteY82" fmla="*/ 1544250 h 1592811"/>
              <a:gd name="connsiteX83" fmla="*/ 2766335 w 9662615"/>
              <a:gd name="connsiteY83" fmla="*/ 1527662 h 1592811"/>
              <a:gd name="connsiteX84" fmla="*/ 2757836 w 9662615"/>
              <a:gd name="connsiteY84" fmla="*/ 1531371 h 1592811"/>
              <a:gd name="connsiteX85" fmla="*/ 2691555 w 9662615"/>
              <a:gd name="connsiteY85" fmla="*/ 1530283 h 1592811"/>
              <a:gd name="connsiteX86" fmla="*/ 2491676 w 9662615"/>
              <a:gd name="connsiteY86" fmla="*/ 1500859 h 1592811"/>
              <a:gd name="connsiteX87" fmla="*/ 2378036 w 9662615"/>
              <a:gd name="connsiteY87" fmla="*/ 1520645 h 1592811"/>
              <a:gd name="connsiteX88" fmla="*/ 2284269 w 9662615"/>
              <a:gd name="connsiteY88" fmla="*/ 1503068 h 1592811"/>
              <a:gd name="connsiteX89" fmla="*/ 2207104 w 9662615"/>
              <a:gd name="connsiteY89" fmla="*/ 1508888 h 1592811"/>
              <a:gd name="connsiteX90" fmla="*/ 2149226 w 9662615"/>
              <a:gd name="connsiteY90" fmla="*/ 1523409 h 1592811"/>
              <a:gd name="connsiteX91" fmla="*/ 2084783 w 9662615"/>
              <a:gd name="connsiteY91" fmla="*/ 1524245 h 1592811"/>
              <a:gd name="connsiteX92" fmla="*/ 2070075 w 9662615"/>
              <a:gd name="connsiteY92" fmla="*/ 1511285 h 1592811"/>
              <a:gd name="connsiteX93" fmla="*/ 2001057 w 9662615"/>
              <a:gd name="connsiteY93" fmla="*/ 1516449 h 1592811"/>
              <a:gd name="connsiteX94" fmla="*/ 1896330 w 9662615"/>
              <a:gd name="connsiteY94" fmla="*/ 1525725 h 1592811"/>
              <a:gd name="connsiteX95" fmla="*/ 1835994 w 9662615"/>
              <a:gd name="connsiteY95" fmla="*/ 1527678 h 1592811"/>
              <a:gd name="connsiteX96" fmla="*/ 1671119 w 9662615"/>
              <a:gd name="connsiteY96" fmla="*/ 1536701 h 1592811"/>
              <a:gd name="connsiteX97" fmla="*/ 1601337 w 9662615"/>
              <a:gd name="connsiteY97" fmla="*/ 1548552 h 1592811"/>
              <a:gd name="connsiteX98" fmla="*/ 1407755 w 9662615"/>
              <a:gd name="connsiteY98" fmla="*/ 1571444 h 1592811"/>
              <a:gd name="connsiteX99" fmla="*/ 1271994 w 9662615"/>
              <a:gd name="connsiteY99" fmla="*/ 1579471 h 1592811"/>
              <a:gd name="connsiteX100" fmla="*/ 1249226 w 9662615"/>
              <a:gd name="connsiteY100" fmla="*/ 1583140 h 1592811"/>
              <a:gd name="connsiteX101" fmla="*/ 1181938 w 9662615"/>
              <a:gd name="connsiteY101" fmla="*/ 1592789 h 1592811"/>
              <a:gd name="connsiteX102" fmla="*/ 1091432 w 9662615"/>
              <a:gd name="connsiteY102" fmla="*/ 1571003 h 1592811"/>
              <a:gd name="connsiteX103" fmla="*/ 940355 w 9662615"/>
              <a:gd name="connsiteY103" fmla="*/ 1560638 h 1592811"/>
              <a:gd name="connsiteX104" fmla="*/ 868264 w 9662615"/>
              <a:gd name="connsiteY104" fmla="*/ 1566392 h 1592811"/>
              <a:gd name="connsiteX105" fmla="*/ 792765 w 9662615"/>
              <a:gd name="connsiteY105" fmla="*/ 1563102 h 1592811"/>
              <a:gd name="connsiteX106" fmla="*/ 653153 w 9662615"/>
              <a:gd name="connsiteY106" fmla="*/ 1563516 h 1592811"/>
              <a:gd name="connsiteX107" fmla="*/ 541933 w 9662615"/>
              <a:gd name="connsiteY107" fmla="*/ 1561051 h 1592811"/>
              <a:gd name="connsiteX108" fmla="*/ 472797 w 9662615"/>
              <a:gd name="connsiteY108" fmla="*/ 1568904 h 1592811"/>
              <a:gd name="connsiteX109" fmla="*/ 396059 w 9662615"/>
              <a:gd name="connsiteY109" fmla="*/ 1560970 h 1592811"/>
              <a:gd name="connsiteX110" fmla="*/ 336819 w 9662615"/>
              <a:gd name="connsiteY110" fmla="*/ 1560892 h 1592811"/>
              <a:gd name="connsiteX111" fmla="*/ 267163 w 9662615"/>
              <a:gd name="connsiteY111" fmla="*/ 1531913 h 1592811"/>
              <a:gd name="connsiteX112" fmla="*/ 196644 w 9662615"/>
              <a:gd name="connsiteY112" fmla="*/ 1524565 h 1592811"/>
              <a:gd name="connsiteX113" fmla="*/ 86819 w 9662615"/>
              <a:gd name="connsiteY113" fmla="*/ 1519517 h 1592811"/>
              <a:gd name="connsiteX114" fmla="*/ 53369 w 9662615"/>
              <a:gd name="connsiteY114" fmla="*/ 1516853 h 1592811"/>
              <a:gd name="connsiteX115" fmla="*/ 2359 w 9662615"/>
              <a:gd name="connsiteY115" fmla="*/ 1515247 h 1592811"/>
              <a:gd name="connsiteX116" fmla="*/ 0 w 9662615"/>
              <a:gd name="connsiteY116" fmla="*/ 1514932 h 1592811"/>
              <a:gd name="connsiteX117" fmla="*/ 0 w 9662615"/>
              <a:gd name="connsiteY117" fmla="*/ 0 h 1592811"/>
              <a:gd name="connsiteX0" fmla="*/ 0 w 9662615"/>
              <a:gd name="connsiteY0" fmla="*/ 0 h 1592811"/>
              <a:gd name="connsiteX1" fmla="*/ 9662615 w 9662615"/>
              <a:gd name="connsiteY1" fmla="*/ 0 h 1592811"/>
              <a:gd name="connsiteX2" fmla="*/ 9662615 w 9662615"/>
              <a:gd name="connsiteY2" fmla="*/ 1280346 h 1592811"/>
              <a:gd name="connsiteX3" fmla="*/ 9551077 w 9662615"/>
              <a:gd name="connsiteY3" fmla="*/ 1292033 h 1592811"/>
              <a:gd name="connsiteX4" fmla="*/ 9469546 w 9662615"/>
              <a:gd name="connsiteY4" fmla="*/ 1289837 h 1592811"/>
              <a:gd name="connsiteX5" fmla="*/ 9326260 w 9662615"/>
              <a:gd name="connsiteY5" fmla="*/ 1277155 h 1592811"/>
              <a:gd name="connsiteX6" fmla="*/ 9144767 w 9662615"/>
              <a:gd name="connsiteY6" fmla="*/ 1264120 h 1592811"/>
              <a:gd name="connsiteX7" fmla="*/ 8976400 w 9662615"/>
              <a:gd name="connsiteY7" fmla="*/ 1326661 h 1592811"/>
              <a:gd name="connsiteX8" fmla="*/ 8828711 w 9662615"/>
              <a:gd name="connsiteY8" fmla="*/ 1346394 h 1592811"/>
              <a:gd name="connsiteX9" fmla="*/ 8695953 w 9662615"/>
              <a:gd name="connsiteY9" fmla="*/ 1346784 h 1592811"/>
              <a:gd name="connsiteX10" fmla="*/ 8652191 w 9662615"/>
              <a:gd name="connsiteY10" fmla="*/ 1345903 h 1592811"/>
              <a:gd name="connsiteX11" fmla="*/ 8591582 w 9662615"/>
              <a:gd name="connsiteY11" fmla="*/ 1341666 h 1592811"/>
              <a:gd name="connsiteX12" fmla="*/ 8537336 w 9662615"/>
              <a:gd name="connsiteY12" fmla="*/ 1341684 h 1592811"/>
              <a:gd name="connsiteX13" fmla="*/ 8416849 w 9662615"/>
              <a:gd name="connsiteY13" fmla="*/ 1367085 h 1592811"/>
              <a:gd name="connsiteX14" fmla="*/ 8278355 w 9662615"/>
              <a:gd name="connsiteY14" fmla="*/ 1386569 h 1592811"/>
              <a:gd name="connsiteX15" fmla="*/ 8197961 w 9662615"/>
              <a:gd name="connsiteY15" fmla="*/ 1392804 h 1592811"/>
              <a:gd name="connsiteX16" fmla="*/ 8171196 w 9662615"/>
              <a:gd name="connsiteY16" fmla="*/ 1397216 h 1592811"/>
              <a:gd name="connsiteX17" fmla="*/ 8087910 w 9662615"/>
              <a:gd name="connsiteY17" fmla="*/ 1386449 h 1592811"/>
              <a:gd name="connsiteX18" fmla="*/ 7974579 w 9662615"/>
              <a:gd name="connsiteY18" fmla="*/ 1383439 h 1592811"/>
              <a:gd name="connsiteX19" fmla="*/ 7768351 w 9662615"/>
              <a:gd name="connsiteY19" fmla="*/ 1395051 h 1592811"/>
              <a:gd name="connsiteX20" fmla="*/ 7635985 w 9662615"/>
              <a:gd name="connsiteY20" fmla="*/ 1386363 h 1592811"/>
              <a:gd name="connsiteX21" fmla="*/ 7466069 w 9662615"/>
              <a:gd name="connsiteY21" fmla="*/ 1377654 h 1592811"/>
              <a:gd name="connsiteX22" fmla="*/ 7355642 w 9662615"/>
              <a:gd name="connsiteY22" fmla="*/ 1407761 h 1592811"/>
              <a:gd name="connsiteX23" fmla="*/ 7215220 w 9662615"/>
              <a:gd name="connsiteY23" fmla="*/ 1397856 h 1592811"/>
              <a:gd name="connsiteX24" fmla="*/ 7082147 w 9662615"/>
              <a:gd name="connsiteY24" fmla="*/ 1406113 h 1592811"/>
              <a:gd name="connsiteX25" fmla="*/ 6987129 w 9662615"/>
              <a:gd name="connsiteY25" fmla="*/ 1404834 h 1592811"/>
              <a:gd name="connsiteX26" fmla="*/ 6907567 w 9662615"/>
              <a:gd name="connsiteY26" fmla="*/ 1419149 h 1592811"/>
              <a:gd name="connsiteX27" fmla="*/ 6748428 w 9662615"/>
              <a:gd name="connsiteY27" fmla="*/ 1420308 h 1592811"/>
              <a:gd name="connsiteX28" fmla="*/ 6654257 w 9662615"/>
              <a:gd name="connsiteY28" fmla="*/ 1424143 h 1592811"/>
              <a:gd name="connsiteX29" fmla="*/ 6620123 w 9662615"/>
              <a:gd name="connsiteY29" fmla="*/ 1430535 h 1592811"/>
              <a:gd name="connsiteX30" fmla="*/ 6571355 w 9662615"/>
              <a:gd name="connsiteY30" fmla="*/ 1436144 h 1592811"/>
              <a:gd name="connsiteX31" fmla="*/ 6486557 w 9662615"/>
              <a:gd name="connsiteY31" fmla="*/ 1449861 h 1592811"/>
              <a:gd name="connsiteX32" fmla="*/ 6370419 w 9662615"/>
              <a:gd name="connsiteY32" fmla="*/ 1461649 h 1592811"/>
              <a:gd name="connsiteX33" fmla="*/ 6278839 w 9662615"/>
              <a:gd name="connsiteY33" fmla="*/ 1449160 h 1592811"/>
              <a:gd name="connsiteX34" fmla="*/ 6272455 w 9662615"/>
              <a:gd name="connsiteY34" fmla="*/ 1453191 h 1592811"/>
              <a:gd name="connsiteX35" fmla="*/ 6212659 w 9662615"/>
              <a:gd name="connsiteY35" fmla="*/ 1454850 h 1592811"/>
              <a:gd name="connsiteX36" fmla="*/ 6069317 w 9662615"/>
              <a:gd name="connsiteY36" fmla="*/ 1445838 h 1592811"/>
              <a:gd name="connsiteX37" fmla="*/ 5878477 w 9662615"/>
              <a:gd name="connsiteY37" fmla="*/ 1439180 h 1592811"/>
              <a:gd name="connsiteX38" fmla="*/ 5838387 w 9662615"/>
              <a:gd name="connsiteY38" fmla="*/ 1444679 h 1592811"/>
              <a:gd name="connsiteX39" fmla="*/ 5771136 w 9662615"/>
              <a:gd name="connsiteY39" fmla="*/ 1453639 h 1592811"/>
              <a:gd name="connsiteX40" fmla="*/ 5724081 w 9662615"/>
              <a:gd name="connsiteY40" fmla="*/ 1470431 h 1592811"/>
              <a:gd name="connsiteX41" fmla="*/ 5666577 w 9662615"/>
              <a:gd name="connsiteY41" fmla="*/ 1473921 h 1592811"/>
              <a:gd name="connsiteX42" fmla="*/ 5649068 w 9662615"/>
              <a:gd name="connsiteY42" fmla="*/ 1461676 h 1592811"/>
              <a:gd name="connsiteX43" fmla="*/ 5588902 w 9662615"/>
              <a:gd name="connsiteY43" fmla="*/ 1469647 h 1592811"/>
              <a:gd name="connsiteX44" fmla="*/ 5498090 w 9662615"/>
              <a:gd name="connsiteY44" fmla="*/ 1483173 h 1592811"/>
              <a:gd name="connsiteX45" fmla="*/ 5444641 w 9662615"/>
              <a:gd name="connsiteY45" fmla="*/ 1487602 h 1592811"/>
              <a:gd name="connsiteX46" fmla="*/ 5299812 w 9662615"/>
              <a:gd name="connsiteY46" fmla="*/ 1503362 h 1592811"/>
              <a:gd name="connsiteX47" fmla="*/ 5245752 w 9662615"/>
              <a:gd name="connsiteY47" fmla="*/ 1520612 h 1592811"/>
              <a:gd name="connsiteX48" fmla="*/ 5177807 w 9662615"/>
              <a:gd name="connsiteY48" fmla="*/ 1526802 h 1592811"/>
              <a:gd name="connsiteX49" fmla="*/ 5113910 w 9662615"/>
              <a:gd name="connsiteY49" fmla="*/ 1533205 h 1592811"/>
              <a:gd name="connsiteX50" fmla="*/ 5059484 w 9662615"/>
              <a:gd name="connsiteY50" fmla="*/ 1546802 h 1592811"/>
              <a:gd name="connsiteX51" fmla="*/ 5038524 w 9662615"/>
              <a:gd name="connsiteY51" fmla="*/ 1545675 h 1592811"/>
              <a:gd name="connsiteX52" fmla="*/ 5026564 w 9662615"/>
              <a:gd name="connsiteY52" fmla="*/ 1545376 h 1592811"/>
              <a:gd name="connsiteX53" fmla="*/ 4969433 w 9662615"/>
              <a:gd name="connsiteY53" fmla="*/ 1550865 h 1592811"/>
              <a:gd name="connsiteX54" fmla="*/ 4871726 w 9662615"/>
              <a:gd name="connsiteY54" fmla="*/ 1570584 h 1592811"/>
              <a:gd name="connsiteX55" fmla="*/ 4843267 w 9662615"/>
              <a:gd name="connsiteY55" fmla="*/ 1561459 h 1592811"/>
              <a:gd name="connsiteX56" fmla="*/ 4821058 w 9662615"/>
              <a:gd name="connsiteY56" fmla="*/ 1553078 h 1592811"/>
              <a:gd name="connsiteX57" fmla="*/ 4791466 w 9662615"/>
              <a:gd name="connsiteY57" fmla="*/ 1561324 h 1592811"/>
              <a:gd name="connsiteX58" fmla="*/ 4784247 w 9662615"/>
              <a:gd name="connsiteY58" fmla="*/ 1562342 h 1592811"/>
              <a:gd name="connsiteX59" fmla="*/ 4739309 w 9662615"/>
              <a:gd name="connsiteY59" fmla="*/ 1553948 h 1592811"/>
              <a:gd name="connsiteX60" fmla="*/ 4697562 w 9662615"/>
              <a:gd name="connsiteY60" fmla="*/ 1551206 h 1592811"/>
              <a:gd name="connsiteX61" fmla="*/ 4650737 w 9662615"/>
              <a:gd name="connsiteY61" fmla="*/ 1537381 h 1592811"/>
              <a:gd name="connsiteX62" fmla="*/ 4583150 w 9662615"/>
              <a:gd name="connsiteY62" fmla="*/ 1529064 h 1592811"/>
              <a:gd name="connsiteX63" fmla="*/ 4521734 w 9662615"/>
              <a:gd name="connsiteY63" fmla="*/ 1529359 h 1592811"/>
              <a:gd name="connsiteX64" fmla="*/ 4382398 w 9662615"/>
              <a:gd name="connsiteY64" fmla="*/ 1534108 h 1592811"/>
              <a:gd name="connsiteX65" fmla="*/ 4221826 w 9662615"/>
              <a:gd name="connsiteY65" fmla="*/ 1500972 h 1592811"/>
              <a:gd name="connsiteX66" fmla="*/ 4096601 w 9662615"/>
              <a:gd name="connsiteY66" fmla="*/ 1521563 h 1592811"/>
              <a:gd name="connsiteX67" fmla="*/ 4002441 w 9662615"/>
              <a:gd name="connsiteY67" fmla="*/ 1528912 h 1592811"/>
              <a:gd name="connsiteX68" fmla="*/ 3833906 w 9662615"/>
              <a:gd name="connsiteY68" fmla="*/ 1516637 h 1592811"/>
              <a:gd name="connsiteX69" fmla="*/ 3763845 w 9662615"/>
              <a:gd name="connsiteY69" fmla="*/ 1501782 h 1592811"/>
              <a:gd name="connsiteX70" fmla="*/ 3641778 w 9662615"/>
              <a:gd name="connsiteY70" fmla="*/ 1505446 h 1592811"/>
              <a:gd name="connsiteX71" fmla="*/ 3565233 w 9662615"/>
              <a:gd name="connsiteY71" fmla="*/ 1515122 h 1592811"/>
              <a:gd name="connsiteX72" fmla="*/ 3560267 w 9662615"/>
              <a:gd name="connsiteY72" fmla="*/ 1516288 h 1592811"/>
              <a:gd name="connsiteX73" fmla="*/ 3540258 w 9662615"/>
              <a:gd name="connsiteY73" fmla="*/ 1516976 h 1592811"/>
              <a:gd name="connsiteX74" fmla="*/ 3534780 w 9662615"/>
              <a:gd name="connsiteY74" fmla="*/ 1522141 h 1592811"/>
              <a:gd name="connsiteX75" fmla="*/ 3504783 w 9662615"/>
              <a:gd name="connsiteY75" fmla="*/ 1526739 h 1592811"/>
              <a:gd name="connsiteX76" fmla="*/ 3430805 w 9662615"/>
              <a:gd name="connsiteY76" fmla="*/ 1542521 h 1592811"/>
              <a:gd name="connsiteX77" fmla="*/ 3292707 w 9662615"/>
              <a:gd name="connsiteY77" fmla="*/ 1520490 h 1592811"/>
              <a:gd name="connsiteX78" fmla="*/ 3187872 w 9662615"/>
              <a:gd name="connsiteY78" fmla="*/ 1519991 h 1592811"/>
              <a:gd name="connsiteX79" fmla="*/ 3148026 w 9662615"/>
              <a:gd name="connsiteY79" fmla="*/ 1524777 h 1592811"/>
              <a:gd name="connsiteX80" fmla="*/ 3092394 w 9662615"/>
              <a:gd name="connsiteY80" fmla="*/ 1528115 h 1592811"/>
              <a:gd name="connsiteX81" fmla="*/ 2994200 w 9662615"/>
              <a:gd name="connsiteY81" fmla="*/ 1537857 h 1592811"/>
              <a:gd name="connsiteX82" fmla="*/ 2862301 w 9662615"/>
              <a:gd name="connsiteY82" fmla="*/ 1544250 h 1592811"/>
              <a:gd name="connsiteX83" fmla="*/ 2766335 w 9662615"/>
              <a:gd name="connsiteY83" fmla="*/ 1527662 h 1592811"/>
              <a:gd name="connsiteX84" fmla="*/ 2757836 w 9662615"/>
              <a:gd name="connsiteY84" fmla="*/ 1531371 h 1592811"/>
              <a:gd name="connsiteX85" fmla="*/ 2691555 w 9662615"/>
              <a:gd name="connsiteY85" fmla="*/ 1530283 h 1592811"/>
              <a:gd name="connsiteX86" fmla="*/ 2491676 w 9662615"/>
              <a:gd name="connsiteY86" fmla="*/ 1500859 h 1592811"/>
              <a:gd name="connsiteX87" fmla="*/ 2378036 w 9662615"/>
              <a:gd name="connsiteY87" fmla="*/ 1520645 h 1592811"/>
              <a:gd name="connsiteX88" fmla="*/ 2284269 w 9662615"/>
              <a:gd name="connsiteY88" fmla="*/ 1503068 h 1592811"/>
              <a:gd name="connsiteX89" fmla="*/ 2207104 w 9662615"/>
              <a:gd name="connsiteY89" fmla="*/ 1508888 h 1592811"/>
              <a:gd name="connsiteX90" fmla="*/ 2149226 w 9662615"/>
              <a:gd name="connsiteY90" fmla="*/ 1523409 h 1592811"/>
              <a:gd name="connsiteX91" fmla="*/ 2084783 w 9662615"/>
              <a:gd name="connsiteY91" fmla="*/ 1524245 h 1592811"/>
              <a:gd name="connsiteX92" fmla="*/ 2070075 w 9662615"/>
              <a:gd name="connsiteY92" fmla="*/ 1511285 h 1592811"/>
              <a:gd name="connsiteX93" fmla="*/ 2001057 w 9662615"/>
              <a:gd name="connsiteY93" fmla="*/ 1516449 h 1592811"/>
              <a:gd name="connsiteX94" fmla="*/ 1896330 w 9662615"/>
              <a:gd name="connsiteY94" fmla="*/ 1525725 h 1592811"/>
              <a:gd name="connsiteX95" fmla="*/ 1835994 w 9662615"/>
              <a:gd name="connsiteY95" fmla="*/ 1527678 h 1592811"/>
              <a:gd name="connsiteX96" fmla="*/ 1671119 w 9662615"/>
              <a:gd name="connsiteY96" fmla="*/ 1536701 h 1592811"/>
              <a:gd name="connsiteX97" fmla="*/ 1601337 w 9662615"/>
              <a:gd name="connsiteY97" fmla="*/ 1548552 h 1592811"/>
              <a:gd name="connsiteX98" fmla="*/ 1407755 w 9662615"/>
              <a:gd name="connsiteY98" fmla="*/ 1571444 h 1592811"/>
              <a:gd name="connsiteX99" fmla="*/ 1291872 w 9662615"/>
              <a:gd name="connsiteY99" fmla="*/ 1579471 h 1592811"/>
              <a:gd name="connsiteX100" fmla="*/ 1249226 w 9662615"/>
              <a:gd name="connsiteY100" fmla="*/ 1583140 h 1592811"/>
              <a:gd name="connsiteX101" fmla="*/ 1181938 w 9662615"/>
              <a:gd name="connsiteY101" fmla="*/ 1592789 h 1592811"/>
              <a:gd name="connsiteX102" fmla="*/ 1091432 w 9662615"/>
              <a:gd name="connsiteY102" fmla="*/ 1571003 h 1592811"/>
              <a:gd name="connsiteX103" fmla="*/ 940355 w 9662615"/>
              <a:gd name="connsiteY103" fmla="*/ 1560638 h 1592811"/>
              <a:gd name="connsiteX104" fmla="*/ 868264 w 9662615"/>
              <a:gd name="connsiteY104" fmla="*/ 1566392 h 1592811"/>
              <a:gd name="connsiteX105" fmla="*/ 792765 w 9662615"/>
              <a:gd name="connsiteY105" fmla="*/ 1563102 h 1592811"/>
              <a:gd name="connsiteX106" fmla="*/ 653153 w 9662615"/>
              <a:gd name="connsiteY106" fmla="*/ 1563516 h 1592811"/>
              <a:gd name="connsiteX107" fmla="*/ 541933 w 9662615"/>
              <a:gd name="connsiteY107" fmla="*/ 1561051 h 1592811"/>
              <a:gd name="connsiteX108" fmla="*/ 472797 w 9662615"/>
              <a:gd name="connsiteY108" fmla="*/ 1568904 h 1592811"/>
              <a:gd name="connsiteX109" fmla="*/ 396059 w 9662615"/>
              <a:gd name="connsiteY109" fmla="*/ 1560970 h 1592811"/>
              <a:gd name="connsiteX110" fmla="*/ 336819 w 9662615"/>
              <a:gd name="connsiteY110" fmla="*/ 1560892 h 1592811"/>
              <a:gd name="connsiteX111" fmla="*/ 267163 w 9662615"/>
              <a:gd name="connsiteY111" fmla="*/ 1531913 h 1592811"/>
              <a:gd name="connsiteX112" fmla="*/ 196644 w 9662615"/>
              <a:gd name="connsiteY112" fmla="*/ 1524565 h 1592811"/>
              <a:gd name="connsiteX113" fmla="*/ 86819 w 9662615"/>
              <a:gd name="connsiteY113" fmla="*/ 1519517 h 1592811"/>
              <a:gd name="connsiteX114" fmla="*/ 53369 w 9662615"/>
              <a:gd name="connsiteY114" fmla="*/ 1516853 h 1592811"/>
              <a:gd name="connsiteX115" fmla="*/ 2359 w 9662615"/>
              <a:gd name="connsiteY115" fmla="*/ 1515247 h 1592811"/>
              <a:gd name="connsiteX116" fmla="*/ 0 w 9662615"/>
              <a:gd name="connsiteY116" fmla="*/ 1514932 h 1592811"/>
              <a:gd name="connsiteX117" fmla="*/ 0 w 9662615"/>
              <a:gd name="connsiteY117" fmla="*/ 0 h 1592811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565233 w 9662615"/>
              <a:gd name="connsiteY71" fmla="*/ 1515122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34780 w 9662615"/>
              <a:gd name="connsiteY74" fmla="*/ 1522141 h 1603018"/>
              <a:gd name="connsiteX75" fmla="*/ 3504783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601337 w 9662615"/>
              <a:gd name="connsiteY97" fmla="*/ 1548552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565233 w 9662615"/>
              <a:gd name="connsiteY71" fmla="*/ 1515122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34780 w 9662615"/>
              <a:gd name="connsiteY74" fmla="*/ 1522141 h 1603018"/>
              <a:gd name="connsiteX75" fmla="*/ 3504783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565233 w 9662615"/>
              <a:gd name="connsiteY71" fmla="*/ 1515122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34780 w 9662615"/>
              <a:gd name="connsiteY74" fmla="*/ 1522141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565233 w 9662615"/>
              <a:gd name="connsiteY71" fmla="*/ 1515122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612941 w 9662615"/>
              <a:gd name="connsiteY71" fmla="*/ 1411755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612941 w 9662615"/>
              <a:gd name="connsiteY71" fmla="*/ 141175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12941 w 9662615"/>
              <a:gd name="connsiteY71" fmla="*/ 141175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81031 w 9662615"/>
              <a:gd name="connsiteY90" fmla="*/ 1531361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81031 w 9662615"/>
              <a:gd name="connsiteY90" fmla="*/ 1531361 h 1603018"/>
              <a:gd name="connsiteX91" fmla="*/ 211261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81031 w 9662615"/>
              <a:gd name="connsiteY90" fmla="*/ 1531361 h 1603018"/>
              <a:gd name="connsiteX91" fmla="*/ 2112613 w 9662615"/>
              <a:gd name="connsiteY91" fmla="*/ 1524245 h 1603018"/>
              <a:gd name="connsiteX92" fmla="*/ 2046221 w 9662615"/>
              <a:gd name="connsiteY92" fmla="*/ 1523212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81031 w 9662615"/>
              <a:gd name="connsiteY90" fmla="*/ 1531361 h 1603018"/>
              <a:gd name="connsiteX91" fmla="*/ 2112613 w 9662615"/>
              <a:gd name="connsiteY91" fmla="*/ 1524245 h 1603018"/>
              <a:gd name="connsiteX92" fmla="*/ 2046221 w 9662615"/>
              <a:gd name="connsiteY92" fmla="*/ 1523212 h 1603018"/>
              <a:gd name="connsiteX93" fmla="*/ 2001057 w 9662615"/>
              <a:gd name="connsiteY93" fmla="*/ 1516449 h 1603018"/>
              <a:gd name="connsiteX94" fmla="*/ 1920184 w 9662615"/>
              <a:gd name="connsiteY94" fmla="*/ 1533676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</a:cxnLst>
            <a:rect l="l" t="t" r="r" b="b"/>
            <a:pathLst>
              <a:path w="9662615" h="1603018">
                <a:moveTo>
                  <a:pt x="0" y="0"/>
                </a:moveTo>
                <a:lnTo>
                  <a:pt x="9662615" y="0"/>
                </a:lnTo>
                <a:lnTo>
                  <a:pt x="9662615" y="1280346"/>
                </a:lnTo>
                <a:lnTo>
                  <a:pt x="9551077" y="1292033"/>
                </a:lnTo>
                <a:cubicBezTo>
                  <a:pt x="9489925" y="1291588"/>
                  <a:pt x="9543615" y="1296257"/>
                  <a:pt x="9469546" y="1289837"/>
                </a:cubicBezTo>
                <a:cubicBezTo>
                  <a:pt x="9413040" y="1331485"/>
                  <a:pt x="9340031" y="1268376"/>
                  <a:pt x="9326260" y="1277155"/>
                </a:cubicBezTo>
                <a:cubicBezTo>
                  <a:pt x="9234251" y="1284900"/>
                  <a:pt x="9225377" y="1258935"/>
                  <a:pt x="9144767" y="1264120"/>
                </a:cubicBezTo>
                <a:cubicBezTo>
                  <a:pt x="9159115" y="1310075"/>
                  <a:pt x="9066692" y="1304806"/>
                  <a:pt x="8976400" y="1326661"/>
                </a:cubicBezTo>
                <a:cubicBezTo>
                  <a:pt x="8931920" y="1325947"/>
                  <a:pt x="8871807" y="1351060"/>
                  <a:pt x="8828711" y="1346394"/>
                </a:cubicBezTo>
                <a:cubicBezTo>
                  <a:pt x="8809650" y="1326213"/>
                  <a:pt x="8718313" y="1358527"/>
                  <a:pt x="8695953" y="1346784"/>
                </a:cubicBezTo>
                <a:cubicBezTo>
                  <a:pt x="8694290" y="1355317"/>
                  <a:pt x="8661526" y="1349865"/>
                  <a:pt x="8652191" y="1345903"/>
                </a:cubicBezTo>
                <a:cubicBezTo>
                  <a:pt x="8641363" y="1349626"/>
                  <a:pt x="8603292" y="1341304"/>
                  <a:pt x="8591582" y="1341666"/>
                </a:cubicBezTo>
                <a:cubicBezTo>
                  <a:pt x="8568421" y="1323004"/>
                  <a:pt x="8565847" y="1352287"/>
                  <a:pt x="8537336" y="1341684"/>
                </a:cubicBezTo>
                <a:cubicBezTo>
                  <a:pt x="8524809" y="1348019"/>
                  <a:pt x="8445703" y="1377667"/>
                  <a:pt x="8416849" y="1367085"/>
                </a:cubicBezTo>
                <a:cubicBezTo>
                  <a:pt x="8350736" y="1379599"/>
                  <a:pt x="8346589" y="1391624"/>
                  <a:pt x="8278355" y="1386569"/>
                </a:cubicBezTo>
                <a:cubicBezTo>
                  <a:pt x="8268756" y="1398649"/>
                  <a:pt x="8183331" y="1371185"/>
                  <a:pt x="8197961" y="1392804"/>
                </a:cubicBezTo>
                <a:cubicBezTo>
                  <a:pt x="8175189" y="1391748"/>
                  <a:pt x="8158503" y="1383145"/>
                  <a:pt x="8171196" y="1397216"/>
                </a:cubicBezTo>
                <a:cubicBezTo>
                  <a:pt x="8141821" y="1397466"/>
                  <a:pt x="8125626" y="1386947"/>
                  <a:pt x="8087910" y="1386449"/>
                </a:cubicBezTo>
                <a:cubicBezTo>
                  <a:pt x="8029319" y="1362701"/>
                  <a:pt x="8020916" y="1407035"/>
                  <a:pt x="7974579" y="1383439"/>
                </a:cubicBezTo>
                <a:cubicBezTo>
                  <a:pt x="7912074" y="1402493"/>
                  <a:pt x="7841761" y="1389550"/>
                  <a:pt x="7768351" y="1395051"/>
                </a:cubicBezTo>
                <a:cubicBezTo>
                  <a:pt x="7741665" y="1390266"/>
                  <a:pt x="7663663" y="1410813"/>
                  <a:pt x="7635985" y="1386363"/>
                </a:cubicBezTo>
                <a:cubicBezTo>
                  <a:pt x="7646173" y="1415707"/>
                  <a:pt x="7542198" y="1378410"/>
                  <a:pt x="7466069" y="1377654"/>
                </a:cubicBezTo>
                <a:cubicBezTo>
                  <a:pt x="7427626" y="1403818"/>
                  <a:pt x="7337822" y="1398948"/>
                  <a:pt x="7355642" y="1407761"/>
                </a:cubicBezTo>
                <a:cubicBezTo>
                  <a:pt x="7270634" y="1390553"/>
                  <a:pt x="7306340" y="1403822"/>
                  <a:pt x="7215220" y="1397856"/>
                </a:cubicBezTo>
                <a:cubicBezTo>
                  <a:pt x="7175381" y="1421457"/>
                  <a:pt x="7122339" y="1428094"/>
                  <a:pt x="7082147" y="1406113"/>
                </a:cubicBezTo>
                <a:cubicBezTo>
                  <a:pt x="7040624" y="1425217"/>
                  <a:pt x="7029993" y="1391726"/>
                  <a:pt x="6987129" y="1404834"/>
                </a:cubicBezTo>
                <a:cubicBezTo>
                  <a:pt x="6953477" y="1411964"/>
                  <a:pt x="6957479" y="1421694"/>
                  <a:pt x="6907567" y="1419149"/>
                </a:cubicBezTo>
                <a:cubicBezTo>
                  <a:pt x="6863513" y="1408514"/>
                  <a:pt x="6803088" y="1434619"/>
                  <a:pt x="6748428" y="1420308"/>
                </a:cubicBezTo>
                <a:cubicBezTo>
                  <a:pt x="6728317" y="1416860"/>
                  <a:pt x="6666046" y="1417296"/>
                  <a:pt x="6654257" y="1424143"/>
                </a:cubicBezTo>
                <a:cubicBezTo>
                  <a:pt x="6641271" y="1425628"/>
                  <a:pt x="6626125" y="1423202"/>
                  <a:pt x="6620123" y="1430535"/>
                </a:cubicBezTo>
                <a:cubicBezTo>
                  <a:pt x="6610208" y="1439359"/>
                  <a:pt x="6564906" y="1425734"/>
                  <a:pt x="6571355" y="1436144"/>
                </a:cubicBezTo>
                <a:cubicBezTo>
                  <a:pt x="6539188" y="1426808"/>
                  <a:pt x="6513602" y="1445293"/>
                  <a:pt x="6486557" y="1449861"/>
                </a:cubicBezTo>
                <a:cubicBezTo>
                  <a:pt x="6461221" y="1440598"/>
                  <a:pt x="6429457" y="1459319"/>
                  <a:pt x="6370419" y="1461649"/>
                </a:cubicBezTo>
                <a:cubicBezTo>
                  <a:pt x="6342558" y="1450937"/>
                  <a:pt x="6330664" y="1463365"/>
                  <a:pt x="6278839" y="1449160"/>
                </a:cubicBezTo>
                <a:cubicBezTo>
                  <a:pt x="6277206" y="1450621"/>
                  <a:pt x="6275057" y="1451978"/>
                  <a:pt x="6272455" y="1453191"/>
                </a:cubicBezTo>
                <a:cubicBezTo>
                  <a:pt x="6257338" y="1460236"/>
                  <a:pt x="6230567" y="1460979"/>
                  <a:pt x="6212659" y="1454850"/>
                </a:cubicBezTo>
                <a:cubicBezTo>
                  <a:pt x="6130994" y="1436046"/>
                  <a:pt x="6135790" y="1448771"/>
                  <a:pt x="6069317" y="1445838"/>
                </a:cubicBezTo>
                <a:cubicBezTo>
                  <a:pt x="5994738" y="1444791"/>
                  <a:pt x="5975991" y="1456673"/>
                  <a:pt x="5878477" y="1439180"/>
                </a:cubicBezTo>
                <a:cubicBezTo>
                  <a:pt x="5870803" y="1447519"/>
                  <a:pt x="5859206" y="1448153"/>
                  <a:pt x="5838387" y="1444679"/>
                </a:cubicBezTo>
                <a:cubicBezTo>
                  <a:pt x="5802317" y="1444778"/>
                  <a:pt x="5810848" y="1465165"/>
                  <a:pt x="5771136" y="1453639"/>
                </a:cubicBezTo>
                <a:cubicBezTo>
                  <a:pt x="5780732" y="1464484"/>
                  <a:pt x="5704275" y="1459369"/>
                  <a:pt x="5724081" y="1470431"/>
                </a:cubicBezTo>
                <a:cubicBezTo>
                  <a:pt x="5703536" y="1480946"/>
                  <a:pt x="5687323" y="1464719"/>
                  <a:pt x="5666577" y="1473921"/>
                </a:cubicBezTo>
                <a:cubicBezTo>
                  <a:pt x="5640974" y="1476520"/>
                  <a:pt x="5678275" y="1461854"/>
                  <a:pt x="5649068" y="1461676"/>
                </a:cubicBezTo>
                <a:cubicBezTo>
                  <a:pt x="5614218" y="1463443"/>
                  <a:pt x="5608578" y="1443299"/>
                  <a:pt x="5588902" y="1469647"/>
                </a:cubicBezTo>
                <a:cubicBezTo>
                  <a:pt x="5550386" y="1464321"/>
                  <a:pt x="5546573" y="1476049"/>
                  <a:pt x="5498090" y="1483173"/>
                </a:cubicBezTo>
                <a:cubicBezTo>
                  <a:pt x="5475226" y="1477314"/>
                  <a:pt x="5459293" y="1480930"/>
                  <a:pt x="5444641" y="1487602"/>
                </a:cubicBezTo>
                <a:cubicBezTo>
                  <a:pt x="5395328" y="1487320"/>
                  <a:pt x="5353572" y="1498007"/>
                  <a:pt x="5299812" y="1503362"/>
                </a:cubicBezTo>
                <a:cubicBezTo>
                  <a:pt x="5238326" y="1497756"/>
                  <a:pt x="5303225" y="1514963"/>
                  <a:pt x="5245752" y="1520612"/>
                </a:cubicBezTo>
                <a:cubicBezTo>
                  <a:pt x="5190753" y="1507732"/>
                  <a:pt x="5205712" y="1518627"/>
                  <a:pt x="5177807" y="1526802"/>
                </a:cubicBezTo>
                <a:lnTo>
                  <a:pt x="5113910" y="1533205"/>
                </a:lnTo>
                <a:lnTo>
                  <a:pt x="5059484" y="1546802"/>
                </a:lnTo>
                <a:lnTo>
                  <a:pt x="5038524" y="1545675"/>
                </a:lnTo>
                <a:lnTo>
                  <a:pt x="5026564" y="1545376"/>
                </a:lnTo>
                <a:cubicBezTo>
                  <a:pt x="5006873" y="1544046"/>
                  <a:pt x="4987701" y="1552900"/>
                  <a:pt x="4969433" y="1550865"/>
                </a:cubicBezTo>
                <a:cubicBezTo>
                  <a:pt x="4943627" y="1555066"/>
                  <a:pt x="4892754" y="1568818"/>
                  <a:pt x="4871726" y="1570584"/>
                </a:cubicBezTo>
                <a:cubicBezTo>
                  <a:pt x="4863638" y="1570310"/>
                  <a:pt x="4846771" y="1559566"/>
                  <a:pt x="4843267" y="1561459"/>
                </a:cubicBezTo>
                <a:lnTo>
                  <a:pt x="4821058" y="1553078"/>
                </a:lnTo>
                <a:lnTo>
                  <a:pt x="4791466" y="1561324"/>
                </a:lnTo>
                <a:lnTo>
                  <a:pt x="4784247" y="1562342"/>
                </a:lnTo>
                <a:cubicBezTo>
                  <a:pt x="4770593" y="1574121"/>
                  <a:pt x="4776816" y="1558072"/>
                  <a:pt x="4739309" y="1553948"/>
                </a:cubicBezTo>
                <a:cubicBezTo>
                  <a:pt x="4684311" y="1578213"/>
                  <a:pt x="4712803" y="1566697"/>
                  <a:pt x="4697562" y="1551206"/>
                </a:cubicBezTo>
                <a:lnTo>
                  <a:pt x="4650737" y="1537381"/>
                </a:lnTo>
                <a:cubicBezTo>
                  <a:pt x="4628208" y="1530633"/>
                  <a:pt x="4609654" y="1567617"/>
                  <a:pt x="4583150" y="1529064"/>
                </a:cubicBezTo>
                <a:cubicBezTo>
                  <a:pt x="4575879" y="1527088"/>
                  <a:pt x="4527005" y="1532552"/>
                  <a:pt x="4521734" y="1529359"/>
                </a:cubicBezTo>
                <a:cubicBezTo>
                  <a:pt x="4457980" y="1517590"/>
                  <a:pt x="4465052" y="1532003"/>
                  <a:pt x="4382398" y="1534108"/>
                </a:cubicBezTo>
                <a:cubicBezTo>
                  <a:pt x="4347480" y="1506889"/>
                  <a:pt x="4310783" y="1494709"/>
                  <a:pt x="4221826" y="1500972"/>
                </a:cubicBezTo>
                <a:cubicBezTo>
                  <a:pt x="4174471" y="1526598"/>
                  <a:pt x="4136675" y="1542031"/>
                  <a:pt x="4096601" y="1521563"/>
                </a:cubicBezTo>
                <a:cubicBezTo>
                  <a:pt x="4015086" y="1550501"/>
                  <a:pt x="3986123" y="1519347"/>
                  <a:pt x="4002441" y="1528912"/>
                </a:cubicBezTo>
                <a:cubicBezTo>
                  <a:pt x="3967120" y="1539744"/>
                  <a:pt x="3931774" y="1526729"/>
                  <a:pt x="3833906" y="1516637"/>
                </a:cubicBezTo>
                <a:cubicBezTo>
                  <a:pt x="3781438" y="1538249"/>
                  <a:pt x="3822855" y="1526006"/>
                  <a:pt x="3763845" y="1501782"/>
                </a:cubicBezTo>
                <a:cubicBezTo>
                  <a:pt x="3734533" y="1525292"/>
                  <a:pt x="3677359" y="1524487"/>
                  <a:pt x="3673583" y="1501471"/>
                </a:cubicBezTo>
                <a:cubicBezTo>
                  <a:pt x="3663687" y="1502855"/>
                  <a:pt x="3650245" y="1528777"/>
                  <a:pt x="3640771" y="1531025"/>
                </a:cubicBezTo>
                <a:lnTo>
                  <a:pt x="3576170" y="1516288"/>
                </a:lnTo>
                <a:lnTo>
                  <a:pt x="3540258" y="1516976"/>
                </a:lnTo>
                <a:lnTo>
                  <a:pt x="3522853" y="1538044"/>
                </a:lnTo>
                <a:lnTo>
                  <a:pt x="3480929" y="1526739"/>
                </a:lnTo>
                <a:cubicBezTo>
                  <a:pt x="3469671" y="1527693"/>
                  <a:pt x="3444273" y="1543724"/>
                  <a:pt x="3430805" y="1542521"/>
                </a:cubicBezTo>
                <a:cubicBezTo>
                  <a:pt x="3386352" y="1529947"/>
                  <a:pt x="3347457" y="1537200"/>
                  <a:pt x="3292707" y="1520490"/>
                </a:cubicBezTo>
                <a:cubicBezTo>
                  <a:pt x="3271897" y="1516147"/>
                  <a:pt x="3203347" y="1513732"/>
                  <a:pt x="3187872" y="1519991"/>
                </a:cubicBezTo>
                <a:cubicBezTo>
                  <a:pt x="3173062" y="1520872"/>
                  <a:pt x="3157325" y="1517771"/>
                  <a:pt x="3148026" y="1524777"/>
                </a:cubicBezTo>
                <a:cubicBezTo>
                  <a:pt x="3133878" y="1533085"/>
                  <a:pt x="3089156" y="1517485"/>
                  <a:pt x="3092394" y="1528115"/>
                </a:cubicBezTo>
                <a:cubicBezTo>
                  <a:pt x="3060512" y="1517374"/>
                  <a:pt x="3025593" y="1534558"/>
                  <a:pt x="2994200" y="1537857"/>
                </a:cubicBezTo>
                <a:cubicBezTo>
                  <a:pt x="2969798" y="1527501"/>
                  <a:pt x="2927999" y="1544636"/>
                  <a:pt x="2862301" y="1544250"/>
                </a:cubicBezTo>
                <a:cubicBezTo>
                  <a:pt x="2835658" y="1532340"/>
                  <a:pt x="2818008" y="1544135"/>
                  <a:pt x="2766335" y="1527662"/>
                </a:cubicBezTo>
                <a:cubicBezTo>
                  <a:pt x="2764004" y="1529036"/>
                  <a:pt x="2761142" y="1530285"/>
                  <a:pt x="2757836" y="1531371"/>
                </a:cubicBezTo>
                <a:cubicBezTo>
                  <a:pt x="2738633" y="1537675"/>
                  <a:pt x="2708957" y="1537188"/>
                  <a:pt x="2691555" y="1530283"/>
                </a:cubicBezTo>
                <a:cubicBezTo>
                  <a:pt x="2608810" y="1507878"/>
                  <a:pt x="2611304" y="1510787"/>
                  <a:pt x="2539383" y="1504835"/>
                </a:cubicBezTo>
                <a:cubicBezTo>
                  <a:pt x="2457862" y="1500384"/>
                  <a:pt x="2478670" y="1542474"/>
                  <a:pt x="2378036" y="1520645"/>
                </a:cubicBezTo>
                <a:cubicBezTo>
                  <a:pt x="2366529" y="1528574"/>
                  <a:pt x="2341629" y="1515421"/>
                  <a:pt x="2320049" y="1511019"/>
                </a:cubicBezTo>
                <a:cubicBezTo>
                  <a:pt x="2280399" y="1509467"/>
                  <a:pt x="2278267" y="1522148"/>
                  <a:pt x="2238909" y="1508888"/>
                </a:cubicBezTo>
                <a:cubicBezTo>
                  <a:pt x="2245444" y="1520095"/>
                  <a:pt x="2163364" y="1519472"/>
                  <a:pt x="2181031" y="1531361"/>
                </a:cubicBezTo>
                <a:cubicBezTo>
                  <a:pt x="2154585" y="1540861"/>
                  <a:pt x="2138796" y="1516056"/>
                  <a:pt x="2112613" y="1524245"/>
                </a:cubicBezTo>
                <a:cubicBezTo>
                  <a:pt x="2083537" y="1525655"/>
                  <a:pt x="2078233" y="1524725"/>
                  <a:pt x="2046221" y="1523212"/>
                </a:cubicBezTo>
                <a:cubicBezTo>
                  <a:pt x="2007296" y="1523373"/>
                  <a:pt x="2032394" y="1491187"/>
                  <a:pt x="2001057" y="1516449"/>
                </a:cubicBezTo>
                <a:cubicBezTo>
                  <a:pt x="1960724" y="1509398"/>
                  <a:pt x="1976058" y="1528820"/>
                  <a:pt x="1920184" y="1533676"/>
                </a:cubicBezTo>
                <a:cubicBezTo>
                  <a:pt x="1897238" y="1526813"/>
                  <a:pt x="1877505" y="1527174"/>
                  <a:pt x="1835994" y="1527678"/>
                </a:cubicBezTo>
                <a:cubicBezTo>
                  <a:pt x="1794483" y="1528182"/>
                  <a:pt x="1726077" y="1533693"/>
                  <a:pt x="1671119" y="1536701"/>
                </a:cubicBezTo>
                <a:cubicBezTo>
                  <a:pt x="1605663" y="1528324"/>
                  <a:pt x="1630763" y="1553523"/>
                  <a:pt x="1565556" y="1556503"/>
                </a:cubicBezTo>
                <a:cubicBezTo>
                  <a:pt x="1501959" y="1539013"/>
                  <a:pt x="1462468" y="1572800"/>
                  <a:pt x="1407755" y="1571444"/>
                </a:cubicBezTo>
                <a:cubicBezTo>
                  <a:pt x="1319286" y="1555448"/>
                  <a:pt x="1429251" y="1585263"/>
                  <a:pt x="1291872" y="1579471"/>
                </a:cubicBezTo>
                <a:cubicBezTo>
                  <a:pt x="1284192" y="1576816"/>
                  <a:pt x="1243590" y="1599390"/>
                  <a:pt x="1245251" y="1603018"/>
                </a:cubicBezTo>
                <a:cubicBezTo>
                  <a:pt x="1236562" y="1601891"/>
                  <a:pt x="1184091" y="1586977"/>
                  <a:pt x="1181938" y="1592789"/>
                </a:cubicBezTo>
                <a:cubicBezTo>
                  <a:pt x="1138153" y="1593474"/>
                  <a:pt x="1130439" y="1578153"/>
                  <a:pt x="1091432" y="1571003"/>
                </a:cubicBezTo>
                <a:cubicBezTo>
                  <a:pt x="1007000" y="1580980"/>
                  <a:pt x="1001377" y="1557850"/>
                  <a:pt x="940355" y="1560638"/>
                </a:cubicBezTo>
                <a:cubicBezTo>
                  <a:pt x="891367" y="1572083"/>
                  <a:pt x="924846" y="1558773"/>
                  <a:pt x="868264" y="1566392"/>
                </a:cubicBezTo>
                <a:cubicBezTo>
                  <a:pt x="848640" y="1547574"/>
                  <a:pt x="814997" y="1568391"/>
                  <a:pt x="792765" y="1563102"/>
                </a:cubicBezTo>
                <a:cubicBezTo>
                  <a:pt x="758082" y="1585102"/>
                  <a:pt x="689950" y="1563038"/>
                  <a:pt x="653153" y="1563516"/>
                </a:cubicBezTo>
                <a:cubicBezTo>
                  <a:pt x="591300" y="1567692"/>
                  <a:pt x="576686" y="1582565"/>
                  <a:pt x="541933" y="1561051"/>
                </a:cubicBezTo>
                <a:cubicBezTo>
                  <a:pt x="537775" y="1570056"/>
                  <a:pt x="508236" y="1570304"/>
                  <a:pt x="472797" y="1568904"/>
                </a:cubicBezTo>
                <a:cubicBezTo>
                  <a:pt x="458898" y="1573560"/>
                  <a:pt x="425270" y="1567476"/>
                  <a:pt x="396059" y="1560970"/>
                </a:cubicBezTo>
                <a:cubicBezTo>
                  <a:pt x="431016" y="1548467"/>
                  <a:pt x="332180" y="1575204"/>
                  <a:pt x="336819" y="1560892"/>
                </a:cubicBezTo>
                <a:cubicBezTo>
                  <a:pt x="292157" y="1552383"/>
                  <a:pt x="263346" y="1557575"/>
                  <a:pt x="267163" y="1531913"/>
                </a:cubicBezTo>
                <a:cubicBezTo>
                  <a:pt x="253228" y="1516946"/>
                  <a:pt x="198100" y="1540864"/>
                  <a:pt x="196644" y="1524565"/>
                </a:cubicBezTo>
                <a:cubicBezTo>
                  <a:pt x="172602" y="1535342"/>
                  <a:pt x="127394" y="1518578"/>
                  <a:pt x="86819" y="1519517"/>
                </a:cubicBezTo>
                <a:cubicBezTo>
                  <a:pt x="78537" y="1512257"/>
                  <a:pt x="69224" y="1512723"/>
                  <a:pt x="53369" y="1516853"/>
                </a:cubicBezTo>
                <a:cubicBezTo>
                  <a:pt x="37131" y="1517503"/>
                  <a:pt x="19976" y="1516838"/>
                  <a:pt x="2359" y="1515247"/>
                </a:cubicBezTo>
                <a:lnTo>
                  <a:pt x="0" y="1514932"/>
                </a:lnTo>
                <a:lnTo>
                  <a:pt x="0" y="0"/>
                </a:lnTo>
                <a:close/>
              </a:path>
            </a:pathLst>
          </a:custGeom>
          <a:ln>
            <a:noFill/>
          </a:ln>
          <a:effectLst>
            <a:outerShdw blurRad="63500" dist="12700" dir="2700000" algn="tl" rotWithShape="0">
              <a:prstClr val="black">
                <a:alpha val="21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76" name="Freeform: Shape 75">
            <a:extLst>
              <a:ext uri="{FF2B5EF4-FFF2-40B4-BE49-F238E27FC236}">
                <a16:creationId xmlns:a16="http://schemas.microsoft.com/office/drawing/2014/main" id="{DB8C0BEF-1AD9-4002-9C03-EBFDBBE574F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1296538" y="475883"/>
            <a:ext cx="9662615" cy="1750949"/>
          </a:xfrm>
          <a:custGeom>
            <a:avLst/>
            <a:gdLst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4055448 w 9662615"/>
              <a:gd name="connsiteY72" fmla="*/ 1528913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86537 w 9662615"/>
              <a:gd name="connsiteY72" fmla="*/ 1523612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96258 w 9662615"/>
              <a:gd name="connsiteY74" fmla="*/ 1537563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96258 w 9662615"/>
              <a:gd name="connsiteY74" fmla="*/ 1537563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30805 w 9662615"/>
              <a:gd name="connsiteY81" fmla="*/ 1542521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96258 w 9662615"/>
              <a:gd name="connsiteY74" fmla="*/ 1537563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30805 w 9662615"/>
              <a:gd name="connsiteY81" fmla="*/ 1542521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91676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96258 w 9662615"/>
              <a:gd name="connsiteY74" fmla="*/ 1537563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30805 w 9662615"/>
              <a:gd name="connsiteY81" fmla="*/ 1542521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91676 w 9662615"/>
              <a:gd name="connsiteY91" fmla="*/ 1500859 h 1583140"/>
              <a:gd name="connsiteX92" fmla="*/ 2378036 w 9662615"/>
              <a:gd name="connsiteY92" fmla="*/ 1520645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894799 w 9662615"/>
              <a:gd name="connsiteY56" fmla="*/ 1559476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94469 w 9662615"/>
              <a:gd name="connsiteY66" fmla="*/ 1551958 h 1587534"/>
              <a:gd name="connsiteX67" fmla="*/ 4671940 w 9662615"/>
              <a:gd name="connsiteY67" fmla="*/ 1547617 h 1587534"/>
              <a:gd name="connsiteX68" fmla="*/ 4589320 w 9662615"/>
              <a:gd name="connsiteY68" fmla="*/ 1534660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894799 w 9662615"/>
              <a:gd name="connsiteY56" fmla="*/ 1559476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94469 w 9662615"/>
              <a:gd name="connsiteY66" fmla="*/ 1551958 h 1587534"/>
              <a:gd name="connsiteX67" fmla="*/ 4671940 w 9662615"/>
              <a:gd name="connsiteY67" fmla="*/ 1547617 h 1587534"/>
              <a:gd name="connsiteX68" fmla="*/ 4541612 w 9662615"/>
              <a:gd name="connsiteY68" fmla="*/ 1545262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894799 w 9662615"/>
              <a:gd name="connsiteY56" fmla="*/ 1559476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94469 w 9662615"/>
              <a:gd name="connsiteY66" fmla="*/ 1551958 h 1587534"/>
              <a:gd name="connsiteX67" fmla="*/ 4603028 w 9662615"/>
              <a:gd name="connsiteY67" fmla="*/ 1568821 h 1587534"/>
              <a:gd name="connsiteX68" fmla="*/ 4541612 w 9662615"/>
              <a:gd name="connsiteY68" fmla="*/ 1545262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894799 w 9662615"/>
              <a:gd name="connsiteY56" fmla="*/ 1559476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62664 w 9662615"/>
              <a:gd name="connsiteY66" fmla="*/ 1573162 h 1587534"/>
              <a:gd name="connsiteX67" fmla="*/ 4603028 w 9662615"/>
              <a:gd name="connsiteY67" fmla="*/ 1568821 h 1587534"/>
              <a:gd name="connsiteX68" fmla="*/ 4541612 w 9662615"/>
              <a:gd name="connsiteY68" fmla="*/ 1545262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921303 w 9662615"/>
              <a:gd name="connsiteY56" fmla="*/ 1575379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62664 w 9662615"/>
              <a:gd name="connsiteY66" fmla="*/ 1573162 h 1587534"/>
              <a:gd name="connsiteX67" fmla="*/ 4603028 w 9662615"/>
              <a:gd name="connsiteY67" fmla="*/ 1568821 h 1587534"/>
              <a:gd name="connsiteX68" fmla="*/ 4541612 w 9662615"/>
              <a:gd name="connsiteY68" fmla="*/ 1545262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082104 w 9662615"/>
              <a:gd name="connsiteY49" fmla="*/ 1547781 h 1598136"/>
              <a:gd name="connsiteX50" fmla="*/ 5059484 w 9662615"/>
              <a:gd name="connsiteY50" fmla="*/ 1546802 h 1598136"/>
              <a:gd name="connsiteX51" fmla="*/ 5050958 w 9662615"/>
              <a:gd name="connsiteY51" fmla="*/ 1545776 h 1598136"/>
              <a:gd name="connsiteX52" fmla="*/ 5038524 w 9662615"/>
              <a:gd name="connsiteY52" fmla="*/ 1545675 h 1598136"/>
              <a:gd name="connsiteX53" fmla="*/ 5038223 w 9662615"/>
              <a:gd name="connsiteY53" fmla="*/ 1545881 h 1598136"/>
              <a:gd name="connsiteX54" fmla="*/ 5026564 w 9662615"/>
              <a:gd name="connsiteY54" fmla="*/ 1545376 h 1598136"/>
              <a:gd name="connsiteX55" fmla="*/ 4969433 w 9662615"/>
              <a:gd name="connsiteY55" fmla="*/ 1540263 h 1598136"/>
              <a:gd name="connsiteX56" fmla="*/ 4921303 w 9662615"/>
              <a:gd name="connsiteY56" fmla="*/ 1575379 h 1598136"/>
              <a:gd name="connsiteX57" fmla="*/ 4863775 w 9662615"/>
              <a:gd name="connsiteY57" fmla="*/ 1562633 h 1598136"/>
              <a:gd name="connsiteX58" fmla="*/ 4847242 w 9662615"/>
              <a:gd name="connsiteY58" fmla="*/ 1565435 h 1598136"/>
              <a:gd name="connsiteX59" fmla="*/ 4856839 w 9662615"/>
              <a:gd name="connsiteY59" fmla="*/ 1598136 h 1598136"/>
              <a:gd name="connsiteX60" fmla="*/ 4791466 w 9662615"/>
              <a:gd name="connsiteY60" fmla="*/ 1561324 h 1598136"/>
              <a:gd name="connsiteX61" fmla="*/ 4784247 w 9662615"/>
              <a:gd name="connsiteY61" fmla="*/ 1562342 h 1598136"/>
              <a:gd name="connsiteX62" fmla="*/ 4748477 w 9662615"/>
              <a:gd name="connsiteY62" fmla="*/ 1556925 h 1598136"/>
              <a:gd name="connsiteX63" fmla="*/ 4730033 w 9662615"/>
              <a:gd name="connsiteY63" fmla="*/ 1555274 h 1598136"/>
              <a:gd name="connsiteX64" fmla="*/ 4724747 w 9662615"/>
              <a:gd name="connsiteY64" fmla="*/ 1552439 h 1598136"/>
              <a:gd name="connsiteX65" fmla="*/ 4697562 w 9662615"/>
              <a:gd name="connsiteY65" fmla="*/ 1551206 h 1598136"/>
              <a:gd name="connsiteX66" fmla="*/ 4662664 w 9662615"/>
              <a:gd name="connsiteY66" fmla="*/ 1573162 h 1598136"/>
              <a:gd name="connsiteX67" fmla="*/ 4603028 w 9662615"/>
              <a:gd name="connsiteY67" fmla="*/ 1568821 h 1598136"/>
              <a:gd name="connsiteX68" fmla="*/ 4541612 w 9662615"/>
              <a:gd name="connsiteY68" fmla="*/ 1545262 h 1598136"/>
              <a:gd name="connsiteX69" fmla="*/ 4422155 w 9662615"/>
              <a:gd name="connsiteY69" fmla="*/ 1542059 h 1598136"/>
              <a:gd name="connsiteX70" fmla="*/ 4221826 w 9662615"/>
              <a:gd name="connsiteY70" fmla="*/ 1508923 h 1598136"/>
              <a:gd name="connsiteX71" fmla="*/ 4096601 w 9662615"/>
              <a:gd name="connsiteY71" fmla="*/ 1521563 h 1598136"/>
              <a:gd name="connsiteX72" fmla="*/ 3970635 w 9662615"/>
              <a:gd name="connsiteY72" fmla="*/ 1544815 h 1598136"/>
              <a:gd name="connsiteX73" fmla="*/ 3833906 w 9662615"/>
              <a:gd name="connsiteY73" fmla="*/ 1516637 h 1598136"/>
              <a:gd name="connsiteX74" fmla="*/ 3696258 w 9662615"/>
              <a:gd name="connsiteY74" fmla="*/ 1537563 h 1598136"/>
              <a:gd name="connsiteX75" fmla="*/ 3594070 w 9662615"/>
              <a:gd name="connsiteY75" fmla="*/ 1509422 h 1598136"/>
              <a:gd name="connsiteX76" fmla="*/ 3565233 w 9662615"/>
              <a:gd name="connsiteY76" fmla="*/ 1515122 h 1598136"/>
              <a:gd name="connsiteX77" fmla="*/ 3560267 w 9662615"/>
              <a:gd name="connsiteY77" fmla="*/ 1516288 h 1598136"/>
              <a:gd name="connsiteX78" fmla="*/ 3540258 w 9662615"/>
              <a:gd name="connsiteY78" fmla="*/ 1516976 h 1598136"/>
              <a:gd name="connsiteX79" fmla="*/ 3534780 w 9662615"/>
              <a:gd name="connsiteY79" fmla="*/ 1522141 h 1598136"/>
              <a:gd name="connsiteX80" fmla="*/ 3504783 w 9662615"/>
              <a:gd name="connsiteY80" fmla="*/ 1526739 h 1598136"/>
              <a:gd name="connsiteX81" fmla="*/ 3430805 w 9662615"/>
              <a:gd name="connsiteY81" fmla="*/ 1542521 h 1598136"/>
              <a:gd name="connsiteX82" fmla="*/ 3292707 w 9662615"/>
              <a:gd name="connsiteY82" fmla="*/ 1520490 h 1598136"/>
              <a:gd name="connsiteX83" fmla="*/ 3187872 w 9662615"/>
              <a:gd name="connsiteY83" fmla="*/ 1519991 h 1598136"/>
              <a:gd name="connsiteX84" fmla="*/ 3148026 w 9662615"/>
              <a:gd name="connsiteY84" fmla="*/ 1524777 h 1598136"/>
              <a:gd name="connsiteX85" fmla="*/ 3092394 w 9662615"/>
              <a:gd name="connsiteY85" fmla="*/ 1528115 h 1598136"/>
              <a:gd name="connsiteX86" fmla="*/ 2994200 w 9662615"/>
              <a:gd name="connsiteY86" fmla="*/ 1537857 h 1598136"/>
              <a:gd name="connsiteX87" fmla="*/ 2862301 w 9662615"/>
              <a:gd name="connsiteY87" fmla="*/ 1544250 h 1598136"/>
              <a:gd name="connsiteX88" fmla="*/ 2766335 w 9662615"/>
              <a:gd name="connsiteY88" fmla="*/ 1527662 h 1598136"/>
              <a:gd name="connsiteX89" fmla="*/ 2757836 w 9662615"/>
              <a:gd name="connsiteY89" fmla="*/ 1531371 h 1598136"/>
              <a:gd name="connsiteX90" fmla="*/ 2691555 w 9662615"/>
              <a:gd name="connsiteY90" fmla="*/ 1530283 h 1598136"/>
              <a:gd name="connsiteX91" fmla="*/ 2491676 w 9662615"/>
              <a:gd name="connsiteY91" fmla="*/ 1500859 h 1598136"/>
              <a:gd name="connsiteX92" fmla="*/ 2378036 w 9662615"/>
              <a:gd name="connsiteY92" fmla="*/ 1520645 h 1598136"/>
              <a:gd name="connsiteX93" fmla="*/ 2284269 w 9662615"/>
              <a:gd name="connsiteY93" fmla="*/ 1503068 h 1598136"/>
              <a:gd name="connsiteX94" fmla="*/ 2207104 w 9662615"/>
              <a:gd name="connsiteY94" fmla="*/ 1508888 h 1598136"/>
              <a:gd name="connsiteX95" fmla="*/ 2149226 w 9662615"/>
              <a:gd name="connsiteY95" fmla="*/ 1523409 h 1598136"/>
              <a:gd name="connsiteX96" fmla="*/ 2084783 w 9662615"/>
              <a:gd name="connsiteY96" fmla="*/ 1524245 h 1598136"/>
              <a:gd name="connsiteX97" fmla="*/ 2070075 w 9662615"/>
              <a:gd name="connsiteY97" fmla="*/ 1511285 h 1598136"/>
              <a:gd name="connsiteX98" fmla="*/ 2001057 w 9662615"/>
              <a:gd name="connsiteY98" fmla="*/ 1516449 h 1598136"/>
              <a:gd name="connsiteX99" fmla="*/ 1896330 w 9662615"/>
              <a:gd name="connsiteY99" fmla="*/ 1525725 h 1598136"/>
              <a:gd name="connsiteX100" fmla="*/ 1835994 w 9662615"/>
              <a:gd name="connsiteY100" fmla="*/ 1527678 h 1598136"/>
              <a:gd name="connsiteX101" fmla="*/ 1671119 w 9662615"/>
              <a:gd name="connsiteY101" fmla="*/ 1536701 h 1598136"/>
              <a:gd name="connsiteX102" fmla="*/ 1601337 w 9662615"/>
              <a:gd name="connsiteY102" fmla="*/ 1548552 h 1598136"/>
              <a:gd name="connsiteX103" fmla="*/ 1407755 w 9662615"/>
              <a:gd name="connsiteY103" fmla="*/ 1571444 h 1598136"/>
              <a:gd name="connsiteX104" fmla="*/ 1271994 w 9662615"/>
              <a:gd name="connsiteY104" fmla="*/ 1579471 h 1598136"/>
              <a:gd name="connsiteX105" fmla="*/ 1249226 w 9662615"/>
              <a:gd name="connsiteY105" fmla="*/ 1583140 h 1598136"/>
              <a:gd name="connsiteX106" fmla="*/ 1217719 w 9662615"/>
              <a:gd name="connsiteY106" fmla="*/ 1580863 h 1598136"/>
              <a:gd name="connsiteX107" fmla="*/ 1091432 w 9662615"/>
              <a:gd name="connsiteY107" fmla="*/ 1571003 h 1598136"/>
              <a:gd name="connsiteX108" fmla="*/ 992039 w 9662615"/>
              <a:gd name="connsiteY108" fmla="*/ 1556662 h 1598136"/>
              <a:gd name="connsiteX109" fmla="*/ 868264 w 9662615"/>
              <a:gd name="connsiteY109" fmla="*/ 1566392 h 1598136"/>
              <a:gd name="connsiteX110" fmla="*/ 792765 w 9662615"/>
              <a:gd name="connsiteY110" fmla="*/ 1563102 h 1598136"/>
              <a:gd name="connsiteX111" fmla="*/ 669055 w 9662615"/>
              <a:gd name="connsiteY111" fmla="*/ 1543638 h 1598136"/>
              <a:gd name="connsiteX112" fmla="*/ 506152 w 9662615"/>
              <a:gd name="connsiteY112" fmla="*/ 1549124 h 1598136"/>
              <a:gd name="connsiteX113" fmla="*/ 472797 w 9662615"/>
              <a:gd name="connsiteY113" fmla="*/ 1568904 h 1598136"/>
              <a:gd name="connsiteX114" fmla="*/ 427864 w 9662615"/>
              <a:gd name="connsiteY114" fmla="*/ 1580848 h 1598136"/>
              <a:gd name="connsiteX115" fmla="*/ 408381 w 9662615"/>
              <a:gd name="connsiteY115" fmla="*/ 1552940 h 1598136"/>
              <a:gd name="connsiteX116" fmla="*/ 267163 w 9662615"/>
              <a:gd name="connsiteY116" fmla="*/ 1531913 h 1598136"/>
              <a:gd name="connsiteX117" fmla="*/ 196644 w 9662615"/>
              <a:gd name="connsiteY117" fmla="*/ 1524565 h 1598136"/>
              <a:gd name="connsiteX118" fmla="*/ 86819 w 9662615"/>
              <a:gd name="connsiteY118" fmla="*/ 1519517 h 1598136"/>
              <a:gd name="connsiteX119" fmla="*/ 53369 w 9662615"/>
              <a:gd name="connsiteY119" fmla="*/ 1516853 h 1598136"/>
              <a:gd name="connsiteX120" fmla="*/ 2359 w 9662615"/>
              <a:gd name="connsiteY120" fmla="*/ 1515247 h 1598136"/>
              <a:gd name="connsiteX121" fmla="*/ 0 w 9662615"/>
              <a:gd name="connsiteY121" fmla="*/ 1514932 h 1598136"/>
              <a:gd name="connsiteX122" fmla="*/ 0 w 9662615"/>
              <a:gd name="connsiteY122" fmla="*/ 0 h 1598136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129812 w 9662615"/>
              <a:gd name="connsiteY49" fmla="*/ 1521277 h 1598136"/>
              <a:gd name="connsiteX50" fmla="*/ 5059484 w 9662615"/>
              <a:gd name="connsiteY50" fmla="*/ 1546802 h 1598136"/>
              <a:gd name="connsiteX51" fmla="*/ 5050958 w 9662615"/>
              <a:gd name="connsiteY51" fmla="*/ 1545776 h 1598136"/>
              <a:gd name="connsiteX52" fmla="*/ 5038524 w 9662615"/>
              <a:gd name="connsiteY52" fmla="*/ 1545675 h 1598136"/>
              <a:gd name="connsiteX53" fmla="*/ 5038223 w 9662615"/>
              <a:gd name="connsiteY53" fmla="*/ 1545881 h 1598136"/>
              <a:gd name="connsiteX54" fmla="*/ 5026564 w 9662615"/>
              <a:gd name="connsiteY54" fmla="*/ 1545376 h 1598136"/>
              <a:gd name="connsiteX55" fmla="*/ 4969433 w 9662615"/>
              <a:gd name="connsiteY55" fmla="*/ 1540263 h 1598136"/>
              <a:gd name="connsiteX56" fmla="*/ 4921303 w 9662615"/>
              <a:gd name="connsiteY56" fmla="*/ 1575379 h 1598136"/>
              <a:gd name="connsiteX57" fmla="*/ 4863775 w 9662615"/>
              <a:gd name="connsiteY57" fmla="*/ 1562633 h 1598136"/>
              <a:gd name="connsiteX58" fmla="*/ 4847242 w 9662615"/>
              <a:gd name="connsiteY58" fmla="*/ 1565435 h 1598136"/>
              <a:gd name="connsiteX59" fmla="*/ 4856839 w 9662615"/>
              <a:gd name="connsiteY59" fmla="*/ 1598136 h 1598136"/>
              <a:gd name="connsiteX60" fmla="*/ 4791466 w 9662615"/>
              <a:gd name="connsiteY60" fmla="*/ 1561324 h 1598136"/>
              <a:gd name="connsiteX61" fmla="*/ 4784247 w 9662615"/>
              <a:gd name="connsiteY61" fmla="*/ 1562342 h 1598136"/>
              <a:gd name="connsiteX62" fmla="*/ 4748477 w 9662615"/>
              <a:gd name="connsiteY62" fmla="*/ 1556925 h 1598136"/>
              <a:gd name="connsiteX63" fmla="*/ 4730033 w 9662615"/>
              <a:gd name="connsiteY63" fmla="*/ 1555274 h 1598136"/>
              <a:gd name="connsiteX64" fmla="*/ 4724747 w 9662615"/>
              <a:gd name="connsiteY64" fmla="*/ 1552439 h 1598136"/>
              <a:gd name="connsiteX65" fmla="*/ 4697562 w 9662615"/>
              <a:gd name="connsiteY65" fmla="*/ 1551206 h 1598136"/>
              <a:gd name="connsiteX66" fmla="*/ 4662664 w 9662615"/>
              <a:gd name="connsiteY66" fmla="*/ 1573162 h 1598136"/>
              <a:gd name="connsiteX67" fmla="*/ 4603028 w 9662615"/>
              <a:gd name="connsiteY67" fmla="*/ 1568821 h 1598136"/>
              <a:gd name="connsiteX68" fmla="*/ 4541612 w 9662615"/>
              <a:gd name="connsiteY68" fmla="*/ 1545262 h 1598136"/>
              <a:gd name="connsiteX69" fmla="*/ 4422155 w 9662615"/>
              <a:gd name="connsiteY69" fmla="*/ 1542059 h 1598136"/>
              <a:gd name="connsiteX70" fmla="*/ 4221826 w 9662615"/>
              <a:gd name="connsiteY70" fmla="*/ 1508923 h 1598136"/>
              <a:gd name="connsiteX71" fmla="*/ 4096601 w 9662615"/>
              <a:gd name="connsiteY71" fmla="*/ 1521563 h 1598136"/>
              <a:gd name="connsiteX72" fmla="*/ 3970635 w 9662615"/>
              <a:gd name="connsiteY72" fmla="*/ 1544815 h 1598136"/>
              <a:gd name="connsiteX73" fmla="*/ 3833906 w 9662615"/>
              <a:gd name="connsiteY73" fmla="*/ 1516637 h 1598136"/>
              <a:gd name="connsiteX74" fmla="*/ 3696258 w 9662615"/>
              <a:gd name="connsiteY74" fmla="*/ 1537563 h 1598136"/>
              <a:gd name="connsiteX75" fmla="*/ 3594070 w 9662615"/>
              <a:gd name="connsiteY75" fmla="*/ 1509422 h 1598136"/>
              <a:gd name="connsiteX76" fmla="*/ 3565233 w 9662615"/>
              <a:gd name="connsiteY76" fmla="*/ 1515122 h 1598136"/>
              <a:gd name="connsiteX77" fmla="*/ 3560267 w 9662615"/>
              <a:gd name="connsiteY77" fmla="*/ 1516288 h 1598136"/>
              <a:gd name="connsiteX78" fmla="*/ 3540258 w 9662615"/>
              <a:gd name="connsiteY78" fmla="*/ 1516976 h 1598136"/>
              <a:gd name="connsiteX79" fmla="*/ 3534780 w 9662615"/>
              <a:gd name="connsiteY79" fmla="*/ 1522141 h 1598136"/>
              <a:gd name="connsiteX80" fmla="*/ 3504783 w 9662615"/>
              <a:gd name="connsiteY80" fmla="*/ 1526739 h 1598136"/>
              <a:gd name="connsiteX81" fmla="*/ 3430805 w 9662615"/>
              <a:gd name="connsiteY81" fmla="*/ 1542521 h 1598136"/>
              <a:gd name="connsiteX82" fmla="*/ 3292707 w 9662615"/>
              <a:gd name="connsiteY82" fmla="*/ 1520490 h 1598136"/>
              <a:gd name="connsiteX83" fmla="*/ 3187872 w 9662615"/>
              <a:gd name="connsiteY83" fmla="*/ 1519991 h 1598136"/>
              <a:gd name="connsiteX84" fmla="*/ 3148026 w 9662615"/>
              <a:gd name="connsiteY84" fmla="*/ 1524777 h 1598136"/>
              <a:gd name="connsiteX85" fmla="*/ 3092394 w 9662615"/>
              <a:gd name="connsiteY85" fmla="*/ 1528115 h 1598136"/>
              <a:gd name="connsiteX86" fmla="*/ 2994200 w 9662615"/>
              <a:gd name="connsiteY86" fmla="*/ 1537857 h 1598136"/>
              <a:gd name="connsiteX87" fmla="*/ 2862301 w 9662615"/>
              <a:gd name="connsiteY87" fmla="*/ 1544250 h 1598136"/>
              <a:gd name="connsiteX88" fmla="*/ 2766335 w 9662615"/>
              <a:gd name="connsiteY88" fmla="*/ 1527662 h 1598136"/>
              <a:gd name="connsiteX89" fmla="*/ 2757836 w 9662615"/>
              <a:gd name="connsiteY89" fmla="*/ 1531371 h 1598136"/>
              <a:gd name="connsiteX90" fmla="*/ 2691555 w 9662615"/>
              <a:gd name="connsiteY90" fmla="*/ 1530283 h 1598136"/>
              <a:gd name="connsiteX91" fmla="*/ 2491676 w 9662615"/>
              <a:gd name="connsiteY91" fmla="*/ 1500859 h 1598136"/>
              <a:gd name="connsiteX92" fmla="*/ 2378036 w 9662615"/>
              <a:gd name="connsiteY92" fmla="*/ 1520645 h 1598136"/>
              <a:gd name="connsiteX93" fmla="*/ 2284269 w 9662615"/>
              <a:gd name="connsiteY93" fmla="*/ 1503068 h 1598136"/>
              <a:gd name="connsiteX94" fmla="*/ 2207104 w 9662615"/>
              <a:gd name="connsiteY94" fmla="*/ 1508888 h 1598136"/>
              <a:gd name="connsiteX95" fmla="*/ 2149226 w 9662615"/>
              <a:gd name="connsiteY95" fmla="*/ 1523409 h 1598136"/>
              <a:gd name="connsiteX96" fmla="*/ 2084783 w 9662615"/>
              <a:gd name="connsiteY96" fmla="*/ 1524245 h 1598136"/>
              <a:gd name="connsiteX97" fmla="*/ 2070075 w 9662615"/>
              <a:gd name="connsiteY97" fmla="*/ 1511285 h 1598136"/>
              <a:gd name="connsiteX98" fmla="*/ 2001057 w 9662615"/>
              <a:gd name="connsiteY98" fmla="*/ 1516449 h 1598136"/>
              <a:gd name="connsiteX99" fmla="*/ 1896330 w 9662615"/>
              <a:gd name="connsiteY99" fmla="*/ 1525725 h 1598136"/>
              <a:gd name="connsiteX100" fmla="*/ 1835994 w 9662615"/>
              <a:gd name="connsiteY100" fmla="*/ 1527678 h 1598136"/>
              <a:gd name="connsiteX101" fmla="*/ 1671119 w 9662615"/>
              <a:gd name="connsiteY101" fmla="*/ 1536701 h 1598136"/>
              <a:gd name="connsiteX102" fmla="*/ 1601337 w 9662615"/>
              <a:gd name="connsiteY102" fmla="*/ 1548552 h 1598136"/>
              <a:gd name="connsiteX103" fmla="*/ 1407755 w 9662615"/>
              <a:gd name="connsiteY103" fmla="*/ 1571444 h 1598136"/>
              <a:gd name="connsiteX104" fmla="*/ 1271994 w 9662615"/>
              <a:gd name="connsiteY104" fmla="*/ 1579471 h 1598136"/>
              <a:gd name="connsiteX105" fmla="*/ 1249226 w 9662615"/>
              <a:gd name="connsiteY105" fmla="*/ 1583140 h 1598136"/>
              <a:gd name="connsiteX106" fmla="*/ 1217719 w 9662615"/>
              <a:gd name="connsiteY106" fmla="*/ 1580863 h 1598136"/>
              <a:gd name="connsiteX107" fmla="*/ 1091432 w 9662615"/>
              <a:gd name="connsiteY107" fmla="*/ 1571003 h 1598136"/>
              <a:gd name="connsiteX108" fmla="*/ 992039 w 9662615"/>
              <a:gd name="connsiteY108" fmla="*/ 1556662 h 1598136"/>
              <a:gd name="connsiteX109" fmla="*/ 868264 w 9662615"/>
              <a:gd name="connsiteY109" fmla="*/ 1566392 h 1598136"/>
              <a:gd name="connsiteX110" fmla="*/ 792765 w 9662615"/>
              <a:gd name="connsiteY110" fmla="*/ 1563102 h 1598136"/>
              <a:gd name="connsiteX111" fmla="*/ 669055 w 9662615"/>
              <a:gd name="connsiteY111" fmla="*/ 1543638 h 1598136"/>
              <a:gd name="connsiteX112" fmla="*/ 506152 w 9662615"/>
              <a:gd name="connsiteY112" fmla="*/ 1549124 h 1598136"/>
              <a:gd name="connsiteX113" fmla="*/ 472797 w 9662615"/>
              <a:gd name="connsiteY113" fmla="*/ 1568904 h 1598136"/>
              <a:gd name="connsiteX114" fmla="*/ 427864 w 9662615"/>
              <a:gd name="connsiteY114" fmla="*/ 1580848 h 1598136"/>
              <a:gd name="connsiteX115" fmla="*/ 408381 w 9662615"/>
              <a:gd name="connsiteY115" fmla="*/ 1552940 h 1598136"/>
              <a:gd name="connsiteX116" fmla="*/ 267163 w 9662615"/>
              <a:gd name="connsiteY116" fmla="*/ 1531913 h 1598136"/>
              <a:gd name="connsiteX117" fmla="*/ 196644 w 9662615"/>
              <a:gd name="connsiteY117" fmla="*/ 1524565 h 1598136"/>
              <a:gd name="connsiteX118" fmla="*/ 86819 w 9662615"/>
              <a:gd name="connsiteY118" fmla="*/ 1519517 h 1598136"/>
              <a:gd name="connsiteX119" fmla="*/ 53369 w 9662615"/>
              <a:gd name="connsiteY119" fmla="*/ 1516853 h 1598136"/>
              <a:gd name="connsiteX120" fmla="*/ 2359 w 9662615"/>
              <a:gd name="connsiteY120" fmla="*/ 1515247 h 1598136"/>
              <a:gd name="connsiteX121" fmla="*/ 0 w 9662615"/>
              <a:gd name="connsiteY121" fmla="*/ 1514932 h 1598136"/>
              <a:gd name="connsiteX122" fmla="*/ 0 w 9662615"/>
              <a:gd name="connsiteY122" fmla="*/ 0 h 1598136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129812 w 9662615"/>
              <a:gd name="connsiteY49" fmla="*/ 1521277 h 1598136"/>
              <a:gd name="connsiteX50" fmla="*/ 5059484 w 9662615"/>
              <a:gd name="connsiteY50" fmla="*/ 1546802 h 1598136"/>
              <a:gd name="connsiteX51" fmla="*/ 5050958 w 9662615"/>
              <a:gd name="connsiteY51" fmla="*/ 1545776 h 1598136"/>
              <a:gd name="connsiteX52" fmla="*/ 5038524 w 9662615"/>
              <a:gd name="connsiteY52" fmla="*/ 1545675 h 1598136"/>
              <a:gd name="connsiteX53" fmla="*/ 5026564 w 9662615"/>
              <a:gd name="connsiteY53" fmla="*/ 1545376 h 1598136"/>
              <a:gd name="connsiteX54" fmla="*/ 4969433 w 9662615"/>
              <a:gd name="connsiteY54" fmla="*/ 1540263 h 1598136"/>
              <a:gd name="connsiteX55" fmla="*/ 4921303 w 9662615"/>
              <a:gd name="connsiteY55" fmla="*/ 1575379 h 1598136"/>
              <a:gd name="connsiteX56" fmla="*/ 4863775 w 9662615"/>
              <a:gd name="connsiteY56" fmla="*/ 1562633 h 1598136"/>
              <a:gd name="connsiteX57" fmla="*/ 4847242 w 9662615"/>
              <a:gd name="connsiteY57" fmla="*/ 1565435 h 1598136"/>
              <a:gd name="connsiteX58" fmla="*/ 4856839 w 9662615"/>
              <a:gd name="connsiteY58" fmla="*/ 1598136 h 1598136"/>
              <a:gd name="connsiteX59" fmla="*/ 4791466 w 9662615"/>
              <a:gd name="connsiteY59" fmla="*/ 1561324 h 1598136"/>
              <a:gd name="connsiteX60" fmla="*/ 4784247 w 9662615"/>
              <a:gd name="connsiteY60" fmla="*/ 1562342 h 1598136"/>
              <a:gd name="connsiteX61" fmla="*/ 4748477 w 9662615"/>
              <a:gd name="connsiteY61" fmla="*/ 1556925 h 1598136"/>
              <a:gd name="connsiteX62" fmla="*/ 4730033 w 9662615"/>
              <a:gd name="connsiteY62" fmla="*/ 1555274 h 1598136"/>
              <a:gd name="connsiteX63" fmla="*/ 4724747 w 9662615"/>
              <a:gd name="connsiteY63" fmla="*/ 1552439 h 1598136"/>
              <a:gd name="connsiteX64" fmla="*/ 4697562 w 9662615"/>
              <a:gd name="connsiteY64" fmla="*/ 1551206 h 1598136"/>
              <a:gd name="connsiteX65" fmla="*/ 4662664 w 9662615"/>
              <a:gd name="connsiteY65" fmla="*/ 1573162 h 1598136"/>
              <a:gd name="connsiteX66" fmla="*/ 4603028 w 9662615"/>
              <a:gd name="connsiteY66" fmla="*/ 1568821 h 1598136"/>
              <a:gd name="connsiteX67" fmla="*/ 4541612 w 9662615"/>
              <a:gd name="connsiteY67" fmla="*/ 1545262 h 1598136"/>
              <a:gd name="connsiteX68" fmla="*/ 4422155 w 9662615"/>
              <a:gd name="connsiteY68" fmla="*/ 1542059 h 1598136"/>
              <a:gd name="connsiteX69" fmla="*/ 4221826 w 9662615"/>
              <a:gd name="connsiteY69" fmla="*/ 1508923 h 1598136"/>
              <a:gd name="connsiteX70" fmla="*/ 4096601 w 9662615"/>
              <a:gd name="connsiteY70" fmla="*/ 1521563 h 1598136"/>
              <a:gd name="connsiteX71" fmla="*/ 3970635 w 9662615"/>
              <a:gd name="connsiteY71" fmla="*/ 1544815 h 1598136"/>
              <a:gd name="connsiteX72" fmla="*/ 3833906 w 9662615"/>
              <a:gd name="connsiteY72" fmla="*/ 1516637 h 1598136"/>
              <a:gd name="connsiteX73" fmla="*/ 3696258 w 9662615"/>
              <a:gd name="connsiteY73" fmla="*/ 1537563 h 1598136"/>
              <a:gd name="connsiteX74" fmla="*/ 3594070 w 9662615"/>
              <a:gd name="connsiteY74" fmla="*/ 1509422 h 1598136"/>
              <a:gd name="connsiteX75" fmla="*/ 3565233 w 9662615"/>
              <a:gd name="connsiteY75" fmla="*/ 1515122 h 1598136"/>
              <a:gd name="connsiteX76" fmla="*/ 3560267 w 9662615"/>
              <a:gd name="connsiteY76" fmla="*/ 1516288 h 1598136"/>
              <a:gd name="connsiteX77" fmla="*/ 3540258 w 9662615"/>
              <a:gd name="connsiteY77" fmla="*/ 1516976 h 1598136"/>
              <a:gd name="connsiteX78" fmla="*/ 3534780 w 9662615"/>
              <a:gd name="connsiteY78" fmla="*/ 1522141 h 1598136"/>
              <a:gd name="connsiteX79" fmla="*/ 3504783 w 9662615"/>
              <a:gd name="connsiteY79" fmla="*/ 1526739 h 1598136"/>
              <a:gd name="connsiteX80" fmla="*/ 3430805 w 9662615"/>
              <a:gd name="connsiteY80" fmla="*/ 1542521 h 1598136"/>
              <a:gd name="connsiteX81" fmla="*/ 3292707 w 9662615"/>
              <a:gd name="connsiteY81" fmla="*/ 1520490 h 1598136"/>
              <a:gd name="connsiteX82" fmla="*/ 3187872 w 9662615"/>
              <a:gd name="connsiteY82" fmla="*/ 1519991 h 1598136"/>
              <a:gd name="connsiteX83" fmla="*/ 3148026 w 9662615"/>
              <a:gd name="connsiteY83" fmla="*/ 1524777 h 1598136"/>
              <a:gd name="connsiteX84" fmla="*/ 3092394 w 9662615"/>
              <a:gd name="connsiteY84" fmla="*/ 1528115 h 1598136"/>
              <a:gd name="connsiteX85" fmla="*/ 2994200 w 9662615"/>
              <a:gd name="connsiteY85" fmla="*/ 1537857 h 1598136"/>
              <a:gd name="connsiteX86" fmla="*/ 2862301 w 9662615"/>
              <a:gd name="connsiteY86" fmla="*/ 1544250 h 1598136"/>
              <a:gd name="connsiteX87" fmla="*/ 2766335 w 9662615"/>
              <a:gd name="connsiteY87" fmla="*/ 1527662 h 1598136"/>
              <a:gd name="connsiteX88" fmla="*/ 2757836 w 9662615"/>
              <a:gd name="connsiteY88" fmla="*/ 1531371 h 1598136"/>
              <a:gd name="connsiteX89" fmla="*/ 2691555 w 9662615"/>
              <a:gd name="connsiteY89" fmla="*/ 1530283 h 1598136"/>
              <a:gd name="connsiteX90" fmla="*/ 2491676 w 9662615"/>
              <a:gd name="connsiteY90" fmla="*/ 1500859 h 1598136"/>
              <a:gd name="connsiteX91" fmla="*/ 2378036 w 9662615"/>
              <a:gd name="connsiteY91" fmla="*/ 1520645 h 1598136"/>
              <a:gd name="connsiteX92" fmla="*/ 2284269 w 9662615"/>
              <a:gd name="connsiteY92" fmla="*/ 1503068 h 1598136"/>
              <a:gd name="connsiteX93" fmla="*/ 2207104 w 9662615"/>
              <a:gd name="connsiteY93" fmla="*/ 1508888 h 1598136"/>
              <a:gd name="connsiteX94" fmla="*/ 2149226 w 9662615"/>
              <a:gd name="connsiteY94" fmla="*/ 1523409 h 1598136"/>
              <a:gd name="connsiteX95" fmla="*/ 2084783 w 9662615"/>
              <a:gd name="connsiteY95" fmla="*/ 1524245 h 1598136"/>
              <a:gd name="connsiteX96" fmla="*/ 2070075 w 9662615"/>
              <a:gd name="connsiteY96" fmla="*/ 1511285 h 1598136"/>
              <a:gd name="connsiteX97" fmla="*/ 2001057 w 9662615"/>
              <a:gd name="connsiteY97" fmla="*/ 1516449 h 1598136"/>
              <a:gd name="connsiteX98" fmla="*/ 1896330 w 9662615"/>
              <a:gd name="connsiteY98" fmla="*/ 1525725 h 1598136"/>
              <a:gd name="connsiteX99" fmla="*/ 1835994 w 9662615"/>
              <a:gd name="connsiteY99" fmla="*/ 1527678 h 1598136"/>
              <a:gd name="connsiteX100" fmla="*/ 1671119 w 9662615"/>
              <a:gd name="connsiteY100" fmla="*/ 1536701 h 1598136"/>
              <a:gd name="connsiteX101" fmla="*/ 1601337 w 9662615"/>
              <a:gd name="connsiteY101" fmla="*/ 1548552 h 1598136"/>
              <a:gd name="connsiteX102" fmla="*/ 1407755 w 9662615"/>
              <a:gd name="connsiteY102" fmla="*/ 1571444 h 1598136"/>
              <a:gd name="connsiteX103" fmla="*/ 1271994 w 9662615"/>
              <a:gd name="connsiteY103" fmla="*/ 1579471 h 1598136"/>
              <a:gd name="connsiteX104" fmla="*/ 1249226 w 9662615"/>
              <a:gd name="connsiteY104" fmla="*/ 1583140 h 1598136"/>
              <a:gd name="connsiteX105" fmla="*/ 1217719 w 9662615"/>
              <a:gd name="connsiteY105" fmla="*/ 1580863 h 1598136"/>
              <a:gd name="connsiteX106" fmla="*/ 1091432 w 9662615"/>
              <a:gd name="connsiteY106" fmla="*/ 1571003 h 1598136"/>
              <a:gd name="connsiteX107" fmla="*/ 992039 w 9662615"/>
              <a:gd name="connsiteY107" fmla="*/ 1556662 h 1598136"/>
              <a:gd name="connsiteX108" fmla="*/ 868264 w 9662615"/>
              <a:gd name="connsiteY108" fmla="*/ 1566392 h 1598136"/>
              <a:gd name="connsiteX109" fmla="*/ 792765 w 9662615"/>
              <a:gd name="connsiteY109" fmla="*/ 1563102 h 1598136"/>
              <a:gd name="connsiteX110" fmla="*/ 669055 w 9662615"/>
              <a:gd name="connsiteY110" fmla="*/ 1543638 h 1598136"/>
              <a:gd name="connsiteX111" fmla="*/ 506152 w 9662615"/>
              <a:gd name="connsiteY111" fmla="*/ 1549124 h 1598136"/>
              <a:gd name="connsiteX112" fmla="*/ 472797 w 9662615"/>
              <a:gd name="connsiteY112" fmla="*/ 1568904 h 1598136"/>
              <a:gd name="connsiteX113" fmla="*/ 427864 w 9662615"/>
              <a:gd name="connsiteY113" fmla="*/ 1580848 h 1598136"/>
              <a:gd name="connsiteX114" fmla="*/ 408381 w 9662615"/>
              <a:gd name="connsiteY114" fmla="*/ 1552940 h 1598136"/>
              <a:gd name="connsiteX115" fmla="*/ 267163 w 9662615"/>
              <a:gd name="connsiteY115" fmla="*/ 1531913 h 1598136"/>
              <a:gd name="connsiteX116" fmla="*/ 196644 w 9662615"/>
              <a:gd name="connsiteY116" fmla="*/ 1524565 h 1598136"/>
              <a:gd name="connsiteX117" fmla="*/ 86819 w 9662615"/>
              <a:gd name="connsiteY117" fmla="*/ 1519517 h 1598136"/>
              <a:gd name="connsiteX118" fmla="*/ 53369 w 9662615"/>
              <a:gd name="connsiteY118" fmla="*/ 1516853 h 1598136"/>
              <a:gd name="connsiteX119" fmla="*/ 2359 w 9662615"/>
              <a:gd name="connsiteY119" fmla="*/ 1515247 h 1598136"/>
              <a:gd name="connsiteX120" fmla="*/ 0 w 9662615"/>
              <a:gd name="connsiteY120" fmla="*/ 1514932 h 1598136"/>
              <a:gd name="connsiteX121" fmla="*/ 0 w 9662615"/>
              <a:gd name="connsiteY121" fmla="*/ 0 h 1598136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129812 w 9662615"/>
              <a:gd name="connsiteY49" fmla="*/ 1521277 h 1598136"/>
              <a:gd name="connsiteX50" fmla="*/ 5059484 w 9662615"/>
              <a:gd name="connsiteY50" fmla="*/ 1546802 h 1598136"/>
              <a:gd name="connsiteX51" fmla="*/ 5038524 w 9662615"/>
              <a:gd name="connsiteY51" fmla="*/ 1545675 h 1598136"/>
              <a:gd name="connsiteX52" fmla="*/ 5026564 w 9662615"/>
              <a:gd name="connsiteY52" fmla="*/ 1545376 h 1598136"/>
              <a:gd name="connsiteX53" fmla="*/ 4969433 w 9662615"/>
              <a:gd name="connsiteY53" fmla="*/ 1540263 h 1598136"/>
              <a:gd name="connsiteX54" fmla="*/ 4921303 w 9662615"/>
              <a:gd name="connsiteY54" fmla="*/ 1575379 h 1598136"/>
              <a:gd name="connsiteX55" fmla="*/ 4863775 w 9662615"/>
              <a:gd name="connsiteY55" fmla="*/ 1562633 h 1598136"/>
              <a:gd name="connsiteX56" fmla="*/ 4847242 w 9662615"/>
              <a:gd name="connsiteY56" fmla="*/ 1565435 h 1598136"/>
              <a:gd name="connsiteX57" fmla="*/ 4856839 w 9662615"/>
              <a:gd name="connsiteY57" fmla="*/ 1598136 h 1598136"/>
              <a:gd name="connsiteX58" fmla="*/ 4791466 w 9662615"/>
              <a:gd name="connsiteY58" fmla="*/ 1561324 h 1598136"/>
              <a:gd name="connsiteX59" fmla="*/ 4784247 w 9662615"/>
              <a:gd name="connsiteY59" fmla="*/ 1562342 h 1598136"/>
              <a:gd name="connsiteX60" fmla="*/ 4748477 w 9662615"/>
              <a:gd name="connsiteY60" fmla="*/ 1556925 h 1598136"/>
              <a:gd name="connsiteX61" fmla="*/ 4730033 w 9662615"/>
              <a:gd name="connsiteY61" fmla="*/ 1555274 h 1598136"/>
              <a:gd name="connsiteX62" fmla="*/ 4724747 w 9662615"/>
              <a:gd name="connsiteY62" fmla="*/ 1552439 h 1598136"/>
              <a:gd name="connsiteX63" fmla="*/ 4697562 w 9662615"/>
              <a:gd name="connsiteY63" fmla="*/ 1551206 h 1598136"/>
              <a:gd name="connsiteX64" fmla="*/ 4662664 w 9662615"/>
              <a:gd name="connsiteY64" fmla="*/ 1573162 h 1598136"/>
              <a:gd name="connsiteX65" fmla="*/ 4603028 w 9662615"/>
              <a:gd name="connsiteY65" fmla="*/ 1568821 h 1598136"/>
              <a:gd name="connsiteX66" fmla="*/ 4541612 w 9662615"/>
              <a:gd name="connsiteY66" fmla="*/ 1545262 h 1598136"/>
              <a:gd name="connsiteX67" fmla="*/ 4422155 w 9662615"/>
              <a:gd name="connsiteY67" fmla="*/ 1542059 h 1598136"/>
              <a:gd name="connsiteX68" fmla="*/ 4221826 w 9662615"/>
              <a:gd name="connsiteY68" fmla="*/ 1508923 h 1598136"/>
              <a:gd name="connsiteX69" fmla="*/ 4096601 w 9662615"/>
              <a:gd name="connsiteY69" fmla="*/ 1521563 h 1598136"/>
              <a:gd name="connsiteX70" fmla="*/ 3970635 w 9662615"/>
              <a:gd name="connsiteY70" fmla="*/ 1544815 h 1598136"/>
              <a:gd name="connsiteX71" fmla="*/ 3833906 w 9662615"/>
              <a:gd name="connsiteY71" fmla="*/ 1516637 h 1598136"/>
              <a:gd name="connsiteX72" fmla="*/ 3696258 w 9662615"/>
              <a:gd name="connsiteY72" fmla="*/ 1537563 h 1598136"/>
              <a:gd name="connsiteX73" fmla="*/ 3594070 w 9662615"/>
              <a:gd name="connsiteY73" fmla="*/ 1509422 h 1598136"/>
              <a:gd name="connsiteX74" fmla="*/ 3565233 w 9662615"/>
              <a:gd name="connsiteY74" fmla="*/ 1515122 h 1598136"/>
              <a:gd name="connsiteX75" fmla="*/ 3560267 w 9662615"/>
              <a:gd name="connsiteY75" fmla="*/ 1516288 h 1598136"/>
              <a:gd name="connsiteX76" fmla="*/ 3540258 w 9662615"/>
              <a:gd name="connsiteY76" fmla="*/ 1516976 h 1598136"/>
              <a:gd name="connsiteX77" fmla="*/ 3534780 w 9662615"/>
              <a:gd name="connsiteY77" fmla="*/ 1522141 h 1598136"/>
              <a:gd name="connsiteX78" fmla="*/ 3504783 w 9662615"/>
              <a:gd name="connsiteY78" fmla="*/ 1526739 h 1598136"/>
              <a:gd name="connsiteX79" fmla="*/ 3430805 w 9662615"/>
              <a:gd name="connsiteY79" fmla="*/ 1542521 h 1598136"/>
              <a:gd name="connsiteX80" fmla="*/ 3292707 w 9662615"/>
              <a:gd name="connsiteY80" fmla="*/ 1520490 h 1598136"/>
              <a:gd name="connsiteX81" fmla="*/ 3187872 w 9662615"/>
              <a:gd name="connsiteY81" fmla="*/ 1519991 h 1598136"/>
              <a:gd name="connsiteX82" fmla="*/ 3148026 w 9662615"/>
              <a:gd name="connsiteY82" fmla="*/ 1524777 h 1598136"/>
              <a:gd name="connsiteX83" fmla="*/ 3092394 w 9662615"/>
              <a:gd name="connsiteY83" fmla="*/ 1528115 h 1598136"/>
              <a:gd name="connsiteX84" fmla="*/ 2994200 w 9662615"/>
              <a:gd name="connsiteY84" fmla="*/ 1537857 h 1598136"/>
              <a:gd name="connsiteX85" fmla="*/ 2862301 w 9662615"/>
              <a:gd name="connsiteY85" fmla="*/ 1544250 h 1598136"/>
              <a:gd name="connsiteX86" fmla="*/ 2766335 w 9662615"/>
              <a:gd name="connsiteY86" fmla="*/ 1527662 h 1598136"/>
              <a:gd name="connsiteX87" fmla="*/ 2757836 w 9662615"/>
              <a:gd name="connsiteY87" fmla="*/ 1531371 h 1598136"/>
              <a:gd name="connsiteX88" fmla="*/ 2691555 w 9662615"/>
              <a:gd name="connsiteY88" fmla="*/ 1530283 h 1598136"/>
              <a:gd name="connsiteX89" fmla="*/ 2491676 w 9662615"/>
              <a:gd name="connsiteY89" fmla="*/ 1500859 h 1598136"/>
              <a:gd name="connsiteX90" fmla="*/ 2378036 w 9662615"/>
              <a:gd name="connsiteY90" fmla="*/ 1520645 h 1598136"/>
              <a:gd name="connsiteX91" fmla="*/ 2284269 w 9662615"/>
              <a:gd name="connsiteY91" fmla="*/ 1503068 h 1598136"/>
              <a:gd name="connsiteX92" fmla="*/ 2207104 w 9662615"/>
              <a:gd name="connsiteY92" fmla="*/ 1508888 h 1598136"/>
              <a:gd name="connsiteX93" fmla="*/ 2149226 w 9662615"/>
              <a:gd name="connsiteY93" fmla="*/ 1523409 h 1598136"/>
              <a:gd name="connsiteX94" fmla="*/ 2084783 w 9662615"/>
              <a:gd name="connsiteY94" fmla="*/ 1524245 h 1598136"/>
              <a:gd name="connsiteX95" fmla="*/ 2070075 w 9662615"/>
              <a:gd name="connsiteY95" fmla="*/ 1511285 h 1598136"/>
              <a:gd name="connsiteX96" fmla="*/ 2001057 w 9662615"/>
              <a:gd name="connsiteY96" fmla="*/ 1516449 h 1598136"/>
              <a:gd name="connsiteX97" fmla="*/ 1896330 w 9662615"/>
              <a:gd name="connsiteY97" fmla="*/ 1525725 h 1598136"/>
              <a:gd name="connsiteX98" fmla="*/ 1835994 w 9662615"/>
              <a:gd name="connsiteY98" fmla="*/ 1527678 h 1598136"/>
              <a:gd name="connsiteX99" fmla="*/ 1671119 w 9662615"/>
              <a:gd name="connsiteY99" fmla="*/ 1536701 h 1598136"/>
              <a:gd name="connsiteX100" fmla="*/ 1601337 w 9662615"/>
              <a:gd name="connsiteY100" fmla="*/ 1548552 h 1598136"/>
              <a:gd name="connsiteX101" fmla="*/ 1407755 w 9662615"/>
              <a:gd name="connsiteY101" fmla="*/ 1571444 h 1598136"/>
              <a:gd name="connsiteX102" fmla="*/ 1271994 w 9662615"/>
              <a:gd name="connsiteY102" fmla="*/ 1579471 h 1598136"/>
              <a:gd name="connsiteX103" fmla="*/ 1249226 w 9662615"/>
              <a:gd name="connsiteY103" fmla="*/ 1583140 h 1598136"/>
              <a:gd name="connsiteX104" fmla="*/ 1217719 w 9662615"/>
              <a:gd name="connsiteY104" fmla="*/ 1580863 h 1598136"/>
              <a:gd name="connsiteX105" fmla="*/ 1091432 w 9662615"/>
              <a:gd name="connsiteY105" fmla="*/ 1571003 h 1598136"/>
              <a:gd name="connsiteX106" fmla="*/ 992039 w 9662615"/>
              <a:gd name="connsiteY106" fmla="*/ 1556662 h 1598136"/>
              <a:gd name="connsiteX107" fmla="*/ 868264 w 9662615"/>
              <a:gd name="connsiteY107" fmla="*/ 1566392 h 1598136"/>
              <a:gd name="connsiteX108" fmla="*/ 792765 w 9662615"/>
              <a:gd name="connsiteY108" fmla="*/ 1563102 h 1598136"/>
              <a:gd name="connsiteX109" fmla="*/ 669055 w 9662615"/>
              <a:gd name="connsiteY109" fmla="*/ 1543638 h 1598136"/>
              <a:gd name="connsiteX110" fmla="*/ 506152 w 9662615"/>
              <a:gd name="connsiteY110" fmla="*/ 1549124 h 1598136"/>
              <a:gd name="connsiteX111" fmla="*/ 472797 w 9662615"/>
              <a:gd name="connsiteY111" fmla="*/ 1568904 h 1598136"/>
              <a:gd name="connsiteX112" fmla="*/ 427864 w 9662615"/>
              <a:gd name="connsiteY112" fmla="*/ 1580848 h 1598136"/>
              <a:gd name="connsiteX113" fmla="*/ 408381 w 9662615"/>
              <a:gd name="connsiteY113" fmla="*/ 1552940 h 1598136"/>
              <a:gd name="connsiteX114" fmla="*/ 267163 w 9662615"/>
              <a:gd name="connsiteY114" fmla="*/ 1531913 h 1598136"/>
              <a:gd name="connsiteX115" fmla="*/ 196644 w 9662615"/>
              <a:gd name="connsiteY115" fmla="*/ 1524565 h 1598136"/>
              <a:gd name="connsiteX116" fmla="*/ 86819 w 9662615"/>
              <a:gd name="connsiteY116" fmla="*/ 1519517 h 1598136"/>
              <a:gd name="connsiteX117" fmla="*/ 53369 w 9662615"/>
              <a:gd name="connsiteY117" fmla="*/ 1516853 h 1598136"/>
              <a:gd name="connsiteX118" fmla="*/ 2359 w 9662615"/>
              <a:gd name="connsiteY118" fmla="*/ 1515247 h 1598136"/>
              <a:gd name="connsiteX119" fmla="*/ 0 w 9662615"/>
              <a:gd name="connsiteY119" fmla="*/ 1514932 h 1598136"/>
              <a:gd name="connsiteX120" fmla="*/ 0 w 9662615"/>
              <a:gd name="connsiteY120" fmla="*/ 0 h 1598136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129812 w 9662615"/>
              <a:gd name="connsiteY49" fmla="*/ 1521277 h 1598136"/>
              <a:gd name="connsiteX50" fmla="*/ 5059484 w 9662615"/>
              <a:gd name="connsiteY50" fmla="*/ 1546802 h 1598136"/>
              <a:gd name="connsiteX51" fmla="*/ 5038524 w 9662615"/>
              <a:gd name="connsiteY51" fmla="*/ 1545675 h 1598136"/>
              <a:gd name="connsiteX52" fmla="*/ 5026564 w 9662615"/>
              <a:gd name="connsiteY52" fmla="*/ 1545376 h 1598136"/>
              <a:gd name="connsiteX53" fmla="*/ 4969433 w 9662615"/>
              <a:gd name="connsiteY53" fmla="*/ 1550865 h 1598136"/>
              <a:gd name="connsiteX54" fmla="*/ 4921303 w 9662615"/>
              <a:gd name="connsiteY54" fmla="*/ 1575379 h 1598136"/>
              <a:gd name="connsiteX55" fmla="*/ 4863775 w 9662615"/>
              <a:gd name="connsiteY55" fmla="*/ 1562633 h 1598136"/>
              <a:gd name="connsiteX56" fmla="*/ 4847242 w 9662615"/>
              <a:gd name="connsiteY56" fmla="*/ 1565435 h 1598136"/>
              <a:gd name="connsiteX57" fmla="*/ 4856839 w 9662615"/>
              <a:gd name="connsiteY57" fmla="*/ 1598136 h 1598136"/>
              <a:gd name="connsiteX58" fmla="*/ 4791466 w 9662615"/>
              <a:gd name="connsiteY58" fmla="*/ 1561324 h 1598136"/>
              <a:gd name="connsiteX59" fmla="*/ 4784247 w 9662615"/>
              <a:gd name="connsiteY59" fmla="*/ 1562342 h 1598136"/>
              <a:gd name="connsiteX60" fmla="*/ 4748477 w 9662615"/>
              <a:gd name="connsiteY60" fmla="*/ 1556925 h 1598136"/>
              <a:gd name="connsiteX61" fmla="*/ 4730033 w 9662615"/>
              <a:gd name="connsiteY61" fmla="*/ 1555274 h 1598136"/>
              <a:gd name="connsiteX62" fmla="*/ 4724747 w 9662615"/>
              <a:gd name="connsiteY62" fmla="*/ 1552439 h 1598136"/>
              <a:gd name="connsiteX63" fmla="*/ 4697562 w 9662615"/>
              <a:gd name="connsiteY63" fmla="*/ 1551206 h 1598136"/>
              <a:gd name="connsiteX64" fmla="*/ 4662664 w 9662615"/>
              <a:gd name="connsiteY64" fmla="*/ 1573162 h 1598136"/>
              <a:gd name="connsiteX65" fmla="*/ 4603028 w 9662615"/>
              <a:gd name="connsiteY65" fmla="*/ 1568821 h 1598136"/>
              <a:gd name="connsiteX66" fmla="*/ 4541612 w 9662615"/>
              <a:gd name="connsiteY66" fmla="*/ 1545262 h 1598136"/>
              <a:gd name="connsiteX67" fmla="*/ 4422155 w 9662615"/>
              <a:gd name="connsiteY67" fmla="*/ 1542059 h 1598136"/>
              <a:gd name="connsiteX68" fmla="*/ 4221826 w 9662615"/>
              <a:gd name="connsiteY68" fmla="*/ 1508923 h 1598136"/>
              <a:gd name="connsiteX69" fmla="*/ 4096601 w 9662615"/>
              <a:gd name="connsiteY69" fmla="*/ 1521563 h 1598136"/>
              <a:gd name="connsiteX70" fmla="*/ 3970635 w 9662615"/>
              <a:gd name="connsiteY70" fmla="*/ 1544815 h 1598136"/>
              <a:gd name="connsiteX71" fmla="*/ 3833906 w 9662615"/>
              <a:gd name="connsiteY71" fmla="*/ 1516637 h 1598136"/>
              <a:gd name="connsiteX72" fmla="*/ 3696258 w 9662615"/>
              <a:gd name="connsiteY72" fmla="*/ 1537563 h 1598136"/>
              <a:gd name="connsiteX73" fmla="*/ 3594070 w 9662615"/>
              <a:gd name="connsiteY73" fmla="*/ 1509422 h 1598136"/>
              <a:gd name="connsiteX74" fmla="*/ 3565233 w 9662615"/>
              <a:gd name="connsiteY74" fmla="*/ 1515122 h 1598136"/>
              <a:gd name="connsiteX75" fmla="*/ 3560267 w 9662615"/>
              <a:gd name="connsiteY75" fmla="*/ 1516288 h 1598136"/>
              <a:gd name="connsiteX76" fmla="*/ 3540258 w 9662615"/>
              <a:gd name="connsiteY76" fmla="*/ 1516976 h 1598136"/>
              <a:gd name="connsiteX77" fmla="*/ 3534780 w 9662615"/>
              <a:gd name="connsiteY77" fmla="*/ 1522141 h 1598136"/>
              <a:gd name="connsiteX78" fmla="*/ 3504783 w 9662615"/>
              <a:gd name="connsiteY78" fmla="*/ 1526739 h 1598136"/>
              <a:gd name="connsiteX79" fmla="*/ 3430805 w 9662615"/>
              <a:gd name="connsiteY79" fmla="*/ 1542521 h 1598136"/>
              <a:gd name="connsiteX80" fmla="*/ 3292707 w 9662615"/>
              <a:gd name="connsiteY80" fmla="*/ 1520490 h 1598136"/>
              <a:gd name="connsiteX81" fmla="*/ 3187872 w 9662615"/>
              <a:gd name="connsiteY81" fmla="*/ 1519991 h 1598136"/>
              <a:gd name="connsiteX82" fmla="*/ 3148026 w 9662615"/>
              <a:gd name="connsiteY82" fmla="*/ 1524777 h 1598136"/>
              <a:gd name="connsiteX83" fmla="*/ 3092394 w 9662615"/>
              <a:gd name="connsiteY83" fmla="*/ 1528115 h 1598136"/>
              <a:gd name="connsiteX84" fmla="*/ 2994200 w 9662615"/>
              <a:gd name="connsiteY84" fmla="*/ 1537857 h 1598136"/>
              <a:gd name="connsiteX85" fmla="*/ 2862301 w 9662615"/>
              <a:gd name="connsiteY85" fmla="*/ 1544250 h 1598136"/>
              <a:gd name="connsiteX86" fmla="*/ 2766335 w 9662615"/>
              <a:gd name="connsiteY86" fmla="*/ 1527662 h 1598136"/>
              <a:gd name="connsiteX87" fmla="*/ 2757836 w 9662615"/>
              <a:gd name="connsiteY87" fmla="*/ 1531371 h 1598136"/>
              <a:gd name="connsiteX88" fmla="*/ 2691555 w 9662615"/>
              <a:gd name="connsiteY88" fmla="*/ 1530283 h 1598136"/>
              <a:gd name="connsiteX89" fmla="*/ 2491676 w 9662615"/>
              <a:gd name="connsiteY89" fmla="*/ 1500859 h 1598136"/>
              <a:gd name="connsiteX90" fmla="*/ 2378036 w 9662615"/>
              <a:gd name="connsiteY90" fmla="*/ 1520645 h 1598136"/>
              <a:gd name="connsiteX91" fmla="*/ 2284269 w 9662615"/>
              <a:gd name="connsiteY91" fmla="*/ 1503068 h 1598136"/>
              <a:gd name="connsiteX92" fmla="*/ 2207104 w 9662615"/>
              <a:gd name="connsiteY92" fmla="*/ 1508888 h 1598136"/>
              <a:gd name="connsiteX93" fmla="*/ 2149226 w 9662615"/>
              <a:gd name="connsiteY93" fmla="*/ 1523409 h 1598136"/>
              <a:gd name="connsiteX94" fmla="*/ 2084783 w 9662615"/>
              <a:gd name="connsiteY94" fmla="*/ 1524245 h 1598136"/>
              <a:gd name="connsiteX95" fmla="*/ 2070075 w 9662615"/>
              <a:gd name="connsiteY95" fmla="*/ 1511285 h 1598136"/>
              <a:gd name="connsiteX96" fmla="*/ 2001057 w 9662615"/>
              <a:gd name="connsiteY96" fmla="*/ 1516449 h 1598136"/>
              <a:gd name="connsiteX97" fmla="*/ 1896330 w 9662615"/>
              <a:gd name="connsiteY97" fmla="*/ 1525725 h 1598136"/>
              <a:gd name="connsiteX98" fmla="*/ 1835994 w 9662615"/>
              <a:gd name="connsiteY98" fmla="*/ 1527678 h 1598136"/>
              <a:gd name="connsiteX99" fmla="*/ 1671119 w 9662615"/>
              <a:gd name="connsiteY99" fmla="*/ 1536701 h 1598136"/>
              <a:gd name="connsiteX100" fmla="*/ 1601337 w 9662615"/>
              <a:gd name="connsiteY100" fmla="*/ 1548552 h 1598136"/>
              <a:gd name="connsiteX101" fmla="*/ 1407755 w 9662615"/>
              <a:gd name="connsiteY101" fmla="*/ 1571444 h 1598136"/>
              <a:gd name="connsiteX102" fmla="*/ 1271994 w 9662615"/>
              <a:gd name="connsiteY102" fmla="*/ 1579471 h 1598136"/>
              <a:gd name="connsiteX103" fmla="*/ 1249226 w 9662615"/>
              <a:gd name="connsiteY103" fmla="*/ 1583140 h 1598136"/>
              <a:gd name="connsiteX104" fmla="*/ 1217719 w 9662615"/>
              <a:gd name="connsiteY104" fmla="*/ 1580863 h 1598136"/>
              <a:gd name="connsiteX105" fmla="*/ 1091432 w 9662615"/>
              <a:gd name="connsiteY105" fmla="*/ 1571003 h 1598136"/>
              <a:gd name="connsiteX106" fmla="*/ 992039 w 9662615"/>
              <a:gd name="connsiteY106" fmla="*/ 1556662 h 1598136"/>
              <a:gd name="connsiteX107" fmla="*/ 868264 w 9662615"/>
              <a:gd name="connsiteY107" fmla="*/ 1566392 h 1598136"/>
              <a:gd name="connsiteX108" fmla="*/ 792765 w 9662615"/>
              <a:gd name="connsiteY108" fmla="*/ 1563102 h 1598136"/>
              <a:gd name="connsiteX109" fmla="*/ 669055 w 9662615"/>
              <a:gd name="connsiteY109" fmla="*/ 1543638 h 1598136"/>
              <a:gd name="connsiteX110" fmla="*/ 506152 w 9662615"/>
              <a:gd name="connsiteY110" fmla="*/ 1549124 h 1598136"/>
              <a:gd name="connsiteX111" fmla="*/ 472797 w 9662615"/>
              <a:gd name="connsiteY111" fmla="*/ 1568904 h 1598136"/>
              <a:gd name="connsiteX112" fmla="*/ 427864 w 9662615"/>
              <a:gd name="connsiteY112" fmla="*/ 1580848 h 1598136"/>
              <a:gd name="connsiteX113" fmla="*/ 408381 w 9662615"/>
              <a:gd name="connsiteY113" fmla="*/ 1552940 h 1598136"/>
              <a:gd name="connsiteX114" fmla="*/ 267163 w 9662615"/>
              <a:gd name="connsiteY114" fmla="*/ 1531913 h 1598136"/>
              <a:gd name="connsiteX115" fmla="*/ 196644 w 9662615"/>
              <a:gd name="connsiteY115" fmla="*/ 1524565 h 1598136"/>
              <a:gd name="connsiteX116" fmla="*/ 86819 w 9662615"/>
              <a:gd name="connsiteY116" fmla="*/ 1519517 h 1598136"/>
              <a:gd name="connsiteX117" fmla="*/ 53369 w 9662615"/>
              <a:gd name="connsiteY117" fmla="*/ 1516853 h 1598136"/>
              <a:gd name="connsiteX118" fmla="*/ 2359 w 9662615"/>
              <a:gd name="connsiteY118" fmla="*/ 1515247 h 1598136"/>
              <a:gd name="connsiteX119" fmla="*/ 0 w 9662615"/>
              <a:gd name="connsiteY119" fmla="*/ 1514932 h 1598136"/>
              <a:gd name="connsiteX120" fmla="*/ 0 w 9662615"/>
              <a:gd name="connsiteY120" fmla="*/ 0 h 1598136"/>
              <a:gd name="connsiteX0" fmla="*/ 0 w 9662615"/>
              <a:gd name="connsiteY0" fmla="*/ 0 h 1592835"/>
              <a:gd name="connsiteX1" fmla="*/ 9662615 w 9662615"/>
              <a:gd name="connsiteY1" fmla="*/ 0 h 1592835"/>
              <a:gd name="connsiteX2" fmla="*/ 9662615 w 9662615"/>
              <a:gd name="connsiteY2" fmla="*/ 1280346 h 1592835"/>
              <a:gd name="connsiteX3" fmla="*/ 9658420 w 9662615"/>
              <a:gd name="connsiteY3" fmla="*/ 1280106 h 1592835"/>
              <a:gd name="connsiteX4" fmla="*/ 9469546 w 9662615"/>
              <a:gd name="connsiteY4" fmla="*/ 1289837 h 1592835"/>
              <a:gd name="connsiteX5" fmla="*/ 9385895 w 9662615"/>
              <a:gd name="connsiteY5" fmla="*/ 1269203 h 1592835"/>
              <a:gd name="connsiteX6" fmla="*/ 9144767 w 9662615"/>
              <a:gd name="connsiteY6" fmla="*/ 1264120 h 1592835"/>
              <a:gd name="connsiteX7" fmla="*/ 8837252 w 9662615"/>
              <a:gd name="connsiteY7" fmla="*/ 1350515 h 1592835"/>
              <a:gd name="connsiteX8" fmla="*/ 8705466 w 9662615"/>
              <a:gd name="connsiteY8" fmla="*/ 1342419 h 1592835"/>
              <a:gd name="connsiteX9" fmla="*/ 8652221 w 9662615"/>
              <a:gd name="connsiteY9" fmla="*/ 1326906 h 1592835"/>
              <a:gd name="connsiteX10" fmla="*/ 8632312 w 9662615"/>
              <a:gd name="connsiteY10" fmla="*/ 1326025 h 1592835"/>
              <a:gd name="connsiteX11" fmla="*/ 8591582 w 9662615"/>
              <a:gd name="connsiteY11" fmla="*/ 1341666 h 1592835"/>
              <a:gd name="connsiteX12" fmla="*/ 8537336 w 9662615"/>
              <a:gd name="connsiteY12" fmla="*/ 1341684 h 1592835"/>
              <a:gd name="connsiteX13" fmla="*/ 8472508 w 9662615"/>
              <a:gd name="connsiteY13" fmla="*/ 1363109 h 1592835"/>
              <a:gd name="connsiteX14" fmla="*/ 8258477 w 9662615"/>
              <a:gd name="connsiteY14" fmla="*/ 1370666 h 1592835"/>
              <a:gd name="connsiteX15" fmla="*/ 8197961 w 9662615"/>
              <a:gd name="connsiteY15" fmla="*/ 1392804 h 1592835"/>
              <a:gd name="connsiteX16" fmla="*/ 8171196 w 9662615"/>
              <a:gd name="connsiteY16" fmla="*/ 1397216 h 1592835"/>
              <a:gd name="connsiteX17" fmla="*/ 8127667 w 9662615"/>
              <a:gd name="connsiteY17" fmla="*/ 1418254 h 1592835"/>
              <a:gd name="connsiteX18" fmla="*/ 7974579 w 9662615"/>
              <a:gd name="connsiteY18" fmla="*/ 1383439 h 1592835"/>
              <a:gd name="connsiteX19" fmla="*/ 7768351 w 9662615"/>
              <a:gd name="connsiteY19" fmla="*/ 1395051 h 1592835"/>
              <a:gd name="connsiteX20" fmla="*/ 7635985 w 9662615"/>
              <a:gd name="connsiteY20" fmla="*/ 1386363 h 1592835"/>
              <a:gd name="connsiteX21" fmla="*/ 7466069 w 9662615"/>
              <a:gd name="connsiteY21" fmla="*/ 1377654 h 1592835"/>
              <a:gd name="connsiteX22" fmla="*/ 7355642 w 9662615"/>
              <a:gd name="connsiteY22" fmla="*/ 1407761 h 1592835"/>
              <a:gd name="connsiteX23" fmla="*/ 7151610 w 9662615"/>
              <a:gd name="connsiteY23" fmla="*/ 1397856 h 1592835"/>
              <a:gd name="connsiteX24" fmla="*/ 7082147 w 9662615"/>
              <a:gd name="connsiteY24" fmla="*/ 1406113 h 1592835"/>
              <a:gd name="connsiteX25" fmla="*/ 7014958 w 9662615"/>
              <a:gd name="connsiteY25" fmla="*/ 1396883 h 1592835"/>
              <a:gd name="connsiteX26" fmla="*/ 6907567 w 9662615"/>
              <a:gd name="connsiteY26" fmla="*/ 1419149 h 1592835"/>
              <a:gd name="connsiteX27" fmla="*/ 6748428 w 9662615"/>
              <a:gd name="connsiteY27" fmla="*/ 1420308 h 1592835"/>
              <a:gd name="connsiteX28" fmla="*/ 6654257 w 9662615"/>
              <a:gd name="connsiteY28" fmla="*/ 1424143 h 1592835"/>
              <a:gd name="connsiteX29" fmla="*/ 6620123 w 9662615"/>
              <a:gd name="connsiteY29" fmla="*/ 1430535 h 1592835"/>
              <a:gd name="connsiteX30" fmla="*/ 6571355 w 9662615"/>
              <a:gd name="connsiteY30" fmla="*/ 1436144 h 1592835"/>
              <a:gd name="connsiteX31" fmla="*/ 6486557 w 9662615"/>
              <a:gd name="connsiteY31" fmla="*/ 1449861 h 1592835"/>
              <a:gd name="connsiteX32" fmla="*/ 6370419 w 9662615"/>
              <a:gd name="connsiteY32" fmla="*/ 1461649 h 1592835"/>
              <a:gd name="connsiteX33" fmla="*/ 6278839 w 9662615"/>
              <a:gd name="connsiteY33" fmla="*/ 1449160 h 1592835"/>
              <a:gd name="connsiteX34" fmla="*/ 6272455 w 9662615"/>
              <a:gd name="connsiteY34" fmla="*/ 1453191 h 1592835"/>
              <a:gd name="connsiteX35" fmla="*/ 6212659 w 9662615"/>
              <a:gd name="connsiteY35" fmla="*/ 1454850 h 1592835"/>
              <a:gd name="connsiteX36" fmla="*/ 6069317 w 9662615"/>
              <a:gd name="connsiteY36" fmla="*/ 1445838 h 1592835"/>
              <a:gd name="connsiteX37" fmla="*/ 5878477 w 9662615"/>
              <a:gd name="connsiteY37" fmla="*/ 1439180 h 1592835"/>
              <a:gd name="connsiteX38" fmla="*/ 5838387 w 9662615"/>
              <a:gd name="connsiteY38" fmla="*/ 1444679 h 1592835"/>
              <a:gd name="connsiteX39" fmla="*/ 5771136 w 9662615"/>
              <a:gd name="connsiteY39" fmla="*/ 1453639 h 1592835"/>
              <a:gd name="connsiteX40" fmla="*/ 5724081 w 9662615"/>
              <a:gd name="connsiteY40" fmla="*/ 1470431 h 1592835"/>
              <a:gd name="connsiteX41" fmla="*/ 5666577 w 9662615"/>
              <a:gd name="connsiteY41" fmla="*/ 1473921 h 1592835"/>
              <a:gd name="connsiteX42" fmla="*/ 5649068 w 9662615"/>
              <a:gd name="connsiteY42" fmla="*/ 1461676 h 1592835"/>
              <a:gd name="connsiteX43" fmla="*/ 5588902 w 9662615"/>
              <a:gd name="connsiteY43" fmla="*/ 1469647 h 1592835"/>
              <a:gd name="connsiteX44" fmla="*/ 5498090 w 9662615"/>
              <a:gd name="connsiteY44" fmla="*/ 1483173 h 1592835"/>
              <a:gd name="connsiteX45" fmla="*/ 5444641 w 9662615"/>
              <a:gd name="connsiteY45" fmla="*/ 1487602 h 1592835"/>
              <a:gd name="connsiteX46" fmla="*/ 5299812 w 9662615"/>
              <a:gd name="connsiteY46" fmla="*/ 1503362 h 1592835"/>
              <a:gd name="connsiteX47" fmla="*/ 5213947 w 9662615"/>
              <a:gd name="connsiteY47" fmla="*/ 1516637 h 1592835"/>
              <a:gd name="connsiteX48" fmla="*/ 5090342 w 9662615"/>
              <a:gd name="connsiteY48" fmla="*/ 1546680 h 1592835"/>
              <a:gd name="connsiteX49" fmla="*/ 5129812 w 9662615"/>
              <a:gd name="connsiteY49" fmla="*/ 1521277 h 1592835"/>
              <a:gd name="connsiteX50" fmla="*/ 5059484 w 9662615"/>
              <a:gd name="connsiteY50" fmla="*/ 1546802 h 1592835"/>
              <a:gd name="connsiteX51" fmla="*/ 5038524 w 9662615"/>
              <a:gd name="connsiteY51" fmla="*/ 1545675 h 1592835"/>
              <a:gd name="connsiteX52" fmla="*/ 5026564 w 9662615"/>
              <a:gd name="connsiteY52" fmla="*/ 1545376 h 1592835"/>
              <a:gd name="connsiteX53" fmla="*/ 4969433 w 9662615"/>
              <a:gd name="connsiteY53" fmla="*/ 1550865 h 1592835"/>
              <a:gd name="connsiteX54" fmla="*/ 4921303 w 9662615"/>
              <a:gd name="connsiteY54" fmla="*/ 1575379 h 1592835"/>
              <a:gd name="connsiteX55" fmla="*/ 4863775 w 9662615"/>
              <a:gd name="connsiteY55" fmla="*/ 1562633 h 1592835"/>
              <a:gd name="connsiteX56" fmla="*/ 4847242 w 9662615"/>
              <a:gd name="connsiteY56" fmla="*/ 1565435 h 1592835"/>
              <a:gd name="connsiteX57" fmla="*/ 4856839 w 9662615"/>
              <a:gd name="connsiteY57" fmla="*/ 1592835 h 1592835"/>
              <a:gd name="connsiteX58" fmla="*/ 4791466 w 9662615"/>
              <a:gd name="connsiteY58" fmla="*/ 1561324 h 1592835"/>
              <a:gd name="connsiteX59" fmla="*/ 4784247 w 9662615"/>
              <a:gd name="connsiteY59" fmla="*/ 1562342 h 1592835"/>
              <a:gd name="connsiteX60" fmla="*/ 4748477 w 9662615"/>
              <a:gd name="connsiteY60" fmla="*/ 1556925 h 1592835"/>
              <a:gd name="connsiteX61" fmla="*/ 4730033 w 9662615"/>
              <a:gd name="connsiteY61" fmla="*/ 1555274 h 1592835"/>
              <a:gd name="connsiteX62" fmla="*/ 4724747 w 9662615"/>
              <a:gd name="connsiteY62" fmla="*/ 1552439 h 1592835"/>
              <a:gd name="connsiteX63" fmla="*/ 4697562 w 9662615"/>
              <a:gd name="connsiteY63" fmla="*/ 1551206 h 1592835"/>
              <a:gd name="connsiteX64" fmla="*/ 4662664 w 9662615"/>
              <a:gd name="connsiteY64" fmla="*/ 1573162 h 1592835"/>
              <a:gd name="connsiteX65" fmla="*/ 4603028 w 9662615"/>
              <a:gd name="connsiteY65" fmla="*/ 1568821 h 1592835"/>
              <a:gd name="connsiteX66" fmla="*/ 4541612 w 9662615"/>
              <a:gd name="connsiteY66" fmla="*/ 1545262 h 1592835"/>
              <a:gd name="connsiteX67" fmla="*/ 4422155 w 9662615"/>
              <a:gd name="connsiteY67" fmla="*/ 1542059 h 1592835"/>
              <a:gd name="connsiteX68" fmla="*/ 4221826 w 9662615"/>
              <a:gd name="connsiteY68" fmla="*/ 1508923 h 1592835"/>
              <a:gd name="connsiteX69" fmla="*/ 4096601 w 9662615"/>
              <a:gd name="connsiteY69" fmla="*/ 1521563 h 1592835"/>
              <a:gd name="connsiteX70" fmla="*/ 3970635 w 9662615"/>
              <a:gd name="connsiteY70" fmla="*/ 1544815 h 1592835"/>
              <a:gd name="connsiteX71" fmla="*/ 3833906 w 9662615"/>
              <a:gd name="connsiteY71" fmla="*/ 1516637 h 1592835"/>
              <a:gd name="connsiteX72" fmla="*/ 3696258 w 9662615"/>
              <a:gd name="connsiteY72" fmla="*/ 1537563 h 1592835"/>
              <a:gd name="connsiteX73" fmla="*/ 3594070 w 9662615"/>
              <a:gd name="connsiteY73" fmla="*/ 1509422 h 1592835"/>
              <a:gd name="connsiteX74" fmla="*/ 3565233 w 9662615"/>
              <a:gd name="connsiteY74" fmla="*/ 1515122 h 1592835"/>
              <a:gd name="connsiteX75" fmla="*/ 3560267 w 9662615"/>
              <a:gd name="connsiteY75" fmla="*/ 1516288 h 1592835"/>
              <a:gd name="connsiteX76" fmla="*/ 3540258 w 9662615"/>
              <a:gd name="connsiteY76" fmla="*/ 1516976 h 1592835"/>
              <a:gd name="connsiteX77" fmla="*/ 3534780 w 9662615"/>
              <a:gd name="connsiteY77" fmla="*/ 1522141 h 1592835"/>
              <a:gd name="connsiteX78" fmla="*/ 3504783 w 9662615"/>
              <a:gd name="connsiteY78" fmla="*/ 1526739 h 1592835"/>
              <a:gd name="connsiteX79" fmla="*/ 3430805 w 9662615"/>
              <a:gd name="connsiteY79" fmla="*/ 1542521 h 1592835"/>
              <a:gd name="connsiteX80" fmla="*/ 3292707 w 9662615"/>
              <a:gd name="connsiteY80" fmla="*/ 1520490 h 1592835"/>
              <a:gd name="connsiteX81" fmla="*/ 3187872 w 9662615"/>
              <a:gd name="connsiteY81" fmla="*/ 1519991 h 1592835"/>
              <a:gd name="connsiteX82" fmla="*/ 3148026 w 9662615"/>
              <a:gd name="connsiteY82" fmla="*/ 1524777 h 1592835"/>
              <a:gd name="connsiteX83" fmla="*/ 3092394 w 9662615"/>
              <a:gd name="connsiteY83" fmla="*/ 1528115 h 1592835"/>
              <a:gd name="connsiteX84" fmla="*/ 2994200 w 9662615"/>
              <a:gd name="connsiteY84" fmla="*/ 1537857 h 1592835"/>
              <a:gd name="connsiteX85" fmla="*/ 2862301 w 9662615"/>
              <a:gd name="connsiteY85" fmla="*/ 1544250 h 1592835"/>
              <a:gd name="connsiteX86" fmla="*/ 2766335 w 9662615"/>
              <a:gd name="connsiteY86" fmla="*/ 1527662 h 1592835"/>
              <a:gd name="connsiteX87" fmla="*/ 2757836 w 9662615"/>
              <a:gd name="connsiteY87" fmla="*/ 1531371 h 1592835"/>
              <a:gd name="connsiteX88" fmla="*/ 2691555 w 9662615"/>
              <a:gd name="connsiteY88" fmla="*/ 1530283 h 1592835"/>
              <a:gd name="connsiteX89" fmla="*/ 2491676 w 9662615"/>
              <a:gd name="connsiteY89" fmla="*/ 1500859 h 1592835"/>
              <a:gd name="connsiteX90" fmla="*/ 2378036 w 9662615"/>
              <a:gd name="connsiteY90" fmla="*/ 1520645 h 1592835"/>
              <a:gd name="connsiteX91" fmla="*/ 2284269 w 9662615"/>
              <a:gd name="connsiteY91" fmla="*/ 1503068 h 1592835"/>
              <a:gd name="connsiteX92" fmla="*/ 2207104 w 9662615"/>
              <a:gd name="connsiteY92" fmla="*/ 1508888 h 1592835"/>
              <a:gd name="connsiteX93" fmla="*/ 2149226 w 9662615"/>
              <a:gd name="connsiteY93" fmla="*/ 1523409 h 1592835"/>
              <a:gd name="connsiteX94" fmla="*/ 2084783 w 9662615"/>
              <a:gd name="connsiteY94" fmla="*/ 1524245 h 1592835"/>
              <a:gd name="connsiteX95" fmla="*/ 2070075 w 9662615"/>
              <a:gd name="connsiteY95" fmla="*/ 1511285 h 1592835"/>
              <a:gd name="connsiteX96" fmla="*/ 2001057 w 9662615"/>
              <a:gd name="connsiteY96" fmla="*/ 1516449 h 1592835"/>
              <a:gd name="connsiteX97" fmla="*/ 1896330 w 9662615"/>
              <a:gd name="connsiteY97" fmla="*/ 1525725 h 1592835"/>
              <a:gd name="connsiteX98" fmla="*/ 1835994 w 9662615"/>
              <a:gd name="connsiteY98" fmla="*/ 1527678 h 1592835"/>
              <a:gd name="connsiteX99" fmla="*/ 1671119 w 9662615"/>
              <a:gd name="connsiteY99" fmla="*/ 1536701 h 1592835"/>
              <a:gd name="connsiteX100" fmla="*/ 1601337 w 9662615"/>
              <a:gd name="connsiteY100" fmla="*/ 1548552 h 1592835"/>
              <a:gd name="connsiteX101" fmla="*/ 1407755 w 9662615"/>
              <a:gd name="connsiteY101" fmla="*/ 1571444 h 1592835"/>
              <a:gd name="connsiteX102" fmla="*/ 1271994 w 9662615"/>
              <a:gd name="connsiteY102" fmla="*/ 1579471 h 1592835"/>
              <a:gd name="connsiteX103" fmla="*/ 1249226 w 9662615"/>
              <a:gd name="connsiteY103" fmla="*/ 1583140 h 1592835"/>
              <a:gd name="connsiteX104" fmla="*/ 1217719 w 9662615"/>
              <a:gd name="connsiteY104" fmla="*/ 1580863 h 1592835"/>
              <a:gd name="connsiteX105" fmla="*/ 1091432 w 9662615"/>
              <a:gd name="connsiteY105" fmla="*/ 1571003 h 1592835"/>
              <a:gd name="connsiteX106" fmla="*/ 992039 w 9662615"/>
              <a:gd name="connsiteY106" fmla="*/ 1556662 h 1592835"/>
              <a:gd name="connsiteX107" fmla="*/ 868264 w 9662615"/>
              <a:gd name="connsiteY107" fmla="*/ 1566392 h 1592835"/>
              <a:gd name="connsiteX108" fmla="*/ 792765 w 9662615"/>
              <a:gd name="connsiteY108" fmla="*/ 1563102 h 1592835"/>
              <a:gd name="connsiteX109" fmla="*/ 669055 w 9662615"/>
              <a:gd name="connsiteY109" fmla="*/ 1543638 h 1592835"/>
              <a:gd name="connsiteX110" fmla="*/ 506152 w 9662615"/>
              <a:gd name="connsiteY110" fmla="*/ 1549124 h 1592835"/>
              <a:gd name="connsiteX111" fmla="*/ 472797 w 9662615"/>
              <a:gd name="connsiteY111" fmla="*/ 1568904 h 1592835"/>
              <a:gd name="connsiteX112" fmla="*/ 427864 w 9662615"/>
              <a:gd name="connsiteY112" fmla="*/ 1580848 h 1592835"/>
              <a:gd name="connsiteX113" fmla="*/ 408381 w 9662615"/>
              <a:gd name="connsiteY113" fmla="*/ 1552940 h 1592835"/>
              <a:gd name="connsiteX114" fmla="*/ 267163 w 9662615"/>
              <a:gd name="connsiteY114" fmla="*/ 1531913 h 1592835"/>
              <a:gd name="connsiteX115" fmla="*/ 196644 w 9662615"/>
              <a:gd name="connsiteY115" fmla="*/ 1524565 h 1592835"/>
              <a:gd name="connsiteX116" fmla="*/ 86819 w 9662615"/>
              <a:gd name="connsiteY116" fmla="*/ 1519517 h 1592835"/>
              <a:gd name="connsiteX117" fmla="*/ 53369 w 9662615"/>
              <a:gd name="connsiteY117" fmla="*/ 1516853 h 1592835"/>
              <a:gd name="connsiteX118" fmla="*/ 2359 w 9662615"/>
              <a:gd name="connsiteY118" fmla="*/ 1515247 h 1592835"/>
              <a:gd name="connsiteX119" fmla="*/ 0 w 9662615"/>
              <a:gd name="connsiteY119" fmla="*/ 1514932 h 1592835"/>
              <a:gd name="connsiteX120" fmla="*/ 0 w 9662615"/>
              <a:gd name="connsiteY120" fmla="*/ 0 h 1592835"/>
              <a:gd name="connsiteX0" fmla="*/ 0 w 9662615"/>
              <a:gd name="connsiteY0" fmla="*/ 0 h 1592835"/>
              <a:gd name="connsiteX1" fmla="*/ 9662615 w 9662615"/>
              <a:gd name="connsiteY1" fmla="*/ 0 h 1592835"/>
              <a:gd name="connsiteX2" fmla="*/ 9662615 w 9662615"/>
              <a:gd name="connsiteY2" fmla="*/ 1280346 h 1592835"/>
              <a:gd name="connsiteX3" fmla="*/ 9658420 w 9662615"/>
              <a:gd name="connsiteY3" fmla="*/ 1280106 h 1592835"/>
              <a:gd name="connsiteX4" fmla="*/ 9469546 w 9662615"/>
              <a:gd name="connsiteY4" fmla="*/ 1289837 h 1592835"/>
              <a:gd name="connsiteX5" fmla="*/ 9385895 w 9662615"/>
              <a:gd name="connsiteY5" fmla="*/ 1269203 h 1592835"/>
              <a:gd name="connsiteX6" fmla="*/ 9144767 w 9662615"/>
              <a:gd name="connsiteY6" fmla="*/ 1264120 h 1592835"/>
              <a:gd name="connsiteX7" fmla="*/ 8837252 w 9662615"/>
              <a:gd name="connsiteY7" fmla="*/ 1350515 h 1592835"/>
              <a:gd name="connsiteX8" fmla="*/ 8705466 w 9662615"/>
              <a:gd name="connsiteY8" fmla="*/ 1342419 h 1592835"/>
              <a:gd name="connsiteX9" fmla="*/ 8652221 w 9662615"/>
              <a:gd name="connsiteY9" fmla="*/ 1326906 h 1592835"/>
              <a:gd name="connsiteX10" fmla="*/ 8632312 w 9662615"/>
              <a:gd name="connsiteY10" fmla="*/ 1326025 h 1592835"/>
              <a:gd name="connsiteX11" fmla="*/ 8591582 w 9662615"/>
              <a:gd name="connsiteY11" fmla="*/ 1341666 h 1592835"/>
              <a:gd name="connsiteX12" fmla="*/ 8537336 w 9662615"/>
              <a:gd name="connsiteY12" fmla="*/ 1341684 h 1592835"/>
              <a:gd name="connsiteX13" fmla="*/ 8472508 w 9662615"/>
              <a:gd name="connsiteY13" fmla="*/ 1363109 h 1592835"/>
              <a:gd name="connsiteX14" fmla="*/ 8258477 w 9662615"/>
              <a:gd name="connsiteY14" fmla="*/ 1370666 h 1592835"/>
              <a:gd name="connsiteX15" fmla="*/ 8197961 w 9662615"/>
              <a:gd name="connsiteY15" fmla="*/ 1392804 h 1592835"/>
              <a:gd name="connsiteX16" fmla="*/ 8171196 w 9662615"/>
              <a:gd name="connsiteY16" fmla="*/ 1397216 h 1592835"/>
              <a:gd name="connsiteX17" fmla="*/ 8127667 w 9662615"/>
              <a:gd name="connsiteY17" fmla="*/ 1418254 h 1592835"/>
              <a:gd name="connsiteX18" fmla="*/ 7974579 w 9662615"/>
              <a:gd name="connsiteY18" fmla="*/ 1383439 h 1592835"/>
              <a:gd name="connsiteX19" fmla="*/ 7768351 w 9662615"/>
              <a:gd name="connsiteY19" fmla="*/ 1395051 h 1592835"/>
              <a:gd name="connsiteX20" fmla="*/ 7635985 w 9662615"/>
              <a:gd name="connsiteY20" fmla="*/ 1386363 h 1592835"/>
              <a:gd name="connsiteX21" fmla="*/ 7466069 w 9662615"/>
              <a:gd name="connsiteY21" fmla="*/ 1377654 h 1592835"/>
              <a:gd name="connsiteX22" fmla="*/ 7355642 w 9662615"/>
              <a:gd name="connsiteY22" fmla="*/ 1407761 h 1592835"/>
              <a:gd name="connsiteX23" fmla="*/ 7151610 w 9662615"/>
              <a:gd name="connsiteY23" fmla="*/ 1397856 h 1592835"/>
              <a:gd name="connsiteX24" fmla="*/ 7082147 w 9662615"/>
              <a:gd name="connsiteY24" fmla="*/ 1406113 h 1592835"/>
              <a:gd name="connsiteX25" fmla="*/ 7014958 w 9662615"/>
              <a:gd name="connsiteY25" fmla="*/ 1396883 h 1592835"/>
              <a:gd name="connsiteX26" fmla="*/ 6907567 w 9662615"/>
              <a:gd name="connsiteY26" fmla="*/ 1419149 h 1592835"/>
              <a:gd name="connsiteX27" fmla="*/ 6748428 w 9662615"/>
              <a:gd name="connsiteY27" fmla="*/ 1420308 h 1592835"/>
              <a:gd name="connsiteX28" fmla="*/ 6654257 w 9662615"/>
              <a:gd name="connsiteY28" fmla="*/ 1424143 h 1592835"/>
              <a:gd name="connsiteX29" fmla="*/ 6620123 w 9662615"/>
              <a:gd name="connsiteY29" fmla="*/ 1430535 h 1592835"/>
              <a:gd name="connsiteX30" fmla="*/ 6571355 w 9662615"/>
              <a:gd name="connsiteY30" fmla="*/ 1436144 h 1592835"/>
              <a:gd name="connsiteX31" fmla="*/ 6486557 w 9662615"/>
              <a:gd name="connsiteY31" fmla="*/ 1449861 h 1592835"/>
              <a:gd name="connsiteX32" fmla="*/ 6370419 w 9662615"/>
              <a:gd name="connsiteY32" fmla="*/ 1461649 h 1592835"/>
              <a:gd name="connsiteX33" fmla="*/ 6278839 w 9662615"/>
              <a:gd name="connsiteY33" fmla="*/ 1449160 h 1592835"/>
              <a:gd name="connsiteX34" fmla="*/ 6272455 w 9662615"/>
              <a:gd name="connsiteY34" fmla="*/ 1453191 h 1592835"/>
              <a:gd name="connsiteX35" fmla="*/ 6212659 w 9662615"/>
              <a:gd name="connsiteY35" fmla="*/ 1454850 h 1592835"/>
              <a:gd name="connsiteX36" fmla="*/ 6069317 w 9662615"/>
              <a:gd name="connsiteY36" fmla="*/ 1445838 h 1592835"/>
              <a:gd name="connsiteX37" fmla="*/ 5878477 w 9662615"/>
              <a:gd name="connsiteY37" fmla="*/ 1439180 h 1592835"/>
              <a:gd name="connsiteX38" fmla="*/ 5838387 w 9662615"/>
              <a:gd name="connsiteY38" fmla="*/ 1444679 h 1592835"/>
              <a:gd name="connsiteX39" fmla="*/ 5771136 w 9662615"/>
              <a:gd name="connsiteY39" fmla="*/ 1453639 h 1592835"/>
              <a:gd name="connsiteX40" fmla="*/ 5724081 w 9662615"/>
              <a:gd name="connsiteY40" fmla="*/ 1470431 h 1592835"/>
              <a:gd name="connsiteX41" fmla="*/ 5666577 w 9662615"/>
              <a:gd name="connsiteY41" fmla="*/ 1473921 h 1592835"/>
              <a:gd name="connsiteX42" fmla="*/ 5649068 w 9662615"/>
              <a:gd name="connsiteY42" fmla="*/ 1461676 h 1592835"/>
              <a:gd name="connsiteX43" fmla="*/ 5588902 w 9662615"/>
              <a:gd name="connsiteY43" fmla="*/ 1469647 h 1592835"/>
              <a:gd name="connsiteX44" fmla="*/ 5498090 w 9662615"/>
              <a:gd name="connsiteY44" fmla="*/ 1483173 h 1592835"/>
              <a:gd name="connsiteX45" fmla="*/ 5444641 w 9662615"/>
              <a:gd name="connsiteY45" fmla="*/ 1487602 h 1592835"/>
              <a:gd name="connsiteX46" fmla="*/ 5299812 w 9662615"/>
              <a:gd name="connsiteY46" fmla="*/ 1503362 h 1592835"/>
              <a:gd name="connsiteX47" fmla="*/ 5213947 w 9662615"/>
              <a:gd name="connsiteY47" fmla="*/ 1516637 h 1592835"/>
              <a:gd name="connsiteX48" fmla="*/ 5090342 w 9662615"/>
              <a:gd name="connsiteY48" fmla="*/ 1546680 h 1592835"/>
              <a:gd name="connsiteX49" fmla="*/ 5129812 w 9662615"/>
              <a:gd name="connsiteY49" fmla="*/ 1521277 h 1592835"/>
              <a:gd name="connsiteX50" fmla="*/ 5059484 w 9662615"/>
              <a:gd name="connsiteY50" fmla="*/ 1546802 h 1592835"/>
              <a:gd name="connsiteX51" fmla="*/ 5038524 w 9662615"/>
              <a:gd name="connsiteY51" fmla="*/ 1545675 h 1592835"/>
              <a:gd name="connsiteX52" fmla="*/ 5026564 w 9662615"/>
              <a:gd name="connsiteY52" fmla="*/ 1545376 h 1592835"/>
              <a:gd name="connsiteX53" fmla="*/ 4969433 w 9662615"/>
              <a:gd name="connsiteY53" fmla="*/ 1550865 h 1592835"/>
              <a:gd name="connsiteX54" fmla="*/ 4921303 w 9662615"/>
              <a:gd name="connsiteY54" fmla="*/ 1575379 h 1592835"/>
              <a:gd name="connsiteX55" fmla="*/ 4863775 w 9662615"/>
              <a:gd name="connsiteY55" fmla="*/ 1562633 h 1592835"/>
              <a:gd name="connsiteX56" fmla="*/ 4847242 w 9662615"/>
              <a:gd name="connsiteY56" fmla="*/ 1565435 h 1592835"/>
              <a:gd name="connsiteX57" fmla="*/ 4856839 w 9662615"/>
              <a:gd name="connsiteY57" fmla="*/ 1592835 h 1592835"/>
              <a:gd name="connsiteX58" fmla="*/ 4791466 w 9662615"/>
              <a:gd name="connsiteY58" fmla="*/ 1561324 h 1592835"/>
              <a:gd name="connsiteX59" fmla="*/ 4784247 w 9662615"/>
              <a:gd name="connsiteY59" fmla="*/ 1562342 h 1592835"/>
              <a:gd name="connsiteX60" fmla="*/ 4748477 w 9662615"/>
              <a:gd name="connsiteY60" fmla="*/ 1556925 h 1592835"/>
              <a:gd name="connsiteX61" fmla="*/ 4730033 w 9662615"/>
              <a:gd name="connsiteY61" fmla="*/ 1555274 h 1592835"/>
              <a:gd name="connsiteX62" fmla="*/ 4697562 w 9662615"/>
              <a:gd name="connsiteY62" fmla="*/ 1551206 h 1592835"/>
              <a:gd name="connsiteX63" fmla="*/ 4662664 w 9662615"/>
              <a:gd name="connsiteY63" fmla="*/ 1573162 h 1592835"/>
              <a:gd name="connsiteX64" fmla="*/ 4603028 w 9662615"/>
              <a:gd name="connsiteY64" fmla="*/ 1568821 h 1592835"/>
              <a:gd name="connsiteX65" fmla="*/ 4541612 w 9662615"/>
              <a:gd name="connsiteY65" fmla="*/ 1545262 h 1592835"/>
              <a:gd name="connsiteX66" fmla="*/ 4422155 w 9662615"/>
              <a:gd name="connsiteY66" fmla="*/ 1542059 h 1592835"/>
              <a:gd name="connsiteX67" fmla="*/ 4221826 w 9662615"/>
              <a:gd name="connsiteY67" fmla="*/ 1508923 h 1592835"/>
              <a:gd name="connsiteX68" fmla="*/ 4096601 w 9662615"/>
              <a:gd name="connsiteY68" fmla="*/ 1521563 h 1592835"/>
              <a:gd name="connsiteX69" fmla="*/ 3970635 w 9662615"/>
              <a:gd name="connsiteY69" fmla="*/ 1544815 h 1592835"/>
              <a:gd name="connsiteX70" fmla="*/ 3833906 w 9662615"/>
              <a:gd name="connsiteY70" fmla="*/ 1516637 h 1592835"/>
              <a:gd name="connsiteX71" fmla="*/ 3696258 w 9662615"/>
              <a:gd name="connsiteY71" fmla="*/ 1537563 h 1592835"/>
              <a:gd name="connsiteX72" fmla="*/ 3594070 w 9662615"/>
              <a:gd name="connsiteY72" fmla="*/ 1509422 h 1592835"/>
              <a:gd name="connsiteX73" fmla="*/ 3565233 w 9662615"/>
              <a:gd name="connsiteY73" fmla="*/ 1515122 h 1592835"/>
              <a:gd name="connsiteX74" fmla="*/ 3560267 w 9662615"/>
              <a:gd name="connsiteY74" fmla="*/ 1516288 h 1592835"/>
              <a:gd name="connsiteX75" fmla="*/ 3540258 w 9662615"/>
              <a:gd name="connsiteY75" fmla="*/ 1516976 h 1592835"/>
              <a:gd name="connsiteX76" fmla="*/ 3534780 w 9662615"/>
              <a:gd name="connsiteY76" fmla="*/ 1522141 h 1592835"/>
              <a:gd name="connsiteX77" fmla="*/ 3504783 w 9662615"/>
              <a:gd name="connsiteY77" fmla="*/ 1526739 h 1592835"/>
              <a:gd name="connsiteX78" fmla="*/ 3430805 w 9662615"/>
              <a:gd name="connsiteY78" fmla="*/ 1542521 h 1592835"/>
              <a:gd name="connsiteX79" fmla="*/ 3292707 w 9662615"/>
              <a:gd name="connsiteY79" fmla="*/ 1520490 h 1592835"/>
              <a:gd name="connsiteX80" fmla="*/ 3187872 w 9662615"/>
              <a:gd name="connsiteY80" fmla="*/ 1519991 h 1592835"/>
              <a:gd name="connsiteX81" fmla="*/ 3148026 w 9662615"/>
              <a:gd name="connsiteY81" fmla="*/ 1524777 h 1592835"/>
              <a:gd name="connsiteX82" fmla="*/ 3092394 w 9662615"/>
              <a:gd name="connsiteY82" fmla="*/ 1528115 h 1592835"/>
              <a:gd name="connsiteX83" fmla="*/ 2994200 w 9662615"/>
              <a:gd name="connsiteY83" fmla="*/ 1537857 h 1592835"/>
              <a:gd name="connsiteX84" fmla="*/ 2862301 w 9662615"/>
              <a:gd name="connsiteY84" fmla="*/ 1544250 h 1592835"/>
              <a:gd name="connsiteX85" fmla="*/ 2766335 w 9662615"/>
              <a:gd name="connsiteY85" fmla="*/ 1527662 h 1592835"/>
              <a:gd name="connsiteX86" fmla="*/ 2757836 w 9662615"/>
              <a:gd name="connsiteY86" fmla="*/ 1531371 h 1592835"/>
              <a:gd name="connsiteX87" fmla="*/ 2691555 w 9662615"/>
              <a:gd name="connsiteY87" fmla="*/ 1530283 h 1592835"/>
              <a:gd name="connsiteX88" fmla="*/ 2491676 w 9662615"/>
              <a:gd name="connsiteY88" fmla="*/ 1500859 h 1592835"/>
              <a:gd name="connsiteX89" fmla="*/ 2378036 w 9662615"/>
              <a:gd name="connsiteY89" fmla="*/ 1520645 h 1592835"/>
              <a:gd name="connsiteX90" fmla="*/ 2284269 w 9662615"/>
              <a:gd name="connsiteY90" fmla="*/ 1503068 h 1592835"/>
              <a:gd name="connsiteX91" fmla="*/ 2207104 w 9662615"/>
              <a:gd name="connsiteY91" fmla="*/ 1508888 h 1592835"/>
              <a:gd name="connsiteX92" fmla="*/ 2149226 w 9662615"/>
              <a:gd name="connsiteY92" fmla="*/ 1523409 h 1592835"/>
              <a:gd name="connsiteX93" fmla="*/ 2084783 w 9662615"/>
              <a:gd name="connsiteY93" fmla="*/ 1524245 h 1592835"/>
              <a:gd name="connsiteX94" fmla="*/ 2070075 w 9662615"/>
              <a:gd name="connsiteY94" fmla="*/ 1511285 h 1592835"/>
              <a:gd name="connsiteX95" fmla="*/ 2001057 w 9662615"/>
              <a:gd name="connsiteY95" fmla="*/ 1516449 h 1592835"/>
              <a:gd name="connsiteX96" fmla="*/ 1896330 w 9662615"/>
              <a:gd name="connsiteY96" fmla="*/ 1525725 h 1592835"/>
              <a:gd name="connsiteX97" fmla="*/ 1835994 w 9662615"/>
              <a:gd name="connsiteY97" fmla="*/ 1527678 h 1592835"/>
              <a:gd name="connsiteX98" fmla="*/ 1671119 w 9662615"/>
              <a:gd name="connsiteY98" fmla="*/ 1536701 h 1592835"/>
              <a:gd name="connsiteX99" fmla="*/ 1601337 w 9662615"/>
              <a:gd name="connsiteY99" fmla="*/ 1548552 h 1592835"/>
              <a:gd name="connsiteX100" fmla="*/ 1407755 w 9662615"/>
              <a:gd name="connsiteY100" fmla="*/ 1571444 h 1592835"/>
              <a:gd name="connsiteX101" fmla="*/ 1271994 w 9662615"/>
              <a:gd name="connsiteY101" fmla="*/ 1579471 h 1592835"/>
              <a:gd name="connsiteX102" fmla="*/ 1249226 w 9662615"/>
              <a:gd name="connsiteY102" fmla="*/ 1583140 h 1592835"/>
              <a:gd name="connsiteX103" fmla="*/ 1217719 w 9662615"/>
              <a:gd name="connsiteY103" fmla="*/ 1580863 h 1592835"/>
              <a:gd name="connsiteX104" fmla="*/ 1091432 w 9662615"/>
              <a:gd name="connsiteY104" fmla="*/ 1571003 h 1592835"/>
              <a:gd name="connsiteX105" fmla="*/ 992039 w 9662615"/>
              <a:gd name="connsiteY105" fmla="*/ 1556662 h 1592835"/>
              <a:gd name="connsiteX106" fmla="*/ 868264 w 9662615"/>
              <a:gd name="connsiteY106" fmla="*/ 1566392 h 1592835"/>
              <a:gd name="connsiteX107" fmla="*/ 792765 w 9662615"/>
              <a:gd name="connsiteY107" fmla="*/ 1563102 h 1592835"/>
              <a:gd name="connsiteX108" fmla="*/ 669055 w 9662615"/>
              <a:gd name="connsiteY108" fmla="*/ 1543638 h 1592835"/>
              <a:gd name="connsiteX109" fmla="*/ 506152 w 9662615"/>
              <a:gd name="connsiteY109" fmla="*/ 1549124 h 1592835"/>
              <a:gd name="connsiteX110" fmla="*/ 472797 w 9662615"/>
              <a:gd name="connsiteY110" fmla="*/ 1568904 h 1592835"/>
              <a:gd name="connsiteX111" fmla="*/ 427864 w 9662615"/>
              <a:gd name="connsiteY111" fmla="*/ 1580848 h 1592835"/>
              <a:gd name="connsiteX112" fmla="*/ 408381 w 9662615"/>
              <a:gd name="connsiteY112" fmla="*/ 1552940 h 1592835"/>
              <a:gd name="connsiteX113" fmla="*/ 267163 w 9662615"/>
              <a:gd name="connsiteY113" fmla="*/ 1531913 h 1592835"/>
              <a:gd name="connsiteX114" fmla="*/ 196644 w 9662615"/>
              <a:gd name="connsiteY114" fmla="*/ 1524565 h 1592835"/>
              <a:gd name="connsiteX115" fmla="*/ 86819 w 9662615"/>
              <a:gd name="connsiteY115" fmla="*/ 1519517 h 1592835"/>
              <a:gd name="connsiteX116" fmla="*/ 53369 w 9662615"/>
              <a:gd name="connsiteY116" fmla="*/ 1516853 h 1592835"/>
              <a:gd name="connsiteX117" fmla="*/ 2359 w 9662615"/>
              <a:gd name="connsiteY117" fmla="*/ 1515247 h 1592835"/>
              <a:gd name="connsiteX118" fmla="*/ 0 w 9662615"/>
              <a:gd name="connsiteY118" fmla="*/ 1514932 h 1592835"/>
              <a:gd name="connsiteX119" fmla="*/ 0 w 9662615"/>
              <a:gd name="connsiteY119" fmla="*/ 0 h 1592835"/>
              <a:gd name="connsiteX0" fmla="*/ 0 w 9662615"/>
              <a:gd name="connsiteY0" fmla="*/ 0 h 1592835"/>
              <a:gd name="connsiteX1" fmla="*/ 9662615 w 9662615"/>
              <a:gd name="connsiteY1" fmla="*/ 0 h 1592835"/>
              <a:gd name="connsiteX2" fmla="*/ 9662615 w 9662615"/>
              <a:gd name="connsiteY2" fmla="*/ 1280346 h 1592835"/>
              <a:gd name="connsiteX3" fmla="*/ 9658420 w 9662615"/>
              <a:gd name="connsiteY3" fmla="*/ 1280106 h 1592835"/>
              <a:gd name="connsiteX4" fmla="*/ 9469546 w 9662615"/>
              <a:gd name="connsiteY4" fmla="*/ 1289837 h 1592835"/>
              <a:gd name="connsiteX5" fmla="*/ 9385895 w 9662615"/>
              <a:gd name="connsiteY5" fmla="*/ 1269203 h 1592835"/>
              <a:gd name="connsiteX6" fmla="*/ 9144767 w 9662615"/>
              <a:gd name="connsiteY6" fmla="*/ 1264120 h 1592835"/>
              <a:gd name="connsiteX7" fmla="*/ 8837252 w 9662615"/>
              <a:gd name="connsiteY7" fmla="*/ 1350515 h 1592835"/>
              <a:gd name="connsiteX8" fmla="*/ 8705466 w 9662615"/>
              <a:gd name="connsiteY8" fmla="*/ 1342419 h 1592835"/>
              <a:gd name="connsiteX9" fmla="*/ 8652221 w 9662615"/>
              <a:gd name="connsiteY9" fmla="*/ 1326906 h 1592835"/>
              <a:gd name="connsiteX10" fmla="*/ 8632312 w 9662615"/>
              <a:gd name="connsiteY10" fmla="*/ 1326025 h 1592835"/>
              <a:gd name="connsiteX11" fmla="*/ 8591582 w 9662615"/>
              <a:gd name="connsiteY11" fmla="*/ 1341666 h 1592835"/>
              <a:gd name="connsiteX12" fmla="*/ 8537336 w 9662615"/>
              <a:gd name="connsiteY12" fmla="*/ 1341684 h 1592835"/>
              <a:gd name="connsiteX13" fmla="*/ 8472508 w 9662615"/>
              <a:gd name="connsiteY13" fmla="*/ 1363109 h 1592835"/>
              <a:gd name="connsiteX14" fmla="*/ 8258477 w 9662615"/>
              <a:gd name="connsiteY14" fmla="*/ 1370666 h 1592835"/>
              <a:gd name="connsiteX15" fmla="*/ 8197961 w 9662615"/>
              <a:gd name="connsiteY15" fmla="*/ 1392804 h 1592835"/>
              <a:gd name="connsiteX16" fmla="*/ 8171196 w 9662615"/>
              <a:gd name="connsiteY16" fmla="*/ 1397216 h 1592835"/>
              <a:gd name="connsiteX17" fmla="*/ 8127667 w 9662615"/>
              <a:gd name="connsiteY17" fmla="*/ 1418254 h 1592835"/>
              <a:gd name="connsiteX18" fmla="*/ 7974579 w 9662615"/>
              <a:gd name="connsiteY18" fmla="*/ 1383439 h 1592835"/>
              <a:gd name="connsiteX19" fmla="*/ 7768351 w 9662615"/>
              <a:gd name="connsiteY19" fmla="*/ 1395051 h 1592835"/>
              <a:gd name="connsiteX20" fmla="*/ 7635985 w 9662615"/>
              <a:gd name="connsiteY20" fmla="*/ 1386363 h 1592835"/>
              <a:gd name="connsiteX21" fmla="*/ 7466069 w 9662615"/>
              <a:gd name="connsiteY21" fmla="*/ 1377654 h 1592835"/>
              <a:gd name="connsiteX22" fmla="*/ 7355642 w 9662615"/>
              <a:gd name="connsiteY22" fmla="*/ 1407761 h 1592835"/>
              <a:gd name="connsiteX23" fmla="*/ 7151610 w 9662615"/>
              <a:gd name="connsiteY23" fmla="*/ 1397856 h 1592835"/>
              <a:gd name="connsiteX24" fmla="*/ 7082147 w 9662615"/>
              <a:gd name="connsiteY24" fmla="*/ 1406113 h 1592835"/>
              <a:gd name="connsiteX25" fmla="*/ 7014958 w 9662615"/>
              <a:gd name="connsiteY25" fmla="*/ 1396883 h 1592835"/>
              <a:gd name="connsiteX26" fmla="*/ 6907567 w 9662615"/>
              <a:gd name="connsiteY26" fmla="*/ 1419149 h 1592835"/>
              <a:gd name="connsiteX27" fmla="*/ 6748428 w 9662615"/>
              <a:gd name="connsiteY27" fmla="*/ 1420308 h 1592835"/>
              <a:gd name="connsiteX28" fmla="*/ 6654257 w 9662615"/>
              <a:gd name="connsiteY28" fmla="*/ 1424143 h 1592835"/>
              <a:gd name="connsiteX29" fmla="*/ 6620123 w 9662615"/>
              <a:gd name="connsiteY29" fmla="*/ 1430535 h 1592835"/>
              <a:gd name="connsiteX30" fmla="*/ 6571355 w 9662615"/>
              <a:gd name="connsiteY30" fmla="*/ 1436144 h 1592835"/>
              <a:gd name="connsiteX31" fmla="*/ 6486557 w 9662615"/>
              <a:gd name="connsiteY31" fmla="*/ 1449861 h 1592835"/>
              <a:gd name="connsiteX32" fmla="*/ 6370419 w 9662615"/>
              <a:gd name="connsiteY32" fmla="*/ 1461649 h 1592835"/>
              <a:gd name="connsiteX33" fmla="*/ 6278839 w 9662615"/>
              <a:gd name="connsiteY33" fmla="*/ 1449160 h 1592835"/>
              <a:gd name="connsiteX34" fmla="*/ 6272455 w 9662615"/>
              <a:gd name="connsiteY34" fmla="*/ 1453191 h 1592835"/>
              <a:gd name="connsiteX35" fmla="*/ 6212659 w 9662615"/>
              <a:gd name="connsiteY35" fmla="*/ 1454850 h 1592835"/>
              <a:gd name="connsiteX36" fmla="*/ 6069317 w 9662615"/>
              <a:gd name="connsiteY36" fmla="*/ 1445838 h 1592835"/>
              <a:gd name="connsiteX37" fmla="*/ 5878477 w 9662615"/>
              <a:gd name="connsiteY37" fmla="*/ 1439180 h 1592835"/>
              <a:gd name="connsiteX38" fmla="*/ 5838387 w 9662615"/>
              <a:gd name="connsiteY38" fmla="*/ 1444679 h 1592835"/>
              <a:gd name="connsiteX39" fmla="*/ 5771136 w 9662615"/>
              <a:gd name="connsiteY39" fmla="*/ 1453639 h 1592835"/>
              <a:gd name="connsiteX40" fmla="*/ 5724081 w 9662615"/>
              <a:gd name="connsiteY40" fmla="*/ 1470431 h 1592835"/>
              <a:gd name="connsiteX41" fmla="*/ 5666577 w 9662615"/>
              <a:gd name="connsiteY41" fmla="*/ 1473921 h 1592835"/>
              <a:gd name="connsiteX42" fmla="*/ 5649068 w 9662615"/>
              <a:gd name="connsiteY42" fmla="*/ 1461676 h 1592835"/>
              <a:gd name="connsiteX43" fmla="*/ 5588902 w 9662615"/>
              <a:gd name="connsiteY43" fmla="*/ 1469647 h 1592835"/>
              <a:gd name="connsiteX44" fmla="*/ 5498090 w 9662615"/>
              <a:gd name="connsiteY44" fmla="*/ 1483173 h 1592835"/>
              <a:gd name="connsiteX45" fmla="*/ 5444641 w 9662615"/>
              <a:gd name="connsiteY45" fmla="*/ 1487602 h 1592835"/>
              <a:gd name="connsiteX46" fmla="*/ 5299812 w 9662615"/>
              <a:gd name="connsiteY46" fmla="*/ 1503362 h 1592835"/>
              <a:gd name="connsiteX47" fmla="*/ 5213947 w 9662615"/>
              <a:gd name="connsiteY47" fmla="*/ 1516637 h 1592835"/>
              <a:gd name="connsiteX48" fmla="*/ 5090342 w 9662615"/>
              <a:gd name="connsiteY48" fmla="*/ 1546680 h 1592835"/>
              <a:gd name="connsiteX49" fmla="*/ 5129812 w 9662615"/>
              <a:gd name="connsiteY49" fmla="*/ 1521277 h 1592835"/>
              <a:gd name="connsiteX50" fmla="*/ 5059484 w 9662615"/>
              <a:gd name="connsiteY50" fmla="*/ 1546802 h 1592835"/>
              <a:gd name="connsiteX51" fmla="*/ 5038524 w 9662615"/>
              <a:gd name="connsiteY51" fmla="*/ 1545675 h 1592835"/>
              <a:gd name="connsiteX52" fmla="*/ 5026564 w 9662615"/>
              <a:gd name="connsiteY52" fmla="*/ 1545376 h 1592835"/>
              <a:gd name="connsiteX53" fmla="*/ 4969433 w 9662615"/>
              <a:gd name="connsiteY53" fmla="*/ 1550865 h 1592835"/>
              <a:gd name="connsiteX54" fmla="*/ 4921303 w 9662615"/>
              <a:gd name="connsiteY54" fmla="*/ 1575379 h 1592835"/>
              <a:gd name="connsiteX55" fmla="*/ 4863775 w 9662615"/>
              <a:gd name="connsiteY55" fmla="*/ 1562633 h 1592835"/>
              <a:gd name="connsiteX56" fmla="*/ 4847242 w 9662615"/>
              <a:gd name="connsiteY56" fmla="*/ 1565435 h 1592835"/>
              <a:gd name="connsiteX57" fmla="*/ 4856839 w 9662615"/>
              <a:gd name="connsiteY57" fmla="*/ 1592835 h 1592835"/>
              <a:gd name="connsiteX58" fmla="*/ 4791466 w 9662615"/>
              <a:gd name="connsiteY58" fmla="*/ 1561324 h 1592835"/>
              <a:gd name="connsiteX59" fmla="*/ 4784247 w 9662615"/>
              <a:gd name="connsiteY59" fmla="*/ 1562342 h 1592835"/>
              <a:gd name="connsiteX60" fmla="*/ 4730033 w 9662615"/>
              <a:gd name="connsiteY60" fmla="*/ 1555274 h 1592835"/>
              <a:gd name="connsiteX61" fmla="*/ 4697562 w 9662615"/>
              <a:gd name="connsiteY61" fmla="*/ 1551206 h 1592835"/>
              <a:gd name="connsiteX62" fmla="*/ 4662664 w 9662615"/>
              <a:gd name="connsiteY62" fmla="*/ 1573162 h 1592835"/>
              <a:gd name="connsiteX63" fmla="*/ 4603028 w 9662615"/>
              <a:gd name="connsiteY63" fmla="*/ 1568821 h 1592835"/>
              <a:gd name="connsiteX64" fmla="*/ 4541612 w 9662615"/>
              <a:gd name="connsiteY64" fmla="*/ 1545262 h 1592835"/>
              <a:gd name="connsiteX65" fmla="*/ 4422155 w 9662615"/>
              <a:gd name="connsiteY65" fmla="*/ 1542059 h 1592835"/>
              <a:gd name="connsiteX66" fmla="*/ 4221826 w 9662615"/>
              <a:gd name="connsiteY66" fmla="*/ 1508923 h 1592835"/>
              <a:gd name="connsiteX67" fmla="*/ 4096601 w 9662615"/>
              <a:gd name="connsiteY67" fmla="*/ 1521563 h 1592835"/>
              <a:gd name="connsiteX68" fmla="*/ 3970635 w 9662615"/>
              <a:gd name="connsiteY68" fmla="*/ 1544815 h 1592835"/>
              <a:gd name="connsiteX69" fmla="*/ 3833906 w 9662615"/>
              <a:gd name="connsiteY69" fmla="*/ 1516637 h 1592835"/>
              <a:gd name="connsiteX70" fmla="*/ 3696258 w 9662615"/>
              <a:gd name="connsiteY70" fmla="*/ 1537563 h 1592835"/>
              <a:gd name="connsiteX71" fmla="*/ 3594070 w 9662615"/>
              <a:gd name="connsiteY71" fmla="*/ 1509422 h 1592835"/>
              <a:gd name="connsiteX72" fmla="*/ 3565233 w 9662615"/>
              <a:gd name="connsiteY72" fmla="*/ 1515122 h 1592835"/>
              <a:gd name="connsiteX73" fmla="*/ 3560267 w 9662615"/>
              <a:gd name="connsiteY73" fmla="*/ 1516288 h 1592835"/>
              <a:gd name="connsiteX74" fmla="*/ 3540258 w 9662615"/>
              <a:gd name="connsiteY74" fmla="*/ 1516976 h 1592835"/>
              <a:gd name="connsiteX75" fmla="*/ 3534780 w 9662615"/>
              <a:gd name="connsiteY75" fmla="*/ 1522141 h 1592835"/>
              <a:gd name="connsiteX76" fmla="*/ 3504783 w 9662615"/>
              <a:gd name="connsiteY76" fmla="*/ 1526739 h 1592835"/>
              <a:gd name="connsiteX77" fmla="*/ 3430805 w 9662615"/>
              <a:gd name="connsiteY77" fmla="*/ 1542521 h 1592835"/>
              <a:gd name="connsiteX78" fmla="*/ 3292707 w 9662615"/>
              <a:gd name="connsiteY78" fmla="*/ 1520490 h 1592835"/>
              <a:gd name="connsiteX79" fmla="*/ 3187872 w 9662615"/>
              <a:gd name="connsiteY79" fmla="*/ 1519991 h 1592835"/>
              <a:gd name="connsiteX80" fmla="*/ 3148026 w 9662615"/>
              <a:gd name="connsiteY80" fmla="*/ 1524777 h 1592835"/>
              <a:gd name="connsiteX81" fmla="*/ 3092394 w 9662615"/>
              <a:gd name="connsiteY81" fmla="*/ 1528115 h 1592835"/>
              <a:gd name="connsiteX82" fmla="*/ 2994200 w 9662615"/>
              <a:gd name="connsiteY82" fmla="*/ 1537857 h 1592835"/>
              <a:gd name="connsiteX83" fmla="*/ 2862301 w 9662615"/>
              <a:gd name="connsiteY83" fmla="*/ 1544250 h 1592835"/>
              <a:gd name="connsiteX84" fmla="*/ 2766335 w 9662615"/>
              <a:gd name="connsiteY84" fmla="*/ 1527662 h 1592835"/>
              <a:gd name="connsiteX85" fmla="*/ 2757836 w 9662615"/>
              <a:gd name="connsiteY85" fmla="*/ 1531371 h 1592835"/>
              <a:gd name="connsiteX86" fmla="*/ 2691555 w 9662615"/>
              <a:gd name="connsiteY86" fmla="*/ 1530283 h 1592835"/>
              <a:gd name="connsiteX87" fmla="*/ 2491676 w 9662615"/>
              <a:gd name="connsiteY87" fmla="*/ 1500859 h 1592835"/>
              <a:gd name="connsiteX88" fmla="*/ 2378036 w 9662615"/>
              <a:gd name="connsiteY88" fmla="*/ 1520645 h 1592835"/>
              <a:gd name="connsiteX89" fmla="*/ 2284269 w 9662615"/>
              <a:gd name="connsiteY89" fmla="*/ 1503068 h 1592835"/>
              <a:gd name="connsiteX90" fmla="*/ 2207104 w 9662615"/>
              <a:gd name="connsiteY90" fmla="*/ 1508888 h 1592835"/>
              <a:gd name="connsiteX91" fmla="*/ 2149226 w 9662615"/>
              <a:gd name="connsiteY91" fmla="*/ 1523409 h 1592835"/>
              <a:gd name="connsiteX92" fmla="*/ 2084783 w 9662615"/>
              <a:gd name="connsiteY92" fmla="*/ 1524245 h 1592835"/>
              <a:gd name="connsiteX93" fmla="*/ 2070075 w 9662615"/>
              <a:gd name="connsiteY93" fmla="*/ 1511285 h 1592835"/>
              <a:gd name="connsiteX94" fmla="*/ 2001057 w 9662615"/>
              <a:gd name="connsiteY94" fmla="*/ 1516449 h 1592835"/>
              <a:gd name="connsiteX95" fmla="*/ 1896330 w 9662615"/>
              <a:gd name="connsiteY95" fmla="*/ 1525725 h 1592835"/>
              <a:gd name="connsiteX96" fmla="*/ 1835994 w 9662615"/>
              <a:gd name="connsiteY96" fmla="*/ 1527678 h 1592835"/>
              <a:gd name="connsiteX97" fmla="*/ 1671119 w 9662615"/>
              <a:gd name="connsiteY97" fmla="*/ 1536701 h 1592835"/>
              <a:gd name="connsiteX98" fmla="*/ 1601337 w 9662615"/>
              <a:gd name="connsiteY98" fmla="*/ 1548552 h 1592835"/>
              <a:gd name="connsiteX99" fmla="*/ 1407755 w 9662615"/>
              <a:gd name="connsiteY99" fmla="*/ 1571444 h 1592835"/>
              <a:gd name="connsiteX100" fmla="*/ 1271994 w 9662615"/>
              <a:gd name="connsiteY100" fmla="*/ 1579471 h 1592835"/>
              <a:gd name="connsiteX101" fmla="*/ 1249226 w 9662615"/>
              <a:gd name="connsiteY101" fmla="*/ 1583140 h 1592835"/>
              <a:gd name="connsiteX102" fmla="*/ 1217719 w 9662615"/>
              <a:gd name="connsiteY102" fmla="*/ 1580863 h 1592835"/>
              <a:gd name="connsiteX103" fmla="*/ 1091432 w 9662615"/>
              <a:gd name="connsiteY103" fmla="*/ 1571003 h 1592835"/>
              <a:gd name="connsiteX104" fmla="*/ 992039 w 9662615"/>
              <a:gd name="connsiteY104" fmla="*/ 1556662 h 1592835"/>
              <a:gd name="connsiteX105" fmla="*/ 868264 w 9662615"/>
              <a:gd name="connsiteY105" fmla="*/ 1566392 h 1592835"/>
              <a:gd name="connsiteX106" fmla="*/ 792765 w 9662615"/>
              <a:gd name="connsiteY106" fmla="*/ 1563102 h 1592835"/>
              <a:gd name="connsiteX107" fmla="*/ 669055 w 9662615"/>
              <a:gd name="connsiteY107" fmla="*/ 1543638 h 1592835"/>
              <a:gd name="connsiteX108" fmla="*/ 506152 w 9662615"/>
              <a:gd name="connsiteY108" fmla="*/ 1549124 h 1592835"/>
              <a:gd name="connsiteX109" fmla="*/ 472797 w 9662615"/>
              <a:gd name="connsiteY109" fmla="*/ 1568904 h 1592835"/>
              <a:gd name="connsiteX110" fmla="*/ 427864 w 9662615"/>
              <a:gd name="connsiteY110" fmla="*/ 1580848 h 1592835"/>
              <a:gd name="connsiteX111" fmla="*/ 408381 w 9662615"/>
              <a:gd name="connsiteY111" fmla="*/ 1552940 h 1592835"/>
              <a:gd name="connsiteX112" fmla="*/ 267163 w 9662615"/>
              <a:gd name="connsiteY112" fmla="*/ 1531913 h 1592835"/>
              <a:gd name="connsiteX113" fmla="*/ 196644 w 9662615"/>
              <a:gd name="connsiteY113" fmla="*/ 1524565 h 1592835"/>
              <a:gd name="connsiteX114" fmla="*/ 86819 w 9662615"/>
              <a:gd name="connsiteY114" fmla="*/ 1519517 h 1592835"/>
              <a:gd name="connsiteX115" fmla="*/ 53369 w 9662615"/>
              <a:gd name="connsiteY115" fmla="*/ 1516853 h 1592835"/>
              <a:gd name="connsiteX116" fmla="*/ 2359 w 9662615"/>
              <a:gd name="connsiteY116" fmla="*/ 1515247 h 1592835"/>
              <a:gd name="connsiteX117" fmla="*/ 0 w 9662615"/>
              <a:gd name="connsiteY117" fmla="*/ 1514932 h 1592835"/>
              <a:gd name="connsiteX118" fmla="*/ 0 w 9662615"/>
              <a:gd name="connsiteY118" fmla="*/ 0 h 1592835"/>
              <a:gd name="connsiteX0" fmla="*/ 0 w 9662615"/>
              <a:gd name="connsiteY0" fmla="*/ 0 h 1592835"/>
              <a:gd name="connsiteX1" fmla="*/ 9662615 w 9662615"/>
              <a:gd name="connsiteY1" fmla="*/ 0 h 1592835"/>
              <a:gd name="connsiteX2" fmla="*/ 9662615 w 9662615"/>
              <a:gd name="connsiteY2" fmla="*/ 1280346 h 1592835"/>
              <a:gd name="connsiteX3" fmla="*/ 9658420 w 9662615"/>
              <a:gd name="connsiteY3" fmla="*/ 1280106 h 1592835"/>
              <a:gd name="connsiteX4" fmla="*/ 9469546 w 9662615"/>
              <a:gd name="connsiteY4" fmla="*/ 1289837 h 1592835"/>
              <a:gd name="connsiteX5" fmla="*/ 9385895 w 9662615"/>
              <a:gd name="connsiteY5" fmla="*/ 1269203 h 1592835"/>
              <a:gd name="connsiteX6" fmla="*/ 9144767 w 9662615"/>
              <a:gd name="connsiteY6" fmla="*/ 1264120 h 1592835"/>
              <a:gd name="connsiteX7" fmla="*/ 8837252 w 9662615"/>
              <a:gd name="connsiteY7" fmla="*/ 1350515 h 1592835"/>
              <a:gd name="connsiteX8" fmla="*/ 8705466 w 9662615"/>
              <a:gd name="connsiteY8" fmla="*/ 1342419 h 1592835"/>
              <a:gd name="connsiteX9" fmla="*/ 8652221 w 9662615"/>
              <a:gd name="connsiteY9" fmla="*/ 1326906 h 1592835"/>
              <a:gd name="connsiteX10" fmla="*/ 8632312 w 9662615"/>
              <a:gd name="connsiteY10" fmla="*/ 1326025 h 1592835"/>
              <a:gd name="connsiteX11" fmla="*/ 8591582 w 9662615"/>
              <a:gd name="connsiteY11" fmla="*/ 1341666 h 1592835"/>
              <a:gd name="connsiteX12" fmla="*/ 8537336 w 9662615"/>
              <a:gd name="connsiteY12" fmla="*/ 1341684 h 1592835"/>
              <a:gd name="connsiteX13" fmla="*/ 8472508 w 9662615"/>
              <a:gd name="connsiteY13" fmla="*/ 1363109 h 1592835"/>
              <a:gd name="connsiteX14" fmla="*/ 8258477 w 9662615"/>
              <a:gd name="connsiteY14" fmla="*/ 1370666 h 1592835"/>
              <a:gd name="connsiteX15" fmla="*/ 8197961 w 9662615"/>
              <a:gd name="connsiteY15" fmla="*/ 1392804 h 1592835"/>
              <a:gd name="connsiteX16" fmla="*/ 8171196 w 9662615"/>
              <a:gd name="connsiteY16" fmla="*/ 1397216 h 1592835"/>
              <a:gd name="connsiteX17" fmla="*/ 8127667 w 9662615"/>
              <a:gd name="connsiteY17" fmla="*/ 1418254 h 1592835"/>
              <a:gd name="connsiteX18" fmla="*/ 7974579 w 9662615"/>
              <a:gd name="connsiteY18" fmla="*/ 1383439 h 1592835"/>
              <a:gd name="connsiteX19" fmla="*/ 7768351 w 9662615"/>
              <a:gd name="connsiteY19" fmla="*/ 1395051 h 1592835"/>
              <a:gd name="connsiteX20" fmla="*/ 7635985 w 9662615"/>
              <a:gd name="connsiteY20" fmla="*/ 1386363 h 1592835"/>
              <a:gd name="connsiteX21" fmla="*/ 7466069 w 9662615"/>
              <a:gd name="connsiteY21" fmla="*/ 1377654 h 1592835"/>
              <a:gd name="connsiteX22" fmla="*/ 7355642 w 9662615"/>
              <a:gd name="connsiteY22" fmla="*/ 1407761 h 1592835"/>
              <a:gd name="connsiteX23" fmla="*/ 7151610 w 9662615"/>
              <a:gd name="connsiteY23" fmla="*/ 1397856 h 1592835"/>
              <a:gd name="connsiteX24" fmla="*/ 7082147 w 9662615"/>
              <a:gd name="connsiteY24" fmla="*/ 1406113 h 1592835"/>
              <a:gd name="connsiteX25" fmla="*/ 7014958 w 9662615"/>
              <a:gd name="connsiteY25" fmla="*/ 1396883 h 1592835"/>
              <a:gd name="connsiteX26" fmla="*/ 6907567 w 9662615"/>
              <a:gd name="connsiteY26" fmla="*/ 1419149 h 1592835"/>
              <a:gd name="connsiteX27" fmla="*/ 6748428 w 9662615"/>
              <a:gd name="connsiteY27" fmla="*/ 1420308 h 1592835"/>
              <a:gd name="connsiteX28" fmla="*/ 6654257 w 9662615"/>
              <a:gd name="connsiteY28" fmla="*/ 1424143 h 1592835"/>
              <a:gd name="connsiteX29" fmla="*/ 6620123 w 9662615"/>
              <a:gd name="connsiteY29" fmla="*/ 1430535 h 1592835"/>
              <a:gd name="connsiteX30" fmla="*/ 6571355 w 9662615"/>
              <a:gd name="connsiteY30" fmla="*/ 1436144 h 1592835"/>
              <a:gd name="connsiteX31" fmla="*/ 6486557 w 9662615"/>
              <a:gd name="connsiteY31" fmla="*/ 1449861 h 1592835"/>
              <a:gd name="connsiteX32" fmla="*/ 6370419 w 9662615"/>
              <a:gd name="connsiteY32" fmla="*/ 1461649 h 1592835"/>
              <a:gd name="connsiteX33" fmla="*/ 6278839 w 9662615"/>
              <a:gd name="connsiteY33" fmla="*/ 1449160 h 1592835"/>
              <a:gd name="connsiteX34" fmla="*/ 6272455 w 9662615"/>
              <a:gd name="connsiteY34" fmla="*/ 1453191 h 1592835"/>
              <a:gd name="connsiteX35" fmla="*/ 6212659 w 9662615"/>
              <a:gd name="connsiteY35" fmla="*/ 1454850 h 1592835"/>
              <a:gd name="connsiteX36" fmla="*/ 6069317 w 9662615"/>
              <a:gd name="connsiteY36" fmla="*/ 1445838 h 1592835"/>
              <a:gd name="connsiteX37" fmla="*/ 5878477 w 9662615"/>
              <a:gd name="connsiteY37" fmla="*/ 1439180 h 1592835"/>
              <a:gd name="connsiteX38" fmla="*/ 5838387 w 9662615"/>
              <a:gd name="connsiteY38" fmla="*/ 1444679 h 1592835"/>
              <a:gd name="connsiteX39" fmla="*/ 5771136 w 9662615"/>
              <a:gd name="connsiteY39" fmla="*/ 1453639 h 1592835"/>
              <a:gd name="connsiteX40" fmla="*/ 5724081 w 9662615"/>
              <a:gd name="connsiteY40" fmla="*/ 1470431 h 1592835"/>
              <a:gd name="connsiteX41" fmla="*/ 5666577 w 9662615"/>
              <a:gd name="connsiteY41" fmla="*/ 1473921 h 1592835"/>
              <a:gd name="connsiteX42" fmla="*/ 5649068 w 9662615"/>
              <a:gd name="connsiteY42" fmla="*/ 1461676 h 1592835"/>
              <a:gd name="connsiteX43" fmla="*/ 5588902 w 9662615"/>
              <a:gd name="connsiteY43" fmla="*/ 1469647 h 1592835"/>
              <a:gd name="connsiteX44" fmla="*/ 5498090 w 9662615"/>
              <a:gd name="connsiteY44" fmla="*/ 1483173 h 1592835"/>
              <a:gd name="connsiteX45" fmla="*/ 5444641 w 9662615"/>
              <a:gd name="connsiteY45" fmla="*/ 1487602 h 1592835"/>
              <a:gd name="connsiteX46" fmla="*/ 5299812 w 9662615"/>
              <a:gd name="connsiteY46" fmla="*/ 1503362 h 1592835"/>
              <a:gd name="connsiteX47" fmla="*/ 5213947 w 9662615"/>
              <a:gd name="connsiteY47" fmla="*/ 1516637 h 1592835"/>
              <a:gd name="connsiteX48" fmla="*/ 5090342 w 9662615"/>
              <a:gd name="connsiteY48" fmla="*/ 1546680 h 1592835"/>
              <a:gd name="connsiteX49" fmla="*/ 5129812 w 9662615"/>
              <a:gd name="connsiteY49" fmla="*/ 1521277 h 1592835"/>
              <a:gd name="connsiteX50" fmla="*/ 5059484 w 9662615"/>
              <a:gd name="connsiteY50" fmla="*/ 1546802 h 1592835"/>
              <a:gd name="connsiteX51" fmla="*/ 5038524 w 9662615"/>
              <a:gd name="connsiteY51" fmla="*/ 1545675 h 1592835"/>
              <a:gd name="connsiteX52" fmla="*/ 5026564 w 9662615"/>
              <a:gd name="connsiteY52" fmla="*/ 1545376 h 1592835"/>
              <a:gd name="connsiteX53" fmla="*/ 4969433 w 9662615"/>
              <a:gd name="connsiteY53" fmla="*/ 1550865 h 1592835"/>
              <a:gd name="connsiteX54" fmla="*/ 4921303 w 9662615"/>
              <a:gd name="connsiteY54" fmla="*/ 1575379 h 1592835"/>
              <a:gd name="connsiteX55" fmla="*/ 4863775 w 9662615"/>
              <a:gd name="connsiteY55" fmla="*/ 1562633 h 1592835"/>
              <a:gd name="connsiteX56" fmla="*/ 4847242 w 9662615"/>
              <a:gd name="connsiteY56" fmla="*/ 1565435 h 1592835"/>
              <a:gd name="connsiteX57" fmla="*/ 4856839 w 9662615"/>
              <a:gd name="connsiteY57" fmla="*/ 1592835 h 1592835"/>
              <a:gd name="connsiteX58" fmla="*/ 4791466 w 9662615"/>
              <a:gd name="connsiteY58" fmla="*/ 1561324 h 1592835"/>
              <a:gd name="connsiteX59" fmla="*/ 4784247 w 9662615"/>
              <a:gd name="connsiteY59" fmla="*/ 1562342 h 1592835"/>
              <a:gd name="connsiteX60" fmla="*/ 4735334 w 9662615"/>
              <a:gd name="connsiteY60" fmla="*/ 1581778 h 1592835"/>
              <a:gd name="connsiteX61" fmla="*/ 4697562 w 9662615"/>
              <a:gd name="connsiteY61" fmla="*/ 1551206 h 1592835"/>
              <a:gd name="connsiteX62" fmla="*/ 4662664 w 9662615"/>
              <a:gd name="connsiteY62" fmla="*/ 1573162 h 1592835"/>
              <a:gd name="connsiteX63" fmla="*/ 4603028 w 9662615"/>
              <a:gd name="connsiteY63" fmla="*/ 1568821 h 1592835"/>
              <a:gd name="connsiteX64" fmla="*/ 4541612 w 9662615"/>
              <a:gd name="connsiteY64" fmla="*/ 1545262 h 1592835"/>
              <a:gd name="connsiteX65" fmla="*/ 4422155 w 9662615"/>
              <a:gd name="connsiteY65" fmla="*/ 1542059 h 1592835"/>
              <a:gd name="connsiteX66" fmla="*/ 4221826 w 9662615"/>
              <a:gd name="connsiteY66" fmla="*/ 1508923 h 1592835"/>
              <a:gd name="connsiteX67" fmla="*/ 4096601 w 9662615"/>
              <a:gd name="connsiteY67" fmla="*/ 1521563 h 1592835"/>
              <a:gd name="connsiteX68" fmla="*/ 3970635 w 9662615"/>
              <a:gd name="connsiteY68" fmla="*/ 1544815 h 1592835"/>
              <a:gd name="connsiteX69" fmla="*/ 3833906 w 9662615"/>
              <a:gd name="connsiteY69" fmla="*/ 1516637 h 1592835"/>
              <a:gd name="connsiteX70" fmla="*/ 3696258 w 9662615"/>
              <a:gd name="connsiteY70" fmla="*/ 1537563 h 1592835"/>
              <a:gd name="connsiteX71" fmla="*/ 3594070 w 9662615"/>
              <a:gd name="connsiteY71" fmla="*/ 1509422 h 1592835"/>
              <a:gd name="connsiteX72" fmla="*/ 3565233 w 9662615"/>
              <a:gd name="connsiteY72" fmla="*/ 1515122 h 1592835"/>
              <a:gd name="connsiteX73" fmla="*/ 3560267 w 9662615"/>
              <a:gd name="connsiteY73" fmla="*/ 1516288 h 1592835"/>
              <a:gd name="connsiteX74" fmla="*/ 3540258 w 9662615"/>
              <a:gd name="connsiteY74" fmla="*/ 1516976 h 1592835"/>
              <a:gd name="connsiteX75" fmla="*/ 3534780 w 9662615"/>
              <a:gd name="connsiteY75" fmla="*/ 1522141 h 1592835"/>
              <a:gd name="connsiteX76" fmla="*/ 3504783 w 9662615"/>
              <a:gd name="connsiteY76" fmla="*/ 1526739 h 1592835"/>
              <a:gd name="connsiteX77" fmla="*/ 3430805 w 9662615"/>
              <a:gd name="connsiteY77" fmla="*/ 1542521 h 1592835"/>
              <a:gd name="connsiteX78" fmla="*/ 3292707 w 9662615"/>
              <a:gd name="connsiteY78" fmla="*/ 1520490 h 1592835"/>
              <a:gd name="connsiteX79" fmla="*/ 3187872 w 9662615"/>
              <a:gd name="connsiteY79" fmla="*/ 1519991 h 1592835"/>
              <a:gd name="connsiteX80" fmla="*/ 3148026 w 9662615"/>
              <a:gd name="connsiteY80" fmla="*/ 1524777 h 1592835"/>
              <a:gd name="connsiteX81" fmla="*/ 3092394 w 9662615"/>
              <a:gd name="connsiteY81" fmla="*/ 1528115 h 1592835"/>
              <a:gd name="connsiteX82" fmla="*/ 2994200 w 9662615"/>
              <a:gd name="connsiteY82" fmla="*/ 1537857 h 1592835"/>
              <a:gd name="connsiteX83" fmla="*/ 2862301 w 9662615"/>
              <a:gd name="connsiteY83" fmla="*/ 1544250 h 1592835"/>
              <a:gd name="connsiteX84" fmla="*/ 2766335 w 9662615"/>
              <a:gd name="connsiteY84" fmla="*/ 1527662 h 1592835"/>
              <a:gd name="connsiteX85" fmla="*/ 2757836 w 9662615"/>
              <a:gd name="connsiteY85" fmla="*/ 1531371 h 1592835"/>
              <a:gd name="connsiteX86" fmla="*/ 2691555 w 9662615"/>
              <a:gd name="connsiteY86" fmla="*/ 1530283 h 1592835"/>
              <a:gd name="connsiteX87" fmla="*/ 2491676 w 9662615"/>
              <a:gd name="connsiteY87" fmla="*/ 1500859 h 1592835"/>
              <a:gd name="connsiteX88" fmla="*/ 2378036 w 9662615"/>
              <a:gd name="connsiteY88" fmla="*/ 1520645 h 1592835"/>
              <a:gd name="connsiteX89" fmla="*/ 2284269 w 9662615"/>
              <a:gd name="connsiteY89" fmla="*/ 1503068 h 1592835"/>
              <a:gd name="connsiteX90" fmla="*/ 2207104 w 9662615"/>
              <a:gd name="connsiteY90" fmla="*/ 1508888 h 1592835"/>
              <a:gd name="connsiteX91" fmla="*/ 2149226 w 9662615"/>
              <a:gd name="connsiteY91" fmla="*/ 1523409 h 1592835"/>
              <a:gd name="connsiteX92" fmla="*/ 2084783 w 9662615"/>
              <a:gd name="connsiteY92" fmla="*/ 1524245 h 1592835"/>
              <a:gd name="connsiteX93" fmla="*/ 2070075 w 9662615"/>
              <a:gd name="connsiteY93" fmla="*/ 1511285 h 1592835"/>
              <a:gd name="connsiteX94" fmla="*/ 2001057 w 9662615"/>
              <a:gd name="connsiteY94" fmla="*/ 1516449 h 1592835"/>
              <a:gd name="connsiteX95" fmla="*/ 1896330 w 9662615"/>
              <a:gd name="connsiteY95" fmla="*/ 1525725 h 1592835"/>
              <a:gd name="connsiteX96" fmla="*/ 1835994 w 9662615"/>
              <a:gd name="connsiteY96" fmla="*/ 1527678 h 1592835"/>
              <a:gd name="connsiteX97" fmla="*/ 1671119 w 9662615"/>
              <a:gd name="connsiteY97" fmla="*/ 1536701 h 1592835"/>
              <a:gd name="connsiteX98" fmla="*/ 1601337 w 9662615"/>
              <a:gd name="connsiteY98" fmla="*/ 1548552 h 1592835"/>
              <a:gd name="connsiteX99" fmla="*/ 1407755 w 9662615"/>
              <a:gd name="connsiteY99" fmla="*/ 1571444 h 1592835"/>
              <a:gd name="connsiteX100" fmla="*/ 1271994 w 9662615"/>
              <a:gd name="connsiteY100" fmla="*/ 1579471 h 1592835"/>
              <a:gd name="connsiteX101" fmla="*/ 1249226 w 9662615"/>
              <a:gd name="connsiteY101" fmla="*/ 1583140 h 1592835"/>
              <a:gd name="connsiteX102" fmla="*/ 1217719 w 9662615"/>
              <a:gd name="connsiteY102" fmla="*/ 1580863 h 1592835"/>
              <a:gd name="connsiteX103" fmla="*/ 1091432 w 9662615"/>
              <a:gd name="connsiteY103" fmla="*/ 1571003 h 1592835"/>
              <a:gd name="connsiteX104" fmla="*/ 992039 w 9662615"/>
              <a:gd name="connsiteY104" fmla="*/ 1556662 h 1592835"/>
              <a:gd name="connsiteX105" fmla="*/ 868264 w 9662615"/>
              <a:gd name="connsiteY105" fmla="*/ 1566392 h 1592835"/>
              <a:gd name="connsiteX106" fmla="*/ 792765 w 9662615"/>
              <a:gd name="connsiteY106" fmla="*/ 1563102 h 1592835"/>
              <a:gd name="connsiteX107" fmla="*/ 669055 w 9662615"/>
              <a:gd name="connsiteY107" fmla="*/ 1543638 h 1592835"/>
              <a:gd name="connsiteX108" fmla="*/ 506152 w 9662615"/>
              <a:gd name="connsiteY108" fmla="*/ 1549124 h 1592835"/>
              <a:gd name="connsiteX109" fmla="*/ 472797 w 9662615"/>
              <a:gd name="connsiteY109" fmla="*/ 1568904 h 1592835"/>
              <a:gd name="connsiteX110" fmla="*/ 427864 w 9662615"/>
              <a:gd name="connsiteY110" fmla="*/ 1580848 h 1592835"/>
              <a:gd name="connsiteX111" fmla="*/ 408381 w 9662615"/>
              <a:gd name="connsiteY111" fmla="*/ 1552940 h 1592835"/>
              <a:gd name="connsiteX112" fmla="*/ 267163 w 9662615"/>
              <a:gd name="connsiteY112" fmla="*/ 1531913 h 1592835"/>
              <a:gd name="connsiteX113" fmla="*/ 196644 w 9662615"/>
              <a:gd name="connsiteY113" fmla="*/ 1524565 h 1592835"/>
              <a:gd name="connsiteX114" fmla="*/ 86819 w 9662615"/>
              <a:gd name="connsiteY114" fmla="*/ 1519517 h 1592835"/>
              <a:gd name="connsiteX115" fmla="*/ 53369 w 9662615"/>
              <a:gd name="connsiteY115" fmla="*/ 1516853 h 1592835"/>
              <a:gd name="connsiteX116" fmla="*/ 2359 w 9662615"/>
              <a:gd name="connsiteY116" fmla="*/ 1515247 h 1592835"/>
              <a:gd name="connsiteX117" fmla="*/ 0 w 9662615"/>
              <a:gd name="connsiteY117" fmla="*/ 1514932 h 1592835"/>
              <a:gd name="connsiteX118" fmla="*/ 0 w 9662615"/>
              <a:gd name="connsiteY118" fmla="*/ 0 h 1592835"/>
              <a:gd name="connsiteX0" fmla="*/ 0 w 9662615"/>
              <a:gd name="connsiteY0" fmla="*/ 0 h 1692226"/>
              <a:gd name="connsiteX1" fmla="*/ 9662615 w 9662615"/>
              <a:gd name="connsiteY1" fmla="*/ 0 h 1692226"/>
              <a:gd name="connsiteX2" fmla="*/ 9662615 w 9662615"/>
              <a:gd name="connsiteY2" fmla="*/ 1280346 h 1692226"/>
              <a:gd name="connsiteX3" fmla="*/ 9658420 w 9662615"/>
              <a:gd name="connsiteY3" fmla="*/ 1280106 h 1692226"/>
              <a:gd name="connsiteX4" fmla="*/ 9469546 w 9662615"/>
              <a:gd name="connsiteY4" fmla="*/ 1289837 h 1692226"/>
              <a:gd name="connsiteX5" fmla="*/ 9385895 w 9662615"/>
              <a:gd name="connsiteY5" fmla="*/ 1269203 h 1692226"/>
              <a:gd name="connsiteX6" fmla="*/ 9144767 w 9662615"/>
              <a:gd name="connsiteY6" fmla="*/ 1264120 h 1692226"/>
              <a:gd name="connsiteX7" fmla="*/ 8837252 w 9662615"/>
              <a:gd name="connsiteY7" fmla="*/ 1350515 h 1692226"/>
              <a:gd name="connsiteX8" fmla="*/ 8705466 w 9662615"/>
              <a:gd name="connsiteY8" fmla="*/ 1342419 h 1692226"/>
              <a:gd name="connsiteX9" fmla="*/ 8652221 w 9662615"/>
              <a:gd name="connsiteY9" fmla="*/ 1326906 h 1692226"/>
              <a:gd name="connsiteX10" fmla="*/ 8632312 w 9662615"/>
              <a:gd name="connsiteY10" fmla="*/ 1326025 h 1692226"/>
              <a:gd name="connsiteX11" fmla="*/ 8591582 w 9662615"/>
              <a:gd name="connsiteY11" fmla="*/ 1341666 h 1692226"/>
              <a:gd name="connsiteX12" fmla="*/ 8537336 w 9662615"/>
              <a:gd name="connsiteY12" fmla="*/ 1341684 h 1692226"/>
              <a:gd name="connsiteX13" fmla="*/ 8472508 w 9662615"/>
              <a:gd name="connsiteY13" fmla="*/ 1363109 h 1692226"/>
              <a:gd name="connsiteX14" fmla="*/ 8258477 w 9662615"/>
              <a:gd name="connsiteY14" fmla="*/ 1370666 h 1692226"/>
              <a:gd name="connsiteX15" fmla="*/ 8197961 w 9662615"/>
              <a:gd name="connsiteY15" fmla="*/ 1392804 h 1692226"/>
              <a:gd name="connsiteX16" fmla="*/ 8171196 w 9662615"/>
              <a:gd name="connsiteY16" fmla="*/ 1397216 h 1692226"/>
              <a:gd name="connsiteX17" fmla="*/ 8127667 w 9662615"/>
              <a:gd name="connsiteY17" fmla="*/ 1418254 h 1692226"/>
              <a:gd name="connsiteX18" fmla="*/ 7974579 w 9662615"/>
              <a:gd name="connsiteY18" fmla="*/ 1383439 h 1692226"/>
              <a:gd name="connsiteX19" fmla="*/ 7768351 w 9662615"/>
              <a:gd name="connsiteY19" fmla="*/ 1395051 h 1692226"/>
              <a:gd name="connsiteX20" fmla="*/ 7635985 w 9662615"/>
              <a:gd name="connsiteY20" fmla="*/ 1386363 h 1692226"/>
              <a:gd name="connsiteX21" fmla="*/ 7466069 w 9662615"/>
              <a:gd name="connsiteY21" fmla="*/ 1377654 h 1692226"/>
              <a:gd name="connsiteX22" fmla="*/ 7355642 w 9662615"/>
              <a:gd name="connsiteY22" fmla="*/ 1407761 h 1692226"/>
              <a:gd name="connsiteX23" fmla="*/ 7151610 w 9662615"/>
              <a:gd name="connsiteY23" fmla="*/ 1397856 h 1692226"/>
              <a:gd name="connsiteX24" fmla="*/ 7082147 w 9662615"/>
              <a:gd name="connsiteY24" fmla="*/ 1406113 h 1692226"/>
              <a:gd name="connsiteX25" fmla="*/ 7014958 w 9662615"/>
              <a:gd name="connsiteY25" fmla="*/ 1396883 h 1692226"/>
              <a:gd name="connsiteX26" fmla="*/ 6907567 w 9662615"/>
              <a:gd name="connsiteY26" fmla="*/ 1419149 h 1692226"/>
              <a:gd name="connsiteX27" fmla="*/ 6748428 w 9662615"/>
              <a:gd name="connsiteY27" fmla="*/ 1420308 h 1692226"/>
              <a:gd name="connsiteX28" fmla="*/ 6654257 w 9662615"/>
              <a:gd name="connsiteY28" fmla="*/ 1424143 h 1692226"/>
              <a:gd name="connsiteX29" fmla="*/ 6620123 w 9662615"/>
              <a:gd name="connsiteY29" fmla="*/ 1430535 h 1692226"/>
              <a:gd name="connsiteX30" fmla="*/ 6571355 w 9662615"/>
              <a:gd name="connsiteY30" fmla="*/ 1436144 h 1692226"/>
              <a:gd name="connsiteX31" fmla="*/ 6486557 w 9662615"/>
              <a:gd name="connsiteY31" fmla="*/ 1449861 h 1692226"/>
              <a:gd name="connsiteX32" fmla="*/ 6370419 w 9662615"/>
              <a:gd name="connsiteY32" fmla="*/ 1461649 h 1692226"/>
              <a:gd name="connsiteX33" fmla="*/ 6278839 w 9662615"/>
              <a:gd name="connsiteY33" fmla="*/ 1449160 h 1692226"/>
              <a:gd name="connsiteX34" fmla="*/ 6272455 w 9662615"/>
              <a:gd name="connsiteY34" fmla="*/ 1453191 h 1692226"/>
              <a:gd name="connsiteX35" fmla="*/ 6212659 w 9662615"/>
              <a:gd name="connsiteY35" fmla="*/ 1454850 h 1692226"/>
              <a:gd name="connsiteX36" fmla="*/ 6069317 w 9662615"/>
              <a:gd name="connsiteY36" fmla="*/ 1445838 h 1692226"/>
              <a:gd name="connsiteX37" fmla="*/ 5878477 w 9662615"/>
              <a:gd name="connsiteY37" fmla="*/ 1439180 h 1692226"/>
              <a:gd name="connsiteX38" fmla="*/ 5838387 w 9662615"/>
              <a:gd name="connsiteY38" fmla="*/ 1444679 h 1692226"/>
              <a:gd name="connsiteX39" fmla="*/ 5771136 w 9662615"/>
              <a:gd name="connsiteY39" fmla="*/ 1453639 h 1692226"/>
              <a:gd name="connsiteX40" fmla="*/ 5724081 w 9662615"/>
              <a:gd name="connsiteY40" fmla="*/ 1470431 h 1692226"/>
              <a:gd name="connsiteX41" fmla="*/ 5666577 w 9662615"/>
              <a:gd name="connsiteY41" fmla="*/ 1473921 h 1692226"/>
              <a:gd name="connsiteX42" fmla="*/ 5649068 w 9662615"/>
              <a:gd name="connsiteY42" fmla="*/ 1461676 h 1692226"/>
              <a:gd name="connsiteX43" fmla="*/ 5588902 w 9662615"/>
              <a:gd name="connsiteY43" fmla="*/ 1469647 h 1692226"/>
              <a:gd name="connsiteX44" fmla="*/ 5498090 w 9662615"/>
              <a:gd name="connsiteY44" fmla="*/ 1483173 h 1692226"/>
              <a:gd name="connsiteX45" fmla="*/ 5444641 w 9662615"/>
              <a:gd name="connsiteY45" fmla="*/ 1487602 h 1692226"/>
              <a:gd name="connsiteX46" fmla="*/ 5299812 w 9662615"/>
              <a:gd name="connsiteY46" fmla="*/ 1503362 h 1692226"/>
              <a:gd name="connsiteX47" fmla="*/ 5213947 w 9662615"/>
              <a:gd name="connsiteY47" fmla="*/ 1516637 h 1692226"/>
              <a:gd name="connsiteX48" fmla="*/ 5090342 w 9662615"/>
              <a:gd name="connsiteY48" fmla="*/ 1546680 h 1692226"/>
              <a:gd name="connsiteX49" fmla="*/ 5129812 w 9662615"/>
              <a:gd name="connsiteY49" fmla="*/ 1521277 h 1692226"/>
              <a:gd name="connsiteX50" fmla="*/ 5059484 w 9662615"/>
              <a:gd name="connsiteY50" fmla="*/ 1546802 h 1692226"/>
              <a:gd name="connsiteX51" fmla="*/ 5038524 w 9662615"/>
              <a:gd name="connsiteY51" fmla="*/ 1545675 h 1692226"/>
              <a:gd name="connsiteX52" fmla="*/ 5026564 w 9662615"/>
              <a:gd name="connsiteY52" fmla="*/ 1545376 h 1692226"/>
              <a:gd name="connsiteX53" fmla="*/ 4969433 w 9662615"/>
              <a:gd name="connsiteY53" fmla="*/ 1550865 h 1692226"/>
              <a:gd name="connsiteX54" fmla="*/ 4921303 w 9662615"/>
              <a:gd name="connsiteY54" fmla="*/ 1575379 h 1692226"/>
              <a:gd name="connsiteX55" fmla="*/ 4863775 w 9662615"/>
              <a:gd name="connsiteY55" fmla="*/ 1562633 h 1692226"/>
              <a:gd name="connsiteX56" fmla="*/ 4847242 w 9662615"/>
              <a:gd name="connsiteY56" fmla="*/ 1565435 h 1692226"/>
              <a:gd name="connsiteX57" fmla="*/ 4809131 w 9662615"/>
              <a:gd name="connsiteY57" fmla="*/ 1692226 h 1692226"/>
              <a:gd name="connsiteX58" fmla="*/ 4791466 w 9662615"/>
              <a:gd name="connsiteY58" fmla="*/ 1561324 h 1692226"/>
              <a:gd name="connsiteX59" fmla="*/ 4784247 w 9662615"/>
              <a:gd name="connsiteY59" fmla="*/ 1562342 h 1692226"/>
              <a:gd name="connsiteX60" fmla="*/ 4735334 w 9662615"/>
              <a:gd name="connsiteY60" fmla="*/ 1581778 h 1692226"/>
              <a:gd name="connsiteX61" fmla="*/ 4697562 w 9662615"/>
              <a:gd name="connsiteY61" fmla="*/ 1551206 h 1692226"/>
              <a:gd name="connsiteX62" fmla="*/ 4662664 w 9662615"/>
              <a:gd name="connsiteY62" fmla="*/ 1573162 h 1692226"/>
              <a:gd name="connsiteX63" fmla="*/ 4603028 w 9662615"/>
              <a:gd name="connsiteY63" fmla="*/ 1568821 h 1692226"/>
              <a:gd name="connsiteX64" fmla="*/ 4541612 w 9662615"/>
              <a:gd name="connsiteY64" fmla="*/ 1545262 h 1692226"/>
              <a:gd name="connsiteX65" fmla="*/ 4422155 w 9662615"/>
              <a:gd name="connsiteY65" fmla="*/ 1542059 h 1692226"/>
              <a:gd name="connsiteX66" fmla="*/ 4221826 w 9662615"/>
              <a:gd name="connsiteY66" fmla="*/ 1508923 h 1692226"/>
              <a:gd name="connsiteX67" fmla="*/ 4096601 w 9662615"/>
              <a:gd name="connsiteY67" fmla="*/ 1521563 h 1692226"/>
              <a:gd name="connsiteX68" fmla="*/ 3970635 w 9662615"/>
              <a:gd name="connsiteY68" fmla="*/ 1544815 h 1692226"/>
              <a:gd name="connsiteX69" fmla="*/ 3833906 w 9662615"/>
              <a:gd name="connsiteY69" fmla="*/ 1516637 h 1692226"/>
              <a:gd name="connsiteX70" fmla="*/ 3696258 w 9662615"/>
              <a:gd name="connsiteY70" fmla="*/ 1537563 h 1692226"/>
              <a:gd name="connsiteX71" fmla="*/ 3594070 w 9662615"/>
              <a:gd name="connsiteY71" fmla="*/ 1509422 h 1692226"/>
              <a:gd name="connsiteX72" fmla="*/ 3565233 w 9662615"/>
              <a:gd name="connsiteY72" fmla="*/ 1515122 h 1692226"/>
              <a:gd name="connsiteX73" fmla="*/ 3560267 w 9662615"/>
              <a:gd name="connsiteY73" fmla="*/ 1516288 h 1692226"/>
              <a:gd name="connsiteX74" fmla="*/ 3540258 w 9662615"/>
              <a:gd name="connsiteY74" fmla="*/ 1516976 h 1692226"/>
              <a:gd name="connsiteX75" fmla="*/ 3534780 w 9662615"/>
              <a:gd name="connsiteY75" fmla="*/ 1522141 h 1692226"/>
              <a:gd name="connsiteX76" fmla="*/ 3504783 w 9662615"/>
              <a:gd name="connsiteY76" fmla="*/ 1526739 h 1692226"/>
              <a:gd name="connsiteX77" fmla="*/ 3430805 w 9662615"/>
              <a:gd name="connsiteY77" fmla="*/ 1542521 h 1692226"/>
              <a:gd name="connsiteX78" fmla="*/ 3292707 w 9662615"/>
              <a:gd name="connsiteY78" fmla="*/ 1520490 h 1692226"/>
              <a:gd name="connsiteX79" fmla="*/ 3187872 w 9662615"/>
              <a:gd name="connsiteY79" fmla="*/ 1519991 h 1692226"/>
              <a:gd name="connsiteX80" fmla="*/ 3148026 w 9662615"/>
              <a:gd name="connsiteY80" fmla="*/ 1524777 h 1692226"/>
              <a:gd name="connsiteX81" fmla="*/ 3092394 w 9662615"/>
              <a:gd name="connsiteY81" fmla="*/ 1528115 h 1692226"/>
              <a:gd name="connsiteX82" fmla="*/ 2994200 w 9662615"/>
              <a:gd name="connsiteY82" fmla="*/ 1537857 h 1692226"/>
              <a:gd name="connsiteX83" fmla="*/ 2862301 w 9662615"/>
              <a:gd name="connsiteY83" fmla="*/ 1544250 h 1692226"/>
              <a:gd name="connsiteX84" fmla="*/ 2766335 w 9662615"/>
              <a:gd name="connsiteY84" fmla="*/ 1527662 h 1692226"/>
              <a:gd name="connsiteX85" fmla="*/ 2757836 w 9662615"/>
              <a:gd name="connsiteY85" fmla="*/ 1531371 h 1692226"/>
              <a:gd name="connsiteX86" fmla="*/ 2691555 w 9662615"/>
              <a:gd name="connsiteY86" fmla="*/ 1530283 h 1692226"/>
              <a:gd name="connsiteX87" fmla="*/ 2491676 w 9662615"/>
              <a:gd name="connsiteY87" fmla="*/ 1500859 h 1692226"/>
              <a:gd name="connsiteX88" fmla="*/ 2378036 w 9662615"/>
              <a:gd name="connsiteY88" fmla="*/ 1520645 h 1692226"/>
              <a:gd name="connsiteX89" fmla="*/ 2284269 w 9662615"/>
              <a:gd name="connsiteY89" fmla="*/ 1503068 h 1692226"/>
              <a:gd name="connsiteX90" fmla="*/ 2207104 w 9662615"/>
              <a:gd name="connsiteY90" fmla="*/ 1508888 h 1692226"/>
              <a:gd name="connsiteX91" fmla="*/ 2149226 w 9662615"/>
              <a:gd name="connsiteY91" fmla="*/ 1523409 h 1692226"/>
              <a:gd name="connsiteX92" fmla="*/ 2084783 w 9662615"/>
              <a:gd name="connsiteY92" fmla="*/ 1524245 h 1692226"/>
              <a:gd name="connsiteX93" fmla="*/ 2070075 w 9662615"/>
              <a:gd name="connsiteY93" fmla="*/ 1511285 h 1692226"/>
              <a:gd name="connsiteX94" fmla="*/ 2001057 w 9662615"/>
              <a:gd name="connsiteY94" fmla="*/ 1516449 h 1692226"/>
              <a:gd name="connsiteX95" fmla="*/ 1896330 w 9662615"/>
              <a:gd name="connsiteY95" fmla="*/ 1525725 h 1692226"/>
              <a:gd name="connsiteX96" fmla="*/ 1835994 w 9662615"/>
              <a:gd name="connsiteY96" fmla="*/ 1527678 h 1692226"/>
              <a:gd name="connsiteX97" fmla="*/ 1671119 w 9662615"/>
              <a:gd name="connsiteY97" fmla="*/ 1536701 h 1692226"/>
              <a:gd name="connsiteX98" fmla="*/ 1601337 w 9662615"/>
              <a:gd name="connsiteY98" fmla="*/ 1548552 h 1692226"/>
              <a:gd name="connsiteX99" fmla="*/ 1407755 w 9662615"/>
              <a:gd name="connsiteY99" fmla="*/ 1571444 h 1692226"/>
              <a:gd name="connsiteX100" fmla="*/ 1271994 w 9662615"/>
              <a:gd name="connsiteY100" fmla="*/ 1579471 h 1692226"/>
              <a:gd name="connsiteX101" fmla="*/ 1249226 w 9662615"/>
              <a:gd name="connsiteY101" fmla="*/ 1583140 h 1692226"/>
              <a:gd name="connsiteX102" fmla="*/ 1217719 w 9662615"/>
              <a:gd name="connsiteY102" fmla="*/ 1580863 h 1692226"/>
              <a:gd name="connsiteX103" fmla="*/ 1091432 w 9662615"/>
              <a:gd name="connsiteY103" fmla="*/ 1571003 h 1692226"/>
              <a:gd name="connsiteX104" fmla="*/ 992039 w 9662615"/>
              <a:gd name="connsiteY104" fmla="*/ 1556662 h 1692226"/>
              <a:gd name="connsiteX105" fmla="*/ 868264 w 9662615"/>
              <a:gd name="connsiteY105" fmla="*/ 1566392 h 1692226"/>
              <a:gd name="connsiteX106" fmla="*/ 792765 w 9662615"/>
              <a:gd name="connsiteY106" fmla="*/ 1563102 h 1692226"/>
              <a:gd name="connsiteX107" fmla="*/ 669055 w 9662615"/>
              <a:gd name="connsiteY107" fmla="*/ 1543638 h 1692226"/>
              <a:gd name="connsiteX108" fmla="*/ 506152 w 9662615"/>
              <a:gd name="connsiteY108" fmla="*/ 1549124 h 1692226"/>
              <a:gd name="connsiteX109" fmla="*/ 472797 w 9662615"/>
              <a:gd name="connsiteY109" fmla="*/ 1568904 h 1692226"/>
              <a:gd name="connsiteX110" fmla="*/ 427864 w 9662615"/>
              <a:gd name="connsiteY110" fmla="*/ 1580848 h 1692226"/>
              <a:gd name="connsiteX111" fmla="*/ 408381 w 9662615"/>
              <a:gd name="connsiteY111" fmla="*/ 1552940 h 1692226"/>
              <a:gd name="connsiteX112" fmla="*/ 267163 w 9662615"/>
              <a:gd name="connsiteY112" fmla="*/ 1531913 h 1692226"/>
              <a:gd name="connsiteX113" fmla="*/ 196644 w 9662615"/>
              <a:gd name="connsiteY113" fmla="*/ 1524565 h 1692226"/>
              <a:gd name="connsiteX114" fmla="*/ 86819 w 9662615"/>
              <a:gd name="connsiteY114" fmla="*/ 1519517 h 1692226"/>
              <a:gd name="connsiteX115" fmla="*/ 53369 w 9662615"/>
              <a:gd name="connsiteY115" fmla="*/ 1516853 h 1692226"/>
              <a:gd name="connsiteX116" fmla="*/ 2359 w 9662615"/>
              <a:gd name="connsiteY116" fmla="*/ 1515247 h 1692226"/>
              <a:gd name="connsiteX117" fmla="*/ 0 w 9662615"/>
              <a:gd name="connsiteY117" fmla="*/ 1514932 h 1692226"/>
              <a:gd name="connsiteX118" fmla="*/ 0 w 9662615"/>
              <a:gd name="connsiteY118" fmla="*/ 0 h 1692226"/>
              <a:gd name="connsiteX0" fmla="*/ 0 w 9662615"/>
              <a:gd name="connsiteY0" fmla="*/ 0 h 1692226"/>
              <a:gd name="connsiteX1" fmla="*/ 9662615 w 9662615"/>
              <a:gd name="connsiteY1" fmla="*/ 0 h 1692226"/>
              <a:gd name="connsiteX2" fmla="*/ 9662615 w 9662615"/>
              <a:gd name="connsiteY2" fmla="*/ 1280346 h 1692226"/>
              <a:gd name="connsiteX3" fmla="*/ 9658420 w 9662615"/>
              <a:gd name="connsiteY3" fmla="*/ 1280106 h 1692226"/>
              <a:gd name="connsiteX4" fmla="*/ 9469546 w 9662615"/>
              <a:gd name="connsiteY4" fmla="*/ 1289837 h 1692226"/>
              <a:gd name="connsiteX5" fmla="*/ 9385895 w 9662615"/>
              <a:gd name="connsiteY5" fmla="*/ 1269203 h 1692226"/>
              <a:gd name="connsiteX6" fmla="*/ 9144767 w 9662615"/>
              <a:gd name="connsiteY6" fmla="*/ 1264120 h 1692226"/>
              <a:gd name="connsiteX7" fmla="*/ 8837252 w 9662615"/>
              <a:gd name="connsiteY7" fmla="*/ 1350515 h 1692226"/>
              <a:gd name="connsiteX8" fmla="*/ 8705466 w 9662615"/>
              <a:gd name="connsiteY8" fmla="*/ 1342419 h 1692226"/>
              <a:gd name="connsiteX9" fmla="*/ 8652221 w 9662615"/>
              <a:gd name="connsiteY9" fmla="*/ 1326906 h 1692226"/>
              <a:gd name="connsiteX10" fmla="*/ 8632312 w 9662615"/>
              <a:gd name="connsiteY10" fmla="*/ 1326025 h 1692226"/>
              <a:gd name="connsiteX11" fmla="*/ 8591582 w 9662615"/>
              <a:gd name="connsiteY11" fmla="*/ 1341666 h 1692226"/>
              <a:gd name="connsiteX12" fmla="*/ 8537336 w 9662615"/>
              <a:gd name="connsiteY12" fmla="*/ 1341684 h 1692226"/>
              <a:gd name="connsiteX13" fmla="*/ 8472508 w 9662615"/>
              <a:gd name="connsiteY13" fmla="*/ 1363109 h 1692226"/>
              <a:gd name="connsiteX14" fmla="*/ 8258477 w 9662615"/>
              <a:gd name="connsiteY14" fmla="*/ 1370666 h 1692226"/>
              <a:gd name="connsiteX15" fmla="*/ 8197961 w 9662615"/>
              <a:gd name="connsiteY15" fmla="*/ 1392804 h 1692226"/>
              <a:gd name="connsiteX16" fmla="*/ 8171196 w 9662615"/>
              <a:gd name="connsiteY16" fmla="*/ 1397216 h 1692226"/>
              <a:gd name="connsiteX17" fmla="*/ 8127667 w 9662615"/>
              <a:gd name="connsiteY17" fmla="*/ 1418254 h 1692226"/>
              <a:gd name="connsiteX18" fmla="*/ 7974579 w 9662615"/>
              <a:gd name="connsiteY18" fmla="*/ 1383439 h 1692226"/>
              <a:gd name="connsiteX19" fmla="*/ 7768351 w 9662615"/>
              <a:gd name="connsiteY19" fmla="*/ 1395051 h 1692226"/>
              <a:gd name="connsiteX20" fmla="*/ 7635985 w 9662615"/>
              <a:gd name="connsiteY20" fmla="*/ 1386363 h 1692226"/>
              <a:gd name="connsiteX21" fmla="*/ 7466069 w 9662615"/>
              <a:gd name="connsiteY21" fmla="*/ 1377654 h 1692226"/>
              <a:gd name="connsiteX22" fmla="*/ 7355642 w 9662615"/>
              <a:gd name="connsiteY22" fmla="*/ 1407761 h 1692226"/>
              <a:gd name="connsiteX23" fmla="*/ 7151610 w 9662615"/>
              <a:gd name="connsiteY23" fmla="*/ 1397856 h 1692226"/>
              <a:gd name="connsiteX24" fmla="*/ 7082147 w 9662615"/>
              <a:gd name="connsiteY24" fmla="*/ 1406113 h 1692226"/>
              <a:gd name="connsiteX25" fmla="*/ 7014958 w 9662615"/>
              <a:gd name="connsiteY25" fmla="*/ 1396883 h 1692226"/>
              <a:gd name="connsiteX26" fmla="*/ 6907567 w 9662615"/>
              <a:gd name="connsiteY26" fmla="*/ 1419149 h 1692226"/>
              <a:gd name="connsiteX27" fmla="*/ 6748428 w 9662615"/>
              <a:gd name="connsiteY27" fmla="*/ 1420308 h 1692226"/>
              <a:gd name="connsiteX28" fmla="*/ 6654257 w 9662615"/>
              <a:gd name="connsiteY28" fmla="*/ 1424143 h 1692226"/>
              <a:gd name="connsiteX29" fmla="*/ 6620123 w 9662615"/>
              <a:gd name="connsiteY29" fmla="*/ 1430535 h 1692226"/>
              <a:gd name="connsiteX30" fmla="*/ 6571355 w 9662615"/>
              <a:gd name="connsiteY30" fmla="*/ 1436144 h 1692226"/>
              <a:gd name="connsiteX31" fmla="*/ 6486557 w 9662615"/>
              <a:gd name="connsiteY31" fmla="*/ 1449861 h 1692226"/>
              <a:gd name="connsiteX32" fmla="*/ 6370419 w 9662615"/>
              <a:gd name="connsiteY32" fmla="*/ 1461649 h 1692226"/>
              <a:gd name="connsiteX33" fmla="*/ 6278839 w 9662615"/>
              <a:gd name="connsiteY33" fmla="*/ 1449160 h 1692226"/>
              <a:gd name="connsiteX34" fmla="*/ 6272455 w 9662615"/>
              <a:gd name="connsiteY34" fmla="*/ 1453191 h 1692226"/>
              <a:gd name="connsiteX35" fmla="*/ 6212659 w 9662615"/>
              <a:gd name="connsiteY35" fmla="*/ 1454850 h 1692226"/>
              <a:gd name="connsiteX36" fmla="*/ 6069317 w 9662615"/>
              <a:gd name="connsiteY36" fmla="*/ 1445838 h 1692226"/>
              <a:gd name="connsiteX37" fmla="*/ 5878477 w 9662615"/>
              <a:gd name="connsiteY37" fmla="*/ 1439180 h 1692226"/>
              <a:gd name="connsiteX38" fmla="*/ 5838387 w 9662615"/>
              <a:gd name="connsiteY38" fmla="*/ 1444679 h 1692226"/>
              <a:gd name="connsiteX39" fmla="*/ 5771136 w 9662615"/>
              <a:gd name="connsiteY39" fmla="*/ 1453639 h 1692226"/>
              <a:gd name="connsiteX40" fmla="*/ 5724081 w 9662615"/>
              <a:gd name="connsiteY40" fmla="*/ 1470431 h 1692226"/>
              <a:gd name="connsiteX41" fmla="*/ 5666577 w 9662615"/>
              <a:gd name="connsiteY41" fmla="*/ 1473921 h 1692226"/>
              <a:gd name="connsiteX42" fmla="*/ 5649068 w 9662615"/>
              <a:gd name="connsiteY42" fmla="*/ 1461676 h 1692226"/>
              <a:gd name="connsiteX43" fmla="*/ 5588902 w 9662615"/>
              <a:gd name="connsiteY43" fmla="*/ 1469647 h 1692226"/>
              <a:gd name="connsiteX44" fmla="*/ 5498090 w 9662615"/>
              <a:gd name="connsiteY44" fmla="*/ 1483173 h 1692226"/>
              <a:gd name="connsiteX45" fmla="*/ 5444641 w 9662615"/>
              <a:gd name="connsiteY45" fmla="*/ 1487602 h 1692226"/>
              <a:gd name="connsiteX46" fmla="*/ 5299812 w 9662615"/>
              <a:gd name="connsiteY46" fmla="*/ 1503362 h 1692226"/>
              <a:gd name="connsiteX47" fmla="*/ 5213947 w 9662615"/>
              <a:gd name="connsiteY47" fmla="*/ 1516637 h 1692226"/>
              <a:gd name="connsiteX48" fmla="*/ 5090342 w 9662615"/>
              <a:gd name="connsiteY48" fmla="*/ 1546680 h 1692226"/>
              <a:gd name="connsiteX49" fmla="*/ 5129812 w 9662615"/>
              <a:gd name="connsiteY49" fmla="*/ 1521277 h 1692226"/>
              <a:gd name="connsiteX50" fmla="*/ 5059484 w 9662615"/>
              <a:gd name="connsiteY50" fmla="*/ 1546802 h 1692226"/>
              <a:gd name="connsiteX51" fmla="*/ 5038524 w 9662615"/>
              <a:gd name="connsiteY51" fmla="*/ 1545675 h 1692226"/>
              <a:gd name="connsiteX52" fmla="*/ 5026564 w 9662615"/>
              <a:gd name="connsiteY52" fmla="*/ 1545376 h 1692226"/>
              <a:gd name="connsiteX53" fmla="*/ 4969433 w 9662615"/>
              <a:gd name="connsiteY53" fmla="*/ 1550865 h 1692226"/>
              <a:gd name="connsiteX54" fmla="*/ 4921303 w 9662615"/>
              <a:gd name="connsiteY54" fmla="*/ 1575379 h 1692226"/>
              <a:gd name="connsiteX55" fmla="*/ 4863775 w 9662615"/>
              <a:gd name="connsiteY55" fmla="*/ 1562633 h 1692226"/>
              <a:gd name="connsiteX56" fmla="*/ 4847242 w 9662615"/>
              <a:gd name="connsiteY56" fmla="*/ 1664826 h 1692226"/>
              <a:gd name="connsiteX57" fmla="*/ 4809131 w 9662615"/>
              <a:gd name="connsiteY57" fmla="*/ 1692226 h 1692226"/>
              <a:gd name="connsiteX58" fmla="*/ 4791466 w 9662615"/>
              <a:gd name="connsiteY58" fmla="*/ 1561324 h 1692226"/>
              <a:gd name="connsiteX59" fmla="*/ 4784247 w 9662615"/>
              <a:gd name="connsiteY59" fmla="*/ 1562342 h 1692226"/>
              <a:gd name="connsiteX60" fmla="*/ 4735334 w 9662615"/>
              <a:gd name="connsiteY60" fmla="*/ 1581778 h 1692226"/>
              <a:gd name="connsiteX61" fmla="*/ 4697562 w 9662615"/>
              <a:gd name="connsiteY61" fmla="*/ 1551206 h 1692226"/>
              <a:gd name="connsiteX62" fmla="*/ 4662664 w 9662615"/>
              <a:gd name="connsiteY62" fmla="*/ 1573162 h 1692226"/>
              <a:gd name="connsiteX63" fmla="*/ 4603028 w 9662615"/>
              <a:gd name="connsiteY63" fmla="*/ 1568821 h 1692226"/>
              <a:gd name="connsiteX64" fmla="*/ 4541612 w 9662615"/>
              <a:gd name="connsiteY64" fmla="*/ 1545262 h 1692226"/>
              <a:gd name="connsiteX65" fmla="*/ 4422155 w 9662615"/>
              <a:gd name="connsiteY65" fmla="*/ 1542059 h 1692226"/>
              <a:gd name="connsiteX66" fmla="*/ 4221826 w 9662615"/>
              <a:gd name="connsiteY66" fmla="*/ 1508923 h 1692226"/>
              <a:gd name="connsiteX67" fmla="*/ 4096601 w 9662615"/>
              <a:gd name="connsiteY67" fmla="*/ 1521563 h 1692226"/>
              <a:gd name="connsiteX68" fmla="*/ 3970635 w 9662615"/>
              <a:gd name="connsiteY68" fmla="*/ 1544815 h 1692226"/>
              <a:gd name="connsiteX69" fmla="*/ 3833906 w 9662615"/>
              <a:gd name="connsiteY69" fmla="*/ 1516637 h 1692226"/>
              <a:gd name="connsiteX70" fmla="*/ 3696258 w 9662615"/>
              <a:gd name="connsiteY70" fmla="*/ 1537563 h 1692226"/>
              <a:gd name="connsiteX71" fmla="*/ 3594070 w 9662615"/>
              <a:gd name="connsiteY71" fmla="*/ 1509422 h 1692226"/>
              <a:gd name="connsiteX72" fmla="*/ 3565233 w 9662615"/>
              <a:gd name="connsiteY72" fmla="*/ 1515122 h 1692226"/>
              <a:gd name="connsiteX73" fmla="*/ 3560267 w 9662615"/>
              <a:gd name="connsiteY73" fmla="*/ 1516288 h 1692226"/>
              <a:gd name="connsiteX74" fmla="*/ 3540258 w 9662615"/>
              <a:gd name="connsiteY74" fmla="*/ 1516976 h 1692226"/>
              <a:gd name="connsiteX75" fmla="*/ 3534780 w 9662615"/>
              <a:gd name="connsiteY75" fmla="*/ 1522141 h 1692226"/>
              <a:gd name="connsiteX76" fmla="*/ 3504783 w 9662615"/>
              <a:gd name="connsiteY76" fmla="*/ 1526739 h 1692226"/>
              <a:gd name="connsiteX77" fmla="*/ 3430805 w 9662615"/>
              <a:gd name="connsiteY77" fmla="*/ 1542521 h 1692226"/>
              <a:gd name="connsiteX78" fmla="*/ 3292707 w 9662615"/>
              <a:gd name="connsiteY78" fmla="*/ 1520490 h 1692226"/>
              <a:gd name="connsiteX79" fmla="*/ 3187872 w 9662615"/>
              <a:gd name="connsiteY79" fmla="*/ 1519991 h 1692226"/>
              <a:gd name="connsiteX80" fmla="*/ 3148026 w 9662615"/>
              <a:gd name="connsiteY80" fmla="*/ 1524777 h 1692226"/>
              <a:gd name="connsiteX81" fmla="*/ 3092394 w 9662615"/>
              <a:gd name="connsiteY81" fmla="*/ 1528115 h 1692226"/>
              <a:gd name="connsiteX82" fmla="*/ 2994200 w 9662615"/>
              <a:gd name="connsiteY82" fmla="*/ 1537857 h 1692226"/>
              <a:gd name="connsiteX83" fmla="*/ 2862301 w 9662615"/>
              <a:gd name="connsiteY83" fmla="*/ 1544250 h 1692226"/>
              <a:gd name="connsiteX84" fmla="*/ 2766335 w 9662615"/>
              <a:gd name="connsiteY84" fmla="*/ 1527662 h 1692226"/>
              <a:gd name="connsiteX85" fmla="*/ 2757836 w 9662615"/>
              <a:gd name="connsiteY85" fmla="*/ 1531371 h 1692226"/>
              <a:gd name="connsiteX86" fmla="*/ 2691555 w 9662615"/>
              <a:gd name="connsiteY86" fmla="*/ 1530283 h 1692226"/>
              <a:gd name="connsiteX87" fmla="*/ 2491676 w 9662615"/>
              <a:gd name="connsiteY87" fmla="*/ 1500859 h 1692226"/>
              <a:gd name="connsiteX88" fmla="*/ 2378036 w 9662615"/>
              <a:gd name="connsiteY88" fmla="*/ 1520645 h 1692226"/>
              <a:gd name="connsiteX89" fmla="*/ 2284269 w 9662615"/>
              <a:gd name="connsiteY89" fmla="*/ 1503068 h 1692226"/>
              <a:gd name="connsiteX90" fmla="*/ 2207104 w 9662615"/>
              <a:gd name="connsiteY90" fmla="*/ 1508888 h 1692226"/>
              <a:gd name="connsiteX91" fmla="*/ 2149226 w 9662615"/>
              <a:gd name="connsiteY91" fmla="*/ 1523409 h 1692226"/>
              <a:gd name="connsiteX92" fmla="*/ 2084783 w 9662615"/>
              <a:gd name="connsiteY92" fmla="*/ 1524245 h 1692226"/>
              <a:gd name="connsiteX93" fmla="*/ 2070075 w 9662615"/>
              <a:gd name="connsiteY93" fmla="*/ 1511285 h 1692226"/>
              <a:gd name="connsiteX94" fmla="*/ 2001057 w 9662615"/>
              <a:gd name="connsiteY94" fmla="*/ 1516449 h 1692226"/>
              <a:gd name="connsiteX95" fmla="*/ 1896330 w 9662615"/>
              <a:gd name="connsiteY95" fmla="*/ 1525725 h 1692226"/>
              <a:gd name="connsiteX96" fmla="*/ 1835994 w 9662615"/>
              <a:gd name="connsiteY96" fmla="*/ 1527678 h 1692226"/>
              <a:gd name="connsiteX97" fmla="*/ 1671119 w 9662615"/>
              <a:gd name="connsiteY97" fmla="*/ 1536701 h 1692226"/>
              <a:gd name="connsiteX98" fmla="*/ 1601337 w 9662615"/>
              <a:gd name="connsiteY98" fmla="*/ 1548552 h 1692226"/>
              <a:gd name="connsiteX99" fmla="*/ 1407755 w 9662615"/>
              <a:gd name="connsiteY99" fmla="*/ 1571444 h 1692226"/>
              <a:gd name="connsiteX100" fmla="*/ 1271994 w 9662615"/>
              <a:gd name="connsiteY100" fmla="*/ 1579471 h 1692226"/>
              <a:gd name="connsiteX101" fmla="*/ 1249226 w 9662615"/>
              <a:gd name="connsiteY101" fmla="*/ 1583140 h 1692226"/>
              <a:gd name="connsiteX102" fmla="*/ 1217719 w 9662615"/>
              <a:gd name="connsiteY102" fmla="*/ 1580863 h 1692226"/>
              <a:gd name="connsiteX103" fmla="*/ 1091432 w 9662615"/>
              <a:gd name="connsiteY103" fmla="*/ 1571003 h 1692226"/>
              <a:gd name="connsiteX104" fmla="*/ 992039 w 9662615"/>
              <a:gd name="connsiteY104" fmla="*/ 1556662 h 1692226"/>
              <a:gd name="connsiteX105" fmla="*/ 868264 w 9662615"/>
              <a:gd name="connsiteY105" fmla="*/ 1566392 h 1692226"/>
              <a:gd name="connsiteX106" fmla="*/ 792765 w 9662615"/>
              <a:gd name="connsiteY106" fmla="*/ 1563102 h 1692226"/>
              <a:gd name="connsiteX107" fmla="*/ 669055 w 9662615"/>
              <a:gd name="connsiteY107" fmla="*/ 1543638 h 1692226"/>
              <a:gd name="connsiteX108" fmla="*/ 506152 w 9662615"/>
              <a:gd name="connsiteY108" fmla="*/ 1549124 h 1692226"/>
              <a:gd name="connsiteX109" fmla="*/ 472797 w 9662615"/>
              <a:gd name="connsiteY109" fmla="*/ 1568904 h 1692226"/>
              <a:gd name="connsiteX110" fmla="*/ 427864 w 9662615"/>
              <a:gd name="connsiteY110" fmla="*/ 1580848 h 1692226"/>
              <a:gd name="connsiteX111" fmla="*/ 408381 w 9662615"/>
              <a:gd name="connsiteY111" fmla="*/ 1552940 h 1692226"/>
              <a:gd name="connsiteX112" fmla="*/ 267163 w 9662615"/>
              <a:gd name="connsiteY112" fmla="*/ 1531913 h 1692226"/>
              <a:gd name="connsiteX113" fmla="*/ 196644 w 9662615"/>
              <a:gd name="connsiteY113" fmla="*/ 1524565 h 1692226"/>
              <a:gd name="connsiteX114" fmla="*/ 86819 w 9662615"/>
              <a:gd name="connsiteY114" fmla="*/ 1519517 h 1692226"/>
              <a:gd name="connsiteX115" fmla="*/ 53369 w 9662615"/>
              <a:gd name="connsiteY115" fmla="*/ 1516853 h 1692226"/>
              <a:gd name="connsiteX116" fmla="*/ 2359 w 9662615"/>
              <a:gd name="connsiteY116" fmla="*/ 1515247 h 1692226"/>
              <a:gd name="connsiteX117" fmla="*/ 0 w 9662615"/>
              <a:gd name="connsiteY117" fmla="*/ 1514932 h 1692226"/>
              <a:gd name="connsiteX118" fmla="*/ 0 w 9662615"/>
              <a:gd name="connsiteY118" fmla="*/ 0 h 1692226"/>
              <a:gd name="connsiteX0" fmla="*/ 0 w 9662615"/>
              <a:gd name="connsiteY0" fmla="*/ 0 h 1692226"/>
              <a:gd name="connsiteX1" fmla="*/ 9662615 w 9662615"/>
              <a:gd name="connsiteY1" fmla="*/ 0 h 1692226"/>
              <a:gd name="connsiteX2" fmla="*/ 9662615 w 9662615"/>
              <a:gd name="connsiteY2" fmla="*/ 1280346 h 1692226"/>
              <a:gd name="connsiteX3" fmla="*/ 9658420 w 9662615"/>
              <a:gd name="connsiteY3" fmla="*/ 1280106 h 1692226"/>
              <a:gd name="connsiteX4" fmla="*/ 9469546 w 9662615"/>
              <a:gd name="connsiteY4" fmla="*/ 1289837 h 1692226"/>
              <a:gd name="connsiteX5" fmla="*/ 9385895 w 9662615"/>
              <a:gd name="connsiteY5" fmla="*/ 1269203 h 1692226"/>
              <a:gd name="connsiteX6" fmla="*/ 9144767 w 9662615"/>
              <a:gd name="connsiteY6" fmla="*/ 1264120 h 1692226"/>
              <a:gd name="connsiteX7" fmla="*/ 8837252 w 9662615"/>
              <a:gd name="connsiteY7" fmla="*/ 1350515 h 1692226"/>
              <a:gd name="connsiteX8" fmla="*/ 8705466 w 9662615"/>
              <a:gd name="connsiteY8" fmla="*/ 1342419 h 1692226"/>
              <a:gd name="connsiteX9" fmla="*/ 8652221 w 9662615"/>
              <a:gd name="connsiteY9" fmla="*/ 1326906 h 1692226"/>
              <a:gd name="connsiteX10" fmla="*/ 8632312 w 9662615"/>
              <a:gd name="connsiteY10" fmla="*/ 1326025 h 1692226"/>
              <a:gd name="connsiteX11" fmla="*/ 8591582 w 9662615"/>
              <a:gd name="connsiteY11" fmla="*/ 1341666 h 1692226"/>
              <a:gd name="connsiteX12" fmla="*/ 8537336 w 9662615"/>
              <a:gd name="connsiteY12" fmla="*/ 1341684 h 1692226"/>
              <a:gd name="connsiteX13" fmla="*/ 8472508 w 9662615"/>
              <a:gd name="connsiteY13" fmla="*/ 1363109 h 1692226"/>
              <a:gd name="connsiteX14" fmla="*/ 8258477 w 9662615"/>
              <a:gd name="connsiteY14" fmla="*/ 1370666 h 1692226"/>
              <a:gd name="connsiteX15" fmla="*/ 8197961 w 9662615"/>
              <a:gd name="connsiteY15" fmla="*/ 1392804 h 1692226"/>
              <a:gd name="connsiteX16" fmla="*/ 8171196 w 9662615"/>
              <a:gd name="connsiteY16" fmla="*/ 1397216 h 1692226"/>
              <a:gd name="connsiteX17" fmla="*/ 8127667 w 9662615"/>
              <a:gd name="connsiteY17" fmla="*/ 1418254 h 1692226"/>
              <a:gd name="connsiteX18" fmla="*/ 7974579 w 9662615"/>
              <a:gd name="connsiteY18" fmla="*/ 1383439 h 1692226"/>
              <a:gd name="connsiteX19" fmla="*/ 7768351 w 9662615"/>
              <a:gd name="connsiteY19" fmla="*/ 1395051 h 1692226"/>
              <a:gd name="connsiteX20" fmla="*/ 7635985 w 9662615"/>
              <a:gd name="connsiteY20" fmla="*/ 1386363 h 1692226"/>
              <a:gd name="connsiteX21" fmla="*/ 7466069 w 9662615"/>
              <a:gd name="connsiteY21" fmla="*/ 1377654 h 1692226"/>
              <a:gd name="connsiteX22" fmla="*/ 7355642 w 9662615"/>
              <a:gd name="connsiteY22" fmla="*/ 1407761 h 1692226"/>
              <a:gd name="connsiteX23" fmla="*/ 7151610 w 9662615"/>
              <a:gd name="connsiteY23" fmla="*/ 1397856 h 1692226"/>
              <a:gd name="connsiteX24" fmla="*/ 7082147 w 9662615"/>
              <a:gd name="connsiteY24" fmla="*/ 1406113 h 1692226"/>
              <a:gd name="connsiteX25" fmla="*/ 7014958 w 9662615"/>
              <a:gd name="connsiteY25" fmla="*/ 1396883 h 1692226"/>
              <a:gd name="connsiteX26" fmla="*/ 6907567 w 9662615"/>
              <a:gd name="connsiteY26" fmla="*/ 1419149 h 1692226"/>
              <a:gd name="connsiteX27" fmla="*/ 6748428 w 9662615"/>
              <a:gd name="connsiteY27" fmla="*/ 1420308 h 1692226"/>
              <a:gd name="connsiteX28" fmla="*/ 6654257 w 9662615"/>
              <a:gd name="connsiteY28" fmla="*/ 1424143 h 1692226"/>
              <a:gd name="connsiteX29" fmla="*/ 6620123 w 9662615"/>
              <a:gd name="connsiteY29" fmla="*/ 1430535 h 1692226"/>
              <a:gd name="connsiteX30" fmla="*/ 6571355 w 9662615"/>
              <a:gd name="connsiteY30" fmla="*/ 1436144 h 1692226"/>
              <a:gd name="connsiteX31" fmla="*/ 6486557 w 9662615"/>
              <a:gd name="connsiteY31" fmla="*/ 1449861 h 1692226"/>
              <a:gd name="connsiteX32" fmla="*/ 6370419 w 9662615"/>
              <a:gd name="connsiteY32" fmla="*/ 1461649 h 1692226"/>
              <a:gd name="connsiteX33" fmla="*/ 6278839 w 9662615"/>
              <a:gd name="connsiteY33" fmla="*/ 1449160 h 1692226"/>
              <a:gd name="connsiteX34" fmla="*/ 6272455 w 9662615"/>
              <a:gd name="connsiteY34" fmla="*/ 1453191 h 1692226"/>
              <a:gd name="connsiteX35" fmla="*/ 6212659 w 9662615"/>
              <a:gd name="connsiteY35" fmla="*/ 1454850 h 1692226"/>
              <a:gd name="connsiteX36" fmla="*/ 6069317 w 9662615"/>
              <a:gd name="connsiteY36" fmla="*/ 1445838 h 1692226"/>
              <a:gd name="connsiteX37" fmla="*/ 5878477 w 9662615"/>
              <a:gd name="connsiteY37" fmla="*/ 1439180 h 1692226"/>
              <a:gd name="connsiteX38" fmla="*/ 5838387 w 9662615"/>
              <a:gd name="connsiteY38" fmla="*/ 1444679 h 1692226"/>
              <a:gd name="connsiteX39" fmla="*/ 5771136 w 9662615"/>
              <a:gd name="connsiteY39" fmla="*/ 1453639 h 1692226"/>
              <a:gd name="connsiteX40" fmla="*/ 5724081 w 9662615"/>
              <a:gd name="connsiteY40" fmla="*/ 1470431 h 1692226"/>
              <a:gd name="connsiteX41" fmla="*/ 5666577 w 9662615"/>
              <a:gd name="connsiteY41" fmla="*/ 1473921 h 1692226"/>
              <a:gd name="connsiteX42" fmla="*/ 5649068 w 9662615"/>
              <a:gd name="connsiteY42" fmla="*/ 1461676 h 1692226"/>
              <a:gd name="connsiteX43" fmla="*/ 5588902 w 9662615"/>
              <a:gd name="connsiteY43" fmla="*/ 1469647 h 1692226"/>
              <a:gd name="connsiteX44" fmla="*/ 5498090 w 9662615"/>
              <a:gd name="connsiteY44" fmla="*/ 1483173 h 1692226"/>
              <a:gd name="connsiteX45" fmla="*/ 5444641 w 9662615"/>
              <a:gd name="connsiteY45" fmla="*/ 1487602 h 1692226"/>
              <a:gd name="connsiteX46" fmla="*/ 5299812 w 9662615"/>
              <a:gd name="connsiteY46" fmla="*/ 1503362 h 1692226"/>
              <a:gd name="connsiteX47" fmla="*/ 5213947 w 9662615"/>
              <a:gd name="connsiteY47" fmla="*/ 1516637 h 1692226"/>
              <a:gd name="connsiteX48" fmla="*/ 5090342 w 9662615"/>
              <a:gd name="connsiteY48" fmla="*/ 1546680 h 1692226"/>
              <a:gd name="connsiteX49" fmla="*/ 5129812 w 9662615"/>
              <a:gd name="connsiteY49" fmla="*/ 1521277 h 1692226"/>
              <a:gd name="connsiteX50" fmla="*/ 5059484 w 9662615"/>
              <a:gd name="connsiteY50" fmla="*/ 1546802 h 1692226"/>
              <a:gd name="connsiteX51" fmla="*/ 5038524 w 9662615"/>
              <a:gd name="connsiteY51" fmla="*/ 1545675 h 1692226"/>
              <a:gd name="connsiteX52" fmla="*/ 5026564 w 9662615"/>
              <a:gd name="connsiteY52" fmla="*/ 1545376 h 1692226"/>
              <a:gd name="connsiteX53" fmla="*/ 4969433 w 9662615"/>
              <a:gd name="connsiteY53" fmla="*/ 1550865 h 1692226"/>
              <a:gd name="connsiteX54" fmla="*/ 4921303 w 9662615"/>
              <a:gd name="connsiteY54" fmla="*/ 1575379 h 1692226"/>
              <a:gd name="connsiteX55" fmla="*/ 4871726 w 9662615"/>
              <a:gd name="connsiteY55" fmla="*/ 1570584 h 1692226"/>
              <a:gd name="connsiteX56" fmla="*/ 4847242 w 9662615"/>
              <a:gd name="connsiteY56" fmla="*/ 1664826 h 1692226"/>
              <a:gd name="connsiteX57" fmla="*/ 4809131 w 9662615"/>
              <a:gd name="connsiteY57" fmla="*/ 1692226 h 1692226"/>
              <a:gd name="connsiteX58" fmla="*/ 4791466 w 9662615"/>
              <a:gd name="connsiteY58" fmla="*/ 1561324 h 1692226"/>
              <a:gd name="connsiteX59" fmla="*/ 4784247 w 9662615"/>
              <a:gd name="connsiteY59" fmla="*/ 1562342 h 1692226"/>
              <a:gd name="connsiteX60" fmla="*/ 4735334 w 9662615"/>
              <a:gd name="connsiteY60" fmla="*/ 1581778 h 1692226"/>
              <a:gd name="connsiteX61" fmla="*/ 4697562 w 9662615"/>
              <a:gd name="connsiteY61" fmla="*/ 1551206 h 1692226"/>
              <a:gd name="connsiteX62" fmla="*/ 4662664 w 9662615"/>
              <a:gd name="connsiteY62" fmla="*/ 1573162 h 1692226"/>
              <a:gd name="connsiteX63" fmla="*/ 4603028 w 9662615"/>
              <a:gd name="connsiteY63" fmla="*/ 1568821 h 1692226"/>
              <a:gd name="connsiteX64" fmla="*/ 4541612 w 9662615"/>
              <a:gd name="connsiteY64" fmla="*/ 1545262 h 1692226"/>
              <a:gd name="connsiteX65" fmla="*/ 4422155 w 9662615"/>
              <a:gd name="connsiteY65" fmla="*/ 1542059 h 1692226"/>
              <a:gd name="connsiteX66" fmla="*/ 4221826 w 9662615"/>
              <a:gd name="connsiteY66" fmla="*/ 1508923 h 1692226"/>
              <a:gd name="connsiteX67" fmla="*/ 4096601 w 9662615"/>
              <a:gd name="connsiteY67" fmla="*/ 1521563 h 1692226"/>
              <a:gd name="connsiteX68" fmla="*/ 3970635 w 9662615"/>
              <a:gd name="connsiteY68" fmla="*/ 1544815 h 1692226"/>
              <a:gd name="connsiteX69" fmla="*/ 3833906 w 9662615"/>
              <a:gd name="connsiteY69" fmla="*/ 1516637 h 1692226"/>
              <a:gd name="connsiteX70" fmla="*/ 3696258 w 9662615"/>
              <a:gd name="connsiteY70" fmla="*/ 1537563 h 1692226"/>
              <a:gd name="connsiteX71" fmla="*/ 3594070 w 9662615"/>
              <a:gd name="connsiteY71" fmla="*/ 1509422 h 1692226"/>
              <a:gd name="connsiteX72" fmla="*/ 3565233 w 9662615"/>
              <a:gd name="connsiteY72" fmla="*/ 1515122 h 1692226"/>
              <a:gd name="connsiteX73" fmla="*/ 3560267 w 9662615"/>
              <a:gd name="connsiteY73" fmla="*/ 1516288 h 1692226"/>
              <a:gd name="connsiteX74" fmla="*/ 3540258 w 9662615"/>
              <a:gd name="connsiteY74" fmla="*/ 1516976 h 1692226"/>
              <a:gd name="connsiteX75" fmla="*/ 3534780 w 9662615"/>
              <a:gd name="connsiteY75" fmla="*/ 1522141 h 1692226"/>
              <a:gd name="connsiteX76" fmla="*/ 3504783 w 9662615"/>
              <a:gd name="connsiteY76" fmla="*/ 1526739 h 1692226"/>
              <a:gd name="connsiteX77" fmla="*/ 3430805 w 9662615"/>
              <a:gd name="connsiteY77" fmla="*/ 1542521 h 1692226"/>
              <a:gd name="connsiteX78" fmla="*/ 3292707 w 9662615"/>
              <a:gd name="connsiteY78" fmla="*/ 1520490 h 1692226"/>
              <a:gd name="connsiteX79" fmla="*/ 3187872 w 9662615"/>
              <a:gd name="connsiteY79" fmla="*/ 1519991 h 1692226"/>
              <a:gd name="connsiteX80" fmla="*/ 3148026 w 9662615"/>
              <a:gd name="connsiteY80" fmla="*/ 1524777 h 1692226"/>
              <a:gd name="connsiteX81" fmla="*/ 3092394 w 9662615"/>
              <a:gd name="connsiteY81" fmla="*/ 1528115 h 1692226"/>
              <a:gd name="connsiteX82" fmla="*/ 2994200 w 9662615"/>
              <a:gd name="connsiteY82" fmla="*/ 1537857 h 1692226"/>
              <a:gd name="connsiteX83" fmla="*/ 2862301 w 9662615"/>
              <a:gd name="connsiteY83" fmla="*/ 1544250 h 1692226"/>
              <a:gd name="connsiteX84" fmla="*/ 2766335 w 9662615"/>
              <a:gd name="connsiteY84" fmla="*/ 1527662 h 1692226"/>
              <a:gd name="connsiteX85" fmla="*/ 2757836 w 9662615"/>
              <a:gd name="connsiteY85" fmla="*/ 1531371 h 1692226"/>
              <a:gd name="connsiteX86" fmla="*/ 2691555 w 9662615"/>
              <a:gd name="connsiteY86" fmla="*/ 1530283 h 1692226"/>
              <a:gd name="connsiteX87" fmla="*/ 2491676 w 9662615"/>
              <a:gd name="connsiteY87" fmla="*/ 1500859 h 1692226"/>
              <a:gd name="connsiteX88" fmla="*/ 2378036 w 9662615"/>
              <a:gd name="connsiteY88" fmla="*/ 1520645 h 1692226"/>
              <a:gd name="connsiteX89" fmla="*/ 2284269 w 9662615"/>
              <a:gd name="connsiteY89" fmla="*/ 1503068 h 1692226"/>
              <a:gd name="connsiteX90" fmla="*/ 2207104 w 9662615"/>
              <a:gd name="connsiteY90" fmla="*/ 1508888 h 1692226"/>
              <a:gd name="connsiteX91" fmla="*/ 2149226 w 9662615"/>
              <a:gd name="connsiteY91" fmla="*/ 1523409 h 1692226"/>
              <a:gd name="connsiteX92" fmla="*/ 2084783 w 9662615"/>
              <a:gd name="connsiteY92" fmla="*/ 1524245 h 1692226"/>
              <a:gd name="connsiteX93" fmla="*/ 2070075 w 9662615"/>
              <a:gd name="connsiteY93" fmla="*/ 1511285 h 1692226"/>
              <a:gd name="connsiteX94" fmla="*/ 2001057 w 9662615"/>
              <a:gd name="connsiteY94" fmla="*/ 1516449 h 1692226"/>
              <a:gd name="connsiteX95" fmla="*/ 1896330 w 9662615"/>
              <a:gd name="connsiteY95" fmla="*/ 1525725 h 1692226"/>
              <a:gd name="connsiteX96" fmla="*/ 1835994 w 9662615"/>
              <a:gd name="connsiteY96" fmla="*/ 1527678 h 1692226"/>
              <a:gd name="connsiteX97" fmla="*/ 1671119 w 9662615"/>
              <a:gd name="connsiteY97" fmla="*/ 1536701 h 1692226"/>
              <a:gd name="connsiteX98" fmla="*/ 1601337 w 9662615"/>
              <a:gd name="connsiteY98" fmla="*/ 1548552 h 1692226"/>
              <a:gd name="connsiteX99" fmla="*/ 1407755 w 9662615"/>
              <a:gd name="connsiteY99" fmla="*/ 1571444 h 1692226"/>
              <a:gd name="connsiteX100" fmla="*/ 1271994 w 9662615"/>
              <a:gd name="connsiteY100" fmla="*/ 1579471 h 1692226"/>
              <a:gd name="connsiteX101" fmla="*/ 1249226 w 9662615"/>
              <a:gd name="connsiteY101" fmla="*/ 1583140 h 1692226"/>
              <a:gd name="connsiteX102" fmla="*/ 1217719 w 9662615"/>
              <a:gd name="connsiteY102" fmla="*/ 1580863 h 1692226"/>
              <a:gd name="connsiteX103" fmla="*/ 1091432 w 9662615"/>
              <a:gd name="connsiteY103" fmla="*/ 1571003 h 1692226"/>
              <a:gd name="connsiteX104" fmla="*/ 992039 w 9662615"/>
              <a:gd name="connsiteY104" fmla="*/ 1556662 h 1692226"/>
              <a:gd name="connsiteX105" fmla="*/ 868264 w 9662615"/>
              <a:gd name="connsiteY105" fmla="*/ 1566392 h 1692226"/>
              <a:gd name="connsiteX106" fmla="*/ 792765 w 9662615"/>
              <a:gd name="connsiteY106" fmla="*/ 1563102 h 1692226"/>
              <a:gd name="connsiteX107" fmla="*/ 669055 w 9662615"/>
              <a:gd name="connsiteY107" fmla="*/ 1543638 h 1692226"/>
              <a:gd name="connsiteX108" fmla="*/ 506152 w 9662615"/>
              <a:gd name="connsiteY108" fmla="*/ 1549124 h 1692226"/>
              <a:gd name="connsiteX109" fmla="*/ 472797 w 9662615"/>
              <a:gd name="connsiteY109" fmla="*/ 1568904 h 1692226"/>
              <a:gd name="connsiteX110" fmla="*/ 427864 w 9662615"/>
              <a:gd name="connsiteY110" fmla="*/ 1580848 h 1692226"/>
              <a:gd name="connsiteX111" fmla="*/ 408381 w 9662615"/>
              <a:gd name="connsiteY111" fmla="*/ 1552940 h 1692226"/>
              <a:gd name="connsiteX112" fmla="*/ 267163 w 9662615"/>
              <a:gd name="connsiteY112" fmla="*/ 1531913 h 1692226"/>
              <a:gd name="connsiteX113" fmla="*/ 196644 w 9662615"/>
              <a:gd name="connsiteY113" fmla="*/ 1524565 h 1692226"/>
              <a:gd name="connsiteX114" fmla="*/ 86819 w 9662615"/>
              <a:gd name="connsiteY114" fmla="*/ 1519517 h 1692226"/>
              <a:gd name="connsiteX115" fmla="*/ 53369 w 9662615"/>
              <a:gd name="connsiteY115" fmla="*/ 1516853 h 1692226"/>
              <a:gd name="connsiteX116" fmla="*/ 2359 w 9662615"/>
              <a:gd name="connsiteY116" fmla="*/ 1515247 h 1692226"/>
              <a:gd name="connsiteX117" fmla="*/ 0 w 9662615"/>
              <a:gd name="connsiteY117" fmla="*/ 1514932 h 1692226"/>
              <a:gd name="connsiteX118" fmla="*/ 0 w 9662615"/>
              <a:gd name="connsiteY118" fmla="*/ 0 h 1692226"/>
              <a:gd name="connsiteX0" fmla="*/ 0 w 9662615"/>
              <a:gd name="connsiteY0" fmla="*/ 0 h 1692226"/>
              <a:gd name="connsiteX1" fmla="*/ 9662615 w 9662615"/>
              <a:gd name="connsiteY1" fmla="*/ 0 h 1692226"/>
              <a:gd name="connsiteX2" fmla="*/ 9662615 w 9662615"/>
              <a:gd name="connsiteY2" fmla="*/ 1280346 h 1692226"/>
              <a:gd name="connsiteX3" fmla="*/ 9658420 w 9662615"/>
              <a:gd name="connsiteY3" fmla="*/ 1280106 h 1692226"/>
              <a:gd name="connsiteX4" fmla="*/ 9469546 w 9662615"/>
              <a:gd name="connsiteY4" fmla="*/ 1289837 h 1692226"/>
              <a:gd name="connsiteX5" fmla="*/ 9385895 w 9662615"/>
              <a:gd name="connsiteY5" fmla="*/ 1269203 h 1692226"/>
              <a:gd name="connsiteX6" fmla="*/ 9144767 w 9662615"/>
              <a:gd name="connsiteY6" fmla="*/ 1264120 h 1692226"/>
              <a:gd name="connsiteX7" fmla="*/ 8837252 w 9662615"/>
              <a:gd name="connsiteY7" fmla="*/ 1350515 h 1692226"/>
              <a:gd name="connsiteX8" fmla="*/ 8705466 w 9662615"/>
              <a:gd name="connsiteY8" fmla="*/ 1342419 h 1692226"/>
              <a:gd name="connsiteX9" fmla="*/ 8652221 w 9662615"/>
              <a:gd name="connsiteY9" fmla="*/ 1326906 h 1692226"/>
              <a:gd name="connsiteX10" fmla="*/ 8632312 w 9662615"/>
              <a:gd name="connsiteY10" fmla="*/ 1326025 h 1692226"/>
              <a:gd name="connsiteX11" fmla="*/ 8591582 w 9662615"/>
              <a:gd name="connsiteY11" fmla="*/ 1341666 h 1692226"/>
              <a:gd name="connsiteX12" fmla="*/ 8537336 w 9662615"/>
              <a:gd name="connsiteY12" fmla="*/ 1341684 h 1692226"/>
              <a:gd name="connsiteX13" fmla="*/ 8472508 w 9662615"/>
              <a:gd name="connsiteY13" fmla="*/ 1363109 h 1692226"/>
              <a:gd name="connsiteX14" fmla="*/ 8258477 w 9662615"/>
              <a:gd name="connsiteY14" fmla="*/ 1370666 h 1692226"/>
              <a:gd name="connsiteX15" fmla="*/ 8197961 w 9662615"/>
              <a:gd name="connsiteY15" fmla="*/ 1392804 h 1692226"/>
              <a:gd name="connsiteX16" fmla="*/ 8171196 w 9662615"/>
              <a:gd name="connsiteY16" fmla="*/ 1397216 h 1692226"/>
              <a:gd name="connsiteX17" fmla="*/ 8127667 w 9662615"/>
              <a:gd name="connsiteY17" fmla="*/ 1418254 h 1692226"/>
              <a:gd name="connsiteX18" fmla="*/ 7974579 w 9662615"/>
              <a:gd name="connsiteY18" fmla="*/ 1383439 h 1692226"/>
              <a:gd name="connsiteX19" fmla="*/ 7768351 w 9662615"/>
              <a:gd name="connsiteY19" fmla="*/ 1395051 h 1692226"/>
              <a:gd name="connsiteX20" fmla="*/ 7635985 w 9662615"/>
              <a:gd name="connsiteY20" fmla="*/ 1386363 h 1692226"/>
              <a:gd name="connsiteX21" fmla="*/ 7466069 w 9662615"/>
              <a:gd name="connsiteY21" fmla="*/ 1377654 h 1692226"/>
              <a:gd name="connsiteX22" fmla="*/ 7355642 w 9662615"/>
              <a:gd name="connsiteY22" fmla="*/ 1407761 h 1692226"/>
              <a:gd name="connsiteX23" fmla="*/ 7151610 w 9662615"/>
              <a:gd name="connsiteY23" fmla="*/ 1397856 h 1692226"/>
              <a:gd name="connsiteX24" fmla="*/ 7082147 w 9662615"/>
              <a:gd name="connsiteY24" fmla="*/ 1406113 h 1692226"/>
              <a:gd name="connsiteX25" fmla="*/ 7014958 w 9662615"/>
              <a:gd name="connsiteY25" fmla="*/ 1396883 h 1692226"/>
              <a:gd name="connsiteX26" fmla="*/ 6907567 w 9662615"/>
              <a:gd name="connsiteY26" fmla="*/ 1419149 h 1692226"/>
              <a:gd name="connsiteX27" fmla="*/ 6748428 w 9662615"/>
              <a:gd name="connsiteY27" fmla="*/ 1420308 h 1692226"/>
              <a:gd name="connsiteX28" fmla="*/ 6654257 w 9662615"/>
              <a:gd name="connsiteY28" fmla="*/ 1424143 h 1692226"/>
              <a:gd name="connsiteX29" fmla="*/ 6620123 w 9662615"/>
              <a:gd name="connsiteY29" fmla="*/ 1430535 h 1692226"/>
              <a:gd name="connsiteX30" fmla="*/ 6571355 w 9662615"/>
              <a:gd name="connsiteY30" fmla="*/ 1436144 h 1692226"/>
              <a:gd name="connsiteX31" fmla="*/ 6486557 w 9662615"/>
              <a:gd name="connsiteY31" fmla="*/ 1449861 h 1692226"/>
              <a:gd name="connsiteX32" fmla="*/ 6370419 w 9662615"/>
              <a:gd name="connsiteY32" fmla="*/ 1461649 h 1692226"/>
              <a:gd name="connsiteX33" fmla="*/ 6278839 w 9662615"/>
              <a:gd name="connsiteY33" fmla="*/ 1449160 h 1692226"/>
              <a:gd name="connsiteX34" fmla="*/ 6272455 w 9662615"/>
              <a:gd name="connsiteY34" fmla="*/ 1453191 h 1692226"/>
              <a:gd name="connsiteX35" fmla="*/ 6212659 w 9662615"/>
              <a:gd name="connsiteY35" fmla="*/ 1454850 h 1692226"/>
              <a:gd name="connsiteX36" fmla="*/ 6069317 w 9662615"/>
              <a:gd name="connsiteY36" fmla="*/ 1445838 h 1692226"/>
              <a:gd name="connsiteX37" fmla="*/ 5878477 w 9662615"/>
              <a:gd name="connsiteY37" fmla="*/ 1439180 h 1692226"/>
              <a:gd name="connsiteX38" fmla="*/ 5838387 w 9662615"/>
              <a:gd name="connsiteY38" fmla="*/ 1444679 h 1692226"/>
              <a:gd name="connsiteX39" fmla="*/ 5771136 w 9662615"/>
              <a:gd name="connsiteY39" fmla="*/ 1453639 h 1692226"/>
              <a:gd name="connsiteX40" fmla="*/ 5724081 w 9662615"/>
              <a:gd name="connsiteY40" fmla="*/ 1470431 h 1692226"/>
              <a:gd name="connsiteX41" fmla="*/ 5666577 w 9662615"/>
              <a:gd name="connsiteY41" fmla="*/ 1473921 h 1692226"/>
              <a:gd name="connsiteX42" fmla="*/ 5649068 w 9662615"/>
              <a:gd name="connsiteY42" fmla="*/ 1461676 h 1692226"/>
              <a:gd name="connsiteX43" fmla="*/ 5588902 w 9662615"/>
              <a:gd name="connsiteY43" fmla="*/ 1469647 h 1692226"/>
              <a:gd name="connsiteX44" fmla="*/ 5498090 w 9662615"/>
              <a:gd name="connsiteY44" fmla="*/ 1483173 h 1692226"/>
              <a:gd name="connsiteX45" fmla="*/ 5444641 w 9662615"/>
              <a:gd name="connsiteY45" fmla="*/ 1487602 h 1692226"/>
              <a:gd name="connsiteX46" fmla="*/ 5299812 w 9662615"/>
              <a:gd name="connsiteY46" fmla="*/ 1503362 h 1692226"/>
              <a:gd name="connsiteX47" fmla="*/ 5213947 w 9662615"/>
              <a:gd name="connsiteY47" fmla="*/ 1516637 h 1692226"/>
              <a:gd name="connsiteX48" fmla="*/ 5090342 w 9662615"/>
              <a:gd name="connsiteY48" fmla="*/ 1546680 h 1692226"/>
              <a:gd name="connsiteX49" fmla="*/ 5129812 w 9662615"/>
              <a:gd name="connsiteY49" fmla="*/ 1521277 h 1692226"/>
              <a:gd name="connsiteX50" fmla="*/ 5059484 w 9662615"/>
              <a:gd name="connsiteY50" fmla="*/ 1546802 h 1692226"/>
              <a:gd name="connsiteX51" fmla="*/ 5038524 w 9662615"/>
              <a:gd name="connsiteY51" fmla="*/ 1545675 h 1692226"/>
              <a:gd name="connsiteX52" fmla="*/ 5026564 w 9662615"/>
              <a:gd name="connsiteY52" fmla="*/ 1545376 h 1692226"/>
              <a:gd name="connsiteX53" fmla="*/ 4969433 w 9662615"/>
              <a:gd name="connsiteY53" fmla="*/ 1550865 h 1692226"/>
              <a:gd name="connsiteX54" fmla="*/ 4921303 w 9662615"/>
              <a:gd name="connsiteY54" fmla="*/ 1575379 h 1692226"/>
              <a:gd name="connsiteX55" fmla="*/ 4871726 w 9662615"/>
              <a:gd name="connsiteY55" fmla="*/ 1570584 h 1692226"/>
              <a:gd name="connsiteX56" fmla="*/ 4847242 w 9662615"/>
              <a:gd name="connsiteY56" fmla="*/ 1621094 h 1692226"/>
              <a:gd name="connsiteX57" fmla="*/ 4809131 w 9662615"/>
              <a:gd name="connsiteY57" fmla="*/ 1692226 h 1692226"/>
              <a:gd name="connsiteX58" fmla="*/ 4791466 w 9662615"/>
              <a:gd name="connsiteY58" fmla="*/ 1561324 h 1692226"/>
              <a:gd name="connsiteX59" fmla="*/ 4784247 w 9662615"/>
              <a:gd name="connsiteY59" fmla="*/ 1562342 h 1692226"/>
              <a:gd name="connsiteX60" fmla="*/ 4735334 w 9662615"/>
              <a:gd name="connsiteY60" fmla="*/ 1581778 h 1692226"/>
              <a:gd name="connsiteX61" fmla="*/ 4697562 w 9662615"/>
              <a:gd name="connsiteY61" fmla="*/ 1551206 h 1692226"/>
              <a:gd name="connsiteX62" fmla="*/ 4662664 w 9662615"/>
              <a:gd name="connsiteY62" fmla="*/ 1573162 h 1692226"/>
              <a:gd name="connsiteX63" fmla="*/ 4603028 w 9662615"/>
              <a:gd name="connsiteY63" fmla="*/ 1568821 h 1692226"/>
              <a:gd name="connsiteX64" fmla="*/ 4541612 w 9662615"/>
              <a:gd name="connsiteY64" fmla="*/ 1545262 h 1692226"/>
              <a:gd name="connsiteX65" fmla="*/ 4422155 w 9662615"/>
              <a:gd name="connsiteY65" fmla="*/ 1542059 h 1692226"/>
              <a:gd name="connsiteX66" fmla="*/ 4221826 w 9662615"/>
              <a:gd name="connsiteY66" fmla="*/ 1508923 h 1692226"/>
              <a:gd name="connsiteX67" fmla="*/ 4096601 w 9662615"/>
              <a:gd name="connsiteY67" fmla="*/ 1521563 h 1692226"/>
              <a:gd name="connsiteX68" fmla="*/ 3970635 w 9662615"/>
              <a:gd name="connsiteY68" fmla="*/ 1544815 h 1692226"/>
              <a:gd name="connsiteX69" fmla="*/ 3833906 w 9662615"/>
              <a:gd name="connsiteY69" fmla="*/ 1516637 h 1692226"/>
              <a:gd name="connsiteX70" fmla="*/ 3696258 w 9662615"/>
              <a:gd name="connsiteY70" fmla="*/ 1537563 h 1692226"/>
              <a:gd name="connsiteX71" fmla="*/ 3594070 w 9662615"/>
              <a:gd name="connsiteY71" fmla="*/ 1509422 h 1692226"/>
              <a:gd name="connsiteX72" fmla="*/ 3565233 w 9662615"/>
              <a:gd name="connsiteY72" fmla="*/ 1515122 h 1692226"/>
              <a:gd name="connsiteX73" fmla="*/ 3560267 w 9662615"/>
              <a:gd name="connsiteY73" fmla="*/ 1516288 h 1692226"/>
              <a:gd name="connsiteX74" fmla="*/ 3540258 w 9662615"/>
              <a:gd name="connsiteY74" fmla="*/ 1516976 h 1692226"/>
              <a:gd name="connsiteX75" fmla="*/ 3534780 w 9662615"/>
              <a:gd name="connsiteY75" fmla="*/ 1522141 h 1692226"/>
              <a:gd name="connsiteX76" fmla="*/ 3504783 w 9662615"/>
              <a:gd name="connsiteY76" fmla="*/ 1526739 h 1692226"/>
              <a:gd name="connsiteX77" fmla="*/ 3430805 w 9662615"/>
              <a:gd name="connsiteY77" fmla="*/ 1542521 h 1692226"/>
              <a:gd name="connsiteX78" fmla="*/ 3292707 w 9662615"/>
              <a:gd name="connsiteY78" fmla="*/ 1520490 h 1692226"/>
              <a:gd name="connsiteX79" fmla="*/ 3187872 w 9662615"/>
              <a:gd name="connsiteY79" fmla="*/ 1519991 h 1692226"/>
              <a:gd name="connsiteX80" fmla="*/ 3148026 w 9662615"/>
              <a:gd name="connsiteY80" fmla="*/ 1524777 h 1692226"/>
              <a:gd name="connsiteX81" fmla="*/ 3092394 w 9662615"/>
              <a:gd name="connsiteY81" fmla="*/ 1528115 h 1692226"/>
              <a:gd name="connsiteX82" fmla="*/ 2994200 w 9662615"/>
              <a:gd name="connsiteY82" fmla="*/ 1537857 h 1692226"/>
              <a:gd name="connsiteX83" fmla="*/ 2862301 w 9662615"/>
              <a:gd name="connsiteY83" fmla="*/ 1544250 h 1692226"/>
              <a:gd name="connsiteX84" fmla="*/ 2766335 w 9662615"/>
              <a:gd name="connsiteY84" fmla="*/ 1527662 h 1692226"/>
              <a:gd name="connsiteX85" fmla="*/ 2757836 w 9662615"/>
              <a:gd name="connsiteY85" fmla="*/ 1531371 h 1692226"/>
              <a:gd name="connsiteX86" fmla="*/ 2691555 w 9662615"/>
              <a:gd name="connsiteY86" fmla="*/ 1530283 h 1692226"/>
              <a:gd name="connsiteX87" fmla="*/ 2491676 w 9662615"/>
              <a:gd name="connsiteY87" fmla="*/ 1500859 h 1692226"/>
              <a:gd name="connsiteX88" fmla="*/ 2378036 w 9662615"/>
              <a:gd name="connsiteY88" fmla="*/ 1520645 h 1692226"/>
              <a:gd name="connsiteX89" fmla="*/ 2284269 w 9662615"/>
              <a:gd name="connsiteY89" fmla="*/ 1503068 h 1692226"/>
              <a:gd name="connsiteX90" fmla="*/ 2207104 w 9662615"/>
              <a:gd name="connsiteY90" fmla="*/ 1508888 h 1692226"/>
              <a:gd name="connsiteX91" fmla="*/ 2149226 w 9662615"/>
              <a:gd name="connsiteY91" fmla="*/ 1523409 h 1692226"/>
              <a:gd name="connsiteX92" fmla="*/ 2084783 w 9662615"/>
              <a:gd name="connsiteY92" fmla="*/ 1524245 h 1692226"/>
              <a:gd name="connsiteX93" fmla="*/ 2070075 w 9662615"/>
              <a:gd name="connsiteY93" fmla="*/ 1511285 h 1692226"/>
              <a:gd name="connsiteX94" fmla="*/ 2001057 w 9662615"/>
              <a:gd name="connsiteY94" fmla="*/ 1516449 h 1692226"/>
              <a:gd name="connsiteX95" fmla="*/ 1896330 w 9662615"/>
              <a:gd name="connsiteY95" fmla="*/ 1525725 h 1692226"/>
              <a:gd name="connsiteX96" fmla="*/ 1835994 w 9662615"/>
              <a:gd name="connsiteY96" fmla="*/ 1527678 h 1692226"/>
              <a:gd name="connsiteX97" fmla="*/ 1671119 w 9662615"/>
              <a:gd name="connsiteY97" fmla="*/ 1536701 h 1692226"/>
              <a:gd name="connsiteX98" fmla="*/ 1601337 w 9662615"/>
              <a:gd name="connsiteY98" fmla="*/ 1548552 h 1692226"/>
              <a:gd name="connsiteX99" fmla="*/ 1407755 w 9662615"/>
              <a:gd name="connsiteY99" fmla="*/ 1571444 h 1692226"/>
              <a:gd name="connsiteX100" fmla="*/ 1271994 w 9662615"/>
              <a:gd name="connsiteY100" fmla="*/ 1579471 h 1692226"/>
              <a:gd name="connsiteX101" fmla="*/ 1249226 w 9662615"/>
              <a:gd name="connsiteY101" fmla="*/ 1583140 h 1692226"/>
              <a:gd name="connsiteX102" fmla="*/ 1217719 w 9662615"/>
              <a:gd name="connsiteY102" fmla="*/ 1580863 h 1692226"/>
              <a:gd name="connsiteX103" fmla="*/ 1091432 w 9662615"/>
              <a:gd name="connsiteY103" fmla="*/ 1571003 h 1692226"/>
              <a:gd name="connsiteX104" fmla="*/ 992039 w 9662615"/>
              <a:gd name="connsiteY104" fmla="*/ 1556662 h 1692226"/>
              <a:gd name="connsiteX105" fmla="*/ 868264 w 9662615"/>
              <a:gd name="connsiteY105" fmla="*/ 1566392 h 1692226"/>
              <a:gd name="connsiteX106" fmla="*/ 792765 w 9662615"/>
              <a:gd name="connsiteY106" fmla="*/ 1563102 h 1692226"/>
              <a:gd name="connsiteX107" fmla="*/ 669055 w 9662615"/>
              <a:gd name="connsiteY107" fmla="*/ 1543638 h 1692226"/>
              <a:gd name="connsiteX108" fmla="*/ 506152 w 9662615"/>
              <a:gd name="connsiteY108" fmla="*/ 1549124 h 1692226"/>
              <a:gd name="connsiteX109" fmla="*/ 472797 w 9662615"/>
              <a:gd name="connsiteY109" fmla="*/ 1568904 h 1692226"/>
              <a:gd name="connsiteX110" fmla="*/ 427864 w 9662615"/>
              <a:gd name="connsiteY110" fmla="*/ 1580848 h 1692226"/>
              <a:gd name="connsiteX111" fmla="*/ 408381 w 9662615"/>
              <a:gd name="connsiteY111" fmla="*/ 1552940 h 1692226"/>
              <a:gd name="connsiteX112" fmla="*/ 267163 w 9662615"/>
              <a:gd name="connsiteY112" fmla="*/ 1531913 h 1692226"/>
              <a:gd name="connsiteX113" fmla="*/ 196644 w 9662615"/>
              <a:gd name="connsiteY113" fmla="*/ 1524565 h 1692226"/>
              <a:gd name="connsiteX114" fmla="*/ 86819 w 9662615"/>
              <a:gd name="connsiteY114" fmla="*/ 1519517 h 1692226"/>
              <a:gd name="connsiteX115" fmla="*/ 53369 w 9662615"/>
              <a:gd name="connsiteY115" fmla="*/ 1516853 h 1692226"/>
              <a:gd name="connsiteX116" fmla="*/ 2359 w 9662615"/>
              <a:gd name="connsiteY116" fmla="*/ 1515247 h 1692226"/>
              <a:gd name="connsiteX117" fmla="*/ 0 w 9662615"/>
              <a:gd name="connsiteY117" fmla="*/ 1514932 h 1692226"/>
              <a:gd name="connsiteX118" fmla="*/ 0 w 9662615"/>
              <a:gd name="connsiteY118" fmla="*/ 0 h 1692226"/>
              <a:gd name="connsiteX0" fmla="*/ 0 w 9662615"/>
              <a:gd name="connsiteY0" fmla="*/ 0 h 1621094"/>
              <a:gd name="connsiteX1" fmla="*/ 9662615 w 9662615"/>
              <a:gd name="connsiteY1" fmla="*/ 0 h 1621094"/>
              <a:gd name="connsiteX2" fmla="*/ 9662615 w 9662615"/>
              <a:gd name="connsiteY2" fmla="*/ 1280346 h 1621094"/>
              <a:gd name="connsiteX3" fmla="*/ 9658420 w 9662615"/>
              <a:gd name="connsiteY3" fmla="*/ 1280106 h 1621094"/>
              <a:gd name="connsiteX4" fmla="*/ 9469546 w 9662615"/>
              <a:gd name="connsiteY4" fmla="*/ 1289837 h 1621094"/>
              <a:gd name="connsiteX5" fmla="*/ 9385895 w 9662615"/>
              <a:gd name="connsiteY5" fmla="*/ 1269203 h 1621094"/>
              <a:gd name="connsiteX6" fmla="*/ 9144767 w 9662615"/>
              <a:gd name="connsiteY6" fmla="*/ 1264120 h 1621094"/>
              <a:gd name="connsiteX7" fmla="*/ 8837252 w 9662615"/>
              <a:gd name="connsiteY7" fmla="*/ 1350515 h 1621094"/>
              <a:gd name="connsiteX8" fmla="*/ 8705466 w 9662615"/>
              <a:gd name="connsiteY8" fmla="*/ 1342419 h 1621094"/>
              <a:gd name="connsiteX9" fmla="*/ 8652221 w 9662615"/>
              <a:gd name="connsiteY9" fmla="*/ 1326906 h 1621094"/>
              <a:gd name="connsiteX10" fmla="*/ 8632312 w 9662615"/>
              <a:gd name="connsiteY10" fmla="*/ 1326025 h 1621094"/>
              <a:gd name="connsiteX11" fmla="*/ 8591582 w 9662615"/>
              <a:gd name="connsiteY11" fmla="*/ 1341666 h 1621094"/>
              <a:gd name="connsiteX12" fmla="*/ 8537336 w 9662615"/>
              <a:gd name="connsiteY12" fmla="*/ 1341684 h 1621094"/>
              <a:gd name="connsiteX13" fmla="*/ 8472508 w 9662615"/>
              <a:gd name="connsiteY13" fmla="*/ 1363109 h 1621094"/>
              <a:gd name="connsiteX14" fmla="*/ 8258477 w 9662615"/>
              <a:gd name="connsiteY14" fmla="*/ 1370666 h 1621094"/>
              <a:gd name="connsiteX15" fmla="*/ 8197961 w 9662615"/>
              <a:gd name="connsiteY15" fmla="*/ 1392804 h 1621094"/>
              <a:gd name="connsiteX16" fmla="*/ 8171196 w 9662615"/>
              <a:gd name="connsiteY16" fmla="*/ 1397216 h 1621094"/>
              <a:gd name="connsiteX17" fmla="*/ 8127667 w 9662615"/>
              <a:gd name="connsiteY17" fmla="*/ 1418254 h 1621094"/>
              <a:gd name="connsiteX18" fmla="*/ 7974579 w 9662615"/>
              <a:gd name="connsiteY18" fmla="*/ 1383439 h 1621094"/>
              <a:gd name="connsiteX19" fmla="*/ 7768351 w 9662615"/>
              <a:gd name="connsiteY19" fmla="*/ 1395051 h 1621094"/>
              <a:gd name="connsiteX20" fmla="*/ 7635985 w 9662615"/>
              <a:gd name="connsiteY20" fmla="*/ 1386363 h 1621094"/>
              <a:gd name="connsiteX21" fmla="*/ 7466069 w 9662615"/>
              <a:gd name="connsiteY21" fmla="*/ 1377654 h 1621094"/>
              <a:gd name="connsiteX22" fmla="*/ 7355642 w 9662615"/>
              <a:gd name="connsiteY22" fmla="*/ 1407761 h 1621094"/>
              <a:gd name="connsiteX23" fmla="*/ 7151610 w 9662615"/>
              <a:gd name="connsiteY23" fmla="*/ 1397856 h 1621094"/>
              <a:gd name="connsiteX24" fmla="*/ 7082147 w 9662615"/>
              <a:gd name="connsiteY24" fmla="*/ 1406113 h 1621094"/>
              <a:gd name="connsiteX25" fmla="*/ 7014958 w 9662615"/>
              <a:gd name="connsiteY25" fmla="*/ 1396883 h 1621094"/>
              <a:gd name="connsiteX26" fmla="*/ 6907567 w 9662615"/>
              <a:gd name="connsiteY26" fmla="*/ 1419149 h 1621094"/>
              <a:gd name="connsiteX27" fmla="*/ 6748428 w 9662615"/>
              <a:gd name="connsiteY27" fmla="*/ 1420308 h 1621094"/>
              <a:gd name="connsiteX28" fmla="*/ 6654257 w 9662615"/>
              <a:gd name="connsiteY28" fmla="*/ 1424143 h 1621094"/>
              <a:gd name="connsiteX29" fmla="*/ 6620123 w 9662615"/>
              <a:gd name="connsiteY29" fmla="*/ 1430535 h 1621094"/>
              <a:gd name="connsiteX30" fmla="*/ 6571355 w 9662615"/>
              <a:gd name="connsiteY30" fmla="*/ 1436144 h 1621094"/>
              <a:gd name="connsiteX31" fmla="*/ 6486557 w 9662615"/>
              <a:gd name="connsiteY31" fmla="*/ 1449861 h 1621094"/>
              <a:gd name="connsiteX32" fmla="*/ 6370419 w 9662615"/>
              <a:gd name="connsiteY32" fmla="*/ 1461649 h 1621094"/>
              <a:gd name="connsiteX33" fmla="*/ 6278839 w 9662615"/>
              <a:gd name="connsiteY33" fmla="*/ 1449160 h 1621094"/>
              <a:gd name="connsiteX34" fmla="*/ 6272455 w 9662615"/>
              <a:gd name="connsiteY34" fmla="*/ 1453191 h 1621094"/>
              <a:gd name="connsiteX35" fmla="*/ 6212659 w 9662615"/>
              <a:gd name="connsiteY35" fmla="*/ 1454850 h 1621094"/>
              <a:gd name="connsiteX36" fmla="*/ 6069317 w 9662615"/>
              <a:gd name="connsiteY36" fmla="*/ 1445838 h 1621094"/>
              <a:gd name="connsiteX37" fmla="*/ 5878477 w 9662615"/>
              <a:gd name="connsiteY37" fmla="*/ 1439180 h 1621094"/>
              <a:gd name="connsiteX38" fmla="*/ 5838387 w 9662615"/>
              <a:gd name="connsiteY38" fmla="*/ 1444679 h 1621094"/>
              <a:gd name="connsiteX39" fmla="*/ 5771136 w 9662615"/>
              <a:gd name="connsiteY39" fmla="*/ 1453639 h 1621094"/>
              <a:gd name="connsiteX40" fmla="*/ 5724081 w 9662615"/>
              <a:gd name="connsiteY40" fmla="*/ 1470431 h 1621094"/>
              <a:gd name="connsiteX41" fmla="*/ 5666577 w 9662615"/>
              <a:gd name="connsiteY41" fmla="*/ 1473921 h 1621094"/>
              <a:gd name="connsiteX42" fmla="*/ 5649068 w 9662615"/>
              <a:gd name="connsiteY42" fmla="*/ 1461676 h 1621094"/>
              <a:gd name="connsiteX43" fmla="*/ 5588902 w 9662615"/>
              <a:gd name="connsiteY43" fmla="*/ 1469647 h 1621094"/>
              <a:gd name="connsiteX44" fmla="*/ 5498090 w 9662615"/>
              <a:gd name="connsiteY44" fmla="*/ 1483173 h 1621094"/>
              <a:gd name="connsiteX45" fmla="*/ 5444641 w 9662615"/>
              <a:gd name="connsiteY45" fmla="*/ 1487602 h 1621094"/>
              <a:gd name="connsiteX46" fmla="*/ 5299812 w 9662615"/>
              <a:gd name="connsiteY46" fmla="*/ 1503362 h 1621094"/>
              <a:gd name="connsiteX47" fmla="*/ 5213947 w 9662615"/>
              <a:gd name="connsiteY47" fmla="*/ 1516637 h 1621094"/>
              <a:gd name="connsiteX48" fmla="*/ 5090342 w 9662615"/>
              <a:gd name="connsiteY48" fmla="*/ 1546680 h 1621094"/>
              <a:gd name="connsiteX49" fmla="*/ 5129812 w 9662615"/>
              <a:gd name="connsiteY49" fmla="*/ 1521277 h 1621094"/>
              <a:gd name="connsiteX50" fmla="*/ 5059484 w 9662615"/>
              <a:gd name="connsiteY50" fmla="*/ 1546802 h 1621094"/>
              <a:gd name="connsiteX51" fmla="*/ 5038524 w 9662615"/>
              <a:gd name="connsiteY51" fmla="*/ 1545675 h 1621094"/>
              <a:gd name="connsiteX52" fmla="*/ 5026564 w 9662615"/>
              <a:gd name="connsiteY52" fmla="*/ 1545376 h 1621094"/>
              <a:gd name="connsiteX53" fmla="*/ 4969433 w 9662615"/>
              <a:gd name="connsiteY53" fmla="*/ 1550865 h 1621094"/>
              <a:gd name="connsiteX54" fmla="*/ 4921303 w 9662615"/>
              <a:gd name="connsiteY54" fmla="*/ 1575379 h 1621094"/>
              <a:gd name="connsiteX55" fmla="*/ 4871726 w 9662615"/>
              <a:gd name="connsiteY55" fmla="*/ 1570584 h 1621094"/>
              <a:gd name="connsiteX56" fmla="*/ 4847242 w 9662615"/>
              <a:gd name="connsiteY56" fmla="*/ 1621094 h 1621094"/>
              <a:gd name="connsiteX57" fmla="*/ 4821058 w 9662615"/>
              <a:gd name="connsiteY57" fmla="*/ 1553078 h 1621094"/>
              <a:gd name="connsiteX58" fmla="*/ 4791466 w 9662615"/>
              <a:gd name="connsiteY58" fmla="*/ 1561324 h 1621094"/>
              <a:gd name="connsiteX59" fmla="*/ 4784247 w 9662615"/>
              <a:gd name="connsiteY59" fmla="*/ 1562342 h 1621094"/>
              <a:gd name="connsiteX60" fmla="*/ 4735334 w 9662615"/>
              <a:gd name="connsiteY60" fmla="*/ 1581778 h 1621094"/>
              <a:gd name="connsiteX61" fmla="*/ 4697562 w 9662615"/>
              <a:gd name="connsiteY61" fmla="*/ 1551206 h 1621094"/>
              <a:gd name="connsiteX62" fmla="*/ 4662664 w 9662615"/>
              <a:gd name="connsiteY62" fmla="*/ 1573162 h 1621094"/>
              <a:gd name="connsiteX63" fmla="*/ 4603028 w 9662615"/>
              <a:gd name="connsiteY63" fmla="*/ 1568821 h 1621094"/>
              <a:gd name="connsiteX64" fmla="*/ 4541612 w 9662615"/>
              <a:gd name="connsiteY64" fmla="*/ 1545262 h 1621094"/>
              <a:gd name="connsiteX65" fmla="*/ 4422155 w 9662615"/>
              <a:gd name="connsiteY65" fmla="*/ 1542059 h 1621094"/>
              <a:gd name="connsiteX66" fmla="*/ 4221826 w 9662615"/>
              <a:gd name="connsiteY66" fmla="*/ 1508923 h 1621094"/>
              <a:gd name="connsiteX67" fmla="*/ 4096601 w 9662615"/>
              <a:gd name="connsiteY67" fmla="*/ 1521563 h 1621094"/>
              <a:gd name="connsiteX68" fmla="*/ 3970635 w 9662615"/>
              <a:gd name="connsiteY68" fmla="*/ 1544815 h 1621094"/>
              <a:gd name="connsiteX69" fmla="*/ 3833906 w 9662615"/>
              <a:gd name="connsiteY69" fmla="*/ 1516637 h 1621094"/>
              <a:gd name="connsiteX70" fmla="*/ 3696258 w 9662615"/>
              <a:gd name="connsiteY70" fmla="*/ 1537563 h 1621094"/>
              <a:gd name="connsiteX71" fmla="*/ 3594070 w 9662615"/>
              <a:gd name="connsiteY71" fmla="*/ 1509422 h 1621094"/>
              <a:gd name="connsiteX72" fmla="*/ 3565233 w 9662615"/>
              <a:gd name="connsiteY72" fmla="*/ 1515122 h 1621094"/>
              <a:gd name="connsiteX73" fmla="*/ 3560267 w 9662615"/>
              <a:gd name="connsiteY73" fmla="*/ 1516288 h 1621094"/>
              <a:gd name="connsiteX74" fmla="*/ 3540258 w 9662615"/>
              <a:gd name="connsiteY74" fmla="*/ 1516976 h 1621094"/>
              <a:gd name="connsiteX75" fmla="*/ 3534780 w 9662615"/>
              <a:gd name="connsiteY75" fmla="*/ 1522141 h 1621094"/>
              <a:gd name="connsiteX76" fmla="*/ 3504783 w 9662615"/>
              <a:gd name="connsiteY76" fmla="*/ 1526739 h 1621094"/>
              <a:gd name="connsiteX77" fmla="*/ 3430805 w 9662615"/>
              <a:gd name="connsiteY77" fmla="*/ 1542521 h 1621094"/>
              <a:gd name="connsiteX78" fmla="*/ 3292707 w 9662615"/>
              <a:gd name="connsiteY78" fmla="*/ 1520490 h 1621094"/>
              <a:gd name="connsiteX79" fmla="*/ 3187872 w 9662615"/>
              <a:gd name="connsiteY79" fmla="*/ 1519991 h 1621094"/>
              <a:gd name="connsiteX80" fmla="*/ 3148026 w 9662615"/>
              <a:gd name="connsiteY80" fmla="*/ 1524777 h 1621094"/>
              <a:gd name="connsiteX81" fmla="*/ 3092394 w 9662615"/>
              <a:gd name="connsiteY81" fmla="*/ 1528115 h 1621094"/>
              <a:gd name="connsiteX82" fmla="*/ 2994200 w 9662615"/>
              <a:gd name="connsiteY82" fmla="*/ 1537857 h 1621094"/>
              <a:gd name="connsiteX83" fmla="*/ 2862301 w 9662615"/>
              <a:gd name="connsiteY83" fmla="*/ 1544250 h 1621094"/>
              <a:gd name="connsiteX84" fmla="*/ 2766335 w 9662615"/>
              <a:gd name="connsiteY84" fmla="*/ 1527662 h 1621094"/>
              <a:gd name="connsiteX85" fmla="*/ 2757836 w 9662615"/>
              <a:gd name="connsiteY85" fmla="*/ 1531371 h 1621094"/>
              <a:gd name="connsiteX86" fmla="*/ 2691555 w 9662615"/>
              <a:gd name="connsiteY86" fmla="*/ 1530283 h 1621094"/>
              <a:gd name="connsiteX87" fmla="*/ 2491676 w 9662615"/>
              <a:gd name="connsiteY87" fmla="*/ 1500859 h 1621094"/>
              <a:gd name="connsiteX88" fmla="*/ 2378036 w 9662615"/>
              <a:gd name="connsiteY88" fmla="*/ 1520645 h 1621094"/>
              <a:gd name="connsiteX89" fmla="*/ 2284269 w 9662615"/>
              <a:gd name="connsiteY89" fmla="*/ 1503068 h 1621094"/>
              <a:gd name="connsiteX90" fmla="*/ 2207104 w 9662615"/>
              <a:gd name="connsiteY90" fmla="*/ 1508888 h 1621094"/>
              <a:gd name="connsiteX91" fmla="*/ 2149226 w 9662615"/>
              <a:gd name="connsiteY91" fmla="*/ 1523409 h 1621094"/>
              <a:gd name="connsiteX92" fmla="*/ 2084783 w 9662615"/>
              <a:gd name="connsiteY92" fmla="*/ 1524245 h 1621094"/>
              <a:gd name="connsiteX93" fmla="*/ 2070075 w 9662615"/>
              <a:gd name="connsiteY93" fmla="*/ 1511285 h 1621094"/>
              <a:gd name="connsiteX94" fmla="*/ 2001057 w 9662615"/>
              <a:gd name="connsiteY94" fmla="*/ 1516449 h 1621094"/>
              <a:gd name="connsiteX95" fmla="*/ 1896330 w 9662615"/>
              <a:gd name="connsiteY95" fmla="*/ 1525725 h 1621094"/>
              <a:gd name="connsiteX96" fmla="*/ 1835994 w 9662615"/>
              <a:gd name="connsiteY96" fmla="*/ 1527678 h 1621094"/>
              <a:gd name="connsiteX97" fmla="*/ 1671119 w 9662615"/>
              <a:gd name="connsiteY97" fmla="*/ 1536701 h 1621094"/>
              <a:gd name="connsiteX98" fmla="*/ 1601337 w 9662615"/>
              <a:gd name="connsiteY98" fmla="*/ 1548552 h 1621094"/>
              <a:gd name="connsiteX99" fmla="*/ 1407755 w 9662615"/>
              <a:gd name="connsiteY99" fmla="*/ 1571444 h 1621094"/>
              <a:gd name="connsiteX100" fmla="*/ 1271994 w 9662615"/>
              <a:gd name="connsiteY100" fmla="*/ 1579471 h 1621094"/>
              <a:gd name="connsiteX101" fmla="*/ 1249226 w 9662615"/>
              <a:gd name="connsiteY101" fmla="*/ 1583140 h 1621094"/>
              <a:gd name="connsiteX102" fmla="*/ 1217719 w 9662615"/>
              <a:gd name="connsiteY102" fmla="*/ 1580863 h 1621094"/>
              <a:gd name="connsiteX103" fmla="*/ 1091432 w 9662615"/>
              <a:gd name="connsiteY103" fmla="*/ 1571003 h 1621094"/>
              <a:gd name="connsiteX104" fmla="*/ 992039 w 9662615"/>
              <a:gd name="connsiteY104" fmla="*/ 1556662 h 1621094"/>
              <a:gd name="connsiteX105" fmla="*/ 868264 w 9662615"/>
              <a:gd name="connsiteY105" fmla="*/ 1566392 h 1621094"/>
              <a:gd name="connsiteX106" fmla="*/ 792765 w 9662615"/>
              <a:gd name="connsiteY106" fmla="*/ 1563102 h 1621094"/>
              <a:gd name="connsiteX107" fmla="*/ 669055 w 9662615"/>
              <a:gd name="connsiteY107" fmla="*/ 1543638 h 1621094"/>
              <a:gd name="connsiteX108" fmla="*/ 506152 w 9662615"/>
              <a:gd name="connsiteY108" fmla="*/ 1549124 h 1621094"/>
              <a:gd name="connsiteX109" fmla="*/ 472797 w 9662615"/>
              <a:gd name="connsiteY109" fmla="*/ 1568904 h 1621094"/>
              <a:gd name="connsiteX110" fmla="*/ 427864 w 9662615"/>
              <a:gd name="connsiteY110" fmla="*/ 1580848 h 1621094"/>
              <a:gd name="connsiteX111" fmla="*/ 408381 w 9662615"/>
              <a:gd name="connsiteY111" fmla="*/ 1552940 h 1621094"/>
              <a:gd name="connsiteX112" fmla="*/ 267163 w 9662615"/>
              <a:gd name="connsiteY112" fmla="*/ 1531913 h 1621094"/>
              <a:gd name="connsiteX113" fmla="*/ 196644 w 9662615"/>
              <a:gd name="connsiteY113" fmla="*/ 1524565 h 1621094"/>
              <a:gd name="connsiteX114" fmla="*/ 86819 w 9662615"/>
              <a:gd name="connsiteY114" fmla="*/ 1519517 h 1621094"/>
              <a:gd name="connsiteX115" fmla="*/ 53369 w 9662615"/>
              <a:gd name="connsiteY115" fmla="*/ 1516853 h 1621094"/>
              <a:gd name="connsiteX116" fmla="*/ 2359 w 9662615"/>
              <a:gd name="connsiteY116" fmla="*/ 1515247 h 1621094"/>
              <a:gd name="connsiteX117" fmla="*/ 0 w 9662615"/>
              <a:gd name="connsiteY117" fmla="*/ 1514932 h 1621094"/>
              <a:gd name="connsiteX118" fmla="*/ 0 w 9662615"/>
              <a:gd name="connsiteY118" fmla="*/ 0 h 1621094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1303 w 9662615"/>
              <a:gd name="connsiteY54" fmla="*/ 1575379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5334 w 9662615"/>
              <a:gd name="connsiteY60" fmla="*/ 158177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41612 w 9662615"/>
              <a:gd name="connsiteY64" fmla="*/ 1545262 h 1583140"/>
              <a:gd name="connsiteX65" fmla="*/ 4422155 w 9662615"/>
              <a:gd name="connsiteY65" fmla="*/ 1542059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5334 w 9662615"/>
              <a:gd name="connsiteY60" fmla="*/ 158177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41612 w 9662615"/>
              <a:gd name="connsiteY64" fmla="*/ 1545262 h 1583140"/>
              <a:gd name="connsiteX65" fmla="*/ 4422155 w 9662615"/>
              <a:gd name="connsiteY65" fmla="*/ 1542059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97680"/>
              <a:gd name="connsiteX1" fmla="*/ 9662615 w 9662615"/>
              <a:gd name="connsiteY1" fmla="*/ 0 h 1597680"/>
              <a:gd name="connsiteX2" fmla="*/ 9662615 w 9662615"/>
              <a:gd name="connsiteY2" fmla="*/ 1280346 h 1597680"/>
              <a:gd name="connsiteX3" fmla="*/ 9658420 w 9662615"/>
              <a:gd name="connsiteY3" fmla="*/ 1280106 h 1597680"/>
              <a:gd name="connsiteX4" fmla="*/ 9469546 w 9662615"/>
              <a:gd name="connsiteY4" fmla="*/ 1289837 h 1597680"/>
              <a:gd name="connsiteX5" fmla="*/ 9385895 w 9662615"/>
              <a:gd name="connsiteY5" fmla="*/ 1269203 h 1597680"/>
              <a:gd name="connsiteX6" fmla="*/ 9144767 w 9662615"/>
              <a:gd name="connsiteY6" fmla="*/ 1264120 h 1597680"/>
              <a:gd name="connsiteX7" fmla="*/ 8837252 w 9662615"/>
              <a:gd name="connsiteY7" fmla="*/ 1350515 h 1597680"/>
              <a:gd name="connsiteX8" fmla="*/ 8705466 w 9662615"/>
              <a:gd name="connsiteY8" fmla="*/ 1342419 h 1597680"/>
              <a:gd name="connsiteX9" fmla="*/ 8652221 w 9662615"/>
              <a:gd name="connsiteY9" fmla="*/ 1326906 h 1597680"/>
              <a:gd name="connsiteX10" fmla="*/ 8632312 w 9662615"/>
              <a:gd name="connsiteY10" fmla="*/ 1326025 h 1597680"/>
              <a:gd name="connsiteX11" fmla="*/ 8591582 w 9662615"/>
              <a:gd name="connsiteY11" fmla="*/ 1341666 h 1597680"/>
              <a:gd name="connsiteX12" fmla="*/ 8537336 w 9662615"/>
              <a:gd name="connsiteY12" fmla="*/ 1341684 h 1597680"/>
              <a:gd name="connsiteX13" fmla="*/ 8472508 w 9662615"/>
              <a:gd name="connsiteY13" fmla="*/ 1363109 h 1597680"/>
              <a:gd name="connsiteX14" fmla="*/ 8258477 w 9662615"/>
              <a:gd name="connsiteY14" fmla="*/ 1370666 h 1597680"/>
              <a:gd name="connsiteX15" fmla="*/ 8197961 w 9662615"/>
              <a:gd name="connsiteY15" fmla="*/ 1392804 h 1597680"/>
              <a:gd name="connsiteX16" fmla="*/ 8171196 w 9662615"/>
              <a:gd name="connsiteY16" fmla="*/ 1397216 h 1597680"/>
              <a:gd name="connsiteX17" fmla="*/ 8127667 w 9662615"/>
              <a:gd name="connsiteY17" fmla="*/ 1418254 h 1597680"/>
              <a:gd name="connsiteX18" fmla="*/ 7974579 w 9662615"/>
              <a:gd name="connsiteY18" fmla="*/ 1383439 h 1597680"/>
              <a:gd name="connsiteX19" fmla="*/ 7768351 w 9662615"/>
              <a:gd name="connsiteY19" fmla="*/ 1395051 h 1597680"/>
              <a:gd name="connsiteX20" fmla="*/ 7635985 w 9662615"/>
              <a:gd name="connsiteY20" fmla="*/ 1386363 h 1597680"/>
              <a:gd name="connsiteX21" fmla="*/ 7466069 w 9662615"/>
              <a:gd name="connsiteY21" fmla="*/ 1377654 h 1597680"/>
              <a:gd name="connsiteX22" fmla="*/ 7355642 w 9662615"/>
              <a:gd name="connsiteY22" fmla="*/ 1407761 h 1597680"/>
              <a:gd name="connsiteX23" fmla="*/ 7151610 w 9662615"/>
              <a:gd name="connsiteY23" fmla="*/ 1397856 h 1597680"/>
              <a:gd name="connsiteX24" fmla="*/ 7082147 w 9662615"/>
              <a:gd name="connsiteY24" fmla="*/ 1406113 h 1597680"/>
              <a:gd name="connsiteX25" fmla="*/ 7014958 w 9662615"/>
              <a:gd name="connsiteY25" fmla="*/ 1396883 h 1597680"/>
              <a:gd name="connsiteX26" fmla="*/ 6907567 w 9662615"/>
              <a:gd name="connsiteY26" fmla="*/ 1419149 h 1597680"/>
              <a:gd name="connsiteX27" fmla="*/ 6748428 w 9662615"/>
              <a:gd name="connsiteY27" fmla="*/ 1420308 h 1597680"/>
              <a:gd name="connsiteX28" fmla="*/ 6654257 w 9662615"/>
              <a:gd name="connsiteY28" fmla="*/ 1424143 h 1597680"/>
              <a:gd name="connsiteX29" fmla="*/ 6620123 w 9662615"/>
              <a:gd name="connsiteY29" fmla="*/ 1430535 h 1597680"/>
              <a:gd name="connsiteX30" fmla="*/ 6571355 w 9662615"/>
              <a:gd name="connsiteY30" fmla="*/ 1436144 h 1597680"/>
              <a:gd name="connsiteX31" fmla="*/ 6486557 w 9662615"/>
              <a:gd name="connsiteY31" fmla="*/ 1449861 h 1597680"/>
              <a:gd name="connsiteX32" fmla="*/ 6370419 w 9662615"/>
              <a:gd name="connsiteY32" fmla="*/ 1461649 h 1597680"/>
              <a:gd name="connsiteX33" fmla="*/ 6278839 w 9662615"/>
              <a:gd name="connsiteY33" fmla="*/ 1449160 h 1597680"/>
              <a:gd name="connsiteX34" fmla="*/ 6272455 w 9662615"/>
              <a:gd name="connsiteY34" fmla="*/ 1453191 h 1597680"/>
              <a:gd name="connsiteX35" fmla="*/ 6212659 w 9662615"/>
              <a:gd name="connsiteY35" fmla="*/ 1454850 h 1597680"/>
              <a:gd name="connsiteX36" fmla="*/ 6069317 w 9662615"/>
              <a:gd name="connsiteY36" fmla="*/ 1445838 h 1597680"/>
              <a:gd name="connsiteX37" fmla="*/ 5878477 w 9662615"/>
              <a:gd name="connsiteY37" fmla="*/ 1439180 h 1597680"/>
              <a:gd name="connsiteX38" fmla="*/ 5838387 w 9662615"/>
              <a:gd name="connsiteY38" fmla="*/ 1444679 h 1597680"/>
              <a:gd name="connsiteX39" fmla="*/ 5771136 w 9662615"/>
              <a:gd name="connsiteY39" fmla="*/ 1453639 h 1597680"/>
              <a:gd name="connsiteX40" fmla="*/ 5724081 w 9662615"/>
              <a:gd name="connsiteY40" fmla="*/ 1470431 h 1597680"/>
              <a:gd name="connsiteX41" fmla="*/ 5666577 w 9662615"/>
              <a:gd name="connsiteY41" fmla="*/ 1473921 h 1597680"/>
              <a:gd name="connsiteX42" fmla="*/ 5649068 w 9662615"/>
              <a:gd name="connsiteY42" fmla="*/ 1461676 h 1597680"/>
              <a:gd name="connsiteX43" fmla="*/ 5588902 w 9662615"/>
              <a:gd name="connsiteY43" fmla="*/ 1469647 h 1597680"/>
              <a:gd name="connsiteX44" fmla="*/ 5498090 w 9662615"/>
              <a:gd name="connsiteY44" fmla="*/ 1483173 h 1597680"/>
              <a:gd name="connsiteX45" fmla="*/ 5444641 w 9662615"/>
              <a:gd name="connsiteY45" fmla="*/ 1487602 h 1597680"/>
              <a:gd name="connsiteX46" fmla="*/ 5299812 w 9662615"/>
              <a:gd name="connsiteY46" fmla="*/ 1503362 h 1597680"/>
              <a:gd name="connsiteX47" fmla="*/ 5213947 w 9662615"/>
              <a:gd name="connsiteY47" fmla="*/ 1516637 h 1597680"/>
              <a:gd name="connsiteX48" fmla="*/ 5090342 w 9662615"/>
              <a:gd name="connsiteY48" fmla="*/ 1546680 h 1597680"/>
              <a:gd name="connsiteX49" fmla="*/ 5129812 w 9662615"/>
              <a:gd name="connsiteY49" fmla="*/ 1521277 h 1597680"/>
              <a:gd name="connsiteX50" fmla="*/ 5059484 w 9662615"/>
              <a:gd name="connsiteY50" fmla="*/ 1546802 h 1597680"/>
              <a:gd name="connsiteX51" fmla="*/ 5038524 w 9662615"/>
              <a:gd name="connsiteY51" fmla="*/ 1545675 h 1597680"/>
              <a:gd name="connsiteX52" fmla="*/ 5026564 w 9662615"/>
              <a:gd name="connsiteY52" fmla="*/ 1545376 h 1597680"/>
              <a:gd name="connsiteX53" fmla="*/ 4969433 w 9662615"/>
              <a:gd name="connsiteY53" fmla="*/ 1550865 h 1597680"/>
              <a:gd name="connsiteX54" fmla="*/ 4929254 w 9662615"/>
              <a:gd name="connsiteY54" fmla="*/ 1563452 h 1597680"/>
              <a:gd name="connsiteX55" fmla="*/ 4871726 w 9662615"/>
              <a:gd name="connsiteY55" fmla="*/ 1570584 h 1597680"/>
              <a:gd name="connsiteX56" fmla="*/ 4843267 w 9662615"/>
              <a:gd name="connsiteY56" fmla="*/ 1561459 h 1597680"/>
              <a:gd name="connsiteX57" fmla="*/ 4821058 w 9662615"/>
              <a:gd name="connsiteY57" fmla="*/ 1553078 h 1597680"/>
              <a:gd name="connsiteX58" fmla="*/ 4791466 w 9662615"/>
              <a:gd name="connsiteY58" fmla="*/ 1561324 h 1597680"/>
              <a:gd name="connsiteX59" fmla="*/ 4784247 w 9662615"/>
              <a:gd name="connsiteY59" fmla="*/ 1562342 h 1597680"/>
              <a:gd name="connsiteX60" fmla="*/ 4743285 w 9662615"/>
              <a:gd name="connsiteY60" fmla="*/ 1597680 h 1597680"/>
              <a:gd name="connsiteX61" fmla="*/ 4697562 w 9662615"/>
              <a:gd name="connsiteY61" fmla="*/ 1551206 h 1597680"/>
              <a:gd name="connsiteX62" fmla="*/ 4662664 w 9662615"/>
              <a:gd name="connsiteY62" fmla="*/ 1573162 h 1597680"/>
              <a:gd name="connsiteX63" fmla="*/ 4603028 w 9662615"/>
              <a:gd name="connsiteY63" fmla="*/ 1568821 h 1597680"/>
              <a:gd name="connsiteX64" fmla="*/ 4541612 w 9662615"/>
              <a:gd name="connsiteY64" fmla="*/ 1545262 h 1597680"/>
              <a:gd name="connsiteX65" fmla="*/ 4422155 w 9662615"/>
              <a:gd name="connsiteY65" fmla="*/ 1542059 h 1597680"/>
              <a:gd name="connsiteX66" fmla="*/ 4221826 w 9662615"/>
              <a:gd name="connsiteY66" fmla="*/ 1508923 h 1597680"/>
              <a:gd name="connsiteX67" fmla="*/ 4096601 w 9662615"/>
              <a:gd name="connsiteY67" fmla="*/ 1521563 h 1597680"/>
              <a:gd name="connsiteX68" fmla="*/ 3970635 w 9662615"/>
              <a:gd name="connsiteY68" fmla="*/ 1544815 h 1597680"/>
              <a:gd name="connsiteX69" fmla="*/ 3833906 w 9662615"/>
              <a:gd name="connsiteY69" fmla="*/ 1516637 h 1597680"/>
              <a:gd name="connsiteX70" fmla="*/ 3696258 w 9662615"/>
              <a:gd name="connsiteY70" fmla="*/ 1537563 h 1597680"/>
              <a:gd name="connsiteX71" fmla="*/ 3594070 w 9662615"/>
              <a:gd name="connsiteY71" fmla="*/ 1509422 h 1597680"/>
              <a:gd name="connsiteX72" fmla="*/ 3565233 w 9662615"/>
              <a:gd name="connsiteY72" fmla="*/ 1515122 h 1597680"/>
              <a:gd name="connsiteX73" fmla="*/ 3560267 w 9662615"/>
              <a:gd name="connsiteY73" fmla="*/ 1516288 h 1597680"/>
              <a:gd name="connsiteX74" fmla="*/ 3540258 w 9662615"/>
              <a:gd name="connsiteY74" fmla="*/ 1516976 h 1597680"/>
              <a:gd name="connsiteX75" fmla="*/ 3534780 w 9662615"/>
              <a:gd name="connsiteY75" fmla="*/ 1522141 h 1597680"/>
              <a:gd name="connsiteX76" fmla="*/ 3504783 w 9662615"/>
              <a:gd name="connsiteY76" fmla="*/ 1526739 h 1597680"/>
              <a:gd name="connsiteX77" fmla="*/ 3430805 w 9662615"/>
              <a:gd name="connsiteY77" fmla="*/ 1542521 h 1597680"/>
              <a:gd name="connsiteX78" fmla="*/ 3292707 w 9662615"/>
              <a:gd name="connsiteY78" fmla="*/ 1520490 h 1597680"/>
              <a:gd name="connsiteX79" fmla="*/ 3187872 w 9662615"/>
              <a:gd name="connsiteY79" fmla="*/ 1519991 h 1597680"/>
              <a:gd name="connsiteX80" fmla="*/ 3148026 w 9662615"/>
              <a:gd name="connsiteY80" fmla="*/ 1524777 h 1597680"/>
              <a:gd name="connsiteX81" fmla="*/ 3092394 w 9662615"/>
              <a:gd name="connsiteY81" fmla="*/ 1528115 h 1597680"/>
              <a:gd name="connsiteX82" fmla="*/ 2994200 w 9662615"/>
              <a:gd name="connsiteY82" fmla="*/ 1537857 h 1597680"/>
              <a:gd name="connsiteX83" fmla="*/ 2862301 w 9662615"/>
              <a:gd name="connsiteY83" fmla="*/ 1544250 h 1597680"/>
              <a:gd name="connsiteX84" fmla="*/ 2766335 w 9662615"/>
              <a:gd name="connsiteY84" fmla="*/ 1527662 h 1597680"/>
              <a:gd name="connsiteX85" fmla="*/ 2757836 w 9662615"/>
              <a:gd name="connsiteY85" fmla="*/ 1531371 h 1597680"/>
              <a:gd name="connsiteX86" fmla="*/ 2691555 w 9662615"/>
              <a:gd name="connsiteY86" fmla="*/ 1530283 h 1597680"/>
              <a:gd name="connsiteX87" fmla="*/ 2491676 w 9662615"/>
              <a:gd name="connsiteY87" fmla="*/ 1500859 h 1597680"/>
              <a:gd name="connsiteX88" fmla="*/ 2378036 w 9662615"/>
              <a:gd name="connsiteY88" fmla="*/ 1520645 h 1597680"/>
              <a:gd name="connsiteX89" fmla="*/ 2284269 w 9662615"/>
              <a:gd name="connsiteY89" fmla="*/ 1503068 h 1597680"/>
              <a:gd name="connsiteX90" fmla="*/ 2207104 w 9662615"/>
              <a:gd name="connsiteY90" fmla="*/ 1508888 h 1597680"/>
              <a:gd name="connsiteX91" fmla="*/ 2149226 w 9662615"/>
              <a:gd name="connsiteY91" fmla="*/ 1523409 h 1597680"/>
              <a:gd name="connsiteX92" fmla="*/ 2084783 w 9662615"/>
              <a:gd name="connsiteY92" fmla="*/ 1524245 h 1597680"/>
              <a:gd name="connsiteX93" fmla="*/ 2070075 w 9662615"/>
              <a:gd name="connsiteY93" fmla="*/ 1511285 h 1597680"/>
              <a:gd name="connsiteX94" fmla="*/ 2001057 w 9662615"/>
              <a:gd name="connsiteY94" fmla="*/ 1516449 h 1597680"/>
              <a:gd name="connsiteX95" fmla="*/ 1896330 w 9662615"/>
              <a:gd name="connsiteY95" fmla="*/ 1525725 h 1597680"/>
              <a:gd name="connsiteX96" fmla="*/ 1835994 w 9662615"/>
              <a:gd name="connsiteY96" fmla="*/ 1527678 h 1597680"/>
              <a:gd name="connsiteX97" fmla="*/ 1671119 w 9662615"/>
              <a:gd name="connsiteY97" fmla="*/ 1536701 h 1597680"/>
              <a:gd name="connsiteX98" fmla="*/ 1601337 w 9662615"/>
              <a:gd name="connsiteY98" fmla="*/ 1548552 h 1597680"/>
              <a:gd name="connsiteX99" fmla="*/ 1407755 w 9662615"/>
              <a:gd name="connsiteY99" fmla="*/ 1571444 h 1597680"/>
              <a:gd name="connsiteX100" fmla="*/ 1271994 w 9662615"/>
              <a:gd name="connsiteY100" fmla="*/ 1579471 h 1597680"/>
              <a:gd name="connsiteX101" fmla="*/ 1249226 w 9662615"/>
              <a:gd name="connsiteY101" fmla="*/ 1583140 h 1597680"/>
              <a:gd name="connsiteX102" fmla="*/ 1217719 w 9662615"/>
              <a:gd name="connsiteY102" fmla="*/ 1580863 h 1597680"/>
              <a:gd name="connsiteX103" fmla="*/ 1091432 w 9662615"/>
              <a:gd name="connsiteY103" fmla="*/ 1571003 h 1597680"/>
              <a:gd name="connsiteX104" fmla="*/ 992039 w 9662615"/>
              <a:gd name="connsiteY104" fmla="*/ 1556662 h 1597680"/>
              <a:gd name="connsiteX105" fmla="*/ 868264 w 9662615"/>
              <a:gd name="connsiteY105" fmla="*/ 1566392 h 1597680"/>
              <a:gd name="connsiteX106" fmla="*/ 792765 w 9662615"/>
              <a:gd name="connsiteY106" fmla="*/ 1563102 h 1597680"/>
              <a:gd name="connsiteX107" fmla="*/ 669055 w 9662615"/>
              <a:gd name="connsiteY107" fmla="*/ 1543638 h 1597680"/>
              <a:gd name="connsiteX108" fmla="*/ 506152 w 9662615"/>
              <a:gd name="connsiteY108" fmla="*/ 1549124 h 1597680"/>
              <a:gd name="connsiteX109" fmla="*/ 472797 w 9662615"/>
              <a:gd name="connsiteY109" fmla="*/ 1568904 h 1597680"/>
              <a:gd name="connsiteX110" fmla="*/ 427864 w 9662615"/>
              <a:gd name="connsiteY110" fmla="*/ 1580848 h 1597680"/>
              <a:gd name="connsiteX111" fmla="*/ 408381 w 9662615"/>
              <a:gd name="connsiteY111" fmla="*/ 1552940 h 1597680"/>
              <a:gd name="connsiteX112" fmla="*/ 267163 w 9662615"/>
              <a:gd name="connsiteY112" fmla="*/ 1531913 h 1597680"/>
              <a:gd name="connsiteX113" fmla="*/ 196644 w 9662615"/>
              <a:gd name="connsiteY113" fmla="*/ 1524565 h 1597680"/>
              <a:gd name="connsiteX114" fmla="*/ 86819 w 9662615"/>
              <a:gd name="connsiteY114" fmla="*/ 1519517 h 1597680"/>
              <a:gd name="connsiteX115" fmla="*/ 53369 w 9662615"/>
              <a:gd name="connsiteY115" fmla="*/ 1516853 h 1597680"/>
              <a:gd name="connsiteX116" fmla="*/ 2359 w 9662615"/>
              <a:gd name="connsiteY116" fmla="*/ 1515247 h 1597680"/>
              <a:gd name="connsiteX117" fmla="*/ 0 w 9662615"/>
              <a:gd name="connsiteY117" fmla="*/ 1514932 h 1597680"/>
              <a:gd name="connsiteX118" fmla="*/ 0 w 9662615"/>
              <a:gd name="connsiteY118" fmla="*/ 0 h 1597680"/>
              <a:gd name="connsiteX0" fmla="*/ 0 w 9662615"/>
              <a:gd name="connsiteY0" fmla="*/ 0 h 1603753"/>
              <a:gd name="connsiteX1" fmla="*/ 9662615 w 9662615"/>
              <a:gd name="connsiteY1" fmla="*/ 0 h 1603753"/>
              <a:gd name="connsiteX2" fmla="*/ 9662615 w 9662615"/>
              <a:gd name="connsiteY2" fmla="*/ 1280346 h 1603753"/>
              <a:gd name="connsiteX3" fmla="*/ 9658420 w 9662615"/>
              <a:gd name="connsiteY3" fmla="*/ 1280106 h 1603753"/>
              <a:gd name="connsiteX4" fmla="*/ 9469546 w 9662615"/>
              <a:gd name="connsiteY4" fmla="*/ 1289837 h 1603753"/>
              <a:gd name="connsiteX5" fmla="*/ 9385895 w 9662615"/>
              <a:gd name="connsiteY5" fmla="*/ 1269203 h 1603753"/>
              <a:gd name="connsiteX6" fmla="*/ 9144767 w 9662615"/>
              <a:gd name="connsiteY6" fmla="*/ 1264120 h 1603753"/>
              <a:gd name="connsiteX7" fmla="*/ 8837252 w 9662615"/>
              <a:gd name="connsiteY7" fmla="*/ 1350515 h 1603753"/>
              <a:gd name="connsiteX8" fmla="*/ 8705466 w 9662615"/>
              <a:gd name="connsiteY8" fmla="*/ 1342419 h 1603753"/>
              <a:gd name="connsiteX9" fmla="*/ 8652221 w 9662615"/>
              <a:gd name="connsiteY9" fmla="*/ 1326906 h 1603753"/>
              <a:gd name="connsiteX10" fmla="*/ 8632312 w 9662615"/>
              <a:gd name="connsiteY10" fmla="*/ 1326025 h 1603753"/>
              <a:gd name="connsiteX11" fmla="*/ 8591582 w 9662615"/>
              <a:gd name="connsiteY11" fmla="*/ 1341666 h 1603753"/>
              <a:gd name="connsiteX12" fmla="*/ 8537336 w 9662615"/>
              <a:gd name="connsiteY12" fmla="*/ 1341684 h 1603753"/>
              <a:gd name="connsiteX13" fmla="*/ 8472508 w 9662615"/>
              <a:gd name="connsiteY13" fmla="*/ 1363109 h 1603753"/>
              <a:gd name="connsiteX14" fmla="*/ 8258477 w 9662615"/>
              <a:gd name="connsiteY14" fmla="*/ 1370666 h 1603753"/>
              <a:gd name="connsiteX15" fmla="*/ 8197961 w 9662615"/>
              <a:gd name="connsiteY15" fmla="*/ 1392804 h 1603753"/>
              <a:gd name="connsiteX16" fmla="*/ 8171196 w 9662615"/>
              <a:gd name="connsiteY16" fmla="*/ 1397216 h 1603753"/>
              <a:gd name="connsiteX17" fmla="*/ 8127667 w 9662615"/>
              <a:gd name="connsiteY17" fmla="*/ 1418254 h 1603753"/>
              <a:gd name="connsiteX18" fmla="*/ 7974579 w 9662615"/>
              <a:gd name="connsiteY18" fmla="*/ 1383439 h 1603753"/>
              <a:gd name="connsiteX19" fmla="*/ 7768351 w 9662615"/>
              <a:gd name="connsiteY19" fmla="*/ 1395051 h 1603753"/>
              <a:gd name="connsiteX20" fmla="*/ 7635985 w 9662615"/>
              <a:gd name="connsiteY20" fmla="*/ 1386363 h 1603753"/>
              <a:gd name="connsiteX21" fmla="*/ 7466069 w 9662615"/>
              <a:gd name="connsiteY21" fmla="*/ 1377654 h 1603753"/>
              <a:gd name="connsiteX22" fmla="*/ 7355642 w 9662615"/>
              <a:gd name="connsiteY22" fmla="*/ 1407761 h 1603753"/>
              <a:gd name="connsiteX23" fmla="*/ 7151610 w 9662615"/>
              <a:gd name="connsiteY23" fmla="*/ 1397856 h 1603753"/>
              <a:gd name="connsiteX24" fmla="*/ 7082147 w 9662615"/>
              <a:gd name="connsiteY24" fmla="*/ 1406113 h 1603753"/>
              <a:gd name="connsiteX25" fmla="*/ 7014958 w 9662615"/>
              <a:gd name="connsiteY25" fmla="*/ 1396883 h 1603753"/>
              <a:gd name="connsiteX26" fmla="*/ 6907567 w 9662615"/>
              <a:gd name="connsiteY26" fmla="*/ 1419149 h 1603753"/>
              <a:gd name="connsiteX27" fmla="*/ 6748428 w 9662615"/>
              <a:gd name="connsiteY27" fmla="*/ 1420308 h 1603753"/>
              <a:gd name="connsiteX28" fmla="*/ 6654257 w 9662615"/>
              <a:gd name="connsiteY28" fmla="*/ 1424143 h 1603753"/>
              <a:gd name="connsiteX29" fmla="*/ 6620123 w 9662615"/>
              <a:gd name="connsiteY29" fmla="*/ 1430535 h 1603753"/>
              <a:gd name="connsiteX30" fmla="*/ 6571355 w 9662615"/>
              <a:gd name="connsiteY30" fmla="*/ 1436144 h 1603753"/>
              <a:gd name="connsiteX31" fmla="*/ 6486557 w 9662615"/>
              <a:gd name="connsiteY31" fmla="*/ 1449861 h 1603753"/>
              <a:gd name="connsiteX32" fmla="*/ 6370419 w 9662615"/>
              <a:gd name="connsiteY32" fmla="*/ 1461649 h 1603753"/>
              <a:gd name="connsiteX33" fmla="*/ 6278839 w 9662615"/>
              <a:gd name="connsiteY33" fmla="*/ 1449160 h 1603753"/>
              <a:gd name="connsiteX34" fmla="*/ 6272455 w 9662615"/>
              <a:gd name="connsiteY34" fmla="*/ 1453191 h 1603753"/>
              <a:gd name="connsiteX35" fmla="*/ 6212659 w 9662615"/>
              <a:gd name="connsiteY35" fmla="*/ 1454850 h 1603753"/>
              <a:gd name="connsiteX36" fmla="*/ 6069317 w 9662615"/>
              <a:gd name="connsiteY36" fmla="*/ 1445838 h 1603753"/>
              <a:gd name="connsiteX37" fmla="*/ 5878477 w 9662615"/>
              <a:gd name="connsiteY37" fmla="*/ 1439180 h 1603753"/>
              <a:gd name="connsiteX38" fmla="*/ 5838387 w 9662615"/>
              <a:gd name="connsiteY38" fmla="*/ 1444679 h 1603753"/>
              <a:gd name="connsiteX39" fmla="*/ 5771136 w 9662615"/>
              <a:gd name="connsiteY39" fmla="*/ 1453639 h 1603753"/>
              <a:gd name="connsiteX40" fmla="*/ 5724081 w 9662615"/>
              <a:gd name="connsiteY40" fmla="*/ 1470431 h 1603753"/>
              <a:gd name="connsiteX41" fmla="*/ 5666577 w 9662615"/>
              <a:gd name="connsiteY41" fmla="*/ 1473921 h 1603753"/>
              <a:gd name="connsiteX42" fmla="*/ 5649068 w 9662615"/>
              <a:gd name="connsiteY42" fmla="*/ 1461676 h 1603753"/>
              <a:gd name="connsiteX43" fmla="*/ 5588902 w 9662615"/>
              <a:gd name="connsiteY43" fmla="*/ 1469647 h 1603753"/>
              <a:gd name="connsiteX44" fmla="*/ 5498090 w 9662615"/>
              <a:gd name="connsiteY44" fmla="*/ 1483173 h 1603753"/>
              <a:gd name="connsiteX45" fmla="*/ 5444641 w 9662615"/>
              <a:gd name="connsiteY45" fmla="*/ 1487602 h 1603753"/>
              <a:gd name="connsiteX46" fmla="*/ 5299812 w 9662615"/>
              <a:gd name="connsiteY46" fmla="*/ 1503362 h 1603753"/>
              <a:gd name="connsiteX47" fmla="*/ 5213947 w 9662615"/>
              <a:gd name="connsiteY47" fmla="*/ 1516637 h 1603753"/>
              <a:gd name="connsiteX48" fmla="*/ 5090342 w 9662615"/>
              <a:gd name="connsiteY48" fmla="*/ 1546680 h 1603753"/>
              <a:gd name="connsiteX49" fmla="*/ 5129812 w 9662615"/>
              <a:gd name="connsiteY49" fmla="*/ 1521277 h 1603753"/>
              <a:gd name="connsiteX50" fmla="*/ 5059484 w 9662615"/>
              <a:gd name="connsiteY50" fmla="*/ 1546802 h 1603753"/>
              <a:gd name="connsiteX51" fmla="*/ 5038524 w 9662615"/>
              <a:gd name="connsiteY51" fmla="*/ 1545675 h 1603753"/>
              <a:gd name="connsiteX52" fmla="*/ 5026564 w 9662615"/>
              <a:gd name="connsiteY52" fmla="*/ 1545376 h 1603753"/>
              <a:gd name="connsiteX53" fmla="*/ 4969433 w 9662615"/>
              <a:gd name="connsiteY53" fmla="*/ 1550865 h 1603753"/>
              <a:gd name="connsiteX54" fmla="*/ 4929254 w 9662615"/>
              <a:gd name="connsiteY54" fmla="*/ 1563452 h 1603753"/>
              <a:gd name="connsiteX55" fmla="*/ 4871726 w 9662615"/>
              <a:gd name="connsiteY55" fmla="*/ 1570584 h 1603753"/>
              <a:gd name="connsiteX56" fmla="*/ 4843267 w 9662615"/>
              <a:gd name="connsiteY56" fmla="*/ 1561459 h 1603753"/>
              <a:gd name="connsiteX57" fmla="*/ 4821058 w 9662615"/>
              <a:gd name="connsiteY57" fmla="*/ 1553078 h 1603753"/>
              <a:gd name="connsiteX58" fmla="*/ 4791466 w 9662615"/>
              <a:gd name="connsiteY58" fmla="*/ 1561324 h 1603753"/>
              <a:gd name="connsiteX59" fmla="*/ 4784247 w 9662615"/>
              <a:gd name="connsiteY59" fmla="*/ 1562342 h 1603753"/>
              <a:gd name="connsiteX60" fmla="*/ 4743285 w 9662615"/>
              <a:gd name="connsiteY60" fmla="*/ 1597680 h 1603753"/>
              <a:gd name="connsiteX61" fmla="*/ 4697562 w 9662615"/>
              <a:gd name="connsiteY61" fmla="*/ 1551206 h 1603753"/>
              <a:gd name="connsiteX62" fmla="*/ 4662664 w 9662615"/>
              <a:gd name="connsiteY62" fmla="*/ 1573162 h 1603753"/>
              <a:gd name="connsiteX63" fmla="*/ 4603028 w 9662615"/>
              <a:gd name="connsiteY63" fmla="*/ 1568821 h 1603753"/>
              <a:gd name="connsiteX64" fmla="*/ 4541612 w 9662615"/>
              <a:gd name="connsiteY64" fmla="*/ 1545262 h 1603753"/>
              <a:gd name="connsiteX65" fmla="*/ 4422155 w 9662615"/>
              <a:gd name="connsiteY65" fmla="*/ 1542059 h 1603753"/>
              <a:gd name="connsiteX66" fmla="*/ 4221826 w 9662615"/>
              <a:gd name="connsiteY66" fmla="*/ 1508923 h 1603753"/>
              <a:gd name="connsiteX67" fmla="*/ 4096601 w 9662615"/>
              <a:gd name="connsiteY67" fmla="*/ 1521563 h 1603753"/>
              <a:gd name="connsiteX68" fmla="*/ 3970635 w 9662615"/>
              <a:gd name="connsiteY68" fmla="*/ 1544815 h 1603753"/>
              <a:gd name="connsiteX69" fmla="*/ 3833906 w 9662615"/>
              <a:gd name="connsiteY69" fmla="*/ 1516637 h 1603753"/>
              <a:gd name="connsiteX70" fmla="*/ 3696258 w 9662615"/>
              <a:gd name="connsiteY70" fmla="*/ 1537563 h 1603753"/>
              <a:gd name="connsiteX71" fmla="*/ 3594070 w 9662615"/>
              <a:gd name="connsiteY71" fmla="*/ 1509422 h 1603753"/>
              <a:gd name="connsiteX72" fmla="*/ 3565233 w 9662615"/>
              <a:gd name="connsiteY72" fmla="*/ 1515122 h 1603753"/>
              <a:gd name="connsiteX73" fmla="*/ 3560267 w 9662615"/>
              <a:gd name="connsiteY73" fmla="*/ 1516288 h 1603753"/>
              <a:gd name="connsiteX74" fmla="*/ 3540258 w 9662615"/>
              <a:gd name="connsiteY74" fmla="*/ 1516976 h 1603753"/>
              <a:gd name="connsiteX75" fmla="*/ 3534780 w 9662615"/>
              <a:gd name="connsiteY75" fmla="*/ 1522141 h 1603753"/>
              <a:gd name="connsiteX76" fmla="*/ 3504783 w 9662615"/>
              <a:gd name="connsiteY76" fmla="*/ 1526739 h 1603753"/>
              <a:gd name="connsiteX77" fmla="*/ 3430805 w 9662615"/>
              <a:gd name="connsiteY77" fmla="*/ 1542521 h 1603753"/>
              <a:gd name="connsiteX78" fmla="*/ 3292707 w 9662615"/>
              <a:gd name="connsiteY78" fmla="*/ 1520490 h 1603753"/>
              <a:gd name="connsiteX79" fmla="*/ 3187872 w 9662615"/>
              <a:gd name="connsiteY79" fmla="*/ 1519991 h 1603753"/>
              <a:gd name="connsiteX80" fmla="*/ 3148026 w 9662615"/>
              <a:gd name="connsiteY80" fmla="*/ 1524777 h 1603753"/>
              <a:gd name="connsiteX81" fmla="*/ 3092394 w 9662615"/>
              <a:gd name="connsiteY81" fmla="*/ 1528115 h 1603753"/>
              <a:gd name="connsiteX82" fmla="*/ 2994200 w 9662615"/>
              <a:gd name="connsiteY82" fmla="*/ 1537857 h 1603753"/>
              <a:gd name="connsiteX83" fmla="*/ 2862301 w 9662615"/>
              <a:gd name="connsiteY83" fmla="*/ 1544250 h 1603753"/>
              <a:gd name="connsiteX84" fmla="*/ 2766335 w 9662615"/>
              <a:gd name="connsiteY84" fmla="*/ 1527662 h 1603753"/>
              <a:gd name="connsiteX85" fmla="*/ 2757836 w 9662615"/>
              <a:gd name="connsiteY85" fmla="*/ 1531371 h 1603753"/>
              <a:gd name="connsiteX86" fmla="*/ 2691555 w 9662615"/>
              <a:gd name="connsiteY86" fmla="*/ 1530283 h 1603753"/>
              <a:gd name="connsiteX87" fmla="*/ 2491676 w 9662615"/>
              <a:gd name="connsiteY87" fmla="*/ 1500859 h 1603753"/>
              <a:gd name="connsiteX88" fmla="*/ 2378036 w 9662615"/>
              <a:gd name="connsiteY88" fmla="*/ 1520645 h 1603753"/>
              <a:gd name="connsiteX89" fmla="*/ 2284269 w 9662615"/>
              <a:gd name="connsiteY89" fmla="*/ 1503068 h 1603753"/>
              <a:gd name="connsiteX90" fmla="*/ 2207104 w 9662615"/>
              <a:gd name="connsiteY90" fmla="*/ 1508888 h 1603753"/>
              <a:gd name="connsiteX91" fmla="*/ 2149226 w 9662615"/>
              <a:gd name="connsiteY91" fmla="*/ 1523409 h 1603753"/>
              <a:gd name="connsiteX92" fmla="*/ 2084783 w 9662615"/>
              <a:gd name="connsiteY92" fmla="*/ 1524245 h 1603753"/>
              <a:gd name="connsiteX93" fmla="*/ 2070075 w 9662615"/>
              <a:gd name="connsiteY93" fmla="*/ 1511285 h 1603753"/>
              <a:gd name="connsiteX94" fmla="*/ 2001057 w 9662615"/>
              <a:gd name="connsiteY94" fmla="*/ 1516449 h 1603753"/>
              <a:gd name="connsiteX95" fmla="*/ 1896330 w 9662615"/>
              <a:gd name="connsiteY95" fmla="*/ 1525725 h 1603753"/>
              <a:gd name="connsiteX96" fmla="*/ 1835994 w 9662615"/>
              <a:gd name="connsiteY96" fmla="*/ 1527678 h 1603753"/>
              <a:gd name="connsiteX97" fmla="*/ 1671119 w 9662615"/>
              <a:gd name="connsiteY97" fmla="*/ 1536701 h 1603753"/>
              <a:gd name="connsiteX98" fmla="*/ 1601337 w 9662615"/>
              <a:gd name="connsiteY98" fmla="*/ 1548552 h 1603753"/>
              <a:gd name="connsiteX99" fmla="*/ 1407755 w 9662615"/>
              <a:gd name="connsiteY99" fmla="*/ 1571444 h 1603753"/>
              <a:gd name="connsiteX100" fmla="*/ 1271994 w 9662615"/>
              <a:gd name="connsiteY100" fmla="*/ 1579471 h 1603753"/>
              <a:gd name="connsiteX101" fmla="*/ 1249226 w 9662615"/>
              <a:gd name="connsiteY101" fmla="*/ 1583140 h 1603753"/>
              <a:gd name="connsiteX102" fmla="*/ 1217719 w 9662615"/>
              <a:gd name="connsiteY102" fmla="*/ 1580863 h 1603753"/>
              <a:gd name="connsiteX103" fmla="*/ 1091432 w 9662615"/>
              <a:gd name="connsiteY103" fmla="*/ 1571003 h 1603753"/>
              <a:gd name="connsiteX104" fmla="*/ 992039 w 9662615"/>
              <a:gd name="connsiteY104" fmla="*/ 1556662 h 1603753"/>
              <a:gd name="connsiteX105" fmla="*/ 868264 w 9662615"/>
              <a:gd name="connsiteY105" fmla="*/ 1566392 h 1603753"/>
              <a:gd name="connsiteX106" fmla="*/ 792765 w 9662615"/>
              <a:gd name="connsiteY106" fmla="*/ 1563102 h 1603753"/>
              <a:gd name="connsiteX107" fmla="*/ 669055 w 9662615"/>
              <a:gd name="connsiteY107" fmla="*/ 1543638 h 1603753"/>
              <a:gd name="connsiteX108" fmla="*/ 506152 w 9662615"/>
              <a:gd name="connsiteY108" fmla="*/ 1549124 h 1603753"/>
              <a:gd name="connsiteX109" fmla="*/ 472797 w 9662615"/>
              <a:gd name="connsiteY109" fmla="*/ 1568904 h 1603753"/>
              <a:gd name="connsiteX110" fmla="*/ 427864 w 9662615"/>
              <a:gd name="connsiteY110" fmla="*/ 1580848 h 1603753"/>
              <a:gd name="connsiteX111" fmla="*/ 408381 w 9662615"/>
              <a:gd name="connsiteY111" fmla="*/ 1552940 h 1603753"/>
              <a:gd name="connsiteX112" fmla="*/ 267163 w 9662615"/>
              <a:gd name="connsiteY112" fmla="*/ 1531913 h 1603753"/>
              <a:gd name="connsiteX113" fmla="*/ 196644 w 9662615"/>
              <a:gd name="connsiteY113" fmla="*/ 1524565 h 1603753"/>
              <a:gd name="connsiteX114" fmla="*/ 86819 w 9662615"/>
              <a:gd name="connsiteY114" fmla="*/ 1519517 h 1603753"/>
              <a:gd name="connsiteX115" fmla="*/ 53369 w 9662615"/>
              <a:gd name="connsiteY115" fmla="*/ 1516853 h 1603753"/>
              <a:gd name="connsiteX116" fmla="*/ 2359 w 9662615"/>
              <a:gd name="connsiteY116" fmla="*/ 1515247 h 1603753"/>
              <a:gd name="connsiteX117" fmla="*/ 0 w 9662615"/>
              <a:gd name="connsiteY117" fmla="*/ 1514932 h 1603753"/>
              <a:gd name="connsiteX118" fmla="*/ 0 w 9662615"/>
              <a:gd name="connsiteY118" fmla="*/ 0 h 1603753"/>
              <a:gd name="connsiteX0" fmla="*/ 0 w 9662615"/>
              <a:gd name="connsiteY0" fmla="*/ 0 h 1603753"/>
              <a:gd name="connsiteX1" fmla="*/ 9662615 w 9662615"/>
              <a:gd name="connsiteY1" fmla="*/ 0 h 1603753"/>
              <a:gd name="connsiteX2" fmla="*/ 9662615 w 9662615"/>
              <a:gd name="connsiteY2" fmla="*/ 1280346 h 1603753"/>
              <a:gd name="connsiteX3" fmla="*/ 9658420 w 9662615"/>
              <a:gd name="connsiteY3" fmla="*/ 1280106 h 1603753"/>
              <a:gd name="connsiteX4" fmla="*/ 9469546 w 9662615"/>
              <a:gd name="connsiteY4" fmla="*/ 1289837 h 1603753"/>
              <a:gd name="connsiteX5" fmla="*/ 9385895 w 9662615"/>
              <a:gd name="connsiteY5" fmla="*/ 1269203 h 1603753"/>
              <a:gd name="connsiteX6" fmla="*/ 9144767 w 9662615"/>
              <a:gd name="connsiteY6" fmla="*/ 1264120 h 1603753"/>
              <a:gd name="connsiteX7" fmla="*/ 8837252 w 9662615"/>
              <a:gd name="connsiteY7" fmla="*/ 1350515 h 1603753"/>
              <a:gd name="connsiteX8" fmla="*/ 8705466 w 9662615"/>
              <a:gd name="connsiteY8" fmla="*/ 1342419 h 1603753"/>
              <a:gd name="connsiteX9" fmla="*/ 8652221 w 9662615"/>
              <a:gd name="connsiteY9" fmla="*/ 1326906 h 1603753"/>
              <a:gd name="connsiteX10" fmla="*/ 8632312 w 9662615"/>
              <a:gd name="connsiteY10" fmla="*/ 1326025 h 1603753"/>
              <a:gd name="connsiteX11" fmla="*/ 8591582 w 9662615"/>
              <a:gd name="connsiteY11" fmla="*/ 1341666 h 1603753"/>
              <a:gd name="connsiteX12" fmla="*/ 8537336 w 9662615"/>
              <a:gd name="connsiteY12" fmla="*/ 1341684 h 1603753"/>
              <a:gd name="connsiteX13" fmla="*/ 8472508 w 9662615"/>
              <a:gd name="connsiteY13" fmla="*/ 1363109 h 1603753"/>
              <a:gd name="connsiteX14" fmla="*/ 8258477 w 9662615"/>
              <a:gd name="connsiteY14" fmla="*/ 1370666 h 1603753"/>
              <a:gd name="connsiteX15" fmla="*/ 8197961 w 9662615"/>
              <a:gd name="connsiteY15" fmla="*/ 1392804 h 1603753"/>
              <a:gd name="connsiteX16" fmla="*/ 8171196 w 9662615"/>
              <a:gd name="connsiteY16" fmla="*/ 1397216 h 1603753"/>
              <a:gd name="connsiteX17" fmla="*/ 8127667 w 9662615"/>
              <a:gd name="connsiteY17" fmla="*/ 1418254 h 1603753"/>
              <a:gd name="connsiteX18" fmla="*/ 7974579 w 9662615"/>
              <a:gd name="connsiteY18" fmla="*/ 1383439 h 1603753"/>
              <a:gd name="connsiteX19" fmla="*/ 7768351 w 9662615"/>
              <a:gd name="connsiteY19" fmla="*/ 1395051 h 1603753"/>
              <a:gd name="connsiteX20" fmla="*/ 7635985 w 9662615"/>
              <a:gd name="connsiteY20" fmla="*/ 1386363 h 1603753"/>
              <a:gd name="connsiteX21" fmla="*/ 7466069 w 9662615"/>
              <a:gd name="connsiteY21" fmla="*/ 1377654 h 1603753"/>
              <a:gd name="connsiteX22" fmla="*/ 7355642 w 9662615"/>
              <a:gd name="connsiteY22" fmla="*/ 1407761 h 1603753"/>
              <a:gd name="connsiteX23" fmla="*/ 7151610 w 9662615"/>
              <a:gd name="connsiteY23" fmla="*/ 1397856 h 1603753"/>
              <a:gd name="connsiteX24" fmla="*/ 7082147 w 9662615"/>
              <a:gd name="connsiteY24" fmla="*/ 1406113 h 1603753"/>
              <a:gd name="connsiteX25" fmla="*/ 7014958 w 9662615"/>
              <a:gd name="connsiteY25" fmla="*/ 1396883 h 1603753"/>
              <a:gd name="connsiteX26" fmla="*/ 6907567 w 9662615"/>
              <a:gd name="connsiteY26" fmla="*/ 1419149 h 1603753"/>
              <a:gd name="connsiteX27" fmla="*/ 6748428 w 9662615"/>
              <a:gd name="connsiteY27" fmla="*/ 1420308 h 1603753"/>
              <a:gd name="connsiteX28" fmla="*/ 6654257 w 9662615"/>
              <a:gd name="connsiteY28" fmla="*/ 1424143 h 1603753"/>
              <a:gd name="connsiteX29" fmla="*/ 6620123 w 9662615"/>
              <a:gd name="connsiteY29" fmla="*/ 1430535 h 1603753"/>
              <a:gd name="connsiteX30" fmla="*/ 6571355 w 9662615"/>
              <a:gd name="connsiteY30" fmla="*/ 1436144 h 1603753"/>
              <a:gd name="connsiteX31" fmla="*/ 6486557 w 9662615"/>
              <a:gd name="connsiteY31" fmla="*/ 1449861 h 1603753"/>
              <a:gd name="connsiteX32" fmla="*/ 6370419 w 9662615"/>
              <a:gd name="connsiteY32" fmla="*/ 1461649 h 1603753"/>
              <a:gd name="connsiteX33" fmla="*/ 6278839 w 9662615"/>
              <a:gd name="connsiteY33" fmla="*/ 1449160 h 1603753"/>
              <a:gd name="connsiteX34" fmla="*/ 6272455 w 9662615"/>
              <a:gd name="connsiteY34" fmla="*/ 1453191 h 1603753"/>
              <a:gd name="connsiteX35" fmla="*/ 6212659 w 9662615"/>
              <a:gd name="connsiteY35" fmla="*/ 1454850 h 1603753"/>
              <a:gd name="connsiteX36" fmla="*/ 6069317 w 9662615"/>
              <a:gd name="connsiteY36" fmla="*/ 1445838 h 1603753"/>
              <a:gd name="connsiteX37" fmla="*/ 5878477 w 9662615"/>
              <a:gd name="connsiteY37" fmla="*/ 1439180 h 1603753"/>
              <a:gd name="connsiteX38" fmla="*/ 5838387 w 9662615"/>
              <a:gd name="connsiteY38" fmla="*/ 1444679 h 1603753"/>
              <a:gd name="connsiteX39" fmla="*/ 5771136 w 9662615"/>
              <a:gd name="connsiteY39" fmla="*/ 1453639 h 1603753"/>
              <a:gd name="connsiteX40" fmla="*/ 5724081 w 9662615"/>
              <a:gd name="connsiteY40" fmla="*/ 1470431 h 1603753"/>
              <a:gd name="connsiteX41" fmla="*/ 5666577 w 9662615"/>
              <a:gd name="connsiteY41" fmla="*/ 1473921 h 1603753"/>
              <a:gd name="connsiteX42" fmla="*/ 5649068 w 9662615"/>
              <a:gd name="connsiteY42" fmla="*/ 1461676 h 1603753"/>
              <a:gd name="connsiteX43" fmla="*/ 5588902 w 9662615"/>
              <a:gd name="connsiteY43" fmla="*/ 1469647 h 1603753"/>
              <a:gd name="connsiteX44" fmla="*/ 5498090 w 9662615"/>
              <a:gd name="connsiteY44" fmla="*/ 1483173 h 1603753"/>
              <a:gd name="connsiteX45" fmla="*/ 5444641 w 9662615"/>
              <a:gd name="connsiteY45" fmla="*/ 1487602 h 1603753"/>
              <a:gd name="connsiteX46" fmla="*/ 5299812 w 9662615"/>
              <a:gd name="connsiteY46" fmla="*/ 1503362 h 1603753"/>
              <a:gd name="connsiteX47" fmla="*/ 5213947 w 9662615"/>
              <a:gd name="connsiteY47" fmla="*/ 1516637 h 1603753"/>
              <a:gd name="connsiteX48" fmla="*/ 5090342 w 9662615"/>
              <a:gd name="connsiteY48" fmla="*/ 1546680 h 1603753"/>
              <a:gd name="connsiteX49" fmla="*/ 5129812 w 9662615"/>
              <a:gd name="connsiteY49" fmla="*/ 1521277 h 1603753"/>
              <a:gd name="connsiteX50" fmla="*/ 5059484 w 9662615"/>
              <a:gd name="connsiteY50" fmla="*/ 1546802 h 1603753"/>
              <a:gd name="connsiteX51" fmla="*/ 5038524 w 9662615"/>
              <a:gd name="connsiteY51" fmla="*/ 1545675 h 1603753"/>
              <a:gd name="connsiteX52" fmla="*/ 5026564 w 9662615"/>
              <a:gd name="connsiteY52" fmla="*/ 1545376 h 1603753"/>
              <a:gd name="connsiteX53" fmla="*/ 4969433 w 9662615"/>
              <a:gd name="connsiteY53" fmla="*/ 1550865 h 1603753"/>
              <a:gd name="connsiteX54" fmla="*/ 4929254 w 9662615"/>
              <a:gd name="connsiteY54" fmla="*/ 1563452 h 1603753"/>
              <a:gd name="connsiteX55" fmla="*/ 4871726 w 9662615"/>
              <a:gd name="connsiteY55" fmla="*/ 1570584 h 1603753"/>
              <a:gd name="connsiteX56" fmla="*/ 4843267 w 9662615"/>
              <a:gd name="connsiteY56" fmla="*/ 1561459 h 1603753"/>
              <a:gd name="connsiteX57" fmla="*/ 4821058 w 9662615"/>
              <a:gd name="connsiteY57" fmla="*/ 1553078 h 1603753"/>
              <a:gd name="connsiteX58" fmla="*/ 4791466 w 9662615"/>
              <a:gd name="connsiteY58" fmla="*/ 1561324 h 1603753"/>
              <a:gd name="connsiteX59" fmla="*/ 4784247 w 9662615"/>
              <a:gd name="connsiteY59" fmla="*/ 1562342 h 1603753"/>
              <a:gd name="connsiteX60" fmla="*/ 4743285 w 9662615"/>
              <a:gd name="connsiteY60" fmla="*/ 1597680 h 1603753"/>
              <a:gd name="connsiteX61" fmla="*/ 4697562 w 9662615"/>
              <a:gd name="connsiteY61" fmla="*/ 1551206 h 1603753"/>
              <a:gd name="connsiteX62" fmla="*/ 4662664 w 9662615"/>
              <a:gd name="connsiteY62" fmla="*/ 1573162 h 1603753"/>
              <a:gd name="connsiteX63" fmla="*/ 4603028 w 9662615"/>
              <a:gd name="connsiteY63" fmla="*/ 1568821 h 1603753"/>
              <a:gd name="connsiteX64" fmla="*/ 4541612 w 9662615"/>
              <a:gd name="connsiteY64" fmla="*/ 1545262 h 1603753"/>
              <a:gd name="connsiteX65" fmla="*/ 4422155 w 9662615"/>
              <a:gd name="connsiteY65" fmla="*/ 1542059 h 1603753"/>
              <a:gd name="connsiteX66" fmla="*/ 4221826 w 9662615"/>
              <a:gd name="connsiteY66" fmla="*/ 1508923 h 1603753"/>
              <a:gd name="connsiteX67" fmla="*/ 4096601 w 9662615"/>
              <a:gd name="connsiteY67" fmla="*/ 1521563 h 1603753"/>
              <a:gd name="connsiteX68" fmla="*/ 3970635 w 9662615"/>
              <a:gd name="connsiteY68" fmla="*/ 1544815 h 1603753"/>
              <a:gd name="connsiteX69" fmla="*/ 3833906 w 9662615"/>
              <a:gd name="connsiteY69" fmla="*/ 1516637 h 1603753"/>
              <a:gd name="connsiteX70" fmla="*/ 3696258 w 9662615"/>
              <a:gd name="connsiteY70" fmla="*/ 1537563 h 1603753"/>
              <a:gd name="connsiteX71" fmla="*/ 3594070 w 9662615"/>
              <a:gd name="connsiteY71" fmla="*/ 1509422 h 1603753"/>
              <a:gd name="connsiteX72" fmla="*/ 3565233 w 9662615"/>
              <a:gd name="connsiteY72" fmla="*/ 1515122 h 1603753"/>
              <a:gd name="connsiteX73" fmla="*/ 3560267 w 9662615"/>
              <a:gd name="connsiteY73" fmla="*/ 1516288 h 1603753"/>
              <a:gd name="connsiteX74" fmla="*/ 3540258 w 9662615"/>
              <a:gd name="connsiteY74" fmla="*/ 1516976 h 1603753"/>
              <a:gd name="connsiteX75" fmla="*/ 3534780 w 9662615"/>
              <a:gd name="connsiteY75" fmla="*/ 1522141 h 1603753"/>
              <a:gd name="connsiteX76" fmla="*/ 3504783 w 9662615"/>
              <a:gd name="connsiteY76" fmla="*/ 1526739 h 1603753"/>
              <a:gd name="connsiteX77" fmla="*/ 3430805 w 9662615"/>
              <a:gd name="connsiteY77" fmla="*/ 1542521 h 1603753"/>
              <a:gd name="connsiteX78" fmla="*/ 3292707 w 9662615"/>
              <a:gd name="connsiteY78" fmla="*/ 1520490 h 1603753"/>
              <a:gd name="connsiteX79" fmla="*/ 3187872 w 9662615"/>
              <a:gd name="connsiteY79" fmla="*/ 1519991 h 1603753"/>
              <a:gd name="connsiteX80" fmla="*/ 3148026 w 9662615"/>
              <a:gd name="connsiteY80" fmla="*/ 1524777 h 1603753"/>
              <a:gd name="connsiteX81" fmla="*/ 3092394 w 9662615"/>
              <a:gd name="connsiteY81" fmla="*/ 1528115 h 1603753"/>
              <a:gd name="connsiteX82" fmla="*/ 2994200 w 9662615"/>
              <a:gd name="connsiteY82" fmla="*/ 1537857 h 1603753"/>
              <a:gd name="connsiteX83" fmla="*/ 2862301 w 9662615"/>
              <a:gd name="connsiteY83" fmla="*/ 1544250 h 1603753"/>
              <a:gd name="connsiteX84" fmla="*/ 2766335 w 9662615"/>
              <a:gd name="connsiteY84" fmla="*/ 1527662 h 1603753"/>
              <a:gd name="connsiteX85" fmla="*/ 2757836 w 9662615"/>
              <a:gd name="connsiteY85" fmla="*/ 1531371 h 1603753"/>
              <a:gd name="connsiteX86" fmla="*/ 2691555 w 9662615"/>
              <a:gd name="connsiteY86" fmla="*/ 1530283 h 1603753"/>
              <a:gd name="connsiteX87" fmla="*/ 2491676 w 9662615"/>
              <a:gd name="connsiteY87" fmla="*/ 1500859 h 1603753"/>
              <a:gd name="connsiteX88" fmla="*/ 2378036 w 9662615"/>
              <a:gd name="connsiteY88" fmla="*/ 1520645 h 1603753"/>
              <a:gd name="connsiteX89" fmla="*/ 2284269 w 9662615"/>
              <a:gd name="connsiteY89" fmla="*/ 1503068 h 1603753"/>
              <a:gd name="connsiteX90" fmla="*/ 2207104 w 9662615"/>
              <a:gd name="connsiteY90" fmla="*/ 1508888 h 1603753"/>
              <a:gd name="connsiteX91" fmla="*/ 2149226 w 9662615"/>
              <a:gd name="connsiteY91" fmla="*/ 1523409 h 1603753"/>
              <a:gd name="connsiteX92" fmla="*/ 2084783 w 9662615"/>
              <a:gd name="connsiteY92" fmla="*/ 1524245 h 1603753"/>
              <a:gd name="connsiteX93" fmla="*/ 2070075 w 9662615"/>
              <a:gd name="connsiteY93" fmla="*/ 1511285 h 1603753"/>
              <a:gd name="connsiteX94" fmla="*/ 2001057 w 9662615"/>
              <a:gd name="connsiteY94" fmla="*/ 1516449 h 1603753"/>
              <a:gd name="connsiteX95" fmla="*/ 1896330 w 9662615"/>
              <a:gd name="connsiteY95" fmla="*/ 1525725 h 1603753"/>
              <a:gd name="connsiteX96" fmla="*/ 1835994 w 9662615"/>
              <a:gd name="connsiteY96" fmla="*/ 1527678 h 1603753"/>
              <a:gd name="connsiteX97" fmla="*/ 1671119 w 9662615"/>
              <a:gd name="connsiteY97" fmla="*/ 1536701 h 1603753"/>
              <a:gd name="connsiteX98" fmla="*/ 1601337 w 9662615"/>
              <a:gd name="connsiteY98" fmla="*/ 1548552 h 1603753"/>
              <a:gd name="connsiteX99" fmla="*/ 1407755 w 9662615"/>
              <a:gd name="connsiteY99" fmla="*/ 1571444 h 1603753"/>
              <a:gd name="connsiteX100" fmla="*/ 1271994 w 9662615"/>
              <a:gd name="connsiteY100" fmla="*/ 1579471 h 1603753"/>
              <a:gd name="connsiteX101" fmla="*/ 1249226 w 9662615"/>
              <a:gd name="connsiteY101" fmla="*/ 1583140 h 1603753"/>
              <a:gd name="connsiteX102" fmla="*/ 1217719 w 9662615"/>
              <a:gd name="connsiteY102" fmla="*/ 1580863 h 1603753"/>
              <a:gd name="connsiteX103" fmla="*/ 1091432 w 9662615"/>
              <a:gd name="connsiteY103" fmla="*/ 1571003 h 1603753"/>
              <a:gd name="connsiteX104" fmla="*/ 992039 w 9662615"/>
              <a:gd name="connsiteY104" fmla="*/ 1556662 h 1603753"/>
              <a:gd name="connsiteX105" fmla="*/ 868264 w 9662615"/>
              <a:gd name="connsiteY105" fmla="*/ 1566392 h 1603753"/>
              <a:gd name="connsiteX106" fmla="*/ 792765 w 9662615"/>
              <a:gd name="connsiteY106" fmla="*/ 1563102 h 1603753"/>
              <a:gd name="connsiteX107" fmla="*/ 669055 w 9662615"/>
              <a:gd name="connsiteY107" fmla="*/ 1543638 h 1603753"/>
              <a:gd name="connsiteX108" fmla="*/ 506152 w 9662615"/>
              <a:gd name="connsiteY108" fmla="*/ 1549124 h 1603753"/>
              <a:gd name="connsiteX109" fmla="*/ 472797 w 9662615"/>
              <a:gd name="connsiteY109" fmla="*/ 1568904 h 1603753"/>
              <a:gd name="connsiteX110" fmla="*/ 427864 w 9662615"/>
              <a:gd name="connsiteY110" fmla="*/ 1580848 h 1603753"/>
              <a:gd name="connsiteX111" fmla="*/ 408381 w 9662615"/>
              <a:gd name="connsiteY111" fmla="*/ 1552940 h 1603753"/>
              <a:gd name="connsiteX112" fmla="*/ 267163 w 9662615"/>
              <a:gd name="connsiteY112" fmla="*/ 1531913 h 1603753"/>
              <a:gd name="connsiteX113" fmla="*/ 196644 w 9662615"/>
              <a:gd name="connsiteY113" fmla="*/ 1524565 h 1603753"/>
              <a:gd name="connsiteX114" fmla="*/ 86819 w 9662615"/>
              <a:gd name="connsiteY114" fmla="*/ 1519517 h 1603753"/>
              <a:gd name="connsiteX115" fmla="*/ 53369 w 9662615"/>
              <a:gd name="connsiteY115" fmla="*/ 1516853 h 1603753"/>
              <a:gd name="connsiteX116" fmla="*/ 2359 w 9662615"/>
              <a:gd name="connsiteY116" fmla="*/ 1515247 h 1603753"/>
              <a:gd name="connsiteX117" fmla="*/ 0 w 9662615"/>
              <a:gd name="connsiteY117" fmla="*/ 1514932 h 1603753"/>
              <a:gd name="connsiteX118" fmla="*/ 0 w 9662615"/>
              <a:gd name="connsiteY118" fmla="*/ 0 h 1603753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41612 w 9662615"/>
              <a:gd name="connsiteY64" fmla="*/ 1545262 h 1583140"/>
              <a:gd name="connsiteX65" fmla="*/ 4422155 w 9662615"/>
              <a:gd name="connsiteY65" fmla="*/ 1542059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41612 w 9662615"/>
              <a:gd name="connsiteY64" fmla="*/ 1545262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595077 w 9662615"/>
              <a:gd name="connsiteY63" fmla="*/ 1552918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595077 w 9662615"/>
              <a:gd name="connsiteY63" fmla="*/ 1552918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3966659 w 9662615"/>
              <a:gd name="connsiteY68" fmla="*/ 1528913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96499"/>
              <a:gd name="connsiteX1" fmla="*/ 9662615 w 9662615"/>
              <a:gd name="connsiteY1" fmla="*/ 0 h 1596499"/>
              <a:gd name="connsiteX2" fmla="*/ 9662615 w 9662615"/>
              <a:gd name="connsiteY2" fmla="*/ 1280346 h 1596499"/>
              <a:gd name="connsiteX3" fmla="*/ 9658420 w 9662615"/>
              <a:gd name="connsiteY3" fmla="*/ 1280106 h 1596499"/>
              <a:gd name="connsiteX4" fmla="*/ 9469546 w 9662615"/>
              <a:gd name="connsiteY4" fmla="*/ 1289837 h 1596499"/>
              <a:gd name="connsiteX5" fmla="*/ 9385895 w 9662615"/>
              <a:gd name="connsiteY5" fmla="*/ 1269203 h 1596499"/>
              <a:gd name="connsiteX6" fmla="*/ 9144767 w 9662615"/>
              <a:gd name="connsiteY6" fmla="*/ 1264120 h 1596499"/>
              <a:gd name="connsiteX7" fmla="*/ 8837252 w 9662615"/>
              <a:gd name="connsiteY7" fmla="*/ 1350515 h 1596499"/>
              <a:gd name="connsiteX8" fmla="*/ 8705466 w 9662615"/>
              <a:gd name="connsiteY8" fmla="*/ 1342419 h 1596499"/>
              <a:gd name="connsiteX9" fmla="*/ 8652221 w 9662615"/>
              <a:gd name="connsiteY9" fmla="*/ 1326906 h 1596499"/>
              <a:gd name="connsiteX10" fmla="*/ 8632312 w 9662615"/>
              <a:gd name="connsiteY10" fmla="*/ 1326025 h 1596499"/>
              <a:gd name="connsiteX11" fmla="*/ 8591582 w 9662615"/>
              <a:gd name="connsiteY11" fmla="*/ 1341666 h 1596499"/>
              <a:gd name="connsiteX12" fmla="*/ 8537336 w 9662615"/>
              <a:gd name="connsiteY12" fmla="*/ 1341684 h 1596499"/>
              <a:gd name="connsiteX13" fmla="*/ 8472508 w 9662615"/>
              <a:gd name="connsiteY13" fmla="*/ 1363109 h 1596499"/>
              <a:gd name="connsiteX14" fmla="*/ 8258477 w 9662615"/>
              <a:gd name="connsiteY14" fmla="*/ 1370666 h 1596499"/>
              <a:gd name="connsiteX15" fmla="*/ 8197961 w 9662615"/>
              <a:gd name="connsiteY15" fmla="*/ 1392804 h 1596499"/>
              <a:gd name="connsiteX16" fmla="*/ 8171196 w 9662615"/>
              <a:gd name="connsiteY16" fmla="*/ 1397216 h 1596499"/>
              <a:gd name="connsiteX17" fmla="*/ 8127667 w 9662615"/>
              <a:gd name="connsiteY17" fmla="*/ 1418254 h 1596499"/>
              <a:gd name="connsiteX18" fmla="*/ 7974579 w 9662615"/>
              <a:gd name="connsiteY18" fmla="*/ 1383439 h 1596499"/>
              <a:gd name="connsiteX19" fmla="*/ 7768351 w 9662615"/>
              <a:gd name="connsiteY19" fmla="*/ 1395051 h 1596499"/>
              <a:gd name="connsiteX20" fmla="*/ 7635985 w 9662615"/>
              <a:gd name="connsiteY20" fmla="*/ 1386363 h 1596499"/>
              <a:gd name="connsiteX21" fmla="*/ 7466069 w 9662615"/>
              <a:gd name="connsiteY21" fmla="*/ 1377654 h 1596499"/>
              <a:gd name="connsiteX22" fmla="*/ 7355642 w 9662615"/>
              <a:gd name="connsiteY22" fmla="*/ 1407761 h 1596499"/>
              <a:gd name="connsiteX23" fmla="*/ 7151610 w 9662615"/>
              <a:gd name="connsiteY23" fmla="*/ 1397856 h 1596499"/>
              <a:gd name="connsiteX24" fmla="*/ 7082147 w 9662615"/>
              <a:gd name="connsiteY24" fmla="*/ 1406113 h 1596499"/>
              <a:gd name="connsiteX25" fmla="*/ 7014958 w 9662615"/>
              <a:gd name="connsiteY25" fmla="*/ 1396883 h 1596499"/>
              <a:gd name="connsiteX26" fmla="*/ 6907567 w 9662615"/>
              <a:gd name="connsiteY26" fmla="*/ 1419149 h 1596499"/>
              <a:gd name="connsiteX27" fmla="*/ 6748428 w 9662615"/>
              <a:gd name="connsiteY27" fmla="*/ 1420308 h 1596499"/>
              <a:gd name="connsiteX28" fmla="*/ 6654257 w 9662615"/>
              <a:gd name="connsiteY28" fmla="*/ 1424143 h 1596499"/>
              <a:gd name="connsiteX29" fmla="*/ 6620123 w 9662615"/>
              <a:gd name="connsiteY29" fmla="*/ 1430535 h 1596499"/>
              <a:gd name="connsiteX30" fmla="*/ 6571355 w 9662615"/>
              <a:gd name="connsiteY30" fmla="*/ 1436144 h 1596499"/>
              <a:gd name="connsiteX31" fmla="*/ 6486557 w 9662615"/>
              <a:gd name="connsiteY31" fmla="*/ 1449861 h 1596499"/>
              <a:gd name="connsiteX32" fmla="*/ 6370419 w 9662615"/>
              <a:gd name="connsiteY32" fmla="*/ 1461649 h 1596499"/>
              <a:gd name="connsiteX33" fmla="*/ 6278839 w 9662615"/>
              <a:gd name="connsiteY33" fmla="*/ 1449160 h 1596499"/>
              <a:gd name="connsiteX34" fmla="*/ 6272455 w 9662615"/>
              <a:gd name="connsiteY34" fmla="*/ 1453191 h 1596499"/>
              <a:gd name="connsiteX35" fmla="*/ 6212659 w 9662615"/>
              <a:gd name="connsiteY35" fmla="*/ 1454850 h 1596499"/>
              <a:gd name="connsiteX36" fmla="*/ 6069317 w 9662615"/>
              <a:gd name="connsiteY36" fmla="*/ 1445838 h 1596499"/>
              <a:gd name="connsiteX37" fmla="*/ 5878477 w 9662615"/>
              <a:gd name="connsiteY37" fmla="*/ 1439180 h 1596499"/>
              <a:gd name="connsiteX38" fmla="*/ 5838387 w 9662615"/>
              <a:gd name="connsiteY38" fmla="*/ 1444679 h 1596499"/>
              <a:gd name="connsiteX39" fmla="*/ 5771136 w 9662615"/>
              <a:gd name="connsiteY39" fmla="*/ 1453639 h 1596499"/>
              <a:gd name="connsiteX40" fmla="*/ 5724081 w 9662615"/>
              <a:gd name="connsiteY40" fmla="*/ 1470431 h 1596499"/>
              <a:gd name="connsiteX41" fmla="*/ 5666577 w 9662615"/>
              <a:gd name="connsiteY41" fmla="*/ 1473921 h 1596499"/>
              <a:gd name="connsiteX42" fmla="*/ 5649068 w 9662615"/>
              <a:gd name="connsiteY42" fmla="*/ 1461676 h 1596499"/>
              <a:gd name="connsiteX43" fmla="*/ 5588902 w 9662615"/>
              <a:gd name="connsiteY43" fmla="*/ 1469647 h 1596499"/>
              <a:gd name="connsiteX44" fmla="*/ 5498090 w 9662615"/>
              <a:gd name="connsiteY44" fmla="*/ 1483173 h 1596499"/>
              <a:gd name="connsiteX45" fmla="*/ 5444641 w 9662615"/>
              <a:gd name="connsiteY45" fmla="*/ 1487602 h 1596499"/>
              <a:gd name="connsiteX46" fmla="*/ 5299812 w 9662615"/>
              <a:gd name="connsiteY46" fmla="*/ 1503362 h 1596499"/>
              <a:gd name="connsiteX47" fmla="*/ 5213947 w 9662615"/>
              <a:gd name="connsiteY47" fmla="*/ 1516637 h 1596499"/>
              <a:gd name="connsiteX48" fmla="*/ 5090342 w 9662615"/>
              <a:gd name="connsiteY48" fmla="*/ 1546680 h 1596499"/>
              <a:gd name="connsiteX49" fmla="*/ 5129812 w 9662615"/>
              <a:gd name="connsiteY49" fmla="*/ 1521277 h 1596499"/>
              <a:gd name="connsiteX50" fmla="*/ 5059484 w 9662615"/>
              <a:gd name="connsiteY50" fmla="*/ 1546802 h 1596499"/>
              <a:gd name="connsiteX51" fmla="*/ 5038524 w 9662615"/>
              <a:gd name="connsiteY51" fmla="*/ 1545675 h 1596499"/>
              <a:gd name="connsiteX52" fmla="*/ 5026564 w 9662615"/>
              <a:gd name="connsiteY52" fmla="*/ 1545376 h 1596499"/>
              <a:gd name="connsiteX53" fmla="*/ 4969433 w 9662615"/>
              <a:gd name="connsiteY53" fmla="*/ 1550865 h 1596499"/>
              <a:gd name="connsiteX54" fmla="*/ 4929254 w 9662615"/>
              <a:gd name="connsiteY54" fmla="*/ 1563452 h 1596499"/>
              <a:gd name="connsiteX55" fmla="*/ 4871726 w 9662615"/>
              <a:gd name="connsiteY55" fmla="*/ 1570584 h 1596499"/>
              <a:gd name="connsiteX56" fmla="*/ 4843267 w 9662615"/>
              <a:gd name="connsiteY56" fmla="*/ 1561459 h 1596499"/>
              <a:gd name="connsiteX57" fmla="*/ 4821058 w 9662615"/>
              <a:gd name="connsiteY57" fmla="*/ 1553078 h 1596499"/>
              <a:gd name="connsiteX58" fmla="*/ 4791466 w 9662615"/>
              <a:gd name="connsiteY58" fmla="*/ 1561324 h 1596499"/>
              <a:gd name="connsiteX59" fmla="*/ 4784247 w 9662615"/>
              <a:gd name="connsiteY59" fmla="*/ 1562342 h 1596499"/>
              <a:gd name="connsiteX60" fmla="*/ 4739309 w 9662615"/>
              <a:gd name="connsiteY60" fmla="*/ 1553948 h 1596499"/>
              <a:gd name="connsiteX61" fmla="*/ 4697562 w 9662615"/>
              <a:gd name="connsiteY61" fmla="*/ 1551206 h 1596499"/>
              <a:gd name="connsiteX62" fmla="*/ 4650737 w 9662615"/>
              <a:gd name="connsiteY62" fmla="*/ 1537381 h 1596499"/>
              <a:gd name="connsiteX63" fmla="*/ 4583150 w 9662615"/>
              <a:gd name="connsiteY63" fmla="*/ 1529064 h 1596499"/>
              <a:gd name="connsiteX64" fmla="*/ 4521734 w 9662615"/>
              <a:gd name="connsiteY64" fmla="*/ 1529359 h 1596499"/>
              <a:gd name="connsiteX65" fmla="*/ 4382398 w 9662615"/>
              <a:gd name="connsiteY65" fmla="*/ 1534108 h 1596499"/>
              <a:gd name="connsiteX66" fmla="*/ 4221826 w 9662615"/>
              <a:gd name="connsiteY66" fmla="*/ 1500972 h 1596499"/>
              <a:gd name="connsiteX67" fmla="*/ 4096601 w 9662615"/>
              <a:gd name="connsiteY67" fmla="*/ 1521563 h 1596499"/>
              <a:gd name="connsiteX68" fmla="*/ 3978586 w 9662615"/>
              <a:gd name="connsiteY68" fmla="*/ 1596499 h 1596499"/>
              <a:gd name="connsiteX69" fmla="*/ 3833906 w 9662615"/>
              <a:gd name="connsiteY69" fmla="*/ 1516637 h 1596499"/>
              <a:gd name="connsiteX70" fmla="*/ 3696258 w 9662615"/>
              <a:gd name="connsiteY70" fmla="*/ 1537563 h 1596499"/>
              <a:gd name="connsiteX71" fmla="*/ 3594070 w 9662615"/>
              <a:gd name="connsiteY71" fmla="*/ 1509422 h 1596499"/>
              <a:gd name="connsiteX72" fmla="*/ 3565233 w 9662615"/>
              <a:gd name="connsiteY72" fmla="*/ 1515122 h 1596499"/>
              <a:gd name="connsiteX73" fmla="*/ 3560267 w 9662615"/>
              <a:gd name="connsiteY73" fmla="*/ 1516288 h 1596499"/>
              <a:gd name="connsiteX74" fmla="*/ 3540258 w 9662615"/>
              <a:gd name="connsiteY74" fmla="*/ 1516976 h 1596499"/>
              <a:gd name="connsiteX75" fmla="*/ 3534780 w 9662615"/>
              <a:gd name="connsiteY75" fmla="*/ 1522141 h 1596499"/>
              <a:gd name="connsiteX76" fmla="*/ 3504783 w 9662615"/>
              <a:gd name="connsiteY76" fmla="*/ 1526739 h 1596499"/>
              <a:gd name="connsiteX77" fmla="*/ 3430805 w 9662615"/>
              <a:gd name="connsiteY77" fmla="*/ 1542521 h 1596499"/>
              <a:gd name="connsiteX78" fmla="*/ 3292707 w 9662615"/>
              <a:gd name="connsiteY78" fmla="*/ 1520490 h 1596499"/>
              <a:gd name="connsiteX79" fmla="*/ 3187872 w 9662615"/>
              <a:gd name="connsiteY79" fmla="*/ 1519991 h 1596499"/>
              <a:gd name="connsiteX80" fmla="*/ 3148026 w 9662615"/>
              <a:gd name="connsiteY80" fmla="*/ 1524777 h 1596499"/>
              <a:gd name="connsiteX81" fmla="*/ 3092394 w 9662615"/>
              <a:gd name="connsiteY81" fmla="*/ 1528115 h 1596499"/>
              <a:gd name="connsiteX82" fmla="*/ 2994200 w 9662615"/>
              <a:gd name="connsiteY82" fmla="*/ 1537857 h 1596499"/>
              <a:gd name="connsiteX83" fmla="*/ 2862301 w 9662615"/>
              <a:gd name="connsiteY83" fmla="*/ 1544250 h 1596499"/>
              <a:gd name="connsiteX84" fmla="*/ 2766335 w 9662615"/>
              <a:gd name="connsiteY84" fmla="*/ 1527662 h 1596499"/>
              <a:gd name="connsiteX85" fmla="*/ 2757836 w 9662615"/>
              <a:gd name="connsiteY85" fmla="*/ 1531371 h 1596499"/>
              <a:gd name="connsiteX86" fmla="*/ 2691555 w 9662615"/>
              <a:gd name="connsiteY86" fmla="*/ 1530283 h 1596499"/>
              <a:gd name="connsiteX87" fmla="*/ 2491676 w 9662615"/>
              <a:gd name="connsiteY87" fmla="*/ 1500859 h 1596499"/>
              <a:gd name="connsiteX88" fmla="*/ 2378036 w 9662615"/>
              <a:gd name="connsiteY88" fmla="*/ 1520645 h 1596499"/>
              <a:gd name="connsiteX89" fmla="*/ 2284269 w 9662615"/>
              <a:gd name="connsiteY89" fmla="*/ 1503068 h 1596499"/>
              <a:gd name="connsiteX90" fmla="*/ 2207104 w 9662615"/>
              <a:gd name="connsiteY90" fmla="*/ 1508888 h 1596499"/>
              <a:gd name="connsiteX91" fmla="*/ 2149226 w 9662615"/>
              <a:gd name="connsiteY91" fmla="*/ 1523409 h 1596499"/>
              <a:gd name="connsiteX92" fmla="*/ 2084783 w 9662615"/>
              <a:gd name="connsiteY92" fmla="*/ 1524245 h 1596499"/>
              <a:gd name="connsiteX93" fmla="*/ 2070075 w 9662615"/>
              <a:gd name="connsiteY93" fmla="*/ 1511285 h 1596499"/>
              <a:gd name="connsiteX94" fmla="*/ 2001057 w 9662615"/>
              <a:gd name="connsiteY94" fmla="*/ 1516449 h 1596499"/>
              <a:gd name="connsiteX95" fmla="*/ 1896330 w 9662615"/>
              <a:gd name="connsiteY95" fmla="*/ 1525725 h 1596499"/>
              <a:gd name="connsiteX96" fmla="*/ 1835994 w 9662615"/>
              <a:gd name="connsiteY96" fmla="*/ 1527678 h 1596499"/>
              <a:gd name="connsiteX97" fmla="*/ 1671119 w 9662615"/>
              <a:gd name="connsiteY97" fmla="*/ 1536701 h 1596499"/>
              <a:gd name="connsiteX98" fmla="*/ 1601337 w 9662615"/>
              <a:gd name="connsiteY98" fmla="*/ 1548552 h 1596499"/>
              <a:gd name="connsiteX99" fmla="*/ 1407755 w 9662615"/>
              <a:gd name="connsiteY99" fmla="*/ 1571444 h 1596499"/>
              <a:gd name="connsiteX100" fmla="*/ 1271994 w 9662615"/>
              <a:gd name="connsiteY100" fmla="*/ 1579471 h 1596499"/>
              <a:gd name="connsiteX101" fmla="*/ 1249226 w 9662615"/>
              <a:gd name="connsiteY101" fmla="*/ 1583140 h 1596499"/>
              <a:gd name="connsiteX102" fmla="*/ 1217719 w 9662615"/>
              <a:gd name="connsiteY102" fmla="*/ 1580863 h 1596499"/>
              <a:gd name="connsiteX103" fmla="*/ 1091432 w 9662615"/>
              <a:gd name="connsiteY103" fmla="*/ 1571003 h 1596499"/>
              <a:gd name="connsiteX104" fmla="*/ 992039 w 9662615"/>
              <a:gd name="connsiteY104" fmla="*/ 1556662 h 1596499"/>
              <a:gd name="connsiteX105" fmla="*/ 868264 w 9662615"/>
              <a:gd name="connsiteY105" fmla="*/ 1566392 h 1596499"/>
              <a:gd name="connsiteX106" fmla="*/ 792765 w 9662615"/>
              <a:gd name="connsiteY106" fmla="*/ 1563102 h 1596499"/>
              <a:gd name="connsiteX107" fmla="*/ 669055 w 9662615"/>
              <a:gd name="connsiteY107" fmla="*/ 1543638 h 1596499"/>
              <a:gd name="connsiteX108" fmla="*/ 506152 w 9662615"/>
              <a:gd name="connsiteY108" fmla="*/ 1549124 h 1596499"/>
              <a:gd name="connsiteX109" fmla="*/ 472797 w 9662615"/>
              <a:gd name="connsiteY109" fmla="*/ 1568904 h 1596499"/>
              <a:gd name="connsiteX110" fmla="*/ 427864 w 9662615"/>
              <a:gd name="connsiteY110" fmla="*/ 1580848 h 1596499"/>
              <a:gd name="connsiteX111" fmla="*/ 408381 w 9662615"/>
              <a:gd name="connsiteY111" fmla="*/ 1552940 h 1596499"/>
              <a:gd name="connsiteX112" fmla="*/ 267163 w 9662615"/>
              <a:gd name="connsiteY112" fmla="*/ 1531913 h 1596499"/>
              <a:gd name="connsiteX113" fmla="*/ 196644 w 9662615"/>
              <a:gd name="connsiteY113" fmla="*/ 1524565 h 1596499"/>
              <a:gd name="connsiteX114" fmla="*/ 86819 w 9662615"/>
              <a:gd name="connsiteY114" fmla="*/ 1519517 h 1596499"/>
              <a:gd name="connsiteX115" fmla="*/ 53369 w 9662615"/>
              <a:gd name="connsiteY115" fmla="*/ 1516853 h 1596499"/>
              <a:gd name="connsiteX116" fmla="*/ 2359 w 9662615"/>
              <a:gd name="connsiteY116" fmla="*/ 1515247 h 1596499"/>
              <a:gd name="connsiteX117" fmla="*/ 0 w 9662615"/>
              <a:gd name="connsiteY117" fmla="*/ 1514932 h 1596499"/>
              <a:gd name="connsiteX118" fmla="*/ 0 w 9662615"/>
              <a:gd name="connsiteY118" fmla="*/ 0 h 1596499"/>
              <a:gd name="connsiteX0" fmla="*/ 0 w 9662615"/>
              <a:gd name="connsiteY0" fmla="*/ 0 h 1600474"/>
              <a:gd name="connsiteX1" fmla="*/ 9662615 w 9662615"/>
              <a:gd name="connsiteY1" fmla="*/ 0 h 1600474"/>
              <a:gd name="connsiteX2" fmla="*/ 9662615 w 9662615"/>
              <a:gd name="connsiteY2" fmla="*/ 1280346 h 1600474"/>
              <a:gd name="connsiteX3" fmla="*/ 9658420 w 9662615"/>
              <a:gd name="connsiteY3" fmla="*/ 1280106 h 1600474"/>
              <a:gd name="connsiteX4" fmla="*/ 9469546 w 9662615"/>
              <a:gd name="connsiteY4" fmla="*/ 1289837 h 1600474"/>
              <a:gd name="connsiteX5" fmla="*/ 9385895 w 9662615"/>
              <a:gd name="connsiteY5" fmla="*/ 1269203 h 1600474"/>
              <a:gd name="connsiteX6" fmla="*/ 9144767 w 9662615"/>
              <a:gd name="connsiteY6" fmla="*/ 1264120 h 1600474"/>
              <a:gd name="connsiteX7" fmla="*/ 8837252 w 9662615"/>
              <a:gd name="connsiteY7" fmla="*/ 1350515 h 1600474"/>
              <a:gd name="connsiteX8" fmla="*/ 8705466 w 9662615"/>
              <a:gd name="connsiteY8" fmla="*/ 1342419 h 1600474"/>
              <a:gd name="connsiteX9" fmla="*/ 8652221 w 9662615"/>
              <a:gd name="connsiteY9" fmla="*/ 1326906 h 1600474"/>
              <a:gd name="connsiteX10" fmla="*/ 8632312 w 9662615"/>
              <a:gd name="connsiteY10" fmla="*/ 1326025 h 1600474"/>
              <a:gd name="connsiteX11" fmla="*/ 8591582 w 9662615"/>
              <a:gd name="connsiteY11" fmla="*/ 1341666 h 1600474"/>
              <a:gd name="connsiteX12" fmla="*/ 8537336 w 9662615"/>
              <a:gd name="connsiteY12" fmla="*/ 1341684 h 1600474"/>
              <a:gd name="connsiteX13" fmla="*/ 8472508 w 9662615"/>
              <a:gd name="connsiteY13" fmla="*/ 1363109 h 1600474"/>
              <a:gd name="connsiteX14" fmla="*/ 8258477 w 9662615"/>
              <a:gd name="connsiteY14" fmla="*/ 1370666 h 1600474"/>
              <a:gd name="connsiteX15" fmla="*/ 8197961 w 9662615"/>
              <a:gd name="connsiteY15" fmla="*/ 1392804 h 1600474"/>
              <a:gd name="connsiteX16" fmla="*/ 8171196 w 9662615"/>
              <a:gd name="connsiteY16" fmla="*/ 1397216 h 1600474"/>
              <a:gd name="connsiteX17" fmla="*/ 8127667 w 9662615"/>
              <a:gd name="connsiteY17" fmla="*/ 1418254 h 1600474"/>
              <a:gd name="connsiteX18" fmla="*/ 7974579 w 9662615"/>
              <a:gd name="connsiteY18" fmla="*/ 1383439 h 1600474"/>
              <a:gd name="connsiteX19" fmla="*/ 7768351 w 9662615"/>
              <a:gd name="connsiteY19" fmla="*/ 1395051 h 1600474"/>
              <a:gd name="connsiteX20" fmla="*/ 7635985 w 9662615"/>
              <a:gd name="connsiteY20" fmla="*/ 1386363 h 1600474"/>
              <a:gd name="connsiteX21" fmla="*/ 7466069 w 9662615"/>
              <a:gd name="connsiteY21" fmla="*/ 1377654 h 1600474"/>
              <a:gd name="connsiteX22" fmla="*/ 7355642 w 9662615"/>
              <a:gd name="connsiteY22" fmla="*/ 1407761 h 1600474"/>
              <a:gd name="connsiteX23" fmla="*/ 7151610 w 9662615"/>
              <a:gd name="connsiteY23" fmla="*/ 1397856 h 1600474"/>
              <a:gd name="connsiteX24" fmla="*/ 7082147 w 9662615"/>
              <a:gd name="connsiteY24" fmla="*/ 1406113 h 1600474"/>
              <a:gd name="connsiteX25" fmla="*/ 7014958 w 9662615"/>
              <a:gd name="connsiteY25" fmla="*/ 1396883 h 1600474"/>
              <a:gd name="connsiteX26" fmla="*/ 6907567 w 9662615"/>
              <a:gd name="connsiteY26" fmla="*/ 1419149 h 1600474"/>
              <a:gd name="connsiteX27" fmla="*/ 6748428 w 9662615"/>
              <a:gd name="connsiteY27" fmla="*/ 1420308 h 1600474"/>
              <a:gd name="connsiteX28" fmla="*/ 6654257 w 9662615"/>
              <a:gd name="connsiteY28" fmla="*/ 1424143 h 1600474"/>
              <a:gd name="connsiteX29" fmla="*/ 6620123 w 9662615"/>
              <a:gd name="connsiteY29" fmla="*/ 1430535 h 1600474"/>
              <a:gd name="connsiteX30" fmla="*/ 6571355 w 9662615"/>
              <a:gd name="connsiteY30" fmla="*/ 1436144 h 1600474"/>
              <a:gd name="connsiteX31" fmla="*/ 6486557 w 9662615"/>
              <a:gd name="connsiteY31" fmla="*/ 1449861 h 1600474"/>
              <a:gd name="connsiteX32" fmla="*/ 6370419 w 9662615"/>
              <a:gd name="connsiteY32" fmla="*/ 1461649 h 1600474"/>
              <a:gd name="connsiteX33" fmla="*/ 6278839 w 9662615"/>
              <a:gd name="connsiteY33" fmla="*/ 1449160 h 1600474"/>
              <a:gd name="connsiteX34" fmla="*/ 6272455 w 9662615"/>
              <a:gd name="connsiteY34" fmla="*/ 1453191 h 1600474"/>
              <a:gd name="connsiteX35" fmla="*/ 6212659 w 9662615"/>
              <a:gd name="connsiteY35" fmla="*/ 1454850 h 1600474"/>
              <a:gd name="connsiteX36" fmla="*/ 6069317 w 9662615"/>
              <a:gd name="connsiteY36" fmla="*/ 1445838 h 1600474"/>
              <a:gd name="connsiteX37" fmla="*/ 5878477 w 9662615"/>
              <a:gd name="connsiteY37" fmla="*/ 1439180 h 1600474"/>
              <a:gd name="connsiteX38" fmla="*/ 5838387 w 9662615"/>
              <a:gd name="connsiteY38" fmla="*/ 1444679 h 1600474"/>
              <a:gd name="connsiteX39" fmla="*/ 5771136 w 9662615"/>
              <a:gd name="connsiteY39" fmla="*/ 1453639 h 1600474"/>
              <a:gd name="connsiteX40" fmla="*/ 5724081 w 9662615"/>
              <a:gd name="connsiteY40" fmla="*/ 1470431 h 1600474"/>
              <a:gd name="connsiteX41" fmla="*/ 5666577 w 9662615"/>
              <a:gd name="connsiteY41" fmla="*/ 1473921 h 1600474"/>
              <a:gd name="connsiteX42" fmla="*/ 5649068 w 9662615"/>
              <a:gd name="connsiteY42" fmla="*/ 1461676 h 1600474"/>
              <a:gd name="connsiteX43" fmla="*/ 5588902 w 9662615"/>
              <a:gd name="connsiteY43" fmla="*/ 1469647 h 1600474"/>
              <a:gd name="connsiteX44" fmla="*/ 5498090 w 9662615"/>
              <a:gd name="connsiteY44" fmla="*/ 1483173 h 1600474"/>
              <a:gd name="connsiteX45" fmla="*/ 5444641 w 9662615"/>
              <a:gd name="connsiteY45" fmla="*/ 1487602 h 1600474"/>
              <a:gd name="connsiteX46" fmla="*/ 5299812 w 9662615"/>
              <a:gd name="connsiteY46" fmla="*/ 1503362 h 1600474"/>
              <a:gd name="connsiteX47" fmla="*/ 5213947 w 9662615"/>
              <a:gd name="connsiteY47" fmla="*/ 1516637 h 1600474"/>
              <a:gd name="connsiteX48" fmla="*/ 5090342 w 9662615"/>
              <a:gd name="connsiteY48" fmla="*/ 1546680 h 1600474"/>
              <a:gd name="connsiteX49" fmla="*/ 5129812 w 9662615"/>
              <a:gd name="connsiteY49" fmla="*/ 1521277 h 1600474"/>
              <a:gd name="connsiteX50" fmla="*/ 5059484 w 9662615"/>
              <a:gd name="connsiteY50" fmla="*/ 1546802 h 1600474"/>
              <a:gd name="connsiteX51" fmla="*/ 5038524 w 9662615"/>
              <a:gd name="connsiteY51" fmla="*/ 1545675 h 1600474"/>
              <a:gd name="connsiteX52" fmla="*/ 5026564 w 9662615"/>
              <a:gd name="connsiteY52" fmla="*/ 1545376 h 1600474"/>
              <a:gd name="connsiteX53" fmla="*/ 4969433 w 9662615"/>
              <a:gd name="connsiteY53" fmla="*/ 1550865 h 1600474"/>
              <a:gd name="connsiteX54" fmla="*/ 4929254 w 9662615"/>
              <a:gd name="connsiteY54" fmla="*/ 1563452 h 1600474"/>
              <a:gd name="connsiteX55" fmla="*/ 4871726 w 9662615"/>
              <a:gd name="connsiteY55" fmla="*/ 1570584 h 1600474"/>
              <a:gd name="connsiteX56" fmla="*/ 4843267 w 9662615"/>
              <a:gd name="connsiteY56" fmla="*/ 1561459 h 1600474"/>
              <a:gd name="connsiteX57" fmla="*/ 4821058 w 9662615"/>
              <a:gd name="connsiteY57" fmla="*/ 1553078 h 1600474"/>
              <a:gd name="connsiteX58" fmla="*/ 4791466 w 9662615"/>
              <a:gd name="connsiteY58" fmla="*/ 1561324 h 1600474"/>
              <a:gd name="connsiteX59" fmla="*/ 4784247 w 9662615"/>
              <a:gd name="connsiteY59" fmla="*/ 1562342 h 1600474"/>
              <a:gd name="connsiteX60" fmla="*/ 4739309 w 9662615"/>
              <a:gd name="connsiteY60" fmla="*/ 1553948 h 1600474"/>
              <a:gd name="connsiteX61" fmla="*/ 4697562 w 9662615"/>
              <a:gd name="connsiteY61" fmla="*/ 1551206 h 1600474"/>
              <a:gd name="connsiteX62" fmla="*/ 4650737 w 9662615"/>
              <a:gd name="connsiteY62" fmla="*/ 1537381 h 1600474"/>
              <a:gd name="connsiteX63" fmla="*/ 4583150 w 9662615"/>
              <a:gd name="connsiteY63" fmla="*/ 1529064 h 1600474"/>
              <a:gd name="connsiteX64" fmla="*/ 4521734 w 9662615"/>
              <a:gd name="connsiteY64" fmla="*/ 1529359 h 1600474"/>
              <a:gd name="connsiteX65" fmla="*/ 4382398 w 9662615"/>
              <a:gd name="connsiteY65" fmla="*/ 1534108 h 1600474"/>
              <a:gd name="connsiteX66" fmla="*/ 4221826 w 9662615"/>
              <a:gd name="connsiteY66" fmla="*/ 1500972 h 1600474"/>
              <a:gd name="connsiteX67" fmla="*/ 4096601 w 9662615"/>
              <a:gd name="connsiteY67" fmla="*/ 1521563 h 1600474"/>
              <a:gd name="connsiteX68" fmla="*/ 4046172 w 9662615"/>
              <a:gd name="connsiteY68" fmla="*/ 1600474 h 1600474"/>
              <a:gd name="connsiteX69" fmla="*/ 3833906 w 9662615"/>
              <a:gd name="connsiteY69" fmla="*/ 1516637 h 1600474"/>
              <a:gd name="connsiteX70" fmla="*/ 3696258 w 9662615"/>
              <a:gd name="connsiteY70" fmla="*/ 1537563 h 1600474"/>
              <a:gd name="connsiteX71" fmla="*/ 3594070 w 9662615"/>
              <a:gd name="connsiteY71" fmla="*/ 1509422 h 1600474"/>
              <a:gd name="connsiteX72" fmla="*/ 3565233 w 9662615"/>
              <a:gd name="connsiteY72" fmla="*/ 1515122 h 1600474"/>
              <a:gd name="connsiteX73" fmla="*/ 3560267 w 9662615"/>
              <a:gd name="connsiteY73" fmla="*/ 1516288 h 1600474"/>
              <a:gd name="connsiteX74" fmla="*/ 3540258 w 9662615"/>
              <a:gd name="connsiteY74" fmla="*/ 1516976 h 1600474"/>
              <a:gd name="connsiteX75" fmla="*/ 3534780 w 9662615"/>
              <a:gd name="connsiteY75" fmla="*/ 1522141 h 1600474"/>
              <a:gd name="connsiteX76" fmla="*/ 3504783 w 9662615"/>
              <a:gd name="connsiteY76" fmla="*/ 1526739 h 1600474"/>
              <a:gd name="connsiteX77" fmla="*/ 3430805 w 9662615"/>
              <a:gd name="connsiteY77" fmla="*/ 1542521 h 1600474"/>
              <a:gd name="connsiteX78" fmla="*/ 3292707 w 9662615"/>
              <a:gd name="connsiteY78" fmla="*/ 1520490 h 1600474"/>
              <a:gd name="connsiteX79" fmla="*/ 3187872 w 9662615"/>
              <a:gd name="connsiteY79" fmla="*/ 1519991 h 1600474"/>
              <a:gd name="connsiteX80" fmla="*/ 3148026 w 9662615"/>
              <a:gd name="connsiteY80" fmla="*/ 1524777 h 1600474"/>
              <a:gd name="connsiteX81" fmla="*/ 3092394 w 9662615"/>
              <a:gd name="connsiteY81" fmla="*/ 1528115 h 1600474"/>
              <a:gd name="connsiteX82" fmla="*/ 2994200 w 9662615"/>
              <a:gd name="connsiteY82" fmla="*/ 1537857 h 1600474"/>
              <a:gd name="connsiteX83" fmla="*/ 2862301 w 9662615"/>
              <a:gd name="connsiteY83" fmla="*/ 1544250 h 1600474"/>
              <a:gd name="connsiteX84" fmla="*/ 2766335 w 9662615"/>
              <a:gd name="connsiteY84" fmla="*/ 1527662 h 1600474"/>
              <a:gd name="connsiteX85" fmla="*/ 2757836 w 9662615"/>
              <a:gd name="connsiteY85" fmla="*/ 1531371 h 1600474"/>
              <a:gd name="connsiteX86" fmla="*/ 2691555 w 9662615"/>
              <a:gd name="connsiteY86" fmla="*/ 1530283 h 1600474"/>
              <a:gd name="connsiteX87" fmla="*/ 2491676 w 9662615"/>
              <a:gd name="connsiteY87" fmla="*/ 1500859 h 1600474"/>
              <a:gd name="connsiteX88" fmla="*/ 2378036 w 9662615"/>
              <a:gd name="connsiteY88" fmla="*/ 1520645 h 1600474"/>
              <a:gd name="connsiteX89" fmla="*/ 2284269 w 9662615"/>
              <a:gd name="connsiteY89" fmla="*/ 1503068 h 1600474"/>
              <a:gd name="connsiteX90" fmla="*/ 2207104 w 9662615"/>
              <a:gd name="connsiteY90" fmla="*/ 1508888 h 1600474"/>
              <a:gd name="connsiteX91" fmla="*/ 2149226 w 9662615"/>
              <a:gd name="connsiteY91" fmla="*/ 1523409 h 1600474"/>
              <a:gd name="connsiteX92" fmla="*/ 2084783 w 9662615"/>
              <a:gd name="connsiteY92" fmla="*/ 1524245 h 1600474"/>
              <a:gd name="connsiteX93" fmla="*/ 2070075 w 9662615"/>
              <a:gd name="connsiteY93" fmla="*/ 1511285 h 1600474"/>
              <a:gd name="connsiteX94" fmla="*/ 2001057 w 9662615"/>
              <a:gd name="connsiteY94" fmla="*/ 1516449 h 1600474"/>
              <a:gd name="connsiteX95" fmla="*/ 1896330 w 9662615"/>
              <a:gd name="connsiteY95" fmla="*/ 1525725 h 1600474"/>
              <a:gd name="connsiteX96" fmla="*/ 1835994 w 9662615"/>
              <a:gd name="connsiteY96" fmla="*/ 1527678 h 1600474"/>
              <a:gd name="connsiteX97" fmla="*/ 1671119 w 9662615"/>
              <a:gd name="connsiteY97" fmla="*/ 1536701 h 1600474"/>
              <a:gd name="connsiteX98" fmla="*/ 1601337 w 9662615"/>
              <a:gd name="connsiteY98" fmla="*/ 1548552 h 1600474"/>
              <a:gd name="connsiteX99" fmla="*/ 1407755 w 9662615"/>
              <a:gd name="connsiteY99" fmla="*/ 1571444 h 1600474"/>
              <a:gd name="connsiteX100" fmla="*/ 1271994 w 9662615"/>
              <a:gd name="connsiteY100" fmla="*/ 1579471 h 1600474"/>
              <a:gd name="connsiteX101" fmla="*/ 1249226 w 9662615"/>
              <a:gd name="connsiteY101" fmla="*/ 1583140 h 1600474"/>
              <a:gd name="connsiteX102" fmla="*/ 1217719 w 9662615"/>
              <a:gd name="connsiteY102" fmla="*/ 1580863 h 1600474"/>
              <a:gd name="connsiteX103" fmla="*/ 1091432 w 9662615"/>
              <a:gd name="connsiteY103" fmla="*/ 1571003 h 1600474"/>
              <a:gd name="connsiteX104" fmla="*/ 992039 w 9662615"/>
              <a:gd name="connsiteY104" fmla="*/ 1556662 h 1600474"/>
              <a:gd name="connsiteX105" fmla="*/ 868264 w 9662615"/>
              <a:gd name="connsiteY105" fmla="*/ 1566392 h 1600474"/>
              <a:gd name="connsiteX106" fmla="*/ 792765 w 9662615"/>
              <a:gd name="connsiteY106" fmla="*/ 1563102 h 1600474"/>
              <a:gd name="connsiteX107" fmla="*/ 669055 w 9662615"/>
              <a:gd name="connsiteY107" fmla="*/ 1543638 h 1600474"/>
              <a:gd name="connsiteX108" fmla="*/ 506152 w 9662615"/>
              <a:gd name="connsiteY108" fmla="*/ 1549124 h 1600474"/>
              <a:gd name="connsiteX109" fmla="*/ 472797 w 9662615"/>
              <a:gd name="connsiteY109" fmla="*/ 1568904 h 1600474"/>
              <a:gd name="connsiteX110" fmla="*/ 427864 w 9662615"/>
              <a:gd name="connsiteY110" fmla="*/ 1580848 h 1600474"/>
              <a:gd name="connsiteX111" fmla="*/ 408381 w 9662615"/>
              <a:gd name="connsiteY111" fmla="*/ 1552940 h 1600474"/>
              <a:gd name="connsiteX112" fmla="*/ 267163 w 9662615"/>
              <a:gd name="connsiteY112" fmla="*/ 1531913 h 1600474"/>
              <a:gd name="connsiteX113" fmla="*/ 196644 w 9662615"/>
              <a:gd name="connsiteY113" fmla="*/ 1524565 h 1600474"/>
              <a:gd name="connsiteX114" fmla="*/ 86819 w 9662615"/>
              <a:gd name="connsiteY114" fmla="*/ 1519517 h 1600474"/>
              <a:gd name="connsiteX115" fmla="*/ 53369 w 9662615"/>
              <a:gd name="connsiteY115" fmla="*/ 1516853 h 1600474"/>
              <a:gd name="connsiteX116" fmla="*/ 2359 w 9662615"/>
              <a:gd name="connsiteY116" fmla="*/ 1515247 h 1600474"/>
              <a:gd name="connsiteX117" fmla="*/ 0 w 9662615"/>
              <a:gd name="connsiteY117" fmla="*/ 1514932 h 1600474"/>
              <a:gd name="connsiteX118" fmla="*/ 0 w 9662615"/>
              <a:gd name="connsiteY118" fmla="*/ 0 h 1600474"/>
              <a:gd name="connsiteX0" fmla="*/ 0 w 9662615"/>
              <a:gd name="connsiteY0" fmla="*/ 0 h 1679987"/>
              <a:gd name="connsiteX1" fmla="*/ 9662615 w 9662615"/>
              <a:gd name="connsiteY1" fmla="*/ 0 h 1679987"/>
              <a:gd name="connsiteX2" fmla="*/ 9662615 w 9662615"/>
              <a:gd name="connsiteY2" fmla="*/ 1280346 h 1679987"/>
              <a:gd name="connsiteX3" fmla="*/ 9658420 w 9662615"/>
              <a:gd name="connsiteY3" fmla="*/ 1280106 h 1679987"/>
              <a:gd name="connsiteX4" fmla="*/ 9469546 w 9662615"/>
              <a:gd name="connsiteY4" fmla="*/ 1289837 h 1679987"/>
              <a:gd name="connsiteX5" fmla="*/ 9385895 w 9662615"/>
              <a:gd name="connsiteY5" fmla="*/ 1269203 h 1679987"/>
              <a:gd name="connsiteX6" fmla="*/ 9144767 w 9662615"/>
              <a:gd name="connsiteY6" fmla="*/ 1264120 h 1679987"/>
              <a:gd name="connsiteX7" fmla="*/ 8837252 w 9662615"/>
              <a:gd name="connsiteY7" fmla="*/ 1350515 h 1679987"/>
              <a:gd name="connsiteX8" fmla="*/ 8705466 w 9662615"/>
              <a:gd name="connsiteY8" fmla="*/ 1342419 h 1679987"/>
              <a:gd name="connsiteX9" fmla="*/ 8652221 w 9662615"/>
              <a:gd name="connsiteY9" fmla="*/ 1326906 h 1679987"/>
              <a:gd name="connsiteX10" fmla="*/ 8632312 w 9662615"/>
              <a:gd name="connsiteY10" fmla="*/ 1326025 h 1679987"/>
              <a:gd name="connsiteX11" fmla="*/ 8591582 w 9662615"/>
              <a:gd name="connsiteY11" fmla="*/ 1341666 h 1679987"/>
              <a:gd name="connsiteX12" fmla="*/ 8537336 w 9662615"/>
              <a:gd name="connsiteY12" fmla="*/ 1341684 h 1679987"/>
              <a:gd name="connsiteX13" fmla="*/ 8472508 w 9662615"/>
              <a:gd name="connsiteY13" fmla="*/ 1363109 h 1679987"/>
              <a:gd name="connsiteX14" fmla="*/ 8258477 w 9662615"/>
              <a:gd name="connsiteY14" fmla="*/ 1370666 h 1679987"/>
              <a:gd name="connsiteX15" fmla="*/ 8197961 w 9662615"/>
              <a:gd name="connsiteY15" fmla="*/ 1392804 h 1679987"/>
              <a:gd name="connsiteX16" fmla="*/ 8171196 w 9662615"/>
              <a:gd name="connsiteY16" fmla="*/ 1397216 h 1679987"/>
              <a:gd name="connsiteX17" fmla="*/ 8127667 w 9662615"/>
              <a:gd name="connsiteY17" fmla="*/ 1418254 h 1679987"/>
              <a:gd name="connsiteX18" fmla="*/ 7974579 w 9662615"/>
              <a:gd name="connsiteY18" fmla="*/ 1383439 h 1679987"/>
              <a:gd name="connsiteX19" fmla="*/ 7768351 w 9662615"/>
              <a:gd name="connsiteY19" fmla="*/ 1395051 h 1679987"/>
              <a:gd name="connsiteX20" fmla="*/ 7635985 w 9662615"/>
              <a:gd name="connsiteY20" fmla="*/ 1386363 h 1679987"/>
              <a:gd name="connsiteX21" fmla="*/ 7466069 w 9662615"/>
              <a:gd name="connsiteY21" fmla="*/ 1377654 h 1679987"/>
              <a:gd name="connsiteX22" fmla="*/ 7355642 w 9662615"/>
              <a:gd name="connsiteY22" fmla="*/ 1407761 h 1679987"/>
              <a:gd name="connsiteX23" fmla="*/ 7151610 w 9662615"/>
              <a:gd name="connsiteY23" fmla="*/ 1397856 h 1679987"/>
              <a:gd name="connsiteX24" fmla="*/ 7082147 w 9662615"/>
              <a:gd name="connsiteY24" fmla="*/ 1406113 h 1679987"/>
              <a:gd name="connsiteX25" fmla="*/ 7014958 w 9662615"/>
              <a:gd name="connsiteY25" fmla="*/ 1396883 h 1679987"/>
              <a:gd name="connsiteX26" fmla="*/ 6907567 w 9662615"/>
              <a:gd name="connsiteY26" fmla="*/ 1419149 h 1679987"/>
              <a:gd name="connsiteX27" fmla="*/ 6748428 w 9662615"/>
              <a:gd name="connsiteY27" fmla="*/ 1420308 h 1679987"/>
              <a:gd name="connsiteX28" fmla="*/ 6654257 w 9662615"/>
              <a:gd name="connsiteY28" fmla="*/ 1424143 h 1679987"/>
              <a:gd name="connsiteX29" fmla="*/ 6620123 w 9662615"/>
              <a:gd name="connsiteY29" fmla="*/ 1430535 h 1679987"/>
              <a:gd name="connsiteX30" fmla="*/ 6571355 w 9662615"/>
              <a:gd name="connsiteY30" fmla="*/ 1436144 h 1679987"/>
              <a:gd name="connsiteX31" fmla="*/ 6486557 w 9662615"/>
              <a:gd name="connsiteY31" fmla="*/ 1449861 h 1679987"/>
              <a:gd name="connsiteX32" fmla="*/ 6370419 w 9662615"/>
              <a:gd name="connsiteY32" fmla="*/ 1461649 h 1679987"/>
              <a:gd name="connsiteX33" fmla="*/ 6278839 w 9662615"/>
              <a:gd name="connsiteY33" fmla="*/ 1449160 h 1679987"/>
              <a:gd name="connsiteX34" fmla="*/ 6272455 w 9662615"/>
              <a:gd name="connsiteY34" fmla="*/ 1453191 h 1679987"/>
              <a:gd name="connsiteX35" fmla="*/ 6212659 w 9662615"/>
              <a:gd name="connsiteY35" fmla="*/ 1454850 h 1679987"/>
              <a:gd name="connsiteX36" fmla="*/ 6069317 w 9662615"/>
              <a:gd name="connsiteY36" fmla="*/ 1445838 h 1679987"/>
              <a:gd name="connsiteX37" fmla="*/ 5878477 w 9662615"/>
              <a:gd name="connsiteY37" fmla="*/ 1439180 h 1679987"/>
              <a:gd name="connsiteX38" fmla="*/ 5838387 w 9662615"/>
              <a:gd name="connsiteY38" fmla="*/ 1444679 h 1679987"/>
              <a:gd name="connsiteX39" fmla="*/ 5771136 w 9662615"/>
              <a:gd name="connsiteY39" fmla="*/ 1453639 h 1679987"/>
              <a:gd name="connsiteX40" fmla="*/ 5724081 w 9662615"/>
              <a:gd name="connsiteY40" fmla="*/ 1470431 h 1679987"/>
              <a:gd name="connsiteX41" fmla="*/ 5666577 w 9662615"/>
              <a:gd name="connsiteY41" fmla="*/ 1473921 h 1679987"/>
              <a:gd name="connsiteX42" fmla="*/ 5649068 w 9662615"/>
              <a:gd name="connsiteY42" fmla="*/ 1461676 h 1679987"/>
              <a:gd name="connsiteX43" fmla="*/ 5588902 w 9662615"/>
              <a:gd name="connsiteY43" fmla="*/ 1469647 h 1679987"/>
              <a:gd name="connsiteX44" fmla="*/ 5498090 w 9662615"/>
              <a:gd name="connsiteY44" fmla="*/ 1483173 h 1679987"/>
              <a:gd name="connsiteX45" fmla="*/ 5444641 w 9662615"/>
              <a:gd name="connsiteY45" fmla="*/ 1487602 h 1679987"/>
              <a:gd name="connsiteX46" fmla="*/ 5299812 w 9662615"/>
              <a:gd name="connsiteY46" fmla="*/ 1503362 h 1679987"/>
              <a:gd name="connsiteX47" fmla="*/ 5213947 w 9662615"/>
              <a:gd name="connsiteY47" fmla="*/ 1516637 h 1679987"/>
              <a:gd name="connsiteX48" fmla="*/ 5090342 w 9662615"/>
              <a:gd name="connsiteY48" fmla="*/ 1546680 h 1679987"/>
              <a:gd name="connsiteX49" fmla="*/ 5129812 w 9662615"/>
              <a:gd name="connsiteY49" fmla="*/ 1521277 h 1679987"/>
              <a:gd name="connsiteX50" fmla="*/ 5059484 w 9662615"/>
              <a:gd name="connsiteY50" fmla="*/ 1546802 h 1679987"/>
              <a:gd name="connsiteX51" fmla="*/ 5038524 w 9662615"/>
              <a:gd name="connsiteY51" fmla="*/ 1545675 h 1679987"/>
              <a:gd name="connsiteX52" fmla="*/ 5026564 w 9662615"/>
              <a:gd name="connsiteY52" fmla="*/ 1545376 h 1679987"/>
              <a:gd name="connsiteX53" fmla="*/ 4969433 w 9662615"/>
              <a:gd name="connsiteY53" fmla="*/ 1550865 h 1679987"/>
              <a:gd name="connsiteX54" fmla="*/ 4929254 w 9662615"/>
              <a:gd name="connsiteY54" fmla="*/ 1563452 h 1679987"/>
              <a:gd name="connsiteX55" fmla="*/ 4871726 w 9662615"/>
              <a:gd name="connsiteY55" fmla="*/ 1570584 h 1679987"/>
              <a:gd name="connsiteX56" fmla="*/ 4843267 w 9662615"/>
              <a:gd name="connsiteY56" fmla="*/ 1561459 h 1679987"/>
              <a:gd name="connsiteX57" fmla="*/ 4821058 w 9662615"/>
              <a:gd name="connsiteY57" fmla="*/ 1553078 h 1679987"/>
              <a:gd name="connsiteX58" fmla="*/ 4791466 w 9662615"/>
              <a:gd name="connsiteY58" fmla="*/ 1561324 h 1679987"/>
              <a:gd name="connsiteX59" fmla="*/ 4784247 w 9662615"/>
              <a:gd name="connsiteY59" fmla="*/ 1562342 h 1679987"/>
              <a:gd name="connsiteX60" fmla="*/ 4739309 w 9662615"/>
              <a:gd name="connsiteY60" fmla="*/ 1553948 h 1679987"/>
              <a:gd name="connsiteX61" fmla="*/ 4697562 w 9662615"/>
              <a:gd name="connsiteY61" fmla="*/ 1551206 h 1679987"/>
              <a:gd name="connsiteX62" fmla="*/ 4650737 w 9662615"/>
              <a:gd name="connsiteY62" fmla="*/ 1537381 h 1679987"/>
              <a:gd name="connsiteX63" fmla="*/ 4583150 w 9662615"/>
              <a:gd name="connsiteY63" fmla="*/ 1529064 h 1679987"/>
              <a:gd name="connsiteX64" fmla="*/ 4521734 w 9662615"/>
              <a:gd name="connsiteY64" fmla="*/ 1529359 h 1679987"/>
              <a:gd name="connsiteX65" fmla="*/ 4382398 w 9662615"/>
              <a:gd name="connsiteY65" fmla="*/ 1534108 h 1679987"/>
              <a:gd name="connsiteX66" fmla="*/ 4221826 w 9662615"/>
              <a:gd name="connsiteY66" fmla="*/ 1500972 h 1679987"/>
              <a:gd name="connsiteX67" fmla="*/ 4096601 w 9662615"/>
              <a:gd name="connsiteY67" fmla="*/ 1521563 h 1679987"/>
              <a:gd name="connsiteX68" fmla="*/ 3879195 w 9662615"/>
              <a:gd name="connsiteY68" fmla="*/ 1679987 h 1679987"/>
              <a:gd name="connsiteX69" fmla="*/ 3833906 w 9662615"/>
              <a:gd name="connsiteY69" fmla="*/ 1516637 h 1679987"/>
              <a:gd name="connsiteX70" fmla="*/ 3696258 w 9662615"/>
              <a:gd name="connsiteY70" fmla="*/ 1537563 h 1679987"/>
              <a:gd name="connsiteX71" fmla="*/ 3594070 w 9662615"/>
              <a:gd name="connsiteY71" fmla="*/ 1509422 h 1679987"/>
              <a:gd name="connsiteX72" fmla="*/ 3565233 w 9662615"/>
              <a:gd name="connsiteY72" fmla="*/ 1515122 h 1679987"/>
              <a:gd name="connsiteX73" fmla="*/ 3560267 w 9662615"/>
              <a:gd name="connsiteY73" fmla="*/ 1516288 h 1679987"/>
              <a:gd name="connsiteX74" fmla="*/ 3540258 w 9662615"/>
              <a:gd name="connsiteY74" fmla="*/ 1516976 h 1679987"/>
              <a:gd name="connsiteX75" fmla="*/ 3534780 w 9662615"/>
              <a:gd name="connsiteY75" fmla="*/ 1522141 h 1679987"/>
              <a:gd name="connsiteX76" fmla="*/ 3504783 w 9662615"/>
              <a:gd name="connsiteY76" fmla="*/ 1526739 h 1679987"/>
              <a:gd name="connsiteX77" fmla="*/ 3430805 w 9662615"/>
              <a:gd name="connsiteY77" fmla="*/ 1542521 h 1679987"/>
              <a:gd name="connsiteX78" fmla="*/ 3292707 w 9662615"/>
              <a:gd name="connsiteY78" fmla="*/ 1520490 h 1679987"/>
              <a:gd name="connsiteX79" fmla="*/ 3187872 w 9662615"/>
              <a:gd name="connsiteY79" fmla="*/ 1519991 h 1679987"/>
              <a:gd name="connsiteX80" fmla="*/ 3148026 w 9662615"/>
              <a:gd name="connsiteY80" fmla="*/ 1524777 h 1679987"/>
              <a:gd name="connsiteX81" fmla="*/ 3092394 w 9662615"/>
              <a:gd name="connsiteY81" fmla="*/ 1528115 h 1679987"/>
              <a:gd name="connsiteX82" fmla="*/ 2994200 w 9662615"/>
              <a:gd name="connsiteY82" fmla="*/ 1537857 h 1679987"/>
              <a:gd name="connsiteX83" fmla="*/ 2862301 w 9662615"/>
              <a:gd name="connsiteY83" fmla="*/ 1544250 h 1679987"/>
              <a:gd name="connsiteX84" fmla="*/ 2766335 w 9662615"/>
              <a:gd name="connsiteY84" fmla="*/ 1527662 h 1679987"/>
              <a:gd name="connsiteX85" fmla="*/ 2757836 w 9662615"/>
              <a:gd name="connsiteY85" fmla="*/ 1531371 h 1679987"/>
              <a:gd name="connsiteX86" fmla="*/ 2691555 w 9662615"/>
              <a:gd name="connsiteY86" fmla="*/ 1530283 h 1679987"/>
              <a:gd name="connsiteX87" fmla="*/ 2491676 w 9662615"/>
              <a:gd name="connsiteY87" fmla="*/ 1500859 h 1679987"/>
              <a:gd name="connsiteX88" fmla="*/ 2378036 w 9662615"/>
              <a:gd name="connsiteY88" fmla="*/ 1520645 h 1679987"/>
              <a:gd name="connsiteX89" fmla="*/ 2284269 w 9662615"/>
              <a:gd name="connsiteY89" fmla="*/ 1503068 h 1679987"/>
              <a:gd name="connsiteX90" fmla="*/ 2207104 w 9662615"/>
              <a:gd name="connsiteY90" fmla="*/ 1508888 h 1679987"/>
              <a:gd name="connsiteX91" fmla="*/ 2149226 w 9662615"/>
              <a:gd name="connsiteY91" fmla="*/ 1523409 h 1679987"/>
              <a:gd name="connsiteX92" fmla="*/ 2084783 w 9662615"/>
              <a:gd name="connsiteY92" fmla="*/ 1524245 h 1679987"/>
              <a:gd name="connsiteX93" fmla="*/ 2070075 w 9662615"/>
              <a:gd name="connsiteY93" fmla="*/ 1511285 h 1679987"/>
              <a:gd name="connsiteX94" fmla="*/ 2001057 w 9662615"/>
              <a:gd name="connsiteY94" fmla="*/ 1516449 h 1679987"/>
              <a:gd name="connsiteX95" fmla="*/ 1896330 w 9662615"/>
              <a:gd name="connsiteY95" fmla="*/ 1525725 h 1679987"/>
              <a:gd name="connsiteX96" fmla="*/ 1835994 w 9662615"/>
              <a:gd name="connsiteY96" fmla="*/ 1527678 h 1679987"/>
              <a:gd name="connsiteX97" fmla="*/ 1671119 w 9662615"/>
              <a:gd name="connsiteY97" fmla="*/ 1536701 h 1679987"/>
              <a:gd name="connsiteX98" fmla="*/ 1601337 w 9662615"/>
              <a:gd name="connsiteY98" fmla="*/ 1548552 h 1679987"/>
              <a:gd name="connsiteX99" fmla="*/ 1407755 w 9662615"/>
              <a:gd name="connsiteY99" fmla="*/ 1571444 h 1679987"/>
              <a:gd name="connsiteX100" fmla="*/ 1271994 w 9662615"/>
              <a:gd name="connsiteY100" fmla="*/ 1579471 h 1679987"/>
              <a:gd name="connsiteX101" fmla="*/ 1249226 w 9662615"/>
              <a:gd name="connsiteY101" fmla="*/ 1583140 h 1679987"/>
              <a:gd name="connsiteX102" fmla="*/ 1217719 w 9662615"/>
              <a:gd name="connsiteY102" fmla="*/ 1580863 h 1679987"/>
              <a:gd name="connsiteX103" fmla="*/ 1091432 w 9662615"/>
              <a:gd name="connsiteY103" fmla="*/ 1571003 h 1679987"/>
              <a:gd name="connsiteX104" fmla="*/ 992039 w 9662615"/>
              <a:gd name="connsiteY104" fmla="*/ 1556662 h 1679987"/>
              <a:gd name="connsiteX105" fmla="*/ 868264 w 9662615"/>
              <a:gd name="connsiteY105" fmla="*/ 1566392 h 1679987"/>
              <a:gd name="connsiteX106" fmla="*/ 792765 w 9662615"/>
              <a:gd name="connsiteY106" fmla="*/ 1563102 h 1679987"/>
              <a:gd name="connsiteX107" fmla="*/ 669055 w 9662615"/>
              <a:gd name="connsiteY107" fmla="*/ 1543638 h 1679987"/>
              <a:gd name="connsiteX108" fmla="*/ 506152 w 9662615"/>
              <a:gd name="connsiteY108" fmla="*/ 1549124 h 1679987"/>
              <a:gd name="connsiteX109" fmla="*/ 472797 w 9662615"/>
              <a:gd name="connsiteY109" fmla="*/ 1568904 h 1679987"/>
              <a:gd name="connsiteX110" fmla="*/ 427864 w 9662615"/>
              <a:gd name="connsiteY110" fmla="*/ 1580848 h 1679987"/>
              <a:gd name="connsiteX111" fmla="*/ 408381 w 9662615"/>
              <a:gd name="connsiteY111" fmla="*/ 1552940 h 1679987"/>
              <a:gd name="connsiteX112" fmla="*/ 267163 w 9662615"/>
              <a:gd name="connsiteY112" fmla="*/ 1531913 h 1679987"/>
              <a:gd name="connsiteX113" fmla="*/ 196644 w 9662615"/>
              <a:gd name="connsiteY113" fmla="*/ 1524565 h 1679987"/>
              <a:gd name="connsiteX114" fmla="*/ 86819 w 9662615"/>
              <a:gd name="connsiteY114" fmla="*/ 1519517 h 1679987"/>
              <a:gd name="connsiteX115" fmla="*/ 53369 w 9662615"/>
              <a:gd name="connsiteY115" fmla="*/ 1516853 h 1679987"/>
              <a:gd name="connsiteX116" fmla="*/ 2359 w 9662615"/>
              <a:gd name="connsiteY116" fmla="*/ 1515247 h 1679987"/>
              <a:gd name="connsiteX117" fmla="*/ 0 w 9662615"/>
              <a:gd name="connsiteY117" fmla="*/ 1514932 h 1679987"/>
              <a:gd name="connsiteX118" fmla="*/ 0 w 9662615"/>
              <a:gd name="connsiteY118" fmla="*/ 0 h 1679987"/>
              <a:gd name="connsiteX0" fmla="*/ 0 w 9662615"/>
              <a:gd name="connsiteY0" fmla="*/ 0 h 1648182"/>
              <a:gd name="connsiteX1" fmla="*/ 9662615 w 9662615"/>
              <a:gd name="connsiteY1" fmla="*/ 0 h 1648182"/>
              <a:gd name="connsiteX2" fmla="*/ 9662615 w 9662615"/>
              <a:gd name="connsiteY2" fmla="*/ 1280346 h 1648182"/>
              <a:gd name="connsiteX3" fmla="*/ 9658420 w 9662615"/>
              <a:gd name="connsiteY3" fmla="*/ 1280106 h 1648182"/>
              <a:gd name="connsiteX4" fmla="*/ 9469546 w 9662615"/>
              <a:gd name="connsiteY4" fmla="*/ 1289837 h 1648182"/>
              <a:gd name="connsiteX5" fmla="*/ 9385895 w 9662615"/>
              <a:gd name="connsiteY5" fmla="*/ 1269203 h 1648182"/>
              <a:gd name="connsiteX6" fmla="*/ 9144767 w 9662615"/>
              <a:gd name="connsiteY6" fmla="*/ 1264120 h 1648182"/>
              <a:gd name="connsiteX7" fmla="*/ 8837252 w 9662615"/>
              <a:gd name="connsiteY7" fmla="*/ 1350515 h 1648182"/>
              <a:gd name="connsiteX8" fmla="*/ 8705466 w 9662615"/>
              <a:gd name="connsiteY8" fmla="*/ 1342419 h 1648182"/>
              <a:gd name="connsiteX9" fmla="*/ 8652221 w 9662615"/>
              <a:gd name="connsiteY9" fmla="*/ 1326906 h 1648182"/>
              <a:gd name="connsiteX10" fmla="*/ 8632312 w 9662615"/>
              <a:gd name="connsiteY10" fmla="*/ 1326025 h 1648182"/>
              <a:gd name="connsiteX11" fmla="*/ 8591582 w 9662615"/>
              <a:gd name="connsiteY11" fmla="*/ 1341666 h 1648182"/>
              <a:gd name="connsiteX12" fmla="*/ 8537336 w 9662615"/>
              <a:gd name="connsiteY12" fmla="*/ 1341684 h 1648182"/>
              <a:gd name="connsiteX13" fmla="*/ 8472508 w 9662615"/>
              <a:gd name="connsiteY13" fmla="*/ 1363109 h 1648182"/>
              <a:gd name="connsiteX14" fmla="*/ 8258477 w 9662615"/>
              <a:gd name="connsiteY14" fmla="*/ 1370666 h 1648182"/>
              <a:gd name="connsiteX15" fmla="*/ 8197961 w 9662615"/>
              <a:gd name="connsiteY15" fmla="*/ 1392804 h 1648182"/>
              <a:gd name="connsiteX16" fmla="*/ 8171196 w 9662615"/>
              <a:gd name="connsiteY16" fmla="*/ 1397216 h 1648182"/>
              <a:gd name="connsiteX17" fmla="*/ 8127667 w 9662615"/>
              <a:gd name="connsiteY17" fmla="*/ 1418254 h 1648182"/>
              <a:gd name="connsiteX18" fmla="*/ 7974579 w 9662615"/>
              <a:gd name="connsiteY18" fmla="*/ 1383439 h 1648182"/>
              <a:gd name="connsiteX19" fmla="*/ 7768351 w 9662615"/>
              <a:gd name="connsiteY19" fmla="*/ 1395051 h 1648182"/>
              <a:gd name="connsiteX20" fmla="*/ 7635985 w 9662615"/>
              <a:gd name="connsiteY20" fmla="*/ 1386363 h 1648182"/>
              <a:gd name="connsiteX21" fmla="*/ 7466069 w 9662615"/>
              <a:gd name="connsiteY21" fmla="*/ 1377654 h 1648182"/>
              <a:gd name="connsiteX22" fmla="*/ 7355642 w 9662615"/>
              <a:gd name="connsiteY22" fmla="*/ 1407761 h 1648182"/>
              <a:gd name="connsiteX23" fmla="*/ 7151610 w 9662615"/>
              <a:gd name="connsiteY23" fmla="*/ 1397856 h 1648182"/>
              <a:gd name="connsiteX24" fmla="*/ 7082147 w 9662615"/>
              <a:gd name="connsiteY24" fmla="*/ 1406113 h 1648182"/>
              <a:gd name="connsiteX25" fmla="*/ 7014958 w 9662615"/>
              <a:gd name="connsiteY25" fmla="*/ 1396883 h 1648182"/>
              <a:gd name="connsiteX26" fmla="*/ 6907567 w 9662615"/>
              <a:gd name="connsiteY26" fmla="*/ 1419149 h 1648182"/>
              <a:gd name="connsiteX27" fmla="*/ 6748428 w 9662615"/>
              <a:gd name="connsiteY27" fmla="*/ 1420308 h 1648182"/>
              <a:gd name="connsiteX28" fmla="*/ 6654257 w 9662615"/>
              <a:gd name="connsiteY28" fmla="*/ 1424143 h 1648182"/>
              <a:gd name="connsiteX29" fmla="*/ 6620123 w 9662615"/>
              <a:gd name="connsiteY29" fmla="*/ 1430535 h 1648182"/>
              <a:gd name="connsiteX30" fmla="*/ 6571355 w 9662615"/>
              <a:gd name="connsiteY30" fmla="*/ 1436144 h 1648182"/>
              <a:gd name="connsiteX31" fmla="*/ 6486557 w 9662615"/>
              <a:gd name="connsiteY31" fmla="*/ 1449861 h 1648182"/>
              <a:gd name="connsiteX32" fmla="*/ 6370419 w 9662615"/>
              <a:gd name="connsiteY32" fmla="*/ 1461649 h 1648182"/>
              <a:gd name="connsiteX33" fmla="*/ 6278839 w 9662615"/>
              <a:gd name="connsiteY33" fmla="*/ 1449160 h 1648182"/>
              <a:gd name="connsiteX34" fmla="*/ 6272455 w 9662615"/>
              <a:gd name="connsiteY34" fmla="*/ 1453191 h 1648182"/>
              <a:gd name="connsiteX35" fmla="*/ 6212659 w 9662615"/>
              <a:gd name="connsiteY35" fmla="*/ 1454850 h 1648182"/>
              <a:gd name="connsiteX36" fmla="*/ 6069317 w 9662615"/>
              <a:gd name="connsiteY36" fmla="*/ 1445838 h 1648182"/>
              <a:gd name="connsiteX37" fmla="*/ 5878477 w 9662615"/>
              <a:gd name="connsiteY37" fmla="*/ 1439180 h 1648182"/>
              <a:gd name="connsiteX38" fmla="*/ 5838387 w 9662615"/>
              <a:gd name="connsiteY38" fmla="*/ 1444679 h 1648182"/>
              <a:gd name="connsiteX39" fmla="*/ 5771136 w 9662615"/>
              <a:gd name="connsiteY39" fmla="*/ 1453639 h 1648182"/>
              <a:gd name="connsiteX40" fmla="*/ 5724081 w 9662615"/>
              <a:gd name="connsiteY40" fmla="*/ 1470431 h 1648182"/>
              <a:gd name="connsiteX41" fmla="*/ 5666577 w 9662615"/>
              <a:gd name="connsiteY41" fmla="*/ 1473921 h 1648182"/>
              <a:gd name="connsiteX42" fmla="*/ 5649068 w 9662615"/>
              <a:gd name="connsiteY42" fmla="*/ 1461676 h 1648182"/>
              <a:gd name="connsiteX43" fmla="*/ 5588902 w 9662615"/>
              <a:gd name="connsiteY43" fmla="*/ 1469647 h 1648182"/>
              <a:gd name="connsiteX44" fmla="*/ 5498090 w 9662615"/>
              <a:gd name="connsiteY44" fmla="*/ 1483173 h 1648182"/>
              <a:gd name="connsiteX45" fmla="*/ 5444641 w 9662615"/>
              <a:gd name="connsiteY45" fmla="*/ 1487602 h 1648182"/>
              <a:gd name="connsiteX46" fmla="*/ 5299812 w 9662615"/>
              <a:gd name="connsiteY46" fmla="*/ 1503362 h 1648182"/>
              <a:gd name="connsiteX47" fmla="*/ 5213947 w 9662615"/>
              <a:gd name="connsiteY47" fmla="*/ 1516637 h 1648182"/>
              <a:gd name="connsiteX48" fmla="*/ 5090342 w 9662615"/>
              <a:gd name="connsiteY48" fmla="*/ 1546680 h 1648182"/>
              <a:gd name="connsiteX49" fmla="*/ 5129812 w 9662615"/>
              <a:gd name="connsiteY49" fmla="*/ 1521277 h 1648182"/>
              <a:gd name="connsiteX50" fmla="*/ 5059484 w 9662615"/>
              <a:gd name="connsiteY50" fmla="*/ 1546802 h 1648182"/>
              <a:gd name="connsiteX51" fmla="*/ 5038524 w 9662615"/>
              <a:gd name="connsiteY51" fmla="*/ 1545675 h 1648182"/>
              <a:gd name="connsiteX52" fmla="*/ 5026564 w 9662615"/>
              <a:gd name="connsiteY52" fmla="*/ 1545376 h 1648182"/>
              <a:gd name="connsiteX53" fmla="*/ 4969433 w 9662615"/>
              <a:gd name="connsiteY53" fmla="*/ 1550865 h 1648182"/>
              <a:gd name="connsiteX54" fmla="*/ 4929254 w 9662615"/>
              <a:gd name="connsiteY54" fmla="*/ 1563452 h 1648182"/>
              <a:gd name="connsiteX55" fmla="*/ 4871726 w 9662615"/>
              <a:gd name="connsiteY55" fmla="*/ 1570584 h 1648182"/>
              <a:gd name="connsiteX56" fmla="*/ 4843267 w 9662615"/>
              <a:gd name="connsiteY56" fmla="*/ 1561459 h 1648182"/>
              <a:gd name="connsiteX57" fmla="*/ 4821058 w 9662615"/>
              <a:gd name="connsiteY57" fmla="*/ 1553078 h 1648182"/>
              <a:gd name="connsiteX58" fmla="*/ 4791466 w 9662615"/>
              <a:gd name="connsiteY58" fmla="*/ 1561324 h 1648182"/>
              <a:gd name="connsiteX59" fmla="*/ 4784247 w 9662615"/>
              <a:gd name="connsiteY59" fmla="*/ 1562342 h 1648182"/>
              <a:gd name="connsiteX60" fmla="*/ 4739309 w 9662615"/>
              <a:gd name="connsiteY60" fmla="*/ 1553948 h 1648182"/>
              <a:gd name="connsiteX61" fmla="*/ 4697562 w 9662615"/>
              <a:gd name="connsiteY61" fmla="*/ 1551206 h 1648182"/>
              <a:gd name="connsiteX62" fmla="*/ 4650737 w 9662615"/>
              <a:gd name="connsiteY62" fmla="*/ 1537381 h 1648182"/>
              <a:gd name="connsiteX63" fmla="*/ 4583150 w 9662615"/>
              <a:gd name="connsiteY63" fmla="*/ 1529064 h 1648182"/>
              <a:gd name="connsiteX64" fmla="*/ 4521734 w 9662615"/>
              <a:gd name="connsiteY64" fmla="*/ 1529359 h 1648182"/>
              <a:gd name="connsiteX65" fmla="*/ 4382398 w 9662615"/>
              <a:gd name="connsiteY65" fmla="*/ 1534108 h 1648182"/>
              <a:gd name="connsiteX66" fmla="*/ 4221826 w 9662615"/>
              <a:gd name="connsiteY66" fmla="*/ 1500972 h 1648182"/>
              <a:gd name="connsiteX67" fmla="*/ 4096601 w 9662615"/>
              <a:gd name="connsiteY67" fmla="*/ 1521563 h 1648182"/>
              <a:gd name="connsiteX68" fmla="*/ 4058099 w 9662615"/>
              <a:gd name="connsiteY68" fmla="*/ 1648182 h 1648182"/>
              <a:gd name="connsiteX69" fmla="*/ 3833906 w 9662615"/>
              <a:gd name="connsiteY69" fmla="*/ 1516637 h 1648182"/>
              <a:gd name="connsiteX70" fmla="*/ 3696258 w 9662615"/>
              <a:gd name="connsiteY70" fmla="*/ 1537563 h 1648182"/>
              <a:gd name="connsiteX71" fmla="*/ 3594070 w 9662615"/>
              <a:gd name="connsiteY71" fmla="*/ 1509422 h 1648182"/>
              <a:gd name="connsiteX72" fmla="*/ 3565233 w 9662615"/>
              <a:gd name="connsiteY72" fmla="*/ 1515122 h 1648182"/>
              <a:gd name="connsiteX73" fmla="*/ 3560267 w 9662615"/>
              <a:gd name="connsiteY73" fmla="*/ 1516288 h 1648182"/>
              <a:gd name="connsiteX74" fmla="*/ 3540258 w 9662615"/>
              <a:gd name="connsiteY74" fmla="*/ 1516976 h 1648182"/>
              <a:gd name="connsiteX75" fmla="*/ 3534780 w 9662615"/>
              <a:gd name="connsiteY75" fmla="*/ 1522141 h 1648182"/>
              <a:gd name="connsiteX76" fmla="*/ 3504783 w 9662615"/>
              <a:gd name="connsiteY76" fmla="*/ 1526739 h 1648182"/>
              <a:gd name="connsiteX77" fmla="*/ 3430805 w 9662615"/>
              <a:gd name="connsiteY77" fmla="*/ 1542521 h 1648182"/>
              <a:gd name="connsiteX78" fmla="*/ 3292707 w 9662615"/>
              <a:gd name="connsiteY78" fmla="*/ 1520490 h 1648182"/>
              <a:gd name="connsiteX79" fmla="*/ 3187872 w 9662615"/>
              <a:gd name="connsiteY79" fmla="*/ 1519991 h 1648182"/>
              <a:gd name="connsiteX80" fmla="*/ 3148026 w 9662615"/>
              <a:gd name="connsiteY80" fmla="*/ 1524777 h 1648182"/>
              <a:gd name="connsiteX81" fmla="*/ 3092394 w 9662615"/>
              <a:gd name="connsiteY81" fmla="*/ 1528115 h 1648182"/>
              <a:gd name="connsiteX82" fmla="*/ 2994200 w 9662615"/>
              <a:gd name="connsiteY82" fmla="*/ 1537857 h 1648182"/>
              <a:gd name="connsiteX83" fmla="*/ 2862301 w 9662615"/>
              <a:gd name="connsiteY83" fmla="*/ 1544250 h 1648182"/>
              <a:gd name="connsiteX84" fmla="*/ 2766335 w 9662615"/>
              <a:gd name="connsiteY84" fmla="*/ 1527662 h 1648182"/>
              <a:gd name="connsiteX85" fmla="*/ 2757836 w 9662615"/>
              <a:gd name="connsiteY85" fmla="*/ 1531371 h 1648182"/>
              <a:gd name="connsiteX86" fmla="*/ 2691555 w 9662615"/>
              <a:gd name="connsiteY86" fmla="*/ 1530283 h 1648182"/>
              <a:gd name="connsiteX87" fmla="*/ 2491676 w 9662615"/>
              <a:gd name="connsiteY87" fmla="*/ 1500859 h 1648182"/>
              <a:gd name="connsiteX88" fmla="*/ 2378036 w 9662615"/>
              <a:gd name="connsiteY88" fmla="*/ 1520645 h 1648182"/>
              <a:gd name="connsiteX89" fmla="*/ 2284269 w 9662615"/>
              <a:gd name="connsiteY89" fmla="*/ 1503068 h 1648182"/>
              <a:gd name="connsiteX90" fmla="*/ 2207104 w 9662615"/>
              <a:gd name="connsiteY90" fmla="*/ 1508888 h 1648182"/>
              <a:gd name="connsiteX91" fmla="*/ 2149226 w 9662615"/>
              <a:gd name="connsiteY91" fmla="*/ 1523409 h 1648182"/>
              <a:gd name="connsiteX92" fmla="*/ 2084783 w 9662615"/>
              <a:gd name="connsiteY92" fmla="*/ 1524245 h 1648182"/>
              <a:gd name="connsiteX93" fmla="*/ 2070075 w 9662615"/>
              <a:gd name="connsiteY93" fmla="*/ 1511285 h 1648182"/>
              <a:gd name="connsiteX94" fmla="*/ 2001057 w 9662615"/>
              <a:gd name="connsiteY94" fmla="*/ 1516449 h 1648182"/>
              <a:gd name="connsiteX95" fmla="*/ 1896330 w 9662615"/>
              <a:gd name="connsiteY95" fmla="*/ 1525725 h 1648182"/>
              <a:gd name="connsiteX96" fmla="*/ 1835994 w 9662615"/>
              <a:gd name="connsiteY96" fmla="*/ 1527678 h 1648182"/>
              <a:gd name="connsiteX97" fmla="*/ 1671119 w 9662615"/>
              <a:gd name="connsiteY97" fmla="*/ 1536701 h 1648182"/>
              <a:gd name="connsiteX98" fmla="*/ 1601337 w 9662615"/>
              <a:gd name="connsiteY98" fmla="*/ 1548552 h 1648182"/>
              <a:gd name="connsiteX99" fmla="*/ 1407755 w 9662615"/>
              <a:gd name="connsiteY99" fmla="*/ 1571444 h 1648182"/>
              <a:gd name="connsiteX100" fmla="*/ 1271994 w 9662615"/>
              <a:gd name="connsiteY100" fmla="*/ 1579471 h 1648182"/>
              <a:gd name="connsiteX101" fmla="*/ 1249226 w 9662615"/>
              <a:gd name="connsiteY101" fmla="*/ 1583140 h 1648182"/>
              <a:gd name="connsiteX102" fmla="*/ 1217719 w 9662615"/>
              <a:gd name="connsiteY102" fmla="*/ 1580863 h 1648182"/>
              <a:gd name="connsiteX103" fmla="*/ 1091432 w 9662615"/>
              <a:gd name="connsiteY103" fmla="*/ 1571003 h 1648182"/>
              <a:gd name="connsiteX104" fmla="*/ 992039 w 9662615"/>
              <a:gd name="connsiteY104" fmla="*/ 1556662 h 1648182"/>
              <a:gd name="connsiteX105" fmla="*/ 868264 w 9662615"/>
              <a:gd name="connsiteY105" fmla="*/ 1566392 h 1648182"/>
              <a:gd name="connsiteX106" fmla="*/ 792765 w 9662615"/>
              <a:gd name="connsiteY106" fmla="*/ 1563102 h 1648182"/>
              <a:gd name="connsiteX107" fmla="*/ 669055 w 9662615"/>
              <a:gd name="connsiteY107" fmla="*/ 1543638 h 1648182"/>
              <a:gd name="connsiteX108" fmla="*/ 506152 w 9662615"/>
              <a:gd name="connsiteY108" fmla="*/ 1549124 h 1648182"/>
              <a:gd name="connsiteX109" fmla="*/ 472797 w 9662615"/>
              <a:gd name="connsiteY109" fmla="*/ 1568904 h 1648182"/>
              <a:gd name="connsiteX110" fmla="*/ 427864 w 9662615"/>
              <a:gd name="connsiteY110" fmla="*/ 1580848 h 1648182"/>
              <a:gd name="connsiteX111" fmla="*/ 408381 w 9662615"/>
              <a:gd name="connsiteY111" fmla="*/ 1552940 h 1648182"/>
              <a:gd name="connsiteX112" fmla="*/ 267163 w 9662615"/>
              <a:gd name="connsiteY112" fmla="*/ 1531913 h 1648182"/>
              <a:gd name="connsiteX113" fmla="*/ 196644 w 9662615"/>
              <a:gd name="connsiteY113" fmla="*/ 1524565 h 1648182"/>
              <a:gd name="connsiteX114" fmla="*/ 86819 w 9662615"/>
              <a:gd name="connsiteY114" fmla="*/ 1519517 h 1648182"/>
              <a:gd name="connsiteX115" fmla="*/ 53369 w 9662615"/>
              <a:gd name="connsiteY115" fmla="*/ 1516853 h 1648182"/>
              <a:gd name="connsiteX116" fmla="*/ 2359 w 9662615"/>
              <a:gd name="connsiteY116" fmla="*/ 1515247 h 1648182"/>
              <a:gd name="connsiteX117" fmla="*/ 0 w 9662615"/>
              <a:gd name="connsiteY117" fmla="*/ 1514932 h 1648182"/>
              <a:gd name="connsiteX118" fmla="*/ 0 w 9662615"/>
              <a:gd name="connsiteY118" fmla="*/ 0 h 1648182"/>
              <a:gd name="connsiteX0" fmla="*/ 0 w 9662615"/>
              <a:gd name="connsiteY0" fmla="*/ 0 h 1648182"/>
              <a:gd name="connsiteX1" fmla="*/ 9662615 w 9662615"/>
              <a:gd name="connsiteY1" fmla="*/ 0 h 1648182"/>
              <a:gd name="connsiteX2" fmla="*/ 9662615 w 9662615"/>
              <a:gd name="connsiteY2" fmla="*/ 1280346 h 1648182"/>
              <a:gd name="connsiteX3" fmla="*/ 9658420 w 9662615"/>
              <a:gd name="connsiteY3" fmla="*/ 1280106 h 1648182"/>
              <a:gd name="connsiteX4" fmla="*/ 9469546 w 9662615"/>
              <a:gd name="connsiteY4" fmla="*/ 1289837 h 1648182"/>
              <a:gd name="connsiteX5" fmla="*/ 9385895 w 9662615"/>
              <a:gd name="connsiteY5" fmla="*/ 1269203 h 1648182"/>
              <a:gd name="connsiteX6" fmla="*/ 9144767 w 9662615"/>
              <a:gd name="connsiteY6" fmla="*/ 1264120 h 1648182"/>
              <a:gd name="connsiteX7" fmla="*/ 8837252 w 9662615"/>
              <a:gd name="connsiteY7" fmla="*/ 1350515 h 1648182"/>
              <a:gd name="connsiteX8" fmla="*/ 8705466 w 9662615"/>
              <a:gd name="connsiteY8" fmla="*/ 1342419 h 1648182"/>
              <a:gd name="connsiteX9" fmla="*/ 8652221 w 9662615"/>
              <a:gd name="connsiteY9" fmla="*/ 1326906 h 1648182"/>
              <a:gd name="connsiteX10" fmla="*/ 8632312 w 9662615"/>
              <a:gd name="connsiteY10" fmla="*/ 1326025 h 1648182"/>
              <a:gd name="connsiteX11" fmla="*/ 8591582 w 9662615"/>
              <a:gd name="connsiteY11" fmla="*/ 1341666 h 1648182"/>
              <a:gd name="connsiteX12" fmla="*/ 8537336 w 9662615"/>
              <a:gd name="connsiteY12" fmla="*/ 1341684 h 1648182"/>
              <a:gd name="connsiteX13" fmla="*/ 8472508 w 9662615"/>
              <a:gd name="connsiteY13" fmla="*/ 1363109 h 1648182"/>
              <a:gd name="connsiteX14" fmla="*/ 8258477 w 9662615"/>
              <a:gd name="connsiteY14" fmla="*/ 1370666 h 1648182"/>
              <a:gd name="connsiteX15" fmla="*/ 8197961 w 9662615"/>
              <a:gd name="connsiteY15" fmla="*/ 1392804 h 1648182"/>
              <a:gd name="connsiteX16" fmla="*/ 8171196 w 9662615"/>
              <a:gd name="connsiteY16" fmla="*/ 1397216 h 1648182"/>
              <a:gd name="connsiteX17" fmla="*/ 8127667 w 9662615"/>
              <a:gd name="connsiteY17" fmla="*/ 1418254 h 1648182"/>
              <a:gd name="connsiteX18" fmla="*/ 7974579 w 9662615"/>
              <a:gd name="connsiteY18" fmla="*/ 1383439 h 1648182"/>
              <a:gd name="connsiteX19" fmla="*/ 7768351 w 9662615"/>
              <a:gd name="connsiteY19" fmla="*/ 1395051 h 1648182"/>
              <a:gd name="connsiteX20" fmla="*/ 7635985 w 9662615"/>
              <a:gd name="connsiteY20" fmla="*/ 1386363 h 1648182"/>
              <a:gd name="connsiteX21" fmla="*/ 7466069 w 9662615"/>
              <a:gd name="connsiteY21" fmla="*/ 1377654 h 1648182"/>
              <a:gd name="connsiteX22" fmla="*/ 7355642 w 9662615"/>
              <a:gd name="connsiteY22" fmla="*/ 1407761 h 1648182"/>
              <a:gd name="connsiteX23" fmla="*/ 7151610 w 9662615"/>
              <a:gd name="connsiteY23" fmla="*/ 1397856 h 1648182"/>
              <a:gd name="connsiteX24" fmla="*/ 7082147 w 9662615"/>
              <a:gd name="connsiteY24" fmla="*/ 1406113 h 1648182"/>
              <a:gd name="connsiteX25" fmla="*/ 7014958 w 9662615"/>
              <a:gd name="connsiteY25" fmla="*/ 1396883 h 1648182"/>
              <a:gd name="connsiteX26" fmla="*/ 6907567 w 9662615"/>
              <a:gd name="connsiteY26" fmla="*/ 1419149 h 1648182"/>
              <a:gd name="connsiteX27" fmla="*/ 6748428 w 9662615"/>
              <a:gd name="connsiteY27" fmla="*/ 1420308 h 1648182"/>
              <a:gd name="connsiteX28" fmla="*/ 6654257 w 9662615"/>
              <a:gd name="connsiteY28" fmla="*/ 1424143 h 1648182"/>
              <a:gd name="connsiteX29" fmla="*/ 6620123 w 9662615"/>
              <a:gd name="connsiteY29" fmla="*/ 1430535 h 1648182"/>
              <a:gd name="connsiteX30" fmla="*/ 6571355 w 9662615"/>
              <a:gd name="connsiteY30" fmla="*/ 1436144 h 1648182"/>
              <a:gd name="connsiteX31" fmla="*/ 6486557 w 9662615"/>
              <a:gd name="connsiteY31" fmla="*/ 1449861 h 1648182"/>
              <a:gd name="connsiteX32" fmla="*/ 6370419 w 9662615"/>
              <a:gd name="connsiteY32" fmla="*/ 1461649 h 1648182"/>
              <a:gd name="connsiteX33" fmla="*/ 6278839 w 9662615"/>
              <a:gd name="connsiteY33" fmla="*/ 1449160 h 1648182"/>
              <a:gd name="connsiteX34" fmla="*/ 6272455 w 9662615"/>
              <a:gd name="connsiteY34" fmla="*/ 1453191 h 1648182"/>
              <a:gd name="connsiteX35" fmla="*/ 6212659 w 9662615"/>
              <a:gd name="connsiteY35" fmla="*/ 1454850 h 1648182"/>
              <a:gd name="connsiteX36" fmla="*/ 6069317 w 9662615"/>
              <a:gd name="connsiteY36" fmla="*/ 1445838 h 1648182"/>
              <a:gd name="connsiteX37" fmla="*/ 5878477 w 9662615"/>
              <a:gd name="connsiteY37" fmla="*/ 1439180 h 1648182"/>
              <a:gd name="connsiteX38" fmla="*/ 5838387 w 9662615"/>
              <a:gd name="connsiteY38" fmla="*/ 1444679 h 1648182"/>
              <a:gd name="connsiteX39" fmla="*/ 5771136 w 9662615"/>
              <a:gd name="connsiteY39" fmla="*/ 1453639 h 1648182"/>
              <a:gd name="connsiteX40" fmla="*/ 5724081 w 9662615"/>
              <a:gd name="connsiteY40" fmla="*/ 1470431 h 1648182"/>
              <a:gd name="connsiteX41" fmla="*/ 5666577 w 9662615"/>
              <a:gd name="connsiteY41" fmla="*/ 1473921 h 1648182"/>
              <a:gd name="connsiteX42" fmla="*/ 5649068 w 9662615"/>
              <a:gd name="connsiteY42" fmla="*/ 1461676 h 1648182"/>
              <a:gd name="connsiteX43" fmla="*/ 5588902 w 9662615"/>
              <a:gd name="connsiteY43" fmla="*/ 1469647 h 1648182"/>
              <a:gd name="connsiteX44" fmla="*/ 5498090 w 9662615"/>
              <a:gd name="connsiteY44" fmla="*/ 1483173 h 1648182"/>
              <a:gd name="connsiteX45" fmla="*/ 5444641 w 9662615"/>
              <a:gd name="connsiteY45" fmla="*/ 1487602 h 1648182"/>
              <a:gd name="connsiteX46" fmla="*/ 5299812 w 9662615"/>
              <a:gd name="connsiteY46" fmla="*/ 1503362 h 1648182"/>
              <a:gd name="connsiteX47" fmla="*/ 5213947 w 9662615"/>
              <a:gd name="connsiteY47" fmla="*/ 1516637 h 1648182"/>
              <a:gd name="connsiteX48" fmla="*/ 5090342 w 9662615"/>
              <a:gd name="connsiteY48" fmla="*/ 1546680 h 1648182"/>
              <a:gd name="connsiteX49" fmla="*/ 5129812 w 9662615"/>
              <a:gd name="connsiteY49" fmla="*/ 1521277 h 1648182"/>
              <a:gd name="connsiteX50" fmla="*/ 5059484 w 9662615"/>
              <a:gd name="connsiteY50" fmla="*/ 1546802 h 1648182"/>
              <a:gd name="connsiteX51" fmla="*/ 5038524 w 9662615"/>
              <a:gd name="connsiteY51" fmla="*/ 1545675 h 1648182"/>
              <a:gd name="connsiteX52" fmla="*/ 5026564 w 9662615"/>
              <a:gd name="connsiteY52" fmla="*/ 1545376 h 1648182"/>
              <a:gd name="connsiteX53" fmla="*/ 4969433 w 9662615"/>
              <a:gd name="connsiteY53" fmla="*/ 1550865 h 1648182"/>
              <a:gd name="connsiteX54" fmla="*/ 4929254 w 9662615"/>
              <a:gd name="connsiteY54" fmla="*/ 1563452 h 1648182"/>
              <a:gd name="connsiteX55" fmla="*/ 4871726 w 9662615"/>
              <a:gd name="connsiteY55" fmla="*/ 1570584 h 1648182"/>
              <a:gd name="connsiteX56" fmla="*/ 4843267 w 9662615"/>
              <a:gd name="connsiteY56" fmla="*/ 1561459 h 1648182"/>
              <a:gd name="connsiteX57" fmla="*/ 4821058 w 9662615"/>
              <a:gd name="connsiteY57" fmla="*/ 1553078 h 1648182"/>
              <a:gd name="connsiteX58" fmla="*/ 4791466 w 9662615"/>
              <a:gd name="connsiteY58" fmla="*/ 1561324 h 1648182"/>
              <a:gd name="connsiteX59" fmla="*/ 4784247 w 9662615"/>
              <a:gd name="connsiteY59" fmla="*/ 1562342 h 1648182"/>
              <a:gd name="connsiteX60" fmla="*/ 4739309 w 9662615"/>
              <a:gd name="connsiteY60" fmla="*/ 1553948 h 1648182"/>
              <a:gd name="connsiteX61" fmla="*/ 4697562 w 9662615"/>
              <a:gd name="connsiteY61" fmla="*/ 1551206 h 1648182"/>
              <a:gd name="connsiteX62" fmla="*/ 4650737 w 9662615"/>
              <a:gd name="connsiteY62" fmla="*/ 1537381 h 1648182"/>
              <a:gd name="connsiteX63" fmla="*/ 4583150 w 9662615"/>
              <a:gd name="connsiteY63" fmla="*/ 1529064 h 1648182"/>
              <a:gd name="connsiteX64" fmla="*/ 4521734 w 9662615"/>
              <a:gd name="connsiteY64" fmla="*/ 1529359 h 1648182"/>
              <a:gd name="connsiteX65" fmla="*/ 4382398 w 9662615"/>
              <a:gd name="connsiteY65" fmla="*/ 1534108 h 1648182"/>
              <a:gd name="connsiteX66" fmla="*/ 4221826 w 9662615"/>
              <a:gd name="connsiteY66" fmla="*/ 1500972 h 1648182"/>
              <a:gd name="connsiteX67" fmla="*/ 4096601 w 9662615"/>
              <a:gd name="connsiteY67" fmla="*/ 1521563 h 1648182"/>
              <a:gd name="connsiteX68" fmla="*/ 4058099 w 9662615"/>
              <a:gd name="connsiteY68" fmla="*/ 1648182 h 1648182"/>
              <a:gd name="connsiteX69" fmla="*/ 3833906 w 9662615"/>
              <a:gd name="connsiteY69" fmla="*/ 1516637 h 1648182"/>
              <a:gd name="connsiteX70" fmla="*/ 3696258 w 9662615"/>
              <a:gd name="connsiteY70" fmla="*/ 1537563 h 1648182"/>
              <a:gd name="connsiteX71" fmla="*/ 3594070 w 9662615"/>
              <a:gd name="connsiteY71" fmla="*/ 1509422 h 1648182"/>
              <a:gd name="connsiteX72" fmla="*/ 3565233 w 9662615"/>
              <a:gd name="connsiteY72" fmla="*/ 1515122 h 1648182"/>
              <a:gd name="connsiteX73" fmla="*/ 3560267 w 9662615"/>
              <a:gd name="connsiteY73" fmla="*/ 1516288 h 1648182"/>
              <a:gd name="connsiteX74" fmla="*/ 3540258 w 9662615"/>
              <a:gd name="connsiteY74" fmla="*/ 1516976 h 1648182"/>
              <a:gd name="connsiteX75" fmla="*/ 3534780 w 9662615"/>
              <a:gd name="connsiteY75" fmla="*/ 1522141 h 1648182"/>
              <a:gd name="connsiteX76" fmla="*/ 3504783 w 9662615"/>
              <a:gd name="connsiteY76" fmla="*/ 1526739 h 1648182"/>
              <a:gd name="connsiteX77" fmla="*/ 3430805 w 9662615"/>
              <a:gd name="connsiteY77" fmla="*/ 1542521 h 1648182"/>
              <a:gd name="connsiteX78" fmla="*/ 3292707 w 9662615"/>
              <a:gd name="connsiteY78" fmla="*/ 1520490 h 1648182"/>
              <a:gd name="connsiteX79" fmla="*/ 3187872 w 9662615"/>
              <a:gd name="connsiteY79" fmla="*/ 1519991 h 1648182"/>
              <a:gd name="connsiteX80" fmla="*/ 3148026 w 9662615"/>
              <a:gd name="connsiteY80" fmla="*/ 1524777 h 1648182"/>
              <a:gd name="connsiteX81" fmla="*/ 3092394 w 9662615"/>
              <a:gd name="connsiteY81" fmla="*/ 1528115 h 1648182"/>
              <a:gd name="connsiteX82" fmla="*/ 2994200 w 9662615"/>
              <a:gd name="connsiteY82" fmla="*/ 1537857 h 1648182"/>
              <a:gd name="connsiteX83" fmla="*/ 2862301 w 9662615"/>
              <a:gd name="connsiteY83" fmla="*/ 1544250 h 1648182"/>
              <a:gd name="connsiteX84" fmla="*/ 2766335 w 9662615"/>
              <a:gd name="connsiteY84" fmla="*/ 1527662 h 1648182"/>
              <a:gd name="connsiteX85" fmla="*/ 2757836 w 9662615"/>
              <a:gd name="connsiteY85" fmla="*/ 1531371 h 1648182"/>
              <a:gd name="connsiteX86" fmla="*/ 2691555 w 9662615"/>
              <a:gd name="connsiteY86" fmla="*/ 1530283 h 1648182"/>
              <a:gd name="connsiteX87" fmla="*/ 2491676 w 9662615"/>
              <a:gd name="connsiteY87" fmla="*/ 1500859 h 1648182"/>
              <a:gd name="connsiteX88" fmla="*/ 2378036 w 9662615"/>
              <a:gd name="connsiteY88" fmla="*/ 1520645 h 1648182"/>
              <a:gd name="connsiteX89" fmla="*/ 2284269 w 9662615"/>
              <a:gd name="connsiteY89" fmla="*/ 1503068 h 1648182"/>
              <a:gd name="connsiteX90" fmla="*/ 2207104 w 9662615"/>
              <a:gd name="connsiteY90" fmla="*/ 1508888 h 1648182"/>
              <a:gd name="connsiteX91" fmla="*/ 2149226 w 9662615"/>
              <a:gd name="connsiteY91" fmla="*/ 1523409 h 1648182"/>
              <a:gd name="connsiteX92" fmla="*/ 2084783 w 9662615"/>
              <a:gd name="connsiteY92" fmla="*/ 1524245 h 1648182"/>
              <a:gd name="connsiteX93" fmla="*/ 2070075 w 9662615"/>
              <a:gd name="connsiteY93" fmla="*/ 1511285 h 1648182"/>
              <a:gd name="connsiteX94" fmla="*/ 2001057 w 9662615"/>
              <a:gd name="connsiteY94" fmla="*/ 1516449 h 1648182"/>
              <a:gd name="connsiteX95" fmla="*/ 1896330 w 9662615"/>
              <a:gd name="connsiteY95" fmla="*/ 1525725 h 1648182"/>
              <a:gd name="connsiteX96" fmla="*/ 1835994 w 9662615"/>
              <a:gd name="connsiteY96" fmla="*/ 1527678 h 1648182"/>
              <a:gd name="connsiteX97" fmla="*/ 1671119 w 9662615"/>
              <a:gd name="connsiteY97" fmla="*/ 1536701 h 1648182"/>
              <a:gd name="connsiteX98" fmla="*/ 1601337 w 9662615"/>
              <a:gd name="connsiteY98" fmla="*/ 1548552 h 1648182"/>
              <a:gd name="connsiteX99" fmla="*/ 1407755 w 9662615"/>
              <a:gd name="connsiteY99" fmla="*/ 1571444 h 1648182"/>
              <a:gd name="connsiteX100" fmla="*/ 1271994 w 9662615"/>
              <a:gd name="connsiteY100" fmla="*/ 1579471 h 1648182"/>
              <a:gd name="connsiteX101" fmla="*/ 1249226 w 9662615"/>
              <a:gd name="connsiteY101" fmla="*/ 1583140 h 1648182"/>
              <a:gd name="connsiteX102" fmla="*/ 1217719 w 9662615"/>
              <a:gd name="connsiteY102" fmla="*/ 1580863 h 1648182"/>
              <a:gd name="connsiteX103" fmla="*/ 1091432 w 9662615"/>
              <a:gd name="connsiteY103" fmla="*/ 1571003 h 1648182"/>
              <a:gd name="connsiteX104" fmla="*/ 992039 w 9662615"/>
              <a:gd name="connsiteY104" fmla="*/ 1556662 h 1648182"/>
              <a:gd name="connsiteX105" fmla="*/ 868264 w 9662615"/>
              <a:gd name="connsiteY105" fmla="*/ 1566392 h 1648182"/>
              <a:gd name="connsiteX106" fmla="*/ 792765 w 9662615"/>
              <a:gd name="connsiteY106" fmla="*/ 1563102 h 1648182"/>
              <a:gd name="connsiteX107" fmla="*/ 669055 w 9662615"/>
              <a:gd name="connsiteY107" fmla="*/ 1543638 h 1648182"/>
              <a:gd name="connsiteX108" fmla="*/ 506152 w 9662615"/>
              <a:gd name="connsiteY108" fmla="*/ 1549124 h 1648182"/>
              <a:gd name="connsiteX109" fmla="*/ 472797 w 9662615"/>
              <a:gd name="connsiteY109" fmla="*/ 1568904 h 1648182"/>
              <a:gd name="connsiteX110" fmla="*/ 427864 w 9662615"/>
              <a:gd name="connsiteY110" fmla="*/ 1580848 h 1648182"/>
              <a:gd name="connsiteX111" fmla="*/ 408381 w 9662615"/>
              <a:gd name="connsiteY111" fmla="*/ 1552940 h 1648182"/>
              <a:gd name="connsiteX112" fmla="*/ 267163 w 9662615"/>
              <a:gd name="connsiteY112" fmla="*/ 1531913 h 1648182"/>
              <a:gd name="connsiteX113" fmla="*/ 196644 w 9662615"/>
              <a:gd name="connsiteY113" fmla="*/ 1524565 h 1648182"/>
              <a:gd name="connsiteX114" fmla="*/ 86819 w 9662615"/>
              <a:gd name="connsiteY114" fmla="*/ 1519517 h 1648182"/>
              <a:gd name="connsiteX115" fmla="*/ 53369 w 9662615"/>
              <a:gd name="connsiteY115" fmla="*/ 1516853 h 1648182"/>
              <a:gd name="connsiteX116" fmla="*/ 2359 w 9662615"/>
              <a:gd name="connsiteY116" fmla="*/ 1515247 h 1648182"/>
              <a:gd name="connsiteX117" fmla="*/ 0 w 9662615"/>
              <a:gd name="connsiteY117" fmla="*/ 1514932 h 1648182"/>
              <a:gd name="connsiteX118" fmla="*/ 0 w 9662615"/>
              <a:gd name="connsiteY118" fmla="*/ 0 h 1648182"/>
              <a:gd name="connsiteX0" fmla="*/ 0 w 9662615"/>
              <a:gd name="connsiteY0" fmla="*/ 0 h 1723719"/>
              <a:gd name="connsiteX1" fmla="*/ 9662615 w 9662615"/>
              <a:gd name="connsiteY1" fmla="*/ 0 h 1723719"/>
              <a:gd name="connsiteX2" fmla="*/ 9662615 w 9662615"/>
              <a:gd name="connsiteY2" fmla="*/ 1280346 h 1723719"/>
              <a:gd name="connsiteX3" fmla="*/ 9658420 w 9662615"/>
              <a:gd name="connsiteY3" fmla="*/ 1280106 h 1723719"/>
              <a:gd name="connsiteX4" fmla="*/ 9469546 w 9662615"/>
              <a:gd name="connsiteY4" fmla="*/ 1289837 h 1723719"/>
              <a:gd name="connsiteX5" fmla="*/ 9385895 w 9662615"/>
              <a:gd name="connsiteY5" fmla="*/ 1269203 h 1723719"/>
              <a:gd name="connsiteX6" fmla="*/ 9144767 w 9662615"/>
              <a:gd name="connsiteY6" fmla="*/ 1264120 h 1723719"/>
              <a:gd name="connsiteX7" fmla="*/ 8837252 w 9662615"/>
              <a:gd name="connsiteY7" fmla="*/ 1350515 h 1723719"/>
              <a:gd name="connsiteX8" fmla="*/ 8705466 w 9662615"/>
              <a:gd name="connsiteY8" fmla="*/ 1342419 h 1723719"/>
              <a:gd name="connsiteX9" fmla="*/ 8652221 w 9662615"/>
              <a:gd name="connsiteY9" fmla="*/ 1326906 h 1723719"/>
              <a:gd name="connsiteX10" fmla="*/ 8632312 w 9662615"/>
              <a:gd name="connsiteY10" fmla="*/ 1326025 h 1723719"/>
              <a:gd name="connsiteX11" fmla="*/ 8591582 w 9662615"/>
              <a:gd name="connsiteY11" fmla="*/ 1341666 h 1723719"/>
              <a:gd name="connsiteX12" fmla="*/ 8537336 w 9662615"/>
              <a:gd name="connsiteY12" fmla="*/ 1341684 h 1723719"/>
              <a:gd name="connsiteX13" fmla="*/ 8472508 w 9662615"/>
              <a:gd name="connsiteY13" fmla="*/ 1363109 h 1723719"/>
              <a:gd name="connsiteX14" fmla="*/ 8258477 w 9662615"/>
              <a:gd name="connsiteY14" fmla="*/ 1370666 h 1723719"/>
              <a:gd name="connsiteX15" fmla="*/ 8197961 w 9662615"/>
              <a:gd name="connsiteY15" fmla="*/ 1392804 h 1723719"/>
              <a:gd name="connsiteX16" fmla="*/ 8171196 w 9662615"/>
              <a:gd name="connsiteY16" fmla="*/ 1397216 h 1723719"/>
              <a:gd name="connsiteX17" fmla="*/ 8127667 w 9662615"/>
              <a:gd name="connsiteY17" fmla="*/ 1418254 h 1723719"/>
              <a:gd name="connsiteX18" fmla="*/ 7974579 w 9662615"/>
              <a:gd name="connsiteY18" fmla="*/ 1383439 h 1723719"/>
              <a:gd name="connsiteX19" fmla="*/ 7768351 w 9662615"/>
              <a:gd name="connsiteY19" fmla="*/ 1395051 h 1723719"/>
              <a:gd name="connsiteX20" fmla="*/ 7635985 w 9662615"/>
              <a:gd name="connsiteY20" fmla="*/ 1386363 h 1723719"/>
              <a:gd name="connsiteX21" fmla="*/ 7466069 w 9662615"/>
              <a:gd name="connsiteY21" fmla="*/ 1377654 h 1723719"/>
              <a:gd name="connsiteX22" fmla="*/ 7355642 w 9662615"/>
              <a:gd name="connsiteY22" fmla="*/ 1407761 h 1723719"/>
              <a:gd name="connsiteX23" fmla="*/ 7151610 w 9662615"/>
              <a:gd name="connsiteY23" fmla="*/ 1397856 h 1723719"/>
              <a:gd name="connsiteX24" fmla="*/ 7082147 w 9662615"/>
              <a:gd name="connsiteY24" fmla="*/ 1406113 h 1723719"/>
              <a:gd name="connsiteX25" fmla="*/ 7014958 w 9662615"/>
              <a:gd name="connsiteY25" fmla="*/ 1396883 h 1723719"/>
              <a:gd name="connsiteX26" fmla="*/ 6907567 w 9662615"/>
              <a:gd name="connsiteY26" fmla="*/ 1419149 h 1723719"/>
              <a:gd name="connsiteX27" fmla="*/ 6748428 w 9662615"/>
              <a:gd name="connsiteY27" fmla="*/ 1420308 h 1723719"/>
              <a:gd name="connsiteX28" fmla="*/ 6654257 w 9662615"/>
              <a:gd name="connsiteY28" fmla="*/ 1424143 h 1723719"/>
              <a:gd name="connsiteX29" fmla="*/ 6620123 w 9662615"/>
              <a:gd name="connsiteY29" fmla="*/ 1430535 h 1723719"/>
              <a:gd name="connsiteX30" fmla="*/ 6571355 w 9662615"/>
              <a:gd name="connsiteY30" fmla="*/ 1436144 h 1723719"/>
              <a:gd name="connsiteX31" fmla="*/ 6486557 w 9662615"/>
              <a:gd name="connsiteY31" fmla="*/ 1449861 h 1723719"/>
              <a:gd name="connsiteX32" fmla="*/ 6370419 w 9662615"/>
              <a:gd name="connsiteY32" fmla="*/ 1461649 h 1723719"/>
              <a:gd name="connsiteX33" fmla="*/ 6278839 w 9662615"/>
              <a:gd name="connsiteY33" fmla="*/ 1449160 h 1723719"/>
              <a:gd name="connsiteX34" fmla="*/ 6272455 w 9662615"/>
              <a:gd name="connsiteY34" fmla="*/ 1453191 h 1723719"/>
              <a:gd name="connsiteX35" fmla="*/ 6212659 w 9662615"/>
              <a:gd name="connsiteY35" fmla="*/ 1454850 h 1723719"/>
              <a:gd name="connsiteX36" fmla="*/ 6069317 w 9662615"/>
              <a:gd name="connsiteY36" fmla="*/ 1445838 h 1723719"/>
              <a:gd name="connsiteX37" fmla="*/ 5878477 w 9662615"/>
              <a:gd name="connsiteY37" fmla="*/ 1439180 h 1723719"/>
              <a:gd name="connsiteX38" fmla="*/ 5838387 w 9662615"/>
              <a:gd name="connsiteY38" fmla="*/ 1444679 h 1723719"/>
              <a:gd name="connsiteX39" fmla="*/ 5771136 w 9662615"/>
              <a:gd name="connsiteY39" fmla="*/ 1453639 h 1723719"/>
              <a:gd name="connsiteX40" fmla="*/ 5724081 w 9662615"/>
              <a:gd name="connsiteY40" fmla="*/ 1470431 h 1723719"/>
              <a:gd name="connsiteX41" fmla="*/ 5666577 w 9662615"/>
              <a:gd name="connsiteY41" fmla="*/ 1473921 h 1723719"/>
              <a:gd name="connsiteX42" fmla="*/ 5649068 w 9662615"/>
              <a:gd name="connsiteY42" fmla="*/ 1461676 h 1723719"/>
              <a:gd name="connsiteX43" fmla="*/ 5588902 w 9662615"/>
              <a:gd name="connsiteY43" fmla="*/ 1469647 h 1723719"/>
              <a:gd name="connsiteX44" fmla="*/ 5498090 w 9662615"/>
              <a:gd name="connsiteY44" fmla="*/ 1483173 h 1723719"/>
              <a:gd name="connsiteX45" fmla="*/ 5444641 w 9662615"/>
              <a:gd name="connsiteY45" fmla="*/ 1487602 h 1723719"/>
              <a:gd name="connsiteX46" fmla="*/ 5299812 w 9662615"/>
              <a:gd name="connsiteY46" fmla="*/ 1503362 h 1723719"/>
              <a:gd name="connsiteX47" fmla="*/ 5213947 w 9662615"/>
              <a:gd name="connsiteY47" fmla="*/ 1516637 h 1723719"/>
              <a:gd name="connsiteX48" fmla="*/ 5090342 w 9662615"/>
              <a:gd name="connsiteY48" fmla="*/ 1546680 h 1723719"/>
              <a:gd name="connsiteX49" fmla="*/ 5129812 w 9662615"/>
              <a:gd name="connsiteY49" fmla="*/ 1521277 h 1723719"/>
              <a:gd name="connsiteX50" fmla="*/ 5059484 w 9662615"/>
              <a:gd name="connsiteY50" fmla="*/ 1546802 h 1723719"/>
              <a:gd name="connsiteX51" fmla="*/ 5038524 w 9662615"/>
              <a:gd name="connsiteY51" fmla="*/ 1545675 h 1723719"/>
              <a:gd name="connsiteX52" fmla="*/ 5026564 w 9662615"/>
              <a:gd name="connsiteY52" fmla="*/ 1545376 h 1723719"/>
              <a:gd name="connsiteX53" fmla="*/ 4969433 w 9662615"/>
              <a:gd name="connsiteY53" fmla="*/ 1550865 h 1723719"/>
              <a:gd name="connsiteX54" fmla="*/ 4929254 w 9662615"/>
              <a:gd name="connsiteY54" fmla="*/ 1563452 h 1723719"/>
              <a:gd name="connsiteX55" fmla="*/ 4871726 w 9662615"/>
              <a:gd name="connsiteY55" fmla="*/ 1570584 h 1723719"/>
              <a:gd name="connsiteX56" fmla="*/ 4843267 w 9662615"/>
              <a:gd name="connsiteY56" fmla="*/ 1561459 h 1723719"/>
              <a:gd name="connsiteX57" fmla="*/ 4821058 w 9662615"/>
              <a:gd name="connsiteY57" fmla="*/ 1553078 h 1723719"/>
              <a:gd name="connsiteX58" fmla="*/ 4791466 w 9662615"/>
              <a:gd name="connsiteY58" fmla="*/ 1561324 h 1723719"/>
              <a:gd name="connsiteX59" fmla="*/ 4784247 w 9662615"/>
              <a:gd name="connsiteY59" fmla="*/ 1562342 h 1723719"/>
              <a:gd name="connsiteX60" fmla="*/ 4739309 w 9662615"/>
              <a:gd name="connsiteY60" fmla="*/ 1553948 h 1723719"/>
              <a:gd name="connsiteX61" fmla="*/ 4697562 w 9662615"/>
              <a:gd name="connsiteY61" fmla="*/ 1551206 h 1723719"/>
              <a:gd name="connsiteX62" fmla="*/ 4650737 w 9662615"/>
              <a:gd name="connsiteY62" fmla="*/ 1537381 h 1723719"/>
              <a:gd name="connsiteX63" fmla="*/ 4583150 w 9662615"/>
              <a:gd name="connsiteY63" fmla="*/ 1529064 h 1723719"/>
              <a:gd name="connsiteX64" fmla="*/ 4521734 w 9662615"/>
              <a:gd name="connsiteY64" fmla="*/ 1529359 h 1723719"/>
              <a:gd name="connsiteX65" fmla="*/ 4382398 w 9662615"/>
              <a:gd name="connsiteY65" fmla="*/ 1534108 h 1723719"/>
              <a:gd name="connsiteX66" fmla="*/ 4221826 w 9662615"/>
              <a:gd name="connsiteY66" fmla="*/ 1500972 h 1723719"/>
              <a:gd name="connsiteX67" fmla="*/ 4096601 w 9662615"/>
              <a:gd name="connsiteY67" fmla="*/ 1521563 h 1723719"/>
              <a:gd name="connsiteX68" fmla="*/ 3970635 w 9662615"/>
              <a:gd name="connsiteY68" fmla="*/ 1723719 h 1723719"/>
              <a:gd name="connsiteX69" fmla="*/ 3833906 w 9662615"/>
              <a:gd name="connsiteY69" fmla="*/ 1516637 h 1723719"/>
              <a:gd name="connsiteX70" fmla="*/ 3696258 w 9662615"/>
              <a:gd name="connsiteY70" fmla="*/ 1537563 h 1723719"/>
              <a:gd name="connsiteX71" fmla="*/ 3594070 w 9662615"/>
              <a:gd name="connsiteY71" fmla="*/ 1509422 h 1723719"/>
              <a:gd name="connsiteX72" fmla="*/ 3565233 w 9662615"/>
              <a:gd name="connsiteY72" fmla="*/ 1515122 h 1723719"/>
              <a:gd name="connsiteX73" fmla="*/ 3560267 w 9662615"/>
              <a:gd name="connsiteY73" fmla="*/ 1516288 h 1723719"/>
              <a:gd name="connsiteX74" fmla="*/ 3540258 w 9662615"/>
              <a:gd name="connsiteY74" fmla="*/ 1516976 h 1723719"/>
              <a:gd name="connsiteX75" fmla="*/ 3534780 w 9662615"/>
              <a:gd name="connsiteY75" fmla="*/ 1522141 h 1723719"/>
              <a:gd name="connsiteX76" fmla="*/ 3504783 w 9662615"/>
              <a:gd name="connsiteY76" fmla="*/ 1526739 h 1723719"/>
              <a:gd name="connsiteX77" fmla="*/ 3430805 w 9662615"/>
              <a:gd name="connsiteY77" fmla="*/ 1542521 h 1723719"/>
              <a:gd name="connsiteX78" fmla="*/ 3292707 w 9662615"/>
              <a:gd name="connsiteY78" fmla="*/ 1520490 h 1723719"/>
              <a:gd name="connsiteX79" fmla="*/ 3187872 w 9662615"/>
              <a:gd name="connsiteY79" fmla="*/ 1519991 h 1723719"/>
              <a:gd name="connsiteX80" fmla="*/ 3148026 w 9662615"/>
              <a:gd name="connsiteY80" fmla="*/ 1524777 h 1723719"/>
              <a:gd name="connsiteX81" fmla="*/ 3092394 w 9662615"/>
              <a:gd name="connsiteY81" fmla="*/ 1528115 h 1723719"/>
              <a:gd name="connsiteX82" fmla="*/ 2994200 w 9662615"/>
              <a:gd name="connsiteY82" fmla="*/ 1537857 h 1723719"/>
              <a:gd name="connsiteX83" fmla="*/ 2862301 w 9662615"/>
              <a:gd name="connsiteY83" fmla="*/ 1544250 h 1723719"/>
              <a:gd name="connsiteX84" fmla="*/ 2766335 w 9662615"/>
              <a:gd name="connsiteY84" fmla="*/ 1527662 h 1723719"/>
              <a:gd name="connsiteX85" fmla="*/ 2757836 w 9662615"/>
              <a:gd name="connsiteY85" fmla="*/ 1531371 h 1723719"/>
              <a:gd name="connsiteX86" fmla="*/ 2691555 w 9662615"/>
              <a:gd name="connsiteY86" fmla="*/ 1530283 h 1723719"/>
              <a:gd name="connsiteX87" fmla="*/ 2491676 w 9662615"/>
              <a:gd name="connsiteY87" fmla="*/ 1500859 h 1723719"/>
              <a:gd name="connsiteX88" fmla="*/ 2378036 w 9662615"/>
              <a:gd name="connsiteY88" fmla="*/ 1520645 h 1723719"/>
              <a:gd name="connsiteX89" fmla="*/ 2284269 w 9662615"/>
              <a:gd name="connsiteY89" fmla="*/ 1503068 h 1723719"/>
              <a:gd name="connsiteX90" fmla="*/ 2207104 w 9662615"/>
              <a:gd name="connsiteY90" fmla="*/ 1508888 h 1723719"/>
              <a:gd name="connsiteX91" fmla="*/ 2149226 w 9662615"/>
              <a:gd name="connsiteY91" fmla="*/ 1523409 h 1723719"/>
              <a:gd name="connsiteX92" fmla="*/ 2084783 w 9662615"/>
              <a:gd name="connsiteY92" fmla="*/ 1524245 h 1723719"/>
              <a:gd name="connsiteX93" fmla="*/ 2070075 w 9662615"/>
              <a:gd name="connsiteY93" fmla="*/ 1511285 h 1723719"/>
              <a:gd name="connsiteX94" fmla="*/ 2001057 w 9662615"/>
              <a:gd name="connsiteY94" fmla="*/ 1516449 h 1723719"/>
              <a:gd name="connsiteX95" fmla="*/ 1896330 w 9662615"/>
              <a:gd name="connsiteY95" fmla="*/ 1525725 h 1723719"/>
              <a:gd name="connsiteX96" fmla="*/ 1835994 w 9662615"/>
              <a:gd name="connsiteY96" fmla="*/ 1527678 h 1723719"/>
              <a:gd name="connsiteX97" fmla="*/ 1671119 w 9662615"/>
              <a:gd name="connsiteY97" fmla="*/ 1536701 h 1723719"/>
              <a:gd name="connsiteX98" fmla="*/ 1601337 w 9662615"/>
              <a:gd name="connsiteY98" fmla="*/ 1548552 h 1723719"/>
              <a:gd name="connsiteX99" fmla="*/ 1407755 w 9662615"/>
              <a:gd name="connsiteY99" fmla="*/ 1571444 h 1723719"/>
              <a:gd name="connsiteX100" fmla="*/ 1271994 w 9662615"/>
              <a:gd name="connsiteY100" fmla="*/ 1579471 h 1723719"/>
              <a:gd name="connsiteX101" fmla="*/ 1249226 w 9662615"/>
              <a:gd name="connsiteY101" fmla="*/ 1583140 h 1723719"/>
              <a:gd name="connsiteX102" fmla="*/ 1217719 w 9662615"/>
              <a:gd name="connsiteY102" fmla="*/ 1580863 h 1723719"/>
              <a:gd name="connsiteX103" fmla="*/ 1091432 w 9662615"/>
              <a:gd name="connsiteY103" fmla="*/ 1571003 h 1723719"/>
              <a:gd name="connsiteX104" fmla="*/ 992039 w 9662615"/>
              <a:gd name="connsiteY104" fmla="*/ 1556662 h 1723719"/>
              <a:gd name="connsiteX105" fmla="*/ 868264 w 9662615"/>
              <a:gd name="connsiteY105" fmla="*/ 1566392 h 1723719"/>
              <a:gd name="connsiteX106" fmla="*/ 792765 w 9662615"/>
              <a:gd name="connsiteY106" fmla="*/ 1563102 h 1723719"/>
              <a:gd name="connsiteX107" fmla="*/ 669055 w 9662615"/>
              <a:gd name="connsiteY107" fmla="*/ 1543638 h 1723719"/>
              <a:gd name="connsiteX108" fmla="*/ 506152 w 9662615"/>
              <a:gd name="connsiteY108" fmla="*/ 1549124 h 1723719"/>
              <a:gd name="connsiteX109" fmla="*/ 472797 w 9662615"/>
              <a:gd name="connsiteY109" fmla="*/ 1568904 h 1723719"/>
              <a:gd name="connsiteX110" fmla="*/ 427864 w 9662615"/>
              <a:gd name="connsiteY110" fmla="*/ 1580848 h 1723719"/>
              <a:gd name="connsiteX111" fmla="*/ 408381 w 9662615"/>
              <a:gd name="connsiteY111" fmla="*/ 1552940 h 1723719"/>
              <a:gd name="connsiteX112" fmla="*/ 267163 w 9662615"/>
              <a:gd name="connsiteY112" fmla="*/ 1531913 h 1723719"/>
              <a:gd name="connsiteX113" fmla="*/ 196644 w 9662615"/>
              <a:gd name="connsiteY113" fmla="*/ 1524565 h 1723719"/>
              <a:gd name="connsiteX114" fmla="*/ 86819 w 9662615"/>
              <a:gd name="connsiteY114" fmla="*/ 1519517 h 1723719"/>
              <a:gd name="connsiteX115" fmla="*/ 53369 w 9662615"/>
              <a:gd name="connsiteY115" fmla="*/ 1516853 h 1723719"/>
              <a:gd name="connsiteX116" fmla="*/ 2359 w 9662615"/>
              <a:gd name="connsiteY116" fmla="*/ 1515247 h 1723719"/>
              <a:gd name="connsiteX117" fmla="*/ 0 w 9662615"/>
              <a:gd name="connsiteY117" fmla="*/ 1514932 h 1723719"/>
              <a:gd name="connsiteX118" fmla="*/ 0 w 9662615"/>
              <a:gd name="connsiteY118" fmla="*/ 0 h 1723719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37764 w 9662615"/>
              <a:gd name="connsiteY49" fmla="*/ 1481521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177807 w 9662615"/>
              <a:gd name="connsiteY48" fmla="*/ 1526802 h 1583140"/>
              <a:gd name="connsiteX49" fmla="*/ 5137764 w 9662615"/>
              <a:gd name="connsiteY49" fmla="*/ 1481521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18664 w 9662615"/>
              <a:gd name="connsiteY3" fmla="*/ 1331789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69055 w 9662615"/>
              <a:gd name="connsiteY106" fmla="*/ 1543638 h 1583140"/>
              <a:gd name="connsiteX107" fmla="*/ 506152 w 9662615"/>
              <a:gd name="connsiteY107" fmla="*/ 1549124 h 1583140"/>
              <a:gd name="connsiteX108" fmla="*/ 472797 w 9662615"/>
              <a:gd name="connsiteY108" fmla="*/ 1568904 h 1583140"/>
              <a:gd name="connsiteX109" fmla="*/ 427864 w 9662615"/>
              <a:gd name="connsiteY109" fmla="*/ 1580848 h 1583140"/>
              <a:gd name="connsiteX110" fmla="*/ 408381 w 9662615"/>
              <a:gd name="connsiteY110" fmla="*/ 1552940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69055 w 9662615"/>
              <a:gd name="connsiteY106" fmla="*/ 1543638 h 1583140"/>
              <a:gd name="connsiteX107" fmla="*/ 506152 w 9662615"/>
              <a:gd name="connsiteY107" fmla="*/ 1549124 h 1583140"/>
              <a:gd name="connsiteX108" fmla="*/ 472797 w 9662615"/>
              <a:gd name="connsiteY108" fmla="*/ 1568904 h 1583140"/>
              <a:gd name="connsiteX109" fmla="*/ 427864 w 9662615"/>
              <a:gd name="connsiteY109" fmla="*/ 1580848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69055 w 9662615"/>
              <a:gd name="connsiteY106" fmla="*/ 1543638 h 1583140"/>
              <a:gd name="connsiteX107" fmla="*/ 506152 w 9662615"/>
              <a:gd name="connsiteY107" fmla="*/ 1549124 h 1583140"/>
              <a:gd name="connsiteX108" fmla="*/ 472797 w 9662615"/>
              <a:gd name="connsiteY108" fmla="*/ 1568904 h 1583140"/>
              <a:gd name="connsiteX109" fmla="*/ 396059 w 9662615"/>
              <a:gd name="connsiteY109" fmla="*/ 1560970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69055 w 9662615"/>
              <a:gd name="connsiteY106" fmla="*/ 1543638 h 1583140"/>
              <a:gd name="connsiteX107" fmla="*/ 541933 w 9662615"/>
              <a:gd name="connsiteY107" fmla="*/ 1561051 h 1583140"/>
              <a:gd name="connsiteX108" fmla="*/ 472797 w 9662615"/>
              <a:gd name="connsiteY108" fmla="*/ 1568904 h 1583140"/>
              <a:gd name="connsiteX109" fmla="*/ 396059 w 9662615"/>
              <a:gd name="connsiteY109" fmla="*/ 1560970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53153 w 9662615"/>
              <a:gd name="connsiteY106" fmla="*/ 1563516 h 1583140"/>
              <a:gd name="connsiteX107" fmla="*/ 541933 w 9662615"/>
              <a:gd name="connsiteY107" fmla="*/ 1561051 h 1583140"/>
              <a:gd name="connsiteX108" fmla="*/ 472797 w 9662615"/>
              <a:gd name="connsiteY108" fmla="*/ 1568904 h 1583140"/>
              <a:gd name="connsiteX109" fmla="*/ 396059 w 9662615"/>
              <a:gd name="connsiteY109" fmla="*/ 1560970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40355 w 9662615"/>
              <a:gd name="connsiteY103" fmla="*/ 1560638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53153 w 9662615"/>
              <a:gd name="connsiteY106" fmla="*/ 1563516 h 1583140"/>
              <a:gd name="connsiteX107" fmla="*/ 541933 w 9662615"/>
              <a:gd name="connsiteY107" fmla="*/ 1561051 h 1583140"/>
              <a:gd name="connsiteX108" fmla="*/ 472797 w 9662615"/>
              <a:gd name="connsiteY108" fmla="*/ 1568904 h 1583140"/>
              <a:gd name="connsiteX109" fmla="*/ 396059 w 9662615"/>
              <a:gd name="connsiteY109" fmla="*/ 1560970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92811"/>
              <a:gd name="connsiteX1" fmla="*/ 9662615 w 9662615"/>
              <a:gd name="connsiteY1" fmla="*/ 0 h 1592811"/>
              <a:gd name="connsiteX2" fmla="*/ 9662615 w 9662615"/>
              <a:gd name="connsiteY2" fmla="*/ 1280346 h 1592811"/>
              <a:gd name="connsiteX3" fmla="*/ 9551077 w 9662615"/>
              <a:gd name="connsiteY3" fmla="*/ 1292033 h 1592811"/>
              <a:gd name="connsiteX4" fmla="*/ 9469546 w 9662615"/>
              <a:gd name="connsiteY4" fmla="*/ 1289837 h 1592811"/>
              <a:gd name="connsiteX5" fmla="*/ 9326260 w 9662615"/>
              <a:gd name="connsiteY5" fmla="*/ 1277155 h 1592811"/>
              <a:gd name="connsiteX6" fmla="*/ 9144767 w 9662615"/>
              <a:gd name="connsiteY6" fmla="*/ 1264120 h 1592811"/>
              <a:gd name="connsiteX7" fmla="*/ 8976400 w 9662615"/>
              <a:gd name="connsiteY7" fmla="*/ 1326661 h 1592811"/>
              <a:gd name="connsiteX8" fmla="*/ 8828711 w 9662615"/>
              <a:gd name="connsiteY8" fmla="*/ 1346394 h 1592811"/>
              <a:gd name="connsiteX9" fmla="*/ 8695953 w 9662615"/>
              <a:gd name="connsiteY9" fmla="*/ 1346784 h 1592811"/>
              <a:gd name="connsiteX10" fmla="*/ 8652191 w 9662615"/>
              <a:gd name="connsiteY10" fmla="*/ 1345903 h 1592811"/>
              <a:gd name="connsiteX11" fmla="*/ 8591582 w 9662615"/>
              <a:gd name="connsiteY11" fmla="*/ 1341666 h 1592811"/>
              <a:gd name="connsiteX12" fmla="*/ 8537336 w 9662615"/>
              <a:gd name="connsiteY12" fmla="*/ 1341684 h 1592811"/>
              <a:gd name="connsiteX13" fmla="*/ 8416849 w 9662615"/>
              <a:gd name="connsiteY13" fmla="*/ 1367085 h 1592811"/>
              <a:gd name="connsiteX14" fmla="*/ 8278355 w 9662615"/>
              <a:gd name="connsiteY14" fmla="*/ 1386569 h 1592811"/>
              <a:gd name="connsiteX15" fmla="*/ 8197961 w 9662615"/>
              <a:gd name="connsiteY15" fmla="*/ 1392804 h 1592811"/>
              <a:gd name="connsiteX16" fmla="*/ 8171196 w 9662615"/>
              <a:gd name="connsiteY16" fmla="*/ 1397216 h 1592811"/>
              <a:gd name="connsiteX17" fmla="*/ 8087910 w 9662615"/>
              <a:gd name="connsiteY17" fmla="*/ 1386449 h 1592811"/>
              <a:gd name="connsiteX18" fmla="*/ 7974579 w 9662615"/>
              <a:gd name="connsiteY18" fmla="*/ 1383439 h 1592811"/>
              <a:gd name="connsiteX19" fmla="*/ 7768351 w 9662615"/>
              <a:gd name="connsiteY19" fmla="*/ 1395051 h 1592811"/>
              <a:gd name="connsiteX20" fmla="*/ 7635985 w 9662615"/>
              <a:gd name="connsiteY20" fmla="*/ 1386363 h 1592811"/>
              <a:gd name="connsiteX21" fmla="*/ 7466069 w 9662615"/>
              <a:gd name="connsiteY21" fmla="*/ 1377654 h 1592811"/>
              <a:gd name="connsiteX22" fmla="*/ 7355642 w 9662615"/>
              <a:gd name="connsiteY22" fmla="*/ 1407761 h 1592811"/>
              <a:gd name="connsiteX23" fmla="*/ 7215220 w 9662615"/>
              <a:gd name="connsiteY23" fmla="*/ 1397856 h 1592811"/>
              <a:gd name="connsiteX24" fmla="*/ 7082147 w 9662615"/>
              <a:gd name="connsiteY24" fmla="*/ 1406113 h 1592811"/>
              <a:gd name="connsiteX25" fmla="*/ 6987129 w 9662615"/>
              <a:gd name="connsiteY25" fmla="*/ 1404834 h 1592811"/>
              <a:gd name="connsiteX26" fmla="*/ 6907567 w 9662615"/>
              <a:gd name="connsiteY26" fmla="*/ 1419149 h 1592811"/>
              <a:gd name="connsiteX27" fmla="*/ 6748428 w 9662615"/>
              <a:gd name="connsiteY27" fmla="*/ 1420308 h 1592811"/>
              <a:gd name="connsiteX28" fmla="*/ 6654257 w 9662615"/>
              <a:gd name="connsiteY28" fmla="*/ 1424143 h 1592811"/>
              <a:gd name="connsiteX29" fmla="*/ 6620123 w 9662615"/>
              <a:gd name="connsiteY29" fmla="*/ 1430535 h 1592811"/>
              <a:gd name="connsiteX30" fmla="*/ 6571355 w 9662615"/>
              <a:gd name="connsiteY30" fmla="*/ 1436144 h 1592811"/>
              <a:gd name="connsiteX31" fmla="*/ 6486557 w 9662615"/>
              <a:gd name="connsiteY31" fmla="*/ 1449861 h 1592811"/>
              <a:gd name="connsiteX32" fmla="*/ 6370419 w 9662615"/>
              <a:gd name="connsiteY32" fmla="*/ 1461649 h 1592811"/>
              <a:gd name="connsiteX33" fmla="*/ 6278839 w 9662615"/>
              <a:gd name="connsiteY33" fmla="*/ 1449160 h 1592811"/>
              <a:gd name="connsiteX34" fmla="*/ 6272455 w 9662615"/>
              <a:gd name="connsiteY34" fmla="*/ 1453191 h 1592811"/>
              <a:gd name="connsiteX35" fmla="*/ 6212659 w 9662615"/>
              <a:gd name="connsiteY35" fmla="*/ 1454850 h 1592811"/>
              <a:gd name="connsiteX36" fmla="*/ 6069317 w 9662615"/>
              <a:gd name="connsiteY36" fmla="*/ 1445838 h 1592811"/>
              <a:gd name="connsiteX37" fmla="*/ 5878477 w 9662615"/>
              <a:gd name="connsiteY37" fmla="*/ 1439180 h 1592811"/>
              <a:gd name="connsiteX38" fmla="*/ 5838387 w 9662615"/>
              <a:gd name="connsiteY38" fmla="*/ 1444679 h 1592811"/>
              <a:gd name="connsiteX39" fmla="*/ 5771136 w 9662615"/>
              <a:gd name="connsiteY39" fmla="*/ 1453639 h 1592811"/>
              <a:gd name="connsiteX40" fmla="*/ 5724081 w 9662615"/>
              <a:gd name="connsiteY40" fmla="*/ 1470431 h 1592811"/>
              <a:gd name="connsiteX41" fmla="*/ 5666577 w 9662615"/>
              <a:gd name="connsiteY41" fmla="*/ 1473921 h 1592811"/>
              <a:gd name="connsiteX42" fmla="*/ 5649068 w 9662615"/>
              <a:gd name="connsiteY42" fmla="*/ 1461676 h 1592811"/>
              <a:gd name="connsiteX43" fmla="*/ 5588902 w 9662615"/>
              <a:gd name="connsiteY43" fmla="*/ 1469647 h 1592811"/>
              <a:gd name="connsiteX44" fmla="*/ 5498090 w 9662615"/>
              <a:gd name="connsiteY44" fmla="*/ 1483173 h 1592811"/>
              <a:gd name="connsiteX45" fmla="*/ 5444641 w 9662615"/>
              <a:gd name="connsiteY45" fmla="*/ 1487602 h 1592811"/>
              <a:gd name="connsiteX46" fmla="*/ 5299812 w 9662615"/>
              <a:gd name="connsiteY46" fmla="*/ 1503362 h 1592811"/>
              <a:gd name="connsiteX47" fmla="*/ 5245752 w 9662615"/>
              <a:gd name="connsiteY47" fmla="*/ 1520612 h 1592811"/>
              <a:gd name="connsiteX48" fmla="*/ 5177807 w 9662615"/>
              <a:gd name="connsiteY48" fmla="*/ 1526802 h 1592811"/>
              <a:gd name="connsiteX49" fmla="*/ 5113910 w 9662615"/>
              <a:gd name="connsiteY49" fmla="*/ 1533205 h 1592811"/>
              <a:gd name="connsiteX50" fmla="*/ 5059484 w 9662615"/>
              <a:gd name="connsiteY50" fmla="*/ 1546802 h 1592811"/>
              <a:gd name="connsiteX51" fmla="*/ 5038524 w 9662615"/>
              <a:gd name="connsiteY51" fmla="*/ 1545675 h 1592811"/>
              <a:gd name="connsiteX52" fmla="*/ 5026564 w 9662615"/>
              <a:gd name="connsiteY52" fmla="*/ 1545376 h 1592811"/>
              <a:gd name="connsiteX53" fmla="*/ 4969433 w 9662615"/>
              <a:gd name="connsiteY53" fmla="*/ 1550865 h 1592811"/>
              <a:gd name="connsiteX54" fmla="*/ 4871726 w 9662615"/>
              <a:gd name="connsiteY54" fmla="*/ 1570584 h 1592811"/>
              <a:gd name="connsiteX55" fmla="*/ 4843267 w 9662615"/>
              <a:gd name="connsiteY55" fmla="*/ 1561459 h 1592811"/>
              <a:gd name="connsiteX56" fmla="*/ 4821058 w 9662615"/>
              <a:gd name="connsiteY56" fmla="*/ 1553078 h 1592811"/>
              <a:gd name="connsiteX57" fmla="*/ 4791466 w 9662615"/>
              <a:gd name="connsiteY57" fmla="*/ 1561324 h 1592811"/>
              <a:gd name="connsiteX58" fmla="*/ 4784247 w 9662615"/>
              <a:gd name="connsiteY58" fmla="*/ 1562342 h 1592811"/>
              <a:gd name="connsiteX59" fmla="*/ 4739309 w 9662615"/>
              <a:gd name="connsiteY59" fmla="*/ 1553948 h 1592811"/>
              <a:gd name="connsiteX60" fmla="*/ 4697562 w 9662615"/>
              <a:gd name="connsiteY60" fmla="*/ 1551206 h 1592811"/>
              <a:gd name="connsiteX61" fmla="*/ 4650737 w 9662615"/>
              <a:gd name="connsiteY61" fmla="*/ 1537381 h 1592811"/>
              <a:gd name="connsiteX62" fmla="*/ 4583150 w 9662615"/>
              <a:gd name="connsiteY62" fmla="*/ 1529064 h 1592811"/>
              <a:gd name="connsiteX63" fmla="*/ 4521734 w 9662615"/>
              <a:gd name="connsiteY63" fmla="*/ 1529359 h 1592811"/>
              <a:gd name="connsiteX64" fmla="*/ 4382398 w 9662615"/>
              <a:gd name="connsiteY64" fmla="*/ 1534108 h 1592811"/>
              <a:gd name="connsiteX65" fmla="*/ 4221826 w 9662615"/>
              <a:gd name="connsiteY65" fmla="*/ 1500972 h 1592811"/>
              <a:gd name="connsiteX66" fmla="*/ 4096601 w 9662615"/>
              <a:gd name="connsiteY66" fmla="*/ 1521563 h 1592811"/>
              <a:gd name="connsiteX67" fmla="*/ 4002441 w 9662615"/>
              <a:gd name="connsiteY67" fmla="*/ 1528912 h 1592811"/>
              <a:gd name="connsiteX68" fmla="*/ 3833906 w 9662615"/>
              <a:gd name="connsiteY68" fmla="*/ 1516637 h 1592811"/>
              <a:gd name="connsiteX69" fmla="*/ 3763845 w 9662615"/>
              <a:gd name="connsiteY69" fmla="*/ 1501782 h 1592811"/>
              <a:gd name="connsiteX70" fmla="*/ 3641778 w 9662615"/>
              <a:gd name="connsiteY70" fmla="*/ 1505446 h 1592811"/>
              <a:gd name="connsiteX71" fmla="*/ 3565233 w 9662615"/>
              <a:gd name="connsiteY71" fmla="*/ 1515122 h 1592811"/>
              <a:gd name="connsiteX72" fmla="*/ 3560267 w 9662615"/>
              <a:gd name="connsiteY72" fmla="*/ 1516288 h 1592811"/>
              <a:gd name="connsiteX73" fmla="*/ 3540258 w 9662615"/>
              <a:gd name="connsiteY73" fmla="*/ 1516976 h 1592811"/>
              <a:gd name="connsiteX74" fmla="*/ 3534780 w 9662615"/>
              <a:gd name="connsiteY74" fmla="*/ 1522141 h 1592811"/>
              <a:gd name="connsiteX75" fmla="*/ 3504783 w 9662615"/>
              <a:gd name="connsiteY75" fmla="*/ 1526739 h 1592811"/>
              <a:gd name="connsiteX76" fmla="*/ 3430805 w 9662615"/>
              <a:gd name="connsiteY76" fmla="*/ 1542521 h 1592811"/>
              <a:gd name="connsiteX77" fmla="*/ 3292707 w 9662615"/>
              <a:gd name="connsiteY77" fmla="*/ 1520490 h 1592811"/>
              <a:gd name="connsiteX78" fmla="*/ 3187872 w 9662615"/>
              <a:gd name="connsiteY78" fmla="*/ 1519991 h 1592811"/>
              <a:gd name="connsiteX79" fmla="*/ 3148026 w 9662615"/>
              <a:gd name="connsiteY79" fmla="*/ 1524777 h 1592811"/>
              <a:gd name="connsiteX80" fmla="*/ 3092394 w 9662615"/>
              <a:gd name="connsiteY80" fmla="*/ 1528115 h 1592811"/>
              <a:gd name="connsiteX81" fmla="*/ 2994200 w 9662615"/>
              <a:gd name="connsiteY81" fmla="*/ 1537857 h 1592811"/>
              <a:gd name="connsiteX82" fmla="*/ 2862301 w 9662615"/>
              <a:gd name="connsiteY82" fmla="*/ 1544250 h 1592811"/>
              <a:gd name="connsiteX83" fmla="*/ 2766335 w 9662615"/>
              <a:gd name="connsiteY83" fmla="*/ 1527662 h 1592811"/>
              <a:gd name="connsiteX84" fmla="*/ 2757836 w 9662615"/>
              <a:gd name="connsiteY84" fmla="*/ 1531371 h 1592811"/>
              <a:gd name="connsiteX85" fmla="*/ 2691555 w 9662615"/>
              <a:gd name="connsiteY85" fmla="*/ 1530283 h 1592811"/>
              <a:gd name="connsiteX86" fmla="*/ 2491676 w 9662615"/>
              <a:gd name="connsiteY86" fmla="*/ 1500859 h 1592811"/>
              <a:gd name="connsiteX87" fmla="*/ 2378036 w 9662615"/>
              <a:gd name="connsiteY87" fmla="*/ 1520645 h 1592811"/>
              <a:gd name="connsiteX88" fmla="*/ 2284269 w 9662615"/>
              <a:gd name="connsiteY88" fmla="*/ 1503068 h 1592811"/>
              <a:gd name="connsiteX89" fmla="*/ 2207104 w 9662615"/>
              <a:gd name="connsiteY89" fmla="*/ 1508888 h 1592811"/>
              <a:gd name="connsiteX90" fmla="*/ 2149226 w 9662615"/>
              <a:gd name="connsiteY90" fmla="*/ 1523409 h 1592811"/>
              <a:gd name="connsiteX91" fmla="*/ 2084783 w 9662615"/>
              <a:gd name="connsiteY91" fmla="*/ 1524245 h 1592811"/>
              <a:gd name="connsiteX92" fmla="*/ 2070075 w 9662615"/>
              <a:gd name="connsiteY92" fmla="*/ 1511285 h 1592811"/>
              <a:gd name="connsiteX93" fmla="*/ 2001057 w 9662615"/>
              <a:gd name="connsiteY93" fmla="*/ 1516449 h 1592811"/>
              <a:gd name="connsiteX94" fmla="*/ 1896330 w 9662615"/>
              <a:gd name="connsiteY94" fmla="*/ 1525725 h 1592811"/>
              <a:gd name="connsiteX95" fmla="*/ 1835994 w 9662615"/>
              <a:gd name="connsiteY95" fmla="*/ 1527678 h 1592811"/>
              <a:gd name="connsiteX96" fmla="*/ 1671119 w 9662615"/>
              <a:gd name="connsiteY96" fmla="*/ 1536701 h 1592811"/>
              <a:gd name="connsiteX97" fmla="*/ 1601337 w 9662615"/>
              <a:gd name="connsiteY97" fmla="*/ 1548552 h 1592811"/>
              <a:gd name="connsiteX98" fmla="*/ 1407755 w 9662615"/>
              <a:gd name="connsiteY98" fmla="*/ 1571444 h 1592811"/>
              <a:gd name="connsiteX99" fmla="*/ 1271994 w 9662615"/>
              <a:gd name="connsiteY99" fmla="*/ 1579471 h 1592811"/>
              <a:gd name="connsiteX100" fmla="*/ 1249226 w 9662615"/>
              <a:gd name="connsiteY100" fmla="*/ 1583140 h 1592811"/>
              <a:gd name="connsiteX101" fmla="*/ 1181938 w 9662615"/>
              <a:gd name="connsiteY101" fmla="*/ 1592789 h 1592811"/>
              <a:gd name="connsiteX102" fmla="*/ 1091432 w 9662615"/>
              <a:gd name="connsiteY102" fmla="*/ 1571003 h 1592811"/>
              <a:gd name="connsiteX103" fmla="*/ 940355 w 9662615"/>
              <a:gd name="connsiteY103" fmla="*/ 1560638 h 1592811"/>
              <a:gd name="connsiteX104" fmla="*/ 868264 w 9662615"/>
              <a:gd name="connsiteY104" fmla="*/ 1566392 h 1592811"/>
              <a:gd name="connsiteX105" fmla="*/ 792765 w 9662615"/>
              <a:gd name="connsiteY105" fmla="*/ 1563102 h 1592811"/>
              <a:gd name="connsiteX106" fmla="*/ 653153 w 9662615"/>
              <a:gd name="connsiteY106" fmla="*/ 1563516 h 1592811"/>
              <a:gd name="connsiteX107" fmla="*/ 541933 w 9662615"/>
              <a:gd name="connsiteY107" fmla="*/ 1561051 h 1592811"/>
              <a:gd name="connsiteX108" fmla="*/ 472797 w 9662615"/>
              <a:gd name="connsiteY108" fmla="*/ 1568904 h 1592811"/>
              <a:gd name="connsiteX109" fmla="*/ 396059 w 9662615"/>
              <a:gd name="connsiteY109" fmla="*/ 1560970 h 1592811"/>
              <a:gd name="connsiteX110" fmla="*/ 336819 w 9662615"/>
              <a:gd name="connsiteY110" fmla="*/ 1560892 h 1592811"/>
              <a:gd name="connsiteX111" fmla="*/ 267163 w 9662615"/>
              <a:gd name="connsiteY111" fmla="*/ 1531913 h 1592811"/>
              <a:gd name="connsiteX112" fmla="*/ 196644 w 9662615"/>
              <a:gd name="connsiteY112" fmla="*/ 1524565 h 1592811"/>
              <a:gd name="connsiteX113" fmla="*/ 86819 w 9662615"/>
              <a:gd name="connsiteY113" fmla="*/ 1519517 h 1592811"/>
              <a:gd name="connsiteX114" fmla="*/ 53369 w 9662615"/>
              <a:gd name="connsiteY114" fmla="*/ 1516853 h 1592811"/>
              <a:gd name="connsiteX115" fmla="*/ 2359 w 9662615"/>
              <a:gd name="connsiteY115" fmla="*/ 1515247 h 1592811"/>
              <a:gd name="connsiteX116" fmla="*/ 0 w 9662615"/>
              <a:gd name="connsiteY116" fmla="*/ 1514932 h 1592811"/>
              <a:gd name="connsiteX117" fmla="*/ 0 w 9662615"/>
              <a:gd name="connsiteY117" fmla="*/ 0 h 1592811"/>
              <a:gd name="connsiteX0" fmla="*/ 0 w 9662615"/>
              <a:gd name="connsiteY0" fmla="*/ 0 h 1592811"/>
              <a:gd name="connsiteX1" fmla="*/ 9662615 w 9662615"/>
              <a:gd name="connsiteY1" fmla="*/ 0 h 1592811"/>
              <a:gd name="connsiteX2" fmla="*/ 9662615 w 9662615"/>
              <a:gd name="connsiteY2" fmla="*/ 1280346 h 1592811"/>
              <a:gd name="connsiteX3" fmla="*/ 9551077 w 9662615"/>
              <a:gd name="connsiteY3" fmla="*/ 1292033 h 1592811"/>
              <a:gd name="connsiteX4" fmla="*/ 9469546 w 9662615"/>
              <a:gd name="connsiteY4" fmla="*/ 1289837 h 1592811"/>
              <a:gd name="connsiteX5" fmla="*/ 9326260 w 9662615"/>
              <a:gd name="connsiteY5" fmla="*/ 1277155 h 1592811"/>
              <a:gd name="connsiteX6" fmla="*/ 9144767 w 9662615"/>
              <a:gd name="connsiteY6" fmla="*/ 1264120 h 1592811"/>
              <a:gd name="connsiteX7" fmla="*/ 8976400 w 9662615"/>
              <a:gd name="connsiteY7" fmla="*/ 1326661 h 1592811"/>
              <a:gd name="connsiteX8" fmla="*/ 8828711 w 9662615"/>
              <a:gd name="connsiteY8" fmla="*/ 1346394 h 1592811"/>
              <a:gd name="connsiteX9" fmla="*/ 8695953 w 9662615"/>
              <a:gd name="connsiteY9" fmla="*/ 1346784 h 1592811"/>
              <a:gd name="connsiteX10" fmla="*/ 8652191 w 9662615"/>
              <a:gd name="connsiteY10" fmla="*/ 1345903 h 1592811"/>
              <a:gd name="connsiteX11" fmla="*/ 8591582 w 9662615"/>
              <a:gd name="connsiteY11" fmla="*/ 1341666 h 1592811"/>
              <a:gd name="connsiteX12" fmla="*/ 8537336 w 9662615"/>
              <a:gd name="connsiteY12" fmla="*/ 1341684 h 1592811"/>
              <a:gd name="connsiteX13" fmla="*/ 8416849 w 9662615"/>
              <a:gd name="connsiteY13" fmla="*/ 1367085 h 1592811"/>
              <a:gd name="connsiteX14" fmla="*/ 8278355 w 9662615"/>
              <a:gd name="connsiteY14" fmla="*/ 1386569 h 1592811"/>
              <a:gd name="connsiteX15" fmla="*/ 8197961 w 9662615"/>
              <a:gd name="connsiteY15" fmla="*/ 1392804 h 1592811"/>
              <a:gd name="connsiteX16" fmla="*/ 8171196 w 9662615"/>
              <a:gd name="connsiteY16" fmla="*/ 1397216 h 1592811"/>
              <a:gd name="connsiteX17" fmla="*/ 8087910 w 9662615"/>
              <a:gd name="connsiteY17" fmla="*/ 1386449 h 1592811"/>
              <a:gd name="connsiteX18" fmla="*/ 7974579 w 9662615"/>
              <a:gd name="connsiteY18" fmla="*/ 1383439 h 1592811"/>
              <a:gd name="connsiteX19" fmla="*/ 7768351 w 9662615"/>
              <a:gd name="connsiteY19" fmla="*/ 1395051 h 1592811"/>
              <a:gd name="connsiteX20" fmla="*/ 7635985 w 9662615"/>
              <a:gd name="connsiteY20" fmla="*/ 1386363 h 1592811"/>
              <a:gd name="connsiteX21" fmla="*/ 7466069 w 9662615"/>
              <a:gd name="connsiteY21" fmla="*/ 1377654 h 1592811"/>
              <a:gd name="connsiteX22" fmla="*/ 7355642 w 9662615"/>
              <a:gd name="connsiteY22" fmla="*/ 1407761 h 1592811"/>
              <a:gd name="connsiteX23" fmla="*/ 7215220 w 9662615"/>
              <a:gd name="connsiteY23" fmla="*/ 1397856 h 1592811"/>
              <a:gd name="connsiteX24" fmla="*/ 7082147 w 9662615"/>
              <a:gd name="connsiteY24" fmla="*/ 1406113 h 1592811"/>
              <a:gd name="connsiteX25" fmla="*/ 6987129 w 9662615"/>
              <a:gd name="connsiteY25" fmla="*/ 1404834 h 1592811"/>
              <a:gd name="connsiteX26" fmla="*/ 6907567 w 9662615"/>
              <a:gd name="connsiteY26" fmla="*/ 1419149 h 1592811"/>
              <a:gd name="connsiteX27" fmla="*/ 6748428 w 9662615"/>
              <a:gd name="connsiteY27" fmla="*/ 1420308 h 1592811"/>
              <a:gd name="connsiteX28" fmla="*/ 6654257 w 9662615"/>
              <a:gd name="connsiteY28" fmla="*/ 1424143 h 1592811"/>
              <a:gd name="connsiteX29" fmla="*/ 6620123 w 9662615"/>
              <a:gd name="connsiteY29" fmla="*/ 1430535 h 1592811"/>
              <a:gd name="connsiteX30" fmla="*/ 6571355 w 9662615"/>
              <a:gd name="connsiteY30" fmla="*/ 1436144 h 1592811"/>
              <a:gd name="connsiteX31" fmla="*/ 6486557 w 9662615"/>
              <a:gd name="connsiteY31" fmla="*/ 1449861 h 1592811"/>
              <a:gd name="connsiteX32" fmla="*/ 6370419 w 9662615"/>
              <a:gd name="connsiteY32" fmla="*/ 1461649 h 1592811"/>
              <a:gd name="connsiteX33" fmla="*/ 6278839 w 9662615"/>
              <a:gd name="connsiteY33" fmla="*/ 1449160 h 1592811"/>
              <a:gd name="connsiteX34" fmla="*/ 6272455 w 9662615"/>
              <a:gd name="connsiteY34" fmla="*/ 1453191 h 1592811"/>
              <a:gd name="connsiteX35" fmla="*/ 6212659 w 9662615"/>
              <a:gd name="connsiteY35" fmla="*/ 1454850 h 1592811"/>
              <a:gd name="connsiteX36" fmla="*/ 6069317 w 9662615"/>
              <a:gd name="connsiteY36" fmla="*/ 1445838 h 1592811"/>
              <a:gd name="connsiteX37" fmla="*/ 5878477 w 9662615"/>
              <a:gd name="connsiteY37" fmla="*/ 1439180 h 1592811"/>
              <a:gd name="connsiteX38" fmla="*/ 5838387 w 9662615"/>
              <a:gd name="connsiteY38" fmla="*/ 1444679 h 1592811"/>
              <a:gd name="connsiteX39" fmla="*/ 5771136 w 9662615"/>
              <a:gd name="connsiteY39" fmla="*/ 1453639 h 1592811"/>
              <a:gd name="connsiteX40" fmla="*/ 5724081 w 9662615"/>
              <a:gd name="connsiteY40" fmla="*/ 1470431 h 1592811"/>
              <a:gd name="connsiteX41" fmla="*/ 5666577 w 9662615"/>
              <a:gd name="connsiteY41" fmla="*/ 1473921 h 1592811"/>
              <a:gd name="connsiteX42" fmla="*/ 5649068 w 9662615"/>
              <a:gd name="connsiteY42" fmla="*/ 1461676 h 1592811"/>
              <a:gd name="connsiteX43" fmla="*/ 5588902 w 9662615"/>
              <a:gd name="connsiteY43" fmla="*/ 1469647 h 1592811"/>
              <a:gd name="connsiteX44" fmla="*/ 5498090 w 9662615"/>
              <a:gd name="connsiteY44" fmla="*/ 1483173 h 1592811"/>
              <a:gd name="connsiteX45" fmla="*/ 5444641 w 9662615"/>
              <a:gd name="connsiteY45" fmla="*/ 1487602 h 1592811"/>
              <a:gd name="connsiteX46" fmla="*/ 5299812 w 9662615"/>
              <a:gd name="connsiteY46" fmla="*/ 1503362 h 1592811"/>
              <a:gd name="connsiteX47" fmla="*/ 5245752 w 9662615"/>
              <a:gd name="connsiteY47" fmla="*/ 1520612 h 1592811"/>
              <a:gd name="connsiteX48" fmla="*/ 5177807 w 9662615"/>
              <a:gd name="connsiteY48" fmla="*/ 1526802 h 1592811"/>
              <a:gd name="connsiteX49" fmla="*/ 5113910 w 9662615"/>
              <a:gd name="connsiteY49" fmla="*/ 1533205 h 1592811"/>
              <a:gd name="connsiteX50" fmla="*/ 5059484 w 9662615"/>
              <a:gd name="connsiteY50" fmla="*/ 1546802 h 1592811"/>
              <a:gd name="connsiteX51" fmla="*/ 5038524 w 9662615"/>
              <a:gd name="connsiteY51" fmla="*/ 1545675 h 1592811"/>
              <a:gd name="connsiteX52" fmla="*/ 5026564 w 9662615"/>
              <a:gd name="connsiteY52" fmla="*/ 1545376 h 1592811"/>
              <a:gd name="connsiteX53" fmla="*/ 4969433 w 9662615"/>
              <a:gd name="connsiteY53" fmla="*/ 1550865 h 1592811"/>
              <a:gd name="connsiteX54" fmla="*/ 4871726 w 9662615"/>
              <a:gd name="connsiteY54" fmla="*/ 1570584 h 1592811"/>
              <a:gd name="connsiteX55" fmla="*/ 4843267 w 9662615"/>
              <a:gd name="connsiteY55" fmla="*/ 1561459 h 1592811"/>
              <a:gd name="connsiteX56" fmla="*/ 4821058 w 9662615"/>
              <a:gd name="connsiteY56" fmla="*/ 1553078 h 1592811"/>
              <a:gd name="connsiteX57" fmla="*/ 4791466 w 9662615"/>
              <a:gd name="connsiteY57" fmla="*/ 1561324 h 1592811"/>
              <a:gd name="connsiteX58" fmla="*/ 4784247 w 9662615"/>
              <a:gd name="connsiteY58" fmla="*/ 1562342 h 1592811"/>
              <a:gd name="connsiteX59" fmla="*/ 4739309 w 9662615"/>
              <a:gd name="connsiteY59" fmla="*/ 1553948 h 1592811"/>
              <a:gd name="connsiteX60" fmla="*/ 4697562 w 9662615"/>
              <a:gd name="connsiteY60" fmla="*/ 1551206 h 1592811"/>
              <a:gd name="connsiteX61" fmla="*/ 4650737 w 9662615"/>
              <a:gd name="connsiteY61" fmla="*/ 1537381 h 1592811"/>
              <a:gd name="connsiteX62" fmla="*/ 4583150 w 9662615"/>
              <a:gd name="connsiteY62" fmla="*/ 1529064 h 1592811"/>
              <a:gd name="connsiteX63" fmla="*/ 4521734 w 9662615"/>
              <a:gd name="connsiteY63" fmla="*/ 1529359 h 1592811"/>
              <a:gd name="connsiteX64" fmla="*/ 4382398 w 9662615"/>
              <a:gd name="connsiteY64" fmla="*/ 1534108 h 1592811"/>
              <a:gd name="connsiteX65" fmla="*/ 4221826 w 9662615"/>
              <a:gd name="connsiteY65" fmla="*/ 1500972 h 1592811"/>
              <a:gd name="connsiteX66" fmla="*/ 4096601 w 9662615"/>
              <a:gd name="connsiteY66" fmla="*/ 1521563 h 1592811"/>
              <a:gd name="connsiteX67" fmla="*/ 4002441 w 9662615"/>
              <a:gd name="connsiteY67" fmla="*/ 1528912 h 1592811"/>
              <a:gd name="connsiteX68" fmla="*/ 3833906 w 9662615"/>
              <a:gd name="connsiteY68" fmla="*/ 1516637 h 1592811"/>
              <a:gd name="connsiteX69" fmla="*/ 3763845 w 9662615"/>
              <a:gd name="connsiteY69" fmla="*/ 1501782 h 1592811"/>
              <a:gd name="connsiteX70" fmla="*/ 3641778 w 9662615"/>
              <a:gd name="connsiteY70" fmla="*/ 1505446 h 1592811"/>
              <a:gd name="connsiteX71" fmla="*/ 3565233 w 9662615"/>
              <a:gd name="connsiteY71" fmla="*/ 1515122 h 1592811"/>
              <a:gd name="connsiteX72" fmla="*/ 3560267 w 9662615"/>
              <a:gd name="connsiteY72" fmla="*/ 1516288 h 1592811"/>
              <a:gd name="connsiteX73" fmla="*/ 3540258 w 9662615"/>
              <a:gd name="connsiteY73" fmla="*/ 1516976 h 1592811"/>
              <a:gd name="connsiteX74" fmla="*/ 3534780 w 9662615"/>
              <a:gd name="connsiteY74" fmla="*/ 1522141 h 1592811"/>
              <a:gd name="connsiteX75" fmla="*/ 3504783 w 9662615"/>
              <a:gd name="connsiteY75" fmla="*/ 1526739 h 1592811"/>
              <a:gd name="connsiteX76" fmla="*/ 3430805 w 9662615"/>
              <a:gd name="connsiteY76" fmla="*/ 1542521 h 1592811"/>
              <a:gd name="connsiteX77" fmla="*/ 3292707 w 9662615"/>
              <a:gd name="connsiteY77" fmla="*/ 1520490 h 1592811"/>
              <a:gd name="connsiteX78" fmla="*/ 3187872 w 9662615"/>
              <a:gd name="connsiteY78" fmla="*/ 1519991 h 1592811"/>
              <a:gd name="connsiteX79" fmla="*/ 3148026 w 9662615"/>
              <a:gd name="connsiteY79" fmla="*/ 1524777 h 1592811"/>
              <a:gd name="connsiteX80" fmla="*/ 3092394 w 9662615"/>
              <a:gd name="connsiteY80" fmla="*/ 1528115 h 1592811"/>
              <a:gd name="connsiteX81" fmla="*/ 2994200 w 9662615"/>
              <a:gd name="connsiteY81" fmla="*/ 1537857 h 1592811"/>
              <a:gd name="connsiteX82" fmla="*/ 2862301 w 9662615"/>
              <a:gd name="connsiteY82" fmla="*/ 1544250 h 1592811"/>
              <a:gd name="connsiteX83" fmla="*/ 2766335 w 9662615"/>
              <a:gd name="connsiteY83" fmla="*/ 1527662 h 1592811"/>
              <a:gd name="connsiteX84" fmla="*/ 2757836 w 9662615"/>
              <a:gd name="connsiteY84" fmla="*/ 1531371 h 1592811"/>
              <a:gd name="connsiteX85" fmla="*/ 2691555 w 9662615"/>
              <a:gd name="connsiteY85" fmla="*/ 1530283 h 1592811"/>
              <a:gd name="connsiteX86" fmla="*/ 2491676 w 9662615"/>
              <a:gd name="connsiteY86" fmla="*/ 1500859 h 1592811"/>
              <a:gd name="connsiteX87" fmla="*/ 2378036 w 9662615"/>
              <a:gd name="connsiteY87" fmla="*/ 1520645 h 1592811"/>
              <a:gd name="connsiteX88" fmla="*/ 2284269 w 9662615"/>
              <a:gd name="connsiteY88" fmla="*/ 1503068 h 1592811"/>
              <a:gd name="connsiteX89" fmla="*/ 2207104 w 9662615"/>
              <a:gd name="connsiteY89" fmla="*/ 1508888 h 1592811"/>
              <a:gd name="connsiteX90" fmla="*/ 2149226 w 9662615"/>
              <a:gd name="connsiteY90" fmla="*/ 1523409 h 1592811"/>
              <a:gd name="connsiteX91" fmla="*/ 2084783 w 9662615"/>
              <a:gd name="connsiteY91" fmla="*/ 1524245 h 1592811"/>
              <a:gd name="connsiteX92" fmla="*/ 2070075 w 9662615"/>
              <a:gd name="connsiteY92" fmla="*/ 1511285 h 1592811"/>
              <a:gd name="connsiteX93" fmla="*/ 2001057 w 9662615"/>
              <a:gd name="connsiteY93" fmla="*/ 1516449 h 1592811"/>
              <a:gd name="connsiteX94" fmla="*/ 1896330 w 9662615"/>
              <a:gd name="connsiteY94" fmla="*/ 1525725 h 1592811"/>
              <a:gd name="connsiteX95" fmla="*/ 1835994 w 9662615"/>
              <a:gd name="connsiteY95" fmla="*/ 1527678 h 1592811"/>
              <a:gd name="connsiteX96" fmla="*/ 1671119 w 9662615"/>
              <a:gd name="connsiteY96" fmla="*/ 1536701 h 1592811"/>
              <a:gd name="connsiteX97" fmla="*/ 1601337 w 9662615"/>
              <a:gd name="connsiteY97" fmla="*/ 1548552 h 1592811"/>
              <a:gd name="connsiteX98" fmla="*/ 1407755 w 9662615"/>
              <a:gd name="connsiteY98" fmla="*/ 1571444 h 1592811"/>
              <a:gd name="connsiteX99" fmla="*/ 1291872 w 9662615"/>
              <a:gd name="connsiteY99" fmla="*/ 1579471 h 1592811"/>
              <a:gd name="connsiteX100" fmla="*/ 1249226 w 9662615"/>
              <a:gd name="connsiteY100" fmla="*/ 1583140 h 1592811"/>
              <a:gd name="connsiteX101" fmla="*/ 1181938 w 9662615"/>
              <a:gd name="connsiteY101" fmla="*/ 1592789 h 1592811"/>
              <a:gd name="connsiteX102" fmla="*/ 1091432 w 9662615"/>
              <a:gd name="connsiteY102" fmla="*/ 1571003 h 1592811"/>
              <a:gd name="connsiteX103" fmla="*/ 940355 w 9662615"/>
              <a:gd name="connsiteY103" fmla="*/ 1560638 h 1592811"/>
              <a:gd name="connsiteX104" fmla="*/ 868264 w 9662615"/>
              <a:gd name="connsiteY104" fmla="*/ 1566392 h 1592811"/>
              <a:gd name="connsiteX105" fmla="*/ 792765 w 9662615"/>
              <a:gd name="connsiteY105" fmla="*/ 1563102 h 1592811"/>
              <a:gd name="connsiteX106" fmla="*/ 653153 w 9662615"/>
              <a:gd name="connsiteY106" fmla="*/ 1563516 h 1592811"/>
              <a:gd name="connsiteX107" fmla="*/ 541933 w 9662615"/>
              <a:gd name="connsiteY107" fmla="*/ 1561051 h 1592811"/>
              <a:gd name="connsiteX108" fmla="*/ 472797 w 9662615"/>
              <a:gd name="connsiteY108" fmla="*/ 1568904 h 1592811"/>
              <a:gd name="connsiteX109" fmla="*/ 396059 w 9662615"/>
              <a:gd name="connsiteY109" fmla="*/ 1560970 h 1592811"/>
              <a:gd name="connsiteX110" fmla="*/ 336819 w 9662615"/>
              <a:gd name="connsiteY110" fmla="*/ 1560892 h 1592811"/>
              <a:gd name="connsiteX111" fmla="*/ 267163 w 9662615"/>
              <a:gd name="connsiteY111" fmla="*/ 1531913 h 1592811"/>
              <a:gd name="connsiteX112" fmla="*/ 196644 w 9662615"/>
              <a:gd name="connsiteY112" fmla="*/ 1524565 h 1592811"/>
              <a:gd name="connsiteX113" fmla="*/ 86819 w 9662615"/>
              <a:gd name="connsiteY113" fmla="*/ 1519517 h 1592811"/>
              <a:gd name="connsiteX114" fmla="*/ 53369 w 9662615"/>
              <a:gd name="connsiteY114" fmla="*/ 1516853 h 1592811"/>
              <a:gd name="connsiteX115" fmla="*/ 2359 w 9662615"/>
              <a:gd name="connsiteY115" fmla="*/ 1515247 h 1592811"/>
              <a:gd name="connsiteX116" fmla="*/ 0 w 9662615"/>
              <a:gd name="connsiteY116" fmla="*/ 1514932 h 1592811"/>
              <a:gd name="connsiteX117" fmla="*/ 0 w 9662615"/>
              <a:gd name="connsiteY117" fmla="*/ 0 h 1592811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565233 w 9662615"/>
              <a:gd name="connsiteY71" fmla="*/ 1515122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34780 w 9662615"/>
              <a:gd name="connsiteY74" fmla="*/ 1522141 h 1603018"/>
              <a:gd name="connsiteX75" fmla="*/ 3504783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601337 w 9662615"/>
              <a:gd name="connsiteY97" fmla="*/ 1548552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565233 w 9662615"/>
              <a:gd name="connsiteY71" fmla="*/ 1515122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34780 w 9662615"/>
              <a:gd name="connsiteY74" fmla="*/ 1522141 h 1603018"/>
              <a:gd name="connsiteX75" fmla="*/ 3504783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565233 w 9662615"/>
              <a:gd name="connsiteY71" fmla="*/ 1515122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34780 w 9662615"/>
              <a:gd name="connsiteY74" fmla="*/ 1522141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565233 w 9662615"/>
              <a:gd name="connsiteY71" fmla="*/ 1515122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612941 w 9662615"/>
              <a:gd name="connsiteY71" fmla="*/ 1411755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612941 w 9662615"/>
              <a:gd name="connsiteY71" fmla="*/ 141175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12941 w 9662615"/>
              <a:gd name="connsiteY71" fmla="*/ 141175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81031 w 9662615"/>
              <a:gd name="connsiteY90" fmla="*/ 1531361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81031 w 9662615"/>
              <a:gd name="connsiteY90" fmla="*/ 1531361 h 1603018"/>
              <a:gd name="connsiteX91" fmla="*/ 211261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81031 w 9662615"/>
              <a:gd name="connsiteY90" fmla="*/ 1531361 h 1603018"/>
              <a:gd name="connsiteX91" fmla="*/ 2112613 w 9662615"/>
              <a:gd name="connsiteY91" fmla="*/ 1524245 h 1603018"/>
              <a:gd name="connsiteX92" fmla="*/ 2046221 w 9662615"/>
              <a:gd name="connsiteY92" fmla="*/ 1523212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81031 w 9662615"/>
              <a:gd name="connsiteY90" fmla="*/ 1531361 h 1603018"/>
              <a:gd name="connsiteX91" fmla="*/ 2112613 w 9662615"/>
              <a:gd name="connsiteY91" fmla="*/ 1524245 h 1603018"/>
              <a:gd name="connsiteX92" fmla="*/ 2046221 w 9662615"/>
              <a:gd name="connsiteY92" fmla="*/ 1523212 h 1603018"/>
              <a:gd name="connsiteX93" fmla="*/ 2001057 w 9662615"/>
              <a:gd name="connsiteY93" fmla="*/ 1516449 h 1603018"/>
              <a:gd name="connsiteX94" fmla="*/ 1920184 w 9662615"/>
              <a:gd name="connsiteY94" fmla="*/ 1533676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</a:cxnLst>
            <a:rect l="l" t="t" r="r" b="b"/>
            <a:pathLst>
              <a:path w="9662615" h="1603018">
                <a:moveTo>
                  <a:pt x="0" y="0"/>
                </a:moveTo>
                <a:lnTo>
                  <a:pt x="9662615" y="0"/>
                </a:lnTo>
                <a:lnTo>
                  <a:pt x="9662615" y="1280346"/>
                </a:lnTo>
                <a:lnTo>
                  <a:pt x="9551077" y="1292033"/>
                </a:lnTo>
                <a:cubicBezTo>
                  <a:pt x="9489925" y="1291588"/>
                  <a:pt x="9543615" y="1296257"/>
                  <a:pt x="9469546" y="1289837"/>
                </a:cubicBezTo>
                <a:cubicBezTo>
                  <a:pt x="9413040" y="1331485"/>
                  <a:pt x="9340031" y="1268376"/>
                  <a:pt x="9326260" y="1277155"/>
                </a:cubicBezTo>
                <a:cubicBezTo>
                  <a:pt x="9234251" y="1284900"/>
                  <a:pt x="9225377" y="1258935"/>
                  <a:pt x="9144767" y="1264120"/>
                </a:cubicBezTo>
                <a:cubicBezTo>
                  <a:pt x="9159115" y="1310075"/>
                  <a:pt x="9066692" y="1304806"/>
                  <a:pt x="8976400" y="1326661"/>
                </a:cubicBezTo>
                <a:cubicBezTo>
                  <a:pt x="8931920" y="1325947"/>
                  <a:pt x="8871807" y="1351060"/>
                  <a:pt x="8828711" y="1346394"/>
                </a:cubicBezTo>
                <a:cubicBezTo>
                  <a:pt x="8809650" y="1326213"/>
                  <a:pt x="8718313" y="1358527"/>
                  <a:pt x="8695953" y="1346784"/>
                </a:cubicBezTo>
                <a:cubicBezTo>
                  <a:pt x="8694290" y="1355317"/>
                  <a:pt x="8661526" y="1349865"/>
                  <a:pt x="8652191" y="1345903"/>
                </a:cubicBezTo>
                <a:cubicBezTo>
                  <a:pt x="8641363" y="1349626"/>
                  <a:pt x="8603292" y="1341304"/>
                  <a:pt x="8591582" y="1341666"/>
                </a:cubicBezTo>
                <a:cubicBezTo>
                  <a:pt x="8568421" y="1323004"/>
                  <a:pt x="8565847" y="1352287"/>
                  <a:pt x="8537336" y="1341684"/>
                </a:cubicBezTo>
                <a:cubicBezTo>
                  <a:pt x="8524809" y="1348019"/>
                  <a:pt x="8445703" y="1377667"/>
                  <a:pt x="8416849" y="1367085"/>
                </a:cubicBezTo>
                <a:cubicBezTo>
                  <a:pt x="8350736" y="1379599"/>
                  <a:pt x="8346589" y="1391624"/>
                  <a:pt x="8278355" y="1386569"/>
                </a:cubicBezTo>
                <a:cubicBezTo>
                  <a:pt x="8268756" y="1398649"/>
                  <a:pt x="8183331" y="1371185"/>
                  <a:pt x="8197961" y="1392804"/>
                </a:cubicBezTo>
                <a:cubicBezTo>
                  <a:pt x="8175189" y="1391748"/>
                  <a:pt x="8158503" y="1383145"/>
                  <a:pt x="8171196" y="1397216"/>
                </a:cubicBezTo>
                <a:cubicBezTo>
                  <a:pt x="8141821" y="1397466"/>
                  <a:pt x="8125626" y="1386947"/>
                  <a:pt x="8087910" y="1386449"/>
                </a:cubicBezTo>
                <a:cubicBezTo>
                  <a:pt x="8029319" y="1362701"/>
                  <a:pt x="8020916" y="1407035"/>
                  <a:pt x="7974579" y="1383439"/>
                </a:cubicBezTo>
                <a:cubicBezTo>
                  <a:pt x="7912074" y="1402493"/>
                  <a:pt x="7841761" y="1389550"/>
                  <a:pt x="7768351" y="1395051"/>
                </a:cubicBezTo>
                <a:cubicBezTo>
                  <a:pt x="7741665" y="1390266"/>
                  <a:pt x="7663663" y="1410813"/>
                  <a:pt x="7635985" y="1386363"/>
                </a:cubicBezTo>
                <a:cubicBezTo>
                  <a:pt x="7646173" y="1415707"/>
                  <a:pt x="7542198" y="1378410"/>
                  <a:pt x="7466069" y="1377654"/>
                </a:cubicBezTo>
                <a:cubicBezTo>
                  <a:pt x="7427626" y="1403818"/>
                  <a:pt x="7337822" y="1398948"/>
                  <a:pt x="7355642" y="1407761"/>
                </a:cubicBezTo>
                <a:cubicBezTo>
                  <a:pt x="7270634" y="1390553"/>
                  <a:pt x="7306340" y="1403822"/>
                  <a:pt x="7215220" y="1397856"/>
                </a:cubicBezTo>
                <a:cubicBezTo>
                  <a:pt x="7175381" y="1421457"/>
                  <a:pt x="7122339" y="1428094"/>
                  <a:pt x="7082147" y="1406113"/>
                </a:cubicBezTo>
                <a:cubicBezTo>
                  <a:pt x="7040624" y="1425217"/>
                  <a:pt x="7029993" y="1391726"/>
                  <a:pt x="6987129" y="1404834"/>
                </a:cubicBezTo>
                <a:cubicBezTo>
                  <a:pt x="6953477" y="1411964"/>
                  <a:pt x="6957479" y="1421694"/>
                  <a:pt x="6907567" y="1419149"/>
                </a:cubicBezTo>
                <a:cubicBezTo>
                  <a:pt x="6863513" y="1408514"/>
                  <a:pt x="6803088" y="1434619"/>
                  <a:pt x="6748428" y="1420308"/>
                </a:cubicBezTo>
                <a:cubicBezTo>
                  <a:pt x="6728317" y="1416860"/>
                  <a:pt x="6666046" y="1417296"/>
                  <a:pt x="6654257" y="1424143"/>
                </a:cubicBezTo>
                <a:cubicBezTo>
                  <a:pt x="6641271" y="1425628"/>
                  <a:pt x="6626125" y="1423202"/>
                  <a:pt x="6620123" y="1430535"/>
                </a:cubicBezTo>
                <a:cubicBezTo>
                  <a:pt x="6610208" y="1439359"/>
                  <a:pt x="6564906" y="1425734"/>
                  <a:pt x="6571355" y="1436144"/>
                </a:cubicBezTo>
                <a:cubicBezTo>
                  <a:pt x="6539188" y="1426808"/>
                  <a:pt x="6513602" y="1445293"/>
                  <a:pt x="6486557" y="1449861"/>
                </a:cubicBezTo>
                <a:cubicBezTo>
                  <a:pt x="6461221" y="1440598"/>
                  <a:pt x="6429457" y="1459319"/>
                  <a:pt x="6370419" y="1461649"/>
                </a:cubicBezTo>
                <a:cubicBezTo>
                  <a:pt x="6342558" y="1450937"/>
                  <a:pt x="6330664" y="1463365"/>
                  <a:pt x="6278839" y="1449160"/>
                </a:cubicBezTo>
                <a:cubicBezTo>
                  <a:pt x="6277206" y="1450621"/>
                  <a:pt x="6275057" y="1451978"/>
                  <a:pt x="6272455" y="1453191"/>
                </a:cubicBezTo>
                <a:cubicBezTo>
                  <a:pt x="6257338" y="1460236"/>
                  <a:pt x="6230567" y="1460979"/>
                  <a:pt x="6212659" y="1454850"/>
                </a:cubicBezTo>
                <a:cubicBezTo>
                  <a:pt x="6130994" y="1436046"/>
                  <a:pt x="6135790" y="1448771"/>
                  <a:pt x="6069317" y="1445838"/>
                </a:cubicBezTo>
                <a:cubicBezTo>
                  <a:pt x="5994738" y="1444791"/>
                  <a:pt x="5975991" y="1456673"/>
                  <a:pt x="5878477" y="1439180"/>
                </a:cubicBezTo>
                <a:cubicBezTo>
                  <a:pt x="5870803" y="1447519"/>
                  <a:pt x="5859206" y="1448153"/>
                  <a:pt x="5838387" y="1444679"/>
                </a:cubicBezTo>
                <a:cubicBezTo>
                  <a:pt x="5802317" y="1444778"/>
                  <a:pt x="5810848" y="1465165"/>
                  <a:pt x="5771136" y="1453639"/>
                </a:cubicBezTo>
                <a:cubicBezTo>
                  <a:pt x="5780732" y="1464484"/>
                  <a:pt x="5704275" y="1459369"/>
                  <a:pt x="5724081" y="1470431"/>
                </a:cubicBezTo>
                <a:cubicBezTo>
                  <a:pt x="5703536" y="1480946"/>
                  <a:pt x="5687323" y="1464719"/>
                  <a:pt x="5666577" y="1473921"/>
                </a:cubicBezTo>
                <a:cubicBezTo>
                  <a:pt x="5640974" y="1476520"/>
                  <a:pt x="5678275" y="1461854"/>
                  <a:pt x="5649068" y="1461676"/>
                </a:cubicBezTo>
                <a:cubicBezTo>
                  <a:pt x="5614218" y="1463443"/>
                  <a:pt x="5608578" y="1443299"/>
                  <a:pt x="5588902" y="1469647"/>
                </a:cubicBezTo>
                <a:cubicBezTo>
                  <a:pt x="5550386" y="1464321"/>
                  <a:pt x="5546573" y="1476049"/>
                  <a:pt x="5498090" y="1483173"/>
                </a:cubicBezTo>
                <a:cubicBezTo>
                  <a:pt x="5475226" y="1477314"/>
                  <a:pt x="5459293" y="1480930"/>
                  <a:pt x="5444641" y="1487602"/>
                </a:cubicBezTo>
                <a:cubicBezTo>
                  <a:pt x="5395328" y="1487320"/>
                  <a:pt x="5353572" y="1498007"/>
                  <a:pt x="5299812" y="1503362"/>
                </a:cubicBezTo>
                <a:cubicBezTo>
                  <a:pt x="5238326" y="1497756"/>
                  <a:pt x="5303225" y="1514963"/>
                  <a:pt x="5245752" y="1520612"/>
                </a:cubicBezTo>
                <a:cubicBezTo>
                  <a:pt x="5190753" y="1507732"/>
                  <a:pt x="5205712" y="1518627"/>
                  <a:pt x="5177807" y="1526802"/>
                </a:cubicBezTo>
                <a:lnTo>
                  <a:pt x="5113910" y="1533205"/>
                </a:lnTo>
                <a:lnTo>
                  <a:pt x="5059484" y="1546802"/>
                </a:lnTo>
                <a:lnTo>
                  <a:pt x="5038524" y="1545675"/>
                </a:lnTo>
                <a:lnTo>
                  <a:pt x="5026564" y="1545376"/>
                </a:lnTo>
                <a:cubicBezTo>
                  <a:pt x="5006873" y="1544046"/>
                  <a:pt x="4987701" y="1552900"/>
                  <a:pt x="4969433" y="1550865"/>
                </a:cubicBezTo>
                <a:cubicBezTo>
                  <a:pt x="4943627" y="1555066"/>
                  <a:pt x="4892754" y="1568818"/>
                  <a:pt x="4871726" y="1570584"/>
                </a:cubicBezTo>
                <a:cubicBezTo>
                  <a:pt x="4863638" y="1570310"/>
                  <a:pt x="4846771" y="1559566"/>
                  <a:pt x="4843267" y="1561459"/>
                </a:cubicBezTo>
                <a:lnTo>
                  <a:pt x="4821058" y="1553078"/>
                </a:lnTo>
                <a:lnTo>
                  <a:pt x="4791466" y="1561324"/>
                </a:lnTo>
                <a:lnTo>
                  <a:pt x="4784247" y="1562342"/>
                </a:lnTo>
                <a:cubicBezTo>
                  <a:pt x="4770593" y="1574121"/>
                  <a:pt x="4776816" y="1558072"/>
                  <a:pt x="4739309" y="1553948"/>
                </a:cubicBezTo>
                <a:cubicBezTo>
                  <a:pt x="4684311" y="1578213"/>
                  <a:pt x="4712803" y="1566697"/>
                  <a:pt x="4697562" y="1551206"/>
                </a:cubicBezTo>
                <a:lnTo>
                  <a:pt x="4650737" y="1537381"/>
                </a:lnTo>
                <a:cubicBezTo>
                  <a:pt x="4628208" y="1530633"/>
                  <a:pt x="4609654" y="1567617"/>
                  <a:pt x="4583150" y="1529064"/>
                </a:cubicBezTo>
                <a:cubicBezTo>
                  <a:pt x="4575879" y="1527088"/>
                  <a:pt x="4527005" y="1532552"/>
                  <a:pt x="4521734" y="1529359"/>
                </a:cubicBezTo>
                <a:cubicBezTo>
                  <a:pt x="4457980" y="1517590"/>
                  <a:pt x="4465052" y="1532003"/>
                  <a:pt x="4382398" y="1534108"/>
                </a:cubicBezTo>
                <a:cubicBezTo>
                  <a:pt x="4347480" y="1506889"/>
                  <a:pt x="4310783" y="1494709"/>
                  <a:pt x="4221826" y="1500972"/>
                </a:cubicBezTo>
                <a:cubicBezTo>
                  <a:pt x="4174471" y="1526598"/>
                  <a:pt x="4136675" y="1542031"/>
                  <a:pt x="4096601" y="1521563"/>
                </a:cubicBezTo>
                <a:cubicBezTo>
                  <a:pt x="4015086" y="1550501"/>
                  <a:pt x="3986123" y="1519347"/>
                  <a:pt x="4002441" y="1528912"/>
                </a:cubicBezTo>
                <a:cubicBezTo>
                  <a:pt x="3967120" y="1539744"/>
                  <a:pt x="3931774" y="1526729"/>
                  <a:pt x="3833906" y="1516637"/>
                </a:cubicBezTo>
                <a:cubicBezTo>
                  <a:pt x="3781438" y="1538249"/>
                  <a:pt x="3822855" y="1526006"/>
                  <a:pt x="3763845" y="1501782"/>
                </a:cubicBezTo>
                <a:cubicBezTo>
                  <a:pt x="3734533" y="1525292"/>
                  <a:pt x="3677359" y="1524487"/>
                  <a:pt x="3673583" y="1501471"/>
                </a:cubicBezTo>
                <a:cubicBezTo>
                  <a:pt x="3663687" y="1502855"/>
                  <a:pt x="3650245" y="1528777"/>
                  <a:pt x="3640771" y="1531025"/>
                </a:cubicBezTo>
                <a:lnTo>
                  <a:pt x="3576170" y="1516288"/>
                </a:lnTo>
                <a:lnTo>
                  <a:pt x="3540258" y="1516976"/>
                </a:lnTo>
                <a:lnTo>
                  <a:pt x="3522853" y="1538044"/>
                </a:lnTo>
                <a:lnTo>
                  <a:pt x="3480929" y="1526739"/>
                </a:lnTo>
                <a:cubicBezTo>
                  <a:pt x="3469671" y="1527693"/>
                  <a:pt x="3444273" y="1543724"/>
                  <a:pt x="3430805" y="1542521"/>
                </a:cubicBezTo>
                <a:cubicBezTo>
                  <a:pt x="3386352" y="1529947"/>
                  <a:pt x="3347457" y="1537200"/>
                  <a:pt x="3292707" y="1520490"/>
                </a:cubicBezTo>
                <a:cubicBezTo>
                  <a:pt x="3271897" y="1516147"/>
                  <a:pt x="3203347" y="1513732"/>
                  <a:pt x="3187872" y="1519991"/>
                </a:cubicBezTo>
                <a:cubicBezTo>
                  <a:pt x="3173062" y="1520872"/>
                  <a:pt x="3157325" y="1517771"/>
                  <a:pt x="3148026" y="1524777"/>
                </a:cubicBezTo>
                <a:cubicBezTo>
                  <a:pt x="3133878" y="1533085"/>
                  <a:pt x="3089156" y="1517485"/>
                  <a:pt x="3092394" y="1528115"/>
                </a:cubicBezTo>
                <a:cubicBezTo>
                  <a:pt x="3060512" y="1517374"/>
                  <a:pt x="3025593" y="1534558"/>
                  <a:pt x="2994200" y="1537857"/>
                </a:cubicBezTo>
                <a:cubicBezTo>
                  <a:pt x="2969798" y="1527501"/>
                  <a:pt x="2927999" y="1544636"/>
                  <a:pt x="2862301" y="1544250"/>
                </a:cubicBezTo>
                <a:cubicBezTo>
                  <a:pt x="2835658" y="1532340"/>
                  <a:pt x="2818008" y="1544135"/>
                  <a:pt x="2766335" y="1527662"/>
                </a:cubicBezTo>
                <a:cubicBezTo>
                  <a:pt x="2764004" y="1529036"/>
                  <a:pt x="2761142" y="1530285"/>
                  <a:pt x="2757836" y="1531371"/>
                </a:cubicBezTo>
                <a:cubicBezTo>
                  <a:pt x="2738633" y="1537675"/>
                  <a:pt x="2708957" y="1537188"/>
                  <a:pt x="2691555" y="1530283"/>
                </a:cubicBezTo>
                <a:cubicBezTo>
                  <a:pt x="2608810" y="1507878"/>
                  <a:pt x="2611304" y="1510787"/>
                  <a:pt x="2539383" y="1504835"/>
                </a:cubicBezTo>
                <a:cubicBezTo>
                  <a:pt x="2457862" y="1500384"/>
                  <a:pt x="2478670" y="1542474"/>
                  <a:pt x="2378036" y="1520645"/>
                </a:cubicBezTo>
                <a:cubicBezTo>
                  <a:pt x="2366529" y="1528574"/>
                  <a:pt x="2341629" y="1515421"/>
                  <a:pt x="2320049" y="1511019"/>
                </a:cubicBezTo>
                <a:cubicBezTo>
                  <a:pt x="2280399" y="1509467"/>
                  <a:pt x="2278267" y="1522148"/>
                  <a:pt x="2238909" y="1508888"/>
                </a:cubicBezTo>
                <a:cubicBezTo>
                  <a:pt x="2245444" y="1520095"/>
                  <a:pt x="2163364" y="1519472"/>
                  <a:pt x="2181031" y="1531361"/>
                </a:cubicBezTo>
                <a:cubicBezTo>
                  <a:pt x="2154585" y="1540861"/>
                  <a:pt x="2138796" y="1516056"/>
                  <a:pt x="2112613" y="1524245"/>
                </a:cubicBezTo>
                <a:cubicBezTo>
                  <a:pt x="2083537" y="1525655"/>
                  <a:pt x="2078233" y="1524725"/>
                  <a:pt x="2046221" y="1523212"/>
                </a:cubicBezTo>
                <a:cubicBezTo>
                  <a:pt x="2007296" y="1523373"/>
                  <a:pt x="2032394" y="1491187"/>
                  <a:pt x="2001057" y="1516449"/>
                </a:cubicBezTo>
                <a:cubicBezTo>
                  <a:pt x="1960724" y="1509398"/>
                  <a:pt x="1976058" y="1528820"/>
                  <a:pt x="1920184" y="1533676"/>
                </a:cubicBezTo>
                <a:cubicBezTo>
                  <a:pt x="1897238" y="1526813"/>
                  <a:pt x="1877505" y="1527174"/>
                  <a:pt x="1835994" y="1527678"/>
                </a:cubicBezTo>
                <a:cubicBezTo>
                  <a:pt x="1794483" y="1528182"/>
                  <a:pt x="1726077" y="1533693"/>
                  <a:pt x="1671119" y="1536701"/>
                </a:cubicBezTo>
                <a:cubicBezTo>
                  <a:pt x="1605663" y="1528324"/>
                  <a:pt x="1630763" y="1553523"/>
                  <a:pt x="1565556" y="1556503"/>
                </a:cubicBezTo>
                <a:cubicBezTo>
                  <a:pt x="1501959" y="1539013"/>
                  <a:pt x="1462468" y="1572800"/>
                  <a:pt x="1407755" y="1571444"/>
                </a:cubicBezTo>
                <a:cubicBezTo>
                  <a:pt x="1319286" y="1555448"/>
                  <a:pt x="1429251" y="1585263"/>
                  <a:pt x="1291872" y="1579471"/>
                </a:cubicBezTo>
                <a:cubicBezTo>
                  <a:pt x="1284192" y="1576816"/>
                  <a:pt x="1243590" y="1599390"/>
                  <a:pt x="1245251" y="1603018"/>
                </a:cubicBezTo>
                <a:cubicBezTo>
                  <a:pt x="1236562" y="1601891"/>
                  <a:pt x="1184091" y="1586977"/>
                  <a:pt x="1181938" y="1592789"/>
                </a:cubicBezTo>
                <a:cubicBezTo>
                  <a:pt x="1138153" y="1593474"/>
                  <a:pt x="1130439" y="1578153"/>
                  <a:pt x="1091432" y="1571003"/>
                </a:cubicBezTo>
                <a:cubicBezTo>
                  <a:pt x="1007000" y="1580980"/>
                  <a:pt x="1001377" y="1557850"/>
                  <a:pt x="940355" y="1560638"/>
                </a:cubicBezTo>
                <a:cubicBezTo>
                  <a:pt x="891367" y="1572083"/>
                  <a:pt x="924846" y="1558773"/>
                  <a:pt x="868264" y="1566392"/>
                </a:cubicBezTo>
                <a:cubicBezTo>
                  <a:pt x="848640" y="1547574"/>
                  <a:pt x="814997" y="1568391"/>
                  <a:pt x="792765" y="1563102"/>
                </a:cubicBezTo>
                <a:cubicBezTo>
                  <a:pt x="758082" y="1585102"/>
                  <a:pt x="689950" y="1563038"/>
                  <a:pt x="653153" y="1563516"/>
                </a:cubicBezTo>
                <a:cubicBezTo>
                  <a:pt x="591300" y="1567692"/>
                  <a:pt x="576686" y="1582565"/>
                  <a:pt x="541933" y="1561051"/>
                </a:cubicBezTo>
                <a:cubicBezTo>
                  <a:pt x="537775" y="1570056"/>
                  <a:pt x="508236" y="1570304"/>
                  <a:pt x="472797" y="1568904"/>
                </a:cubicBezTo>
                <a:cubicBezTo>
                  <a:pt x="458898" y="1573560"/>
                  <a:pt x="425270" y="1567476"/>
                  <a:pt x="396059" y="1560970"/>
                </a:cubicBezTo>
                <a:cubicBezTo>
                  <a:pt x="431016" y="1548467"/>
                  <a:pt x="332180" y="1575204"/>
                  <a:pt x="336819" y="1560892"/>
                </a:cubicBezTo>
                <a:cubicBezTo>
                  <a:pt x="292157" y="1552383"/>
                  <a:pt x="263346" y="1557575"/>
                  <a:pt x="267163" y="1531913"/>
                </a:cubicBezTo>
                <a:cubicBezTo>
                  <a:pt x="253228" y="1516946"/>
                  <a:pt x="198100" y="1540864"/>
                  <a:pt x="196644" y="1524565"/>
                </a:cubicBezTo>
                <a:cubicBezTo>
                  <a:pt x="172602" y="1535342"/>
                  <a:pt x="127394" y="1518578"/>
                  <a:pt x="86819" y="1519517"/>
                </a:cubicBezTo>
                <a:cubicBezTo>
                  <a:pt x="78537" y="1512257"/>
                  <a:pt x="69224" y="1512723"/>
                  <a:pt x="53369" y="1516853"/>
                </a:cubicBezTo>
                <a:cubicBezTo>
                  <a:pt x="37131" y="1517503"/>
                  <a:pt x="19976" y="1516838"/>
                  <a:pt x="2359" y="1515247"/>
                </a:cubicBezTo>
                <a:lnTo>
                  <a:pt x="0" y="1514932"/>
                </a:lnTo>
                <a:lnTo>
                  <a:pt x="0" y="0"/>
                </a:lnTo>
                <a:close/>
              </a:path>
            </a:pathLst>
          </a:custGeom>
          <a:solidFill>
            <a:srgbClr val="82766A">
              <a:alpha val="15000"/>
            </a:srgb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6861A6F9-96F8-363A-C014-865FE05BFD8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884380" y="941694"/>
            <a:ext cx="8423238" cy="705227"/>
          </a:xfrm>
        </p:spPr>
        <p:txBody>
          <a:bodyPr vert="horz" lIns="91440" tIns="45720" rIns="91440" bIns="45720" rtlCol="0" anchor="b">
            <a:normAutofit fontScale="90000"/>
          </a:bodyPr>
          <a:lstStyle/>
          <a:p>
            <a:pPr algn="ctr"/>
            <a:r>
              <a:rPr lang="en-US" sz="2800" b="1" dirty="0" err="1">
                <a:solidFill>
                  <a:schemeClr val="accent1">
                    <a:lumMod val="50000"/>
                  </a:schemeClr>
                </a:solidFill>
                <a:latin typeface="Lato Light"/>
                <a:ea typeface="Lato Light"/>
                <a:cs typeface="Lato Light"/>
              </a:rPr>
              <a:t>Animaliek</a:t>
            </a:r>
            <a:r>
              <a:rPr lang="en-US" sz="2800" b="1" dirty="0">
                <a:solidFill>
                  <a:schemeClr val="accent1">
                    <a:lumMod val="50000"/>
                  </a:schemeClr>
                </a:solidFill>
                <a:latin typeface="Lato Light"/>
                <a:ea typeface="Lato Light"/>
                <a:cs typeface="Lato Light"/>
              </a:rPr>
              <a:t> eta </a:t>
            </a:r>
            <a:r>
              <a:rPr lang="en-US" sz="2800" b="1" dirty="0" err="1">
                <a:solidFill>
                  <a:schemeClr val="accent1">
                    <a:lumMod val="50000"/>
                  </a:schemeClr>
                </a:solidFill>
                <a:latin typeface="Lato Light"/>
                <a:ea typeface="Lato Light"/>
                <a:cs typeface="Lato Light"/>
              </a:rPr>
              <a:t>pertsonek</a:t>
            </a:r>
            <a:r>
              <a:rPr lang="en-US" sz="2800" b="1" dirty="0">
                <a:solidFill>
                  <a:schemeClr val="accent1">
                    <a:lumMod val="50000"/>
                  </a:schemeClr>
                </a:solidFill>
                <a:latin typeface="Lato Light"/>
                <a:ea typeface="Lato Light"/>
                <a:cs typeface="Lato Light"/>
              </a:rPr>
              <a:t> </a:t>
            </a:r>
            <a:r>
              <a:rPr lang="en-US" sz="2800" b="1" dirty="0" err="1">
                <a:solidFill>
                  <a:schemeClr val="accent1">
                    <a:lumMod val="50000"/>
                  </a:schemeClr>
                </a:solidFill>
                <a:latin typeface="Lato Light"/>
                <a:ea typeface="Lato Light"/>
                <a:cs typeface="Lato Light"/>
              </a:rPr>
              <a:t>bizirik</a:t>
            </a:r>
            <a:r>
              <a:rPr lang="en-US" sz="2800" b="1" dirty="0">
                <a:solidFill>
                  <a:schemeClr val="accent1">
                    <a:lumMod val="50000"/>
                  </a:schemeClr>
                </a:solidFill>
                <a:latin typeface="Lato Light"/>
                <a:ea typeface="Lato Light"/>
                <a:cs typeface="Lato Light"/>
              </a:rPr>
              <a:t> </a:t>
            </a:r>
            <a:r>
              <a:rPr lang="en-US" sz="2800" b="1" dirty="0" err="1">
                <a:solidFill>
                  <a:schemeClr val="accent1">
                    <a:lumMod val="50000"/>
                  </a:schemeClr>
                </a:solidFill>
                <a:latin typeface="Lato Light"/>
                <a:ea typeface="Lato Light"/>
                <a:cs typeface="Lato Light"/>
              </a:rPr>
              <a:t>irauteko</a:t>
            </a:r>
            <a:r>
              <a:rPr lang="en-US" sz="2800" b="1" dirty="0">
                <a:solidFill>
                  <a:schemeClr val="accent1">
                    <a:lumMod val="50000"/>
                  </a:schemeClr>
                </a:solidFill>
                <a:latin typeface="Lato Light"/>
                <a:ea typeface="Lato Light"/>
                <a:cs typeface="Lato Light"/>
              </a:rPr>
              <a:t> </a:t>
            </a:r>
            <a:r>
              <a:rPr lang="en-US" sz="2800" b="1" dirty="0" err="1">
                <a:solidFill>
                  <a:schemeClr val="accent1">
                    <a:lumMod val="50000"/>
                  </a:schemeClr>
                </a:solidFill>
                <a:latin typeface="Lato Light"/>
                <a:ea typeface="Lato Light"/>
                <a:cs typeface="Lato Light"/>
              </a:rPr>
              <a:t>ura</a:t>
            </a:r>
            <a:r>
              <a:rPr lang="en-US" sz="2800" b="1" dirty="0">
                <a:solidFill>
                  <a:schemeClr val="accent1">
                    <a:lumMod val="50000"/>
                  </a:schemeClr>
                </a:solidFill>
                <a:latin typeface="Lato Light"/>
                <a:ea typeface="Lato Light"/>
                <a:cs typeface="Lato Light"/>
              </a:rPr>
              <a:t> </a:t>
            </a:r>
            <a:r>
              <a:rPr lang="en-US" sz="2800" b="1" dirty="0" err="1">
                <a:solidFill>
                  <a:schemeClr val="accent1">
                    <a:lumMod val="50000"/>
                  </a:schemeClr>
                </a:solidFill>
                <a:latin typeface="Lato Light"/>
                <a:ea typeface="Lato Light"/>
                <a:cs typeface="Lato Light"/>
              </a:rPr>
              <a:t>edaten</a:t>
            </a:r>
            <a:r>
              <a:rPr lang="en-US" sz="2800" b="1" dirty="0">
                <a:solidFill>
                  <a:schemeClr val="accent1">
                    <a:lumMod val="50000"/>
                  </a:schemeClr>
                </a:solidFill>
                <a:latin typeface="Lato Light"/>
                <a:ea typeface="Lato Light"/>
                <a:cs typeface="Lato Light"/>
              </a:rPr>
              <a:t> </a:t>
            </a:r>
            <a:r>
              <a:rPr lang="en-US" sz="2800" b="1" dirty="0" err="1">
                <a:solidFill>
                  <a:schemeClr val="accent1">
                    <a:lumMod val="50000"/>
                  </a:schemeClr>
                </a:solidFill>
                <a:latin typeface="Lato Light"/>
                <a:ea typeface="Lato Light"/>
                <a:cs typeface="Lato Light"/>
              </a:rPr>
              <a:t>dute</a:t>
            </a:r>
            <a:r>
              <a:rPr lang="en-US" sz="2200" dirty="0">
                <a:solidFill>
                  <a:srgbClr val="000000"/>
                </a:solidFill>
                <a:latin typeface="Calibri Light"/>
                <a:ea typeface="Calibri Light"/>
                <a:cs typeface="Calibri Light"/>
              </a:rPr>
              <a:t>.</a:t>
            </a:r>
            <a:br>
              <a:rPr lang="en-US" sz="2200" dirty="0"/>
            </a:br>
            <a:endParaRPr lang="en-US" sz="2200" dirty="0">
              <a:solidFill>
                <a:srgbClr val="000000"/>
              </a:solidFill>
              <a:latin typeface="Calibri Light"/>
              <a:ea typeface="Calibri Light"/>
              <a:cs typeface="Calibri Light"/>
            </a:endParaRPr>
          </a:p>
        </p:txBody>
      </p:sp>
      <p:sp>
        <p:nvSpPr>
          <p:cNvPr id="78" name="Rectangle 6">
            <a:extLst>
              <a:ext uri="{FF2B5EF4-FFF2-40B4-BE49-F238E27FC236}">
                <a16:creationId xmlns:a16="http://schemas.microsoft.com/office/drawing/2014/main" id="{DDCE5572-4319-4D42-813F-C8C69C08CAA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5096549" y="256355"/>
            <a:ext cx="1707751" cy="428984"/>
          </a:xfrm>
          <a:custGeom>
            <a:avLst/>
            <a:gdLst>
              <a:gd name="connsiteX0" fmla="*/ 0 w 2142503"/>
              <a:gd name="connsiteY0" fmla="*/ 0 h 571500"/>
              <a:gd name="connsiteX1" fmla="*/ 2142503 w 2142503"/>
              <a:gd name="connsiteY1" fmla="*/ 0 h 571500"/>
              <a:gd name="connsiteX2" fmla="*/ 2142503 w 2142503"/>
              <a:gd name="connsiteY2" fmla="*/ 571500 h 571500"/>
              <a:gd name="connsiteX3" fmla="*/ 0 w 2142503"/>
              <a:gd name="connsiteY3" fmla="*/ 571500 h 571500"/>
              <a:gd name="connsiteX4" fmla="*/ 0 w 2142503"/>
              <a:gd name="connsiteY4" fmla="*/ 0 h 571500"/>
              <a:gd name="connsiteX0" fmla="*/ 0 w 2142503"/>
              <a:gd name="connsiteY0" fmla="*/ 0 h 582145"/>
              <a:gd name="connsiteX1" fmla="*/ 2142503 w 2142503"/>
              <a:gd name="connsiteY1" fmla="*/ 0 h 582145"/>
              <a:gd name="connsiteX2" fmla="*/ 2142503 w 2142503"/>
              <a:gd name="connsiteY2" fmla="*/ 571500 h 582145"/>
              <a:gd name="connsiteX3" fmla="*/ 2050917 w 2142503"/>
              <a:gd name="connsiteY3" fmla="*/ 582088 h 582145"/>
              <a:gd name="connsiteX4" fmla="*/ 0 w 2142503"/>
              <a:gd name="connsiteY4" fmla="*/ 571500 h 582145"/>
              <a:gd name="connsiteX5" fmla="*/ 0 w 2142503"/>
              <a:gd name="connsiteY5" fmla="*/ 0 h 582145"/>
              <a:gd name="connsiteX0" fmla="*/ 0 w 2159832"/>
              <a:gd name="connsiteY0" fmla="*/ 0 h 582145"/>
              <a:gd name="connsiteX1" fmla="*/ 2142503 w 2159832"/>
              <a:gd name="connsiteY1" fmla="*/ 0 h 582145"/>
              <a:gd name="connsiteX2" fmla="*/ 2159829 w 2159832"/>
              <a:gd name="connsiteY2" fmla="*/ 96526 h 582145"/>
              <a:gd name="connsiteX3" fmla="*/ 2142503 w 2159832"/>
              <a:gd name="connsiteY3" fmla="*/ 571500 h 582145"/>
              <a:gd name="connsiteX4" fmla="*/ 2050917 w 2159832"/>
              <a:gd name="connsiteY4" fmla="*/ 582088 h 582145"/>
              <a:gd name="connsiteX5" fmla="*/ 0 w 2159832"/>
              <a:gd name="connsiteY5" fmla="*/ 571500 h 582145"/>
              <a:gd name="connsiteX6" fmla="*/ 0 w 2159832"/>
              <a:gd name="connsiteY6" fmla="*/ 0 h 582145"/>
              <a:gd name="connsiteX0" fmla="*/ 0 w 2159832"/>
              <a:gd name="connsiteY0" fmla="*/ 12386 h 594531"/>
              <a:gd name="connsiteX1" fmla="*/ 67826 w 2159832"/>
              <a:gd name="connsiteY1" fmla="*/ 0 h 594531"/>
              <a:gd name="connsiteX2" fmla="*/ 2142503 w 2159832"/>
              <a:gd name="connsiteY2" fmla="*/ 12386 h 594531"/>
              <a:gd name="connsiteX3" fmla="*/ 2159829 w 2159832"/>
              <a:gd name="connsiteY3" fmla="*/ 108912 h 594531"/>
              <a:gd name="connsiteX4" fmla="*/ 2142503 w 2159832"/>
              <a:gd name="connsiteY4" fmla="*/ 583886 h 594531"/>
              <a:gd name="connsiteX5" fmla="*/ 2050917 w 2159832"/>
              <a:gd name="connsiteY5" fmla="*/ 594474 h 594531"/>
              <a:gd name="connsiteX6" fmla="*/ 0 w 2159832"/>
              <a:gd name="connsiteY6" fmla="*/ 583886 h 594531"/>
              <a:gd name="connsiteX7" fmla="*/ 0 w 2159832"/>
              <a:gd name="connsiteY7" fmla="*/ 12386 h 594531"/>
              <a:gd name="connsiteX0" fmla="*/ 0 w 2168908"/>
              <a:gd name="connsiteY0" fmla="*/ 26000 h 594531"/>
              <a:gd name="connsiteX1" fmla="*/ 76902 w 2168908"/>
              <a:gd name="connsiteY1" fmla="*/ 0 h 594531"/>
              <a:gd name="connsiteX2" fmla="*/ 2151579 w 2168908"/>
              <a:gd name="connsiteY2" fmla="*/ 12386 h 594531"/>
              <a:gd name="connsiteX3" fmla="*/ 2168905 w 2168908"/>
              <a:gd name="connsiteY3" fmla="*/ 108912 h 594531"/>
              <a:gd name="connsiteX4" fmla="*/ 2151579 w 2168908"/>
              <a:gd name="connsiteY4" fmla="*/ 583886 h 594531"/>
              <a:gd name="connsiteX5" fmla="*/ 2059993 w 2168908"/>
              <a:gd name="connsiteY5" fmla="*/ 594474 h 594531"/>
              <a:gd name="connsiteX6" fmla="*/ 9076 w 2168908"/>
              <a:gd name="connsiteY6" fmla="*/ 583886 h 594531"/>
              <a:gd name="connsiteX7" fmla="*/ 0 w 2168908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147197 w 2316105"/>
              <a:gd name="connsiteY0" fmla="*/ 26000 h 594531"/>
              <a:gd name="connsiteX1" fmla="*/ 224099 w 2316105"/>
              <a:gd name="connsiteY1" fmla="*/ 0 h 594531"/>
              <a:gd name="connsiteX2" fmla="*/ 2298776 w 2316105"/>
              <a:gd name="connsiteY2" fmla="*/ 12386 h 594531"/>
              <a:gd name="connsiteX3" fmla="*/ 2316102 w 2316105"/>
              <a:gd name="connsiteY3" fmla="*/ 108912 h 594531"/>
              <a:gd name="connsiteX4" fmla="*/ 2298776 w 2316105"/>
              <a:gd name="connsiteY4" fmla="*/ 583886 h 594531"/>
              <a:gd name="connsiteX5" fmla="*/ 2207190 w 2316105"/>
              <a:gd name="connsiteY5" fmla="*/ 594474 h 594531"/>
              <a:gd name="connsiteX6" fmla="*/ 156273 w 2316105"/>
              <a:gd name="connsiteY6" fmla="*/ 583886 h 594531"/>
              <a:gd name="connsiteX7" fmla="*/ 142416 w 2316105"/>
              <a:gd name="connsiteY7" fmla="*/ 235975 h 594531"/>
              <a:gd name="connsiteX8" fmla="*/ 147197 w 2316105"/>
              <a:gd name="connsiteY8" fmla="*/ 26000 h 594531"/>
              <a:gd name="connsiteX0" fmla="*/ 154684 w 2323592"/>
              <a:gd name="connsiteY0" fmla="*/ 26000 h 594531"/>
              <a:gd name="connsiteX1" fmla="*/ 231586 w 2323592"/>
              <a:gd name="connsiteY1" fmla="*/ 0 h 594531"/>
              <a:gd name="connsiteX2" fmla="*/ 2306263 w 2323592"/>
              <a:gd name="connsiteY2" fmla="*/ 12386 h 594531"/>
              <a:gd name="connsiteX3" fmla="*/ 2323589 w 2323592"/>
              <a:gd name="connsiteY3" fmla="*/ 108912 h 594531"/>
              <a:gd name="connsiteX4" fmla="*/ 2306263 w 2323592"/>
              <a:gd name="connsiteY4" fmla="*/ 583886 h 594531"/>
              <a:gd name="connsiteX5" fmla="*/ 2214677 w 2323592"/>
              <a:gd name="connsiteY5" fmla="*/ 594474 h 594531"/>
              <a:gd name="connsiteX6" fmla="*/ 163760 w 2323592"/>
              <a:gd name="connsiteY6" fmla="*/ 583886 h 594531"/>
              <a:gd name="connsiteX7" fmla="*/ 158979 w 2323592"/>
              <a:gd name="connsiteY7" fmla="*/ 403879 h 594531"/>
              <a:gd name="connsiteX8" fmla="*/ 149903 w 2323592"/>
              <a:gd name="connsiteY8" fmla="*/ 235975 h 594531"/>
              <a:gd name="connsiteX9" fmla="*/ 154684 w 2323592"/>
              <a:gd name="connsiteY9" fmla="*/ 26000 h 594531"/>
              <a:gd name="connsiteX0" fmla="*/ 13665 w 2182573"/>
              <a:gd name="connsiteY0" fmla="*/ 26000 h 594531"/>
              <a:gd name="connsiteX1" fmla="*/ 90567 w 2182573"/>
              <a:gd name="connsiteY1" fmla="*/ 0 h 594531"/>
              <a:gd name="connsiteX2" fmla="*/ 2165244 w 2182573"/>
              <a:gd name="connsiteY2" fmla="*/ 12386 h 594531"/>
              <a:gd name="connsiteX3" fmla="*/ 2182570 w 2182573"/>
              <a:gd name="connsiteY3" fmla="*/ 108912 h 594531"/>
              <a:gd name="connsiteX4" fmla="*/ 2165244 w 2182573"/>
              <a:gd name="connsiteY4" fmla="*/ 583886 h 594531"/>
              <a:gd name="connsiteX5" fmla="*/ 2073658 w 2182573"/>
              <a:gd name="connsiteY5" fmla="*/ 594474 h 594531"/>
              <a:gd name="connsiteX6" fmla="*/ 22741 w 2182573"/>
              <a:gd name="connsiteY6" fmla="*/ 583886 h 594531"/>
              <a:gd name="connsiteX7" fmla="*/ 17960 w 2182573"/>
              <a:gd name="connsiteY7" fmla="*/ 403879 h 594531"/>
              <a:gd name="connsiteX8" fmla="*/ 8884 w 2182573"/>
              <a:gd name="connsiteY8" fmla="*/ 235975 h 594531"/>
              <a:gd name="connsiteX9" fmla="*/ 13665 w 2182573"/>
              <a:gd name="connsiteY9" fmla="*/ 26000 h 594531"/>
              <a:gd name="connsiteX0" fmla="*/ 13665 w 2202120"/>
              <a:gd name="connsiteY0" fmla="*/ 26000 h 594531"/>
              <a:gd name="connsiteX1" fmla="*/ 90567 w 2202120"/>
              <a:gd name="connsiteY1" fmla="*/ 0 h 594531"/>
              <a:gd name="connsiteX2" fmla="*/ 2165244 w 2202120"/>
              <a:gd name="connsiteY2" fmla="*/ 12386 h 594531"/>
              <a:gd name="connsiteX3" fmla="*/ 2182570 w 2202120"/>
              <a:gd name="connsiteY3" fmla="*/ 108912 h 594531"/>
              <a:gd name="connsiteX4" fmla="*/ 2192471 w 2202120"/>
              <a:gd name="connsiteY4" fmla="*/ 583886 h 594531"/>
              <a:gd name="connsiteX5" fmla="*/ 2073658 w 2202120"/>
              <a:gd name="connsiteY5" fmla="*/ 594474 h 594531"/>
              <a:gd name="connsiteX6" fmla="*/ 22741 w 2202120"/>
              <a:gd name="connsiteY6" fmla="*/ 583886 h 594531"/>
              <a:gd name="connsiteX7" fmla="*/ 17960 w 2202120"/>
              <a:gd name="connsiteY7" fmla="*/ 403879 h 594531"/>
              <a:gd name="connsiteX8" fmla="*/ 8884 w 2202120"/>
              <a:gd name="connsiteY8" fmla="*/ 235975 h 594531"/>
              <a:gd name="connsiteX9" fmla="*/ 13665 w 2202120"/>
              <a:gd name="connsiteY9" fmla="*/ 26000 h 594531"/>
              <a:gd name="connsiteX0" fmla="*/ 13665 w 2202036"/>
              <a:gd name="connsiteY0" fmla="*/ 26000 h 594531"/>
              <a:gd name="connsiteX1" fmla="*/ 90567 w 2202036"/>
              <a:gd name="connsiteY1" fmla="*/ 0 h 594531"/>
              <a:gd name="connsiteX2" fmla="*/ 2165244 w 2202036"/>
              <a:gd name="connsiteY2" fmla="*/ 12386 h 594531"/>
              <a:gd name="connsiteX3" fmla="*/ 2182570 w 2202036"/>
              <a:gd name="connsiteY3" fmla="*/ 108912 h 594531"/>
              <a:gd name="connsiteX4" fmla="*/ 2191645 w 2202036"/>
              <a:gd name="connsiteY4" fmla="*/ 422031 h 594531"/>
              <a:gd name="connsiteX5" fmla="*/ 2192471 w 2202036"/>
              <a:gd name="connsiteY5" fmla="*/ 583886 h 594531"/>
              <a:gd name="connsiteX6" fmla="*/ 2073658 w 2202036"/>
              <a:gd name="connsiteY6" fmla="*/ 594474 h 594531"/>
              <a:gd name="connsiteX7" fmla="*/ 22741 w 2202036"/>
              <a:gd name="connsiteY7" fmla="*/ 583886 h 594531"/>
              <a:gd name="connsiteX8" fmla="*/ 17960 w 2202036"/>
              <a:gd name="connsiteY8" fmla="*/ 403879 h 594531"/>
              <a:gd name="connsiteX9" fmla="*/ 8884 w 2202036"/>
              <a:gd name="connsiteY9" fmla="*/ 235975 h 594531"/>
              <a:gd name="connsiteX10" fmla="*/ 13665 w 2202036"/>
              <a:gd name="connsiteY10" fmla="*/ 26000 h 594531"/>
              <a:gd name="connsiteX0" fmla="*/ 142254 w 2330625"/>
              <a:gd name="connsiteY0" fmla="*/ 26000 h 594531"/>
              <a:gd name="connsiteX1" fmla="*/ 219156 w 2330625"/>
              <a:gd name="connsiteY1" fmla="*/ 0 h 594531"/>
              <a:gd name="connsiteX2" fmla="*/ 2293833 w 2330625"/>
              <a:gd name="connsiteY2" fmla="*/ 12386 h 594531"/>
              <a:gd name="connsiteX3" fmla="*/ 2311159 w 2330625"/>
              <a:gd name="connsiteY3" fmla="*/ 108912 h 594531"/>
              <a:gd name="connsiteX4" fmla="*/ 2320234 w 2330625"/>
              <a:gd name="connsiteY4" fmla="*/ 422031 h 594531"/>
              <a:gd name="connsiteX5" fmla="*/ 2321060 w 2330625"/>
              <a:gd name="connsiteY5" fmla="*/ 583886 h 594531"/>
              <a:gd name="connsiteX6" fmla="*/ 2202247 w 2330625"/>
              <a:gd name="connsiteY6" fmla="*/ 594474 h 594531"/>
              <a:gd name="connsiteX7" fmla="*/ 151330 w 2330625"/>
              <a:gd name="connsiteY7" fmla="*/ 583886 h 594531"/>
              <a:gd name="connsiteX8" fmla="*/ 155624 w 2330625"/>
              <a:gd name="connsiteY8" fmla="*/ 512790 h 594531"/>
              <a:gd name="connsiteX9" fmla="*/ 146549 w 2330625"/>
              <a:gd name="connsiteY9" fmla="*/ 403879 h 594531"/>
              <a:gd name="connsiteX10" fmla="*/ 137473 w 2330625"/>
              <a:gd name="connsiteY10" fmla="*/ 235975 h 594531"/>
              <a:gd name="connsiteX11" fmla="*/ 142254 w 2330625"/>
              <a:gd name="connsiteY11" fmla="*/ 26000 h 594531"/>
              <a:gd name="connsiteX0" fmla="*/ 13413 w 2201784"/>
              <a:gd name="connsiteY0" fmla="*/ 26000 h 594531"/>
              <a:gd name="connsiteX1" fmla="*/ 90315 w 2201784"/>
              <a:gd name="connsiteY1" fmla="*/ 0 h 594531"/>
              <a:gd name="connsiteX2" fmla="*/ 2164992 w 2201784"/>
              <a:gd name="connsiteY2" fmla="*/ 12386 h 594531"/>
              <a:gd name="connsiteX3" fmla="*/ 2182318 w 2201784"/>
              <a:gd name="connsiteY3" fmla="*/ 108912 h 594531"/>
              <a:gd name="connsiteX4" fmla="*/ 2191393 w 2201784"/>
              <a:gd name="connsiteY4" fmla="*/ 422031 h 594531"/>
              <a:gd name="connsiteX5" fmla="*/ 2192219 w 2201784"/>
              <a:gd name="connsiteY5" fmla="*/ 583886 h 594531"/>
              <a:gd name="connsiteX6" fmla="*/ 2073406 w 2201784"/>
              <a:gd name="connsiteY6" fmla="*/ 594474 h 594531"/>
              <a:gd name="connsiteX7" fmla="*/ 22489 w 2201784"/>
              <a:gd name="connsiteY7" fmla="*/ 583886 h 594531"/>
              <a:gd name="connsiteX8" fmla="*/ 26783 w 2201784"/>
              <a:gd name="connsiteY8" fmla="*/ 512790 h 594531"/>
              <a:gd name="connsiteX9" fmla="*/ 17708 w 2201784"/>
              <a:gd name="connsiteY9" fmla="*/ 403879 h 594531"/>
              <a:gd name="connsiteX10" fmla="*/ 8632 w 2201784"/>
              <a:gd name="connsiteY10" fmla="*/ 235975 h 594531"/>
              <a:gd name="connsiteX11" fmla="*/ 13413 w 2201784"/>
              <a:gd name="connsiteY11" fmla="*/ 26000 h 5945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201784" h="594531">
                <a:moveTo>
                  <a:pt x="13413" y="26000"/>
                </a:moveTo>
                <a:cubicBezTo>
                  <a:pt x="37534" y="24897"/>
                  <a:pt x="66194" y="1103"/>
                  <a:pt x="90315" y="0"/>
                </a:cubicBezTo>
                <a:lnTo>
                  <a:pt x="2164992" y="12386"/>
                </a:lnTo>
                <a:cubicBezTo>
                  <a:pt x="2164717" y="43049"/>
                  <a:pt x="2182593" y="78249"/>
                  <a:pt x="2182318" y="108912"/>
                </a:cubicBezTo>
                <a:cubicBezTo>
                  <a:pt x="2188231" y="177186"/>
                  <a:pt x="2189743" y="342869"/>
                  <a:pt x="2191393" y="422031"/>
                </a:cubicBezTo>
                <a:cubicBezTo>
                  <a:pt x="2193043" y="501193"/>
                  <a:pt x="2213396" y="555146"/>
                  <a:pt x="2192219" y="583886"/>
                </a:cubicBezTo>
                <a:cubicBezTo>
                  <a:pt x="2172279" y="582877"/>
                  <a:pt x="2093346" y="595483"/>
                  <a:pt x="2073406" y="594474"/>
                </a:cubicBezTo>
                <a:lnTo>
                  <a:pt x="22489" y="583886"/>
                </a:lnTo>
                <a:cubicBezTo>
                  <a:pt x="5849" y="592962"/>
                  <a:pt x="27580" y="542791"/>
                  <a:pt x="26783" y="512790"/>
                </a:cubicBezTo>
                <a:cubicBezTo>
                  <a:pt x="25986" y="482789"/>
                  <a:pt x="18464" y="450015"/>
                  <a:pt x="17708" y="403879"/>
                </a:cubicBezTo>
                <a:cubicBezTo>
                  <a:pt x="16952" y="357743"/>
                  <a:pt x="-14855" y="308787"/>
                  <a:pt x="8632" y="235975"/>
                </a:cubicBezTo>
                <a:cubicBezTo>
                  <a:pt x="7119" y="142994"/>
                  <a:pt x="-201" y="65329"/>
                  <a:pt x="13413" y="26000"/>
                </a:cubicBezTo>
                <a:close/>
              </a:path>
            </a:pathLst>
          </a:custGeom>
          <a:solidFill>
            <a:srgbClr val="D9D4D0">
              <a:alpha val="60000"/>
            </a:srgbClr>
          </a:solidFill>
          <a:ln>
            <a:noFill/>
          </a:ln>
          <a:effectLst>
            <a:softEdge rad="635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0802920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</p:bldLst>
  </p:timing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1042" name="Rectangle 1041">
            <a:extLst>
              <a:ext uri="{FF2B5EF4-FFF2-40B4-BE49-F238E27FC236}">
                <a16:creationId xmlns:a16="http://schemas.microsoft.com/office/drawing/2014/main" id="{AC8EEB0F-BA72-49AC-956F-331B60FDE79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305" y="0"/>
            <a:ext cx="12191695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iryo"/>
              <a:ea typeface="+mn-ea"/>
              <a:cs typeface="+mn-cs"/>
            </a:endParaRPr>
          </a:p>
        </p:txBody>
      </p:sp>
      <p:pic>
        <p:nvPicPr>
          <p:cNvPr id="1026" name="Picture 2">
            <a:extLst>
              <a:ext uri="{FF2B5EF4-FFF2-40B4-BE49-F238E27FC236}">
                <a16:creationId xmlns:a16="http://schemas.microsoft.com/office/drawing/2014/main" id="{FA698800-E579-431A-AFE7-B1C14EC4C43A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 cstate="screen">
            <a:extLst>
              <a:ext uri="{28A0092B-C50C-407E-A947-70E740481C1C}">
                <a14:useLocalDpi xmlns:a14="http://schemas.microsoft.com/office/drawing/2010/main"/>
              </a:ext>
              <a:ext uri="{837473B0-CC2E-450A-ABE3-18F120FF3D39}">
                <a1611:picAttrSrcUrl xmlns:a1611="http://schemas.microsoft.com/office/drawing/2016/11/main" r:id="rId4"/>
              </a:ext>
            </a:extLst>
          </a:blip>
          <a:srcRect l="469"/>
          <a:stretch/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044" name="Freeform: Shape 1043">
            <a:extLst>
              <a:ext uri="{FF2B5EF4-FFF2-40B4-BE49-F238E27FC236}">
                <a16:creationId xmlns:a16="http://schemas.microsoft.com/office/drawing/2014/main" id="{1BE70332-ECAF-47BB-8C7B-BD049452F65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850337" y="875758"/>
            <a:ext cx="5219885" cy="5109539"/>
          </a:xfrm>
          <a:custGeom>
            <a:avLst/>
            <a:gdLst>
              <a:gd name="connsiteX0" fmla="*/ 2180840 w 3810827"/>
              <a:gd name="connsiteY0" fmla="*/ 0 h 3634591"/>
              <a:gd name="connsiteX1" fmla="*/ 2866380 w 3810827"/>
              <a:gd name="connsiteY1" fmla="*/ 145165 h 3634591"/>
              <a:gd name="connsiteX2" fmla="*/ 3366366 w 3810827"/>
              <a:gd name="connsiteY2" fmla="*/ 536835 h 3634591"/>
              <a:gd name="connsiteX3" fmla="*/ 3810827 w 3810827"/>
              <a:gd name="connsiteY3" fmla="*/ 1924156 h 3634591"/>
              <a:gd name="connsiteX4" fmla="*/ 3612844 w 3810827"/>
              <a:gd name="connsiteY4" fmla="*/ 2493111 h 3634591"/>
              <a:gd name="connsiteX5" fmla="*/ 3026664 w 3810827"/>
              <a:gd name="connsiteY5" fmla="*/ 3022891 h 3634591"/>
              <a:gd name="connsiteX6" fmla="*/ 2897783 w 3810827"/>
              <a:gd name="connsiteY6" fmla="*/ 3124233 h 3634591"/>
              <a:gd name="connsiteX7" fmla="*/ 1838765 w 3810827"/>
              <a:gd name="connsiteY7" fmla="*/ 3634591 h 3634591"/>
              <a:gd name="connsiteX8" fmla="*/ 443724 w 3810827"/>
              <a:gd name="connsiteY8" fmla="*/ 2805020 h 3634591"/>
              <a:gd name="connsiteX9" fmla="*/ 295053 w 3810827"/>
              <a:gd name="connsiteY9" fmla="*/ 2592792 h 3634591"/>
              <a:gd name="connsiteX10" fmla="*/ 0 w 3810827"/>
              <a:gd name="connsiteY10" fmla="*/ 1924156 h 3634591"/>
              <a:gd name="connsiteX11" fmla="*/ 178275 w 3810827"/>
              <a:gd name="connsiteY11" fmla="*/ 1204061 h 3634591"/>
              <a:gd name="connsiteX12" fmla="*/ 669921 w 3810827"/>
              <a:gd name="connsiteY12" fmla="*/ 585306 h 3634591"/>
              <a:gd name="connsiteX13" fmla="*/ 1380730 w 3810827"/>
              <a:gd name="connsiteY13" fmla="*/ 156203 h 3634591"/>
              <a:gd name="connsiteX14" fmla="*/ 2180840 w 3810827"/>
              <a:gd name="connsiteY14" fmla="*/ 0 h 36345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810827" h="3634591">
                <a:moveTo>
                  <a:pt x="2180840" y="0"/>
                </a:moveTo>
                <a:cubicBezTo>
                  <a:pt x="2431406" y="0"/>
                  <a:pt x="2662018" y="48886"/>
                  <a:pt x="2866380" y="145165"/>
                </a:cubicBezTo>
                <a:cubicBezTo>
                  <a:pt x="3057903" y="235467"/>
                  <a:pt x="3226119" y="367269"/>
                  <a:pt x="3366366" y="536835"/>
                </a:cubicBezTo>
                <a:cubicBezTo>
                  <a:pt x="3652997" y="883519"/>
                  <a:pt x="3810827" y="1376199"/>
                  <a:pt x="3810827" y="1924156"/>
                </a:cubicBezTo>
                <a:cubicBezTo>
                  <a:pt x="3810827" y="2142775"/>
                  <a:pt x="3749739" y="2318234"/>
                  <a:pt x="3612844" y="2493111"/>
                </a:cubicBezTo>
                <a:cubicBezTo>
                  <a:pt x="3469652" y="2676041"/>
                  <a:pt x="3254495" y="2844528"/>
                  <a:pt x="3026664" y="3022891"/>
                </a:cubicBezTo>
                <a:cubicBezTo>
                  <a:pt x="2984630" y="3055759"/>
                  <a:pt x="2941206" y="3089789"/>
                  <a:pt x="2897783" y="3124233"/>
                </a:cubicBezTo>
                <a:cubicBezTo>
                  <a:pt x="2509094" y="3432490"/>
                  <a:pt x="2225408" y="3634591"/>
                  <a:pt x="1838765" y="3634591"/>
                </a:cubicBezTo>
                <a:cubicBezTo>
                  <a:pt x="1249640" y="3634591"/>
                  <a:pt x="832413" y="3386508"/>
                  <a:pt x="443724" y="2805020"/>
                </a:cubicBezTo>
                <a:cubicBezTo>
                  <a:pt x="392859" y="2728910"/>
                  <a:pt x="343138" y="2659690"/>
                  <a:pt x="295053" y="2592792"/>
                </a:cubicBezTo>
                <a:cubicBezTo>
                  <a:pt x="95761" y="2315411"/>
                  <a:pt x="0" y="2171160"/>
                  <a:pt x="0" y="1924156"/>
                </a:cubicBezTo>
                <a:cubicBezTo>
                  <a:pt x="0" y="1678896"/>
                  <a:pt x="60024" y="1436622"/>
                  <a:pt x="178275" y="1204061"/>
                </a:cubicBezTo>
                <a:cubicBezTo>
                  <a:pt x="293990" y="976561"/>
                  <a:pt x="459425" y="768319"/>
                  <a:pt x="669921" y="585306"/>
                </a:cubicBezTo>
                <a:cubicBezTo>
                  <a:pt x="876818" y="405365"/>
                  <a:pt x="1122558" y="256964"/>
                  <a:pt x="1380730" y="156203"/>
                </a:cubicBezTo>
                <a:cubicBezTo>
                  <a:pt x="1645852" y="52539"/>
                  <a:pt x="1915145" y="0"/>
                  <a:pt x="2180840" y="0"/>
                </a:cubicBezTo>
                <a:close/>
              </a:path>
            </a:pathLst>
          </a:custGeom>
          <a:solidFill>
            <a:srgbClr val="FFFFFF">
              <a:alpha val="60000"/>
            </a:srgbClr>
          </a:solidFill>
          <a:ln w="158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1046" name="Freeform: Shape 1045">
            <a:extLst>
              <a:ext uri="{FF2B5EF4-FFF2-40B4-BE49-F238E27FC236}">
                <a16:creationId xmlns:a16="http://schemas.microsoft.com/office/drawing/2014/main" id="{716D9361-A35A-4DC8-AAB9-04FD2D6FEE1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701986" y="673591"/>
            <a:ext cx="5565913" cy="5415406"/>
          </a:xfrm>
          <a:custGeom>
            <a:avLst/>
            <a:gdLst>
              <a:gd name="connsiteX0" fmla="*/ 2180840 w 3810827"/>
              <a:gd name="connsiteY0" fmla="*/ 0 h 3634591"/>
              <a:gd name="connsiteX1" fmla="*/ 2866380 w 3810827"/>
              <a:gd name="connsiteY1" fmla="*/ 145165 h 3634591"/>
              <a:gd name="connsiteX2" fmla="*/ 3366366 w 3810827"/>
              <a:gd name="connsiteY2" fmla="*/ 536835 h 3634591"/>
              <a:gd name="connsiteX3" fmla="*/ 3810827 w 3810827"/>
              <a:gd name="connsiteY3" fmla="*/ 1924156 h 3634591"/>
              <a:gd name="connsiteX4" fmla="*/ 3612844 w 3810827"/>
              <a:gd name="connsiteY4" fmla="*/ 2493111 h 3634591"/>
              <a:gd name="connsiteX5" fmla="*/ 3026664 w 3810827"/>
              <a:gd name="connsiteY5" fmla="*/ 3022891 h 3634591"/>
              <a:gd name="connsiteX6" fmla="*/ 2897783 w 3810827"/>
              <a:gd name="connsiteY6" fmla="*/ 3124233 h 3634591"/>
              <a:gd name="connsiteX7" fmla="*/ 1838765 w 3810827"/>
              <a:gd name="connsiteY7" fmla="*/ 3634591 h 3634591"/>
              <a:gd name="connsiteX8" fmla="*/ 443724 w 3810827"/>
              <a:gd name="connsiteY8" fmla="*/ 2805020 h 3634591"/>
              <a:gd name="connsiteX9" fmla="*/ 295053 w 3810827"/>
              <a:gd name="connsiteY9" fmla="*/ 2592792 h 3634591"/>
              <a:gd name="connsiteX10" fmla="*/ 0 w 3810827"/>
              <a:gd name="connsiteY10" fmla="*/ 1924156 h 3634591"/>
              <a:gd name="connsiteX11" fmla="*/ 178275 w 3810827"/>
              <a:gd name="connsiteY11" fmla="*/ 1204061 h 3634591"/>
              <a:gd name="connsiteX12" fmla="*/ 669921 w 3810827"/>
              <a:gd name="connsiteY12" fmla="*/ 585306 h 3634591"/>
              <a:gd name="connsiteX13" fmla="*/ 1380730 w 3810827"/>
              <a:gd name="connsiteY13" fmla="*/ 156203 h 3634591"/>
              <a:gd name="connsiteX14" fmla="*/ 2180840 w 3810827"/>
              <a:gd name="connsiteY14" fmla="*/ 0 h 36345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810827" h="3634591">
                <a:moveTo>
                  <a:pt x="2180840" y="0"/>
                </a:moveTo>
                <a:cubicBezTo>
                  <a:pt x="2431406" y="0"/>
                  <a:pt x="2662018" y="48886"/>
                  <a:pt x="2866380" y="145165"/>
                </a:cubicBezTo>
                <a:cubicBezTo>
                  <a:pt x="3057903" y="235467"/>
                  <a:pt x="3226119" y="367269"/>
                  <a:pt x="3366366" y="536835"/>
                </a:cubicBezTo>
                <a:cubicBezTo>
                  <a:pt x="3652997" y="883519"/>
                  <a:pt x="3810827" y="1376199"/>
                  <a:pt x="3810827" y="1924156"/>
                </a:cubicBezTo>
                <a:cubicBezTo>
                  <a:pt x="3810827" y="2142775"/>
                  <a:pt x="3749739" y="2318234"/>
                  <a:pt x="3612844" y="2493111"/>
                </a:cubicBezTo>
                <a:cubicBezTo>
                  <a:pt x="3469652" y="2676041"/>
                  <a:pt x="3254495" y="2844528"/>
                  <a:pt x="3026664" y="3022891"/>
                </a:cubicBezTo>
                <a:cubicBezTo>
                  <a:pt x="2984630" y="3055759"/>
                  <a:pt x="2941206" y="3089789"/>
                  <a:pt x="2897783" y="3124233"/>
                </a:cubicBezTo>
                <a:cubicBezTo>
                  <a:pt x="2509094" y="3432490"/>
                  <a:pt x="2225408" y="3634591"/>
                  <a:pt x="1838765" y="3634591"/>
                </a:cubicBezTo>
                <a:cubicBezTo>
                  <a:pt x="1249640" y="3634591"/>
                  <a:pt x="832413" y="3386508"/>
                  <a:pt x="443724" y="2805020"/>
                </a:cubicBezTo>
                <a:cubicBezTo>
                  <a:pt x="392859" y="2728910"/>
                  <a:pt x="343138" y="2659690"/>
                  <a:pt x="295053" y="2592792"/>
                </a:cubicBezTo>
                <a:cubicBezTo>
                  <a:pt x="95761" y="2315411"/>
                  <a:pt x="0" y="2171160"/>
                  <a:pt x="0" y="1924156"/>
                </a:cubicBezTo>
                <a:cubicBezTo>
                  <a:pt x="0" y="1678896"/>
                  <a:pt x="60024" y="1436622"/>
                  <a:pt x="178275" y="1204061"/>
                </a:cubicBezTo>
                <a:cubicBezTo>
                  <a:pt x="293990" y="976561"/>
                  <a:pt x="459425" y="768319"/>
                  <a:pt x="669921" y="585306"/>
                </a:cubicBezTo>
                <a:cubicBezTo>
                  <a:pt x="876818" y="405365"/>
                  <a:pt x="1122558" y="256964"/>
                  <a:pt x="1380730" y="156203"/>
                </a:cubicBezTo>
                <a:cubicBezTo>
                  <a:pt x="1645852" y="52539"/>
                  <a:pt x="1915145" y="0"/>
                  <a:pt x="2180840" y="0"/>
                </a:cubicBezTo>
                <a:close/>
              </a:path>
            </a:pathLst>
          </a:custGeom>
          <a:noFill/>
          <a:ln w="19050">
            <a:solidFill>
              <a:srgbClr val="FFFFFF">
                <a:alpha val="70000"/>
              </a:srgb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1048" name="Freeform: Shape 1047">
            <a:extLst>
              <a:ext uri="{FF2B5EF4-FFF2-40B4-BE49-F238E27FC236}">
                <a16:creationId xmlns:a16="http://schemas.microsoft.com/office/drawing/2014/main" id="{87FC31AD-FBB3-4219-A758-D6F7594A0A8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957734" y="1041621"/>
            <a:ext cx="4953365" cy="4801521"/>
          </a:xfrm>
          <a:custGeom>
            <a:avLst/>
            <a:gdLst>
              <a:gd name="connsiteX0" fmla="*/ 2180840 w 3810827"/>
              <a:gd name="connsiteY0" fmla="*/ 0 h 3634591"/>
              <a:gd name="connsiteX1" fmla="*/ 2866380 w 3810827"/>
              <a:gd name="connsiteY1" fmla="*/ 145165 h 3634591"/>
              <a:gd name="connsiteX2" fmla="*/ 3366366 w 3810827"/>
              <a:gd name="connsiteY2" fmla="*/ 536835 h 3634591"/>
              <a:gd name="connsiteX3" fmla="*/ 3810827 w 3810827"/>
              <a:gd name="connsiteY3" fmla="*/ 1924156 h 3634591"/>
              <a:gd name="connsiteX4" fmla="*/ 3612844 w 3810827"/>
              <a:gd name="connsiteY4" fmla="*/ 2493111 h 3634591"/>
              <a:gd name="connsiteX5" fmla="*/ 3026664 w 3810827"/>
              <a:gd name="connsiteY5" fmla="*/ 3022891 h 3634591"/>
              <a:gd name="connsiteX6" fmla="*/ 2897783 w 3810827"/>
              <a:gd name="connsiteY6" fmla="*/ 3124233 h 3634591"/>
              <a:gd name="connsiteX7" fmla="*/ 1838765 w 3810827"/>
              <a:gd name="connsiteY7" fmla="*/ 3634591 h 3634591"/>
              <a:gd name="connsiteX8" fmla="*/ 443724 w 3810827"/>
              <a:gd name="connsiteY8" fmla="*/ 2805020 h 3634591"/>
              <a:gd name="connsiteX9" fmla="*/ 295053 w 3810827"/>
              <a:gd name="connsiteY9" fmla="*/ 2592792 h 3634591"/>
              <a:gd name="connsiteX10" fmla="*/ 0 w 3810827"/>
              <a:gd name="connsiteY10" fmla="*/ 1924156 h 3634591"/>
              <a:gd name="connsiteX11" fmla="*/ 178275 w 3810827"/>
              <a:gd name="connsiteY11" fmla="*/ 1204061 h 3634591"/>
              <a:gd name="connsiteX12" fmla="*/ 669921 w 3810827"/>
              <a:gd name="connsiteY12" fmla="*/ 585306 h 3634591"/>
              <a:gd name="connsiteX13" fmla="*/ 1380730 w 3810827"/>
              <a:gd name="connsiteY13" fmla="*/ 156203 h 3634591"/>
              <a:gd name="connsiteX14" fmla="*/ 2180840 w 3810827"/>
              <a:gd name="connsiteY14" fmla="*/ 0 h 36345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810827" h="3634591">
                <a:moveTo>
                  <a:pt x="2180840" y="0"/>
                </a:moveTo>
                <a:cubicBezTo>
                  <a:pt x="2431406" y="0"/>
                  <a:pt x="2662018" y="48886"/>
                  <a:pt x="2866380" y="145165"/>
                </a:cubicBezTo>
                <a:cubicBezTo>
                  <a:pt x="3057903" y="235467"/>
                  <a:pt x="3226119" y="367269"/>
                  <a:pt x="3366366" y="536835"/>
                </a:cubicBezTo>
                <a:cubicBezTo>
                  <a:pt x="3652997" y="883519"/>
                  <a:pt x="3810827" y="1376199"/>
                  <a:pt x="3810827" y="1924156"/>
                </a:cubicBezTo>
                <a:cubicBezTo>
                  <a:pt x="3810827" y="2142775"/>
                  <a:pt x="3749739" y="2318234"/>
                  <a:pt x="3612844" y="2493111"/>
                </a:cubicBezTo>
                <a:cubicBezTo>
                  <a:pt x="3469652" y="2676041"/>
                  <a:pt x="3254495" y="2844528"/>
                  <a:pt x="3026664" y="3022891"/>
                </a:cubicBezTo>
                <a:cubicBezTo>
                  <a:pt x="2984630" y="3055759"/>
                  <a:pt x="2941206" y="3089789"/>
                  <a:pt x="2897783" y="3124233"/>
                </a:cubicBezTo>
                <a:cubicBezTo>
                  <a:pt x="2509094" y="3432490"/>
                  <a:pt x="2225408" y="3634591"/>
                  <a:pt x="1838765" y="3634591"/>
                </a:cubicBezTo>
                <a:cubicBezTo>
                  <a:pt x="1249640" y="3634591"/>
                  <a:pt x="832413" y="3386508"/>
                  <a:pt x="443724" y="2805020"/>
                </a:cubicBezTo>
                <a:cubicBezTo>
                  <a:pt x="392859" y="2728910"/>
                  <a:pt x="343138" y="2659690"/>
                  <a:pt x="295053" y="2592792"/>
                </a:cubicBezTo>
                <a:cubicBezTo>
                  <a:pt x="95761" y="2315411"/>
                  <a:pt x="0" y="2171160"/>
                  <a:pt x="0" y="1924156"/>
                </a:cubicBezTo>
                <a:cubicBezTo>
                  <a:pt x="0" y="1678896"/>
                  <a:pt x="60024" y="1436622"/>
                  <a:pt x="178275" y="1204061"/>
                </a:cubicBezTo>
                <a:cubicBezTo>
                  <a:pt x="293990" y="976561"/>
                  <a:pt x="459425" y="768319"/>
                  <a:pt x="669921" y="585306"/>
                </a:cubicBezTo>
                <a:cubicBezTo>
                  <a:pt x="876818" y="405365"/>
                  <a:pt x="1122558" y="256964"/>
                  <a:pt x="1380730" y="156203"/>
                </a:cubicBezTo>
                <a:cubicBezTo>
                  <a:pt x="1645852" y="52539"/>
                  <a:pt x="1915145" y="0"/>
                  <a:pt x="2180840" y="0"/>
                </a:cubicBezTo>
                <a:close/>
              </a:path>
            </a:pathLst>
          </a:custGeom>
          <a:solidFill>
            <a:schemeClr val="bg2">
              <a:tint val="95000"/>
              <a:satMod val="1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Meiryo"/>
            </a:endParaRPr>
          </a:p>
        </p:txBody>
      </p:sp>
      <p:sp>
        <p:nvSpPr>
          <p:cNvPr id="4" name="CuadroTexto 3">
            <a:extLst>
              <a:ext uri="{FF2B5EF4-FFF2-40B4-BE49-F238E27FC236}">
                <a16:creationId xmlns:a16="http://schemas.microsoft.com/office/drawing/2014/main" id="{16CD1FB4-C2E4-4BBB-9DA0-267A85B8B779}"/>
              </a:ext>
            </a:extLst>
          </p:cNvPr>
          <p:cNvSpPr txBox="1"/>
          <p:nvPr/>
        </p:nvSpPr>
        <p:spPr>
          <a:xfrm>
            <a:off x="1394220" y="1331716"/>
            <a:ext cx="4181444" cy="2362673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>
            <a:defPPr>
              <a:defRPr lang="es-ES"/>
            </a:defPPr>
            <a:lvl1pPr algn="ctr">
              <a:defRPr sz="1150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elveticaNeueLT Pro 95 Blk" panose="020B0904020202020204" pitchFamily="34" charset="0"/>
              </a:defRPr>
            </a:lvl1pPr>
          </a:lstStyle>
          <a:p>
            <a:pPr>
              <a:lnSpc>
                <a:spcPct val="90000"/>
              </a:lnSpc>
              <a:spcBef>
                <a:spcPct val="0"/>
              </a:spcBef>
              <a:spcAft>
                <a:spcPts val="600"/>
              </a:spcAft>
            </a:pPr>
            <a:r>
              <a:rPr lang="en-US" sz="4000" dirty="0">
                <a:solidFill>
                  <a:schemeClr val="tx1">
                    <a:lumMod val="75000"/>
                    <a:lumOff val="25000"/>
                  </a:schemeClr>
                </a:solidFill>
                <a:latin typeface="Lato Light"/>
                <a:ea typeface="Lato Light"/>
                <a:cs typeface="Lato Light"/>
              </a:rPr>
              <a:t>REPARAR</a:t>
            </a:r>
          </a:p>
        </p:txBody>
      </p:sp>
    </p:spTree>
    <p:extLst>
      <p:ext uri="{BB962C8B-B14F-4D97-AF65-F5344CB8AC3E}">
        <p14:creationId xmlns:p14="http://schemas.microsoft.com/office/powerpoint/2010/main" val="3797924467"/>
      </p:ext>
    </p:extLst>
  </p:cSld>
  <p:clrMapOvr>
    <a:masterClrMapping/>
  </p:clrMapOvr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A199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3092" name="Rectangle 3091">
            <a:extLst>
              <a:ext uri="{FF2B5EF4-FFF2-40B4-BE49-F238E27FC236}">
                <a16:creationId xmlns:a16="http://schemas.microsoft.com/office/drawing/2014/main" id="{AC8EEB0F-BA72-49AC-956F-331B60FDE79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305" y="0"/>
            <a:ext cx="12191695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iryo"/>
              <a:ea typeface="+mn-ea"/>
              <a:cs typeface="+mn-cs"/>
            </a:endParaRPr>
          </a:p>
        </p:txBody>
      </p:sp>
      <p:sp>
        <p:nvSpPr>
          <p:cNvPr id="3094" name="Freeform: Shape 3093">
            <a:extLst>
              <a:ext uri="{FF2B5EF4-FFF2-40B4-BE49-F238E27FC236}">
                <a16:creationId xmlns:a16="http://schemas.microsoft.com/office/drawing/2014/main" id="{1BE70332-ECAF-47BB-8C7B-BD049452F65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850337" y="875758"/>
            <a:ext cx="5219885" cy="5109539"/>
          </a:xfrm>
          <a:custGeom>
            <a:avLst/>
            <a:gdLst>
              <a:gd name="connsiteX0" fmla="*/ 2180840 w 3810827"/>
              <a:gd name="connsiteY0" fmla="*/ 0 h 3634591"/>
              <a:gd name="connsiteX1" fmla="*/ 2866380 w 3810827"/>
              <a:gd name="connsiteY1" fmla="*/ 145165 h 3634591"/>
              <a:gd name="connsiteX2" fmla="*/ 3366366 w 3810827"/>
              <a:gd name="connsiteY2" fmla="*/ 536835 h 3634591"/>
              <a:gd name="connsiteX3" fmla="*/ 3810827 w 3810827"/>
              <a:gd name="connsiteY3" fmla="*/ 1924156 h 3634591"/>
              <a:gd name="connsiteX4" fmla="*/ 3612844 w 3810827"/>
              <a:gd name="connsiteY4" fmla="*/ 2493111 h 3634591"/>
              <a:gd name="connsiteX5" fmla="*/ 3026664 w 3810827"/>
              <a:gd name="connsiteY5" fmla="*/ 3022891 h 3634591"/>
              <a:gd name="connsiteX6" fmla="*/ 2897783 w 3810827"/>
              <a:gd name="connsiteY6" fmla="*/ 3124233 h 3634591"/>
              <a:gd name="connsiteX7" fmla="*/ 1838765 w 3810827"/>
              <a:gd name="connsiteY7" fmla="*/ 3634591 h 3634591"/>
              <a:gd name="connsiteX8" fmla="*/ 443724 w 3810827"/>
              <a:gd name="connsiteY8" fmla="*/ 2805020 h 3634591"/>
              <a:gd name="connsiteX9" fmla="*/ 295053 w 3810827"/>
              <a:gd name="connsiteY9" fmla="*/ 2592792 h 3634591"/>
              <a:gd name="connsiteX10" fmla="*/ 0 w 3810827"/>
              <a:gd name="connsiteY10" fmla="*/ 1924156 h 3634591"/>
              <a:gd name="connsiteX11" fmla="*/ 178275 w 3810827"/>
              <a:gd name="connsiteY11" fmla="*/ 1204061 h 3634591"/>
              <a:gd name="connsiteX12" fmla="*/ 669921 w 3810827"/>
              <a:gd name="connsiteY12" fmla="*/ 585306 h 3634591"/>
              <a:gd name="connsiteX13" fmla="*/ 1380730 w 3810827"/>
              <a:gd name="connsiteY13" fmla="*/ 156203 h 3634591"/>
              <a:gd name="connsiteX14" fmla="*/ 2180840 w 3810827"/>
              <a:gd name="connsiteY14" fmla="*/ 0 h 36345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810827" h="3634591">
                <a:moveTo>
                  <a:pt x="2180840" y="0"/>
                </a:moveTo>
                <a:cubicBezTo>
                  <a:pt x="2431406" y="0"/>
                  <a:pt x="2662018" y="48886"/>
                  <a:pt x="2866380" y="145165"/>
                </a:cubicBezTo>
                <a:cubicBezTo>
                  <a:pt x="3057903" y="235467"/>
                  <a:pt x="3226119" y="367269"/>
                  <a:pt x="3366366" y="536835"/>
                </a:cubicBezTo>
                <a:cubicBezTo>
                  <a:pt x="3652997" y="883519"/>
                  <a:pt x="3810827" y="1376199"/>
                  <a:pt x="3810827" y="1924156"/>
                </a:cubicBezTo>
                <a:cubicBezTo>
                  <a:pt x="3810827" y="2142775"/>
                  <a:pt x="3749739" y="2318234"/>
                  <a:pt x="3612844" y="2493111"/>
                </a:cubicBezTo>
                <a:cubicBezTo>
                  <a:pt x="3469652" y="2676041"/>
                  <a:pt x="3254495" y="2844528"/>
                  <a:pt x="3026664" y="3022891"/>
                </a:cubicBezTo>
                <a:cubicBezTo>
                  <a:pt x="2984630" y="3055759"/>
                  <a:pt x="2941206" y="3089789"/>
                  <a:pt x="2897783" y="3124233"/>
                </a:cubicBezTo>
                <a:cubicBezTo>
                  <a:pt x="2509094" y="3432490"/>
                  <a:pt x="2225408" y="3634591"/>
                  <a:pt x="1838765" y="3634591"/>
                </a:cubicBezTo>
                <a:cubicBezTo>
                  <a:pt x="1249640" y="3634591"/>
                  <a:pt x="832413" y="3386508"/>
                  <a:pt x="443724" y="2805020"/>
                </a:cubicBezTo>
                <a:cubicBezTo>
                  <a:pt x="392859" y="2728910"/>
                  <a:pt x="343138" y="2659690"/>
                  <a:pt x="295053" y="2592792"/>
                </a:cubicBezTo>
                <a:cubicBezTo>
                  <a:pt x="95761" y="2315411"/>
                  <a:pt x="0" y="2171160"/>
                  <a:pt x="0" y="1924156"/>
                </a:cubicBezTo>
                <a:cubicBezTo>
                  <a:pt x="0" y="1678896"/>
                  <a:pt x="60024" y="1436622"/>
                  <a:pt x="178275" y="1204061"/>
                </a:cubicBezTo>
                <a:cubicBezTo>
                  <a:pt x="293990" y="976561"/>
                  <a:pt x="459425" y="768319"/>
                  <a:pt x="669921" y="585306"/>
                </a:cubicBezTo>
                <a:cubicBezTo>
                  <a:pt x="876818" y="405365"/>
                  <a:pt x="1122558" y="256964"/>
                  <a:pt x="1380730" y="156203"/>
                </a:cubicBezTo>
                <a:cubicBezTo>
                  <a:pt x="1645852" y="52539"/>
                  <a:pt x="1915145" y="0"/>
                  <a:pt x="2180840" y="0"/>
                </a:cubicBezTo>
                <a:close/>
              </a:path>
            </a:pathLst>
          </a:custGeom>
          <a:solidFill>
            <a:srgbClr val="FFFFFF">
              <a:alpha val="60000"/>
            </a:srgbClr>
          </a:solidFill>
          <a:ln w="158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3096" name="Freeform: Shape 3095">
            <a:extLst>
              <a:ext uri="{FF2B5EF4-FFF2-40B4-BE49-F238E27FC236}">
                <a16:creationId xmlns:a16="http://schemas.microsoft.com/office/drawing/2014/main" id="{716D9361-A35A-4DC8-AAB9-04FD2D6FEE1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701986" y="673591"/>
            <a:ext cx="5565913" cy="5415406"/>
          </a:xfrm>
          <a:custGeom>
            <a:avLst/>
            <a:gdLst>
              <a:gd name="connsiteX0" fmla="*/ 2180840 w 3810827"/>
              <a:gd name="connsiteY0" fmla="*/ 0 h 3634591"/>
              <a:gd name="connsiteX1" fmla="*/ 2866380 w 3810827"/>
              <a:gd name="connsiteY1" fmla="*/ 145165 h 3634591"/>
              <a:gd name="connsiteX2" fmla="*/ 3366366 w 3810827"/>
              <a:gd name="connsiteY2" fmla="*/ 536835 h 3634591"/>
              <a:gd name="connsiteX3" fmla="*/ 3810827 w 3810827"/>
              <a:gd name="connsiteY3" fmla="*/ 1924156 h 3634591"/>
              <a:gd name="connsiteX4" fmla="*/ 3612844 w 3810827"/>
              <a:gd name="connsiteY4" fmla="*/ 2493111 h 3634591"/>
              <a:gd name="connsiteX5" fmla="*/ 3026664 w 3810827"/>
              <a:gd name="connsiteY5" fmla="*/ 3022891 h 3634591"/>
              <a:gd name="connsiteX6" fmla="*/ 2897783 w 3810827"/>
              <a:gd name="connsiteY6" fmla="*/ 3124233 h 3634591"/>
              <a:gd name="connsiteX7" fmla="*/ 1838765 w 3810827"/>
              <a:gd name="connsiteY7" fmla="*/ 3634591 h 3634591"/>
              <a:gd name="connsiteX8" fmla="*/ 443724 w 3810827"/>
              <a:gd name="connsiteY8" fmla="*/ 2805020 h 3634591"/>
              <a:gd name="connsiteX9" fmla="*/ 295053 w 3810827"/>
              <a:gd name="connsiteY9" fmla="*/ 2592792 h 3634591"/>
              <a:gd name="connsiteX10" fmla="*/ 0 w 3810827"/>
              <a:gd name="connsiteY10" fmla="*/ 1924156 h 3634591"/>
              <a:gd name="connsiteX11" fmla="*/ 178275 w 3810827"/>
              <a:gd name="connsiteY11" fmla="*/ 1204061 h 3634591"/>
              <a:gd name="connsiteX12" fmla="*/ 669921 w 3810827"/>
              <a:gd name="connsiteY12" fmla="*/ 585306 h 3634591"/>
              <a:gd name="connsiteX13" fmla="*/ 1380730 w 3810827"/>
              <a:gd name="connsiteY13" fmla="*/ 156203 h 3634591"/>
              <a:gd name="connsiteX14" fmla="*/ 2180840 w 3810827"/>
              <a:gd name="connsiteY14" fmla="*/ 0 h 36345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810827" h="3634591">
                <a:moveTo>
                  <a:pt x="2180840" y="0"/>
                </a:moveTo>
                <a:cubicBezTo>
                  <a:pt x="2431406" y="0"/>
                  <a:pt x="2662018" y="48886"/>
                  <a:pt x="2866380" y="145165"/>
                </a:cubicBezTo>
                <a:cubicBezTo>
                  <a:pt x="3057903" y="235467"/>
                  <a:pt x="3226119" y="367269"/>
                  <a:pt x="3366366" y="536835"/>
                </a:cubicBezTo>
                <a:cubicBezTo>
                  <a:pt x="3652997" y="883519"/>
                  <a:pt x="3810827" y="1376199"/>
                  <a:pt x="3810827" y="1924156"/>
                </a:cubicBezTo>
                <a:cubicBezTo>
                  <a:pt x="3810827" y="2142775"/>
                  <a:pt x="3749739" y="2318234"/>
                  <a:pt x="3612844" y="2493111"/>
                </a:cubicBezTo>
                <a:cubicBezTo>
                  <a:pt x="3469652" y="2676041"/>
                  <a:pt x="3254495" y="2844528"/>
                  <a:pt x="3026664" y="3022891"/>
                </a:cubicBezTo>
                <a:cubicBezTo>
                  <a:pt x="2984630" y="3055759"/>
                  <a:pt x="2941206" y="3089789"/>
                  <a:pt x="2897783" y="3124233"/>
                </a:cubicBezTo>
                <a:cubicBezTo>
                  <a:pt x="2509094" y="3432490"/>
                  <a:pt x="2225408" y="3634591"/>
                  <a:pt x="1838765" y="3634591"/>
                </a:cubicBezTo>
                <a:cubicBezTo>
                  <a:pt x="1249640" y="3634591"/>
                  <a:pt x="832413" y="3386508"/>
                  <a:pt x="443724" y="2805020"/>
                </a:cubicBezTo>
                <a:cubicBezTo>
                  <a:pt x="392859" y="2728910"/>
                  <a:pt x="343138" y="2659690"/>
                  <a:pt x="295053" y="2592792"/>
                </a:cubicBezTo>
                <a:cubicBezTo>
                  <a:pt x="95761" y="2315411"/>
                  <a:pt x="0" y="2171160"/>
                  <a:pt x="0" y="1924156"/>
                </a:cubicBezTo>
                <a:cubicBezTo>
                  <a:pt x="0" y="1678896"/>
                  <a:pt x="60024" y="1436622"/>
                  <a:pt x="178275" y="1204061"/>
                </a:cubicBezTo>
                <a:cubicBezTo>
                  <a:pt x="293990" y="976561"/>
                  <a:pt x="459425" y="768319"/>
                  <a:pt x="669921" y="585306"/>
                </a:cubicBezTo>
                <a:cubicBezTo>
                  <a:pt x="876818" y="405365"/>
                  <a:pt x="1122558" y="256964"/>
                  <a:pt x="1380730" y="156203"/>
                </a:cubicBezTo>
                <a:cubicBezTo>
                  <a:pt x="1645852" y="52539"/>
                  <a:pt x="1915145" y="0"/>
                  <a:pt x="2180840" y="0"/>
                </a:cubicBezTo>
                <a:close/>
              </a:path>
            </a:pathLst>
          </a:custGeom>
          <a:noFill/>
          <a:ln w="19050">
            <a:solidFill>
              <a:srgbClr val="FFFFFF">
                <a:alpha val="70000"/>
              </a:srgb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3098" name="Freeform: Shape 3097">
            <a:extLst>
              <a:ext uri="{FF2B5EF4-FFF2-40B4-BE49-F238E27FC236}">
                <a16:creationId xmlns:a16="http://schemas.microsoft.com/office/drawing/2014/main" id="{87FC31AD-FBB3-4219-A758-D6F7594A0A8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957734" y="1041621"/>
            <a:ext cx="4953365" cy="4801521"/>
          </a:xfrm>
          <a:custGeom>
            <a:avLst/>
            <a:gdLst>
              <a:gd name="connsiteX0" fmla="*/ 2180840 w 3810827"/>
              <a:gd name="connsiteY0" fmla="*/ 0 h 3634591"/>
              <a:gd name="connsiteX1" fmla="*/ 2866380 w 3810827"/>
              <a:gd name="connsiteY1" fmla="*/ 145165 h 3634591"/>
              <a:gd name="connsiteX2" fmla="*/ 3366366 w 3810827"/>
              <a:gd name="connsiteY2" fmla="*/ 536835 h 3634591"/>
              <a:gd name="connsiteX3" fmla="*/ 3810827 w 3810827"/>
              <a:gd name="connsiteY3" fmla="*/ 1924156 h 3634591"/>
              <a:gd name="connsiteX4" fmla="*/ 3612844 w 3810827"/>
              <a:gd name="connsiteY4" fmla="*/ 2493111 h 3634591"/>
              <a:gd name="connsiteX5" fmla="*/ 3026664 w 3810827"/>
              <a:gd name="connsiteY5" fmla="*/ 3022891 h 3634591"/>
              <a:gd name="connsiteX6" fmla="*/ 2897783 w 3810827"/>
              <a:gd name="connsiteY6" fmla="*/ 3124233 h 3634591"/>
              <a:gd name="connsiteX7" fmla="*/ 1838765 w 3810827"/>
              <a:gd name="connsiteY7" fmla="*/ 3634591 h 3634591"/>
              <a:gd name="connsiteX8" fmla="*/ 443724 w 3810827"/>
              <a:gd name="connsiteY8" fmla="*/ 2805020 h 3634591"/>
              <a:gd name="connsiteX9" fmla="*/ 295053 w 3810827"/>
              <a:gd name="connsiteY9" fmla="*/ 2592792 h 3634591"/>
              <a:gd name="connsiteX10" fmla="*/ 0 w 3810827"/>
              <a:gd name="connsiteY10" fmla="*/ 1924156 h 3634591"/>
              <a:gd name="connsiteX11" fmla="*/ 178275 w 3810827"/>
              <a:gd name="connsiteY11" fmla="*/ 1204061 h 3634591"/>
              <a:gd name="connsiteX12" fmla="*/ 669921 w 3810827"/>
              <a:gd name="connsiteY12" fmla="*/ 585306 h 3634591"/>
              <a:gd name="connsiteX13" fmla="*/ 1380730 w 3810827"/>
              <a:gd name="connsiteY13" fmla="*/ 156203 h 3634591"/>
              <a:gd name="connsiteX14" fmla="*/ 2180840 w 3810827"/>
              <a:gd name="connsiteY14" fmla="*/ 0 h 36345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810827" h="3634591">
                <a:moveTo>
                  <a:pt x="2180840" y="0"/>
                </a:moveTo>
                <a:cubicBezTo>
                  <a:pt x="2431406" y="0"/>
                  <a:pt x="2662018" y="48886"/>
                  <a:pt x="2866380" y="145165"/>
                </a:cubicBezTo>
                <a:cubicBezTo>
                  <a:pt x="3057903" y="235467"/>
                  <a:pt x="3226119" y="367269"/>
                  <a:pt x="3366366" y="536835"/>
                </a:cubicBezTo>
                <a:cubicBezTo>
                  <a:pt x="3652997" y="883519"/>
                  <a:pt x="3810827" y="1376199"/>
                  <a:pt x="3810827" y="1924156"/>
                </a:cubicBezTo>
                <a:cubicBezTo>
                  <a:pt x="3810827" y="2142775"/>
                  <a:pt x="3749739" y="2318234"/>
                  <a:pt x="3612844" y="2493111"/>
                </a:cubicBezTo>
                <a:cubicBezTo>
                  <a:pt x="3469652" y="2676041"/>
                  <a:pt x="3254495" y="2844528"/>
                  <a:pt x="3026664" y="3022891"/>
                </a:cubicBezTo>
                <a:cubicBezTo>
                  <a:pt x="2984630" y="3055759"/>
                  <a:pt x="2941206" y="3089789"/>
                  <a:pt x="2897783" y="3124233"/>
                </a:cubicBezTo>
                <a:cubicBezTo>
                  <a:pt x="2509094" y="3432490"/>
                  <a:pt x="2225408" y="3634591"/>
                  <a:pt x="1838765" y="3634591"/>
                </a:cubicBezTo>
                <a:cubicBezTo>
                  <a:pt x="1249640" y="3634591"/>
                  <a:pt x="832413" y="3386508"/>
                  <a:pt x="443724" y="2805020"/>
                </a:cubicBezTo>
                <a:cubicBezTo>
                  <a:pt x="392859" y="2728910"/>
                  <a:pt x="343138" y="2659690"/>
                  <a:pt x="295053" y="2592792"/>
                </a:cubicBezTo>
                <a:cubicBezTo>
                  <a:pt x="95761" y="2315411"/>
                  <a:pt x="0" y="2171160"/>
                  <a:pt x="0" y="1924156"/>
                </a:cubicBezTo>
                <a:cubicBezTo>
                  <a:pt x="0" y="1678896"/>
                  <a:pt x="60024" y="1436622"/>
                  <a:pt x="178275" y="1204061"/>
                </a:cubicBezTo>
                <a:cubicBezTo>
                  <a:pt x="293990" y="976561"/>
                  <a:pt x="459425" y="768319"/>
                  <a:pt x="669921" y="585306"/>
                </a:cubicBezTo>
                <a:cubicBezTo>
                  <a:pt x="876818" y="405365"/>
                  <a:pt x="1122558" y="256964"/>
                  <a:pt x="1380730" y="156203"/>
                </a:cubicBezTo>
                <a:cubicBezTo>
                  <a:pt x="1645852" y="52539"/>
                  <a:pt x="1915145" y="0"/>
                  <a:pt x="2180840" y="0"/>
                </a:cubicBezTo>
                <a:close/>
              </a:path>
            </a:pathLst>
          </a:custGeom>
          <a:solidFill>
            <a:schemeClr val="bg2">
              <a:tint val="95000"/>
              <a:satMod val="1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Meiryo"/>
            </a:endParaRPr>
          </a:p>
        </p:txBody>
      </p:sp>
      <p:sp>
        <p:nvSpPr>
          <p:cNvPr id="4" name="Arrow: Curved Down 3">
            <a:extLst>
              <a:ext uri="{FF2B5EF4-FFF2-40B4-BE49-F238E27FC236}">
                <a16:creationId xmlns:a16="http://schemas.microsoft.com/office/drawing/2014/main" id="{8B2B15F9-67A9-EEAA-DB67-DBD50491FA3F}"/>
              </a:ext>
            </a:extLst>
          </p:cNvPr>
          <p:cNvSpPr/>
          <p:nvPr/>
        </p:nvSpPr>
        <p:spPr>
          <a:xfrm rot="2820000">
            <a:off x="9584315" y="707359"/>
            <a:ext cx="1763486" cy="794655"/>
          </a:xfrm>
          <a:prstGeom prst="curvedDownArrow">
            <a:avLst/>
          </a:prstGeom>
          <a:solidFill>
            <a:schemeClr val="bg1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s-ES_tradnl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4C58F543-15D0-98AC-AB9B-0F7DD0478B7A}"/>
              </a:ext>
            </a:extLst>
          </p:cNvPr>
          <p:cNvSpPr txBox="1"/>
          <p:nvPr/>
        </p:nvSpPr>
        <p:spPr>
          <a:xfrm>
            <a:off x="2106359" y="2282896"/>
            <a:ext cx="2656114" cy="1471298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/>
          <a:p>
            <a:pPr algn="ctr">
              <a:lnSpc>
                <a:spcPct val="90000"/>
              </a:lnSpc>
              <a:spcBef>
                <a:spcPct val="0"/>
              </a:spcBef>
              <a:spcAft>
                <a:spcPts val="600"/>
              </a:spcAft>
            </a:pPr>
            <a:r>
              <a:rPr lang="en-US" sz="4000" dirty="0"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j-lt"/>
                <a:ea typeface="Calibri Light"/>
                <a:cs typeface="Calibri Light"/>
              </a:rPr>
              <a:t>RENOVAR</a:t>
            </a:r>
            <a:endParaRPr lang="en-US" sz="4000" dirty="0">
              <a:solidFill>
                <a:schemeClr val="tx1">
                  <a:lumMod val="75000"/>
                  <a:lumOff val="2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+mj-lt"/>
              <a:ea typeface="+mj-ea"/>
              <a:cs typeface="+mj-cs"/>
            </a:endParaRPr>
          </a:p>
        </p:txBody>
      </p:sp>
      <p:pic>
        <p:nvPicPr>
          <p:cNvPr id="9" name="Picture 8" descr="14 Maneras de renovar tus viejos muebles">
            <a:extLst>
              <a:ext uri="{FF2B5EF4-FFF2-40B4-BE49-F238E27FC236}">
                <a16:creationId xmlns:a16="http://schemas.microsoft.com/office/drawing/2014/main" id="{78DC20BA-1C8B-0551-A920-EE6AEC77C6CC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422571" y="290713"/>
            <a:ext cx="2743200" cy="2727832"/>
          </a:xfrm>
          <a:prstGeom prst="rect">
            <a:avLst/>
          </a:prstGeom>
          <a:solidFill>
            <a:srgbClr val="FFFFFF">
              <a:shade val="85000"/>
            </a:srgbClr>
          </a:solidFill>
          <a:ln w="190500" cap="sq">
            <a:solidFill>
              <a:srgbClr val="FFFFFF"/>
            </a:solidFill>
            <a:miter lim="800000"/>
          </a:ln>
          <a:effectLst>
            <a:outerShdw blurRad="65000" dist="50800" dir="12900000" kx="195000" ky="145000" algn="tl" rotWithShape="0">
              <a:srgbClr val="000000">
                <a:alpha val="30000"/>
              </a:srgbClr>
            </a:outerShdw>
          </a:effectLst>
          <a:scene3d>
            <a:camera prst="orthographicFront">
              <a:rot lat="0" lon="0" rev="360000"/>
            </a:camera>
            <a:lightRig rig="twoPt" dir="t">
              <a:rot lat="0" lon="0" rev="7200000"/>
            </a:lightRig>
          </a:scene3d>
          <a:sp3d contourW="12700">
            <a:bevelT w="25400" h="19050"/>
            <a:contourClr>
              <a:srgbClr val="969696"/>
            </a:contourClr>
          </a:sp3d>
        </p:spPr>
      </p:pic>
      <p:pic>
        <p:nvPicPr>
          <p:cNvPr id="13" name="Picture 12" descr="14 Maneras de renovar tus viejos muebles">
            <a:extLst>
              <a:ext uri="{FF2B5EF4-FFF2-40B4-BE49-F238E27FC236}">
                <a16:creationId xmlns:a16="http://schemas.microsoft.com/office/drawing/2014/main" id="{D9AB4008-04D6-EC1B-4420-6B189DEC832C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 rot="1920000">
            <a:off x="7707086" y="1968954"/>
            <a:ext cx="3722914" cy="3932463"/>
          </a:xfrm>
          <a:prstGeom prst="rect">
            <a:avLst/>
          </a:prstGeom>
          <a:solidFill>
            <a:srgbClr val="FFFFFF">
              <a:shade val="85000"/>
            </a:srgbClr>
          </a:solidFill>
          <a:ln w="190500" cap="sq">
            <a:solidFill>
              <a:srgbClr val="FFFFFF"/>
            </a:solidFill>
            <a:miter lim="800000"/>
          </a:ln>
          <a:effectLst>
            <a:outerShdw blurRad="65000" dist="50800" dir="12900000" kx="195000" ky="145000" algn="tl" rotWithShape="0">
              <a:srgbClr val="000000">
                <a:alpha val="30000"/>
              </a:srgbClr>
            </a:outerShdw>
          </a:effectLst>
          <a:scene3d>
            <a:camera prst="orthographicFront">
              <a:rot lat="0" lon="0" rev="360000"/>
            </a:camera>
            <a:lightRig rig="twoPt" dir="t">
              <a:rot lat="0" lon="0" rev="7200000"/>
            </a:lightRig>
          </a:scene3d>
          <a:sp3d contourW="12700">
            <a:bevelT w="25400" h="19050"/>
            <a:contourClr>
              <a:srgbClr val="969696"/>
            </a:contourClr>
          </a:sp3d>
        </p:spPr>
      </p:pic>
    </p:spTree>
    <p:extLst>
      <p:ext uri="{BB962C8B-B14F-4D97-AF65-F5344CB8AC3E}">
        <p14:creationId xmlns:p14="http://schemas.microsoft.com/office/powerpoint/2010/main" val="1720736826"/>
      </p:ext>
    </p:extLst>
  </p:cSld>
  <p:clrMapOvr>
    <a:masterClrMapping/>
  </p:clrMapOvr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1042" name="Rectangle 1041">
            <a:extLst>
              <a:ext uri="{FF2B5EF4-FFF2-40B4-BE49-F238E27FC236}">
                <a16:creationId xmlns:a16="http://schemas.microsoft.com/office/drawing/2014/main" id="{AC8EEB0F-BA72-49AC-956F-331B60FDE79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305" y="0"/>
            <a:ext cx="12191695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iryo"/>
              <a:ea typeface="+mn-ea"/>
              <a:cs typeface="+mn-cs"/>
            </a:endParaRPr>
          </a:p>
        </p:txBody>
      </p:sp>
      <p:pic>
        <p:nvPicPr>
          <p:cNvPr id="1026" name="Picture 2">
            <a:extLst>
              <a:ext uri="{FF2B5EF4-FFF2-40B4-BE49-F238E27FC236}">
                <a16:creationId xmlns:a16="http://schemas.microsoft.com/office/drawing/2014/main" id="{FA698800-E579-431A-AFE7-B1C14EC4C43A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837473B0-CC2E-450A-ABE3-18F120FF3D39}">
                <a1611:picAttrSrcUrl xmlns:a1611="http://schemas.microsoft.com/office/drawing/2016/11/main" r:id="rId4"/>
              </a:ext>
            </a:extLst>
          </a:blip>
          <a:srcRect t="7464" b="7464"/>
          <a:stretch/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044" name="Freeform: Shape 1043">
            <a:extLst>
              <a:ext uri="{FF2B5EF4-FFF2-40B4-BE49-F238E27FC236}">
                <a16:creationId xmlns:a16="http://schemas.microsoft.com/office/drawing/2014/main" id="{1BE70332-ECAF-47BB-8C7B-BD049452F65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850337" y="875758"/>
            <a:ext cx="5219885" cy="5109539"/>
          </a:xfrm>
          <a:custGeom>
            <a:avLst/>
            <a:gdLst>
              <a:gd name="connsiteX0" fmla="*/ 2180840 w 3810827"/>
              <a:gd name="connsiteY0" fmla="*/ 0 h 3634591"/>
              <a:gd name="connsiteX1" fmla="*/ 2866380 w 3810827"/>
              <a:gd name="connsiteY1" fmla="*/ 145165 h 3634591"/>
              <a:gd name="connsiteX2" fmla="*/ 3366366 w 3810827"/>
              <a:gd name="connsiteY2" fmla="*/ 536835 h 3634591"/>
              <a:gd name="connsiteX3" fmla="*/ 3810827 w 3810827"/>
              <a:gd name="connsiteY3" fmla="*/ 1924156 h 3634591"/>
              <a:gd name="connsiteX4" fmla="*/ 3612844 w 3810827"/>
              <a:gd name="connsiteY4" fmla="*/ 2493111 h 3634591"/>
              <a:gd name="connsiteX5" fmla="*/ 3026664 w 3810827"/>
              <a:gd name="connsiteY5" fmla="*/ 3022891 h 3634591"/>
              <a:gd name="connsiteX6" fmla="*/ 2897783 w 3810827"/>
              <a:gd name="connsiteY6" fmla="*/ 3124233 h 3634591"/>
              <a:gd name="connsiteX7" fmla="*/ 1838765 w 3810827"/>
              <a:gd name="connsiteY7" fmla="*/ 3634591 h 3634591"/>
              <a:gd name="connsiteX8" fmla="*/ 443724 w 3810827"/>
              <a:gd name="connsiteY8" fmla="*/ 2805020 h 3634591"/>
              <a:gd name="connsiteX9" fmla="*/ 295053 w 3810827"/>
              <a:gd name="connsiteY9" fmla="*/ 2592792 h 3634591"/>
              <a:gd name="connsiteX10" fmla="*/ 0 w 3810827"/>
              <a:gd name="connsiteY10" fmla="*/ 1924156 h 3634591"/>
              <a:gd name="connsiteX11" fmla="*/ 178275 w 3810827"/>
              <a:gd name="connsiteY11" fmla="*/ 1204061 h 3634591"/>
              <a:gd name="connsiteX12" fmla="*/ 669921 w 3810827"/>
              <a:gd name="connsiteY12" fmla="*/ 585306 h 3634591"/>
              <a:gd name="connsiteX13" fmla="*/ 1380730 w 3810827"/>
              <a:gd name="connsiteY13" fmla="*/ 156203 h 3634591"/>
              <a:gd name="connsiteX14" fmla="*/ 2180840 w 3810827"/>
              <a:gd name="connsiteY14" fmla="*/ 0 h 36345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810827" h="3634591">
                <a:moveTo>
                  <a:pt x="2180840" y="0"/>
                </a:moveTo>
                <a:cubicBezTo>
                  <a:pt x="2431406" y="0"/>
                  <a:pt x="2662018" y="48886"/>
                  <a:pt x="2866380" y="145165"/>
                </a:cubicBezTo>
                <a:cubicBezTo>
                  <a:pt x="3057903" y="235467"/>
                  <a:pt x="3226119" y="367269"/>
                  <a:pt x="3366366" y="536835"/>
                </a:cubicBezTo>
                <a:cubicBezTo>
                  <a:pt x="3652997" y="883519"/>
                  <a:pt x="3810827" y="1376199"/>
                  <a:pt x="3810827" y="1924156"/>
                </a:cubicBezTo>
                <a:cubicBezTo>
                  <a:pt x="3810827" y="2142775"/>
                  <a:pt x="3749739" y="2318234"/>
                  <a:pt x="3612844" y="2493111"/>
                </a:cubicBezTo>
                <a:cubicBezTo>
                  <a:pt x="3469652" y="2676041"/>
                  <a:pt x="3254495" y="2844528"/>
                  <a:pt x="3026664" y="3022891"/>
                </a:cubicBezTo>
                <a:cubicBezTo>
                  <a:pt x="2984630" y="3055759"/>
                  <a:pt x="2941206" y="3089789"/>
                  <a:pt x="2897783" y="3124233"/>
                </a:cubicBezTo>
                <a:cubicBezTo>
                  <a:pt x="2509094" y="3432490"/>
                  <a:pt x="2225408" y="3634591"/>
                  <a:pt x="1838765" y="3634591"/>
                </a:cubicBezTo>
                <a:cubicBezTo>
                  <a:pt x="1249640" y="3634591"/>
                  <a:pt x="832413" y="3386508"/>
                  <a:pt x="443724" y="2805020"/>
                </a:cubicBezTo>
                <a:cubicBezTo>
                  <a:pt x="392859" y="2728910"/>
                  <a:pt x="343138" y="2659690"/>
                  <a:pt x="295053" y="2592792"/>
                </a:cubicBezTo>
                <a:cubicBezTo>
                  <a:pt x="95761" y="2315411"/>
                  <a:pt x="0" y="2171160"/>
                  <a:pt x="0" y="1924156"/>
                </a:cubicBezTo>
                <a:cubicBezTo>
                  <a:pt x="0" y="1678896"/>
                  <a:pt x="60024" y="1436622"/>
                  <a:pt x="178275" y="1204061"/>
                </a:cubicBezTo>
                <a:cubicBezTo>
                  <a:pt x="293990" y="976561"/>
                  <a:pt x="459425" y="768319"/>
                  <a:pt x="669921" y="585306"/>
                </a:cubicBezTo>
                <a:cubicBezTo>
                  <a:pt x="876818" y="405365"/>
                  <a:pt x="1122558" y="256964"/>
                  <a:pt x="1380730" y="156203"/>
                </a:cubicBezTo>
                <a:cubicBezTo>
                  <a:pt x="1645852" y="52539"/>
                  <a:pt x="1915145" y="0"/>
                  <a:pt x="2180840" y="0"/>
                </a:cubicBezTo>
                <a:close/>
              </a:path>
            </a:pathLst>
          </a:custGeom>
          <a:solidFill>
            <a:srgbClr val="FFFFFF">
              <a:alpha val="60000"/>
            </a:srgbClr>
          </a:solidFill>
          <a:ln w="158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1046" name="Freeform: Shape 1045">
            <a:extLst>
              <a:ext uri="{FF2B5EF4-FFF2-40B4-BE49-F238E27FC236}">
                <a16:creationId xmlns:a16="http://schemas.microsoft.com/office/drawing/2014/main" id="{716D9361-A35A-4DC8-AAB9-04FD2D6FEE1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701986" y="673591"/>
            <a:ext cx="5565913" cy="5415406"/>
          </a:xfrm>
          <a:custGeom>
            <a:avLst/>
            <a:gdLst>
              <a:gd name="connsiteX0" fmla="*/ 2180840 w 3810827"/>
              <a:gd name="connsiteY0" fmla="*/ 0 h 3634591"/>
              <a:gd name="connsiteX1" fmla="*/ 2866380 w 3810827"/>
              <a:gd name="connsiteY1" fmla="*/ 145165 h 3634591"/>
              <a:gd name="connsiteX2" fmla="*/ 3366366 w 3810827"/>
              <a:gd name="connsiteY2" fmla="*/ 536835 h 3634591"/>
              <a:gd name="connsiteX3" fmla="*/ 3810827 w 3810827"/>
              <a:gd name="connsiteY3" fmla="*/ 1924156 h 3634591"/>
              <a:gd name="connsiteX4" fmla="*/ 3612844 w 3810827"/>
              <a:gd name="connsiteY4" fmla="*/ 2493111 h 3634591"/>
              <a:gd name="connsiteX5" fmla="*/ 3026664 w 3810827"/>
              <a:gd name="connsiteY5" fmla="*/ 3022891 h 3634591"/>
              <a:gd name="connsiteX6" fmla="*/ 2897783 w 3810827"/>
              <a:gd name="connsiteY6" fmla="*/ 3124233 h 3634591"/>
              <a:gd name="connsiteX7" fmla="*/ 1838765 w 3810827"/>
              <a:gd name="connsiteY7" fmla="*/ 3634591 h 3634591"/>
              <a:gd name="connsiteX8" fmla="*/ 443724 w 3810827"/>
              <a:gd name="connsiteY8" fmla="*/ 2805020 h 3634591"/>
              <a:gd name="connsiteX9" fmla="*/ 295053 w 3810827"/>
              <a:gd name="connsiteY9" fmla="*/ 2592792 h 3634591"/>
              <a:gd name="connsiteX10" fmla="*/ 0 w 3810827"/>
              <a:gd name="connsiteY10" fmla="*/ 1924156 h 3634591"/>
              <a:gd name="connsiteX11" fmla="*/ 178275 w 3810827"/>
              <a:gd name="connsiteY11" fmla="*/ 1204061 h 3634591"/>
              <a:gd name="connsiteX12" fmla="*/ 669921 w 3810827"/>
              <a:gd name="connsiteY12" fmla="*/ 585306 h 3634591"/>
              <a:gd name="connsiteX13" fmla="*/ 1380730 w 3810827"/>
              <a:gd name="connsiteY13" fmla="*/ 156203 h 3634591"/>
              <a:gd name="connsiteX14" fmla="*/ 2180840 w 3810827"/>
              <a:gd name="connsiteY14" fmla="*/ 0 h 36345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810827" h="3634591">
                <a:moveTo>
                  <a:pt x="2180840" y="0"/>
                </a:moveTo>
                <a:cubicBezTo>
                  <a:pt x="2431406" y="0"/>
                  <a:pt x="2662018" y="48886"/>
                  <a:pt x="2866380" y="145165"/>
                </a:cubicBezTo>
                <a:cubicBezTo>
                  <a:pt x="3057903" y="235467"/>
                  <a:pt x="3226119" y="367269"/>
                  <a:pt x="3366366" y="536835"/>
                </a:cubicBezTo>
                <a:cubicBezTo>
                  <a:pt x="3652997" y="883519"/>
                  <a:pt x="3810827" y="1376199"/>
                  <a:pt x="3810827" y="1924156"/>
                </a:cubicBezTo>
                <a:cubicBezTo>
                  <a:pt x="3810827" y="2142775"/>
                  <a:pt x="3749739" y="2318234"/>
                  <a:pt x="3612844" y="2493111"/>
                </a:cubicBezTo>
                <a:cubicBezTo>
                  <a:pt x="3469652" y="2676041"/>
                  <a:pt x="3254495" y="2844528"/>
                  <a:pt x="3026664" y="3022891"/>
                </a:cubicBezTo>
                <a:cubicBezTo>
                  <a:pt x="2984630" y="3055759"/>
                  <a:pt x="2941206" y="3089789"/>
                  <a:pt x="2897783" y="3124233"/>
                </a:cubicBezTo>
                <a:cubicBezTo>
                  <a:pt x="2509094" y="3432490"/>
                  <a:pt x="2225408" y="3634591"/>
                  <a:pt x="1838765" y="3634591"/>
                </a:cubicBezTo>
                <a:cubicBezTo>
                  <a:pt x="1249640" y="3634591"/>
                  <a:pt x="832413" y="3386508"/>
                  <a:pt x="443724" y="2805020"/>
                </a:cubicBezTo>
                <a:cubicBezTo>
                  <a:pt x="392859" y="2728910"/>
                  <a:pt x="343138" y="2659690"/>
                  <a:pt x="295053" y="2592792"/>
                </a:cubicBezTo>
                <a:cubicBezTo>
                  <a:pt x="95761" y="2315411"/>
                  <a:pt x="0" y="2171160"/>
                  <a:pt x="0" y="1924156"/>
                </a:cubicBezTo>
                <a:cubicBezTo>
                  <a:pt x="0" y="1678896"/>
                  <a:pt x="60024" y="1436622"/>
                  <a:pt x="178275" y="1204061"/>
                </a:cubicBezTo>
                <a:cubicBezTo>
                  <a:pt x="293990" y="976561"/>
                  <a:pt x="459425" y="768319"/>
                  <a:pt x="669921" y="585306"/>
                </a:cubicBezTo>
                <a:cubicBezTo>
                  <a:pt x="876818" y="405365"/>
                  <a:pt x="1122558" y="256964"/>
                  <a:pt x="1380730" y="156203"/>
                </a:cubicBezTo>
                <a:cubicBezTo>
                  <a:pt x="1645852" y="52539"/>
                  <a:pt x="1915145" y="0"/>
                  <a:pt x="2180840" y="0"/>
                </a:cubicBezTo>
                <a:close/>
              </a:path>
            </a:pathLst>
          </a:custGeom>
          <a:noFill/>
          <a:ln w="19050">
            <a:solidFill>
              <a:srgbClr val="FFFFFF">
                <a:alpha val="70000"/>
              </a:srgb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1048" name="Freeform: Shape 1047">
            <a:extLst>
              <a:ext uri="{FF2B5EF4-FFF2-40B4-BE49-F238E27FC236}">
                <a16:creationId xmlns:a16="http://schemas.microsoft.com/office/drawing/2014/main" id="{87FC31AD-FBB3-4219-A758-D6F7594A0A8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957734" y="1041621"/>
            <a:ext cx="4953365" cy="4801521"/>
          </a:xfrm>
          <a:custGeom>
            <a:avLst/>
            <a:gdLst>
              <a:gd name="connsiteX0" fmla="*/ 2180840 w 3810827"/>
              <a:gd name="connsiteY0" fmla="*/ 0 h 3634591"/>
              <a:gd name="connsiteX1" fmla="*/ 2866380 w 3810827"/>
              <a:gd name="connsiteY1" fmla="*/ 145165 h 3634591"/>
              <a:gd name="connsiteX2" fmla="*/ 3366366 w 3810827"/>
              <a:gd name="connsiteY2" fmla="*/ 536835 h 3634591"/>
              <a:gd name="connsiteX3" fmla="*/ 3810827 w 3810827"/>
              <a:gd name="connsiteY3" fmla="*/ 1924156 h 3634591"/>
              <a:gd name="connsiteX4" fmla="*/ 3612844 w 3810827"/>
              <a:gd name="connsiteY4" fmla="*/ 2493111 h 3634591"/>
              <a:gd name="connsiteX5" fmla="*/ 3026664 w 3810827"/>
              <a:gd name="connsiteY5" fmla="*/ 3022891 h 3634591"/>
              <a:gd name="connsiteX6" fmla="*/ 2897783 w 3810827"/>
              <a:gd name="connsiteY6" fmla="*/ 3124233 h 3634591"/>
              <a:gd name="connsiteX7" fmla="*/ 1838765 w 3810827"/>
              <a:gd name="connsiteY7" fmla="*/ 3634591 h 3634591"/>
              <a:gd name="connsiteX8" fmla="*/ 443724 w 3810827"/>
              <a:gd name="connsiteY8" fmla="*/ 2805020 h 3634591"/>
              <a:gd name="connsiteX9" fmla="*/ 295053 w 3810827"/>
              <a:gd name="connsiteY9" fmla="*/ 2592792 h 3634591"/>
              <a:gd name="connsiteX10" fmla="*/ 0 w 3810827"/>
              <a:gd name="connsiteY10" fmla="*/ 1924156 h 3634591"/>
              <a:gd name="connsiteX11" fmla="*/ 178275 w 3810827"/>
              <a:gd name="connsiteY11" fmla="*/ 1204061 h 3634591"/>
              <a:gd name="connsiteX12" fmla="*/ 669921 w 3810827"/>
              <a:gd name="connsiteY12" fmla="*/ 585306 h 3634591"/>
              <a:gd name="connsiteX13" fmla="*/ 1380730 w 3810827"/>
              <a:gd name="connsiteY13" fmla="*/ 156203 h 3634591"/>
              <a:gd name="connsiteX14" fmla="*/ 2180840 w 3810827"/>
              <a:gd name="connsiteY14" fmla="*/ 0 h 36345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810827" h="3634591">
                <a:moveTo>
                  <a:pt x="2180840" y="0"/>
                </a:moveTo>
                <a:cubicBezTo>
                  <a:pt x="2431406" y="0"/>
                  <a:pt x="2662018" y="48886"/>
                  <a:pt x="2866380" y="145165"/>
                </a:cubicBezTo>
                <a:cubicBezTo>
                  <a:pt x="3057903" y="235467"/>
                  <a:pt x="3226119" y="367269"/>
                  <a:pt x="3366366" y="536835"/>
                </a:cubicBezTo>
                <a:cubicBezTo>
                  <a:pt x="3652997" y="883519"/>
                  <a:pt x="3810827" y="1376199"/>
                  <a:pt x="3810827" y="1924156"/>
                </a:cubicBezTo>
                <a:cubicBezTo>
                  <a:pt x="3810827" y="2142775"/>
                  <a:pt x="3749739" y="2318234"/>
                  <a:pt x="3612844" y="2493111"/>
                </a:cubicBezTo>
                <a:cubicBezTo>
                  <a:pt x="3469652" y="2676041"/>
                  <a:pt x="3254495" y="2844528"/>
                  <a:pt x="3026664" y="3022891"/>
                </a:cubicBezTo>
                <a:cubicBezTo>
                  <a:pt x="2984630" y="3055759"/>
                  <a:pt x="2941206" y="3089789"/>
                  <a:pt x="2897783" y="3124233"/>
                </a:cubicBezTo>
                <a:cubicBezTo>
                  <a:pt x="2509094" y="3432490"/>
                  <a:pt x="2225408" y="3634591"/>
                  <a:pt x="1838765" y="3634591"/>
                </a:cubicBezTo>
                <a:cubicBezTo>
                  <a:pt x="1249640" y="3634591"/>
                  <a:pt x="832413" y="3386508"/>
                  <a:pt x="443724" y="2805020"/>
                </a:cubicBezTo>
                <a:cubicBezTo>
                  <a:pt x="392859" y="2728910"/>
                  <a:pt x="343138" y="2659690"/>
                  <a:pt x="295053" y="2592792"/>
                </a:cubicBezTo>
                <a:cubicBezTo>
                  <a:pt x="95761" y="2315411"/>
                  <a:pt x="0" y="2171160"/>
                  <a:pt x="0" y="1924156"/>
                </a:cubicBezTo>
                <a:cubicBezTo>
                  <a:pt x="0" y="1678896"/>
                  <a:pt x="60024" y="1436622"/>
                  <a:pt x="178275" y="1204061"/>
                </a:cubicBezTo>
                <a:cubicBezTo>
                  <a:pt x="293990" y="976561"/>
                  <a:pt x="459425" y="768319"/>
                  <a:pt x="669921" y="585306"/>
                </a:cubicBezTo>
                <a:cubicBezTo>
                  <a:pt x="876818" y="405365"/>
                  <a:pt x="1122558" y="256964"/>
                  <a:pt x="1380730" y="156203"/>
                </a:cubicBezTo>
                <a:cubicBezTo>
                  <a:pt x="1645852" y="52539"/>
                  <a:pt x="1915145" y="0"/>
                  <a:pt x="2180840" y="0"/>
                </a:cubicBezTo>
                <a:close/>
              </a:path>
            </a:pathLst>
          </a:custGeom>
          <a:solidFill>
            <a:schemeClr val="bg2">
              <a:tint val="95000"/>
              <a:satMod val="1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Meiryo"/>
            </a:endParaRPr>
          </a:p>
        </p:txBody>
      </p:sp>
      <p:sp>
        <p:nvSpPr>
          <p:cNvPr id="4" name="CuadroTexto 3">
            <a:extLst>
              <a:ext uri="{FF2B5EF4-FFF2-40B4-BE49-F238E27FC236}">
                <a16:creationId xmlns:a16="http://schemas.microsoft.com/office/drawing/2014/main" id="{16CD1FB4-C2E4-4BBB-9DA0-267A85B8B779}"/>
              </a:ext>
            </a:extLst>
          </p:cNvPr>
          <p:cNvSpPr txBox="1"/>
          <p:nvPr/>
        </p:nvSpPr>
        <p:spPr>
          <a:xfrm>
            <a:off x="1369557" y="1321883"/>
            <a:ext cx="4181444" cy="2362673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>
            <a:defPPr>
              <a:defRPr lang="es-ES"/>
            </a:defPPr>
            <a:lvl1pPr algn="ctr">
              <a:defRPr sz="1150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elveticaNeueLT Pro 95 Blk" panose="020B0904020202020204" pitchFamily="34" charset="0"/>
              </a:defRPr>
            </a:lvl1pPr>
          </a:lstStyle>
          <a:p>
            <a:pPr>
              <a:lnSpc>
                <a:spcPct val="90000"/>
              </a:lnSpc>
              <a:spcBef>
                <a:spcPct val="0"/>
              </a:spcBef>
              <a:spcAft>
                <a:spcPts val="600"/>
              </a:spcAft>
            </a:pPr>
            <a:r>
              <a:rPr lang="en-US" sz="4000" dirty="0">
                <a:solidFill>
                  <a:schemeClr val="tx1">
                    <a:lumMod val="75000"/>
                    <a:lumOff val="25000"/>
                  </a:schemeClr>
                </a:solidFill>
                <a:latin typeface="Lato Light"/>
                <a:ea typeface="Lato Light"/>
                <a:cs typeface="Lato Light"/>
              </a:rPr>
              <a:t>RECUPERA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5774E0A2-0560-B294-B447-FB481DFA044C}"/>
              </a:ext>
            </a:extLst>
          </p:cNvPr>
          <p:cNvSpPr txBox="1"/>
          <p:nvPr/>
        </p:nvSpPr>
        <p:spPr>
          <a:xfrm>
            <a:off x="0" y="6858000"/>
            <a:ext cx="12192000" cy="317500"/>
          </a:xfrm>
          <a:prstGeom prst="rect">
            <a:avLst/>
          </a:prstGeom>
        </p:spPr>
        <p:txBody>
          <a:bodyPr>
            <a:normAutofit fontScale="92500" lnSpcReduction="20000"/>
          </a:bodyPr>
          <a:lstStyle/>
          <a:p>
            <a:r>
              <a:rPr lang="en-US">
                <a:hlinkClick r:id="rId4"/>
              </a:rPr>
              <a:t>Esta foto</a:t>
            </a:r>
            <a:r>
              <a:rPr lang="en-US"/>
              <a:t> de Autor desconocido se concede bajo licencia de </a:t>
            </a:r>
            <a:r>
              <a:rPr lang="en-US">
                <a:hlinkClick r:id="rId5"/>
              </a:rPr>
              <a:t>CC BY-SA</a:t>
            </a:r>
            <a:r>
              <a:rPr lang="en-US"/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3246390732"/>
      </p:ext>
    </p:extLst>
  </p:cSld>
  <p:clrMapOvr>
    <a:masterClrMapping/>
  </p:clrMapOvr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A199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>
            <a:extLst>
              <a:ext uri="{FF2B5EF4-FFF2-40B4-BE49-F238E27FC236}">
                <a16:creationId xmlns:a16="http://schemas.microsoft.com/office/drawing/2014/main" id="{8B625A25-50A2-7F17-3ABB-D8317EBE5860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938317" y="643467"/>
            <a:ext cx="2701966" cy="5571066"/>
          </a:xfrm>
          <a:prstGeom prst="rect">
            <a:avLst/>
          </a:prstGeom>
        </p:spPr>
      </p:pic>
      <p:grpSp>
        <p:nvGrpSpPr>
          <p:cNvPr id="6" name="Group 5">
            <a:extLst>
              <a:ext uri="{FF2B5EF4-FFF2-40B4-BE49-F238E27FC236}">
                <a16:creationId xmlns:a16="http://schemas.microsoft.com/office/drawing/2014/main" id="{06252610-488F-C36D-3862-C86F80C45700}"/>
              </a:ext>
            </a:extLst>
          </p:cNvPr>
          <p:cNvGrpSpPr/>
          <p:nvPr/>
        </p:nvGrpSpPr>
        <p:grpSpPr>
          <a:xfrm>
            <a:off x="6256864" y="1907183"/>
            <a:ext cx="5291667" cy="3151224"/>
            <a:chOff x="293424" y="785149"/>
            <a:chExt cx="9061747" cy="5396331"/>
          </a:xfrm>
        </p:grpSpPr>
        <p:sp>
          <p:nvSpPr>
            <p:cNvPr id="4" name="CuadroTexto 3">
              <a:extLst>
                <a:ext uri="{FF2B5EF4-FFF2-40B4-BE49-F238E27FC236}">
                  <a16:creationId xmlns:a16="http://schemas.microsoft.com/office/drawing/2014/main" id="{F96D21D5-C36C-4885-A8F2-2BFA25649526}"/>
                </a:ext>
              </a:extLst>
            </p:cNvPr>
            <p:cNvSpPr txBox="1"/>
            <p:nvPr/>
          </p:nvSpPr>
          <p:spPr>
            <a:xfrm>
              <a:off x="640659" y="3935134"/>
              <a:ext cx="2848261" cy="224634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defTabSz="530352">
                <a:spcAft>
                  <a:spcPts val="600"/>
                </a:spcAft>
              </a:pPr>
              <a:r>
                <a:rPr lang="es-ES" sz="5104" b="1" kern="1200" dirty="0">
                  <a:solidFill>
                    <a:schemeClr val="tx1"/>
                  </a:solidFill>
                  <a:latin typeface="Aharoni" panose="02010803020104030203" pitchFamily="2" charset="-79"/>
                  <a:ea typeface="+mn-ea"/>
                  <a:cs typeface="Aharoni" panose="02010803020104030203" pitchFamily="2" charset="-79"/>
                </a:rPr>
                <a:t>20%</a:t>
              </a:r>
              <a:r>
                <a:rPr lang="es-ES" sz="2088" b="1" kern="1200" dirty="0">
                  <a:solidFill>
                    <a:schemeClr val="tx1"/>
                  </a:solidFill>
                  <a:latin typeface="+mn-lt"/>
                  <a:ea typeface="+mn-ea"/>
                  <a:cs typeface="+mn-cs"/>
                </a:rPr>
                <a:t> </a:t>
              </a:r>
            </a:p>
            <a:p>
              <a:pPr defTabSz="530352">
                <a:spcAft>
                  <a:spcPts val="600"/>
                </a:spcAft>
              </a:pPr>
              <a:r>
                <a:rPr lang="es-ES" sz="1160" kern="1200" dirty="0">
                  <a:solidFill>
                    <a:schemeClr val="tx1"/>
                  </a:solidFill>
                  <a:latin typeface="Avenir Next LT Pro Light" panose="020B0304020202020204" pitchFamily="34" charset="0"/>
                  <a:ea typeface="+mn-ea"/>
                  <a:cs typeface="+mn-cs"/>
                </a:rPr>
                <a:t>UR KONTSUMOA MURRIZTEA</a:t>
              </a:r>
              <a:endParaRPr lang="es-ES" dirty="0">
                <a:latin typeface="Avenir Next LT Pro Light" panose="020B0304020202020204" pitchFamily="34" charset="0"/>
              </a:endParaRPr>
            </a:p>
          </p:txBody>
        </p:sp>
        <p:sp>
          <p:nvSpPr>
            <p:cNvPr id="10" name="CuadroTexto 9">
              <a:extLst>
                <a:ext uri="{FF2B5EF4-FFF2-40B4-BE49-F238E27FC236}">
                  <a16:creationId xmlns:a16="http://schemas.microsoft.com/office/drawing/2014/main" id="{4B020038-E2C0-483F-BC2D-1AAB2ADEF2D8}"/>
                </a:ext>
              </a:extLst>
            </p:cNvPr>
            <p:cNvSpPr txBox="1"/>
            <p:nvPr/>
          </p:nvSpPr>
          <p:spPr>
            <a:xfrm>
              <a:off x="3416012" y="3935134"/>
              <a:ext cx="3321671" cy="224634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defTabSz="530352">
                <a:spcAft>
                  <a:spcPts val="600"/>
                </a:spcAft>
              </a:pPr>
              <a:r>
                <a:rPr lang="es-ES" sz="5104" b="1" kern="1200" dirty="0">
                  <a:solidFill>
                    <a:schemeClr val="tx1"/>
                  </a:solidFill>
                  <a:latin typeface="Aharoni" panose="02010803020104030203" pitchFamily="2" charset="-79"/>
                  <a:ea typeface="+mn-ea"/>
                  <a:cs typeface="Aharoni" panose="02010803020104030203" pitchFamily="2" charset="-79"/>
                </a:rPr>
                <a:t>50% </a:t>
              </a:r>
            </a:p>
            <a:p>
              <a:pPr defTabSz="530352">
                <a:spcAft>
                  <a:spcPts val="600"/>
                </a:spcAft>
              </a:pPr>
              <a:r>
                <a:rPr lang="es-ES" sz="1160" kern="1200" dirty="0">
                  <a:solidFill>
                    <a:schemeClr val="tx1"/>
                  </a:solidFill>
                  <a:latin typeface="Avenir Next LT Pro Light" panose="020B0304020202020204" pitchFamily="34" charset="0"/>
                  <a:ea typeface="+mn-ea"/>
                  <a:cs typeface="+mn-cs"/>
                </a:rPr>
                <a:t>ENERGIA-KONTSUMOA MURRIZTEA</a:t>
              </a:r>
              <a:endParaRPr lang="es-ES" sz="2000" dirty="0">
                <a:latin typeface="Avenir Next LT Pro Light" panose="020B0304020202020204" pitchFamily="34" charset="0"/>
              </a:endParaRPr>
            </a:p>
          </p:txBody>
        </p:sp>
        <p:sp>
          <p:nvSpPr>
            <p:cNvPr id="11" name="CuadroTexto 10">
              <a:extLst>
                <a:ext uri="{FF2B5EF4-FFF2-40B4-BE49-F238E27FC236}">
                  <a16:creationId xmlns:a16="http://schemas.microsoft.com/office/drawing/2014/main" id="{9FB7AD4F-E84E-46A5-99B5-924EB4C17E08}"/>
                </a:ext>
              </a:extLst>
            </p:cNvPr>
            <p:cNvSpPr txBox="1"/>
            <p:nvPr/>
          </p:nvSpPr>
          <p:spPr>
            <a:xfrm>
              <a:off x="6590202" y="3935134"/>
              <a:ext cx="2764969" cy="224634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defTabSz="530352">
                <a:spcAft>
                  <a:spcPts val="600"/>
                </a:spcAft>
              </a:pPr>
              <a:r>
                <a:rPr lang="es-ES" sz="5104" b="1" kern="1200" dirty="0">
                  <a:solidFill>
                    <a:schemeClr val="tx1"/>
                  </a:solidFill>
                  <a:latin typeface="Aharoni" panose="02010803020104030203" pitchFamily="2" charset="-79"/>
                  <a:ea typeface="+mn-ea"/>
                  <a:cs typeface="Aharoni" panose="02010803020104030203" pitchFamily="2" charset="-79"/>
                </a:rPr>
                <a:t>60% </a:t>
              </a:r>
            </a:p>
            <a:p>
              <a:pPr defTabSz="530352">
                <a:spcAft>
                  <a:spcPts val="600"/>
                </a:spcAft>
              </a:pPr>
              <a:r>
                <a:rPr lang="es-ES" sz="1160" kern="1200" dirty="0">
                  <a:solidFill>
                    <a:schemeClr val="tx1"/>
                  </a:solidFill>
                  <a:latin typeface="Avenir Next LT Pro Light" panose="020B0304020202020204" pitchFamily="34" charset="0"/>
                  <a:ea typeface="+mn-ea"/>
                  <a:cs typeface="+mn-cs"/>
                </a:rPr>
                <a:t>CO2 ISURIAK MURRIZTEA</a:t>
              </a:r>
              <a:endParaRPr lang="es-ES" sz="2000" dirty="0">
                <a:latin typeface="Avenir Next LT Pro Light" panose="020B0304020202020204" pitchFamily="34" charset="0"/>
              </a:endParaRPr>
            </a:p>
          </p:txBody>
        </p:sp>
        <p:sp>
          <p:nvSpPr>
            <p:cNvPr id="2" name="CuadroTexto 1">
              <a:extLst>
                <a:ext uri="{FF2B5EF4-FFF2-40B4-BE49-F238E27FC236}">
                  <a16:creationId xmlns:a16="http://schemas.microsoft.com/office/drawing/2014/main" id="{450AFF27-9192-401D-87B5-587818C0263E}"/>
                </a:ext>
              </a:extLst>
            </p:cNvPr>
            <p:cNvSpPr txBox="1"/>
            <p:nvPr/>
          </p:nvSpPr>
          <p:spPr>
            <a:xfrm>
              <a:off x="293424" y="785149"/>
              <a:ext cx="8638674" cy="138088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defTabSz="530352">
                <a:spcAft>
                  <a:spcPts val="600"/>
                </a:spcAft>
              </a:pPr>
              <a:r>
                <a:rPr lang="es-ES" sz="4640" b="1" kern="1200" dirty="0">
                  <a:solidFill>
                    <a:schemeClr val="tx1"/>
                  </a:solidFill>
                  <a:latin typeface="Aharoni" panose="02010803020104030203" pitchFamily="2" charset="-79"/>
                  <a:ea typeface="+mn-ea"/>
                  <a:cs typeface="Aharoni" panose="02010803020104030203" pitchFamily="2" charset="-79"/>
                </a:rPr>
                <a:t>70</a:t>
              </a:r>
              <a:r>
                <a:rPr lang="es-ES" sz="2320" b="1" kern="1200" dirty="0">
                  <a:solidFill>
                    <a:schemeClr val="tx1"/>
                  </a:solidFill>
                  <a:latin typeface="Aharoni" panose="02010803020104030203" pitchFamily="2" charset="-79"/>
                  <a:ea typeface="+mn-ea"/>
                  <a:cs typeface="Aharoni" panose="02010803020104030203" pitchFamily="2" charset="-79"/>
                </a:rPr>
                <a:t> PET </a:t>
              </a:r>
              <a:r>
                <a:rPr lang="es-ES" sz="2320" b="1" kern="1200" dirty="0" err="1">
                  <a:solidFill>
                    <a:schemeClr val="tx1"/>
                  </a:solidFill>
                  <a:latin typeface="Aharoni" panose="02010803020104030203" pitchFamily="2" charset="-79"/>
                  <a:ea typeface="+mn-ea"/>
                  <a:cs typeface="Aharoni" panose="02010803020104030203" pitchFamily="2" charset="-79"/>
                </a:rPr>
                <a:t>botilak</a:t>
              </a:r>
              <a:r>
                <a:rPr lang="es-ES" sz="2320" b="1" kern="1200" dirty="0">
                  <a:solidFill>
                    <a:schemeClr val="tx1"/>
                  </a:solidFill>
                  <a:latin typeface="Aharoni" panose="02010803020104030203" pitchFamily="2" charset="-79"/>
                  <a:ea typeface="+mn-ea"/>
                  <a:cs typeface="Aharoni" panose="02010803020104030203" pitchFamily="2" charset="-79"/>
                </a:rPr>
                <a:t>=</a:t>
              </a:r>
              <a:r>
                <a:rPr lang="es-ES" sz="4640" b="1" kern="1200" dirty="0">
                  <a:solidFill>
                    <a:schemeClr val="tx1"/>
                  </a:solidFill>
                  <a:latin typeface="Aharoni" panose="02010803020104030203" pitchFamily="2" charset="-79"/>
                  <a:ea typeface="+mn-ea"/>
                  <a:cs typeface="Aharoni" panose="02010803020104030203" pitchFamily="2" charset="-79"/>
                </a:rPr>
                <a:t>1</a:t>
              </a:r>
              <a:r>
                <a:rPr lang="es-ES" sz="2320" b="1" kern="1200" dirty="0">
                  <a:solidFill>
                    <a:schemeClr val="tx1"/>
                  </a:solidFill>
                  <a:latin typeface="Aharoni" panose="02010803020104030203" pitchFamily="2" charset="-79"/>
                  <a:ea typeface="+mn-ea"/>
                  <a:cs typeface="Aharoni" panose="02010803020104030203" pitchFamily="2" charset="-79"/>
                </a:rPr>
                <a:t>m </a:t>
              </a:r>
              <a:r>
                <a:rPr lang="es-ES" sz="2320" b="1" kern="1200" dirty="0" err="1">
                  <a:solidFill>
                    <a:schemeClr val="tx1"/>
                  </a:solidFill>
                  <a:latin typeface="Aharoni" panose="02010803020104030203" pitchFamily="2" charset="-79"/>
                  <a:ea typeface="+mn-ea"/>
                  <a:cs typeface="Aharoni" panose="02010803020104030203" pitchFamily="2" charset="-79"/>
                </a:rPr>
                <a:t>ehuna</a:t>
              </a:r>
              <a:endParaRPr lang="es-ES" sz="4000" b="1" dirty="0">
                <a:latin typeface="Aharoni" panose="02010803020104030203" pitchFamily="2" charset="-79"/>
                <a:cs typeface="Aharoni" panose="02010803020104030203" pitchFamily="2" charset="-79"/>
              </a:endParaRPr>
            </a:p>
          </p:txBody>
        </p:sp>
        <p:pic>
          <p:nvPicPr>
            <p:cNvPr id="7" name="Imagen 6">
              <a:extLst>
                <a:ext uri="{FF2B5EF4-FFF2-40B4-BE49-F238E27FC236}">
                  <a16:creationId xmlns:a16="http://schemas.microsoft.com/office/drawing/2014/main" id="{A20B9F75-8C2D-4508-A4F1-1AED4FE8E53B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BEBA8EAE-BF5A-486C-A8C5-ECC9F3942E4B}">
                  <a14:imgProps xmlns:a14="http://schemas.microsoft.com/office/drawing/2010/main">
                    <a14:imgLayer r:embed="rId5">
                      <a14:imgEffect>
                        <a14:backgroundRemoval t="0" b="100000" l="5479" r="100000">
                          <a14:foregroundMark x1="20091" y1="30493" x2="71233" y2="82511"/>
                          <a14:foregroundMark x1="35160" y1="17937" x2="83105" y2="52466"/>
                          <a14:foregroundMark x1="70320" y1="20179" x2="70320" y2="20179"/>
                          <a14:foregroundMark x1="52055" y1="43946" x2="60731" y2="46637"/>
                        </a14:backgroundRemoval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640658" y="2382343"/>
              <a:ext cx="1978335" cy="2017700"/>
            </a:xfrm>
            <a:prstGeom prst="rect">
              <a:avLst/>
            </a:prstGeom>
          </p:spPr>
        </p:pic>
        <p:pic>
          <p:nvPicPr>
            <p:cNvPr id="8" name="Imagen 7">
              <a:extLst>
                <a:ext uri="{FF2B5EF4-FFF2-40B4-BE49-F238E27FC236}">
                  <a16:creationId xmlns:a16="http://schemas.microsoft.com/office/drawing/2014/main" id="{9C43B1F9-2CD6-4D9F-9D2A-CB622480B26F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6" cstate="screen">
              <a:extLst>
                <a:ext uri="{BEBA8EAE-BF5A-486C-A8C5-ECC9F3942E4B}">
                  <a14:imgProps xmlns:a14="http://schemas.microsoft.com/office/drawing/2010/main">
                    <a14:imgLayer r:embed="rId7">
                      <a14:imgEffect>
                        <a14:backgroundRemoval t="0" b="100000" l="0" r="100000">
                          <a14:foregroundMark x1="34862" y1="19731" x2="73394" y2="76233"/>
                          <a14:foregroundMark x1="73853" y1="25112" x2="19266" y2="73543"/>
                        </a14:backgroundRemoval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66524" y="2382343"/>
              <a:ext cx="1978335" cy="2017700"/>
            </a:xfrm>
            <a:prstGeom prst="rect">
              <a:avLst/>
            </a:prstGeom>
          </p:spPr>
        </p:pic>
        <p:pic>
          <p:nvPicPr>
            <p:cNvPr id="9" name="Imagen 8">
              <a:extLst>
                <a:ext uri="{FF2B5EF4-FFF2-40B4-BE49-F238E27FC236}">
                  <a16:creationId xmlns:a16="http://schemas.microsoft.com/office/drawing/2014/main" id="{93F5A559-D435-4F94-8D9A-2184E1A88196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8" cstate="screen">
              <a:extLst>
                <a:ext uri="{BEBA8EAE-BF5A-486C-A8C5-ECC9F3942E4B}">
                  <a14:imgProps xmlns:a14="http://schemas.microsoft.com/office/drawing/2010/main">
                    <a14:imgLayer r:embed="rId9">
                      <a14:imgEffect>
                        <a14:backgroundRemoval t="0" b="100000" l="0" r="100000">
                          <a14:foregroundMark x1="25676" y1="17937" x2="64865" y2="80717"/>
                          <a14:foregroundMark x1="60811" y1="33632" x2="12162" y2="63229"/>
                          <a14:foregroundMark x1="67117" y1="41704" x2="66667" y2="71749"/>
                        </a14:backgroundRemoval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6287885" y="2393477"/>
              <a:ext cx="2008774" cy="201770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27767778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 advClick="0"/>
    </mc:Choice>
    <mc:Fallback xmlns="">
      <p:transition advClick="0"/>
    </mc:Fallback>
  </mc:AlternateContent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ítulo 1"/>
          <p:cNvSpPr txBox="1">
            <a:spLocks/>
          </p:cNvSpPr>
          <p:nvPr/>
        </p:nvSpPr>
        <p:spPr>
          <a:xfrm>
            <a:off x="407368" y="1916832"/>
            <a:ext cx="10513168" cy="1584176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endParaRPr lang="es-ES_tradnl" sz="2400">
              <a:solidFill>
                <a:schemeClr val="bg1"/>
              </a:solidFill>
              <a:latin typeface="Helvetica Neue Medium"/>
              <a:ea typeface="Lato Light" charset="0"/>
              <a:cs typeface="Helvetica Neue Medium"/>
            </a:endParaRPr>
          </a:p>
        </p:txBody>
      </p:sp>
      <p:sp>
        <p:nvSpPr>
          <p:cNvPr id="6" name="Título 1"/>
          <p:cNvSpPr txBox="1">
            <a:spLocks/>
          </p:cNvSpPr>
          <p:nvPr/>
        </p:nvSpPr>
        <p:spPr>
          <a:xfrm>
            <a:off x="-33288" y="1369424"/>
            <a:ext cx="11932417" cy="4117561"/>
          </a:xfrm>
          <a:prstGeom prst="rect">
            <a:avLst/>
          </a:prstGeom>
        </p:spPr>
        <p:txBody>
          <a:bodyPr vert="horz" lIns="91440" tIns="45720" rIns="91440" bIns="45720" rtlCol="0" anchor="ctr">
            <a:normAutofit fontScale="92500" lnSpcReduction="10000"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s-ES_tradnl" sz="6500" dirty="0">
                <a:solidFill>
                  <a:schemeClr val="bg1"/>
                </a:solidFill>
                <a:latin typeface="Aharoni" panose="02010803020104030203" pitchFamily="2" charset="-79"/>
                <a:ea typeface="Lato Light" charset="0"/>
                <a:cs typeface="Aharoni" panose="02010803020104030203" pitchFamily="2" charset="-79"/>
              </a:rPr>
              <a:t>ETA BAT DAGOELA JAKINGO BAZENU</a:t>
            </a:r>
          </a:p>
          <a:p>
            <a:pPr algn="ctr"/>
            <a:r>
              <a:rPr lang="es-ES_tradnl" sz="19900" b="1" dirty="0">
                <a:solidFill>
                  <a:schemeClr val="bg1"/>
                </a:solidFill>
                <a:latin typeface="Aharoni" panose="02010803020104030203" pitchFamily="2" charset="-79"/>
                <a:ea typeface="Lato Light" charset="0"/>
                <a:cs typeface="Aharoni" panose="02010803020104030203" pitchFamily="2" charset="-79"/>
              </a:rPr>
              <a:t>8</a:t>
            </a:r>
            <a:r>
              <a:rPr lang="es-ES_tradnl" sz="13800" b="1" dirty="0">
                <a:solidFill>
                  <a:schemeClr val="bg1"/>
                </a:solidFill>
                <a:latin typeface="Aharoni" panose="02010803020104030203" pitchFamily="2" charset="-79"/>
                <a:ea typeface="Lato Light" charset="0"/>
                <a:cs typeface="Aharoni" panose="02010803020104030203" pitchFamily="2" charset="-79"/>
              </a:rPr>
              <a:t>º R</a:t>
            </a:r>
            <a:r>
              <a:rPr lang="es-ES_tradnl" sz="7200" dirty="0">
                <a:solidFill>
                  <a:schemeClr val="bg1"/>
                </a:solidFill>
                <a:latin typeface="Aharoni" panose="02010803020104030203" pitchFamily="2" charset="-79"/>
                <a:ea typeface="Lato Light" charset="0"/>
                <a:cs typeface="Aharoni" panose="02010803020104030203" pitchFamily="2" charset="-79"/>
              </a:rPr>
              <a:t>?</a:t>
            </a:r>
            <a:endParaRPr lang="es-ES_tradnl" sz="7200" i="1" dirty="0">
              <a:solidFill>
                <a:schemeClr val="bg1"/>
              </a:solidFill>
              <a:latin typeface="Aharoni" panose="02010803020104030203" pitchFamily="2" charset="-79"/>
              <a:ea typeface="Lato Light" charset="0"/>
              <a:cs typeface="Aharoni" panose="02010803020104030203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187205842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 advClick="0"/>
    </mc:Choice>
    <mc:Fallback xmlns="">
      <p:transition advClick="0"/>
    </mc:Fallback>
  </mc:AlternateContent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Montaña _ TenemosUnProblema _ Proyecto Libera">
            <a:hlinkClick r:id="" action="ppaction://media"/>
            <a:extLst>
              <a:ext uri="{FF2B5EF4-FFF2-40B4-BE49-F238E27FC236}">
                <a16:creationId xmlns:a16="http://schemas.microsoft.com/office/drawing/2014/main" id="{A4DFED98-7118-4471-8AD8-FD746F332103}"/>
              </a:ext>
            </a:extLst>
          </p:cNvPr>
          <p:cNvPicPr>
            <a:picLocks noChangeAspect="1"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5"/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3625558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49481" fill="hold"/>
                                        <p:tgtEl>
                                          <p:spTgt spid="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7" restart="whenNotActive" fill="hold" evtFilter="cancelBubble" nodeType="interactiveSeq">
                <p:stCondLst>
                  <p:cond evt="onClick" delay="0">
                    <p:tgtEl>
                      <p:spTgt spid="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" fill="hold">
                      <p:stCondLst>
                        <p:cond delay="0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11" dur="1" fill="hold"/>
                                        <p:tgtEl>
                                          <p:spTgt spid="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"/>
                  </p:tgtEl>
                </p:cond>
              </p:nextCondLst>
            </p:seq>
            <p:video>
              <p:cMediaNode vol="80000">
                <p:cTn id="12" fill="hold" display="0">
                  <p:stCondLst>
                    <p:cond delay="indefinite"/>
                  </p:stCondLst>
                </p:cTn>
                <p:tgtEl>
                  <p:spTgt spid="4"/>
                </p:tgtEl>
              </p:cMediaNode>
            </p:video>
          </p:childTnLst>
        </p:cTn>
      </p:par>
    </p:tnLst>
  </p:timing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ítulo 1"/>
          <p:cNvSpPr txBox="1">
            <a:spLocks/>
          </p:cNvSpPr>
          <p:nvPr/>
        </p:nvSpPr>
        <p:spPr>
          <a:xfrm>
            <a:off x="-9134" y="2636912"/>
            <a:ext cx="12192000" cy="1584176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endParaRPr lang="es-ES_tradnl" sz="6600">
              <a:solidFill>
                <a:schemeClr val="bg1"/>
              </a:solidFill>
              <a:latin typeface="Helvetica Neue Medium"/>
              <a:ea typeface="Lato Light" charset="0"/>
              <a:cs typeface="Helvetica Neue Medium"/>
            </a:endParaRPr>
          </a:p>
        </p:txBody>
      </p:sp>
      <p:sp>
        <p:nvSpPr>
          <p:cNvPr id="5" name="Título 1"/>
          <p:cNvSpPr txBox="1">
            <a:spLocks/>
          </p:cNvSpPr>
          <p:nvPr/>
        </p:nvSpPr>
        <p:spPr>
          <a:xfrm>
            <a:off x="407368" y="1916832"/>
            <a:ext cx="10513168" cy="1584176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endParaRPr lang="es-ES_tradnl" sz="2400">
              <a:solidFill>
                <a:schemeClr val="bg1"/>
              </a:solidFill>
              <a:latin typeface="Helvetica Neue Medium"/>
              <a:ea typeface="Lato Light" charset="0"/>
              <a:cs typeface="Helvetica Neue Medium"/>
            </a:endParaRPr>
          </a:p>
        </p:txBody>
      </p:sp>
      <p:sp>
        <p:nvSpPr>
          <p:cNvPr id="6" name="Título 1"/>
          <p:cNvSpPr txBox="1">
            <a:spLocks/>
          </p:cNvSpPr>
          <p:nvPr/>
        </p:nvSpPr>
        <p:spPr>
          <a:xfrm>
            <a:off x="704421" y="57578"/>
            <a:ext cx="10764889" cy="616074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s-ES_tradnl" sz="16600" b="1">
                <a:solidFill>
                  <a:schemeClr val="bg1"/>
                </a:solidFill>
                <a:latin typeface="Aharoni" panose="02010803020104030203" pitchFamily="2" charset="-79"/>
                <a:ea typeface="Lato Light" charset="0"/>
                <a:cs typeface="Aharoni" panose="02010803020104030203" pitchFamily="2" charset="-79"/>
              </a:rPr>
              <a:t>R</a:t>
            </a:r>
            <a:r>
              <a:rPr lang="es-ES_tradnl" sz="11500" b="1">
                <a:solidFill>
                  <a:schemeClr val="bg1"/>
                </a:solidFill>
                <a:latin typeface="Aharoni" panose="02010803020104030203" pitchFamily="2" charset="-79"/>
                <a:ea typeface="Lato Light" charset="0"/>
                <a:cs typeface="Aharoni" panose="02010803020104030203" pitchFamily="2" charset="-79"/>
              </a:rPr>
              <a:t>ECOGER</a:t>
            </a:r>
            <a:endParaRPr lang="es-ES_tradnl" sz="8000" i="1">
              <a:solidFill>
                <a:schemeClr val="bg1"/>
              </a:solidFill>
              <a:latin typeface="Aharoni" panose="02010803020104030203" pitchFamily="2" charset="-79"/>
              <a:ea typeface="Lato Light" charset="0"/>
              <a:cs typeface="Aharoni" panose="02010803020104030203" pitchFamily="2" charset="-79"/>
            </a:endParaRPr>
          </a:p>
        </p:txBody>
      </p:sp>
      <p:sp>
        <p:nvSpPr>
          <p:cNvPr id="2" name="CuadroTexto 1">
            <a:extLst>
              <a:ext uri="{FF2B5EF4-FFF2-40B4-BE49-F238E27FC236}">
                <a16:creationId xmlns:a16="http://schemas.microsoft.com/office/drawing/2014/main" id="{1EE81605-D272-46F8-BA49-AC4D05AD5CAF}"/>
              </a:ext>
            </a:extLst>
          </p:cNvPr>
          <p:cNvSpPr txBox="1"/>
          <p:nvPr/>
        </p:nvSpPr>
        <p:spPr>
          <a:xfrm>
            <a:off x="2467897" y="3747386"/>
            <a:ext cx="7409723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ES" sz="3600" dirty="0">
                <a:solidFill>
                  <a:schemeClr val="bg1"/>
                </a:solidFill>
                <a:latin typeface="Avenir Next LT Pro Light" panose="020B0304020202020204" pitchFamily="34" charset="0"/>
              </a:rPr>
              <a:t>BASURALEZA ETA INFORMAZIOA</a:t>
            </a:r>
          </a:p>
        </p:txBody>
      </p:sp>
    </p:spTree>
    <p:extLst>
      <p:ext uri="{BB962C8B-B14F-4D97-AF65-F5344CB8AC3E}">
        <p14:creationId xmlns:p14="http://schemas.microsoft.com/office/powerpoint/2010/main" val="415551590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 advClick="0"/>
    </mc:Choice>
    <mc:Fallback xmlns="">
      <p:transition advClick="0"/>
    </mc:Fallback>
  </mc:AlternateContent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72" name="Rectangle 71">
            <a:extLst>
              <a:ext uri="{FF2B5EF4-FFF2-40B4-BE49-F238E27FC236}">
                <a16:creationId xmlns:a16="http://schemas.microsoft.com/office/drawing/2014/main" id="{0E91F5CA-B392-444C-88E3-BF5BAAEBDEB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ln w="12700" cap="flat" cmpd="sng" algn="ctr">
            <a:noFill/>
            <a:prstDash val="solid"/>
            <a:miter lim="800000"/>
          </a:ln>
          <a:effectLst/>
          <a:extLs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8" name="Content Placeholder 7">
            <a:extLst>
              <a:ext uri="{FF2B5EF4-FFF2-40B4-BE49-F238E27FC236}">
                <a16:creationId xmlns:a16="http://schemas.microsoft.com/office/drawing/2014/main" id="{CDA17BB9-B88E-D52D-95FA-CA7B1C05C3DA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/>
          <a:stretch/>
        </p:blipFill>
        <p:spPr>
          <a:xfrm>
            <a:off x="1" y="1"/>
            <a:ext cx="12192000" cy="6857999"/>
          </a:xfrm>
          <a:prstGeom prst="rect">
            <a:avLst/>
          </a:prstGeom>
          <a:noFill/>
        </p:spPr>
      </p:pic>
      <p:sp useBgFill="1">
        <p:nvSpPr>
          <p:cNvPr id="74" name="Freeform: Shape 73">
            <a:extLst>
              <a:ext uri="{FF2B5EF4-FFF2-40B4-BE49-F238E27FC236}">
                <a16:creationId xmlns:a16="http://schemas.microsoft.com/office/drawing/2014/main" id="{9752D771-2D72-4B2C-B816-121D10C38ED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433232" y="727064"/>
            <a:ext cx="3898347" cy="4256103"/>
          </a:xfrm>
          <a:custGeom>
            <a:avLst/>
            <a:gdLst>
              <a:gd name="connsiteX0" fmla="*/ 3898347 w 3898347"/>
              <a:gd name="connsiteY0" fmla="*/ 0 h 4299085"/>
              <a:gd name="connsiteX1" fmla="*/ 3898347 w 3898347"/>
              <a:gd name="connsiteY1" fmla="*/ 3834445 h 4299085"/>
              <a:gd name="connsiteX2" fmla="*/ 3892314 w 3898347"/>
              <a:gd name="connsiteY2" fmla="*/ 3832951 h 4299085"/>
              <a:gd name="connsiteX3" fmla="*/ 3851953 w 3898347"/>
              <a:gd name="connsiteY3" fmla="*/ 3802983 h 4299085"/>
              <a:gd name="connsiteX4" fmla="*/ 3836418 w 3898347"/>
              <a:gd name="connsiteY4" fmla="*/ 3811513 h 4299085"/>
              <a:gd name="connsiteX5" fmla="*/ 3833758 w 3898347"/>
              <a:gd name="connsiteY5" fmla="*/ 3813341 h 4299085"/>
              <a:gd name="connsiteX6" fmla="*/ 3822673 w 3898347"/>
              <a:gd name="connsiteY6" fmla="*/ 3812913 h 4299085"/>
              <a:gd name="connsiteX7" fmla="*/ 3820104 w 3898347"/>
              <a:gd name="connsiteY7" fmla="*/ 3822466 h 4299085"/>
              <a:gd name="connsiteX8" fmla="*/ 3803816 w 3898347"/>
              <a:gd name="connsiteY8" fmla="*/ 3828757 h 4299085"/>
              <a:gd name="connsiteX9" fmla="*/ 3783259 w 3898347"/>
              <a:gd name="connsiteY9" fmla="*/ 3825276 h 4299085"/>
              <a:gd name="connsiteX10" fmla="*/ 3729936 w 3898347"/>
              <a:gd name="connsiteY10" fmla="*/ 3815386 h 4299085"/>
              <a:gd name="connsiteX11" fmla="*/ 3726018 w 3898347"/>
              <a:gd name="connsiteY11" fmla="*/ 3815100 h 4299085"/>
              <a:gd name="connsiteX12" fmla="*/ 3725413 w 3898347"/>
              <a:gd name="connsiteY12" fmla="*/ 3814615 h 4299085"/>
              <a:gd name="connsiteX13" fmla="*/ 3713801 w 3898347"/>
              <a:gd name="connsiteY13" fmla="*/ 3811018 h 4299085"/>
              <a:gd name="connsiteX14" fmla="*/ 3709087 w 3898347"/>
              <a:gd name="connsiteY14" fmla="*/ 3813195 h 4299085"/>
              <a:gd name="connsiteX15" fmla="*/ 3698038 w 3898347"/>
              <a:gd name="connsiteY15" fmla="*/ 3806182 h 4299085"/>
              <a:gd name="connsiteX16" fmla="*/ 3662227 w 3898347"/>
              <a:gd name="connsiteY16" fmla="*/ 3807761 h 4299085"/>
              <a:gd name="connsiteX17" fmla="*/ 3659872 w 3898347"/>
              <a:gd name="connsiteY17" fmla="*/ 3805524 h 4299085"/>
              <a:gd name="connsiteX18" fmla="*/ 3643454 w 3898347"/>
              <a:gd name="connsiteY18" fmla="*/ 3794831 h 4299085"/>
              <a:gd name="connsiteX19" fmla="*/ 3624789 w 3898347"/>
              <a:gd name="connsiteY19" fmla="*/ 3803185 h 4299085"/>
              <a:gd name="connsiteX20" fmla="*/ 3602327 w 3898347"/>
              <a:gd name="connsiteY20" fmla="*/ 3794616 h 4299085"/>
              <a:gd name="connsiteX21" fmla="*/ 3596645 w 3898347"/>
              <a:gd name="connsiteY21" fmla="*/ 3797108 h 4299085"/>
              <a:gd name="connsiteX22" fmla="*/ 3574144 w 3898347"/>
              <a:gd name="connsiteY22" fmla="*/ 3795108 h 4299085"/>
              <a:gd name="connsiteX23" fmla="*/ 3562310 w 3898347"/>
              <a:gd name="connsiteY23" fmla="*/ 3787534 h 4299085"/>
              <a:gd name="connsiteX24" fmla="*/ 3551635 w 3898347"/>
              <a:gd name="connsiteY24" fmla="*/ 3797705 h 4299085"/>
              <a:gd name="connsiteX25" fmla="*/ 3550175 w 3898347"/>
              <a:gd name="connsiteY25" fmla="*/ 3803199 h 4299085"/>
              <a:gd name="connsiteX26" fmla="*/ 3542668 w 3898347"/>
              <a:gd name="connsiteY26" fmla="*/ 3803283 h 4299085"/>
              <a:gd name="connsiteX27" fmla="*/ 3533033 w 3898347"/>
              <a:gd name="connsiteY27" fmla="*/ 3799071 h 4299085"/>
              <a:gd name="connsiteX28" fmla="*/ 3521726 w 3898347"/>
              <a:gd name="connsiteY28" fmla="*/ 3804691 h 4299085"/>
              <a:gd name="connsiteX29" fmla="*/ 3520080 w 3898347"/>
              <a:gd name="connsiteY29" fmla="*/ 3805210 h 4299085"/>
              <a:gd name="connsiteX30" fmla="*/ 3508491 w 3898347"/>
              <a:gd name="connsiteY30" fmla="*/ 3797398 h 4299085"/>
              <a:gd name="connsiteX31" fmla="*/ 3503787 w 3898347"/>
              <a:gd name="connsiteY31" fmla="*/ 3797787 h 4299085"/>
              <a:gd name="connsiteX32" fmla="*/ 3492165 w 3898347"/>
              <a:gd name="connsiteY32" fmla="*/ 3799887 h 4299085"/>
              <a:gd name="connsiteX33" fmla="*/ 3472233 w 3898347"/>
              <a:gd name="connsiteY33" fmla="*/ 3805682 h 4299085"/>
              <a:gd name="connsiteX34" fmla="*/ 3465921 w 3898347"/>
              <a:gd name="connsiteY34" fmla="*/ 3805814 h 4299085"/>
              <a:gd name="connsiteX35" fmla="*/ 3455541 w 3898347"/>
              <a:gd name="connsiteY35" fmla="*/ 3815505 h 4299085"/>
              <a:gd name="connsiteX36" fmla="*/ 3429027 w 3898347"/>
              <a:gd name="connsiteY36" fmla="*/ 3816906 h 4299085"/>
              <a:gd name="connsiteX37" fmla="*/ 3369507 w 3898347"/>
              <a:gd name="connsiteY37" fmla="*/ 3825563 h 4299085"/>
              <a:gd name="connsiteX38" fmla="*/ 3324491 w 3898347"/>
              <a:gd name="connsiteY38" fmla="*/ 3832006 h 4299085"/>
              <a:gd name="connsiteX39" fmla="*/ 3244235 w 3898347"/>
              <a:gd name="connsiteY39" fmla="*/ 3834376 h 4299085"/>
              <a:gd name="connsiteX40" fmla="*/ 3226507 w 3898347"/>
              <a:gd name="connsiteY40" fmla="*/ 3820131 h 4299085"/>
              <a:gd name="connsiteX41" fmla="*/ 3191688 w 3898347"/>
              <a:gd name="connsiteY41" fmla="*/ 3837359 h 4299085"/>
              <a:gd name="connsiteX42" fmla="*/ 3185553 w 3898347"/>
              <a:gd name="connsiteY42" fmla="*/ 3859030 h 4299085"/>
              <a:gd name="connsiteX43" fmla="*/ 3137926 w 3898347"/>
              <a:gd name="connsiteY43" fmla="*/ 3867782 h 4299085"/>
              <a:gd name="connsiteX44" fmla="*/ 3090188 w 3898347"/>
              <a:gd name="connsiteY44" fmla="*/ 3855036 h 4299085"/>
              <a:gd name="connsiteX45" fmla="*/ 3031422 w 3898347"/>
              <a:gd name="connsiteY45" fmla="*/ 3858298 h 4299085"/>
              <a:gd name="connsiteX46" fmla="*/ 2996288 w 3898347"/>
              <a:gd name="connsiteY46" fmla="*/ 3860020 h 4299085"/>
              <a:gd name="connsiteX47" fmla="*/ 2901661 w 3898347"/>
              <a:gd name="connsiteY47" fmla="*/ 3882243 h 4299085"/>
              <a:gd name="connsiteX48" fmla="*/ 2782141 w 3898347"/>
              <a:gd name="connsiteY48" fmla="*/ 3932983 h 4299085"/>
              <a:gd name="connsiteX49" fmla="*/ 2749597 w 3898347"/>
              <a:gd name="connsiteY49" fmla="*/ 3956746 h 4299085"/>
              <a:gd name="connsiteX50" fmla="*/ 2730493 w 3898347"/>
              <a:gd name="connsiteY50" fmla="*/ 3955236 h 4299085"/>
              <a:gd name="connsiteX51" fmla="*/ 2707507 w 3898347"/>
              <a:gd name="connsiteY51" fmla="*/ 3947771 h 4299085"/>
              <a:gd name="connsiteX52" fmla="*/ 2701937 w 3898347"/>
              <a:gd name="connsiteY52" fmla="*/ 3950565 h 4299085"/>
              <a:gd name="connsiteX53" fmla="*/ 2679435 w 3898347"/>
              <a:gd name="connsiteY53" fmla="*/ 3949768 h 4299085"/>
              <a:gd name="connsiteX54" fmla="*/ 2667352 w 3898347"/>
              <a:gd name="connsiteY54" fmla="*/ 3942821 h 4299085"/>
              <a:gd name="connsiteX55" fmla="*/ 2657096 w 3898347"/>
              <a:gd name="connsiteY55" fmla="*/ 3953571 h 4299085"/>
              <a:gd name="connsiteX56" fmla="*/ 2655161 w 3898347"/>
              <a:gd name="connsiteY56" fmla="*/ 3962216 h 4299085"/>
              <a:gd name="connsiteX57" fmla="*/ 2638604 w 3898347"/>
              <a:gd name="connsiteY57" fmla="*/ 3955936 h 4299085"/>
              <a:gd name="connsiteX58" fmla="*/ 2626185 w 3898347"/>
              <a:gd name="connsiteY58" fmla="*/ 3962937 h 4299085"/>
              <a:gd name="connsiteX59" fmla="*/ 2614077 w 3898347"/>
              <a:gd name="connsiteY59" fmla="*/ 3955576 h 4299085"/>
              <a:gd name="connsiteX60" fmla="*/ 2609403 w 3898347"/>
              <a:gd name="connsiteY60" fmla="*/ 3956215 h 4299085"/>
              <a:gd name="connsiteX61" fmla="*/ 2597896 w 3898347"/>
              <a:gd name="connsiteY61" fmla="*/ 3958939 h 4299085"/>
              <a:gd name="connsiteX62" fmla="*/ 2578251 w 3898347"/>
              <a:gd name="connsiteY62" fmla="*/ 3965812 h 4299085"/>
              <a:gd name="connsiteX63" fmla="*/ 2571961 w 3898347"/>
              <a:gd name="connsiteY63" fmla="*/ 3966278 h 4299085"/>
              <a:gd name="connsiteX64" fmla="*/ 2559399 w 3898347"/>
              <a:gd name="connsiteY64" fmla="*/ 3979193 h 4299085"/>
              <a:gd name="connsiteX65" fmla="*/ 2533560 w 3898347"/>
              <a:gd name="connsiteY65" fmla="*/ 3988160 h 4299085"/>
              <a:gd name="connsiteX66" fmla="*/ 2515299 w 3898347"/>
              <a:gd name="connsiteY66" fmla="*/ 4016867 h 4299085"/>
              <a:gd name="connsiteX67" fmla="*/ 2513423 w 3898347"/>
              <a:gd name="connsiteY67" fmla="*/ 4018759 h 4299085"/>
              <a:gd name="connsiteX68" fmla="*/ 2482991 w 3898347"/>
              <a:gd name="connsiteY68" fmla="*/ 4012935 h 4299085"/>
              <a:gd name="connsiteX69" fmla="*/ 2446940 w 3898347"/>
              <a:gd name="connsiteY69" fmla="*/ 4021172 h 4299085"/>
              <a:gd name="connsiteX70" fmla="*/ 2404883 w 3898347"/>
              <a:gd name="connsiteY70" fmla="*/ 4024808 h 4299085"/>
              <a:gd name="connsiteX71" fmla="*/ 2373894 w 3898347"/>
              <a:gd name="connsiteY71" fmla="*/ 4023827 h 4299085"/>
              <a:gd name="connsiteX72" fmla="*/ 2297080 w 3898347"/>
              <a:gd name="connsiteY72" fmla="*/ 4040841 h 4299085"/>
              <a:gd name="connsiteX73" fmla="*/ 2170615 w 3898347"/>
              <a:gd name="connsiteY73" fmla="*/ 4077196 h 4299085"/>
              <a:gd name="connsiteX74" fmla="*/ 2143580 w 3898347"/>
              <a:gd name="connsiteY74" fmla="*/ 4083102 h 4299085"/>
              <a:gd name="connsiteX75" fmla="*/ 2119893 w 3898347"/>
              <a:gd name="connsiteY75" fmla="*/ 4080874 h 4299085"/>
              <a:gd name="connsiteX76" fmla="*/ 2114008 w 3898347"/>
              <a:gd name="connsiteY76" fmla="*/ 4073996 h 4299085"/>
              <a:gd name="connsiteX77" fmla="*/ 2099067 w 3898347"/>
              <a:gd name="connsiteY77" fmla="*/ 4076068 h 4299085"/>
              <a:gd name="connsiteX78" fmla="*/ 2095000 w 3898347"/>
              <a:gd name="connsiteY78" fmla="*/ 4075096 h 4299085"/>
              <a:gd name="connsiteX79" fmla="*/ 2071767 w 3898347"/>
              <a:gd name="connsiteY79" fmla="*/ 4071044 h 4299085"/>
              <a:gd name="connsiteX80" fmla="*/ 2024486 w 3898347"/>
              <a:gd name="connsiteY80" fmla="*/ 4100276 h 4299085"/>
              <a:gd name="connsiteX81" fmla="*/ 1964411 w 3898347"/>
              <a:gd name="connsiteY81" fmla="*/ 4105069 h 4299085"/>
              <a:gd name="connsiteX82" fmla="*/ 1739945 w 3898347"/>
              <a:gd name="connsiteY82" fmla="*/ 4171795 h 4299085"/>
              <a:gd name="connsiteX83" fmla="*/ 1610556 w 3898347"/>
              <a:gd name="connsiteY83" fmla="*/ 4167701 h 4299085"/>
              <a:gd name="connsiteX84" fmla="*/ 1553623 w 3898347"/>
              <a:gd name="connsiteY84" fmla="*/ 4236045 h 4299085"/>
              <a:gd name="connsiteX85" fmla="*/ 1548640 w 3898347"/>
              <a:gd name="connsiteY85" fmla="*/ 4238297 h 4299085"/>
              <a:gd name="connsiteX86" fmla="*/ 1530136 w 3898347"/>
              <a:gd name="connsiteY86" fmla="*/ 4227121 h 4299085"/>
              <a:gd name="connsiteX87" fmla="*/ 1508787 w 3898347"/>
              <a:gd name="connsiteY87" fmla="*/ 4234213 h 4299085"/>
              <a:gd name="connsiteX88" fmla="*/ 1488914 w 3898347"/>
              <a:gd name="connsiteY88" fmla="*/ 4241772 h 4299085"/>
              <a:gd name="connsiteX89" fmla="*/ 1488999 w 3898347"/>
              <a:gd name="connsiteY89" fmla="*/ 4251186 h 4299085"/>
              <a:gd name="connsiteX90" fmla="*/ 1475364 w 3898347"/>
              <a:gd name="connsiteY90" fmla="*/ 4248364 h 4299085"/>
              <a:gd name="connsiteX91" fmla="*/ 1457275 w 3898347"/>
              <a:gd name="connsiteY91" fmla="*/ 4252863 h 4299085"/>
              <a:gd name="connsiteX92" fmla="*/ 1448085 w 3898347"/>
              <a:gd name="connsiteY92" fmla="*/ 4248391 h 4299085"/>
              <a:gd name="connsiteX93" fmla="*/ 1315306 w 3898347"/>
              <a:gd name="connsiteY93" fmla="*/ 4237004 h 4299085"/>
              <a:gd name="connsiteX94" fmla="*/ 1272434 w 3898347"/>
              <a:gd name="connsiteY94" fmla="*/ 4244958 h 4299085"/>
              <a:gd name="connsiteX95" fmla="*/ 1231567 w 3898347"/>
              <a:gd name="connsiteY95" fmla="*/ 4219356 h 4299085"/>
              <a:gd name="connsiteX96" fmla="*/ 1216643 w 3898347"/>
              <a:gd name="connsiteY96" fmla="*/ 4229828 h 4299085"/>
              <a:gd name="connsiteX97" fmla="*/ 1214101 w 3898347"/>
              <a:gd name="connsiteY97" fmla="*/ 4231991 h 4299085"/>
              <a:gd name="connsiteX98" fmla="*/ 1203193 w 3898347"/>
              <a:gd name="connsiteY98" fmla="*/ 4232867 h 4299085"/>
              <a:gd name="connsiteX99" fmla="*/ 1201049 w 3898347"/>
              <a:gd name="connsiteY99" fmla="*/ 4242842 h 4299085"/>
              <a:gd name="connsiteX100" fmla="*/ 1185298 w 3898347"/>
              <a:gd name="connsiteY100" fmla="*/ 4251133 h 4299085"/>
              <a:gd name="connsiteX101" fmla="*/ 1164955 w 3898347"/>
              <a:gd name="connsiteY101" fmla="*/ 4250027 h 4299085"/>
              <a:gd name="connsiteX102" fmla="*/ 1067357 w 3898347"/>
              <a:gd name="connsiteY102" fmla="*/ 4233908 h 4299085"/>
              <a:gd name="connsiteX103" fmla="*/ 1009492 w 3898347"/>
              <a:gd name="connsiteY103" fmla="*/ 4230455 h 4299085"/>
              <a:gd name="connsiteX104" fmla="*/ 988345 w 3898347"/>
              <a:gd name="connsiteY104" fmla="*/ 4238880 h 4299085"/>
              <a:gd name="connsiteX105" fmla="*/ 958251 w 3898347"/>
              <a:gd name="connsiteY105" fmla="*/ 4244100 h 4299085"/>
              <a:gd name="connsiteX106" fmla="*/ 905785 w 3898347"/>
              <a:gd name="connsiteY106" fmla="*/ 4260845 h 4299085"/>
              <a:gd name="connsiteX107" fmla="*/ 834176 w 3898347"/>
              <a:gd name="connsiteY107" fmla="*/ 4270241 h 4299085"/>
              <a:gd name="connsiteX108" fmla="*/ 778474 w 3898347"/>
              <a:gd name="connsiteY108" fmla="*/ 4235526 h 4299085"/>
              <a:gd name="connsiteX109" fmla="*/ 774418 w 3898347"/>
              <a:gd name="connsiteY109" fmla="*/ 4242583 h 4299085"/>
              <a:gd name="connsiteX110" fmla="*/ 737705 w 3898347"/>
              <a:gd name="connsiteY110" fmla="*/ 4238891 h 4299085"/>
              <a:gd name="connsiteX111" fmla="*/ 605027 w 3898347"/>
              <a:gd name="connsiteY111" fmla="*/ 4175863 h 4299085"/>
              <a:gd name="connsiteX112" fmla="*/ 533391 w 3898347"/>
              <a:gd name="connsiteY112" fmla="*/ 4170035 h 4299085"/>
              <a:gd name="connsiteX113" fmla="*/ 508621 w 3898347"/>
              <a:gd name="connsiteY113" fmla="*/ 4176044 h 4299085"/>
              <a:gd name="connsiteX114" fmla="*/ 467082 w 3898347"/>
              <a:gd name="connsiteY114" fmla="*/ 4185616 h 4299085"/>
              <a:gd name="connsiteX115" fmla="*/ 437646 w 3898347"/>
              <a:gd name="connsiteY115" fmla="*/ 4212658 h 4299085"/>
              <a:gd name="connsiteX116" fmla="*/ 402271 w 3898347"/>
              <a:gd name="connsiteY116" fmla="*/ 4212774 h 4299085"/>
              <a:gd name="connsiteX117" fmla="*/ 391968 w 3898347"/>
              <a:gd name="connsiteY117" fmla="*/ 4187073 h 4299085"/>
              <a:gd name="connsiteX118" fmla="*/ 354806 w 3898347"/>
              <a:gd name="connsiteY118" fmla="*/ 4195545 h 4299085"/>
              <a:gd name="connsiteX119" fmla="*/ 298662 w 3898347"/>
              <a:gd name="connsiteY119" fmla="*/ 4211227 h 4299085"/>
              <a:gd name="connsiteX120" fmla="*/ 265740 w 3898347"/>
              <a:gd name="connsiteY120" fmla="*/ 4213623 h 4299085"/>
              <a:gd name="connsiteX121" fmla="*/ 176403 w 3898347"/>
              <a:gd name="connsiteY121" fmla="*/ 4227393 h 4299085"/>
              <a:gd name="connsiteX122" fmla="*/ 87367 w 3898347"/>
              <a:gd name="connsiteY122" fmla="*/ 4246680 h 4299085"/>
              <a:gd name="connsiteX123" fmla="*/ 37148 w 3898347"/>
              <a:gd name="connsiteY123" fmla="*/ 4289154 h 4299085"/>
              <a:gd name="connsiteX124" fmla="*/ 5850 w 3898347"/>
              <a:gd name="connsiteY124" fmla="*/ 4296945 h 4299085"/>
              <a:gd name="connsiteX125" fmla="*/ 0 w 3898347"/>
              <a:gd name="connsiteY125" fmla="*/ 4299085 h 4299085"/>
              <a:gd name="connsiteX126" fmla="*/ 0 w 3898347"/>
              <a:gd name="connsiteY126" fmla="*/ 15850 h 4299085"/>
              <a:gd name="connsiteX0" fmla="*/ 3898347 w 3898347"/>
              <a:gd name="connsiteY0" fmla="*/ 0 h 4299085"/>
              <a:gd name="connsiteX1" fmla="*/ 3898347 w 3898347"/>
              <a:gd name="connsiteY1" fmla="*/ 3834445 h 4299085"/>
              <a:gd name="connsiteX2" fmla="*/ 3892314 w 3898347"/>
              <a:gd name="connsiteY2" fmla="*/ 3832951 h 4299085"/>
              <a:gd name="connsiteX3" fmla="*/ 3851953 w 3898347"/>
              <a:gd name="connsiteY3" fmla="*/ 3802983 h 4299085"/>
              <a:gd name="connsiteX4" fmla="*/ 3836418 w 3898347"/>
              <a:gd name="connsiteY4" fmla="*/ 3811513 h 4299085"/>
              <a:gd name="connsiteX5" fmla="*/ 3833758 w 3898347"/>
              <a:gd name="connsiteY5" fmla="*/ 3813341 h 4299085"/>
              <a:gd name="connsiteX6" fmla="*/ 3822673 w 3898347"/>
              <a:gd name="connsiteY6" fmla="*/ 3812913 h 4299085"/>
              <a:gd name="connsiteX7" fmla="*/ 3820104 w 3898347"/>
              <a:gd name="connsiteY7" fmla="*/ 3822466 h 4299085"/>
              <a:gd name="connsiteX8" fmla="*/ 3803816 w 3898347"/>
              <a:gd name="connsiteY8" fmla="*/ 3828757 h 4299085"/>
              <a:gd name="connsiteX9" fmla="*/ 3783259 w 3898347"/>
              <a:gd name="connsiteY9" fmla="*/ 3825276 h 4299085"/>
              <a:gd name="connsiteX10" fmla="*/ 3729936 w 3898347"/>
              <a:gd name="connsiteY10" fmla="*/ 3815386 h 4299085"/>
              <a:gd name="connsiteX11" fmla="*/ 3726018 w 3898347"/>
              <a:gd name="connsiteY11" fmla="*/ 3815100 h 4299085"/>
              <a:gd name="connsiteX12" fmla="*/ 3725413 w 3898347"/>
              <a:gd name="connsiteY12" fmla="*/ 3814615 h 4299085"/>
              <a:gd name="connsiteX13" fmla="*/ 3713801 w 3898347"/>
              <a:gd name="connsiteY13" fmla="*/ 3811018 h 4299085"/>
              <a:gd name="connsiteX14" fmla="*/ 3709087 w 3898347"/>
              <a:gd name="connsiteY14" fmla="*/ 3813195 h 4299085"/>
              <a:gd name="connsiteX15" fmla="*/ 3698038 w 3898347"/>
              <a:gd name="connsiteY15" fmla="*/ 3806182 h 4299085"/>
              <a:gd name="connsiteX16" fmla="*/ 3662227 w 3898347"/>
              <a:gd name="connsiteY16" fmla="*/ 3807761 h 4299085"/>
              <a:gd name="connsiteX17" fmla="*/ 3659872 w 3898347"/>
              <a:gd name="connsiteY17" fmla="*/ 3805524 h 4299085"/>
              <a:gd name="connsiteX18" fmla="*/ 3643454 w 3898347"/>
              <a:gd name="connsiteY18" fmla="*/ 3794831 h 4299085"/>
              <a:gd name="connsiteX19" fmla="*/ 3624789 w 3898347"/>
              <a:gd name="connsiteY19" fmla="*/ 3803185 h 4299085"/>
              <a:gd name="connsiteX20" fmla="*/ 3602327 w 3898347"/>
              <a:gd name="connsiteY20" fmla="*/ 3794616 h 4299085"/>
              <a:gd name="connsiteX21" fmla="*/ 3596645 w 3898347"/>
              <a:gd name="connsiteY21" fmla="*/ 3797108 h 4299085"/>
              <a:gd name="connsiteX22" fmla="*/ 3574144 w 3898347"/>
              <a:gd name="connsiteY22" fmla="*/ 3795108 h 4299085"/>
              <a:gd name="connsiteX23" fmla="*/ 3562310 w 3898347"/>
              <a:gd name="connsiteY23" fmla="*/ 3787534 h 4299085"/>
              <a:gd name="connsiteX24" fmla="*/ 3551635 w 3898347"/>
              <a:gd name="connsiteY24" fmla="*/ 3797705 h 4299085"/>
              <a:gd name="connsiteX25" fmla="*/ 3550175 w 3898347"/>
              <a:gd name="connsiteY25" fmla="*/ 3803199 h 4299085"/>
              <a:gd name="connsiteX26" fmla="*/ 3542668 w 3898347"/>
              <a:gd name="connsiteY26" fmla="*/ 3803283 h 4299085"/>
              <a:gd name="connsiteX27" fmla="*/ 3533033 w 3898347"/>
              <a:gd name="connsiteY27" fmla="*/ 3799071 h 4299085"/>
              <a:gd name="connsiteX28" fmla="*/ 3521726 w 3898347"/>
              <a:gd name="connsiteY28" fmla="*/ 3804691 h 4299085"/>
              <a:gd name="connsiteX29" fmla="*/ 3520080 w 3898347"/>
              <a:gd name="connsiteY29" fmla="*/ 3805210 h 4299085"/>
              <a:gd name="connsiteX30" fmla="*/ 3508491 w 3898347"/>
              <a:gd name="connsiteY30" fmla="*/ 3797398 h 4299085"/>
              <a:gd name="connsiteX31" fmla="*/ 3503787 w 3898347"/>
              <a:gd name="connsiteY31" fmla="*/ 3797787 h 4299085"/>
              <a:gd name="connsiteX32" fmla="*/ 3492165 w 3898347"/>
              <a:gd name="connsiteY32" fmla="*/ 3799887 h 4299085"/>
              <a:gd name="connsiteX33" fmla="*/ 3472233 w 3898347"/>
              <a:gd name="connsiteY33" fmla="*/ 3805682 h 4299085"/>
              <a:gd name="connsiteX34" fmla="*/ 3465921 w 3898347"/>
              <a:gd name="connsiteY34" fmla="*/ 3805814 h 4299085"/>
              <a:gd name="connsiteX35" fmla="*/ 3455541 w 3898347"/>
              <a:gd name="connsiteY35" fmla="*/ 3815505 h 4299085"/>
              <a:gd name="connsiteX36" fmla="*/ 3429027 w 3898347"/>
              <a:gd name="connsiteY36" fmla="*/ 3816906 h 4299085"/>
              <a:gd name="connsiteX37" fmla="*/ 3369507 w 3898347"/>
              <a:gd name="connsiteY37" fmla="*/ 3825563 h 4299085"/>
              <a:gd name="connsiteX38" fmla="*/ 3324491 w 3898347"/>
              <a:gd name="connsiteY38" fmla="*/ 3832006 h 4299085"/>
              <a:gd name="connsiteX39" fmla="*/ 3244235 w 3898347"/>
              <a:gd name="connsiteY39" fmla="*/ 3834376 h 4299085"/>
              <a:gd name="connsiteX40" fmla="*/ 3226507 w 3898347"/>
              <a:gd name="connsiteY40" fmla="*/ 3820131 h 4299085"/>
              <a:gd name="connsiteX41" fmla="*/ 3191688 w 3898347"/>
              <a:gd name="connsiteY41" fmla="*/ 3837359 h 4299085"/>
              <a:gd name="connsiteX42" fmla="*/ 3185553 w 3898347"/>
              <a:gd name="connsiteY42" fmla="*/ 3859030 h 4299085"/>
              <a:gd name="connsiteX43" fmla="*/ 3137926 w 3898347"/>
              <a:gd name="connsiteY43" fmla="*/ 3867782 h 4299085"/>
              <a:gd name="connsiteX44" fmla="*/ 3090188 w 3898347"/>
              <a:gd name="connsiteY44" fmla="*/ 3855036 h 4299085"/>
              <a:gd name="connsiteX45" fmla="*/ 3031422 w 3898347"/>
              <a:gd name="connsiteY45" fmla="*/ 3858298 h 4299085"/>
              <a:gd name="connsiteX46" fmla="*/ 2996288 w 3898347"/>
              <a:gd name="connsiteY46" fmla="*/ 3860020 h 4299085"/>
              <a:gd name="connsiteX47" fmla="*/ 2901661 w 3898347"/>
              <a:gd name="connsiteY47" fmla="*/ 3882243 h 4299085"/>
              <a:gd name="connsiteX48" fmla="*/ 2782141 w 3898347"/>
              <a:gd name="connsiteY48" fmla="*/ 3932983 h 4299085"/>
              <a:gd name="connsiteX49" fmla="*/ 2749597 w 3898347"/>
              <a:gd name="connsiteY49" fmla="*/ 3956746 h 4299085"/>
              <a:gd name="connsiteX50" fmla="*/ 2730493 w 3898347"/>
              <a:gd name="connsiteY50" fmla="*/ 3955236 h 4299085"/>
              <a:gd name="connsiteX51" fmla="*/ 2707507 w 3898347"/>
              <a:gd name="connsiteY51" fmla="*/ 3947771 h 4299085"/>
              <a:gd name="connsiteX52" fmla="*/ 2701937 w 3898347"/>
              <a:gd name="connsiteY52" fmla="*/ 3950565 h 4299085"/>
              <a:gd name="connsiteX53" fmla="*/ 2679435 w 3898347"/>
              <a:gd name="connsiteY53" fmla="*/ 3949768 h 4299085"/>
              <a:gd name="connsiteX54" fmla="*/ 2667352 w 3898347"/>
              <a:gd name="connsiteY54" fmla="*/ 3942821 h 4299085"/>
              <a:gd name="connsiteX55" fmla="*/ 2657096 w 3898347"/>
              <a:gd name="connsiteY55" fmla="*/ 3953571 h 4299085"/>
              <a:gd name="connsiteX56" fmla="*/ 2655161 w 3898347"/>
              <a:gd name="connsiteY56" fmla="*/ 3962216 h 4299085"/>
              <a:gd name="connsiteX57" fmla="*/ 2638604 w 3898347"/>
              <a:gd name="connsiteY57" fmla="*/ 3955936 h 4299085"/>
              <a:gd name="connsiteX58" fmla="*/ 2626185 w 3898347"/>
              <a:gd name="connsiteY58" fmla="*/ 3962937 h 4299085"/>
              <a:gd name="connsiteX59" fmla="*/ 2614077 w 3898347"/>
              <a:gd name="connsiteY59" fmla="*/ 3955576 h 4299085"/>
              <a:gd name="connsiteX60" fmla="*/ 2609403 w 3898347"/>
              <a:gd name="connsiteY60" fmla="*/ 3956215 h 4299085"/>
              <a:gd name="connsiteX61" fmla="*/ 2597896 w 3898347"/>
              <a:gd name="connsiteY61" fmla="*/ 3958939 h 4299085"/>
              <a:gd name="connsiteX62" fmla="*/ 2578251 w 3898347"/>
              <a:gd name="connsiteY62" fmla="*/ 3965812 h 4299085"/>
              <a:gd name="connsiteX63" fmla="*/ 2571961 w 3898347"/>
              <a:gd name="connsiteY63" fmla="*/ 3966278 h 4299085"/>
              <a:gd name="connsiteX64" fmla="*/ 2559399 w 3898347"/>
              <a:gd name="connsiteY64" fmla="*/ 3979193 h 4299085"/>
              <a:gd name="connsiteX65" fmla="*/ 2533560 w 3898347"/>
              <a:gd name="connsiteY65" fmla="*/ 3988160 h 4299085"/>
              <a:gd name="connsiteX66" fmla="*/ 2515299 w 3898347"/>
              <a:gd name="connsiteY66" fmla="*/ 4016867 h 4299085"/>
              <a:gd name="connsiteX67" fmla="*/ 2513423 w 3898347"/>
              <a:gd name="connsiteY67" fmla="*/ 4018759 h 4299085"/>
              <a:gd name="connsiteX68" fmla="*/ 2482991 w 3898347"/>
              <a:gd name="connsiteY68" fmla="*/ 4012935 h 4299085"/>
              <a:gd name="connsiteX69" fmla="*/ 2446940 w 3898347"/>
              <a:gd name="connsiteY69" fmla="*/ 4021172 h 4299085"/>
              <a:gd name="connsiteX70" fmla="*/ 2404883 w 3898347"/>
              <a:gd name="connsiteY70" fmla="*/ 4024808 h 4299085"/>
              <a:gd name="connsiteX71" fmla="*/ 2373894 w 3898347"/>
              <a:gd name="connsiteY71" fmla="*/ 4023827 h 4299085"/>
              <a:gd name="connsiteX72" fmla="*/ 2297080 w 3898347"/>
              <a:gd name="connsiteY72" fmla="*/ 4040841 h 4299085"/>
              <a:gd name="connsiteX73" fmla="*/ 2170615 w 3898347"/>
              <a:gd name="connsiteY73" fmla="*/ 4077196 h 4299085"/>
              <a:gd name="connsiteX74" fmla="*/ 2143580 w 3898347"/>
              <a:gd name="connsiteY74" fmla="*/ 4083102 h 4299085"/>
              <a:gd name="connsiteX75" fmla="*/ 2119893 w 3898347"/>
              <a:gd name="connsiteY75" fmla="*/ 4080874 h 4299085"/>
              <a:gd name="connsiteX76" fmla="*/ 2114008 w 3898347"/>
              <a:gd name="connsiteY76" fmla="*/ 4073996 h 4299085"/>
              <a:gd name="connsiteX77" fmla="*/ 2099067 w 3898347"/>
              <a:gd name="connsiteY77" fmla="*/ 4076068 h 4299085"/>
              <a:gd name="connsiteX78" fmla="*/ 2095000 w 3898347"/>
              <a:gd name="connsiteY78" fmla="*/ 4075096 h 4299085"/>
              <a:gd name="connsiteX79" fmla="*/ 2071767 w 3898347"/>
              <a:gd name="connsiteY79" fmla="*/ 4071044 h 4299085"/>
              <a:gd name="connsiteX80" fmla="*/ 2024486 w 3898347"/>
              <a:gd name="connsiteY80" fmla="*/ 4100276 h 4299085"/>
              <a:gd name="connsiteX81" fmla="*/ 1964411 w 3898347"/>
              <a:gd name="connsiteY81" fmla="*/ 4105069 h 4299085"/>
              <a:gd name="connsiteX82" fmla="*/ 1739945 w 3898347"/>
              <a:gd name="connsiteY82" fmla="*/ 4171795 h 4299085"/>
              <a:gd name="connsiteX83" fmla="*/ 1610556 w 3898347"/>
              <a:gd name="connsiteY83" fmla="*/ 4167701 h 4299085"/>
              <a:gd name="connsiteX84" fmla="*/ 1553623 w 3898347"/>
              <a:gd name="connsiteY84" fmla="*/ 4236045 h 4299085"/>
              <a:gd name="connsiteX85" fmla="*/ 1548640 w 3898347"/>
              <a:gd name="connsiteY85" fmla="*/ 4238297 h 4299085"/>
              <a:gd name="connsiteX86" fmla="*/ 1530136 w 3898347"/>
              <a:gd name="connsiteY86" fmla="*/ 4227121 h 4299085"/>
              <a:gd name="connsiteX87" fmla="*/ 1508787 w 3898347"/>
              <a:gd name="connsiteY87" fmla="*/ 4234213 h 4299085"/>
              <a:gd name="connsiteX88" fmla="*/ 1488914 w 3898347"/>
              <a:gd name="connsiteY88" fmla="*/ 4241772 h 4299085"/>
              <a:gd name="connsiteX89" fmla="*/ 1488999 w 3898347"/>
              <a:gd name="connsiteY89" fmla="*/ 4251186 h 4299085"/>
              <a:gd name="connsiteX90" fmla="*/ 1475364 w 3898347"/>
              <a:gd name="connsiteY90" fmla="*/ 4248364 h 4299085"/>
              <a:gd name="connsiteX91" fmla="*/ 1457275 w 3898347"/>
              <a:gd name="connsiteY91" fmla="*/ 4252863 h 4299085"/>
              <a:gd name="connsiteX92" fmla="*/ 1448085 w 3898347"/>
              <a:gd name="connsiteY92" fmla="*/ 4248391 h 4299085"/>
              <a:gd name="connsiteX93" fmla="*/ 1315306 w 3898347"/>
              <a:gd name="connsiteY93" fmla="*/ 4237004 h 4299085"/>
              <a:gd name="connsiteX94" fmla="*/ 1272434 w 3898347"/>
              <a:gd name="connsiteY94" fmla="*/ 4244958 h 4299085"/>
              <a:gd name="connsiteX95" fmla="*/ 1231567 w 3898347"/>
              <a:gd name="connsiteY95" fmla="*/ 4219356 h 4299085"/>
              <a:gd name="connsiteX96" fmla="*/ 1216643 w 3898347"/>
              <a:gd name="connsiteY96" fmla="*/ 4229828 h 4299085"/>
              <a:gd name="connsiteX97" fmla="*/ 1214101 w 3898347"/>
              <a:gd name="connsiteY97" fmla="*/ 4231991 h 4299085"/>
              <a:gd name="connsiteX98" fmla="*/ 1203193 w 3898347"/>
              <a:gd name="connsiteY98" fmla="*/ 4232867 h 4299085"/>
              <a:gd name="connsiteX99" fmla="*/ 1201049 w 3898347"/>
              <a:gd name="connsiteY99" fmla="*/ 4242842 h 4299085"/>
              <a:gd name="connsiteX100" fmla="*/ 1185298 w 3898347"/>
              <a:gd name="connsiteY100" fmla="*/ 4251133 h 4299085"/>
              <a:gd name="connsiteX101" fmla="*/ 1164955 w 3898347"/>
              <a:gd name="connsiteY101" fmla="*/ 4250027 h 4299085"/>
              <a:gd name="connsiteX102" fmla="*/ 1067357 w 3898347"/>
              <a:gd name="connsiteY102" fmla="*/ 4233908 h 4299085"/>
              <a:gd name="connsiteX103" fmla="*/ 1009492 w 3898347"/>
              <a:gd name="connsiteY103" fmla="*/ 4230455 h 4299085"/>
              <a:gd name="connsiteX104" fmla="*/ 988345 w 3898347"/>
              <a:gd name="connsiteY104" fmla="*/ 4238880 h 4299085"/>
              <a:gd name="connsiteX105" fmla="*/ 958251 w 3898347"/>
              <a:gd name="connsiteY105" fmla="*/ 4244100 h 4299085"/>
              <a:gd name="connsiteX106" fmla="*/ 905785 w 3898347"/>
              <a:gd name="connsiteY106" fmla="*/ 4260845 h 4299085"/>
              <a:gd name="connsiteX107" fmla="*/ 834176 w 3898347"/>
              <a:gd name="connsiteY107" fmla="*/ 4270241 h 4299085"/>
              <a:gd name="connsiteX108" fmla="*/ 778474 w 3898347"/>
              <a:gd name="connsiteY108" fmla="*/ 4235526 h 4299085"/>
              <a:gd name="connsiteX109" fmla="*/ 774418 w 3898347"/>
              <a:gd name="connsiteY109" fmla="*/ 4242583 h 4299085"/>
              <a:gd name="connsiteX110" fmla="*/ 737705 w 3898347"/>
              <a:gd name="connsiteY110" fmla="*/ 4238891 h 4299085"/>
              <a:gd name="connsiteX111" fmla="*/ 605027 w 3898347"/>
              <a:gd name="connsiteY111" fmla="*/ 4175863 h 4299085"/>
              <a:gd name="connsiteX112" fmla="*/ 533391 w 3898347"/>
              <a:gd name="connsiteY112" fmla="*/ 4170035 h 4299085"/>
              <a:gd name="connsiteX113" fmla="*/ 508621 w 3898347"/>
              <a:gd name="connsiteY113" fmla="*/ 4176044 h 4299085"/>
              <a:gd name="connsiteX114" fmla="*/ 467082 w 3898347"/>
              <a:gd name="connsiteY114" fmla="*/ 4185616 h 4299085"/>
              <a:gd name="connsiteX115" fmla="*/ 437646 w 3898347"/>
              <a:gd name="connsiteY115" fmla="*/ 4212658 h 4299085"/>
              <a:gd name="connsiteX116" fmla="*/ 402271 w 3898347"/>
              <a:gd name="connsiteY116" fmla="*/ 4212774 h 4299085"/>
              <a:gd name="connsiteX117" fmla="*/ 391968 w 3898347"/>
              <a:gd name="connsiteY117" fmla="*/ 4187073 h 4299085"/>
              <a:gd name="connsiteX118" fmla="*/ 354806 w 3898347"/>
              <a:gd name="connsiteY118" fmla="*/ 4195545 h 4299085"/>
              <a:gd name="connsiteX119" fmla="*/ 298662 w 3898347"/>
              <a:gd name="connsiteY119" fmla="*/ 4211227 h 4299085"/>
              <a:gd name="connsiteX120" fmla="*/ 265740 w 3898347"/>
              <a:gd name="connsiteY120" fmla="*/ 4213623 h 4299085"/>
              <a:gd name="connsiteX121" fmla="*/ 176403 w 3898347"/>
              <a:gd name="connsiteY121" fmla="*/ 4227393 h 4299085"/>
              <a:gd name="connsiteX122" fmla="*/ 37148 w 3898347"/>
              <a:gd name="connsiteY122" fmla="*/ 4289154 h 4299085"/>
              <a:gd name="connsiteX123" fmla="*/ 5850 w 3898347"/>
              <a:gd name="connsiteY123" fmla="*/ 4296945 h 4299085"/>
              <a:gd name="connsiteX124" fmla="*/ 0 w 3898347"/>
              <a:gd name="connsiteY124" fmla="*/ 4299085 h 4299085"/>
              <a:gd name="connsiteX125" fmla="*/ 0 w 3898347"/>
              <a:gd name="connsiteY125" fmla="*/ 15850 h 4299085"/>
              <a:gd name="connsiteX126" fmla="*/ 3898347 w 3898347"/>
              <a:gd name="connsiteY126" fmla="*/ 0 h 4299085"/>
              <a:gd name="connsiteX0" fmla="*/ 3898347 w 3898347"/>
              <a:gd name="connsiteY0" fmla="*/ 0 h 4296945"/>
              <a:gd name="connsiteX1" fmla="*/ 3898347 w 3898347"/>
              <a:gd name="connsiteY1" fmla="*/ 3834445 h 4296945"/>
              <a:gd name="connsiteX2" fmla="*/ 3892314 w 3898347"/>
              <a:gd name="connsiteY2" fmla="*/ 3832951 h 4296945"/>
              <a:gd name="connsiteX3" fmla="*/ 3851953 w 3898347"/>
              <a:gd name="connsiteY3" fmla="*/ 3802983 h 4296945"/>
              <a:gd name="connsiteX4" fmla="*/ 3836418 w 3898347"/>
              <a:gd name="connsiteY4" fmla="*/ 3811513 h 4296945"/>
              <a:gd name="connsiteX5" fmla="*/ 3833758 w 3898347"/>
              <a:gd name="connsiteY5" fmla="*/ 3813341 h 4296945"/>
              <a:gd name="connsiteX6" fmla="*/ 3822673 w 3898347"/>
              <a:gd name="connsiteY6" fmla="*/ 3812913 h 4296945"/>
              <a:gd name="connsiteX7" fmla="*/ 3820104 w 3898347"/>
              <a:gd name="connsiteY7" fmla="*/ 3822466 h 4296945"/>
              <a:gd name="connsiteX8" fmla="*/ 3803816 w 3898347"/>
              <a:gd name="connsiteY8" fmla="*/ 3828757 h 4296945"/>
              <a:gd name="connsiteX9" fmla="*/ 3783259 w 3898347"/>
              <a:gd name="connsiteY9" fmla="*/ 3825276 h 4296945"/>
              <a:gd name="connsiteX10" fmla="*/ 3729936 w 3898347"/>
              <a:gd name="connsiteY10" fmla="*/ 3815386 h 4296945"/>
              <a:gd name="connsiteX11" fmla="*/ 3726018 w 3898347"/>
              <a:gd name="connsiteY11" fmla="*/ 3815100 h 4296945"/>
              <a:gd name="connsiteX12" fmla="*/ 3725413 w 3898347"/>
              <a:gd name="connsiteY12" fmla="*/ 3814615 h 4296945"/>
              <a:gd name="connsiteX13" fmla="*/ 3713801 w 3898347"/>
              <a:gd name="connsiteY13" fmla="*/ 3811018 h 4296945"/>
              <a:gd name="connsiteX14" fmla="*/ 3709087 w 3898347"/>
              <a:gd name="connsiteY14" fmla="*/ 3813195 h 4296945"/>
              <a:gd name="connsiteX15" fmla="*/ 3698038 w 3898347"/>
              <a:gd name="connsiteY15" fmla="*/ 3806182 h 4296945"/>
              <a:gd name="connsiteX16" fmla="*/ 3662227 w 3898347"/>
              <a:gd name="connsiteY16" fmla="*/ 3807761 h 4296945"/>
              <a:gd name="connsiteX17" fmla="*/ 3659872 w 3898347"/>
              <a:gd name="connsiteY17" fmla="*/ 3805524 h 4296945"/>
              <a:gd name="connsiteX18" fmla="*/ 3643454 w 3898347"/>
              <a:gd name="connsiteY18" fmla="*/ 3794831 h 4296945"/>
              <a:gd name="connsiteX19" fmla="*/ 3624789 w 3898347"/>
              <a:gd name="connsiteY19" fmla="*/ 3803185 h 4296945"/>
              <a:gd name="connsiteX20" fmla="*/ 3602327 w 3898347"/>
              <a:gd name="connsiteY20" fmla="*/ 3794616 h 4296945"/>
              <a:gd name="connsiteX21" fmla="*/ 3596645 w 3898347"/>
              <a:gd name="connsiteY21" fmla="*/ 3797108 h 4296945"/>
              <a:gd name="connsiteX22" fmla="*/ 3574144 w 3898347"/>
              <a:gd name="connsiteY22" fmla="*/ 3795108 h 4296945"/>
              <a:gd name="connsiteX23" fmla="*/ 3562310 w 3898347"/>
              <a:gd name="connsiteY23" fmla="*/ 3787534 h 4296945"/>
              <a:gd name="connsiteX24" fmla="*/ 3551635 w 3898347"/>
              <a:gd name="connsiteY24" fmla="*/ 3797705 h 4296945"/>
              <a:gd name="connsiteX25" fmla="*/ 3550175 w 3898347"/>
              <a:gd name="connsiteY25" fmla="*/ 3803199 h 4296945"/>
              <a:gd name="connsiteX26" fmla="*/ 3542668 w 3898347"/>
              <a:gd name="connsiteY26" fmla="*/ 3803283 h 4296945"/>
              <a:gd name="connsiteX27" fmla="*/ 3533033 w 3898347"/>
              <a:gd name="connsiteY27" fmla="*/ 3799071 h 4296945"/>
              <a:gd name="connsiteX28" fmla="*/ 3521726 w 3898347"/>
              <a:gd name="connsiteY28" fmla="*/ 3804691 h 4296945"/>
              <a:gd name="connsiteX29" fmla="*/ 3520080 w 3898347"/>
              <a:gd name="connsiteY29" fmla="*/ 3805210 h 4296945"/>
              <a:gd name="connsiteX30" fmla="*/ 3508491 w 3898347"/>
              <a:gd name="connsiteY30" fmla="*/ 3797398 h 4296945"/>
              <a:gd name="connsiteX31" fmla="*/ 3503787 w 3898347"/>
              <a:gd name="connsiteY31" fmla="*/ 3797787 h 4296945"/>
              <a:gd name="connsiteX32" fmla="*/ 3492165 w 3898347"/>
              <a:gd name="connsiteY32" fmla="*/ 3799887 h 4296945"/>
              <a:gd name="connsiteX33" fmla="*/ 3472233 w 3898347"/>
              <a:gd name="connsiteY33" fmla="*/ 3805682 h 4296945"/>
              <a:gd name="connsiteX34" fmla="*/ 3465921 w 3898347"/>
              <a:gd name="connsiteY34" fmla="*/ 3805814 h 4296945"/>
              <a:gd name="connsiteX35" fmla="*/ 3455541 w 3898347"/>
              <a:gd name="connsiteY35" fmla="*/ 3815505 h 4296945"/>
              <a:gd name="connsiteX36" fmla="*/ 3429027 w 3898347"/>
              <a:gd name="connsiteY36" fmla="*/ 3816906 h 4296945"/>
              <a:gd name="connsiteX37" fmla="*/ 3369507 w 3898347"/>
              <a:gd name="connsiteY37" fmla="*/ 3825563 h 4296945"/>
              <a:gd name="connsiteX38" fmla="*/ 3324491 w 3898347"/>
              <a:gd name="connsiteY38" fmla="*/ 3832006 h 4296945"/>
              <a:gd name="connsiteX39" fmla="*/ 3244235 w 3898347"/>
              <a:gd name="connsiteY39" fmla="*/ 3834376 h 4296945"/>
              <a:gd name="connsiteX40" fmla="*/ 3226507 w 3898347"/>
              <a:gd name="connsiteY40" fmla="*/ 3820131 h 4296945"/>
              <a:gd name="connsiteX41" fmla="*/ 3191688 w 3898347"/>
              <a:gd name="connsiteY41" fmla="*/ 3837359 h 4296945"/>
              <a:gd name="connsiteX42" fmla="*/ 3185553 w 3898347"/>
              <a:gd name="connsiteY42" fmla="*/ 3859030 h 4296945"/>
              <a:gd name="connsiteX43" fmla="*/ 3137926 w 3898347"/>
              <a:gd name="connsiteY43" fmla="*/ 3867782 h 4296945"/>
              <a:gd name="connsiteX44" fmla="*/ 3090188 w 3898347"/>
              <a:gd name="connsiteY44" fmla="*/ 3855036 h 4296945"/>
              <a:gd name="connsiteX45" fmla="*/ 3031422 w 3898347"/>
              <a:gd name="connsiteY45" fmla="*/ 3858298 h 4296945"/>
              <a:gd name="connsiteX46" fmla="*/ 2996288 w 3898347"/>
              <a:gd name="connsiteY46" fmla="*/ 3860020 h 4296945"/>
              <a:gd name="connsiteX47" fmla="*/ 2901661 w 3898347"/>
              <a:gd name="connsiteY47" fmla="*/ 3882243 h 4296945"/>
              <a:gd name="connsiteX48" fmla="*/ 2782141 w 3898347"/>
              <a:gd name="connsiteY48" fmla="*/ 3932983 h 4296945"/>
              <a:gd name="connsiteX49" fmla="*/ 2749597 w 3898347"/>
              <a:gd name="connsiteY49" fmla="*/ 3956746 h 4296945"/>
              <a:gd name="connsiteX50" fmla="*/ 2730493 w 3898347"/>
              <a:gd name="connsiteY50" fmla="*/ 3955236 h 4296945"/>
              <a:gd name="connsiteX51" fmla="*/ 2707507 w 3898347"/>
              <a:gd name="connsiteY51" fmla="*/ 3947771 h 4296945"/>
              <a:gd name="connsiteX52" fmla="*/ 2701937 w 3898347"/>
              <a:gd name="connsiteY52" fmla="*/ 3950565 h 4296945"/>
              <a:gd name="connsiteX53" fmla="*/ 2679435 w 3898347"/>
              <a:gd name="connsiteY53" fmla="*/ 3949768 h 4296945"/>
              <a:gd name="connsiteX54" fmla="*/ 2667352 w 3898347"/>
              <a:gd name="connsiteY54" fmla="*/ 3942821 h 4296945"/>
              <a:gd name="connsiteX55" fmla="*/ 2657096 w 3898347"/>
              <a:gd name="connsiteY55" fmla="*/ 3953571 h 4296945"/>
              <a:gd name="connsiteX56" fmla="*/ 2655161 w 3898347"/>
              <a:gd name="connsiteY56" fmla="*/ 3962216 h 4296945"/>
              <a:gd name="connsiteX57" fmla="*/ 2638604 w 3898347"/>
              <a:gd name="connsiteY57" fmla="*/ 3955936 h 4296945"/>
              <a:gd name="connsiteX58" fmla="*/ 2626185 w 3898347"/>
              <a:gd name="connsiteY58" fmla="*/ 3962937 h 4296945"/>
              <a:gd name="connsiteX59" fmla="*/ 2614077 w 3898347"/>
              <a:gd name="connsiteY59" fmla="*/ 3955576 h 4296945"/>
              <a:gd name="connsiteX60" fmla="*/ 2609403 w 3898347"/>
              <a:gd name="connsiteY60" fmla="*/ 3956215 h 4296945"/>
              <a:gd name="connsiteX61" fmla="*/ 2597896 w 3898347"/>
              <a:gd name="connsiteY61" fmla="*/ 3958939 h 4296945"/>
              <a:gd name="connsiteX62" fmla="*/ 2578251 w 3898347"/>
              <a:gd name="connsiteY62" fmla="*/ 3965812 h 4296945"/>
              <a:gd name="connsiteX63" fmla="*/ 2571961 w 3898347"/>
              <a:gd name="connsiteY63" fmla="*/ 3966278 h 4296945"/>
              <a:gd name="connsiteX64" fmla="*/ 2559399 w 3898347"/>
              <a:gd name="connsiteY64" fmla="*/ 3979193 h 4296945"/>
              <a:gd name="connsiteX65" fmla="*/ 2533560 w 3898347"/>
              <a:gd name="connsiteY65" fmla="*/ 3988160 h 4296945"/>
              <a:gd name="connsiteX66" fmla="*/ 2515299 w 3898347"/>
              <a:gd name="connsiteY66" fmla="*/ 4016867 h 4296945"/>
              <a:gd name="connsiteX67" fmla="*/ 2513423 w 3898347"/>
              <a:gd name="connsiteY67" fmla="*/ 4018759 h 4296945"/>
              <a:gd name="connsiteX68" fmla="*/ 2482991 w 3898347"/>
              <a:gd name="connsiteY68" fmla="*/ 4012935 h 4296945"/>
              <a:gd name="connsiteX69" fmla="*/ 2446940 w 3898347"/>
              <a:gd name="connsiteY69" fmla="*/ 4021172 h 4296945"/>
              <a:gd name="connsiteX70" fmla="*/ 2404883 w 3898347"/>
              <a:gd name="connsiteY70" fmla="*/ 4024808 h 4296945"/>
              <a:gd name="connsiteX71" fmla="*/ 2373894 w 3898347"/>
              <a:gd name="connsiteY71" fmla="*/ 4023827 h 4296945"/>
              <a:gd name="connsiteX72" fmla="*/ 2297080 w 3898347"/>
              <a:gd name="connsiteY72" fmla="*/ 4040841 h 4296945"/>
              <a:gd name="connsiteX73" fmla="*/ 2170615 w 3898347"/>
              <a:gd name="connsiteY73" fmla="*/ 4077196 h 4296945"/>
              <a:gd name="connsiteX74" fmla="*/ 2143580 w 3898347"/>
              <a:gd name="connsiteY74" fmla="*/ 4083102 h 4296945"/>
              <a:gd name="connsiteX75" fmla="*/ 2119893 w 3898347"/>
              <a:gd name="connsiteY75" fmla="*/ 4080874 h 4296945"/>
              <a:gd name="connsiteX76" fmla="*/ 2114008 w 3898347"/>
              <a:gd name="connsiteY76" fmla="*/ 4073996 h 4296945"/>
              <a:gd name="connsiteX77" fmla="*/ 2099067 w 3898347"/>
              <a:gd name="connsiteY77" fmla="*/ 4076068 h 4296945"/>
              <a:gd name="connsiteX78" fmla="*/ 2095000 w 3898347"/>
              <a:gd name="connsiteY78" fmla="*/ 4075096 h 4296945"/>
              <a:gd name="connsiteX79" fmla="*/ 2071767 w 3898347"/>
              <a:gd name="connsiteY79" fmla="*/ 4071044 h 4296945"/>
              <a:gd name="connsiteX80" fmla="*/ 2024486 w 3898347"/>
              <a:gd name="connsiteY80" fmla="*/ 4100276 h 4296945"/>
              <a:gd name="connsiteX81" fmla="*/ 1964411 w 3898347"/>
              <a:gd name="connsiteY81" fmla="*/ 4105069 h 4296945"/>
              <a:gd name="connsiteX82" fmla="*/ 1739945 w 3898347"/>
              <a:gd name="connsiteY82" fmla="*/ 4171795 h 4296945"/>
              <a:gd name="connsiteX83" fmla="*/ 1610556 w 3898347"/>
              <a:gd name="connsiteY83" fmla="*/ 4167701 h 4296945"/>
              <a:gd name="connsiteX84" fmla="*/ 1553623 w 3898347"/>
              <a:gd name="connsiteY84" fmla="*/ 4236045 h 4296945"/>
              <a:gd name="connsiteX85" fmla="*/ 1548640 w 3898347"/>
              <a:gd name="connsiteY85" fmla="*/ 4238297 h 4296945"/>
              <a:gd name="connsiteX86" fmla="*/ 1530136 w 3898347"/>
              <a:gd name="connsiteY86" fmla="*/ 4227121 h 4296945"/>
              <a:gd name="connsiteX87" fmla="*/ 1508787 w 3898347"/>
              <a:gd name="connsiteY87" fmla="*/ 4234213 h 4296945"/>
              <a:gd name="connsiteX88" fmla="*/ 1488914 w 3898347"/>
              <a:gd name="connsiteY88" fmla="*/ 4241772 h 4296945"/>
              <a:gd name="connsiteX89" fmla="*/ 1488999 w 3898347"/>
              <a:gd name="connsiteY89" fmla="*/ 4251186 h 4296945"/>
              <a:gd name="connsiteX90" fmla="*/ 1475364 w 3898347"/>
              <a:gd name="connsiteY90" fmla="*/ 4248364 h 4296945"/>
              <a:gd name="connsiteX91" fmla="*/ 1457275 w 3898347"/>
              <a:gd name="connsiteY91" fmla="*/ 4252863 h 4296945"/>
              <a:gd name="connsiteX92" fmla="*/ 1448085 w 3898347"/>
              <a:gd name="connsiteY92" fmla="*/ 4248391 h 4296945"/>
              <a:gd name="connsiteX93" fmla="*/ 1315306 w 3898347"/>
              <a:gd name="connsiteY93" fmla="*/ 4237004 h 4296945"/>
              <a:gd name="connsiteX94" fmla="*/ 1272434 w 3898347"/>
              <a:gd name="connsiteY94" fmla="*/ 4244958 h 4296945"/>
              <a:gd name="connsiteX95" fmla="*/ 1231567 w 3898347"/>
              <a:gd name="connsiteY95" fmla="*/ 4219356 h 4296945"/>
              <a:gd name="connsiteX96" fmla="*/ 1216643 w 3898347"/>
              <a:gd name="connsiteY96" fmla="*/ 4229828 h 4296945"/>
              <a:gd name="connsiteX97" fmla="*/ 1214101 w 3898347"/>
              <a:gd name="connsiteY97" fmla="*/ 4231991 h 4296945"/>
              <a:gd name="connsiteX98" fmla="*/ 1203193 w 3898347"/>
              <a:gd name="connsiteY98" fmla="*/ 4232867 h 4296945"/>
              <a:gd name="connsiteX99" fmla="*/ 1201049 w 3898347"/>
              <a:gd name="connsiteY99" fmla="*/ 4242842 h 4296945"/>
              <a:gd name="connsiteX100" fmla="*/ 1185298 w 3898347"/>
              <a:gd name="connsiteY100" fmla="*/ 4251133 h 4296945"/>
              <a:gd name="connsiteX101" fmla="*/ 1164955 w 3898347"/>
              <a:gd name="connsiteY101" fmla="*/ 4250027 h 4296945"/>
              <a:gd name="connsiteX102" fmla="*/ 1067357 w 3898347"/>
              <a:gd name="connsiteY102" fmla="*/ 4233908 h 4296945"/>
              <a:gd name="connsiteX103" fmla="*/ 1009492 w 3898347"/>
              <a:gd name="connsiteY103" fmla="*/ 4230455 h 4296945"/>
              <a:gd name="connsiteX104" fmla="*/ 988345 w 3898347"/>
              <a:gd name="connsiteY104" fmla="*/ 4238880 h 4296945"/>
              <a:gd name="connsiteX105" fmla="*/ 958251 w 3898347"/>
              <a:gd name="connsiteY105" fmla="*/ 4244100 h 4296945"/>
              <a:gd name="connsiteX106" fmla="*/ 905785 w 3898347"/>
              <a:gd name="connsiteY106" fmla="*/ 4260845 h 4296945"/>
              <a:gd name="connsiteX107" fmla="*/ 834176 w 3898347"/>
              <a:gd name="connsiteY107" fmla="*/ 4270241 h 4296945"/>
              <a:gd name="connsiteX108" fmla="*/ 778474 w 3898347"/>
              <a:gd name="connsiteY108" fmla="*/ 4235526 h 4296945"/>
              <a:gd name="connsiteX109" fmla="*/ 774418 w 3898347"/>
              <a:gd name="connsiteY109" fmla="*/ 4242583 h 4296945"/>
              <a:gd name="connsiteX110" fmla="*/ 737705 w 3898347"/>
              <a:gd name="connsiteY110" fmla="*/ 4238891 h 4296945"/>
              <a:gd name="connsiteX111" fmla="*/ 605027 w 3898347"/>
              <a:gd name="connsiteY111" fmla="*/ 4175863 h 4296945"/>
              <a:gd name="connsiteX112" fmla="*/ 533391 w 3898347"/>
              <a:gd name="connsiteY112" fmla="*/ 4170035 h 4296945"/>
              <a:gd name="connsiteX113" fmla="*/ 508621 w 3898347"/>
              <a:gd name="connsiteY113" fmla="*/ 4176044 h 4296945"/>
              <a:gd name="connsiteX114" fmla="*/ 467082 w 3898347"/>
              <a:gd name="connsiteY114" fmla="*/ 4185616 h 4296945"/>
              <a:gd name="connsiteX115" fmla="*/ 437646 w 3898347"/>
              <a:gd name="connsiteY115" fmla="*/ 4212658 h 4296945"/>
              <a:gd name="connsiteX116" fmla="*/ 402271 w 3898347"/>
              <a:gd name="connsiteY116" fmla="*/ 4212774 h 4296945"/>
              <a:gd name="connsiteX117" fmla="*/ 391968 w 3898347"/>
              <a:gd name="connsiteY117" fmla="*/ 4187073 h 4296945"/>
              <a:gd name="connsiteX118" fmla="*/ 354806 w 3898347"/>
              <a:gd name="connsiteY118" fmla="*/ 4195545 h 4296945"/>
              <a:gd name="connsiteX119" fmla="*/ 298662 w 3898347"/>
              <a:gd name="connsiteY119" fmla="*/ 4211227 h 4296945"/>
              <a:gd name="connsiteX120" fmla="*/ 265740 w 3898347"/>
              <a:gd name="connsiteY120" fmla="*/ 4213623 h 4296945"/>
              <a:gd name="connsiteX121" fmla="*/ 176403 w 3898347"/>
              <a:gd name="connsiteY121" fmla="*/ 4227393 h 4296945"/>
              <a:gd name="connsiteX122" fmla="*/ 37148 w 3898347"/>
              <a:gd name="connsiteY122" fmla="*/ 4289154 h 4296945"/>
              <a:gd name="connsiteX123" fmla="*/ 5850 w 3898347"/>
              <a:gd name="connsiteY123" fmla="*/ 4296945 h 4296945"/>
              <a:gd name="connsiteX124" fmla="*/ 0 w 3898347"/>
              <a:gd name="connsiteY124" fmla="*/ 4221939 h 4296945"/>
              <a:gd name="connsiteX125" fmla="*/ 0 w 3898347"/>
              <a:gd name="connsiteY125" fmla="*/ 15850 h 4296945"/>
              <a:gd name="connsiteX126" fmla="*/ 3898347 w 3898347"/>
              <a:gd name="connsiteY126" fmla="*/ 0 h 4296945"/>
              <a:gd name="connsiteX0" fmla="*/ 3898347 w 3898347"/>
              <a:gd name="connsiteY0" fmla="*/ 0 h 4296945"/>
              <a:gd name="connsiteX1" fmla="*/ 3898347 w 3898347"/>
              <a:gd name="connsiteY1" fmla="*/ 3834445 h 4296945"/>
              <a:gd name="connsiteX2" fmla="*/ 3892314 w 3898347"/>
              <a:gd name="connsiteY2" fmla="*/ 3832951 h 4296945"/>
              <a:gd name="connsiteX3" fmla="*/ 3851953 w 3898347"/>
              <a:gd name="connsiteY3" fmla="*/ 3802983 h 4296945"/>
              <a:gd name="connsiteX4" fmla="*/ 3836418 w 3898347"/>
              <a:gd name="connsiteY4" fmla="*/ 3811513 h 4296945"/>
              <a:gd name="connsiteX5" fmla="*/ 3833758 w 3898347"/>
              <a:gd name="connsiteY5" fmla="*/ 3813341 h 4296945"/>
              <a:gd name="connsiteX6" fmla="*/ 3822673 w 3898347"/>
              <a:gd name="connsiteY6" fmla="*/ 3812913 h 4296945"/>
              <a:gd name="connsiteX7" fmla="*/ 3820104 w 3898347"/>
              <a:gd name="connsiteY7" fmla="*/ 3822466 h 4296945"/>
              <a:gd name="connsiteX8" fmla="*/ 3803816 w 3898347"/>
              <a:gd name="connsiteY8" fmla="*/ 3828757 h 4296945"/>
              <a:gd name="connsiteX9" fmla="*/ 3783259 w 3898347"/>
              <a:gd name="connsiteY9" fmla="*/ 3825276 h 4296945"/>
              <a:gd name="connsiteX10" fmla="*/ 3729936 w 3898347"/>
              <a:gd name="connsiteY10" fmla="*/ 3815386 h 4296945"/>
              <a:gd name="connsiteX11" fmla="*/ 3726018 w 3898347"/>
              <a:gd name="connsiteY11" fmla="*/ 3815100 h 4296945"/>
              <a:gd name="connsiteX12" fmla="*/ 3725413 w 3898347"/>
              <a:gd name="connsiteY12" fmla="*/ 3814615 h 4296945"/>
              <a:gd name="connsiteX13" fmla="*/ 3713801 w 3898347"/>
              <a:gd name="connsiteY13" fmla="*/ 3811018 h 4296945"/>
              <a:gd name="connsiteX14" fmla="*/ 3709087 w 3898347"/>
              <a:gd name="connsiteY14" fmla="*/ 3813195 h 4296945"/>
              <a:gd name="connsiteX15" fmla="*/ 3698038 w 3898347"/>
              <a:gd name="connsiteY15" fmla="*/ 3806182 h 4296945"/>
              <a:gd name="connsiteX16" fmla="*/ 3662227 w 3898347"/>
              <a:gd name="connsiteY16" fmla="*/ 3807761 h 4296945"/>
              <a:gd name="connsiteX17" fmla="*/ 3659872 w 3898347"/>
              <a:gd name="connsiteY17" fmla="*/ 3805524 h 4296945"/>
              <a:gd name="connsiteX18" fmla="*/ 3643454 w 3898347"/>
              <a:gd name="connsiteY18" fmla="*/ 3794831 h 4296945"/>
              <a:gd name="connsiteX19" fmla="*/ 3624789 w 3898347"/>
              <a:gd name="connsiteY19" fmla="*/ 3803185 h 4296945"/>
              <a:gd name="connsiteX20" fmla="*/ 3602327 w 3898347"/>
              <a:gd name="connsiteY20" fmla="*/ 3794616 h 4296945"/>
              <a:gd name="connsiteX21" fmla="*/ 3596645 w 3898347"/>
              <a:gd name="connsiteY21" fmla="*/ 3797108 h 4296945"/>
              <a:gd name="connsiteX22" fmla="*/ 3574144 w 3898347"/>
              <a:gd name="connsiteY22" fmla="*/ 3795108 h 4296945"/>
              <a:gd name="connsiteX23" fmla="*/ 3562310 w 3898347"/>
              <a:gd name="connsiteY23" fmla="*/ 3787534 h 4296945"/>
              <a:gd name="connsiteX24" fmla="*/ 3551635 w 3898347"/>
              <a:gd name="connsiteY24" fmla="*/ 3797705 h 4296945"/>
              <a:gd name="connsiteX25" fmla="*/ 3550175 w 3898347"/>
              <a:gd name="connsiteY25" fmla="*/ 3803199 h 4296945"/>
              <a:gd name="connsiteX26" fmla="*/ 3542668 w 3898347"/>
              <a:gd name="connsiteY26" fmla="*/ 3803283 h 4296945"/>
              <a:gd name="connsiteX27" fmla="*/ 3533033 w 3898347"/>
              <a:gd name="connsiteY27" fmla="*/ 3799071 h 4296945"/>
              <a:gd name="connsiteX28" fmla="*/ 3521726 w 3898347"/>
              <a:gd name="connsiteY28" fmla="*/ 3804691 h 4296945"/>
              <a:gd name="connsiteX29" fmla="*/ 3520080 w 3898347"/>
              <a:gd name="connsiteY29" fmla="*/ 3805210 h 4296945"/>
              <a:gd name="connsiteX30" fmla="*/ 3508491 w 3898347"/>
              <a:gd name="connsiteY30" fmla="*/ 3797398 h 4296945"/>
              <a:gd name="connsiteX31" fmla="*/ 3503787 w 3898347"/>
              <a:gd name="connsiteY31" fmla="*/ 3797787 h 4296945"/>
              <a:gd name="connsiteX32" fmla="*/ 3492165 w 3898347"/>
              <a:gd name="connsiteY32" fmla="*/ 3799887 h 4296945"/>
              <a:gd name="connsiteX33" fmla="*/ 3472233 w 3898347"/>
              <a:gd name="connsiteY33" fmla="*/ 3805682 h 4296945"/>
              <a:gd name="connsiteX34" fmla="*/ 3465921 w 3898347"/>
              <a:gd name="connsiteY34" fmla="*/ 3805814 h 4296945"/>
              <a:gd name="connsiteX35" fmla="*/ 3455541 w 3898347"/>
              <a:gd name="connsiteY35" fmla="*/ 3815505 h 4296945"/>
              <a:gd name="connsiteX36" fmla="*/ 3429027 w 3898347"/>
              <a:gd name="connsiteY36" fmla="*/ 3816906 h 4296945"/>
              <a:gd name="connsiteX37" fmla="*/ 3369507 w 3898347"/>
              <a:gd name="connsiteY37" fmla="*/ 3825563 h 4296945"/>
              <a:gd name="connsiteX38" fmla="*/ 3324491 w 3898347"/>
              <a:gd name="connsiteY38" fmla="*/ 3832006 h 4296945"/>
              <a:gd name="connsiteX39" fmla="*/ 3244235 w 3898347"/>
              <a:gd name="connsiteY39" fmla="*/ 3834376 h 4296945"/>
              <a:gd name="connsiteX40" fmla="*/ 3226507 w 3898347"/>
              <a:gd name="connsiteY40" fmla="*/ 3820131 h 4296945"/>
              <a:gd name="connsiteX41" fmla="*/ 3191688 w 3898347"/>
              <a:gd name="connsiteY41" fmla="*/ 3837359 h 4296945"/>
              <a:gd name="connsiteX42" fmla="*/ 3185553 w 3898347"/>
              <a:gd name="connsiteY42" fmla="*/ 3859030 h 4296945"/>
              <a:gd name="connsiteX43" fmla="*/ 3137926 w 3898347"/>
              <a:gd name="connsiteY43" fmla="*/ 3867782 h 4296945"/>
              <a:gd name="connsiteX44" fmla="*/ 3090188 w 3898347"/>
              <a:gd name="connsiteY44" fmla="*/ 3855036 h 4296945"/>
              <a:gd name="connsiteX45" fmla="*/ 3031422 w 3898347"/>
              <a:gd name="connsiteY45" fmla="*/ 3858298 h 4296945"/>
              <a:gd name="connsiteX46" fmla="*/ 2996288 w 3898347"/>
              <a:gd name="connsiteY46" fmla="*/ 3860020 h 4296945"/>
              <a:gd name="connsiteX47" fmla="*/ 2901661 w 3898347"/>
              <a:gd name="connsiteY47" fmla="*/ 3882243 h 4296945"/>
              <a:gd name="connsiteX48" fmla="*/ 2782141 w 3898347"/>
              <a:gd name="connsiteY48" fmla="*/ 3932983 h 4296945"/>
              <a:gd name="connsiteX49" fmla="*/ 2749597 w 3898347"/>
              <a:gd name="connsiteY49" fmla="*/ 3956746 h 4296945"/>
              <a:gd name="connsiteX50" fmla="*/ 2730493 w 3898347"/>
              <a:gd name="connsiteY50" fmla="*/ 3955236 h 4296945"/>
              <a:gd name="connsiteX51" fmla="*/ 2707507 w 3898347"/>
              <a:gd name="connsiteY51" fmla="*/ 3947771 h 4296945"/>
              <a:gd name="connsiteX52" fmla="*/ 2701937 w 3898347"/>
              <a:gd name="connsiteY52" fmla="*/ 3950565 h 4296945"/>
              <a:gd name="connsiteX53" fmla="*/ 2679435 w 3898347"/>
              <a:gd name="connsiteY53" fmla="*/ 3949768 h 4296945"/>
              <a:gd name="connsiteX54" fmla="*/ 2667352 w 3898347"/>
              <a:gd name="connsiteY54" fmla="*/ 3942821 h 4296945"/>
              <a:gd name="connsiteX55" fmla="*/ 2657096 w 3898347"/>
              <a:gd name="connsiteY55" fmla="*/ 3953571 h 4296945"/>
              <a:gd name="connsiteX56" fmla="*/ 2655161 w 3898347"/>
              <a:gd name="connsiteY56" fmla="*/ 3962216 h 4296945"/>
              <a:gd name="connsiteX57" fmla="*/ 2638604 w 3898347"/>
              <a:gd name="connsiteY57" fmla="*/ 3955936 h 4296945"/>
              <a:gd name="connsiteX58" fmla="*/ 2626185 w 3898347"/>
              <a:gd name="connsiteY58" fmla="*/ 3962937 h 4296945"/>
              <a:gd name="connsiteX59" fmla="*/ 2614077 w 3898347"/>
              <a:gd name="connsiteY59" fmla="*/ 3955576 h 4296945"/>
              <a:gd name="connsiteX60" fmla="*/ 2609403 w 3898347"/>
              <a:gd name="connsiteY60" fmla="*/ 3956215 h 4296945"/>
              <a:gd name="connsiteX61" fmla="*/ 2597896 w 3898347"/>
              <a:gd name="connsiteY61" fmla="*/ 3958939 h 4296945"/>
              <a:gd name="connsiteX62" fmla="*/ 2578251 w 3898347"/>
              <a:gd name="connsiteY62" fmla="*/ 3965812 h 4296945"/>
              <a:gd name="connsiteX63" fmla="*/ 2571961 w 3898347"/>
              <a:gd name="connsiteY63" fmla="*/ 3966278 h 4296945"/>
              <a:gd name="connsiteX64" fmla="*/ 2559399 w 3898347"/>
              <a:gd name="connsiteY64" fmla="*/ 3979193 h 4296945"/>
              <a:gd name="connsiteX65" fmla="*/ 2533560 w 3898347"/>
              <a:gd name="connsiteY65" fmla="*/ 3988160 h 4296945"/>
              <a:gd name="connsiteX66" fmla="*/ 2515299 w 3898347"/>
              <a:gd name="connsiteY66" fmla="*/ 4016867 h 4296945"/>
              <a:gd name="connsiteX67" fmla="*/ 2513423 w 3898347"/>
              <a:gd name="connsiteY67" fmla="*/ 4018759 h 4296945"/>
              <a:gd name="connsiteX68" fmla="*/ 2482991 w 3898347"/>
              <a:gd name="connsiteY68" fmla="*/ 4012935 h 4296945"/>
              <a:gd name="connsiteX69" fmla="*/ 2446940 w 3898347"/>
              <a:gd name="connsiteY69" fmla="*/ 4021172 h 4296945"/>
              <a:gd name="connsiteX70" fmla="*/ 2404883 w 3898347"/>
              <a:gd name="connsiteY70" fmla="*/ 4024808 h 4296945"/>
              <a:gd name="connsiteX71" fmla="*/ 2373894 w 3898347"/>
              <a:gd name="connsiteY71" fmla="*/ 4023827 h 4296945"/>
              <a:gd name="connsiteX72" fmla="*/ 2297080 w 3898347"/>
              <a:gd name="connsiteY72" fmla="*/ 4040841 h 4296945"/>
              <a:gd name="connsiteX73" fmla="*/ 2170615 w 3898347"/>
              <a:gd name="connsiteY73" fmla="*/ 4077196 h 4296945"/>
              <a:gd name="connsiteX74" fmla="*/ 2143580 w 3898347"/>
              <a:gd name="connsiteY74" fmla="*/ 4083102 h 4296945"/>
              <a:gd name="connsiteX75" fmla="*/ 2119893 w 3898347"/>
              <a:gd name="connsiteY75" fmla="*/ 4080874 h 4296945"/>
              <a:gd name="connsiteX76" fmla="*/ 2114008 w 3898347"/>
              <a:gd name="connsiteY76" fmla="*/ 4073996 h 4296945"/>
              <a:gd name="connsiteX77" fmla="*/ 2099067 w 3898347"/>
              <a:gd name="connsiteY77" fmla="*/ 4076068 h 4296945"/>
              <a:gd name="connsiteX78" fmla="*/ 2095000 w 3898347"/>
              <a:gd name="connsiteY78" fmla="*/ 4075096 h 4296945"/>
              <a:gd name="connsiteX79" fmla="*/ 2071767 w 3898347"/>
              <a:gd name="connsiteY79" fmla="*/ 4071044 h 4296945"/>
              <a:gd name="connsiteX80" fmla="*/ 2024486 w 3898347"/>
              <a:gd name="connsiteY80" fmla="*/ 4100276 h 4296945"/>
              <a:gd name="connsiteX81" fmla="*/ 1964411 w 3898347"/>
              <a:gd name="connsiteY81" fmla="*/ 4105069 h 4296945"/>
              <a:gd name="connsiteX82" fmla="*/ 1739945 w 3898347"/>
              <a:gd name="connsiteY82" fmla="*/ 4171795 h 4296945"/>
              <a:gd name="connsiteX83" fmla="*/ 1610556 w 3898347"/>
              <a:gd name="connsiteY83" fmla="*/ 4167701 h 4296945"/>
              <a:gd name="connsiteX84" fmla="*/ 1553623 w 3898347"/>
              <a:gd name="connsiteY84" fmla="*/ 4236045 h 4296945"/>
              <a:gd name="connsiteX85" fmla="*/ 1548640 w 3898347"/>
              <a:gd name="connsiteY85" fmla="*/ 4238297 h 4296945"/>
              <a:gd name="connsiteX86" fmla="*/ 1530136 w 3898347"/>
              <a:gd name="connsiteY86" fmla="*/ 4227121 h 4296945"/>
              <a:gd name="connsiteX87" fmla="*/ 1508787 w 3898347"/>
              <a:gd name="connsiteY87" fmla="*/ 4234213 h 4296945"/>
              <a:gd name="connsiteX88" fmla="*/ 1488914 w 3898347"/>
              <a:gd name="connsiteY88" fmla="*/ 4241772 h 4296945"/>
              <a:gd name="connsiteX89" fmla="*/ 1488999 w 3898347"/>
              <a:gd name="connsiteY89" fmla="*/ 4251186 h 4296945"/>
              <a:gd name="connsiteX90" fmla="*/ 1475364 w 3898347"/>
              <a:gd name="connsiteY90" fmla="*/ 4248364 h 4296945"/>
              <a:gd name="connsiteX91" fmla="*/ 1457275 w 3898347"/>
              <a:gd name="connsiteY91" fmla="*/ 4252863 h 4296945"/>
              <a:gd name="connsiteX92" fmla="*/ 1448085 w 3898347"/>
              <a:gd name="connsiteY92" fmla="*/ 4248391 h 4296945"/>
              <a:gd name="connsiteX93" fmla="*/ 1315306 w 3898347"/>
              <a:gd name="connsiteY93" fmla="*/ 4237004 h 4296945"/>
              <a:gd name="connsiteX94" fmla="*/ 1272434 w 3898347"/>
              <a:gd name="connsiteY94" fmla="*/ 4244958 h 4296945"/>
              <a:gd name="connsiteX95" fmla="*/ 1231567 w 3898347"/>
              <a:gd name="connsiteY95" fmla="*/ 4219356 h 4296945"/>
              <a:gd name="connsiteX96" fmla="*/ 1216643 w 3898347"/>
              <a:gd name="connsiteY96" fmla="*/ 4229828 h 4296945"/>
              <a:gd name="connsiteX97" fmla="*/ 1214101 w 3898347"/>
              <a:gd name="connsiteY97" fmla="*/ 4231991 h 4296945"/>
              <a:gd name="connsiteX98" fmla="*/ 1203193 w 3898347"/>
              <a:gd name="connsiteY98" fmla="*/ 4232867 h 4296945"/>
              <a:gd name="connsiteX99" fmla="*/ 1201049 w 3898347"/>
              <a:gd name="connsiteY99" fmla="*/ 4242842 h 4296945"/>
              <a:gd name="connsiteX100" fmla="*/ 1185298 w 3898347"/>
              <a:gd name="connsiteY100" fmla="*/ 4251133 h 4296945"/>
              <a:gd name="connsiteX101" fmla="*/ 1164955 w 3898347"/>
              <a:gd name="connsiteY101" fmla="*/ 4250027 h 4296945"/>
              <a:gd name="connsiteX102" fmla="*/ 1067357 w 3898347"/>
              <a:gd name="connsiteY102" fmla="*/ 4233908 h 4296945"/>
              <a:gd name="connsiteX103" fmla="*/ 1009492 w 3898347"/>
              <a:gd name="connsiteY103" fmla="*/ 4230455 h 4296945"/>
              <a:gd name="connsiteX104" fmla="*/ 988345 w 3898347"/>
              <a:gd name="connsiteY104" fmla="*/ 4238880 h 4296945"/>
              <a:gd name="connsiteX105" fmla="*/ 958251 w 3898347"/>
              <a:gd name="connsiteY105" fmla="*/ 4244100 h 4296945"/>
              <a:gd name="connsiteX106" fmla="*/ 905785 w 3898347"/>
              <a:gd name="connsiteY106" fmla="*/ 4260845 h 4296945"/>
              <a:gd name="connsiteX107" fmla="*/ 834176 w 3898347"/>
              <a:gd name="connsiteY107" fmla="*/ 4270241 h 4296945"/>
              <a:gd name="connsiteX108" fmla="*/ 778474 w 3898347"/>
              <a:gd name="connsiteY108" fmla="*/ 4235526 h 4296945"/>
              <a:gd name="connsiteX109" fmla="*/ 774418 w 3898347"/>
              <a:gd name="connsiteY109" fmla="*/ 4242583 h 4296945"/>
              <a:gd name="connsiteX110" fmla="*/ 737705 w 3898347"/>
              <a:gd name="connsiteY110" fmla="*/ 4238891 h 4296945"/>
              <a:gd name="connsiteX111" fmla="*/ 605027 w 3898347"/>
              <a:gd name="connsiteY111" fmla="*/ 4175863 h 4296945"/>
              <a:gd name="connsiteX112" fmla="*/ 533391 w 3898347"/>
              <a:gd name="connsiteY112" fmla="*/ 4170035 h 4296945"/>
              <a:gd name="connsiteX113" fmla="*/ 508621 w 3898347"/>
              <a:gd name="connsiteY113" fmla="*/ 4176044 h 4296945"/>
              <a:gd name="connsiteX114" fmla="*/ 467082 w 3898347"/>
              <a:gd name="connsiteY114" fmla="*/ 4185616 h 4296945"/>
              <a:gd name="connsiteX115" fmla="*/ 437646 w 3898347"/>
              <a:gd name="connsiteY115" fmla="*/ 4212658 h 4296945"/>
              <a:gd name="connsiteX116" fmla="*/ 402271 w 3898347"/>
              <a:gd name="connsiteY116" fmla="*/ 4212774 h 4296945"/>
              <a:gd name="connsiteX117" fmla="*/ 391968 w 3898347"/>
              <a:gd name="connsiteY117" fmla="*/ 4187073 h 4296945"/>
              <a:gd name="connsiteX118" fmla="*/ 354806 w 3898347"/>
              <a:gd name="connsiteY118" fmla="*/ 4195545 h 4296945"/>
              <a:gd name="connsiteX119" fmla="*/ 298662 w 3898347"/>
              <a:gd name="connsiteY119" fmla="*/ 4211227 h 4296945"/>
              <a:gd name="connsiteX120" fmla="*/ 265740 w 3898347"/>
              <a:gd name="connsiteY120" fmla="*/ 4213623 h 4296945"/>
              <a:gd name="connsiteX121" fmla="*/ 176403 w 3898347"/>
              <a:gd name="connsiteY121" fmla="*/ 4227393 h 4296945"/>
              <a:gd name="connsiteX122" fmla="*/ 82528 w 3898347"/>
              <a:gd name="connsiteY122" fmla="*/ 4275540 h 4296945"/>
              <a:gd name="connsiteX123" fmla="*/ 5850 w 3898347"/>
              <a:gd name="connsiteY123" fmla="*/ 4296945 h 4296945"/>
              <a:gd name="connsiteX124" fmla="*/ 0 w 3898347"/>
              <a:gd name="connsiteY124" fmla="*/ 4221939 h 4296945"/>
              <a:gd name="connsiteX125" fmla="*/ 0 w 3898347"/>
              <a:gd name="connsiteY125" fmla="*/ 15850 h 4296945"/>
              <a:gd name="connsiteX126" fmla="*/ 3898347 w 3898347"/>
              <a:gd name="connsiteY126" fmla="*/ 0 h 4296945"/>
              <a:gd name="connsiteX0" fmla="*/ 3898347 w 3898347"/>
              <a:gd name="connsiteY0" fmla="*/ 0 h 4275540"/>
              <a:gd name="connsiteX1" fmla="*/ 3898347 w 3898347"/>
              <a:gd name="connsiteY1" fmla="*/ 3834445 h 4275540"/>
              <a:gd name="connsiteX2" fmla="*/ 3892314 w 3898347"/>
              <a:gd name="connsiteY2" fmla="*/ 3832951 h 4275540"/>
              <a:gd name="connsiteX3" fmla="*/ 3851953 w 3898347"/>
              <a:gd name="connsiteY3" fmla="*/ 3802983 h 4275540"/>
              <a:gd name="connsiteX4" fmla="*/ 3836418 w 3898347"/>
              <a:gd name="connsiteY4" fmla="*/ 3811513 h 4275540"/>
              <a:gd name="connsiteX5" fmla="*/ 3833758 w 3898347"/>
              <a:gd name="connsiteY5" fmla="*/ 3813341 h 4275540"/>
              <a:gd name="connsiteX6" fmla="*/ 3822673 w 3898347"/>
              <a:gd name="connsiteY6" fmla="*/ 3812913 h 4275540"/>
              <a:gd name="connsiteX7" fmla="*/ 3820104 w 3898347"/>
              <a:gd name="connsiteY7" fmla="*/ 3822466 h 4275540"/>
              <a:gd name="connsiteX8" fmla="*/ 3803816 w 3898347"/>
              <a:gd name="connsiteY8" fmla="*/ 3828757 h 4275540"/>
              <a:gd name="connsiteX9" fmla="*/ 3783259 w 3898347"/>
              <a:gd name="connsiteY9" fmla="*/ 3825276 h 4275540"/>
              <a:gd name="connsiteX10" fmla="*/ 3729936 w 3898347"/>
              <a:gd name="connsiteY10" fmla="*/ 3815386 h 4275540"/>
              <a:gd name="connsiteX11" fmla="*/ 3726018 w 3898347"/>
              <a:gd name="connsiteY11" fmla="*/ 3815100 h 4275540"/>
              <a:gd name="connsiteX12" fmla="*/ 3725413 w 3898347"/>
              <a:gd name="connsiteY12" fmla="*/ 3814615 h 4275540"/>
              <a:gd name="connsiteX13" fmla="*/ 3713801 w 3898347"/>
              <a:gd name="connsiteY13" fmla="*/ 3811018 h 4275540"/>
              <a:gd name="connsiteX14" fmla="*/ 3709087 w 3898347"/>
              <a:gd name="connsiteY14" fmla="*/ 3813195 h 4275540"/>
              <a:gd name="connsiteX15" fmla="*/ 3698038 w 3898347"/>
              <a:gd name="connsiteY15" fmla="*/ 3806182 h 4275540"/>
              <a:gd name="connsiteX16" fmla="*/ 3662227 w 3898347"/>
              <a:gd name="connsiteY16" fmla="*/ 3807761 h 4275540"/>
              <a:gd name="connsiteX17" fmla="*/ 3659872 w 3898347"/>
              <a:gd name="connsiteY17" fmla="*/ 3805524 h 4275540"/>
              <a:gd name="connsiteX18" fmla="*/ 3643454 w 3898347"/>
              <a:gd name="connsiteY18" fmla="*/ 3794831 h 4275540"/>
              <a:gd name="connsiteX19" fmla="*/ 3624789 w 3898347"/>
              <a:gd name="connsiteY19" fmla="*/ 3803185 h 4275540"/>
              <a:gd name="connsiteX20" fmla="*/ 3602327 w 3898347"/>
              <a:gd name="connsiteY20" fmla="*/ 3794616 h 4275540"/>
              <a:gd name="connsiteX21" fmla="*/ 3596645 w 3898347"/>
              <a:gd name="connsiteY21" fmla="*/ 3797108 h 4275540"/>
              <a:gd name="connsiteX22" fmla="*/ 3574144 w 3898347"/>
              <a:gd name="connsiteY22" fmla="*/ 3795108 h 4275540"/>
              <a:gd name="connsiteX23" fmla="*/ 3562310 w 3898347"/>
              <a:gd name="connsiteY23" fmla="*/ 3787534 h 4275540"/>
              <a:gd name="connsiteX24" fmla="*/ 3551635 w 3898347"/>
              <a:gd name="connsiteY24" fmla="*/ 3797705 h 4275540"/>
              <a:gd name="connsiteX25" fmla="*/ 3550175 w 3898347"/>
              <a:gd name="connsiteY25" fmla="*/ 3803199 h 4275540"/>
              <a:gd name="connsiteX26" fmla="*/ 3542668 w 3898347"/>
              <a:gd name="connsiteY26" fmla="*/ 3803283 h 4275540"/>
              <a:gd name="connsiteX27" fmla="*/ 3533033 w 3898347"/>
              <a:gd name="connsiteY27" fmla="*/ 3799071 h 4275540"/>
              <a:gd name="connsiteX28" fmla="*/ 3521726 w 3898347"/>
              <a:gd name="connsiteY28" fmla="*/ 3804691 h 4275540"/>
              <a:gd name="connsiteX29" fmla="*/ 3520080 w 3898347"/>
              <a:gd name="connsiteY29" fmla="*/ 3805210 h 4275540"/>
              <a:gd name="connsiteX30" fmla="*/ 3508491 w 3898347"/>
              <a:gd name="connsiteY30" fmla="*/ 3797398 h 4275540"/>
              <a:gd name="connsiteX31" fmla="*/ 3503787 w 3898347"/>
              <a:gd name="connsiteY31" fmla="*/ 3797787 h 4275540"/>
              <a:gd name="connsiteX32" fmla="*/ 3492165 w 3898347"/>
              <a:gd name="connsiteY32" fmla="*/ 3799887 h 4275540"/>
              <a:gd name="connsiteX33" fmla="*/ 3472233 w 3898347"/>
              <a:gd name="connsiteY33" fmla="*/ 3805682 h 4275540"/>
              <a:gd name="connsiteX34" fmla="*/ 3465921 w 3898347"/>
              <a:gd name="connsiteY34" fmla="*/ 3805814 h 4275540"/>
              <a:gd name="connsiteX35" fmla="*/ 3455541 w 3898347"/>
              <a:gd name="connsiteY35" fmla="*/ 3815505 h 4275540"/>
              <a:gd name="connsiteX36" fmla="*/ 3429027 w 3898347"/>
              <a:gd name="connsiteY36" fmla="*/ 3816906 h 4275540"/>
              <a:gd name="connsiteX37" fmla="*/ 3369507 w 3898347"/>
              <a:gd name="connsiteY37" fmla="*/ 3825563 h 4275540"/>
              <a:gd name="connsiteX38" fmla="*/ 3324491 w 3898347"/>
              <a:gd name="connsiteY38" fmla="*/ 3832006 h 4275540"/>
              <a:gd name="connsiteX39" fmla="*/ 3244235 w 3898347"/>
              <a:gd name="connsiteY39" fmla="*/ 3834376 h 4275540"/>
              <a:gd name="connsiteX40" fmla="*/ 3226507 w 3898347"/>
              <a:gd name="connsiteY40" fmla="*/ 3820131 h 4275540"/>
              <a:gd name="connsiteX41" fmla="*/ 3191688 w 3898347"/>
              <a:gd name="connsiteY41" fmla="*/ 3837359 h 4275540"/>
              <a:gd name="connsiteX42" fmla="*/ 3185553 w 3898347"/>
              <a:gd name="connsiteY42" fmla="*/ 3859030 h 4275540"/>
              <a:gd name="connsiteX43" fmla="*/ 3137926 w 3898347"/>
              <a:gd name="connsiteY43" fmla="*/ 3867782 h 4275540"/>
              <a:gd name="connsiteX44" fmla="*/ 3090188 w 3898347"/>
              <a:gd name="connsiteY44" fmla="*/ 3855036 h 4275540"/>
              <a:gd name="connsiteX45" fmla="*/ 3031422 w 3898347"/>
              <a:gd name="connsiteY45" fmla="*/ 3858298 h 4275540"/>
              <a:gd name="connsiteX46" fmla="*/ 2996288 w 3898347"/>
              <a:gd name="connsiteY46" fmla="*/ 3860020 h 4275540"/>
              <a:gd name="connsiteX47" fmla="*/ 2901661 w 3898347"/>
              <a:gd name="connsiteY47" fmla="*/ 3882243 h 4275540"/>
              <a:gd name="connsiteX48" fmla="*/ 2782141 w 3898347"/>
              <a:gd name="connsiteY48" fmla="*/ 3932983 h 4275540"/>
              <a:gd name="connsiteX49" fmla="*/ 2749597 w 3898347"/>
              <a:gd name="connsiteY49" fmla="*/ 3956746 h 4275540"/>
              <a:gd name="connsiteX50" fmla="*/ 2730493 w 3898347"/>
              <a:gd name="connsiteY50" fmla="*/ 3955236 h 4275540"/>
              <a:gd name="connsiteX51" fmla="*/ 2707507 w 3898347"/>
              <a:gd name="connsiteY51" fmla="*/ 3947771 h 4275540"/>
              <a:gd name="connsiteX52" fmla="*/ 2701937 w 3898347"/>
              <a:gd name="connsiteY52" fmla="*/ 3950565 h 4275540"/>
              <a:gd name="connsiteX53" fmla="*/ 2679435 w 3898347"/>
              <a:gd name="connsiteY53" fmla="*/ 3949768 h 4275540"/>
              <a:gd name="connsiteX54" fmla="*/ 2667352 w 3898347"/>
              <a:gd name="connsiteY54" fmla="*/ 3942821 h 4275540"/>
              <a:gd name="connsiteX55" fmla="*/ 2657096 w 3898347"/>
              <a:gd name="connsiteY55" fmla="*/ 3953571 h 4275540"/>
              <a:gd name="connsiteX56" fmla="*/ 2655161 w 3898347"/>
              <a:gd name="connsiteY56" fmla="*/ 3962216 h 4275540"/>
              <a:gd name="connsiteX57" fmla="*/ 2638604 w 3898347"/>
              <a:gd name="connsiteY57" fmla="*/ 3955936 h 4275540"/>
              <a:gd name="connsiteX58" fmla="*/ 2626185 w 3898347"/>
              <a:gd name="connsiteY58" fmla="*/ 3962937 h 4275540"/>
              <a:gd name="connsiteX59" fmla="*/ 2614077 w 3898347"/>
              <a:gd name="connsiteY59" fmla="*/ 3955576 h 4275540"/>
              <a:gd name="connsiteX60" fmla="*/ 2609403 w 3898347"/>
              <a:gd name="connsiteY60" fmla="*/ 3956215 h 4275540"/>
              <a:gd name="connsiteX61" fmla="*/ 2597896 w 3898347"/>
              <a:gd name="connsiteY61" fmla="*/ 3958939 h 4275540"/>
              <a:gd name="connsiteX62" fmla="*/ 2578251 w 3898347"/>
              <a:gd name="connsiteY62" fmla="*/ 3965812 h 4275540"/>
              <a:gd name="connsiteX63" fmla="*/ 2571961 w 3898347"/>
              <a:gd name="connsiteY63" fmla="*/ 3966278 h 4275540"/>
              <a:gd name="connsiteX64" fmla="*/ 2559399 w 3898347"/>
              <a:gd name="connsiteY64" fmla="*/ 3979193 h 4275540"/>
              <a:gd name="connsiteX65" fmla="*/ 2533560 w 3898347"/>
              <a:gd name="connsiteY65" fmla="*/ 3988160 h 4275540"/>
              <a:gd name="connsiteX66" fmla="*/ 2515299 w 3898347"/>
              <a:gd name="connsiteY66" fmla="*/ 4016867 h 4275540"/>
              <a:gd name="connsiteX67" fmla="*/ 2513423 w 3898347"/>
              <a:gd name="connsiteY67" fmla="*/ 4018759 h 4275540"/>
              <a:gd name="connsiteX68" fmla="*/ 2482991 w 3898347"/>
              <a:gd name="connsiteY68" fmla="*/ 4012935 h 4275540"/>
              <a:gd name="connsiteX69" fmla="*/ 2446940 w 3898347"/>
              <a:gd name="connsiteY69" fmla="*/ 4021172 h 4275540"/>
              <a:gd name="connsiteX70" fmla="*/ 2404883 w 3898347"/>
              <a:gd name="connsiteY70" fmla="*/ 4024808 h 4275540"/>
              <a:gd name="connsiteX71" fmla="*/ 2373894 w 3898347"/>
              <a:gd name="connsiteY71" fmla="*/ 4023827 h 4275540"/>
              <a:gd name="connsiteX72" fmla="*/ 2297080 w 3898347"/>
              <a:gd name="connsiteY72" fmla="*/ 4040841 h 4275540"/>
              <a:gd name="connsiteX73" fmla="*/ 2170615 w 3898347"/>
              <a:gd name="connsiteY73" fmla="*/ 4077196 h 4275540"/>
              <a:gd name="connsiteX74" fmla="*/ 2143580 w 3898347"/>
              <a:gd name="connsiteY74" fmla="*/ 4083102 h 4275540"/>
              <a:gd name="connsiteX75" fmla="*/ 2119893 w 3898347"/>
              <a:gd name="connsiteY75" fmla="*/ 4080874 h 4275540"/>
              <a:gd name="connsiteX76" fmla="*/ 2114008 w 3898347"/>
              <a:gd name="connsiteY76" fmla="*/ 4073996 h 4275540"/>
              <a:gd name="connsiteX77" fmla="*/ 2099067 w 3898347"/>
              <a:gd name="connsiteY77" fmla="*/ 4076068 h 4275540"/>
              <a:gd name="connsiteX78" fmla="*/ 2095000 w 3898347"/>
              <a:gd name="connsiteY78" fmla="*/ 4075096 h 4275540"/>
              <a:gd name="connsiteX79" fmla="*/ 2071767 w 3898347"/>
              <a:gd name="connsiteY79" fmla="*/ 4071044 h 4275540"/>
              <a:gd name="connsiteX80" fmla="*/ 2024486 w 3898347"/>
              <a:gd name="connsiteY80" fmla="*/ 4100276 h 4275540"/>
              <a:gd name="connsiteX81" fmla="*/ 1964411 w 3898347"/>
              <a:gd name="connsiteY81" fmla="*/ 4105069 h 4275540"/>
              <a:gd name="connsiteX82" fmla="*/ 1739945 w 3898347"/>
              <a:gd name="connsiteY82" fmla="*/ 4171795 h 4275540"/>
              <a:gd name="connsiteX83" fmla="*/ 1610556 w 3898347"/>
              <a:gd name="connsiteY83" fmla="*/ 4167701 h 4275540"/>
              <a:gd name="connsiteX84" fmla="*/ 1553623 w 3898347"/>
              <a:gd name="connsiteY84" fmla="*/ 4236045 h 4275540"/>
              <a:gd name="connsiteX85" fmla="*/ 1548640 w 3898347"/>
              <a:gd name="connsiteY85" fmla="*/ 4238297 h 4275540"/>
              <a:gd name="connsiteX86" fmla="*/ 1530136 w 3898347"/>
              <a:gd name="connsiteY86" fmla="*/ 4227121 h 4275540"/>
              <a:gd name="connsiteX87" fmla="*/ 1508787 w 3898347"/>
              <a:gd name="connsiteY87" fmla="*/ 4234213 h 4275540"/>
              <a:gd name="connsiteX88" fmla="*/ 1488914 w 3898347"/>
              <a:gd name="connsiteY88" fmla="*/ 4241772 h 4275540"/>
              <a:gd name="connsiteX89" fmla="*/ 1488999 w 3898347"/>
              <a:gd name="connsiteY89" fmla="*/ 4251186 h 4275540"/>
              <a:gd name="connsiteX90" fmla="*/ 1475364 w 3898347"/>
              <a:gd name="connsiteY90" fmla="*/ 4248364 h 4275540"/>
              <a:gd name="connsiteX91" fmla="*/ 1457275 w 3898347"/>
              <a:gd name="connsiteY91" fmla="*/ 4252863 h 4275540"/>
              <a:gd name="connsiteX92" fmla="*/ 1448085 w 3898347"/>
              <a:gd name="connsiteY92" fmla="*/ 4248391 h 4275540"/>
              <a:gd name="connsiteX93" fmla="*/ 1315306 w 3898347"/>
              <a:gd name="connsiteY93" fmla="*/ 4237004 h 4275540"/>
              <a:gd name="connsiteX94" fmla="*/ 1272434 w 3898347"/>
              <a:gd name="connsiteY94" fmla="*/ 4244958 h 4275540"/>
              <a:gd name="connsiteX95" fmla="*/ 1231567 w 3898347"/>
              <a:gd name="connsiteY95" fmla="*/ 4219356 h 4275540"/>
              <a:gd name="connsiteX96" fmla="*/ 1216643 w 3898347"/>
              <a:gd name="connsiteY96" fmla="*/ 4229828 h 4275540"/>
              <a:gd name="connsiteX97" fmla="*/ 1214101 w 3898347"/>
              <a:gd name="connsiteY97" fmla="*/ 4231991 h 4275540"/>
              <a:gd name="connsiteX98" fmla="*/ 1203193 w 3898347"/>
              <a:gd name="connsiteY98" fmla="*/ 4232867 h 4275540"/>
              <a:gd name="connsiteX99" fmla="*/ 1201049 w 3898347"/>
              <a:gd name="connsiteY99" fmla="*/ 4242842 h 4275540"/>
              <a:gd name="connsiteX100" fmla="*/ 1185298 w 3898347"/>
              <a:gd name="connsiteY100" fmla="*/ 4251133 h 4275540"/>
              <a:gd name="connsiteX101" fmla="*/ 1164955 w 3898347"/>
              <a:gd name="connsiteY101" fmla="*/ 4250027 h 4275540"/>
              <a:gd name="connsiteX102" fmla="*/ 1067357 w 3898347"/>
              <a:gd name="connsiteY102" fmla="*/ 4233908 h 4275540"/>
              <a:gd name="connsiteX103" fmla="*/ 1009492 w 3898347"/>
              <a:gd name="connsiteY103" fmla="*/ 4230455 h 4275540"/>
              <a:gd name="connsiteX104" fmla="*/ 988345 w 3898347"/>
              <a:gd name="connsiteY104" fmla="*/ 4238880 h 4275540"/>
              <a:gd name="connsiteX105" fmla="*/ 958251 w 3898347"/>
              <a:gd name="connsiteY105" fmla="*/ 4244100 h 4275540"/>
              <a:gd name="connsiteX106" fmla="*/ 905785 w 3898347"/>
              <a:gd name="connsiteY106" fmla="*/ 4260845 h 4275540"/>
              <a:gd name="connsiteX107" fmla="*/ 834176 w 3898347"/>
              <a:gd name="connsiteY107" fmla="*/ 4270241 h 4275540"/>
              <a:gd name="connsiteX108" fmla="*/ 778474 w 3898347"/>
              <a:gd name="connsiteY108" fmla="*/ 4235526 h 4275540"/>
              <a:gd name="connsiteX109" fmla="*/ 774418 w 3898347"/>
              <a:gd name="connsiteY109" fmla="*/ 4242583 h 4275540"/>
              <a:gd name="connsiteX110" fmla="*/ 737705 w 3898347"/>
              <a:gd name="connsiteY110" fmla="*/ 4238891 h 4275540"/>
              <a:gd name="connsiteX111" fmla="*/ 605027 w 3898347"/>
              <a:gd name="connsiteY111" fmla="*/ 4175863 h 4275540"/>
              <a:gd name="connsiteX112" fmla="*/ 533391 w 3898347"/>
              <a:gd name="connsiteY112" fmla="*/ 4170035 h 4275540"/>
              <a:gd name="connsiteX113" fmla="*/ 508621 w 3898347"/>
              <a:gd name="connsiteY113" fmla="*/ 4176044 h 4275540"/>
              <a:gd name="connsiteX114" fmla="*/ 467082 w 3898347"/>
              <a:gd name="connsiteY114" fmla="*/ 4185616 h 4275540"/>
              <a:gd name="connsiteX115" fmla="*/ 437646 w 3898347"/>
              <a:gd name="connsiteY115" fmla="*/ 4212658 h 4275540"/>
              <a:gd name="connsiteX116" fmla="*/ 402271 w 3898347"/>
              <a:gd name="connsiteY116" fmla="*/ 4212774 h 4275540"/>
              <a:gd name="connsiteX117" fmla="*/ 391968 w 3898347"/>
              <a:gd name="connsiteY117" fmla="*/ 4187073 h 4275540"/>
              <a:gd name="connsiteX118" fmla="*/ 354806 w 3898347"/>
              <a:gd name="connsiteY118" fmla="*/ 4195545 h 4275540"/>
              <a:gd name="connsiteX119" fmla="*/ 298662 w 3898347"/>
              <a:gd name="connsiteY119" fmla="*/ 4211227 h 4275540"/>
              <a:gd name="connsiteX120" fmla="*/ 265740 w 3898347"/>
              <a:gd name="connsiteY120" fmla="*/ 4213623 h 4275540"/>
              <a:gd name="connsiteX121" fmla="*/ 176403 w 3898347"/>
              <a:gd name="connsiteY121" fmla="*/ 4227393 h 4275540"/>
              <a:gd name="connsiteX122" fmla="*/ 82528 w 3898347"/>
              <a:gd name="connsiteY122" fmla="*/ 4275540 h 4275540"/>
              <a:gd name="connsiteX123" fmla="*/ 19464 w 3898347"/>
              <a:gd name="connsiteY123" fmla="*/ 4256103 h 4275540"/>
              <a:gd name="connsiteX124" fmla="*/ 0 w 3898347"/>
              <a:gd name="connsiteY124" fmla="*/ 4221939 h 4275540"/>
              <a:gd name="connsiteX125" fmla="*/ 0 w 3898347"/>
              <a:gd name="connsiteY125" fmla="*/ 15850 h 4275540"/>
              <a:gd name="connsiteX126" fmla="*/ 3898347 w 3898347"/>
              <a:gd name="connsiteY126" fmla="*/ 0 h 4275540"/>
              <a:gd name="connsiteX0" fmla="*/ 3898347 w 3898347"/>
              <a:gd name="connsiteY0" fmla="*/ 0 h 4275540"/>
              <a:gd name="connsiteX1" fmla="*/ 3898347 w 3898347"/>
              <a:gd name="connsiteY1" fmla="*/ 3834445 h 4275540"/>
              <a:gd name="connsiteX2" fmla="*/ 3892314 w 3898347"/>
              <a:gd name="connsiteY2" fmla="*/ 3832951 h 4275540"/>
              <a:gd name="connsiteX3" fmla="*/ 3851953 w 3898347"/>
              <a:gd name="connsiteY3" fmla="*/ 3802983 h 4275540"/>
              <a:gd name="connsiteX4" fmla="*/ 3836418 w 3898347"/>
              <a:gd name="connsiteY4" fmla="*/ 3811513 h 4275540"/>
              <a:gd name="connsiteX5" fmla="*/ 3833758 w 3898347"/>
              <a:gd name="connsiteY5" fmla="*/ 3813341 h 4275540"/>
              <a:gd name="connsiteX6" fmla="*/ 3822673 w 3898347"/>
              <a:gd name="connsiteY6" fmla="*/ 3812913 h 4275540"/>
              <a:gd name="connsiteX7" fmla="*/ 3820104 w 3898347"/>
              <a:gd name="connsiteY7" fmla="*/ 3822466 h 4275540"/>
              <a:gd name="connsiteX8" fmla="*/ 3803816 w 3898347"/>
              <a:gd name="connsiteY8" fmla="*/ 3828757 h 4275540"/>
              <a:gd name="connsiteX9" fmla="*/ 3729936 w 3898347"/>
              <a:gd name="connsiteY9" fmla="*/ 3815386 h 4275540"/>
              <a:gd name="connsiteX10" fmla="*/ 3726018 w 3898347"/>
              <a:gd name="connsiteY10" fmla="*/ 3815100 h 4275540"/>
              <a:gd name="connsiteX11" fmla="*/ 3725413 w 3898347"/>
              <a:gd name="connsiteY11" fmla="*/ 3814615 h 4275540"/>
              <a:gd name="connsiteX12" fmla="*/ 3713801 w 3898347"/>
              <a:gd name="connsiteY12" fmla="*/ 3811018 h 4275540"/>
              <a:gd name="connsiteX13" fmla="*/ 3709087 w 3898347"/>
              <a:gd name="connsiteY13" fmla="*/ 3813195 h 4275540"/>
              <a:gd name="connsiteX14" fmla="*/ 3698038 w 3898347"/>
              <a:gd name="connsiteY14" fmla="*/ 3806182 h 4275540"/>
              <a:gd name="connsiteX15" fmla="*/ 3662227 w 3898347"/>
              <a:gd name="connsiteY15" fmla="*/ 3807761 h 4275540"/>
              <a:gd name="connsiteX16" fmla="*/ 3659872 w 3898347"/>
              <a:gd name="connsiteY16" fmla="*/ 3805524 h 4275540"/>
              <a:gd name="connsiteX17" fmla="*/ 3643454 w 3898347"/>
              <a:gd name="connsiteY17" fmla="*/ 3794831 h 4275540"/>
              <a:gd name="connsiteX18" fmla="*/ 3624789 w 3898347"/>
              <a:gd name="connsiteY18" fmla="*/ 3803185 h 4275540"/>
              <a:gd name="connsiteX19" fmla="*/ 3602327 w 3898347"/>
              <a:gd name="connsiteY19" fmla="*/ 3794616 h 4275540"/>
              <a:gd name="connsiteX20" fmla="*/ 3596645 w 3898347"/>
              <a:gd name="connsiteY20" fmla="*/ 3797108 h 4275540"/>
              <a:gd name="connsiteX21" fmla="*/ 3574144 w 3898347"/>
              <a:gd name="connsiteY21" fmla="*/ 3795108 h 4275540"/>
              <a:gd name="connsiteX22" fmla="*/ 3562310 w 3898347"/>
              <a:gd name="connsiteY22" fmla="*/ 3787534 h 4275540"/>
              <a:gd name="connsiteX23" fmla="*/ 3551635 w 3898347"/>
              <a:gd name="connsiteY23" fmla="*/ 3797705 h 4275540"/>
              <a:gd name="connsiteX24" fmla="*/ 3550175 w 3898347"/>
              <a:gd name="connsiteY24" fmla="*/ 3803199 h 4275540"/>
              <a:gd name="connsiteX25" fmla="*/ 3542668 w 3898347"/>
              <a:gd name="connsiteY25" fmla="*/ 3803283 h 4275540"/>
              <a:gd name="connsiteX26" fmla="*/ 3533033 w 3898347"/>
              <a:gd name="connsiteY26" fmla="*/ 3799071 h 4275540"/>
              <a:gd name="connsiteX27" fmla="*/ 3521726 w 3898347"/>
              <a:gd name="connsiteY27" fmla="*/ 3804691 h 4275540"/>
              <a:gd name="connsiteX28" fmla="*/ 3520080 w 3898347"/>
              <a:gd name="connsiteY28" fmla="*/ 3805210 h 4275540"/>
              <a:gd name="connsiteX29" fmla="*/ 3508491 w 3898347"/>
              <a:gd name="connsiteY29" fmla="*/ 3797398 h 4275540"/>
              <a:gd name="connsiteX30" fmla="*/ 3503787 w 3898347"/>
              <a:gd name="connsiteY30" fmla="*/ 3797787 h 4275540"/>
              <a:gd name="connsiteX31" fmla="*/ 3492165 w 3898347"/>
              <a:gd name="connsiteY31" fmla="*/ 3799887 h 4275540"/>
              <a:gd name="connsiteX32" fmla="*/ 3472233 w 3898347"/>
              <a:gd name="connsiteY32" fmla="*/ 3805682 h 4275540"/>
              <a:gd name="connsiteX33" fmla="*/ 3465921 w 3898347"/>
              <a:gd name="connsiteY33" fmla="*/ 3805814 h 4275540"/>
              <a:gd name="connsiteX34" fmla="*/ 3455541 w 3898347"/>
              <a:gd name="connsiteY34" fmla="*/ 3815505 h 4275540"/>
              <a:gd name="connsiteX35" fmla="*/ 3429027 w 3898347"/>
              <a:gd name="connsiteY35" fmla="*/ 3816906 h 4275540"/>
              <a:gd name="connsiteX36" fmla="*/ 3369507 w 3898347"/>
              <a:gd name="connsiteY36" fmla="*/ 3825563 h 4275540"/>
              <a:gd name="connsiteX37" fmla="*/ 3324491 w 3898347"/>
              <a:gd name="connsiteY37" fmla="*/ 3832006 h 4275540"/>
              <a:gd name="connsiteX38" fmla="*/ 3244235 w 3898347"/>
              <a:gd name="connsiteY38" fmla="*/ 3834376 h 4275540"/>
              <a:gd name="connsiteX39" fmla="*/ 3226507 w 3898347"/>
              <a:gd name="connsiteY39" fmla="*/ 3820131 h 4275540"/>
              <a:gd name="connsiteX40" fmla="*/ 3191688 w 3898347"/>
              <a:gd name="connsiteY40" fmla="*/ 3837359 h 4275540"/>
              <a:gd name="connsiteX41" fmla="*/ 3185553 w 3898347"/>
              <a:gd name="connsiteY41" fmla="*/ 3859030 h 4275540"/>
              <a:gd name="connsiteX42" fmla="*/ 3137926 w 3898347"/>
              <a:gd name="connsiteY42" fmla="*/ 3867782 h 4275540"/>
              <a:gd name="connsiteX43" fmla="*/ 3090188 w 3898347"/>
              <a:gd name="connsiteY43" fmla="*/ 3855036 h 4275540"/>
              <a:gd name="connsiteX44" fmla="*/ 3031422 w 3898347"/>
              <a:gd name="connsiteY44" fmla="*/ 3858298 h 4275540"/>
              <a:gd name="connsiteX45" fmla="*/ 2996288 w 3898347"/>
              <a:gd name="connsiteY45" fmla="*/ 3860020 h 4275540"/>
              <a:gd name="connsiteX46" fmla="*/ 2901661 w 3898347"/>
              <a:gd name="connsiteY46" fmla="*/ 3882243 h 4275540"/>
              <a:gd name="connsiteX47" fmla="*/ 2782141 w 3898347"/>
              <a:gd name="connsiteY47" fmla="*/ 3932983 h 4275540"/>
              <a:gd name="connsiteX48" fmla="*/ 2749597 w 3898347"/>
              <a:gd name="connsiteY48" fmla="*/ 3956746 h 4275540"/>
              <a:gd name="connsiteX49" fmla="*/ 2730493 w 3898347"/>
              <a:gd name="connsiteY49" fmla="*/ 3955236 h 4275540"/>
              <a:gd name="connsiteX50" fmla="*/ 2707507 w 3898347"/>
              <a:gd name="connsiteY50" fmla="*/ 3947771 h 4275540"/>
              <a:gd name="connsiteX51" fmla="*/ 2701937 w 3898347"/>
              <a:gd name="connsiteY51" fmla="*/ 3950565 h 4275540"/>
              <a:gd name="connsiteX52" fmla="*/ 2679435 w 3898347"/>
              <a:gd name="connsiteY52" fmla="*/ 3949768 h 4275540"/>
              <a:gd name="connsiteX53" fmla="*/ 2667352 w 3898347"/>
              <a:gd name="connsiteY53" fmla="*/ 3942821 h 4275540"/>
              <a:gd name="connsiteX54" fmla="*/ 2657096 w 3898347"/>
              <a:gd name="connsiteY54" fmla="*/ 3953571 h 4275540"/>
              <a:gd name="connsiteX55" fmla="*/ 2655161 w 3898347"/>
              <a:gd name="connsiteY55" fmla="*/ 3962216 h 4275540"/>
              <a:gd name="connsiteX56" fmla="*/ 2638604 w 3898347"/>
              <a:gd name="connsiteY56" fmla="*/ 3955936 h 4275540"/>
              <a:gd name="connsiteX57" fmla="*/ 2626185 w 3898347"/>
              <a:gd name="connsiteY57" fmla="*/ 3962937 h 4275540"/>
              <a:gd name="connsiteX58" fmla="*/ 2614077 w 3898347"/>
              <a:gd name="connsiteY58" fmla="*/ 3955576 h 4275540"/>
              <a:gd name="connsiteX59" fmla="*/ 2609403 w 3898347"/>
              <a:gd name="connsiteY59" fmla="*/ 3956215 h 4275540"/>
              <a:gd name="connsiteX60" fmla="*/ 2597896 w 3898347"/>
              <a:gd name="connsiteY60" fmla="*/ 3958939 h 4275540"/>
              <a:gd name="connsiteX61" fmla="*/ 2578251 w 3898347"/>
              <a:gd name="connsiteY61" fmla="*/ 3965812 h 4275540"/>
              <a:gd name="connsiteX62" fmla="*/ 2571961 w 3898347"/>
              <a:gd name="connsiteY62" fmla="*/ 3966278 h 4275540"/>
              <a:gd name="connsiteX63" fmla="*/ 2559399 w 3898347"/>
              <a:gd name="connsiteY63" fmla="*/ 3979193 h 4275540"/>
              <a:gd name="connsiteX64" fmla="*/ 2533560 w 3898347"/>
              <a:gd name="connsiteY64" fmla="*/ 3988160 h 4275540"/>
              <a:gd name="connsiteX65" fmla="*/ 2515299 w 3898347"/>
              <a:gd name="connsiteY65" fmla="*/ 4016867 h 4275540"/>
              <a:gd name="connsiteX66" fmla="*/ 2513423 w 3898347"/>
              <a:gd name="connsiteY66" fmla="*/ 4018759 h 4275540"/>
              <a:gd name="connsiteX67" fmla="*/ 2482991 w 3898347"/>
              <a:gd name="connsiteY67" fmla="*/ 4012935 h 4275540"/>
              <a:gd name="connsiteX68" fmla="*/ 2446940 w 3898347"/>
              <a:gd name="connsiteY68" fmla="*/ 4021172 h 4275540"/>
              <a:gd name="connsiteX69" fmla="*/ 2404883 w 3898347"/>
              <a:gd name="connsiteY69" fmla="*/ 4024808 h 4275540"/>
              <a:gd name="connsiteX70" fmla="*/ 2373894 w 3898347"/>
              <a:gd name="connsiteY70" fmla="*/ 4023827 h 4275540"/>
              <a:gd name="connsiteX71" fmla="*/ 2297080 w 3898347"/>
              <a:gd name="connsiteY71" fmla="*/ 4040841 h 4275540"/>
              <a:gd name="connsiteX72" fmla="*/ 2170615 w 3898347"/>
              <a:gd name="connsiteY72" fmla="*/ 4077196 h 4275540"/>
              <a:gd name="connsiteX73" fmla="*/ 2143580 w 3898347"/>
              <a:gd name="connsiteY73" fmla="*/ 4083102 h 4275540"/>
              <a:gd name="connsiteX74" fmla="*/ 2119893 w 3898347"/>
              <a:gd name="connsiteY74" fmla="*/ 4080874 h 4275540"/>
              <a:gd name="connsiteX75" fmla="*/ 2114008 w 3898347"/>
              <a:gd name="connsiteY75" fmla="*/ 4073996 h 4275540"/>
              <a:gd name="connsiteX76" fmla="*/ 2099067 w 3898347"/>
              <a:gd name="connsiteY76" fmla="*/ 4076068 h 4275540"/>
              <a:gd name="connsiteX77" fmla="*/ 2095000 w 3898347"/>
              <a:gd name="connsiteY77" fmla="*/ 4075096 h 4275540"/>
              <a:gd name="connsiteX78" fmla="*/ 2071767 w 3898347"/>
              <a:gd name="connsiteY78" fmla="*/ 4071044 h 4275540"/>
              <a:gd name="connsiteX79" fmla="*/ 2024486 w 3898347"/>
              <a:gd name="connsiteY79" fmla="*/ 4100276 h 4275540"/>
              <a:gd name="connsiteX80" fmla="*/ 1964411 w 3898347"/>
              <a:gd name="connsiteY80" fmla="*/ 4105069 h 4275540"/>
              <a:gd name="connsiteX81" fmla="*/ 1739945 w 3898347"/>
              <a:gd name="connsiteY81" fmla="*/ 4171795 h 4275540"/>
              <a:gd name="connsiteX82" fmla="*/ 1610556 w 3898347"/>
              <a:gd name="connsiteY82" fmla="*/ 4167701 h 4275540"/>
              <a:gd name="connsiteX83" fmla="*/ 1553623 w 3898347"/>
              <a:gd name="connsiteY83" fmla="*/ 4236045 h 4275540"/>
              <a:gd name="connsiteX84" fmla="*/ 1548640 w 3898347"/>
              <a:gd name="connsiteY84" fmla="*/ 4238297 h 4275540"/>
              <a:gd name="connsiteX85" fmla="*/ 1530136 w 3898347"/>
              <a:gd name="connsiteY85" fmla="*/ 4227121 h 4275540"/>
              <a:gd name="connsiteX86" fmla="*/ 1508787 w 3898347"/>
              <a:gd name="connsiteY86" fmla="*/ 4234213 h 4275540"/>
              <a:gd name="connsiteX87" fmla="*/ 1488914 w 3898347"/>
              <a:gd name="connsiteY87" fmla="*/ 4241772 h 4275540"/>
              <a:gd name="connsiteX88" fmla="*/ 1488999 w 3898347"/>
              <a:gd name="connsiteY88" fmla="*/ 4251186 h 4275540"/>
              <a:gd name="connsiteX89" fmla="*/ 1475364 w 3898347"/>
              <a:gd name="connsiteY89" fmla="*/ 4248364 h 4275540"/>
              <a:gd name="connsiteX90" fmla="*/ 1457275 w 3898347"/>
              <a:gd name="connsiteY90" fmla="*/ 4252863 h 4275540"/>
              <a:gd name="connsiteX91" fmla="*/ 1448085 w 3898347"/>
              <a:gd name="connsiteY91" fmla="*/ 4248391 h 4275540"/>
              <a:gd name="connsiteX92" fmla="*/ 1315306 w 3898347"/>
              <a:gd name="connsiteY92" fmla="*/ 4237004 h 4275540"/>
              <a:gd name="connsiteX93" fmla="*/ 1272434 w 3898347"/>
              <a:gd name="connsiteY93" fmla="*/ 4244958 h 4275540"/>
              <a:gd name="connsiteX94" fmla="*/ 1231567 w 3898347"/>
              <a:gd name="connsiteY94" fmla="*/ 4219356 h 4275540"/>
              <a:gd name="connsiteX95" fmla="*/ 1216643 w 3898347"/>
              <a:gd name="connsiteY95" fmla="*/ 4229828 h 4275540"/>
              <a:gd name="connsiteX96" fmla="*/ 1214101 w 3898347"/>
              <a:gd name="connsiteY96" fmla="*/ 4231991 h 4275540"/>
              <a:gd name="connsiteX97" fmla="*/ 1203193 w 3898347"/>
              <a:gd name="connsiteY97" fmla="*/ 4232867 h 4275540"/>
              <a:gd name="connsiteX98" fmla="*/ 1201049 w 3898347"/>
              <a:gd name="connsiteY98" fmla="*/ 4242842 h 4275540"/>
              <a:gd name="connsiteX99" fmla="*/ 1185298 w 3898347"/>
              <a:gd name="connsiteY99" fmla="*/ 4251133 h 4275540"/>
              <a:gd name="connsiteX100" fmla="*/ 1164955 w 3898347"/>
              <a:gd name="connsiteY100" fmla="*/ 4250027 h 4275540"/>
              <a:gd name="connsiteX101" fmla="*/ 1067357 w 3898347"/>
              <a:gd name="connsiteY101" fmla="*/ 4233908 h 4275540"/>
              <a:gd name="connsiteX102" fmla="*/ 1009492 w 3898347"/>
              <a:gd name="connsiteY102" fmla="*/ 4230455 h 4275540"/>
              <a:gd name="connsiteX103" fmla="*/ 988345 w 3898347"/>
              <a:gd name="connsiteY103" fmla="*/ 4238880 h 4275540"/>
              <a:gd name="connsiteX104" fmla="*/ 958251 w 3898347"/>
              <a:gd name="connsiteY104" fmla="*/ 4244100 h 4275540"/>
              <a:gd name="connsiteX105" fmla="*/ 905785 w 3898347"/>
              <a:gd name="connsiteY105" fmla="*/ 4260845 h 4275540"/>
              <a:gd name="connsiteX106" fmla="*/ 834176 w 3898347"/>
              <a:gd name="connsiteY106" fmla="*/ 4270241 h 4275540"/>
              <a:gd name="connsiteX107" fmla="*/ 778474 w 3898347"/>
              <a:gd name="connsiteY107" fmla="*/ 4235526 h 4275540"/>
              <a:gd name="connsiteX108" fmla="*/ 774418 w 3898347"/>
              <a:gd name="connsiteY108" fmla="*/ 4242583 h 4275540"/>
              <a:gd name="connsiteX109" fmla="*/ 737705 w 3898347"/>
              <a:gd name="connsiteY109" fmla="*/ 4238891 h 4275540"/>
              <a:gd name="connsiteX110" fmla="*/ 605027 w 3898347"/>
              <a:gd name="connsiteY110" fmla="*/ 4175863 h 4275540"/>
              <a:gd name="connsiteX111" fmla="*/ 533391 w 3898347"/>
              <a:gd name="connsiteY111" fmla="*/ 4170035 h 4275540"/>
              <a:gd name="connsiteX112" fmla="*/ 508621 w 3898347"/>
              <a:gd name="connsiteY112" fmla="*/ 4176044 h 4275540"/>
              <a:gd name="connsiteX113" fmla="*/ 467082 w 3898347"/>
              <a:gd name="connsiteY113" fmla="*/ 4185616 h 4275540"/>
              <a:gd name="connsiteX114" fmla="*/ 437646 w 3898347"/>
              <a:gd name="connsiteY114" fmla="*/ 4212658 h 4275540"/>
              <a:gd name="connsiteX115" fmla="*/ 402271 w 3898347"/>
              <a:gd name="connsiteY115" fmla="*/ 4212774 h 4275540"/>
              <a:gd name="connsiteX116" fmla="*/ 391968 w 3898347"/>
              <a:gd name="connsiteY116" fmla="*/ 4187073 h 4275540"/>
              <a:gd name="connsiteX117" fmla="*/ 354806 w 3898347"/>
              <a:gd name="connsiteY117" fmla="*/ 4195545 h 4275540"/>
              <a:gd name="connsiteX118" fmla="*/ 298662 w 3898347"/>
              <a:gd name="connsiteY118" fmla="*/ 4211227 h 4275540"/>
              <a:gd name="connsiteX119" fmla="*/ 265740 w 3898347"/>
              <a:gd name="connsiteY119" fmla="*/ 4213623 h 4275540"/>
              <a:gd name="connsiteX120" fmla="*/ 176403 w 3898347"/>
              <a:gd name="connsiteY120" fmla="*/ 4227393 h 4275540"/>
              <a:gd name="connsiteX121" fmla="*/ 82528 w 3898347"/>
              <a:gd name="connsiteY121" fmla="*/ 4275540 h 4275540"/>
              <a:gd name="connsiteX122" fmla="*/ 19464 w 3898347"/>
              <a:gd name="connsiteY122" fmla="*/ 4256103 h 4275540"/>
              <a:gd name="connsiteX123" fmla="*/ 0 w 3898347"/>
              <a:gd name="connsiteY123" fmla="*/ 4221939 h 4275540"/>
              <a:gd name="connsiteX124" fmla="*/ 0 w 3898347"/>
              <a:gd name="connsiteY124" fmla="*/ 15850 h 4275540"/>
              <a:gd name="connsiteX125" fmla="*/ 3898347 w 3898347"/>
              <a:gd name="connsiteY125" fmla="*/ 0 h 4275540"/>
              <a:gd name="connsiteX0" fmla="*/ 3898347 w 3898347"/>
              <a:gd name="connsiteY0" fmla="*/ 0 h 4275540"/>
              <a:gd name="connsiteX1" fmla="*/ 3898347 w 3898347"/>
              <a:gd name="connsiteY1" fmla="*/ 3834445 h 4275540"/>
              <a:gd name="connsiteX2" fmla="*/ 3892314 w 3898347"/>
              <a:gd name="connsiteY2" fmla="*/ 3832951 h 4275540"/>
              <a:gd name="connsiteX3" fmla="*/ 3851953 w 3898347"/>
              <a:gd name="connsiteY3" fmla="*/ 3802983 h 4275540"/>
              <a:gd name="connsiteX4" fmla="*/ 3836418 w 3898347"/>
              <a:gd name="connsiteY4" fmla="*/ 3811513 h 4275540"/>
              <a:gd name="connsiteX5" fmla="*/ 3833758 w 3898347"/>
              <a:gd name="connsiteY5" fmla="*/ 3813341 h 4275540"/>
              <a:gd name="connsiteX6" fmla="*/ 3822673 w 3898347"/>
              <a:gd name="connsiteY6" fmla="*/ 3812913 h 4275540"/>
              <a:gd name="connsiteX7" fmla="*/ 3820104 w 3898347"/>
              <a:gd name="connsiteY7" fmla="*/ 3822466 h 4275540"/>
              <a:gd name="connsiteX8" fmla="*/ 3803816 w 3898347"/>
              <a:gd name="connsiteY8" fmla="*/ 3828757 h 4275540"/>
              <a:gd name="connsiteX9" fmla="*/ 3729936 w 3898347"/>
              <a:gd name="connsiteY9" fmla="*/ 3815386 h 4275540"/>
              <a:gd name="connsiteX10" fmla="*/ 3726018 w 3898347"/>
              <a:gd name="connsiteY10" fmla="*/ 3815100 h 4275540"/>
              <a:gd name="connsiteX11" fmla="*/ 3725413 w 3898347"/>
              <a:gd name="connsiteY11" fmla="*/ 3814615 h 4275540"/>
              <a:gd name="connsiteX12" fmla="*/ 3713801 w 3898347"/>
              <a:gd name="connsiteY12" fmla="*/ 3811018 h 4275540"/>
              <a:gd name="connsiteX13" fmla="*/ 3709087 w 3898347"/>
              <a:gd name="connsiteY13" fmla="*/ 3813195 h 4275540"/>
              <a:gd name="connsiteX14" fmla="*/ 3698038 w 3898347"/>
              <a:gd name="connsiteY14" fmla="*/ 3806182 h 4275540"/>
              <a:gd name="connsiteX15" fmla="*/ 3662227 w 3898347"/>
              <a:gd name="connsiteY15" fmla="*/ 3807761 h 4275540"/>
              <a:gd name="connsiteX16" fmla="*/ 3659872 w 3898347"/>
              <a:gd name="connsiteY16" fmla="*/ 3805524 h 4275540"/>
              <a:gd name="connsiteX17" fmla="*/ 3643454 w 3898347"/>
              <a:gd name="connsiteY17" fmla="*/ 3794831 h 4275540"/>
              <a:gd name="connsiteX18" fmla="*/ 3624789 w 3898347"/>
              <a:gd name="connsiteY18" fmla="*/ 3803185 h 4275540"/>
              <a:gd name="connsiteX19" fmla="*/ 3602327 w 3898347"/>
              <a:gd name="connsiteY19" fmla="*/ 3794616 h 4275540"/>
              <a:gd name="connsiteX20" fmla="*/ 3596645 w 3898347"/>
              <a:gd name="connsiteY20" fmla="*/ 3797108 h 4275540"/>
              <a:gd name="connsiteX21" fmla="*/ 3574144 w 3898347"/>
              <a:gd name="connsiteY21" fmla="*/ 3795108 h 4275540"/>
              <a:gd name="connsiteX22" fmla="*/ 3562310 w 3898347"/>
              <a:gd name="connsiteY22" fmla="*/ 3787534 h 4275540"/>
              <a:gd name="connsiteX23" fmla="*/ 3551635 w 3898347"/>
              <a:gd name="connsiteY23" fmla="*/ 3797705 h 4275540"/>
              <a:gd name="connsiteX24" fmla="*/ 3542668 w 3898347"/>
              <a:gd name="connsiteY24" fmla="*/ 3803283 h 4275540"/>
              <a:gd name="connsiteX25" fmla="*/ 3533033 w 3898347"/>
              <a:gd name="connsiteY25" fmla="*/ 3799071 h 4275540"/>
              <a:gd name="connsiteX26" fmla="*/ 3521726 w 3898347"/>
              <a:gd name="connsiteY26" fmla="*/ 3804691 h 4275540"/>
              <a:gd name="connsiteX27" fmla="*/ 3520080 w 3898347"/>
              <a:gd name="connsiteY27" fmla="*/ 3805210 h 4275540"/>
              <a:gd name="connsiteX28" fmla="*/ 3508491 w 3898347"/>
              <a:gd name="connsiteY28" fmla="*/ 3797398 h 4275540"/>
              <a:gd name="connsiteX29" fmla="*/ 3503787 w 3898347"/>
              <a:gd name="connsiteY29" fmla="*/ 3797787 h 4275540"/>
              <a:gd name="connsiteX30" fmla="*/ 3492165 w 3898347"/>
              <a:gd name="connsiteY30" fmla="*/ 3799887 h 4275540"/>
              <a:gd name="connsiteX31" fmla="*/ 3472233 w 3898347"/>
              <a:gd name="connsiteY31" fmla="*/ 3805682 h 4275540"/>
              <a:gd name="connsiteX32" fmla="*/ 3465921 w 3898347"/>
              <a:gd name="connsiteY32" fmla="*/ 3805814 h 4275540"/>
              <a:gd name="connsiteX33" fmla="*/ 3455541 w 3898347"/>
              <a:gd name="connsiteY33" fmla="*/ 3815505 h 4275540"/>
              <a:gd name="connsiteX34" fmla="*/ 3429027 w 3898347"/>
              <a:gd name="connsiteY34" fmla="*/ 3816906 h 4275540"/>
              <a:gd name="connsiteX35" fmla="*/ 3369507 w 3898347"/>
              <a:gd name="connsiteY35" fmla="*/ 3825563 h 4275540"/>
              <a:gd name="connsiteX36" fmla="*/ 3324491 w 3898347"/>
              <a:gd name="connsiteY36" fmla="*/ 3832006 h 4275540"/>
              <a:gd name="connsiteX37" fmla="*/ 3244235 w 3898347"/>
              <a:gd name="connsiteY37" fmla="*/ 3834376 h 4275540"/>
              <a:gd name="connsiteX38" fmla="*/ 3226507 w 3898347"/>
              <a:gd name="connsiteY38" fmla="*/ 3820131 h 4275540"/>
              <a:gd name="connsiteX39" fmla="*/ 3191688 w 3898347"/>
              <a:gd name="connsiteY39" fmla="*/ 3837359 h 4275540"/>
              <a:gd name="connsiteX40" fmla="*/ 3185553 w 3898347"/>
              <a:gd name="connsiteY40" fmla="*/ 3859030 h 4275540"/>
              <a:gd name="connsiteX41" fmla="*/ 3137926 w 3898347"/>
              <a:gd name="connsiteY41" fmla="*/ 3867782 h 4275540"/>
              <a:gd name="connsiteX42" fmla="*/ 3090188 w 3898347"/>
              <a:gd name="connsiteY42" fmla="*/ 3855036 h 4275540"/>
              <a:gd name="connsiteX43" fmla="*/ 3031422 w 3898347"/>
              <a:gd name="connsiteY43" fmla="*/ 3858298 h 4275540"/>
              <a:gd name="connsiteX44" fmla="*/ 2996288 w 3898347"/>
              <a:gd name="connsiteY44" fmla="*/ 3860020 h 4275540"/>
              <a:gd name="connsiteX45" fmla="*/ 2901661 w 3898347"/>
              <a:gd name="connsiteY45" fmla="*/ 3882243 h 4275540"/>
              <a:gd name="connsiteX46" fmla="*/ 2782141 w 3898347"/>
              <a:gd name="connsiteY46" fmla="*/ 3932983 h 4275540"/>
              <a:gd name="connsiteX47" fmla="*/ 2749597 w 3898347"/>
              <a:gd name="connsiteY47" fmla="*/ 3956746 h 4275540"/>
              <a:gd name="connsiteX48" fmla="*/ 2730493 w 3898347"/>
              <a:gd name="connsiteY48" fmla="*/ 3955236 h 4275540"/>
              <a:gd name="connsiteX49" fmla="*/ 2707507 w 3898347"/>
              <a:gd name="connsiteY49" fmla="*/ 3947771 h 4275540"/>
              <a:gd name="connsiteX50" fmla="*/ 2701937 w 3898347"/>
              <a:gd name="connsiteY50" fmla="*/ 3950565 h 4275540"/>
              <a:gd name="connsiteX51" fmla="*/ 2679435 w 3898347"/>
              <a:gd name="connsiteY51" fmla="*/ 3949768 h 4275540"/>
              <a:gd name="connsiteX52" fmla="*/ 2667352 w 3898347"/>
              <a:gd name="connsiteY52" fmla="*/ 3942821 h 4275540"/>
              <a:gd name="connsiteX53" fmla="*/ 2657096 w 3898347"/>
              <a:gd name="connsiteY53" fmla="*/ 3953571 h 4275540"/>
              <a:gd name="connsiteX54" fmla="*/ 2655161 w 3898347"/>
              <a:gd name="connsiteY54" fmla="*/ 3962216 h 4275540"/>
              <a:gd name="connsiteX55" fmla="*/ 2638604 w 3898347"/>
              <a:gd name="connsiteY55" fmla="*/ 3955936 h 4275540"/>
              <a:gd name="connsiteX56" fmla="*/ 2626185 w 3898347"/>
              <a:gd name="connsiteY56" fmla="*/ 3962937 h 4275540"/>
              <a:gd name="connsiteX57" fmla="*/ 2614077 w 3898347"/>
              <a:gd name="connsiteY57" fmla="*/ 3955576 h 4275540"/>
              <a:gd name="connsiteX58" fmla="*/ 2609403 w 3898347"/>
              <a:gd name="connsiteY58" fmla="*/ 3956215 h 4275540"/>
              <a:gd name="connsiteX59" fmla="*/ 2597896 w 3898347"/>
              <a:gd name="connsiteY59" fmla="*/ 3958939 h 4275540"/>
              <a:gd name="connsiteX60" fmla="*/ 2578251 w 3898347"/>
              <a:gd name="connsiteY60" fmla="*/ 3965812 h 4275540"/>
              <a:gd name="connsiteX61" fmla="*/ 2571961 w 3898347"/>
              <a:gd name="connsiteY61" fmla="*/ 3966278 h 4275540"/>
              <a:gd name="connsiteX62" fmla="*/ 2559399 w 3898347"/>
              <a:gd name="connsiteY62" fmla="*/ 3979193 h 4275540"/>
              <a:gd name="connsiteX63" fmla="*/ 2533560 w 3898347"/>
              <a:gd name="connsiteY63" fmla="*/ 3988160 h 4275540"/>
              <a:gd name="connsiteX64" fmla="*/ 2515299 w 3898347"/>
              <a:gd name="connsiteY64" fmla="*/ 4016867 h 4275540"/>
              <a:gd name="connsiteX65" fmla="*/ 2513423 w 3898347"/>
              <a:gd name="connsiteY65" fmla="*/ 4018759 h 4275540"/>
              <a:gd name="connsiteX66" fmla="*/ 2482991 w 3898347"/>
              <a:gd name="connsiteY66" fmla="*/ 4012935 h 4275540"/>
              <a:gd name="connsiteX67" fmla="*/ 2446940 w 3898347"/>
              <a:gd name="connsiteY67" fmla="*/ 4021172 h 4275540"/>
              <a:gd name="connsiteX68" fmla="*/ 2404883 w 3898347"/>
              <a:gd name="connsiteY68" fmla="*/ 4024808 h 4275540"/>
              <a:gd name="connsiteX69" fmla="*/ 2373894 w 3898347"/>
              <a:gd name="connsiteY69" fmla="*/ 4023827 h 4275540"/>
              <a:gd name="connsiteX70" fmla="*/ 2297080 w 3898347"/>
              <a:gd name="connsiteY70" fmla="*/ 4040841 h 4275540"/>
              <a:gd name="connsiteX71" fmla="*/ 2170615 w 3898347"/>
              <a:gd name="connsiteY71" fmla="*/ 4077196 h 4275540"/>
              <a:gd name="connsiteX72" fmla="*/ 2143580 w 3898347"/>
              <a:gd name="connsiteY72" fmla="*/ 4083102 h 4275540"/>
              <a:gd name="connsiteX73" fmla="*/ 2119893 w 3898347"/>
              <a:gd name="connsiteY73" fmla="*/ 4080874 h 4275540"/>
              <a:gd name="connsiteX74" fmla="*/ 2114008 w 3898347"/>
              <a:gd name="connsiteY74" fmla="*/ 4073996 h 4275540"/>
              <a:gd name="connsiteX75" fmla="*/ 2099067 w 3898347"/>
              <a:gd name="connsiteY75" fmla="*/ 4076068 h 4275540"/>
              <a:gd name="connsiteX76" fmla="*/ 2095000 w 3898347"/>
              <a:gd name="connsiteY76" fmla="*/ 4075096 h 4275540"/>
              <a:gd name="connsiteX77" fmla="*/ 2071767 w 3898347"/>
              <a:gd name="connsiteY77" fmla="*/ 4071044 h 4275540"/>
              <a:gd name="connsiteX78" fmla="*/ 2024486 w 3898347"/>
              <a:gd name="connsiteY78" fmla="*/ 4100276 h 4275540"/>
              <a:gd name="connsiteX79" fmla="*/ 1964411 w 3898347"/>
              <a:gd name="connsiteY79" fmla="*/ 4105069 h 4275540"/>
              <a:gd name="connsiteX80" fmla="*/ 1739945 w 3898347"/>
              <a:gd name="connsiteY80" fmla="*/ 4171795 h 4275540"/>
              <a:gd name="connsiteX81" fmla="*/ 1610556 w 3898347"/>
              <a:gd name="connsiteY81" fmla="*/ 4167701 h 4275540"/>
              <a:gd name="connsiteX82" fmla="*/ 1553623 w 3898347"/>
              <a:gd name="connsiteY82" fmla="*/ 4236045 h 4275540"/>
              <a:gd name="connsiteX83" fmla="*/ 1548640 w 3898347"/>
              <a:gd name="connsiteY83" fmla="*/ 4238297 h 4275540"/>
              <a:gd name="connsiteX84" fmla="*/ 1530136 w 3898347"/>
              <a:gd name="connsiteY84" fmla="*/ 4227121 h 4275540"/>
              <a:gd name="connsiteX85" fmla="*/ 1508787 w 3898347"/>
              <a:gd name="connsiteY85" fmla="*/ 4234213 h 4275540"/>
              <a:gd name="connsiteX86" fmla="*/ 1488914 w 3898347"/>
              <a:gd name="connsiteY86" fmla="*/ 4241772 h 4275540"/>
              <a:gd name="connsiteX87" fmla="*/ 1488999 w 3898347"/>
              <a:gd name="connsiteY87" fmla="*/ 4251186 h 4275540"/>
              <a:gd name="connsiteX88" fmla="*/ 1475364 w 3898347"/>
              <a:gd name="connsiteY88" fmla="*/ 4248364 h 4275540"/>
              <a:gd name="connsiteX89" fmla="*/ 1457275 w 3898347"/>
              <a:gd name="connsiteY89" fmla="*/ 4252863 h 4275540"/>
              <a:gd name="connsiteX90" fmla="*/ 1448085 w 3898347"/>
              <a:gd name="connsiteY90" fmla="*/ 4248391 h 4275540"/>
              <a:gd name="connsiteX91" fmla="*/ 1315306 w 3898347"/>
              <a:gd name="connsiteY91" fmla="*/ 4237004 h 4275540"/>
              <a:gd name="connsiteX92" fmla="*/ 1272434 w 3898347"/>
              <a:gd name="connsiteY92" fmla="*/ 4244958 h 4275540"/>
              <a:gd name="connsiteX93" fmla="*/ 1231567 w 3898347"/>
              <a:gd name="connsiteY93" fmla="*/ 4219356 h 4275540"/>
              <a:gd name="connsiteX94" fmla="*/ 1216643 w 3898347"/>
              <a:gd name="connsiteY94" fmla="*/ 4229828 h 4275540"/>
              <a:gd name="connsiteX95" fmla="*/ 1214101 w 3898347"/>
              <a:gd name="connsiteY95" fmla="*/ 4231991 h 4275540"/>
              <a:gd name="connsiteX96" fmla="*/ 1203193 w 3898347"/>
              <a:gd name="connsiteY96" fmla="*/ 4232867 h 4275540"/>
              <a:gd name="connsiteX97" fmla="*/ 1201049 w 3898347"/>
              <a:gd name="connsiteY97" fmla="*/ 4242842 h 4275540"/>
              <a:gd name="connsiteX98" fmla="*/ 1185298 w 3898347"/>
              <a:gd name="connsiteY98" fmla="*/ 4251133 h 4275540"/>
              <a:gd name="connsiteX99" fmla="*/ 1164955 w 3898347"/>
              <a:gd name="connsiteY99" fmla="*/ 4250027 h 4275540"/>
              <a:gd name="connsiteX100" fmla="*/ 1067357 w 3898347"/>
              <a:gd name="connsiteY100" fmla="*/ 4233908 h 4275540"/>
              <a:gd name="connsiteX101" fmla="*/ 1009492 w 3898347"/>
              <a:gd name="connsiteY101" fmla="*/ 4230455 h 4275540"/>
              <a:gd name="connsiteX102" fmla="*/ 988345 w 3898347"/>
              <a:gd name="connsiteY102" fmla="*/ 4238880 h 4275540"/>
              <a:gd name="connsiteX103" fmla="*/ 958251 w 3898347"/>
              <a:gd name="connsiteY103" fmla="*/ 4244100 h 4275540"/>
              <a:gd name="connsiteX104" fmla="*/ 905785 w 3898347"/>
              <a:gd name="connsiteY104" fmla="*/ 4260845 h 4275540"/>
              <a:gd name="connsiteX105" fmla="*/ 834176 w 3898347"/>
              <a:gd name="connsiteY105" fmla="*/ 4270241 h 4275540"/>
              <a:gd name="connsiteX106" fmla="*/ 778474 w 3898347"/>
              <a:gd name="connsiteY106" fmla="*/ 4235526 h 4275540"/>
              <a:gd name="connsiteX107" fmla="*/ 774418 w 3898347"/>
              <a:gd name="connsiteY107" fmla="*/ 4242583 h 4275540"/>
              <a:gd name="connsiteX108" fmla="*/ 737705 w 3898347"/>
              <a:gd name="connsiteY108" fmla="*/ 4238891 h 4275540"/>
              <a:gd name="connsiteX109" fmla="*/ 605027 w 3898347"/>
              <a:gd name="connsiteY109" fmla="*/ 4175863 h 4275540"/>
              <a:gd name="connsiteX110" fmla="*/ 533391 w 3898347"/>
              <a:gd name="connsiteY110" fmla="*/ 4170035 h 4275540"/>
              <a:gd name="connsiteX111" fmla="*/ 508621 w 3898347"/>
              <a:gd name="connsiteY111" fmla="*/ 4176044 h 4275540"/>
              <a:gd name="connsiteX112" fmla="*/ 467082 w 3898347"/>
              <a:gd name="connsiteY112" fmla="*/ 4185616 h 4275540"/>
              <a:gd name="connsiteX113" fmla="*/ 437646 w 3898347"/>
              <a:gd name="connsiteY113" fmla="*/ 4212658 h 4275540"/>
              <a:gd name="connsiteX114" fmla="*/ 402271 w 3898347"/>
              <a:gd name="connsiteY114" fmla="*/ 4212774 h 4275540"/>
              <a:gd name="connsiteX115" fmla="*/ 391968 w 3898347"/>
              <a:gd name="connsiteY115" fmla="*/ 4187073 h 4275540"/>
              <a:gd name="connsiteX116" fmla="*/ 354806 w 3898347"/>
              <a:gd name="connsiteY116" fmla="*/ 4195545 h 4275540"/>
              <a:gd name="connsiteX117" fmla="*/ 298662 w 3898347"/>
              <a:gd name="connsiteY117" fmla="*/ 4211227 h 4275540"/>
              <a:gd name="connsiteX118" fmla="*/ 265740 w 3898347"/>
              <a:gd name="connsiteY118" fmla="*/ 4213623 h 4275540"/>
              <a:gd name="connsiteX119" fmla="*/ 176403 w 3898347"/>
              <a:gd name="connsiteY119" fmla="*/ 4227393 h 4275540"/>
              <a:gd name="connsiteX120" fmla="*/ 82528 w 3898347"/>
              <a:gd name="connsiteY120" fmla="*/ 4275540 h 4275540"/>
              <a:gd name="connsiteX121" fmla="*/ 19464 w 3898347"/>
              <a:gd name="connsiteY121" fmla="*/ 4256103 h 4275540"/>
              <a:gd name="connsiteX122" fmla="*/ 0 w 3898347"/>
              <a:gd name="connsiteY122" fmla="*/ 4221939 h 4275540"/>
              <a:gd name="connsiteX123" fmla="*/ 0 w 3898347"/>
              <a:gd name="connsiteY123" fmla="*/ 15850 h 4275540"/>
              <a:gd name="connsiteX124" fmla="*/ 3898347 w 3898347"/>
              <a:gd name="connsiteY124" fmla="*/ 0 h 4275540"/>
              <a:gd name="connsiteX0" fmla="*/ 3898347 w 3898347"/>
              <a:gd name="connsiteY0" fmla="*/ 0 h 4275540"/>
              <a:gd name="connsiteX1" fmla="*/ 3898347 w 3898347"/>
              <a:gd name="connsiteY1" fmla="*/ 3834445 h 4275540"/>
              <a:gd name="connsiteX2" fmla="*/ 3892314 w 3898347"/>
              <a:gd name="connsiteY2" fmla="*/ 3832951 h 4275540"/>
              <a:gd name="connsiteX3" fmla="*/ 3851953 w 3898347"/>
              <a:gd name="connsiteY3" fmla="*/ 3802983 h 4275540"/>
              <a:gd name="connsiteX4" fmla="*/ 3836418 w 3898347"/>
              <a:gd name="connsiteY4" fmla="*/ 3811513 h 4275540"/>
              <a:gd name="connsiteX5" fmla="*/ 3833758 w 3898347"/>
              <a:gd name="connsiteY5" fmla="*/ 3813341 h 4275540"/>
              <a:gd name="connsiteX6" fmla="*/ 3822673 w 3898347"/>
              <a:gd name="connsiteY6" fmla="*/ 3812913 h 4275540"/>
              <a:gd name="connsiteX7" fmla="*/ 3820104 w 3898347"/>
              <a:gd name="connsiteY7" fmla="*/ 3822466 h 4275540"/>
              <a:gd name="connsiteX8" fmla="*/ 3803816 w 3898347"/>
              <a:gd name="connsiteY8" fmla="*/ 3828757 h 4275540"/>
              <a:gd name="connsiteX9" fmla="*/ 3729936 w 3898347"/>
              <a:gd name="connsiteY9" fmla="*/ 3815386 h 4275540"/>
              <a:gd name="connsiteX10" fmla="*/ 3726018 w 3898347"/>
              <a:gd name="connsiteY10" fmla="*/ 3815100 h 4275540"/>
              <a:gd name="connsiteX11" fmla="*/ 3725413 w 3898347"/>
              <a:gd name="connsiteY11" fmla="*/ 3814615 h 4275540"/>
              <a:gd name="connsiteX12" fmla="*/ 3713801 w 3898347"/>
              <a:gd name="connsiteY12" fmla="*/ 3811018 h 4275540"/>
              <a:gd name="connsiteX13" fmla="*/ 3709087 w 3898347"/>
              <a:gd name="connsiteY13" fmla="*/ 3813195 h 4275540"/>
              <a:gd name="connsiteX14" fmla="*/ 3698038 w 3898347"/>
              <a:gd name="connsiteY14" fmla="*/ 3806182 h 4275540"/>
              <a:gd name="connsiteX15" fmla="*/ 3662227 w 3898347"/>
              <a:gd name="connsiteY15" fmla="*/ 3807761 h 4275540"/>
              <a:gd name="connsiteX16" fmla="*/ 3659872 w 3898347"/>
              <a:gd name="connsiteY16" fmla="*/ 3805524 h 4275540"/>
              <a:gd name="connsiteX17" fmla="*/ 3643454 w 3898347"/>
              <a:gd name="connsiteY17" fmla="*/ 3794831 h 4275540"/>
              <a:gd name="connsiteX18" fmla="*/ 3624789 w 3898347"/>
              <a:gd name="connsiteY18" fmla="*/ 3803185 h 4275540"/>
              <a:gd name="connsiteX19" fmla="*/ 3602327 w 3898347"/>
              <a:gd name="connsiteY19" fmla="*/ 3794616 h 4275540"/>
              <a:gd name="connsiteX20" fmla="*/ 3596645 w 3898347"/>
              <a:gd name="connsiteY20" fmla="*/ 3797108 h 4275540"/>
              <a:gd name="connsiteX21" fmla="*/ 3574144 w 3898347"/>
              <a:gd name="connsiteY21" fmla="*/ 3795108 h 4275540"/>
              <a:gd name="connsiteX22" fmla="*/ 3562310 w 3898347"/>
              <a:gd name="connsiteY22" fmla="*/ 3787534 h 4275540"/>
              <a:gd name="connsiteX23" fmla="*/ 3551635 w 3898347"/>
              <a:gd name="connsiteY23" fmla="*/ 3797705 h 4275540"/>
              <a:gd name="connsiteX24" fmla="*/ 3542668 w 3898347"/>
              <a:gd name="connsiteY24" fmla="*/ 3803283 h 4275540"/>
              <a:gd name="connsiteX25" fmla="*/ 3533033 w 3898347"/>
              <a:gd name="connsiteY25" fmla="*/ 3799071 h 4275540"/>
              <a:gd name="connsiteX26" fmla="*/ 3521726 w 3898347"/>
              <a:gd name="connsiteY26" fmla="*/ 3804691 h 4275540"/>
              <a:gd name="connsiteX27" fmla="*/ 3520080 w 3898347"/>
              <a:gd name="connsiteY27" fmla="*/ 3805210 h 4275540"/>
              <a:gd name="connsiteX28" fmla="*/ 3508491 w 3898347"/>
              <a:gd name="connsiteY28" fmla="*/ 3797398 h 4275540"/>
              <a:gd name="connsiteX29" fmla="*/ 3503787 w 3898347"/>
              <a:gd name="connsiteY29" fmla="*/ 3797787 h 4275540"/>
              <a:gd name="connsiteX30" fmla="*/ 3492165 w 3898347"/>
              <a:gd name="connsiteY30" fmla="*/ 3799887 h 4275540"/>
              <a:gd name="connsiteX31" fmla="*/ 3472233 w 3898347"/>
              <a:gd name="connsiteY31" fmla="*/ 3805682 h 4275540"/>
              <a:gd name="connsiteX32" fmla="*/ 3465921 w 3898347"/>
              <a:gd name="connsiteY32" fmla="*/ 3805814 h 4275540"/>
              <a:gd name="connsiteX33" fmla="*/ 3455541 w 3898347"/>
              <a:gd name="connsiteY33" fmla="*/ 3815505 h 4275540"/>
              <a:gd name="connsiteX34" fmla="*/ 3429027 w 3898347"/>
              <a:gd name="connsiteY34" fmla="*/ 3816906 h 4275540"/>
              <a:gd name="connsiteX35" fmla="*/ 3369507 w 3898347"/>
              <a:gd name="connsiteY35" fmla="*/ 3825563 h 4275540"/>
              <a:gd name="connsiteX36" fmla="*/ 3324491 w 3898347"/>
              <a:gd name="connsiteY36" fmla="*/ 3832006 h 4275540"/>
              <a:gd name="connsiteX37" fmla="*/ 3244235 w 3898347"/>
              <a:gd name="connsiteY37" fmla="*/ 3834376 h 4275540"/>
              <a:gd name="connsiteX38" fmla="*/ 3226507 w 3898347"/>
              <a:gd name="connsiteY38" fmla="*/ 3820131 h 4275540"/>
              <a:gd name="connsiteX39" fmla="*/ 3191688 w 3898347"/>
              <a:gd name="connsiteY39" fmla="*/ 3837359 h 4275540"/>
              <a:gd name="connsiteX40" fmla="*/ 3185553 w 3898347"/>
              <a:gd name="connsiteY40" fmla="*/ 3859030 h 4275540"/>
              <a:gd name="connsiteX41" fmla="*/ 3090188 w 3898347"/>
              <a:gd name="connsiteY41" fmla="*/ 3855036 h 4275540"/>
              <a:gd name="connsiteX42" fmla="*/ 3031422 w 3898347"/>
              <a:gd name="connsiteY42" fmla="*/ 3858298 h 4275540"/>
              <a:gd name="connsiteX43" fmla="*/ 2996288 w 3898347"/>
              <a:gd name="connsiteY43" fmla="*/ 3860020 h 4275540"/>
              <a:gd name="connsiteX44" fmla="*/ 2901661 w 3898347"/>
              <a:gd name="connsiteY44" fmla="*/ 3882243 h 4275540"/>
              <a:gd name="connsiteX45" fmla="*/ 2782141 w 3898347"/>
              <a:gd name="connsiteY45" fmla="*/ 3932983 h 4275540"/>
              <a:gd name="connsiteX46" fmla="*/ 2749597 w 3898347"/>
              <a:gd name="connsiteY46" fmla="*/ 3956746 h 4275540"/>
              <a:gd name="connsiteX47" fmla="*/ 2730493 w 3898347"/>
              <a:gd name="connsiteY47" fmla="*/ 3955236 h 4275540"/>
              <a:gd name="connsiteX48" fmla="*/ 2707507 w 3898347"/>
              <a:gd name="connsiteY48" fmla="*/ 3947771 h 4275540"/>
              <a:gd name="connsiteX49" fmla="*/ 2701937 w 3898347"/>
              <a:gd name="connsiteY49" fmla="*/ 3950565 h 4275540"/>
              <a:gd name="connsiteX50" fmla="*/ 2679435 w 3898347"/>
              <a:gd name="connsiteY50" fmla="*/ 3949768 h 4275540"/>
              <a:gd name="connsiteX51" fmla="*/ 2667352 w 3898347"/>
              <a:gd name="connsiteY51" fmla="*/ 3942821 h 4275540"/>
              <a:gd name="connsiteX52" fmla="*/ 2657096 w 3898347"/>
              <a:gd name="connsiteY52" fmla="*/ 3953571 h 4275540"/>
              <a:gd name="connsiteX53" fmla="*/ 2655161 w 3898347"/>
              <a:gd name="connsiteY53" fmla="*/ 3962216 h 4275540"/>
              <a:gd name="connsiteX54" fmla="*/ 2638604 w 3898347"/>
              <a:gd name="connsiteY54" fmla="*/ 3955936 h 4275540"/>
              <a:gd name="connsiteX55" fmla="*/ 2626185 w 3898347"/>
              <a:gd name="connsiteY55" fmla="*/ 3962937 h 4275540"/>
              <a:gd name="connsiteX56" fmla="*/ 2614077 w 3898347"/>
              <a:gd name="connsiteY56" fmla="*/ 3955576 h 4275540"/>
              <a:gd name="connsiteX57" fmla="*/ 2609403 w 3898347"/>
              <a:gd name="connsiteY57" fmla="*/ 3956215 h 4275540"/>
              <a:gd name="connsiteX58" fmla="*/ 2597896 w 3898347"/>
              <a:gd name="connsiteY58" fmla="*/ 3958939 h 4275540"/>
              <a:gd name="connsiteX59" fmla="*/ 2578251 w 3898347"/>
              <a:gd name="connsiteY59" fmla="*/ 3965812 h 4275540"/>
              <a:gd name="connsiteX60" fmla="*/ 2571961 w 3898347"/>
              <a:gd name="connsiteY60" fmla="*/ 3966278 h 4275540"/>
              <a:gd name="connsiteX61" fmla="*/ 2559399 w 3898347"/>
              <a:gd name="connsiteY61" fmla="*/ 3979193 h 4275540"/>
              <a:gd name="connsiteX62" fmla="*/ 2533560 w 3898347"/>
              <a:gd name="connsiteY62" fmla="*/ 3988160 h 4275540"/>
              <a:gd name="connsiteX63" fmla="*/ 2515299 w 3898347"/>
              <a:gd name="connsiteY63" fmla="*/ 4016867 h 4275540"/>
              <a:gd name="connsiteX64" fmla="*/ 2513423 w 3898347"/>
              <a:gd name="connsiteY64" fmla="*/ 4018759 h 4275540"/>
              <a:gd name="connsiteX65" fmla="*/ 2482991 w 3898347"/>
              <a:gd name="connsiteY65" fmla="*/ 4012935 h 4275540"/>
              <a:gd name="connsiteX66" fmla="*/ 2446940 w 3898347"/>
              <a:gd name="connsiteY66" fmla="*/ 4021172 h 4275540"/>
              <a:gd name="connsiteX67" fmla="*/ 2404883 w 3898347"/>
              <a:gd name="connsiteY67" fmla="*/ 4024808 h 4275540"/>
              <a:gd name="connsiteX68" fmla="*/ 2373894 w 3898347"/>
              <a:gd name="connsiteY68" fmla="*/ 4023827 h 4275540"/>
              <a:gd name="connsiteX69" fmla="*/ 2297080 w 3898347"/>
              <a:gd name="connsiteY69" fmla="*/ 4040841 h 4275540"/>
              <a:gd name="connsiteX70" fmla="*/ 2170615 w 3898347"/>
              <a:gd name="connsiteY70" fmla="*/ 4077196 h 4275540"/>
              <a:gd name="connsiteX71" fmla="*/ 2143580 w 3898347"/>
              <a:gd name="connsiteY71" fmla="*/ 4083102 h 4275540"/>
              <a:gd name="connsiteX72" fmla="*/ 2119893 w 3898347"/>
              <a:gd name="connsiteY72" fmla="*/ 4080874 h 4275540"/>
              <a:gd name="connsiteX73" fmla="*/ 2114008 w 3898347"/>
              <a:gd name="connsiteY73" fmla="*/ 4073996 h 4275540"/>
              <a:gd name="connsiteX74" fmla="*/ 2099067 w 3898347"/>
              <a:gd name="connsiteY74" fmla="*/ 4076068 h 4275540"/>
              <a:gd name="connsiteX75" fmla="*/ 2095000 w 3898347"/>
              <a:gd name="connsiteY75" fmla="*/ 4075096 h 4275540"/>
              <a:gd name="connsiteX76" fmla="*/ 2071767 w 3898347"/>
              <a:gd name="connsiteY76" fmla="*/ 4071044 h 4275540"/>
              <a:gd name="connsiteX77" fmla="*/ 2024486 w 3898347"/>
              <a:gd name="connsiteY77" fmla="*/ 4100276 h 4275540"/>
              <a:gd name="connsiteX78" fmla="*/ 1964411 w 3898347"/>
              <a:gd name="connsiteY78" fmla="*/ 4105069 h 4275540"/>
              <a:gd name="connsiteX79" fmla="*/ 1739945 w 3898347"/>
              <a:gd name="connsiteY79" fmla="*/ 4171795 h 4275540"/>
              <a:gd name="connsiteX80" fmla="*/ 1610556 w 3898347"/>
              <a:gd name="connsiteY80" fmla="*/ 4167701 h 4275540"/>
              <a:gd name="connsiteX81" fmla="*/ 1553623 w 3898347"/>
              <a:gd name="connsiteY81" fmla="*/ 4236045 h 4275540"/>
              <a:gd name="connsiteX82" fmla="*/ 1548640 w 3898347"/>
              <a:gd name="connsiteY82" fmla="*/ 4238297 h 4275540"/>
              <a:gd name="connsiteX83" fmla="*/ 1530136 w 3898347"/>
              <a:gd name="connsiteY83" fmla="*/ 4227121 h 4275540"/>
              <a:gd name="connsiteX84" fmla="*/ 1508787 w 3898347"/>
              <a:gd name="connsiteY84" fmla="*/ 4234213 h 4275540"/>
              <a:gd name="connsiteX85" fmla="*/ 1488914 w 3898347"/>
              <a:gd name="connsiteY85" fmla="*/ 4241772 h 4275540"/>
              <a:gd name="connsiteX86" fmla="*/ 1488999 w 3898347"/>
              <a:gd name="connsiteY86" fmla="*/ 4251186 h 4275540"/>
              <a:gd name="connsiteX87" fmla="*/ 1475364 w 3898347"/>
              <a:gd name="connsiteY87" fmla="*/ 4248364 h 4275540"/>
              <a:gd name="connsiteX88" fmla="*/ 1457275 w 3898347"/>
              <a:gd name="connsiteY88" fmla="*/ 4252863 h 4275540"/>
              <a:gd name="connsiteX89" fmla="*/ 1448085 w 3898347"/>
              <a:gd name="connsiteY89" fmla="*/ 4248391 h 4275540"/>
              <a:gd name="connsiteX90" fmla="*/ 1315306 w 3898347"/>
              <a:gd name="connsiteY90" fmla="*/ 4237004 h 4275540"/>
              <a:gd name="connsiteX91" fmla="*/ 1272434 w 3898347"/>
              <a:gd name="connsiteY91" fmla="*/ 4244958 h 4275540"/>
              <a:gd name="connsiteX92" fmla="*/ 1231567 w 3898347"/>
              <a:gd name="connsiteY92" fmla="*/ 4219356 h 4275540"/>
              <a:gd name="connsiteX93" fmla="*/ 1216643 w 3898347"/>
              <a:gd name="connsiteY93" fmla="*/ 4229828 h 4275540"/>
              <a:gd name="connsiteX94" fmla="*/ 1214101 w 3898347"/>
              <a:gd name="connsiteY94" fmla="*/ 4231991 h 4275540"/>
              <a:gd name="connsiteX95" fmla="*/ 1203193 w 3898347"/>
              <a:gd name="connsiteY95" fmla="*/ 4232867 h 4275540"/>
              <a:gd name="connsiteX96" fmla="*/ 1201049 w 3898347"/>
              <a:gd name="connsiteY96" fmla="*/ 4242842 h 4275540"/>
              <a:gd name="connsiteX97" fmla="*/ 1185298 w 3898347"/>
              <a:gd name="connsiteY97" fmla="*/ 4251133 h 4275540"/>
              <a:gd name="connsiteX98" fmla="*/ 1164955 w 3898347"/>
              <a:gd name="connsiteY98" fmla="*/ 4250027 h 4275540"/>
              <a:gd name="connsiteX99" fmla="*/ 1067357 w 3898347"/>
              <a:gd name="connsiteY99" fmla="*/ 4233908 h 4275540"/>
              <a:gd name="connsiteX100" fmla="*/ 1009492 w 3898347"/>
              <a:gd name="connsiteY100" fmla="*/ 4230455 h 4275540"/>
              <a:gd name="connsiteX101" fmla="*/ 988345 w 3898347"/>
              <a:gd name="connsiteY101" fmla="*/ 4238880 h 4275540"/>
              <a:gd name="connsiteX102" fmla="*/ 958251 w 3898347"/>
              <a:gd name="connsiteY102" fmla="*/ 4244100 h 4275540"/>
              <a:gd name="connsiteX103" fmla="*/ 905785 w 3898347"/>
              <a:gd name="connsiteY103" fmla="*/ 4260845 h 4275540"/>
              <a:gd name="connsiteX104" fmla="*/ 834176 w 3898347"/>
              <a:gd name="connsiteY104" fmla="*/ 4270241 h 4275540"/>
              <a:gd name="connsiteX105" fmla="*/ 778474 w 3898347"/>
              <a:gd name="connsiteY105" fmla="*/ 4235526 h 4275540"/>
              <a:gd name="connsiteX106" fmla="*/ 774418 w 3898347"/>
              <a:gd name="connsiteY106" fmla="*/ 4242583 h 4275540"/>
              <a:gd name="connsiteX107" fmla="*/ 737705 w 3898347"/>
              <a:gd name="connsiteY107" fmla="*/ 4238891 h 4275540"/>
              <a:gd name="connsiteX108" fmla="*/ 605027 w 3898347"/>
              <a:gd name="connsiteY108" fmla="*/ 4175863 h 4275540"/>
              <a:gd name="connsiteX109" fmla="*/ 533391 w 3898347"/>
              <a:gd name="connsiteY109" fmla="*/ 4170035 h 4275540"/>
              <a:gd name="connsiteX110" fmla="*/ 508621 w 3898347"/>
              <a:gd name="connsiteY110" fmla="*/ 4176044 h 4275540"/>
              <a:gd name="connsiteX111" fmla="*/ 467082 w 3898347"/>
              <a:gd name="connsiteY111" fmla="*/ 4185616 h 4275540"/>
              <a:gd name="connsiteX112" fmla="*/ 437646 w 3898347"/>
              <a:gd name="connsiteY112" fmla="*/ 4212658 h 4275540"/>
              <a:gd name="connsiteX113" fmla="*/ 402271 w 3898347"/>
              <a:gd name="connsiteY113" fmla="*/ 4212774 h 4275540"/>
              <a:gd name="connsiteX114" fmla="*/ 391968 w 3898347"/>
              <a:gd name="connsiteY114" fmla="*/ 4187073 h 4275540"/>
              <a:gd name="connsiteX115" fmla="*/ 354806 w 3898347"/>
              <a:gd name="connsiteY115" fmla="*/ 4195545 h 4275540"/>
              <a:gd name="connsiteX116" fmla="*/ 298662 w 3898347"/>
              <a:gd name="connsiteY116" fmla="*/ 4211227 h 4275540"/>
              <a:gd name="connsiteX117" fmla="*/ 265740 w 3898347"/>
              <a:gd name="connsiteY117" fmla="*/ 4213623 h 4275540"/>
              <a:gd name="connsiteX118" fmla="*/ 176403 w 3898347"/>
              <a:gd name="connsiteY118" fmla="*/ 4227393 h 4275540"/>
              <a:gd name="connsiteX119" fmla="*/ 82528 w 3898347"/>
              <a:gd name="connsiteY119" fmla="*/ 4275540 h 4275540"/>
              <a:gd name="connsiteX120" fmla="*/ 19464 w 3898347"/>
              <a:gd name="connsiteY120" fmla="*/ 4256103 h 4275540"/>
              <a:gd name="connsiteX121" fmla="*/ 0 w 3898347"/>
              <a:gd name="connsiteY121" fmla="*/ 4221939 h 4275540"/>
              <a:gd name="connsiteX122" fmla="*/ 0 w 3898347"/>
              <a:gd name="connsiteY122" fmla="*/ 15850 h 4275540"/>
              <a:gd name="connsiteX123" fmla="*/ 3898347 w 3898347"/>
              <a:gd name="connsiteY123" fmla="*/ 0 h 4275540"/>
              <a:gd name="connsiteX0" fmla="*/ 3898347 w 3898347"/>
              <a:gd name="connsiteY0" fmla="*/ 0 h 4275540"/>
              <a:gd name="connsiteX1" fmla="*/ 3898347 w 3898347"/>
              <a:gd name="connsiteY1" fmla="*/ 3834445 h 4275540"/>
              <a:gd name="connsiteX2" fmla="*/ 3892314 w 3898347"/>
              <a:gd name="connsiteY2" fmla="*/ 3832951 h 4275540"/>
              <a:gd name="connsiteX3" fmla="*/ 3851953 w 3898347"/>
              <a:gd name="connsiteY3" fmla="*/ 3802983 h 4275540"/>
              <a:gd name="connsiteX4" fmla="*/ 3836418 w 3898347"/>
              <a:gd name="connsiteY4" fmla="*/ 3811513 h 4275540"/>
              <a:gd name="connsiteX5" fmla="*/ 3833758 w 3898347"/>
              <a:gd name="connsiteY5" fmla="*/ 3813341 h 4275540"/>
              <a:gd name="connsiteX6" fmla="*/ 3822673 w 3898347"/>
              <a:gd name="connsiteY6" fmla="*/ 3812913 h 4275540"/>
              <a:gd name="connsiteX7" fmla="*/ 3820104 w 3898347"/>
              <a:gd name="connsiteY7" fmla="*/ 3822466 h 4275540"/>
              <a:gd name="connsiteX8" fmla="*/ 3803816 w 3898347"/>
              <a:gd name="connsiteY8" fmla="*/ 3828757 h 4275540"/>
              <a:gd name="connsiteX9" fmla="*/ 3729936 w 3898347"/>
              <a:gd name="connsiteY9" fmla="*/ 3815386 h 4275540"/>
              <a:gd name="connsiteX10" fmla="*/ 3726018 w 3898347"/>
              <a:gd name="connsiteY10" fmla="*/ 3815100 h 4275540"/>
              <a:gd name="connsiteX11" fmla="*/ 3725413 w 3898347"/>
              <a:gd name="connsiteY11" fmla="*/ 3814615 h 4275540"/>
              <a:gd name="connsiteX12" fmla="*/ 3713801 w 3898347"/>
              <a:gd name="connsiteY12" fmla="*/ 3811018 h 4275540"/>
              <a:gd name="connsiteX13" fmla="*/ 3709087 w 3898347"/>
              <a:gd name="connsiteY13" fmla="*/ 3813195 h 4275540"/>
              <a:gd name="connsiteX14" fmla="*/ 3698038 w 3898347"/>
              <a:gd name="connsiteY14" fmla="*/ 3806182 h 4275540"/>
              <a:gd name="connsiteX15" fmla="*/ 3662227 w 3898347"/>
              <a:gd name="connsiteY15" fmla="*/ 3807761 h 4275540"/>
              <a:gd name="connsiteX16" fmla="*/ 3659872 w 3898347"/>
              <a:gd name="connsiteY16" fmla="*/ 3805524 h 4275540"/>
              <a:gd name="connsiteX17" fmla="*/ 3643454 w 3898347"/>
              <a:gd name="connsiteY17" fmla="*/ 3794831 h 4275540"/>
              <a:gd name="connsiteX18" fmla="*/ 3624789 w 3898347"/>
              <a:gd name="connsiteY18" fmla="*/ 3803185 h 4275540"/>
              <a:gd name="connsiteX19" fmla="*/ 3602327 w 3898347"/>
              <a:gd name="connsiteY19" fmla="*/ 3794616 h 4275540"/>
              <a:gd name="connsiteX20" fmla="*/ 3596645 w 3898347"/>
              <a:gd name="connsiteY20" fmla="*/ 3797108 h 4275540"/>
              <a:gd name="connsiteX21" fmla="*/ 3574144 w 3898347"/>
              <a:gd name="connsiteY21" fmla="*/ 3795108 h 4275540"/>
              <a:gd name="connsiteX22" fmla="*/ 3562310 w 3898347"/>
              <a:gd name="connsiteY22" fmla="*/ 3787534 h 4275540"/>
              <a:gd name="connsiteX23" fmla="*/ 3551635 w 3898347"/>
              <a:gd name="connsiteY23" fmla="*/ 3797705 h 4275540"/>
              <a:gd name="connsiteX24" fmla="*/ 3542668 w 3898347"/>
              <a:gd name="connsiteY24" fmla="*/ 3803283 h 4275540"/>
              <a:gd name="connsiteX25" fmla="*/ 3533033 w 3898347"/>
              <a:gd name="connsiteY25" fmla="*/ 3799071 h 4275540"/>
              <a:gd name="connsiteX26" fmla="*/ 3521726 w 3898347"/>
              <a:gd name="connsiteY26" fmla="*/ 3804691 h 4275540"/>
              <a:gd name="connsiteX27" fmla="*/ 3520080 w 3898347"/>
              <a:gd name="connsiteY27" fmla="*/ 3805210 h 4275540"/>
              <a:gd name="connsiteX28" fmla="*/ 3508491 w 3898347"/>
              <a:gd name="connsiteY28" fmla="*/ 3797398 h 4275540"/>
              <a:gd name="connsiteX29" fmla="*/ 3503787 w 3898347"/>
              <a:gd name="connsiteY29" fmla="*/ 3797787 h 4275540"/>
              <a:gd name="connsiteX30" fmla="*/ 3492165 w 3898347"/>
              <a:gd name="connsiteY30" fmla="*/ 3799887 h 4275540"/>
              <a:gd name="connsiteX31" fmla="*/ 3472233 w 3898347"/>
              <a:gd name="connsiteY31" fmla="*/ 3805682 h 4275540"/>
              <a:gd name="connsiteX32" fmla="*/ 3465921 w 3898347"/>
              <a:gd name="connsiteY32" fmla="*/ 3805814 h 4275540"/>
              <a:gd name="connsiteX33" fmla="*/ 3455541 w 3898347"/>
              <a:gd name="connsiteY33" fmla="*/ 3815505 h 4275540"/>
              <a:gd name="connsiteX34" fmla="*/ 3429027 w 3898347"/>
              <a:gd name="connsiteY34" fmla="*/ 3816906 h 4275540"/>
              <a:gd name="connsiteX35" fmla="*/ 3369507 w 3898347"/>
              <a:gd name="connsiteY35" fmla="*/ 3825563 h 4275540"/>
              <a:gd name="connsiteX36" fmla="*/ 3324491 w 3898347"/>
              <a:gd name="connsiteY36" fmla="*/ 3832006 h 4275540"/>
              <a:gd name="connsiteX37" fmla="*/ 3244235 w 3898347"/>
              <a:gd name="connsiteY37" fmla="*/ 3834376 h 4275540"/>
              <a:gd name="connsiteX38" fmla="*/ 3226507 w 3898347"/>
              <a:gd name="connsiteY38" fmla="*/ 3820131 h 4275540"/>
              <a:gd name="connsiteX39" fmla="*/ 3191688 w 3898347"/>
              <a:gd name="connsiteY39" fmla="*/ 3837359 h 4275540"/>
              <a:gd name="connsiteX40" fmla="*/ 3185553 w 3898347"/>
              <a:gd name="connsiteY40" fmla="*/ 3859030 h 4275540"/>
              <a:gd name="connsiteX41" fmla="*/ 3090188 w 3898347"/>
              <a:gd name="connsiteY41" fmla="*/ 3855036 h 4275540"/>
              <a:gd name="connsiteX42" fmla="*/ 3031422 w 3898347"/>
              <a:gd name="connsiteY42" fmla="*/ 3858298 h 4275540"/>
              <a:gd name="connsiteX43" fmla="*/ 2996288 w 3898347"/>
              <a:gd name="connsiteY43" fmla="*/ 3860020 h 4275540"/>
              <a:gd name="connsiteX44" fmla="*/ 2901661 w 3898347"/>
              <a:gd name="connsiteY44" fmla="*/ 3882243 h 4275540"/>
              <a:gd name="connsiteX45" fmla="*/ 2782141 w 3898347"/>
              <a:gd name="connsiteY45" fmla="*/ 3932983 h 4275540"/>
              <a:gd name="connsiteX46" fmla="*/ 2749597 w 3898347"/>
              <a:gd name="connsiteY46" fmla="*/ 3956746 h 4275540"/>
              <a:gd name="connsiteX47" fmla="*/ 2730493 w 3898347"/>
              <a:gd name="connsiteY47" fmla="*/ 3955236 h 4275540"/>
              <a:gd name="connsiteX48" fmla="*/ 2707507 w 3898347"/>
              <a:gd name="connsiteY48" fmla="*/ 3947771 h 4275540"/>
              <a:gd name="connsiteX49" fmla="*/ 2701937 w 3898347"/>
              <a:gd name="connsiteY49" fmla="*/ 3950565 h 4275540"/>
              <a:gd name="connsiteX50" fmla="*/ 2679435 w 3898347"/>
              <a:gd name="connsiteY50" fmla="*/ 3949768 h 4275540"/>
              <a:gd name="connsiteX51" fmla="*/ 2667352 w 3898347"/>
              <a:gd name="connsiteY51" fmla="*/ 3942821 h 4275540"/>
              <a:gd name="connsiteX52" fmla="*/ 2657096 w 3898347"/>
              <a:gd name="connsiteY52" fmla="*/ 3953571 h 4275540"/>
              <a:gd name="connsiteX53" fmla="*/ 2655161 w 3898347"/>
              <a:gd name="connsiteY53" fmla="*/ 3962216 h 4275540"/>
              <a:gd name="connsiteX54" fmla="*/ 2638604 w 3898347"/>
              <a:gd name="connsiteY54" fmla="*/ 3955936 h 4275540"/>
              <a:gd name="connsiteX55" fmla="*/ 2626185 w 3898347"/>
              <a:gd name="connsiteY55" fmla="*/ 3962937 h 4275540"/>
              <a:gd name="connsiteX56" fmla="*/ 2614077 w 3898347"/>
              <a:gd name="connsiteY56" fmla="*/ 3955576 h 4275540"/>
              <a:gd name="connsiteX57" fmla="*/ 2609403 w 3898347"/>
              <a:gd name="connsiteY57" fmla="*/ 3956215 h 4275540"/>
              <a:gd name="connsiteX58" fmla="*/ 2597896 w 3898347"/>
              <a:gd name="connsiteY58" fmla="*/ 3958939 h 4275540"/>
              <a:gd name="connsiteX59" fmla="*/ 2578251 w 3898347"/>
              <a:gd name="connsiteY59" fmla="*/ 3965812 h 4275540"/>
              <a:gd name="connsiteX60" fmla="*/ 2571961 w 3898347"/>
              <a:gd name="connsiteY60" fmla="*/ 3966278 h 4275540"/>
              <a:gd name="connsiteX61" fmla="*/ 2559399 w 3898347"/>
              <a:gd name="connsiteY61" fmla="*/ 3979193 h 4275540"/>
              <a:gd name="connsiteX62" fmla="*/ 2533560 w 3898347"/>
              <a:gd name="connsiteY62" fmla="*/ 3988160 h 4275540"/>
              <a:gd name="connsiteX63" fmla="*/ 2515299 w 3898347"/>
              <a:gd name="connsiteY63" fmla="*/ 4016867 h 4275540"/>
              <a:gd name="connsiteX64" fmla="*/ 2513423 w 3898347"/>
              <a:gd name="connsiteY64" fmla="*/ 4018759 h 4275540"/>
              <a:gd name="connsiteX65" fmla="*/ 2482991 w 3898347"/>
              <a:gd name="connsiteY65" fmla="*/ 4012935 h 4275540"/>
              <a:gd name="connsiteX66" fmla="*/ 2446940 w 3898347"/>
              <a:gd name="connsiteY66" fmla="*/ 4021172 h 4275540"/>
              <a:gd name="connsiteX67" fmla="*/ 2404883 w 3898347"/>
              <a:gd name="connsiteY67" fmla="*/ 4024808 h 4275540"/>
              <a:gd name="connsiteX68" fmla="*/ 2373894 w 3898347"/>
              <a:gd name="connsiteY68" fmla="*/ 4023827 h 4275540"/>
              <a:gd name="connsiteX69" fmla="*/ 2297080 w 3898347"/>
              <a:gd name="connsiteY69" fmla="*/ 4040841 h 4275540"/>
              <a:gd name="connsiteX70" fmla="*/ 2170615 w 3898347"/>
              <a:gd name="connsiteY70" fmla="*/ 4077196 h 4275540"/>
              <a:gd name="connsiteX71" fmla="*/ 2143580 w 3898347"/>
              <a:gd name="connsiteY71" fmla="*/ 4083102 h 4275540"/>
              <a:gd name="connsiteX72" fmla="*/ 2119893 w 3898347"/>
              <a:gd name="connsiteY72" fmla="*/ 4080874 h 4275540"/>
              <a:gd name="connsiteX73" fmla="*/ 2114008 w 3898347"/>
              <a:gd name="connsiteY73" fmla="*/ 4073996 h 4275540"/>
              <a:gd name="connsiteX74" fmla="*/ 2099067 w 3898347"/>
              <a:gd name="connsiteY74" fmla="*/ 4076068 h 4275540"/>
              <a:gd name="connsiteX75" fmla="*/ 2095000 w 3898347"/>
              <a:gd name="connsiteY75" fmla="*/ 4075096 h 4275540"/>
              <a:gd name="connsiteX76" fmla="*/ 2071767 w 3898347"/>
              <a:gd name="connsiteY76" fmla="*/ 4071044 h 4275540"/>
              <a:gd name="connsiteX77" fmla="*/ 2024486 w 3898347"/>
              <a:gd name="connsiteY77" fmla="*/ 4100276 h 4275540"/>
              <a:gd name="connsiteX78" fmla="*/ 1964411 w 3898347"/>
              <a:gd name="connsiteY78" fmla="*/ 4105069 h 4275540"/>
              <a:gd name="connsiteX79" fmla="*/ 1739945 w 3898347"/>
              <a:gd name="connsiteY79" fmla="*/ 4171795 h 4275540"/>
              <a:gd name="connsiteX80" fmla="*/ 1610556 w 3898347"/>
              <a:gd name="connsiteY80" fmla="*/ 4167701 h 4275540"/>
              <a:gd name="connsiteX81" fmla="*/ 1553623 w 3898347"/>
              <a:gd name="connsiteY81" fmla="*/ 4236045 h 4275540"/>
              <a:gd name="connsiteX82" fmla="*/ 1548640 w 3898347"/>
              <a:gd name="connsiteY82" fmla="*/ 4238297 h 4275540"/>
              <a:gd name="connsiteX83" fmla="*/ 1530136 w 3898347"/>
              <a:gd name="connsiteY83" fmla="*/ 4227121 h 4275540"/>
              <a:gd name="connsiteX84" fmla="*/ 1508787 w 3898347"/>
              <a:gd name="connsiteY84" fmla="*/ 4234213 h 4275540"/>
              <a:gd name="connsiteX85" fmla="*/ 1488914 w 3898347"/>
              <a:gd name="connsiteY85" fmla="*/ 4241772 h 4275540"/>
              <a:gd name="connsiteX86" fmla="*/ 1488999 w 3898347"/>
              <a:gd name="connsiteY86" fmla="*/ 4251186 h 4275540"/>
              <a:gd name="connsiteX87" fmla="*/ 1475364 w 3898347"/>
              <a:gd name="connsiteY87" fmla="*/ 4248364 h 4275540"/>
              <a:gd name="connsiteX88" fmla="*/ 1457275 w 3898347"/>
              <a:gd name="connsiteY88" fmla="*/ 4252863 h 4275540"/>
              <a:gd name="connsiteX89" fmla="*/ 1448085 w 3898347"/>
              <a:gd name="connsiteY89" fmla="*/ 4248391 h 4275540"/>
              <a:gd name="connsiteX90" fmla="*/ 1315306 w 3898347"/>
              <a:gd name="connsiteY90" fmla="*/ 4237004 h 4275540"/>
              <a:gd name="connsiteX91" fmla="*/ 1272434 w 3898347"/>
              <a:gd name="connsiteY91" fmla="*/ 4244958 h 4275540"/>
              <a:gd name="connsiteX92" fmla="*/ 1231567 w 3898347"/>
              <a:gd name="connsiteY92" fmla="*/ 4219356 h 4275540"/>
              <a:gd name="connsiteX93" fmla="*/ 1216643 w 3898347"/>
              <a:gd name="connsiteY93" fmla="*/ 4229828 h 4275540"/>
              <a:gd name="connsiteX94" fmla="*/ 1214101 w 3898347"/>
              <a:gd name="connsiteY94" fmla="*/ 4231991 h 4275540"/>
              <a:gd name="connsiteX95" fmla="*/ 1203193 w 3898347"/>
              <a:gd name="connsiteY95" fmla="*/ 4232867 h 4275540"/>
              <a:gd name="connsiteX96" fmla="*/ 1201049 w 3898347"/>
              <a:gd name="connsiteY96" fmla="*/ 4242842 h 4275540"/>
              <a:gd name="connsiteX97" fmla="*/ 1185298 w 3898347"/>
              <a:gd name="connsiteY97" fmla="*/ 4251133 h 4275540"/>
              <a:gd name="connsiteX98" fmla="*/ 1164955 w 3898347"/>
              <a:gd name="connsiteY98" fmla="*/ 4250027 h 4275540"/>
              <a:gd name="connsiteX99" fmla="*/ 1067357 w 3898347"/>
              <a:gd name="connsiteY99" fmla="*/ 4233908 h 4275540"/>
              <a:gd name="connsiteX100" fmla="*/ 1009492 w 3898347"/>
              <a:gd name="connsiteY100" fmla="*/ 4230455 h 4275540"/>
              <a:gd name="connsiteX101" fmla="*/ 988345 w 3898347"/>
              <a:gd name="connsiteY101" fmla="*/ 4238880 h 4275540"/>
              <a:gd name="connsiteX102" fmla="*/ 958251 w 3898347"/>
              <a:gd name="connsiteY102" fmla="*/ 4244100 h 4275540"/>
              <a:gd name="connsiteX103" fmla="*/ 905785 w 3898347"/>
              <a:gd name="connsiteY103" fmla="*/ 4260845 h 4275540"/>
              <a:gd name="connsiteX104" fmla="*/ 834176 w 3898347"/>
              <a:gd name="connsiteY104" fmla="*/ 4270241 h 4275540"/>
              <a:gd name="connsiteX105" fmla="*/ 778474 w 3898347"/>
              <a:gd name="connsiteY105" fmla="*/ 4235526 h 4275540"/>
              <a:gd name="connsiteX106" fmla="*/ 774418 w 3898347"/>
              <a:gd name="connsiteY106" fmla="*/ 4242583 h 4275540"/>
              <a:gd name="connsiteX107" fmla="*/ 737705 w 3898347"/>
              <a:gd name="connsiteY107" fmla="*/ 4238891 h 4275540"/>
              <a:gd name="connsiteX108" fmla="*/ 627717 w 3898347"/>
              <a:gd name="connsiteY108" fmla="*/ 4207629 h 4275540"/>
              <a:gd name="connsiteX109" fmla="*/ 533391 w 3898347"/>
              <a:gd name="connsiteY109" fmla="*/ 4170035 h 4275540"/>
              <a:gd name="connsiteX110" fmla="*/ 508621 w 3898347"/>
              <a:gd name="connsiteY110" fmla="*/ 4176044 h 4275540"/>
              <a:gd name="connsiteX111" fmla="*/ 467082 w 3898347"/>
              <a:gd name="connsiteY111" fmla="*/ 4185616 h 4275540"/>
              <a:gd name="connsiteX112" fmla="*/ 437646 w 3898347"/>
              <a:gd name="connsiteY112" fmla="*/ 4212658 h 4275540"/>
              <a:gd name="connsiteX113" fmla="*/ 402271 w 3898347"/>
              <a:gd name="connsiteY113" fmla="*/ 4212774 h 4275540"/>
              <a:gd name="connsiteX114" fmla="*/ 391968 w 3898347"/>
              <a:gd name="connsiteY114" fmla="*/ 4187073 h 4275540"/>
              <a:gd name="connsiteX115" fmla="*/ 354806 w 3898347"/>
              <a:gd name="connsiteY115" fmla="*/ 4195545 h 4275540"/>
              <a:gd name="connsiteX116" fmla="*/ 298662 w 3898347"/>
              <a:gd name="connsiteY116" fmla="*/ 4211227 h 4275540"/>
              <a:gd name="connsiteX117" fmla="*/ 265740 w 3898347"/>
              <a:gd name="connsiteY117" fmla="*/ 4213623 h 4275540"/>
              <a:gd name="connsiteX118" fmla="*/ 176403 w 3898347"/>
              <a:gd name="connsiteY118" fmla="*/ 4227393 h 4275540"/>
              <a:gd name="connsiteX119" fmla="*/ 82528 w 3898347"/>
              <a:gd name="connsiteY119" fmla="*/ 4275540 h 4275540"/>
              <a:gd name="connsiteX120" fmla="*/ 19464 w 3898347"/>
              <a:gd name="connsiteY120" fmla="*/ 4256103 h 4275540"/>
              <a:gd name="connsiteX121" fmla="*/ 0 w 3898347"/>
              <a:gd name="connsiteY121" fmla="*/ 4221939 h 4275540"/>
              <a:gd name="connsiteX122" fmla="*/ 0 w 3898347"/>
              <a:gd name="connsiteY122" fmla="*/ 15850 h 4275540"/>
              <a:gd name="connsiteX123" fmla="*/ 3898347 w 3898347"/>
              <a:gd name="connsiteY123" fmla="*/ 0 h 4275540"/>
              <a:gd name="connsiteX0" fmla="*/ 3898347 w 3898347"/>
              <a:gd name="connsiteY0" fmla="*/ 0 h 4270358"/>
              <a:gd name="connsiteX1" fmla="*/ 3898347 w 3898347"/>
              <a:gd name="connsiteY1" fmla="*/ 3834445 h 4270358"/>
              <a:gd name="connsiteX2" fmla="*/ 3892314 w 3898347"/>
              <a:gd name="connsiteY2" fmla="*/ 3832951 h 4270358"/>
              <a:gd name="connsiteX3" fmla="*/ 3851953 w 3898347"/>
              <a:gd name="connsiteY3" fmla="*/ 3802983 h 4270358"/>
              <a:gd name="connsiteX4" fmla="*/ 3836418 w 3898347"/>
              <a:gd name="connsiteY4" fmla="*/ 3811513 h 4270358"/>
              <a:gd name="connsiteX5" fmla="*/ 3833758 w 3898347"/>
              <a:gd name="connsiteY5" fmla="*/ 3813341 h 4270358"/>
              <a:gd name="connsiteX6" fmla="*/ 3822673 w 3898347"/>
              <a:gd name="connsiteY6" fmla="*/ 3812913 h 4270358"/>
              <a:gd name="connsiteX7" fmla="*/ 3820104 w 3898347"/>
              <a:gd name="connsiteY7" fmla="*/ 3822466 h 4270358"/>
              <a:gd name="connsiteX8" fmla="*/ 3803816 w 3898347"/>
              <a:gd name="connsiteY8" fmla="*/ 3828757 h 4270358"/>
              <a:gd name="connsiteX9" fmla="*/ 3729936 w 3898347"/>
              <a:gd name="connsiteY9" fmla="*/ 3815386 h 4270358"/>
              <a:gd name="connsiteX10" fmla="*/ 3726018 w 3898347"/>
              <a:gd name="connsiteY10" fmla="*/ 3815100 h 4270358"/>
              <a:gd name="connsiteX11" fmla="*/ 3725413 w 3898347"/>
              <a:gd name="connsiteY11" fmla="*/ 3814615 h 4270358"/>
              <a:gd name="connsiteX12" fmla="*/ 3713801 w 3898347"/>
              <a:gd name="connsiteY12" fmla="*/ 3811018 h 4270358"/>
              <a:gd name="connsiteX13" fmla="*/ 3709087 w 3898347"/>
              <a:gd name="connsiteY13" fmla="*/ 3813195 h 4270358"/>
              <a:gd name="connsiteX14" fmla="*/ 3698038 w 3898347"/>
              <a:gd name="connsiteY14" fmla="*/ 3806182 h 4270358"/>
              <a:gd name="connsiteX15" fmla="*/ 3662227 w 3898347"/>
              <a:gd name="connsiteY15" fmla="*/ 3807761 h 4270358"/>
              <a:gd name="connsiteX16" fmla="*/ 3659872 w 3898347"/>
              <a:gd name="connsiteY16" fmla="*/ 3805524 h 4270358"/>
              <a:gd name="connsiteX17" fmla="*/ 3643454 w 3898347"/>
              <a:gd name="connsiteY17" fmla="*/ 3794831 h 4270358"/>
              <a:gd name="connsiteX18" fmla="*/ 3624789 w 3898347"/>
              <a:gd name="connsiteY18" fmla="*/ 3803185 h 4270358"/>
              <a:gd name="connsiteX19" fmla="*/ 3602327 w 3898347"/>
              <a:gd name="connsiteY19" fmla="*/ 3794616 h 4270358"/>
              <a:gd name="connsiteX20" fmla="*/ 3596645 w 3898347"/>
              <a:gd name="connsiteY20" fmla="*/ 3797108 h 4270358"/>
              <a:gd name="connsiteX21" fmla="*/ 3574144 w 3898347"/>
              <a:gd name="connsiteY21" fmla="*/ 3795108 h 4270358"/>
              <a:gd name="connsiteX22" fmla="*/ 3562310 w 3898347"/>
              <a:gd name="connsiteY22" fmla="*/ 3787534 h 4270358"/>
              <a:gd name="connsiteX23" fmla="*/ 3551635 w 3898347"/>
              <a:gd name="connsiteY23" fmla="*/ 3797705 h 4270358"/>
              <a:gd name="connsiteX24" fmla="*/ 3542668 w 3898347"/>
              <a:gd name="connsiteY24" fmla="*/ 3803283 h 4270358"/>
              <a:gd name="connsiteX25" fmla="*/ 3533033 w 3898347"/>
              <a:gd name="connsiteY25" fmla="*/ 3799071 h 4270358"/>
              <a:gd name="connsiteX26" fmla="*/ 3521726 w 3898347"/>
              <a:gd name="connsiteY26" fmla="*/ 3804691 h 4270358"/>
              <a:gd name="connsiteX27" fmla="*/ 3520080 w 3898347"/>
              <a:gd name="connsiteY27" fmla="*/ 3805210 h 4270358"/>
              <a:gd name="connsiteX28" fmla="*/ 3508491 w 3898347"/>
              <a:gd name="connsiteY28" fmla="*/ 3797398 h 4270358"/>
              <a:gd name="connsiteX29" fmla="*/ 3503787 w 3898347"/>
              <a:gd name="connsiteY29" fmla="*/ 3797787 h 4270358"/>
              <a:gd name="connsiteX30" fmla="*/ 3492165 w 3898347"/>
              <a:gd name="connsiteY30" fmla="*/ 3799887 h 4270358"/>
              <a:gd name="connsiteX31" fmla="*/ 3472233 w 3898347"/>
              <a:gd name="connsiteY31" fmla="*/ 3805682 h 4270358"/>
              <a:gd name="connsiteX32" fmla="*/ 3465921 w 3898347"/>
              <a:gd name="connsiteY32" fmla="*/ 3805814 h 4270358"/>
              <a:gd name="connsiteX33" fmla="*/ 3455541 w 3898347"/>
              <a:gd name="connsiteY33" fmla="*/ 3815505 h 4270358"/>
              <a:gd name="connsiteX34" fmla="*/ 3429027 w 3898347"/>
              <a:gd name="connsiteY34" fmla="*/ 3816906 h 4270358"/>
              <a:gd name="connsiteX35" fmla="*/ 3369507 w 3898347"/>
              <a:gd name="connsiteY35" fmla="*/ 3825563 h 4270358"/>
              <a:gd name="connsiteX36" fmla="*/ 3324491 w 3898347"/>
              <a:gd name="connsiteY36" fmla="*/ 3832006 h 4270358"/>
              <a:gd name="connsiteX37" fmla="*/ 3244235 w 3898347"/>
              <a:gd name="connsiteY37" fmla="*/ 3834376 h 4270358"/>
              <a:gd name="connsiteX38" fmla="*/ 3226507 w 3898347"/>
              <a:gd name="connsiteY38" fmla="*/ 3820131 h 4270358"/>
              <a:gd name="connsiteX39" fmla="*/ 3191688 w 3898347"/>
              <a:gd name="connsiteY39" fmla="*/ 3837359 h 4270358"/>
              <a:gd name="connsiteX40" fmla="*/ 3185553 w 3898347"/>
              <a:gd name="connsiteY40" fmla="*/ 3859030 h 4270358"/>
              <a:gd name="connsiteX41" fmla="*/ 3090188 w 3898347"/>
              <a:gd name="connsiteY41" fmla="*/ 3855036 h 4270358"/>
              <a:gd name="connsiteX42" fmla="*/ 3031422 w 3898347"/>
              <a:gd name="connsiteY42" fmla="*/ 3858298 h 4270358"/>
              <a:gd name="connsiteX43" fmla="*/ 2996288 w 3898347"/>
              <a:gd name="connsiteY43" fmla="*/ 3860020 h 4270358"/>
              <a:gd name="connsiteX44" fmla="*/ 2901661 w 3898347"/>
              <a:gd name="connsiteY44" fmla="*/ 3882243 h 4270358"/>
              <a:gd name="connsiteX45" fmla="*/ 2782141 w 3898347"/>
              <a:gd name="connsiteY45" fmla="*/ 3932983 h 4270358"/>
              <a:gd name="connsiteX46" fmla="*/ 2749597 w 3898347"/>
              <a:gd name="connsiteY46" fmla="*/ 3956746 h 4270358"/>
              <a:gd name="connsiteX47" fmla="*/ 2730493 w 3898347"/>
              <a:gd name="connsiteY47" fmla="*/ 3955236 h 4270358"/>
              <a:gd name="connsiteX48" fmla="*/ 2707507 w 3898347"/>
              <a:gd name="connsiteY48" fmla="*/ 3947771 h 4270358"/>
              <a:gd name="connsiteX49" fmla="*/ 2701937 w 3898347"/>
              <a:gd name="connsiteY49" fmla="*/ 3950565 h 4270358"/>
              <a:gd name="connsiteX50" fmla="*/ 2679435 w 3898347"/>
              <a:gd name="connsiteY50" fmla="*/ 3949768 h 4270358"/>
              <a:gd name="connsiteX51" fmla="*/ 2667352 w 3898347"/>
              <a:gd name="connsiteY51" fmla="*/ 3942821 h 4270358"/>
              <a:gd name="connsiteX52" fmla="*/ 2657096 w 3898347"/>
              <a:gd name="connsiteY52" fmla="*/ 3953571 h 4270358"/>
              <a:gd name="connsiteX53" fmla="*/ 2655161 w 3898347"/>
              <a:gd name="connsiteY53" fmla="*/ 3962216 h 4270358"/>
              <a:gd name="connsiteX54" fmla="*/ 2638604 w 3898347"/>
              <a:gd name="connsiteY54" fmla="*/ 3955936 h 4270358"/>
              <a:gd name="connsiteX55" fmla="*/ 2626185 w 3898347"/>
              <a:gd name="connsiteY55" fmla="*/ 3962937 h 4270358"/>
              <a:gd name="connsiteX56" fmla="*/ 2614077 w 3898347"/>
              <a:gd name="connsiteY56" fmla="*/ 3955576 h 4270358"/>
              <a:gd name="connsiteX57" fmla="*/ 2609403 w 3898347"/>
              <a:gd name="connsiteY57" fmla="*/ 3956215 h 4270358"/>
              <a:gd name="connsiteX58" fmla="*/ 2597896 w 3898347"/>
              <a:gd name="connsiteY58" fmla="*/ 3958939 h 4270358"/>
              <a:gd name="connsiteX59" fmla="*/ 2578251 w 3898347"/>
              <a:gd name="connsiteY59" fmla="*/ 3965812 h 4270358"/>
              <a:gd name="connsiteX60" fmla="*/ 2571961 w 3898347"/>
              <a:gd name="connsiteY60" fmla="*/ 3966278 h 4270358"/>
              <a:gd name="connsiteX61" fmla="*/ 2559399 w 3898347"/>
              <a:gd name="connsiteY61" fmla="*/ 3979193 h 4270358"/>
              <a:gd name="connsiteX62" fmla="*/ 2533560 w 3898347"/>
              <a:gd name="connsiteY62" fmla="*/ 3988160 h 4270358"/>
              <a:gd name="connsiteX63" fmla="*/ 2515299 w 3898347"/>
              <a:gd name="connsiteY63" fmla="*/ 4016867 h 4270358"/>
              <a:gd name="connsiteX64" fmla="*/ 2513423 w 3898347"/>
              <a:gd name="connsiteY64" fmla="*/ 4018759 h 4270358"/>
              <a:gd name="connsiteX65" fmla="*/ 2482991 w 3898347"/>
              <a:gd name="connsiteY65" fmla="*/ 4012935 h 4270358"/>
              <a:gd name="connsiteX66" fmla="*/ 2446940 w 3898347"/>
              <a:gd name="connsiteY66" fmla="*/ 4021172 h 4270358"/>
              <a:gd name="connsiteX67" fmla="*/ 2404883 w 3898347"/>
              <a:gd name="connsiteY67" fmla="*/ 4024808 h 4270358"/>
              <a:gd name="connsiteX68" fmla="*/ 2373894 w 3898347"/>
              <a:gd name="connsiteY68" fmla="*/ 4023827 h 4270358"/>
              <a:gd name="connsiteX69" fmla="*/ 2297080 w 3898347"/>
              <a:gd name="connsiteY69" fmla="*/ 4040841 h 4270358"/>
              <a:gd name="connsiteX70" fmla="*/ 2170615 w 3898347"/>
              <a:gd name="connsiteY70" fmla="*/ 4077196 h 4270358"/>
              <a:gd name="connsiteX71" fmla="*/ 2143580 w 3898347"/>
              <a:gd name="connsiteY71" fmla="*/ 4083102 h 4270358"/>
              <a:gd name="connsiteX72" fmla="*/ 2119893 w 3898347"/>
              <a:gd name="connsiteY72" fmla="*/ 4080874 h 4270358"/>
              <a:gd name="connsiteX73" fmla="*/ 2114008 w 3898347"/>
              <a:gd name="connsiteY73" fmla="*/ 4073996 h 4270358"/>
              <a:gd name="connsiteX74" fmla="*/ 2099067 w 3898347"/>
              <a:gd name="connsiteY74" fmla="*/ 4076068 h 4270358"/>
              <a:gd name="connsiteX75" fmla="*/ 2095000 w 3898347"/>
              <a:gd name="connsiteY75" fmla="*/ 4075096 h 4270358"/>
              <a:gd name="connsiteX76" fmla="*/ 2071767 w 3898347"/>
              <a:gd name="connsiteY76" fmla="*/ 4071044 h 4270358"/>
              <a:gd name="connsiteX77" fmla="*/ 2024486 w 3898347"/>
              <a:gd name="connsiteY77" fmla="*/ 4100276 h 4270358"/>
              <a:gd name="connsiteX78" fmla="*/ 1964411 w 3898347"/>
              <a:gd name="connsiteY78" fmla="*/ 4105069 h 4270358"/>
              <a:gd name="connsiteX79" fmla="*/ 1739945 w 3898347"/>
              <a:gd name="connsiteY79" fmla="*/ 4171795 h 4270358"/>
              <a:gd name="connsiteX80" fmla="*/ 1610556 w 3898347"/>
              <a:gd name="connsiteY80" fmla="*/ 4167701 h 4270358"/>
              <a:gd name="connsiteX81" fmla="*/ 1553623 w 3898347"/>
              <a:gd name="connsiteY81" fmla="*/ 4236045 h 4270358"/>
              <a:gd name="connsiteX82" fmla="*/ 1548640 w 3898347"/>
              <a:gd name="connsiteY82" fmla="*/ 4238297 h 4270358"/>
              <a:gd name="connsiteX83" fmla="*/ 1530136 w 3898347"/>
              <a:gd name="connsiteY83" fmla="*/ 4227121 h 4270358"/>
              <a:gd name="connsiteX84" fmla="*/ 1508787 w 3898347"/>
              <a:gd name="connsiteY84" fmla="*/ 4234213 h 4270358"/>
              <a:gd name="connsiteX85" fmla="*/ 1488914 w 3898347"/>
              <a:gd name="connsiteY85" fmla="*/ 4241772 h 4270358"/>
              <a:gd name="connsiteX86" fmla="*/ 1488999 w 3898347"/>
              <a:gd name="connsiteY86" fmla="*/ 4251186 h 4270358"/>
              <a:gd name="connsiteX87" fmla="*/ 1475364 w 3898347"/>
              <a:gd name="connsiteY87" fmla="*/ 4248364 h 4270358"/>
              <a:gd name="connsiteX88" fmla="*/ 1457275 w 3898347"/>
              <a:gd name="connsiteY88" fmla="*/ 4252863 h 4270358"/>
              <a:gd name="connsiteX89" fmla="*/ 1448085 w 3898347"/>
              <a:gd name="connsiteY89" fmla="*/ 4248391 h 4270358"/>
              <a:gd name="connsiteX90" fmla="*/ 1315306 w 3898347"/>
              <a:gd name="connsiteY90" fmla="*/ 4237004 h 4270358"/>
              <a:gd name="connsiteX91" fmla="*/ 1272434 w 3898347"/>
              <a:gd name="connsiteY91" fmla="*/ 4244958 h 4270358"/>
              <a:gd name="connsiteX92" fmla="*/ 1231567 w 3898347"/>
              <a:gd name="connsiteY92" fmla="*/ 4219356 h 4270358"/>
              <a:gd name="connsiteX93" fmla="*/ 1216643 w 3898347"/>
              <a:gd name="connsiteY93" fmla="*/ 4229828 h 4270358"/>
              <a:gd name="connsiteX94" fmla="*/ 1214101 w 3898347"/>
              <a:gd name="connsiteY94" fmla="*/ 4231991 h 4270358"/>
              <a:gd name="connsiteX95" fmla="*/ 1203193 w 3898347"/>
              <a:gd name="connsiteY95" fmla="*/ 4232867 h 4270358"/>
              <a:gd name="connsiteX96" fmla="*/ 1201049 w 3898347"/>
              <a:gd name="connsiteY96" fmla="*/ 4242842 h 4270358"/>
              <a:gd name="connsiteX97" fmla="*/ 1185298 w 3898347"/>
              <a:gd name="connsiteY97" fmla="*/ 4251133 h 4270358"/>
              <a:gd name="connsiteX98" fmla="*/ 1164955 w 3898347"/>
              <a:gd name="connsiteY98" fmla="*/ 4250027 h 4270358"/>
              <a:gd name="connsiteX99" fmla="*/ 1067357 w 3898347"/>
              <a:gd name="connsiteY99" fmla="*/ 4233908 h 4270358"/>
              <a:gd name="connsiteX100" fmla="*/ 1009492 w 3898347"/>
              <a:gd name="connsiteY100" fmla="*/ 4230455 h 4270358"/>
              <a:gd name="connsiteX101" fmla="*/ 988345 w 3898347"/>
              <a:gd name="connsiteY101" fmla="*/ 4238880 h 4270358"/>
              <a:gd name="connsiteX102" fmla="*/ 958251 w 3898347"/>
              <a:gd name="connsiteY102" fmla="*/ 4244100 h 4270358"/>
              <a:gd name="connsiteX103" fmla="*/ 905785 w 3898347"/>
              <a:gd name="connsiteY103" fmla="*/ 4260845 h 4270358"/>
              <a:gd name="connsiteX104" fmla="*/ 834176 w 3898347"/>
              <a:gd name="connsiteY104" fmla="*/ 4270241 h 4270358"/>
              <a:gd name="connsiteX105" fmla="*/ 778474 w 3898347"/>
              <a:gd name="connsiteY105" fmla="*/ 4235526 h 4270358"/>
              <a:gd name="connsiteX106" fmla="*/ 774418 w 3898347"/>
              <a:gd name="connsiteY106" fmla="*/ 4242583 h 4270358"/>
              <a:gd name="connsiteX107" fmla="*/ 737705 w 3898347"/>
              <a:gd name="connsiteY107" fmla="*/ 4238891 h 4270358"/>
              <a:gd name="connsiteX108" fmla="*/ 627717 w 3898347"/>
              <a:gd name="connsiteY108" fmla="*/ 4207629 h 4270358"/>
              <a:gd name="connsiteX109" fmla="*/ 533391 w 3898347"/>
              <a:gd name="connsiteY109" fmla="*/ 4170035 h 4270358"/>
              <a:gd name="connsiteX110" fmla="*/ 508621 w 3898347"/>
              <a:gd name="connsiteY110" fmla="*/ 4176044 h 4270358"/>
              <a:gd name="connsiteX111" fmla="*/ 467082 w 3898347"/>
              <a:gd name="connsiteY111" fmla="*/ 4185616 h 4270358"/>
              <a:gd name="connsiteX112" fmla="*/ 437646 w 3898347"/>
              <a:gd name="connsiteY112" fmla="*/ 4212658 h 4270358"/>
              <a:gd name="connsiteX113" fmla="*/ 402271 w 3898347"/>
              <a:gd name="connsiteY113" fmla="*/ 4212774 h 4270358"/>
              <a:gd name="connsiteX114" fmla="*/ 391968 w 3898347"/>
              <a:gd name="connsiteY114" fmla="*/ 4187073 h 4270358"/>
              <a:gd name="connsiteX115" fmla="*/ 354806 w 3898347"/>
              <a:gd name="connsiteY115" fmla="*/ 4195545 h 4270358"/>
              <a:gd name="connsiteX116" fmla="*/ 298662 w 3898347"/>
              <a:gd name="connsiteY116" fmla="*/ 4211227 h 4270358"/>
              <a:gd name="connsiteX117" fmla="*/ 265740 w 3898347"/>
              <a:gd name="connsiteY117" fmla="*/ 4213623 h 4270358"/>
              <a:gd name="connsiteX118" fmla="*/ 176403 w 3898347"/>
              <a:gd name="connsiteY118" fmla="*/ 4227393 h 4270358"/>
              <a:gd name="connsiteX119" fmla="*/ 82528 w 3898347"/>
              <a:gd name="connsiteY119" fmla="*/ 4243774 h 4270358"/>
              <a:gd name="connsiteX120" fmla="*/ 19464 w 3898347"/>
              <a:gd name="connsiteY120" fmla="*/ 4256103 h 4270358"/>
              <a:gd name="connsiteX121" fmla="*/ 0 w 3898347"/>
              <a:gd name="connsiteY121" fmla="*/ 4221939 h 4270358"/>
              <a:gd name="connsiteX122" fmla="*/ 0 w 3898347"/>
              <a:gd name="connsiteY122" fmla="*/ 15850 h 4270358"/>
              <a:gd name="connsiteX123" fmla="*/ 3898347 w 3898347"/>
              <a:gd name="connsiteY123" fmla="*/ 0 h 4270358"/>
              <a:gd name="connsiteX0" fmla="*/ 3898347 w 3898347"/>
              <a:gd name="connsiteY0" fmla="*/ 0 h 4270358"/>
              <a:gd name="connsiteX1" fmla="*/ 3898347 w 3898347"/>
              <a:gd name="connsiteY1" fmla="*/ 3834445 h 4270358"/>
              <a:gd name="connsiteX2" fmla="*/ 3892314 w 3898347"/>
              <a:gd name="connsiteY2" fmla="*/ 3832951 h 4270358"/>
              <a:gd name="connsiteX3" fmla="*/ 3851953 w 3898347"/>
              <a:gd name="connsiteY3" fmla="*/ 3802983 h 4270358"/>
              <a:gd name="connsiteX4" fmla="*/ 3836418 w 3898347"/>
              <a:gd name="connsiteY4" fmla="*/ 3811513 h 4270358"/>
              <a:gd name="connsiteX5" fmla="*/ 3833758 w 3898347"/>
              <a:gd name="connsiteY5" fmla="*/ 3813341 h 4270358"/>
              <a:gd name="connsiteX6" fmla="*/ 3822673 w 3898347"/>
              <a:gd name="connsiteY6" fmla="*/ 3812913 h 4270358"/>
              <a:gd name="connsiteX7" fmla="*/ 3820104 w 3898347"/>
              <a:gd name="connsiteY7" fmla="*/ 3822466 h 4270358"/>
              <a:gd name="connsiteX8" fmla="*/ 3803816 w 3898347"/>
              <a:gd name="connsiteY8" fmla="*/ 3828757 h 4270358"/>
              <a:gd name="connsiteX9" fmla="*/ 3729936 w 3898347"/>
              <a:gd name="connsiteY9" fmla="*/ 3815386 h 4270358"/>
              <a:gd name="connsiteX10" fmla="*/ 3726018 w 3898347"/>
              <a:gd name="connsiteY10" fmla="*/ 3815100 h 4270358"/>
              <a:gd name="connsiteX11" fmla="*/ 3725413 w 3898347"/>
              <a:gd name="connsiteY11" fmla="*/ 3814615 h 4270358"/>
              <a:gd name="connsiteX12" fmla="*/ 3713801 w 3898347"/>
              <a:gd name="connsiteY12" fmla="*/ 3811018 h 4270358"/>
              <a:gd name="connsiteX13" fmla="*/ 3709087 w 3898347"/>
              <a:gd name="connsiteY13" fmla="*/ 3813195 h 4270358"/>
              <a:gd name="connsiteX14" fmla="*/ 3698038 w 3898347"/>
              <a:gd name="connsiteY14" fmla="*/ 3806182 h 4270358"/>
              <a:gd name="connsiteX15" fmla="*/ 3662227 w 3898347"/>
              <a:gd name="connsiteY15" fmla="*/ 3807761 h 4270358"/>
              <a:gd name="connsiteX16" fmla="*/ 3659872 w 3898347"/>
              <a:gd name="connsiteY16" fmla="*/ 3805524 h 4270358"/>
              <a:gd name="connsiteX17" fmla="*/ 3643454 w 3898347"/>
              <a:gd name="connsiteY17" fmla="*/ 3794831 h 4270358"/>
              <a:gd name="connsiteX18" fmla="*/ 3624789 w 3898347"/>
              <a:gd name="connsiteY18" fmla="*/ 3803185 h 4270358"/>
              <a:gd name="connsiteX19" fmla="*/ 3602327 w 3898347"/>
              <a:gd name="connsiteY19" fmla="*/ 3794616 h 4270358"/>
              <a:gd name="connsiteX20" fmla="*/ 3596645 w 3898347"/>
              <a:gd name="connsiteY20" fmla="*/ 3797108 h 4270358"/>
              <a:gd name="connsiteX21" fmla="*/ 3574144 w 3898347"/>
              <a:gd name="connsiteY21" fmla="*/ 3795108 h 4270358"/>
              <a:gd name="connsiteX22" fmla="*/ 3562310 w 3898347"/>
              <a:gd name="connsiteY22" fmla="*/ 3787534 h 4270358"/>
              <a:gd name="connsiteX23" fmla="*/ 3551635 w 3898347"/>
              <a:gd name="connsiteY23" fmla="*/ 3797705 h 4270358"/>
              <a:gd name="connsiteX24" fmla="*/ 3542668 w 3898347"/>
              <a:gd name="connsiteY24" fmla="*/ 3803283 h 4270358"/>
              <a:gd name="connsiteX25" fmla="*/ 3533033 w 3898347"/>
              <a:gd name="connsiteY25" fmla="*/ 3799071 h 4270358"/>
              <a:gd name="connsiteX26" fmla="*/ 3521726 w 3898347"/>
              <a:gd name="connsiteY26" fmla="*/ 3804691 h 4270358"/>
              <a:gd name="connsiteX27" fmla="*/ 3520080 w 3898347"/>
              <a:gd name="connsiteY27" fmla="*/ 3805210 h 4270358"/>
              <a:gd name="connsiteX28" fmla="*/ 3508491 w 3898347"/>
              <a:gd name="connsiteY28" fmla="*/ 3797398 h 4270358"/>
              <a:gd name="connsiteX29" fmla="*/ 3503787 w 3898347"/>
              <a:gd name="connsiteY29" fmla="*/ 3797787 h 4270358"/>
              <a:gd name="connsiteX30" fmla="*/ 3492165 w 3898347"/>
              <a:gd name="connsiteY30" fmla="*/ 3799887 h 4270358"/>
              <a:gd name="connsiteX31" fmla="*/ 3472233 w 3898347"/>
              <a:gd name="connsiteY31" fmla="*/ 3805682 h 4270358"/>
              <a:gd name="connsiteX32" fmla="*/ 3465921 w 3898347"/>
              <a:gd name="connsiteY32" fmla="*/ 3805814 h 4270358"/>
              <a:gd name="connsiteX33" fmla="*/ 3455541 w 3898347"/>
              <a:gd name="connsiteY33" fmla="*/ 3815505 h 4270358"/>
              <a:gd name="connsiteX34" fmla="*/ 3429027 w 3898347"/>
              <a:gd name="connsiteY34" fmla="*/ 3816906 h 4270358"/>
              <a:gd name="connsiteX35" fmla="*/ 3369507 w 3898347"/>
              <a:gd name="connsiteY35" fmla="*/ 3825563 h 4270358"/>
              <a:gd name="connsiteX36" fmla="*/ 3324491 w 3898347"/>
              <a:gd name="connsiteY36" fmla="*/ 3832006 h 4270358"/>
              <a:gd name="connsiteX37" fmla="*/ 3244235 w 3898347"/>
              <a:gd name="connsiteY37" fmla="*/ 3834376 h 4270358"/>
              <a:gd name="connsiteX38" fmla="*/ 3226507 w 3898347"/>
              <a:gd name="connsiteY38" fmla="*/ 3820131 h 4270358"/>
              <a:gd name="connsiteX39" fmla="*/ 3191688 w 3898347"/>
              <a:gd name="connsiteY39" fmla="*/ 3837359 h 4270358"/>
              <a:gd name="connsiteX40" fmla="*/ 3153779 w 3898347"/>
              <a:gd name="connsiteY40" fmla="*/ 3848439 h 4270358"/>
              <a:gd name="connsiteX41" fmla="*/ 3090188 w 3898347"/>
              <a:gd name="connsiteY41" fmla="*/ 3855036 h 4270358"/>
              <a:gd name="connsiteX42" fmla="*/ 3031422 w 3898347"/>
              <a:gd name="connsiteY42" fmla="*/ 3858298 h 4270358"/>
              <a:gd name="connsiteX43" fmla="*/ 2996288 w 3898347"/>
              <a:gd name="connsiteY43" fmla="*/ 3860020 h 4270358"/>
              <a:gd name="connsiteX44" fmla="*/ 2901661 w 3898347"/>
              <a:gd name="connsiteY44" fmla="*/ 3882243 h 4270358"/>
              <a:gd name="connsiteX45" fmla="*/ 2782141 w 3898347"/>
              <a:gd name="connsiteY45" fmla="*/ 3932983 h 4270358"/>
              <a:gd name="connsiteX46" fmla="*/ 2749597 w 3898347"/>
              <a:gd name="connsiteY46" fmla="*/ 3956746 h 4270358"/>
              <a:gd name="connsiteX47" fmla="*/ 2730493 w 3898347"/>
              <a:gd name="connsiteY47" fmla="*/ 3955236 h 4270358"/>
              <a:gd name="connsiteX48" fmla="*/ 2707507 w 3898347"/>
              <a:gd name="connsiteY48" fmla="*/ 3947771 h 4270358"/>
              <a:gd name="connsiteX49" fmla="*/ 2701937 w 3898347"/>
              <a:gd name="connsiteY49" fmla="*/ 3950565 h 4270358"/>
              <a:gd name="connsiteX50" fmla="*/ 2679435 w 3898347"/>
              <a:gd name="connsiteY50" fmla="*/ 3949768 h 4270358"/>
              <a:gd name="connsiteX51" fmla="*/ 2667352 w 3898347"/>
              <a:gd name="connsiteY51" fmla="*/ 3942821 h 4270358"/>
              <a:gd name="connsiteX52" fmla="*/ 2657096 w 3898347"/>
              <a:gd name="connsiteY52" fmla="*/ 3953571 h 4270358"/>
              <a:gd name="connsiteX53" fmla="*/ 2655161 w 3898347"/>
              <a:gd name="connsiteY53" fmla="*/ 3962216 h 4270358"/>
              <a:gd name="connsiteX54" fmla="*/ 2638604 w 3898347"/>
              <a:gd name="connsiteY54" fmla="*/ 3955936 h 4270358"/>
              <a:gd name="connsiteX55" fmla="*/ 2626185 w 3898347"/>
              <a:gd name="connsiteY55" fmla="*/ 3962937 h 4270358"/>
              <a:gd name="connsiteX56" fmla="*/ 2614077 w 3898347"/>
              <a:gd name="connsiteY56" fmla="*/ 3955576 h 4270358"/>
              <a:gd name="connsiteX57" fmla="*/ 2609403 w 3898347"/>
              <a:gd name="connsiteY57" fmla="*/ 3956215 h 4270358"/>
              <a:gd name="connsiteX58" fmla="*/ 2597896 w 3898347"/>
              <a:gd name="connsiteY58" fmla="*/ 3958939 h 4270358"/>
              <a:gd name="connsiteX59" fmla="*/ 2578251 w 3898347"/>
              <a:gd name="connsiteY59" fmla="*/ 3965812 h 4270358"/>
              <a:gd name="connsiteX60" fmla="*/ 2571961 w 3898347"/>
              <a:gd name="connsiteY60" fmla="*/ 3966278 h 4270358"/>
              <a:gd name="connsiteX61" fmla="*/ 2559399 w 3898347"/>
              <a:gd name="connsiteY61" fmla="*/ 3979193 h 4270358"/>
              <a:gd name="connsiteX62" fmla="*/ 2533560 w 3898347"/>
              <a:gd name="connsiteY62" fmla="*/ 3988160 h 4270358"/>
              <a:gd name="connsiteX63" fmla="*/ 2515299 w 3898347"/>
              <a:gd name="connsiteY63" fmla="*/ 4016867 h 4270358"/>
              <a:gd name="connsiteX64" fmla="*/ 2513423 w 3898347"/>
              <a:gd name="connsiteY64" fmla="*/ 4018759 h 4270358"/>
              <a:gd name="connsiteX65" fmla="*/ 2482991 w 3898347"/>
              <a:gd name="connsiteY65" fmla="*/ 4012935 h 4270358"/>
              <a:gd name="connsiteX66" fmla="*/ 2446940 w 3898347"/>
              <a:gd name="connsiteY66" fmla="*/ 4021172 h 4270358"/>
              <a:gd name="connsiteX67" fmla="*/ 2404883 w 3898347"/>
              <a:gd name="connsiteY67" fmla="*/ 4024808 h 4270358"/>
              <a:gd name="connsiteX68" fmla="*/ 2373894 w 3898347"/>
              <a:gd name="connsiteY68" fmla="*/ 4023827 h 4270358"/>
              <a:gd name="connsiteX69" fmla="*/ 2297080 w 3898347"/>
              <a:gd name="connsiteY69" fmla="*/ 4040841 h 4270358"/>
              <a:gd name="connsiteX70" fmla="*/ 2170615 w 3898347"/>
              <a:gd name="connsiteY70" fmla="*/ 4077196 h 4270358"/>
              <a:gd name="connsiteX71" fmla="*/ 2143580 w 3898347"/>
              <a:gd name="connsiteY71" fmla="*/ 4083102 h 4270358"/>
              <a:gd name="connsiteX72" fmla="*/ 2119893 w 3898347"/>
              <a:gd name="connsiteY72" fmla="*/ 4080874 h 4270358"/>
              <a:gd name="connsiteX73" fmla="*/ 2114008 w 3898347"/>
              <a:gd name="connsiteY73" fmla="*/ 4073996 h 4270358"/>
              <a:gd name="connsiteX74" fmla="*/ 2099067 w 3898347"/>
              <a:gd name="connsiteY74" fmla="*/ 4076068 h 4270358"/>
              <a:gd name="connsiteX75" fmla="*/ 2095000 w 3898347"/>
              <a:gd name="connsiteY75" fmla="*/ 4075096 h 4270358"/>
              <a:gd name="connsiteX76" fmla="*/ 2071767 w 3898347"/>
              <a:gd name="connsiteY76" fmla="*/ 4071044 h 4270358"/>
              <a:gd name="connsiteX77" fmla="*/ 2024486 w 3898347"/>
              <a:gd name="connsiteY77" fmla="*/ 4100276 h 4270358"/>
              <a:gd name="connsiteX78" fmla="*/ 1964411 w 3898347"/>
              <a:gd name="connsiteY78" fmla="*/ 4105069 h 4270358"/>
              <a:gd name="connsiteX79" fmla="*/ 1739945 w 3898347"/>
              <a:gd name="connsiteY79" fmla="*/ 4171795 h 4270358"/>
              <a:gd name="connsiteX80" fmla="*/ 1610556 w 3898347"/>
              <a:gd name="connsiteY80" fmla="*/ 4167701 h 4270358"/>
              <a:gd name="connsiteX81" fmla="*/ 1553623 w 3898347"/>
              <a:gd name="connsiteY81" fmla="*/ 4236045 h 4270358"/>
              <a:gd name="connsiteX82" fmla="*/ 1548640 w 3898347"/>
              <a:gd name="connsiteY82" fmla="*/ 4238297 h 4270358"/>
              <a:gd name="connsiteX83" fmla="*/ 1530136 w 3898347"/>
              <a:gd name="connsiteY83" fmla="*/ 4227121 h 4270358"/>
              <a:gd name="connsiteX84" fmla="*/ 1508787 w 3898347"/>
              <a:gd name="connsiteY84" fmla="*/ 4234213 h 4270358"/>
              <a:gd name="connsiteX85" fmla="*/ 1488914 w 3898347"/>
              <a:gd name="connsiteY85" fmla="*/ 4241772 h 4270358"/>
              <a:gd name="connsiteX86" fmla="*/ 1488999 w 3898347"/>
              <a:gd name="connsiteY86" fmla="*/ 4251186 h 4270358"/>
              <a:gd name="connsiteX87" fmla="*/ 1475364 w 3898347"/>
              <a:gd name="connsiteY87" fmla="*/ 4248364 h 4270358"/>
              <a:gd name="connsiteX88" fmla="*/ 1457275 w 3898347"/>
              <a:gd name="connsiteY88" fmla="*/ 4252863 h 4270358"/>
              <a:gd name="connsiteX89" fmla="*/ 1448085 w 3898347"/>
              <a:gd name="connsiteY89" fmla="*/ 4248391 h 4270358"/>
              <a:gd name="connsiteX90" fmla="*/ 1315306 w 3898347"/>
              <a:gd name="connsiteY90" fmla="*/ 4237004 h 4270358"/>
              <a:gd name="connsiteX91" fmla="*/ 1272434 w 3898347"/>
              <a:gd name="connsiteY91" fmla="*/ 4244958 h 4270358"/>
              <a:gd name="connsiteX92" fmla="*/ 1231567 w 3898347"/>
              <a:gd name="connsiteY92" fmla="*/ 4219356 h 4270358"/>
              <a:gd name="connsiteX93" fmla="*/ 1216643 w 3898347"/>
              <a:gd name="connsiteY93" fmla="*/ 4229828 h 4270358"/>
              <a:gd name="connsiteX94" fmla="*/ 1214101 w 3898347"/>
              <a:gd name="connsiteY94" fmla="*/ 4231991 h 4270358"/>
              <a:gd name="connsiteX95" fmla="*/ 1203193 w 3898347"/>
              <a:gd name="connsiteY95" fmla="*/ 4232867 h 4270358"/>
              <a:gd name="connsiteX96" fmla="*/ 1201049 w 3898347"/>
              <a:gd name="connsiteY96" fmla="*/ 4242842 h 4270358"/>
              <a:gd name="connsiteX97" fmla="*/ 1185298 w 3898347"/>
              <a:gd name="connsiteY97" fmla="*/ 4251133 h 4270358"/>
              <a:gd name="connsiteX98" fmla="*/ 1164955 w 3898347"/>
              <a:gd name="connsiteY98" fmla="*/ 4250027 h 4270358"/>
              <a:gd name="connsiteX99" fmla="*/ 1067357 w 3898347"/>
              <a:gd name="connsiteY99" fmla="*/ 4233908 h 4270358"/>
              <a:gd name="connsiteX100" fmla="*/ 1009492 w 3898347"/>
              <a:gd name="connsiteY100" fmla="*/ 4230455 h 4270358"/>
              <a:gd name="connsiteX101" fmla="*/ 988345 w 3898347"/>
              <a:gd name="connsiteY101" fmla="*/ 4238880 h 4270358"/>
              <a:gd name="connsiteX102" fmla="*/ 958251 w 3898347"/>
              <a:gd name="connsiteY102" fmla="*/ 4244100 h 4270358"/>
              <a:gd name="connsiteX103" fmla="*/ 905785 w 3898347"/>
              <a:gd name="connsiteY103" fmla="*/ 4260845 h 4270358"/>
              <a:gd name="connsiteX104" fmla="*/ 834176 w 3898347"/>
              <a:gd name="connsiteY104" fmla="*/ 4270241 h 4270358"/>
              <a:gd name="connsiteX105" fmla="*/ 778474 w 3898347"/>
              <a:gd name="connsiteY105" fmla="*/ 4235526 h 4270358"/>
              <a:gd name="connsiteX106" fmla="*/ 774418 w 3898347"/>
              <a:gd name="connsiteY106" fmla="*/ 4242583 h 4270358"/>
              <a:gd name="connsiteX107" fmla="*/ 737705 w 3898347"/>
              <a:gd name="connsiteY107" fmla="*/ 4238891 h 4270358"/>
              <a:gd name="connsiteX108" fmla="*/ 627717 w 3898347"/>
              <a:gd name="connsiteY108" fmla="*/ 4207629 h 4270358"/>
              <a:gd name="connsiteX109" fmla="*/ 533391 w 3898347"/>
              <a:gd name="connsiteY109" fmla="*/ 4170035 h 4270358"/>
              <a:gd name="connsiteX110" fmla="*/ 508621 w 3898347"/>
              <a:gd name="connsiteY110" fmla="*/ 4176044 h 4270358"/>
              <a:gd name="connsiteX111" fmla="*/ 467082 w 3898347"/>
              <a:gd name="connsiteY111" fmla="*/ 4185616 h 4270358"/>
              <a:gd name="connsiteX112" fmla="*/ 437646 w 3898347"/>
              <a:gd name="connsiteY112" fmla="*/ 4212658 h 4270358"/>
              <a:gd name="connsiteX113" fmla="*/ 402271 w 3898347"/>
              <a:gd name="connsiteY113" fmla="*/ 4212774 h 4270358"/>
              <a:gd name="connsiteX114" fmla="*/ 391968 w 3898347"/>
              <a:gd name="connsiteY114" fmla="*/ 4187073 h 4270358"/>
              <a:gd name="connsiteX115" fmla="*/ 354806 w 3898347"/>
              <a:gd name="connsiteY115" fmla="*/ 4195545 h 4270358"/>
              <a:gd name="connsiteX116" fmla="*/ 298662 w 3898347"/>
              <a:gd name="connsiteY116" fmla="*/ 4211227 h 4270358"/>
              <a:gd name="connsiteX117" fmla="*/ 265740 w 3898347"/>
              <a:gd name="connsiteY117" fmla="*/ 4213623 h 4270358"/>
              <a:gd name="connsiteX118" fmla="*/ 176403 w 3898347"/>
              <a:gd name="connsiteY118" fmla="*/ 4227393 h 4270358"/>
              <a:gd name="connsiteX119" fmla="*/ 82528 w 3898347"/>
              <a:gd name="connsiteY119" fmla="*/ 4243774 h 4270358"/>
              <a:gd name="connsiteX120" fmla="*/ 19464 w 3898347"/>
              <a:gd name="connsiteY120" fmla="*/ 4256103 h 4270358"/>
              <a:gd name="connsiteX121" fmla="*/ 0 w 3898347"/>
              <a:gd name="connsiteY121" fmla="*/ 4221939 h 4270358"/>
              <a:gd name="connsiteX122" fmla="*/ 0 w 3898347"/>
              <a:gd name="connsiteY122" fmla="*/ 15850 h 4270358"/>
              <a:gd name="connsiteX123" fmla="*/ 3898347 w 3898347"/>
              <a:gd name="connsiteY123" fmla="*/ 0 h 4270358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10556 w 3898347"/>
              <a:gd name="connsiteY80" fmla="*/ 4167701 h 4260845"/>
              <a:gd name="connsiteX81" fmla="*/ 1553623 w 3898347"/>
              <a:gd name="connsiteY81" fmla="*/ 4236045 h 4260845"/>
              <a:gd name="connsiteX82" fmla="*/ 1548640 w 3898347"/>
              <a:gd name="connsiteY82" fmla="*/ 4238297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33391 w 3898347"/>
              <a:gd name="connsiteY109" fmla="*/ 4170035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54806 w 3898347"/>
              <a:gd name="connsiteY115" fmla="*/ 4195545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10556 w 3898347"/>
              <a:gd name="connsiteY80" fmla="*/ 4167701 h 4260845"/>
              <a:gd name="connsiteX81" fmla="*/ 1553623 w 3898347"/>
              <a:gd name="connsiteY81" fmla="*/ 4236045 h 4260845"/>
              <a:gd name="connsiteX82" fmla="*/ 1548640 w 3898347"/>
              <a:gd name="connsiteY82" fmla="*/ 4238297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54806 w 3898347"/>
              <a:gd name="connsiteY115" fmla="*/ 4195545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10556 w 3898347"/>
              <a:gd name="connsiteY80" fmla="*/ 4167701 h 4260845"/>
              <a:gd name="connsiteX81" fmla="*/ 1553623 w 3898347"/>
              <a:gd name="connsiteY81" fmla="*/ 4236045 h 4260845"/>
              <a:gd name="connsiteX82" fmla="*/ 1548640 w 3898347"/>
              <a:gd name="connsiteY82" fmla="*/ 4238297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10556 w 3898347"/>
              <a:gd name="connsiteY80" fmla="*/ 4167701 h 4260845"/>
              <a:gd name="connsiteX81" fmla="*/ 1553623 w 3898347"/>
              <a:gd name="connsiteY81" fmla="*/ 4236045 h 4260845"/>
              <a:gd name="connsiteX82" fmla="*/ 1548640 w 3898347"/>
              <a:gd name="connsiteY82" fmla="*/ 4238297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91255"/>
              <a:gd name="connsiteX1" fmla="*/ 3898347 w 3898347"/>
              <a:gd name="connsiteY1" fmla="*/ 3834445 h 4291255"/>
              <a:gd name="connsiteX2" fmla="*/ 3892314 w 3898347"/>
              <a:gd name="connsiteY2" fmla="*/ 3832951 h 4291255"/>
              <a:gd name="connsiteX3" fmla="*/ 3851953 w 3898347"/>
              <a:gd name="connsiteY3" fmla="*/ 3802983 h 4291255"/>
              <a:gd name="connsiteX4" fmla="*/ 3836418 w 3898347"/>
              <a:gd name="connsiteY4" fmla="*/ 3811513 h 4291255"/>
              <a:gd name="connsiteX5" fmla="*/ 3833758 w 3898347"/>
              <a:gd name="connsiteY5" fmla="*/ 3813341 h 4291255"/>
              <a:gd name="connsiteX6" fmla="*/ 3822673 w 3898347"/>
              <a:gd name="connsiteY6" fmla="*/ 3812913 h 4291255"/>
              <a:gd name="connsiteX7" fmla="*/ 3820104 w 3898347"/>
              <a:gd name="connsiteY7" fmla="*/ 3822466 h 4291255"/>
              <a:gd name="connsiteX8" fmla="*/ 3803816 w 3898347"/>
              <a:gd name="connsiteY8" fmla="*/ 3828757 h 4291255"/>
              <a:gd name="connsiteX9" fmla="*/ 3729936 w 3898347"/>
              <a:gd name="connsiteY9" fmla="*/ 3815386 h 4291255"/>
              <a:gd name="connsiteX10" fmla="*/ 3726018 w 3898347"/>
              <a:gd name="connsiteY10" fmla="*/ 3815100 h 4291255"/>
              <a:gd name="connsiteX11" fmla="*/ 3725413 w 3898347"/>
              <a:gd name="connsiteY11" fmla="*/ 3814615 h 4291255"/>
              <a:gd name="connsiteX12" fmla="*/ 3713801 w 3898347"/>
              <a:gd name="connsiteY12" fmla="*/ 3811018 h 4291255"/>
              <a:gd name="connsiteX13" fmla="*/ 3709087 w 3898347"/>
              <a:gd name="connsiteY13" fmla="*/ 3813195 h 4291255"/>
              <a:gd name="connsiteX14" fmla="*/ 3698038 w 3898347"/>
              <a:gd name="connsiteY14" fmla="*/ 3806182 h 4291255"/>
              <a:gd name="connsiteX15" fmla="*/ 3662227 w 3898347"/>
              <a:gd name="connsiteY15" fmla="*/ 3807761 h 4291255"/>
              <a:gd name="connsiteX16" fmla="*/ 3659872 w 3898347"/>
              <a:gd name="connsiteY16" fmla="*/ 3805524 h 4291255"/>
              <a:gd name="connsiteX17" fmla="*/ 3643454 w 3898347"/>
              <a:gd name="connsiteY17" fmla="*/ 3794831 h 4291255"/>
              <a:gd name="connsiteX18" fmla="*/ 3624789 w 3898347"/>
              <a:gd name="connsiteY18" fmla="*/ 3803185 h 4291255"/>
              <a:gd name="connsiteX19" fmla="*/ 3602327 w 3898347"/>
              <a:gd name="connsiteY19" fmla="*/ 3794616 h 4291255"/>
              <a:gd name="connsiteX20" fmla="*/ 3596645 w 3898347"/>
              <a:gd name="connsiteY20" fmla="*/ 3797108 h 4291255"/>
              <a:gd name="connsiteX21" fmla="*/ 3574144 w 3898347"/>
              <a:gd name="connsiteY21" fmla="*/ 3795108 h 4291255"/>
              <a:gd name="connsiteX22" fmla="*/ 3562310 w 3898347"/>
              <a:gd name="connsiteY22" fmla="*/ 3787534 h 4291255"/>
              <a:gd name="connsiteX23" fmla="*/ 3551635 w 3898347"/>
              <a:gd name="connsiteY23" fmla="*/ 3797705 h 4291255"/>
              <a:gd name="connsiteX24" fmla="*/ 3542668 w 3898347"/>
              <a:gd name="connsiteY24" fmla="*/ 3803283 h 4291255"/>
              <a:gd name="connsiteX25" fmla="*/ 3533033 w 3898347"/>
              <a:gd name="connsiteY25" fmla="*/ 3799071 h 4291255"/>
              <a:gd name="connsiteX26" fmla="*/ 3521726 w 3898347"/>
              <a:gd name="connsiteY26" fmla="*/ 3804691 h 4291255"/>
              <a:gd name="connsiteX27" fmla="*/ 3520080 w 3898347"/>
              <a:gd name="connsiteY27" fmla="*/ 3805210 h 4291255"/>
              <a:gd name="connsiteX28" fmla="*/ 3508491 w 3898347"/>
              <a:gd name="connsiteY28" fmla="*/ 3797398 h 4291255"/>
              <a:gd name="connsiteX29" fmla="*/ 3503787 w 3898347"/>
              <a:gd name="connsiteY29" fmla="*/ 3797787 h 4291255"/>
              <a:gd name="connsiteX30" fmla="*/ 3492165 w 3898347"/>
              <a:gd name="connsiteY30" fmla="*/ 3799887 h 4291255"/>
              <a:gd name="connsiteX31" fmla="*/ 3472233 w 3898347"/>
              <a:gd name="connsiteY31" fmla="*/ 3805682 h 4291255"/>
              <a:gd name="connsiteX32" fmla="*/ 3465921 w 3898347"/>
              <a:gd name="connsiteY32" fmla="*/ 3805814 h 4291255"/>
              <a:gd name="connsiteX33" fmla="*/ 3455541 w 3898347"/>
              <a:gd name="connsiteY33" fmla="*/ 3815505 h 4291255"/>
              <a:gd name="connsiteX34" fmla="*/ 3429027 w 3898347"/>
              <a:gd name="connsiteY34" fmla="*/ 3816906 h 4291255"/>
              <a:gd name="connsiteX35" fmla="*/ 3369507 w 3898347"/>
              <a:gd name="connsiteY35" fmla="*/ 3825563 h 4291255"/>
              <a:gd name="connsiteX36" fmla="*/ 3324491 w 3898347"/>
              <a:gd name="connsiteY36" fmla="*/ 3832006 h 4291255"/>
              <a:gd name="connsiteX37" fmla="*/ 3244235 w 3898347"/>
              <a:gd name="connsiteY37" fmla="*/ 3834376 h 4291255"/>
              <a:gd name="connsiteX38" fmla="*/ 3226507 w 3898347"/>
              <a:gd name="connsiteY38" fmla="*/ 3820131 h 4291255"/>
              <a:gd name="connsiteX39" fmla="*/ 3191688 w 3898347"/>
              <a:gd name="connsiteY39" fmla="*/ 3837359 h 4291255"/>
              <a:gd name="connsiteX40" fmla="*/ 3153779 w 3898347"/>
              <a:gd name="connsiteY40" fmla="*/ 3848439 h 4291255"/>
              <a:gd name="connsiteX41" fmla="*/ 3090188 w 3898347"/>
              <a:gd name="connsiteY41" fmla="*/ 3855036 h 4291255"/>
              <a:gd name="connsiteX42" fmla="*/ 3031422 w 3898347"/>
              <a:gd name="connsiteY42" fmla="*/ 3858298 h 4291255"/>
              <a:gd name="connsiteX43" fmla="*/ 2996288 w 3898347"/>
              <a:gd name="connsiteY43" fmla="*/ 3860020 h 4291255"/>
              <a:gd name="connsiteX44" fmla="*/ 2901661 w 3898347"/>
              <a:gd name="connsiteY44" fmla="*/ 3882243 h 4291255"/>
              <a:gd name="connsiteX45" fmla="*/ 2782141 w 3898347"/>
              <a:gd name="connsiteY45" fmla="*/ 3932983 h 4291255"/>
              <a:gd name="connsiteX46" fmla="*/ 2749597 w 3898347"/>
              <a:gd name="connsiteY46" fmla="*/ 3956746 h 4291255"/>
              <a:gd name="connsiteX47" fmla="*/ 2730493 w 3898347"/>
              <a:gd name="connsiteY47" fmla="*/ 3955236 h 4291255"/>
              <a:gd name="connsiteX48" fmla="*/ 2707507 w 3898347"/>
              <a:gd name="connsiteY48" fmla="*/ 3947771 h 4291255"/>
              <a:gd name="connsiteX49" fmla="*/ 2701937 w 3898347"/>
              <a:gd name="connsiteY49" fmla="*/ 3950565 h 4291255"/>
              <a:gd name="connsiteX50" fmla="*/ 2679435 w 3898347"/>
              <a:gd name="connsiteY50" fmla="*/ 3949768 h 4291255"/>
              <a:gd name="connsiteX51" fmla="*/ 2667352 w 3898347"/>
              <a:gd name="connsiteY51" fmla="*/ 3942821 h 4291255"/>
              <a:gd name="connsiteX52" fmla="*/ 2657096 w 3898347"/>
              <a:gd name="connsiteY52" fmla="*/ 3953571 h 4291255"/>
              <a:gd name="connsiteX53" fmla="*/ 2655161 w 3898347"/>
              <a:gd name="connsiteY53" fmla="*/ 3962216 h 4291255"/>
              <a:gd name="connsiteX54" fmla="*/ 2638604 w 3898347"/>
              <a:gd name="connsiteY54" fmla="*/ 3955936 h 4291255"/>
              <a:gd name="connsiteX55" fmla="*/ 2626185 w 3898347"/>
              <a:gd name="connsiteY55" fmla="*/ 3962937 h 4291255"/>
              <a:gd name="connsiteX56" fmla="*/ 2614077 w 3898347"/>
              <a:gd name="connsiteY56" fmla="*/ 3955576 h 4291255"/>
              <a:gd name="connsiteX57" fmla="*/ 2609403 w 3898347"/>
              <a:gd name="connsiteY57" fmla="*/ 3956215 h 4291255"/>
              <a:gd name="connsiteX58" fmla="*/ 2597896 w 3898347"/>
              <a:gd name="connsiteY58" fmla="*/ 3958939 h 4291255"/>
              <a:gd name="connsiteX59" fmla="*/ 2578251 w 3898347"/>
              <a:gd name="connsiteY59" fmla="*/ 3965812 h 4291255"/>
              <a:gd name="connsiteX60" fmla="*/ 2571961 w 3898347"/>
              <a:gd name="connsiteY60" fmla="*/ 3966278 h 4291255"/>
              <a:gd name="connsiteX61" fmla="*/ 2559399 w 3898347"/>
              <a:gd name="connsiteY61" fmla="*/ 3979193 h 4291255"/>
              <a:gd name="connsiteX62" fmla="*/ 2533560 w 3898347"/>
              <a:gd name="connsiteY62" fmla="*/ 3988160 h 4291255"/>
              <a:gd name="connsiteX63" fmla="*/ 2515299 w 3898347"/>
              <a:gd name="connsiteY63" fmla="*/ 4016867 h 4291255"/>
              <a:gd name="connsiteX64" fmla="*/ 2513423 w 3898347"/>
              <a:gd name="connsiteY64" fmla="*/ 4018759 h 4291255"/>
              <a:gd name="connsiteX65" fmla="*/ 2482991 w 3898347"/>
              <a:gd name="connsiteY65" fmla="*/ 4012935 h 4291255"/>
              <a:gd name="connsiteX66" fmla="*/ 2446940 w 3898347"/>
              <a:gd name="connsiteY66" fmla="*/ 4021172 h 4291255"/>
              <a:gd name="connsiteX67" fmla="*/ 2404883 w 3898347"/>
              <a:gd name="connsiteY67" fmla="*/ 4024808 h 4291255"/>
              <a:gd name="connsiteX68" fmla="*/ 2373894 w 3898347"/>
              <a:gd name="connsiteY68" fmla="*/ 4023827 h 4291255"/>
              <a:gd name="connsiteX69" fmla="*/ 2297080 w 3898347"/>
              <a:gd name="connsiteY69" fmla="*/ 4040841 h 4291255"/>
              <a:gd name="connsiteX70" fmla="*/ 2170615 w 3898347"/>
              <a:gd name="connsiteY70" fmla="*/ 4077196 h 4291255"/>
              <a:gd name="connsiteX71" fmla="*/ 2143580 w 3898347"/>
              <a:gd name="connsiteY71" fmla="*/ 4083102 h 4291255"/>
              <a:gd name="connsiteX72" fmla="*/ 2119893 w 3898347"/>
              <a:gd name="connsiteY72" fmla="*/ 4080874 h 4291255"/>
              <a:gd name="connsiteX73" fmla="*/ 2114008 w 3898347"/>
              <a:gd name="connsiteY73" fmla="*/ 4073996 h 4291255"/>
              <a:gd name="connsiteX74" fmla="*/ 2099067 w 3898347"/>
              <a:gd name="connsiteY74" fmla="*/ 4076068 h 4291255"/>
              <a:gd name="connsiteX75" fmla="*/ 2095000 w 3898347"/>
              <a:gd name="connsiteY75" fmla="*/ 4075096 h 4291255"/>
              <a:gd name="connsiteX76" fmla="*/ 2071767 w 3898347"/>
              <a:gd name="connsiteY76" fmla="*/ 4071044 h 4291255"/>
              <a:gd name="connsiteX77" fmla="*/ 2024486 w 3898347"/>
              <a:gd name="connsiteY77" fmla="*/ 4100276 h 4291255"/>
              <a:gd name="connsiteX78" fmla="*/ 1964411 w 3898347"/>
              <a:gd name="connsiteY78" fmla="*/ 4105069 h 4291255"/>
              <a:gd name="connsiteX79" fmla="*/ 1739945 w 3898347"/>
              <a:gd name="connsiteY79" fmla="*/ 4171795 h 4291255"/>
              <a:gd name="connsiteX80" fmla="*/ 1610556 w 3898347"/>
              <a:gd name="connsiteY80" fmla="*/ 4167701 h 4291255"/>
              <a:gd name="connsiteX81" fmla="*/ 1553623 w 3898347"/>
              <a:gd name="connsiteY81" fmla="*/ 4236045 h 4291255"/>
              <a:gd name="connsiteX82" fmla="*/ 1538049 w 3898347"/>
              <a:gd name="connsiteY82" fmla="*/ 4291255 h 4291255"/>
              <a:gd name="connsiteX83" fmla="*/ 1530136 w 3898347"/>
              <a:gd name="connsiteY83" fmla="*/ 4227121 h 4291255"/>
              <a:gd name="connsiteX84" fmla="*/ 1508787 w 3898347"/>
              <a:gd name="connsiteY84" fmla="*/ 4234213 h 4291255"/>
              <a:gd name="connsiteX85" fmla="*/ 1488914 w 3898347"/>
              <a:gd name="connsiteY85" fmla="*/ 4241772 h 4291255"/>
              <a:gd name="connsiteX86" fmla="*/ 1488999 w 3898347"/>
              <a:gd name="connsiteY86" fmla="*/ 4251186 h 4291255"/>
              <a:gd name="connsiteX87" fmla="*/ 1475364 w 3898347"/>
              <a:gd name="connsiteY87" fmla="*/ 4248364 h 4291255"/>
              <a:gd name="connsiteX88" fmla="*/ 1457275 w 3898347"/>
              <a:gd name="connsiteY88" fmla="*/ 4252863 h 4291255"/>
              <a:gd name="connsiteX89" fmla="*/ 1448085 w 3898347"/>
              <a:gd name="connsiteY89" fmla="*/ 4248391 h 4291255"/>
              <a:gd name="connsiteX90" fmla="*/ 1315306 w 3898347"/>
              <a:gd name="connsiteY90" fmla="*/ 4237004 h 4291255"/>
              <a:gd name="connsiteX91" fmla="*/ 1272434 w 3898347"/>
              <a:gd name="connsiteY91" fmla="*/ 4244958 h 4291255"/>
              <a:gd name="connsiteX92" fmla="*/ 1231567 w 3898347"/>
              <a:gd name="connsiteY92" fmla="*/ 4219356 h 4291255"/>
              <a:gd name="connsiteX93" fmla="*/ 1216643 w 3898347"/>
              <a:gd name="connsiteY93" fmla="*/ 4229828 h 4291255"/>
              <a:gd name="connsiteX94" fmla="*/ 1214101 w 3898347"/>
              <a:gd name="connsiteY94" fmla="*/ 4231991 h 4291255"/>
              <a:gd name="connsiteX95" fmla="*/ 1203193 w 3898347"/>
              <a:gd name="connsiteY95" fmla="*/ 4232867 h 4291255"/>
              <a:gd name="connsiteX96" fmla="*/ 1201049 w 3898347"/>
              <a:gd name="connsiteY96" fmla="*/ 4242842 h 4291255"/>
              <a:gd name="connsiteX97" fmla="*/ 1185298 w 3898347"/>
              <a:gd name="connsiteY97" fmla="*/ 4251133 h 4291255"/>
              <a:gd name="connsiteX98" fmla="*/ 1164955 w 3898347"/>
              <a:gd name="connsiteY98" fmla="*/ 4250027 h 4291255"/>
              <a:gd name="connsiteX99" fmla="*/ 1067357 w 3898347"/>
              <a:gd name="connsiteY99" fmla="*/ 4233908 h 4291255"/>
              <a:gd name="connsiteX100" fmla="*/ 1009492 w 3898347"/>
              <a:gd name="connsiteY100" fmla="*/ 4230455 h 4291255"/>
              <a:gd name="connsiteX101" fmla="*/ 988345 w 3898347"/>
              <a:gd name="connsiteY101" fmla="*/ 4238880 h 4291255"/>
              <a:gd name="connsiteX102" fmla="*/ 958251 w 3898347"/>
              <a:gd name="connsiteY102" fmla="*/ 4244100 h 4291255"/>
              <a:gd name="connsiteX103" fmla="*/ 905785 w 3898347"/>
              <a:gd name="connsiteY103" fmla="*/ 4260845 h 4291255"/>
              <a:gd name="connsiteX104" fmla="*/ 837706 w 3898347"/>
              <a:gd name="connsiteY104" fmla="*/ 4245528 h 4291255"/>
              <a:gd name="connsiteX105" fmla="*/ 778474 w 3898347"/>
              <a:gd name="connsiteY105" fmla="*/ 4235526 h 4291255"/>
              <a:gd name="connsiteX106" fmla="*/ 774418 w 3898347"/>
              <a:gd name="connsiteY106" fmla="*/ 4242583 h 4291255"/>
              <a:gd name="connsiteX107" fmla="*/ 737705 w 3898347"/>
              <a:gd name="connsiteY107" fmla="*/ 4238891 h 4291255"/>
              <a:gd name="connsiteX108" fmla="*/ 627717 w 3898347"/>
              <a:gd name="connsiteY108" fmla="*/ 4207629 h 4291255"/>
              <a:gd name="connsiteX109" fmla="*/ 551044 w 3898347"/>
              <a:gd name="connsiteY109" fmla="*/ 4180627 h 4291255"/>
              <a:gd name="connsiteX110" fmla="*/ 508621 w 3898347"/>
              <a:gd name="connsiteY110" fmla="*/ 4176044 h 4291255"/>
              <a:gd name="connsiteX111" fmla="*/ 467082 w 3898347"/>
              <a:gd name="connsiteY111" fmla="*/ 4185616 h 4291255"/>
              <a:gd name="connsiteX112" fmla="*/ 437646 w 3898347"/>
              <a:gd name="connsiteY112" fmla="*/ 4212658 h 4291255"/>
              <a:gd name="connsiteX113" fmla="*/ 402271 w 3898347"/>
              <a:gd name="connsiteY113" fmla="*/ 4212774 h 4291255"/>
              <a:gd name="connsiteX114" fmla="*/ 391968 w 3898347"/>
              <a:gd name="connsiteY114" fmla="*/ 4187073 h 4291255"/>
              <a:gd name="connsiteX115" fmla="*/ 337154 w 3898347"/>
              <a:gd name="connsiteY115" fmla="*/ 4206136 h 4291255"/>
              <a:gd name="connsiteX116" fmla="*/ 298662 w 3898347"/>
              <a:gd name="connsiteY116" fmla="*/ 4211227 h 4291255"/>
              <a:gd name="connsiteX117" fmla="*/ 265740 w 3898347"/>
              <a:gd name="connsiteY117" fmla="*/ 4213623 h 4291255"/>
              <a:gd name="connsiteX118" fmla="*/ 176403 w 3898347"/>
              <a:gd name="connsiteY118" fmla="*/ 4227393 h 4291255"/>
              <a:gd name="connsiteX119" fmla="*/ 82528 w 3898347"/>
              <a:gd name="connsiteY119" fmla="*/ 4243774 h 4291255"/>
              <a:gd name="connsiteX120" fmla="*/ 19464 w 3898347"/>
              <a:gd name="connsiteY120" fmla="*/ 4256103 h 4291255"/>
              <a:gd name="connsiteX121" fmla="*/ 0 w 3898347"/>
              <a:gd name="connsiteY121" fmla="*/ 4221939 h 4291255"/>
              <a:gd name="connsiteX122" fmla="*/ 0 w 3898347"/>
              <a:gd name="connsiteY122" fmla="*/ 15850 h 4291255"/>
              <a:gd name="connsiteX123" fmla="*/ 3898347 w 3898347"/>
              <a:gd name="connsiteY123" fmla="*/ 0 h 4291255"/>
              <a:gd name="connsiteX0" fmla="*/ 3898347 w 3898347"/>
              <a:gd name="connsiteY0" fmla="*/ 0 h 4291255"/>
              <a:gd name="connsiteX1" fmla="*/ 3898347 w 3898347"/>
              <a:gd name="connsiteY1" fmla="*/ 3834445 h 4291255"/>
              <a:gd name="connsiteX2" fmla="*/ 3892314 w 3898347"/>
              <a:gd name="connsiteY2" fmla="*/ 3832951 h 4291255"/>
              <a:gd name="connsiteX3" fmla="*/ 3851953 w 3898347"/>
              <a:gd name="connsiteY3" fmla="*/ 3802983 h 4291255"/>
              <a:gd name="connsiteX4" fmla="*/ 3836418 w 3898347"/>
              <a:gd name="connsiteY4" fmla="*/ 3811513 h 4291255"/>
              <a:gd name="connsiteX5" fmla="*/ 3833758 w 3898347"/>
              <a:gd name="connsiteY5" fmla="*/ 3813341 h 4291255"/>
              <a:gd name="connsiteX6" fmla="*/ 3822673 w 3898347"/>
              <a:gd name="connsiteY6" fmla="*/ 3812913 h 4291255"/>
              <a:gd name="connsiteX7" fmla="*/ 3820104 w 3898347"/>
              <a:gd name="connsiteY7" fmla="*/ 3822466 h 4291255"/>
              <a:gd name="connsiteX8" fmla="*/ 3803816 w 3898347"/>
              <a:gd name="connsiteY8" fmla="*/ 3828757 h 4291255"/>
              <a:gd name="connsiteX9" fmla="*/ 3729936 w 3898347"/>
              <a:gd name="connsiteY9" fmla="*/ 3815386 h 4291255"/>
              <a:gd name="connsiteX10" fmla="*/ 3726018 w 3898347"/>
              <a:gd name="connsiteY10" fmla="*/ 3815100 h 4291255"/>
              <a:gd name="connsiteX11" fmla="*/ 3725413 w 3898347"/>
              <a:gd name="connsiteY11" fmla="*/ 3814615 h 4291255"/>
              <a:gd name="connsiteX12" fmla="*/ 3713801 w 3898347"/>
              <a:gd name="connsiteY12" fmla="*/ 3811018 h 4291255"/>
              <a:gd name="connsiteX13" fmla="*/ 3709087 w 3898347"/>
              <a:gd name="connsiteY13" fmla="*/ 3813195 h 4291255"/>
              <a:gd name="connsiteX14" fmla="*/ 3698038 w 3898347"/>
              <a:gd name="connsiteY14" fmla="*/ 3806182 h 4291255"/>
              <a:gd name="connsiteX15" fmla="*/ 3662227 w 3898347"/>
              <a:gd name="connsiteY15" fmla="*/ 3807761 h 4291255"/>
              <a:gd name="connsiteX16" fmla="*/ 3659872 w 3898347"/>
              <a:gd name="connsiteY16" fmla="*/ 3805524 h 4291255"/>
              <a:gd name="connsiteX17" fmla="*/ 3643454 w 3898347"/>
              <a:gd name="connsiteY17" fmla="*/ 3794831 h 4291255"/>
              <a:gd name="connsiteX18" fmla="*/ 3624789 w 3898347"/>
              <a:gd name="connsiteY18" fmla="*/ 3803185 h 4291255"/>
              <a:gd name="connsiteX19" fmla="*/ 3602327 w 3898347"/>
              <a:gd name="connsiteY19" fmla="*/ 3794616 h 4291255"/>
              <a:gd name="connsiteX20" fmla="*/ 3596645 w 3898347"/>
              <a:gd name="connsiteY20" fmla="*/ 3797108 h 4291255"/>
              <a:gd name="connsiteX21" fmla="*/ 3574144 w 3898347"/>
              <a:gd name="connsiteY21" fmla="*/ 3795108 h 4291255"/>
              <a:gd name="connsiteX22" fmla="*/ 3562310 w 3898347"/>
              <a:gd name="connsiteY22" fmla="*/ 3787534 h 4291255"/>
              <a:gd name="connsiteX23" fmla="*/ 3551635 w 3898347"/>
              <a:gd name="connsiteY23" fmla="*/ 3797705 h 4291255"/>
              <a:gd name="connsiteX24" fmla="*/ 3542668 w 3898347"/>
              <a:gd name="connsiteY24" fmla="*/ 3803283 h 4291255"/>
              <a:gd name="connsiteX25" fmla="*/ 3533033 w 3898347"/>
              <a:gd name="connsiteY25" fmla="*/ 3799071 h 4291255"/>
              <a:gd name="connsiteX26" fmla="*/ 3521726 w 3898347"/>
              <a:gd name="connsiteY26" fmla="*/ 3804691 h 4291255"/>
              <a:gd name="connsiteX27" fmla="*/ 3520080 w 3898347"/>
              <a:gd name="connsiteY27" fmla="*/ 3805210 h 4291255"/>
              <a:gd name="connsiteX28" fmla="*/ 3508491 w 3898347"/>
              <a:gd name="connsiteY28" fmla="*/ 3797398 h 4291255"/>
              <a:gd name="connsiteX29" fmla="*/ 3503787 w 3898347"/>
              <a:gd name="connsiteY29" fmla="*/ 3797787 h 4291255"/>
              <a:gd name="connsiteX30" fmla="*/ 3492165 w 3898347"/>
              <a:gd name="connsiteY30" fmla="*/ 3799887 h 4291255"/>
              <a:gd name="connsiteX31" fmla="*/ 3472233 w 3898347"/>
              <a:gd name="connsiteY31" fmla="*/ 3805682 h 4291255"/>
              <a:gd name="connsiteX32" fmla="*/ 3465921 w 3898347"/>
              <a:gd name="connsiteY32" fmla="*/ 3805814 h 4291255"/>
              <a:gd name="connsiteX33" fmla="*/ 3455541 w 3898347"/>
              <a:gd name="connsiteY33" fmla="*/ 3815505 h 4291255"/>
              <a:gd name="connsiteX34" fmla="*/ 3429027 w 3898347"/>
              <a:gd name="connsiteY34" fmla="*/ 3816906 h 4291255"/>
              <a:gd name="connsiteX35" fmla="*/ 3369507 w 3898347"/>
              <a:gd name="connsiteY35" fmla="*/ 3825563 h 4291255"/>
              <a:gd name="connsiteX36" fmla="*/ 3324491 w 3898347"/>
              <a:gd name="connsiteY36" fmla="*/ 3832006 h 4291255"/>
              <a:gd name="connsiteX37" fmla="*/ 3244235 w 3898347"/>
              <a:gd name="connsiteY37" fmla="*/ 3834376 h 4291255"/>
              <a:gd name="connsiteX38" fmla="*/ 3226507 w 3898347"/>
              <a:gd name="connsiteY38" fmla="*/ 3820131 h 4291255"/>
              <a:gd name="connsiteX39" fmla="*/ 3191688 w 3898347"/>
              <a:gd name="connsiteY39" fmla="*/ 3837359 h 4291255"/>
              <a:gd name="connsiteX40" fmla="*/ 3153779 w 3898347"/>
              <a:gd name="connsiteY40" fmla="*/ 3848439 h 4291255"/>
              <a:gd name="connsiteX41" fmla="*/ 3090188 w 3898347"/>
              <a:gd name="connsiteY41" fmla="*/ 3855036 h 4291255"/>
              <a:gd name="connsiteX42" fmla="*/ 3031422 w 3898347"/>
              <a:gd name="connsiteY42" fmla="*/ 3858298 h 4291255"/>
              <a:gd name="connsiteX43" fmla="*/ 2996288 w 3898347"/>
              <a:gd name="connsiteY43" fmla="*/ 3860020 h 4291255"/>
              <a:gd name="connsiteX44" fmla="*/ 2901661 w 3898347"/>
              <a:gd name="connsiteY44" fmla="*/ 3882243 h 4291255"/>
              <a:gd name="connsiteX45" fmla="*/ 2782141 w 3898347"/>
              <a:gd name="connsiteY45" fmla="*/ 3932983 h 4291255"/>
              <a:gd name="connsiteX46" fmla="*/ 2749597 w 3898347"/>
              <a:gd name="connsiteY46" fmla="*/ 3956746 h 4291255"/>
              <a:gd name="connsiteX47" fmla="*/ 2730493 w 3898347"/>
              <a:gd name="connsiteY47" fmla="*/ 3955236 h 4291255"/>
              <a:gd name="connsiteX48" fmla="*/ 2707507 w 3898347"/>
              <a:gd name="connsiteY48" fmla="*/ 3947771 h 4291255"/>
              <a:gd name="connsiteX49" fmla="*/ 2701937 w 3898347"/>
              <a:gd name="connsiteY49" fmla="*/ 3950565 h 4291255"/>
              <a:gd name="connsiteX50" fmla="*/ 2679435 w 3898347"/>
              <a:gd name="connsiteY50" fmla="*/ 3949768 h 4291255"/>
              <a:gd name="connsiteX51" fmla="*/ 2667352 w 3898347"/>
              <a:gd name="connsiteY51" fmla="*/ 3942821 h 4291255"/>
              <a:gd name="connsiteX52" fmla="*/ 2657096 w 3898347"/>
              <a:gd name="connsiteY52" fmla="*/ 3953571 h 4291255"/>
              <a:gd name="connsiteX53" fmla="*/ 2655161 w 3898347"/>
              <a:gd name="connsiteY53" fmla="*/ 3962216 h 4291255"/>
              <a:gd name="connsiteX54" fmla="*/ 2638604 w 3898347"/>
              <a:gd name="connsiteY54" fmla="*/ 3955936 h 4291255"/>
              <a:gd name="connsiteX55" fmla="*/ 2626185 w 3898347"/>
              <a:gd name="connsiteY55" fmla="*/ 3962937 h 4291255"/>
              <a:gd name="connsiteX56" fmla="*/ 2614077 w 3898347"/>
              <a:gd name="connsiteY56" fmla="*/ 3955576 h 4291255"/>
              <a:gd name="connsiteX57" fmla="*/ 2609403 w 3898347"/>
              <a:gd name="connsiteY57" fmla="*/ 3956215 h 4291255"/>
              <a:gd name="connsiteX58" fmla="*/ 2597896 w 3898347"/>
              <a:gd name="connsiteY58" fmla="*/ 3958939 h 4291255"/>
              <a:gd name="connsiteX59" fmla="*/ 2578251 w 3898347"/>
              <a:gd name="connsiteY59" fmla="*/ 3965812 h 4291255"/>
              <a:gd name="connsiteX60" fmla="*/ 2571961 w 3898347"/>
              <a:gd name="connsiteY60" fmla="*/ 3966278 h 4291255"/>
              <a:gd name="connsiteX61" fmla="*/ 2559399 w 3898347"/>
              <a:gd name="connsiteY61" fmla="*/ 3979193 h 4291255"/>
              <a:gd name="connsiteX62" fmla="*/ 2533560 w 3898347"/>
              <a:gd name="connsiteY62" fmla="*/ 3988160 h 4291255"/>
              <a:gd name="connsiteX63" fmla="*/ 2515299 w 3898347"/>
              <a:gd name="connsiteY63" fmla="*/ 4016867 h 4291255"/>
              <a:gd name="connsiteX64" fmla="*/ 2513423 w 3898347"/>
              <a:gd name="connsiteY64" fmla="*/ 4018759 h 4291255"/>
              <a:gd name="connsiteX65" fmla="*/ 2482991 w 3898347"/>
              <a:gd name="connsiteY65" fmla="*/ 4012935 h 4291255"/>
              <a:gd name="connsiteX66" fmla="*/ 2446940 w 3898347"/>
              <a:gd name="connsiteY66" fmla="*/ 4021172 h 4291255"/>
              <a:gd name="connsiteX67" fmla="*/ 2404883 w 3898347"/>
              <a:gd name="connsiteY67" fmla="*/ 4024808 h 4291255"/>
              <a:gd name="connsiteX68" fmla="*/ 2373894 w 3898347"/>
              <a:gd name="connsiteY68" fmla="*/ 4023827 h 4291255"/>
              <a:gd name="connsiteX69" fmla="*/ 2297080 w 3898347"/>
              <a:gd name="connsiteY69" fmla="*/ 4040841 h 4291255"/>
              <a:gd name="connsiteX70" fmla="*/ 2170615 w 3898347"/>
              <a:gd name="connsiteY70" fmla="*/ 4077196 h 4291255"/>
              <a:gd name="connsiteX71" fmla="*/ 2143580 w 3898347"/>
              <a:gd name="connsiteY71" fmla="*/ 4083102 h 4291255"/>
              <a:gd name="connsiteX72" fmla="*/ 2119893 w 3898347"/>
              <a:gd name="connsiteY72" fmla="*/ 4080874 h 4291255"/>
              <a:gd name="connsiteX73" fmla="*/ 2114008 w 3898347"/>
              <a:gd name="connsiteY73" fmla="*/ 4073996 h 4291255"/>
              <a:gd name="connsiteX74" fmla="*/ 2099067 w 3898347"/>
              <a:gd name="connsiteY74" fmla="*/ 4076068 h 4291255"/>
              <a:gd name="connsiteX75" fmla="*/ 2095000 w 3898347"/>
              <a:gd name="connsiteY75" fmla="*/ 4075096 h 4291255"/>
              <a:gd name="connsiteX76" fmla="*/ 2071767 w 3898347"/>
              <a:gd name="connsiteY76" fmla="*/ 4071044 h 4291255"/>
              <a:gd name="connsiteX77" fmla="*/ 2024486 w 3898347"/>
              <a:gd name="connsiteY77" fmla="*/ 4100276 h 4291255"/>
              <a:gd name="connsiteX78" fmla="*/ 1964411 w 3898347"/>
              <a:gd name="connsiteY78" fmla="*/ 4105069 h 4291255"/>
              <a:gd name="connsiteX79" fmla="*/ 1739945 w 3898347"/>
              <a:gd name="connsiteY79" fmla="*/ 4171795 h 4291255"/>
              <a:gd name="connsiteX80" fmla="*/ 1610556 w 3898347"/>
              <a:gd name="connsiteY80" fmla="*/ 4167701 h 4291255"/>
              <a:gd name="connsiteX81" fmla="*/ 1564215 w 3898347"/>
              <a:gd name="connsiteY81" fmla="*/ 4190149 h 4291255"/>
              <a:gd name="connsiteX82" fmla="*/ 1538049 w 3898347"/>
              <a:gd name="connsiteY82" fmla="*/ 4291255 h 4291255"/>
              <a:gd name="connsiteX83" fmla="*/ 1530136 w 3898347"/>
              <a:gd name="connsiteY83" fmla="*/ 4227121 h 4291255"/>
              <a:gd name="connsiteX84" fmla="*/ 1508787 w 3898347"/>
              <a:gd name="connsiteY84" fmla="*/ 4234213 h 4291255"/>
              <a:gd name="connsiteX85" fmla="*/ 1488914 w 3898347"/>
              <a:gd name="connsiteY85" fmla="*/ 4241772 h 4291255"/>
              <a:gd name="connsiteX86" fmla="*/ 1488999 w 3898347"/>
              <a:gd name="connsiteY86" fmla="*/ 4251186 h 4291255"/>
              <a:gd name="connsiteX87" fmla="*/ 1475364 w 3898347"/>
              <a:gd name="connsiteY87" fmla="*/ 4248364 h 4291255"/>
              <a:gd name="connsiteX88" fmla="*/ 1457275 w 3898347"/>
              <a:gd name="connsiteY88" fmla="*/ 4252863 h 4291255"/>
              <a:gd name="connsiteX89" fmla="*/ 1448085 w 3898347"/>
              <a:gd name="connsiteY89" fmla="*/ 4248391 h 4291255"/>
              <a:gd name="connsiteX90" fmla="*/ 1315306 w 3898347"/>
              <a:gd name="connsiteY90" fmla="*/ 4237004 h 4291255"/>
              <a:gd name="connsiteX91" fmla="*/ 1272434 w 3898347"/>
              <a:gd name="connsiteY91" fmla="*/ 4244958 h 4291255"/>
              <a:gd name="connsiteX92" fmla="*/ 1231567 w 3898347"/>
              <a:gd name="connsiteY92" fmla="*/ 4219356 h 4291255"/>
              <a:gd name="connsiteX93" fmla="*/ 1216643 w 3898347"/>
              <a:gd name="connsiteY93" fmla="*/ 4229828 h 4291255"/>
              <a:gd name="connsiteX94" fmla="*/ 1214101 w 3898347"/>
              <a:gd name="connsiteY94" fmla="*/ 4231991 h 4291255"/>
              <a:gd name="connsiteX95" fmla="*/ 1203193 w 3898347"/>
              <a:gd name="connsiteY95" fmla="*/ 4232867 h 4291255"/>
              <a:gd name="connsiteX96" fmla="*/ 1201049 w 3898347"/>
              <a:gd name="connsiteY96" fmla="*/ 4242842 h 4291255"/>
              <a:gd name="connsiteX97" fmla="*/ 1185298 w 3898347"/>
              <a:gd name="connsiteY97" fmla="*/ 4251133 h 4291255"/>
              <a:gd name="connsiteX98" fmla="*/ 1164955 w 3898347"/>
              <a:gd name="connsiteY98" fmla="*/ 4250027 h 4291255"/>
              <a:gd name="connsiteX99" fmla="*/ 1067357 w 3898347"/>
              <a:gd name="connsiteY99" fmla="*/ 4233908 h 4291255"/>
              <a:gd name="connsiteX100" fmla="*/ 1009492 w 3898347"/>
              <a:gd name="connsiteY100" fmla="*/ 4230455 h 4291255"/>
              <a:gd name="connsiteX101" fmla="*/ 988345 w 3898347"/>
              <a:gd name="connsiteY101" fmla="*/ 4238880 h 4291255"/>
              <a:gd name="connsiteX102" fmla="*/ 958251 w 3898347"/>
              <a:gd name="connsiteY102" fmla="*/ 4244100 h 4291255"/>
              <a:gd name="connsiteX103" fmla="*/ 905785 w 3898347"/>
              <a:gd name="connsiteY103" fmla="*/ 4260845 h 4291255"/>
              <a:gd name="connsiteX104" fmla="*/ 837706 w 3898347"/>
              <a:gd name="connsiteY104" fmla="*/ 4245528 h 4291255"/>
              <a:gd name="connsiteX105" fmla="*/ 778474 w 3898347"/>
              <a:gd name="connsiteY105" fmla="*/ 4235526 h 4291255"/>
              <a:gd name="connsiteX106" fmla="*/ 774418 w 3898347"/>
              <a:gd name="connsiteY106" fmla="*/ 4242583 h 4291255"/>
              <a:gd name="connsiteX107" fmla="*/ 737705 w 3898347"/>
              <a:gd name="connsiteY107" fmla="*/ 4238891 h 4291255"/>
              <a:gd name="connsiteX108" fmla="*/ 627717 w 3898347"/>
              <a:gd name="connsiteY108" fmla="*/ 4207629 h 4291255"/>
              <a:gd name="connsiteX109" fmla="*/ 551044 w 3898347"/>
              <a:gd name="connsiteY109" fmla="*/ 4180627 h 4291255"/>
              <a:gd name="connsiteX110" fmla="*/ 508621 w 3898347"/>
              <a:gd name="connsiteY110" fmla="*/ 4176044 h 4291255"/>
              <a:gd name="connsiteX111" fmla="*/ 467082 w 3898347"/>
              <a:gd name="connsiteY111" fmla="*/ 4185616 h 4291255"/>
              <a:gd name="connsiteX112" fmla="*/ 437646 w 3898347"/>
              <a:gd name="connsiteY112" fmla="*/ 4212658 h 4291255"/>
              <a:gd name="connsiteX113" fmla="*/ 402271 w 3898347"/>
              <a:gd name="connsiteY113" fmla="*/ 4212774 h 4291255"/>
              <a:gd name="connsiteX114" fmla="*/ 391968 w 3898347"/>
              <a:gd name="connsiteY114" fmla="*/ 4187073 h 4291255"/>
              <a:gd name="connsiteX115" fmla="*/ 337154 w 3898347"/>
              <a:gd name="connsiteY115" fmla="*/ 4206136 h 4291255"/>
              <a:gd name="connsiteX116" fmla="*/ 298662 w 3898347"/>
              <a:gd name="connsiteY116" fmla="*/ 4211227 h 4291255"/>
              <a:gd name="connsiteX117" fmla="*/ 265740 w 3898347"/>
              <a:gd name="connsiteY117" fmla="*/ 4213623 h 4291255"/>
              <a:gd name="connsiteX118" fmla="*/ 176403 w 3898347"/>
              <a:gd name="connsiteY118" fmla="*/ 4227393 h 4291255"/>
              <a:gd name="connsiteX119" fmla="*/ 82528 w 3898347"/>
              <a:gd name="connsiteY119" fmla="*/ 4243774 h 4291255"/>
              <a:gd name="connsiteX120" fmla="*/ 19464 w 3898347"/>
              <a:gd name="connsiteY120" fmla="*/ 4256103 h 4291255"/>
              <a:gd name="connsiteX121" fmla="*/ 0 w 3898347"/>
              <a:gd name="connsiteY121" fmla="*/ 4221939 h 4291255"/>
              <a:gd name="connsiteX122" fmla="*/ 0 w 3898347"/>
              <a:gd name="connsiteY122" fmla="*/ 15850 h 4291255"/>
              <a:gd name="connsiteX123" fmla="*/ 3898347 w 3898347"/>
              <a:gd name="connsiteY123" fmla="*/ 0 h 4291255"/>
              <a:gd name="connsiteX0" fmla="*/ 3898347 w 3898347"/>
              <a:gd name="connsiteY0" fmla="*/ 0 h 4291255"/>
              <a:gd name="connsiteX1" fmla="*/ 3898347 w 3898347"/>
              <a:gd name="connsiteY1" fmla="*/ 3834445 h 4291255"/>
              <a:gd name="connsiteX2" fmla="*/ 3892314 w 3898347"/>
              <a:gd name="connsiteY2" fmla="*/ 3832951 h 4291255"/>
              <a:gd name="connsiteX3" fmla="*/ 3851953 w 3898347"/>
              <a:gd name="connsiteY3" fmla="*/ 3802983 h 4291255"/>
              <a:gd name="connsiteX4" fmla="*/ 3836418 w 3898347"/>
              <a:gd name="connsiteY4" fmla="*/ 3811513 h 4291255"/>
              <a:gd name="connsiteX5" fmla="*/ 3833758 w 3898347"/>
              <a:gd name="connsiteY5" fmla="*/ 3813341 h 4291255"/>
              <a:gd name="connsiteX6" fmla="*/ 3822673 w 3898347"/>
              <a:gd name="connsiteY6" fmla="*/ 3812913 h 4291255"/>
              <a:gd name="connsiteX7" fmla="*/ 3820104 w 3898347"/>
              <a:gd name="connsiteY7" fmla="*/ 3822466 h 4291255"/>
              <a:gd name="connsiteX8" fmla="*/ 3803816 w 3898347"/>
              <a:gd name="connsiteY8" fmla="*/ 3828757 h 4291255"/>
              <a:gd name="connsiteX9" fmla="*/ 3729936 w 3898347"/>
              <a:gd name="connsiteY9" fmla="*/ 3815386 h 4291255"/>
              <a:gd name="connsiteX10" fmla="*/ 3726018 w 3898347"/>
              <a:gd name="connsiteY10" fmla="*/ 3815100 h 4291255"/>
              <a:gd name="connsiteX11" fmla="*/ 3725413 w 3898347"/>
              <a:gd name="connsiteY11" fmla="*/ 3814615 h 4291255"/>
              <a:gd name="connsiteX12" fmla="*/ 3713801 w 3898347"/>
              <a:gd name="connsiteY12" fmla="*/ 3811018 h 4291255"/>
              <a:gd name="connsiteX13" fmla="*/ 3709087 w 3898347"/>
              <a:gd name="connsiteY13" fmla="*/ 3813195 h 4291255"/>
              <a:gd name="connsiteX14" fmla="*/ 3698038 w 3898347"/>
              <a:gd name="connsiteY14" fmla="*/ 3806182 h 4291255"/>
              <a:gd name="connsiteX15" fmla="*/ 3662227 w 3898347"/>
              <a:gd name="connsiteY15" fmla="*/ 3807761 h 4291255"/>
              <a:gd name="connsiteX16" fmla="*/ 3659872 w 3898347"/>
              <a:gd name="connsiteY16" fmla="*/ 3805524 h 4291255"/>
              <a:gd name="connsiteX17" fmla="*/ 3643454 w 3898347"/>
              <a:gd name="connsiteY17" fmla="*/ 3794831 h 4291255"/>
              <a:gd name="connsiteX18" fmla="*/ 3624789 w 3898347"/>
              <a:gd name="connsiteY18" fmla="*/ 3803185 h 4291255"/>
              <a:gd name="connsiteX19" fmla="*/ 3602327 w 3898347"/>
              <a:gd name="connsiteY19" fmla="*/ 3794616 h 4291255"/>
              <a:gd name="connsiteX20" fmla="*/ 3596645 w 3898347"/>
              <a:gd name="connsiteY20" fmla="*/ 3797108 h 4291255"/>
              <a:gd name="connsiteX21" fmla="*/ 3574144 w 3898347"/>
              <a:gd name="connsiteY21" fmla="*/ 3795108 h 4291255"/>
              <a:gd name="connsiteX22" fmla="*/ 3562310 w 3898347"/>
              <a:gd name="connsiteY22" fmla="*/ 3787534 h 4291255"/>
              <a:gd name="connsiteX23" fmla="*/ 3551635 w 3898347"/>
              <a:gd name="connsiteY23" fmla="*/ 3797705 h 4291255"/>
              <a:gd name="connsiteX24" fmla="*/ 3542668 w 3898347"/>
              <a:gd name="connsiteY24" fmla="*/ 3803283 h 4291255"/>
              <a:gd name="connsiteX25" fmla="*/ 3533033 w 3898347"/>
              <a:gd name="connsiteY25" fmla="*/ 3799071 h 4291255"/>
              <a:gd name="connsiteX26" fmla="*/ 3521726 w 3898347"/>
              <a:gd name="connsiteY26" fmla="*/ 3804691 h 4291255"/>
              <a:gd name="connsiteX27" fmla="*/ 3520080 w 3898347"/>
              <a:gd name="connsiteY27" fmla="*/ 3805210 h 4291255"/>
              <a:gd name="connsiteX28" fmla="*/ 3508491 w 3898347"/>
              <a:gd name="connsiteY28" fmla="*/ 3797398 h 4291255"/>
              <a:gd name="connsiteX29" fmla="*/ 3503787 w 3898347"/>
              <a:gd name="connsiteY29" fmla="*/ 3797787 h 4291255"/>
              <a:gd name="connsiteX30" fmla="*/ 3492165 w 3898347"/>
              <a:gd name="connsiteY30" fmla="*/ 3799887 h 4291255"/>
              <a:gd name="connsiteX31" fmla="*/ 3472233 w 3898347"/>
              <a:gd name="connsiteY31" fmla="*/ 3805682 h 4291255"/>
              <a:gd name="connsiteX32" fmla="*/ 3465921 w 3898347"/>
              <a:gd name="connsiteY32" fmla="*/ 3805814 h 4291255"/>
              <a:gd name="connsiteX33" fmla="*/ 3455541 w 3898347"/>
              <a:gd name="connsiteY33" fmla="*/ 3815505 h 4291255"/>
              <a:gd name="connsiteX34" fmla="*/ 3429027 w 3898347"/>
              <a:gd name="connsiteY34" fmla="*/ 3816906 h 4291255"/>
              <a:gd name="connsiteX35" fmla="*/ 3369507 w 3898347"/>
              <a:gd name="connsiteY35" fmla="*/ 3825563 h 4291255"/>
              <a:gd name="connsiteX36" fmla="*/ 3324491 w 3898347"/>
              <a:gd name="connsiteY36" fmla="*/ 3832006 h 4291255"/>
              <a:gd name="connsiteX37" fmla="*/ 3244235 w 3898347"/>
              <a:gd name="connsiteY37" fmla="*/ 3834376 h 4291255"/>
              <a:gd name="connsiteX38" fmla="*/ 3226507 w 3898347"/>
              <a:gd name="connsiteY38" fmla="*/ 3820131 h 4291255"/>
              <a:gd name="connsiteX39" fmla="*/ 3191688 w 3898347"/>
              <a:gd name="connsiteY39" fmla="*/ 3837359 h 4291255"/>
              <a:gd name="connsiteX40" fmla="*/ 3153779 w 3898347"/>
              <a:gd name="connsiteY40" fmla="*/ 3848439 h 4291255"/>
              <a:gd name="connsiteX41" fmla="*/ 3090188 w 3898347"/>
              <a:gd name="connsiteY41" fmla="*/ 3855036 h 4291255"/>
              <a:gd name="connsiteX42" fmla="*/ 3031422 w 3898347"/>
              <a:gd name="connsiteY42" fmla="*/ 3858298 h 4291255"/>
              <a:gd name="connsiteX43" fmla="*/ 2996288 w 3898347"/>
              <a:gd name="connsiteY43" fmla="*/ 3860020 h 4291255"/>
              <a:gd name="connsiteX44" fmla="*/ 2901661 w 3898347"/>
              <a:gd name="connsiteY44" fmla="*/ 3882243 h 4291255"/>
              <a:gd name="connsiteX45" fmla="*/ 2782141 w 3898347"/>
              <a:gd name="connsiteY45" fmla="*/ 3932983 h 4291255"/>
              <a:gd name="connsiteX46" fmla="*/ 2749597 w 3898347"/>
              <a:gd name="connsiteY46" fmla="*/ 3956746 h 4291255"/>
              <a:gd name="connsiteX47" fmla="*/ 2730493 w 3898347"/>
              <a:gd name="connsiteY47" fmla="*/ 3955236 h 4291255"/>
              <a:gd name="connsiteX48" fmla="*/ 2707507 w 3898347"/>
              <a:gd name="connsiteY48" fmla="*/ 3947771 h 4291255"/>
              <a:gd name="connsiteX49" fmla="*/ 2701937 w 3898347"/>
              <a:gd name="connsiteY49" fmla="*/ 3950565 h 4291255"/>
              <a:gd name="connsiteX50" fmla="*/ 2679435 w 3898347"/>
              <a:gd name="connsiteY50" fmla="*/ 3949768 h 4291255"/>
              <a:gd name="connsiteX51" fmla="*/ 2667352 w 3898347"/>
              <a:gd name="connsiteY51" fmla="*/ 3942821 h 4291255"/>
              <a:gd name="connsiteX52" fmla="*/ 2657096 w 3898347"/>
              <a:gd name="connsiteY52" fmla="*/ 3953571 h 4291255"/>
              <a:gd name="connsiteX53" fmla="*/ 2655161 w 3898347"/>
              <a:gd name="connsiteY53" fmla="*/ 3962216 h 4291255"/>
              <a:gd name="connsiteX54" fmla="*/ 2638604 w 3898347"/>
              <a:gd name="connsiteY54" fmla="*/ 3955936 h 4291255"/>
              <a:gd name="connsiteX55" fmla="*/ 2626185 w 3898347"/>
              <a:gd name="connsiteY55" fmla="*/ 3962937 h 4291255"/>
              <a:gd name="connsiteX56" fmla="*/ 2614077 w 3898347"/>
              <a:gd name="connsiteY56" fmla="*/ 3955576 h 4291255"/>
              <a:gd name="connsiteX57" fmla="*/ 2609403 w 3898347"/>
              <a:gd name="connsiteY57" fmla="*/ 3956215 h 4291255"/>
              <a:gd name="connsiteX58" fmla="*/ 2597896 w 3898347"/>
              <a:gd name="connsiteY58" fmla="*/ 3958939 h 4291255"/>
              <a:gd name="connsiteX59" fmla="*/ 2578251 w 3898347"/>
              <a:gd name="connsiteY59" fmla="*/ 3965812 h 4291255"/>
              <a:gd name="connsiteX60" fmla="*/ 2571961 w 3898347"/>
              <a:gd name="connsiteY60" fmla="*/ 3966278 h 4291255"/>
              <a:gd name="connsiteX61" fmla="*/ 2559399 w 3898347"/>
              <a:gd name="connsiteY61" fmla="*/ 3979193 h 4291255"/>
              <a:gd name="connsiteX62" fmla="*/ 2533560 w 3898347"/>
              <a:gd name="connsiteY62" fmla="*/ 3988160 h 4291255"/>
              <a:gd name="connsiteX63" fmla="*/ 2515299 w 3898347"/>
              <a:gd name="connsiteY63" fmla="*/ 4016867 h 4291255"/>
              <a:gd name="connsiteX64" fmla="*/ 2513423 w 3898347"/>
              <a:gd name="connsiteY64" fmla="*/ 4018759 h 4291255"/>
              <a:gd name="connsiteX65" fmla="*/ 2482991 w 3898347"/>
              <a:gd name="connsiteY65" fmla="*/ 4012935 h 4291255"/>
              <a:gd name="connsiteX66" fmla="*/ 2446940 w 3898347"/>
              <a:gd name="connsiteY66" fmla="*/ 4021172 h 4291255"/>
              <a:gd name="connsiteX67" fmla="*/ 2404883 w 3898347"/>
              <a:gd name="connsiteY67" fmla="*/ 4024808 h 4291255"/>
              <a:gd name="connsiteX68" fmla="*/ 2373894 w 3898347"/>
              <a:gd name="connsiteY68" fmla="*/ 4023827 h 4291255"/>
              <a:gd name="connsiteX69" fmla="*/ 2297080 w 3898347"/>
              <a:gd name="connsiteY69" fmla="*/ 4040841 h 4291255"/>
              <a:gd name="connsiteX70" fmla="*/ 2170615 w 3898347"/>
              <a:gd name="connsiteY70" fmla="*/ 4077196 h 4291255"/>
              <a:gd name="connsiteX71" fmla="*/ 2143580 w 3898347"/>
              <a:gd name="connsiteY71" fmla="*/ 4083102 h 4291255"/>
              <a:gd name="connsiteX72" fmla="*/ 2119893 w 3898347"/>
              <a:gd name="connsiteY72" fmla="*/ 4080874 h 4291255"/>
              <a:gd name="connsiteX73" fmla="*/ 2114008 w 3898347"/>
              <a:gd name="connsiteY73" fmla="*/ 4073996 h 4291255"/>
              <a:gd name="connsiteX74" fmla="*/ 2099067 w 3898347"/>
              <a:gd name="connsiteY74" fmla="*/ 4076068 h 4291255"/>
              <a:gd name="connsiteX75" fmla="*/ 2095000 w 3898347"/>
              <a:gd name="connsiteY75" fmla="*/ 4075096 h 4291255"/>
              <a:gd name="connsiteX76" fmla="*/ 2071767 w 3898347"/>
              <a:gd name="connsiteY76" fmla="*/ 4071044 h 4291255"/>
              <a:gd name="connsiteX77" fmla="*/ 2024486 w 3898347"/>
              <a:gd name="connsiteY77" fmla="*/ 4100276 h 4291255"/>
              <a:gd name="connsiteX78" fmla="*/ 1964411 w 3898347"/>
              <a:gd name="connsiteY78" fmla="*/ 4105069 h 4291255"/>
              <a:gd name="connsiteX79" fmla="*/ 1739945 w 3898347"/>
              <a:gd name="connsiteY79" fmla="*/ 4171795 h 4291255"/>
              <a:gd name="connsiteX80" fmla="*/ 1642330 w 3898347"/>
              <a:gd name="connsiteY80" fmla="*/ 4174762 h 4291255"/>
              <a:gd name="connsiteX81" fmla="*/ 1564215 w 3898347"/>
              <a:gd name="connsiteY81" fmla="*/ 4190149 h 4291255"/>
              <a:gd name="connsiteX82" fmla="*/ 1538049 w 3898347"/>
              <a:gd name="connsiteY82" fmla="*/ 4291255 h 4291255"/>
              <a:gd name="connsiteX83" fmla="*/ 1530136 w 3898347"/>
              <a:gd name="connsiteY83" fmla="*/ 4227121 h 4291255"/>
              <a:gd name="connsiteX84" fmla="*/ 1508787 w 3898347"/>
              <a:gd name="connsiteY84" fmla="*/ 4234213 h 4291255"/>
              <a:gd name="connsiteX85" fmla="*/ 1488914 w 3898347"/>
              <a:gd name="connsiteY85" fmla="*/ 4241772 h 4291255"/>
              <a:gd name="connsiteX86" fmla="*/ 1488999 w 3898347"/>
              <a:gd name="connsiteY86" fmla="*/ 4251186 h 4291255"/>
              <a:gd name="connsiteX87" fmla="*/ 1475364 w 3898347"/>
              <a:gd name="connsiteY87" fmla="*/ 4248364 h 4291255"/>
              <a:gd name="connsiteX88" fmla="*/ 1457275 w 3898347"/>
              <a:gd name="connsiteY88" fmla="*/ 4252863 h 4291255"/>
              <a:gd name="connsiteX89" fmla="*/ 1448085 w 3898347"/>
              <a:gd name="connsiteY89" fmla="*/ 4248391 h 4291255"/>
              <a:gd name="connsiteX90" fmla="*/ 1315306 w 3898347"/>
              <a:gd name="connsiteY90" fmla="*/ 4237004 h 4291255"/>
              <a:gd name="connsiteX91" fmla="*/ 1272434 w 3898347"/>
              <a:gd name="connsiteY91" fmla="*/ 4244958 h 4291255"/>
              <a:gd name="connsiteX92" fmla="*/ 1231567 w 3898347"/>
              <a:gd name="connsiteY92" fmla="*/ 4219356 h 4291255"/>
              <a:gd name="connsiteX93" fmla="*/ 1216643 w 3898347"/>
              <a:gd name="connsiteY93" fmla="*/ 4229828 h 4291255"/>
              <a:gd name="connsiteX94" fmla="*/ 1214101 w 3898347"/>
              <a:gd name="connsiteY94" fmla="*/ 4231991 h 4291255"/>
              <a:gd name="connsiteX95" fmla="*/ 1203193 w 3898347"/>
              <a:gd name="connsiteY95" fmla="*/ 4232867 h 4291255"/>
              <a:gd name="connsiteX96" fmla="*/ 1201049 w 3898347"/>
              <a:gd name="connsiteY96" fmla="*/ 4242842 h 4291255"/>
              <a:gd name="connsiteX97" fmla="*/ 1185298 w 3898347"/>
              <a:gd name="connsiteY97" fmla="*/ 4251133 h 4291255"/>
              <a:gd name="connsiteX98" fmla="*/ 1164955 w 3898347"/>
              <a:gd name="connsiteY98" fmla="*/ 4250027 h 4291255"/>
              <a:gd name="connsiteX99" fmla="*/ 1067357 w 3898347"/>
              <a:gd name="connsiteY99" fmla="*/ 4233908 h 4291255"/>
              <a:gd name="connsiteX100" fmla="*/ 1009492 w 3898347"/>
              <a:gd name="connsiteY100" fmla="*/ 4230455 h 4291255"/>
              <a:gd name="connsiteX101" fmla="*/ 988345 w 3898347"/>
              <a:gd name="connsiteY101" fmla="*/ 4238880 h 4291255"/>
              <a:gd name="connsiteX102" fmla="*/ 958251 w 3898347"/>
              <a:gd name="connsiteY102" fmla="*/ 4244100 h 4291255"/>
              <a:gd name="connsiteX103" fmla="*/ 905785 w 3898347"/>
              <a:gd name="connsiteY103" fmla="*/ 4260845 h 4291255"/>
              <a:gd name="connsiteX104" fmla="*/ 837706 w 3898347"/>
              <a:gd name="connsiteY104" fmla="*/ 4245528 h 4291255"/>
              <a:gd name="connsiteX105" fmla="*/ 778474 w 3898347"/>
              <a:gd name="connsiteY105" fmla="*/ 4235526 h 4291255"/>
              <a:gd name="connsiteX106" fmla="*/ 774418 w 3898347"/>
              <a:gd name="connsiteY106" fmla="*/ 4242583 h 4291255"/>
              <a:gd name="connsiteX107" fmla="*/ 737705 w 3898347"/>
              <a:gd name="connsiteY107" fmla="*/ 4238891 h 4291255"/>
              <a:gd name="connsiteX108" fmla="*/ 627717 w 3898347"/>
              <a:gd name="connsiteY108" fmla="*/ 4207629 h 4291255"/>
              <a:gd name="connsiteX109" fmla="*/ 551044 w 3898347"/>
              <a:gd name="connsiteY109" fmla="*/ 4180627 h 4291255"/>
              <a:gd name="connsiteX110" fmla="*/ 508621 w 3898347"/>
              <a:gd name="connsiteY110" fmla="*/ 4176044 h 4291255"/>
              <a:gd name="connsiteX111" fmla="*/ 467082 w 3898347"/>
              <a:gd name="connsiteY111" fmla="*/ 4185616 h 4291255"/>
              <a:gd name="connsiteX112" fmla="*/ 437646 w 3898347"/>
              <a:gd name="connsiteY112" fmla="*/ 4212658 h 4291255"/>
              <a:gd name="connsiteX113" fmla="*/ 402271 w 3898347"/>
              <a:gd name="connsiteY113" fmla="*/ 4212774 h 4291255"/>
              <a:gd name="connsiteX114" fmla="*/ 391968 w 3898347"/>
              <a:gd name="connsiteY114" fmla="*/ 4187073 h 4291255"/>
              <a:gd name="connsiteX115" fmla="*/ 337154 w 3898347"/>
              <a:gd name="connsiteY115" fmla="*/ 4206136 h 4291255"/>
              <a:gd name="connsiteX116" fmla="*/ 298662 w 3898347"/>
              <a:gd name="connsiteY116" fmla="*/ 4211227 h 4291255"/>
              <a:gd name="connsiteX117" fmla="*/ 265740 w 3898347"/>
              <a:gd name="connsiteY117" fmla="*/ 4213623 h 4291255"/>
              <a:gd name="connsiteX118" fmla="*/ 176403 w 3898347"/>
              <a:gd name="connsiteY118" fmla="*/ 4227393 h 4291255"/>
              <a:gd name="connsiteX119" fmla="*/ 82528 w 3898347"/>
              <a:gd name="connsiteY119" fmla="*/ 4243774 h 4291255"/>
              <a:gd name="connsiteX120" fmla="*/ 19464 w 3898347"/>
              <a:gd name="connsiteY120" fmla="*/ 4256103 h 4291255"/>
              <a:gd name="connsiteX121" fmla="*/ 0 w 3898347"/>
              <a:gd name="connsiteY121" fmla="*/ 4221939 h 4291255"/>
              <a:gd name="connsiteX122" fmla="*/ 0 w 3898347"/>
              <a:gd name="connsiteY122" fmla="*/ 15850 h 4291255"/>
              <a:gd name="connsiteX123" fmla="*/ 3898347 w 3898347"/>
              <a:gd name="connsiteY123" fmla="*/ 0 h 429125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64215 w 3898347"/>
              <a:gd name="connsiteY81" fmla="*/ 419014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8105 w 3898347"/>
              <a:gd name="connsiteY109" fmla="*/ 4191218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25174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05326 w 3898347"/>
              <a:gd name="connsiteY89" fmla="*/ 4248391 h 4260845"/>
              <a:gd name="connsiteX90" fmla="*/ 1325174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25174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44675 w 3898347"/>
              <a:gd name="connsiteY78" fmla="*/ 4121515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25174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44675 w 3898347"/>
              <a:gd name="connsiteY78" fmla="*/ 4121515 h 4260845"/>
              <a:gd name="connsiteX79" fmla="*/ 1739945 w 3898347"/>
              <a:gd name="connsiteY79" fmla="*/ 4171795 h 4260845"/>
              <a:gd name="connsiteX80" fmla="*/ 1662065 w 3898347"/>
              <a:gd name="connsiteY80" fmla="*/ 4184630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25174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44675 w 3898347"/>
              <a:gd name="connsiteY78" fmla="*/ 4121515 h 4260845"/>
              <a:gd name="connsiteX79" fmla="*/ 1739945 w 3898347"/>
              <a:gd name="connsiteY79" fmla="*/ 4171795 h 4260845"/>
              <a:gd name="connsiteX80" fmla="*/ 1662065 w 3898347"/>
              <a:gd name="connsiteY80" fmla="*/ 4184630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44909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44675 w 3898347"/>
              <a:gd name="connsiteY78" fmla="*/ 4121515 h 4260845"/>
              <a:gd name="connsiteX79" fmla="*/ 1739945 w 3898347"/>
              <a:gd name="connsiteY79" fmla="*/ 4171795 h 4260845"/>
              <a:gd name="connsiteX80" fmla="*/ 1662065 w 3898347"/>
              <a:gd name="connsiteY80" fmla="*/ 4184630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44909 w 3898347"/>
              <a:gd name="connsiteY90" fmla="*/ 4237004 h 4260845"/>
              <a:gd name="connsiteX91" fmla="*/ 1298748 w 3898347"/>
              <a:gd name="connsiteY91" fmla="*/ 4241669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44675 w 3898347"/>
              <a:gd name="connsiteY78" fmla="*/ 4121515 h 4260845"/>
              <a:gd name="connsiteX79" fmla="*/ 1739945 w 3898347"/>
              <a:gd name="connsiteY79" fmla="*/ 4171795 h 4260845"/>
              <a:gd name="connsiteX80" fmla="*/ 1662065 w 3898347"/>
              <a:gd name="connsiteY80" fmla="*/ 4184630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44909 w 3898347"/>
              <a:gd name="connsiteY90" fmla="*/ 4237004 h 4260845"/>
              <a:gd name="connsiteX91" fmla="*/ 1298748 w 3898347"/>
              <a:gd name="connsiteY91" fmla="*/ 4241669 h 4260845"/>
              <a:gd name="connsiteX92" fmla="*/ 1251302 w 3898347"/>
              <a:gd name="connsiteY92" fmla="*/ 4232513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803816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4213 h 4256103"/>
              <a:gd name="connsiteX85" fmla="*/ 1488914 w 3898347"/>
              <a:gd name="connsiteY85" fmla="*/ 4241772 h 4256103"/>
              <a:gd name="connsiteX86" fmla="*/ 1488999 w 3898347"/>
              <a:gd name="connsiteY86" fmla="*/ 4251186 h 4256103"/>
              <a:gd name="connsiteX87" fmla="*/ 1475364 w 3898347"/>
              <a:gd name="connsiteY87" fmla="*/ 4248364 h 4256103"/>
              <a:gd name="connsiteX88" fmla="*/ 1444118 w 3898347"/>
              <a:gd name="connsiteY88" fmla="*/ 4246285 h 4256103"/>
              <a:gd name="connsiteX89" fmla="*/ 1405326 w 3898347"/>
              <a:gd name="connsiteY89" fmla="*/ 4248391 h 4256103"/>
              <a:gd name="connsiteX90" fmla="*/ 1344909 w 3898347"/>
              <a:gd name="connsiteY90" fmla="*/ 4237004 h 4256103"/>
              <a:gd name="connsiteX91" fmla="*/ 1298748 w 3898347"/>
              <a:gd name="connsiteY91" fmla="*/ 4241669 h 4256103"/>
              <a:gd name="connsiteX92" fmla="*/ 1251302 w 3898347"/>
              <a:gd name="connsiteY92" fmla="*/ 4232513 h 4256103"/>
              <a:gd name="connsiteX93" fmla="*/ 1216643 w 3898347"/>
              <a:gd name="connsiteY93" fmla="*/ 4229828 h 4256103"/>
              <a:gd name="connsiteX94" fmla="*/ 1214101 w 3898347"/>
              <a:gd name="connsiteY94" fmla="*/ 4231991 h 4256103"/>
              <a:gd name="connsiteX95" fmla="*/ 1203193 w 3898347"/>
              <a:gd name="connsiteY95" fmla="*/ 4232867 h 4256103"/>
              <a:gd name="connsiteX96" fmla="*/ 1201049 w 3898347"/>
              <a:gd name="connsiteY96" fmla="*/ 4242842 h 4256103"/>
              <a:gd name="connsiteX97" fmla="*/ 1185298 w 3898347"/>
              <a:gd name="connsiteY97" fmla="*/ 4251133 h 4256103"/>
              <a:gd name="connsiteX98" fmla="*/ 1164955 w 3898347"/>
              <a:gd name="connsiteY98" fmla="*/ 4250027 h 4256103"/>
              <a:gd name="connsiteX99" fmla="*/ 1067357 w 3898347"/>
              <a:gd name="connsiteY99" fmla="*/ 4233908 h 4256103"/>
              <a:gd name="connsiteX100" fmla="*/ 1009492 w 3898347"/>
              <a:gd name="connsiteY100" fmla="*/ 4230455 h 4256103"/>
              <a:gd name="connsiteX101" fmla="*/ 988345 w 3898347"/>
              <a:gd name="connsiteY101" fmla="*/ 4238880 h 4256103"/>
              <a:gd name="connsiteX102" fmla="*/ 958251 w 3898347"/>
              <a:gd name="connsiteY102" fmla="*/ 4244100 h 4256103"/>
              <a:gd name="connsiteX103" fmla="*/ 899207 w 3898347"/>
              <a:gd name="connsiteY103" fmla="*/ 4247688 h 4256103"/>
              <a:gd name="connsiteX104" fmla="*/ 837706 w 3898347"/>
              <a:gd name="connsiteY104" fmla="*/ 4245528 h 4256103"/>
              <a:gd name="connsiteX105" fmla="*/ 778474 w 3898347"/>
              <a:gd name="connsiteY105" fmla="*/ 4235526 h 4256103"/>
              <a:gd name="connsiteX106" fmla="*/ 774418 w 3898347"/>
              <a:gd name="connsiteY106" fmla="*/ 4242583 h 4256103"/>
              <a:gd name="connsiteX107" fmla="*/ 737705 w 3898347"/>
              <a:gd name="connsiteY107" fmla="*/ 4238891 h 4256103"/>
              <a:gd name="connsiteX108" fmla="*/ 641839 w 3898347"/>
              <a:gd name="connsiteY108" fmla="*/ 4211160 h 4256103"/>
              <a:gd name="connsiteX109" fmla="*/ 558105 w 3898347"/>
              <a:gd name="connsiteY109" fmla="*/ 4191218 h 4256103"/>
              <a:gd name="connsiteX110" fmla="*/ 515682 w 3898347"/>
              <a:gd name="connsiteY110" fmla="*/ 4193696 h 4256103"/>
              <a:gd name="connsiteX111" fmla="*/ 467082 w 3898347"/>
              <a:gd name="connsiteY111" fmla="*/ 4185616 h 4256103"/>
              <a:gd name="connsiteX112" fmla="*/ 437646 w 3898347"/>
              <a:gd name="connsiteY112" fmla="*/ 4212658 h 4256103"/>
              <a:gd name="connsiteX113" fmla="*/ 402271 w 3898347"/>
              <a:gd name="connsiteY113" fmla="*/ 4212774 h 4256103"/>
              <a:gd name="connsiteX114" fmla="*/ 384907 w 3898347"/>
              <a:gd name="connsiteY114" fmla="*/ 4201195 h 4256103"/>
              <a:gd name="connsiteX115" fmla="*/ 337154 w 3898347"/>
              <a:gd name="connsiteY115" fmla="*/ 4206136 h 4256103"/>
              <a:gd name="connsiteX116" fmla="*/ 298662 w 3898347"/>
              <a:gd name="connsiteY116" fmla="*/ 4211227 h 4256103"/>
              <a:gd name="connsiteX117" fmla="*/ 265740 w 3898347"/>
              <a:gd name="connsiteY117" fmla="*/ 4213623 h 4256103"/>
              <a:gd name="connsiteX118" fmla="*/ 176403 w 3898347"/>
              <a:gd name="connsiteY118" fmla="*/ 4227393 h 4256103"/>
              <a:gd name="connsiteX119" fmla="*/ 82528 w 3898347"/>
              <a:gd name="connsiteY119" fmla="*/ 4243774 h 4256103"/>
              <a:gd name="connsiteX120" fmla="*/ 19464 w 3898347"/>
              <a:gd name="connsiteY120" fmla="*/ 4256103 h 4256103"/>
              <a:gd name="connsiteX121" fmla="*/ 0 w 3898347"/>
              <a:gd name="connsiteY121" fmla="*/ 4221939 h 4256103"/>
              <a:gd name="connsiteX122" fmla="*/ 0 w 3898347"/>
              <a:gd name="connsiteY122" fmla="*/ 15850 h 4256103"/>
              <a:gd name="connsiteX123" fmla="*/ 3898347 w 3898347"/>
              <a:gd name="connsiteY123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803816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4213 h 4256103"/>
              <a:gd name="connsiteX85" fmla="*/ 1488914 w 3898347"/>
              <a:gd name="connsiteY85" fmla="*/ 4241772 h 4256103"/>
              <a:gd name="connsiteX86" fmla="*/ 1475364 w 3898347"/>
              <a:gd name="connsiteY86" fmla="*/ 4248364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803816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4213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803816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0924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803816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0924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777502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0924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16140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777502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0924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79157 w 3898347"/>
              <a:gd name="connsiteY2" fmla="*/ 3836240 h 4256103"/>
              <a:gd name="connsiteX3" fmla="*/ 3851953 w 3898347"/>
              <a:gd name="connsiteY3" fmla="*/ 3816140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777502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0924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</a:cxnLst>
            <a:rect l="l" t="t" r="r" b="b"/>
            <a:pathLst>
              <a:path w="3898347" h="4256103">
                <a:moveTo>
                  <a:pt x="3898347" y="0"/>
                </a:moveTo>
                <a:lnTo>
                  <a:pt x="3898347" y="3834445"/>
                </a:lnTo>
                <a:lnTo>
                  <a:pt x="3879157" y="3836240"/>
                </a:lnTo>
                <a:cubicBezTo>
                  <a:pt x="3885307" y="3798226"/>
                  <a:pt x="3856203" y="3861184"/>
                  <a:pt x="3851953" y="3816140"/>
                </a:cubicBezTo>
                <a:cubicBezTo>
                  <a:pt x="3846568" y="3817958"/>
                  <a:pt x="3841484" y="3807983"/>
                  <a:pt x="3836418" y="3811513"/>
                </a:cubicBezTo>
                <a:lnTo>
                  <a:pt x="3833758" y="3813341"/>
                </a:lnTo>
                <a:lnTo>
                  <a:pt x="3822673" y="3812913"/>
                </a:lnTo>
                <a:lnTo>
                  <a:pt x="3820104" y="3822466"/>
                </a:lnTo>
                <a:lnTo>
                  <a:pt x="3777502" y="3828757"/>
                </a:lnTo>
                <a:cubicBezTo>
                  <a:pt x="3762474" y="3827577"/>
                  <a:pt x="3742902" y="3817662"/>
                  <a:pt x="3729936" y="3815386"/>
                </a:cubicBezTo>
                <a:lnTo>
                  <a:pt x="3726018" y="3815100"/>
                </a:lnTo>
                <a:lnTo>
                  <a:pt x="3725413" y="3814615"/>
                </a:lnTo>
                <a:cubicBezTo>
                  <a:pt x="3721569" y="3812283"/>
                  <a:pt x="3717711" y="3810892"/>
                  <a:pt x="3713801" y="3811018"/>
                </a:cubicBezTo>
                <a:lnTo>
                  <a:pt x="3709087" y="3813195"/>
                </a:lnTo>
                <a:lnTo>
                  <a:pt x="3698038" y="3806182"/>
                </a:lnTo>
                <a:lnTo>
                  <a:pt x="3662227" y="3807761"/>
                </a:lnTo>
                <a:lnTo>
                  <a:pt x="3659872" y="3805524"/>
                </a:lnTo>
                <a:cubicBezTo>
                  <a:pt x="3654837" y="3800238"/>
                  <a:pt x="3649779" y="3795747"/>
                  <a:pt x="3643454" y="3794831"/>
                </a:cubicBezTo>
                <a:lnTo>
                  <a:pt x="3624789" y="3803185"/>
                </a:lnTo>
                <a:lnTo>
                  <a:pt x="3602327" y="3794616"/>
                </a:lnTo>
                <a:lnTo>
                  <a:pt x="3596645" y="3797108"/>
                </a:lnTo>
                <a:cubicBezTo>
                  <a:pt x="3586358" y="3794741"/>
                  <a:pt x="3572046" y="3779403"/>
                  <a:pt x="3574144" y="3795108"/>
                </a:cubicBezTo>
                <a:lnTo>
                  <a:pt x="3562310" y="3787534"/>
                </a:lnTo>
                <a:lnTo>
                  <a:pt x="3551635" y="3797705"/>
                </a:lnTo>
                <a:lnTo>
                  <a:pt x="3542668" y="3803283"/>
                </a:lnTo>
                <a:lnTo>
                  <a:pt x="3533033" y="3799071"/>
                </a:lnTo>
                <a:lnTo>
                  <a:pt x="3521726" y="3804691"/>
                </a:lnTo>
                <a:lnTo>
                  <a:pt x="3520080" y="3805210"/>
                </a:lnTo>
                <a:lnTo>
                  <a:pt x="3508491" y="3797398"/>
                </a:lnTo>
                <a:lnTo>
                  <a:pt x="3503787" y="3797787"/>
                </a:lnTo>
                <a:lnTo>
                  <a:pt x="3492165" y="3799887"/>
                </a:lnTo>
                <a:cubicBezTo>
                  <a:pt x="3486252" y="3801787"/>
                  <a:pt x="3479649" y="3804176"/>
                  <a:pt x="3472233" y="3805682"/>
                </a:cubicBezTo>
                <a:lnTo>
                  <a:pt x="3465921" y="3805814"/>
                </a:lnTo>
                <a:lnTo>
                  <a:pt x="3455541" y="3815505"/>
                </a:lnTo>
                <a:lnTo>
                  <a:pt x="3429027" y="3816906"/>
                </a:lnTo>
                <a:cubicBezTo>
                  <a:pt x="3408521" y="3817753"/>
                  <a:pt x="3388898" y="3819475"/>
                  <a:pt x="3369507" y="3825563"/>
                </a:cubicBezTo>
                <a:cubicBezTo>
                  <a:pt x="3353730" y="3819534"/>
                  <a:pt x="3338870" y="3818175"/>
                  <a:pt x="3324491" y="3832006"/>
                </a:cubicBezTo>
                <a:cubicBezTo>
                  <a:pt x="3281706" y="3833409"/>
                  <a:pt x="3271319" y="3817569"/>
                  <a:pt x="3244235" y="3834376"/>
                </a:cubicBezTo>
                <a:cubicBezTo>
                  <a:pt x="3236206" y="3826142"/>
                  <a:pt x="3230700" y="3821848"/>
                  <a:pt x="3226507" y="3820131"/>
                </a:cubicBezTo>
                <a:cubicBezTo>
                  <a:pt x="3213924" y="3814979"/>
                  <a:pt x="3213172" y="3833011"/>
                  <a:pt x="3191688" y="3837359"/>
                </a:cubicBezTo>
                <a:cubicBezTo>
                  <a:pt x="3168723" y="3844588"/>
                  <a:pt x="3175642" y="3846041"/>
                  <a:pt x="3153779" y="3848439"/>
                </a:cubicBezTo>
                <a:cubicBezTo>
                  <a:pt x="3136862" y="3851385"/>
                  <a:pt x="3115876" y="3855158"/>
                  <a:pt x="3090188" y="3855036"/>
                </a:cubicBezTo>
                <a:cubicBezTo>
                  <a:pt x="3066058" y="3880979"/>
                  <a:pt x="3059981" y="3849823"/>
                  <a:pt x="3031422" y="3858298"/>
                </a:cubicBezTo>
                <a:cubicBezTo>
                  <a:pt x="3017157" y="3868236"/>
                  <a:pt x="3007595" y="3870098"/>
                  <a:pt x="2996288" y="3860020"/>
                </a:cubicBezTo>
                <a:cubicBezTo>
                  <a:pt x="2930242" y="3908295"/>
                  <a:pt x="2959927" y="3862932"/>
                  <a:pt x="2901661" y="3882243"/>
                </a:cubicBezTo>
                <a:cubicBezTo>
                  <a:pt x="2863654" y="3897291"/>
                  <a:pt x="2822551" y="3908676"/>
                  <a:pt x="2782141" y="3932983"/>
                </a:cubicBezTo>
                <a:lnTo>
                  <a:pt x="2749597" y="3956746"/>
                </a:lnTo>
                <a:lnTo>
                  <a:pt x="2730493" y="3955236"/>
                </a:lnTo>
                <a:lnTo>
                  <a:pt x="2707507" y="3947771"/>
                </a:lnTo>
                <a:lnTo>
                  <a:pt x="2701937" y="3950565"/>
                </a:lnTo>
                <a:cubicBezTo>
                  <a:pt x="2691594" y="3948746"/>
                  <a:pt x="2676749" y="3934159"/>
                  <a:pt x="2679435" y="3949768"/>
                </a:cubicBezTo>
                <a:lnTo>
                  <a:pt x="2667352" y="3942821"/>
                </a:lnTo>
                <a:lnTo>
                  <a:pt x="2657096" y="3953571"/>
                </a:lnTo>
                <a:cubicBezTo>
                  <a:pt x="2656117" y="3956261"/>
                  <a:pt x="2655464" y="3959177"/>
                  <a:pt x="2655161" y="3962216"/>
                </a:cubicBezTo>
                <a:lnTo>
                  <a:pt x="2638604" y="3955936"/>
                </a:lnTo>
                <a:lnTo>
                  <a:pt x="2626185" y="3962937"/>
                </a:lnTo>
                <a:lnTo>
                  <a:pt x="2614077" y="3955576"/>
                </a:lnTo>
                <a:lnTo>
                  <a:pt x="2609403" y="3956215"/>
                </a:lnTo>
                <a:lnTo>
                  <a:pt x="2597896" y="3958939"/>
                </a:lnTo>
                <a:cubicBezTo>
                  <a:pt x="2592077" y="3961159"/>
                  <a:pt x="2585584" y="3963907"/>
                  <a:pt x="2578251" y="3965812"/>
                </a:cubicBezTo>
                <a:lnTo>
                  <a:pt x="2571961" y="3966278"/>
                </a:lnTo>
                <a:lnTo>
                  <a:pt x="2559399" y="3979193"/>
                </a:lnTo>
                <a:cubicBezTo>
                  <a:pt x="2550305" y="3989010"/>
                  <a:pt x="2543019" y="3995469"/>
                  <a:pt x="2533560" y="3988160"/>
                </a:cubicBezTo>
                <a:cubicBezTo>
                  <a:pt x="2526682" y="3994363"/>
                  <a:pt x="2521563" y="4007257"/>
                  <a:pt x="2515299" y="4016867"/>
                </a:cubicBezTo>
                <a:lnTo>
                  <a:pt x="2513423" y="4018759"/>
                </a:lnTo>
                <a:lnTo>
                  <a:pt x="2482991" y="4012935"/>
                </a:lnTo>
                <a:cubicBezTo>
                  <a:pt x="2469558" y="4010479"/>
                  <a:pt x="2456714" y="4010658"/>
                  <a:pt x="2446940" y="4021172"/>
                </a:cubicBezTo>
                <a:cubicBezTo>
                  <a:pt x="2445490" y="4004762"/>
                  <a:pt x="2418263" y="4035043"/>
                  <a:pt x="2404883" y="4024808"/>
                </a:cubicBezTo>
                <a:cubicBezTo>
                  <a:pt x="2395527" y="4015768"/>
                  <a:pt x="2385089" y="4022846"/>
                  <a:pt x="2373894" y="4023827"/>
                </a:cubicBezTo>
                <a:cubicBezTo>
                  <a:pt x="2360273" y="4016866"/>
                  <a:pt x="2310801" y="4031114"/>
                  <a:pt x="2297080" y="4040841"/>
                </a:cubicBezTo>
                <a:cubicBezTo>
                  <a:pt x="2262890" y="4074342"/>
                  <a:pt x="2198735" y="4051487"/>
                  <a:pt x="2170615" y="4077196"/>
                </a:cubicBezTo>
                <a:cubicBezTo>
                  <a:pt x="2161158" y="4081087"/>
                  <a:pt x="2152190" y="4082780"/>
                  <a:pt x="2143580" y="4083102"/>
                </a:cubicBezTo>
                <a:lnTo>
                  <a:pt x="2119893" y="4080874"/>
                </a:lnTo>
                <a:lnTo>
                  <a:pt x="2114008" y="4073996"/>
                </a:lnTo>
                <a:lnTo>
                  <a:pt x="2099067" y="4076068"/>
                </a:lnTo>
                <a:lnTo>
                  <a:pt x="2095000" y="4075096"/>
                </a:lnTo>
                <a:cubicBezTo>
                  <a:pt x="2087230" y="4073204"/>
                  <a:pt x="2079536" y="4071577"/>
                  <a:pt x="2071767" y="4071044"/>
                </a:cubicBezTo>
                <a:cubicBezTo>
                  <a:pt x="2077287" y="4106066"/>
                  <a:pt x="2006612" y="4072253"/>
                  <a:pt x="2024486" y="4100276"/>
                </a:cubicBezTo>
                <a:cubicBezTo>
                  <a:pt x="1982770" y="4103418"/>
                  <a:pt x="1990990" y="4145711"/>
                  <a:pt x="1944675" y="4121515"/>
                </a:cubicBezTo>
                <a:cubicBezTo>
                  <a:pt x="1876432" y="4151801"/>
                  <a:pt x="1796287" y="4126915"/>
                  <a:pt x="1739945" y="4171795"/>
                </a:cubicBezTo>
                <a:cubicBezTo>
                  <a:pt x="1680970" y="4182234"/>
                  <a:pt x="1693119" y="4173922"/>
                  <a:pt x="1662065" y="4184630"/>
                </a:cubicBezTo>
                <a:cubicBezTo>
                  <a:pt x="1658816" y="4205398"/>
                  <a:pt x="1624608" y="4174561"/>
                  <a:pt x="1595989" y="4193679"/>
                </a:cubicBezTo>
                <a:lnTo>
                  <a:pt x="1559231" y="4195932"/>
                </a:lnTo>
                <a:lnTo>
                  <a:pt x="1537197" y="4209468"/>
                </a:lnTo>
                <a:cubicBezTo>
                  <a:pt x="1524267" y="4212789"/>
                  <a:pt x="1508603" y="4203060"/>
                  <a:pt x="1508787" y="4230924"/>
                </a:cubicBezTo>
                <a:cubicBezTo>
                  <a:pt x="1500688" y="4227785"/>
                  <a:pt x="1493126" y="4234837"/>
                  <a:pt x="1488914" y="4241772"/>
                </a:cubicBezTo>
                <a:cubicBezTo>
                  <a:pt x="1483344" y="4244130"/>
                  <a:pt x="1472963" y="4244323"/>
                  <a:pt x="1465497" y="4245075"/>
                </a:cubicBezTo>
                <a:lnTo>
                  <a:pt x="1444118" y="4246285"/>
                </a:lnTo>
                <a:lnTo>
                  <a:pt x="1405326" y="4248391"/>
                </a:lnTo>
                <a:cubicBezTo>
                  <a:pt x="1362233" y="4238681"/>
                  <a:pt x="1386645" y="4253541"/>
                  <a:pt x="1344909" y="4237004"/>
                </a:cubicBezTo>
                <a:cubicBezTo>
                  <a:pt x="1319660" y="4278048"/>
                  <a:pt x="1328465" y="4235908"/>
                  <a:pt x="1298748" y="4241669"/>
                </a:cubicBezTo>
                <a:cubicBezTo>
                  <a:pt x="1303263" y="4202446"/>
                  <a:pt x="1257287" y="4277634"/>
                  <a:pt x="1251302" y="4232513"/>
                </a:cubicBezTo>
                <a:cubicBezTo>
                  <a:pt x="1246083" y="4234987"/>
                  <a:pt x="1221483" y="4225653"/>
                  <a:pt x="1216643" y="4229828"/>
                </a:cubicBezTo>
                <a:lnTo>
                  <a:pt x="1214101" y="4231991"/>
                </a:lnTo>
                <a:lnTo>
                  <a:pt x="1203193" y="4232867"/>
                </a:lnTo>
                <a:lnTo>
                  <a:pt x="1201049" y="4242842"/>
                </a:lnTo>
                <a:lnTo>
                  <a:pt x="1185298" y="4251133"/>
                </a:lnTo>
                <a:cubicBezTo>
                  <a:pt x="1179255" y="4252733"/>
                  <a:pt x="1172580" y="4252698"/>
                  <a:pt x="1164955" y="4250027"/>
                </a:cubicBezTo>
                <a:cubicBezTo>
                  <a:pt x="1138322" y="4224376"/>
                  <a:pt x="1100363" y="4267890"/>
                  <a:pt x="1067357" y="4233908"/>
                </a:cubicBezTo>
                <a:cubicBezTo>
                  <a:pt x="1055150" y="4224918"/>
                  <a:pt x="1016960" y="4218576"/>
                  <a:pt x="1009492" y="4230455"/>
                </a:cubicBezTo>
                <a:cubicBezTo>
                  <a:pt x="1001480" y="4231829"/>
                  <a:pt x="992281" y="4225396"/>
                  <a:pt x="988345" y="4238880"/>
                </a:cubicBezTo>
                <a:cubicBezTo>
                  <a:pt x="981958" y="4254801"/>
                  <a:pt x="954663" y="4223227"/>
                  <a:pt x="958251" y="4244100"/>
                </a:cubicBezTo>
                <a:cubicBezTo>
                  <a:pt x="938858" y="4222336"/>
                  <a:pt x="915951" y="4241975"/>
                  <a:pt x="899207" y="4247688"/>
                </a:cubicBezTo>
                <a:cubicBezTo>
                  <a:pt x="884002" y="4226854"/>
                  <a:pt x="873981" y="4247833"/>
                  <a:pt x="837706" y="4245528"/>
                </a:cubicBezTo>
                <a:cubicBezTo>
                  <a:pt x="821001" y="4221598"/>
                  <a:pt x="809746" y="4268977"/>
                  <a:pt x="778474" y="4235526"/>
                </a:cubicBezTo>
                <a:cubicBezTo>
                  <a:pt x="777421" y="4238161"/>
                  <a:pt x="776057" y="4240538"/>
                  <a:pt x="774418" y="4242583"/>
                </a:cubicBezTo>
                <a:cubicBezTo>
                  <a:pt x="764902" y="4254463"/>
                  <a:pt x="748468" y="4252810"/>
                  <a:pt x="737705" y="4238891"/>
                </a:cubicBezTo>
                <a:cubicBezTo>
                  <a:pt x="688302" y="4193107"/>
                  <a:pt x="682485" y="4224501"/>
                  <a:pt x="641839" y="4211160"/>
                </a:cubicBezTo>
                <a:cubicBezTo>
                  <a:pt x="596156" y="4200529"/>
                  <a:pt x="617273" y="4236299"/>
                  <a:pt x="558105" y="4191218"/>
                </a:cubicBezTo>
                <a:cubicBezTo>
                  <a:pt x="553107" y="4206459"/>
                  <a:pt x="528323" y="4202818"/>
                  <a:pt x="515682" y="4193696"/>
                </a:cubicBezTo>
                <a:cubicBezTo>
                  <a:pt x="493567" y="4189726"/>
                  <a:pt x="491022" y="4212483"/>
                  <a:pt x="467082" y="4185616"/>
                </a:cubicBezTo>
                <a:cubicBezTo>
                  <a:pt x="472585" y="4207692"/>
                  <a:pt x="425896" y="4188982"/>
                  <a:pt x="437646" y="4212658"/>
                </a:cubicBezTo>
                <a:cubicBezTo>
                  <a:pt x="424682" y="4230622"/>
                  <a:pt x="415313" y="4197369"/>
                  <a:pt x="402271" y="4212774"/>
                </a:cubicBezTo>
                <a:cubicBezTo>
                  <a:pt x="386486" y="4214846"/>
                  <a:pt x="402806" y="4204907"/>
                  <a:pt x="384907" y="4201195"/>
                </a:cubicBezTo>
                <a:cubicBezTo>
                  <a:pt x="363484" y="4200591"/>
                  <a:pt x="360732" y="4185695"/>
                  <a:pt x="337154" y="4206136"/>
                </a:cubicBezTo>
                <a:cubicBezTo>
                  <a:pt x="313728" y="4191390"/>
                  <a:pt x="328632" y="4203044"/>
                  <a:pt x="298662" y="4211227"/>
                </a:cubicBezTo>
                <a:cubicBezTo>
                  <a:pt x="284852" y="4197257"/>
                  <a:pt x="274958" y="4202411"/>
                  <a:pt x="265740" y="4213623"/>
                </a:cubicBezTo>
                <a:cubicBezTo>
                  <a:pt x="235520" y="4207388"/>
                  <a:pt x="209548" y="4223241"/>
                  <a:pt x="176403" y="4227393"/>
                </a:cubicBezTo>
                <a:cubicBezTo>
                  <a:pt x="138304" y="4239982"/>
                  <a:pt x="110954" y="4232182"/>
                  <a:pt x="82528" y="4243774"/>
                </a:cubicBezTo>
                <a:cubicBezTo>
                  <a:pt x="48751" y="4221865"/>
                  <a:pt x="39523" y="4251971"/>
                  <a:pt x="19464" y="4256103"/>
                </a:cubicBezTo>
                <a:lnTo>
                  <a:pt x="0" y="4221939"/>
                </a:lnTo>
                <a:lnTo>
                  <a:pt x="0" y="15850"/>
                </a:lnTo>
                <a:lnTo>
                  <a:pt x="3898347" y="0"/>
                </a:lnTo>
                <a:close/>
              </a:path>
            </a:pathLst>
          </a:custGeom>
          <a:ln>
            <a:noFill/>
          </a:ln>
          <a:effectLst>
            <a:outerShdw blurRad="25400" dist="12700" dir="3000000" algn="tl" rotWithShape="0">
              <a:prstClr val="black">
                <a:alpha val="27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76" name="Freeform: Shape 75">
            <a:extLst>
              <a:ext uri="{FF2B5EF4-FFF2-40B4-BE49-F238E27FC236}">
                <a16:creationId xmlns:a16="http://schemas.microsoft.com/office/drawing/2014/main" id="{58D2EC0A-5E54-424F-BE02-26DFFEBD6F9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433232" y="727064"/>
            <a:ext cx="3898347" cy="4256103"/>
          </a:xfrm>
          <a:custGeom>
            <a:avLst/>
            <a:gdLst>
              <a:gd name="connsiteX0" fmla="*/ 3898347 w 3898347"/>
              <a:gd name="connsiteY0" fmla="*/ 0 h 4299085"/>
              <a:gd name="connsiteX1" fmla="*/ 3898347 w 3898347"/>
              <a:gd name="connsiteY1" fmla="*/ 3834445 h 4299085"/>
              <a:gd name="connsiteX2" fmla="*/ 3892314 w 3898347"/>
              <a:gd name="connsiteY2" fmla="*/ 3832951 h 4299085"/>
              <a:gd name="connsiteX3" fmla="*/ 3851953 w 3898347"/>
              <a:gd name="connsiteY3" fmla="*/ 3802983 h 4299085"/>
              <a:gd name="connsiteX4" fmla="*/ 3836418 w 3898347"/>
              <a:gd name="connsiteY4" fmla="*/ 3811513 h 4299085"/>
              <a:gd name="connsiteX5" fmla="*/ 3833758 w 3898347"/>
              <a:gd name="connsiteY5" fmla="*/ 3813341 h 4299085"/>
              <a:gd name="connsiteX6" fmla="*/ 3822673 w 3898347"/>
              <a:gd name="connsiteY6" fmla="*/ 3812913 h 4299085"/>
              <a:gd name="connsiteX7" fmla="*/ 3820104 w 3898347"/>
              <a:gd name="connsiteY7" fmla="*/ 3822466 h 4299085"/>
              <a:gd name="connsiteX8" fmla="*/ 3803816 w 3898347"/>
              <a:gd name="connsiteY8" fmla="*/ 3828757 h 4299085"/>
              <a:gd name="connsiteX9" fmla="*/ 3783259 w 3898347"/>
              <a:gd name="connsiteY9" fmla="*/ 3825276 h 4299085"/>
              <a:gd name="connsiteX10" fmla="*/ 3729936 w 3898347"/>
              <a:gd name="connsiteY10" fmla="*/ 3815386 h 4299085"/>
              <a:gd name="connsiteX11" fmla="*/ 3726018 w 3898347"/>
              <a:gd name="connsiteY11" fmla="*/ 3815100 h 4299085"/>
              <a:gd name="connsiteX12" fmla="*/ 3725413 w 3898347"/>
              <a:gd name="connsiteY12" fmla="*/ 3814615 h 4299085"/>
              <a:gd name="connsiteX13" fmla="*/ 3713801 w 3898347"/>
              <a:gd name="connsiteY13" fmla="*/ 3811018 h 4299085"/>
              <a:gd name="connsiteX14" fmla="*/ 3709087 w 3898347"/>
              <a:gd name="connsiteY14" fmla="*/ 3813195 h 4299085"/>
              <a:gd name="connsiteX15" fmla="*/ 3698038 w 3898347"/>
              <a:gd name="connsiteY15" fmla="*/ 3806182 h 4299085"/>
              <a:gd name="connsiteX16" fmla="*/ 3662227 w 3898347"/>
              <a:gd name="connsiteY16" fmla="*/ 3807761 h 4299085"/>
              <a:gd name="connsiteX17" fmla="*/ 3659872 w 3898347"/>
              <a:gd name="connsiteY17" fmla="*/ 3805524 h 4299085"/>
              <a:gd name="connsiteX18" fmla="*/ 3643454 w 3898347"/>
              <a:gd name="connsiteY18" fmla="*/ 3794831 h 4299085"/>
              <a:gd name="connsiteX19" fmla="*/ 3624789 w 3898347"/>
              <a:gd name="connsiteY19" fmla="*/ 3803185 h 4299085"/>
              <a:gd name="connsiteX20" fmla="*/ 3602327 w 3898347"/>
              <a:gd name="connsiteY20" fmla="*/ 3794616 h 4299085"/>
              <a:gd name="connsiteX21" fmla="*/ 3596645 w 3898347"/>
              <a:gd name="connsiteY21" fmla="*/ 3797108 h 4299085"/>
              <a:gd name="connsiteX22" fmla="*/ 3574144 w 3898347"/>
              <a:gd name="connsiteY22" fmla="*/ 3795108 h 4299085"/>
              <a:gd name="connsiteX23" fmla="*/ 3562310 w 3898347"/>
              <a:gd name="connsiteY23" fmla="*/ 3787534 h 4299085"/>
              <a:gd name="connsiteX24" fmla="*/ 3551635 w 3898347"/>
              <a:gd name="connsiteY24" fmla="*/ 3797705 h 4299085"/>
              <a:gd name="connsiteX25" fmla="*/ 3550175 w 3898347"/>
              <a:gd name="connsiteY25" fmla="*/ 3803199 h 4299085"/>
              <a:gd name="connsiteX26" fmla="*/ 3542668 w 3898347"/>
              <a:gd name="connsiteY26" fmla="*/ 3803283 h 4299085"/>
              <a:gd name="connsiteX27" fmla="*/ 3533033 w 3898347"/>
              <a:gd name="connsiteY27" fmla="*/ 3799071 h 4299085"/>
              <a:gd name="connsiteX28" fmla="*/ 3521726 w 3898347"/>
              <a:gd name="connsiteY28" fmla="*/ 3804691 h 4299085"/>
              <a:gd name="connsiteX29" fmla="*/ 3520080 w 3898347"/>
              <a:gd name="connsiteY29" fmla="*/ 3805210 h 4299085"/>
              <a:gd name="connsiteX30" fmla="*/ 3508491 w 3898347"/>
              <a:gd name="connsiteY30" fmla="*/ 3797398 h 4299085"/>
              <a:gd name="connsiteX31" fmla="*/ 3503787 w 3898347"/>
              <a:gd name="connsiteY31" fmla="*/ 3797787 h 4299085"/>
              <a:gd name="connsiteX32" fmla="*/ 3492165 w 3898347"/>
              <a:gd name="connsiteY32" fmla="*/ 3799887 h 4299085"/>
              <a:gd name="connsiteX33" fmla="*/ 3472233 w 3898347"/>
              <a:gd name="connsiteY33" fmla="*/ 3805682 h 4299085"/>
              <a:gd name="connsiteX34" fmla="*/ 3465921 w 3898347"/>
              <a:gd name="connsiteY34" fmla="*/ 3805814 h 4299085"/>
              <a:gd name="connsiteX35" fmla="*/ 3455541 w 3898347"/>
              <a:gd name="connsiteY35" fmla="*/ 3815505 h 4299085"/>
              <a:gd name="connsiteX36" fmla="*/ 3429027 w 3898347"/>
              <a:gd name="connsiteY36" fmla="*/ 3816906 h 4299085"/>
              <a:gd name="connsiteX37" fmla="*/ 3369507 w 3898347"/>
              <a:gd name="connsiteY37" fmla="*/ 3825563 h 4299085"/>
              <a:gd name="connsiteX38" fmla="*/ 3324491 w 3898347"/>
              <a:gd name="connsiteY38" fmla="*/ 3832006 h 4299085"/>
              <a:gd name="connsiteX39" fmla="*/ 3244235 w 3898347"/>
              <a:gd name="connsiteY39" fmla="*/ 3834376 h 4299085"/>
              <a:gd name="connsiteX40" fmla="*/ 3226507 w 3898347"/>
              <a:gd name="connsiteY40" fmla="*/ 3820131 h 4299085"/>
              <a:gd name="connsiteX41" fmla="*/ 3191688 w 3898347"/>
              <a:gd name="connsiteY41" fmla="*/ 3837359 h 4299085"/>
              <a:gd name="connsiteX42" fmla="*/ 3185553 w 3898347"/>
              <a:gd name="connsiteY42" fmla="*/ 3859030 h 4299085"/>
              <a:gd name="connsiteX43" fmla="*/ 3137926 w 3898347"/>
              <a:gd name="connsiteY43" fmla="*/ 3867782 h 4299085"/>
              <a:gd name="connsiteX44" fmla="*/ 3090188 w 3898347"/>
              <a:gd name="connsiteY44" fmla="*/ 3855036 h 4299085"/>
              <a:gd name="connsiteX45" fmla="*/ 3031422 w 3898347"/>
              <a:gd name="connsiteY45" fmla="*/ 3858298 h 4299085"/>
              <a:gd name="connsiteX46" fmla="*/ 2996288 w 3898347"/>
              <a:gd name="connsiteY46" fmla="*/ 3860020 h 4299085"/>
              <a:gd name="connsiteX47" fmla="*/ 2901661 w 3898347"/>
              <a:gd name="connsiteY47" fmla="*/ 3882243 h 4299085"/>
              <a:gd name="connsiteX48" fmla="*/ 2782141 w 3898347"/>
              <a:gd name="connsiteY48" fmla="*/ 3932983 h 4299085"/>
              <a:gd name="connsiteX49" fmla="*/ 2749597 w 3898347"/>
              <a:gd name="connsiteY49" fmla="*/ 3956746 h 4299085"/>
              <a:gd name="connsiteX50" fmla="*/ 2730493 w 3898347"/>
              <a:gd name="connsiteY50" fmla="*/ 3955236 h 4299085"/>
              <a:gd name="connsiteX51" fmla="*/ 2707507 w 3898347"/>
              <a:gd name="connsiteY51" fmla="*/ 3947771 h 4299085"/>
              <a:gd name="connsiteX52" fmla="*/ 2701937 w 3898347"/>
              <a:gd name="connsiteY52" fmla="*/ 3950565 h 4299085"/>
              <a:gd name="connsiteX53" fmla="*/ 2679435 w 3898347"/>
              <a:gd name="connsiteY53" fmla="*/ 3949768 h 4299085"/>
              <a:gd name="connsiteX54" fmla="*/ 2667352 w 3898347"/>
              <a:gd name="connsiteY54" fmla="*/ 3942821 h 4299085"/>
              <a:gd name="connsiteX55" fmla="*/ 2657096 w 3898347"/>
              <a:gd name="connsiteY55" fmla="*/ 3953571 h 4299085"/>
              <a:gd name="connsiteX56" fmla="*/ 2655161 w 3898347"/>
              <a:gd name="connsiteY56" fmla="*/ 3962216 h 4299085"/>
              <a:gd name="connsiteX57" fmla="*/ 2638604 w 3898347"/>
              <a:gd name="connsiteY57" fmla="*/ 3955936 h 4299085"/>
              <a:gd name="connsiteX58" fmla="*/ 2626185 w 3898347"/>
              <a:gd name="connsiteY58" fmla="*/ 3962937 h 4299085"/>
              <a:gd name="connsiteX59" fmla="*/ 2614077 w 3898347"/>
              <a:gd name="connsiteY59" fmla="*/ 3955576 h 4299085"/>
              <a:gd name="connsiteX60" fmla="*/ 2609403 w 3898347"/>
              <a:gd name="connsiteY60" fmla="*/ 3956215 h 4299085"/>
              <a:gd name="connsiteX61" fmla="*/ 2597896 w 3898347"/>
              <a:gd name="connsiteY61" fmla="*/ 3958939 h 4299085"/>
              <a:gd name="connsiteX62" fmla="*/ 2578251 w 3898347"/>
              <a:gd name="connsiteY62" fmla="*/ 3965812 h 4299085"/>
              <a:gd name="connsiteX63" fmla="*/ 2571961 w 3898347"/>
              <a:gd name="connsiteY63" fmla="*/ 3966278 h 4299085"/>
              <a:gd name="connsiteX64" fmla="*/ 2559399 w 3898347"/>
              <a:gd name="connsiteY64" fmla="*/ 3979193 h 4299085"/>
              <a:gd name="connsiteX65" fmla="*/ 2533560 w 3898347"/>
              <a:gd name="connsiteY65" fmla="*/ 3988160 h 4299085"/>
              <a:gd name="connsiteX66" fmla="*/ 2515299 w 3898347"/>
              <a:gd name="connsiteY66" fmla="*/ 4016867 h 4299085"/>
              <a:gd name="connsiteX67" fmla="*/ 2513423 w 3898347"/>
              <a:gd name="connsiteY67" fmla="*/ 4018759 h 4299085"/>
              <a:gd name="connsiteX68" fmla="*/ 2482991 w 3898347"/>
              <a:gd name="connsiteY68" fmla="*/ 4012935 h 4299085"/>
              <a:gd name="connsiteX69" fmla="*/ 2446940 w 3898347"/>
              <a:gd name="connsiteY69" fmla="*/ 4021172 h 4299085"/>
              <a:gd name="connsiteX70" fmla="*/ 2404883 w 3898347"/>
              <a:gd name="connsiteY70" fmla="*/ 4024808 h 4299085"/>
              <a:gd name="connsiteX71" fmla="*/ 2373894 w 3898347"/>
              <a:gd name="connsiteY71" fmla="*/ 4023827 h 4299085"/>
              <a:gd name="connsiteX72" fmla="*/ 2297080 w 3898347"/>
              <a:gd name="connsiteY72" fmla="*/ 4040841 h 4299085"/>
              <a:gd name="connsiteX73" fmla="*/ 2170615 w 3898347"/>
              <a:gd name="connsiteY73" fmla="*/ 4077196 h 4299085"/>
              <a:gd name="connsiteX74" fmla="*/ 2143580 w 3898347"/>
              <a:gd name="connsiteY74" fmla="*/ 4083102 h 4299085"/>
              <a:gd name="connsiteX75" fmla="*/ 2119893 w 3898347"/>
              <a:gd name="connsiteY75" fmla="*/ 4080874 h 4299085"/>
              <a:gd name="connsiteX76" fmla="*/ 2114008 w 3898347"/>
              <a:gd name="connsiteY76" fmla="*/ 4073996 h 4299085"/>
              <a:gd name="connsiteX77" fmla="*/ 2099067 w 3898347"/>
              <a:gd name="connsiteY77" fmla="*/ 4076068 h 4299085"/>
              <a:gd name="connsiteX78" fmla="*/ 2095000 w 3898347"/>
              <a:gd name="connsiteY78" fmla="*/ 4075096 h 4299085"/>
              <a:gd name="connsiteX79" fmla="*/ 2071767 w 3898347"/>
              <a:gd name="connsiteY79" fmla="*/ 4071044 h 4299085"/>
              <a:gd name="connsiteX80" fmla="*/ 2024486 w 3898347"/>
              <a:gd name="connsiteY80" fmla="*/ 4100276 h 4299085"/>
              <a:gd name="connsiteX81" fmla="*/ 1964411 w 3898347"/>
              <a:gd name="connsiteY81" fmla="*/ 4105069 h 4299085"/>
              <a:gd name="connsiteX82" fmla="*/ 1739945 w 3898347"/>
              <a:gd name="connsiteY82" fmla="*/ 4171795 h 4299085"/>
              <a:gd name="connsiteX83" fmla="*/ 1610556 w 3898347"/>
              <a:gd name="connsiteY83" fmla="*/ 4167701 h 4299085"/>
              <a:gd name="connsiteX84" fmla="*/ 1553623 w 3898347"/>
              <a:gd name="connsiteY84" fmla="*/ 4236045 h 4299085"/>
              <a:gd name="connsiteX85" fmla="*/ 1548640 w 3898347"/>
              <a:gd name="connsiteY85" fmla="*/ 4238297 h 4299085"/>
              <a:gd name="connsiteX86" fmla="*/ 1530136 w 3898347"/>
              <a:gd name="connsiteY86" fmla="*/ 4227121 h 4299085"/>
              <a:gd name="connsiteX87" fmla="*/ 1508787 w 3898347"/>
              <a:gd name="connsiteY87" fmla="*/ 4234213 h 4299085"/>
              <a:gd name="connsiteX88" fmla="*/ 1488914 w 3898347"/>
              <a:gd name="connsiteY88" fmla="*/ 4241772 h 4299085"/>
              <a:gd name="connsiteX89" fmla="*/ 1488999 w 3898347"/>
              <a:gd name="connsiteY89" fmla="*/ 4251186 h 4299085"/>
              <a:gd name="connsiteX90" fmla="*/ 1475364 w 3898347"/>
              <a:gd name="connsiteY90" fmla="*/ 4248364 h 4299085"/>
              <a:gd name="connsiteX91" fmla="*/ 1457275 w 3898347"/>
              <a:gd name="connsiteY91" fmla="*/ 4252863 h 4299085"/>
              <a:gd name="connsiteX92" fmla="*/ 1448085 w 3898347"/>
              <a:gd name="connsiteY92" fmla="*/ 4248391 h 4299085"/>
              <a:gd name="connsiteX93" fmla="*/ 1315306 w 3898347"/>
              <a:gd name="connsiteY93" fmla="*/ 4237004 h 4299085"/>
              <a:gd name="connsiteX94" fmla="*/ 1272434 w 3898347"/>
              <a:gd name="connsiteY94" fmla="*/ 4244958 h 4299085"/>
              <a:gd name="connsiteX95" fmla="*/ 1231567 w 3898347"/>
              <a:gd name="connsiteY95" fmla="*/ 4219356 h 4299085"/>
              <a:gd name="connsiteX96" fmla="*/ 1216643 w 3898347"/>
              <a:gd name="connsiteY96" fmla="*/ 4229828 h 4299085"/>
              <a:gd name="connsiteX97" fmla="*/ 1214101 w 3898347"/>
              <a:gd name="connsiteY97" fmla="*/ 4231991 h 4299085"/>
              <a:gd name="connsiteX98" fmla="*/ 1203193 w 3898347"/>
              <a:gd name="connsiteY98" fmla="*/ 4232867 h 4299085"/>
              <a:gd name="connsiteX99" fmla="*/ 1201049 w 3898347"/>
              <a:gd name="connsiteY99" fmla="*/ 4242842 h 4299085"/>
              <a:gd name="connsiteX100" fmla="*/ 1185298 w 3898347"/>
              <a:gd name="connsiteY100" fmla="*/ 4251133 h 4299085"/>
              <a:gd name="connsiteX101" fmla="*/ 1164955 w 3898347"/>
              <a:gd name="connsiteY101" fmla="*/ 4250027 h 4299085"/>
              <a:gd name="connsiteX102" fmla="*/ 1067357 w 3898347"/>
              <a:gd name="connsiteY102" fmla="*/ 4233908 h 4299085"/>
              <a:gd name="connsiteX103" fmla="*/ 1009492 w 3898347"/>
              <a:gd name="connsiteY103" fmla="*/ 4230455 h 4299085"/>
              <a:gd name="connsiteX104" fmla="*/ 988345 w 3898347"/>
              <a:gd name="connsiteY104" fmla="*/ 4238880 h 4299085"/>
              <a:gd name="connsiteX105" fmla="*/ 958251 w 3898347"/>
              <a:gd name="connsiteY105" fmla="*/ 4244100 h 4299085"/>
              <a:gd name="connsiteX106" fmla="*/ 905785 w 3898347"/>
              <a:gd name="connsiteY106" fmla="*/ 4260845 h 4299085"/>
              <a:gd name="connsiteX107" fmla="*/ 834176 w 3898347"/>
              <a:gd name="connsiteY107" fmla="*/ 4270241 h 4299085"/>
              <a:gd name="connsiteX108" fmla="*/ 778474 w 3898347"/>
              <a:gd name="connsiteY108" fmla="*/ 4235526 h 4299085"/>
              <a:gd name="connsiteX109" fmla="*/ 774418 w 3898347"/>
              <a:gd name="connsiteY109" fmla="*/ 4242583 h 4299085"/>
              <a:gd name="connsiteX110" fmla="*/ 737705 w 3898347"/>
              <a:gd name="connsiteY110" fmla="*/ 4238891 h 4299085"/>
              <a:gd name="connsiteX111" fmla="*/ 605027 w 3898347"/>
              <a:gd name="connsiteY111" fmla="*/ 4175863 h 4299085"/>
              <a:gd name="connsiteX112" fmla="*/ 533391 w 3898347"/>
              <a:gd name="connsiteY112" fmla="*/ 4170035 h 4299085"/>
              <a:gd name="connsiteX113" fmla="*/ 508621 w 3898347"/>
              <a:gd name="connsiteY113" fmla="*/ 4176044 h 4299085"/>
              <a:gd name="connsiteX114" fmla="*/ 467082 w 3898347"/>
              <a:gd name="connsiteY114" fmla="*/ 4185616 h 4299085"/>
              <a:gd name="connsiteX115" fmla="*/ 437646 w 3898347"/>
              <a:gd name="connsiteY115" fmla="*/ 4212658 h 4299085"/>
              <a:gd name="connsiteX116" fmla="*/ 402271 w 3898347"/>
              <a:gd name="connsiteY116" fmla="*/ 4212774 h 4299085"/>
              <a:gd name="connsiteX117" fmla="*/ 391968 w 3898347"/>
              <a:gd name="connsiteY117" fmla="*/ 4187073 h 4299085"/>
              <a:gd name="connsiteX118" fmla="*/ 354806 w 3898347"/>
              <a:gd name="connsiteY118" fmla="*/ 4195545 h 4299085"/>
              <a:gd name="connsiteX119" fmla="*/ 298662 w 3898347"/>
              <a:gd name="connsiteY119" fmla="*/ 4211227 h 4299085"/>
              <a:gd name="connsiteX120" fmla="*/ 265740 w 3898347"/>
              <a:gd name="connsiteY120" fmla="*/ 4213623 h 4299085"/>
              <a:gd name="connsiteX121" fmla="*/ 176403 w 3898347"/>
              <a:gd name="connsiteY121" fmla="*/ 4227393 h 4299085"/>
              <a:gd name="connsiteX122" fmla="*/ 87367 w 3898347"/>
              <a:gd name="connsiteY122" fmla="*/ 4246680 h 4299085"/>
              <a:gd name="connsiteX123" fmla="*/ 37148 w 3898347"/>
              <a:gd name="connsiteY123" fmla="*/ 4289154 h 4299085"/>
              <a:gd name="connsiteX124" fmla="*/ 5850 w 3898347"/>
              <a:gd name="connsiteY124" fmla="*/ 4296945 h 4299085"/>
              <a:gd name="connsiteX125" fmla="*/ 0 w 3898347"/>
              <a:gd name="connsiteY125" fmla="*/ 4299085 h 4299085"/>
              <a:gd name="connsiteX126" fmla="*/ 0 w 3898347"/>
              <a:gd name="connsiteY126" fmla="*/ 15850 h 4299085"/>
              <a:gd name="connsiteX0" fmla="*/ 3898347 w 3898347"/>
              <a:gd name="connsiteY0" fmla="*/ 0 h 4299085"/>
              <a:gd name="connsiteX1" fmla="*/ 3898347 w 3898347"/>
              <a:gd name="connsiteY1" fmla="*/ 3834445 h 4299085"/>
              <a:gd name="connsiteX2" fmla="*/ 3892314 w 3898347"/>
              <a:gd name="connsiteY2" fmla="*/ 3832951 h 4299085"/>
              <a:gd name="connsiteX3" fmla="*/ 3851953 w 3898347"/>
              <a:gd name="connsiteY3" fmla="*/ 3802983 h 4299085"/>
              <a:gd name="connsiteX4" fmla="*/ 3836418 w 3898347"/>
              <a:gd name="connsiteY4" fmla="*/ 3811513 h 4299085"/>
              <a:gd name="connsiteX5" fmla="*/ 3833758 w 3898347"/>
              <a:gd name="connsiteY5" fmla="*/ 3813341 h 4299085"/>
              <a:gd name="connsiteX6" fmla="*/ 3822673 w 3898347"/>
              <a:gd name="connsiteY6" fmla="*/ 3812913 h 4299085"/>
              <a:gd name="connsiteX7" fmla="*/ 3820104 w 3898347"/>
              <a:gd name="connsiteY7" fmla="*/ 3822466 h 4299085"/>
              <a:gd name="connsiteX8" fmla="*/ 3803816 w 3898347"/>
              <a:gd name="connsiteY8" fmla="*/ 3828757 h 4299085"/>
              <a:gd name="connsiteX9" fmla="*/ 3783259 w 3898347"/>
              <a:gd name="connsiteY9" fmla="*/ 3825276 h 4299085"/>
              <a:gd name="connsiteX10" fmla="*/ 3729936 w 3898347"/>
              <a:gd name="connsiteY10" fmla="*/ 3815386 h 4299085"/>
              <a:gd name="connsiteX11" fmla="*/ 3726018 w 3898347"/>
              <a:gd name="connsiteY11" fmla="*/ 3815100 h 4299085"/>
              <a:gd name="connsiteX12" fmla="*/ 3725413 w 3898347"/>
              <a:gd name="connsiteY12" fmla="*/ 3814615 h 4299085"/>
              <a:gd name="connsiteX13" fmla="*/ 3713801 w 3898347"/>
              <a:gd name="connsiteY13" fmla="*/ 3811018 h 4299085"/>
              <a:gd name="connsiteX14" fmla="*/ 3709087 w 3898347"/>
              <a:gd name="connsiteY14" fmla="*/ 3813195 h 4299085"/>
              <a:gd name="connsiteX15" fmla="*/ 3698038 w 3898347"/>
              <a:gd name="connsiteY15" fmla="*/ 3806182 h 4299085"/>
              <a:gd name="connsiteX16" fmla="*/ 3662227 w 3898347"/>
              <a:gd name="connsiteY16" fmla="*/ 3807761 h 4299085"/>
              <a:gd name="connsiteX17" fmla="*/ 3659872 w 3898347"/>
              <a:gd name="connsiteY17" fmla="*/ 3805524 h 4299085"/>
              <a:gd name="connsiteX18" fmla="*/ 3643454 w 3898347"/>
              <a:gd name="connsiteY18" fmla="*/ 3794831 h 4299085"/>
              <a:gd name="connsiteX19" fmla="*/ 3624789 w 3898347"/>
              <a:gd name="connsiteY19" fmla="*/ 3803185 h 4299085"/>
              <a:gd name="connsiteX20" fmla="*/ 3602327 w 3898347"/>
              <a:gd name="connsiteY20" fmla="*/ 3794616 h 4299085"/>
              <a:gd name="connsiteX21" fmla="*/ 3596645 w 3898347"/>
              <a:gd name="connsiteY21" fmla="*/ 3797108 h 4299085"/>
              <a:gd name="connsiteX22" fmla="*/ 3574144 w 3898347"/>
              <a:gd name="connsiteY22" fmla="*/ 3795108 h 4299085"/>
              <a:gd name="connsiteX23" fmla="*/ 3562310 w 3898347"/>
              <a:gd name="connsiteY23" fmla="*/ 3787534 h 4299085"/>
              <a:gd name="connsiteX24" fmla="*/ 3551635 w 3898347"/>
              <a:gd name="connsiteY24" fmla="*/ 3797705 h 4299085"/>
              <a:gd name="connsiteX25" fmla="*/ 3550175 w 3898347"/>
              <a:gd name="connsiteY25" fmla="*/ 3803199 h 4299085"/>
              <a:gd name="connsiteX26" fmla="*/ 3542668 w 3898347"/>
              <a:gd name="connsiteY26" fmla="*/ 3803283 h 4299085"/>
              <a:gd name="connsiteX27" fmla="*/ 3533033 w 3898347"/>
              <a:gd name="connsiteY27" fmla="*/ 3799071 h 4299085"/>
              <a:gd name="connsiteX28" fmla="*/ 3521726 w 3898347"/>
              <a:gd name="connsiteY28" fmla="*/ 3804691 h 4299085"/>
              <a:gd name="connsiteX29" fmla="*/ 3520080 w 3898347"/>
              <a:gd name="connsiteY29" fmla="*/ 3805210 h 4299085"/>
              <a:gd name="connsiteX30" fmla="*/ 3508491 w 3898347"/>
              <a:gd name="connsiteY30" fmla="*/ 3797398 h 4299085"/>
              <a:gd name="connsiteX31" fmla="*/ 3503787 w 3898347"/>
              <a:gd name="connsiteY31" fmla="*/ 3797787 h 4299085"/>
              <a:gd name="connsiteX32" fmla="*/ 3492165 w 3898347"/>
              <a:gd name="connsiteY32" fmla="*/ 3799887 h 4299085"/>
              <a:gd name="connsiteX33" fmla="*/ 3472233 w 3898347"/>
              <a:gd name="connsiteY33" fmla="*/ 3805682 h 4299085"/>
              <a:gd name="connsiteX34" fmla="*/ 3465921 w 3898347"/>
              <a:gd name="connsiteY34" fmla="*/ 3805814 h 4299085"/>
              <a:gd name="connsiteX35" fmla="*/ 3455541 w 3898347"/>
              <a:gd name="connsiteY35" fmla="*/ 3815505 h 4299085"/>
              <a:gd name="connsiteX36" fmla="*/ 3429027 w 3898347"/>
              <a:gd name="connsiteY36" fmla="*/ 3816906 h 4299085"/>
              <a:gd name="connsiteX37" fmla="*/ 3369507 w 3898347"/>
              <a:gd name="connsiteY37" fmla="*/ 3825563 h 4299085"/>
              <a:gd name="connsiteX38" fmla="*/ 3324491 w 3898347"/>
              <a:gd name="connsiteY38" fmla="*/ 3832006 h 4299085"/>
              <a:gd name="connsiteX39" fmla="*/ 3244235 w 3898347"/>
              <a:gd name="connsiteY39" fmla="*/ 3834376 h 4299085"/>
              <a:gd name="connsiteX40" fmla="*/ 3226507 w 3898347"/>
              <a:gd name="connsiteY40" fmla="*/ 3820131 h 4299085"/>
              <a:gd name="connsiteX41" fmla="*/ 3191688 w 3898347"/>
              <a:gd name="connsiteY41" fmla="*/ 3837359 h 4299085"/>
              <a:gd name="connsiteX42" fmla="*/ 3185553 w 3898347"/>
              <a:gd name="connsiteY42" fmla="*/ 3859030 h 4299085"/>
              <a:gd name="connsiteX43" fmla="*/ 3137926 w 3898347"/>
              <a:gd name="connsiteY43" fmla="*/ 3867782 h 4299085"/>
              <a:gd name="connsiteX44" fmla="*/ 3090188 w 3898347"/>
              <a:gd name="connsiteY44" fmla="*/ 3855036 h 4299085"/>
              <a:gd name="connsiteX45" fmla="*/ 3031422 w 3898347"/>
              <a:gd name="connsiteY45" fmla="*/ 3858298 h 4299085"/>
              <a:gd name="connsiteX46" fmla="*/ 2996288 w 3898347"/>
              <a:gd name="connsiteY46" fmla="*/ 3860020 h 4299085"/>
              <a:gd name="connsiteX47" fmla="*/ 2901661 w 3898347"/>
              <a:gd name="connsiteY47" fmla="*/ 3882243 h 4299085"/>
              <a:gd name="connsiteX48" fmla="*/ 2782141 w 3898347"/>
              <a:gd name="connsiteY48" fmla="*/ 3932983 h 4299085"/>
              <a:gd name="connsiteX49" fmla="*/ 2749597 w 3898347"/>
              <a:gd name="connsiteY49" fmla="*/ 3956746 h 4299085"/>
              <a:gd name="connsiteX50" fmla="*/ 2730493 w 3898347"/>
              <a:gd name="connsiteY50" fmla="*/ 3955236 h 4299085"/>
              <a:gd name="connsiteX51" fmla="*/ 2707507 w 3898347"/>
              <a:gd name="connsiteY51" fmla="*/ 3947771 h 4299085"/>
              <a:gd name="connsiteX52" fmla="*/ 2701937 w 3898347"/>
              <a:gd name="connsiteY52" fmla="*/ 3950565 h 4299085"/>
              <a:gd name="connsiteX53" fmla="*/ 2679435 w 3898347"/>
              <a:gd name="connsiteY53" fmla="*/ 3949768 h 4299085"/>
              <a:gd name="connsiteX54" fmla="*/ 2667352 w 3898347"/>
              <a:gd name="connsiteY54" fmla="*/ 3942821 h 4299085"/>
              <a:gd name="connsiteX55" fmla="*/ 2657096 w 3898347"/>
              <a:gd name="connsiteY55" fmla="*/ 3953571 h 4299085"/>
              <a:gd name="connsiteX56" fmla="*/ 2655161 w 3898347"/>
              <a:gd name="connsiteY56" fmla="*/ 3962216 h 4299085"/>
              <a:gd name="connsiteX57" fmla="*/ 2638604 w 3898347"/>
              <a:gd name="connsiteY57" fmla="*/ 3955936 h 4299085"/>
              <a:gd name="connsiteX58" fmla="*/ 2626185 w 3898347"/>
              <a:gd name="connsiteY58" fmla="*/ 3962937 h 4299085"/>
              <a:gd name="connsiteX59" fmla="*/ 2614077 w 3898347"/>
              <a:gd name="connsiteY59" fmla="*/ 3955576 h 4299085"/>
              <a:gd name="connsiteX60" fmla="*/ 2609403 w 3898347"/>
              <a:gd name="connsiteY60" fmla="*/ 3956215 h 4299085"/>
              <a:gd name="connsiteX61" fmla="*/ 2597896 w 3898347"/>
              <a:gd name="connsiteY61" fmla="*/ 3958939 h 4299085"/>
              <a:gd name="connsiteX62" fmla="*/ 2578251 w 3898347"/>
              <a:gd name="connsiteY62" fmla="*/ 3965812 h 4299085"/>
              <a:gd name="connsiteX63" fmla="*/ 2571961 w 3898347"/>
              <a:gd name="connsiteY63" fmla="*/ 3966278 h 4299085"/>
              <a:gd name="connsiteX64" fmla="*/ 2559399 w 3898347"/>
              <a:gd name="connsiteY64" fmla="*/ 3979193 h 4299085"/>
              <a:gd name="connsiteX65" fmla="*/ 2533560 w 3898347"/>
              <a:gd name="connsiteY65" fmla="*/ 3988160 h 4299085"/>
              <a:gd name="connsiteX66" fmla="*/ 2515299 w 3898347"/>
              <a:gd name="connsiteY66" fmla="*/ 4016867 h 4299085"/>
              <a:gd name="connsiteX67" fmla="*/ 2513423 w 3898347"/>
              <a:gd name="connsiteY67" fmla="*/ 4018759 h 4299085"/>
              <a:gd name="connsiteX68" fmla="*/ 2482991 w 3898347"/>
              <a:gd name="connsiteY68" fmla="*/ 4012935 h 4299085"/>
              <a:gd name="connsiteX69" fmla="*/ 2446940 w 3898347"/>
              <a:gd name="connsiteY69" fmla="*/ 4021172 h 4299085"/>
              <a:gd name="connsiteX70" fmla="*/ 2404883 w 3898347"/>
              <a:gd name="connsiteY70" fmla="*/ 4024808 h 4299085"/>
              <a:gd name="connsiteX71" fmla="*/ 2373894 w 3898347"/>
              <a:gd name="connsiteY71" fmla="*/ 4023827 h 4299085"/>
              <a:gd name="connsiteX72" fmla="*/ 2297080 w 3898347"/>
              <a:gd name="connsiteY72" fmla="*/ 4040841 h 4299085"/>
              <a:gd name="connsiteX73" fmla="*/ 2170615 w 3898347"/>
              <a:gd name="connsiteY73" fmla="*/ 4077196 h 4299085"/>
              <a:gd name="connsiteX74" fmla="*/ 2143580 w 3898347"/>
              <a:gd name="connsiteY74" fmla="*/ 4083102 h 4299085"/>
              <a:gd name="connsiteX75" fmla="*/ 2119893 w 3898347"/>
              <a:gd name="connsiteY75" fmla="*/ 4080874 h 4299085"/>
              <a:gd name="connsiteX76" fmla="*/ 2114008 w 3898347"/>
              <a:gd name="connsiteY76" fmla="*/ 4073996 h 4299085"/>
              <a:gd name="connsiteX77" fmla="*/ 2099067 w 3898347"/>
              <a:gd name="connsiteY77" fmla="*/ 4076068 h 4299085"/>
              <a:gd name="connsiteX78" fmla="*/ 2095000 w 3898347"/>
              <a:gd name="connsiteY78" fmla="*/ 4075096 h 4299085"/>
              <a:gd name="connsiteX79" fmla="*/ 2071767 w 3898347"/>
              <a:gd name="connsiteY79" fmla="*/ 4071044 h 4299085"/>
              <a:gd name="connsiteX80" fmla="*/ 2024486 w 3898347"/>
              <a:gd name="connsiteY80" fmla="*/ 4100276 h 4299085"/>
              <a:gd name="connsiteX81" fmla="*/ 1964411 w 3898347"/>
              <a:gd name="connsiteY81" fmla="*/ 4105069 h 4299085"/>
              <a:gd name="connsiteX82" fmla="*/ 1739945 w 3898347"/>
              <a:gd name="connsiteY82" fmla="*/ 4171795 h 4299085"/>
              <a:gd name="connsiteX83" fmla="*/ 1610556 w 3898347"/>
              <a:gd name="connsiteY83" fmla="*/ 4167701 h 4299085"/>
              <a:gd name="connsiteX84" fmla="*/ 1553623 w 3898347"/>
              <a:gd name="connsiteY84" fmla="*/ 4236045 h 4299085"/>
              <a:gd name="connsiteX85" fmla="*/ 1548640 w 3898347"/>
              <a:gd name="connsiteY85" fmla="*/ 4238297 h 4299085"/>
              <a:gd name="connsiteX86" fmla="*/ 1530136 w 3898347"/>
              <a:gd name="connsiteY86" fmla="*/ 4227121 h 4299085"/>
              <a:gd name="connsiteX87" fmla="*/ 1508787 w 3898347"/>
              <a:gd name="connsiteY87" fmla="*/ 4234213 h 4299085"/>
              <a:gd name="connsiteX88" fmla="*/ 1488914 w 3898347"/>
              <a:gd name="connsiteY88" fmla="*/ 4241772 h 4299085"/>
              <a:gd name="connsiteX89" fmla="*/ 1488999 w 3898347"/>
              <a:gd name="connsiteY89" fmla="*/ 4251186 h 4299085"/>
              <a:gd name="connsiteX90" fmla="*/ 1475364 w 3898347"/>
              <a:gd name="connsiteY90" fmla="*/ 4248364 h 4299085"/>
              <a:gd name="connsiteX91" fmla="*/ 1457275 w 3898347"/>
              <a:gd name="connsiteY91" fmla="*/ 4252863 h 4299085"/>
              <a:gd name="connsiteX92" fmla="*/ 1448085 w 3898347"/>
              <a:gd name="connsiteY92" fmla="*/ 4248391 h 4299085"/>
              <a:gd name="connsiteX93" fmla="*/ 1315306 w 3898347"/>
              <a:gd name="connsiteY93" fmla="*/ 4237004 h 4299085"/>
              <a:gd name="connsiteX94" fmla="*/ 1272434 w 3898347"/>
              <a:gd name="connsiteY94" fmla="*/ 4244958 h 4299085"/>
              <a:gd name="connsiteX95" fmla="*/ 1231567 w 3898347"/>
              <a:gd name="connsiteY95" fmla="*/ 4219356 h 4299085"/>
              <a:gd name="connsiteX96" fmla="*/ 1216643 w 3898347"/>
              <a:gd name="connsiteY96" fmla="*/ 4229828 h 4299085"/>
              <a:gd name="connsiteX97" fmla="*/ 1214101 w 3898347"/>
              <a:gd name="connsiteY97" fmla="*/ 4231991 h 4299085"/>
              <a:gd name="connsiteX98" fmla="*/ 1203193 w 3898347"/>
              <a:gd name="connsiteY98" fmla="*/ 4232867 h 4299085"/>
              <a:gd name="connsiteX99" fmla="*/ 1201049 w 3898347"/>
              <a:gd name="connsiteY99" fmla="*/ 4242842 h 4299085"/>
              <a:gd name="connsiteX100" fmla="*/ 1185298 w 3898347"/>
              <a:gd name="connsiteY100" fmla="*/ 4251133 h 4299085"/>
              <a:gd name="connsiteX101" fmla="*/ 1164955 w 3898347"/>
              <a:gd name="connsiteY101" fmla="*/ 4250027 h 4299085"/>
              <a:gd name="connsiteX102" fmla="*/ 1067357 w 3898347"/>
              <a:gd name="connsiteY102" fmla="*/ 4233908 h 4299085"/>
              <a:gd name="connsiteX103" fmla="*/ 1009492 w 3898347"/>
              <a:gd name="connsiteY103" fmla="*/ 4230455 h 4299085"/>
              <a:gd name="connsiteX104" fmla="*/ 988345 w 3898347"/>
              <a:gd name="connsiteY104" fmla="*/ 4238880 h 4299085"/>
              <a:gd name="connsiteX105" fmla="*/ 958251 w 3898347"/>
              <a:gd name="connsiteY105" fmla="*/ 4244100 h 4299085"/>
              <a:gd name="connsiteX106" fmla="*/ 905785 w 3898347"/>
              <a:gd name="connsiteY106" fmla="*/ 4260845 h 4299085"/>
              <a:gd name="connsiteX107" fmla="*/ 834176 w 3898347"/>
              <a:gd name="connsiteY107" fmla="*/ 4270241 h 4299085"/>
              <a:gd name="connsiteX108" fmla="*/ 778474 w 3898347"/>
              <a:gd name="connsiteY108" fmla="*/ 4235526 h 4299085"/>
              <a:gd name="connsiteX109" fmla="*/ 774418 w 3898347"/>
              <a:gd name="connsiteY109" fmla="*/ 4242583 h 4299085"/>
              <a:gd name="connsiteX110" fmla="*/ 737705 w 3898347"/>
              <a:gd name="connsiteY110" fmla="*/ 4238891 h 4299085"/>
              <a:gd name="connsiteX111" fmla="*/ 605027 w 3898347"/>
              <a:gd name="connsiteY111" fmla="*/ 4175863 h 4299085"/>
              <a:gd name="connsiteX112" fmla="*/ 533391 w 3898347"/>
              <a:gd name="connsiteY112" fmla="*/ 4170035 h 4299085"/>
              <a:gd name="connsiteX113" fmla="*/ 508621 w 3898347"/>
              <a:gd name="connsiteY113" fmla="*/ 4176044 h 4299085"/>
              <a:gd name="connsiteX114" fmla="*/ 467082 w 3898347"/>
              <a:gd name="connsiteY114" fmla="*/ 4185616 h 4299085"/>
              <a:gd name="connsiteX115" fmla="*/ 437646 w 3898347"/>
              <a:gd name="connsiteY115" fmla="*/ 4212658 h 4299085"/>
              <a:gd name="connsiteX116" fmla="*/ 402271 w 3898347"/>
              <a:gd name="connsiteY116" fmla="*/ 4212774 h 4299085"/>
              <a:gd name="connsiteX117" fmla="*/ 391968 w 3898347"/>
              <a:gd name="connsiteY117" fmla="*/ 4187073 h 4299085"/>
              <a:gd name="connsiteX118" fmla="*/ 354806 w 3898347"/>
              <a:gd name="connsiteY118" fmla="*/ 4195545 h 4299085"/>
              <a:gd name="connsiteX119" fmla="*/ 298662 w 3898347"/>
              <a:gd name="connsiteY119" fmla="*/ 4211227 h 4299085"/>
              <a:gd name="connsiteX120" fmla="*/ 265740 w 3898347"/>
              <a:gd name="connsiteY120" fmla="*/ 4213623 h 4299085"/>
              <a:gd name="connsiteX121" fmla="*/ 176403 w 3898347"/>
              <a:gd name="connsiteY121" fmla="*/ 4227393 h 4299085"/>
              <a:gd name="connsiteX122" fmla="*/ 37148 w 3898347"/>
              <a:gd name="connsiteY122" fmla="*/ 4289154 h 4299085"/>
              <a:gd name="connsiteX123" fmla="*/ 5850 w 3898347"/>
              <a:gd name="connsiteY123" fmla="*/ 4296945 h 4299085"/>
              <a:gd name="connsiteX124" fmla="*/ 0 w 3898347"/>
              <a:gd name="connsiteY124" fmla="*/ 4299085 h 4299085"/>
              <a:gd name="connsiteX125" fmla="*/ 0 w 3898347"/>
              <a:gd name="connsiteY125" fmla="*/ 15850 h 4299085"/>
              <a:gd name="connsiteX126" fmla="*/ 3898347 w 3898347"/>
              <a:gd name="connsiteY126" fmla="*/ 0 h 4299085"/>
              <a:gd name="connsiteX0" fmla="*/ 3898347 w 3898347"/>
              <a:gd name="connsiteY0" fmla="*/ 0 h 4296945"/>
              <a:gd name="connsiteX1" fmla="*/ 3898347 w 3898347"/>
              <a:gd name="connsiteY1" fmla="*/ 3834445 h 4296945"/>
              <a:gd name="connsiteX2" fmla="*/ 3892314 w 3898347"/>
              <a:gd name="connsiteY2" fmla="*/ 3832951 h 4296945"/>
              <a:gd name="connsiteX3" fmla="*/ 3851953 w 3898347"/>
              <a:gd name="connsiteY3" fmla="*/ 3802983 h 4296945"/>
              <a:gd name="connsiteX4" fmla="*/ 3836418 w 3898347"/>
              <a:gd name="connsiteY4" fmla="*/ 3811513 h 4296945"/>
              <a:gd name="connsiteX5" fmla="*/ 3833758 w 3898347"/>
              <a:gd name="connsiteY5" fmla="*/ 3813341 h 4296945"/>
              <a:gd name="connsiteX6" fmla="*/ 3822673 w 3898347"/>
              <a:gd name="connsiteY6" fmla="*/ 3812913 h 4296945"/>
              <a:gd name="connsiteX7" fmla="*/ 3820104 w 3898347"/>
              <a:gd name="connsiteY7" fmla="*/ 3822466 h 4296945"/>
              <a:gd name="connsiteX8" fmla="*/ 3803816 w 3898347"/>
              <a:gd name="connsiteY8" fmla="*/ 3828757 h 4296945"/>
              <a:gd name="connsiteX9" fmla="*/ 3783259 w 3898347"/>
              <a:gd name="connsiteY9" fmla="*/ 3825276 h 4296945"/>
              <a:gd name="connsiteX10" fmla="*/ 3729936 w 3898347"/>
              <a:gd name="connsiteY10" fmla="*/ 3815386 h 4296945"/>
              <a:gd name="connsiteX11" fmla="*/ 3726018 w 3898347"/>
              <a:gd name="connsiteY11" fmla="*/ 3815100 h 4296945"/>
              <a:gd name="connsiteX12" fmla="*/ 3725413 w 3898347"/>
              <a:gd name="connsiteY12" fmla="*/ 3814615 h 4296945"/>
              <a:gd name="connsiteX13" fmla="*/ 3713801 w 3898347"/>
              <a:gd name="connsiteY13" fmla="*/ 3811018 h 4296945"/>
              <a:gd name="connsiteX14" fmla="*/ 3709087 w 3898347"/>
              <a:gd name="connsiteY14" fmla="*/ 3813195 h 4296945"/>
              <a:gd name="connsiteX15" fmla="*/ 3698038 w 3898347"/>
              <a:gd name="connsiteY15" fmla="*/ 3806182 h 4296945"/>
              <a:gd name="connsiteX16" fmla="*/ 3662227 w 3898347"/>
              <a:gd name="connsiteY16" fmla="*/ 3807761 h 4296945"/>
              <a:gd name="connsiteX17" fmla="*/ 3659872 w 3898347"/>
              <a:gd name="connsiteY17" fmla="*/ 3805524 h 4296945"/>
              <a:gd name="connsiteX18" fmla="*/ 3643454 w 3898347"/>
              <a:gd name="connsiteY18" fmla="*/ 3794831 h 4296945"/>
              <a:gd name="connsiteX19" fmla="*/ 3624789 w 3898347"/>
              <a:gd name="connsiteY19" fmla="*/ 3803185 h 4296945"/>
              <a:gd name="connsiteX20" fmla="*/ 3602327 w 3898347"/>
              <a:gd name="connsiteY20" fmla="*/ 3794616 h 4296945"/>
              <a:gd name="connsiteX21" fmla="*/ 3596645 w 3898347"/>
              <a:gd name="connsiteY21" fmla="*/ 3797108 h 4296945"/>
              <a:gd name="connsiteX22" fmla="*/ 3574144 w 3898347"/>
              <a:gd name="connsiteY22" fmla="*/ 3795108 h 4296945"/>
              <a:gd name="connsiteX23" fmla="*/ 3562310 w 3898347"/>
              <a:gd name="connsiteY23" fmla="*/ 3787534 h 4296945"/>
              <a:gd name="connsiteX24" fmla="*/ 3551635 w 3898347"/>
              <a:gd name="connsiteY24" fmla="*/ 3797705 h 4296945"/>
              <a:gd name="connsiteX25" fmla="*/ 3550175 w 3898347"/>
              <a:gd name="connsiteY25" fmla="*/ 3803199 h 4296945"/>
              <a:gd name="connsiteX26" fmla="*/ 3542668 w 3898347"/>
              <a:gd name="connsiteY26" fmla="*/ 3803283 h 4296945"/>
              <a:gd name="connsiteX27" fmla="*/ 3533033 w 3898347"/>
              <a:gd name="connsiteY27" fmla="*/ 3799071 h 4296945"/>
              <a:gd name="connsiteX28" fmla="*/ 3521726 w 3898347"/>
              <a:gd name="connsiteY28" fmla="*/ 3804691 h 4296945"/>
              <a:gd name="connsiteX29" fmla="*/ 3520080 w 3898347"/>
              <a:gd name="connsiteY29" fmla="*/ 3805210 h 4296945"/>
              <a:gd name="connsiteX30" fmla="*/ 3508491 w 3898347"/>
              <a:gd name="connsiteY30" fmla="*/ 3797398 h 4296945"/>
              <a:gd name="connsiteX31" fmla="*/ 3503787 w 3898347"/>
              <a:gd name="connsiteY31" fmla="*/ 3797787 h 4296945"/>
              <a:gd name="connsiteX32" fmla="*/ 3492165 w 3898347"/>
              <a:gd name="connsiteY32" fmla="*/ 3799887 h 4296945"/>
              <a:gd name="connsiteX33" fmla="*/ 3472233 w 3898347"/>
              <a:gd name="connsiteY33" fmla="*/ 3805682 h 4296945"/>
              <a:gd name="connsiteX34" fmla="*/ 3465921 w 3898347"/>
              <a:gd name="connsiteY34" fmla="*/ 3805814 h 4296945"/>
              <a:gd name="connsiteX35" fmla="*/ 3455541 w 3898347"/>
              <a:gd name="connsiteY35" fmla="*/ 3815505 h 4296945"/>
              <a:gd name="connsiteX36" fmla="*/ 3429027 w 3898347"/>
              <a:gd name="connsiteY36" fmla="*/ 3816906 h 4296945"/>
              <a:gd name="connsiteX37" fmla="*/ 3369507 w 3898347"/>
              <a:gd name="connsiteY37" fmla="*/ 3825563 h 4296945"/>
              <a:gd name="connsiteX38" fmla="*/ 3324491 w 3898347"/>
              <a:gd name="connsiteY38" fmla="*/ 3832006 h 4296945"/>
              <a:gd name="connsiteX39" fmla="*/ 3244235 w 3898347"/>
              <a:gd name="connsiteY39" fmla="*/ 3834376 h 4296945"/>
              <a:gd name="connsiteX40" fmla="*/ 3226507 w 3898347"/>
              <a:gd name="connsiteY40" fmla="*/ 3820131 h 4296945"/>
              <a:gd name="connsiteX41" fmla="*/ 3191688 w 3898347"/>
              <a:gd name="connsiteY41" fmla="*/ 3837359 h 4296945"/>
              <a:gd name="connsiteX42" fmla="*/ 3185553 w 3898347"/>
              <a:gd name="connsiteY42" fmla="*/ 3859030 h 4296945"/>
              <a:gd name="connsiteX43" fmla="*/ 3137926 w 3898347"/>
              <a:gd name="connsiteY43" fmla="*/ 3867782 h 4296945"/>
              <a:gd name="connsiteX44" fmla="*/ 3090188 w 3898347"/>
              <a:gd name="connsiteY44" fmla="*/ 3855036 h 4296945"/>
              <a:gd name="connsiteX45" fmla="*/ 3031422 w 3898347"/>
              <a:gd name="connsiteY45" fmla="*/ 3858298 h 4296945"/>
              <a:gd name="connsiteX46" fmla="*/ 2996288 w 3898347"/>
              <a:gd name="connsiteY46" fmla="*/ 3860020 h 4296945"/>
              <a:gd name="connsiteX47" fmla="*/ 2901661 w 3898347"/>
              <a:gd name="connsiteY47" fmla="*/ 3882243 h 4296945"/>
              <a:gd name="connsiteX48" fmla="*/ 2782141 w 3898347"/>
              <a:gd name="connsiteY48" fmla="*/ 3932983 h 4296945"/>
              <a:gd name="connsiteX49" fmla="*/ 2749597 w 3898347"/>
              <a:gd name="connsiteY49" fmla="*/ 3956746 h 4296945"/>
              <a:gd name="connsiteX50" fmla="*/ 2730493 w 3898347"/>
              <a:gd name="connsiteY50" fmla="*/ 3955236 h 4296945"/>
              <a:gd name="connsiteX51" fmla="*/ 2707507 w 3898347"/>
              <a:gd name="connsiteY51" fmla="*/ 3947771 h 4296945"/>
              <a:gd name="connsiteX52" fmla="*/ 2701937 w 3898347"/>
              <a:gd name="connsiteY52" fmla="*/ 3950565 h 4296945"/>
              <a:gd name="connsiteX53" fmla="*/ 2679435 w 3898347"/>
              <a:gd name="connsiteY53" fmla="*/ 3949768 h 4296945"/>
              <a:gd name="connsiteX54" fmla="*/ 2667352 w 3898347"/>
              <a:gd name="connsiteY54" fmla="*/ 3942821 h 4296945"/>
              <a:gd name="connsiteX55" fmla="*/ 2657096 w 3898347"/>
              <a:gd name="connsiteY55" fmla="*/ 3953571 h 4296945"/>
              <a:gd name="connsiteX56" fmla="*/ 2655161 w 3898347"/>
              <a:gd name="connsiteY56" fmla="*/ 3962216 h 4296945"/>
              <a:gd name="connsiteX57" fmla="*/ 2638604 w 3898347"/>
              <a:gd name="connsiteY57" fmla="*/ 3955936 h 4296945"/>
              <a:gd name="connsiteX58" fmla="*/ 2626185 w 3898347"/>
              <a:gd name="connsiteY58" fmla="*/ 3962937 h 4296945"/>
              <a:gd name="connsiteX59" fmla="*/ 2614077 w 3898347"/>
              <a:gd name="connsiteY59" fmla="*/ 3955576 h 4296945"/>
              <a:gd name="connsiteX60" fmla="*/ 2609403 w 3898347"/>
              <a:gd name="connsiteY60" fmla="*/ 3956215 h 4296945"/>
              <a:gd name="connsiteX61" fmla="*/ 2597896 w 3898347"/>
              <a:gd name="connsiteY61" fmla="*/ 3958939 h 4296945"/>
              <a:gd name="connsiteX62" fmla="*/ 2578251 w 3898347"/>
              <a:gd name="connsiteY62" fmla="*/ 3965812 h 4296945"/>
              <a:gd name="connsiteX63" fmla="*/ 2571961 w 3898347"/>
              <a:gd name="connsiteY63" fmla="*/ 3966278 h 4296945"/>
              <a:gd name="connsiteX64" fmla="*/ 2559399 w 3898347"/>
              <a:gd name="connsiteY64" fmla="*/ 3979193 h 4296945"/>
              <a:gd name="connsiteX65" fmla="*/ 2533560 w 3898347"/>
              <a:gd name="connsiteY65" fmla="*/ 3988160 h 4296945"/>
              <a:gd name="connsiteX66" fmla="*/ 2515299 w 3898347"/>
              <a:gd name="connsiteY66" fmla="*/ 4016867 h 4296945"/>
              <a:gd name="connsiteX67" fmla="*/ 2513423 w 3898347"/>
              <a:gd name="connsiteY67" fmla="*/ 4018759 h 4296945"/>
              <a:gd name="connsiteX68" fmla="*/ 2482991 w 3898347"/>
              <a:gd name="connsiteY68" fmla="*/ 4012935 h 4296945"/>
              <a:gd name="connsiteX69" fmla="*/ 2446940 w 3898347"/>
              <a:gd name="connsiteY69" fmla="*/ 4021172 h 4296945"/>
              <a:gd name="connsiteX70" fmla="*/ 2404883 w 3898347"/>
              <a:gd name="connsiteY70" fmla="*/ 4024808 h 4296945"/>
              <a:gd name="connsiteX71" fmla="*/ 2373894 w 3898347"/>
              <a:gd name="connsiteY71" fmla="*/ 4023827 h 4296945"/>
              <a:gd name="connsiteX72" fmla="*/ 2297080 w 3898347"/>
              <a:gd name="connsiteY72" fmla="*/ 4040841 h 4296945"/>
              <a:gd name="connsiteX73" fmla="*/ 2170615 w 3898347"/>
              <a:gd name="connsiteY73" fmla="*/ 4077196 h 4296945"/>
              <a:gd name="connsiteX74" fmla="*/ 2143580 w 3898347"/>
              <a:gd name="connsiteY74" fmla="*/ 4083102 h 4296945"/>
              <a:gd name="connsiteX75" fmla="*/ 2119893 w 3898347"/>
              <a:gd name="connsiteY75" fmla="*/ 4080874 h 4296945"/>
              <a:gd name="connsiteX76" fmla="*/ 2114008 w 3898347"/>
              <a:gd name="connsiteY76" fmla="*/ 4073996 h 4296945"/>
              <a:gd name="connsiteX77" fmla="*/ 2099067 w 3898347"/>
              <a:gd name="connsiteY77" fmla="*/ 4076068 h 4296945"/>
              <a:gd name="connsiteX78" fmla="*/ 2095000 w 3898347"/>
              <a:gd name="connsiteY78" fmla="*/ 4075096 h 4296945"/>
              <a:gd name="connsiteX79" fmla="*/ 2071767 w 3898347"/>
              <a:gd name="connsiteY79" fmla="*/ 4071044 h 4296945"/>
              <a:gd name="connsiteX80" fmla="*/ 2024486 w 3898347"/>
              <a:gd name="connsiteY80" fmla="*/ 4100276 h 4296945"/>
              <a:gd name="connsiteX81" fmla="*/ 1964411 w 3898347"/>
              <a:gd name="connsiteY81" fmla="*/ 4105069 h 4296945"/>
              <a:gd name="connsiteX82" fmla="*/ 1739945 w 3898347"/>
              <a:gd name="connsiteY82" fmla="*/ 4171795 h 4296945"/>
              <a:gd name="connsiteX83" fmla="*/ 1610556 w 3898347"/>
              <a:gd name="connsiteY83" fmla="*/ 4167701 h 4296945"/>
              <a:gd name="connsiteX84" fmla="*/ 1553623 w 3898347"/>
              <a:gd name="connsiteY84" fmla="*/ 4236045 h 4296945"/>
              <a:gd name="connsiteX85" fmla="*/ 1548640 w 3898347"/>
              <a:gd name="connsiteY85" fmla="*/ 4238297 h 4296945"/>
              <a:gd name="connsiteX86" fmla="*/ 1530136 w 3898347"/>
              <a:gd name="connsiteY86" fmla="*/ 4227121 h 4296945"/>
              <a:gd name="connsiteX87" fmla="*/ 1508787 w 3898347"/>
              <a:gd name="connsiteY87" fmla="*/ 4234213 h 4296945"/>
              <a:gd name="connsiteX88" fmla="*/ 1488914 w 3898347"/>
              <a:gd name="connsiteY88" fmla="*/ 4241772 h 4296945"/>
              <a:gd name="connsiteX89" fmla="*/ 1488999 w 3898347"/>
              <a:gd name="connsiteY89" fmla="*/ 4251186 h 4296945"/>
              <a:gd name="connsiteX90" fmla="*/ 1475364 w 3898347"/>
              <a:gd name="connsiteY90" fmla="*/ 4248364 h 4296945"/>
              <a:gd name="connsiteX91" fmla="*/ 1457275 w 3898347"/>
              <a:gd name="connsiteY91" fmla="*/ 4252863 h 4296945"/>
              <a:gd name="connsiteX92" fmla="*/ 1448085 w 3898347"/>
              <a:gd name="connsiteY92" fmla="*/ 4248391 h 4296945"/>
              <a:gd name="connsiteX93" fmla="*/ 1315306 w 3898347"/>
              <a:gd name="connsiteY93" fmla="*/ 4237004 h 4296945"/>
              <a:gd name="connsiteX94" fmla="*/ 1272434 w 3898347"/>
              <a:gd name="connsiteY94" fmla="*/ 4244958 h 4296945"/>
              <a:gd name="connsiteX95" fmla="*/ 1231567 w 3898347"/>
              <a:gd name="connsiteY95" fmla="*/ 4219356 h 4296945"/>
              <a:gd name="connsiteX96" fmla="*/ 1216643 w 3898347"/>
              <a:gd name="connsiteY96" fmla="*/ 4229828 h 4296945"/>
              <a:gd name="connsiteX97" fmla="*/ 1214101 w 3898347"/>
              <a:gd name="connsiteY97" fmla="*/ 4231991 h 4296945"/>
              <a:gd name="connsiteX98" fmla="*/ 1203193 w 3898347"/>
              <a:gd name="connsiteY98" fmla="*/ 4232867 h 4296945"/>
              <a:gd name="connsiteX99" fmla="*/ 1201049 w 3898347"/>
              <a:gd name="connsiteY99" fmla="*/ 4242842 h 4296945"/>
              <a:gd name="connsiteX100" fmla="*/ 1185298 w 3898347"/>
              <a:gd name="connsiteY100" fmla="*/ 4251133 h 4296945"/>
              <a:gd name="connsiteX101" fmla="*/ 1164955 w 3898347"/>
              <a:gd name="connsiteY101" fmla="*/ 4250027 h 4296945"/>
              <a:gd name="connsiteX102" fmla="*/ 1067357 w 3898347"/>
              <a:gd name="connsiteY102" fmla="*/ 4233908 h 4296945"/>
              <a:gd name="connsiteX103" fmla="*/ 1009492 w 3898347"/>
              <a:gd name="connsiteY103" fmla="*/ 4230455 h 4296945"/>
              <a:gd name="connsiteX104" fmla="*/ 988345 w 3898347"/>
              <a:gd name="connsiteY104" fmla="*/ 4238880 h 4296945"/>
              <a:gd name="connsiteX105" fmla="*/ 958251 w 3898347"/>
              <a:gd name="connsiteY105" fmla="*/ 4244100 h 4296945"/>
              <a:gd name="connsiteX106" fmla="*/ 905785 w 3898347"/>
              <a:gd name="connsiteY106" fmla="*/ 4260845 h 4296945"/>
              <a:gd name="connsiteX107" fmla="*/ 834176 w 3898347"/>
              <a:gd name="connsiteY107" fmla="*/ 4270241 h 4296945"/>
              <a:gd name="connsiteX108" fmla="*/ 778474 w 3898347"/>
              <a:gd name="connsiteY108" fmla="*/ 4235526 h 4296945"/>
              <a:gd name="connsiteX109" fmla="*/ 774418 w 3898347"/>
              <a:gd name="connsiteY109" fmla="*/ 4242583 h 4296945"/>
              <a:gd name="connsiteX110" fmla="*/ 737705 w 3898347"/>
              <a:gd name="connsiteY110" fmla="*/ 4238891 h 4296945"/>
              <a:gd name="connsiteX111" fmla="*/ 605027 w 3898347"/>
              <a:gd name="connsiteY111" fmla="*/ 4175863 h 4296945"/>
              <a:gd name="connsiteX112" fmla="*/ 533391 w 3898347"/>
              <a:gd name="connsiteY112" fmla="*/ 4170035 h 4296945"/>
              <a:gd name="connsiteX113" fmla="*/ 508621 w 3898347"/>
              <a:gd name="connsiteY113" fmla="*/ 4176044 h 4296945"/>
              <a:gd name="connsiteX114" fmla="*/ 467082 w 3898347"/>
              <a:gd name="connsiteY114" fmla="*/ 4185616 h 4296945"/>
              <a:gd name="connsiteX115" fmla="*/ 437646 w 3898347"/>
              <a:gd name="connsiteY115" fmla="*/ 4212658 h 4296945"/>
              <a:gd name="connsiteX116" fmla="*/ 402271 w 3898347"/>
              <a:gd name="connsiteY116" fmla="*/ 4212774 h 4296945"/>
              <a:gd name="connsiteX117" fmla="*/ 391968 w 3898347"/>
              <a:gd name="connsiteY117" fmla="*/ 4187073 h 4296945"/>
              <a:gd name="connsiteX118" fmla="*/ 354806 w 3898347"/>
              <a:gd name="connsiteY118" fmla="*/ 4195545 h 4296945"/>
              <a:gd name="connsiteX119" fmla="*/ 298662 w 3898347"/>
              <a:gd name="connsiteY119" fmla="*/ 4211227 h 4296945"/>
              <a:gd name="connsiteX120" fmla="*/ 265740 w 3898347"/>
              <a:gd name="connsiteY120" fmla="*/ 4213623 h 4296945"/>
              <a:gd name="connsiteX121" fmla="*/ 176403 w 3898347"/>
              <a:gd name="connsiteY121" fmla="*/ 4227393 h 4296945"/>
              <a:gd name="connsiteX122" fmla="*/ 37148 w 3898347"/>
              <a:gd name="connsiteY122" fmla="*/ 4289154 h 4296945"/>
              <a:gd name="connsiteX123" fmla="*/ 5850 w 3898347"/>
              <a:gd name="connsiteY123" fmla="*/ 4296945 h 4296945"/>
              <a:gd name="connsiteX124" fmla="*/ 0 w 3898347"/>
              <a:gd name="connsiteY124" fmla="*/ 4221939 h 4296945"/>
              <a:gd name="connsiteX125" fmla="*/ 0 w 3898347"/>
              <a:gd name="connsiteY125" fmla="*/ 15850 h 4296945"/>
              <a:gd name="connsiteX126" fmla="*/ 3898347 w 3898347"/>
              <a:gd name="connsiteY126" fmla="*/ 0 h 4296945"/>
              <a:gd name="connsiteX0" fmla="*/ 3898347 w 3898347"/>
              <a:gd name="connsiteY0" fmla="*/ 0 h 4296945"/>
              <a:gd name="connsiteX1" fmla="*/ 3898347 w 3898347"/>
              <a:gd name="connsiteY1" fmla="*/ 3834445 h 4296945"/>
              <a:gd name="connsiteX2" fmla="*/ 3892314 w 3898347"/>
              <a:gd name="connsiteY2" fmla="*/ 3832951 h 4296945"/>
              <a:gd name="connsiteX3" fmla="*/ 3851953 w 3898347"/>
              <a:gd name="connsiteY3" fmla="*/ 3802983 h 4296945"/>
              <a:gd name="connsiteX4" fmla="*/ 3836418 w 3898347"/>
              <a:gd name="connsiteY4" fmla="*/ 3811513 h 4296945"/>
              <a:gd name="connsiteX5" fmla="*/ 3833758 w 3898347"/>
              <a:gd name="connsiteY5" fmla="*/ 3813341 h 4296945"/>
              <a:gd name="connsiteX6" fmla="*/ 3822673 w 3898347"/>
              <a:gd name="connsiteY6" fmla="*/ 3812913 h 4296945"/>
              <a:gd name="connsiteX7" fmla="*/ 3820104 w 3898347"/>
              <a:gd name="connsiteY7" fmla="*/ 3822466 h 4296945"/>
              <a:gd name="connsiteX8" fmla="*/ 3803816 w 3898347"/>
              <a:gd name="connsiteY8" fmla="*/ 3828757 h 4296945"/>
              <a:gd name="connsiteX9" fmla="*/ 3783259 w 3898347"/>
              <a:gd name="connsiteY9" fmla="*/ 3825276 h 4296945"/>
              <a:gd name="connsiteX10" fmla="*/ 3729936 w 3898347"/>
              <a:gd name="connsiteY10" fmla="*/ 3815386 h 4296945"/>
              <a:gd name="connsiteX11" fmla="*/ 3726018 w 3898347"/>
              <a:gd name="connsiteY11" fmla="*/ 3815100 h 4296945"/>
              <a:gd name="connsiteX12" fmla="*/ 3725413 w 3898347"/>
              <a:gd name="connsiteY12" fmla="*/ 3814615 h 4296945"/>
              <a:gd name="connsiteX13" fmla="*/ 3713801 w 3898347"/>
              <a:gd name="connsiteY13" fmla="*/ 3811018 h 4296945"/>
              <a:gd name="connsiteX14" fmla="*/ 3709087 w 3898347"/>
              <a:gd name="connsiteY14" fmla="*/ 3813195 h 4296945"/>
              <a:gd name="connsiteX15" fmla="*/ 3698038 w 3898347"/>
              <a:gd name="connsiteY15" fmla="*/ 3806182 h 4296945"/>
              <a:gd name="connsiteX16" fmla="*/ 3662227 w 3898347"/>
              <a:gd name="connsiteY16" fmla="*/ 3807761 h 4296945"/>
              <a:gd name="connsiteX17" fmla="*/ 3659872 w 3898347"/>
              <a:gd name="connsiteY17" fmla="*/ 3805524 h 4296945"/>
              <a:gd name="connsiteX18" fmla="*/ 3643454 w 3898347"/>
              <a:gd name="connsiteY18" fmla="*/ 3794831 h 4296945"/>
              <a:gd name="connsiteX19" fmla="*/ 3624789 w 3898347"/>
              <a:gd name="connsiteY19" fmla="*/ 3803185 h 4296945"/>
              <a:gd name="connsiteX20" fmla="*/ 3602327 w 3898347"/>
              <a:gd name="connsiteY20" fmla="*/ 3794616 h 4296945"/>
              <a:gd name="connsiteX21" fmla="*/ 3596645 w 3898347"/>
              <a:gd name="connsiteY21" fmla="*/ 3797108 h 4296945"/>
              <a:gd name="connsiteX22" fmla="*/ 3574144 w 3898347"/>
              <a:gd name="connsiteY22" fmla="*/ 3795108 h 4296945"/>
              <a:gd name="connsiteX23" fmla="*/ 3562310 w 3898347"/>
              <a:gd name="connsiteY23" fmla="*/ 3787534 h 4296945"/>
              <a:gd name="connsiteX24" fmla="*/ 3551635 w 3898347"/>
              <a:gd name="connsiteY24" fmla="*/ 3797705 h 4296945"/>
              <a:gd name="connsiteX25" fmla="*/ 3550175 w 3898347"/>
              <a:gd name="connsiteY25" fmla="*/ 3803199 h 4296945"/>
              <a:gd name="connsiteX26" fmla="*/ 3542668 w 3898347"/>
              <a:gd name="connsiteY26" fmla="*/ 3803283 h 4296945"/>
              <a:gd name="connsiteX27" fmla="*/ 3533033 w 3898347"/>
              <a:gd name="connsiteY27" fmla="*/ 3799071 h 4296945"/>
              <a:gd name="connsiteX28" fmla="*/ 3521726 w 3898347"/>
              <a:gd name="connsiteY28" fmla="*/ 3804691 h 4296945"/>
              <a:gd name="connsiteX29" fmla="*/ 3520080 w 3898347"/>
              <a:gd name="connsiteY29" fmla="*/ 3805210 h 4296945"/>
              <a:gd name="connsiteX30" fmla="*/ 3508491 w 3898347"/>
              <a:gd name="connsiteY30" fmla="*/ 3797398 h 4296945"/>
              <a:gd name="connsiteX31" fmla="*/ 3503787 w 3898347"/>
              <a:gd name="connsiteY31" fmla="*/ 3797787 h 4296945"/>
              <a:gd name="connsiteX32" fmla="*/ 3492165 w 3898347"/>
              <a:gd name="connsiteY32" fmla="*/ 3799887 h 4296945"/>
              <a:gd name="connsiteX33" fmla="*/ 3472233 w 3898347"/>
              <a:gd name="connsiteY33" fmla="*/ 3805682 h 4296945"/>
              <a:gd name="connsiteX34" fmla="*/ 3465921 w 3898347"/>
              <a:gd name="connsiteY34" fmla="*/ 3805814 h 4296945"/>
              <a:gd name="connsiteX35" fmla="*/ 3455541 w 3898347"/>
              <a:gd name="connsiteY35" fmla="*/ 3815505 h 4296945"/>
              <a:gd name="connsiteX36" fmla="*/ 3429027 w 3898347"/>
              <a:gd name="connsiteY36" fmla="*/ 3816906 h 4296945"/>
              <a:gd name="connsiteX37" fmla="*/ 3369507 w 3898347"/>
              <a:gd name="connsiteY37" fmla="*/ 3825563 h 4296945"/>
              <a:gd name="connsiteX38" fmla="*/ 3324491 w 3898347"/>
              <a:gd name="connsiteY38" fmla="*/ 3832006 h 4296945"/>
              <a:gd name="connsiteX39" fmla="*/ 3244235 w 3898347"/>
              <a:gd name="connsiteY39" fmla="*/ 3834376 h 4296945"/>
              <a:gd name="connsiteX40" fmla="*/ 3226507 w 3898347"/>
              <a:gd name="connsiteY40" fmla="*/ 3820131 h 4296945"/>
              <a:gd name="connsiteX41" fmla="*/ 3191688 w 3898347"/>
              <a:gd name="connsiteY41" fmla="*/ 3837359 h 4296945"/>
              <a:gd name="connsiteX42" fmla="*/ 3185553 w 3898347"/>
              <a:gd name="connsiteY42" fmla="*/ 3859030 h 4296945"/>
              <a:gd name="connsiteX43" fmla="*/ 3137926 w 3898347"/>
              <a:gd name="connsiteY43" fmla="*/ 3867782 h 4296945"/>
              <a:gd name="connsiteX44" fmla="*/ 3090188 w 3898347"/>
              <a:gd name="connsiteY44" fmla="*/ 3855036 h 4296945"/>
              <a:gd name="connsiteX45" fmla="*/ 3031422 w 3898347"/>
              <a:gd name="connsiteY45" fmla="*/ 3858298 h 4296945"/>
              <a:gd name="connsiteX46" fmla="*/ 2996288 w 3898347"/>
              <a:gd name="connsiteY46" fmla="*/ 3860020 h 4296945"/>
              <a:gd name="connsiteX47" fmla="*/ 2901661 w 3898347"/>
              <a:gd name="connsiteY47" fmla="*/ 3882243 h 4296945"/>
              <a:gd name="connsiteX48" fmla="*/ 2782141 w 3898347"/>
              <a:gd name="connsiteY48" fmla="*/ 3932983 h 4296945"/>
              <a:gd name="connsiteX49" fmla="*/ 2749597 w 3898347"/>
              <a:gd name="connsiteY49" fmla="*/ 3956746 h 4296945"/>
              <a:gd name="connsiteX50" fmla="*/ 2730493 w 3898347"/>
              <a:gd name="connsiteY50" fmla="*/ 3955236 h 4296945"/>
              <a:gd name="connsiteX51" fmla="*/ 2707507 w 3898347"/>
              <a:gd name="connsiteY51" fmla="*/ 3947771 h 4296945"/>
              <a:gd name="connsiteX52" fmla="*/ 2701937 w 3898347"/>
              <a:gd name="connsiteY52" fmla="*/ 3950565 h 4296945"/>
              <a:gd name="connsiteX53" fmla="*/ 2679435 w 3898347"/>
              <a:gd name="connsiteY53" fmla="*/ 3949768 h 4296945"/>
              <a:gd name="connsiteX54" fmla="*/ 2667352 w 3898347"/>
              <a:gd name="connsiteY54" fmla="*/ 3942821 h 4296945"/>
              <a:gd name="connsiteX55" fmla="*/ 2657096 w 3898347"/>
              <a:gd name="connsiteY55" fmla="*/ 3953571 h 4296945"/>
              <a:gd name="connsiteX56" fmla="*/ 2655161 w 3898347"/>
              <a:gd name="connsiteY56" fmla="*/ 3962216 h 4296945"/>
              <a:gd name="connsiteX57" fmla="*/ 2638604 w 3898347"/>
              <a:gd name="connsiteY57" fmla="*/ 3955936 h 4296945"/>
              <a:gd name="connsiteX58" fmla="*/ 2626185 w 3898347"/>
              <a:gd name="connsiteY58" fmla="*/ 3962937 h 4296945"/>
              <a:gd name="connsiteX59" fmla="*/ 2614077 w 3898347"/>
              <a:gd name="connsiteY59" fmla="*/ 3955576 h 4296945"/>
              <a:gd name="connsiteX60" fmla="*/ 2609403 w 3898347"/>
              <a:gd name="connsiteY60" fmla="*/ 3956215 h 4296945"/>
              <a:gd name="connsiteX61" fmla="*/ 2597896 w 3898347"/>
              <a:gd name="connsiteY61" fmla="*/ 3958939 h 4296945"/>
              <a:gd name="connsiteX62" fmla="*/ 2578251 w 3898347"/>
              <a:gd name="connsiteY62" fmla="*/ 3965812 h 4296945"/>
              <a:gd name="connsiteX63" fmla="*/ 2571961 w 3898347"/>
              <a:gd name="connsiteY63" fmla="*/ 3966278 h 4296945"/>
              <a:gd name="connsiteX64" fmla="*/ 2559399 w 3898347"/>
              <a:gd name="connsiteY64" fmla="*/ 3979193 h 4296945"/>
              <a:gd name="connsiteX65" fmla="*/ 2533560 w 3898347"/>
              <a:gd name="connsiteY65" fmla="*/ 3988160 h 4296945"/>
              <a:gd name="connsiteX66" fmla="*/ 2515299 w 3898347"/>
              <a:gd name="connsiteY66" fmla="*/ 4016867 h 4296945"/>
              <a:gd name="connsiteX67" fmla="*/ 2513423 w 3898347"/>
              <a:gd name="connsiteY67" fmla="*/ 4018759 h 4296945"/>
              <a:gd name="connsiteX68" fmla="*/ 2482991 w 3898347"/>
              <a:gd name="connsiteY68" fmla="*/ 4012935 h 4296945"/>
              <a:gd name="connsiteX69" fmla="*/ 2446940 w 3898347"/>
              <a:gd name="connsiteY69" fmla="*/ 4021172 h 4296945"/>
              <a:gd name="connsiteX70" fmla="*/ 2404883 w 3898347"/>
              <a:gd name="connsiteY70" fmla="*/ 4024808 h 4296945"/>
              <a:gd name="connsiteX71" fmla="*/ 2373894 w 3898347"/>
              <a:gd name="connsiteY71" fmla="*/ 4023827 h 4296945"/>
              <a:gd name="connsiteX72" fmla="*/ 2297080 w 3898347"/>
              <a:gd name="connsiteY72" fmla="*/ 4040841 h 4296945"/>
              <a:gd name="connsiteX73" fmla="*/ 2170615 w 3898347"/>
              <a:gd name="connsiteY73" fmla="*/ 4077196 h 4296945"/>
              <a:gd name="connsiteX74" fmla="*/ 2143580 w 3898347"/>
              <a:gd name="connsiteY74" fmla="*/ 4083102 h 4296945"/>
              <a:gd name="connsiteX75" fmla="*/ 2119893 w 3898347"/>
              <a:gd name="connsiteY75" fmla="*/ 4080874 h 4296945"/>
              <a:gd name="connsiteX76" fmla="*/ 2114008 w 3898347"/>
              <a:gd name="connsiteY76" fmla="*/ 4073996 h 4296945"/>
              <a:gd name="connsiteX77" fmla="*/ 2099067 w 3898347"/>
              <a:gd name="connsiteY77" fmla="*/ 4076068 h 4296945"/>
              <a:gd name="connsiteX78" fmla="*/ 2095000 w 3898347"/>
              <a:gd name="connsiteY78" fmla="*/ 4075096 h 4296945"/>
              <a:gd name="connsiteX79" fmla="*/ 2071767 w 3898347"/>
              <a:gd name="connsiteY79" fmla="*/ 4071044 h 4296945"/>
              <a:gd name="connsiteX80" fmla="*/ 2024486 w 3898347"/>
              <a:gd name="connsiteY80" fmla="*/ 4100276 h 4296945"/>
              <a:gd name="connsiteX81" fmla="*/ 1964411 w 3898347"/>
              <a:gd name="connsiteY81" fmla="*/ 4105069 h 4296945"/>
              <a:gd name="connsiteX82" fmla="*/ 1739945 w 3898347"/>
              <a:gd name="connsiteY82" fmla="*/ 4171795 h 4296945"/>
              <a:gd name="connsiteX83" fmla="*/ 1610556 w 3898347"/>
              <a:gd name="connsiteY83" fmla="*/ 4167701 h 4296945"/>
              <a:gd name="connsiteX84" fmla="*/ 1553623 w 3898347"/>
              <a:gd name="connsiteY84" fmla="*/ 4236045 h 4296945"/>
              <a:gd name="connsiteX85" fmla="*/ 1548640 w 3898347"/>
              <a:gd name="connsiteY85" fmla="*/ 4238297 h 4296945"/>
              <a:gd name="connsiteX86" fmla="*/ 1530136 w 3898347"/>
              <a:gd name="connsiteY86" fmla="*/ 4227121 h 4296945"/>
              <a:gd name="connsiteX87" fmla="*/ 1508787 w 3898347"/>
              <a:gd name="connsiteY87" fmla="*/ 4234213 h 4296945"/>
              <a:gd name="connsiteX88" fmla="*/ 1488914 w 3898347"/>
              <a:gd name="connsiteY88" fmla="*/ 4241772 h 4296945"/>
              <a:gd name="connsiteX89" fmla="*/ 1488999 w 3898347"/>
              <a:gd name="connsiteY89" fmla="*/ 4251186 h 4296945"/>
              <a:gd name="connsiteX90" fmla="*/ 1475364 w 3898347"/>
              <a:gd name="connsiteY90" fmla="*/ 4248364 h 4296945"/>
              <a:gd name="connsiteX91" fmla="*/ 1457275 w 3898347"/>
              <a:gd name="connsiteY91" fmla="*/ 4252863 h 4296945"/>
              <a:gd name="connsiteX92" fmla="*/ 1448085 w 3898347"/>
              <a:gd name="connsiteY92" fmla="*/ 4248391 h 4296945"/>
              <a:gd name="connsiteX93" fmla="*/ 1315306 w 3898347"/>
              <a:gd name="connsiteY93" fmla="*/ 4237004 h 4296945"/>
              <a:gd name="connsiteX94" fmla="*/ 1272434 w 3898347"/>
              <a:gd name="connsiteY94" fmla="*/ 4244958 h 4296945"/>
              <a:gd name="connsiteX95" fmla="*/ 1231567 w 3898347"/>
              <a:gd name="connsiteY95" fmla="*/ 4219356 h 4296945"/>
              <a:gd name="connsiteX96" fmla="*/ 1216643 w 3898347"/>
              <a:gd name="connsiteY96" fmla="*/ 4229828 h 4296945"/>
              <a:gd name="connsiteX97" fmla="*/ 1214101 w 3898347"/>
              <a:gd name="connsiteY97" fmla="*/ 4231991 h 4296945"/>
              <a:gd name="connsiteX98" fmla="*/ 1203193 w 3898347"/>
              <a:gd name="connsiteY98" fmla="*/ 4232867 h 4296945"/>
              <a:gd name="connsiteX99" fmla="*/ 1201049 w 3898347"/>
              <a:gd name="connsiteY99" fmla="*/ 4242842 h 4296945"/>
              <a:gd name="connsiteX100" fmla="*/ 1185298 w 3898347"/>
              <a:gd name="connsiteY100" fmla="*/ 4251133 h 4296945"/>
              <a:gd name="connsiteX101" fmla="*/ 1164955 w 3898347"/>
              <a:gd name="connsiteY101" fmla="*/ 4250027 h 4296945"/>
              <a:gd name="connsiteX102" fmla="*/ 1067357 w 3898347"/>
              <a:gd name="connsiteY102" fmla="*/ 4233908 h 4296945"/>
              <a:gd name="connsiteX103" fmla="*/ 1009492 w 3898347"/>
              <a:gd name="connsiteY103" fmla="*/ 4230455 h 4296945"/>
              <a:gd name="connsiteX104" fmla="*/ 988345 w 3898347"/>
              <a:gd name="connsiteY104" fmla="*/ 4238880 h 4296945"/>
              <a:gd name="connsiteX105" fmla="*/ 958251 w 3898347"/>
              <a:gd name="connsiteY105" fmla="*/ 4244100 h 4296945"/>
              <a:gd name="connsiteX106" fmla="*/ 905785 w 3898347"/>
              <a:gd name="connsiteY106" fmla="*/ 4260845 h 4296945"/>
              <a:gd name="connsiteX107" fmla="*/ 834176 w 3898347"/>
              <a:gd name="connsiteY107" fmla="*/ 4270241 h 4296945"/>
              <a:gd name="connsiteX108" fmla="*/ 778474 w 3898347"/>
              <a:gd name="connsiteY108" fmla="*/ 4235526 h 4296945"/>
              <a:gd name="connsiteX109" fmla="*/ 774418 w 3898347"/>
              <a:gd name="connsiteY109" fmla="*/ 4242583 h 4296945"/>
              <a:gd name="connsiteX110" fmla="*/ 737705 w 3898347"/>
              <a:gd name="connsiteY110" fmla="*/ 4238891 h 4296945"/>
              <a:gd name="connsiteX111" fmla="*/ 605027 w 3898347"/>
              <a:gd name="connsiteY111" fmla="*/ 4175863 h 4296945"/>
              <a:gd name="connsiteX112" fmla="*/ 533391 w 3898347"/>
              <a:gd name="connsiteY112" fmla="*/ 4170035 h 4296945"/>
              <a:gd name="connsiteX113" fmla="*/ 508621 w 3898347"/>
              <a:gd name="connsiteY113" fmla="*/ 4176044 h 4296945"/>
              <a:gd name="connsiteX114" fmla="*/ 467082 w 3898347"/>
              <a:gd name="connsiteY114" fmla="*/ 4185616 h 4296945"/>
              <a:gd name="connsiteX115" fmla="*/ 437646 w 3898347"/>
              <a:gd name="connsiteY115" fmla="*/ 4212658 h 4296945"/>
              <a:gd name="connsiteX116" fmla="*/ 402271 w 3898347"/>
              <a:gd name="connsiteY116" fmla="*/ 4212774 h 4296945"/>
              <a:gd name="connsiteX117" fmla="*/ 391968 w 3898347"/>
              <a:gd name="connsiteY117" fmla="*/ 4187073 h 4296945"/>
              <a:gd name="connsiteX118" fmla="*/ 354806 w 3898347"/>
              <a:gd name="connsiteY118" fmla="*/ 4195545 h 4296945"/>
              <a:gd name="connsiteX119" fmla="*/ 298662 w 3898347"/>
              <a:gd name="connsiteY119" fmla="*/ 4211227 h 4296945"/>
              <a:gd name="connsiteX120" fmla="*/ 265740 w 3898347"/>
              <a:gd name="connsiteY120" fmla="*/ 4213623 h 4296945"/>
              <a:gd name="connsiteX121" fmla="*/ 176403 w 3898347"/>
              <a:gd name="connsiteY121" fmla="*/ 4227393 h 4296945"/>
              <a:gd name="connsiteX122" fmla="*/ 82528 w 3898347"/>
              <a:gd name="connsiteY122" fmla="*/ 4275540 h 4296945"/>
              <a:gd name="connsiteX123" fmla="*/ 5850 w 3898347"/>
              <a:gd name="connsiteY123" fmla="*/ 4296945 h 4296945"/>
              <a:gd name="connsiteX124" fmla="*/ 0 w 3898347"/>
              <a:gd name="connsiteY124" fmla="*/ 4221939 h 4296945"/>
              <a:gd name="connsiteX125" fmla="*/ 0 w 3898347"/>
              <a:gd name="connsiteY125" fmla="*/ 15850 h 4296945"/>
              <a:gd name="connsiteX126" fmla="*/ 3898347 w 3898347"/>
              <a:gd name="connsiteY126" fmla="*/ 0 h 4296945"/>
              <a:gd name="connsiteX0" fmla="*/ 3898347 w 3898347"/>
              <a:gd name="connsiteY0" fmla="*/ 0 h 4275540"/>
              <a:gd name="connsiteX1" fmla="*/ 3898347 w 3898347"/>
              <a:gd name="connsiteY1" fmla="*/ 3834445 h 4275540"/>
              <a:gd name="connsiteX2" fmla="*/ 3892314 w 3898347"/>
              <a:gd name="connsiteY2" fmla="*/ 3832951 h 4275540"/>
              <a:gd name="connsiteX3" fmla="*/ 3851953 w 3898347"/>
              <a:gd name="connsiteY3" fmla="*/ 3802983 h 4275540"/>
              <a:gd name="connsiteX4" fmla="*/ 3836418 w 3898347"/>
              <a:gd name="connsiteY4" fmla="*/ 3811513 h 4275540"/>
              <a:gd name="connsiteX5" fmla="*/ 3833758 w 3898347"/>
              <a:gd name="connsiteY5" fmla="*/ 3813341 h 4275540"/>
              <a:gd name="connsiteX6" fmla="*/ 3822673 w 3898347"/>
              <a:gd name="connsiteY6" fmla="*/ 3812913 h 4275540"/>
              <a:gd name="connsiteX7" fmla="*/ 3820104 w 3898347"/>
              <a:gd name="connsiteY7" fmla="*/ 3822466 h 4275540"/>
              <a:gd name="connsiteX8" fmla="*/ 3803816 w 3898347"/>
              <a:gd name="connsiteY8" fmla="*/ 3828757 h 4275540"/>
              <a:gd name="connsiteX9" fmla="*/ 3783259 w 3898347"/>
              <a:gd name="connsiteY9" fmla="*/ 3825276 h 4275540"/>
              <a:gd name="connsiteX10" fmla="*/ 3729936 w 3898347"/>
              <a:gd name="connsiteY10" fmla="*/ 3815386 h 4275540"/>
              <a:gd name="connsiteX11" fmla="*/ 3726018 w 3898347"/>
              <a:gd name="connsiteY11" fmla="*/ 3815100 h 4275540"/>
              <a:gd name="connsiteX12" fmla="*/ 3725413 w 3898347"/>
              <a:gd name="connsiteY12" fmla="*/ 3814615 h 4275540"/>
              <a:gd name="connsiteX13" fmla="*/ 3713801 w 3898347"/>
              <a:gd name="connsiteY13" fmla="*/ 3811018 h 4275540"/>
              <a:gd name="connsiteX14" fmla="*/ 3709087 w 3898347"/>
              <a:gd name="connsiteY14" fmla="*/ 3813195 h 4275540"/>
              <a:gd name="connsiteX15" fmla="*/ 3698038 w 3898347"/>
              <a:gd name="connsiteY15" fmla="*/ 3806182 h 4275540"/>
              <a:gd name="connsiteX16" fmla="*/ 3662227 w 3898347"/>
              <a:gd name="connsiteY16" fmla="*/ 3807761 h 4275540"/>
              <a:gd name="connsiteX17" fmla="*/ 3659872 w 3898347"/>
              <a:gd name="connsiteY17" fmla="*/ 3805524 h 4275540"/>
              <a:gd name="connsiteX18" fmla="*/ 3643454 w 3898347"/>
              <a:gd name="connsiteY18" fmla="*/ 3794831 h 4275540"/>
              <a:gd name="connsiteX19" fmla="*/ 3624789 w 3898347"/>
              <a:gd name="connsiteY19" fmla="*/ 3803185 h 4275540"/>
              <a:gd name="connsiteX20" fmla="*/ 3602327 w 3898347"/>
              <a:gd name="connsiteY20" fmla="*/ 3794616 h 4275540"/>
              <a:gd name="connsiteX21" fmla="*/ 3596645 w 3898347"/>
              <a:gd name="connsiteY21" fmla="*/ 3797108 h 4275540"/>
              <a:gd name="connsiteX22" fmla="*/ 3574144 w 3898347"/>
              <a:gd name="connsiteY22" fmla="*/ 3795108 h 4275540"/>
              <a:gd name="connsiteX23" fmla="*/ 3562310 w 3898347"/>
              <a:gd name="connsiteY23" fmla="*/ 3787534 h 4275540"/>
              <a:gd name="connsiteX24" fmla="*/ 3551635 w 3898347"/>
              <a:gd name="connsiteY24" fmla="*/ 3797705 h 4275540"/>
              <a:gd name="connsiteX25" fmla="*/ 3550175 w 3898347"/>
              <a:gd name="connsiteY25" fmla="*/ 3803199 h 4275540"/>
              <a:gd name="connsiteX26" fmla="*/ 3542668 w 3898347"/>
              <a:gd name="connsiteY26" fmla="*/ 3803283 h 4275540"/>
              <a:gd name="connsiteX27" fmla="*/ 3533033 w 3898347"/>
              <a:gd name="connsiteY27" fmla="*/ 3799071 h 4275540"/>
              <a:gd name="connsiteX28" fmla="*/ 3521726 w 3898347"/>
              <a:gd name="connsiteY28" fmla="*/ 3804691 h 4275540"/>
              <a:gd name="connsiteX29" fmla="*/ 3520080 w 3898347"/>
              <a:gd name="connsiteY29" fmla="*/ 3805210 h 4275540"/>
              <a:gd name="connsiteX30" fmla="*/ 3508491 w 3898347"/>
              <a:gd name="connsiteY30" fmla="*/ 3797398 h 4275540"/>
              <a:gd name="connsiteX31" fmla="*/ 3503787 w 3898347"/>
              <a:gd name="connsiteY31" fmla="*/ 3797787 h 4275540"/>
              <a:gd name="connsiteX32" fmla="*/ 3492165 w 3898347"/>
              <a:gd name="connsiteY32" fmla="*/ 3799887 h 4275540"/>
              <a:gd name="connsiteX33" fmla="*/ 3472233 w 3898347"/>
              <a:gd name="connsiteY33" fmla="*/ 3805682 h 4275540"/>
              <a:gd name="connsiteX34" fmla="*/ 3465921 w 3898347"/>
              <a:gd name="connsiteY34" fmla="*/ 3805814 h 4275540"/>
              <a:gd name="connsiteX35" fmla="*/ 3455541 w 3898347"/>
              <a:gd name="connsiteY35" fmla="*/ 3815505 h 4275540"/>
              <a:gd name="connsiteX36" fmla="*/ 3429027 w 3898347"/>
              <a:gd name="connsiteY36" fmla="*/ 3816906 h 4275540"/>
              <a:gd name="connsiteX37" fmla="*/ 3369507 w 3898347"/>
              <a:gd name="connsiteY37" fmla="*/ 3825563 h 4275540"/>
              <a:gd name="connsiteX38" fmla="*/ 3324491 w 3898347"/>
              <a:gd name="connsiteY38" fmla="*/ 3832006 h 4275540"/>
              <a:gd name="connsiteX39" fmla="*/ 3244235 w 3898347"/>
              <a:gd name="connsiteY39" fmla="*/ 3834376 h 4275540"/>
              <a:gd name="connsiteX40" fmla="*/ 3226507 w 3898347"/>
              <a:gd name="connsiteY40" fmla="*/ 3820131 h 4275540"/>
              <a:gd name="connsiteX41" fmla="*/ 3191688 w 3898347"/>
              <a:gd name="connsiteY41" fmla="*/ 3837359 h 4275540"/>
              <a:gd name="connsiteX42" fmla="*/ 3185553 w 3898347"/>
              <a:gd name="connsiteY42" fmla="*/ 3859030 h 4275540"/>
              <a:gd name="connsiteX43" fmla="*/ 3137926 w 3898347"/>
              <a:gd name="connsiteY43" fmla="*/ 3867782 h 4275540"/>
              <a:gd name="connsiteX44" fmla="*/ 3090188 w 3898347"/>
              <a:gd name="connsiteY44" fmla="*/ 3855036 h 4275540"/>
              <a:gd name="connsiteX45" fmla="*/ 3031422 w 3898347"/>
              <a:gd name="connsiteY45" fmla="*/ 3858298 h 4275540"/>
              <a:gd name="connsiteX46" fmla="*/ 2996288 w 3898347"/>
              <a:gd name="connsiteY46" fmla="*/ 3860020 h 4275540"/>
              <a:gd name="connsiteX47" fmla="*/ 2901661 w 3898347"/>
              <a:gd name="connsiteY47" fmla="*/ 3882243 h 4275540"/>
              <a:gd name="connsiteX48" fmla="*/ 2782141 w 3898347"/>
              <a:gd name="connsiteY48" fmla="*/ 3932983 h 4275540"/>
              <a:gd name="connsiteX49" fmla="*/ 2749597 w 3898347"/>
              <a:gd name="connsiteY49" fmla="*/ 3956746 h 4275540"/>
              <a:gd name="connsiteX50" fmla="*/ 2730493 w 3898347"/>
              <a:gd name="connsiteY50" fmla="*/ 3955236 h 4275540"/>
              <a:gd name="connsiteX51" fmla="*/ 2707507 w 3898347"/>
              <a:gd name="connsiteY51" fmla="*/ 3947771 h 4275540"/>
              <a:gd name="connsiteX52" fmla="*/ 2701937 w 3898347"/>
              <a:gd name="connsiteY52" fmla="*/ 3950565 h 4275540"/>
              <a:gd name="connsiteX53" fmla="*/ 2679435 w 3898347"/>
              <a:gd name="connsiteY53" fmla="*/ 3949768 h 4275540"/>
              <a:gd name="connsiteX54" fmla="*/ 2667352 w 3898347"/>
              <a:gd name="connsiteY54" fmla="*/ 3942821 h 4275540"/>
              <a:gd name="connsiteX55" fmla="*/ 2657096 w 3898347"/>
              <a:gd name="connsiteY55" fmla="*/ 3953571 h 4275540"/>
              <a:gd name="connsiteX56" fmla="*/ 2655161 w 3898347"/>
              <a:gd name="connsiteY56" fmla="*/ 3962216 h 4275540"/>
              <a:gd name="connsiteX57" fmla="*/ 2638604 w 3898347"/>
              <a:gd name="connsiteY57" fmla="*/ 3955936 h 4275540"/>
              <a:gd name="connsiteX58" fmla="*/ 2626185 w 3898347"/>
              <a:gd name="connsiteY58" fmla="*/ 3962937 h 4275540"/>
              <a:gd name="connsiteX59" fmla="*/ 2614077 w 3898347"/>
              <a:gd name="connsiteY59" fmla="*/ 3955576 h 4275540"/>
              <a:gd name="connsiteX60" fmla="*/ 2609403 w 3898347"/>
              <a:gd name="connsiteY60" fmla="*/ 3956215 h 4275540"/>
              <a:gd name="connsiteX61" fmla="*/ 2597896 w 3898347"/>
              <a:gd name="connsiteY61" fmla="*/ 3958939 h 4275540"/>
              <a:gd name="connsiteX62" fmla="*/ 2578251 w 3898347"/>
              <a:gd name="connsiteY62" fmla="*/ 3965812 h 4275540"/>
              <a:gd name="connsiteX63" fmla="*/ 2571961 w 3898347"/>
              <a:gd name="connsiteY63" fmla="*/ 3966278 h 4275540"/>
              <a:gd name="connsiteX64" fmla="*/ 2559399 w 3898347"/>
              <a:gd name="connsiteY64" fmla="*/ 3979193 h 4275540"/>
              <a:gd name="connsiteX65" fmla="*/ 2533560 w 3898347"/>
              <a:gd name="connsiteY65" fmla="*/ 3988160 h 4275540"/>
              <a:gd name="connsiteX66" fmla="*/ 2515299 w 3898347"/>
              <a:gd name="connsiteY66" fmla="*/ 4016867 h 4275540"/>
              <a:gd name="connsiteX67" fmla="*/ 2513423 w 3898347"/>
              <a:gd name="connsiteY67" fmla="*/ 4018759 h 4275540"/>
              <a:gd name="connsiteX68" fmla="*/ 2482991 w 3898347"/>
              <a:gd name="connsiteY68" fmla="*/ 4012935 h 4275540"/>
              <a:gd name="connsiteX69" fmla="*/ 2446940 w 3898347"/>
              <a:gd name="connsiteY69" fmla="*/ 4021172 h 4275540"/>
              <a:gd name="connsiteX70" fmla="*/ 2404883 w 3898347"/>
              <a:gd name="connsiteY70" fmla="*/ 4024808 h 4275540"/>
              <a:gd name="connsiteX71" fmla="*/ 2373894 w 3898347"/>
              <a:gd name="connsiteY71" fmla="*/ 4023827 h 4275540"/>
              <a:gd name="connsiteX72" fmla="*/ 2297080 w 3898347"/>
              <a:gd name="connsiteY72" fmla="*/ 4040841 h 4275540"/>
              <a:gd name="connsiteX73" fmla="*/ 2170615 w 3898347"/>
              <a:gd name="connsiteY73" fmla="*/ 4077196 h 4275540"/>
              <a:gd name="connsiteX74" fmla="*/ 2143580 w 3898347"/>
              <a:gd name="connsiteY74" fmla="*/ 4083102 h 4275540"/>
              <a:gd name="connsiteX75" fmla="*/ 2119893 w 3898347"/>
              <a:gd name="connsiteY75" fmla="*/ 4080874 h 4275540"/>
              <a:gd name="connsiteX76" fmla="*/ 2114008 w 3898347"/>
              <a:gd name="connsiteY76" fmla="*/ 4073996 h 4275540"/>
              <a:gd name="connsiteX77" fmla="*/ 2099067 w 3898347"/>
              <a:gd name="connsiteY77" fmla="*/ 4076068 h 4275540"/>
              <a:gd name="connsiteX78" fmla="*/ 2095000 w 3898347"/>
              <a:gd name="connsiteY78" fmla="*/ 4075096 h 4275540"/>
              <a:gd name="connsiteX79" fmla="*/ 2071767 w 3898347"/>
              <a:gd name="connsiteY79" fmla="*/ 4071044 h 4275540"/>
              <a:gd name="connsiteX80" fmla="*/ 2024486 w 3898347"/>
              <a:gd name="connsiteY80" fmla="*/ 4100276 h 4275540"/>
              <a:gd name="connsiteX81" fmla="*/ 1964411 w 3898347"/>
              <a:gd name="connsiteY81" fmla="*/ 4105069 h 4275540"/>
              <a:gd name="connsiteX82" fmla="*/ 1739945 w 3898347"/>
              <a:gd name="connsiteY82" fmla="*/ 4171795 h 4275540"/>
              <a:gd name="connsiteX83" fmla="*/ 1610556 w 3898347"/>
              <a:gd name="connsiteY83" fmla="*/ 4167701 h 4275540"/>
              <a:gd name="connsiteX84" fmla="*/ 1553623 w 3898347"/>
              <a:gd name="connsiteY84" fmla="*/ 4236045 h 4275540"/>
              <a:gd name="connsiteX85" fmla="*/ 1548640 w 3898347"/>
              <a:gd name="connsiteY85" fmla="*/ 4238297 h 4275540"/>
              <a:gd name="connsiteX86" fmla="*/ 1530136 w 3898347"/>
              <a:gd name="connsiteY86" fmla="*/ 4227121 h 4275540"/>
              <a:gd name="connsiteX87" fmla="*/ 1508787 w 3898347"/>
              <a:gd name="connsiteY87" fmla="*/ 4234213 h 4275540"/>
              <a:gd name="connsiteX88" fmla="*/ 1488914 w 3898347"/>
              <a:gd name="connsiteY88" fmla="*/ 4241772 h 4275540"/>
              <a:gd name="connsiteX89" fmla="*/ 1488999 w 3898347"/>
              <a:gd name="connsiteY89" fmla="*/ 4251186 h 4275540"/>
              <a:gd name="connsiteX90" fmla="*/ 1475364 w 3898347"/>
              <a:gd name="connsiteY90" fmla="*/ 4248364 h 4275540"/>
              <a:gd name="connsiteX91" fmla="*/ 1457275 w 3898347"/>
              <a:gd name="connsiteY91" fmla="*/ 4252863 h 4275540"/>
              <a:gd name="connsiteX92" fmla="*/ 1448085 w 3898347"/>
              <a:gd name="connsiteY92" fmla="*/ 4248391 h 4275540"/>
              <a:gd name="connsiteX93" fmla="*/ 1315306 w 3898347"/>
              <a:gd name="connsiteY93" fmla="*/ 4237004 h 4275540"/>
              <a:gd name="connsiteX94" fmla="*/ 1272434 w 3898347"/>
              <a:gd name="connsiteY94" fmla="*/ 4244958 h 4275540"/>
              <a:gd name="connsiteX95" fmla="*/ 1231567 w 3898347"/>
              <a:gd name="connsiteY95" fmla="*/ 4219356 h 4275540"/>
              <a:gd name="connsiteX96" fmla="*/ 1216643 w 3898347"/>
              <a:gd name="connsiteY96" fmla="*/ 4229828 h 4275540"/>
              <a:gd name="connsiteX97" fmla="*/ 1214101 w 3898347"/>
              <a:gd name="connsiteY97" fmla="*/ 4231991 h 4275540"/>
              <a:gd name="connsiteX98" fmla="*/ 1203193 w 3898347"/>
              <a:gd name="connsiteY98" fmla="*/ 4232867 h 4275540"/>
              <a:gd name="connsiteX99" fmla="*/ 1201049 w 3898347"/>
              <a:gd name="connsiteY99" fmla="*/ 4242842 h 4275540"/>
              <a:gd name="connsiteX100" fmla="*/ 1185298 w 3898347"/>
              <a:gd name="connsiteY100" fmla="*/ 4251133 h 4275540"/>
              <a:gd name="connsiteX101" fmla="*/ 1164955 w 3898347"/>
              <a:gd name="connsiteY101" fmla="*/ 4250027 h 4275540"/>
              <a:gd name="connsiteX102" fmla="*/ 1067357 w 3898347"/>
              <a:gd name="connsiteY102" fmla="*/ 4233908 h 4275540"/>
              <a:gd name="connsiteX103" fmla="*/ 1009492 w 3898347"/>
              <a:gd name="connsiteY103" fmla="*/ 4230455 h 4275540"/>
              <a:gd name="connsiteX104" fmla="*/ 988345 w 3898347"/>
              <a:gd name="connsiteY104" fmla="*/ 4238880 h 4275540"/>
              <a:gd name="connsiteX105" fmla="*/ 958251 w 3898347"/>
              <a:gd name="connsiteY105" fmla="*/ 4244100 h 4275540"/>
              <a:gd name="connsiteX106" fmla="*/ 905785 w 3898347"/>
              <a:gd name="connsiteY106" fmla="*/ 4260845 h 4275540"/>
              <a:gd name="connsiteX107" fmla="*/ 834176 w 3898347"/>
              <a:gd name="connsiteY107" fmla="*/ 4270241 h 4275540"/>
              <a:gd name="connsiteX108" fmla="*/ 778474 w 3898347"/>
              <a:gd name="connsiteY108" fmla="*/ 4235526 h 4275540"/>
              <a:gd name="connsiteX109" fmla="*/ 774418 w 3898347"/>
              <a:gd name="connsiteY109" fmla="*/ 4242583 h 4275540"/>
              <a:gd name="connsiteX110" fmla="*/ 737705 w 3898347"/>
              <a:gd name="connsiteY110" fmla="*/ 4238891 h 4275540"/>
              <a:gd name="connsiteX111" fmla="*/ 605027 w 3898347"/>
              <a:gd name="connsiteY111" fmla="*/ 4175863 h 4275540"/>
              <a:gd name="connsiteX112" fmla="*/ 533391 w 3898347"/>
              <a:gd name="connsiteY112" fmla="*/ 4170035 h 4275540"/>
              <a:gd name="connsiteX113" fmla="*/ 508621 w 3898347"/>
              <a:gd name="connsiteY113" fmla="*/ 4176044 h 4275540"/>
              <a:gd name="connsiteX114" fmla="*/ 467082 w 3898347"/>
              <a:gd name="connsiteY114" fmla="*/ 4185616 h 4275540"/>
              <a:gd name="connsiteX115" fmla="*/ 437646 w 3898347"/>
              <a:gd name="connsiteY115" fmla="*/ 4212658 h 4275540"/>
              <a:gd name="connsiteX116" fmla="*/ 402271 w 3898347"/>
              <a:gd name="connsiteY116" fmla="*/ 4212774 h 4275540"/>
              <a:gd name="connsiteX117" fmla="*/ 391968 w 3898347"/>
              <a:gd name="connsiteY117" fmla="*/ 4187073 h 4275540"/>
              <a:gd name="connsiteX118" fmla="*/ 354806 w 3898347"/>
              <a:gd name="connsiteY118" fmla="*/ 4195545 h 4275540"/>
              <a:gd name="connsiteX119" fmla="*/ 298662 w 3898347"/>
              <a:gd name="connsiteY119" fmla="*/ 4211227 h 4275540"/>
              <a:gd name="connsiteX120" fmla="*/ 265740 w 3898347"/>
              <a:gd name="connsiteY120" fmla="*/ 4213623 h 4275540"/>
              <a:gd name="connsiteX121" fmla="*/ 176403 w 3898347"/>
              <a:gd name="connsiteY121" fmla="*/ 4227393 h 4275540"/>
              <a:gd name="connsiteX122" fmla="*/ 82528 w 3898347"/>
              <a:gd name="connsiteY122" fmla="*/ 4275540 h 4275540"/>
              <a:gd name="connsiteX123" fmla="*/ 19464 w 3898347"/>
              <a:gd name="connsiteY123" fmla="*/ 4256103 h 4275540"/>
              <a:gd name="connsiteX124" fmla="*/ 0 w 3898347"/>
              <a:gd name="connsiteY124" fmla="*/ 4221939 h 4275540"/>
              <a:gd name="connsiteX125" fmla="*/ 0 w 3898347"/>
              <a:gd name="connsiteY125" fmla="*/ 15850 h 4275540"/>
              <a:gd name="connsiteX126" fmla="*/ 3898347 w 3898347"/>
              <a:gd name="connsiteY126" fmla="*/ 0 h 4275540"/>
              <a:gd name="connsiteX0" fmla="*/ 3898347 w 3898347"/>
              <a:gd name="connsiteY0" fmla="*/ 0 h 4275540"/>
              <a:gd name="connsiteX1" fmla="*/ 3898347 w 3898347"/>
              <a:gd name="connsiteY1" fmla="*/ 3834445 h 4275540"/>
              <a:gd name="connsiteX2" fmla="*/ 3892314 w 3898347"/>
              <a:gd name="connsiteY2" fmla="*/ 3832951 h 4275540"/>
              <a:gd name="connsiteX3" fmla="*/ 3851953 w 3898347"/>
              <a:gd name="connsiteY3" fmla="*/ 3802983 h 4275540"/>
              <a:gd name="connsiteX4" fmla="*/ 3836418 w 3898347"/>
              <a:gd name="connsiteY4" fmla="*/ 3811513 h 4275540"/>
              <a:gd name="connsiteX5" fmla="*/ 3833758 w 3898347"/>
              <a:gd name="connsiteY5" fmla="*/ 3813341 h 4275540"/>
              <a:gd name="connsiteX6" fmla="*/ 3822673 w 3898347"/>
              <a:gd name="connsiteY6" fmla="*/ 3812913 h 4275540"/>
              <a:gd name="connsiteX7" fmla="*/ 3820104 w 3898347"/>
              <a:gd name="connsiteY7" fmla="*/ 3822466 h 4275540"/>
              <a:gd name="connsiteX8" fmla="*/ 3803816 w 3898347"/>
              <a:gd name="connsiteY8" fmla="*/ 3828757 h 4275540"/>
              <a:gd name="connsiteX9" fmla="*/ 3729936 w 3898347"/>
              <a:gd name="connsiteY9" fmla="*/ 3815386 h 4275540"/>
              <a:gd name="connsiteX10" fmla="*/ 3726018 w 3898347"/>
              <a:gd name="connsiteY10" fmla="*/ 3815100 h 4275540"/>
              <a:gd name="connsiteX11" fmla="*/ 3725413 w 3898347"/>
              <a:gd name="connsiteY11" fmla="*/ 3814615 h 4275540"/>
              <a:gd name="connsiteX12" fmla="*/ 3713801 w 3898347"/>
              <a:gd name="connsiteY12" fmla="*/ 3811018 h 4275540"/>
              <a:gd name="connsiteX13" fmla="*/ 3709087 w 3898347"/>
              <a:gd name="connsiteY13" fmla="*/ 3813195 h 4275540"/>
              <a:gd name="connsiteX14" fmla="*/ 3698038 w 3898347"/>
              <a:gd name="connsiteY14" fmla="*/ 3806182 h 4275540"/>
              <a:gd name="connsiteX15" fmla="*/ 3662227 w 3898347"/>
              <a:gd name="connsiteY15" fmla="*/ 3807761 h 4275540"/>
              <a:gd name="connsiteX16" fmla="*/ 3659872 w 3898347"/>
              <a:gd name="connsiteY16" fmla="*/ 3805524 h 4275540"/>
              <a:gd name="connsiteX17" fmla="*/ 3643454 w 3898347"/>
              <a:gd name="connsiteY17" fmla="*/ 3794831 h 4275540"/>
              <a:gd name="connsiteX18" fmla="*/ 3624789 w 3898347"/>
              <a:gd name="connsiteY18" fmla="*/ 3803185 h 4275540"/>
              <a:gd name="connsiteX19" fmla="*/ 3602327 w 3898347"/>
              <a:gd name="connsiteY19" fmla="*/ 3794616 h 4275540"/>
              <a:gd name="connsiteX20" fmla="*/ 3596645 w 3898347"/>
              <a:gd name="connsiteY20" fmla="*/ 3797108 h 4275540"/>
              <a:gd name="connsiteX21" fmla="*/ 3574144 w 3898347"/>
              <a:gd name="connsiteY21" fmla="*/ 3795108 h 4275540"/>
              <a:gd name="connsiteX22" fmla="*/ 3562310 w 3898347"/>
              <a:gd name="connsiteY22" fmla="*/ 3787534 h 4275540"/>
              <a:gd name="connsiteX23" fmla="*/ 3551635 w 3898347"/>
              <a:gd name="connsiteY23" fmla="*/ 3797705 h 4275540"/>
              <a:gd name="connsiteX24" fmla="*/ 3550175 w 3898347"/>
              <a:gd name="connsiteY24" fmla="*/ 3803199 h 4275540"/>
              <a:gd name="connsiteX25" fmla="*/ 3542668 w 3898347"/>
              <a:gd name="connsiteY25" fmla="*/ 3803283 h 4275540"/>
              <a:gd name="connsiteX26" fmla="*/ 3533033 w 3898347"/>
              <a:gd name="connsiteY26" fmla="*/ 3799071 h 4275540"/>
              <a:gd name="connsiteX27" fmla="*/ 3521726 w 3898347"/>
              <a:gd name="connsiteY27" fmla="*/ 3804691 h 4275540"/>
              <a:gd name="connsiteX28" fmla="*/ 3520080 w 3898347"/>
              <a:gd name="connsiteY28" fmla="*/ 3805210 h 4275540"/>
              <a:gd name="connsiteX29" fmla="*/ 3508491 w 3898347"/>
              <a:gd name="connsiteY29" fmla="*/ 3797398 h 4275540"/>
              <a:gd name="connsiteX30" fmla="*/ 3503787 w 3898347"/>
              <a:gd name="connsiteY30" fmla="*/ 3797787 h 4275540"/>
              <a:gd name="connsiteX31" fmla="*/ 3492165 w 3898347"/>
              <a:gd name="connsiteY31" fmla="*/ 3799887 h 4275540"/>
              <a:gd name="connsiteX32" fmla="*/ 3472233 w 3898347"/>
              <a:gd name="connsiteY32" fmla="*/ 3805682 h 4275540"/>
              <a:gd name="connsiteX33" fmla="*/ 3465921 w 3898347"/>
              <a:gd name="connsiteY33" fmla="*/ 3805814 h 4275540"/>
              <a:gd name="connsiteX34" fmla="*/ 3455541 w 3898347"/>
              <a:gd name="connsiteY34" fmla="*/ 3815505 h 4275540"/>
              <a:gd name="connsiteX35" fmla="*/ 3429027 w 3898347"/>
              <a:gd name="connsiteY35" fmla="*/ 3816906 h 4275540"/>
              <a:gd name="connsiteX36" fmla="*/ 3369507 w 3898347"/>
              <a:gd name="connsiteY36" fmla="*/ 3825563 h 4275540"/>
              <a:gd name="connsiteX37" fmla="*/ 3324491 w 3898347"/>
              <a:gd name="connsiteY37" fmla="*/ 3832006 h 4275540"/>
              <a:gd name="connsiteX38" fmla="*/ 3244235 w 3898347"/>
              <a:gd name="connsiteY38" fmla="*/ 3834376 h 4275540"/>
              <a:gd name="connsiteX39" fmla="*/ 3226507 w 3898347"/>
              <a:gd name="connsiteY39" fmla="*/ 3820131 h 4275540"/>
              <a:gd name="connsiteX40" fmla="*/ 3191688 w 3898347"/>
              <a:gd name="connsiteY40" fmla="*/ 3837359 h 4275540"/>
              <a:gd name="connsiteX41" fmla="*/ 3185553 w 3898347"/>
              <a:gd name="connsiteY41" fmla="*/ 3859030 h 4275540"/>
              <a:gd name="connsiteX42" fmla="*/ 3137926 w 3898347"/>
              <a:gd name="connsiteY42" fmla="*/ 3867782 h 4275540"/>
              <a:gd name="connsiteX43" fmla="*/ 3090188 w 3898347"/>
              <a:gd name="connsiteY43" fmla="*/ 3855036 h 4275540"/>
              <a:gd name="connsiteX44" fmla="*/ 3031422 w 3898347"/>
              <a:gd name="connsiteY44" fmla="*/ 3858298 h 4275540"/>
              <a:gd name="connsiteX45" fmla="*/ 2996288 w 3898347"/>
              <a:gd name="connsiteY45" fmla="*/ 3860020 h 4275540"/>
              <a:gd name="connsiteX46" fmla="*/ 2901661 w 3898347"/>
              <a:gd name="connsiteY46" fmla="*/ 3882243 h 4275540"/>
              <a:gd name="connsiteX47" fmla="*/ 2782141 w 3898347"/>
              <a:gd name="connsiteY47" fmla="*/ 3932983 h 4275540"/>
              <a:gd name="connsiteX48" fmla="*/ 2749597 w 3898347"/>
              <a:gd name="connsiteY48" fmla="*/ 3956746 h 4275540"/>
              <a:gd name="connsiteX49" fmla="*/ 2730493 w 3898347"/>
              <a:gd name="connsiteY49" fmla="*/ 3955236 h 4275540"/>
              <a:gd name="connsiteX50" fmla="*/ 2707507 w 3898347"/>
              <a:gd name="connsiteY50" fmla="*/ 3947771 h 4275540"/>
              <a:gd name="connsiteX51" fmla="*/ 2701937 w 3898347"/>
              <a:gd name="connsiteY51" fmla="*/ 3950565 h 4275540"/>
              <a:gd name="connsiteX52" fmla="*/ 2679435 w 3898347"/>
              <a:gd name="connsiteY52" fmla="*/ 3949768 h 4275540"/>
              <a:gd name="connsiteX53" fmla="*/ 2667352 w 3898347"/>
              <a:gd name="connsiteY53" fmla="*/ 3942821 h 4275540"/>
              <a:gd name="connsiteX54" fmla="*/ 2657096 w 3898347"/>
              <a:gd name="connsiteY54" fmla="*/ 3953571 h 4275540"/>
              <a:gd name="connsiteX55" fmla="*/ 2655161 w 3898347"/>
              <a:gd name="connsiteY55" fmla="*/ 3962216 h 4275540"/>
              <a:gd name="connsiteX56" fmla="*/ 2638604 w 3898347"/>
              <a:gd name="connsiteY56" fmla="*/ 3955936 h 4275540"/>
              <a:gd name="connsiteX57" fmla="*/ 2626185 w 3898347"/>
              <a:gd name="connsiteY57" fmla="*/ 3962937 h 4275540"/>
              <a:gd name="connsiteX58" fmla="*/ 2614077 w 3898347"/>
              <a:gd name="connsiteY58" fmla="*/ 3955576 h 4275540"/>
              <a:gd name="connsiteX59" fmla="*/ 2609403 w 3898347"/>
              <a:gd name="connsiteY59" fmla="*/ 3956215 h 4275540"/>
              <a:gd name="connsiteX60" fmla="*/ 2597896 w 3898347"/>
              <a:gd name="connsiteY60" fmla="*/ 3958939 h 4275540"/>
              <a:gd name="connsiteX61" fmla="*/ 2578251 w 3898347"/>
              <a:gd name="connsiteY61" fmla="*/ 3965812 h 4275540"/>
              <a:gd name="connsiteX62" fmla="*/ 2571961 w 3898347"/>
              <a:gd name="connsiteY62" fmla="*/ 3966278 h 4275540"/>
              <a:gd name="connsiteX63" fmla="*/ 2559399 w 3898347"/>
              <a:gd name="connsiteY63" fmla="*/ 3979193 h 4275540"/>
              <a:gd name="connsiteX64" fmla="*/ 2533560 w 3898347"/>
              <a:gd name="connsiteY64" fmla="*/ 3988160 h 4275540"/>
              <a:gd name="connsiteX65" fmla="*/ 2515299 w 3898347"/>
              <a:gd name="connsiteY65" fmla="*/ 4016867 h 4275540"/>
              <a:gd name="connsiteX66" fmla="*/ 2513423 w 3898347"/>
              <a:gd name="connsiteY66" fmla="*/ 4018759 h 4275540"/>
              <a:gd name="connsiteX67" fmla="*/ 2482991 w 3898347"/>
              <a:gd name="connsiteY67" fmla="*/ 4012935 h 4275540"/>
              <a:gd name="connsiteX68" fmla="*/ 2446940 w 3898347"/>
              <a:gd name="connsiteY68" fmla="*/ 4021172 h 4275540"/>
              <a:gd name="connsiteX69" fmla="*/ 2404883 w 3898347"/>
              <a:gd name="connsiteY69" fmla="*/ 4024808 h 4275540"/>
              <a:gd name="connsiteX70" fmla="*/ 2373894 w 3898347"/>
              <a:gd name="connsiteY70" fmla="*/ 4023827 h 4275540"/>
              <a:gd name="connsiteX71" fmla="*/ 2297080 w 3898347"/>
              <a:gd name="connsiteY71" fmla="*/ 4040841 h 4275540"/>
              <a:gd name="connsiteX72" fmla="*/ 2170615 w 3898347"/>
              <a:gd name="connsiteY72" fmla="*/ 4077196 h 4275540"/>
              <a:gd name="connsiteX73" fmla="*/ 2143580 w 3898347"/>
              <a:gd name="connsiteY73" fmla="*/ 4083102 h 4275540"/>
              <a:gd name="connsiteX74" fmla="*/ 2119893 w 3898347"/>
              <a:gd name="connsiteY74" fmla="*/ 4080874 h 4275540"/>
              <a:gd name="connsiteX75" fmla="*/ 2114008 w 3898347"/>
              <a:gd name="connsiteY75" fmla="*/ 4073996 h 4275540"/>
              <a:gd name="connsiteX76" fmla="*/ 2099067 w 3898347"/>
              <a:gd name="connsiteY76" fmla="*/ 4076068 h 4275540"/>
              <a:gd name="connsiteX77" fmla="*/ 2095000 w 3898347"/>
              <a:gd name="connsiteY77" fmla="*/ 4075096 h 4275540"/>
              <a:gd name="connsiteX78" fmla="*/ 2071767 w 3898347"/>
              <a:gd name="connsiteY78" fmla="*/ 4071044 h 4275540"/>
              <a:gd name="connsiteX79" fmla="*/ 2024486 w 3898347"/>
              <a:gd name="connsiteY79" fmla="*/ 4100276 h 4275540"/>
              <a:gd name="connsiteX80" fmla="*/ 1964411 w 3898347"/>
              <a:gd name="connsiteY80" fmla="*/ 4105069 h 4275540"/>
              <a:gd name="connsiteX81" fmla="*/ 1739945 w 3898347"/>
              <a:gd name="connsiteY81" fmla="*/ 4171795 h 4275540"/>
              <a:gd name="connsiteX82" fmla="*/ 1610556 w 3898347"/>
              <a:gd name="connsiteY82" fmla="*/ 4167701 h 4275540"/>
              <a:gd name="connsiteX83" fmla="*/ 1553623 w 3898347"/>
              <a:gd name="connsiteY83" fmla="*/ 4236045 h 4275540"/>
              <a:gd name="connsiteX84" fmla="*/ 1548640 w 3898347"/>
              <a:gd name="connsiteY84" fmla="*/ 4238297 h 4275540"/>
              <a:gd name="connsiteX85" fmla="*/ 1530136 w 3898347"/>
              <a:gd name="connsiteY85" fmla="*/ 4227121 h 4275540"/>
              <a:gd name="connsiteX86" fmla="*/ 1508787 w 3898347"/>
              <a:gd name="connsiteY86" fmla="*/ 4234213 h 4275540"/>
              <a:gd name="connsiteX87" fmla="*/ 1488914 w 3898347"/>
              <a:gd name="connsiteY87" fmla="*/ 4241772 h 4275540"/>
              <a:gd name="connsiteX88" fmla="*/ 1488999 w 3898347"/>
              <a:gd name="connsiteY88" fmla="*/ 4251186 h 4275540"/>
              <a:gd name="connsiteX89" fmla="*/ 1475364 w 3898347"/>
              <a:gd name="connsiteY89" fmla="*/ 4248364 h 4275540"/>
              <a:gd name="connsiteX90" fmla="*/ 1457275 w 3898347"/>
              <a:gd name="connsiteY90" fmla="*/ 4252863 h 4275540"/>
              <a:gd name="connsiteX91" fmla="*/ 1448085 w 3898347"/>
              <a:gd name="connsiteY91" fmla="*/ 4248391 h 4275540"/>
              <a:gd name="connsiteX92" fmla="*/ 1315306 w 3898347"/>
              <a:gd name="connsiteY92" fmla="*/ 4237004 h 4275540"/>
              <a:gd name="connsiteX93" fmla="*/ 1272434 w 3898347"/>
              <a:gd name="connsiteY93" fmla="*/ 4244958 h 4275540"/>
              <a:gd name="connsiteX94" fmla="*/ 1231567 w 3898347"/>
              <a:gd name="connsiteY94" fmla="*/ 4219356 h 4275540"/>
              <a:gd name="connsiteX95" fmla="*/ 1216643 w 3898347"/>
              <a:gd name="connsiteY95" fmla="*/ 4229828 h 4275540"/>
              <a:gd name="connsiteX96" fmla="*/ 1214101 w 3898347"/>
              <a:gd name="connsiteY96" fmla="*/ 4231991 h 4275540"/>
              <a:gd name="connsiteX97" fmla="*/ 1203193 w 3898347"/>
              <a:gd name="connsiteY97" fmla="*/ 4232867 h 4275540"/>
              <a:gd name="connsiteX98" fmla="*/ 1201049 w 3898347"/>
              <a:gd name="connsiteY98" fmla="*/ 4242842 h 4275540"/>
              <a:gd name="connsiteX99" fmla="*/ 1185298 w 3898347"/>
              <a:gd name="connsiteY99" fmla="*/ 4251133 h 4275540"/>
              <a:gd name="connsiteX100" fmla="*/ 1164955 w 3898347"/>
              <a:gd name="connsiteY100" fmla="*/ 4250027 h 4275540"/>
              <a:gd name="connsiteX101" fmla="*/ 1067357 w 3898347"/>
              <a:gd name="connsiteY101" fmla="*/ 4233908 h 4275540"/>
              <a:gd name="connsiteX102" fmla="*/ 1009492 w 3898347"/>
              <a:gd name="connsiteY102" fmla="*/ 4230455 h 4275540"/>
              <a:gd name="connsiteX103" fmla="*/ 988345 w 3898347"/>
              <a:gd name="connsiteY103" fmla="*/ 4238880 h 4275540"/>
              <a:gd name="connsiteX104" fmla="*/ 958251 w 3898347"/>
              <a:gd name="connsiteY104" fmla="*/ 4244100 h 4275540"/>
              <a:gd name="connsiteX105" fmla="*/ 905785 w 3898347"/>
              <a:gd name="connsiteY105" fmla="*/ 4260845 h 4275540"/>
              <a:gd name="connsiteX106" fmla="*/ 834176 w 3898347"/>
              <a:gd name="connsiteY106" fmla="*/ 4270241 h 4275540"/>
              <a:gd name="connsiteX107" fmla="*/ 778474 w 3898347"/>
              <a:gd name="connsiteY107" fmla="*/ 4235526 h 4275540"/>
              <a:gd name="connsiteX108" fmla="*/ 774418 w 3898347"/>
              <a:gd name="connsiteY108" fmla="*/ 4242583 h 4275540"/>
              <a:gd name="connsiteX109" fmla="*/ 737705 w 3898347"/>
              <a:gd name="connsiteY109" fmla="*/ 4238891 h 4275540"/>
              <a:gd name="connsiteX110" fmla="*/ 605027 w 3898347"/>
              <a:gd name="connsiteY110" fmla="*/ 4175863 h 4275540"/>
              <a:gd name="connsiteX111" fmla="*/ 533391 w 3898347"/>
              <a:gd name="connsiteY111" fmla="*/ 4170035 h 4275540"/>
              <a:gd name="connsiteX112" fmla="*/ 508621 w 3898347"/>
              <a:gd name="connsiteY112" fmla="*/ 4176044 h 4275540"/>
              <a:gd name="connsiteX113" fmla="*/ 467082 w 3898347"/>
              <a:gd name="connsiteY113" fmla="*/ 4185616 h 4275540"/>
              <a:gd name="connsiteX114" fmla="*/ 437646 w 3898347"/>
              <a:gd name="connsiteY114" fmla="*/ 4212658 h 4275540"/>
              <a:gd name="connsiteX115" fmla="*/ 402271 w 3898347"/>
              <a:gd name="connsiteY115" fmla="*/ 4212774 h 4275540"/>
              <a:gd name="connsiteX116" fmla="*/ 391968 w 3898347"/>
              <a:gd name="connsiteY116" fmla="*/ 4187073 h 4275540"/>
              <a:gd name="connsiteX117" fmla="*/ 354806 w 3898347"/>
              <a:gd name="connsiteY117" fmla="*/ 4195545 h 4275540"/>
              <a:gd name="connsiteX118" fmla="*/ 298662 w 3898347"/>
              <a:gd name="connsiteY118" fmla="*/ 4211227 h 4275540"/>
              <a:gd name="connsiteX119" fmla="*/ 265740 w 3898347"/>
              <a:gd name="connsiteY119" fmla="*/ 4213623 h 4275540"/>
              <a:gd name="connsiteX120" fmla="*/ 176403 w 3898347"/>
              <a:gd name="connsiteY120" fmla="*/ 4227393 h 4275540"/>
              <a:gd name="connsiteX121" fmla="*/ 82528 w 3898347"/>
              <a:gd name="connsiteY121" fmla="*/ 4275540 h 4275540"/>
              <a:gd name="connsiteX122" fmla="*/ 19464 w 3898347"/>
              <a:gd name="connsiteY122" fmla="*/ 4256103 h 4275540"/>
              <a:gd name="connsiteX123" fmla="*/ 0 w 3898347"/>
              <a:gd name="connsiteY123" fmla="*/ 4221939 h 4275540"/>
              <a:gd name="connsiteX124" fmla="*/ 0 w 3898347"/>
              <a:gd name="connsiteY124" fmla="*/ 15850 h 4275540"/>
              <a:gd name="connsiteX125" fmla="*/ 3898347 w 3898347"/>
              <a:gd name="connsiteY125" fmla="*/ 0 h 4275540"/>
              <a:gd name="connsiteX0" fmla="*/ 3898347 w 3898347"/>
              <a:gd name="connsiteY0" fmla="*/ 0 h 4275540"/>
              <a:gd name="connsiteX1" fmla="*/ 3898347 w 3898347"/>
              <a:gd name="connsiteY1" fmla="*/ 3834445 h 4275540"/>
              <a:gd name="connsiteX2" fmla="*/ 3892314 w 3898347"/>
              <a:gd name="connsiteY2" fmla="*/ 3832951 h 4275540"/>
              <a:gd name="connsiteX3" fmla="*/ 3851953 w 3898347"/>
              <a:gd name="connsiteY3" fmla="*/ 3802983 h 4275540"/>
              <a:gd name="connsiteX4" fmla="*/ 3836418 w 3898347"/>
              <a:gd name="connsiteY4" fmla="*/ 3811513 h 4275540"/>
              <a:gd name="connsiteX5" fmla="*/ 3833758 w 3898347"/>
              <a:gd name="connsiteY5" fmla="*/ 3813341 h 4275540"/>
              <a:gd name="connsiteX6" fmla="*/ 3822673 w 3898347"/>
              <a:gd name="connsiteY6" fmla="*/ 3812913 h 4275540"/>
              <a:gd name="connsiteX7" fmla="*/ 3820104 w 3898347"/>
              <a:gd name="connsiteY7" fmla="*/ 3822466 h 4275540"/>
              <a:gd name="connsiteX8" fmla="*/ 3803816 w 3898347"/>
              <a:gd name="connsiteY8" fmla="*/ 3828757 h 4275540"/>
              <a:gd name="connsiteX9" fmla="*/ 3729936 w 3898347"/>
              <a:gd name="connsiteY9" fmla="*/ 3815386 h 4275540"/>
              <a:gd name="connsiteX10" fmla="*/ 3726018 w 3898347"/>
              <a:gd name="connsiteY10" fmla="*/ 3815100 h 4275540"/>
              <a:gd name="connsiteX11" fmla="*/ 3725413 w 3898347"/>
              <a:gd name="connsiteY11" fmla="*/ 3814615 h 4275540"/>
              <a:gd name="connsiteX12" fmla="*/ 3713801 w 3898347"/>
              <a:gd name="connsiteY12" fmla="*/ 3811018 h 4275540"/>
              <a:gd name="connsiteX13" fmla="*/ 3709087 w 3898347"/>
              <a:gd name="connsiteY13" fmla="*/ 3813195 h 4275540"/>
              <a:gd name="connsiteX14" fmla="*/ 3698038 w 3898347"/>
              <a:gd name="connsiteY14" fmla="*/ 3806182 h 4275540"/>
              <a:gd name="connsiteX15" fmla="*/ 3662227 w 3898347"/>
              <a:gd name="connsiteY15" fmla="*/ 3807761 h 4275540"/>
              <a:gd name="connsiteX16" fmla="*/ 3659872 w 3898347"/>
              <a:gd name="connsiteY16" fmla="*/ 3805524 h 4275540"/>
              <a:gd name="connsiteX17" fmla="*/ 3643454 w 3898347"/>
              <a:gd name="connsiteY17" fmla="*/ 3794831 h 4275540"/>
              <a:gd name="connsiteX18" fmla="*/ 3624789 w 3898347"/>
              <a:gd name="connsiteY18" fmla="*/ 3803185 h 4275540"/>
              <a:gd name="connsiteX19" fmla="*/ 3602327 w 3898347"/>
              <a:gd name="connsiteY19" fmla="*/ 3794616 h 4275540"/>
              <a:gd name="connsiteX20" fmla="*/ 3596645 w 3898347"/>
              <a:gd name="connsiteY20" fmla="*/ 3797108 h 4275540"/>
              <a:gd name="connsiteX21" fmla="*/ 3574144 w 3898347"/>
              <a:gd name="connsiteY21" fmla="*/ 3795108 h 4275540"/>
              <a:gd name="connsiteX22" fmla="*/ 3562310 w 3898347"/>
              <a:gd name="connsiteY22" fmla="*/ 3787534 h 4275540"/>
              <a:gd name="connsiteX23" fmla="*/ 3551635 w 3898347"/>
              <a:gd name="connsiteY23" fmla="*/ 3797705 h 4275540"/>
              <a:gd name="connsiteX24" fmla="*/ 3542668 w 3898347"/>
              <a:gd name="connsiteY24" fmla="*/ 3803283 h 4275540"/>
              <a:gd name="connsiteX25" fmla="*/ 3533033 w 3898347"/>
              <a:gd name="connsiteY25" fmla="*/ 3799071 h 4275540"/>
              <a:gd name="connsiteX26" fmla="*/ 3521726 w 3898347"/>
              <a:gd name="connsiteY26" fmla="*/ 3804691 h 4275540"/>
              <a:gd name="connsiteX27" fmla="*/ 3520080 w 3898347"/>
              <a:gd name="connsiteY27" fmla="*/ 3805210 h 4275540"/>
              <a:gd name="connsiteX28" fmla="*/ 3508491 w 3898347"/>
              <a:gd name="connsiteY28" fmla="*/ 3797398 h 4275540"/>
              <a:gd name="connsiteX29" fmla="*/ 3503787 w 3898347"/>
              <a:gd name="connsiteY29" fmla="*/ 3797787 h 4275540"/>
              <a:gd name="connsiteX30" fmla="*/ 3492165 w 3898347"/>
              <a:gd name="connsiteY30" fmla="*/ 3799887 h 4275540"/>
              <a:gd name="connsiteX31" fmla="*/ 3472233 w 3898347"/>
              <a:gd name="connsiteY31" fmla="*/ 3805682 h 4275540"/>
              <a:gd name="connsiteX32" fmla="*/ 3465921 w 3898347"/>
              <a:gd name="connsiteY32" fmla="*/ 3805814 h 4275540"/>
              <a:gd name="connsiteX33" fmla="*/ 3455541 w 3898347"/>
              <a:gd name="connsiteY33" fmla="*/ 3815505 h 4275540"/>
              <a:gd name="connsiteX34" fmla="*/ 3429027 w 3898347"/>
              <a:gd name="connsiteY34" fmla="*/ 3816906 h 4275540"/>
              <a:gd name="connsiteX35" fmla="*/ 3369507 w 3898347"/>
              <a:gd name="connsiteY35" fmla="*/ 3825563 h 4275540"/>
              <a:gd name="connsiteX36" fmla="*/ 3324491 w 3898347"/>
              <a:gd name="connsiteY36" fmla="*/ 3832006 h 4275540"/>
              <a:gd name="connsiteX37" fmla="*/ 3244235 w 3898347"/>
              <a:gd name="connsiteY37" fmla="*/ 3834376 h 4275540"/>
              <a:gd name="connsiteX38" fmla="*/ 3226507 w 3898347"/>
              <a:gd name="connsiteY38" fmla="*/ 3820131 h 4275540"/>
              <a:gd name="connsiteX39" fmla="*/ 3191688 w 3898347"/>
              <a:gd name="connsiteY39" fmla="*/ 3837359 h 4275540"/>
              <a:gd name="connsiteX40" fmla="*/ 3185553 w 3898347"/>
              <a:gd name="connsiteY40" fmla="*/ 3859030 h 4275540"/>
              <a:gd name="connsiteX41" fmla="*/ 3137926 w 3898347"/>
              <a:gd name="connsiteY41" fmla="*/ 3867782 h 4275540"/>
              <a:gd name="connsiteX42" fmla="*/ 3090188 w 3898347"/>
              <a:gd name="connsiteY42" fmla="*/ 3855036 h 4275540"/>
              <a:gd name="connsiteX43" fmla="*/ 3031422 w 3898347"/>
              <a:gd name="connsiteY43" fmla="*/ 3858298 h 4275540"/>
              <a:gd name="connsiteX44" fmla="*/ 2996288 w 3898347"/>
              <a:gd name="connsiteY44" fmla="*/ 3860020 h 4275540"/>
              <a:gd name="connsiteX45" fmla="*/ 2901661 w 3898347"/>
              <a:gd name="connsiteY45" fmla="*/ 3882243 h 4275540"/>
              <a:gd name="connsiteX46" fmla="*/ 2782141 w 3898347"/>
              <a:gd name="connsiteY46" fmla="*/ 3932983 h 4275540"/>
              <a:gd name="connsiteX47" fmla="*/ 2749597 w 3898347"/>
              <a:gd name="connsiteY47" fmla="*/ 3956746 h 4275540"/>
              <a:gd name="connsiteX48" fmla="*/ 2730493 w 3898347"/>
              <a:gd name="connsiteY48" fmla="*/ 3955236 h 4275540"/>
              <a:gd name="connsiteX49" fmla="*/ 2707507 w 3898347"/>
              <a:gd name="connsiteY49" fmla="*/ 3947771 h 4275540"/>
              <a:gd name="connsiteX50" fmla="*/ 2701937 w 3898347"/>
              <a:gd name="connsiteY50" fmla="*/ 3950565 h 4275540"/>
              <a:gd name="connsiteX51" fmla="*/ 2679435 w 3898347"/>
              <a:gd name="connsiteY51" fmla="*/ 3949768 h 4275540"/>
              <a:gd name="connsiteX52" fmla="*/ 2667352 w 3898347"/>
              <a:gd name="connsiteY52" fmla="*/ 3942821 h 4275540"/>
              <a:gd name="connsiteX53" fmla="*/ 2657096 w 3898347"/>
              <a:gd name="connsiteY53" fmla="*/ 3953571 h 4275540"/>
              <a:gd name="connsiteX54" fmla="*/ 2655161 w 3898347"/>
              <a:gd name="connsiteY54" fmla="*/ 3962216 h 4275540"/>
              <a:gd name="connsiteX55" fmla="*/ 2638604 w 3898347"/>
              <a:gd name="connsiteY55" fmla="*/ 3955936 h 4275540"/>
              <a:gd name="connsiteX56" fmla="*/ 2626185 w 3898347"/>
              <a:gd name="connsiteY56" fmla="*/ 3962937 h 4275540"/>
              <a:gd name="connsiteX57" fmla="*/ 2614077 w 3898347"/>
              <a:gd name="connsiteY57" fmla="*/ 3955576 h 4275540"/>
              <a:gd name="connsiteX58" fmla="*/ 2609403 w 3898347"/>
              <a:gd name="connsiteY58" fmla="*/ 3956215 h 4275540"/>
              <a:gd name="connsiteX59" fmla="*/ 2597896 w 3898347"/>
              <a:gd name="connsiteY59" fmla="*/ 3958939 h 4275540"/>
              <a:gd name="connsiteX60" fmla="*/ 2578251 w 3898347"/>
              <a:gd name="connsiteY60" fmla="*/ 3965812 h 4275540"/>
              <a:gd name="connsiteX61" fmla="*/ 2571961 w 3898347"/>
              <a:gd name="connsiteY61" fmla="*/ 3966278 h 4275540"/>
              <a:gd name="connsiteX62" fmla="*/ 2559399 w 3898347"/>
              <a:gd name="connsiteY62" fmla="*/ 3979193 h 4275540"/>
              <a:gd name="connsiteX63" fmla="*/ 2533560 w 3898347"/>
              <a:gd name="connsiteY63" fmla="*/ 3988160 h 4275540"/>
              <a:gd name="connsiteX64" fmla="*/ 2515299 w 3898347"/>
              <a:gd name="connsiteY64" fmla="*/ 4016867 h 4275540"/>
              <a:gd name="connsiteX65" fmla="*/ 2513423 w 3898347"/>
              <a:gd name="connsiteY65" fmla="*/ 4018759 h 4275540"/>
              <a:gd name="connsiteX66" fmla="*/ 2482991 w 3898347"/>
              <a:gd name="connsiteY66" fmla="*/ 4012935 h 4275540"/>
              <a:gd name="connsiteX67" fmla="*/ 2446940 w 3898347"/>
              <a:gd name="connsiteY67" fmla="*/ 4021172 h 4275540"/>
              <a:gd name="connsiteX68" fmla="*/ 2404883 w 3898347"/>
              <a:gd name="connsiteY68" fmla="*/ 4024808 h 4275540"/>
              <a:gd name="connsiteX69" fmla="*/ 2373894 w 3898347"/>
              <a:gd name="connsiteY69" fmla="*/ 4023827 h 4275540"/>
              <a:gd name="connsiteX70" fmla="*/ 2297080 w 3898347"/>
              <a:gd name="connsiteY70" fmla="*/ 4040841 h 4275540"/>
              <a:gd name="connsiteX71" fmla="*/ 2170615 w 3898347"/>
              <a:gd name="connsiteY71" fmla="*/ 4077196 h 4275540"/>
              <a:gd name="connsiteX72" fmla="*/ 2143580 w 3898347"/>
              <a:gd name="connsiteY72" fmla="*/ 4083102 h 4275540"/>
              <a:gd name="connsiteX73" fmla="*/ 2119893 w 3898347"/>
              <a:gd name="connsiteY73" fmla="*/ 4080874 h 4275540"/>
              <a:gd name="connsiteX74" fmla="*/ 2114008 w 3898347"/>
              <a:gd name="connsiteY74" fmla="*/ 4073996 h 4275540"/>
              <a:gd name="connsiteX75" fmla="*/ 2099067 w 3898347"/>
              <a:gd name="connsiteY75" fmla="*/ 4076068 h 4275540"/>
              <a:gd name="connsiteX76" fmla="*/ 2095000 w 3898347"/>
              <a:gd name="connsiteY76" fmla="*/ 4075096 h 4275540"/>
              <a:gd name="connsiteX77" fmla="*/ 2071767 w 3898347"/>
              <a:gd name="connsiteY77" fmla="*/ 4071044 h 4275540"/>
              <a:gd name="connsiteX78" fmla="*/ 2024486 w 3898347"/>
              <a:gd name="connsiteY78" fmla="*/ 4100276 h 4275540"/>
              <a:gd name="connsiteX79" fmla="*/ 1964411 w 3898347"/>
              <a:gd name="connsiteY79" fmla="*/ 4105069 h 4275540"/>
              <a:gd name="connsiteX80" fmla="*/ 1739945 w 3898347"/>
              <a:gd name="connsiteY80" fmla="*/ 4171795 h 4275540"/>
              <a:gd name="connsiteX81" fmla="*/ 1610556 w 3898347"/>
              <a:gd name="connsiteY81" fmla="*/ 4167701 h 4275540"/>
              <a:gd name="connsiteX82" fmla="*/ 1553623 w 3898347"/>
              <a:gd name="connsiteY82" fmla="*/ 4236045 h 4275540"/>
              <a:gd name="connsiteX83" fmla="*/ 1548640 w 3898347"/>
              <a:gd name="connsiteY83" fmla="*/ 4238297 h 4275540"/>
              <a:gd name="connsiteX84" fmla="*/ 1530136 w 3898347"/>
              <a:gd name="connsiteY84" fmla="*/ 4227121 h 4275540"/>
              <a:gd name="connsiteX85" fmla="*/ 1508787 w 3898347"/>
              <a:gd name="connsiteY85" fmla="*/ 4234213 h 4275540"/>
              <a:gd name="connsiteX86" fmla="*/ 1488914 w 3898347"/>
              <a:gd name="connsiteY86" fmla="*/ 4241772 h 4275540"/>
              <a:gd name="connsiteX87" fmla="*/ 1488999 w 3898347"/>
              <a:gd name="connsiteY87" fmla="*/ 4251186 h 4275540"/>
              <a:gd name="connsiteX88" fmla="*/ 1475364 w 3898347"/>
              <a:gd name="connsiteY88" fmla="*/ 4248364 h 4275540"/>
              <a:gd name="connsiteX89" fmla="*/ 1457275 w 3898347"/>
              <a:gd name="connsiteY89" fmla="*/ 4252863 h 4275540"/>
              <a:gd name="connsiteX90" fmla="*/ 1448085 w 3898347"/>
              <a:gd name="connsiteY90" fmla="*/ 4248391 h 4275540"/>
              <a:gd name="connsiteX91" fmla="*/ 1315306 w 3898347"/>
              <a:gd name="connsiteY91" fmla="*/ 4237004 h 4275540"/>
              <a:gd name="connsiteX92" fmla="*/ 1272434 w 3898347"/>
              <a:gd name="connsiteY92" fmla="*/ 4244958 h 4275540"/>
              <a:gd name="connsiteX93" fmla="*/ 1231567 w 3898347"/>
              <a:gd name="connsiteY93" fmla="*/ 4219356 h 4275540"/>
              <a:gd name="connsiteX94" fmla="*/ 1216643 w 3898347"/>
              <a:gd name="connsiteY94" fmla="*/ 4229828 h 4275540"/>
              <a:gd name="connsiteX95" fmla="*/ 1214101 w 3898347"/>
              <a:gd name="connsiteY95" fmla="*/ 4231991 h 4275540"/>
              <a:gd name="connsiteX96" fmla="*/ 1203193 w 3898347"/>
              <a:gd name="connsiteY96" fmla="*/ 4232867 h 4275540"/>
              <a:gd name="connsiteX97" fmla="*/ 1201049 w 3898347"/>
              <a:gd name="connsiteY97" fmla="*/ 4242842 h 4275540"/>
              <a:gd name="connsiteX98" fmla="*/ 1185298 w 3898347"/>
              <a:gd name="connsiteY98" fmla="*/ 4251133 h 4275540"/>
              <a:gd name="connsiteX99" fmla="*/ 1164955 w 3898347"/>
              <a:gd name="connsiteY99" fmla="*/ 4250027 h 4275540"/>
              <a:gd name="connsiteX100" fmla="*/ 1067357 w 3898347"/>
              <a:gd name="connsiteY100" fmla="*/ 4233908 h 4275540"/>
              <a:gd name="connsiteX101" fmla="*/ 1009492 w 3898347"/>
              <a:gd name="connsiteY101" fmla="*/ 4230455 h 4275540"/>
              <a:gd name="connsiteX102" fmla="*/ 988345 w 3898347"/>
              <a:gd name="connsiteY102" fmla="*/ 4238880 h 4275540"/>
              <a:gd name="connsiteX103" fmla="*/ 958251 w 3898347"/>
              <a:gd name="connsiteY103" fmla="*/ 4244100 h 4275540"/>
              <a:gd name="connsiteX104" fmla="*/ 905785 w 3898347"/>
              <a:gd name="connsiteY104" fmla="*/ 4260845 h 4275540"/>
              <a:gd name="connsiteX105" fmla="*/ 834176 w 3898347"/>
              <a:gd name="connsiteY105" fmla="*/ 4270241 h 4275540"/>
              <a:gd name="connsiteX106" fmla="*/ 778474 w 3898347"/>
              <a:gd name="connsiteY106" fmla="*/ 4235526 h 4275540"/>
              <a:gd name="connsiteX107" fmla="*/ 774418 w 3898347"/>
              <a:gd name="connsiteY107" fmla="*/ 4242583 h 4275540"/>
              <a:gd name="connsiteX108" fmla="*/ 737705 w 3898347"/>
              <a:gd name="connsiteY108" fmla="*/ 4238891 h 4275540"/>
              <a:gd name="connsiteX109" fmla="*/ 605027 w 3898347"/>
              <a:gd name="connsiteY109" fmla="*/ 4175863 h 4275540"/>
              <a:gd name="connsiteX110" fmla="*/ 533391 w 3898347"/>
              <a:gd name="connsiteY110" fmla="*/ 4170035 h 4275540"/>
              <a:gd name="connsiteX111" fmla="*/ 508621 w 3898347"/>
              <a:gd name="connsiteY111" fmla="*/ 4176044 h 4275540"/>
              <a:gd name="connsiteX112" fmla="*/ 467082 w 3898347"/>
              <a:gd name="connsiteY112" fmla="*/ 4185616 h 4275540"/>
              <a:gd name="connsiteX113" fmla="*/ 437646 w 3898347"/>
              <a:gd name="connsiteY113" fmla="*/ 4212658 h 4275540"/>
              <a:gd name="connsiteX114" fmla="*/ 402271 w 3898347"/>
              <a:gd name="connsiteY114" fmla="*/ 4212774 h 4275540"/>
              <a:gd name="connsiteX115" fmla="*/ 391968 w 3898347"/>
              <a:gd name="connsiteY115" fmla="*/ 4187073 h 4275540"/>
              <a:gd name="connsiteX116" fmla="*/ 354806 w 3898347"/>
              <a:gd name="connsiteY116" fmla="*/ 4195545 h 4275540"/>
              <a:gd name="connsiteX117" fmla="*/ 298662 w 3898347"/>
              <a:gd name="connsiteY117" fmla="*/ 4211227 h 4275540"/>
              <a:gd name="connsiteX118" fmla="*/ 265740 w 3898347"/>
              <a:gd name="connsiteY118" fmla="*/ 4213623 h 4275540"/>
              <a:gd name="connsiteX119" fmla="*/ 176403 w 3898347"/>
              <a:gd name="connsiteY119" fmla="*/ 4227393 h 4275540"/>
              <a:gd name="connsiteX120" fmla="*/ 82528 w 3898347"/>
              <a:gd name="connsiteY120" fmla="*/ 4275540 h 4275540"/>
              <a:gd name="connsiteX121" fmla="*/ 19464 w 3898347"/>
              <a:gd name="connsiteY121" fmla="*/ 4256103 h 4275540"/>
              <a:gd name="connsiteX122" fmla="*/ 0 w 3898347"/>
              <a:gd name="connsiteY122" fmla="*/ 4221939 h 4275540"/>
              <a:gd name="connsiteX123" fmla="*/ 0 w 3898347"/>
              <a:gd name="connsiteY123" fmla="*/ 15850 h 4275540"/>
              <a:gd name="connsiteX124" fmla="*/ 3898347 w 3898347"/>
              <a:gd name="connsiteY124" fmla="*/ 0 h 4275540"/>
              <a:gd name="connsiteX0" fmla="*/ 3898347 w 3898347"/>
              <a:gd name="connsiteY0" fmla="*/ 0 h 4275540"/>
              <a:gd name="connsiteX1" fmla="*/ 3898347 w 3898347"/>
              <a:gd name="connsiteY1" fmla="*/ 3834445 h 4275540"/>
              <a:gd name="connsiteX2" fmla="*/ 3892314 w 3898347"/>
              <a:gd name="connsiteY2" fmla="*/ 3832951 h 4275540"/>
              <a:gd name="connsiteX3" fmla="*/ 3851953 w 3898347"/>
              <a:gd name="connsiteY3" fmla="*/ 3802983 h 4275540"/>
              <a:gd name="connsiteX4" fmla="*/ 3836418 w 3898347"/>
              <a:gd name="connsiteY4" fmla="*/ 3811513 h 4275540"/>
              <a:gd name="connsiteX5" fmla="*/ 3833758 w 3898347"/>
              <a:gd name="connsiteY5" fmla="*/ 3813341 h 4275540"/>
              <a:gd name="connsiteX6" fmla="*/ 3822673 w 3898347"/>
              <a:gd name="connsiteY6" fmla="*/ 3812913 h 4275540"/>
              <a:gd name="connsiteX7" fmla="*/ 3820104 w 3898347"/>
              <a:gd name="connsiteY7" fmla="*/ 3822466 h 4275540"/>
              <a:gd name="connsiteX8" fmla="*/ 3803816 w 3898347"/>
              <a:gd name="connsiteY8" fmla="*/ 3828757 h 4275540"/>
              <a:gd name="connsiteX9" fmla="*/ 3729936 w 3898347"/>
              <a:gd name="connsiteY9" fmla="*/ 3815386 h 4275540"/>
              <a:gd name="connsiteX10" fmla="*/ 3726018 w 3898347"/>
              <a:gd name="connsiteY10" fmla="*/ 3815100 h 4275540"/>
              <a:gd name="connsiteX11" fmla="*/ 3725413 w 3898347"/>
              <a:gd name="connsiteY11" fmla="*/ 3814615 h 4275540"/>
              <a:gd name="connsiteX12" fmla="*/ 3713801 w 3898347"/>
              <a:gd name="connsiteY12" fmla="*/ 3811018 h 4275540"/>
              <a:gd name="connsiteX13" fmla="*/ 3709087 w 3898347"/>
              <a:gd name="connsiteY13" fmla="*/ 3813195 h 4275540"/>
              <a:gd name="connsiteX14" fmla="*/ 3698038 w 3898347"/>
              <a:gd name="connsiteY14" fmla="*/ 3806182 h 4275540"/>
              <a:gd name="connsiteX15" fmla="*/ 3662227 w 3898347"/>
              <a:gd name="connsiteY15" fmla="*/ 3807761 h 4275540"/>
              <a:gd name="connsiteX16" fmla="*/ 3659872 w 3898347"/>
              <a:gd name="connsiteY16" fmla="*/ 3805524 h 4275540"/>
              <a:gd name="connsiteX17" fmla="*/ 3643454 w 3898347"/>
              <a:gd name="connsiteY17" fmla="*/ 3794831 h 4275540"/>
              <a:gd name="connsiteX18" fmla="*/ 3624789 w 3898347"/>
              <a:gd name="connsiteY18" fmla="*/ 3803185 h 4275540"/>
              <a:gd name="connsiteX19" fmla="*/ 3602327 w 3898347"/>
              <a:gd name="connsiteY19" fmla="*/ 3794616 h 4275540"/>
              <a:gd name="connsiteX20" fmla="*/ 3596645 w 3898347"/>
              <a:gd name="connsiteY20" fmla="*/ 3797108 h 4275540"/>
              <a:gd name="connsiteX21" fmla="*/ 3574144 w 3898347"/>
              <a:gd name="connsiteY21" fmla="*/ 3795108 h 4275540"/>
              <a:gd name="connsiteX22" fmla="*/ 3562310 w 3898347"/>
              <a:gd name="connsiteY22" fmla="*/ 3787534 h 4275540"/>
              <a:gd name="connsiteX23" fmla="*/ 3551635 w 3898347"/>
              <a:gd name="connsiteY23" fmla="*/ 3797705 h 4275540"/>
              <a:gd name="connsiteX24" fmla="*/ 3542668 w 3898347"/>
              <a:gd name="connsiteY24" fmla="*/ 3803283 h 4275540"/>
              <a:gd name="connsiteX25" fmla="*/ 3533033 w 3898347"/>
              <a:gd name="connsiteY25" fmla="*/ 3799071 h 4275540"/>
              <a:gd name="connsiteX26" fmla="*/ 3521726 w 3898347"/>
              <a:gd name="connsiteY26" fmla="*/ 3804691 h 4275540"/>
              <a:gd name="connsiteX27" fmla="*/ 3520080 w 3898347"/>
              <a:gd name="connsiteY27" fmla="*/ 3805210 h 4275540"/>
              <a:gd name="connsiteX28" fmla="*/ 3508491 w 3898347"/>
              <a:gd name="connsiteY28" fmla="*/ 3797398 h 4275540"/>
              <a:gd name="connsiteX29" fmla="*/ 3503787 w 3898347"/>
              <a:gd name="connsiteY29" fmla="*/ 3797787 h 4275540"/>
              <a:gd name="connsiteX30" fmla="*/ 3492165 w 3898347"/>
              <a:gd name="connsiteY30" fmla="*/ 3799887 h 4275540"/>
              <a:gd name="connsiteX31" fmla="*/ 3472233 w 3898347"/>
              <a:gd name="connsiteY31" fmla="*/ 3805682 h 4275540"/>
              <a:gd name="connsiteX32" fmla="*/ 3465921 w 3898347"/>
              <a:gd name="connsiteY32" fmla="*/ 3805814 h 4275540"/>
              <a:gd name="connsiteX33" fmla="*/ 3455541 w 3898347"/>
              <a:gd name="connsiteY33" fmla="*/ 3815505 h 4275540"/>
              <a:gd name="connsiteX34" fmla="*/ 3429027 w 3898347"/>
              <a:gd name="connsiteY34" fmla="*/ 3816906 h 4275540"/>
              <a:gd name="connsiteX35" fmla="*/ 3369507 w 3898347"/>
              <a:gd name="connsiteY35" fmla="*/ 3825563 h 4275540"/>
              <a:gd name="connsiteX36" fmla="*/ 3324491 w 3898347"/>
              <a:gd name="connsiteY36" fmla="*/ 3832006 h 4275540"/>
              <a:gd name="connsiteX37" fmla="*/ 3244235 w 3898347"/>
              <a:gd name="connsiteY37" fmla="*/ 3834376 h 4275540"/>
              <a:gd name="connsiteX38" fmla="*/ 3226507 w 3898347"/>
              <a:gd name="connsiteY38" fmla="*/ 3820131 h 4275540"/>
              <a:gd name="connsiteX39" fmla="*/ 3191688 w 3898347"/>
              <a:gd name="connsiteY39" fmla="*/ 3837359 h 4275540"/>
              <a:gd name="connsiteX40" fmla="*/ 3185553 w 3898347"/>
              <a:gd name="connsiteY40" fmla="*/ 3859030 h 4275540"/>
              <a:gd name="connsiteX41" fmla="*/ 3090188 w 3898347"/>
              <a:gd name="connsiteY41" fmla="*/ 3855036 h 4275540"/>
              <a:gd name="connsiteX42" fmla="*/ 3031422 w 3898347"/>
              <a:gd name="connsiteY42" fmla="*/ 3858298 h 4275540"/>
              <a:gd name="connsiteX43" fmla="*/ 2996288 w 3898347"/>
              <a:gd name="connsiteY43" fmla="*/ 3860020 h 4275540"/>
              <a:gd name="connsiteX44" fmla="*/ 2901661 w 3898347"/>
              <a:gd name="connsiteY44" fmla="*/ 3882243 h 4275540"/>
              <a:gd name="connsiteX45" fmla="*/ 2782141 w 3898347"/>
              <a:gd name="connsiteY45" fmla="*/ 3932983 h 4275540"/>
              <a:gd name="connsiteX46" fmla="*/ 2749597 w 3898347"/>
              <a:gd name="connsiteY46" fmla="*/ 3956746 h 4275540"/>
              <a:gd name="connsiteX47" fmla="*/ 2730493 w 3898347"/>
              <a:gd name="connsiteY47" fmla="*/ 3955236 h 4275540"/>
              <a:gd name="connsiteX48" fmla="*/ 2707507 w 3898347"/>
              <a:gd name="connsiteY48" fmla="*/ 3947771 h 4275540"/>
              <a:gd name="connsiteX49" fmla="*/ 2701937 w 3898347"/>
              <a:gd name="connsiteY49" fmla="*/ 3950565 h 4275540"/>
              <a:gd name="connsiteX50" fmla="*/ 2679435 w 3898347"/>
              <a:gd name="connsiteY50" fmla="*/ 3949768 h 4275540"/>
              <a:gd name="connsiteX51" fmla="*/ 2667352 w 3898347"/>
              <a:gd name="connsiteY51" fmla="*/ 3942821 h 4275540"/>
              <a:gd name="connsiteX52" fmla="*/ 2657096 w 3898347"/>
              <a:gd name="connsiteY52" fmla="*/ 3953571 h 4275540"/>
              <a:gd name="connsiteX53" fmla="*/ 2655161 w 3898347"/>
              <a:gd name="connsiteY53" fmla="*/ 3962216 h 4275540"/>
              <a:gd name="connsiteX54" fmla="*/ 2638604 w 3898347"/>
              <a:gd name="connsiteY54" fmla="*/ 3955936 h 4275540"/>
              <a:gd name="connsiteX55" fmla="*/ 2626185 w 3898347"/>
              <a:gd name="connsiteY55" fmla="*/ 3962937 h 4275540"/>
              <a:gd name="connsiteX56" fmla="*/ 2614077 w 3898347"/>
              <a:gd name="connsiteY56" fmla="*/ 3955576 h 4275540"/>
              <a:gd name="connsiteX57" fmla="*/ 2609403 w 3898347"/>
              <a:gd name="connsiteY57" fmla="*/ 3956215 h 4275540"/>
              <a:gd name="connsiteX58" fmla="*/ 2597896 w 3898347"/>
              <a:gd name="connsiteY58" fmla="*/ 3958939 h 4275540"/>
              <a:gd name="connsiteX59" fmla="*/ 2578251 w 3898347"/>
              <a:gd name="connsiteY59" fmla="*/ 3965812 h 4275540"/>
              <a:gd name="connsiteX60" fmla="*/ 2571961 w 3898347"/>
              <a:gd name="connsiteY60" fmla="*/ 3966278 h 4275540"/>
              <a:gd name="connsiteX61" fmla="*/ 2559399 w 3898347"/>
              <a:gd name="connsiteY61" fmla="*/ 3979193 h 4275540"/>
              <a:gd name="connsiteX62" fmla="*/ 2533560 w 3898347"/>
              <a:gd name="connsiteY62" fmla="*/ 3988160 h 4275540"/>
              <a:gd name="connsiteX63" fmla="*/ 2515299 w 3898347"/>
              <a:gd name="connsiteY63" fmla="*/ 4016867 h 4275540"/>
              <a:gd name="connsiteX64" fmla="*/ 2513423 w 3898347"/>
              <a:gd name="connsiteY64" fmla="*/ 4018759 h 4275540"/>
              <a:gd name="connsiteX65" fmla="*/ 2482991 w 3898347"/>
              <a:gd name="connsiteY65" fmla="*/ 4012935 h 4275540"/>
              <a:gd name="connsiteX66" fmla="*/ 2446940 w 3898347"/>
              <a:gd name="connsiteY66" fmla="*/ 4021172 h 4275540"/>
              <a:gd name="connsiteX67" fmla="*/ 2404883 w 3898347"/>
              <a:gd name="connsiteY67" fmla="*/ 4024808 h 4275540"/>
              <a:gd name="connsiteX68" fmla="*/ 2373894 w 3898347"/>
              <a:gd name="connsiteY68" fmla="*/ 4023827 h 4275540"/>
              <a:gd name="connsiteX69" fmla="*/ 2297080 w 3898347"/>
              <a:gd name="connsiteY69" fmla="*/ 4040841 h 4275540"/>
              <a:gd name="connsiteX70" fmla="*/ 2170615 w 3898347"/>
              <a:gd name="connsiteY70" fmla="*/ 4077196 h 4275540"/>
              <a:gd name="connsiteX71" fmla="*/ 2143580 w 3898347"/>
              <a:gd name="connsiteY71" fmla="*/ 4083102 h 4275540"/>
              <a:gd name="connsiteX72" fmla="*/ 2119893 w 3898347"/>
              <a:gd name="connsiteY72" fmla="*/ 4080874 h 4275540"/>
              <a:gd name="connsiteX73" fmla="*/ 2114008 w 3898347"/>
              <a:gd name="connsiteY73" fmla="*/ 4073996 h 4275540"/>
              <a:gd name="connsiteX74" fmla="*/ 2099067 w 3898347"/>
              <a:gd name="connsiteY74" fmla="*/ 4076068 h 4275540"/>
              <a:gd name="connsiteX75" fmla="*/ 2095000 w 3898347"/>
              <a:gd name="connsiteY75" fmla="*/ 4075096 h 4275540"/>
              <a:gd name="connsiteX76" fmla="*/ 2071767 w 3898347"/>
              <a:gd name="connsiteY76" fmla="*/ 4071044 h 4275540"/>
              <a:gd name="connsiteX77" fmla="*/ 2024486 w 3898347"/>
              <a:gd name="connsiteY77" fmla="*/ 4100276 h 4275540"/>
              <a:gd name="connsiteX78" fmla="*/ 1964411 w 3898347"/>
              <a:gd name="connsiteY78" fmla="*/ 4105069 h 4275540"/>
              <a:gd name="connsiteX79" fmla="*/ 1739945 w 3898347"/>
              <a:gd name="connsiteY79" fmla="*/ 4171795 h 4275540"/>
              <a:gd name="connsiteX80" fmla="*/ 1610556 w 3898347"/>
              <a:gd name="connsiteY80" fmla="*/ 4167701 h 4275540"/>
              <a:gd name="connsiteX81" fmla="*/ 1553623 w 3898347"/>
              <a:gd name="connsiteY81" fmla="*/ 4236045 h 4275540"/>
              <a:gd name="connsiteX82" fmla="*/ 1548640 w 3898347"/>
              <a:gd name="connsiteY82" fmla="*/ 4238297 h 4275540"/>
              <a:gd name="connsiteX83" fmla="*/ 1530136 w 3898347"/>
              <a:gd name="connsiteY83" fmla="*/ 4227121 h 4275540"/>
              <a:gd name="connsiteX84" fmla="*/ 1508787 w 3898347"/>
              <a:gd name="connsiteY84" fmla="*/ 4234213 h 4275540"/>
              <a:gd name="connsiteX85" fmla="*/ 1488914 w 3898347"/>
              <a:gd name="connsiteY85" fmla="*/ 4241772 h 4275540"/>
              <a:gd name="connsiteX86" fmla="*/ 1488999 w 3898347"/>
              <a:gd name="connsiteY86" fmla="*/ 4251186 h 4275540"/>
              <a:gd name="connsiteX87" fmla="*/ 1475364 w 3898347"/>
              <a:gd name="connsiteY87" fmla="*/ 4248364 h 4275540"/>
              <a:gd name="connsiteX88" fmla="*/ 1457275 w 3898347"/>
              <a:gd name="connsiteY88" fmla="*/ 4252863 h 4275540"/>
              <a:gd name="connsiteX89" fmla="*/ 1448085 w 3898347"/>
              <a:gd name="connsiteY89" fmla="*/ 4248391 h 4275540"/>
              <a:gd name="connsiteX90" fmla="*/ 1315306 w 3898347"/>
              <a:gd name="connsiteY90" fmla="*/ 4237004 h 4275540"/>
              <a:gd name="connsiteX91" fmla="*/ 1272434 w 3898347"/>
              <a:gd name="connsiteY91" fmla="*/ 4244958 h 4275540"/>
              <a:gd name="connsiteX92" fmla="*/ 1231567 w 3898347"/>
              <a:gd name="connsiteY92" fmla="*/ 4219356 h 4275540"/>
              <a:gd name="connsiteX93" fmla="*/ 1216643 w 3898347"/>
              <a:gd name="connsiteY93" fmla="*/ 4229828 h 4275540"/>
              <a:gd name="connsiteX94" fmla="*/ 1214101 w 3898347"/>
              <a:gd name="connsiteY94" fmla="*/ 4231991 h 4275540"/>
              <a:gd name="connsiteX95" fmla="*/ 1203193 w 3898347"/>
              <a:gd name="connsiteY95" fmla="*/ 4232867 h 4275540"/>
              <a:gd name="connsiteX96" fmla="*/ 1201049 w 3898347"/>
              <a:gd name="connsiteY96" fmla="*/ 4242842 h 4275540"/>
              <a:gd name="connsiteX97" fmla="*/ 1185298 w 3898347"/>
              <a:gd name="connsiteY97" fmla="*/ 4251133 h 4275540"/>
              <a:gd name="connsiteX98" fmla="*/ 1164955 w 3898347"/>
              <a:gd name="connsiteY98" fmla="*/ 4250027 h 4275540"/>
              <a:gd name="connsiteX99" fmla="*/ 1067357 w 3898347"/>
              <a:gd name="connsiteY99" fmla="*/ 4233908 h 4275540"/>
              <a:gd name="connsiteX100" fmla="*/ 1009492 w 3898347"/>
              <a:gd name="connsiteY100" fmla="*/ 4230455 h 4275540"/>
              <a:gd name="connsiteX101" fmla="*/ 988345 w 3898347"/>
              <a:gd name="connsiteY101" fmla="*/ 4238880 h 4275540"/>
              <a:gd name="connsiteX102" fmla="*/ 958251 w 3898347"/>
              <a:gd name="connsiteY102" fmla="*/ 4244100 h 4275540"/>
              <a:gd name="connsiteX103" fmla="*/ 905785 w 3898347"/>
              <a:gd name="connsiteY103" fmla="*/ 4260845 h 4275540"/>
              <a:gd name="connsiteX104" fmla="*/ 834176 w 3898347"/>
              <a:gd name="connsiteY104" fmla="*/ 4270241 h 4275540"/>
              <a:gd name="connsiteX105" fmla="*/ 778474 w 3898347"/>
              <a:gd name="connsiteY105" fmla="*/ 4235526 h 4275540"/>
              <a:gd name="connsiteX106" fmla="*/ 774418 w 3898347"/>
              <a:gd name="connsiteY106" fmla="*/ 4242583 h 4275540"/>
              <a:gd name="connsiteX107" fmla="*/ 737705 w 3898347"/>
              <a:gd name="connsiteY107" fmla="*/ 4238891 h 4275540"/>
              <a:gd name="connsiteX108" fmla="*/ 605027 w 3898347"/>
              <a:gd name="connsiteY108" fmla="*/ 4175863 h 4275540"/>
              <a:gd name="connsiteX109" fmla="*/ 533391 w 3898347"/>
              <a:gd name="connsiteY109" fmla="*/ 4170035 h 4275540"/>
              <a:gd name="connsiteX110" fmla="*/ 508621 w 3898347"/>
              <a:gd name="connsiteY110" fmla="*/ 4176044 h 4275540"/>
              <a:gd name="connsiteX111" fmla="*/ 467082 w 3898347"/>
              <a:gd name="connsiteY111" fmla="*/ 4185616 h 4275540"/>
              <a:gd name="connsiteX112" fmla="*/ 437646 w 3898347"/>
              <a:gd name="connsiteY112" fmla="*/ 4212658 h 4275540"/>
              <a:gd name="connsiteX113" fmla="*/ 402271 w 3898347"/>
              <a:gd name="connsiteY113" fmla="*/ 4212774 h 4275540"/>
              <a:gd name="connsiteX114" fmla="*/ 391968 w 3898347"/>
              <a:gd name="connsiteY114" fmla="*/ 4187073 h 4275540"/>
              <a:gd name="connsiteX115" fmla="*/ 354806 w 3898347"/>
              <a:gd name="connsiteY115" fmla="*/ 4195545 h 4275540"/>
              <a:gd name="connsiteX116" fmla="*/ 298662 w 3898347"/>
              <a:gd name="connsiteY116" fmla="*/ 4211227 h 4275540"/>
              <a:gd name="connsiteX117" fmla="*/ 265740 w 3898347"/>
              <a:gd name="connsiteY117" fmla="*/ 4213623 h 4275540"/>
              <a:gd name="connsiteX118" fmla="*/ 176403 w 3898347"/>
              <a:gd name="connsiteY118" fmla="*/ 4227393 h 4275540"/>
              <a:gd name="connsiteX119" fmla="*/ 82528 w 3898347"/>
              <a:gd name="connsiteY119" fmla="*/ 4275540 h 4275540"/>
              <a:gd name="connsiteX120" fmla="*/ 19464 w 3898347"/>
              <a:gd name="connsiteY120" fmla="*/ 4256103 h 4275540"/>
              <a:gd name="connsiteX121" fmla="*/ 0 w 3898347"/>
              <a:gd name="connsiteY121" fmla="*/ 4221939 h 4275540"/>
              <a:gd name="connsiteX122" fmla="*/ 0 w 3898347"/>
              <a:gd name="connsiteY122" fmla="*/ 15850 h 4275540"/>
              <a:gd name="connsiteX123" fmla="*/ 3898347 w 3898347"/>
              <a:gd name="connsiteY123" fmla="*/ 0 h 4275540"/>
              <a:gd name="connsiteX0" fmla="*/ 3898347 w 3898347"/>
              <a:gd name="connsiteY0" fmla="*/ 0 h 4275540"/>
              <a:gd name="connsiteX1" fmla="*/ 3898347 w 3898347"/>
              <a:gd name="connsiteY1" fmla="*/ 3834445 h 4275540"/>
              <a:gd name="connsiteX2" fmla="*/ 3892314 w 3898347"/>
              <a:gd name="connsiteY2" fmla="*/ 3832951 h 4275540"/>
              <a:gd name="connsiteX3" fmla="*/ 3851953 w 3898347"/>
              <a:gd name="connsiteY3" fmla="*/ 3802983 h 4275540"/>
              <a:gd name="connsiteX4" fmla="*/ 3836418 w 3898347"/>
              <a:gd name="connsiteY4" fmla="*/ 3811513 h 4275540"/>
              <a:gd name="connsiteX5" fmla="*/ 3833758 w 3898347"/>
              <a:gd name="connsiteY5" fmla="*/ 3813341 h 4275540"/>
              <a:gd name="connsiteX6" fmla="*/ 3822673 w 3898347"/>
              <a:gd name="connsiteY6" fmla="*/ 3812913 h 4275540"/>
              <a:gd name="connsiteX7" fmla="*/ 3820104 w 3898347"/>
              <a:gd name="connsiteY7" fmla="*/ 3822466 h 4275540"/>
              <a:gd name="connsiteX8" fmla="*/ 3803816 w 3898347"/>
              <a:gd name="connsiteY8" fmla="*/ 3828757 h 4275540"/>
              <a:gd name="connsiteX9" fmla="*/ 3729936 w 3898347"/>
              <a:gd name="connsiteY9" fmla="*/ 3815386 h 4275540"/>
              <a:gd name="connsiteX10" fmla="*/ 3726018 w 3898347"/>
              <a:gd name="connsiteY10" fmla="*/ 3815100 h 4275540"/>
              <a:gd name="connsiteX11" fmla="*/ 3725413 w 3898347"/>
              <a:gd name="connsiteY11" fmla="*/ 3814615 h 4275540"/>
              <a:gd name="connsiteX12" fmla="*/ 3713801 w 3898347"/>
              <a:gd name="connsiteY12" fmla="*/ 3811018 h 4275540"/>
              <a:gd name="connsiteX13" fmla="*/ 3709087 w 3898347"/>
              <a:gd name="connsiteY13" fmla="*/ 3813195 h 4275540"/>
              <a:gd name="connsiteX14" fmla="*/ 3698038 w 3898347"/>
              <a:gd name="connsiteY14" fmla="*/ 3806182 h 4275540"/>
              <a:gd name="connsiteX15" fmla="*/ 3662227 w 3898347"/>
              <a:gd name="connsiteY15" fmla="*/ 3807761 h 4275540"/>
              <a:gd name="connsiteX16" fmla="*/ 3659872 w 3898347"/>
              <a:gd name="connsiteY16" fmla="*/ 3805524 h 4275540"/>
              <a:gd name="connsiteX17" fmla="*/ 3643454 w 3898347"/>
              <a:gd name="connsiteY17" fmla="*/ 3794831 h 4275540"/>
              <a:gd name="connsiteX18" fmla="*/ 3624789 w 3898347"/>
              <a:gd name="connsiteY18" fmla="*/ 3803185 h 4275540"/>
              <a:gd name="connsiteX19" fmla="*/ 3602327 w 3898347"/>
              <a:gd name="connsiteY19" fmla="*/ 3794616 h 4275540"/>
              <a:gd name="connsiteX20" fmla="*/ 3596645 w 3898347"/>
              <a:gd name="connsiteY20" fmla="*/ 3797108 h 4275540"/>
              <a:gd name="connsiteX21" fmla="*/ 3574144 w 3898347"/>
              <a:gd name="connsiteY21" fmla="*/ 3795108 h 4275540"/>
              <a:gd name="connsiteX22" fmla="*/ 3562310 w 3898347"/>
              <a:gd name="connsiteY22" fmla="*/ 3787534 h 4275540"/>
              <a:gd name="connsiteX23" fmla="*/ 3551635 w 3898347"/>
              <a:gd name="connsiteY23" fmla="*/ 3797705 h 4275540"/>
              <a:gd name="connsiteX24" fmla="*/ 3542668 w 3898347"/>
              <a:gd name="connsiteY24" fmla="*/ 3803283 h 4275540"/>
              <a:gd name="connsiteX25" fmla="*/ 3533033 w 3898347"/>
              <a:gd name="connsiteY25" fmla="*/ 3799071 h 4275540"/>
              <a:gd name="connsiteX26" fmla="*/ 3521726 w 3898347"/>
              <a:gd name="connsiteY26" fmla="*/ 3804691 h 4275540"/>
              <a:gd name="connsiteX27" fmla="*/ 3520080 w 3898347"/>
              <a:gd name="connsiteY27" fmla="*/ 3805210 h 4275540"/>
              <a:gd name="connsiteX28" fmla="*/ 3508491 w 3898347"/>
              <a:gd name="connsiteY28" fmla="*/ 3797398 h 4275540"/>
              <a:gd name="connsiteX29" fmla="*/ 3503787 w 3898347"/>
              <a:gd name="connsiteY29" fmla="*/ 3797787 h 4275540"/>
              <a:gd name="connsiteX30" fmla="*/ 3492165 w 3898347"/>
              <a:gd name="connsiteY30" fmla="*/ 3799887 h 4275540"/>
              <a:gd name="connsiteX31" fmla="*/ 3472233 w 3898347"/>
              <a:gd name="connsiteY31" fmla="*/ 3805682 h 4275540"/>
              <a:gd name="connsiteX32" fmla="*/ 3465921 w 3898347"/>
              <a:gd name="connsiteY32" fmla="*/ 3805814 h 4275540"/>
              <a:gd name="connsiteX33" fmla="*/ 3455541 w 3898347"/>
              <a:gd name="connsiteY33" fmla="*/ 3815505 h 4275540"/>
              <a:gd name="connsiteX34" fmla="*/ 3429027 w 3898347"/>
              <a:gd name="connsiteY34" fmla="*/ 3816906 h 4275540"/>
              <a:gd name="connsiteX35" fmla="*/ 3369507 w 3898347"/>
              <a:gd name="connsiteY35" fmla="*/ 3825563 h 4275540"/>
              <a:gd name="connsiteX36" fmla="*/ 3324491 w 3898347"/>
              <a:gd name="connsiteY36" fmla="*/ 3832006 h 4275540"/>
              <a:gd name="connsiteX37" fmla="*/ 3244235 w 3898347"/>
              <a:gd name="connsiteY37" fmla="*/ 3834376 h 4275540"/>
              <a:gd name="connsiteX38" fmla="*/ 3226507 w 3898347"/>
              <a:gd name="connsiteY38" fmla="*/ 3820131 h 4275540"/>
              <a:gd name="connsiteX39" fmla="*/ 3191688 w 3898347"/>
              <a:gd name="connsiteY39" fmla="*/ 3837359 h 4275540"/>
              <a:gd name="connsiteX40" fmla="*/ 3185553 w 3898347"/>
              <a:gd name="connsiteY40" fmla="*/ 3859030 h 4275540"/>
              <a:gd name="connsiteX41" fmla="*/ 3090188 w 3898347"/>
              <a:gd name="connsiteY41" fmla="*/ 3855036 h 4275540"/>
              <a:gd name="connsiteX42" fmla="*/ 3031422 w 3898347"/>
              <a:gd name="connsiteY42" fmla="*/ 3858298 h 4275540"/>
              <a:gd name="connsiteX43" fmla="*/ 2996288 w 3898347"/>
              <a:gd name="connsiteY43" fmla="*/ 3860020 h 4275540"/>
              <a:gd name="connsiteX44" fmla="*/ 2901661 w 3898347"/>
              <a:gd name="connsiteY44" fmla="*/ 3882243 h 4275540"/>
              <a:gd name="connsiteX45" fmla="*/ 2782141 w 3898347"/>
              <a:gd name="connsiteY45" fmla="*/ 3932983 h 4275540"/>
              <a:gd name="connsiteX46" fmla="*/ 2749597 w 3898347"/>
              <a:gd name="connsiteY46" fmla="*/ 3956746 h 4275540"/>
              <a:gd name="connsiteX47" fmla="*/ 2730493 w 3898347"/>
              <a:gd name="connsiteY47" fmla="*/ 3955236 h 4275540"/>
              <a:gd name="connsiteX48" fmla="*/ 2707507 w 3898347"/>
              <a:gd name="connsiteY48" fmla="*/ 3947771 h 4275540"/>
              <a:gd name="connsiteX49" fmla="*/ 2701937 w 3898347"/>
              <a:gd name="connsiteY49" fmla="*/ 3950565 h 4275540"/>
              <a:gd name="connsiteX50" fmla="*/ 2679435 w 3898347"/>
              <a:gd name="connsiteY50" fmla="*/ 3949768 h 4275540"/>
              <a:gd name="connsiteX51" fmla="*/ 2667352 w 3898347"/>
              <a:gd name="connsiteY51" fmla="*/ 3942821 h 4275540"/>
              <a:gd name="connsiteX52" fmla="*/ 2657096 w 3898347"/>
              <a:gd name="connsiteY52" fmla="*/ 3953571 h 4275540"/>
              <a:gd name="connsiteX53" fmla="*/ 2655161 w 3898347"/>
              <a:gd name="connsiteY53" fmla="*/ 3962216 h 4275540"/>
              <a:gd name="connsiteX54" fmla="*/ 2638604 w 3898347"/>
              <a:gd name="connsiteY54" fmla="*/ 3955936 h 4275540"/>
              <a:gd name="connsiteX55" fmla="*/ 2626185 w 3898347"/>
              <a:gd name="connsiteY55" fmla="*/ 3962937 h 4275540"/>
              <a:gd name="connsiteX56" fmla="*/ 2614077 w 3898347"/>
              <a:gd name="connsiteY56" fmla="*/ 3955576 h 4275540"/>
              <a:gd name="connsiteX57" fmla="*/ 2609403 w 3898347"/>
              <a:gd name="connsiteY57" fmla="*/ 3956215 h 4275540"/>
              <a:gd name="connsiteX58" fmla="*/ 2597896 w 3898347"/>
              <a:gd name="connsiteY58" fmla="*/ 3958939 h 4275540"/>
              <a:gd name="connsiteX59" fmla="*/ 2578251 w 3898347"/>
              <a:gd name="connsiteY59" fmla="*/ 3965812 h 4275540"/>
              <a:gd name="connsiteX60" fmla="*/ 2571961 w 3898347"/>
              <a:gd name="connsiteY60" fmla="*/ 3966278 h 4275540"/>
              <a:gd name="connsiteX61" fmla="*/ 2559399 w 3898347"/>
              <a:gd name="connsiteY61" fmla="*/ 3979193 h 4275540"/>
              <a:gd name="connsiteX62" fmla="*/ 2533560 w 3898347"/>
              <a:gd name="connsiteY62" fmla="*/ 3988160 h 4275540"/>
              <a:gd name="connsiteX63" fmla="*/ 2515299 w 3898347"/>
              <a:gd name="connsiteY63" fmla="*/ 4016867 h 4275540"/>
              <a:gd name="connsiteX64" fmla="*/ 2513423 w 3898347"/>
              <a:gd name="connsiteY64" fmla="*/ 4018759 h 4275540"/>
              <a:gd name="connsiteX65" fmla="*/ 2482991 w 3898347"/>
              <a:gd name="connsiteY65" fmla="*/ 4012935 h 4275540"/>
              <a:gd name="connsiteX66" fmla="*/ 2446940 w 3898347"/>
              <a:gd name="connsiteY66" fmla="*/ 4021172 h 4275540"/>
              <a:gd name="connsiteX67" fmla="*/ 2404883 w 3898347"/>
              <a:gd name="connsiteY67" fmla="*/ 4024808 h 4275540"/>
              <a:gd name="connsiteX68" fmla="*/ 2373894 w 3898347"/>
              <a:gd name="connsiteY68" fmla="*/ 4023827 h 4275540"/>
              <a:gd name="connsiteX69" fmla="*/ 2297080 w 3898347"/>
              <a:gd name="connsiteY69" fmla="*/ 4040841 h 4275540"/>
              <a:gd name="connsiteX70" fmla="*/ 2170615 w 3898347"/>
              <a:gd name="connsiteY70" fmla="*/ 4077196 h 4275540"/>
              <a:gd name="connsiteX71" fmla="*/ 2143580 w 3898347"/>
              <a:gd name="connsiteY71" fmla="*/ 4083102 h 4275540"/>
              <a:gd name="connsiteX72" fmla="*/ 2119893 w 3898347"/>
              <a:gd name="connsiteY72" fmla="*/ 4080874 h 4275540"/>
              <a:gd name="connsiteX73" fmla="*/ 2114008 w 3898347"/>
              <a:gd name="connsiteY73" fmla="*/ 4073996 h 4275540"/>
              <a:gd name="connsiteX74" fmla="*/ 2099067 w 3898347"/>
              <a:gd name="connsiteY74" fmla="*/ 4076068 h 4275540"/>
              <a:gd name="connsiteX75" fmla="*/ 2095000 w 3898347"/>
              <a:gd name="connsiteY75" fmla="*/ 4075096 h 4275540"/>
              <a:gd name="connsiteX76" fmla="*/ 2071767 w 3898347"/>
              <a:gd name="connsiteY76" fmla="*/ 4071044 h 4275540"/>
              <a:gd name="connsiteX77" fmla="*/ 2024486 w 3898347"/>
              <a:gd name="connsiteY77" fmla="*/ 4100276 h 4275540"/>
              <a:gd name="connsiteX78" fmla="*/ 1964411 w 3898347"/>
              <a:gd name="connsiteY78" fmla="*/ 4105069 h 4275540"/>
              <a:gd name="connsiteX79" fmla="*/ 1739945 w 3898347"/>
              <a:gd name="connsiteY79" fmla="*/ 4171795 h 4275540"/>
              <a:gd name="connsiteX80" fmla="*/ 1610556 w 3898347"/>
              <a:gd name="connsiteY80" fmla="*/ 4167701 h 4275540"/>
              <a:gd name="connsiteX81" fmla="*/ 1553623 w 3898347"/>
              <a:gd name="connsiteY81" fmla="*/ 4236045 h 4275540"/>
              <a:gd name="connsiteX82" fmla="*/ 1548640 w 3898347"/>
              <a:gd name="connsiteY82" fmla="*/ 4238297 h 4275540"/>
              <a:gd name="connsiteX83" fmla="*/ 1530136 w 3898347"/>
              <a:gd name="connsiteY83" fmla="*/ 4227121 h 4275540"/>
              <a:gd name="connsiteX84" fmla="*/ 1508787 w 3898347"/>
              <a:gd name="connsiteY84" fmla="*/ 4234213 h 4275540"/>
              <a:gd name="connsiteX85" fmla="*/ 1488914 w 3898347"/>
              <a:gd name="connsiteY85" fmla="*/ 4241772 h 4275540"/>
              <a:gd name="connsiteX86" fmla="*/ 1488999 w 3898347"/>
              <a:gd name="connsiteY86" fmla="*/ 4251186 h 4275540"/>
              <a:gd name="connsiteX87" fmla="*/ 1475364 w 3898347"/>
              <a:gd name="connsiteY87" fmla="*/ 4248364 h 4275540"/>
              <a:gd name="connsiteX88" fmla="*/ 1457275 w 3898347"/>
              <a:gd name="connsiteY88" fmla="*/ 4252863 h 4275540"/>
              <a:gd name="connsiteX89" fmla="*/ 1448085 w 3898347"/>
              <a:gd name="connsiteY89" fmla="*/ 4248391 h 4275540"/>
              <a:gd name="connsiteX90" fmla="*/ 1315306 w 3898347"/>
              <a:gd name="connsiteY90" fmla="*/ 4237004 h 4275540"/>
              <a:gd name="connsiteX91" fmla="*/ 1272434 w 3898347"/>
              <a:gd name="connsiteY91" fmla="*/ 4244958 h 4275540"/>
              <a:gd name="connsiteX92" fmla="*/ 1231567 w 3898347"/>
              <a:gd name="connsiteY92" fmla="*/ 4219356 h 4275540"/>
              <a:gd name="connsiteX93" fmla="*/ 1216643 w 3898347"/>
              <a:gd name="connsiteY93" fmla="*/ 4229828 h 4275540"/>
              <a:gd name="connsiteX94" fmla="*/ 1214101 w 3898347"/>
              <a:gd name="connsiteY94" fmla="*/ 4231991 h 4275540"/>
              <a:gd name="connsiteX95" fmla="*/ 1203193 w 3898347"/>
              <a:gd name="connsiteY95" fmla="*/ 4232867 h 4275540"/>
              <a:gd name="connsiteX96" fmla="*/ 1201049 w 3898347"/>
              <a:gd name="connsiteY96" fmla="*/ 4242842 h 4275540"/>
              <a:gd name="connsiteX97" fmla="*/ 1185298 w 3898347"/>
              <a:gd name="connsiteY97" fmla="*/ 4251133 h 4275540"/>
              <a:gd name="connsiteX98" fmla="*/ 1164955 w 3898347"/>
              <a:gd name="connsiteY98" fmla="*/ 4250027 h 4275540"/>
              <a:gd name="connsiteX99" fmla="*/ 1067357 w 3898347"/>
              <a:gd name="connsiteY99" fmla="*/ 4233908 h 4275540"/>
              <a:gd name="connsiteX100" fmla="*/ 1009492 w 3898347"/>
              <a:gd name="connsiteY100" fmla="*/ 4230455 h 4275540"/>
              <a:gd name="connsiteX101" fmla="*/ 988345 w 3898347"/>
              <a:gd name="connsiteY101" fmla="*/ 4238880 h 4275540"/>
              <a:gd name="connsiteX102" fmla="*/ 958251 w 3898347"/>
              <a:gd name="connsiteY102" fmla="*/ 4244100 h 4275540"/>
              <a:gd name="connsiteX103" fmla="*/ 905785 w 3898347"/>
              <a:gd name="connsiteY103" fmla="*/ 4260845 h 4275540"/>
              <a:gd name="connsiteX104" fmla="*/ 834176 w 3898347"/>
              <a:gd name="connsiteY104" fmla="*/ 4270241 h 4275540"/>
              <a:gd name="connsiteX105" fmla="*/ 778474 w 3898347"/>
              <a:gd name="connsiteY105" fmla="*/ 4235526 h 4275540"/>
              <a:gd name="connsiteX106" fmla="*/ 774418 w 3898347"/>
              <a:gd name="connsiteY106" fmla="*/ 4242583 h 4275540"/>
              <a:gd name="connsiteX107" fmla="*/ 737705 w 3898347"/>
              <a:gd name="connsiteY107" fmla="*/ 4238891 h 4275540"/>
              <a:gd name="connsiteX108" fmla="*/ 627717 w 3898347"/>
              <a:gd name="connsiteY108" fmla="*/ 4207629 h 4275540"/>
              <a:gd name="connsiteX109" fmla="*/ 533391 w 3898347"/>
              <a:gd name="connsiteY109" fmla="*/ 4170035 h 4275540"/>
              <a:gd name="connsiteX110" fmla="*/ 508621 w 3898347"/>
              <a:gd name="connsiteY110" fmla="*/ 4176044 h 4275540"/>
              <a:gd name="connsiteX111" fmla="*/ 467082 w 3898347"/>
              <a:gd name="connsiteY111" fmla="*/ 4185616 h 4275540"/>
              <a:gd name="connsiteX112" fmla="*/ 437646 w 3898347"/>
              <a:gd name="connsiteY112" fmla="*/ 4212658 h 4275540"/>
              <a:gd name="connsiteX113" fmla="*/ 402271 w 3898347"/>
              <a:gd name="connsiteY113" fmla="*/ 4212774 h 4275540"/>
              <a:gd name="connsiteX114" fmla="*/ 391968 w 3898347"/>
              <a:gd name="connsiteY114" fmla="*/ 4187073 h 4275540"/>
              <a:gd name="connsiteX115" fmla="*/ 354806 w 3898347"/>
              <a:gd name="connsiteY115" fmla="*/ 4195545 h 4275540"/>
              <a:gd name="connsiteX116" fmla="*/ 298662 w 3898347"/>
              <a:gd name="connsiteY116" fmla="*/ 4211227 h 4275540"/>
              <a:gd name="connsiteX117" fmla="*/ 265740 w 3898347"/>
              <a:gd name="connsiteY117" fmla="*/ 4213623 h 4275540"/>
              <a:gd name="connsiteX118" fmla="*/ 176403 w 3898347"/>
              <a:gd name="connsiteY118" fmla="*/ 4227393 h 4275540"/>
              <a:gd name="connsiteX119" fmla="*/ 82528 w 3898347"/>
              <a:gd name="connsiteY119" fmla="*/ 4275540 h 4275540"/>
              <a:gd name="connsiteX120" fmla="*/ 19464 w 3898347"/>
              <a:gd name="connsiteY120" fmla="*/ 4256103 h 4275540"/>
              <a:gd name="connsiteX121" fmla="*/ 0 w 3898347"/>
              <a:gd name="connsiteY121" fmla="*/ 4221939 h 4275540"/>
              <a:gd name="connsiteX122" fmla="*/ 0 w 3898347"/>
              <a:gd name="connsiteY122" fmla="*/ 15850 h 4275540"/>
              <a:gd name="connsiteX123" fmla="*/ 3898347 w 3898347"/>
              <a:gd name="connsiteY123" fmla="*/ 0 h 4275540"/>
              <a:gd name="connsiteX0" fmla="*/ 3898347 w 3898347"/>
              <a:gd name="connsiteY0" fmla="*/ 0 h 4270358"/>
              <a:gd name="connsiteX1" fmla="*/ 3898347 w 3898347"/>
              <a:gd name="connsiteY1" fmla="*/ 3834445 h 4270358"/>
              <a:gd name="connsiteX2" fmla="*/ 3892314 w 3898347"/>
              <a:gd name="connsiteY2" fmla="*/ 3832951 h 4270358"/>
              <a:gd name="connsiteX3" fmla="*/ 3851953 w 3898347"/>
              <a:gd name="connsiteY3" fmla="*/ 3802983 h 4270358"/>
              <a:gd name="connsiteX4" fmla="*/ 3836418 w 3898347"/>
              <a:gd name="connsiteY4" fmla="*/ 3811513 h 4270358"/>
              <a:gd name="connsiteX5" fmla="*/ 3833758 w 3898347"/>
              <a:gd name="connsiteY5" fmla="*/ 3813341 h 4270358"/>
              <a:gd name="connsiteX6" fmla="*/ 3822673 w 3898347"/>
              <a:gd name="connsiteY6" fmla="*/ 3812913 h 4270358"/>
              <a:gd name="connsiteX7" fmla="*/ 3820104 w 3898347"/>
              <a:gd name="connsiteY7" fmla="*/ 3822466 h 4270358"/>
              <a:gd name="connsiteX8" fmla="*/ 3803816 w 3898347"/>
              <a:gd name="connsiteY8" fmla="*/ 3828757 h 4270358"/>
              <a:gd name="connsiteX9" fmla="*/ 3729936 w 3898347"/>
              <a:gd name="connsiteY9" fmla="*/ 3815386 h 4270358"/>
              <a:gd name="connsiteX10" fmla="*/ 3726018 w 3898347"/>
              <a:gd name="connsiteY10" fmla="*/ 3815100 h 4270358"/>
              <a:gd name="connsiteX11" fmla="*/ 3725413 w 3898347"/>
              <a:gd name="connsiteY11" fmla="*/ 3814615 h 4270358"/>
              <a:gd name="connsiteX12" fmla="*/ 3713801 w 3898347"/>
              <a:gd name="connsiteY12" fmla="*/ 3811018 h 4270358"/>
              <a:gd name="connsiteX13" fmla="*/ 3709087 w 3898347"/>
              <a:gd name="connsiteY13" fmla="*/ 3813195 h 4270358"/>
              <a:gd name="connsiteX14" fmla="*/ 3698038 w 3898347"/>
              <a:gd name="connsiteY14" fmla="*/ 3806182 h 4270358"/>
              <a:gd name="connsiteX15" fmla="*/ 3662227 w 3898347"/>
              <a:gd name="connsiteY15" fmla="*/ 3807761 h 4270358"/>
              <a:gd name="connsiteX16" fmla="*/ 3659872 w 3898347"/>
              <a:gd name="connsiteY16" fmla="*/ 3805524 h 4270358"/>
              <a:gd name="connsiteX17" fmla="*/ 3643454 w 3898347"/>
              <a:gd name="connsiteY17" fmla="*/ 3794831 h 4270358"/>
              <a:gd name="connsiteX18" fmla="*/ 3624789 w 3898347"/>
              <a:gd name="connsiteY18" fmla="*/ 3803185 h 4270358"/>
              <a:gd name="connsiteX19" fmla="*/ 3602327 w 3898347"/>
              <a:gd name="connsiteY19" fmla="*/ 3794616 h 4270358"/>
              <a:gd name="connsiteX20" fmla="*/ 3596645 w 3898347"/>
              <a:gd name="connsiteY20" fmla="*/ 3797108 h 4270358"/>
              <a:gd name="connsiteX21" fmla="*/ 3574144 w 3898347"/>
              <a:gd name="connsiteY21" fmla="*/ 3795108 h 4270358"/>
              <a:gd name="connsiteX22" fmla="*/ 3562310 w 3898347"/>
              <a:gd name="connsiteY22" fmla="*/ 3787534 h 4270358"/>
              <a:gd name="connsiteX23" fmla="*/ 3551635 w 3898347"/>
              <a:gd name="connsiteY23" fmla="*/ 3797705 h 4270358"/>
              <a:gd name="connsiteX24" fmla="*/ 3542668 w 3898347"/>
              <a:gd name="connsiteY24" fmla="*/ 3803283 h 4270358"/>
              <a:gd name="connsiteX25" fmla="*/ 3533033 w 3898347"/>
              <a:gd name="connsiteY25" fmla="*/ 3799071 h 4270358"/>
              <a:gd name="connsiteX26" fmla="*/ 3521726 w 3898347"/>
              <a:gd name="connsiteY26" fmla="*/ 3804691 h 4270358"/>
              <a:gd name="connsiteX27" fmla="*/ 3520080 w 3898347"/>
              <a:gd name="connsiteY27" fmla="*/ 3805210 h 4270358"/>
              <a:gd name="connsiteX28" fmla="*/ 3508491 w 3898347"/>
              <a:gd name="connsiteY28" fmla="*/ 3797398 h 4270358"/>
              <a:gd name="connsiteX29" fmla="*/ 3503787 w 3898347"/>
              <a:gd name="connsiteY29" fmla="*/ 3797787 h 4270358"/>
              <a:gd name="connsiteX30" fmla="*/ 3492165 w 3898347"/>
              <a:gd name="connsiteY30" fmla="*/ 3799887 h 4270358"/>
              <a:gd name="connsiteX31" fmla="*/ 3472233 w 3898347"/>
              <a:gd name="connsiteY31" fmla="*/ 3805682 h 4270358"/>
              <a:gd name="connsiteX32" fmla="*/ 3465921 w 3898347"/>
              <a:gd name="connsiteY32" fmla="*/ 3805814 h 4270358"/>
              <a:gd name="connsiteX33" fmla="*/ 3455541 w 3898347"/>
              <a:gd name="connsiteY33" fmla="*/ 3815505 h 4270358"/>
              <a:gd name="connsiteX34" fmla="*/ 3429027 w 3898347"/>
              <a:gd name="connsiteY34" fmla="*/ 3816906 h 4270358"/>
              <a:gd name="connsiteX35" fmla="*/ 3369507 w 3898347"/>
              <a:gd name="connsiteY35" fmla="*/ 3825563 h 4270358"/>
              <a:gd name="connsiteX36" fmla="*/ 3324491 w 3898347"/>
              <a:gd name="connsiteY36" fmla="*/ 3832006 h 4270358"/>
              <a:gd name="connsiteX37" fmla="*/ 3244235 w 3898347"/>
              <a:gd name="connsiteY37" fmla="*/ 3834376 h 4270358"/>
              <a:gd name="connsiteX38" fmla="*/ 3226507 w 3898347"/>
              <a:gd name="connsiteY38" fmla="*/ 3820131 h 4270358"/>
              <a:gd name="connsiteX39" fmla="*/ 3191688 w 3898347"/>
              <a:gd name="connsiteY39" fmla="*/ 3837359 h 4270358"/>
              <a:gd name="connsiteX40" fmla="*/ 3185553 w 3898347"/>
              <a:gd name="connsiteY40" fmla="*/ 3859030 h 4270358"/>
              <a:gd name="connsiteX41" fmla="*/ 3090188 w 3898347"/>
              <a:gd name="connsiteY41" fmla="*/ 3855036 h 4270358"/>
              <a:gd name="connsiteX42" fmla="*/ 3031422 w 3898347"/>
              <a:gd name="connsiteY42" fmla="*/ 3858298 h 4270358"/>
              <a:gd name="connsiteX43" fmla="*/ 2996288 w 3898347"/>
              <a:gd name="connsiteY43" fmla="*/ 3860020 h 4270358"/>
              <a:gd name="connsiteX44" fmla="*/ 2901661 w 3898347"/>
              <a:gd name="connsiteY44" fmla="*/ 3882243 h 4270358"/>
              <a:gd name="connsiteX45" fmla="*/ 2782141 w 3898347"/>
              <a:gd name="connsiteY45" fmla="*/ 3932983 h 4270358"/>
              <a:gd name="connsiteX46" fmla="*/ 2749597 w 3898347"/>
              <a:gd name="connsiteY46" fmla="*/ 3956746 h 4270358"/>
              <a:gd name="connsiteX47" fmla="*/ 2730493 w 3898347"/>
              <a:gd name="connsiteY47" fmla="*/ 3955236 h 4270358"/>
              <a:gd name="connsiteX48" fmla="*/ 2707507 w 3898347"/>
              <a:gd name="connsiteY48" fmla="*/ 3947771 h 4270358"/>
              <a:gd name="connsiteX49" fmla="*/ 2701937 w 3898347"/>
              <a:gd name="connsiteY49" fmla="*/ 3950565 h 4270358"/>
              <a:gd name="connsiteX50" fmla="*/ 2679435 w 3898347"/>
              <a:gd name="connsiteY50" fmla="*/ 3949768 h 4270358"/>
              <a:gd name="connsiteX51" fmla="*/ 2667352 w 3898347"/>
              <a:gd name="connsiteY51" fmla="*/ 3942821 h 4270358"/>
              <a:gd name="connsiteX52" fmla="*/ 2657096 w 3898347"/>
              <a:gd name="connsiteY52" fmla="*/ 3953571 h 4270358"/>
              <a:gd name="connsiteX53" fmla="*/ 2655161 w 3898347"/>
              <a:gd name="connsiteY53" fmla="*/ 3962216 h 4270358"/>
              <a:gd name="connsiteX54" fmla="*/ 2638604 w 3898347"/>
              <a:gd name="connsiteY54" fmla="*/ 3955936 h 4270358"/>
              <a:gd name="connsiteX55" fmla="*/ 2626185 w 3898347"/>
              <a:gd name="connsiteY55" fmla="*/ 3962937 h 4270358"/>
              <a:gd name="connsiteX56" fmla="*/ 2614077 w 3898347"/>
              <a:gd name="connsiteY56" fmla="*/ 3955576 h 4270358"/>
              <a:gd name="connsiteX57" fmla="*/ 2609403 w 3898347"/>
              <a:gd name="connsiteY57" fmla="*/ 3956215 h 4270358"/>
              <a:gd name="connsiteX58" fmla="*/ 2597896 w 3898347"/>
              <a:gd name="connsiteY58" fmla="*/ 3958939 h 4270358"/>
              <a:gd name="connsiteX59" fmla="*/ 2578251 w 3898347"/>
              <a:gd name="connsiteY59" fmla="*/ 3965812 h 4270358"/>
              <a:gd name="connsiteX60" fmla="*/ 2571961 w 3898347"/>
              <a:gd name="connsiteY60" fmla="*/ 3966278 h 4270358"/>
              <a:gd name="connsiteX61" fmla="*/ 2559399 w 3898347"/>
              <a:gd name="connsiteY61" fmla="*/ 3979193 h 4270358"/>
              <a:gd name="connsiteX62" fmla="*/ 2533560 w 3898347"/>
              <a:gd name="connsiteY62" fmla="*/ 3988160 h 4270358"/>
              <a:gd name="connsiteX63" fmla="*/ 2515299 w 3898347"/>
              <a:gd name="connsiteY63" fmla="*/ 4016867 h 4270358"/>
              <a:gd name="connsiteX64" fmla="*/ 2513423 w 3898347"/>
              <a:gd name="connsiteY64" fmla="*/ 4018759 h 4270358"/>
              <a:gd name="connsiteX65" fmla="*/ 2482991 w 3898347"/>
              <a:gd name="connsiteY65" fmla="*/ 4012935 h 4270358"/>
              <a:gd name="connsiteX66" fmla="*/ 2446940 w 3898347"/>
              <a:gd name="connsiteY66" fmla="*/ 4021172 h 4270358"/>
              <a:gd name="connsiteX67" fmla="*/ 2404883 w 3898347"/>
              <a:gd name="connsiteY67" fmla="*/ 4024808 h 4270358"/>
              <a:gd name="connsiteX68" fmla="*/ 2373894 w 3898347"/>
              <a:gd name="connsiteY68" fmla="*/ 4023827 h 4270358"/>
              <a:gd name="connsiteX69" fmla="*/ 2297080 w 3898347"/>
              <a:gd name="connsiteY69" fmla="*/ 4040841 h 4270358"/>
              <a:gd name="connsiteX70" fmla="*/ 2170615 w 3898347"/>
              <a:gd name="connsiteY70" fmla="*/ 4077196 h 4270358"/>
              <a:gd name="connsiteX71" fmla="*/ 2143580 w 3898347"/>
              <a:gd name="connsiteY71" fmla="*/ 4083102 h 4270358"/>
              <a:gd name="connsiteX72" fmla="*/ 2119893 w 3898347"/>
              <a:gd name="connsiteY72" fmla="*/ 4080874 h 4270358"/>
              <a:gd name="connsiteX73" fmla="*/ 2114008 w 3898347"/>
              <a:gd name="connsiteY73" fmla="*/ 4073996 h 4270358"/>
              <a:gd name="connsiteX74" fmla="*/ 2099067 w 3898347"/>
              <a:gd name="connsiteY74" fmla="*/ 4076068 h 4270358"/>
              <a:gd name="connsiteX75" fmla="*/ 2095000 w 3898347"/>
              <a:gd name="connsiteY75" fmla="*/ 4075096 h 4270358"/>
              <a:gd name="connsiteX76" fmla="*/ 2071767 w 3898347"/>
              <a:gd name="connsiteY76" fmla="*/ 4071044 h 4270358"/>
              <a:gd name="connsiteX77" fmla="*/ 2024486 w 3898347"/>
              <a:gd name="connsiteY77" fmla="*/ 4100276 h 4270358"/>
              <a:gd name="connsiteX78" fmla="*/ 1964411 w 3898347"/>
              <a:gd name="connsiteY78" fmla="*/ 4105069 h 4270358"/>
              <a:gd name="connsiteX79" fmla="*/ 1739945 w 3898347"/>
              <a:gd name="connsiteY79" fmla="*/ 4171795 h 4270358"/>
              <a:gd name="connsiteX80" fmla="*/ 1610556 w 3898347"/>
              <a:gd name="connsiteY80" fmla="*/ 4167701 h 4270358"/>
              <a:gd name="connsiteX81" fmla="*/ 1553623 w 3898347"/>
              <a:gd name="connsiteY81" fmla="*/ 4236045 h 4270358"/>
              <a:gd name="connsiteX82" fmla="*/ 1548640 w 3898347"/>
              <a:gd name="connsiteY82" fmla="*/ 4238297 h 4270358"/>
              <a:gd name="connsiteX83" fmla="*/ 1530136 w 3898347"/>
              <a:gd name="connsiteY83" fmla="*/ 4227121 h 4270358"/>
              <a:gd name="connsiteX84" fmla="*/ 1508787 w 3898347"/>
              <a:gd name="connsiteY84" fmla="*/ 4234213 h 4270358"/>
              <a:gd name="connsiteX85" fmla="*/ 1488914 w 3898347"/>
              <a:gd name="connsiteY85" fmla="*/ 4241772 h 4270358"/>
              <a:gd name="connsiteX86" fmla="*/ 1488999 w 3898347"/>
              <a:gd name="connsiteY86" fmla="*/ 4251186 h 4270358"/>
              <a:gd name="connsiteX87" fmla="*/ 1475364 w 3898347"/>
              <a:gd name="connsiteY87" fmla="*/ 4248364 h 4270358"/>
              <a:gd name="connsiteX88" fmla="*/ 1457275 w 3898347"/>
              <a:gd name="connsiteY88" fmla="*/ 4252863 h 4270358"/>
              <a:gd name="connsiteX89" fmla="*/ 1448085 w 3898347"/>
              <a:gd name="connsiteY89" fmla="*/ 4248391 h 4270358"/>
              <a:gd name="connsiteX90" fmla="*/ 1315306 w 3898347"/>
              <a:gd name="connsiteY90" fmla="*/ 4237004 h 4270358"/>
              <a:gd name="connsiteX91" fmla="*/ 1272434 w 3898347"/>
              <a:gd name="connsiteY91" fmla="*/ 4244958 h 4270358"/>
              <a:gd name="connsiteX92" fmla="*/ 1231567 w 3898347"/>
              <a:gd name="connsiteY92" fmla="*/ 4219356 h 4270358"/>
              <a:gd name="connsiteX93" fmla="*/ 1216643 w 3898347"/>
              <a:gd name="connsiteY93" fmla="*/ 4229828 h 4270358"/>
              <a:gd name="connsiteX94" fmla="*/ 1214101 w 3898347"/>
              <a:gd name="connsiteY94" fmla="*/ 4231991 h 4270358"/>
              <a:gd name="connsiteX95" fmla="*/ 1203193 w 3898347"/>
              <a:gd name="connsiteY95" fmla="*/ 4232867 h 4270358"/>
              <a:gd name="connsiteX96" fmla="*/ 1201049 w 3898347"/>
              <a:gd name="connsiteY96" fmla="*/ 4242842 h 4270358"/>
              <a:gd name="connsiteX97" fmla="*/ 1185298 w 3898347"/>
              <a:gd name="connsiteY97" fmla="*/ 4251133 h 4270358"/>
              <a:gd name="connsiteX98" fmla="*/ 1164955 w 3898347"/>
              <a:gd name="connsiteY98" fmla="*/ 4250027 h 4270358"/>
              <a:gd name="connsiteX99" fmla="*/ 1067357 w 3898347"/>
              <a:gd name="connsiteY99" fmla="*/ 4233908 h 4270358"/>
              <a:gd name="connsiteX100" fmla="*/ 1009492 w 3898347"/>
              <a:gd name="connsiteY100" fmla="*/ 4230455 h 4270358"/>
              <a:gd name="connsiteX101" fmla="*/ 988345 w 3898347"/>
              <a:gd name="connsiteY101" fmla="*/ 4238880 h 4270358"/>
              <a:gd name="connsiteX102" fmla="*/ 958251 w 3898347"/>
              <a:gd name="connsiteY102" fmla="*/ 4244100 h 4270358"/>
              <a:gd name="connsiteX103" fmla="*/ 905785 w 3898347"/>
              <a:gd name="connsiteY103" fmla="*/ 4260845 h 4270358"/>
              <a:gd name="connsiteX104" fmla="*/ 834176 w 3898347"/>
              <a:gd name="connsiteY104" fmla="*/ 4270241 h 4270358"/>
              <a:gd name="connsiteX105" fmla="*/ 778474 w 3898347"/>
              <a:gd name="connsiteY105" fmla="*/ 4235526 h 4270358"/>
              <a:gd name="connsiteX106" fmla="*/ 774418 w 3898347"/>
              <a:gd name="connsiteY106" fmla="*/ 4242583 h 4270358"/>
              <a:gd name="connsiteX107" fmla="*/ 737705 w 3898347"/>
              <a:gd name="connsiteY107" fmla="*/ 4238891 h 4270358"/>
              <a:gd name="connsiteX108" fmla="*/ 627717 w 3898347"/>
              <a:gd name="connsiteY108" fmla="*/ 4207629 h 4270358"/>
              <a:gd name="connsiteX109" fmla="*/ 533391 w 3898347"/>
              <a:gd name="connsiteY109" fmla="*/ 4170035 h 4270358"/>
              <a:gd name="connsiteX110" fmla="*/ 508621 w 3898347"/>
              <a:gd name="connsiteY110" fmla="*/ 4176044 h 4270358"/>
              <a:gd name="connsiteX111" fmla="*/ 467082 w 3898347"/>
              <a:gd name="connsiteY111" fmla="*/ 4185616 h 4270358"/>
              <a:gd name="connsiteX112" fmla="*/ 437646 w 3898347"/>
              <a:gd name="connsiteY112" fmla="*/ 4212658 h 4270358"/>
              <a:gd name="connsiteX113" fmla="*/ 402271 w 3898347"/>
              <a:gd name="connsiteY113" fmla="*/ 4212774 h 4270358"/>
              <a:gd name="connsiteX114" fmla="*/ 391968 w 3898347"/>
              <a:gd name="connsiteY114" fmla="*/ 4187073 h 4270358"/>
              <a:gd name="connsiteX115" fmla="*/ 354806 w 3898347"/>
              <a:gd name="connsiteY115" fmla="*/ 4195545 h 4270358"/>
              <a:gd name="connsiteX116" fmla="*/ 298662 w 3898347"/>
              <a:gd name="connsiteY116" fmla="*/ 4211227 h 4270358"/>
              <a:gd name="connsiteX117" fmla="*/ 265740 w 3898347"/>
              <a:gd name="connsiteY117" fmla="*/ 4213623 h 4270358"/>
              <a:gd name="connsiteX118" fmla="*/ 176403 w 3898347"/>
              <a:gd name="connsiteY118" fmla="*/ 4227393 h 4270358"/>
              <a:gd name="connsiteX119" fmla="*/ 82528 w 3898347"/>
              <a:gd name="connsiteY119" fmla="*/ 4243774 h 4270358"/>
              <a:gd name="connsiteX120" fmla="*/ 19464 w 3898347"/>
              <a:gd name="connsiteY120" fmla="*/ 4256103 h 4270358"/>
              <a:gd name="connsiteX121" fmla="*/ 0 w 3898347"/>
              <a:gd name="connsiteY121" fmla="*/ 4221939 h 4270358"/>
              <a:gd name="connsiteX122" fmla="*/ 0 w 3898347"/>
              <a:gd name="connsiteY122" fmla="*/ 15850 h 4270358"/>
              <a:gd name="connsiteX123" fmla="*/ 3898347 w 3898347"/>
              <a:gd name="connsiteY123" fmla="*/ 0 h 4270358"/>
              <a:gd name="connsiteX0" fmla="*/ 3898347 w 3898347"/>
              <a:gd name="connsiteY0" fmla="*/ 0 h 4270358"/>
              <a:gd name="connsiteX1" fmla="*/ 3898347 w 3898347"/>
              <a:gd name="connsiteY1" fmla="*/ 3834445 h 4270358"/>
              <a:gd name="connsiteX2" fmla="*/ 3892314 w 3898347"/>
              <a:gd name="connsiteY2" fmla="*/ 3832951 h 4270358"/>
              <a:gd name="connsiteX3" fmla="*/ 3851953 w 3898347"/>
              <a:gd name="connsiteY3" fmla="*/ 3802983 h 4270358"/>
              <a:gd name="connsiteX4" fmla="*/ 3836418 w 3898347"/>
              <a:gd name="connsiteY4" fmla="*/ 3811513 h 4270358"/>
              <a:gd name="connsiteX5" fmla="*/ 3833758 w 3898347"/>
              <a:gd name="connsiteY5" fmla="*/ 3813341 h 4270358"/>
              <a:gd name="connsiteX6" fmla="*/ 3822673 w 3898347"/>
              <a:gd name="connsiteY6" fmla="*/ 3812913 h 4270358"/>
              <a:gd name="connsiteX7" fmla="*/ 3820104 w 3898347"/>
              <a:gd name="connsiteY7" fmla="*/ 3822466 h 4270358"/>
              <a:gd name="connsiteX8" fmla="*/ 3803816 w 3898347"/>
              <a:gd name="connsiteY8" fmla="*/ 3828757 h 4270358"/>
              <a:gd name="connsiteX9" fmla="*/ 3729936 w 3898347"/>
              <a:gd name="connsiteY9" fmla="*/ 3815386 h 4270358"/>
              <a:gd name="connsiteX10" fmla="*/ 3726018 w 3898347"/>
              <a:gd name="connsiteY10" fmla="*/ 3815100 h 4270358"/>
              <a:gd name="connsiteX11" fmla="*/ 3725413 w 3898347"/>
              <a:gd name="connsiteY11" fmla="*/ 3814615 h 4270358"/>
              <a:gd name="connsiteX12" fmla="*/ 3713801 w 3898347"/>
              <a:gd name="connsiteY12" fmla="*/ 3811018 h 4270358"/>
              <a:gd name="connsiteX13" fmla="*/ 3709087 w 3898347"/>
              <a:gd name="connsiteY13" fmla="*/ 3813195 h 4270358"/>
              <a:gd name="connsiteX14" fmla="*/ 3698038 w 3898347"/>
              <a:gd name="connsiteY14" fmla="*/ 3806182 h 4270358"/>
              <a:gd name="connsiteX15" fmla="*/ 3662227 w 3898347"/>
              <a:gd name="connsiteY15" fmla="*/ 3807761 h 4270358"/>
              <a:gd name="connsiteX16" fmla="*/ 3659872 w 3898347"/>
              <a:gd name="connsiteY16" fmla="*/ 3805524 h 4270358"/>
              <a:gd name="connsiteX17" fmla="*/ 3643454 w 3898347"/>
              <a:gd name="connsiteY17" fmla="*/ 3794831 h 4270358"/>
              <a:gd name="connsiteX18" fmla="*/ 3624789 w 3898347"/>
              <a:gd name="connsiteY18" fmla="*/ 3803185 h 4270358"/>
              <a:gd name="connsiteX19" fmla="*/ 3602327 w 3898347"/>
              <a:gd name="connsiteY19" fmla="*/ 3794616 h 4270358"/>
              <a:gd name="connsiteX20" fmla="*/ 3596645 w 3898347"/>
              <a:gd name="connsiteY20" fmla="*/ 3797108 h 4270358"/>
              <a:gd name="connsiteX21" fmla="*/ 3574144 w 3898347"/>
              <a:gd name="connsiteY21" fmla="*/ 3795108 h 4270358"/>
              <a:gd name="connsiteX22" fmla="*/ 3562310 w 3898347"/>
              <a:gd name="connsiteY22" fmla="*/ 3787534 h 4270358"/>
              <a:gd name="connsiteX23" fmla="*/ 3551635 w 3898347"/>
              <a:gd name="connsiteY23" fmla="*/ 3797705 h 4270358"/>
              <a:gd name="connsiteX24" fmla="*/ 3542668 w 3898347"/>
              <a:gd name="connsiteY24" fmla="*/ 3803283 h 4270358"/>
              <a:gd name="connsiteX25" fmla="*/ 3533033 w 3898347"/>
              <a:gd name="connsiteY25" fmla="*/ 3799071 h 4270358"/>
              <a:gd name="connsiteX26" fmla="*/ 3521726 w 3898347"/>
              <a:gd name="connsiteY26" fmla="*/ 3804691 h 4270358"/>
              <a:gd name="connsiteX27" fmla="*/ 3520080 w 3898347"/>
              <a:gd name="connsiteY27" fmla="*/ 3805210 h 4270358"/>
              <a:gd name="connsiteX28" fmla="*/ 3508491 w 3898347"/>
              <a:gd name="connsiteY28" fmla="*/ 3797398 h 4270358"/>
              <a:gd name="connsiteX29" fmla="*/ 3503787 w 3898347"/>
              <a:gd name="connsiteY29" fmla="*/ 3797787 h 4270358"/>
              <a:gd name="connsiteX30" fmla="*/ 3492165 w 3898347"/>
              <a:gd name="connsiteY30" fmla="*/ 3799887 h 4270358"/>
              <a:gd name="connsiteX31" fmla="*/ 3472233 w 3898347"/>
              <a:gd name="connsiteY31" fmla="*/ 3805682 h 4270358"/>
              <a:gd name="connsiteX32" fmla="*/ 3465921 w 3898347"/>
              <a:gd name="connsiteY32" fmla="*/ 3805814 h 4270358"/>
              <a:gd name="connsiteX33" fmla="*/ 3455541 w 3898347"/>
              <a:gd name="connsiteY33" fmla="*/ 3815505 h 4270358"/>
              <a:gd name="connsiteX34" fmla="*/ 3429027 w 3898347"/>
              <a:gd name="connsiteY34" fmla="*/ 3816906 h 4270358"/>
              <a:gd name="connsiteX35" fmla="*/ 3369507 w 3898347"/>
              <a:gd name="connsiteY35" fmla="*/ 3825563 h 4270358"/>
              <a:gd name="connsiteX36" fmla="*/ 3324491 w 3898347"/>
              <a:gd name="connsiteY36" fmla="*/ 3832006 h 4270358"/>
              <a:gd name="connsiteX37" fmla="*/ 3244235 w 3898347"/>
              <a:gd name="connsiteY37" fmla="*/ 3834376 h 4270358"/>
              <a:gd name="connsiteX38" fmla="*/ 3226507 w 3898347"/>
              <a:gd name="connsiteY38" fmla="*/ 3820131 h 4270358"/>
              <a:gd name="connsiteX39" fmla="*/ 3191688 w 3898347"/>
              <a:gd name="connsiteY39" fmla="*/ 3837359 h 4270358"/>
              <a:gd name="connsiteX40" fmla="*/ 3153779 w 3898347"/>
              <a:gd name="connsiteY40" fmla="*/ 3848439 h 4270358"/>
              <a:gd name="connsiteX41" fmla="*/ 3090188 w 3898347"/>
              <a:gd name="connsiteY41" fmla="*/ 3855036 h 4270358"/>
              <a:gd name="connsiteX42" fmla="*/ 3031422 w 3898347"/>
              <a:gd name="connsiteY42" fmla="*/ 3858298 h 4270358"/>
              <a:gd name="connsiteX43" fmla="*/ 2996288 w 3898347"/>
              <a:gd name="connsiteY43" fmla="*/ 3860020 h 4270358"/>
              <a:gd name="connsiteX44" fmla="*/ 2901661 w 3898347"/>
              <a:gd name="connsiteY44" fmla="*/ 3882243 h 4270358"/>
              <a:gd name="connsiteX45" fmla="*/ 2782141 w 3898347"/>
              <a:gd name="connsiteY45" fmla="*/ 3932983 h 4270358"/>
              <a:gd name="connsiteX46" fmla="*/ 2749597 w 3898347"/>
              <a:gd name="connsiteY46" fmla="*/ 3956746 h 4270358"/>
              <a:gd name="connsiteX47" fmla="*/ 2730493 w 3898347"/>
              <a:gd name="connsiteY47" fmla="*/ 3955236 h 4270358"/>
              <a:gd name="connsiteX48" fmla="*/ 2707507 w 3898347"/>
              <a:gd name="connsiteY48" fmla="*/ 3947771 h 4270358"/>
              <a:gd name="connsiteX49" fmla="*/ 2701937 w 3898347"/>
              <a:gd name="connsiteY49" fmla="*/ 3950565 h 4270358"/>
              <a:gd name="connsiteX50" fmla="*/ 2679435 w 3898347"/>
              <a:gd name="connsiteY50" fmla="*/ 3949768 h 4270358"/>
              <a:gd name="connsiteX51" fmla="*/ 2667352 w 3898347"/>
              <a:gd name="connsiteY51" fmla="*/ 3942821 h 4270358"/>
              <a:gd name="connsiteX52" fmla="*/ 2657096 w 3898347"/>
              <a:gd name="connsiteY52" fmla="*/ 3953571 h 4270358"/>
              <a:gd name="connsiteX53" fmla="*/ 2655161 w 3898347"/>
              <a:gd name="connsiteY53" fmla="*/ 3962216 h 4270358"/>
              <a:gd name="connsiteX54" fmla="*/ 2638604 w 3898347"/>
              <a:gd name="connsiteY54" fmla="*/ 3955936 h 4270358"/>
              <a:gd name="connsiteX55" fmla="*/ 2626185 w 3898347"/>
              <a:gd name="connsiteY55" fmla="*/ 3962937 h 4270358"/>
              <a:gd name="connsiteX56" fmla="*/ 2614077 w 3898347"/>
              <a:gd name="connsiteY56" fmla="*/ 3955576 h 4270358"/>
              <a:gd name="connsiteX57" fmla="*/ 2609403 w 3898347"/>
              <a:gd name="connsiteY57" fmla="*/ 3956215 h 4270358"/>
              <a:gd name="connsiteX58" fmla="*/ 2597896 w 3898347"/>
              <a:gd name="connsiteY58" fmla="*/ 3958939 h 4270358"/>
              <a:gd name="connsiteX59" fmla="*/ 2578251 w 3898347"/>
              <a:gd name="connsiteY59" fmla="*/ 3965812 h 4270358"/>
              <a:gd name="connsiteX60" fmla="*/ 2571961 w 3898347"/>
              <a:gd name="connsiteY60" fmla="*/ 3966278 h 4270358"/>
              <a:gd name="connsiteX61" fmla="*/ 2559399 w 3898347"/>
              <a:gd name="connsiteY61" fmla="*/ 3979193 h 4270358"/>
              <a:gd name="connsiteX62" fmla="*/ 2533560 w 3898347"/>
              <a:gd name="connsiteY62" fmla="*/ 3988160 h 4270358"/>
              <a:gd name="connsiteX63" fmla="*/ 2515299 w 3898347"/>
              <a:gd name="connsiteY63" fmla="*/ 4016867 h 4270358"/>
              <a:gd name="connsiteX64" fmla="*/ 2513423 w 3898347"/>
              <a:gd name="connsiteY64" fmla="*/ 4018759 h 4270358"/>
              <a:gd name="connsiteX65" fmla="*/ 2482991 w 3898347"/>
              <a:gd name="connsiteY65" fmla="*/ 4012935 h 4270358"/>
              <a:gd name="connsiteX66" fmla="*/ 2446940 w 3898347"/>
              <a:gd name="connsiteY66" fmla="*/ 4021172 h 4270358"/>
              <a:gd name="connsiteX67" fmla="*/ 2404883 w 3898347"/>
              <a:gd name="connsiteY67" fmla="*/ 4024808 h 4270358"/>
              <a:gd name="connsiteX68" fmla="*/ 2373894 w 3898347"/>
              <a:gd name="connsiteY68" fmla="*/ 4023827 h 4270358"/>
              <a:gd name="connsiteX69" fmla="*/ 2297080 w 3898347"/>
              <a:gd name="connsiteY69" fmla="*/ 4040841 h 4270358"/>
              <a:gd name="connsiteX70" fmla="*/ 2170615 w 3898347"/>
              <a:gd name="connsiteY70" fmla="*/ 4077196 h 4270358"/>
              <a:gd name="connsiteX71" fmla="*/ 2143580 w 3898347"/>
              <a:gd name="connsiteY71" fmla="*/ 4083102 h 4270358"/>
              <a:gd name="connsiteX72" fmla="*/ 2119893 w 3898347"/>
              <a:gd name="connsiteY72" fmla="*/ 4080874 h 4270358"/>
              <a:gd name="connsiteX73" fmla="*/ 2114008 w 3898347"/>
              <a:gd name="connsiteY73" fmla="*/ 4073996 h 4270358"/>
              <a:gd name="connsiteX74" fmla="*/ 2099067 w 3898347"/>
              <a:gd name="connsiteY74" fmla="*/ 4076068 h 4270358"/>
              <a:gd name="connsiteX75" fmla="*/ 2095000 w 3898347"/>
              <a:gd name="connsiteY75" fmla="*/ 4075096 h 4270358"/>
              <a:gd name="connsiteX76" fmla="*/ 2071767 w 3898347"/>
              <a:gd name="connsiteY76" fmla="*/ 4071044 h 4270358"/>
              <a:gd name="connsiteX77" fmla="*/ 2024486 w 3898347"/>
              <a:gd name="connsiteY77" fmla="*/ 4100276 h 4270358"/>
              <a:gd name="connsiteX78" fmla="*/ 1964411 w 3898347"/>
              <a:gd name="connsiteY78" fmla="*/ 4105069 h 4270358"/>
              <a:gd name="connsiteX79" fmla="*/ 1739945 w 3898347"/>
              <a:gd name="connsiteY79" fmla="*/ 4171795 h 4270358"/>
              <a:gd name="connsiteX80" fmla="*/ 1610556 w 3898347"/>
              <a:gd name="connsiteY80" fmla="*/ 4167701 h 4270358"/>
              <a:gd name="connsiteX81" fmla="*/ 1553623 w 3898347"/>
              <a:gd name="connsiteY81" fmla="*/ 4236045 h 4270358"/>
              <a:gd name="connsiteX82" fmla="*/ 1548640 w 3898347"/>
              <a:gd name="connsiteY82" fmla="*/ 4238297 h 4270358"/>
              <a:gd name="connsiteX83" fmla="*/ 1530136 w 3898347"/>
              <a:gd name="connsiteY83" fmla="*/ 4227121 h 4270358"/>
              <a:gd name="connsiteX84" fmla="*/ 1508787 w 3898347"/>
              <a:gd name="connsiteY84" fmla="*/ 4234213 h 4270358"/>
              <a:gd name="connsiteX85" fmla="*/ 1488914 w 3898347"/>
              <a:gd name="connsiteY85" fmla="*/ 4241772 h 4270358"/>
              <a:gd name="connsiteX86" fmla="*/ 1488999 w 3898347"/>
              <a:gd name="connsiteY86" fmla="*/ 4251186 h 4270358"/>
              <a:gd name="connsiteX87" fmla="*/ 1475364 w 3898347"/>
              <a:gd name="connsiteY87" fmla="*/ 4248364 h 4270358"/>
              <a:gd name="connsiteX88" fmla="*/ 1457275 w 3898347"/>
              <a:gd name="connsiteY88" fmla="*/ 4252863 h 4270358"/>
              <a:gd name="connsiteX89" fmla="*/ 1448085 w 3898347"/>
              <a:gd name="connsiteY89" fmla="*/ 4248391 h 4270358"/>
              <a:gd name="connsiteX90" fmla="*/ 1315306 w 3898347"/>
              <a:gd name="connsiteY90" fmla="*/ 4237004 h 4270358"/>
              <a:gd name="connsiteX91" fmla="*/ 1272434 w 3898347"/>
              <a:gd name="connsiteY91" fmla="*/ 4244958 h 4270358"/>
              <a:gd name="connsiteX92" fmla="*/ 1231567 w 3898347"/>
              <a:gd name="connsiteY92" fmla="*/ 4219356 h 4270358"/>
              <a:gd name="connsiteX93" fmla="*/ 1216643 w 3898347"/>
              <a:gd name="connsiteY93" fmla="*/ 4229828 h 4270358"/>
              <a:gd name="connsiteX94" fmla="*/ 1214101 w 3898347"/>
              <a:gd name="connsiteY94" fmla="*/ 4231991 h 4270358"/>
              <a:gd name="connsiteX95" fmla="*/ 1203193 w 3898347"/>
              <a:gd name="connsiteY95" fmla="*/ 4232867 h 4270358"/>
              <a:gd name="connsiteX96" fmla="*/ 1201049 w 3898347"/>
              <a:gd name="connsiteY96" fmla="*/ 4242842 h 4270358"/>
              <a:gd name="connsiteX97" fmla="*/ 1185298 w 3898347"/>
              <a:gd name="connsiteY97" fmla="*/ 4251133 h 4270358"/>
              <a:gd name="connsiteX98" fmla="*/ 1164955 w 3898347"/>
              <a:gd name="connsiteY98" fmla="*/ 4250027 h 4270358"/>
              <a:gd name="connsiteX99" fmla="*/ 1067357 w 3898347"/>
              <a:gd name="connsiteY99" fmla="*/ 4233908 h 4270358"/>
              <a:gd name="connsiteX100" fmla="*/ 1009492 w 3898347"/>
              <a:gd name="connsiteY100" fmla="*/ 4230455 h 4270358"/>
              <a:gd name="connsiteX101" fmla="*/ 988345 w 3898347"/>
              <a:gd name="connsiteY101" fmla="*/ 4238880 h 4270358"/>
              <a:gd name="connsiteX102" fmla="*/ 958251 w 3898347"/>
              <a:gd name="connsiteY102" fmla="*/ 4244100 h 4270358"/>
              <a:gd name="connsiteX103" fmla="*/ 905785 w 3898347"/>
              <a:gd name="connsiteY103" fmla="*/ 4260845 h 4270358"/>
              <a:gd name="connsiteX104" fmla="*/ 834176 w 3898347"/>
              <a:gd name="connsiteY104" fmla="*/ 4270241 h 4270358"/>
              <a:gd name="connsiteX105" fmla="*/ 778474 w 3898347"/>
              <a:gd name="connsiteY105" fmla="*/ 4235526 h 4270358"/>
              <a:gd name="connsiteX106" fmla="*/ 774418 w 3898347"/>
              <a:gd name="connsiteY106" fmla="*/ 4242583 h 4270358"/>
              <a:gd name="connsiteX107" fmla="*/ 737705 w 3898347"/>
              <a:gd name="connsiteY107" fmla="*/ 4238891 h 4270358"/>
              <a:gd name="connsiteX108" fmla="*/ 627717 w 3898347"/>
              <a:gd name="connsiteY108" fmla="*/ 4207629 h 4270358"/>
              <a:gd name="connsiteX109" fmla="*/ 533391 w 3898347"/>
              <a:gd name="connsiteY109" fmla="*/ 4170035 h 4270358"/>
              <a:gd name="connsiteX110" fmla="*/ 508621 w 3898347"/>
              <a:gd name="connsiteY110" fmla="*/ 4176044 h 4270358"/>
              <a:gd name="connsiteX111" fmla="*/ 467082 w 3898347"/>
              <a:gd name="connsiteY111" fmla="*/ 4185616 h 4270358"/>
              <a:gd name="connsiteX112" fmla="*/ 437646 w 3898347"/>
              <a:gd name="connsiteY112" fmla="*/ 4212658 h 4270358"/>
              <a:gd name="connsiteX113" fmla="*/ 402271 w 3898347"/>
              <a:gd name="connsiteY113" fmla="*/ 4212774 h 4270358"/>
              <a:gd name="connsiteX114" fmla="*/ 391968 w 3898347"/>
              <a:gd name="connsiteY114" fmla="*/ 4187073 h 4270358"/>
              <a:gd name="connsiteX115" fmla="*/ 354806 w 3898347"/>
              <a:gd name="connsiteY115" fmla="*/ 4195545 h 4270358"/>
              <a:gd name="connsiteX116" fmla="*/ 298662 w 3898347"/>
              <a:gd name="connsiteY116" fmla="*/ 4211227 h 4270358"/>
              <a:gd name="connsiteX117" fmla="*/ 265740 w 3898347"/>
              <a:gd name="connsiteY117" fmla="*/ 4213623 h 4270358"/>
              <a:gd name="connsiteX118" fmla="*/ 176403 w 3898347"/>
              <a:gd name="connsiteY118" fmla="*/ 4227393 h 4270358"/>
              <a:gd name="connsiteX119" fmla="*/ 82528 w 3898347"/>
              <a:gd name="connsiteY119" fmla="*/ 4243774 h 4270358"/>
              <a:gd name="connsiteX120" fmla="*/ 19464 w 3898347"/>
              <a:gd name="connsiteY120" fmla="*/ 4256103 h 4270358"/>
              <a:gd name="connsiteX121" fmla="*/ 0 w 3898347"/>
              <a:gd name="connsiteY121" fmla="*/ 4221939 h 4270358"/>
              <a:gd name="connsiteX122" fmla="*/ 0 w 3898347"/>
              <a:gd name="connsiteY122" fmla="*/ 15850 h 4270358"/>
              <a:gd name="connsiteX123" fmla="*/ 3898347 w 3898347"/>
              <a:gd name="connsiteY123" fmla="*/ 0 h 4270358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10556 w 3898347"/>
              <a:gd name="connsiteY80" fmla="*/ 4167701 h 4260845"/>
              <a:gd name="connsiteX81" fmla="*/ 1553623 w 3898347"/>
              <a:gd name="connsiteY81" fmla="*/ 4236045 h 4260845"/>
              <a:gd name="connsiteX82" fmla="*/ 1548640 w 3898347"/>
              <a:gd name="connsiteY82" fmla="*/ 4238297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33391 w 3898347"/>
              <a:gd name="connsiteY109" fmla="*/ 4170035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54806 w 3898347"/>
              <a:gd name="connsiteY115" fmla="*/ 4195545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10556 w 3898347"/>
              <a:gd name="connsiteY80" fmla="*/ 4167701 h 4260845"/>
              <a:gd name="connsiteX81" fmla="*/ 1553623 w 3898347"/>
              <a:gd name="connsiteY81" fmla="*/ 4236045 h 4260845"/>
              <a:gd name="connsiteX82" fmla="*/ 1548640 w 3898347"/>
              <a:gd name="connsiteY82" fmla="*/ 4238297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54806 w 3898347"/>
              <a:gd name="connsiteY115" fmla="*/ 4195545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10556 w 3898347"/>
              <a:gd name="connsiteY80" fmla="*/ 4167701 h 4260845"/>
              <a:gd name="connsiteX81" fmla="*/ 1553623 w 3898347"/>
              <a:gd name="connsiteY81" fmla="*/ 4236045 h 4260845"/>
              <a:gd name="connsiteX82" fmla="*/ 1548640 w 3898347"/>
              <a:gd name="connsiteY82" fmla="*/ 4238297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10556 w 3898347"/>
              <a:gd name="connsiteY80" fmla="*/ 4167701 h 4260845"/>
              <a:gd name="connsiteX81" fmla="*/ 1553623 w 3898347"/>
              <a:gd name="connsiteY81" fmla="*/ 4236045 h 4260845"/>
              <a:gd name="connsiteX82" fmla="*/ 1548640 w 3898347"/>
              <a:gd name="connsiteY82" fmla="*/ 4238297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91255"/>
              <a:gd name="connsiteX1" fmla="*/ 3898347 w 3898347"/>
              <a:gd name="connsiteY1" fmla="*/ 3834445 h 4291255"/>
              <a:gd name="connsiteX2" fmla="*/ 3892314 w 3898347"/>
              <a:gd name="connsiteY2" fmla="*/ 3832951 h 4291255"/>
              <a:gd name="connsiteX3" fmla="*/ 3851953 w 3898347"/>
              <a:gd name="connsiteY3" fmla="*/ 3802983 h 4291255"/>
              <a:gd name="connsiteX4" fmla="*/ 3836418 w 3898347"/>
              <a:gd name="connsiteY4" fmla="*/ 3811513 h 4291255"/>
              <a:gd name="connsiteX5" fmla="*/ 3833758 w 3898347"/>
              <a:gd name="connsiteY5" fmla="*/ 3813341 h 4291255"/>
              <a:gd name="connsiteX6" fmla="*/ 3822673 w 3898347"/>
              <a:gd name="connsiteY6" fmla="*/ 3812913 h 4291255"/>
              <a:gd name="connsiteX7" fmla="*/ 3820104 w 3898347"/>
              <a:gd name="connsiteY7" fmla="*/ 3822466 h 4291255"/>
              <a:gd name="connsiteX8" fmla="*/ 3803816 w 3898347"/>
              <a:gd name="connsiteY8" fmla="*/ 3828757 h 4291255"/>
              <a:gd name="connsiteX9" fmla="*/ 3729936 w 3898347"/>
              <a:gd name="connsiteY9" fmla="*/ 3815386 h 4291255"/>
              <a:gd name="connsiteX10" fmla="*/ 3726018 w 3898347"/>
              <a:gd name="connsiteY10" fmla="*/ 3815100 h 4291255"/>
              <a:gd name="connsiteX11" fmla="*/ 3725413 w 3898347"/>
              <a:gd name="connsiteY11" fmla="*/ 3814615 h 4291255"/>
              <a:gd name="connsiteX12" fmla="*/ 3713801 w 3898347"/>
              <a:gd name="connsiteY12" fmla="*/ 3811018 h 4291255"/>
              <a:gd name="connsiteX13" fmla="*/ 3709087 w 3898347"/>
              <a:gd name="connsiteY13" fmla="*/ 3813195 h 4291255"/>
              <a:gd name="connsiteX14" fmla="*/ 3698038 w 3898347"/>
              <a:gd name="connsiteY14" fmla="*/ 3806182 h 4291255"/>
              <a:gd name="connsiteX15" fmla="*/ 3662227 w 3898347"/>
              <a:gd name="connsiteY15" fmla="*/ 3807761 h 4291255"/>
              <a:gd name="connsiteX16" fmla="*/ 3659872 w 3898347"/>
              <a:gd name="connsiteY16" fmla="*/ 3805524 h 4291255"/>
              <a:gd name="connsiteX17" fmla="*/ 3643454 w 3898347"/>
              <a:gd name="connsiteY17" fmla="*/ 3794831 h 4291255"/>
              <a:gd name="connsiteX18" fmla="*/ 3624789 w 3898347"/>
              <a:gd name="connsiteY18" fmla="*/ 3803185 h 4291255"/>
              <a:gd name="connsiteX19" fmla="*/ 3602327 w 3898347"/>
              <a:gd name="connsiteY19" fmla="*/ 3794616 h 4291255"/>
              <a:gd name="connsiteX20" fmla="*/ 3596645 w 3898347"/>
              <a:gd name="connsiteY20" fmla="*/ 3797108 h 4291255"/>
              <a:gd name="connsiteX21" fmla="*/ 3574144 w 3898347"/>
              <a:gd name="connsiteY21" fmla="*/ 3795108 h 4291255"/>
              <a:gd name="connsiteX22" fmla="*/ 3562310 w 3898347"/>
              <a:gd name="connsiteY22" fmla="*/ 3787534 h 4291255"/>
              <a:gd name="connsiteX23" fmla="*/ 3551635 w 3898347"/>
              <a:gd name="connsiteY23" fmla="*/ 3797705 h 4291255"/>
              <a:gd name="connsiteX24" fmla="*/ 3542668 w 3898347"/>
              <a:gd name="connsiteY24" fmla="*/ 3803283 h 4291255"/>
              <a:gd name="connsiteX25" fmla="*/ 3533033 w 3898347"/>
              <a:gd name="connsiteY25" fmla="*/ 3799071 h 4291255"/>
              <a:gd name="connsiteX26" fmla="*/ 3521726 w 3898347"/>
              <a:gd name="connsiteY26" fmla="*/ 3804691 h 4291255"/>
              <a:gd name="connsiteX27" fmla="*/ 3520080 w 3898347"/>
              <a:gd name="connsiteY27" fmla="*/ 3805210 h 4291255"/>
              <a:gd name="connsiteX28" fmla="*/ 3508491 w 3898347"/>
              <a:gd name="connsiteY28" fmla="*/ 3797398 h 4291255"/>
              <a:gd name="connsiteX29" fmla="*/ 3503787 w 3898347"/>
              <a:gd name="connsiteY29" fmla="*/ 3797787 h 4291255"/>
              <a:gd name="connsiteX30" fmla="*/ 3492165 w 3898347"/>
              <a:gd name="connsiteY30" fmla="*/ 3799887 h 4291255"/>
              <a:gd name="connsiteX31" fmla="*/ 3472233 w 3898347"/>
              <a:gd name="connsiteY31" fmla="*/ 3805682 h 4291255"/>
              <a:gd name="connsiteX32" fmla="*/ 3465921 w 3898347"/>
              <a:gd name="connsiteY32" fmla="*/ 3805814 h 4291255"/>
              <a:gd name="connsiteX33" fmla="*/ 3455541 w 3898347"/>
              <a:gd name="connsiteY33" fmla="*/ 3815505 h 4291255"/>
              <a:gd name="connsiteX34" fmla="*/ 3429027 w 3898347"/>
              <a:gd name="connsiteY34" fmla="*/ 3816906 h 4291255"/>
              <a:gd name="connsiteX35" fmla="*/ 3369507 w 3898347"/>
              <a:gd name="connsiteY35" fmla="*/ 3825563 h 4291255"/>
              <a:gd name="connsiteX36" fmla="*/ 3324491 w 3898347"/>
              <a:gd name="connsiteY36" fmla="*/ 3832006 h 4291255"/>
              <a:gd name="connsiteX37" fmla="*/ 3244235 w 3898347"/>
              <a:gd name="connsiteY37" fmla="*/ 3834376 h 4291255"/>
              <a:gd name="connsiteX38" fmla="*/ 3226507 w 3898347"/>
              <a:gd name="connsiteY38" fmla="*/ 3820131 h 4291255"/>
              <a:gd name="connsiteX39" fmla="*/ 3191688 w 3898347"/>
              <a:gd name="connsiteY39" fmla="*/ 3837359 h 4291255"/>
              <a:gd name="connsiteX40" fmla="*/ 3153779 w 3898347"/>
              <a:gd name="connsiteY40" fmla="*/ 3848439 h 4291255"/>
              <a:gd name="connsiteX41" fmla="*/ 3090188 w 3898347"/>
              <a:gd name="connsiteY41" fmla="*/ 3855036 h 4291255"/>
              <a:gd name="connsiteX42" fmla="*/ 3031422 w 3898347"/>
              <a:gd name="connsiteY42" fmla="*/ 3858298 h 4291255"/>
              <a:gd name="connsiteX43" fmla="*/ 2996288 w 3898347"/>
              <a:gd name="connsiteY43" fmla="*/ 3860020 h 4291255"/>
              <a:gd name="connsiteX44" fmla="*/ 2901661 w 3898347"/>
              <a:gd name="connsiteY44" fmla="*/ 3882243 h 4291255"/>
              <a:gd name="connsiteX45" fmla="*/ 2782141 w 3898347"/>
              <a:gd name="connsiteY45" fmla="*/ 3932983 h 4291255"/>
              <a:gd name="connsiteX46" fmla="*/ 2749597 w 3898347"/>
              <a:gd name="connsiteY46" fmla="*/ 3956746 h 4291255"/>
              <a:gd name="connsiteX47" fmla="*/ 2730493 w 3898347"/>
              <a:gd name="connsiteY47" fmla="*/ 3955236 h 4291255"/>
              <a:gd name="connsiteX48" fmla="*/ 2707507 w 3898347"/>
              <a:gd name="connsiteY48" fmla="*/ 3947771 h 4291255"/>
              <a:gd name="connsiteX49" fmla="*/ 2701937 w 3898347"/>
              <a:gd name="connsiteY49" fmla="*/ 3950565 h 4291255"/>
              <a:gd name="connsiteX50" fmla="*/ 2679435 w 3898347"/>
              <a:gd name="connsiteY50" fmla="*/ 3949768 h 4291255"/>
              <a:gd name="connsiteX51" fmla="*/ 2667352 w 3898347"/>
              <a:gd name="connsiteY51" fmla="*/ 3942821 h 4291255"/>
              <a:gd name="connsiteX52" fmla="*/ 2657096 w 3898347"/>
              <a:gd name="connsiteY52" fmla="*/ 3953571 h 4291255"/>
              <a:gd name="connsiteX53" fmla="*/ 2655161 w 3898347"/>
              <a:gd name="connsiteY53" fmla="*/ 3962216 h 4291255"/>
              <a:gd name="connsiteX54" fmla="*/ 2638604 w 3898347"/>
              <a:gd name="connsiteY54" fmla="*/ 3955936 h 4291255"/>
              <a:gd name="connsiteX55" fmla="*/ 2626185 w 3898347"/>
              <a:gd name="connsiteY55" fmla="*/ 3962937 h 4291255"/>
              <a:gd name="connsiteX56" fmla="*/ 2614077 w 3898347"/>
              <a:gd name="connsiteY56" fmla="*/ 3955576 h 4291255"/>
              <a:gd name="connsiteX57" fmla="*/ 2609403 w 3898347"/>
              <a:gd name="connsiteY57" fmla="*/ 3956215 h 4291255"/>
              <a:gd name="connsiteX58" fmla="*/ 2597896 w 3898347"/>
              <a:gd name="connsiteY58" fmla="*/ 3958939 h 4291255"/>
              <a:gd name="connsiteX59" fmla="*/ 2578251 w 3898347"/>
              <a:gd name="connsiteY59" fmla="*/ 3965812 h 4291255"/>
              <a:gd name="connsiteX60" fmla="*/ 2571961 w 3898347"/>
              <a:gd name="connsiteY60" fmla="*/ 3966278 h 4291255"/>
              <a:gd name="connsiteX61" fmla="*/ 2559399 w 3898347"/>
              <a:gd name="connsiteY61" fmla="*/ 3979193 h 4291255"/>
              <a:gd name="connsiteX62" fmla="*/ 2533560 w 3898347"/>
              <a:gd name="connsiteY62" fmla="*/ 3988160 h 4291255"/>
              <a:gd name="connsiteX63" fmla="*/ 2515299 w 3898347"/>
              <a:gd name="connsiteY63" fmla="*/ 4016867 h 4291255"/>
              <a:gd name="connsiteX64" fmla="*/ 2513423 w 3898347"/>
              <a:gd name="connsiteY64" fmla="*/ 4018759 h 4291255"/>
              <a:gd name="connsiteX65" fmla="*/ 2482991 w 3898347"/>
              <a:gd name="connsiteY65" fmla="*/ 4012935 h 4291255"/>
              <a:gd name="connsiteX66" fmla="*/ 2446940 w 3898347"/>
              <a:gd name="connsiteY66" fmla="*/ 4021172 h 4291255"/>
              <a:gd name="connsiteX67" fmla="*/ 2404883 w 3898347"/>
              <a:gd name="connsiteY67" fmla="*/ 4024808 h 4291255"/>
              <a:gd name="connsiteX68" fmla="*/ 2373894 w 3898347"/>
              <a:gd name="connsiteY68" fmla="*/ 4023827 h 4291255"/>
              <a:gd name="connsiteX69" fmla="*/ 2297080 w 3898347"/>
              <a:gd name="connsiteY69" fmla="*/ 4040841 h 4291255"/>
              <a:gd name="connsiteX70" fmla="*/ 2170615 w 3898347"/>
              <a:gd name="connsiteY70" fmla="*/ 4077196 h 4291255"/>
              <a:gd name="connsiteX71" fmla="*/ 2143580 w 3898347"/>
              <a:gd name="connsiteY71" fmla="*/ 4083102 h 4291255"/>
              <a:gd name="connsiteX72" fmla="*/ 2119893 w 3898347"/>
              <a:gd name="connsiteY72" fmla="*/ 4080874 h 4291255"/>
              <a:gd name="connsiteX73" fmla="*/ 2114008 w 3898347"/>
              <a:gd name="connsiteY73" fmla="*/ 4073996 h 4291255"/>
              <a:gd name="connsiteX74" fmla="*/ 2099067 w 3898347"/>
              <a:gd name="connsiteY74" fmla="*/ 4076068 h 4291255"/>
              <a:gd name="connsiteX75" fmla="*/ 2095000 w 3898347"/>
              <a:gd name="connsiteY75" fmla="*/ 4075096 h 4291255"/>
              <a:gd name="connsiteX76" fmla="*/ 2071767 w 3898347"/>
              <a:gd name="connsiteY76" fmla="*/ 4071044 h 4291255"/>
              <a:gd name="connsiteX77" fmla="*/ 2024486 w 3898347"/>
              <a:gd name="connsiteY77" fmla="*/ 4100276 h 4291255"/>
              <a:gd name="connsiteX78" fmla="*/ 1964411 w 3898347"/>
              <a:gd name="connsiteY78" fmla="*/ 4105069 h 4291255"/>
              <a:gd name="connsiteX79" fmla="*/ 1739945 w 3898347"/>
              <a:gd name="connsiteY79" fmla="*/ 4171795 h 4291255"/>
              <a:gd name="connsiteX80" fmla="*/ 1610556 w 3898347"/>
              <a:gd name="connsiteY80" fmla="*/ 4167701 h 4291255"/>
              <a:gd name="connsiteX81" fmla="*/ 1553623 w 3898347"/>
              <a:gd name="connsiteY81" fmla="*/ 4236045 h 4291255"/>
              <a:gd name="connsiteX82" fmla="*/ 1538049 w 3898347"/>
              <a:gd name="connsiteY82" fmla="*/ 4291255 h 4291255"/>
              <a:gd name="connsiteX83" fmla="*/ 1530136 w 3898347"/>
              <a:gd name="connsiteY83" fmla="*/ 4227121 h 4291255"/>
              <a:gd name="connsiteX84" fmla="*/ 1508787 w 3898347"/>
              <a:gd name="connsiteY84" fmla="*/ 4234213 h 4291255"/>
              <a:gd name="connsiteX85" fmla="*/ 1488914 w 3898347"/>
              <a:gd name="connsiteY85" fmla="*/ 4241772 h 4291255"/>
              <a:gd name="connsiteX86" fmla="*/ 1488999 w 3898347"/>
              <a:gd name="connsiteY86" fmla="*/ 4251186 h 4291255"/>
              <a:gd name="connsiteX87" fmla="*/ 1475364 w 3898347"/>
              <a:gd name="connsiteY87" fmla="*/ 4248364 h 4291255"/>
              <a:gd name="connsiteX88" fmla="*/ 1457275 w 3898347"/>
              <a:gd name="connsiteY88" fmla="*/ 4252863 h 4291255"/>
              <a:gd name="connsiteX89" fmla="*/ 1448085 w 3898347"/>
              <a:gd name="connsiteY89" fmla="*/ 4248391 h 4291255"/>
              <a:gd name="connsiteX90" fmla="*/ 1315306 w 3898347"/>
              <a:gd name="connsiteY90" fmla="*/ 4237004 h 4291255"/>
              <a:gd name="connsiteX91" fmla="*/ 1272434 w 3898347"/>
              <a:gd name="connsiteY91" fmla="*/ 4244958 h 4291255"/>
              <a:gd name="connsiteX92" fmla="*/ 1231567 w 3898347"/>
              <a:gd name="connsiteY92" fmla="*/ 4219356 h 4291255"/>
              <a:gd name="connsiteX93" fmla="*/ 1216643 w 3898347"/>
              <a:gd name="connsiteY93" fmla="*/ 4229828 h 4291255"/>
              <a:gd name="connsiteX94" fmla="*/ 1214101 w 3898347"/>
              <a:gd name="connsiteY94" fmla="*/ 4231991 h 4291255"/>
              <a:gd name="connsiteX95" fmla="*/ 1203193 w 3898347"/>
              <a:gd name="connsiteY95" fmla="*/ 4232867 h 4291255"/>
              <a:gd name="connsiteX96" fmla="*/ 1201049 w 3898347"/>
              <a:gd name="connsiteY96" fmla="*/ 4242842 h 4291255"/>
              <a:gd name="connsiteX97" fmla="*/ 1185298 w 3898347"/>
              <a:gd name="connsiteY97" fmla="*/ 4251133 h 4291255"/>
              <a:gd name="connsiteX98" fmla="*/ 1164955 w 3898347"/>
              <a:gd name="connsiteY98" fmla="*/ 4250027 h 4291255"/>
              <a:gd name="connsiteX99" fmla="*/ 1067357 w 3898347"/>
              <a:gd name="connsiteY99" fmla="*/ 4233908 h 4291255"/>
              <a:gd name="connsiteX100" fmla="*/ 1009492 w 3898347"/>
              <a:gd name="connsiteY100" fmla="*/ 4230455 h 4291255"/>
              <a:gd name="connsiteX101" fmla="*/ 988345 w 3898347"/>
              <a:gd name="connsiteY101" fmla="*/ 4238880 h 4291255"/>
              <a:gd name="connsiteX102" fmla="*/ 958251 w 3898347"/>
              <a:gd name="connsiteY102" fmla="*/ 4244100 h 4291255"/>
              <a:gd name="connsiteX103" fmla="*/ 905785 w 3898347"/>
              <a:gd name="connsiteY103" fmla="*/ 4260845 h 4291255"/>
              <a:gd name="connsiteX104" fmla="*/ 837706 w 3898347"/>
              <a:gd name="connsiteY104" fmla="*/ 4245528 h 4291255"/>
              <a:gd name="connsiteX105" fmla="*/ 778474 w 3898347"/>
              <a:gd name="connsiteY105" fmla="*/ 4235526 h 4291255"/>
              <a:gd name="connsiteX106" fmla="*/ 774418 w 3898347"/>
              <a:gd name="connsiteY106" fmla="*/ 4242583 h 4291255"/>
              <a:gd name="connsiteX107" fmla="*/ 737705 w 3898347"/>
              <a:gd name="connsiteY107" fmla="*/ 4238891 h 4291255"/>
              <a:gd name="connsiteX108" fmla="*/ 627717 w 3898347"/>
              <a:gd name="connsiteY108" fmla="*/ 4207629 h 4291255"/>
              <a:gd name="connsiteX109" fmla="*/ 551044 w 3898347"/>
              <a:gd name="connsiteY109" fmla="*/ 4180627 h 4291255"/>
              <a:gd name="connsiteX110" fmla="*/ 508621 w 3898347"/>
              <a:gd name="connsiteY110" fmla="*/ 4176044 h 4291255"/>
              <a:gd name="connsiteX111" fmla="*/ 467082 w 3898347"/>
              <a:gd name="connsiteY111" fmla="*/ 4185616 h 4291255"/>
              <a:gd name="connsiteX112" fmla="*/ 437646 w 3898347"/>
              <a:gd name="connsiteY112" fmla="*/ 4212658 h 4291255"/>
              <a:gd name="connsiteX113" fmla="*/ 402271 w 3898347"/>
              <a:gd name="connsiteY113" fmla="*/ 4212774 h 4291255"/>
              <a:gd name="connsiteX114" fmla="*/ 391968 w 3898347"/>
              <a:gd name="connsiteY114" fmla="*/ 4187073 h 4291255"/>
              <a:gd name="connsiteX115" fmla="*/ 337154 w 3898347"/>
              <a:gd name="connsiteY115" fmla="*/ 4206136 h 4291255"/>
              <a:gd name="connsiteX116" fmla="*/ 298662 w 3898347"/>
              <a:gd name="connsiteY116" fmla="*/ 4211227 h 4291255"/>
              <a:gd name="connsiteX117" fmla="*/ 265740 w 3898347"/>
              <a:gd name="connsiteY117" fmla="*/ 4213623 h 4291255"/>
              <a:gd name="connsiteX118" fmla="*/ 176403 w 3898347"/>
              <a:gd name="connsiteY118" fmla="*/ 4227393 h 4291255"/>
              <a:gd name="connsiteX119" fmla="*/ 82528 w 3898347"/>
              <a:gd name="connsiteY119" fmla="*/ 4243774 h 4291255"/>
              <a:gd name="connsiteX120" fmla="*/ 19464 w 3898347"/>
              <a:gd name="connsiteY120" fmla="*/ 4256103 h 4291255"/>
              <a:gd name="connsiteX121" fmla="*/ 0 w 3898347"/>
              <a:gd name="connsiteY121" fmla="*/ 4221939 h 4291255"/>
              <a:gd name="connsiteX122" fmla="*/ 0 w 3898347"/>
              <a:gd name="connsiteY122" fmla="*/ 15850 h 4291255"/>
              <a:gd name="connsiteX123" fmla="*/ 3898347 w 3898347"/>
              <a:gd name="connsiteY123" fmla="*/ 0 h 4291255"/>
              <a:gd name="connsiteX0" fmla="*/ 3898347 w 3898347"/>
              <a:gd name="connsiteY0" fmla="*/ 0 h 4291255"/>
              <a:gd name="connsiteX1" fmla="*/ 3898347 w 3898347"/>
              <a:gd name="connsiteY1" fmla="*/ 3834445 h 4291255"/>
              <a:gd name="connsiteX2" fmla="*/ 3892314 w 3898347"/>
              <a:gd name="connsiteY2" fmla="*/ 3832951 h 4291255"/>
              <a:gd name="connsiteX3" fmla="*/ 3851953 w 3898347"/>
              <a:gd name="connsiteY3" fmla="*/ 3802983 h 4291255"/>
              <a:gd name="connsiteX4" fmla="*/ 3836418 w 3898347"/>
              <a:gd name="connsiteY4" fmla="*/ 3811513 h 4291255"/>
              <a:gd name="connsiteX5" fmla="*/ 3833758 w 3898347"/>
              <a:gd name="connsiteY5" fmla="*/ 3813341 h 4291255"/>
              <a:gd name="connsiteX6" fmla="*/ 3822673 w 3898347"/>
              <a:gd name="connsiteY6" fmla="*/ 3812913 h 4291255"/>
              <a:gd name="connsiteX7" fmla="*/ 3820104 w 3898347"/>
              <a:gd name="connsiteY7" fmla="*/ 3822466 h 4291255"/>
              <a:gd name="connsiteX8" fmla="*/ 3803816 w 3898347"/>
              <a:gd name="connsiteY8" fmla="*/ 3828757 h 4291255"/>
              <a:gd name="connsiteX9" fmla="*/ 3729936 w 3898347"/>
              <a:gd name="connsiteY9" fmla="*/ 3815386 h 4291255"/>
              <a:gd name="connsiteX10" fmla="*/ 3726018 w 3898347"/>
              <a:gd name="connsiteY10" fmla="*/ 3815100 h 4291255"/>
              <a:gd name="connsiteX11" fmla="*/ 3725413 w 3898347"/>
              <a:gd name="connsiteY11" fmla="*/ 3814615 h 4291255"/>
              <a:gd name="connsiteX12" fmla="*/ 3713801 w 3898347"/>
              <a:gd name="connsiteY12" fmla="*/ 3811018 h 4291255"/>
              <a:gd name="connsiteX13" fmla="*/ 3709087 w 3898347"/>
              <a:gd name="connsiteY13" fmla="*/ 3813195 h 4291255"/>
              <a:gd name="connsiteX14" fmla="*/ 3698038 w 3898347"/>
              <a:gd name="connsiteY14" fmla="*/ 3806182 h 4291255"/>
              <a:gd name="connsiteX15" fmla="*/ 3662227 w 3898347"/>
              <a:gd name="connsiteY15" fmla="*/ 3807761 h 4291255"/>
              <a:gd name="connsiteX16" fmla="*/ 3659872 w 3898347"/>
              <a:gd name="connsiteY16" fmla="*/ 3805524 h 4291255"/>
              <a:gd name="connsiteX17" fmla="*/ 3643454 w 3898347"/>
              <a:gd name="connsiteY17" fmla="*/ 3794831 h 4291255"/>
              <a:gd name="connsiteX18" fmla="*/ 3624789 w 3898347"/>
              <a:gd name="connsiteY18" fmla="*/ 3803185 h 4291255"/>
              <a:gd name="connsiteX19" fmla="*/ 3602327 w 3898347"/>
              <a:gd name="connsiteY19" fmla="*/ 3794616 h 4291255"/>
              <a:gd name="connsiteX20" fmla="*/ 3596645 w 3898347"/>
              <a:gd name="connsiteY20" fmla="*/ 3797108 h 4291255"/>
              <a:gd name="connsiteX21" fmla="*/ 3574144 w 3898347"/>
              <a:gd name="connsiteY21" fmla="*/ 3795108 h 4291255"/>
              <a:gd name="connsiteX22" fmla="*/ 3562310 w 3898347"/>
              <a:gd name="connsiteY22" fmla="*/ 3787534 h 4291255"/>
              <a:gd name="connsiteX23" fmla="*/ 3551635 w 3898347"/>
              <a:gd name="connsiteY23" fmla="*/ 3797705 h 4291255"/>
              <a:gd name="connsiteX24" fmla="*/ 3542668 w 3898347"/>
              <a:gd name="connsiteY24" fmla="*/ 3803283 h 4291255"/>
              <a:gd name="connsiteX25" fmla="*/ 3533033 w 3898347"/>
              <a:gd name="connsiteY25" fmla="*/ 3799071 h 4291255"/>
              <a:gd name="connsiteX26" fmla="*/ 3521726 w 3898347"/>
              <a:gd name="connsiteY26" fmla="*/ 3804691 h 4291255"/>
              <a:gd name="connsiteX27" fmla="*/ 3520080 w 3898347"/>
              <a:gd name="connsiteY27" fmla="*/ 3805210 h 4291255"/>
              <a:gd name="connsiteX28" fmla="*/ 3508491 w 3898347"/>
              <a:gd name="connsiteY28" fmla="*/ 3797398 h 4291255"/>
              <a:gd name="connsiteX29" fmla="*/ 3503787 w 3898347"/>
              <a:gd name="connsiteY29" fmla="*/ 3797787 h 4291255"/>
              <a:gd name="connsiteX30" fmla="*/ 3492165 w 3898347"/>
              <a:gd name="connsiteY30" fmla="*/ 3799887 h 4291255"/>
              <a:gd name="connsiteX31" fmla="*/ 3472233 w 3898347"/>
              <a:gd name="connsiteY31" fmla="*/ 3805682 h 4291255"/>
              <a:gd name="connsiteX32" fmla="*/ 3465921 w 3898347"/>
              <a:gd name="connsiteY32" fmla="*/ 3805814 h 4291255"/>
              <a:gd name="connsiteX33" fmla="*/ 3455541 w 3898347"/>
              <a:gd name="connsiteY33" fmla="*/ 3815505 h 4291255"/>
              <a:gd name="connsiteX34" fmla="*/ 3429027 w 3898347"/>
              <a:gd name="connsiteY34" fmla="*/ 3816906 h 4291255"/>
              <a:gd name="connsiteX35" fmla="*/ 3369507 w 3898347"/>
              <a:gd name="connsiteY35" fmla="*/ 3825563 h 4291255"/>
              <a:gd name="connsiteX36" fmla="*/ 3324491 w 3898347"/>
              <a:gd name="connsiteY36" fmla="*/ 3832006 h 4291255"/>
              <a:gd name="connsiteX37" fmla="*/ 3244235 w 3898347"/>
              <a:gd name="connsiteY37" fmla="*/ 3834376 h 4291255"/>
              <a:gd name="connsiteX38" fmla="*/ 3226507 w 3898347"/>
              <a:gd name="connsiteY38" fmla="*/ 3820131 h 4291255"/>
              <a:gd name="connsiteX39" fmla="*/ 3191688 w 3898347"/>
              <a:gd name="connsiteY39" fmla="*/ 3837359 h 4291255"/>
              <a:gd name="connsiteX40" fmla="*/ 3153779 w 3898347"/>
              <a:gd name="connsiteY40" fmla="*/ 3848439 h 4291255"/>
              <a:gd name="connsiteX41" fmla="*/ 3090188 w 3898347"/>
              <a:gd name="connsiteY41" fmla="*/ 3855036 h 4291255"/>
              <a:gd name="connsiteX42" fmla="*/ 3031422 w 3898347"/>
              <a:gd name="connsiteY42" fmla="*/ 3858298 h 4291255"/>
              <a:gd name="connsiteX43" fmla="*/ 2996288 w 3898347"/>
              <a:gd name="connsiteY43" fmla="*/ 3860020 h 4291255"/>
              <a:gd name="connsiteX44" fmla="*/ 2901661 w 3898347"/>
              <a:gd name="connsiteY44" fmla="*/ 3882243 h 4291255"/>
              <a:gd name="connsiteX45" fmla="*/ 2782141 w 3898347"/>
              <a:gd name="connsiteY45" fmla="*/ 3932983 h 4291255"/>
              <a:gd name="connsiteX46" fmla="*/ 2749597 w 3898347"/>
              <a:gd name="connsiteY46" fmla="*/ 3956746 h 4291255"/>
              <a:gd name="connsiteX47" fmla="*/ 2730493 w 3898347"/>
              <a:gd name="connsiteY47" fmla="*/ 3955236 h 4291255"/>
              <a:gd name="connsiteX48" fmla="*/ 2707507 w 3898347"/>
              <a:gd name="connsiteY48" fmla="*/ 3947771 h 4291255"/>
              <a:gd name="connsiteX49" fmla="*/ 2701937 w 3898347"/>
              <a:gd name="connsiteY49" fmla="*/ 3950565 h 4291255"/>
              <a:gd name="connsiteX50" fmla="*/ 2679435 w 3898347"/>
              <a:gd name="connsiteY50" fmla="*/ 3949768 h 4291255"/>
              <a:gd name="connsiteX51" fmla="*/ 2667352 w 3898347"/>
              <a:gd name="connsiteY51" fmla="*/ 3942821 h 4291255"/>
              <a:gd name="connsiteX52" fmla="*/ 2657096 w 3898347"/>
              <a:gd name="connsiteY52" fmla="*/ 3953571 h 4291255"/>
              <a:gd name="connsiteX53" fmla="*/ 2655161 w 3898347"/>
              <a:gd name="connsiteY53" fmla="*/ 3962216 h 4291255"/>
              <a:gd name="connsiteX54" fmla="*/ 2638604 w 3898347"/>
              <a:gd name="connsiteY54" fmla="*/ 3955936 h 4291255"/>
              <a:gd name="connsiteX55" fmla="*/ 2626185 w 3898347"/>
              <a:gd name="connsiteY55" fmla="*/ 3962937 h 4291255"/>
              <a:gd name="connsiteX56" fmla="*/ 2614077 w 3898347"/>
              <a:gd name="connsiteY56" fmla="*/ 3955576 h 4291255"/>
              <a:gd name="connsiteX57" fmla="*/ 2609403 w 3898347"/>
              <a:gd name="connsiteY57" fmla="*/ 3956215 h 4291255"/>
              <a:gd name="connsiteX58" fmla="*/ 2597896 w 3898347"/>
              <a:gd name="connsiteY58" fmla="*/ 3958939 h 4291255"/>
              <a:gd name="connsiteX59" fmla="*/ 2578251 w 3898347"/>
              <a:gd name="connsiteY59" fmla="*/ 3965812 h 4291255"/>
              <a:gd name="connsiteX60" fmla="*/ 2571961 w 3898347"/>
              <a:gd name="connsiteY60" fmla="*/ 3966278 h 4291255"/>
              <a:gd name="connsiteX61" fmla="*/ 2559399 w 3898347"/>
              <a:gd name="connsiteY61" fmla="*/ 3979193 h 4291255"/>
              <a:gd name="connsiteX62" fmla="*/ 2533560 w 3898347"/>
              <a:gd name="connsiteY62" fmla="*/ 3988160 h 4291255"/>
              <a:gd name="connsiteX63" fmla="*/ 2515299 w 3898347"/>
              <a:gd name="connsiteY63" fmla="*/ 4016867 h 4291255"/>
              <a:gd name="connsiteX64" fmla="*/ 2513423 w 3898347"/>
              <a:gd name="connsiteY64" fmla="*/ 4018759 h 4291255"/>
              <a:gd name="connsiteX65" fmla="*/ 2482991 w 3898347"/>
              <a:gd name="connsiteY65" fmla="*/ 4012935 h 4291255"/>
              <a:gd name="connsiteX66" fmla="*/ 2446940 w 3898347"/>
              <a:gd name="connsiteY66" fmla="*/ 4021172 h 4291255"/>
              <a:gd name="connsiteX67" fmla="*/ 2404883 w 3898347"/>
              <a:gd name="connsiteY67" fmla="*/ 4024808 h 4291255"/>
              <a:gd name="connsiteX68" fmla="*/ 2373894 w 3898347"/>
              <a:gd name="connsiteY68" fmla="*/ 4023827 h 4291255"/>
              <a:gd name="connsiteX69" fmla="*/ 2297080 w 3898347"/>
              <a:gd name="connsiteY69" fmla="*/ 4040841 h 4291255"/>
              <a:gd name="connsiteX70" fmla="*/ 2170615 w 3898347"/>
              <a:gd name="connsiteY70" fmla="*/ 4077196 h 4291255"/>
              <a:gd name="connsiteX71" fmla="*/ 2143580 w 3898347"/>
              <a:gd name="connsiteY71" fmla="*/ 4083102 h 4291255"/>
              <a:gd name="connsiteX72" fmla="*/ 2119893 w 3898347"/>
              <a:gd name="connsiteY72" fmla="*/ 4080874 h 4291255"/>
              <a:gd name="connsiteX73" fmla="*/ 2114008 w 3898347"/>
              <a:gd name="connsiteY73" fmla="*/ 4073996 h 4291255"/>
              <a:gd name="connsiteX74" fmla="*/ 2099067 w 3898347"/>
              <a:gd name="connsiteY74" fmla="*/ 4076068 h 4291255"/>
              <a:gd name="connsiteX75" fmla="*/ 2095000 w 3898347"/>
              <a:gd name="connsiteY75" fmla="*/ 4075096 h 4291255"/>
              <a:gd name="connsiteX76" fmla="*/ 2071767 w 3898347"/>
              <a:gd name="connsiteY76" fmla="*/ 4071044 h 4291255"/>
              <a:gd name="connsiteX77" fmla="*/ 2024486 w 3898347"/>
              <a:gd name="connsiteY77" fmla="*/ 4100276 h 4291255"/>
              <a:gd name="connsiteX78" fmla="*/ 1964411 w 3898347"/>
              <a:gd name="connsiteY78" fmla="*/ 4105069 h 4291255"/>
              <a:gd name="connsiteX79" fmla="*/ 1739945 w 3898347"/>
              <a:gd name="connsiteY79" fmla="*/ 4171795 h 4291255"/>
              <a:gd name="connsiteX80" fmla="*/ 1610556 w 3898347"/>
              <a:gd name="connsiteY80" fmla="*/ 4167701 h 4291255"/>
              <a:gd name="connsiteX81" fmla="*/ 1564215 w 3898347"/>
              <a:gd name="connsiteY81" fmla="*/ 4190149 h 4291255"/>
              <a:gd name="connsiteX82" fmla="*/ 1538049 w 3898347"/>
              <a:gd name="connsiteY82" fmla="*/ 4291255 h 4291255"/>
              <a:gd name="connsiteX83" fmla="*/ 1530136 w 3898347"/>
              <a:gd name="connsiteY83" fmla="*/ 4227121 h 4291255"/>
              <a:gd name="connsiteX84" fmla="*/ 1508787 w 3898347"/>
              <a:gd name="connsiteY84" fmla="*/ 4234213 h 4291255"/>
              <a:gd name="connsiteX85" fmla="*/ 1488914 w 3898347"/>
              <a:gd name="connsiteY85" fmla="*/ 4241772 h 4291255"/>
              <a:gd name="connsiteX86" fmla="*/ 1488999 w 3898347"/>
              <a:gd name="connsiteY86" fmla="*/ 4251186 h 4291255"/>
              <a:gd name="connsiteX87" fmla="*/ 1475364 w 3898347"/>
              <a:gd name="connsiteY87" fmla="*/ 4248364 h 4291255"/>
              <a:gd name="connsiteX88" fmla="*/ 1457275 w 3898347"/>
              <a:gd name="connsiteY88" fmla="*/ 4252863 h 4291255"/>
              <a:gd name="connsiteX89" fmla="*/ 1448085 w 3898347"/>
              <a:gd name="connsiteY89" fmla="*/ 4248391 h 4291255"/>
              <a:gd name="connsiteX90" fmla="*/ 1315306 w 3898347"/>
              <a:gd name="connsiteY90" fmla="*/ 4237004 h 4291255"/>
              <a:gd name="connsiteX91" fmla="*/ 1272434 w 3898347"/>
              <a:gd name="connsiteY91" fmla="*/ 4244958 h 4291255"/>
              <a:gd name="connsiteX92" fmla="*/ 1231567 w 3898347"/>
              <a:gd name="connsiteY92" fmla="*/ 4219356 h 4291255"/>
              <a:gd name="connsiteX93" fmla="*/ 1216643 w 3898347"/>
              <a:gd name="connsiteY93" fmla="*/ 4229828 h 4291255"/>
              <a:gd name="connsiteX94" fmla="*/ 1214101 w 3898347"/>
              <a:gd name="connsiteY94" fmla="*/ 4231991 h 4291255"/>
              <a:gd name="connsiteX95" fmla="*/ 1203193 w 3898347"/>
              <a:gd name="connsiteY95" fmla="*/ 4232867 h 4291255"/>
              <a:gd name="connsiteX96" fmla="*/ 1201049 w 3898347"/>
              <a:gd name="connsiteY96" fmla="*/ 4242842 h 4291255"/>
              <a:gd name="connsiteX97" fmla="*/ 1185298 w 3898347"/>
              <a:gd name="connsiteY97" fmla="*/ 4251133 h 4291255"/>
              <a:gd name="connsiteX98" fmla="*/ 1164955 w 3898347"/>
              <a:gd name="connsiteY98" fmla="*/ 4250027 h 4291255"/>
              <a:gd name="connsiteX99" fmla="*/ 1067357 w 3898347"/>
              <a:gd name="connsiteY99" fmla="*/ 4233908 h 4291255"/>
              <a:gd name="connsiteX100" fmla="*/ 1009492 w 3898347"/>
              <a:gd name="connsiteY100" fmla="*/ 4230455 h 4291255"/>
              <a:gd name="connsiteX101" fmla="*/ 988345 w 3898347"/>
              <a:gd name="connsiteY101" fmla="*/ 4238880 h 4291255"/>
              <a:gd name="connsiteX102" fmla="*/ 958251 w 3898347"/>
              <a:gd name="connsiteY102" fmla="*/ 4244100 h 4291255"/>
              <a:gd name="connsiteX103" fmla="*/ 905785 w 3898347"/>
              <a:gd name="connsiteY103" fmla="*/ 4260845 h 4291255"/>
              <a:gd name="connsiteX104" fmla="*/ 837706 w 3898347"/>
              <a:gd name="connsiteY104" fmla="*/ 4245528 h 4291255"/>
              <a:gd name="connsiteX105" fmla="*/ 778474 w 3898347"/>
              <a:gd name="connsiteY105" fmla="*/ 4235526 h 4291255"/>
              <a:gd name="connsiteX106" fmla="*/ 774418 w 3898347"/>
              <a:gd name="connsiteY106" fmla="*/ 4242583 h 4291255"/>
              <a:gd name="connsiteX107" fmla="*/ 737705 w 3898347"/>
              <a:gd name="connsiteY107" fmla="*/ 4238891 h 4291255"/>
              <a:gd name="connsiteX108" fmla="*/ 627717 w 3898347"/>
              <a:gd name="connsiteY108" fmla="*/ 4207629 h 4291255"/>
              <a:gd name="connsiteX109" fmla="*/ 551044 w 3898347"/>
              <a:gd name="connsiteY109" fmla="*/ 4180627 h 4291255"/>
              <a:gd name="connsiteX110" fmla="*/ 508621 w 3898347"/>
              <a:gd name="connsiteY110" fmla="*/ 4176044 h 4291255"/>
              <a:gd name="connsiteX111" fmla="*/ 467082 w 3898347"/>
              <a:gd name="connsiteY111" fmla="*/ 4185616 h 4291255"/>
              <a:gd name="connsiteX112" fmla="*/ 437646 w 3898347"/>
              <a:gd name="connsiteY112" fmla="*/ 4212658 h 4291255"/>
              <a:gd name="connsiteX113" fmla="*/ 402271 w 3898347"/>
              <a:gd name="connsiteY113" fmla="*/ 4212774 h 4291255"/>
              <a:gd name="connsiteX114" fmla="*/ 391968 w 3898347"/>
              <a:gd name="connsiteY114" fmla="*/ 4187073 h 4291255"/>
              <a:gd name="connsiteX115" fmla="*/ 337154 w 3898347"/>
              <a:gd name="connsiteY115" fmla="*/ 4206136 h 4291255"/>
              <a:gd name="connsiteX116" fmla="*/ 298662 w 3898347"/>
              <a:gd name="connsiteY116" fmla="*/ 4211227 h 4291255"/>
              <a:gd name="connsiteX117" fmla="*/ 265740 w 3898347"/>
              <a:gd name="connsiteY117" fmla="*/ 4213623 h 4291255"/>
              <a:gd name="connsiteX118" fmla="*/ 176403 w 3898347"/>
              <a:gd name="connsiteY118" fmla="*/ 4227393 h 4291255"/>
              <a:gd name="connsiteX119" fmla="*/ 82528 w 3898347"/>
              <a:gd name="connsiteY119" fmla="*/ 4243774 h 4291255"/>
              <a:gd name="connsiteX120" fmla="*/ 19464 w 3898347"/>
              <a:gd name="connsiteY120" fmla="*/ 4256103 h 4291255"/>
              <a:gd name="connsiteX121" fmla="*/ 0 w 3898347"/>
              <a:gd name="connsiteY121" fmla="*/ 4221939 h 4291255"/>
              <a:gd name="connsiteX122" fmla="*/ 0 w 3898347"/>
              <a:gd name="connsiteY122" fmla="*/ 15850 h 4291255"/>
              <a:gd name="connsiteX123" fmla="*/ 3898347 w 3898347"/>
              <a:gd name="connsiteY123" fmla="*/ 0 h 4291255"/>
              <a:gd name="connsiteX0" fmla="*/ 3898347 w 3898347"/>
              <a:gd name="connsiteY0" fmla="*/ 0 h 4291255"/>
              <a:gd name="connsiteX1" fmla="*/ 3898347 w 3898347"/>
              <a:gd name="connsiteY1" fmla="*/ 3834445 h 4291255"/>
              <a:gd name="connsiteX2" fmla="*/ 3892314 w 3898347"/>
              <a:gd name="connsiteY2" fmla="*/ 3832951 h 4291255"/>
              <a:gd name="connsiteX3" fmla="*/ 3851953 w 3898347"/>
              <a:gd name="connsiteY3" fmla="*/ 3802983 h 4291255"/>
              <a:gd name="connsiteX4" fmla="*/ 3836418 w 3898347"/>
              <a:gd name="connsiteY4" fmla="*/ 3811513 h 4291255"/>
              <a:gd name="connsiteX5" fmla="*/ 3833758 w 3898347"/>
              <a:gd name="connsiteY5" fmla="*/ 3813341 h 4291255"/>
              <a:gd name="connsiteX6" fmla="*/ 3822673 w 3898347"/>
              <a:gd name="connsiteY6" fmla="*/ 3812913 h 4291255"/>
              <a:gd name="connsiteX7" fmla="*/ 3820104 w 3898347"/>
              <a:gd name="connsiteY7" fmla="*/ 3822466 h 4291255"/>
              <a:gd name="connsiteX8" fmla="*/ 3803816 w 3898347"/>
              <a:gd name="connsiteY8" fmla="*/ 3828757 h 4291255"/>
              <a:gd name="connsiteX9" fmla="*/ 3729936 w 3898347"/>
              <a:gd name="connsiteY9" fmla="*/ 3815386 h 4291255"/>
              <a:gd name="connsiteX10" fmla="*/ 3726018 w 3898347"/>
              <a:gd name="connsiteY10" fmla="*/ 3815100 h 4291255"/>
              <a:gd name="connsiteX11" fmla="*/ 3725413 w 3898347"/>
              <a:gd name="connsiteY11" fmla="*/ 3814615 h 4291255"/>
              <a:gd name="connsiteX12" fmla="*/ 3713801 w 3898347"/>
              <a:gd name="connsiteY12" fmla="*/ 3811018 h 4291255"/>
              <a:gd name="connsiteX13" fmla="*/ 3709087 w 3898347"/>
              <a:gd name="connsiteY13" fmla="*/ 3813195 h 4291255"/>
              <a:gd name="connsiteX14" fmla="*/ 3698038 w 3898347"/>
              <a:gd name="connsiteY14" fmla="*/ 3806182 h 4291255"/>
              <a:gd name="connsiteX15" fmla="*/ 3662227 w 3898347"/>
              <a:gd name="connsiteY15" fmla="*/ 3807761 h 4291255"/>
              <a:gd name="connsiteX16" fmla="*/ 3659872 w 3898347"/>
              <a:gd name="connsiteY16" fmla="*/ 3805524 h 4291255"/>
              <a:gd name="connsiteX17" fmla="*/ 3643454 w 3898347"/>
              <a:gd name="connsiteY17" fmla="*/ 3794831 h 4291255"/>
              <a:gd name="connsiteX18" fmla="*/ 3624789 w 3898347"/>
              <a:gd name="connsiteY18" fmla="*/ 3803185 h 4291255"/>
              <a:gd name="connsiteX19" fmla="*/ 3602327 w 3898347"/>
              <a:gd name="connsiteY19" fmla="*/ 3794616 h 4291255"/>
              <a:gd name="connsiteX20" fmla="*/ 3596645 w 3898347"/>
              <a:gd name="connsiteY20" fmla="*/ 3797108 h 4291255"/>
              <a:gd name="connsiteX21" fmla="*/ 3574144 w 3898347"/>
              <a:gd name="connsiteY21" fmla="*/ 3795108 h 4291255"/>
              <a:gd name="connsiteX22" fmla="*/ 3562310 w 3898347"/>
              <a:gd name="connsiteY22" fmla="*/ 3787534 h 4291255"/>
              <a:gd name="connsiteX23" fmla="*/ 3551635 w 3898347"/>
              <a:gd name="connsiteY23" fmla="*/ 3797705 h 4291255"/>
              <a:gd name="connsiteX24" fmla="*/ 3542668 w 3898347"/>
              <a:gd name="connsiteY24" fmla="*/ 3803283 h 4291255"/>
              <a:gd name="connsiteX25" fmla="*/ 3533033 w 3898347"/>
              <a:gd name="connsiteY25" fmla="*/ 3799071 h 4291255"/>
              <a:gd name="connsiteX26" fmla="*/ 3521726 w 3898347"/>
              <a:gd name="connsiteY26" fmla="*/ 3804691 h 4291255"/>
              <a:gd name="connsiteX27" fmla="*/ 3520080 w 3898347"/>
              <a:gd name="connsiteY27" fmla="*/ 3805210 h 4291255"/>
              <a:gd name="connsiteX28" fmla="*/ 3508491 w 3898347"/>
              <a:gd name="connsiteY28" fmla="*/ 3797398 h 4291255"/>
              <a:gd name="connsiteX29" fmla="*/ 3503787 w 3898347"/>
              <a:gd name="connsiteY29" fmla="*/ 3797787 h 4291255"/>
              <a:gd name="connsiteX30" fmla="*/ 3492165 w 3898347"/>
              <a:gd name="connsiteY30" fmla="*/ 3799887 h 4291255"/>
              <a:gd name="connsiteX31" fmla="*/ 3472233 w 3898347"/>
              <a:gd name="connsiteY31" fmla="*/ 3805682 h 4291255"/>
              <a:gd name="connsiteX32" fmla="*/ 3465921 w 3898347"/>
              <a:gd name="connsiteY32" fmla="*/ 3805814 h 4291255"/>
              <a:gd name="connsiteX33" fmla="*/ 3455541 w 3898347"/>
              <a:gd name="connsiteY33" fmla="*/ 3815505 h 4291255"/>
              <a:gd name="connsiteX34" fmla="*/ 3429027 w 3898347"/>
              <a:gd name="connsiteY34" fmla="*/ 3816906 h 4291255"/>
              <a:gd name="connsiteX35" fmla="*/ 3369507 w 3898347"/>
              <a:gd name="connsiteY35" fmla="*/ 3825563 h 4291255"/>
              <a:gd name="connsiteX36" fmla="*/ 3324491 w 3898347"/>
              <a:gd name="connsiteY36" fmla="*/ 3832006 h 4291255"/>
              <a:gd name="connsiteX37" fmla="*/ 3244235 w 3898347"/>
              <a:gd name="connsiteY37" fmla="*/ 3834376 h 4291255"/>
              <a:gd name="connsiteX38" fmla="*/ 3226507 w 3898347"/>
              <a:gd name="connsiteY38" fmla="*/ 3820131 h 4291255"/>
              <a:gd name="connsiteX39" fmla="*/ 3191688 w 3898347"/>
              <a:gd name="connsiteY39" fmla="*/ 3837359 h 4291255"/>
              <a:gd name="connsiteX40" fmla="*/ 3153779 w 3898347"/>
              <a:gd name="connsiteY40" fmla="*/ 3848439 h 4291255"/>
              <a:gd name="connsiteX41" fmla="*/ 3090188 w 3898347"/>
              <a:gd name="connsiteY41" fmla="*/ 3855036 h 4291255"/>
              <a:gd name="connsiteX42" fmla="*/ 3031422 w 3898347"/>
              <a:gd name="connsiteY42" fmla="*/ 3858298 h 4291255"/>
              <a:gd name="connsiteX43" fmla="*/ 2996288 w 3898347"/>
              <a:gd name="connsiteY43" fmla="*/ 3860020 h 4291255"/>
              <a:gd name="connsiteX44" fmla="*/ 2901661 w 3898347"/>
              <a:gd name="connsiteY44" fmla="*/ 3882243 h 4291255"/>
              <a:gd name="connsiteX45" fmla="*/ 2782141 w 3898347"/>
              <a:gd name="connsiteY45" fmla="*/ 3932983 h 4291255"/>
              <a:gd name="connsiteX46" fmla="*/ 2749597 w 3898347"/>
              <a:gd name="connsiteY46" fmla="*/ 3956746 h 4291255"/>
              <a:gd name="connsiteX47" fmla="*/ 2730493 w 3898347"/>
              <a:gd name="connsiteY47" fmla="*/ 3955236 h 4291255"/>
              <a:gd name="connsiteX48" fmla="*/ 2707507 w 3898347"/>
              <a:gd name="connsiteY48" fmla="*/ 3947771 h 4291255"/>
              <a:gd name="connsiteX49" fmla="*/ 2701937 w 3898347"/>
              <a:gd name="connsiteY49" fmla="*/ 3950565 h 4291255"/>
              <a:gd name="connsiteX50" fmla="*/ 2679435 w 3898347"/>
              <a:gd name="connsiteY50" fmla="*/ 3949768 h 4291255"/>
              <a:gd name="connsiteX51" fmla="*/ 2667352 w 3898347"/>
              <a:gd name="connsiteY51" fmla="*/ 3942821 h 4291255"/>
              <a:gd name="connsiteX52" fmla="*/ 2657096 w 3898347"/>
              <a:gd name="connsiteY52" fmla="*/ 3953571 h 4291255"/>
              <a:gd name="connsiteX53" fmla="*/ 2655161 w 3898347"/>
              <a:gd name="connsiteY53" fmla="*/ 3962216 h 4291255"/>
              <a:gd name="connsiteX54" fmla="*/ 2638604 w 3898347"/>
              <a:gd name="connsiteY54" fmla="*/ 3955936 h 4291255"/>
              <a:gd name="connsiteX55" fmla="*/ 2626185 w 3898347"/>
              <a:gd name="connsiteY55" fmla="*/ 3962937 h 4291255"/>
              <a:gd name="connsiteX56" fmla="*/ 2614077 w 3898347"/>
              <a:gd name="connsiteY56" fmla="*/ 3955576 h 4291255"/>
              <a:gd name="connsiteX57" fmla="*/ 2609403 w 3898347"/>
              <a:gd name="connsiteY57" fmla="*/ 3956215 h 4291255"/>
              <a:gd name="connsiteX58" fmla="*/ 2597896 w 3898347"/>
              <a:gd name="connsiteY58" fmla="*/ 3958939 h 4291255"/>
              <a:gd name="connsiteX59" fmla="*/ 2578251 w 3898347"/>
              <a:gd name="connsiteY59" fmla="*/ 3965812 h 4291255"/>
              <a:gd name="connsiteX60" fmla="*/ 2571961 w 3898347"/>
              <a:gd name="connsiteY60" fmla="*/ 3966278 h 4291255"/>
              <a:gd name="connsiteX61" fmla="*/ 2559399 w 3898347"/>
              <a:gd name="connsiteY61" fmla="*/ 3979193 h 4291255"/>
              <a:gd name="connsiteX62" fmla="*/ 2533560 w 3898347"/>
              <a:gd name="connsiteY62" fmla="*/ 3988160 h 4291255"/>
              <a:gd name="connsiteX63" fmla="*/ 2515299 w 3898347"/>
              <a:gd name="connsiteY63" fmla="*/ 4016867 h 4291255"/>
              <a:gd name="connsiteX64" fmla="*/ 2513423 w 3898347"/>
              <a:gd name="connsiteY64" fmla="*/ 4018759 h 4291255"/>
              <a:gd name="connsiteX65" fmla="*/ 2482991 w 3898347"/>
              <a:gd name="connsiteY65" fmla="*/ 4012935 h 4291255"/>
              <a:gd name="connsiteX66" fmla="*/ 2446940 w 3898347"/>
              <a:gd name="connsiteY66" fmla="*/ 4021172 h 4291255"/>
              <a:gd name="connsiteX67" fmla="*/ 2404883 w 3898347"/>
              <a:gd name="connsiteY67" fmla="*/ 4024808 h 4291255"/>
              <a:gd name="connsiteX68" fmla="*/ 2373894 w 3898347"/>
              <a:gd name="connsiteY68" fmla="*/ 4023827 h 4291255"/>
              <a:gd name="connsiteX69" fmla="*/ 2297080 w 3898347"/>
              <a:gd name="connsiteY69" fmla="*/ 4040841 h 4291255"/>
              <a:gd name="connsiteX70" fmla="*/ 2170615 w 3898347"/>
              <a:gd name="connsiteY70" fmla="*/ 4077196 h 4291255"/>
              <a:gd name="connsiteX71" fmla="*/ 2143580 w 3898347"/>
              <a:gd name="connsiteY71" fmla="*/ 4083102 h 4291255"/>
              <a:gd name="connsiteX72" fmla="*/ 2119893 w 3898347"/>
              <a:gd name="connsiteY72" fmla="*/ 4080874 h 4291255"/>
              <a:gd name="connsiteX73" fmla="*/ 2114008 w 3898347"/>
              <a:gd name="connsiteY73" fmla="*/ 4073996 h 4291255"/>
              <a:gd name="connsiteX74" fmla="*/ 2099067 w 3898347"/>
              <a:gd name="connsiteY74" fmla="*/ 4076068 h 4291255"/>
              <a:gd name="connsiteX75" fmla="*/ 2095000 w 3898347"/>
              <a:gd name="connsiteY75" fmla="*/ 4075096 h 4291255"/>
              <a:gd name="connsiteX76" fmla="*/ 2071767 w 3898347"/>
              <a:gd name="connsiteY76" fmla="*/ 4071044 h 4291255"/>
              <a:gd name="connsiteX77" fmla="*/ 2024486 w 3898347"/>
              <a:gd name="connsiteY77" fmla="*/ 4100276 h 4291255"/>
              <a:gd name="connsiteX78" fmla="*/ 1964411 w 3898347"/>
              <a:gd name="connsiteY78" fmla="*/ 4105069 h 4291255"/>
              <a:gd name="connsiteX79" fmla="*/ 1739945 w 3898347"/>
              <a:gd name="connsiteY79" fmla="*/ 4171795 h 4291255"/>
              <a:gd name="connsiteX80" fmla="*/ 1642330 w 3898347"/>
              <a:gd name="connsiteY80" fmla="*/ 4174762 h 4291255"/>
              <a:gd name="connsiteX81" fmla="*/ 1564215 w 3898347"/>
              <a:gd name="connsiteY81" fmla="*/ 4190149 h 4291255"/>
              <a:gd name="connsiteX82" fmla="*/ 1538049 w 3898347"/>
              <a:gd name="connsiteY82" fmla="*/ 4291255 h 4291255"/>
              <a:gd name="connsiteX83" fmla="*/ 1530136 w 3898347"/>
              <a:gd name="connsiteY83" fmla="*/ 4227121 h 4291255"/>
              <a:gd name="connsiteX84" fmla="*/ 1508787 w 3898347"/>
              <a:gd name="connsiteY84" fmla="*/ 4234213 h 4291255"/>
              <a:gd name="connsiteX85" fmla="*/ 1488914 w 3898347"/>
              <a:gd name="connsiteY85" fmla="*/ 4241772 h 4291255"/>
              <a:gd name="connsiteX86" fmla="*/ 1488999 w 3898347"/>
              <a:gd name="connsiteY86" fmla="*/ 4251186 h 4291255"/>
              <a:gd name="connsiteX87" fmla="*/ 1475364 w 3898347"/>
              <a:gd name="connsiteY87" fmla="*/ 4248364 h 4291255"/>
              <a:gd name="connsiteX88" fmla="*/ 1457275 w 3898347"/>
              <a:gd name="connsiteY88" fmla="*/ 4252863 h 4291255"/>
              <a:gd name="connsiteX89" fmla="*/ 1448085 w 3898347"/>
              <a:gd name="connsiteY89" fmla="*/ 4248391 h 4291255"/>
              <a:gd name="connsiteX90" fmla="*/ 1315306 w 3898347"/>
              <a:gd name="connsiteY90" fmla="*/ 4237004 h 4291255"/>
              <a:gd name="connsiteX91" fmla="*/ 1272434 w 3898347"/>
              <a:gd name="connsiteY91" fmla="*/ 4244958 h 4291255"/>
              <a:gd name="connsiteX92" fmla="*/ 1231567 w 3898347"/>
              <a:gd name="connsiteY92" fmla="*/ 4219356 h 4291255"/>
              <a:gd name="connsiteX93" fmla="*/ 1216643 w 3898347"/>
              <a:gd name="connsiteY93" fmla="*/ 4229828 h 4291255"/>
              <a:gd name="connsiteX94" fmla="*/ 1214101 w 3898347"/>
              <a:gd name="connsiteY94" fmla="*/ 4231991 h 4291255"/>
              <a:gd name="connsiteX95" fmla="*/ 1203193 w 3898347"/>
              <a:gd name="connsiteY95" fmla="*/ 4232867 h 4291255"/>
              <a:gd name="connsiteX96" fmla="*/ 1201049 w 3898347"/>
              <a:gd name="connsiteY96" fmla="*/ 4242842 h 4291255"/>
              <a:gd name="connsiteX97" fmla="*/ 1185298 w 3898347"/>
              <a:gd name="connsiteY97" fmla="*/ 4251133 h 4291255"/>
              <a:gd name="connsiteX98" fmla="*/ 1164955 w 3898347"/>
              <a:gd name="connsiteY98" fmla="*/ 4250027 h 4291255"/>
              <a:gd name="connsiteX99" fmla="*/ 1067357 w 3898347"/>
              <a:gd name="connsiteY99" fmla="*/ 4233908 h 4291255"/>
              <a:gd name="connsiteX100" fmla="*/ 1009492 w 3898347"/>
              <a:gd name="connsiteY100" fmla="*/ 4230455 h 4291255"/>
              <a:gd name="connsiteX101" fmla="*/ 988345 w 3898347"/>
              <a:gd name="connsiteY101" fmla="*/ 4238880 h 4291255"/>
              <a:gd name="connsiteX102" fmla="*/ 958251 w 3898347"/>
              <a:gd name="connsiteY102" fmla="*/ 4244100 h 4291255"/>
              <a:gd name="connsiteX103" fmla="*/ 905785 w 3898347"/>
              <a:gd name="connsiteY103" fmla="*/ 4260845 h 4291255"/>
              <a:gd name="connsiteX104" fmla="*/ 837706 w 3898347"/>
              <a:gd name="connsiteY104" fmla="*/ 4245528 h 4291255"/>
              <a:gd name="connsiteX105" fmla="*/ 778474 w 3898347"/>
              <a:gd name="connsiteY105" fmla="*/ 4235526 h 4291255"/>
              <a:gd name="connsiteX106" fmla="*/ 774418 w 3898347"/>
              <a:gd name="connsiteY106" fmla="*/ 4242583 h 4291255"/>
              <a:gd name="connsiteX107" fmla="*/ 737705 w 3898347"/>
              <a:gd name="connsiteY107" fmla="*/ 4238891 h 4291255"/>
              <a:gd name="connsiteX108" fmla="*/ 627717 w 3898347"/>
              <a:gd name="connsiteY108" fmla="*/ 4207629 h 4291255"/>
              <a:gd name="connsiteX109" fmla="*/ 551044 w 3898347"/>
              <a:gd name="connsiteY109" fmla="*/ 4180627 h 4291255"/>
              <a:gd name="connsiteX110" fmla="*/ 508621 w 3898347"/>
              <a:gd name="connsiteY110" fmla="*/ 4176044 h 4291255"/>
              <a:gd name="connsiteX111" fmla="*/ 467082 w 3898347"/>
              <a:gd name="connsiteY111" fmla="*/ 4185616 h 4291255"/>
              <a:gd name="connsiteX112" fmla="*/ 437646 w 3898347"/>
              <a:gd name="connsiteY112" fmla="*/ 4212658 h 4291255"/>
              <a:gd name="connsiteX113" fmla="*/ 402271 w 3898347"/>
              <a:gd name="connsiteY113" fmla="*/ 4212774 h 4291255"/>
              <a:gd name="connsiteX114" fmla="*/ 391968 w 3898347"/>
              <a:gd name="connsiteY114" fmla="*/ 4187073 h 4291255"/>
              <a:gd name="connsiteX115" fmla="*/ 337154 w 3898347"/>
              <a:gd name="connsiteY115" fmla="*/ 4206136 h 4291255"/>
              <a:gd name="connsiteX116" fmla="*/ 298662 w 3898347"/>
              <a:gd name="connsiteY116" fmla="*/ 4211227 h 4291255"/>
              <a:gd name="connsiteX117" fmla="*/ 265740 w 3898347"/>
              <a:gd name="connsiteY117" fmla="*/ 4213623 h 4291255"/>
              <a:gd name="connsiteX118" fmla="*/ 176403 w 3898347"/>
              <a:gd name="connsiteY118" fmla="*/ 4227393 h 4291255"/>
              <a:gd name="connsiteX119" fmla="*/ 82528 w 3898347"/>
              <a:gd name="connsiteY119" fmla="*/ 4243774 h 4291255"/>
              <a:gd name="connsiteX120" fmla="*/ 19464 w 3898347"/>
              <a:gd name="connsiteY120" fmla="*/ 4256103 h 4291255"/>
              <a:gd name="connsiteX121" fmla="*/ 0 w 3898347"/>
              <a:gd name="connsiteY121" fmla="*/ 4221939 h 4291255"/>
              <a:gd name="connsiteX122" fmla="*/ 0 w 3898347"/>
              <a:gd name="connsiteY122" fmla="*/ 15850 h 4291255"/>
              <a:gd name="connsiteX123" fmla="*/ 3898347 w 3898347"/>
              <a:gd name="connsiteY123" fmla="*/ 0 h 429125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64215 w 3898347"/>
              <a:gd name="connsiteY81" fmla="*/ 419014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8105 w 3898347"/>
              <a:gd name="connsiteY109" fmla="*/ 4191218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25174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05326 w 3898347"/>
              <a:gd name="connsiteY89" fmla="*/ 4248391 h 4260845"/>
              <a:gd name="connsiteX90" fmla="*/ 1325174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25174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44675 w 3898347"/>
              <a:gd name="connsiteY78" fmla="*/ 4121515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25174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44675 w 3898347"/>
              <a:gd name="connsiteY78" fmla="*/ 4121515 h 4260845"/>
              <a:gd name="connsiteX79" fmla="*/ 1739945 w 3898347"/>
              <a:gd name="connsiteY79" fmla="*/ 4171795 h 4260845"/>
              <a:gd name="connsiteX80" fmla="*/ 1662065 w 3898347"/>
              <a:gd name="connsiteY80" fmla="*/ 4184630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25174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44675 w 3898347"/>
              <a:gd name="connsiteY78" fmla="*/ 4121515 h 4260845"/>
              <a:gd name="connsiteX79" fmla="*/ 1739945 w 3898347"/>
              <a:gd name="connsiteY79" fmla="*/ 4171795 h 4260845"/>
              <a:gd name="connsiteX80" fmla="*/ 1662065 w 3898347"/>
              <a:gd name="connsiteY80" fmla="*/ 4184630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44909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44675 w 3898347"/>
              <a:gd name="connsiteY78" fmla="*/ 4121515 h 4260845"/>
              <a:gd name="connsiteX79" fmla="*/ 1739945 w 3898347"/>
              <a:gd name="connsiteY79" fmla="*/ 4171795 h 4260845"/>
              <a:gd name="connsiteX80" fmla="*/ 1662065 w 3898347"/>
              <a:gd name="connsiteY80" fmla="*/ 4184630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44909 w 3898347"/>
              <a:gd name="connsiteY90" fmla="*/ 4237004 h 4260845"/>
              <a:gd name="connsiteX91" fmla="*/ 1298748 w 3898347"/>
              <a:gd name="connsiteY91" fmla="*/ 4241669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44675 w 3898347"/>
              <a:gd name="connsiteY78" fmla="*/ 4121515 h 4260845"/>
              <a:gd name="connsiteX79" fmla="*/ 1739945 w 3898347"/>
              <a:gd name="connsiteY79" fmla="*/ 4171795 h 4260845"/>
              <a:gd name="connsiteX80" fmla="*/ 1662065 w 3898347"/>
              <a:gd name="connsiteY80" fmla="*/ 4184630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44909 w 3898347"/>
              <a:gd name="connsiteY90" fmla="*/ 4237004 h 4260845"/>
              <a:gd name="connsiteX91" fmla="*/ 1298748 w 3898347"/>
              <a:gd name="connsiteY91" fmla="*/ 4241669 h 4260845"/>
              <a:gd name="connsiteX92" fmla="*/ 1251302 w 3898347"/>
              <a:gd name="connsiteY92" fmla="*/ 4232513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803816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4213 h 4256103"/>
              <a:gd name="connsiteX85" fmla="*/ 1488914 w 3898347"/>
              <a:gd name="connsiteY85" fmla="*/ 4241772 h 4256103"/>
              <a:gd name="connsiteX86" fmla="*/ 1488999 w 3898347"/>
              <a:gd name="connsiteY86" fmla="*/ 4251186 h 4256103"/>
              <a:gd name="connsiteX87" fmla="*/ 1475364 w 3898347"/>
              <a:gd name="connsiteY87" fmla="*/ 4248364 h 4256103"/>
              <a:gd name="connsiteX88" fmla="*/ 1444118 w 3898347"/>
              <a:gd name="connsiteY88" fmla="*/ 4246285 h 4256103"/>
              <a:gd name="connsiteX89" fmla="*/ 1405326 w 3898347"/>
              <a:gd name="connsiteY89" fmla="*/ 4248391 h 4256103"/>
              <a:gd name="connsiteX90" fmla="*/ 1344909 w 3898347"/>
              <a:gd name="connsiteY90" fmla="*/ 4237004 h 4256103"/>
              <a:gd name="connsiteX91" fmla="*/ 1298748 w 3898347"/>
              <a:gd name="connsiteY91" fmla="*/ 4241669 h 4256103"/>
              <a:gd name="connsiteX92" fmla="*/ 1251302 w 3898347"/>
              <a:gd name="connsiteY92" fmla="*/ 4232513 h 4256103"/>
              <a:gd name="connsiteX93" fmla="*/ 1216643 w 3898347"/>
              <a:gd name="connsiteY93" fmla="*/ 4229828 h 4256103"/>
              <a:gd name="connsiteX94" fmla="*/ 1214101 w 3898347"/>
              <a:gd name="connsiteY94" fmla="*/ 4231991 h 4256103"/>
              <a:gd name="connsiteX95" fmla="*/ 1203193 w 3898347"/>
              <a:gd name="connsiteY95" fmla="*/ 4232867 h 4256103"/>
              <a:gd name="connsiteX96" fmla="*/ 1201049 w 3898347"/>
              <a:gd name="connsiteY96" fmla="*/ 4242842 h 4256103"/>
              <a:gd name="connsiteX97" fmla="*/ 1185298 w 3898347"/>
              <a:gd name="connsiteY97" fmla="*/ 4251133 h 4256103"/>
              <a:gd name="connsiteX98" fmla="*/ 1164955 w 3898347"/>
              <a:gd name="connsiteY98" fmla="*/ 4250027 h 4256103"/>
              <a:gd name="connsiteX99" fmla="*/ 1067357 w 3898347"/>
              <a:gd name="connsiteY99" fmla="*/ 4233908 h 4256103"/>
              <a:gd name="connsiteX100" fmla="*/ 1009492 w 3898347"/>
              <a:gd name="connsiteY100" fmla="*/ 4230455 h 4256103"/>
              <a:gd name="connsiteX101" fmla="*/ 988345 w 3898347"/>
              <a:gd name="connsiteY101" fmla="*/ 4238880 h 4256103"/>
              <a:gd name="connsiteX102" fmla="*/ 958251 w 3898347"/>
              <a:gd name="connsiteY102" fmla="*/ 4244100 h 4256103"/>
              <a:gd name="connsiteX103" fmla="*/ 899207 w 3898347"/>
              <a:gd name="connsiteY103" fmla="*/ 4247688 h 4256103"/>
              <a:gd name="connsiteX104" fmla="*/ 837706 w 3898347"/>
              <a:gd name="connsiteY104" fmla="*/ 4245528 h 4256103"/>
              <a:gd name="connsiteX105" fmla="*/ 778474 w 3898347"/>
              <a:gd name="connsiteY105" fmla="*/ 4235526 h 4256103"/>
              <a:gd name="connsiteX106" fmla="*/ 774418 w 3898347"/>
              <a:gd name="connsiteY106" fmla="*/ 4242583 h 4256103"/>
              <a:gd name="connsiteX107" fmla="*/ 737705 w 3898347"/>
              <a:gd name="connsiteY107" fmla="*/ 4238891 h 4256103"/>
              <a:gd name="connsiteX108" fmla="*/ 641839 w 3898347"/>
              <a:gd name="connsiteY108" fmla="*/ 4211160 h 4256103"/>
              <a:gd name="connsiteX109" fmla="*/ 558105 w 3898347"/>
              <a:gd name="connsiteY109" fmla="*/ 4191218 h 4256103"/>
              <a:gd name="connsiteX110" fmla="*/ 515682 w 3898347"/>
              <a:gd name="connsiteY110" fmla="*/ 4193696 h 4256103"/>
              <a:gd name="connsiteX111" fmla="*/ 467082 w 3898347"/>
              <a:gd name="connsiteY111" fmla="*/ 4185616 h 4256103"/>
              <a:gd name="connsiteX112" fmla="*/ 437646 w 3898347"/>
              <a:gd name="connsiteY112" fmla="*/ 4212658 h 4256103"/>
              <a:gd name="connsiteX113" fmla="*/ 402271 w 3898347"/>
              <a:gd name="connsiteY113" fmla="*/ 4212774 h 4256103"/>
              <a:gd name="connsiteX114" fmla="*/ 384907 w 3898347"/>
              <a:gd name="connsiteY114" fmla="*/ 4201195 h 4256103"/>
              <a:gd name="connsiteX115" fmla="*/ 337154 w 3898347"/>
              <a:gd name="connsiteY115" fmla="*/ 4206136 h 4256103"/>
              <a:gd name="connsiteX116" fmla="*/ 298662 w 3898347"/>
              <a:gd name="connsiteY116" fmla="*/ 4211227 h 4256103"/>
              <a:gd name="connsiteX117" fmla="*/ 265740 w 3898347"/>
              <a:gd name="connsiteY117" fmla="*/ 4213623 h 4256103"/>
              <a:gd name="connsiteX118" fmla="*/ 176403 w 3898347"/>
              <a:gd name="connsiteY118" fmla="*/ 4227393 h 4256103"/>
              <a:gd name="connsiteX119" fmla="*/ 82528 w 3898347"/>
              <a:gd name="connsiteY119" fmla="*/ 4243774 h 4256103"/>
              <a:gd name="connsiteX120" fmla="*/ 19464 w 3898347"/>
              <a:gd name="connsiteY120" fmla="*/ 4256103 h 4256103"/>
              <a:gd name="connsiteX121" fmla="*/ 0 w 3898347"/>
              <a:gd name="connsiteY121" fmla="*/ 4221939 h 4256103"/>
              <a:gd name="connsiteX122" fmla="*/ 0 w 3898347"/>
              <a:gd name="connsiteY122" fmla="*/ 15850 h 4256103"/>
              <a:gd name="connsiteX123" fmla="*/ 3898347 w 3898347"/>
              <a:gd name="connsiteY123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803816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4213 h 4256103"/>
              <a:gd name="connsiteX85" fmla="*/ 1488914 w 3898347"/>
              <a:gd name="connsiteY85" fmla="*/ 4241772 h 4256103"/>
              <a:gd name="connsiteX86" fmla="*/ 1475364 w 3898347"/>
              <a:gd name="connsiteY86" fmla="*/ 4248364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803816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4213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803816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0924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803816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0924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777502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0924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16140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777502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0924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79157 w 3898347"/>
              <a:gd name="connsiteY2" fmla="*/ 3836240 h 4256103"/>
              <a:gd name="connsiteX3" fmla="*/ 3851953 w 3898347"/>
              <a:gd name="connsiteY3" fmla="*/ 3816140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777502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0924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</a:cxnLst>
            <a:rect l="l" t="t" r="r" b="b"/>
            <a:pathLst>
              <a:path w="3898347" h="4256103">
                <a:moveTo>
                  <a:pt x="3898347" y="0"/>
                </a:moveTo>
                <a:lnTo>
                  <a:pt x="3898347" y="3834445"/>
                </a:lnTo>
                <a:lnTo>
                  <a:pt x="3879157" y="3836240"/>
                </a:lnTo>
                <a:cubicBezTo>
                  <a:pt x="3885307" y="3798226"/>
                  <a:pt x="3856203" y="3861184"/>
                  <a:pt x="3851953" y="3816140"/>
                </a:cubicBezTo>
                <a:cubicBezTo>
                  <a:pt x="3846568" y="3817958"/>
                  <a:pt x="3841484" y="3807983"/>
                  <a:pt x="3836418" y="3811513"/>
                </a:cubicBezTo>
                <a:lnTo>
                  <a:pt x="3833758" y="3813341"/>
                </a:lnTo>
                <a:lnTo>
                  <a:pt x="3822673" y="3812913"/>
                </a:lnTo>
                <a:lnTo>
                  <a:pt x="3820104" y="3822466"/>
                </a:lnTo>
                <a:lnTo>
                  <a:pt x="3777502" y="3828757"/>
                </a:lnTo>
                <a:cubicBezTo>
                  <a:pt x="3762474" y="3827577"/>
                  <a:pt x="3742902" y="3817662"/>
                  <a:pt x="3729936" y="3815386"/>
                </a:cubicBezTo>
                <a:lnTo>
                  <a:pt x="3726018" y="3815100"/>
                </a:lnTo>
                <a:lnTo>
                  <a:pt x="3725413" y="3814615"/>
                </a:lnTo>
                <a:cubicBezTo>
                  <a:pt x="3721569" y="3812283"/>
                  <a:pt x="3717711" y="3810892"/>
                  <a:pt x="3713801" y="3811018"/>
                </a:cubicBezTo>
                <a:lnTo>
                  <a:pt x="3709087" y="3813195"/>
                </a:lnTo>
                <a:lnTo>
                  <a:pt x="3698038" y="3806182"/>
                </a:lnTo>
                <a:lnTo>
                  <a:pt x="3662227" y="3807761"/>
                </a:lnTo>
                <a:lnTo>
                  <a:pt x="3659872" y="3805524"/>
                </a:lnTo>
                <a:cubicBezTo>
                  <a:pt x="3654837" y="3800238"/>
                  <a:pt x="3649779" y="3795747"/>
                  <a:pt x="3643454" y="3794831"/>
                </a:cubicBezTo>
                <a:lnTo>
                  <a:pt x="3624789" y="3803185"/>
                </a:lnTo>
                <a:lnTo>
                  <a:pt x="3602327" y="3794616"/>
                </a:lnTo>
                <a:lnTo>
                  <a:pt x="3596645" y="3797108"/>
                </a:lnTo>
                <a:cubicBezTo>
                  <a:pt x="3586358" y="3794741"/>
                  <a:pt x="3572046" y="3779403"/>
                  <a:pt x="3574144" y="3795108"/>
                </a:cubicBezTo>
                <a:lnTo>
                  <a:pt x="3562310" y="3787534"/>
                </a:lnTo>
                <a:lnTo>
                  <a:pt x="3551635" y="3797705"/>
                </a:lnTo>
                <a:lnTo>
                  <a:pt x="3542668" y="3803283"/>
                </a:lnTo>
                <a:lnTo>
                  <a:pt x="3533033" y="3799071"/>
                </a:lnTo>
                <a:lnTo>
                  <a:pt x="3521726" y="3804691"/>
                </a:lnTo>
                <a:lnTo>
                  <a:pt x="3520080" y="3805210"/>
                </a:lnTo>
                <a:lnTo>
                  <a:pt x="3508491" y="3797398"/>
                </a:lnTo>
                <a:lnTo>
                  <a:pt x="3503787" y="3797787"/>
                </a:lnTo>
                <a:lnTo>
                  <a:pt x="3492165" y="3799887"/>
                </a:lnTo>
                <a:cubicBezTo>
                  <a:pt x="3486252" y="3801787"/>
                  <a:pt x="3479649" y="3804176"/>
                  <a:pt x="3472233" y="3805682"/>
                </a:cubicBezTo>
                <a:lnTo>
                  <a:pt x="3465921" y="3805814"/>
                </a:lnTo>
                <a:lnTo>
                  <a:pt x="3455541" y="3815505"/>
                </a:lnTo>
                <a:lnTo>
                  <a:pt x="3429027" y="3816906"/>
                </a:lnTo>
                <a:cubicBezTo>
                  <a:pt x="3408521" y="3817753"/>
                  <a:pt x="3388898" y="3819475"/>
                  <a:pt x="3369507" y="3825563"/>
                </a:cubicBezTo>
                <a:cubicBezTo>
                  <a:pt x="3353730" y="3819534"/>
                  <a:pt x="3338870" y="3818175"/>
                  <a:pt x="3324491" y="3832006"/>
                </a:cubicBezTo>
                <a:cubicBezTo>
                  <a:pt x="3281706" y="3833409"/>
                  <a:pt x="3271319" y="3817569"/>
                  <a:pt x="3244235" y="3834376"/>
                </a:cubicBezTo>
                <a:cubicBezTo>
                  <a:pt x="3236206" y="3826142"/>
                  <a:pt x="3230700" y="3821848"/>
                  <a:pt x="3226507" y="3820131"/>
                </a:cubicBezTo>
                <a:cubicBezTo>
                  <a:pt x="3213924" y="3814979"/>
                  <a:pt x="3213172" y="3833011"/>
                  <a:pt x="3191688" y="3837359"/>
                </a:cubicBezTo>
                <a:cubicBezTo>
                  <a:pt x="3168723" y="3844588"/>
                  <a:pt x="3175642" y="3846041"/>
                  <a:pt x="3153779" y="3848439"/>
                </a:cubicBezTo>
                <a:cubicBezTo>
                  <a:pt x="3136862" y="3851385"/>
                  <a:pt x="3115876" y="3855158"/>
                  <a:pt x="3090188" y="3855036"/>
                </a:cubicBezTo>
                <a:cubicBezTo>
                  <a:pt x="3066058" y="3880979"/>
                  <a:pt x="3059981" y="3849823"/>
                  <a:pt x="3031422" y="3858298"/>
                </a:cubicBezTo>
                <a:cubicBezTo>
                  <a:pt x="3017157" y="3868236"/>
                  <a:pt x="3007595" y="3870098"/>
                  <a:pt x="2996288" y="3860020"/>
                </a:cubicBezTo>
                <a:cubicBezTo>
                  <a:pt x="2930242" y="3908295"/>
                  <a:pt x="2959927" y="3862932"/>
                  <a:pt x="2901661" y="3882243"/>
                </a:cubicBezTo>
                <a:cubicBezTo>
                  <a:pt x="2863654" y="3897291"/>
                  <a:pt x="2822551" y="3908676"/>
                  <a:pt x="2782141" y="3932983"/>
                </a:cubicBezTo>
                <a:lnTo>
                  <a:pt x="2749597" y="3956746"/>
                </a:lnTo>
                <a:lnTo>
                  <a:pt x="2730493" y="3955236"/>
                </a:lnTo>
                <a:lnTo>
                  <a:pt x="2707507" y="3947771"/>
                </a:lnTo>
                <a:lnTo>
                  <a:pt x="2701937" y="3950565"/>
                </a:lnTo>
                <a:cubicBezTo>
                  <a:pt x="2691594" y="3948746"/>
                  <a:pt x="2676749" y="3934159"/>
                  <a:pt x="2679435" y="3949768"/>
                </a:cubicBezTo>
                <a:lnTo>
                  <a:pt x="2667352" y="3942821"/>
                </a:lnTo>
                <a:lnTo>
                  <a:pt x="2657096" y="3953571"/>
                </a:lnTo>
                <a:cubicBezTo>
                  <a:pt x="2656117" y="3956261"/>
                  <a:pt x="2655464" y="3959177"/>
                  <a:pt x="2655161" y="3962216"/>
                </a:cubicBezTo>
                <a:lnTo>
                  <a:pt x="2638604" y="3955936"/>
                </a:lnTo>
                <a:lnTo>
                  <a:pt x="2626185" y="3962937"/>
                </a:lnTo>
                <a:lnTo>
                  <a:pt x="2614077" y="3955576"/>
                </a:lnTo>
                <a:lnTo>
                  <a:pt x="2609403" y="3956215"/>
                </a:lnTo>
                <a:lnTo>
                  <a:pt x="2597896" y="3958939"/>
                </a:lnTo>
                <a:cubicBezTo>
                  <a:pt x="2592077" y="3961159"/>
                  <a:pt x="2585584" y="3963907"/>
                  <a:pt x="2578251" y="3965812"/>
                </a:cubicBezTo>
                <a:lnTo>
                  <a:pt x="2571961" y="3966278"/>
                </a:lnTo>
                <a:lnTo>
                  <a:pt x="2559399" y="3979193"/>
                </a:lnTo>
                <a:cubicBezTo>
                  <a:pt x="2550305" y="3989010"/>
                  <a:pt x="2543019" y="3995469"/>
                  <a:pt x="2533560" y="3988160"/>
                </a:cubicBezTo>
                <a:cubicBezTo>
                  <a:pt x="2526682" y="3994363"/>
                  <a:pt x="2521563" y="4007257"/>
                  <a:pt x="2515299" y="4016867"/>
                </a:cubicBezTo>
                <a:lnTo>
                  <a:pt x="2513423" y="4018759"/>
                </a:lnTo>
                <a:lnTo>
                  <a:pt x="2482991" y="4012935"/>
                </a:lnTo>
                <a:cubicBezTo>
                  <a:pt x="2469558" y="4010479"/>
                  <a:pt x="2456714" y="4010658"/>
                  <a:pt x="2446940" y="4021172"/>
                </a:cubicBezTo>
                <a:cubicBezTo>
                  <a:pt x="2445490" y="4004762"/>
                  <a:pt x="2418263" y="4035043"/>
                  <a:pt x="2404883" y="4024808"/>
                </a:cubicBezTo>
                <a:cubicBezTo>
                  <a:pt x="2395527" y="4015768"/>
                  <a:pt x="2385089" y="4022846"/>
                  <a:pt x="2373894" y="4023827"/>
                </a:cubicBezTo>
                <a:cubicBezTo>
                  <a:pt x="2360273" y="4016866"/>
                  <a:pt x="2310801" y="4031114"/>
                  <a:pt x="2297080" y="4040841"/>
                </a:cubicBezTo>
                <a:cubicBezTo>
                  <a:pt x="2262890" y="4074342"/>
                  <a:pt x="2198735" y="4051487"/>
                  <a:pt x="2170615" y="4077196"/>
                </a:cubicBezTo>
                <a:cubicBezTo>
                  <a:pt x="2161158" y="4081087"/>
                  <a:pt x="2152190" y="4082780"/>
                  <a:pt x="2143580" y="4083102"/>
                </a:cubicBezTo>
                <a:lnTo>
                  <a:pt x="2119893" y="4080874"/>
                </a:lnTo>
                <a:lnTo>
                  <a:pt x="2114008" y="4073996"/>
                </a:lnTo>
                <a:lnTo>
                  <a:pt x="2099067" y="4076068"/>
                </a:lnTo>
                <a:lnTo>
                  <a:pt x="2095000" y="4075096"/>
                </a:lnTo>
                <a:cubicBezTo>
                  <a:pt x="2087230" y="4073204"/>
                  <a:pt x="2079536" y="4071577"/>
                  <a:pt x="2071767" y="4071044"/>
                </a:cubicBezTo>
                <a:cubicBezTo>
                  <a:pt x="2077287" y="4106066"/>
                  <a:pt x="2006612" y="4072253"/>
                  <a:pt x="2024486" y="4100276"/>
                </a:cubicBezTo>
                <a:cubicBezTo>
                  <a:pt x="1982770" y="4103418"/>
                  <a:pt x="1990990" y="4145711"/>
                  <a:pt x="1944675" y="4121515"/>
                </a:cubicBezTo>
                <a:cubicBezTo>
                  <a:pt x="1876432" y="4151801"/>
                  <a:pt x="1796287" y="4126915"/>
                  <a:pt x="1739945" y="4171795"/>
                </a:cubicBezTo>
                <a:cubicBezTo>
                  <a:pt x="1680970" y="4182234"/>
                  <a:pt x="1693119" y="4173922"/>
                  <a:pt x="1662065" y="4184630"/>
                </a:cubicBezTo>
                <a:cubicBezTo>
                  <a:pt x="1658816" y="4205398"/>
                  <a:pt x="1624608" y="4174561"/>
                  <a:pt x="1595989" y="4193679"/>
                </a:cubicBezTo>
                <a:lnTo>
                  <a:pt x="1559231" y="4195932"/>
                </a:lnTo>
                <a:lnTo>
                  <a:pt x="1537197" y="4209468"/>
                </a:lnTo>
                <a:cubicBezTo>
                  <a:pt x="1524267" y="4212789"/>
                  <a:pt x="1508603" y="4203060"/>
                  <a:pt x="1508787" y="4230924"/>
                </a:cubicBezTo>
                <a:cubicBezTo>
                  <a:pt x="1500688" y="4227785"/>
                  <a:pt x="1493126" y="4234837"/>
                  <a:pt x="1488914" y="4241772"/>
                </a:cubicBezTo>
                <a:cubicBezTo>
                  <a:pt x="1483344" y="4244130"/>
                  <a:pt x="1472963" y="4244323"/>
                  <a:pt x="1465497" y="4245075"/>
                </a:cubicBezTo>
                <a:lnTo>
                  <a:pt x="1444118" y="4246285"/>
                </a:lnTo>
                <a:lnTo>
                  <a:pt x="1405326" y="4248391"/>
                </a:lnTo>
                <a:cubicBezTo>
                  <a:pt x="1362233" y="4238681"/>
                  <a:pt x="1386645" y="4253541"/>
                  <a:pt x="1344909" y="4237004"/>
                </a:cubicBezTo>
                <a:cubicBezTo>
                  <a:pt x="1319660" y="4278048"/>
                  <a:pt x="1328465" y="4235908"/>
                  <a:pt x="1298748" y="4241669"/>
                </a:cubicBezTo>
                <a:cubicBezTo>
                  <a:pt x="1303263" y="4202446"/>
                  <a:pt x="1257287" y="4277634"/>
                  <a:pt x="1251302" y="4232513"/>
                </a:cubicBezTo>
                <a:cubicBezTo>
                  <a:pt x="1246083" y="4234987"/>
                  <a:pt x="1221483" y="4225653"/>
                  <a:pt x="1216643" y="4229828"/>
                </a:cubicBezTo>
                <a:lnTo>
                  <a:pt x="1214101" y="4231991"/>
                </a:lnTo>
                <a:lnTo>
                  <a:pt x="1203193" y="4232867"/>
                </a:lnTo>
                <a:lnTo>
                  <a:pt x="1201049" y="4242842"/>
                </a:lnTo>
                <a:lnTo>
                  <a:pt x="1185298" y="4251133"/>
                </a:lnTo>
                <a:cubicBezTo>
                  <a:pt x="1179255" y="4252733"/>
                  <a:pt x="1172580" y="4252698"/>
                  <a:pt x="1164955" y="4250027"/>
                </a:cubicBezTo>
                <a:cubicBezTo>
                  <a:pt x="1138322" y="4224376"/>
                  <a:pt x="1100363" y="4267890"/>
                  <a:pt x="1067357" y="4233908"/>
                </a:cubicBezTo>
                <a:cubicBezTo>
                  <a:pt x="1055150" y="4224918"/>
                  <a:pt x="1016960" y="4218576"/>
                  <a:pt x="1009492" y="4230455"/>
                </a:cubicBezTo>
                <a:cubicBezTo>
                  <a:pt x="1001480" y="4231829"/>
                  <a:pt x="992281" y="4225396"/>
                  <a:pt x="988345" y="4238880"/>
                </a:cubicBezTo>
                <a:cubicBezTo>
                  <a:pt x="981958" y="4254801"/>
                  <a:pt x="954663" y="4223227"/>
                  <a:pt x="958251" y="4244100"/>
                </a:cubicBezTo>
                <a:cubicBezTo>
                  <a:pt x="938858" y="4222336"/>
                  <a:pt x="915951" y="4241975"/>
                  <a:pt x="899207" y="4247688"/>
                </a:cubicBezTo>
                <a:cubicBezTo>
                  <a:pt x="884002" y="4226854"/>
                  <a:pt x="873981" y="4247833"/>
                  <a:pt x="837706" y="4245528"/>
                </a:cubicBezTo>
                <a:cubicBezTo>
                  <a:pt x="821001" y="4221598"/>
                  <a:pt x="809746" y="4268977"/>
                  <a:pt x="778474" y="4235526"/>
                </a:cubicBezTo>
                <a:cubicBezTo>
                  <a:pt x="777421" y="4238161"/>
                  <a:pt x="776057" y="4240538"/>
                  <a:pt x="774418" y="4242583"/>
                </a:cubicBezTo>
                <a:cubicBezTo>
                  <a:pt x="764902" y="4254463"/>
                  <a:pt x="748468" y="4252810"/>
                  <a:pt x="737705" y="4238891"/>
                </a:cubicBezTo>
                <a:cubicBezTo>
                  <a:pt x="688302" y="4193107"/>
                  <a:pt x="682485" y="4224501"/>
                  <a:pt x="641839" y="4211160"/>
                </a:cubicBezTo>
                <a:cubicBezTo>
                  <a:pt x="596156" y="4200529"/>
                  <a:pt x="617273" y="4236299"/>
                  <a:pt x="558105" y="4191218"/>
                </a:cubicBezTo>
                <a:cubicBezTo>
                  <a:pt x="553107" y="4206459"/>
                  <a:pt x="528323" y="4202818"/>
                  <a:pt x="515682" y="4193696"/>
                </a:cubicBezTo>
                <a:cubicBezTo>
                  <a:pt x="493567" y="4189726"/>
                  <a:pt x="491022" y="4212483"/>
                  <a:pt x="467082" y="4185616"/>
                </a:cubicBezTo>
                <a:cubicBezTo>
                  <a:pt x="472585" y="4207692"/>
                  <a:pt x="425896" y="4188982"/>
                  <a:pt x="437646" y="4212658"/>
                </a:cubicBezTo>
                <a:cubicBezTo>
                  <a:pt x="424682" y="4230622"/>
                  <a:pt x="415313" y="4197369"/>
                  <a:pt x="402271" y="4212774"/>
                </a:cubicBezTo>
                <a:cubicBezTo>
                  <a:pt x="386486" y="4214846"/>
                  <a:pt x="402806" y="4204907"/>
                  <a:pt x="384907" y="4201195"/>
                </a:cubicBezTo>
                <a:cubicBezTo>
                  <a:pt x="363484" y="4200591"/>
                  <a:pt x="360732" y="4185695"/>
                  <a:pt x="337154" y="4206136"/>
                </a:cubicBezTo>
                <a:cubicBezTo>
                  <a:pt x="313728" y="4191390"/>
                  <a:pt x="328632" y="4203044"/>
                  <a:pt x="298662" y="4211227"/>
                </a:cubicBezTo>
                <a:cubicBezTo>
                  <a:pt x="284852" y="4197257"/>
                  <a:pt x="274958" y="4202411"/>
                  <a:pt x="265740" y="4213623"/>
                </a:cubicBezTo>
                <a:cubicBezTo>
                  <a:pt x="235520" y="4207388"/>
                  <a:pt x="209548" y="4223241"/>
                  <a:pt x="176403" y="4227393"/>
                </a:cubicBezTo>
                <a:cubicBezTo>
                  <a:pt x="138304" y="4239982"/>
                  <a:pt x="110954" y="4232182"/>
                  <a:pt x="82528" y="4243774"/>
                </a:cubicBezTo>
                <a:cubicBezTo>
                  <a:pt x="48751" y="4221865"/>
                  <a:pt x="39523" y="4251971"/>
                  <a:pt x="19464" y="4256103"/>
                </a:cubicBezTo>
                <a:lnTo>
                  <a:pt x="0" y="4221939"/>
                </a:lnTo>
                <a:lnTo>
                  <a:pt x="0" y="15850"/>
                </a:lnTo>
                <a:lnTo>
                  <a:pt x="3898347" y="0"/>
                </a:lnTo>
                <a:close/>
              </a:path>
            </a:pathLst>
          </a:custGeom>
          <a:solidFill>
            <a:srgbClr val="82766A">
              <a:alpha val="15000"/>
            </a:srgb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7D1366F4-EA5D-B843-4FF5-C39A66C4F9D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253924"/>
            <a:ext cx="3106271" cy="1960193"/>
          </a:xfrm>
        </p:spPr>
        <p:txBody>
          <a:bodyPr vert="horz" lIns="91440" tIns="45720" rIns="91440" bIns="45720" rtlCol="0" anchor="b">
            <a:normAutofit/>
          </a:bodyPr>
          <a:lstStyle/>
          <a:p>
            <a:pPr algn="ctr"/>
            <a:r>
              <a:rPr lang="en-US" sz="31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HERRITARREN ZIENTZIA</a:t>
            </a:r>
            <a:br>
              <a:rPr lang="en-US" sz="3100" dirty="0">
                <a:solidFill>
                  <a:schemeClr val="tx1">
                    <a:lumMod val="85000"/>
                    <a:lumOff val="15000"/>
                  </a:schemeClr>
                </a:solidFill>
              </a:rPr>
            </a:br>
            <a:r>
              <a:rPr lang="en-US" sz="3100" dirty="0" err="1">
                <a:solidFill>
                  <a:schemeClr val="tx1">
                    <a:lumMod val="85000"/>
                    <a:lumOff val="15000"/>
                  </a:schemeClr>
                </a:solidFill>
              </a:rPr>
              <a:t>Ikaskuntza</a:t>
            </a:r>
            <a:r>
              <a:rPr lang="en-US" sz="31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 </a:t>
            </a:r>
            <a:r>
              <a:rPr lang="en-US" sz="3100" dirty="0" err="1">
                <a:solidFill>
                  <a:schemeClr val="tx1">
                    <a:lumMod val="85000"/>
                    <a:lumOff val="15000"/>
                  </a:schemeClr>
                </a:solidFill>
              </a:rPr>
              <a:t>aktiboaren</a:t>
            </a:r>
            <a:r>
              <a:rPr lang="en-US" sz="31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 </a:t>
            </a:r>
            <a:r>
              <a:rPr lang="en-US" sz="3100" dirty="0" err="1">
                <a:solidFill>
                  <a:schemeClr val="tx1">
                    <a:lumMod val="85000"/>
                    <a:lumOff val="15000"/>
                  </a:schemeClr>
                </a:solidFill>
              </a:rPr>
              <a:t>bidez</a:t>
            </a:r>
            <a:endParaRPr lang="en-US" sz="3100" dirty="0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78" name="Rectangle 6">
            <a:extLst>
              <a:ext uri="{FF2B5EF4-FFF2-40B4-BE49-F238E27FC236}">
                <a16:creationId xmlns:a16="http://schemas.microsoft.com/office/drawing/2014/main" id="{DDCE5572-4319-4D42-813F-C8C69C08CAA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 rot="21394542">
            <a:off x="1791736" y="491177"/>
            <a:ext cx="1149890" cy="407804"/>
          </a:xfrm>
          <a:custGeom>
            <a:avLst/>
            <a:gdLst>
              <a:gd name="connsiteX0" fmla="*/ 0 w 2142503"/>
              <a:gd name="connsiteY0" fmla="*/ 0 h 571500"/>
              <a:gd name="connsiteX1" fmla="*/ 2142503 w 2142503"/>
              <a:gd name="connsiteY1" fmla="*/ 0 h 571500"/>
              <a:gd name="connsiteX2" fmla="*/ 2142503 w 2142503"/>
              <a:gd name="connsiteY2" fmla="*/ 571500 h 571500"/>
              <a:gd name="connsiteX3" fmla="*/ 0 w 2142503"/>
              <a:gd name="connsiteY3" fmla="*/ 571500 h 571500"/>
              <a:gd name="connsiteX4" fmla="*/ 0 w 2142503"/>
              <a:gd name="connsiteY4" fmla="*/ 0 h 571500"/>
              <a:gd name="connsiteX0" fmla="*/ 0 w 2142503"/>
              <a:gd name="connsiteY0" fmla="*/ 0 h 582145"/>
              <a:gd name="connsiteX1" fmla="*/ 2142503 w 2142503"/>
              <a:gd name="connsiteY1" fmla="*/ 0 h 582145"/>
              <a:gd name="connsiteX2" fmla="*/ 2142503 w 2142503"/>
              <a:gd name="connsiteY2" fmla="*/ 571500 h 582145"/>
              <a:gd name="connsiteX3" fmla="*/ 2050917 w 2142503"/>
              <a:gd name="connsiteY3" fmla="*/ 582088 h 582145"/>
              <a:gd name="connsiteX4" fmla="*/ 0 w 2142503"/>
              <a:gd name="connsiteY4" fmla="*/ 571500 h 582145"/>
              <a:gd name="connsiteX5" fmla="*/ 0 w 2142503"/>
              <a:gd name="connsiteY5" fmla="*/ 0 h 582145"/>
              <a:gd name="connsiteX0" fmla="*/ 0 w 2159832"/>
              <a:gd name="connsiteY0" fmla="*/ 0 h 582145"/>
              <a:gd name="connsiteX1" fmla="*/ 2142503 w 2159832"/>
              <a:gd name="connsiteY1" fmla="*/ 0 h 582145"/>
              <a:gd name="connsiteX2" fmla="*/ 2159829 w 2159832"/>
              <a:gd name="connsiteY2" fmla="*/ 96526 h 582145"/>
              <a:gd name="connsiteX3" fmla="*/ 2142503 w 2159832"/>
              <a:gd name="connsiteY3" fmla="*/ 571500 h 582145"/>
              <a:gd name="connsiteX4" fmla="*/ 2050917 w 2159832"/>
              <a:gd name="connsiteY4" fmla="*/ 582088 h 582145"/>
              <a:gd name="connsiteX5" fmla="*/ 0 w 2159832"/>
              <a:gd name="connsiteY5" fmla="*/ 571500 h 582145"/>
              <a:gd name="connsiteX6" fmla="*/ 0 w 2159832"/>
              <a:gd name="connsiteY6" fmla="*/ 0 h 582145"/>
              <a:gd name="connsiteX0" fmla="*/ 0 w 2159832"/>
              <a:gd name="connsiteY0" fmla="*/ 12386 h 594531"/>
              <a:gd name="connsiteX1" fmla="*/ 67826 w 2159832"/>
              <a:gd name="connsiteY1" fmla="*/ 0 h 594531"/>
              <a:gd name="connsiteX2" fmla="*/ 2142503 w 2159832"/>
              <a:gd name="connsiteY2" fmla="*/ 12386 h 594531"/>
              <a:gd name="connsiteX3" fmla="*/ 2159829 w 2159832"/>
              <a:gd name="connsiteY3" fmla="*/ 108912 h 594531"/>
              <a:gd name="connsiteX4" fmla="*/ 2142503 w 2159832"/>
              <a:gd name="connsiteY4" fmla="*/ 583886 h 594531"/>
              <a:gd name="connsiteX5" fmla="*/ 2050917 w 2159832"/>
              <a:gd name="connsiteY5" fmla="*/ 594474 h 594531"/>
              <a:gd name="connsiteX6" fmla="*/ 0 w 2159832"/>
              <a:gd name="connsiteY6" fmla="*/ 583886 h 594531"/>
              <a:gd name="connsiteX7" fmla="*/ 0 w 2159832"/>
              <a:gd name="connsiteY7" fmla="*/ 12386 h 594531"/>
              <a:gd name="connsiteX0" fmla="*/ 0 w 2168908"/>
              <a:gd name="connsiteY0" fmla="*/ 26000 h 594531"/>
              <a:gd name="connsiteX1" fmla="*/ 76902 w 2168908"/>
              <a:gd name="connsiteY1" fmla="*/ 0 h 594531"/>
              <a:gd name="connsiteX2" fmla="*/ 2151579 w 2168908"/>
              <a:gd name="connsiteY2" fmla="*/ 12386 h 594531"/>
              <a:gd name="connsiteX3" fmla="*/ 2168905 w 2168908"/>
              <a:gd name="connsiteY3" fmla="*/ 108912 h 594531"/>
              <a:gd name="connsiteX4" fmla="*/ 2151579 w 2168908"/>
              <a:gd name="connsiteY4" fmla="*/ 583886 h 594531"/>
              <a:gd name="connsiteX5" fmla="*/ 2059993 w 2168908"/>
              <a:gd name="connsiteY5" fmla="*/ 594474 h 594531"/>
              <a:gd name="connsiteX6" fmla="*/ 9076 w 2168908"/>
              <a:gd name="connsiteY6" fmla="*/ 583886 h 594531"/>
              <a:gd name="connsiteX7" fmla="*/ 0 w 2168908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147197 w 2316105"/>
              <a:gd name="connsiteY0" fmla="*/ 26000 h 594531"/>
              <a:gd name="connsiteX1" fmla="*/ 224099 w 2316105"/>
              <a:gd name="connsiteY1" fmla="*/ 0 h 594531"/>
              <a:gd name="connsiteX2" fmla="*/ 2298776 w 2316105"/>
              <a:gd name="connsiteY2" fmla="*/ 12386 h 594531"/>
              <a:gd name="connsiteX3" fmla="*/ 2316102 w 2316105"/>
              <a:gd name="connsiteY3" fmla="*/ 108912 h 594531"/>
              <a:gd name="connsiteX4" fmla="*/ 2298776 w 2316105"/>
              <a:gd name="connsiteY4" fmla="*/ 583886 h 594531"/>
              <a:gd name="connsiteX5" fmla="*/ 2207190 w 2316105"/>
              <a:gd name="connsiteY5" fmla="*/ 594474 h 594531"/>
              <a:gd name="connsiteX6" fmla="*/ 156273 w 2316105"/>
              <a:gd name="connsiteY6" fmla="*/ 583886 h 594531"/>
              <a:gd name="connsiteX7" fmla="*/ 142416 w 2316105"/>
              <a:gd name="connsiteY7" fmla="*/ 235975 h 594531"/>
              <a:gd name="connsiteX8" fmla="*/ 147197 w 2316105"/>
              <a:gd name="connsiteY8" fmla="*/ 26000 h 594531"/>
              <a:gd name="connsiteX0" fmla="*/ 154684 w 2323592"/>
              <a:gd name="connsiteY0" fmla="*/ 26000 h 594531"/>
              <a:gd name="connsiteX1" fmla="*/ 231586 w 2323592"/>
              <a:gd name="connsiteY1" fmla="*/ 0 h 594531"/>
              <a:gd name="connsiteX2" fmla="*/ 2306263 w 2323592"/>
              <a:gd name="connsiteY2" fmla="*/ 12386 h 594531"/>
              <a:gd name="connsiteX3" fmla="*/ 2323589 w 2323592"/>
              <a:gd name="connsiteY3" fmla="*/ 108912 h 594531"/>
              <a:gd name="connsiteX4" fmla="*/ 2306263 w 2323592"/>
              <a:gd name="connsiteY4" fmla="*/ 583886 h 594531"/>
              <a:gd name="connsiteX5" fmla="*/ 2214677 w 2323592"/>
              <a:gd name="connsiteY5" fmla="*/ 594474 h 594531"/>
              <a:gd name="connsiteX6" fmla="*/ 163760 w 2323592"/>
              <a:gd name="connsiteY6" fmla="*/ 583886 h 594531"/>
              <a:gd name="connsiteX7" fmla="*/ 158979 w 2323592"/>
              <a:gd name="connsiteY7" fmla="*/ 403879 h 594531"/>
              <a:gd name="connsiteX8" fmla="*/ 149903 w 2323592"/>
              <a:gd name="connsiteY8" fmla="*/ 235975 h 594531"/>
              <a:gd name="connsiteX9" fmla="*/ 154684 w 2323592"/>
              <a:gd name="connsiteY9" fmla="*/ 26000 h 594531"/>
              <a:gd name="connsiteX0" fmla="*/ 13665 w 2182573"/>
              <a:gd name="connsiteY0" fmla="*/ 26000 h 594531"/>
              <a:gd name="connsiteX1" fmla="*/ 90567 w 2182573"/>
              <a:gd name="connsiteY1" fmla="*/ 0 h 594531"/>
              <a:gd name="connsiteX2" fmla="*/ 2165244 w 2182573"/>
              <a:gd name="connsiteY2" fmla="*/ 12386 h 594531"/>
              <a:gd name="connsiteX3" fmla="*/ 2182570 w 2182573"/>
              <a:gd name="connsiteY3" fmla="*/ 108912 h 594531"/>
              <a:gd name="connsiteX4" fmla="*/ 2165244 w 2182573"/>
              <a:gd name="connsiteY4" fmla="*/ 583886 h 594531"/>
              <a:gd name="connsiteX5" fmla="*/ 2073658 w 2182573"/>
              <a:gd name="connsiteY5" fmla="*/ 594474 h 594531"/>
              <a:gd name="connsiteX6" fmla="*/ 22741 w 2182573"/>
              <a:gd name="connsiteY6" fmla="*/ 583886 h 594531"/>
              <a:gd name="connsiteX7" fmla="*/ 17960 w 2182573"/>
              <a:gd name="connsiteY7" fmla="*/ 403879 h 594531"/>
              <a:gd name="connsiteX8" fmla="*/ 8884 w 2182573"/>
              <a:gd name="connsiteY8" fmla="*/ 235975 h 594531"/>
              <a:gd name="connsiteX9" fmla="*/ 13665 w 2182573"/>
              <a:gd name="connsiteY9" fmla="*/ 26000 h 594531"/>
              <a:gd name="connsiteX0" fmla="*/ 13665 w 2202120"/>
              <a:gd name="connsiteY0" fmla="*/ 26000 h 594531"/>
              <a:gd name="connsiteX1" fmla="*/ 90567 w 2202120"/>
              <a:gd name="connsiteY1" fmla="*/ 0 h 594531"/>
              <a:gd name="connsiteX2" fmla="*/ 2165244 w 2202120"/>
              <a:gd name="connsiteY2" fmla="*/ 12386 h 594531"/>
              <a:gd name="connsiteX3" fmla="*/ 2182570 w 2202120"/>
              <a:gd name="connsiteY3" fmla="*/ 108912 h 594531"/>
              <a:gd name="connsiteX4" fmla="*/ 2192471 w 2202120"/>
              <a:gd name="connsiteY4" fmla="*/ 583886 h 594531"/>
              <a:gd name="connsiteX5" fmla="*/ 2073658 w 2202120"/>
              <a:gd name="connsiteY5" fmla="*/ 594474 h 594531"/>
              <a:gd name="connsiteX6" fmla="*/ 22741 w 2202120"/>
              <a:gd name="connsiteY6" fmla="*/ 583886 h 594531"/>
              <a:gd name="connsiteX7" fmla="*/ 17960 w 2202120"/>
              <a:gd name="connsiteY7" fmla="*/ 403879 h 594531"/>
              <a:gd name="connsiteX8" fmla="*/ 8884 w 2202120"/>
              <a:gd name="connsiteY8" fmla="*/ 235975 h 594531"/>
              <a:gd name="connsiteX9" fmla="*/ 13665 w 2202120"/>
              <a:gd name="connsiteY9" fmla="*/ 26000 h 594531"/>
              <a:gd name="connsiteX0" fmla="*/ 13665 w 2202036"/>
              <a:gd name="connsiteY0" fmla="*/ 26000 h 594531"/>
              <a:gd name="connsiteX1" fmla="*/ 90567 w 2202036"/>
              <a:gd name="connsiteY1" fmla="*/ 0 h 594531"/>
              <a:gd name="connsiteX2" fmla="*/ 2165244 w 2202036"/>
              <a:gd name="connsiteY2" fmla="*/ 12386 h 594531"/>
              <a:gd name="connsiteX3" fmla="*/ 2182570 w 2202036"/>
              <a:gd name="connsiteY3" fmla="*/ 108912 h 594531"/>
              <a:gd name="connsiteX4" fmla="*/ 2191645 w 2202036"/>
              <a:gd name="connsiteY4" fmla="*/ 422031 h 594531"/>
              <a:gd name="connsiteX5" fmla="*/ 2192471 w 2202036"/>
              <a:gd name="connsiteY5" fmla="*/ 583886 h 594531"/>
              <a:gd name="connsiteX6" fmla="*/ 2073658 w 2202036"/>
              <a:gd name="connsiteY6" fmla="*/ 594474 h 594531"/>
              <a:gd name="connsiteX7" fmla="*/ 22741 w 2202036"/>
              <a:gd name="connsiteY7" fmla="*/ 583886 h 594531"/>
              <a:gd name="connsiteX8" fmla="*/ 17960 w 2202036"/>
              <a:gd name="connsiteY8" fmla="*/ 403879 h 594531"/>
              <a:gd name="connsiteX9" fmla="*/ 8884 w 2202036"/>
              <a:gd name="connsiteY9" fmla="*/ 235975 h 594531"/>
              <a:gd name="connsiteX10" fmla="*/ 13665 w 2202036"/>
              <a:gd name="connsiteY10" fmla="*/ 26000 h 594531"/>
              <a:gd name="connsiteX0" fmla="*/ 142254 w 2330625"/>
              <a:gd name="connsiteY0" fmla="*/ 26000 h 594531"/>
              <a:gd name="connsiteX1" fmla="*/ 219156 w 2330625"/>
              <a:gd name="connsiteY1" fmla="*/ 0 h 594531"/>
              <a:gd name="connsiteX2" fmla="*/ 2293833 w 2330625"/>
              <a:gd name="connsiteY2" fmla="*/ 12386 h 594531"/>
              <a:gd name="connsiteX3" fmla="*/ 2311159 w 2330625"/>
              <a:gd name="connsiteY3" fmla="*/ 108912 h 594531"/>
              <a:gd name="connsiteX4" fmla="*/ 2320234 w 2330625"/>
              <a:gd name="connsiteY4" fmla="*/ 422031 h 594531"/>
              <a:gd name="connsiteX5" fmla="*/ 2321060 w 2330625"/>
              <a:gd name="connsiteY5" fmla="*/ 583886 h 594531"/>
              <a:gd name="connsiteX6" fmla="*/ 2202247 w 2330625"/>
              <a:gd name="connsiteY6" fmla="*/ 594474 h 594531"/>
              <a:gd name="connsiteX7" fmla="*/ 151330 w 2330625"/>
              <a:gd name="connsiteY7" fmla="*/ 583886 h 594531"/>
              <a:gd name="connsiteX8" fmla="*/ 155624 w 2330625"/>
              <a:gd name="connsiteY8" fmla="*/ 512790 h 594531"/>
              <a:gd name="connsiteX9" fmla="*/ 146549 w 2330625"/>
              <a:gd name="connsiteY9" fmla="*/ 403879 h 594531"/>
              <a:gd name="connsiteX10" fmla="*/ 137473 w 2330625"/>
              <a:gd name="connsiteY10" fmla="*/ 235975 h 594531"/>
              <a:gd name="connsiteX11" fmla="*/ 142254 w 2330625"/>
              <a:gd name="connsiteY11" fmla="*/ 26000 h 594531"/>
              <a:gd name="connsiteX0" fmla="*/ 13413 w 2201784"/>
              <a:gd name="connsiteY0" fmla="*/ 26000 h 594531"/>
              <a:gd name="connsiteX1" fmla="*/ 90315 w 2201784"/>
              <a:gd name="connsiteY1" fmla="*/ 0 h 594531"/>
              <a:gd name="connsiteX2" fmla="*/ 2164992 w 2201784"/>
              <a:gd name="connsiteY2" fmla="*/ 12386 h 594531"/>
              <a:gd name="connsiteX3" fmla="*/ 2182318 w 2201784"/>
              <a:gd name="connsiteY3" fmla="*/ 108912 h 594531"/>
              <a:gd name="connsiteX4" fmla="*/ 2191393 w 2201784"/>
              <a:gd name="connsiteY4" fmla="*/ 422031 h 594531"/>
              <a:gd name="connsiteX5" fmla="*/ 2192219 w 2201784"/>
              <a:gd name="connsiteY5" fmla="*/ 583886 h 594531"/>
              <a:gd name="connsiteX6" fmla="*/ 2073406 w 2201784"/>
              <a:gd name="connsiteY6" fmla="*/ 594474 h 594531"/>
              <a:gd name="connsiteX7" fmla="*/ 22489 w 2201784"/>
              <a:gd name="connsiteY7" fmla="*/ 583886 h 594531"/>
              <a:gd name="connsiteX8" fmla="*/ 26783 w 2201784"/>
              <a:gd name="connsiteY8" fmla="*/ 512790 h 594531"/>
              <a:gd name="connsiteX9" fmla="*/ 17708 w 2201784"/>
              <a:gd name="connsiteY9" fmla="*/ 403879 h 594531"/>
              <a:gd name="connsiteX10" fmla="*/ 8632 w 2201784"/>
              <a:gd name="connsiteY10" fmla="*/ 235975 h 594531"/>
              <a:gd name="connsiteX11" fmla="*/ 13413 w 2201784"/>
              <a:gd name="connsiteY11" fmla="*/ 26000 h 594531"/>
              <a:gd name="connsiteX0" fmla="*/ 13413 w 2201784"/>
              <a:gd name="connsiteY0" fmla="*/ 26000 h 594531"/>
              <a:gd name="connsiteX1" fmla="*/ 90315 w 2201784"/>
              <a:gd name="connsiteY1" fmla="*/ 0 h 594531"/>
              <a:gd name="connsiteX2" fmla="*/ 2170127 w 2201784"/>
              <a:gd name="connsiteY2" fmla="*/ 33245 h 594531"/>
              <a:gd name="connsiteX3" fmla="*/ 2182318 w 2201784"/>
              <a:gd name="connsiteY3" fmla="*/ 108912 h 594531"/>
              <a:gd name="connsiteX4" fmla="*/ 2191393 w 2201784"/>
              <a:gd name="connsiteY4" fmla="*/ 422031 h 594531"/>
              <a:gd name="connsiteX5" fmla="*/ 2192219 w 2201784"/>
              <a:gd name="connsiteY5" fmla="*/ 583886 h 594531"/>
              <a:gd name="connsiteX6" fmla="*/ 2073406 w 2201784"/>
              <a:gd name="connsiteY6" fmla="*/ 594474 h 594531"/>
              <a:gd name="connsiteX7" fmla="*/ 22489 w 2201784"/>
              <a:gd name="connsiteY7" fmla="*/ 583886 h 594531"/>
              <a:gd name="connsiteX8" fmla="*/ 26783 w 2201784"/>
              <a:gd name="connsiteY8" fmla="*/ 512790 h 594531"/>
              <a:gd name="connsiteX9" fmla="*/ 17708 w 2201784"/>
              <a:gd name="connsiteY9" fmla="*/ 403879 h 594531"/>
              <a:gd name="connsiteX10" fmla="*/ 8632 w 2201784"/>
              <a:gd name="connsiteY10" fmla="*/ 235975 h 594531"/>
              <a:gd name="connsiteX11" fmla="*/ 13413 w 2201784"/>
              <a:gd name="connsiteY11" fmla="*/ 26000 h 594531"/>
              <a:gd name="connsiteX0" fmla="*/ 13413 w 2201784"/>
              <a:gd name="connsiteY0" fmla="*/ 26000 h 594531"/>
              <a:gd name="connsiteX1" fmla="*/ 90315 w 2201784"/>
              <a:gd name="connsiteY1" fmla="*/ 0 h 594531"/>
              <a:gd name="connsiteX2" fmla="*/ 2170127 w 2201784"/>
              <a:gd name="connsiteY2" fmla="*/ 33245 h 594531"/>
              <a:gd name="connsiteX3" fmla="*/ 2182318 w 2201784"/>
              <a:gd name="connsiteY3" fmla="*/ 108912 h 594531"/>
              <a:gd name="connsiteX4" fmla="*/ 2191393 w 2201784"/>
              <a:gd name="connsiteY4" fmla="*/ 422031 h 594531"/>
              <a:gd name="connsiteX5" fmla="*/ 2192219 w 2201784"/>
              <a:gd name="connsiteY5" fmla="*/ 583886 h 594531"/>
              <a:gd name="connsiteX6" fmla="*/ 2073406 w 2201784"/>
              <a:gd name="connsiteY6" fmla="*/ 594474 h 594531"/>
              <a:gd name="connsiteX7" fmla="*/ 22489 w 2201784"/>
              <a:gd name="connsiteY7" fmla="*/ 583886 h 594531"/>
              <a:gd name="connsiteX8" fmla="*/ 26783 w 2201784"/>
              <a:gd name="connsiteY8" fmla="*/ 512790 h 594531"/>
              <a:gd name="connsiteX9" fmla="*/ 17708 w 2201784"/>
              <a:gd name="connsiteY9" fmla="*/ 403879 h 594531"/>
              <a:gd name="connsiteX10" fmla="*/ 8632 w 2201784"/>
              <a:gd name="connsiteY10" fmla="*/ 235975 h 594531"/>
              <a:gd name="connsiteX11" fmla="*/ 13413 w 2201784"/>
              <a:gd name="connsiteY11" fmla="*/ 26000 h 5945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201784" h="594531">
                <a:moveTo>
                  <a:pt x="13413" y="26000"/>
                </a:moveTo>
                <a:cubicBezTo>
                  <a:pt x="37534" y="24897"/>
                  <a:pt x="66194" y="1103"/>
                  <a:pt x="90315" y="0"/>
                </a:cubicBezTo>
                <a:cubicBezTo>
                  <a:pt x="781874" y="4129"/>
                  <a:pt x="1607589" y="24681"/>
                  <a:pt x="2170127" y="33245"/>
                </a:cubicBezTo>
                <a:cubicBezTo>
                  <a:pt x="2169852" y="63908"/>
                  <a:pt x="2182593" y="78249"/>
                  <a:pt x="2182318" y="108912"/>
                </a:cubicBezTo>
                <a:cubicBezTo>
                  <a:pt x="2188231" y="177186"/>
                  <a:pt x="2189743" y="342869"/>
                  <a:pt x="2191393" y="422031"/>
                </a:cubicBezTo>
                <a:cubicBezTo>
                  <a:pt x="2193043" y="501193"/>
                  <a:pt x="2213396" y="555146"/>
                  <a:pt x="2192219" y="583886"/>
                </a:cubicBezTo>
                <a:cubicBezTo>
                  <a:pt x="2172279" y="582877"/>
                  <a:pt x="2093346" y="595483"/>
                  <a:pt x="2073406" y="594474"/>
                </a:cubicBezTo>
                <a:lnTo>
                  <a:pt x="22489" y="583886"/>
                </a:lnTo>
                <a:cubicBezTo>
                  <a:pt x="5849" y="592962"/>
                  <a:pt x="27580" y="542791"/>
                  <a:pt x="26783" y="512790"/>
                </a:cubicBezTo>
                <a:cubicBezTo>
                  <a:pt x="25986" y="482789"/>
                  <a:pt x="18464" y="450015"/>
                  <a:pt x="17708" y="403879"/>
                </a:cubicBezTo>
                <a:cubicBezTo>
                  <a:pt x="16952" y="357743"/>
                  <a:pt x="-14855" y="308787"/>
                  <a:pt x="8632" y="235975"/>
                </a:cubicBezTo>
                <a:cubicBezTo>
                  <a:pt x="7119" y="142994"/>
                  <a:pt x="-201" y="65329"/>
                  <a:pt x="13413" y="26000"/>
                </a:cubicBezTo>
                <a:close/>
              </a:path>
            </a:pathLst>
          </a:custGeom>
          <a:solidFill>
            <a:srgbClr val="D9D4D0">
              <a:alpha val="50000"/>
            </a:srgbClr>
          </a:solidFill>
          <a:ln>
            <a:noFill/>
          </a:ln>
          <a:effectLst>
            <a:softEdge rad="635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4536098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4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</p:bldLst>
  </p:timing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17" name="Rectangle 16">
            <a:extLst>
              <a:ext uri="{FF2B5EF4-FFF2-40B4-BE49-F238E27FC236}">
                <a16:creationId xmlns:a16="http://schemas.microsoft.com/office/drawing/2014/main" id="{0E91F5CA-B392-444C-88E3-BF5BAAEBDEB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ln w="12700" cap="flat" cmpd="sng" algn="ctr">
            <a:noFill/>
            <a:prstDash val="solid"/>
            <a:miter lim="800000"/>
          </a:ln>
          <a:effectLst/>
          <a:extLs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id="{3298BDC3-47F2-B43A-1606-A3EDF9C7EB85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/>
          <a:stretch/>
        </p:blipFill>
        <p:spPr>
          <a:xfrm>
            <a:off x="20" y="10"/>
            <a:ext cx="12191979" cy="6857989"/>
          </a:xfrm>
          <a:prstGeom prst="rect">
            <a:avLst/>
          </a:prstGeom>
        </p:spPr>
      </p:pic>
      <p:sp useBgFill="1">
        <p:nvSpPr>
          <p:cNvPr id="19" name="Freeform: Shape 18">
            <a:extLst>
              <a:ext uri="{FF2B5EF4-FFF2-40B4-BE49-F238E27FC236}">
                <a16:creationId xmlns:a16="http://schemas.microsoft.com/office/drawing/2014/main" id="{9752D771-2D72-4B2C-B816-121D10C38ED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7404764" y="727064"/>
            <a:ext cx="3898347" cy="4256103"/>
          </a:xfrm>
          <a:custGeom>
            <a:avLst/>
            <a:gdLst>
              <a:gd name="connsiteX0" fmla="*/ 3898347 w 3898347"/>
              <a:gd name="connsiteY0" fmla="*/ 0 h 4299085"/>
              <a:gd name="connsiteX1" fmla="*/ 3898347 w 3898347"/>
              <a:gd name="connsiteY1" fmla="*/ 3834445 h 4299085"/>
              <a:gd name="connsiteX2" fmla="*/ 3892314 w 3898347"/>
              <a:gd name="connsiteY2" fmla="*/ 3832951 h 4299085"/>
              <a:gd name="connsiteX3" fmla="*/ 3851953 w 3898347"/>
              <a:gd name="connsiteY3" fmla="*/ 3802983 h 4299085"/>
              <a:gd name="connsiteX4" fmla="*/ 3836418 w 3898347"/>
              <a:gd name="connsiteY4" fmla="*/ 3811513 h 4299085"/>
              <a:gd name="connsiteX5" fmla="*/ 3833758 w 3898347"/>
              <a:gd name="connsiteY5" fmla="*/ 3813341 h 4299085"/>
              <a:gd name="connsiteX6" fmla="*/ 3822673 w 3898347"/>
              <a:gd name="connsiteY6" fmla="*/ 3812913 h 4299085"/>
              <a:gd name="connsiteX7" fmla="*/ 3820104 w 3898347"/>
              <a:gd name="connsiteY7" fmla="*/ 3822466 h 4299085"/>
              <a:gd name="connsiteX8" fmla="*/ 3803816 w 3898347"/>
              <a:gd name="connsiteY8" fmla="*/ 3828757 h 4299085"/>
              <a:gd name="connsiteX9" fmla="*/ 3783259 w 3898347"/>
              <a:gd name="connsiteY9" fmla="*/ 3825276 h 4299085"/>
              <a:gd name="connsiteX10" fmla="*/ 3729936 w 3898347"/>
              <a:gd name="connsiteY10" fmla="*/ 3815386 h 4299085"/>
              <a:gd name="connsiteX11" fmla="*/ 3726018 w 3898347"/>
              <a:gd name="connsiteY11" fmla="*/ 3815100 h 4299085"/>
              <a:gd name="connsiteX12" fmla="*/ 3725413 w 3898347"/>
              <a:gd name="connsiteY12" fmla="*/ 3814615 h 4299085"/>
              <a:gd name="connsiteX13" fmla="*/ 3713801 w 3898347"/>
              <a:gd name="connsiteY13" fmla="*/ 3811018 h 4299085"/>
              <a:gd name="connsiteX14" fmla="*/ 3709087 w 3898347"/>
              <a:gd name="connsiteY14" fmla="*/ 3813195 h 4299085"/>
              <a:gd name="connsiteX15" fmla="*/ 3698038 w 3898347"/>
              <a:gd name="connsiteY15" fmla="*/ 3806182 h 4299085"/>
              <a:gd name="connsiteX16" fmla="*/ 3662227 w 3898347"/>
              <a:gd name="connsiteY16" fmla="*/ 3807761 h 4299085"/>
              <a:gd name="connsiteX17" fmla="*/ 3659872 w 3898347"/>
              <a:gd name="connsiteY17" fmla="*/ 3805524 h 4299085"/>
              <a:gd name="connsiteX18" fmla="*/ 3643454 w 3898347"/>
              <a:gd name="connsiteY18" fmla="*/ 3794831 h 4299085"/>
              <a:gd name="connsiteX19" fmla="*/ 3624789 w 3898347"/>
              <a:gd name="connsiteY19" fmla="*/ 3803185 h 4299085"/>
              <a:gd name="connsiteX20" fmla="*/ 3602327 w 3898347"/>
              <a:gd name="connsiteY20" fmla="*/ 3794616 h 4299085"/>
              <a:gd name="connsiteX21" fmla="*/ 3596645 w 3898347"/>
              <a:gd name="connsiteY21" fmla="*/ 3797108 h 4299085"/>
              <a:gd name="connsiteX22" fmla="*/ 3574144 w 3898347"/>
              <a:gd name="connsiteY22" fmla="*/ 3795108 h 4299085"/>
              <a:gd name="connsiteX23" fmla="*/ 3562310 w 3898347"/>
              <a:gd name="connsiteY23" fmla="*/ 3787534 h 4299085"/>
              <a:gd name="connsiteX24" fmla="*/ 3551635 w 3898347"/>
              <a:gd name="connsiteY24" fmla="*/ 3797705 h 4299085"/>
              <a:gd name="connsiteX25" fmla="*/ 3550175 w 3898347"/>
              <a:gd name="connsiteY25" fmla="*/ 3803199 h 4299085"/>
              <a:gd name="connsiteX26" fmla="*/ 3542668 w 3898347"/>
              <a:gd name="connsiteY26" fmla="*/ 3803283 h 4299085"/>
              <a:gd name="connsiteX27" fmla="*/ 3533033 w 3898347"/>
              <a:gd name="connsiteY27" fmla="*/ 3799071 h 4299085"/>
              <a:gd name="connsiteX28" fmla="*/ 3521726 w 3898347"/>
              <a:gd name="connsiteY28" fmla="*/ 3804691 h 4299085"/>
              <a:gd name="connsiteX29" fmla="*/ 3520080 w 3898347"/>
              <a:gd name="connsiteY29" fmla="*/ 3805210 h 4299085"/>
              <a:gd name="connsiteX30" fmla="*/ 3508491 w 3898347"/>
              <a:gd name="connsiteY30" fmla="*/ 3797398 h 4299085"/>
              <a:gd name="connsiteX31" fmla="*/ 3503787 w 3898347"/>
              <a:gd name="connsiteY31" fmla="*/ 3797787 h 4299085"/>
              <a:gd name="connsiteX32" fmla="*/ 3492165 w 3898347"/>
              <a:gd name="connsiteY32" fmla="*/ 3799887 h 4299085"/>
              <a:gd name="connsiteX33" fmla="*/ 3472233 w 3898347"/>
              <a:gd name="connsiteY33" fmla="*/ 3805682 h 4299085"/>
              <a:gd name="connsiteX34" fmla="*/ 3465921 w 3898347"/>
              <a:gd name="connsiteY34" fmla="*/ 3805814 h 4299085"/>
              <a:gd name="connsiteX35" fmla="*/ 3455541 w 3898347"/>
              <a:gd name="connsiteY35" fmla="*/ 3815505 h 4299085"/>
              <a:gd name="connsiteX36" fmla="*/ 3429027 w 3898347"/>
              <a:gd name="connsiteY36" fmla="*/ 3816906 h 4299085"/>
              <a:gd name="connsiteX37" fmla="*/ 3369507 w 3898347"/>
              <a:gd name="connsiteY37" fmla="*/ 3825563 h 4299085"/>
              <a:gd name="connsiteX38" fmla="*/ 3324491 w 3898347"/>
              <a:gd name="connsiteY38" fmla="*/ 3832006 h 4299085"/>
              <a:gd name="connsiteX39" fmla="*/ 3244235 w 3898347"/>
              <a:gd name="connsiteY39" fmla="*/ 3834376 h 4299085"/>
              <a:gd name="connsiteX40" fmla="*/ 3226507 w 3898347"/>
              <a:gd name="connsiteY40" fmla="*/ 3820131 h 4299085"/>
              <a:gd name="connsiteX41" fmla="*/ 3191688 w 3898347"/>
              <a:gd name="connsiteY41" fmla="*/ 3837359 h 4299085"/>
              <a:gd name="connsiteX42" fmla="*/ 3185553 w 3898347"/>
              <a:gd name="connsiteY42" fmla="*/ 3859030 h 4299085"/>
              <a:gd name="connsiteX43" fmla="*/ 3137926 w 3898347"/>
              <a:gd name="connsiteY43" fmla="*/ 3867782 h 4299085"/>
              <a:gd name="connsiteX44" fmla="*/ 3090188 w 3898347"/>
              <a:gd name="connsiteY44" fmla="*/ 3855036 h 4299085"/>
              <a:gd name="connsiteX45" fmla="*/ 3031422 w 3898347"/>
              <a:gd name="connsiteY45" fmla="*/ 3858298 h 4299085"/>
              <a:gd name="connsiteX46" fmla="*/ 2996288 w 3898347"/>
              <a:gd name="connsiteY46" fmla="*/ 3860020 h 4299085"/>
              <a:gd name="connsiteX47" fmla="*/ 2901661 w 3898347"/>
              <a:gd name="connsiteY47" fmla="*/ 3882243 h 4299085"/>
              <a:gd name="connsiteX48" fmla="*/ 2782141 w 3898347"/>
              <a:gd name="connsiteY48" fmla="*/ 3932983 h 4299085"/>
              <a:gd name="connsiteX49" fmla="*/ 2749597 w 3898347"/>
              <a:gd name="connsiteY49" fmla="*/ 3956746 h 4299085"/>
              <a:gd name="connsiteX50" fmla="*/ 2730493 w 3898347"/>
              <a:gd name="connsiteY50" fmla="*/ 3955236 h 4299085"/>
              <a:gd name="connsiteX51" fmla="*/ 2707507 w 3898347"/>
              <a:gd name="connsiteY51" fmla="*/ 3947771 h 4299085"/>
              <a:gd name="connsiteX52" fmla="*/ 2701937 w 3898347"/>
              <a:gd name="connsiteY52" fmla="*/ 3950565 h 4299085"/>
              <a:gd name="connsiteX53" fmla="*/ 2679435 w 3898347"/>
              <a:gd name="connsiteY53" fmla="*/ 3949768 h 4299085"/>
              <a:gd name="connsiteX54" fmla="*/ 2667352 w 3898347"/>
              <a:gd name="connsiteY54" fmla="*/ 3942821 h 4299085"/>
              <a:gd name="connsiteX55" fmla="*/ 2657096 w 3898347"/>
              <a:gd name="connsiteY55" fmla="*/ 3953571 h 4299085"/>
              <a:gd name="connsiteX56" fmla="*/ 2655161 w 3898347"/>
              <a:gd name="connsiteY56" fmla="*/ 3962216 h 4299085"/>
              <a:gd name="connsiteX57" fmla="*/ 2638604 w 3898347"/>
              <a:gd name="connsiteY57" fmla="*/ 3955936 h 4299085"/>
              <a:gd name="connsiteX58" fmla="*/ 2626185 w 3898347"/>
              <a:gd name="connsiteY58" fmla="*/ 3962937 h 4299085"/>
              <a:gd name="connsiteX59" fmla="*/ 2614077 w 3898347"/>
              <a:gd name="connsiteY59" fmla="*/ 3955576 h 4299085"/>
              <a:gd name="connsiteX60" fmla="*/ 2609403 w 3898347"/>
              <a:gd name="connsiteY60" fmla="*/ 3956215 h 4299085"/>
              <a:gd name="connsiteX61" fmla="*/ 2597896 w 3898347"/>
              <a:gd name="connsiteY61" fmla="*/ 3958939 h 4299085"/>
              <a:gd name="connsiteX62" fmla="*/ 2578251 w 3898347"/>
              <a:gd name="connsiteY62" fmla="*/ 3965812 h 4299085"/>
              <a:gd name="connsiteX63" fmla="*/ 2571961 w 3898347"/>
              <a:gd name="connsiteY63" fmla="*/ 3966278 h 4299085"/>
              <a:gd name="connsiteX64" fmla="*/ 2559399 w 3898347"/>
              <a:gd name="connsiteY64" fmla="*/ 3979193 h 4299085"/>
              <a:gd name="connsiteX65" fmla="*/ 2533560 w 3898347"/>
              <a:gd name="connsiteY65" fmla="*/ 3988160 h 4299085"/>
              <a:gd name="connsiteX66" fmla="*/ 2515299 w 3898347"/>
              <a:gd name="connsiteY66" fmla="*/ 4016867 h 4299085"/>
              <a:gd name="connsiteX67" fmla="*/ 2513423 w 3898347"/>
              <a:gd name="connsiteY67" fmla="*/ 4018759 h 4299085"/>
              <a:gd name="connsiteX68" fmla="*/ 2482991 w 3898347"/>
              <a:gd name="connsiteY68" fmla="*/ 4012935 h 4299085"/>
              <a:gd name="connsiteX69" fmla="*/ 2446940 w 3898347"/>
              <a:gd name="connsiteY69" fmla="*/ 4021172 h 4299085"/>
              <a:gd name="connsiteX70" fmla="*/ 2404883 w 3898347"/>
              <a:gd name="connsiteY70" fmla="*/ 4024808 h 4299085"/>
              <a:gd name="connsiteX71" fmla="*/ 2373894 w 3898347"/>
              <a:gd name="connsiteY71" fmla="*/ 4023827 h 4299085"/>
              <a:gd name="connsiteX72" fmla="*/ 2297080 w 3898347"/>
              <a:gd name="connsiteY72" fmla="*/ 4040841 h 4299085"/>
              <a:gd name="connsiteX73" fmla="*/ 2170615 w 3898347"/>
              <a:gd name="connsiteY73" fmla="*/ 4077196 h 4299085"/>
              <a:gd name="connsiteX74" fmla="*/ 2143580 w 3898347"/>
              <a:gd name="connsiteY74" fmla="*/ 4083102 h 4299085"/>
              <a:gd name="connsiteX75" fmla="*/ 2119893 w 3898347"/>
              <a:gd name="connsiteY75" fmla="*/ 4080874 h 4299085"/>
              <a:gd name="connsiteX76" fmla="*/ 2114008 w 3898347"/>
              <a:gd name="connsiteY76" fmla="*/ 4073996 h 4299085"/>
              <a:gd name="connsiteX77" fmla="*/ 2099067 w 3898347"/>
              <a:gd name="connsiteY77" fmla="*/ 4076068 h 4299085"/>
              <a:gd name="connsiteX78" fmla="*/ 2095000 w 3898347"/>
              <a:gd name="connsiteY78" fmla="*/ 4075096 h 4299085"/>
              <a:gd name="connsiteX79" fmla="*/ 2071767 w 3898347"/>
              <a:gd name="connsiteY79" fmla="*/ 4071044 h 4299085"/>
              <a:gd name="connsiteX80" fmla="*/ 2024486 w 3898347"/>
              <a:gd name="connsiteY80" fmla="*/ 4100276 h 4299085"/>
              <a:gd name="connsiteX81" fmla="*/ 1964411 w 3898347"/>
              <a:gd name="connsiteY81" fmla="*/ 4105069 h 4299085"/>
              <a:gd name="connsiteX82" fmla="*/ 1739945 w 3898347"/>
              <a:gd name="connsiteY82" fmla="*/ 4171795 h 4299085"/>
              <a:gd name="connsiteX83" fmla="*/ 1610556 w 3898347"/>
              <a:gd name="connsiteY83" fmla="*/ 4167701 h 4299085"/>
              <a:gd name="connsiteX84" fmla="*/ 1553623 w 3898347"/>
              <a:gd name="connsiteY84" fmla="*/ 4236045 h 4299085"/>
              <a:gd name="connsiteX85" fmla="*/ 1548640 w 3898347"/>
              <a:gd name="connsiteY85" fmla="*/ 4238297 h 4299085"/>
              <a:gd name="connsiteX86" fmla="*/ 1530136 w 3898347"/>
              <a:gd name="connsiteY86" fmla="*/ 4227121 h 4299085"/>
              <a:gd name="connsiteX87" fmla="*/ 1508787 w 3898347"/>
              <a:gd name="connsiteY87" fmla="*/ 4234213 h 4299085"/>
              <a:gd name="connsiteX88" fmla="*/ 1488914 w 3898347"/>
              <a:gd name="connsiteY88" fmla="*/ 4241772 h 4299085"/>
              <a:gd name="connsiteX89" fmla="*/ 1488999 w 3898347"/>
              <a:gd name="connsiteY89" fmla="*/ 4251186 h 4299085"/>
              <a:gd name="connsiteX90" fmla="*/ 1475364 w 3898347"/>
              <a:gd name="connsiteY90" fmla="*/ 4248364 h 4299085"/>
              <a:gd name="connsiteX91" fmla="*/ 1457275 w 3898347"/>
              <a:gd name="connsiteY91" fmla="*/ 4252863 h 4299085"/>
              <a:gd name="connsiteX92" fmla="*/ 1448085 w 3898347"/>
              <a:gd name="connsiteY92" fmla="*/ 4248391 h 4299085"/>
              <a:gd name="connsiteX93" fmla="*/ 1315306 w 3898347"/>
              <a:gd name="connsiteY93" fmla="*/ 4237004 h 4299085"/>
              <a:gd name="connsiteX94" fmla="*/ 1272434 w 3898347"/>
              <a:gd name="connsiteY94" fmla="*/ 4244958 h 4299085"/>
              <a:gd name="connsiteX95" fmla="*/ 1231567 w 3898347"/>
              <a:gd name="connsiteY95" fmla="*/ 4219356 h 4299085"/>
              <a:gd name="connsiteX96" fmla="*/ 1216643 w 3898347"/>
              <a:gd name="connsiteY96" fmla="*/ 4229828 h 4299085"/>
              <a:gd name="connsiteX97" fmla="*/ 1214101 w 3898347"/>
              <a:gd name="connsiteY97" fmla="*/ 4231991 h 4299085"/>
              <a:gd name="connsiteX98" fmla="*/ 1203193 w 3898347"/>
              <a:gd name="connsiteY98" fmla="*/ 4232867 h 4299085"/>
              <a:gd name="connsiteX99" fmla="*/ 1201049 w 3898347"/>
              <a:gd name="connsiteY99" fmla="*/ 4242842 h 4299085"/>
              <a:gd name="connsiteX100" fmla="*/ 1185298 w 3898347"/>
              <a:gd name="connsiteY100" fmla="*/ 4251133 h 4299085"/>
              <a:gd name="connsiteX101" fmla="*/ 1164955 w 3898347"/>
              <a:gd name="connsiteY101" fmla="*/ 4250027 h 4299085"/>
              <a:gd name="connsiteX102" fmla="*/ 1067357 w 3898347"/>
              <a:gd name="connsiteY102" fmla="*/ 4233908 h 4299085"/>
              <a:gd name="connsiteX103" fmla="*/ 1009492 w 3898347"/>
              <a:gd name="connsiteY103" fmla="*/ 4230455 h 4299085"/>
              <a:gd name="connsiteX104" fmla="*/ 988345 w 3898347"/>
              <a:gd name="connsiteY104" fmla="*/ 4238880 h 4299085"/>
              <a:gd name="connsiteX105" fmla="*/ 958251 w 3898347"/>
              <a:gd name="connsiteY105" fmla="*/ 4244100 h 4299085"/>
              <a:gd name="connsiteX106" fmla="*/ 905785 w 3898347"/>
              <a:gd name="connsiteY106" fmla="*/ 4260845 h 4299085"/>
              <a:gd name="connsiteX107" fmla="*/ 834176 w 3898347"/>
              <a:gd name="connsiteY107" fmla="*/ 4270241 h 4299085"/>
              <a:gd name="connsiteX108" fmla="*/ 778474 w 3898347"/>
              <a:gd name="connsiteY108" fmla="*/ 4235526 h 4299085"/>
              <a:gd name="connsiteX109" fmla="*/ 774418 w 3898347"/>
              <a:gd name="connsiteY109" fmla="*/ 4242583 h 4299085"/>
              <a:gd name="connsiteX110" fmla="*/ 737705 w 3898347"/>
              <a:gd name="connsiteY110" fmla="*/ 4238891 h 4299085"/>
              <a:gd name="connsiteX111" fmla="*/ 605027 w 3898347"/>
              <a:gd name="connsiteY111" fmla="*/ 4175863 h 4299085"/>
              <a:gd name="connsiteX112" fmla="*/ 533391 w 3898347"/>
              <a:gd name="connsiteY112" fmla="*/ 4170035 h 4299085"/>
              <a:gd name="connsiteX113" fmla="*/ 508621 w 3898347"/>
              <a:gd name="connsiteY113" fmla="*/ 4176044 h 4299085"/>
              <a:gd name="connsiteX114" fmla="*/ 467082 w 3898347"/>
              <a:gd name="connsiteY114" fmla="*/ 4185616 h 4299085"/>
              <a:gd name="connsiteX115" fmla="*/ 437646 w 3898347"/>
              <a:gd name="connsiteY115" fmla="*/ 4212658 h 4299085"/>
              <a:gd name="connsiteX116" fmla="*/ 402271 w 3898347"/>
              <a:gd name="connsiteY116" fmla="*/ 4212774 h 4299085"/>
              <a:gd name="connsiteX117" fmla="*/ 391968 w 3898347"/>
              <a:gd name="connsiteY117" fmla="*/ 4187073 h 4299085"/>
              <a:gd name="connsiteX118" fmla="*/ 354806 w 3898347"/>
              <a:gd name="connsiteY118" fmla="*/ 4195545 h 4299085"/>
              <a:gd name="connsiteX119" fmla="*/ 298662 w 3898347"/>
              <a:gd name="connsiteY119" fmla="*/ 4211227 h 4299085"/>
              <a:gd name="connsiteX120" fmla="*/ 265740 w 3898347"/>
              <a:gd name="connsiteY120" fmla="*/ 4213623 h 4299085"/>
              <a:gd name="connsiteX121" fmla="*/ 176403 w 3898347"/>
              <a:gd name="connsiteY121" fmla="*/ 4227393 h 4299085"/>
              <a:gd name="connsiteX122" fmla="*/ 87367 w 3898347"/>
              <a:gd name="connsiteY122" fmla="*/ 4246680 h 4299085"/>
              <a:gd name="connsiteX123" fmla="*/ 37148 w 3898347"/>
              <a:gd name="connsiteY123" fmla="*/ 4289154 h 4299085"/>
              <a:gd name="connsiteX124" fmla="*/ 5850 w 3898347"/>
              <a:gd name="connsiteY124" fmla="*/ 4296945 h 4299085"/>
              <a:gd name="connsiteX125" fmla="*/ 0 w 3898347"/>
              <a:gd name="connsiteY125" fmla="*/ 4299085 h 4299085"/>
              <a:gd name="connsiteX126" fmla="*/ 0 w 3898347"/>
              <a:gd name="connsiteY126" fmla="*/ 15850 h 4299085"/>
              <a:gd name="connsiteX0" fmla="*/ 3898347 w 3898347"/>
              <a:gd name="connsiteY0" fmla="*/ 0 h 4299085"/>
              <a:gd name="connsiteX1" fmla="*/ 3898347 w 3898347"/>
              <a:gd name="connsiteY1" fmla="*/ 3834445 h 4299085"/>
              <a:gd name="connsiteX2" fmla="*/ 3892314 w 3898347"/>
              <a:gd name="connsiteY2" fmla="*/ 3832951 h 4299085"/>
              <a:gd name="connsiteX3" fmla="*/ 3851953 w 3898347"/>
              <a:gd name="connsiteY3" fmla="*/ 3802983 h 4299085"/>
              <a:gd name="connsiteX4" fmla="*/ 3836418 w 3898347"/>
              <a:gd name="connsiteY4" fmla="*/ 3811513 h 4299085"/>
              <a:gd name="connsiteX5" fmla="*/ 3833758 w 3898347"/>
              <a:gd name="connsiteY5" fmla="*/ 3813341 h 4299085"/>
              <a:gd name="connsiteX6" fmla="*/ 3822673 w 3898347"/>
              <a:gd name="connsiteY6" fmla="*/ 3812913 h 4299085"/>
              <a:gd name="connsiteX7" fmla="*/ 3820104 w 3898347"/>
              <a:gd name="connsiteY7" fmla="*/ 3822466 h 4299085"/>
              <a:gd name="connsiteX8" fmla="*/ 3803816 w 3898347"/>
              <a:gd name="connsiteY8" fmla="*/ 3828757 h 4299085"/>
              <a:gd name="connsiteX9" fmla="*/ 3783259 w 3898347"/>
              <a:gd name="connsiteY9" fmla="*/ 3825276 h 4299085"/>
              <a:gd name="connsiteX10" fmla="*/ 3729936 w 3898347"/>
              <a:gd name="connsiteY10" fmla="*/ 3815386 h 4299085"/>
              <a:gd name="connsiteX11" fmla="*/ 3726018 w 3898347"/>
              <a:gd name="connsiteY11" fmla="*/ 3815100 h 4299085"/>
              <a:gd name="connsiteX12" fmla="*/ 3725413 w 3898347"/>
              <a:gd name="connsiteY12" fmla="*/ 3814615 h 4299085"/>
              <a:gd name="connsiteX13" fmla="*/ 3713801 w 3898347"/>
              <a:gd name="connsiteY13" fmla="*/ 3811018 h 4299085"/>
              <a:gd name="connsiteX14" fmla="*/ 3709087 w 3898347"/>
              <a:gd name="connsiteY14" fmla="*/ 3813195 h 4299085"/>
              <a:gd name="connsiteX15" fmla="*/ 3698038 w 3898347"/>
              <a:gd name="connsiteY15" fmla="*/ 3806182 h 4299085"/>
              <a:gd name="connsiteX16" fmla="*/ 3662227 w 3898347"/>
              <a:gd name="connsiteY16" fmla="*/ 3807761 h 4299085"/>
              <a:gd name="connsiteX17" fmla="*/ 3659872 w 3898347"/>
              <a:gd name="connsiteY17" fmla="*/ 3805524 h 4299085"/>
              <a:gd name="connsiteX18" fmla="*/ 3643454 w 3898347"/>
              <a:gd name="connsiteY18" fmla="*/ 3794831 h 4299085"/>
              <a:gd name="connsiteX19" fmla="*/ 3624789 w 3898347"/>
              <a:gd name="connsiteY19" fmla="*/ 3803185 h 4299085"/>
              <a:gd name="connsiteX20" fmla="*/ 3602327 w 3898347"/>
              <a:gd name="connsiteY20" fmla="*/ 3794616 h 4299085"/>
              <a:gd name="connsiteX21" fmla="*/ 3596645 w 3898347"/>
              <a:gd name="connsiteY21" fmla="*/ 3797108 h 4299085"/>
              <a:gd name="connsiteX22" fmla="*/ 3574144 w 3898347"/>
              <a:gd name="connsiteY22" fmla="*/ 3795108 h 4299085"/>
              <a:gd name="connsiteX23" fmla="*/ 3562310 w 3898347"/>
              <a:gd name="connsiteY23" fmla="*/ 3787534 h 4299085"/>
              <a:gd name="connsiteX24" fmla="*/ 3551635 w 3898347"/>
              <a:gd name="connsiteY24" fmla="*/ 3797705 h 4299085"/>
              <a:gd name="connsiteX25" fmla="*/ 3550175 w 3898347"/>
              <a:gd name="connsiteY25" fmla="*/ 3803199 h 4299085"/>
              <a:gd name="connsiteX26" fmla="*/ 3542668 w 3898347"/>
              <a:gd name="connsiteY26" fmla="*/ 3803283 h 4299085"/>
              <a:gd name="connsiteX27" fmla="*/ 3533033 w 3898347"/>
              <a:gd name="connsiteY27" fmla="*/ 3799071 h 4299085"/>
              <a:gd name="connsiteX28" fmla="*/ 3521726 w 3898347"/>
              <a:gd name="connsiteY28" fmla="*/ 3804691 h 4299085"/>
              <a:gd name="connsiteX29" fmla="*/ 3520080 w 3898347"/>
              <a:gd name="connsiteY29" fmla="*/ 3805210 h 4299085"/>
              <a:gd name="connsiteX30" fmla="*/ 3508491 w 3898347"/>
              <a:gd name="connsiteY30" fmla="*/ 3797398 h 4299085"/>
              <a:gd name="connsiteX31" fmla="*/ 3503787 w 3898347"/>
              <a:gd name="connsiteY31" fmla="*/ 3797787 h 4299085"/>
              <a:gd name="connsiteX32" fmla="*/ 3492165 w 3898347"/>
              <a:gd name="connsiteY32" fmla="*/ 3799887 h 4299085"/>
              <a:gd name="connsiteX33" fmla="*/ 3472233 w 3898347"/>
              <a:gd name="connsiteY33" fmla="*/ 3805682 h 4299085"/>
              <a:gd name="connsiteX34" fmla="*/ 3465921 w 3898347"/>
              <a:gd name="connsiteY34" fmla="*/ 3805814 h 4299085"/>
              <a:gd name="connsiteX35" fmla="*/ 3455541 w 3898347"/>
              <a:gd name="connsiteY35" fmla="*/ 3815505 h 4299085"/>
              <a:gd name="connsiteX36" fmla="*/ 3429027 w 3898347"/>
              <a:gd name="connsiteY36" fmla="*/ 3816906 h 4299085"/>
              <a:gd name="connsiteX37" fmla="*/ 3369507 w 3898347"/>
              <a:gd name="connsiteY37" fmla="*/ 3825563 h 4299085"/>
              <a:gd name="connsiteX38" fmla="*/ 3324491 w 3898347"/>
              <a:gd name="connsiteY38" fmla="*/ 3832006 h 4299085"/>
              <a:gd name="connsiteX39" fmla="*/ 3244235 w 3898347"/>
              <a:gd name="connsiteY39" fmla="*/ 3834376 h 4299085"/>
              <a:gd name="connsiteX40" fmla="*/ 3226507 w 3898347"/>
              <a:gd name="connsiteY40" fmla="*/ 3820131 h 4299085"/>
              <a:gd name="connsiteX41" fmla="*/ 3191688 w 3898347"/>
              <a:gd name="connsiteY41" fmla="*/ 3837359 h 4299085"/>
              <a:gd name="connsiteX42" fmla="*/ 3185553 w 3898347"/>
              <a:gd name="connsiteY42" fmla="*/ 3859030 h 4299085"/>
              <a:gd name="connsiteX43" fmla="*/ 3137926 w 3898347"/>
              <a:gd name="connsiteY43" fmla="*/ 3867782 h 4299085"/>
              <a:gd name="connsiteX44" fmla="*/ 3090188 w 3898347"/>
              <a:gd name="connsiteY44" fmla="*/ 3855036 h 4299085"/>
              <a:gd name="connsiteX45" fmla="*/ 3031422 w 3898347"/>
              <a:gd name="connsiteY45" fmla="*/ 3858298 h 4299085"/>
              <a:gd name="connsiteX46" fmla="*/ 2996288 w 3898347"/>
              <a:gd name="connsiteY46" fmla="*/ 3860020 h 4299085"/>
              <a:gd name="connsiteX47" fmla="*/ 2901661 w 3898347"/>
              <a:gd name="connsiteY47" fmla="*/ 3882243 h 4299085"/>
              <a:gd name="connsiteX48" fmla="*/ 2782141 w 3898347"/>
              <a:gd name="connsiteY48" fmla="*/ 3932983 h 4299085"/>
              <a:gd name="connsiteX49" fmla="*/ 2749597 w 3898347"/>
              <a:gd name="connsiteY49" fmla="*/ 3956746 h 4299085"/>
              <a:gd name="connsiteX50" fmla="*/ 2730493 w 3898347"/>
              <a:gd name="connsiteY50" fmla="*/ 3955236 h 4299085"/>
              <a:gd name="connsiteX51" fmla="*/ 2707507 w 3898347"/>
              <a:gd name="connsiteY51" fmla="*/ 3947771 h 4299085"/>
              <a:gd name="connsiteX52" fmla="*/ 2701937 w 3898347"/>
              <a:gd name="connsiteY52" fmla="*/ 3950565 h 4299085"/>
              <a:gd name="connsiteX53" fmla="*/ 2679435 w 3898347"/>
              <a:gd name="connsiteY53" fmla="*/ 3949768 h 4299085"/>
              <a:gd name="connsiteX54" fmla="*/ 2667352 w 3898347"/>
              <a:gd name="connsiteY54" fmla="*/ 3942821 h 4299085"/>
              <a:gd name="connsiteX55" fmla="*/ 2657096 w 3898347"/>
              <a:gd name="connsiteY55" fmla="*/ 3953571 h 4299085"/>
              <a:gd name="connsiteX56" fmla="*/ 2655161 w 3898347"/>
              <a:gd name="connsiteY56" fmla="*/ 3962216 h 4299085"/>
              <a:gd name="connsiteX57" fmla="*/ 2638604 w 3898347"/>
              <a:gd name="connsiteY57" fmla="*/ 3955936 h 4299085"/>
              <a:gd name="connsiteX58" fmla="*/ 2626185 w 3898347"/>
              <a:gd name="connsiteY58" fmla="*/ 3962937 h 4299085"/>
              <a:gd name="connsiteX59" fmla="*/ 2614077 w 3898347"/>
              <a:gd name="connsiteY59" fmla="*/ 3955576 h 4299085"/>
              <a:gd name="connsiteX60" fmla="*/ 2609403 w 3898347"/>
              <a:gd name="connsiteY60" fmla="*/ 3956215 h 4299085"/>
              <a:gd name="connsiteX61" fmla="*/ 2597896 w 3898347"/>
              <a:gd name="connsiteY61" fmla="*/ 3958939 h 4299085"/>
              <a:gd name="connsiteX62" fmla="*/ 2578251 w 3898347"/>
              <a:gd name="connsiteY62" fmla="*/ 3965812 h 4299085"/>
              <a:gd name="connsiteX63" fmla="*/ 2571961 w 3898347"/>
              <a:gd name="connsiteY63" fmla="*/ 3966278 h 4299085"/>
              <a:gd name="connsiteX64" fmla="*/ 2559399 w 3898347"/>
              <a:gd name="connsiteY64" fmla="*/ 3979193 h 4299085"/>
              <a:gd name="connsiteX65" fmla="*/ 2533560 w 3898347"/>
              <a:gd name="connsiteY65" fmla="*/ 3988160 h 4299085"/>
              <a:gd name="connsiteX66" fmla="*/ 2515299 w 3898347"/>
              <a:gd name="connsiteY66" fmla="*/ 4016867 h 4299085"/>
              <a:gd name="connsiteX67" fmla="*/ 2513423 w 3898347"/>
              <a:gd name="connsiteY67" fmla="*/ 4018759 h 4299085"/>
              <a:gd name="connsiteX68" fmla="*/ 2482991 w 3898347"/>
              <a:gd name="connsiteY68" fmla="*/ 4012935 h 4299085"/>
              <a:gd name="connsiteX69" fmla="*/ 2446940 w 3898347"/>
              <a:gd name="connsiteY69" fmla="*/ 4021172 h 4299085"/>
              <a:gd name="connsiteX70" fmla="*/ 2404883 w 3898347"/>
              <a:gd name="connsiteY70" fmla="*/ 4024808 h 4299085"/>
              <a:gd name="connsiteX71" fmla="*/ 2373894 w 3898347"/>
              <a:gd name="connsiteY71" fmla="*/ 4023827 h 4299085"/>
              <a:gd name="connsiteX72" fmla="*/ 2297080 w 3898347"/>
              <a:gd name="connsiteY72" fmla="*/ 4040841 h 4299085"/>
              <a:gd name="connsiteX73" fmla="*/ 2170615 w 3898347"/>
              <a:gd name="connsiteY73" fmla="*/ 4077196 h 4299085"/>
              <a:gd name="connsiteX74" fmla="*/ 2143580 w 3898347"/>
              <a:gd name="connsiteY74" fmla="*/ 4083102 h 4299085"/>
              <a:gd name="connsiteX75" fmla="*/ 2119893 w 3898347"/>
              <a:gd name="connsiteY75" fmla="*/ 4080874 h 4299085"/>
              <a:gd name="connsiteX76" fmla="*/ 2114008 w 3898347"/>
              <a:gd name="connsiteY76" fmla="*/ 4073996 h 4299085"/>
              <a:gd name="connsiteX77" fmla="*/ 2099067 w 3898347"/>
              <a:gd name="connsiteY77" fmla="*/ 4076068 h 4299085"/>
              <a:gd name="connsiteX78" fmla="*/ 2095000 w 3898347"/>
              <a:gd name="connsiteY78" fmla="*/ 4075096 h 4299085"/>
              <a:gd name="connsiteX79" fmla="*/ 2071767 w 3898347"/>
              <a:gd name="connsiteY79" fmla="*/ 4071044 h 4299085"/>
              <a:gd name="connsiteX80" fmla="*/ 2024486 w 3898347"/>
              <a:gd name="connsiteY80" fmla="*/ 4100276 h 4299085"/>
              <a:gd name="connsiteX81" fmla="*/ 1964411 w 3898347"/>
              <a:gd name="connsiteY81" fmla="*/ 4105069 h 4299085"/>
              <a:gd name="connsiteX82" fmla="*/ 1739945 w 3898347"/>
              <a:gd name="connsiteY82" fmla="*/ 4171795 h 4299085"/>
              <a:gd name="connsiteX83" fmla="*/ 1610556 w 3898347"/>
              <a:gd name="connsiteY83" fmla="*/ 4167701 h 4299085"/>
              <a:gd name="connsiteX84" fmla="*/ 1553623 w 3898347"/>
              <a:gd name="connsiteY84" fmla="*/ 4236045 h 4299085"/>
              <a:gd name="connsiteX85" fmla="*/ 1548640 w 3898347"/>
              <a:gd name="connsiteY85" fmla="*/ 4238297 h 4299085"/>
              <a:gd name="connsiteX86" fmla="*/ 1530136 w 3898347"/>
              <a:gd name="connsiteY86" fmla="*/ 4227121 h 4299085"/>
              <a:gd name="connsiteX87" fmla="*/ 1508787 w 3898347"/>
              <a:gd name="connsiteY87" fmla="*/ 4234213 h 4299085"/>
              <a:gd name="connsiteX88" fmla="*/ 1488914 w 3898347"/>
              <a:gd name="connsiteY88" fmla="*/ 4241772 h 4299085"/>
              <a:gd name="connsiteX89" fmla="*/ 1488999 w 3898347"/>
              <a:gd name="connsiteY89" fmla="*/ 4251186 h 4299085"/>
              <a:gd name="connsiteX90" fmla="*/ 1475364 w 3898347"/>
              <a:gd name="connsiteY90" fmla="*/ 4248364 h 4299085"/>
              <a:gd name="connsiteX91" fmla="*/ 1457275 w 3898347"/>
              <a:gd name="connsiteY91" fmla="*/ 4252863 h 4299085"/>
              <a:gd name="connsiteX92" fmla="*/ 1448085 w 3898347"/>
              <a:gd name="connsiteY92" fmla="*/ 4248391 h 4299085"/>
              <a:gd name="connsiteX93" fmla="*/ 1315306 w 3898347"/>
              <a:gd name="connsiteY93" fmla="*/ 4237004 h 4299085"/>
              <a:gd name="connsiteX94" fmla="*/ 1272434 w 3898347"/>
              <a:gd name="connsiteY94" fmla="*/ 4244958 h 4299085"/>
              <a:gd name="connsiteX95" fmla="*/ 1231567 w 3898347"/>
              <a:gd name="connsiteY95" fmla="*/ 4219356 h 4299085"/>
              <a:gd name="connsiteX96" fmla="*/ 1216643 w 3898347"/>
              <a:gd name="connsiteY96" fmla="*/ 4229828 h 4299085"/>
              <a:gd name="connsiteX97" fmla="*/ 1214101 w 3898347"/>
              <a:gd name="connsiteY97" fmla="*/ 4231991 h 4299085"/>
              <a:gd name="connsiteX98" fmla="*/ 1203193 w 3898347"/>
              <a:gd name="connsiteY98" fmla="*/ 4232867 h 4299085"/>
              <a:gd name="connsiteX99" fmla="*/ 1201049 w 3898347"/>
              <a:gd name="connsiteY99" fmla="*/ 4242842 h 4299085"/>
              <a:gd name="connsiteX100" fmla="*/ 1185298 w 3898347"/>
              <a:gd name="connsiteY100" fmla="*/ 4251133 h 4299085"/>
              <a:gd name="connsiteX101" fmla="*/ 1164955 w 3898347"/>
              <a:gd name="connsiteY101" fmla="*/ 4250027 h 4299085"/>
              <a:gd name="connsiteX102" fmla="*/ 1067357 w 3898347"/>
              <a:gd name="connsiteY102" fmla="*/ 4233908 h 4299085"/>
              <a:gd name="connsiteX103" fmla="*/ 1009492 w 3898347"/>
              <a:gd name="connsiteY103" fmla="*/ 4230455 h 4299085"/>
              <a:gd name="connsiteX104" fmla="*/ 988345 w 3898347"/>
              <a:gd name="connsiteY104" fmla="*/ 4238880 h 4299085"/>
              <a:gd name="connsiteX105" fmla="*/ 958251 w 3898347"/>
              <a:gd name="connsiteY105" fmla="*/ 4244100 h 4299085"/>
              <a:gd name="connsiteX106" fmla="*/ 905785 w 3898347"/>
              <a:gd name="connsiteY106" fmla="*/ 4260845 h 4299085"/>
              <a:gd name="connsiteX107" fmla="*/ 834176 w 3898347"/>
              <a:gd name="connsiteY107" fmla="*/ 4270241 h 4299085"/>
              <a:gd name="connsiteX108" fmla="*/ 778474 w 3898347"/>
              <a:gd name="connsiteY108" fmla="*/ 4235526 h 4299085"/>
              <a:gd name="connsiteX109" fmla="*/ 774418 w 3898347"/>
              <a:gd name="connsiteY109" fmla="*/ 4242583 h 4299085"/>
              <a:gd name="connsiteX110" fmla="*/ 737705 w 3898347"/>
              <a:gd name="connsiteY110" fmla="*/ 4238891 h 4299085"/>
              <a:gd name="connsiteX111" fmla="*/ 605027 w 3898347"/>
              <a:gd name="connsiteY111" fmla="*/ 4175863 h 4299085"/>
              <a:gd name="connsiteX112" fmla="*/ 533391 w 3898347"/>
              <a:gd name="connsiteY112" fmla="*/ 4170035 h 4299085"/>
              <a:gd name="connsiteX113" fmla="*/ 508621 w 3898347"/>
              <a:gd name="connsiteY113" fmla="*/ 4176044 h 4299085"/>
              <a:gd name="connsiteX114" fmla="*/ 467082 w 3898347"/>
              <a:gd name="connsiteY114" fmla="*/ 4185616 h 4299085"/>
              <a:gd name="connsiteX115" fmla="*/ 437646 w 3898347"/>
              <a:gd name="connsiteY115" fmla="*/ 4212658 h 4299085"/>
              <a:gd name="connsiteX116" fmla="*/ 402271 w 3898347"/>
              <a:gd name="connsiteY116" fmla="*/ 4212774 h 4299085"/>
              <a:gd name="connsiteX117" fmla="*/ 391968 w 3898347"/>
              <a:gd name="connsiteY117" fmla="*/ 4187073 h 4299085"/>
              <a:gd name="connsiteX118" fmla="*/ 354806 w 3898347"/>
              <a:gd name="connsiteY118" fmla="*/ 4195545 h 4299085"/>
              <a:gd name="connsiteX119" fmla="*/ 298662 w 3898347"/>
              <a:gd name="connsiteY119" fmla="*/ 4211227 h 4299085"/>
              <a:gd name="connsiteX120" fmla="*/ 265740 w 3898347"/>
              <a:gd name="connsiteY120" fmla="*/ 4213623 h 4299085"/>
              <a:gd name="connsiteX121" fmla="*/ 176403 w 3898347"/>
              <a:gd name="connsiteY121" fmla="*/ 4227393 h 4299085"/>
              <a:gd name="connsiteX122" fmla="*/ 37148 w 3898347"/>
              <a:gd name="connsiteY122" fmla="*/ 4289154 h 4299085"/>
              <a:gd name="connsiteX123" fmla="*/ 5850 w 3898347"/>
              <a:gd name="connsiteY123" fmla="*/ 4296945 h 4299085"/>
              <a:gd name="connsiteX124" fmla="*/ 0 w 3898347"/>
              <a:gd name="connsiteY124" fmla="*/ 4299085 h 4299085"/>
              <a:gd name="connsiteX125" fmla="*/ 0 w 3898347"/>
              <a:gd name="connsiteY125" fmla="*/ 15850 h 4299085"/>
              <a:gd name="connsiteX126" fmla="*/ 3898347 w 3898347"/>
              <a:gd name="connsiteY126" fmla="*/ 0 h 4299085"/>
              <a:gd name="connsiteX0" fmla="*/ 3898347 w 3898347"/>
              <a:gd name="connsiteY0" fmla="*/ 0 h 4296945"/>
              <a:gd name="connsiteX1" fmla="*/ 3898347 w 3898347"/>
              <a:gd name="connsiteY1" fmla="*/ 3834445 h 4296945"/>
              <a:gd name="connsiteX2" fmla="*/ 3892314 w 3898347"/>
              <a:gd name="connsiteY2" fmla="*/ 3832951 h 4296945"/>
              <a:gd name="connsiteX3" fmla="*/ 3851953 w 3898347"/>
              <a:gd name="connsiteY3" fmla="*/ 3802983 h 4296945"/>
              <a:gd name="connsiteX4" fmla="*/ 3836418 w 3898347"/>
              <a:gd name="connsiteY4" fmla="*/ 3811513 h 4296945"/>
              <a:gd name="connsiteX5" fmla="*/ 3833758 w 3898347"/>
              <a:gd name="connsiteY5" fmla="*/ 3813341 h 4296945"/>
              <a:gd name="connsiteX6" fmla="*/ 3822673 w 3898347"/>
              <a:gd name="connsiteY6" fmla="*/ 3812913 h 4296945"/>
              <a:gd name="connsiteX7" fmla="*/ 3820104 w 3898347"/>
              <a:gd name="connsiteY7" fmla="*/ 3822466 h 4296945"/>
              <a:gd name="connsiteX8" fmla="*/ 3803816 w 3898347"/>
              <a:gd name="connsiteY8" fmla="*/ 3828757 h 4296945"/>
              <a:gd name="connsiteX9" fmla="*/ 3783259 w 3898347"/>
              <a:gd name="connsiteY9" fmla="*/ 3825276 h 4296945"/>
              <a:gd name="connsiteX10" fmla="*/ 3729936 w 3898347"/>
              <a:gd name="connsiteY10" fmla="*/ 3815386 h 4296945"/>
              <a:gd name="connsiteX11" fmla="*/ 3726018 w 3898347"/>
              <a:gd name="connsiteY11" fmla="*/ 3815100 h 4296945"/>
              <a:gd name="connsiteX12" fmla="*/ 3725413 w 3898347"/>
              <a:gd name="connsiteY12" fmla="*/ 3814615 h 4296945"/>
              <a:gd name="connsiteX13" fmla="*/ 3713801 w 3898347"/>
              <a:gd name="connsiteY13" fmla="*/ 3811018 h 4296945"/>
              <a:gd name="connsiteX14" fmla="*/ 3709087 w 3898347"/>
              <a:gd name="connsiteY14" fmla="*/ 3813195 h 4296945"/>
              <a:gd name="connsiteX15" fmla="*/ 3698038 w 3898347"/>
              <a:gd name="connsiteY15" fmla="*/ 3806182 h 4296945"/>
              <a:gd name="connsiteX16" fmla="*/ 3662227 w 3898347"/>
              <a:gd name="connsiteY16" fmla="*/ 3807761 h 4296945"/>
              <a:gd name="connsiteX17" fmla="*/ 3659872 w 3898347"/>
              <a:gd name="connsiteY17" fmla="*/ 3805524 h 4296945"/>
              <a:gd name="connsiteX18" fmla="*/ 3643454 w 3898347"/>
              <a:gd name="connsiteY18" fmla="*/ 3794831 h 4296945"/>
              <a:gd name="connsiteX19" fmla="*/ 3624789 w 3898347"/>
              <a:gd name="connsiteY19" fmla="*/ 3803185 h 4296945"/>
              <a:gd name="connsiteX20" fmla="*/ 3602327 w 3898347"/>
              <a:gd name="connsiteY20" fmla="*/ 3794616 h 4296945"/>
              <a:gd name="connsiteX21" fmla="*/ 3596645 w 3898347"/>
              <a:gd name="connsiteY21" fmla="*/ 3797108 h 4296945"/>
              <a:gd name="connsiteX22" fmla="*/ 3574144 w 3898347"/>
              <a:gd name="connsiteY22" fmla="*/ 3795108 h 4296945"/>
              <a:gd name="connsiteX23" fmla="*/ 3562310 w 3898347"/>
              <a:gd name="connsiteY23" fmla="*/ 3787534 h 4296945"/>
              <a:gd name="connsiteX24" fmla="*/ 3551635 w 3898347"/>
              <a:gd name="connsiteY24" fmla="*/ 3797705 h 4296945"/>
              <a:gd name="connsiteX25" fmla="*/ 3550175 w 3898347"/>
              <a:gd name="connsiteY25" fmla="*/ 3803199 h 4296945"/>
              <a:gd name="connsiteX26" fmla="*/ 3542668 w 3898347"/>
              <a:gd name="connsiteY26" fmla="*/ 3803283 h 4296945"/>
              <a:gd name="connsiteX27" fmla="*/ 3533033 w 3898347"/>
              <a:gd name="connsiteY27" fmla="*/ 3799071 h 4296945"/>
              <a:gd name="connsiteX28" fmla="*/ 3521726 w 3898347"/>
              <a:gd name="connsiteY28" fmla="*/ 3804691 h 4296945"/>
              <a:gd name="connsiteX29" fmla="*/ 3520080 w 3898347"/>
              <a:gd name="connsiteY29" fmla="*/ 3805210 h 4296945"/>
              <a:gd name="connsiteX30" fmla="*/ 3508491 w 3898347"/>
              <a:gd name="connsiteY30" fmla="*/ 3797398 h 4296945"/>
              <a:gd name="connsiteX31" fmla="*/ 3503787 w 3898347"/>
              <a:gd name="connsiteY31" fmla="*/ 3797787 h 4296945"/>
              <a:gd name="connsiteX32" fmla="*/ 3492165 w 3898347"/>
              <a:gd name="connsiteY32" fmla="*/ 3799887 h 4296945"/>
              <a:gd name="connsiteX33" fmla="*/ 3472233 w 3898347"/>
              <a:gd name="connsiteY33" fmla="*/ 3805682 h 4296945"/>
              <a:gd name="connsiteX34" fmla="*/ 3465921 w 3898347"/>
              <a:gd name="connsiteY34" fmla="*/ 3805814 h 4296945"/>
              <a:gd name="connsiteX35" fmla="*/ 3455541 w 3898347"/>
              <a:gd name="connsiteY35" fmla="*/ 3815505 h 4296945"/>
              <a:gd name="connsiteX36" fmla="*/ 3429027 w 3898347"/>
              <a:gd name="connsiteY36" fmla="*/ 3816906 h 4296945"/>
              <a:gd name="connsiteX37" fmla="*/ 3369507 w 3898347"/>
              <a:gd name="connsiteY37" fmla="*/ 3825563 h 4296945"/>
              <a:gd name="connsiteX38" fmla="*/ 3324491 w 3898347"/>
              <a:gd name="connsiteY38" fmla="*/ 3832006 h 4296945"/>
              <a:gd name="connsiteX39" fmla="*/ 3244235 w 3898347"/>
              <a:gd name="connsiteY39" fmla="*/ 3834376 h 4296945"/>
              <a:gd name="connsiteX40" fmla="*/ 3226507 w 3898347"/>
              <a:gd name="connsiteY40" fmla="*/ 3820131 h 4296945"/>
              <a:gd name="connsiteX41" fmla="*/ 3191688 w 3898347"/>
              <a:gd name="connsiteY41" fmla="*/ 3837359 h 4296945"/>
              <a:gd name="connsiteX42" fmla="*/ 3185553 w 3898347"/>
              <a:gd name="connsiteY42" fmla="*/ 3859030 h 4296945"/>
              <a:gd name="connsiteX43" fmla="*/ 3137926 w 3898347"/>
              <a:gd name="connsiteY43" fmla="*/ 3867782 h 4296945"/>
              <a:gd name="connsiteX44" fmla="*/ 3090188 w 3898347"/>
              <a:gd name="connsiteY44" fmla="*/ 3855036 h 4296945"/>
              <a:gd name="connsiteX45" fmla="*/ 3031422 w 3898347"/>
              <a:gd name="connsiteY45" fmla="*/ 3858298 h 4296945"/>
              <a:gd name="connsiteX46" fmla="*/ 2996288 w 3898347"/>
              <a:gd name="connsiteY46" fmla="*/ 3860020 h 4296945"/>
              <a:gd name="connsiteX47" fmla="*/ 2901661 w 3898347"/>
              <a:gd name="connsiteY47" fmla="*/ 3882243 h 4296945"/>
              <a:gd name="connsiteX48" fmla="*/ 2782141 w 3898347"/>
              <a:gd name="connsiteY48" fmla="*/ 3932983 h 4296945"/>
              <a:gd name="connsiteX49" fmla="*/ 2749597 w 3898347"/>
              <a:gd name="connsiteY49" fmla="*/ 3956746 h 4296945"/>
              <a:gd name="connsiteX50" fmla="*/ 2730493 w 3898347"/>
              <a:gd name="connsiteY50" fmla="*/ 3955236 h 4296945"/>
              <a:gd name="connsiteX51" fmla="*/ 2707507 w 3898347"/>
              <a:gd name="connsiteY51" fmla="*/ 3947771 h 4296945"/>
              <a:gd name="connsiteX52" fmla="*/ 2701937 w 3898347"/>
              <a:gd name="connsiteY52" fmla="*/ 3950565 h 4296945"/>
              <a:gd name="connsiteX53" fmla="*/ 2679435 w 3898347"/>
              <a:gd name="connsiteY53" fmla="*/ 3949768 h 4296945"/>
              <a:gd name="connsiteX54" fmla="*/ 2667352 w 3898347"/>
              <a:gd name="connsiteY54" fmla="*/ 3942821 h 4296945"/>
              <a:gd name="connsiteX55" fmla="*/ 2657096 w 3898347"/>
              <a:gd name="connsiteY55" fmla="*/ 3953571 h 4296945"/>
              <a:gd name="connsiteX56" fmla="*/ 2655161 w 3898347"/>
              <a:gd name="connsiteY56" fmla="*/ 3962216 h 4296945"/>
              <a:gd name="connsiteX57" fmla="*/ 2638604 w 3898347"/>
              <a:gd name="connsiteY57" fmla="*/ 3955936 h 4296945"/>
              <a:gd name="connsiteX58" fmla="*/ 2626185 w 3898347"/>
              <a:gd name="connsiteY58" fmla="*/ 3962937 h 4296945"/>
              <a:gd name="connsiteX59" fmla="*/ 2614077 w 3898347"/>
              <a:gd name="connsiteY59" fmla="*/ 3955576 h 4296945"/>
              <a:gd name="connsiteX60" fmla="*/ 2609403 w 3898347"/>
              <a:gd name="connsiteY60" fmla="*/ 3956215 h 4296945"/>
              <a:gd name="connsiteX61" fmla="*/ 2597896 w 3898347"/>
              <a:gd name="connsiteY61" fmla="*/ 3958939 h 4296945"/>
              <a:gd name="connsiteX62" fmla="*/ 2578251 w 3898347"/>
              <a:gd name="connsiteY62" fmla="*/ 3965812 h 4296945"/>
              <a:gd name="connsiteX63" fmla="*/ 2571961 w 3898347"/>
              <a:gd name="connsiteY63" fmla="*/ 3966278 h 4296945"/>
              <a:gd name="connsiteX64" fmla="*/ 2559399 w 3898347"/>
              <a:gd name="connsiteY64" fmla="*/ 3979193 h 4296945"/>
              <a:gd name="connsiteX65" fmla="*/ 2533560 w 3898347"/>
              <a:gd name="connsiteY65" fmla="*/ 3988160 h 4296945"/>
              <a:gd name="connsiteX66" fmla="*/ 2515299 w 3898347"/>
              <a:gd name="connsiteY66" fmla="*/ 4016867 h 4296945"/>
              <a:gd name="connsiteX67" fmla="*/ 2513423 w 3898347"/>
              <a:gd name="connsiteY67" fmla="*/ 4018759 h 4296945"/>
              <a:gd name="connsiteX68" fmla="*/ 2482991 w 3898347"/>
              <a:gd name="connsiteY68" fmla="*/ 4012935 h 4296945"/>
              <a:gd name="connsiteX69" fmla="*/ 2446940 w 3898347"/>
              <a:gd name="connsiteY69" fmla="*/ 4021172 h 4296945"/>
              <a:gd name="connsiteX70" fmla="*/ 2404883 w 3898347"/>
              <a:gd name="connsiteY70" fmla="*/ 4024808 h 4296945"/>
              <a:gd name="connsiteX71" fmla="*/ 2373894 w 3898347"/>
              <a:gd name="connsiteY71" fmla="*/ 4023827 h 4296945"/>
              <a:gd name="connsiteX72" fmla="*/ 2297080 w 3898347"/>
              <a:gd name="connsiteY72" fmla="*/ 4040841 h 4296945"/>
              <a:gd name="connsiteX73" fmla="*/ 2170615 w 3898347"/>
              <a:gd name="connsiteY73" fmla="*/ 4077196 h 4296945"/>
              <a:gd name="connsiteX74" fmla="*/ 2143580 w 3898347"/>
              <a:gd name="connsiteY74" fmla="*/ 4083102 h 4296945"/>
              <a:gd name="connsiteX75" fmla="*/ 2119893 w 3898347"/>
              <a:gd name="connsiteY75" fmla="*/ 4080874 h 4296945"/>
              <a:gd name="connsiteX76" fmla="*/ 2114008 w 3898347"/>
              <a:gd name="connsiteY76" fmla="*/ 4073996 h 4296945"/>
              <a:gd name="connsiteX77" fmla="*/ 2099067 w 3898347"/>
              <a:gd name="connsiteY77" fmla="*/ 4076068 h 4296945"/>
              <a:gd name="connsiteX78" fmla="*/ 2095000 w 3898347"/>
              <a:gd name="connsiteY78" fmla="*/ 4075096 h 4296945"/>
              <a:gd name="connsiteX79" fmla="*/ 2071767 w 3898347"/>
              <a:gd name="connsiteY79" fmla="*/ 4071044 h 4296945"/>
              <a:gd name="connsiteX80" fmla="*/ 2024486 w 3898347"/>
              <a:gd name="connsiteY80" fmla="*/ 4100276 h 4296945"/>
              <a:gd name="connsiteX81" fmla="*/ 1964411 w 3898347"/>
              <a:gd name="connsiteY81" fmla="*/ 4105069 h 4296945"/>
              <a:gd name="connsiteX82" fmla="*/ 1739945 w 3898347"/>
              <a:gd name="connsiteY82" fmla="*/ 4171795 h 4296945"/>
              <a:gd name="connsiteX83" fmla="*/ 1610556 w 3898347"/>
              <a:gd name="connsiteY83" fmla="*/ 4167701 h 4296945"/>
              <a:gd name="connsiteX84" fmla="*/ 1553623 w 3898347"/>
              <a:gd name="connsiteY84" fmla="*/ 4236045 h 4296945"/>
              <a:gd name="connsiteX85" fmla="*/ 1548640 w 3898347"/>
              <a:gd name="connsiteY85" fmla="*/ 4238297 h 4296945"/>
              <a:gd name="connsiteX86" fmla="*/ 1530136 w 3898347"/>
              <a:gd name="connsiteY86" fmla="*/ 4227121 h 4296945"/>
              <a:gd name="connsiteX87" fmla="*/ 1508787 w 3898347"/>
              <a:gd name="connsiteY87" fmla="*/ 4234213 h 4296945"/>
              <a:gd name="connsiteX88" fmla="*/ 1488914 w 3898347"/>
              <a:gd name="connsiteY88" fmla="*/ 4241772 h 4296945"/>
              <a:gd name="connsiteX89" fmla="*/ 1488999 w 3898347"/>
              <a:gd name="connsiteY89" fmla="*/ 4251186 h 4296945"/>
              <a:gd name="connsiteX90" fmla="*/ 1475364 w 3898347"/>
              <a:gd name="connsiteY90" fmla="*/ 4248364 h 4296945"/>
              <a:gd name="connsiteX91" fmla="*/ 1457275 w 3898347"/>
              <a:gd name="connsiteY91" fmla="*/ 4252863 h 4296945"/>
              <a:gd name="connsiteX92" fmla="*/ 1448085 w 3898347"/>
              <a:gd name="connsiteY92" fmla="*/ 4248391 h 4296945"/>
              <a:gd name="connsiteX93" fmla="*/ 1315306 w 3898347"/>
              <a:gd name="connsiteY93" fmla="*/ 4237004 h 4296945"/>
              <a:gd name="connsiteX94" fmla="*/ 1272434 w 3898347"/>
              <a:gd name="connsiteY94" fmla="*/ 4244958 h 4296945"/>
              <a:gd name="connsiteX95" fmla="*/ 1231567 w 3898347"/>
              <a:gd name="connsiteY95" fmla="*/ 4219356 h 4296945"/>
              <a:gd name="connsiteX96" fmla="*/ 1216643 w 3898347"/>
              <a:gd name="connsiteY96" fmla="*/ 4229828 h 4296945"/>
              <a:gd name="connsiteX97" fmla="*/ 1214101 w 3898347"/>
              <a:gd name="connsiteY97" fmla="*/ 4231991 h 4296945"/>
              <a:gd name="connsiteX98" fmla="*/ 1203193 w 3898347"/>
              <a:gd name="connsiteY98" fmla="*/ 4232867 h 4296945"/>
              <a:gd name="connsiteX99" fmla="*/ 1201049 w 3898347"/>
              <a:gd name="connsiteY99" fmla="*/ 4242842 h 4296945"/>
              <a:gd name="connsiteX100" fmla="*/ 1185298 w 3898347"/>
              <a:gd name="connsiteY100" fmla="*/ 4251133 h 4296945"/>
              <a:gd name="connsiteX101" fmla="*/ 1164955 w 3898347"/>
              <a:gd name="connsiteY101" fmla="*/ 4250027 h 4296945"/>
              <a:gd name="connsiteX102" fmla="*/ 1067357 w 3898347"/>
              <a:gd name="connsiteY102" fmla="*/ 4233908 h 4296945"/>
              <a:gd name="connsiteX103" fmla="*/ 1009492 w 3898347"/>
              <a:gd name="connsiteY103" fmla="*/ 4230455 h 4296945"/>
              <a:gd name="connsiteX104" fmla="*/ 988345 w 3898347"/>
              <a:gd name="connsiteY104" fmla="*/ 4238880 h 4296945"/>
              <a:gd name="connsiteX105" fmla="*/ 958251 w 3898347"/>
              <a:gd name="connsiteY105" fmla="*/ 4244100 h 4296945"/>
              <a:gd name="connsiteX106" fmla="*/ 905785 w 3898347"/>
              <a:gd name="connsiteY106" fmla="*/ 4260845 h 4296945"/>
              <a:gd name="connsiteX107" fmla="*/ 834176 w 3898347"/>
              <a:gd name="connsiteY107" fmla="*/ 4270241 h 4296945"/>
              <a:gd name="connsiteX108" fmla="*/ 778474 w 3898347"/>
              <a:gd name="connsiteY108" fmla="*/ 4235526 h 4296945"/>
              <a:gd name="connsiteX109" fmla="*/ 774418 w 3898347"/>
              <a:gd name="connsiteY109" fmla="*/ 4242583 h 4296945"/>
              <a:gd name="connsiteX110" fmla="*/ 737705 w 3898347"/>
              <a:gd name="connsiteY110" fmla="*/ 4238891 h 4296945"/>
              <a:gd name="connsiteX111" fmla="*/ 605027 w 3898347"/>
              <a:gd name="connsiteY111" fmla="*/ 4175863 h 4296945"/>
              <a:gd name="connsiteX112" fmla="*/ 533391 w 3898347"/>
              <a:gd name="connsiteY112" fmla="*/ 4170035 h 4296945"/>
              <a:gd name="connsiteX113" fmla="*/ 508621 w 3898347"/>
              <a:gd name="connsiteY113" fmla="*/ 4176044 h 4296945"/>
              <a:gd name="connsiteX114" fmla="*/ 467082 w 3898347"/>
              <a:gd name="connsiteY114" fmla="*/ 4185616 h 4296945"/>
              <a:gd name="connsiteX115" fmla="*/ 437646 w 3898347"/>
              <a:gd name="connsiteY115" fmla="*/ 4212658 h 4296945"/>
              <a:gd name="connsiteX116" fmla="*/ 402271 w 3898347"/>
              <a:gd name="connsiteY116" fmla="*/ 4212774 h 4296945"/>
              <a:gd name="connsiteX117" fmla="*/ 391968 w 3898347"/>
              <a:gd name="connsiteY117" fmla="*/ 4187073 h 4296945"/>
              <a:gd name="connsiteX118" fmla="*/ 354806 w 3898347"/>
              <a:gd name="connsiteY118" fmla="*/ 4195545 h 4296945"/>
              <a:gd name="connsiteX119" fmla="*/ 298662 w 3898347"/>
              <a:gd name="connsiteY119" fmla="*/ 4211227 h 4296945"/>
              <a:gd name="connsiteX120" fmla="*/ 265740 w 3898347"/>
              <a:gd name="connsiteY120" fmla="*/ 4213623 h 4296945"/>
              <a:gd name="connsiteX121" fmla="*/ 176403 w 3898347"/>
              <a:gd name="connsiteY121" fmla="*/ 4227393 h 4296945"/>
              <a:gd name="connsiteX122" fmla="*/ 37148 w 3898347"/>
              <a:gd name="connsiteY122" fmla="*/ 4289154 h 4296945"/>
              <a:gd name="connsiteX123" fmla="*/ 5850 w 3898347"/>
              <a:gd name="connsiteY123" fmla="*/ 4296945 h 4296945"/>
              <a:gd name="connsiteX124" fmla="*/ 0 w 3898347"/>
              <a:gd name="connsiteY124" fmla="*/ 4221939 h 4296945"/>
              <a:gd name="connsiteX125" fmla="*/ 0 w 3898347"/>
              <a:gd name="connsiteY125" fmla="*/ 15850 h 4296945"/>
              <a:gd name="connsiteX126" fmla="*/ 3898347 w 3898347"/>
              <a:gd name="connsiteY126" fmla="*/ 0 h 4296945"/>
              <a:gd name="connsiteX0" fmla="*/ 3898347 w 3898347"/>
              <a:gd name="connsiteY0" fmla="*/ 0 h 4296945"/>
              <a:gd name="connsiteX1" fmla="*/ 3898347 w 3898347"/>
              <a:gd name="connsiteY1" fmla="*/ 3834445 h 4296945"/>
              <a:gd name="connsiteX2" fmla="*/ 3892314 w 3898347"/>
              <a:gd name="connsiteY2" fmla="*/ 3832951 h 4296945"/>
              <a:gd name="connsiteX3" fmla="*/ 3851953 w 3898347"/>
              <a:gd name="connsiteY3" fmla="*/ 3802983 h 4296945"/>
              <a:gd name="connsiteX4" fmla="*/ 3836418 w 3898347"/>
              <a:gd name="connsiteY4" fmla="*/ 3811513 h 4296945"/>
              <a:gd name="connsiteX5" fmla="*/ 3833758 w 3898347"/>
              <a:gd name="connsiteY5" fmla="*/ 3813341 h 4296945"/>
              <a:gd name="connsiteX6" fmla="*/ 3822673 w 3898347"/>
              <a:gd name="connsiteY6" fmla="*/ 3812913 h 4296945"/>
              <a:gd name="connsiteX7" fmla="*/ 3820104 w 3898347"/>
              <a:gd name="connsiteY7" fmla="*/ 3822466 h 4296945"/>
              <a:gd name="connsiteX8" fmla="*/ 3803816 w 3898347"/>
              <a:gd name="connsiteY8" fmla="*/ 3828757 h 4296945"/>
              <a:gd name="connsiteX9" fmla="*/ 3783259 w 3898347"/>
              <a:gd name="connsiteY9" fmla="*/ 3825276 h 4296945"/>
              <a:gd name="connsiteX10" fmla="*/ 3729936 w 3898347"/>
              <a:gd name="connsiteY10" fmla="*/ 3815386 h 4296945"/>
              <a:gd name="connsiteX11" fmla="*/ 3726018 w 3898347"/>
              <a:gd name="connsiteY11" fmla="*/ 3815100 h 4296945"/>
              <a:gd name="connsiteX12" fmla="*/ 3725413 w 3898347"/>
              <a:gd name="connsiteY12" fmla="*/ 3814615 h 4296945"/>
              <a:gd name="connsiteX13" fmla="*/ 3713801 w 3898347"/>
              <a:gd name="connsiteY13" fmla="*/ 3811018 h 4296945"/>
              <a:gd name="connsiteX14" fmla="*/ 3709087 w 3898347"/>
              <a:gd name="connsiteY14" fmla="*/ 3813195 h 4296945"/>
              <a:gd name="connsiteX15" fmla="*/ 3698038 w 3898347"/>
              <a:gd name="connsiteY15" fmla="*/ 3806182 h 4296945"/>
              <a:gd name="connsiteX16" fmla="*/ 3662227 w 3898347"/>
              <a:gd name="connsiteY16" fmla="*/ 3807761 h 4296945"/>
              <a:gd name="connsiteX17" fmla="*/ 3659872 w 3898347"/>
              <a:gd name="connsiteY17" fmla="*/ 3805524 h 4296945"/>
              <a:gd name="connsiteX18" fmla="*/ 3643454 w 3898347"/>
              <a:gd name="connsiteY18" fmla="*/ 3794831 h 4296945"/>
              <a:gd name="connsiteX19" fmla="*/ 3624789 w 3898347"/>
              <a:gd name="connsiteY19" fmla="*/ 3803185 h 4296945"/>
              <a:gd name="connsiteX20" fmla="*/ 3602327 w 3898347"/>
              <a:gd name="connsiteY20" fmla="*/ 3794616 h 4296945"/>
              <a:gd name="connsiteX21" fmla="*/ 3596645 w 3898347"/>
              <a:gd name="connsiteY21" fmla="*/ 3797108 h 4296945"/>
              <a:gd name="connsiteX22" fmla="*/ 3574144 w 3898347"/>
              <a:gd name="connsiteY22" fmla="*/ 3795108 h 4296945"/>
              <a:gd name="connsiteX23" fmla="*/ 3562310 w 3898347"/>
              <a:gd name="connsiteY23" fmla="*/ 3787534 h 4296945"/>
              <a:gd name="connsiteX24" fmla="*/ 3551635 w 3898347"/>
              <a:gd name="connsiteY24" fmla="*/ 3797705 h 4296945"/>
              <a:gd name="connsiteX25" fmla="*/ 3550175 w 3898347"/>
              <a:gd name="connsiteY25" fmla="*/ 3803199 h 4296945"/>
              <a:gd name="connsiteX26" fmla="*/ 3542668 w 3898347"/>
              <a:gd name="connsiteY26" fmla="*/ 3803283 h 4296945"/>
              <a:gd name="connsiteX27" fmla="*/ 3533033 w 3898347"/>
              <a:gd name="connsiteY27" fmla="*/ 3799071 h 4296945"/>
              <a:gd name="connsiteX28" fmla="*/ 3521726 w 3898347"/>
              <a:gd name="connsiteY28" fmla="*/ 3804691 h 4296945"/>
              <a:gd name="connsiteX29" fmla="*/ 3520080 w 3898347"/>
              <a:gd name="connsiteY29" fmla="*/ 3805210 h 4296945"/>
              <a:gd name="connsiteX30" fmla="*/ 3508491 w 3898347"/>
              <a:gd name="connsiteY30" fmla="*/ 3797398 h 4296945"/>
              <a:gd name="connsiteX31" fmla="*/ 3503787 w 3898347"/>
              <a:gd name="connsiteY31" fmla="*/ 3797787 h 4296945"/>
              <a:gd name="connsiteX32" fmla="*/ 3492165 w 3898347"/>
              <a:gd name="connsiteY32" fmla="*/ 3799887 h 4296945"/>
              <a:gd name="connsiteX33" fmla="*/ 3472233 w 3898347"/>
              <a:gd name="connsiteY33" fmla="*/ 3805682 h 4296945"/>
              <a:gd name="connsiteX34" fmla="*/ 3465921 w 3898347"/>
              <a:gd name="connsiteY34" fmla="*/ 3805814 h 4296945"/>
              <a:gd name="connsiteX35" fmla="*/ 3455541 w 3898347"/>
              <a:gd name="connsiteY35" fmla="*/ 3815505 h 4296945"/>
              <a:gd name="connsiteX36" fmla="*/ 3429027 w 3898347"/>
              <a:gd name="connsiteY36" fmla="*/ 3816906 h 4296945"/>
              <a:gd name="connsiteX37" fmla="*/ 3369507 w 3898347"/>
              <a:gd name="connsiteY37" fmla="*/ 3825563 h 4296945"/>
              <a:gd name="connsiteX38" fmla="*/ 3324491 w 3898347"/>
              <a:gd name="connsiteY38" fmla="*/ 3832006 h 4296945"/>
              <a:gd name="connsiteX39" fmla="*/ 3244235 w 3898347"/>
              <a:gd name="connsiteY39" fmla="*/ 3834376 h 4296945"/>
              <a:gd name="connsiteX40" fmla="*/ 3226507 w 3898347"/>
              <a:gd name="connsiteY40" fmla="*/ 3820131 h 4296945"/>
              <a:gd name="connsiteX41" fmla="*/ 3191688 w 3898347"/>
              <a:gd name="connsiteY41" fmla="*/ 3837359 h 4296945"/>
              <a:gd name="connsiteX42" fmla="*/ 3185553 w 3898347"/>
              <a:gd name="connsiteY42" fmla="*/ 3859030 h 4296945"/>
              <a:gd name="connsiteX43" fmla="*/ 3137926 w 3898347"/>
              <a:gd name="connsiteY43" fmla="*/ 3867782 h 4296945"/>
              <a:gd name="connsiteX44" fmla="*/ 3090188 w 3898347"/>
              <a:gd name="connsiteY44" fmla="*/ 3855036 h 4296945"/>
              <a:gd name="connsiteX45" fmla="*/ 3031422 w 3898347"/>
              <a:gd name="connsiteY45" fmla="*/ 3858298 h 4296945"/>
              <a:gd name="connsiteX46" fmla="*/ 2996288 w 3898347"/>
              <a:gd name="connsiteY46" fmla="*/ 3860020 h 4296945"/>
              <a:gd name="connsiteX47" fmla="*/ 2901661 w 3898347"/>
              <a:gd name="connsiteY47" fmla="*/ 3882243 h 4296945"/>
              <a:gd name="connsiteX48" fmla="*/ 2782141 w 3898347"/>
              <a:gd name="connsiteY48" fmla="*/ 3932983 h 4296945"/>
              <a:gd name="connsiteX49" fmla="*/ 2749597 w 3898347"/>
              <a:gd name="connsiteY49" fmla="*/ 3956746 h 4296945"/>
              <a:gd name="connsiteX50" fmla="*/ 2730493 w 3898347"/>
              <a:gd name="connsiteY50" fmla="*/ 3955236 h 4296945"/>
              <a:gd name="connsiteX51" fmla="*/ 2707507 w 3898347"/>
              <a:gd name="connsiteY51" fmla="*/ 3947771 h 4296945"/>
              <a:gd name="connsiteX52" fmla="*/ 2701937 w 3898347"/>
              <a:gd name="connsiteY52" fmla="*/ 3950565 h 4296945"/>
              <a:gd name="connsiteX53" fmla="*/ 2679435 w 3898347"/>
              <a:gd name="connsiteY53" fmla="*/ 3949768 h 4296945"/>
              <a:gd name="connsiteX54" fmla="*/ 2667352 w 3898347"/>
              <a:gd name="connsiteY54" fmla="*/ 3942821 h 4296945"/>
              <a:gd name="connsiteX55" fmla="*/ 2657096 w 3898347"/>
              <a:gd name="connsiteY55" fmla="*/ 3953571 h 4296945"/>
              <a:gd name="connsiteX56" fmla="*/ 2655161 w 3898347"/>
              <a:gd name="connsiteY56" fmla="*/ 3962216 h 4296945"/>
              <a:gd name="connsiteX57" fmla="*/ 2638604 w 3898347"/>
              <a:gd name="connsiteY57" fmla="*/ 3955936 h 4296945"/>
              <a:gd name="connsiteX58" fmla="*/ 2626185 w 3898347"/>
              <a:gd name="connsiteY58" fmla="*/ 3962937 h 4296945"/>
              <a:gd name="connsiteX59" fmla="*/ 2614077 w 3898347"/>
              <a:gd name="connsiteY59" fmla="*/ 3955576 h 4296945"/>
              <a:gd name="connsiteX60" fmla="*/ 2609403 w 3898347"/>
              <a:gd name="connsiteY60" fmla="*/ 3956215 h 4296945"/>
              <a:gd name="connsiteX61" fmla="*/ 2597896 w 3898347"/>
              <a:gd name="connsiteY61" fmla="*/ 3958939 h 4296945"/>
              <a:gd name="connsiteX62" fmla="*/ 2578251 w 3898347"/>
              <a:gd name="connsiteY62" fmla="*/ 3965812 h 4296945"/>
              <a:gd name="connsiteX63" fmla="*/ 2571961 w 3898347"/>
              <a:gd name="connsiteY63" fmla="*/ 3966278 h 4296945"/>
              <a:gd name="connsiteX64" fmla="*/ 2559399 w 3898347"/>
              <a:gd name="connsiteY64" fmla="*/ 3979193 h 4296945"/>
              <a:gd name="connsiteX65" fmla="*/ 2533560 w 3898347"/>
              <a:gd name="connsiteY65" fmla="*/ 3988160 h 4296945"/>
              <a:gd name="connsiteX66" fmla="*/ 2515299 w 3898347"/>
              <a:gd name="connsiteY66" fmla="*/ 4016867 h 4296945"/>
              <a:gd name="connsiteX67" fmla="*/ 2513423 w 3898347"/>
              <a:gd name="connsiteY67" fmla="*/ 4018759 h 4296945"/>
              <a:gd name="connsiteX68" fmla="*/ 2482991 w 3898347"/>
              <a:gd name="connsiteY68" fmla="*/ 4012935 h 4296945"/>
              <a:gd name="connsiteX69" fmla="*/ 2446940 w 3898347"/>
              <a:gd name="connsiteY69" fmla="*/ 4021172 h 4296945"/>
              <a:gd name="connsiteX70" fmla="*/ 2404883 w 3898347"/>
              <a:gd name="connsiteY70" fmla="*/ 4024808 h 4296945"/>
              <a:gd name="connsiteX71" fmla="*/ 2373894 w 3898347"/>
              <a:gd name="connsiteY71" fmla="*/ 4023827 h 4296945"/>
              <a:gd name="connsiteX72" fmla="*/ 2297080 w 3898347"/>
              <a:gd name="connsiteY72" fmla="*/ 4040841 h 4296945"/>
              <a:gd name="connsiteX73" fmla="*/ 2170615 w 3898347"/>
              <a:gd name="connsiteY73" fmla="*/ 4077196 h 4296945"/>
              <a:gd name="connsiteX74" fmla="*/ 2143580 w 3898347"/>
              <a:gd name="connsiteY74" fmla="*/ 4083102 h 4296945"/>
              <a:gd name="connsiteX75" fmla="*/ 2119893 w 3898347"/>
              <a:gd name="connsiteY75" fmla="*/ 4080874 h 4296945"/>
              <a:gd name="connsiteX76" fmla="*/ 2114008 w 3898347"/>
              <a:gd name="connsiteY76" fmla="*/ 4073996 h 4296945"/>
              <a:gd name="connsiteX77" fmla="*/ 2099067 w 3898347"/>
              <a:gd name="connsiteY77" fmla="*/ 4076068 h 4296945"/>
              <a:gd name="connsiteX78" fmla="*/ 2095000 w 3898347"/>
              <a:gd name="connsiteY78" fmla="*/ 4075096 h 4296945"/>
              <a:gd name="connsiteX79" fmla="*/ 2071767 w 3898347"/>
              <a:gd name="connsiteY79" fmla="*/ 4071044 h 4296945"/>
              <a:gd name="connsiteX80" fmla="*/ 2024486 w 3898347"/>
              <a:gd name="connsiteY80" fmla="*/ 4100276 h 4296945"/>
              <a:gd name="connsiteX81" fmla="*/ 1964411 w 3898347"/>
              <a:gd name="connsiteY81" fmla="*/ 4105069 h 4296945"/>
              <a:gd name="connsiteX82" fmla="*/ 1739945 w 3898347"/>
              <a:gd name="connsiteY82" fmla="*/ 4171795 h 4296945"/>
              <a:gd name="connsiteX83" fmla="*/ 1610556 w 3898347"/>
              <a:gd name="connsiteY83" fmla="*/ 4167701 h 4296945"/>
              <a:gd name="connsiteX84" fmla="*/ 1553623 w 3898347"/>
              <a:gd name="connsiteY84" fmla="*/ 4236045 h 4296945"/>
              <a:gd name="connsiteX85" fmla="*/ 1548640 w 3898347"/>
              <a:gd name="connsiteY85" fmla="*/ 4238297 h 4296945"/>
              <a:gd name="connsiteX86" fmla="*/ 1530136 w 3898347"/>
              <a:gd name="connsiteY86" fmla="*/ 4227121 h 4296945"/>
              <a:gd name="connsiteX87" fmla="*/ 1508787 w 3898347"/>
              <a:gd name="connsiteY87" fmla="*/ 4234213 h 4296945"/>
              <a:gd name="connsiteX88" fmla="*/ 1488914 w 3898347"/>
              <a:gd name="connsiteY88" fmla="*/ 4241772 h 4296945"/>
              <a:gd name="connsiteX89" fmla="*/ 1488999 w 3898347"/>
              <a:gd name="connsiteY89" fmla="*/ 4251186 h 4296945"/>
              <a:gd name="connsiteX90" fmla="*/ 1475364 w 3898347"/>
              <a:gd name="connsiteY90" fmla="*/ 4248364 h 4296945"/>
              <a:gd name="connsiteX91" fmla="*/ 1457275 w 3898347"/>
              <a:gd name="connsiteY91" fmla="*/ 4252863 h 4296945"/>
              <a:gd name="connsiteX92" fmla="*/ 1448085 w 3898347"/>
              <a:gd name="connsiteY92" fmla="*/ 4248391 h 4296945"/>
              <a:gd name="connsiteX93" fmla="*/ 1315306 w 3898347"/>
              <a:gd name="connsiteY93" fmla="*/ 4237004 h 4296945"/>
              <a:gd name="connsiteX94" fmla="*/ 1272434 w 3898347"/>
              <a:gd name="connsiteY94" fmla="*/ 4244958 h 4296945"/>
              <a:gd name="connsiteX95" fmla="*/ 1231567 w 3898347"/>
              <a:gd name="connsiteY95" fmla="*/ 4219356 h 4296945"/>
              <a:gd name="connsiteX96" fmla="*/ 1216643 w 3898347"/>
              <a:gd name="connsiteY96" fmla="*/ 4229828 h 4296945"/>
              <a:gd name="connsiteX97" fmla="*/ 1214101 w 3898347"/>
              <a:gd name="connsiteY97" fmla="*/ 4231991 h 4296945"/>
              <a:gd name="connsiteX98" fmla="*/ 1203193 w 3898347"/>
              <a:gd name="connsiteY98" fmla="*/ 4232867 h 4296945"/>
              <a:gd name="connsiteX99" fmla="*/ 1201049 w 3898347"/>
              <a:gd name="connsiteY99" fmla="*/ 4242842 h 4296945"/>
              <a:gd name="connsiteX100" fmla="*/ 1185298 w 3898347"/>
              <a:gd name="connsiteY100" fmla="*/ 4251133 h 4296945"/>
              <a:gd name="connsiteX101" fmla="*/ 1164955 w 3898347"/>
              <a:gd name="connsiteY101" fmla="*/ 4250027 h 4296945"/>
              <a:gd name="connsiteX102" fmla="*/ 1067357 w 3898347"/>
              <a:gd name="connsiteY102" fmla="*/ 4233908 h 4296945"/>
              <a:gd name="connsiteX103" fmla="*/ 1009492 w 3898347"/>
              <a:gd name="connsiteY103" fmla="*/ 4230455 h 4296945"/>
              <a:gd name="connsiteX104" fmla="*/ 988345 w 3898347"/>
              <a:gd name="connsiteY104" fmla="*/ 4238880 h 4296945"/>
              <a:gd name="connsiteX105" fmla="*/ 958251 w 3898347"/>
              <a:gd name="connsiteY105" fmla="*/ 4244100 h 4296945"/>
              <a:gd name="connsiteX106" fmla="*/ 905785 w 3898347"/>
              <a:gd name="connsiteY106" fmla="*/ 4260845 h 4296945"/>
              <a:gd name="connsiteX107" fmla="*/ 834176 w 3898347"/>
              <a:gd name="connsiteY107" fmla="*/ 4270241 h 4296945"/>
              <a:gd name="connsiteX108" fmla="*/ 778474 w 3898347"/>
              <a:gd name="connsiteY108" fmla="*/ 4235526 h 4296945"/>
              <a:gd name="connsiteX109" fmla="*/ 774418 w 3898347"/>
              <a:gd name="connsiteY109" fmla="*/ 4242583 h 4296945"/>
              <a:gd name="connsiteX110" fmla="*/ 737705 w 3898347"/>
              <a:gd name="connsiteY110" fmla="*/ 4238891 h 4296945"/>
              <a:gd name="connsiteX111" fmla="*/ 605027 w 3898347"/>
              <a:gd name="connsiteY111" fmla="*/ 4175863 h 4296945"/>
              <a:gd name="connsiteX112" fmla="*/ 533391 w 3898347"/>
              <a:gd name="connsiteY112" fmla="*/ 4170035 h 4296945"/>
              <a:gd name="connsiteX113" fmla="*/ 508621 w 3898347"/>
              <a:gd name="connsiteY113" fmla="*/ 4176044 h 4296945"/>
              <a:gd name="connsiteX114" fmla="*/ 467082 w 3898347"/>
              <a:gd name="connsiteY114" fmla="*/ 4185616 h 4296945"/>
              <a:gd name="connsiteX115" fmla="*/ 437646 w 3898347"/>
              <a:gd name="connsiteY115" fmla="*/ 4212658 h 4296945"/>
              <a:gd name="connsiteX116" fmla="*/ 402271 w 3898347"/>
              <a:gd name="connsiteY116" fmla="*/ 4212774 h 4296945"/>
              <a:gd name="connsiteX117" fmla="*/ 391968 w 3898347"/>
              <a:gd name="connsiteY117" fmla="*/ 4187073 h 4296945"/>
              <a:gd name="connsiteX118" fmla="*/ 354806 w 3898347"/>
              <a:gd name="connsiteY118" fmla="*/ 4195545 h 4296945"/>
              <a:gd name="connsiteX119" fmla="*/ 298662 w 3898347"/>
              <a:gd name="connsiteY119" fmla="*/ 4211227 h 4296945"/>
              <a:gd name="connsiteX120" fmla="*/ 265740 w 3898347"/>
              <a:gd name="connsiteY120" fmla="*/ 4213623 h 4296945"/>
              <a:gd name="connsiteX121" fmla="*/ 176403 w 3898347"/>
              <a:gd name="connsiteY121" fmla="*/ 4227393 h 4296945"/>
              <a:gd name="connsiteX122" fmla="*/ 82528 w 3898347"/>
              <a:gd name="connsiteY122" fmla="*/ 4275540 h 4296945"/>
              <a:gd name="connsiteX123" fmla="*/ 5850 w 3898347"/>
              <a:gd name="connsiteY123" fmla="*/ 4296945 h 4296945"/>
              <a:gd name="connsiteX124" fmla="*/ 0 w 3898347"/>
              <a:gd name="connsiteY124" fmla="*/ 4221939 h 4296945"/>
              <a:gd name="connsiteX125" fmla="*/ 0 w 3898347"/>
              <a:gd name="connsiteY125" fmla="*/ 15850 h 4296945"/>
              <a:gd name="connsiteX126" fmla="*/ 3898347 w 3898347"/>
              <a:gd name="connsiteY126" fmla="*/ 0 h 4296945"/>
              <a:gd name="connsiteX0" fmla="*/ 3898347 w 3898347"/>
              <a:gd name="connsiteY0" fmla="*/ 0 h 4275540"/>
              <a:gd name="connsiteX1" fmla="*/ 3898347 w 3898347"/>
              <a:gd name="connsiteY1" fmla="*/ 3834445 h 4275540"/>
              <a:gd name="connsiteX2" fmla="*/ 3892314 w 3898347"/>
              <a:gd name="connsiteY2" fmla="*/ 3832951 h 4275540"/>
              <a:gd name="connsiteX3" fmla="*/ 3851953 w 3898347"/>
              <a:gd name="connsiteY3" fmla="*/ 3802983 h 4275540"/>
              <a:gd name="connsiteX4" fmla="*/ 3836418 w 3898347"/>
              <a:gd name="connsiteY4" fmla="*/ 3811513 h 4275540"/>
              <a:gd name="connsiteX5" fmla="*/ 3833758 w 3898347"/>
              <a:gd name="connsiteY5" fmla="*/ 3813341 h 4275540"/>
              <a:gd name="connsiteX6" fmla="*/ 3822673 w 3898347"/>
              <a:gd name="connsiteY6" fmla="*/ 3812913 h 4275540"/>
              <a:gd name="connsiteX7" fmla="*/ 3820104 w 3898347"/>
              <a:gd name="connsiteY7" fmla="*/ 3822466 h 4275540"/>
              <a:gd name="connsiteX8" fmla="*/ 3803816 w 3898347"/>
              <a:gd name="connsiteY8" fmla="*/ 3828757 h 4275540"/>
              <a:gd name="connsiteX9" fmla="*/ 3783259 w 3898347"/>
              <a:gd name="connsiteY9" fmla="*/ 3825276 h 4275540"/>
              <a:gd name="connsiteX10" fmla="*/ 3729936 w 3898347"/>
              <a:gd name="connsiteY10" fmla="*/ 3815386 h 4275540"/>
              <a:gd name="connsiteX11" fmla="*/ 3726018 w 3898347"/>
              <a:gd name="connsiteY11" fmla="*/ 3815100 h 4275540"/>
              <a:gd name="connsiteX12" fmla="*/ 3725413 w 3898347"/>
              <a:gd name="connsiteY12" fmla="*/ 3814615 h 4275540"/>
              <a:gd name="connsiteX13" fmla="*/ 3713801 w 3898347"/>
              <a:gd name="connsiteY13" fmla="*/ 3811018 h 4275540"/>
              <a:gd name="connsiteX14" fmla="*/ 3709087 w 3898347"/>
              <a:gd name="connsiteY14" fmla="*/ 3813195 h 4275540"/>
              <a:gd name="connsiteX15" fmla="*/ 3698038 w 3898347"/>
              <a:gd name="connsiteY15" fmla="*/ 3806182 h 4275540"/>
              <a:gd name="connsiteX16" fmla="*/ 3662227 w 3898347"/>
              <a:gd name="connsiteY16" fmla="*/ 3807761 h 4275540"/>
              <a:gd name="connsiteX17" fmla="*/ 3659872 w 3898347"/>
              <a:gd name="connsiteY17" fmla="*/ 3805524 h 4275540"/>
              <a:gd name="connsiteX18" fmla="*/ 3643454 w 3898347"/>
              <a:gd name="connsiteY18" fmla="*/ 3794831 h 4275540"/>
              <a:gd name="connsiteX19" fmla="*/ 3624789 w 3898347"/>
              <a:gd name="connsiteY19" fmla="*/ 3803185 h 4275540"/>
              <a:gd name="connsiteX20" fmla="*/ 3602327 w 3898347"/>
              <a:gd name="connsiteY20" fmla="*/ 3794616 h 4275540"/>
              <a:gd name="connsiteX21" fmla="*/ 3596645 w 3898347"/>
              <a:gd name="connsiteY21" fmla="*/ 3797108 h 4275540"/>
              <a:gd name="connsiteX22" fmla="*/ 3574144 w 3898347"/>
              <a:gd name="connsiteY22" fmla="*/ 3795108 h 4275540"/>
              <a:gd name="connsiteX23" fmla="*/ 3562310 w 3898347"/>
              <a:gd name="connsiteY23" fmla="*/ 3787534 h 4275540"/>
              <a:gd name="connsiteX24" fmla="*/ 3551635 w 3898347"/>
              <a:gd name="connsiteY24" fmla="*/ 3797705 h 4275540"/>
              <a:gd name="connsiteX25" fmla="*/ 3550175 w 3898347"/>
              <a:gd name="connsiteY25" fmla="*/ 3803199 h 4275540"/>
              <a:gd name="connsiteX26" fmla="*/ 3542668 w 3898347"/>
              <a:gd name="connsiteY26" fmla="*/ 3803283 h 4275540"/>
              <a:gd name="connsiteX27" fmla="*/ 3533033 w 3898347"/>
              <a:gd name="connsiteY27" fmla="*/ 3799071 h 4275540"/>
              <a:gd name="connsiteX28" fmla="*/ 3521726 w 3898347"/>
              <a:gd name="connsiteY28" fmla="*/ 3804691 h 4275540"/>
              <a:gd name="connsiteX29" fmla="*/ 3520080 w 3898347"/>
              <a:gd name="connsiteY29" fmla="*/ 3805210 h 4275540"/>
              <a:gd name="connsiteX30" fmla="*/ 3508491 w 3898347"/>
              <a:gd name="connsiteY30" fmla="*/ 3797398 h 4275540"/>
              <a:gd name="connsiteX31" fmla="*/ 3503787 w 3898347"/>
              <a:gd name="connsiteY31" fmla="*/ 3797787 h 4275540"/>
              <a:gd name="connsiteX32" fmla="*/ 3492165 w 3898347"/>
              <a:gd name="connsiteY32" fmla="*/ 3799887 h 4275540"/>
              <a:gd name="connsiteX33" fmla="*/ 3472233 w 3898347"/>
              <a:gd name="connsiteY33" fmla="*/ 3805682 h 4275540"/>
              <a:gd name="connsiteX34" fmla="*/ 3465921 w 3898347"/>
              <a:gd name="connsiteY34" fmla="*/ 3805814 h 4275540"/>
              <a:gd name="connsiteX35" fmla="*/ 3455541 w 3898347"/>
              <a:gd name="connsiteY35" fmla="*/ 3815505 h 4275540"/>
              <a:gd name="connsiteX36" fmla="*/ 3429027 w 3898347"/>
              <a:gd name="connsiteY36" fmla="*/ 3816906 h 4275540"/>
              <a:gd name="connsiteX37" fmla="*/ 3369507 w 3898347"/>
              <a:gd name="connsiteY37" fmla="*/ 3825563 h 4275540"/>
              <a:gd name="connsiteX38" fmla="*/ 3324491 w 3898347"/>
              <a:gd name="connsiteY38" fmla="*/ 3832006 h 4275540"/>
              <a:gd name="connsiteX39" fmla="*/ 3244235 w 3898347"/>
              <a:gd name="connsiteY39" fmla="*/ 3834376 h 4275540"/>
              <a:gd name="connsiteX40" fmla="*/ 3226507 w 3898347"/>
              <a:gd name="connsiteY40" fmla="*/ 3820131 h 4275540"/>
              <a:gd name="connsiteX41" fmla="*/ 3191688 w 3898347"/>
              <a:gd name="connsiteY41" fmla="*/ 3837359 h 4275540"/>
              <a:gd name="connsiteX42" fmla="*/ 3185553 w 3898347"/>
              <a:gd name="connsiteY42" fmla="*/ 3859030 h 4275540"/>
              <a:gd name="connsiteX43" fmla="*/ 3137926 w 3898347"/>
              <a:gd name="connsiteY43" fmla="*/ 3867782 h 4275540"/>
              <a:gd name="connsiteX44" fmla="*/ 3090188 w 3898347"/>
              <a:gd name="connsiteY44" fmla="*/ 3855036 h 4275540"/>
              <a:gd name="connsiteX45" fmla="*/ 3031422 w 3898347"/>
              <a:gd name="connsiteY45" fmla="*/ 3858298 h 4275540"/>
              <a:gd name="connsiteX46" fmla="*/ 2996288 w 3898347"/>
              <a:gd name="connsiteY46" fmla="*/ 3860020 h 4275540"/>
              <a:gd name="connsiteX47" fmla="*/ 2901661 w 3898347"/>
              <a:gd name="connsiteY47" fmla="*/ 3882243 h 4275540"/>
              <a:gd name="connsiteX48" fmla="*/ 2782141 w 3898347"/>
              <a:gd name="connsiteY48" fmla="*/ 3932983 h 4275540"/>
              <a:gd name="connsiteX49" fmla="*/ 2749597 w 3898347"/>
              <a:gd name="connsiteY49" fmla="*/ 3956746 h 4275540"/>
              <a:gd name="connsiteX50" fmla="*/ 2730493 w 3898347"/>
              <a:gd name="connsiteY50" fmla="*/ 3955236 h 4275540"/>
              <a:gd name="connsiteX51" fmla="*/ 2707507 w 3898347"/>
              <a:gd name="connsiteY51" fmla="*/ 3947771 h 4275540"/>
              <a:gd name="connsiteX52" fmla="*/ 2701937 w 3898347"/>
              <a:gd name="connsiteY52" fmla="*/ 3950565 h 4275540"/>
              <a:gd name="connsiteX53" fmla="*/ 2679435 w 3898347"/>
              <a:gd name="connsiteY53" fmla="*/ 3949768 h 4275540"/>
              <a:gd name="connsiteX54" fmla="*/ 2667352 w 3898347"/>
              <a:gd name="connsiteY54" fmla="*/ 3942821 h 4275540"/>
              <a:gd name="connsiteX55" fmla="*/ 2657096 w 3898347"/>
              <a:gd name="connsiteY55" fmla="*/ 3953571 h 4275540"/>
              <a:gd name="connsiteX56" fmla="*/ 2655161 w 3898347"/>
              <a:gd name="connsiteY56" fmla="*/ 3962216 h 4275540"/>
              <a:gd name="connsiteX57" fmla="*/ 2638604 w 3898347"/>
              <a:gd name="connsiteY57" fmla="*/ 3955936 h 4275540"/>
              <a:gd name="connsiteX58" fmla="*/ 2626185 w 3898347"/>
              <a:gd name="connsiteY58" fmla="*/ 3962937 h 4275540"/>
              <a:gd name="connsiteX59" fmla="*/ 2614077 w 3898347"/>
              <a:gd name="connsiteY59" fmla="*/ 3955576 h 4275540"/>
              <a:gd name="connsiteX60" fmla="*/ 2609403 w 3898347"/>
              <a:gd name="connsiteY60" fmla="*/ 3956215 h 4275540"/>
              <a:gd name="connsiteX61" fmla="*/ 2597896 w 3898347"/>
              <a:gd name="connsiteY61" fmla="*/ 3958939 h 4275540"/>
              <a:gd name="connsiteX62" fmla="*/ 2578251 w 3898347"/>
              <a:gd name="connsiteY62" fmla="*/ 3965812 h 4275540"/>
              <a:gd name="connsiteX63" fmla="*/ 2571961 w 3898347"/>
              <a:gd name="connsiteY63" fmla="*/ 3966278 h 4275540"/>
              <a:gd name="connsiteX64" fmla="*/ 2559399 w 3898347"/>
              <a:gd name="connsiteY64" fmla="*/ 3979193 h 4275540"/>
              <a:gd name="connsiteX65" fmla="*/ 2533560 w 3898347"/>
              <a:gd name="connsiteY65" fmla="*/ 3988160 h 4275540"/>
              <a:gd name="connsiteX66" fmla="*/ 2515299 w 3898347"/>
              <a:gd name="connsiteY66" fmla="*/ 4016867 h 4275540"/>
              <a:gd name="connsiteX67" fmla="*/ 2513423 w 3898347"/>
              <a:gd name="connsiteY67" fmla="*/ 4018759 h 4275540"/>
              <a:gd name="connsiteX68" fmla="*/ 2482991 w 3898347"/>
              <a:gd name="connsiteY68" fmla="*/ 4012935 h 4275540"/>
              <a:gd name="connsiteX69" fmla="*/ 2446940 w 3898347"/>
              <a:gd name="connsiteY69" fmla="*/ 4021172 h 4275540"/>
              <a:gd name="connsiteX70" fmla="*/ 2404883 w 3898347"/>
              <a:gd name="connsiteY70" fmla="*/ 4024808 h 4275540"/>
              <a:gd name="connsiteX71" fmla="*/ 2373894 w 3898347"/>
              <a:gd name="connsiteY71" fmla="*/ 4023827 h 4275540"/>
              <a:gd name="connsiteX72" fmla="*/ 2297080 w 3898347"/>
              <a:gd name="connsiteY72" fmla="*/ 4040841 h 4275540"/>
              <a:gd name="connsiteX73" fmla="*/ 2170615 w 3898347"/>
              <a:gd name="connsiteY73" fmla="*/ 4077196 h 4275540"/>
              <a:gd name="connsiteX74" fmla="*/ 2143580 w 3898347"/>
              <a:gd name="connsiteY74" fmla="*/ 4083102 h 4275540"/>
              <a:gd name="connsiteX75" fmla="*/ 2119893 w 3898347"/>
              <a:gd name="connsiteY75" fmla="*/ 4080874 h 4275540"/>
              <a:gd name="connsiteX76" fmla="*/ 2114008 w 3898347"/>
              <a:gd name="connsiteY76" fmla="*/ 4073996 h 4275540"/>
              <a:gd name="connsiteX77" fmla="*/ 2099067 w 3898347"/>
              <a:gd name="connsiteY77" fmla="*/ 4076068 h 4275540"/>
              <a:gd name="connsiteX78" fmla="*/ 2095000 w 3898347"/>
              <a:gd name="connsiteY78" fmla="*/ 4075096 h 4275540"/>
              <a:gd name="connsiteX79" fmla="*/ 2071767 w 3898347"/>
              <a:gd name="connsiteY79" fmla="*/ 4071044 h 4275540"/>
              <a:gd name="connsiteX80" fmla="*/ 2024486 w 3898347"/>
              <a:gd name="connsiteY80" fmla="*/ 4100276 h 4275540"/>
              <a:gd name="connsiteX81" fmla="*/ 1964411 w 3898347"/>
              <a:gd name="connsiteY81" fmla="*/ 4105069 h 4275540"/>
              <a:gd name="connsiteX82" fmla="*/ 1739945 w 3898347"/>
              <a:gd name="connsiteY82" fmla="*/ 4171795 h 4275540"/>
              <a:gd name="connsiteX83" fmla="*/ 1610556 w 3898347"/>
              <a:gd name="connsiteY83" fmla="*/ 4167701 h 4275540"/>
              <a:gd name="connsiteX84" fmla="*/ 1553623 w 3898347"/>
              <a:gd name="connsiteY84" fmla="*/ 4236045 h 4275540"/>
              <a:gd name="connsiteX85" fmla="*/ 1548640 w 3898347"/>
              <a:gd name="connsiteY85" fmla="*/ 4238297 h 4275540"/>
              <a:gd name="connsiteX86" fmla="*/ 1530136 w 3898347"/>
              <a:gd name="connsiteY86" fmla="*/ 4227121 h 4275540"/>
              <a:gd name="connsiteX87" fmla="*/ 1508787 w 3898347"/>
              <a:gd name="connsiteY87" fmla="*/ 4234213 h 4275540"/>
              <a:gd name="connsiteX88" fmla="*/ 1488914 w 3898347"/>
              <a:gd name="connsiteY88" fmla="*/ 4241772 h 4275540"/>
              <a:gd name="connsiteX89" fmla="*/ 1488999 w 3898347"/>
              <a:gd name="connsiteY89" fmla="*/ 4251186 h 4275540"/>
              <a:gd name="connsiteX90" fmla="*/ 1475364 w 3898347"/>
              <a:gd name="connsiteY90" fmla="*/ 4248364 h 4275540"/>
              <a:gd name="connsiteX91" fmla="*/ 1457275 w 3898347"/>
              <a:gd name="connsiteY91" fmla="*/ 4252863 h 4275540"/>
              <a:gd name="connsiteX92" fmla="*/ 1448085 w 3898347"/>
              <a:gd name="connsiteY92" fmla="*/ 4248391 h 4275540"/>
              <a:gd name="connsiteX93" fmla="*/ 1315306 w 3898347"/>
              <a:gd name="connsiteY93" fmla="*/ 4237004 h 4275540"/>
              <a:gd name="connsiteX94" fmla="*/ 1272434 w 3898347"/>
              <a:gd name="connsiteY94" fmla="*/ 4244958 h 4275540"/>
              <a:gd name="connsiteX95" fmla="*/ 1231567 w 3898347"/>
              <a:gd name="connsiteY95" fmla="*/ 4219356 h 4275540"/>
              <a:gd name="connsiteX96" fmla="*/ 1216643 w 3898347"/>
              <a:gd name="connsiteY96" fmla="*/ 4229828 h 4275540"/>
              <a:gd name="connsiteX97" fmla="*/ 1214101 w 3898347"/>
              <a:gd name="connsiteY97" fmla="*/ 4231991 h 4275540"/>
              <a:gd name="connsiteX98" fmla="*/ 1203193 w 3898347"/>
              <a:gd name="connsiteY98" fmla="*/ 4232867 h 4275540"/>
              <a:gd name="connsiteX99" fmla="*/ 1201049 w 3898347"/>
              <a:gd name="connsiteY99" fmla="*/ 4242842 h 4275540"/>
              <a:gd name="connsiteX100" fmla="*/ 1185298 w 3898347"/>
              <a:gd name="connsiteY100" fmla="*/ 4251133 h 4275540"/>
              <a:gd name="connsiteX101" fmla="*/ 1164955 w 3898347"/>
              <a:gd name="connsiteY101" fmla="*/ 4250027 h 4275540"/>
              <a:gd name="connsiteX102" fmla="*/ 1067357 w 3898347"/>
              <a:gd name="connsiteY102" fmla="*/ 4233908 h 4275540"/>
              <a:gd name="connsiteX103" fmla="*/ 1009492 w 3898347"/>
              <a:gd name="connsiteY103" fmla="*/ 4230455 h 4275540"/>
              <a:gd name="connsiteX104" fmla="*/ 988345 w 3898347"/>
              <a:gd name="connsiteY104" fmla="*/ 4238880 h 4275540"/>
              <a:gd name="connsiteX105" fmla="*/ 958251 w 3898347"/>
              <a:gd name="connsiteY105" fmla="*/ 4244100 h 4275540"/>
              <a:gd name="connsiteX106" fmla="*/ 905785 w 3898347"/>
              <a:gd name="connsiteY106" fmla="*/ 4260845 h 4275540"/>
              <a:gd name="connsiteX107" fmla="*/ 834176 w 3898347"/>
              <a:gd name="connsiteY107" fmla="*/ 4270241 h 4275540"/>
              <a:gd name="connsiteX108" fmla="*/ 778474 w 3898347"/>
              <a:gd name="connsiteY108" fmla="*/ 4235526 h 4275540"/>
              <a:gd name="connsiteX109" fmla="*/ 774418 w 3898347"/>
              <a:gd name="connsiteY109" fmla="*/ 4242583 h 4275540"/>
              <a:gd name="connsiteX110" fmla="*/ 737705 w 3898347"/>
              <a:gd name="connsiteY110" fmla="*/ 4238891 h 4275540"/>
              <a:gd name="connsiteX111" fmla="*/ 605027 w 3898347"/>
              <a:gd name="connsiteY111" fmla="*/ 4175863 h 4275540"/>
              <a:gd name="connsiteX112" fmla="*/ 533391 w 3898347"/>
              <a:gd name="connsiteY112" fmla="*/ 4170035 h 4275540"/>
              <a:gd name="connsiteX113" fmla="*/ 508621 w 3898347"/>
              <a:gd name="connsiteY113" fmla="*/ 4176044 h 4275540"/>
              <a:gd name="connsiteX114" fmla="*/ 467082 w 3898347"/>
              <a:gd name="connsiteY114" fmla="*/ 4185616 h 4275540"/>
              <a:gd name="connsiteX115" fmla="*/ 437646 w 3898347"/>
              <a:gd name="connsiteY115" fmla="*/ 4212658 h 4275540"/>
              <a:gd name="connsiteX116" fmla="*/ 402271 w 3898347"/>
              <a:gd name="connsiteY116" fmla="*/ 4212774 h 4275540"/>
              <a:gd name="connsiteX117" fmla="*/ 391968 w 3898347"/>
              <a:gd name="connsiteY117" fmla="*/ 4187073 h 4275540"/>
              <a:gd name="connsiteX118" fmla="*/ 354806 w 3898347"/>
              <a:gd name="connsiteY118" fmla="*/ 4195545 h 4275540"/>
              <a:gd name="connsiteX119" fmla="*/ 298662 w 3898347"/>
              <a:gd name="connsiteY119" fmla="*/ 4211227 h 4275540"/>
              <a:gd name="connsiteX120" fmla="*/ 265740 w 3898347"/>
              <a:gd name="connsiteY120" fmla="*/ 4213623 h 4275540"/>
              <a:gd name="connsiteX121" fmla="*/ 176403 w 3898347"/>
              <a:gd name="connsiteY121" fmla="*/ 4227393 h 4275540"/>
              <a:gd name="connsiteX122" fmla="*/ 82528 w 3898347"/>
              <a:gd name="connsiteY122" fmla="*/ 4275540 h 4275540"/>
              <a:gd name="connsiteX123" fmla="*/ 19464 w 3898347"/>
              <a:gd name="connsiteY123" fmla="*/ 4256103 h 4275540"/>
              <a:gd name="connsiteX124" fmla="*/ 0 w 3898347"/>
              <a:gd name="connsiteY124" fmla="*/ 4221939 h 4275540"/>
              <a:gd name="connsiteX125" fmla="*/ 0 w 3898347"/>
              <a:gd name="connsiteY125" fmla="*/ 15850 h 4275540"/>
              <a:gd name="connsiteX126" fmla="*/ 3898347 w 3898347"/>
              <a:gd name="connsiteY126" fmla="*/ 0 h 4275540"/>
              <a:gd name="connsiteX0" fmla="*/ 3898347 w 3898347"/>
              <a:gd name="connsiteY0" fmla="*/ 0 h 4275540"/>
              <a:gd name="connsiteX1" fmla="*/ 3898347 w 3898347"/>
              <a:gd name="connsiteY1" fmla="*/ 3834445 h 4275540"/>
              <a:gd name="connsiteX2" fmla="*/ 3892314 w 3898347"/>
              <a:gd name="connsiteY2" fmla="*/ 3832951 h 4275540"/>
              <a:gd name="connsiteX3" fmla="*/ 3851953 w 3898347"/>
              <a:gd name="connsiteY3" fmla="*/ 3802983 h 4275540"/>
              <a:gd name="connsiteX4" fmla="*/ 3836418 w 3898347"/>
              <a:gd name="connsiteY4" fmla="*/ 3811513 h 4275540"/>
              <a:gd name="connsiteX5" fmla="*/ 3833758 w 3898347"/>
              <a:gd name="connsiteY5" fmla="*/ 3813341 h 4275540"/>
              <a:gd name="connsiteX6" fmla="*/ 3822673 w 3898347"/>
              <a:gd name="connsiteY6" fmla="*/ 3812913 h 4275540"/>
              <a:gd name="connsiteX7" fmla="*/ 3820104 w 3898347"/>
              <a:gd name="connsiteY7" fmla="*/ 3822466 h 4275540"/>
              <a:gd name="connsiteX8" fmla="*/ 3803816 w 3898347"/>
              <a:gd name="connsiteY8" fmla="*/ 3828757 h 4275540"/>
              <a:gd name="connsiteX9" fmla="*/ 3729936 w 3898347"/>
              <a:gd name="connsiteY9" fmla="*/ 3815386 h 4275540"/>
              <a:gd name="connsiteX10" fmla="*/ 3726018 w 3898347"/>
              <a:gd name="connsiteY10" fmla="*/ 3815100 h 4275540"/>
              <a:gd name="connsiteX11" fmla="*/ 3725413 w 3898347"/>
              <a:gd name="connsiteY11" fmla="*/ 3814615 h 4275540"/>
              <a:gd name="connsiteX12" fmla="*/ 3713801 w 3898347"/>
              <a:gd name="connsiteY12" fmla="*/ 3811018 h 4275540"/>
              <a:gd name="connsiteX13" fmla="*/ 3709087 w 3898347"/>
              <a:gd name="connsiteY13" fmla="*/ 3813195 h 4275540"/>
              <a:gd name="connsiteX14" fmla="*/ 3698038 w 3898347"/>
              <a:gd name="connsiteY14" fmla="*/ 3806182 h 4275540"/>
              <a:gd name="connsiteX15" fmla="*/ 3662227 w 3898347"/>
              <a:gd name="connsiteY15" fmla="*/ 3807761 h 4275540"/>
              <a:gd name="connsiteX16" fmla="*/ 3659872 w 3898347"/>
              <a:gd name="connsiteY16" fmla="*/ 3805524 h 4275540"/>
              <a:gd name="connsiteX17" fmla="*/ 3643454 w 3898347"/>
              <a:gd name="connsiteY17" fmla="*/ 3794831 h 4275540"/>
              <a:gd name="connsiteX18" fmla="*/ 3624789 w 3898347"/>
              <a:gd name="connsiteY18" fmla="*/ 3803185 h 4275540"/>
              <a:gd name="connsiteX19" fmla="*/ 3602327 w 3898347"/>
              <a:gd name="connsiteY19" fmla="*/ 3794616 h 4275540"/>
              <a:gd name="connsiteX20" fmla="*/ 3596645 w 3898347"/>
              <a:gd name="connsiteY20" fmla="*/ 3797108 h 4275540"/>
              <a:gd name="connsiteX21" fmla="*/ 3574144 w 3898347"/>
              <a:gd name="connsiteY21" fmla="*/ 3795108 h 4275540"/>
              <a:gd name="connsiteX22" fmla="*/ 3562310 w 3898347"/>
              <a:gd name="connsiteY22" fmla="*/ 3787534 h 4275540"/>
              <a:gd name="connsiteX23" fmla="*/ 3551635 w 3898347"/>
              <a:gd name="connsiteY23" fmla="*/ 3797705 h 4275540"/>
              <a:gd name="connsiteX24" fmla="*/ 3550175 w 3898347"/>
              <a:gd name="connsiteY24" fmla="*/ 3803199 h 4275540"/>
              <a:gd name="connsiteX25" fmla="*/ 3542668 w 3898347"/>
              <a:gd name="connsiteY25" fmla="*/ 3803283 h 4275540"/>
              <a:gd name="connsiteX26" fmla="*/ 3533033 w 3898347"/>
              <a:gd name="connsiteY26" fmla="*/ 3799071 h 4275540"/>
              <a:gd name="connsiteX27" fmla="*/ 3521726 w 3898347"/>
              <a:gd name="connsiteY27" fmla="*/ 3804691 h 4275540"/>
              <a:gd name="connsiteX28" fmla="*/ 3520080 w 3898347"/>
              <a:gd name="connsiteY28" fmla="*/ 3805210 h 4275540"/>
              <a:gd name="connsiteX29" fmla="*/ 3508491 w 3898347"/>
              <a:gd name="connsiteY29" fmla="*/ 3797398 h 4275540"/>
              <a:gd name="connsiteX30" fmla="*/ 3503787 w 3898347"/>
              <a:gd name="connsiteY30" fmla="*/ 3797787 h 4275540"/>
              <a:gd name="connsiteX31" fmla="*/ 3492165 w 3898347"/>
              <a:gd name="connsiteY31" fmla="*/ 3799887 h 4275540"/>
              <a:gd name="connsiteX32" fmla="*/ 3472233 w 3898347"/>
              <a:gd name="connsiteY32" fmla="*/ 3805682 h 4275540"/>
              <a:gd name="connsiteX33" fmla="*/ 3465921 w 3898347"/>
              <a:gd name="connsiteY33" fmla="*/ 3805814 h 4275540"/>
              <a:gd name="connsiteX34" fmla="*/ 3455541 w 3898347"/>
              <a:gd name="connsiteY34" fmla="*/ 3815505 h 4275540"/>
              <a:gd name="connsiteX35" fmla="*/ 3429027 w 3898347"/>
              <a:gd name="connsiteY35" fmla="*/ 3816906 h 4275540"/>
              <a:gd name="connsiteX36" fmla="*/ 3369507 w 3898347"/>
              <a:gd name="connsiteY36" fmla="*/ 3825563 h 4275540"/>
              <a:gd name="connsiteX37" fmla="*/ 3324491 w 3898347"/>
              <a:gd name="connsiteY37" fmla="*/ 3832006 h 4275540"/>
              <a:gd name="connsiteX38" fmla="*/ 3244235 w 3898347"/>
              <a:gd name="connsiteY38" fmla="*/ 3834376 h 4275540"/>
              <a:gd name="connsiteX39" fmla="*/ 3226507 w 3898347"/>
              <a:gd name="connsiteY39" fmla="*/ 3820131 h 4275540"/>
              <a:gd name="connsiteX40" fmla="*/ 3191688 w 3898347"/>
              <a:gd name="connsiteY40" fmla="*/ 3837359 h 4275540"/>
              <a:gd name="connsiteX41" fmla="*/ 3185553 w 3898347"/>
              <a:gd name="connsiteY41" fmla="*/ 3859030 h 4275540"/>
              <a:gd name="connsiteX42" fmla="*/ 3137926 w 3898347"/>
              <a:gd name="connsiteY42" fmla="*/ 3867782 h 4275540"/>
              <a:gd name="connsiteX43" fmla="*/ 3090188 w 3898347"/>
              <a:gd name="connsiteY43" fmla="*/ 3855036 h 4275540"/>
              <a:gd name="connsiteX44" fmla="*/ 3031422 w 3898347"/>
              <a:gd name="connsiteY44" fmla="*/ 3858298 h 4275540"/>
              <a:gd name="connsiteX45" fmla="*/ 2996288 w 3898347"/>
              <a:gd name="connsiteY45" fmla="*/ 3860020 h 4275540"/>
              <a:gd name="connsiteX46" fmla="*/ 2901661 w 3898347"/>
              <a:gd name="connsiteY46" fmla="*/ 3882243 h 4275540"/>
              <a:gd name="connsiteX47" fmla="*/ 2782141 w 3898347"/>
              <a:gd name="connsiteY47" fmla="*/ 3932983 h 4275540"/>
              <a:gd name="connsiteX48" fmla="*/ 2749597 w 3898347"/>
              <a:gd name="connsiteY48" fmla="*/ 3956746 h 4275540"/>
              <a:gd name="connsiteX49" fmla="*/ 2730493 w 3898347"/>
              <a:gd name="connsiteY49" fmla="*/ 3955236 h 4275540"/>
              <a:gd name="connsiteX50" fmla="*/ 2707507 w 3898347"/>
              <a:gd name="connsiteY50" fmla="*/ 3947771 h 4275540"/>
              <a:gd name="connsiteX51" fmla="*/ 2701937 w 3898347"/>
              <a:gd name="connsiteY51" fmla="*/ 3950565 h 4275540"/>
              <a:gd name="connsiteX52" fmla="*/ 2679435 w 3898347"/>
              <a:gd name="connsiteY52" fmla="*/ 3949768 h 4275540"/>
              <a:gd name="connsiteX53" fmla="*/ 2667352 w 3898347"/>
              <a:gd name="connsiteY53" fmla="*/ 3942821 h 4275540"/>
              <a:gd name="connsiteX54" fmla="*/ 2657096 w 3898347"/>
              <a:gd name="connsiteY54" fmla="*/ 3953571 h 4275540"/>
              <a:gd name="connsiteX55" fmla="*/ 2655161 w 3898347"/>
              <a:gd name="connsiteY55" fmla="*/ 3962216 h 4275540"/>
              <a:gd name="connsiteX56" fmla="*/ 2638604 w 3898347"/>
              <a:gd name="connsiteY56" fmla="*/ 3955936 h 4275540"/>
              <a:gd name="connsiteX57" fmla="*/ 2626185 w 3898347"/>
              <a:gd name="connsiteY57" fmla="*/ 3962937 h 4275540"/>
              <a:gd name="connsiteX58" fmla="*/ 2614077 w 3898347"/>
              <a:gd name="connsiteY58" fmla="*/ 3955576 h 4275540"/>
              <a:gd name="connsiteX59" fmla="*/ 2609403 w 3898347"/>
              <a:gd name="connsiteY59" fmla="*/ 3956215 h 4275540"/>
              <a:gd name="connsiteX60" fmla="*/ 2597896 w 3898347"/>
              <a:gd name="connsiteY60" fmla="*/ 3958939 h 4275540"/>
              <a:gd name="connsiteX61" fmla="*/ 2578251 w 3898347"/>
              <a:gd name="connsiteY61" fmla="*/ 3965812 h 4275540"/>
              <a:gd name="connsiteX62" fmla="*/ 2571961 w 3898347"/>
              <a:gd name="connsiteY62" fmla="*/ 3966278 h 4275540"/>
              <a:gd name="connsiteX63" fmla="*/ 2559399 w 3898347"/>
              <a:gd name="connsiteY63" fmla="*/ 3979193 h 4275540"/>
              <a:gd name="connsiteX64" fmla="*/ 2533560 w 3898347"/>
              <a:gd name="connsiteY64" fmla="*/ 3988160 h 4275540"/>
              <a:gd name="connsiteX65" fmla="*/ 2515299 w 3898347"/>
              <a:gd name="connsiteY65" fmla="*/ 4016867 h 4275540"/>
              <a:gd name="connsiteX66" fmla="*/ 2513423 w 3898347"/>
              <a:gd name="connsiteY66" fmla="*/ 4018759 h 4275540"/>
              <a:gd name="connsiteX67" fmla="*/ 2482991 w 3898347"/>
              <a:gd name="connsiteY67" fmla="*/ 4012935 h 4275540"/>
              <a:gd name="connsiteX68" fmla="*/ 2446940 w 3898347"/>
              <a:gd name="connsiteY68" fmla="*/ 4021172 h 4275540"/>
              <a:gd name="connsiteX69" fmla="*/ 2404883 w 3898347"/>
              <a:gd name="connsiteY69" fmla="*/ 4024808 h 4275540"/>
              <a:gd name="connsiteX70" fmla="*/ 2373894 w 3898347"/>
              <a:gd name="connsiteY70" fmla="*/ 4023827 h 4275540"/>
              <a:gd name="connsiteX71" fmla="*/ 2297080 w 3898347"/>
              <a:gd name="connsiteY71" fmla="*/ 4040841 h 4275540"/>
              <a:gd name="connsiteX72" fmla="*/ 2170615 w 3898347"/>
              <a:gd name="connsiteY72" fmla="*/ 4077196 h 4275540"/>
              <a:gd name="connsiteX73" fmla="*/ 2143580 w 3898347"/>
              <a:gd name="connsiteY73" fmla="*/ 4083102 h 4275540"/>
              <a:gd name="connsiteX74" fmla="*/ 2119893 w 3898347"/>
              <a:gd name="connsiteY74" fmla="*/ 4080874 h 4275540"/>
              <a:gd name="connsiteX75" fmla="*/ 2114008 w 3898347"/>
              <a:gd name="connsiteY75" fmla="*/ 4073996 h 4275540"/>
              <a:gd name="connsiteX76" fmla="*/ 2099067 w 3898347"/>
              <a:gd name="connsiteY76" fmla="*/ 4076068 h 4275540"/>
              <a:gd name="connsiteX77" fmla="*/ 2095000 w 3898347"/>
              <a:gd name="connsiteY77" fmla="*/ 4075096 h 4275540"/>
              <a:gd name="connsiteX78" fmla="*/ 2071767 w 3898347"/>
              <a:gd name="connsiteY78" fmla="*/ 4071044 h 4275540"/>
              <a:gd name="connsiteX79" fmla="*/ 2024486 w 3898347"/>
              <a:gd name="connsiteY79" fmla="*/ 4100276 h 4275540"/>
              <a:gd name="connsiteX80" fmla="*/ 1964411 w 3898347"/>
              <a:gd name="connsiteY80" fmla="*/ 4105069 h 4275540"/>
              <a:gd name="connsiteX81" fmla="*/ 1739945 w 3898347"/>
              <a:gd name="connsiteY81" fmla="*/ 4171795 h 4275540"/>
              <a:gd name="connsiteX82" fmla="*/ 1610556 w 3898347"/>
              <a:gd name="connsiteY82" fmla="*/ 4167701 h 4275540"/>
              <a:gd name="connsiteX83" fmla="*/ 1553623 w 3898347"/>
              <a:gd name="connsiteY83" fmla="*/ 4236045 h 4275540"/>
              <a:gd name="connsiteX84" fmla="*/ 1548640 w 3898347"/>
              <a:gd name="connsiteY84" fmla="*/ 4238297 h 4275540"/>
              <a:gd name="connsiteX85" fmla="*/ 1530136 w 3898347"/>
              <a:gd name="connsiteY85" fmla="*/ 4227121 h 4275540"/>
              <a:gd name="connsiteX86" fmla="*/ 1508787 w 3898347"/>
              <a:gd name="connsiteY86" fmla="*/ 4234213 h 4275540"/>
              <a:gd name="connsiteX87" fmla="*/ 1488914 w 3898347"/>
              <a:gd name="connsiteY87" fmla="*/ 4241772 h 4275540"/>
              <a:gd name="connsiteX88" fmla="*/ 1488999 w 3898347"/>
              <a:gd name="connsiteY88" fmla="*/ 4251186 h 4275540"/>
              <a:gd name="connsiteX89" fmla="*/ 1475364 w 3898347"/>
              <a:gd name="connsiteY89" fmla="*/ 4248364 h 4275540"/>
              <a:gd name="connsiteX90" fmla="*/ 1457275 w 3898347"/>
              <a:gd name="connsiteY90" fmla="*/ 4252863 h 4275540"/>
              <a:gd name="connsiteX91" fmla="*/ 1448085 w 3898347"/>
              <a:gd name="connsiteY91" fmla="*/ 4248391 h 4275540"/>
              <a:gd name="connsiteX92" fmla="*/ 1315306 w 3898347"/>
              <a:gd name="connsiteY92" fmla="*/ 4237004 h 4275540"/>
              <a:gd name="connsiteX93" fmla="*/ 1272434 w 3898347"/>
              <a:gd name="connsiteY93" fmla="*/ 4244958 h 4275540"/>
              <a:gd name="connsiteX94" fmla="*/ 1231567 w 3898347"/>
              <a:gd name="connsiteY94" fmla="*/ 4219356 h 4275540"/>
              <a:gd name="connsiteX95" fmla="*/ 1216643 w 3898347"/>
              <a:gd name="connsiteY95" fmla="*/ 4229828 h 4275540"/>
              <a:gd name="connsiteX96" fmla="*/ 1214101 w 3898347"/>
              <a:gd name="connsiteY96" fmla="*/ 4231991 h 4275540"/>
              <a:gd name="connsiteX97" fmla="*/ 1203193 w 3898347"/>
              <a:gd name="connsiteY97" fmla="*/ 4232867 h 4275540"/>
              <a:gd name="connsiteX98" fmla="*/ 1201049 w 3898347"/>
              <a:gd name="connsiteY98" fmla="*/ 4242842 h 4275540"/>
              <a:gd name="connsiteX99" fmla="*/ 1185298 w 3898347"/>
              <a:gd name="connsiteY99" fmla="*/ 4251133 h 4275540"/>
              <a:gd name="connsiteX100" fmla="*/ 1164955 w 3898347"/>
              <a:gd name="connsiteY100" fmla="*/ 4250027 h 4275540"/>
              <a:gd name="connsiteX101" fmla="*/ 1067357 w 3898347"/>
              <a:gd name="connsiteY101" fmla="*/ 4233908 h 4275540"/>
              <a:gd name="connsiteX102" fmla="*/ 1009492 w 3898347"/>
              <a:gd name="connsiteY102" fmla="*/ 4230455 h 4275540"/>
              <a:gd name="connsiteX103" fmla="*/ 988345 w 3898347"/>
              <a:gd name="connsiteY103" fmla="*/ 4238880 h 4275540"/>
              <a:gd name="connsiteX104" fmla="*/ 958251 w 3898347"/>
              <a:gd name="connsiteY104" fmla="*/ 4244100 h 4275540"/>
              <a:gd name="connsiteX105" fmla="*/ 905785 w 3898347"/>
              <a:gd name="connsiteY105" fmla="*/ 4260845 h 4275540"/>
              <a:gd name="connsiteX106" fmla="*/ 834176 w 3898347"/>
              <a:gd name="connsiteY106" fmla="*/ 4270241 h 4275540"/>
              <a:gd name="connsiteX107" fmla="*/ 778474 w 3898347"/>
              <a:gd name="connsiteY107" fmla="*/ 4235526 h 4275540"/>
              <a:gd name="connsiteX108" fmla="*/ 774418 w 3898347"/>
              <a:gd name="connsiteY108" fmla="*/ 4242583 h 4275540"/>
              <a:gd name="connsiteX109" fmla="*/ 737705 w 3898347"/>
              <a:gd name="connsiteY109" fmla="*/ 4238891 h 4275540"/>
              <a:gd name="connsiteX110" fmla="*/ 605027 w 3898347"/>
              <a:gd name="connsiteY110" fmla="*/ 4175863 h 4275540"/>
              <a:gd name="connsiteX111" fmla="*/ 533391 w 3898347"/>
              <a:gd name="connsiteY111" fmla="*/ 4170035 h 4275540"/>
              <a:gd name="connsiteX112" fmla="*/ 508621 w 3898347"/>
              <a:gd name="connsiteY112" fmla="*/ 4176044 h 4275540"/>
              <a:gd name="connsiteX113" fmla="*/ 467082 w 3898347"/>
              <a:gd name="connsiteY113" fmla="*/ 4185616 h 4275540"/>
              <a:gd name="connsiteX114" fmla="*/ 437646 w 3898347"/>
              <a:gd name="connsiteY114" fmla="*/ 4212658 h 4275540"/>
              <a:gd name="connsiteX115" fmla="*/ 402271 w 3898347"/>
              <a:gd name="connsiteY115" fmla="*/ 4212774 h 4275540"/>
              <a:gd name="connsiteX116" fmla="*/ 391968 w 3898347"/>
              <a:gd name="connsiteY116" fmla="*/ 4187073 h 4275540"/>
              <a:gd name="connsiteX117" fmla="*/ 354806 w 3898347"/>
              <a:gd name="connsiteY117" fmla="*/ 4195545 h 4275540"/>
              <a:gd name="connsiteX118" fmla="*/ 298662 w 3898347"/>
              <a:gd name="connsiteY118" fmla="*/ 4211227 h 4275540"/>
              <a:gd name="connsiteX119" fmla="*/ 265740 w 3898347"/>
              <a:gd name="connsiteY119" fmla="*/ 4213623 h 4275540"/>
              <a:gd name="connsiteX120" fmla="*/ 176403 w 3898347"/>
              <a:gd name="connsiteY120" fmla="*/ 4227393 h 4275540"/>
              <a:gd name="connsiteX121" fmla="*/ 82528 w 3898347"/>
              <a:gd name="connsiteY121" fmla="*/ 4275540 h 4275540"/>
              <a:gd name="connsiteX122" fmla="*/ 19464 w 3898347"/>
              <a:gd name="connsiteY122" fmla="*/ 4256103 h 4275540"/>
              <a:gd name="connsiteX123" fmla="*/ 0 w 3898347"/>
              <a:gd name="connsiteY123" fmla="*/ 4221939 h 4275540"/>
              <a:gd name="connsiteX124" fmla="*/ 0 w 3898347"/>
              <a:gd name="connsiteY124" fmla="*/ 15850 h 4275540"/>
              <a:gd name="connsiteX125" fmla="*/ 3898347 w 3898347"/>
              <a:gd name="connsiteY125" fmla="*/ 0 h 4275540"/>
              <a:gd name="connsiteX0" fmla="*/ 3898347 w 3898347"/>
              <a:gd name="connsiteY0" fmla="*/ 0 h 4275540"/>
              <a:gd name="connsiteX1" fmla="*/ 3898347 w 3898347"/>
              <a:gd name="connsiteY1" fmla="*/ 3834445 h 4275540"/>
              <a:gd name="connsiteX2" fmla="*/ 3892314 w 3898347"/>
              <a:gd name="connsiteY2" fmla="*/ 3832951 h 4275540"/>
              <a:gd name="connsiteX3" fmla="*/ 3851953 w 3898347"/>
              <a:gd name="connsiteY3" fmla="*/ 3802983 h 4275540"/>
              <a:gd name="connsiteX4" fmla="*/ 3836418 w 3898347"/>
              <a:gd name="connsiteY4" fmla="*/ 3811513 h 4275540"/>
              <a:gd name="connsiteX5" fmla="*/ 3833758 w 3898347"/>
              <a:gd name="connsiteY5" fmla="*/ 3813341 h 4275540"/>
              <a:gd name="connsiteX6" fmla="*/ 3822673 w 3898347"/>
              <a:gd name="connsiteY6" fmla="*/ 3812913 h 4275540"/>
              <a:gd name="connsiteX7" fmla="*/ 3820104 w 3898347"/>
              <a:gd name="connsiteY7" fmla="*/ 3822466 h 4275540"/>
              <a:gd name="connsiteX8" fmla="*/ 3803816 w 3898347"/>
              <a:gd name="connsiteY8" fmla="*/ 3828757 h 4275540"/>
              <a:gd name="connsiteX9" fmla="*/ 3729936 w 3898347"/>
              <a:gd name="connsiteY9" fmla="*/ 3815386 h 4275540"/>
              <a:gd name="connsiteX10" fmla="*/ 3726018 w 3898347"/>
              <a:gd name="connsiteY10" fmla="*/ 3815100 h 4275540"/>
              <a:gd name="connsiteX11" fmla="*/ 3725413 w 3898347"/>
              <a:gd name="connsiteY11" fmla="*/ 3814615 h 4275540"/>
              <a:gd name="connsiteX12" fmla="*/ 3713801 w 3898347"/>
              <a:gd name="connsiteY12" fmla="*/ 3811018 h 4275540"/>
              <a:gd name="connsiteX13" fmla="*/ 3709087 w 3898347"/>
              <a:gd name="connsiteY13" fmla="*/ 3813195 h 4275540"/>
              <a:gd name="connsiteX14" fmla="*/ 3698038 w 3898347"/>
              <a:gd name="connsiteY14" fmla="*/ 3806182 h 4275540"/>
              <a:gd name="connsiteX15" fmla="*/ 3662227 w 3898347"/>
              <a:gd name="connsiteY15" fmla="*/ 3807761 h 4275540"/>
              <a:gd name="connsiteX16" fmla="*/ 3659872 w 3898347"/>
              <a:gd name="connsiteY16" fmla="*/ 3805524 h 4275540"/>
              <a:gd name="connsiteX17" fmla="*/ 3643454 w 3898347"/>
              <a:gd name="connsiteY17" fmla="*/ 3794831 h 4275540"/>
              <a:gd name="connsiteX18" fmla="*/ 3624789 w 3898347"/>
              <a:gd name="connsiteY18" fmla="*/ 3803185 h 4275540"/>
              <a:gd name="connsiteX19" fmla="*/ 3602327 w 3898347"/>
              <a:gd name="connsiteY19" fmla="*/ 3794616 h 4275540"/>
              <a:gd name="connsiteX20" fmla="*/ 3596645 w 3898347"/>
              <a:gd name="connsiteY20" fmla="*/ 3797108 h 4275540"/>
              <a:gd name="connsiteX21" fmla="*/ 3574144 w 3898347"/>
              <a:gd name="connsiteY21" fmla="*/ 3795108 h 4275540"/>
              <a:gd name="connsiteX22" fmla="*/ 3562310 w 3898347"/>
              <a:gd name="connsiteY22" fmla="*/ 3787534 h 4275540"/>
              <a:gd name="connsiteX23" fmla="*/ 3551635 w 3898347"/>
              <a:gd name="connsiteY23" fmla="*/ 3797705 h 4275540"/>
              <a:gd name="connsiteX24" fmla="*/ 3542668 w 3898347"/>
              <a:gd name="connsiteY24" fmla="*/ 3803283 h 4275540"/>
              <a:gd name="connsiteX25" fmla="*/ 3533033 w 3898347"/>
              <a:gd name="connsiteY25" fmla="*/ 3799071 h 4275540"/>
              <a:gd name="connsiteX26" fmla="*/ 3521726 w 3898347"/>
              <a:gd name="connsiteY26" fmla="*/ 3804691 h 4275540"/>
              <a:gd name="connsiteX27" fmla="*/ 3520080 w 3898347"/>
              <a:gd name="connsiteY27" fmla="*/ 3805210 h 4275540"/>
              <a:gd name="connsiteX28" fmla="*/ 3508491 w 3898347"/>
              <a:gd name="connsiteY28" fmla="*/ 3797398 h 4275540"/>
              <a:gd name="connsiteX29" fmla="*/ 3503787 w 3898347"/>
              <a:gd name="connsiteY29" fmla="*/ 3797787 h 4275540"/>
              <a:gd name="connsiteX30" fmla="*/ 3492165 w 3898347"/>
              <a:gd name="connsiteY30" fmla="*/ 3799887 h 4275540"/>
              <a:gd name="connsiteX31" fmla="*/ 3472233 w 3898347"/>
              <a:gd name="connsiteY31" fmla="*/ 3805682 h 4275540"/>
              <a:gd name="connsiteX32" fmla="*/ 3465921 w 3898347"/>
              <a:gd name="connsiteY32" fmla="*/ 3805814 h 4275540"/>
              <a:gd name="connsiteX33" fmla="*/ 3455541 w 3898347"/>
              <a:gd name="connsiteY33" fmla="*/ 3815505 h 4275540"/>
              <a:gd name="connsiteX34" fmla="*/ 3429027 w 3898347"/>
              <a:gd name="connsiteY34" fmla="*/ 3816906 h 4275540"/>
              <a:gd name="connsiteX35" fmla="*/ 3369507 w 3898347"/>
              <a:gd name="connsiteY35" fmla="*/ 3825563 h 4275540"/>
              <a:gd name="connsiteX36" fmla="*/ 3324491 w 3898347"/>
              <a:gd name="connsiteY36" fmla="*/ 3832006 h 4275540"/>
              <a:gd name="connsiteX37" fmla="*/ 3244235 w 3898347"/>
              <a:gd name="connsiteY37" fmla="*/ 3834376 h 4275540"/>
              <a:gd name="connsiteX38" fmla="*/ 3226507 w 3898347"/>
              <a:gd name="connsiteY38" fmla="*/ 3820131 h 4275540"/>
              <a:gd name="connsiteX39" fmla="*/ 3191688 w 3898347"/>
              <a:gd name="connsiteY39" fmla="*/ 3837359 h 4275540"/>
              <a:gd name="connsiteX40" fmla="*/ 3185553 w 3898347"/>
              <a:gd name="connsiteY40" fmla="*/ 3859030 h 4275540"/>
              <a:gd name="connsiteX41" fmla="*/ 3137926 w 3898347"/>
              <a:gd name="connsiteY41" fmla="*/ 3867782 h 4275540"/>
              <a:gd name="connsiteX42" fmla="*/ 3090188 w 3898347"/>
              <a:gd name="connsiteY42" fmla="*/ 3855036 h 4275540"/>
              <a:gd name="connsiteX43" fmla="*/ 3031422 w 3898347"/>
              <a:gd name="connsiteY43" fmla="*/ 3858298 h 4275540"/>
              <a:gd name="connsiteX44" fmla="*/ 2996288 w 3898347"/>
              <a:gd name="connsiteY44" fmla="*/ 3860020 h 4275540"/>
              <a:gd name="connsiteX45" fmla="*/ 2901661 w 3898347"/>
              <a:gd name="connsiteY45" fmla="*/ 3882243 h 4275540"/>
              <a:gd name="connsiteX46" fmla="*/ 2782141 w 3898347"/>
              <a:gd name="connsiteY46" fmla="*/ 3932983 h 4275540"/>
              <a:gd name="connsiteX47" fmla="*/ 2749597 w 3898347"/>
              <a:gd name="connsiteY47" fmla="*/ 3956746 h 4275540"/>
              <a:gd name="connsiteX48" fmla="*/ 2730493 w 3898347"/>
              <a:gd name="connsiteY48" fmla="*/ 3955236 h 4275540"/>
              <a:gd name="connsiteX49" fmla="*/ 2707507 w 3898347"/>
              <a:gd name="connsiteY49" fmla="*/ 3947771 h 4275540"/>
              <a:gd name="connsiteX50" fmla="*/ 2701937 w 3898347"/>
              <a:gd name="connsiteY50" fmla="*/ 3950565 h 4275540"/>
              <a:gd name="connsiteX51" fmla="*/ 2679435 w 3898347"/>
              <a:gd name="connsiteY51" fmla="*/ 3949768 h 4275540"/>
              <a:gd name="connsiteX52" fmla="*/ 2667352 w 3898347"/>
              <a:gd name="connsiteY52" fmla="*/ 3942821 h 4275540"/>
              <a:gd name="connsiteX53" fmla="*/ 2657096 w 3898347"/>
              <a:gd name="connsiteY53" fmla="*/ 3953571 h 4275540"/>
              <a:gd name="connsiteX54" fmla="*/ 2655161 w 3898347"/>
              <a:gd name="connsiteY54" fmla="*/ 3962216 h 4275540"/>
              <a:gd name="connsiteX55" fmla="*/ 2638604 w 3898347"/>
              <a:gd name="connsiteY55" fmla="*/ 3955936 h 4275540"/>
              <a:gd name="connsiteX56" fmla="*/ 2626185 w 3898347"/>
              <a:gd name="connsiteY56" fmla="*/ 3962937 h 4275540"/>
              <a:gd name="connsiteX57" fmla="*/ 2614077 w 3898347"/>
              <a:gd name="connsiteY57" fmla="*/ 3955576 h 4275540"/>
              <a:gd name="connsiteX58" fmla="*/ 2609403 w 3898347"/>
              <a:gd name="connsiteY58" fmla="*/ 3956215 h 4275540"/>
              <a:gd name="connsiteX59" fmla="*/ 2597896 w 3898347"/>
              <a:gd name="connsiteY59" fmla="*/ 3958939 h 4275540"/>
              <a:gd name="connsiteX60" fmla="*/ 2578251 w 3898347"/>
              <a:gd name="connsiteY60" fmla="*/ 3965812 h 4275540"/>
              <a:gd name="connsiteX61" fmla="*/ 2571961 w 3898347"/>
              <a:gd name="connsiteY61" fmla="*/ 3966278 h 4275540"/>
              <a:gd name="connsiteX62" fmla="*/ 2559399 w 3898347"/>
              <a:gd name="connsiteY62" fmla="*/ 3979193 h 4275540"/>
              <a:gd name="connsiteX63" fmla="*/ 2533560 w 3898347"/>
              <a:gd name="connsiteY63" fmla="*/ 3988160 h 4275540"/>
              <a:gd name="connsiteX64" fmla="*/ 2515299 w 3898347"/>
              <a:gd name="connsiteY64" fmla="*/ 4016867 h 4275540"/>
              <a:gd name="connsiteX65" fmla="*/ 2513423 w 3898347"/>
              <a:gd name="connsiteY65" fmla="*/ 4018759 h 4275540"/>
              <a:gd name="connsiteX66" fmla="*/ 2482991 w 3898347"/>
              <a:gd name="connsiteY66" fmla="*/ 4012935 h 4275540"/>
              <a:gd name="connsiteX67" fmla="*/ 2446940 w 3898347"/>
              <a:gd name="connsiteY67" fmla="*/ 4021172 h 4275540"/>
              <a:gd name="connsiteX68" fmla="*/ 2404883 w 3898347"/>
              <a:gd name="connsiteY68" fmla="*/ 4024808 h 4275540"/>
              <a:gd name="connsiteX69" fmla="*/ 2373894 w 3898347"/>
              <a:gd name="connsiteY69" fmla="*/ 4023827 h 4275540"/>
              <a:gd name="connsiteX70" fmla="*/ 2297080 w 3898347"/>
              <a:gd name="connsiteY70" fmla="*/ 4040841 h 4275540"/>
              <a:gd name="connsiteX71" fmla="*/ 2170615 w 3898347"/>
              <a:gd name="connsiteY71" fmla="*/ 4077196 h 4275540"/>
              <a:gd name="connsiteX72" fmla="*/ 2143580 w 3898347"/>
              <a:gd name="connsiteY72" fmla="*/ 4083102 h 4275540"/>
              <a:gd name="connsiteX73" fmla="*/ 2119893 w 3898347"/>
              <a:gd name="connsiteY73" fmla="*/ 4080874 h 4275540"/>
              <a:gd name="connsiteX74" fmla="*/ 2114008 w 3898347"/>
              <a:gd name="connsiteY74" fmla="*/ 4073996 h 4275540"/>
              <a:gd name="connsiteX75" fmla="*/ 2099067 w 3898347"/>
              <a:gd name="connsiteY75" fmla="*/ 4076068 h 4275540"/>
              <a:gd name="connsiteX76" fmla="*/ 2095000 w 3898347"/>
              <a:gd name="connsiteY76" fmla="*/ 4075096 h 4275540"/>
              <a:gd name="connsiteX77" fmla="*/ 2071767 w 3898347"/>
              <a:gd name="connsiteY77" fmla="*/ 4071044 h 4275540"/>
              <a:gd name="connsiteX78" fmla="*/ 2024486 w 3898347"/>
              <a:gd name="connsiteY78" fmla="*/ 4100276 h 4275540"/>
              <a:gd name="connsiteX79" fmla="*/ 1964411 w 3898347"/>
              <a:gd name="connsiteY79" fmla="*/ 4105069 h 4275540"/>
              <a:gd name="connsiteX80" fmla="*/ 1739945 w 3898347"/>
              <a:gd name="connsiteY80" fmla="*/ 4171795 h 4275540"/>
              <a:gd name="connsiteX81" fmla="*/ 1610556 w 3898347"/>
              <a:gd name="connsiteY81" fmla="*/ 4167701 h 4275540"/>
              <a:gd name="connsiteX82" fmla="*/ 1553623 w 3898347"/>
              <a:gd name="connsiteY82" fmla="*/ 4236045 h 4275540"/>
              <a:gd name="connsiteX83" fmla="*/ 1548640 w 3898347"/>
              <a:gd name="connsiteY83" fmla="*/ 4238297 h 4275540"/>
              <a:gd name="connsiteX84" fmla="*/ 1530136 w 3898347"/>
              <a:gd name="connsiteY84" fmla="*/ 4227121 h 4275540"/>
              <a:gd name="connsiteX85" fmla="*/ 1508787 w 3898347"/>
              <a:gd name="connsiteY85" fmla="*/ 4234213 h 4275540"/>
              <a:gd name="connsiteX86" fmla="*/ 1488914 w 3898347"/>
              <a:gd name="connsiteY86" fmla="*/ 4241772 h 4275540"/>
              <a:gd name="connsiteX87" fmla="*/ 1488999 w 3898347"/>
              <a:gd name="connsiteY87" fmla="*/ 4251186 h 4275540"/>
              <a:gd name="connsiteX88" fmla="*/ 1475364 w 3898347"/>
              <a:gd name="connsiteY88" fmla="*/ 4248364 h 4275540"/>
              <a:gd name="connsiteX89" fmla="*/ 1457275 w 3898347"/>
              <a:gd name="connsiteY89" fmla="*/ 4252863 h 4275540"/>
              <a:gd name="connsiteX90" fmla="*/ 1448085 w 3898347"/>
              <a:gd name="connsiteY90" fmla="*/ 4248391 h 4275540"/>
              <a:gd name="connsiteX91" fmla="*/ 1315306 w 3898347"/>
              <a:gd name="connsiteY91" fmla="*/ 4237004 h 4275540"/>
              <a:gd name="connsiteX92" fmla="*/ 1272434 w 3898347"/>
              <a:gd name="connsiteY92" fmla="*/ 4244958 h 4275540"/>
              <a:gd name="connsiteX93" fmla="*/ 1231567 w 3898347"/>
              <a:gd name="connsiteY93" fmla="*/ 4219356 h 4275540"/>
              <a:gd name="connsiteX94" fmla="*/ 1216643 w 3898347"/>
              <a:gd name="connsiteY94" fmla="*/ 4229828 h 4275540"/>
              <a:gd name="connsiteX95" fmla="*/ 1214101 w 3898347"/>
              <a:gd name="connsiteY95" fmla="*/ 4231991 h 4275540"/>
              <a:gd name="connsiteX96" fmla="*/ 1203193 w 3898347"/>
              <a:gd name="connsiteY96" fmla="*/ 4232867 h 4275540"/>
              <a:gd name="connsiteX97" fmla="*/ 1201049 w 3898347"/>
              <a:gd name="connsiteY97" fmla="*/ 4242842 h 4275540"/>
              <a:gd name="connsiteX98" fmla="*/ 1185298 w 3898347"/>
              <a:gd name="connsiteY98" fmla="*/ 4251133 h 4275540"/>
              <a:gd name="connsiteX99" fmla="*/ 1164955 w 3898347"/>
              <a:gd name="connsiteY99" fmla="*/ 4250027 h 4275540"/>
              <a:gd name="connsiteX100" fmla="*/ 1067357 w 3898347"/>
              <a:gd name="connsiteY100" fmla="*/ 4233908 h 4275540"/>
              <a:gd name="connsiteX101" fmla="*/ 1009492 w 3898347"/>
              <a:gd name="connsiteY101" fmla="*/ 4230455 h 4275540"/>
              <a:gd name="connsiteX102" fmla="*/ 988345 w 3898347"/>
              <a:gd name="connsiteY102" fmla="*/ 4238880 h 4275540"/>
              <a:gd name="connsiteX103" fmla="*/ 958251 w 3898347"/>
              <a:gd name="connsiteY103" fmla="*/ 4244100 h 4275540"/>
              <a:gd name="connsiteX104" fmla="*/ 905785 w 3898347"/>
              <a:gd name="connsiteY104" fmla="*/ 4260845 h 4275540"/>
              <a:gd name="connsiteX105" fmla="*/ 834176 w 3898347"/>
              <a:gd name="connsiteY105" fmla="*/ 4270241 h 4275540"/>
              <a:gd name="connsiteX106" fmla="*/ 778474 w 3898347"/>
              <a:gd name="connsiteY106" fmla="*/ 4235526 h 4275540"/>
              <a:gd name="connsiteX107" fmla="*/ 774418 w 3898347"/>
              <a:gd name="connsiteY107" fmla="*/ 4242583 h 4275540"/>
              <a:gd name="connsiteX108" fmla="*/ 737705 w 3898347"/>
              <a:gd name="connsiteY108" fmla="*/ 4238891 h 4275540"/>
              <a:gd name="connsiteX109" fmla="*/ 605027 w 3898347"/>
              <a:gd name="connsiteY109" fmla="*/ 4175863 h 4275540"/>
              <a:gd name="connsiteX110" fmla="*/ 533391 w 3898347"/>
              <a:gd name="connsiteY110" fmla="*/ 4170035 h 4275540"/>
              <a:gd name="connsiteX111" fmla="*/ 508621 w 3898347"/>
              <a:gd name="connsiteY111" fmla="*/ 4176044 h 4275540"/>
              <a:gd name="connsiteX112" fmla="*/ 467082 w 3898347"/>
              <a:gd name="connsiteY112" fmla="*/ 4185616 h 4275540"/>
              <a:gd name="connsiteX113" fmla="*/ 437646 w 3898347"/>
              <a:gd name="connsiteY113" fmla="*/ 4212658 h 4275540"/>
              <a:gd name="connsiteX114" fmla="*/ 402271 w 3898347"/>
              <a:gd name="connsiteY114" fmla="*/ 4212774 h 4275540"/>
              <a:gd name="connsiteX115" fmla="*/ 391968 w 3898347"/>
              <a:gd name="connsiteY115" fmla="*/ 4187073 h 4275540"/>
              <a:gd name="connsiteX116" fmla="*/ 354806 w 3898347"/>
              <a:gd name="connsiteY116" fmla="*/ 4195545 h 4275540"/>
              <a:gd name="connsiteX117" fmla="*/ 298662 w 3898347"/>
              <a:gd name="connsiteY117" fmla="*/ 4211227 h 4275540"/>
              <a:gd name="connsiteX118" fmla="*/ 265740 w 3898347"/>
              <a:gd name="connsiteY118" fmla="*/ 4213623 h 4275540"/>
              <a:gd name="connsiteX119" fmla="*/ 176403 w 3898347"/>
              <a:gd name="connsiteY119" fmla="*/ 4227393 h 4275540"/>
              <a:gd name="connsiteX120" fmla="*/ 82528 w 3898347"/>
              <a:gd name="connsiteY120" fmla="*/ 4275540 h 4275540"/>
              <a:gd name="connsiteX121" fmla="*/ 19464 w 3898347"/>
              <a:gd name="connsiteY121" fmla="*/ 4256103 h 4275540"/>
              <a:gd name="connsiteX122" fmla="*/ 0 w 3898347"/>
              <a:gd name="connsiteY122" fmla="*/ 4221939 h 4275540"/>
              <a:gd name="connsiteX123" fmla="*/ 0 w 3898347"/>
              <a:gd name="connsiteY123" fmla="*/ 15850 h 4275540"/>
              <a:gd name="connsiteX124" fmla="*/ 3898347 w 3898347"/>
              <a:gd name="connsiteY124" fmla="*/ 0 h 4275540"/>
              <a:gd name="connsiteX0" fmla="*/ 3898347 w 3898347"/>
              <a:gd name="connsiteY0" fmla="*/ 0 h 4275540"/>
              <a:gd name="connsiteX1" fmla="*/ 3898347 w 3898347"/>
              <a:gd name="connsiteY1" fmla="*/ 3834445 h 4275540"/>
              <a:gd name="connsiteX2" fmla="*/ 3892314 w 3898347"/>
              <a:gd name="connsiteY2" fmla="*/ 3832951 h 4275540"/>
              <a:gd name="connsiteX3" fmla="*/ 3851953 w 3898347"/>
              <a:gd name="connsiteY3" fmla="*/ 3802983 h 4275540"/>
              <a:gd name="connsiteX4" fmla="*/ 3836418 w 3898347"/>
              <a:gd name="connsiteY4" fmla="*/ 3811513 h 4275540"/>
              <a:gd name="connsiteX5" fmla="*/ 3833758 w 3898347"/>
              <a:gd name="connsiteY5" fmla="*/ 3813341 h 4275540"/>
              <a:gd name="connsiteX6" fmla="*/ 3822673 w 3898347"/>
              <a:gd name="connsiteY6" fmla="*/ 3812913 h 4275540"/>
              <a:gd name="connsiteX7" fmla="*/ 3820104 w 3898347"/>
              <a:gd name="connsiteY7" fmla="*/ 3822466 h 4275540"/>
              <a:gd name="connsiteX8" fmla="*/ 3803816 w 3898347"/>
              <a:gd name="connsiteY8" fmla="*/ 3828757 h 4275540"/>
              <a:gd name="connsiteX9" fmla="*/ 3729936 w 3898347"/>
              <a:gd name="connsiteY9" fmla="*/ 3815386 h 4275540"/>
              <a:gd name="connsiteX10" fmla="*/ 3726018 w 3898347"/>
              <a:gd name="connsiteY10" fmla="*/ 3815100 h 4275540"/>
              <a:gd name="connsiteX11" fmla="*/ 3725413 w 3898347"/>
              <a:gd name="connsiteY11" fmla="*/ 3814615 h 4275540"/>
              <a:gd name="connsiteX12" fmla="*/ 3713801 w 3898347"/>
              <a:gd name="connsiteY12" fmla="*/ 3811018 h 4275540"/>
              <a:gd name="connsiteX13" fmla="*/ 3709087 w 3898347"/>
              <a:gd name="connsiteY13" fmla="*/ 3813195 h 4275540"/>
              <a:gd name="connsiteX14" fmla="*/ 3698038 w 3898347"/>
              <a:gd name="connsiteY14" fmla="*/ 3806182 h 4275540"/>
              <a:gd name="connsiteX15" fmla="*/ 3662227 w 3898347"/>
              <a:gd name="connsiteY15" fmla="*/ 3807761 h 4275540"/>
              <a:gd name="connsiteX16" fmla="*/ 3659872 w 3898347"/>
              <a:gd name="connsiteY16" fmla="*/ 3805524 h 4275540"/>
              <a:gd name="connsiteX17" fmla="*/ 3643454 w 3898347"/>
              <a:gd name="connsiteY17" fmla="*/ 3794831 h 4275540"/>
              <a:gd name="connsiteX18" fmla="*/ 3624789 w 3898347"/>
              <a:gd name="connsiteY18" fmla="*/ 3803185 h 4275540"/>
              <a:gd name="connsiteX19" fmla="*/ 3602327 w 3898347"/>
              <a:gd name="connsiteY19" fmla="*/ 3794616 h 4275540"/>
              <a:gd name="connsiteX20" fmla="*/ 3596645 w 3898347"/>
              <a:gd name="connsiteY20" fmla="*/ 3797108 h 4275540"/>
              <a:gd name="connsiteX21" fmla="*/ 3574144 w 3898347"/>
              <a:gd name="connsiteY21" fmla="*/ 3795108 h 4275540"/>
              <a:gd name="connsiteX22" fmla="*/ 3562310 w 3898347"/>
              <a:gd name="connsiteY22" fmla="*/ 3787534 h 4275540"/>
              <a:gd name="connsiteX23" fmla="*/ 3551635 w 3898347"/>
              <a:gd name="connsiteY23" fmla="*/ 3797705 h 4275540"/>
              <a:gd name="connsiteX24" fmla="*/ 3542668 w 3898347"/>
              <a:gd name="connsiteY24" fmla="*/ 3803283 h 4275540"/>
              <a:gd name="connsiteX25" fmla="*/ 3533033 w 3898347"/>
              <a:gd name="connsiteY25" fmla="*/ 3799071 h 4275540"/>
              <a:gd name="connsiteX26" fmla="*/ 3521726 w 3898347"/>
              <a:gd name="connsiteY26" fmla="*/ 3804691 h 4275540"/>
              <a:gd name="connsiteX27" fmla="*/ 3520080 w 3898347"/>
              <a:gd name="connsiteY27" fmla="*/ 3805210 h 4275540"/>
              <a:gd name="connsiteX28" fmla="*/ 3508491 w 3898347"/>
              <a:gd name="connsiteY28" fmla="*/ 3797398 h 4275540"/>
              <a:gd name="connsiteX29" fmla="*/ 3503787 w 3898347"/>
              <a:gd name="connsiteY29" fmla="*/ 3797787 h 4275540"/>
              <a:gd name="connsiteX30" fmla="*/ 3492165 w 3898347"/>
              <a:gd name="connsiteY30" fmla="*/ 3799887 h 4275540"/>
              <a:gd name="connsiteX31" fmla="*/ 3472233 w 3898347"/>
              <a:gd name="connsiteY31" fmla="*/ 3805682 h 4275540"/>
              <a:gd name="connsiteX32" fmla="*/ 3465921 w 3898347"/>
              <a:gd name="connsiteY32" fmla="*/ 3805814 h 4275540"/>
              <a:gd name="connsiteX33" fmla="*/ 3455541 w 3898347"/>
              <a:gd name="connsiteY33" fmla="*/ 3815505 h 4275540"/>
              <a:gd name="connsiteX34" fmla="*/ 3429027 w 3898347"/>
              <a:gd name="connsiteY34" fmla="*/ 3816906 h 4275540"/>
              <a:gd name="connsiteX35" fmla="*/ 3369507 w 3898347"/>
              <a:gd name="connsiteY35" fmla="*/ 3825563 h 4275540"/>
              <a:gd name="connsiteX36" fmla="*/ 3324491 w 3898347"/>
              <a:gd name="connsiteY36" fmla="*/ 3832006 h 4275540"/>
              <a:gd name="connsiteX37" fmla="*/ 3244235 w 3898347"/>
              <a:gd name="connsiteY37" fmla="*/ 3834376 h 4275540"/>
              <a:gd name="connsiteX38" fmla="*/ 3226507 w 3898347"/>
              <a:gd name="connsiteY38" fmla="*/ 3820131 h 4275540"/>
              <a:gd name="connsiteX39" fmla="*/ 3191688 w 3898347"/>
              <a:gd name="connsiteY39" fmla="*/ 3837359 h 4275540"/>
              <a:gd name="connsiteX40" fmla="*/ 3185553 w 3898347"/>
              <a:gd name="connsiteY40" fmla="*/ 3859030 h 4275540"/>
              <a:gd name="connsiteX41" fmla="*/ 3090188 w 3898347"/>
              <a:gd name="connsiteY41" fmla="*/ 3855036 h 4275540"/>
              <a:gd name="connsiteX42" fmla="*/ 3031422 w 3898347"/>
              <a:gd name="connsiteY42" fmla="*/ 3858298 h 4275540"/>
              <a:gd name="connsiteX43" fmla="*/ 2996288 w 3898347"/>
              <a:gd name="connsiteY43" fmla="*/ 3860020 h 4275540"/>
              <a:gd name="connsiteX44" fmla="*/ 2901661 w 3898347"/>
              <a:gd name="connsiteY44" fmla="*/ 3882243 h 4275540"/>
              <a:gd name="connsiteX45" fmla="*/ 2782141 w 3898347"/>
              <a:gd name="connsiteY45" fmla="*/ 3932983 h 4275540"/>
              <a:gd name="connsiteX46" fmla="*/ 2749597 w 3898347"/>
              <a:gd name="connsiteY46" fmla="*/ 3956746 h 4275540"/>
              <a:gd name="connsiteX47" fmla="*/ 2730493 w 3898347"/>
              <a:gd name="connsiteY47" fmla="*/ 3955236 h 4275540"/>
              <a:gd name="connsiteX48" fmla="*/ 2707507 w 3898347"/>
              <a:gd name="connsiteY48" fmla="*/ 3947771 h 4275540"/>
              <a:gd name="connsiteX49" fmla="*/ 2701937 w 3898347"/>
              <a:gd name="connsiteY49" fmla="*/ 3950565 h 4275540"/>
              <a:gd name="connsiteX50" fmla="*/ 2679435 w 3898347"/>
              <a:gd name="connsiteY50" fmla="*/ 3949768 h 4275540"/>
              <a:gd name="connsiteX51" fmla="*/ 2667352 w 3898347"/>
              <a:gd name="connsiteY51" fmla="*/ 3942821 h 4275540"/>
              <a:gd name="connsiteX52" fmla="*/ 2657096 w 3898347"/>
              <a:gd name="connsiteY52" fmla="*/ 3953571 h 4275540"/>
              <a:gd name="connsiteX53" fmla="*/ 2655161 w 3898347"/>
              <a:gd name="connsiteY53" fmla="*/ 3962216 h 4275540"/>
              <a:gd name="connsiteX54" fmla="*/ 2638604 w 3898347"/>
              <a:gd name="connsiteY54" fmla="*/ 3955936 h 4275540"/>
              <a:gd name="connsiteX55" fmla="*/ 2626185 w 3898347"/>
              <a:gd name="connsiteY55" fmla="*/ 3962937 h 4275540"/>
              <a:gd name="connsiteX56" fmla="*/ 2614077 w 3898347"/>
              <a:gd name="connsiteY56" fmla="*/ 3955576 h 4275540"/>
              <a:gd name="connsiteX57" fmla="*/ 2609403 w 3898347"/>
              <a:gd name="connsiteY57" fmla="*/ 3956215 h 4275540"/>
              <a:gd name="connsiteX58" fmla="*/ 2597896 w 3898347"/>
              <a:gd name="connsiteY58" fmla="*/ 3958939 h 4275540"/>
              <a:gd name="connsiteX59" fmla="*/ 2578251 w 3898347"/>
              <a:gd name="connsiteY59" fmla="*/ 3965812 h 4275540"/>
              <a:gd name="connsiteX60" fmla="*/ 2571961 w 3898347"/>
              <a:gd name="connsiteY60" fmla="*/ 3966278 h 4275540"/>
              <a:gd name="connsiteX61" fmla="*/ 2559399 w 3898347"/>
              <a:gd name="connsiteY61" fmla="*/ 3979193 h 4275540"/>
              <a:gd name="connsiteX62" fmla="*/ 2533560 w 3898347"/>
              <a:gd name="connsiteY62" fmla="*/ 3988160 h 4275540"/>
              <a:gd name="connsiteX63" fmla="*/ 2515299 w 3898347"/>
              <a:gd name="connsiteY63" fmla="*/ 4016867 h 4275540"/>
              <a:gd name="connsiteX64" fmla="*/ 2513423 w 3898347"/>
              <a:gd name="connsiteY64" fmla="*/ 4018759 h 4275540"/>
              <a:gd name="connsiteX65" fmla="*/ 2482991 w 3898347"/>
              <a:gd name="connsiteY65" fmla="*/ 4012935 h 4275540"/>
              <a:gd name="connsiteX66" fmla="*/ 2446940 w 3898347"/>
              <a:gd name="connsiteY66" fmla="*/ 4021172 h 4275540"/>
              <a:gd name="connsiteX67" fmla="*/ 2404883 w 3898347"/>
              <a:gd name="connsiteY67" fmla="*/ 4024808 h 4275540"/>
              <a:gd name="connsiteX68" fmla="*/ 2373894 w 3898347"/>
              <a:gd name="connsiteY68" fmla="*/ 4023827 h 4275540"/>
              <a:gd name="connsiteX69" fmla="*/ 2297080 w 3898347"/>
              <a:gd name="connsiteY69" fmla="*/ 4040841 h 4275540"/>
              <a:gd name="connsiteX70" fmla="*/ 2170615 w 3898347"/>
              <a:gd name="connsiteY70" fmla="*/ 4077196 h 4275540"/>
              <a:gd name="connsiteX71" fmla="*/ 2143580 w 3898347"/>
              <a:gd name="connsiteY71" fmla="*/ 4083102 h 4275540"/>
              <a:gd name="connsiteX72" fmla="*/ 2119893 w 3898347"/>
              <a:gd name="connsiteY72" fmla="*/ 4080874 h 4275540"/>
              <a:gd name="connsiteX73" fmla="*/ 2114008 w 3898347"/>
              <a:gd name="connsiteY73" fmla="*/ 4073996 h 4275540"/>
              <a:gd name="connsiteX74" fmla="*/ 2099067 w 3898347"/>
              <a:gd name="connsiteY74" fmla="*/ 4076068 h 4275540"/>
              <a:gd name="connsiteX75" fmla="*/ 2095000 w 3898347"/>
              <a:gd name="connsiteY75" fmla="*/ 4075096 h 4275540"/>
              <a:gd name="connsiteX76" fmla="*/ 2071767 w 3898347"/>
              <a:gd name="connsiteY76" fmla="*/ 4071044 h 4275540"/>
              <a:gd name="connsiteX77" fmla="*/ 2024486 w 3898347"/>
              <a:gd name="connsiteY77" fmla="*/ 4100276 h 4275540"/>
              <a:gd name="connsiteX78" fmla="*/ 1964411 w 3898347"/>
              <a:gd name="connsiteY78" fmla="*/ 4105069 h 4275540"/>
              <a:gd name="connsiteX79" fmla="*/ 1739945 w 3898347"/>
              <a:gd name="connsiteY79" fmla="*/ 4171795 h 4275540"/>
              <a:gd name="connsiteX80" fmla="*/ 1610556 w 3898347"/>
              <a:gd name="connsiteY80" fmla="*/ 4167701 h 4275540"/>
              <a:gd name="connsiteX81" fmla="*/ 1553623 w 3898347"/>
              <a:gd name="connsiteY81" fmla="*/ 4236045 h 4275540"/>
              <a:gd name="connsiteX82" fmla="*/ 1548640 w 3898347"/>
              <a:gd name="connsiteY82" fmla="*/ 4238297 h 4275540"/>
              <a:gd name="connsiteX83" fmla="*/ 1530136 w 3898347"/>
              <a:gd name="connsiteY83" fmla="*/ 4227121 h 4275540"/>
              <a:gd name="connsiteX84" fmla="*/ 1508787 w 3898347"/>
              <a:gd name="connsiteY84" fmla="*/ 4234213 h 4275540"/>
              <a:gd name="connsiteX85" fmla="*/ 1488914 w 3898347"/>
              <a:gd name="connsiteY85" fmla="*/ 4241772 h 4275540"/>
              <a:gd name="connsiteX86" fmla="*/ 1488999 w 3898347"/>
              <a:gd name="connsiteY86" fmla="*/ 4251186 h 4275540"/>
              <a:gd name="connsiteX87" fmla="*/ 1475364 w 3898347"/>
              <a:gd name="connsiteY87" fmla="*/ 4248364 h 4275540"/>
              <a:gd name="connsiteX88" fmla="*/ 1457275 w 3898347"/>
              <a:gd name="connsiteY88" fmla="*/ 4252863 h 4275540"/>
              <a:gd name="connsiteX89" fmla="*/ 1448085 w 3898347"/>
              <a:gd name="connsiteY89" fmla="*/ 4248391 h 4275540"/>
              <a:gd name="connsiteX90" fmla="*/ 1315306 w 3898347"/>
              <a:gd name="connsiteY90" fmla="*/ 4237004 h 4275540"/>
              <a:gd name="connsiteX91" fmla="*/ 1272434 w 3898347"/>
              <a:gd name="connsiteY91" fmla="*/ 4244958 h 4275540"/>
              <a:gd name="connsiteX92" fmla="*/ 1231567 w 3898347"/>
              <a:gd name="connsiteY92" fmla="*/ 4219356 h 4275540"/>
              <a:gd name="connsiteX93" fmla="*/ 1216643 w 3898347"/>
              <a:gd name="connsiteY93" fmla="*/ 4229828 h 4275540"/>
              <a:gd name="connsiteX94" fmla="*/ 1214101 w 3898347"/>
              <a:gd name="connsiteY94" fmla="*/ 4231991 h 4275540"/>
              <a:gd name="connsiteX95" fmla="*/ 1203193 w 3898347"/>
              <a:gd name="connsiteY95" fmla="*/ 4232867 h 4275540"/>
              <a:gd name="connsiteX96" fmla="*/ 1201049 w 3898347"/>
              <a:gd name="connsiteY96" fmla="*/ 4242842 h 4275540"/>
              <a:gd name="connsiteX97" fmla="*/ 1185298 w 3898347"/>
              <a:gd name="connsiteY97" fmla="*/ 4251133 h 4275540"/>
              <a:gd name="connsiteX98" fmla="*/ 1164955 w 3898347"/>
              <a:gd name="connsiteY98" fmla="*/ 4250027 h 4275540"/>
              <a:gd name="connsiteX99" fmla="*/ 1067357 w 3898347"/>
              <a:gd name="connsiteY99" fmla="*/ 4233908 h 4275540"/>
              <a:gd name="connsiteX100" fmla="*/ 1009492 w 3898347"/>
              <a:gd name="connsiteY100" fmla="*/ 4230455 h 4275540"/>
              <a:gd name="connsiteX101" fmla="*/ 988345 w 3898347"/>
              <a:gd name="connsiteY101" fmla="*/ 4238880 h 4275540"/>
              <a:gd name="connsiteX102" fmla="*/ 958251 w 3898347"/>
              <a:gd name="connsiteY102" fmla="*/ 4244100 h 4275540"/>
              <a:gd name="connsiteX103" fmla="*/ 905785 w 3898347"/>
              <a:gd name="connsiteY103" fmla="*/ 4260845 h 4275540"/>
              <a:gd name="connsiteX104" fmla="*/ 834176 w 3898347"/>
              <a:gd name="connsiteY104" fmla="*/ 4270241 h 4275540"/>
              <a:gd name="connsiteX105" fmla="*/ 778474 w 3898347"/>
              <a:gd name="connsiteY105" fmla="*/ 4235526 h 4275540"/>
              <a:gd name="connsiteX106" fmla="*/ 774418 w 3898347"/>
              <a:gd name="connsiteY106" fmla="*/ 4242583 h 4275540"/>
              <a:gd name="connsiteX107" fmla="*/ 737705 w 3898347"/>
              <a:gd name="connsiteY107" fmla="*/ 4238891 h 4275540"/>
              <a:gd name="connsiteX108" fmla="*/ 605027 w 3898347"/>
              <a:gd name="connsiteY108" fmla="*/ 4175863 h 4275540"/>
              <a:gd name="connsiteX109" fmla="*/ 533391 w 3898347"/>
              <a:gd name="connsiteY109" fmla="*/ 4170035 h 4275540"/>
              <a:gd name="connsiteX110" fmla="*/ 508621 w 3898347"/>
              <a:gd name="connsiteY110" fmla="*/ 4176044 h 4275540"/>
              <a:gd name="connsiteX111" fmla="*/ 467082 w 3898347"/>
              <a:gd name="connsiteY111" fmla="*/ 4185616 h 4275540"/>
              <a:gd name="connsiteX112" fmla="*/ 437646 w 3898347"/>
              <a:gd name="connsiteY112" fmla="*/ 4212658 h 4275540"/>
              <a:gd name="connsiteX113" fmla="*/ 402271 w 3898347"/>
              <a:gd name="connsiteY113" fmla="*/ 4212774 h 4275540"/>
              <a:gd name="connsiteX114" fmla="*/ 391968 w 3898347"/>
              <a:gd name="connsiteY114" fmla="*/ 4187073 h 4275540"/>
              <a:gd name="connsiteX115" fmla="*/ 354806 w 3898347"/>
              <a:gd name="connsiteY115" fmla="*/ 4195545 h 4275540"/>
              <a:gd name="connsiteX116" fmla="*/ 298662 w 3898347"/>
              <a:gd name="connsiteY116" fmla="*/ 4211227 h 4275540"/>
              <a:gd name="connsiteX117" fmla="*/ 265740 w 3898347"/>
              <a:gd name="connsiteY117" fmla="*/ 4213623 h 4275540"/>
              <a:gd name="connsiteX118" fmla="*/ 176403 w 3898347"/>
              <a:gd name="connsiteY118" fmla="*/ 4227393 h 4275540"/>
              <a:gd name="connsiteX119" fmla="*/ 82528 w 3898347"/>
              <a:gd name="connsiteY119" fmla="*/ 4275540 h 4275540"/>
              <a:gd name="connsiteX120" fmla="*/ 19464 w 3898347"/>
              <a:gd name="connsiteY120" fmla="*/ 4256103 h 4275540"/>
              <a:gd name="connsiteX121" fmla="*/ 0 w 3898347"/>
              <a:gd name="connsiteY121" fmla="*/ 4221939 h 4275540"/>
              <a:gd name="connsiteX122" fmla="*/ 0 w 3898347"/>
              <a:gd name="connsiteY122" fmla="*/ 15850 h 4275540"/>
              <a:gd name="connsiteX123" fmla="*/ 3898347 w 3898347"/>
              <a:gd name="connsiteY123" fmla="*/ 0 h 4275540"/>
              <a:gd name="connsiteX0" fmla="*/ 3898347 w 3898347"/>
              <a:gd name="connsiteY0" fmla="*/ 0 h 4275540"/>
              <a:gd name="connsiteX1" fmla="*/ 3898347 w 3898347"/>
              <a:gd name="connsiteY1" fmla="*/ 3834445 h 4275540"/>
              <a:gd name="connsiteX2" fmla="*/ 3892314 w 3898347"/>
              <a:gd name="connsiteY2" fmla="*/ 3832951 h 4275540"/>
              <a:gd name="connsiteX3" fmla="*/ 3851953 w 3898347"/>
              <a:gd name="connsiteY3" fmla="*/ 3802983 h 4275540"/>
              <a:gd name="connsiteX4" fmla="*/ 3836418 w 3898347"/>
              <a:gd name="connsiteY4" fmla="*/ 3811513 h 4275540"/>
              <a:gd name="connsiteX5" fmla="*/ 3833758 w 3898347"/>
              <a:gd name="connsiteY5" fmla="*/ 3813341 h 4275540"/>
              <a:gd name="connsiteX6" fmla="*/ 3822673 w 3898347"/>
              <a:gd name="connsiteY6" fmla="*/ 3812913 h 4275540"/>
              <a:gd name="connsiteX7" fmla="*/ 3820104 w 3898347"/>
              <a:gd name="connsiteY7" fmla="*/ 3822466 h 4275540"/>
              <a:gd name="connsiteX8" fmla="*/ 3803816 w 3898347"/>
              <a:gd name="connsiteY8" fmla="*/ 3828757 h 4275540"/>
              <a:gd name="connsiteX9" fmla="*/ 3729936 w 3898347"/>
              <a:gd name="connsiteY9" fmla="*/ 3815386 h 4275540"/>
              <a:gd name="connsiteX10" fmla="*/ 3726018 w 3898347"/>
              <a:gd name="connsiteY10" fmla="*/ 3815100 h 4275540"/>
              <a:gd name="connsiteX11" fmla="*/ 3725413 w 3898347"/>
              <a:gd name="connsiteY11" fmla="*/ 3814615 h 4275540"/>
              <a:gd name="connsiteX12" fmla="*/ 3713801 w 3898347"/>
              <a:gd name="connsiteY12" fmla="*/ 3811018 h 4275540"/>
              <a:gd name="connsiteX13" fmla="*/ 3709087 w 3898347"/>
              <a:gd name="connsiteY13" fmla="*/ 3813195 h 4275540"/>
              <a:gd name="connsiteX14" fmla="*/ 3698038 w 3898347"/>
              <a:gd name="connsiteY14" fmla="*/ 3806182 h 4275540"/>
              <a:gd name="connsiteX15" fmla="*/ 3662227 w 3898347"/>
              <a:gd name="connsiteY15" fmla="*/ 3807761 h 4275540"/>
              <a:gd name="connsiteX16" fmla="*/ 3659872 w 3898347"/>
              <a:gd name="connsiteY16" fmla="*/ 3805524 h 4275540"/>
              <a:gd name="connsiteX17" fmla="*/ 3643454 w 3898347"/>
              <a:gd name="connsiteY17" fmla="*/ 3794831 h 4275540"/>
              <a:gd name="connsiteX18" fmla="*/ 3624789 w 3898347"/>
              <a:gd name="connsiteY18" fmla="*/ 3803185 h 4275540"/>
              <a:gd name="connsiteX19" fmla="*/ 3602327 w 3898347"/>
              <a:gd name="connsiteY19" fmla="*/ 3794616 h 4275540"/>
              <a:gd name="connsiteX20" fmla="*/ 3596645 w 3898347"/>
              <a:gd name="connsiteY20" fmla="*/ 3797108 h 4275540"/>
              <a:gd name="connsiteX21" fmla="*/ 3574144 w 3898347"/>
              <a:gd name="connsiteY21" fmla="*/ 3795108 h 4275540"/>
              <a:gd name="connsiteX22" fmla="*/ 3562310 w 3898347"/>
              <a:gd name="connsiteY22" fmla="*/ 3787534 h 4275540"/>
              <a:gd name="connsiteX23" fmla="*/ 3551635 w 3898347"/>
              <a:gd name="connsiteY23" fmla="*/ 3797705 h 4275540"/>
              <a:gd name="connsiteX24" fmla="*/ 3542668 w 3898347"/>
              <a:gd name="connsiteY24" fmla="*/ 3803283 h 4275540"/>
              <a:gd name="connsiteX25" fmla="*/ 3533033 w 3898347"/>
              <a:gd name="connsiteY25" fmla="*/ 3799071 h 4275540"/>
              <a:gd name="connsiteX26" fmla="*/ 3521726 w 3898347"/>
              <a:gd name="connsiteY26" fmla="*/ 3804691 h 4275540"/>
              <a:gd name="connsiteX27" fmla="*/ 3520080 w 3898347"/>
              <a:gd name="connsiteY27" fmla="*/ 3805210 h 4275540"/>
              <a:gd name="connsiteX28" fmla="*/ 3508491 w 3898347"/>
              <a:gd name="connsiteY28" fmla="*/ 3797398 h 4275540"/>
              <a:gd name="connsiteX29" fmla="*/ 3503787 w 3898347"/>
              <a:gd name="connsiteY29" fmla="*/ 3797787 h 4275540"/>
              <a:gd name="connsiteX30" fmla="*/ 3492165 w 3898347"/>
              <a:gd name="connsiteY30" fmla="*/ 3799887 h 4275540"/>
              <a:gd name="connsiteX31" fmla="*/ 3472233 w 3898347"/>
              <a:gd name="connsiteY31" fmla="*/ 3805682 h 4275540"/>
              <a:gd name="connsiteX32" fmla="*/ 3465921 w 3898347"/>
              <a:gd name="connsiteY32" fmla="*/ 3805814 h 4275540"/>
              <a:gd name="connsiteX33" fmla="*/ 3455541 w 3898347"/>
              <a:gd name="connsiteY33" fmla="*/ 3815505 h 4275540"/>
              <a:gd name="connsiteX34" fmla="*/ 3429027 w 3898347"/>
              <a:gd name="connsiteY34" fmla="*/ 3816906 h 4275540"/>
              <a:gd name="connsiteX35" fmla="*/ 3369507 w 3898347"/>
              <a:gd name="connsiteY35" fmla="*/ 3825563 h 4275540"/>
              <a:gd name="connsiteX36" fmla="*/ 3324491 w 3898347"/>
              <a:gd name="connsiteY36" fmla="*/ 3832006 h 4275540"/>
              <a:gd name="connsiteX37" fmla="*/ 3244235 w 3898347"/>
              <a:gd name="connsiteY37" fmla="*/ 3834376 h 4275540"/>
              <a:gd name="connsiteX38" fmla="*/ 3226507 w 3898347"/>
              <a:gd name="connsiteY38" fmla="*/ 3820131 h 4275540"/>
              <a:gd name="connsiteX39" fmla="*/ 3191688 w 3898347"/>
              <a:gd name="connsiteY39" fmla="*/ 3837359 h 4275540"/>
              <a:gd name="connsiteX40" fmla="*/ 3185553 w 3898347"/>
              <a:gd name="connsiteY40" fmla="*/ 3859030 h 4275540"/>
              <a:gd name="connsiteX41" fmla="*/ 3090188 w 3898347"/>
              <a:gd name="connsiteY41" fmla="*/ 3855036 h 4275540"/>
              <a:gd name="connsiteX42" fmla="*/ 3031422 w 3898347"/>
              <a:gd name="connsiteY42" fmla="*/ 3858298 h 4275540"/>
              <a:gd name="connsiteX43" fmla="*/ 2996288 w 3898347"/>
              <a:gd name="connsiteY43" fmla="*/ 3860020 h 4275540"/>
              <a:gd name="connsiteX44" fmla="*/ 2901661 w 3898347"/>
              <a:gd name="connsiteY44" fmla="*/ 3882243 h 4275540"/>
              <a:gd name="connsiteX45" fmla="*/ 2782141 w 3898347"/>
              <a:gd name="connsiteY45" fmla="*/ 3932983 h 4275540"/>
              <a:gd name="connsiteX46" fmla="*/ 2749597 w 3898347"/>
              <a:gd name="connsiteY46" fmla="*/ 3956746 h 4275540"/>
              <a:gd name="connsiteX47" fmla="*/ 2730493 w 3898347"/>
              <a:gd name="connsiteY47" fmla="*/ 3955236 h 4275540"/>
              <a:gd name="connsiteX48" fmla="*/ 2707507 w 3898347"/>
              <a:gd name="connsiteY48" fmla="*/ 3947771 h 4275540"/>
              <a:gd name="connsiteX49" fmla="*/ 2701937 w 3898347"/>
              <a:gd name="connsiteY49" fmla="*/ 3950565 h 4275540"/>
              <a:gd name="connsiteX50" fmla="*/ 2679435 w 3898347"/>
              <a:gd name="connsiteY50" fmla="*/ 3949768 h 4275540"/>
              <a:gd name="connsiteX51" fmla="*/ 2667352 w 3898347"/>
              <a:gd name="connsiteY51" fmla="*/ 3942821 h 4275540"/>
              <a:gd name="connsiteX52" fmla="*/ 2657096 w 3898347"/>
              <a:gd name="connsiteY52" fmla="*/ 3953571 h 4275540"/>
              <a:gd name="connsiteX53" fmla="*/ 2655161 w 3898347"/>
              <a:gd name="connsiteY53" fmla="*/ 3962216 h 4275540"/>
              <a:gd name="connsiteX54" fmla="*/ 2638604 w 3898347"/>
              <a:gd name="connsiteY54" fmla="*/ 3955936 h 4275540"/>
              <a:gd name="connsiteX55" fmla="*/ 2626185 w 3898347"/>
              <a:gd name="connsiteY55" fmla="*/ 3962937 h 4275540"/>
              <a:gd name="connsiteX56" fmla="*/ 2614077 w 3898347"/>
              <a:gd name="connsiteY56" fmla="*/ 3955576 h 4275540"/>
              <a:gd name="connsiteX57" fmla="*/ 2609403 w 3898347"/>
              <a:gd name="connsiteY57" fmla="*/ 3956215 h 4275540"/>
              <a:gd name="connsiteX58" fmla="*/ 2597896 w 3898347"/>
              <a:gd name="connsiteY58" fmla="*/ 3958939 h 4275540"/>
              <a:gd name="connsiteX59" fmla="*/ 2578251 w 3898347"/>
              <a:gd name="connsiteY59" fmla="*/ 3965812 h 4275540"/>
              <a:gd name="connsiteX60" fmla="*/ 2571961 w 3898347"/>
              <a:gd name="connsiteY60" fmla="*/ 3966278 h 4275540"/>
              <a:gd name="connsiteX61" fmla="*/ 2559399 w 3898347"/>
              <a:gd name="connsiteY61" fmla="*/ 3979193 h 4275540"/>
              <a:gd name="connsiteX62" fmla="*/ 2533560 w 3898347"/>
              <a:gd name="connsiteY62" fmla="*/ 3988160 h 4275540"/>
              <a:gd name="connsiteX63" fmla="*/ 2515299 w 3898347"/>
              <a:gd name="connsiteY63" fmla="*/ 4016867 h 4275540"/>
              <a:gd name="connsiteX64" fmla="*/ 2513423 w 3898347"/>
              <a:gd name="connsiteY64" fmla="*/ 4018759 h 4275540"/>
              <a:gd name="connsiteX65" fmla="*/ 2482991 w 3898347"/>
              <a:gd name="connsiteY65" fmla="*/ 4012935 h 4275540"/>
              <a:gd name="connsiteX66" fmla="*/ 2446940 w 3898347"/>
              <a:gd name="connsiteY66" fmla="*/ 4021172 h 4275540"/>
              <a:gd name="connsiteX67" fmla="*/ 2404883 w 3898347"/>
              <a:gd name="connsiteY67" fmla="*/ 4024808 h 4275540"/>
              <a:gd name="connsiteX68" fmla="*/ 2373894 w 3898347"/>
              <a:gd name="connsiteY68" fmla="*/ 4023827 h 4275540"/>
              <a:gd name="connsiteX69" fmla="*/ 2297080 w 3898347"/>
              <a:gd name="connsiteY69" fmla="*/ 4040841 h 4275540"/>
              <a:gd name="connsiteX70" fmla="*/ 2170615 w 3898347"/>
              <a:gd name="connsiteY70" fmla="*/ 4077196 h 4275540"/>
              <a:gd name="connsiteX71" fmla="*/ 2143580 w 3898347"/>
              <a:gd name="connsiteY71" fmla="*/ 4083102 h 4275540"/>
              <a:gd name="connsiteX72" fmla="*/ 2119893 w 3898347"/>
              <a:gd name="connsiteY72" fmla="*/ 4080874 h 4275540"/>
              <a:gd name="connsiteX73" fmla="*/ 2114008 w 3898347"/>
              <a:gd name="connsiteY73" fmla="*/ 4073996 h 4275540"/>
              <a:gd name="connsiteX74" fmla="*/ 2099067 w 3898347"/>
              <a:gd name="connsiteY74" fmla="*/ 4076068 h 4275540"/>
              <a:gd name="connsiteX75" fmla="*/ 2095000 w 3898347"/>
              <a:gd name="connsiteY75" fmla="*/ 4075096 h 4275540"/>
              <a:gd name="connsiteX76" fmla="*/ 2071767 w 3898347"/>
              <a:gd name="connsiteY76" fmla="*/ 4071044 h 4275540"/>
              <a:gd name="connsiteX77" fmla="*/ 2024486 w 3898347"/>
              <a:gd name="connsiteY77" fmla="*/ 4100276 h 4275540"/>
              <a:gd name="connsiteX78" fmla="*/ 1964411 w 3898347"/>
              <a:gd name="connsiteY78" fmla="*/ 4105069 h 4275540"/>
              <a:gd name="connsiteX79" fmla="*/ 1739945 w 3898347"/>
              <a:gd name="connsiteY79" fmla="*/ 4171795 h 4275540"/>
              <a:gd name="connsiteX80" fmla="*/ 1610556 w 3898347"/>
              <a:gd name="connsiteY80" fmla="*/ 4167701 h 4275540"/>
              <a:gd name="connsiteX81" fmla="*/ 1553623 w 3898347"/>
              <a:gd name="connsiteY81" fmla="*/ 4236045 h 4275540"/>
              <a:gd name="connsiteX82" fmla="*/ 1548640 w 3898347"/>
              <a:gd name="connsiteY82" fmla="*/ 4238297 h 4275540"/>
              <a:gd name="connsiteX83" fmla="*/ 1530136 w 3898347"/>
              <a:gd name="connsiteY83" fmla="*/ 4227121 h 4275540"/>
              <a:gd name="connsiteX84" fmla="*/ 1508787 w 3898347"/>
              <a:gd name="connsiteY84" fmla="*/ 4234213 h 4275540"/>
              <a:gd name="connsiteX85" fmla="*/ 1488914 w 3898347"/>
              <a:gd name="connsiteY85" fmla="*/ 4241772 h 4275540"/>
              <a:gd name="connsiteX86" fmla="*/ 1488999 w 3898347"/>
              <a:gd name="connsiteY86" fmla="*/ 4251186 h 4275540"/>
              <a:gd name="connsiteX87" fmla="*/ 1475364 w 3898347"/>
              <a:gd name="connsiteY87" fmla="*/ 4248364 h 4275540"/>
              <a:gd name="connsiteX88" fmla="*/ 1457275 w 3898347"/>
              <a:gd name="connsiteY88" fmla="*/ 4252863 h 4275540"/>
              <a:gd name="connsiteX89" fmla="*/ 1448085 w 3898347"/>
              <a:gd name="connsiteY89" fmla="*/ 4248391 h 4275540"/>
              <a:gd name="connsiteX90" fmla="*/ 1315306 w 3898347"/>
              <a:gd name="connsiteY90" fmla="*/ 4237004 h 4275540"/>
              <a:gd name="connsiteX91" fmla="*/ 1272434 w 3898347"/>
              <a:gd name="connsiteY91" fmla="*/ 4244958 h 4275540"/>
              <a:gd name="connsiteX92" fmla="*/ 1231567 w 3898347"/>
              <a:gd name="connsiteY92" fmla="*/ 4219356 h 4275540"/>
              <a:gd name="connsiteX93" fmla="*/ 1216643 w 3898347"/>
              <a:gd name="connsiteY93" fmla="*/ 4229828 h 4275540"/>
              <a:gd name="connsiteX94" fmla="*/ 1214101 w 3898347"/>
              <a:gd name="connsiteY94" fmla="*/ 4231991 h 4275540"/>
              <a:gd name="connsiteX95" fmla="*/ 1203193 w 3898347"/>
              <a:gd name="connsiteY95" fmla="*/ 4232867 h 4275540"/>
              <a:gd name="connsiteX96" fmla="*/ 1201049 w 3898347"/>
              <a:gd name="connsiteY96" fmla="*/ 4242842 h 4275540"/>
              <a:gd name="connsiteX97" fmla="*/ 1185298 w 3898347"/>
              <a:gd name="connsiteY97" fmla="*/ 4251133 h 4275540"/>
              <a:gd name="connsiteX98" fmla="*/ 1164955 w 3898347"/>
              <a:gd name="connsiteY98" fmla="*/ 4250027 h 4275540"/>
              <a:gd name="connsiteX99" fmla="*/ 1067357 w 3898347"/>
              <a:gd name="connsiteY99" fmla="*/ 4233908 h 4275540"/>
              <a:gd name="connsiteX100" fmla="*/ 1009492 w 3898347"/>
              <a:gd name="connsiteY100" fmla="*/ 4230455 h 4275540"/>
              <a:gd name="connsiteX101" fmla="*/ 988345 w 3898347"/>
              <a:gd name="connsiteY101" fmla="*/ 4238880 h 4275540"/>
              <a:gd name="connsiteX102" fmla="*/ 958251 w 3898347"/>
              <a:gd name="connsiteY102" fmla="*/ 4244100 h 4275540"/>
              <a:gd name="connsiteX103" fmla="*/ 905785 w 3898347"/>
              <a:gd name="connsiteY103" fmla="*/ 4260845 h 4275540"/>
              <a:gd name="connsiteX104" fmla="*/ 834176 w 3898347"/>
              <a:gd name="connsiteY104" fmla="*/ 4270241 h 4275540"/>
              <a:gd name="connsiteX105" fmla="*/ 778474 w 3898347"/>
              <a:gd name="connsiteY105" fmla="*/ 4235526 h 4275540"/>
              <a:gd name="connsiteX106" fmla="*/ 774418 w 3898347"/>
              <a:gd name="connsiteY106" fmla="*/ 4242583 h 4275540"/>
              <a:gd name="connsiteX107" fmla="*/ 737705 w 3898347"/>
              <a:gd name="connsiteY107" fmla="*/ 4238891 h 4275540"/>
              <a:gd name="connsiteX108" fmla="*/ 627717 w 3898347"/>
              <a:gd name="connsiteY108" fmla="*/ 4207629 h 4275540"/>
              <a:gd name="connsiteX109" fmla="*/ 533391 w 3898347"/>
              <a:gd name="connsiteY109" fmla="*/ 4170035 h 4275540"/>
              <a:gd name="connsiteX110" fmla="*/ 508621 w 3898347"/>
              <a:gd name="connsiteY110" fmla="*/ 4176044 h 4275540"/>
              <a:gd name="connsiteX111" fmla="*/ 467082 w 3898347"/>
              <a:gd name="connsiteY111" fmla="*/ 4185616 h 4275540"/>
              <a:gd name="connsiteX112" fmla="*/ 437646 w 3898347"/>
              <a:gd name="connsiteY112" fmla="*/ 4212658 h 4275540"/>
              <a:gd name="connsiteX113" fmla="*/ 402271 w 3898347"/>
              <a:gd name="connsiteY113" fmla="*/ 4212774 h 4275540"/>
              <a:gd name="connsiteX114" fmla="*/ 391968 w 3898347"/>
              <a:gd name="connsiteY114" fmla="*/ 4187073 h 4275540"/>
              <a:gd name="connsiteX115" fmla="*/ 354806 w 3898347"/>
              <a:gd name="connsiteY115" fmla="*/ 4195545 h 4275540"/>
              <a:gd name="connsiteX116" fmla="*/ 298662 w 3898347"/>
              <a:gd name="connsiteY116" fmla="*/ 4211227 h 4275540"/>
              <a:gd name="connsiteX117" fmla="*/ 265740 w 3898347"/>
              <a:gd name="connsiteY117" fmla="*/ 4213623 h 4275540"/>
              <a:gd name="connsiteX118" fmla="*/ 176403 w 3898347"/>
              <a:gd name="connsiteY118" fmla="*/ 4227393 h 4275540"/>
              <a:gd name="connsiteX119" fmla="*/ 82528 w 3898347"/>
              <a:gd name="connsiteY119" fmla="*/ 4275540 h 4275540"/>
              <a:gd name="connsiteX120" fmla="*/ 19464 w 3898347"/>
              <a:gd name="connsiteY120" fmla="*/ 4256103 h 4275540"/>
              <a:gd name="connsiteX121" fmla="*/ 0 w 3898347"/>
              <a:gd name="connsiteY121" fmla="*/ 4221939 h 4275540"/>
              <a:gd name="connsiteX122" fmla="*/ 0 w 3898347"/>
              <a:gd name="connsiteY122" fmla="*/ 15850 h 4275540"/>
              <a:gd name="connsiteX123" fmla="*/ 3898347 w 3898347"/>
              <a:gd name="connsiteY123" fmla="*/ 0 h 4275540"/>
              <a:gd name="connsiteX0" fmla="*/ 3898347 w 3898347"/>
              <a:gd name="connsiteY0" fmla="*/ 0 h 4270358"/>
              <a:gd name="connsiteX1" fmla="*/ 3898347 w 3898347"/>
              <a:gd name="connsiteY1" fmla="*/ 3834445 h 4270358"/>
              <a:gd name="connsiteX2" fmla="*/ 3892314 w 3898347"/>
              <a:gd name="connsiteY2" fmla="*/ 3832951 h 4270358"/>
              <a:gd name="connsiteX3" fmla="*/ 3851953 w 3898347"/>
              <a:gd name="connsiteY3" fmla="*/ 3802983 h 4270358"/>
              <a:gd name="connsiteX4" fmla="*/ 3836418 w 3898347"/>
              <a:gd name="connsiteY4" fmla="*/ 3811513 h 4270358"/>
              <a:gd name="connsiteX5" fmla="*/ 3833758 w 3898347"/>
              <a:gd name="connsiteY5" fmla="*/ 3813341 h 4270358"/>
              <a:gd name="connsiteX6" fmla="*/ 3822673 w 3898347"/>
              <a:gd name="connsiteY6" fmla="*/ 3812913 h 4270358"/>
              <a:gd name="connsiteX7" fmla="*/ 3820104 w 3898347"/>
              <a:gd name="connsiteY7" fmla="*/ 3822466 h 4270358"/>
              <a:gd name="connsiteX8" fmla="*/ 3803816 w 3898347"/>
              <a:gd name="connsiteY8" fmla="*/ 3828757 h 4270358"/>
              <a:gd name="connsiteX9" fmla="*/ 3729936 w 3898347"/>
              <a:gd name="connsiteY9" fmla="*/ 3815386 h 4270358"/>
              <a:gd name="connsiteX10" fmla="*/ 3726018 w 3898347"/>
              <a:gd name="connsiteY10" fmla="*/ 3815100 h 4270358"/>
              <a:gd name="connsiteX11" fmla="*/ 3725413 w 3898347"/>
              <a:gd name="connsiteY11" fmla="*/ 3814615 h 4270358"/>
              <a:gd name="connsiteX12" fmla="*/ 3713801 w 3898347"/>
              <a:gd name="connsiteY12" fmla="*/ 3811018 h 4270358"/>
              <a:gd name="connsiteX13" fmla="*/ 3709087 w 3898347"/>
              <a:gd name="connsiteY13" fmla="*/ 3813195 h 4270358"/>
              <a:gd name="connsiteX14" fmla="*/ 3698038 w 3898347"/>
              <a:gd name="connsiteY14" fmla="*/ 3806182 h 4270358"/>
              <a:gd name="connsiteX15" fmla="*/ 3662227 w 3898347"/>
              <a:gd name="connsiteY15" fmla="*/ 3807761 h 4270358"/>
              <a:gd name="connsiteX16" fmla="*/ 3659872 w 3898347"/>
              <a:gd name="connsiteY16" fmla="*/ 3805524 h 4270358"/>
              <a:gd name="connsiteX17" fmla="*/ 3643454 w 3898347"/>
              <a:gd name="connsiteY17" fmla="*/ 3794831 h 4270358"/>
              <a:gd name="connsiteX18" fmla="*/ 3624789 w 3898347"/>
              <a:gd name="connsiteY18" fmla="*/ 3803185 h 4270358"/>
              <a:gd name="connsiteX19" fmla="*/ 3602327 w 3898347"/>
              <a:gd name="connsiteY19" fmla="*/ 3794616 h 4270358"/>
              <a:gd name="connsiteX20" fmla="*/ 3596645 w 3898347"/>
              <a:gd name="connsiteY20" fmla="*/ 3797108 h 4270358"/>
              <a:gd name="connsiteX21" fmla="*/ 3574144 w 3898347"/>
              <a:gd name="connsiteY21" fmla="*/ 3795108 h 4270358"/>
              <a:gd name="connsiteX22" fmla="*/ 3562310 w 3898347"/>
              <a:gd name="connsiteY22" fmla="*/ 3787534 h 4270358"/>
              <a:gd name="connsiteX23" fmla="*/ 3551635 w 3898347"/>
              <a:gd name="connsiteY23" fmla="*/ 3797705 h 4270358"/>
              <a:gd name="connsiteX24" fmla="*/ 3542668 w 3898347"/>
              <a:gd name="connsiteY24" fmla="*/ 3803283 h 4270358"/>
              <a:gd name="connsiteX25" fmla="*/ 3533033 w 3898347"/>
              <a:gd name="connsiteY25" fmla="*/ 3799071 h 4270358"/>
              <a:gd name="connsiteX26" fmla="*/ 3521726 w 3898347"/>
              <a:gd name="connsiteY26" fmla="*/ 3804691 h 4270358"/>
              <a:gd name="connsiteX27" fmla="*/ 3520080 w 3898347"/>
              <a:gd name="connsiteY27" fmla="*/ 3805210 h 4270358"/>
              <a:gd name="connsiteX28" fmla="*/ 3508491 w 3898347"/>
              <a:gd name="connsiteY28" fmla="*/ 3797398 h 4270358"/>
              <a:gd name="connsiteX29" fmla="*/ 3503787 w 3898347"/>
              <a:gd name="connsiteY29" fmla="*/ 3797787 h 4270358"/>
              <a:gd name="connsiteX30" fmla="*/ 3492165 w 3898347"/>
              <a:gd name="connsiteY30" fmla="*/ 3799887 h 4270358"/>
              <a:gd name="connsiteX31" fmla="*/ 3472233 w 3898347"/>
              <a:gd name="connsiteY31" fmla="*/ 3805682 h 4270358"/>
              <a:gd name="connsiteX32" fmla="*/ 3465921 w 3898347"/>
              <a:gd name="connsiteY32" fmla="*/ 3805814 h 4270358"/>
              <a:gd name="connsiteX33" fmla="*/ 3455541 w 3898347"/>
              <a:gd name="connsiteY33" fmla="*/ 3815505 h 4270358"/>
              <a:gd name="connsiteX34" fmla="*/ 3429027 w 3898347"/>
              <a:gd name="connsiteY34" fmla="*/ 3816906 h 4270358"/>
              <a:gd name="connsiteX35" fmla="*/ 3369507 w 3898347"/>
              <a:gd name="connsiteY35" fmla="*/ 3825563 h 4270358"/>
              <a:gd name="connsiteX36" fmla="*/ 3324491 w 3898347"/>
              <a:gd name="connsiteY36" fmla="*/ 3832006 h 4270358"/>
              <a:gd name="connsiteX37" fmla="*/ 3244235 w 3898347"/>
              <a:gd name="connsiteY37" fmla="*/ 3834376 h 4270358"/>
              <a:gd name="connsiteX38" fmla="*/ 3226507 w 3898347"/>
              <a:gd name="connsiteY38" fmla="*/ 3820131 h 4270358"/>
              <a:gd name="connsiteX39" fmla="*/ 3191688 w 3898347"/>
              <a:gd name="connsiteY39" fmla="*/ 3837359 h 4270358"/>
              <a:gd name="connsiteX40" fmla="*/ 3185553 w 3898347"/>
              <a:gd name="connsiteY40" fmla="*/ 3859030 h 4270358"/>
              <a:gd name="connsiteX41" fmla="*/ 3090188 w 3898347"/>
              <a:gd name="connsiteY41" fmla="*/ 3855036 h 4270358"/>
              <a:gd name="connsiteX42" fmla="*/ 3031422 w 3898347"/>
              <a:gd name="connsiteY42" fmla="*/ 3858298 h 4270358"/>
              <a:gd name="connsiteX43" fmla="*/ 2996288 w 3898347"/>
              <a:gd name="connsiteY43" fmla="*/ 3860020 h 4270358"/>
              <a:gd name="connsiteX44" fmla="*/ 2901661 w 3898347"/>
              <a:gd name="connsiteY44" fmla="*/ 3882243 h 4270358"/>
              <a:gd name="connsiteX45" fmla="*/ 2782141 w 3898347"/>
              <a:gd name="connsiteY45" fmla="*/ 3932983 h 4270358"/>
              <a:gd name="connsiteX46" fmla="*/ 2749597 w 3898347"/>
              <a:gd name="connsiteY46" fmla="*/ 3956746 h 4270358"/>
              <a:gd name="connsiteX47" fmla="*/ 2730493 w 3898347"/>
              <a:gd name="connsiteY47" fmla="*/ 3955236 h 4270358"/>
              <a:gd name="connsiteX48" fmla="*/ 2707507 w 3898347"/>
              <a:gd name="connsiteY48" fmla="*/ 3947771 h 4270358"/>
              <a:gd name="connsiteX49" fmla="*/ 2701937 w 3898347"/>
              <a:gd name="connsiteY49" fmla="*/ 3950565 h 4270358"/>
              <a:gd name="connsiteX50" fmla="*/ 2679435 w 3898347"/>
              <a:gd name="connsiteY50" fmla="*/ 3949768 h 4270358"/>
              <a:gd name="connsiteX51" fmla="*/ 2667352 w 3898347"/>
              <a:gd name="connsiteY51" fmla="*/ 3942821 h 4270358"/>
              <a:gd name="connsiteX52" fmla="*/ 2657096 w 3898347"/>
              <a:gd name="connsiteY52" fmla="*/ 3953571 h 4270358"/>
              <a:gd name="connsiteX53" fmla="*/ 2655161 w 3898347"/>
              <a:gd name="connsiteY53" fmla="*/ 3962216 h 4270358"/>
              <a:gd name="connsiteX54" fmla="*/ 2638604 w 3898347"/>
              <a:gd name="connsiteY54" fmla="*/ 3955936 h 4270358"/>
              <a:gd name="connsiteX55" fmla="*/ 2626185 w 3898347"/>
              <a:gd name="connsiteY55" fmla="*/ 3962937 h 4270358"/>
              <a:gd name="connsiteX56" fmla="*/ 2614077 w 3898347"/>
              <a:gd name="connsiteY56" fmla="*/ 3955576 h 4270358"/>
              <a:gd name="connsiteX57" fmla="*/ 2609403 w 3898347"/>
              <a:gd name="connsiteY57" fmla="*/ 3956215 h 4270358"/>
              <a:gd name="connsiteX58" fmla="*/ 2597896 w 3898347"/>
              <a:gd name="connsiteY58" fmla="*/ 3958939 h 4270358"/>
              <a:gd name="connsiteX59" fmla="*/ 2578251 w 3898347"/>
              <a:gd name="connsiteY59" fmla="*/ 3965812 h 4270358"/>
              <a:gd name="connsiteX60" fmla="*/ 2571961 w 3898347"/>
              <a:gd name="connsiteY60" fmla="*/ 3966278 h 4270358"/>
              <a:gd name="connsiteX61" fmla="*/ 2559399 w 3898347"/>
              <a:gd name="connsiteY61" fmla="*/ 3979193 h 4270358"/>
              <a:gd name="connsiteX62" fmla="*/ 2533560 w 3898347"/>
              <a:gd name="connsiteY62" fmla="*/ 3988160 h 4270358"/>
              <a:gd name="connsiteX63" fmla="*/ 2515299 w 3898347"/>
              <a:gd name="connsiteY63" fmla="*/ 4016867 h 4270358"/>
              <a:gd name="connsiteX64" fmla="*/ 2513423 w 3898347"/>
              <a:gd name="connsiteY64" fmla="*/ 4018759 h 4270358"/>
              <a:gd name="connsiteX65" fmla="*/ 2482991 w 3898347"/>
              <a:gd name="connsiteY65" fmla="*/ 4012935 h 4270358"/>
              <a:gd name="connsiteX66" fmla="*/ 2446940 w 3898347"/>
              <a:gd name="connsiteY66" fmla="*/ 4021172 h 4270358"/>
              <a:gd name="connsiteX67" fmla="*/ 2404883 w 3898347"/>
              <a:gd name="connsiteY67" fmla="*/ 4024808 h 4270358"/>
              <a:gd name="connsiteX68" fmla="*/ 2373894 w 3898347"/>
              <a:gd name="connsiteY68" fmla="*/ 4023827 h 4270358"/>
              <a:gd name="connsiteX69" fmla="*/ 2297080 w 3898347"/>
              <a:gd name="connsiteY69" fmla="*/ 4040841 h 4270358"/>
              <a:gd name="connsiteX70" fmla="*/ 2170615 w 3898347"/>
              <a:gd name="connsiteY70" fmla="*/ 4077196 h 4270358"/>
              <a:gd name="connsiteX71" fmla="*/ 2143580 w 3898347"/>
              <a:gd name="connsiteY71" fmla="*/ 4083102 h 4270358"/>
              <a:gd name="connsiteX72" fmla="*/ 2119893 w 3898347"/>
              <a:gd name="connsiteY72" fmla="*/ 4080874 h 4270358"/>
              <a:gd name="connsiteX73" fmla="*/ 2114008 w 3898347"/>
              <a:gd name="connsiteY73" fmla="*/ 4073996 h 4270358"/>
              <a:gd name="connsiteX74" fmla="*/ 2099067 w 3898347"/>
              <a:gd name="connsiteY74" fmla="*/ 4076068 h 4270358"/>
              <a:gd name="connsiteX75" fmla="*/ 2095000 w 3898347"/>
              <a:gd name="connsiteY75" fmla="*/ 4075096 h 4270358"/>
              <a:gd name="connsiteX76" fmla="*/ 2071767 w 3898347"/>
              <a:gd name="connsiteY76" fmla="*/ 4071044 h 4270358"/>
              <a:gd name="connsiteX77" fmla="*/ 2024486 w 3898347"/>
              <a:gd name="connsiteY77" fmla="*/ 4100276 h 4270358"/>
              <a:gd name="connsiteX78" fmla="*/ 1964411 w 3898347"/>
              <a:gd name="connsiteY78" fmla="*/ 4105069 h 4270358"/>
              <a:gd name="connsiteX79" fmla="*/ 1739945 w 3898347"/>
              <a:gd name="connsiteY79" fmla="*/ 4171795 h 4270358"/>
              <a:gd name="connsiteX80" fmla="*/ 1610556 w 3898347"/>
              <a:gd name="connsiteY80" fmla="*/ 4167701 h 4270358"/>
              <a:gd name="connsiteX81" fmla="*/ 1553623 w 3898347"/>
              <a:gd name="connsiteY81" fmla="*/ 4236045 h 4270358"/>
              <a:gd name="connsiteX82" fmla="*/ 1548640 w 3898347"/>
              <a:gd name="connsiteY82" fmla="*/ 4238297 h 4270358"/>
              <a:gd name="connsiteX83" fmla="*/ 1530136 w 3898347"/>
              <a:gd name="connsiteY83" fmla="*/ 4227121 h 4270358"/>
              <a:gd name="connsiteX84" fmla="*/ 1508787 w 3898347"/>
              <a:gd name="connsiteY84" fmla="*/ 4234213 h 4270358"/>
              <a:gd name="connsiteX85" fmla="*/ 1488914 w 3898347"/>
              <a:gd name="connsiteY85" fmla="*/ 4241772 h 4270358"/>
              <a:gd name="connsiteX86" fmla="*/ 1488999 w 3898347"/>
              <a:gd name="connsiteY86" fmla="*/ 4251186 h 4270358"/>
              <a:gd name="connsiteX87" fmla="*/ 1475364 w 3898347"/>
              <a:gd name="connsiteY87" fmla="*/ 4248364 h 4270358"/>
              <a:gd name="connsiteX88" fmla="*/ 1457275 w 3898347"/>
              <a:gd name="connsiteY88" fmla="*/ 4252863 h 4270358"/>
              <a:gd name="connsiteX89" fmla="*/ 1448085 w 3898347"/>
              <a:gd name="connsiteY89" fmla="*/ 4248391 h 4270358"/>
              <a:gd name="connsiteX90" fmla="*/ 1315306 w 3898347"/>
              <a:gd name="connsiteY90" fmla="*/ 4237004 h 4270358"/>
              <a:gd name="connsiteX91" fmla="*/ 1272434 w 3898347"/>
              <a:gd name="connsiteY91" fmla="*/ 4244958 h 4270358"/>
              <a:gd name="connsiteX92" fmla="*/ 1231567 w 3898347"/>
              <a:gd name="connsiteY92" fmla="*/ 4219356 h 4270358"/>
              <a:gd name="connsiteX93" fmla="*/ 1216643 w 3898347"/>
              <a:gd name="connsiteY93" fmla="*/ 4229828 h 4270358"/>
              <a:gd name="connsiteX94" fmla="*/ 1214101 w 3898347"/>
              <a:gd name="connsiteY94" fmla="*/ 4231991 h 4270358"/>
              <a:gd name="connsiteX95" fmla="*/ 1203193 w 3898347"/>
              <a:gd name="connsiteY95" fmla="*/ 4232867 h 4270358"/>
              <a:gd name="connsiteX96" fmla="*/ 1201049 w 3898347"/>
              <a:gd name="connsiteY96" fmla="*/ 4242842 h 4270358"/>
              <a:gd name="connsiteX97" fmla="*/ 1185298 w 3898347"/>
              <a:gd name="connsiteY97" fmla="*/ 4251133 h 4270358"/>
              <a:gd name="connsiteX98" fmla="*/ 1164955 w 3898347"/>
              <a:gd name="connsiteY98" fmla="*/ 4250027 h 4270358"/>
              <a:gd name="connsiteX99" fmla="*/ 1067357 w 3898347"/>
              <a:gd name="connsiteY99" fmla="*/ 4233908 h 4270358"/>
              <a:gd name="connsiteX100" fmla="*/ 1009492 w 3898347"/>
              <a:gd name="connsiteY100" fmla="*/ 4230455 h 4270358"/>
              <a:gd name="connsiteX101" fmla="*/ 988345 w 3898347"/>
              <a:gd name="connsiteY101" fmla="*/ 4238880 h 4270358"/>
              <a:gd name="connsiteX102" fmla="*/ 958251 w 3898347"/>
              <a:gd name="connsiteY102" fmla="*/ 4244100 h 4270358"/>
              <a:gd name="connsiteX103" fmla="*/ 905785 w 3898347"/>
              <a:gd name="connsiteY103" fmla="*/ 4260845 h 4270358"/>
              <a:gd name="connsiteX104" fmla="*/ 834176 w 3898347"/>
              <a:gd name="connsiteY104" fmla="*/ 4270241 h 4270358"/>
              <a:gd name="connsiteX105" fmla="*/ 778474 w 3898347"/>
              <a:gd name="connsiteY105" fmla="*/ 4235526 h 4270358"/>
              <a:gd name="connsiteX106" fmla="*/ 774418 w 3898347"/>
              <a:gd name="connsiteY106" fmla="*/ 4242583 h 4270358"/>
              <a:gd name="connsiteX107" fmla="*/ 737705 w 3898347"/>
              <a:gd name="connsiteY107" fmla="*/ 4238891 h 4270358"/>
              <a:gd name="connsiteX108" fmla="*/ 627717 w 3898347"/>
              <a:gd name="connsiteY108" fmla="*/ 4207629 h 4270358"/>
              <a:gd name="connsiteX109" fmla="*/ 533391 w 3898347"/>
              <a:gd name="connsiteY109" fmla="*/ 4170035 h 4270358"/>
              <a:gd name="connsiteX110" fmla="*/ 508621 w 3898347"/>
              <a:gd name="connsiteY110" fmla="*/ 4176044 h 4270358"/>
              <a:gd name="connsiteX111" fmla="*/ 467082 w 3898347"/>
              <a:gd name="connsiteY111" fmla="*/ 4185616 h 4270358"/>
              <a:gd name="connsiteX112" fmla="*/ 437646 w 3898347"/>
              <a:gd name="connsiteY112" fmla="*/ 4212658 h 4270358"/>
              <a:gd name="connsiteX113" fmla="*/ 402271 w 3898347"/>
              <a:gd name="connsiteY113" fmla="*/ 4212774 h 4270358"/>
              <a:gd name="connsiteX114" fmla="*/ 391968 w 3898347"/>
              <a:gd name="connsiteY114" fmla="*/ 4187073 h 4270358"/>
              <a:gd name="connsiteX115" fmla="*/ 354806 w 3898347"/>
              <a:gd name="connsiteY115" fmla="*/ 4195545 h 4270358"/>
              <a:gd name="connsiteX116" fmla="*/ 298662 w 3898347"/>
              <a:gd name="connsiteY116" fmla="*/ 4211227 h 4270358"/>
              <a:gd name="connsiteX117" fmla="*/ 265740 w 3898347"/>
              <a:gd name="connsiteY117" fmla="*/ 4213623 h 4270358"/>
              <a:gd name="connsiteX118" fmla="*/ 176403 w 3898347"/>
              <a:gd name="connsiteY118" fmla="*/ 4227393 h 4270358"/>
              <a:gd name="connsiteX119" fmla="*/ 82528 w 3898347"/>
              <a:gd name="connsiteY119" fmla="*/ 4243774 h 4270358"/>
              <a:gd name="connsiteX120" fmla="*/ 19464 w 3898347"/>
              <a:gd name="connsiteY120" fmla="*/ 4256103 h 4270358"/>
              <a:gd name="connsiteX121" fmla="*/ 0 w 3898347"/>
              <a:gd name="connsiteY121" fmla="*/ 4221939 h 4270358"/>
              <a:gd name="connsiteX122" fmla="*/ 0 w 3898347"/>
              <a:gd name="connsiteY122" fmla="*/ 15850 h 4270358"/>
              <a:gd name="connsiteX123" fmla="*/ 3898347 w 3898347"/>
              <a:gd name="connsiteY123" fmla="*/ 0 h 4270358"/>
              <a:gd name="connsiteX0" fmla="*/ 3898347 w 3898347"/>
              <a:gd name="connsiteY0" fmla="*/ 0 h 4270358"/>
              <a:gd name="connsiteX1" fmla="*/ 3898347 w 3898347"/>
              <a:gd name="connsiteY1" fmla="*/ 3834445 h 4270358"/>
              <a:gd name="connsiteX2" fmla="*/ 3892314 w 3898347"/>
              <a:gd name="connsiteY2" fmla="*/ 3832951 h 4270358"/>
              <a:gd name="connsiteX3" fmla="*/ 3851953 w 3898347"/>
              <a:gd name="connsiteY3" fmla="*/ 3802983 h 4270358"/>
              <a:gd name="connsiteX4" fmla="*/ 3836418 w 3898347"/>
              <a:gd name="connsiteY4" fmla="*/ 3811513 h 4270358"/>
              <a:gd name="connsiteX5" fmla="*/ 3833758 w 3898347"/>
              <a:gd name="connsiteY5" fmla="*/ 3813341 h 4270358"/>
              <a:gd name="connsiteX6" fmla="*/ 3822673 w 3898347"/>
              <a:gd name="connsiteY6" fmla="*/ 3812913 h 4270358"/>
              <a:gd name="connsiteX7" fmla="*/ 3820104 w 3898347"/>
              <a:gd name="connsiteY7" fmla="*/ 3822466 h 4270358"/>
              <a:gd name="connsiteX8" fmla="*/ 3803816 w 3898347"/>
              <a:gd name="connsiteY8" fmla="*/ 3828757 h 4270358"/>
              <a:gd name="connsiteX9" fmla="*/ 3729936 w 3898347"/>
              <a:gd name="connsiteY9" fmla="*/ 3815386 h 4270358"/>
              <a:gd name="connsiteX10" fmla="*/ 3726018 w 3898347"/>
              <a:gd name="connsiteY10" fmla="*/ 3815100 h 4270358"/>
              <a:gd name="connsiteX11" fmla="*/ 3725413 w 3898347"/>
              <a:gd name="connsiteY11" fmla="*/ 3814615 h 4270358"/>
              <a:gd name="connsiteX12" fmla="*/ 3713801 w 3898347"/>
              <a:gd name="connsiteY12" fmla="*/ 3811018 h 4270358"/>
              <a:gd name="connsiteX13" fmla="*/ 3709087 w 3898347"/>
              <a:gd name="connsiteY13" fmla="*/ 3813195 h 4270358"/>
              <a:gd name="connsiteX14" fmla="*/ 3698038 w 3898347"/>
              <a:gd name="connsiteY14" fmla="*/ 3806182 h 4270358"/>
              <a:gd name="connsiteX15" fmla="*/ 3662227 w 3898347"/>
              <a:gd name="connsiteY15" fmla="*/ 3807761 h 4270358"/>
              <a:gd name="connsiteX16" fmla="*/ 3659872 w 3898347"/>
              <a:gd name="connsiteY16" fmla="*/ 3805524 h 4270358"/>
              <a:gd name="connsiteX17" fmla="*/ 3643454 w 3898347"/>
              <a:gd name="connsiteY17" fmla="*/ 3794831 h 4270358"/>
              <a:gd name="connsiteX18" fmla="*/ 3624789 w 3898347"/>
              <a:gd name="connsiteY18" fmla="*/ 3803185 h 4270358"/>
              <a:gd name="connsiteX19" fmla="*/ 3602327 w 3898347"/>
              <a:gd name="connsiteY19" fmla="*/ 3794616 h 4270358"/>
              <a:gd name="connsiteX20" fmla="*/ 3596645 w 3898347"/>
              <a:gd name="connsiteY20" fmla="*/ 3797108 h 4270358"/>
              <a:gd name="connsiteX21" fmla="*/ 3574144 w 3898347"/>
              <a:gd name="connsiteY21" fmla="*/ 3795108 h 4270358"/>
              <a:gd name="connsiteX22" fmla="*/ 3562310 w 3898347"/>
              <a:gd name="connsiteY22" fmla="*/ 3787534 h 4270358"/>
              <a:gd name="connsiteX23" fmla="*/ 3551635 w 3898347"/>
              <a:gd name="connsiteY23" fmla="*/ 3797705 h 4270358"/>
              <a:gd name="connsiteX24" fmla="*/ 3542668 w 3898347"/>
              <a:gd name="connsiteY24" fmla="*/ 3803283 h 4270358"/>
              <a:gd name="connsiteX25" fmla="*/ 3533033 w 3898347"/>
              <a:gd name="connsiteY25" fmla="*/ 3799071 h 4270358"/>
              <a:gd name="connsiteX26" fmla="*/ 3521726 w 3898347"/>
              <a:gd name="connsiteY26" fmla="*/ 3804691 h 4270358"/>
              <a:gd name="connsiteX27" fmla="*/ 3520080 w 3898347"/>
              <a:gd name="connsiteY27" fmla="*/ 3805210 h 4270358"/>
              <a:gd name="connsiteX28" fmla="*/ 3508491 w 3898347"/>
              <a:gd name="connsiteY28" fmla="*/ 3797398 h 4270358"/>
              <a:gd name="connsiteX29" fmla="*/ 3503787 w 3898347"/>
              <a:gd name="connsiteY29" fmla="*/ 3797787 h 4270358"/>
              <a:gd name="connsiteX30" fmla="*/ 3492165 w 3898347"/>
              <a:gd name="connsiteY30" fmla="*/ 3799887 h 4270358"/>
              <a:gd name="connsiteX31" fmla="*/ 3472233 w 3898347"/>
              <a:gd name="connsiteY31" fmla="*/ 3805682 h 4270358"/>
              <a:gd name="connsiteX32" fmla="*/ 3465921 w 3898347"/>
              <a:gd name="connsiteY32" fmla="*/ 3805814 h 4270358"/>
              <a:gd name="connsiteX33" fmla="*/ 3455541 w 3898347"/>
              <a:gd name="connsiteY33" fmla="*/ 3815505 h 4270358"/>
              <a:gd name="connsiteX34" fmla="*/ 3429027 w 3898347"/>
              <a:gd name="connsiteY34" fmla="*/ 3816906 h 4270358"/>
              <a:gd name="connsiteX35" fmla="*/ 3369507 w 3898347"/>
              <a:gd name="connsiteY35" fmla="*/ 3825563 h 4270358"/>
              <a:gd name="connsiteX36" fmla="*/ 3324491 w 3898347"/>
              <a:gd name="connsiteY36" fmla="*/ 3832006 h 4270358"/>
              <a:gd name="connsiteX37" fmla="*/ 3244235 w 3898347"/>
              <a:gd name="connsiteY37" fmla="*/ 3834376 h 4270358"/>
              <a:gd name="connsiteX38" fmla="*/ 3226507 w 3898347"/>
              <a:gd name="connsiteY38" fmla="*/ 3820131 h 4270358"/>
              <a:gd name="connsiteX39" fmla="*/ 3191688 w 3898347"/>
              <a:gd name="connsiteY39" fmla="*/ 3837359 h 4270358"/>
              <a:gd name="connsiteX40" fmla="*/ 3153779 w 3898347"/>
              <a:gd name="connsiteY40" fmla="*/ 3848439 h 4270358"/>
              <a:gd name="connsiteX41" fmla="*/ 3090188 w 3898347"/>
              <a:gd name="connsiteY41" fmla="*/ 3855036 h 4270358"/>
              <a:gd name="connsiteX42" fmla="*/ 3031422 w 3898347"/>
              <a:gd name="connsiteY42" fmla="*/ 3858298 h 4270358"/>
              <a:gd name="connsiteX43" fmla="*/ 2996288 w 3898347"/>
              <a:gd name="connsiteY43" fmla="*/ 3860020 h 4270358"/>
              <a:gd name="connsiteX44" fmla="*/ 2901661 w 3898347"/>
              <a:gd name="connsiteY44" fmla="*/ 3882243 h 4270358"/>
              <a:gd name="connsiteX45" fmla="*/ 2782141 w 3898347"/>
              <a:gd name="connsiteY45" fmla="*/ 3932983 h 4270358"/>
              <a:gd name="connsiteX46" fmla="*/ 2749597 w 3898347"/>
              <a:gd name="connsiteY46" fmla="*/ 3956746 h 4270358"/>
              <a:gd name="connsiteX47" fmla="*/ 2730493 w 3898347"/>
              <a:gd name="connsiteY47" fmla="*/ 3955236 h 4270358"/>
              <a:gd name="connsiteX48" fmla="*/ 2707507 w 3898347"/>
              <a:gd name="connsiteY48" fmla="*/ 3947771 h 4270358"/>
              <a:gd name="connsiteX49" fmla="*/ 2701937 w 3898347"/>
              <a:gd name="connsiteY49" fmla="*/ 3950565 h 4270358"/>
              <a:gd name="connsiteX50" fmla="*/ 2679435 w 3898347"/>
              <a:gd name="connsiteY50" fmla="*/ 3949768 h 4270358"/>
              <a:gd name="connsiteX51" fmla="*/ 2667352 w 3898347"/>
              <a:gd name="connsiteY51" fmla="*/ 3942821 h 4270358"/>
              <a:gd name="connsiteX52" fmla="*/ 2657096 w 3898347"/>
              <a:gd name="connsiteY52" fmla="*/ 3953571 h 4270358"/>
              <a:gd name="connsiteX53" fmla="*/ 2655161 w 3898347"/>
              <a:gd name="connsiteY53" fmla="*/ 3962216 h 4270358"/>
              <a:gd name="connsiteX54" fmla="*/ 2638604 w 3898347"/>
              <a:gd name="connsiteY54" fmla="*/ 3955936 h 4270358"/>
              <a:gd name="connsiteX55" fmla="*/ 2626185 w 3898347"/>
              <a:gd name="connsiteY55" fmla="*/ 3962937 h 4270358"/>
              <a:gd name="connsiteX56" fmla="*/ 2614077 w 3898347"/>
              <a:gd name="connsiteY56" fmla="*/ 3955576 h 4270358"/>
              <a:gd name="connsiteX57" fmla="*/ 2609403 w 3898347"/>
              <a:gd name="connsiteY57" fmla="*/ 3956215 h 4270358"/>
              <a:gd name="connsiteX58" fmla="*/ 2597896 w 3898347"/>
              <a:gd name="connsiteY58" fmla="*/ 3958939 h 4270358"/>
              <a:gd name="connsiteX59" fmla="*/ 2578251 w 3898347"/>
              <a:gd name="connsiteY59" fmla="*/ 3965812 h 4270358"/>
              <a:gd name="connsiteX60" fmla="*/ 2571961 w 3898347"/>
              <a:gd name="connsiteY60" fmla="*/ 3966278 h 4270358"/>
              <a:gd name="connsiteX61" fmla="*/ 2559399 w 3898347"/>
              <a:gd name="connsiteY61" fmla="*/ 3979193 h 4270358"/>
              <a:gd name="connsiteX62" fmla="*/ 2533560 w 3898347"/>
              <a:gd name="connsiteY62" fmla="*/ 3988160 h 4270358"/>
              <a:gd name="connsiteX63" fmla="*/ 2515299 w 3898347"/>
              <a:gd name="connsiteY63" fmla="*/ 4016867 h 4270358"/>
              <a:gd name="connsiteX64" fmla="*/ 2513423 w 3898347"/>
              <a:gd name="connsiteY64" fmla="*/ 4018759 h 4270358"/>
              <a:gd name="connsiteX65" fmla="*/ 2482991 w 3898347"/>
              <a:gd name="connsiteY65" fmla="*/ 4012935 h 4270358"/>
              <a:gd name="connsiteX66" fmla="*/ 2446940 w 3898347"/>
              <a:gd name="connsiteY66" fmla="*/ 4021172 h 4270358"/>
              <a:gd name="connsiteX67" fmla="*/ 2404883 w 3898347"/>
              <a:gd name="connsiteY67" fmla="*/ 4024808 h 4270358"/>
              <a:gd name="connsiteX68" fmla="*/ 2373894 w 3898347"/>
              <a:gd name="connsiteY68" fmla="*/ 4023827 h 4270358"/>
              <a:gd name="connsiteX69" fmla="*/ 2297080 w 3898347"/>
              <a:gd name="connsiteY69" fmla="*/ 4040841 h 4270358"/>
              <a:gd name="connsiteX70" fmla="*/ 2170615 w 3898347"/>
              <a:gd name="connsiteY70" fmla="*/ 4077196 h 4270358"/>
              <a:gd name="connsiteX71" fmla="*/ 2143580 w 3898347"/>
              <a:gd name="connsiteY71" fmla="*/ 4083102 h 4270358"/>
              <a:gd name="connsiteX72" fmla="*/ 2119893 w 3898347"/>
              <a:gd name="connsiteY72" fmla="*/ 4080874 h 4270358"/>
              <a:gd name="connsiteX73" fmla="*/ 2114008 w 3898347"/>
              <a:gd name="connsiteY73" fmla="*/ 4073996 h 4270358"/>
              <a:gd name="connsiteX74" fmla="*/ 2099067 w 3898347"/>
              <a:gd name="connsiteY74" fmla="*/ 4076068 h 4270358"/>
              <a:gd name="connsiteX75" fmla="*/ 2095000 w 3898347"/>
              <a:gd name="connsiteY75" fmla="*/ 4075096 h 4270358"/>
              <a:gd name="connsiteX76" fmla="*/ 2071767 w 3898347"/>
              <a:gd name="connsiteY76" fmla="*/ 4071044 h 4270358"/>
              <a:gd name="connsiteX77" fmla="*/ 2024486 w 3898347"/>
              <a:gd name="connsiteY77" fmla="*/ 4100276 h 4270358"/>
              <a:gd name="connsiteX78" fmla="*/ 1964411 w 3898347"/>
              <a:gd name="connsiteY78" fmla="*/ 4105069 h 4270358"/>
              <a:gd name="connsiteX79" fmla="*/ 1739945 w 3898347"/>
              <a:gd name="connsiteY79" fmla="*/ 4171795 h 4270358"/>
              <a:gd name="connsiteX80" fmla="*/ 1610556 w 3898347"/>
              <a:gd name="connsiteY80" fmla="*/ 4167701 h 4270358"/>
              <a:gd name="connsiteX81" fmla="*/ 1553623 w 3898347"/>
              <a:gd name="connsiteY81" fmla="*/ 4236045 h 4270358"/>
              <a:gd name="connsiteX82" fmla="*/ 1548640 w 3898347"/>
              <a:gd name="connsiteY82" fmla="*/ 4238297 h 4270358"/>
              <a:gd name="connsiteX83" fmla="*/ 1530136 w 3898347"/>
              <a:gd name="connsiteY83" fmla="*/ 4227121 h 4270358"/>
              <a:gd name="connsiteX84" fmla="*/ 1508787 w 3898347"/>
              <a:gd name="connsiteY84" fmla="*/ 4234213 h 4270358"/>
              <a:gd name="connsiteX85" fmla="*/ 1488914 w 3898347"/>
              <a:gd name="connsiteY85" fmla="*/ 4241772 h 4270358"/>
              <a:gd name="connsiteX86" fmla="*/ 1488999 w 3898347"/>
              <a:gd name="connsiteY86" fmla="*/ 4251186 h 4270358"/>
              <a:gd name="connsiteX87" fmla="*/ 1475364 w 3898347"/>
              <a:gd name="connsiteY87" fmla="*/ 4248364 h 4270358"/>
              <a:gd name="connsiteX88" fmla="*/ 1457275 w 3898347"/>
              <a:gd name="connsiteY88" fmla="*/ 4252863 h 4270358"/>
              <a:gd name="connsiteX89" fmla="*/ 1448085 w 3898347"/>
              <a:gd name="connsiteY89" fmla="*/ 4248391 h 4270358"/>
              <a:gd name="connsiteX90" fmla="*/ 1315306 w 3898347"/>
              <a:gd name="connsiteY90" fmla="*/ 4237004 h 4270358"/>
              <a:gd name="connsiteX91" fmla="*/ 1272434 w 3898347"/>
              <a:gd name="connsiteY91" fmla="*/ 4244958 h 4270358"/>
              <a:gd name="connsiteX92" fmla="*/ 1231567 w 3898347"/>
              <a:gd name="connsiteY92" fmla="*/ 4219356 h 4270358"/>
              <a:gd name="connsiteX93" fmla="*/ 1216643 w 3898347"/>
              <a:gd name="connsiteY93" fmla="*/ 4229828 h 4270358"/>
              <a:gd name="connsiteX94" fmla="*/ 1214101 w 3898347"/>
              <a:gd name="connsiteY94" fmla="*/ 4231991 h 4270358"/>
              <a:gd name="connsiteX95" fmla="*/ 1203193 w 3898347"/>
              <a:gd name="connsiteY95" fmla="*/ 4232867 h 4270358"/>
              <a:gd name="connsiteX96" fmla="*/ 1201049 w 3898347"/>
              <a:gd name="connsiteY96" fmla="*/ 4242842 h 4270358"/>
              <a:gd name="connsiteX97" fmla="*/ 1185298 w 3898347"/>
              <a:gd name="connsiteY97" fmla="*/ 4251133 h 4270358"/>
              <a:gd name="connsiteX98" fmla="*/ 1164955 w 3898347"/>
              <a:gd name="connsiteY98" fmla="*/ 4250027 h 4270358"/>
              <a:gd name="connsiteX99" fmla="*/ 1067357 w 3898347"/>
              <a:gd name="connsiteY99" fmla="*/ 4233908 h 4270358"/>
              <a:gd name="connsiteX100" fmla="*/ 1009492 w 3898347"/>
              <a:gd name="connsiteY100" fmla="*/ 4230455 h 4270358"/>
              <a:gd name="connsiteX101" fmla="*/ 988345 w 3898347"/>
              <a:gd name="connsiteY101" fmla="*/ 4238880 h 4270358"/>
              <a:gd name="connsiteX102" fmla="*/ 958251 w 3898347"/>
              <a:gd name="connsiteY102" fmla="*/ 4244100 h 4270358"/>
              <a:gd name="connsiteX103" fmla="*/ 905785 w 3898347"/>
              <a:gd name="connsiteY103" fmla="*/ 4260845 h 4270358"/>
              <a:gd name="connsiteX104" fmla="*/ 834176 w 3898347"/>
              <a:gd name="connsiteY104" fmla="*/ 4270241 h 4270358"/>
              <a:gd name="connsiteX105" fmla="*/ 778474 w 3898347"/>
              <a:gd name="connsiteY105" fmla="*/ 4235526 h 4270358"/>
              <a:gd name="connsiteX106" fmla="*/ 774418 w 3898347"/>
              <a:gd name="connsiteY106" fmla="*/ 4242583 h 4270358"/>
              <a:gd name="connsiteX107" fmla="*/ 737705 w 3898347"/>
              <a:gd name="connsiteY107" fmla="*/ 4238891 h 4270358"/>
              <a:gd name="connsiteX108" fmla="*/ 627717 w 3898347"/>
              <a:gd name="connsiteY108" fmla="*/ 4207629 h 4270358"/>
              <a:gd name="connsiteX109" fmla="*/ 533391 w 3898347"/>
              <a:gd name="connsiteY109" fmla="*/ 4170035 h 4270358"/>
              <a:gd name="connsiteX110" fmla="*/ 508621 w 3898347"/>
              <a:gd name="connsiteY110" fmla="*/ 4176044 h 4270358"/>
              <a:gd name="connsiteX111" fmla="*/ 467082 w 3898347"/>
              <a:gd name="connsiteY111" fmla="*/ 4185616 h 4270358"/>
              <a:gd name="connsiteX112" fmla="*/ 437646 w 3898347"/>
              <a:gd name="connsiteY112" fmla="*/ 4212658 h 4270358"/>
              <a:gd name="connsiteX113" fmla="*/ 402271 w 3898347"/>
              <a:gd name="connsiteY113" fmla="*/ 4212774 h 4270358"/>
              <a:gd name="connsiteX114" fmla="*/ 391968 w 3898347"/>
              <a:gd name="connsiteY114" fmla="*/ 4187073 h 4270358"/>
              <a:gd name="connsiteX115" fmla="*/ 354806 w 3898347"/>
              <a:gd name="connsiteY115" fmla="*/ 4195545 h 4270358"/>
              <a:gd name="connsiteX116" fmla="*/ 298662 w 3898347"/>
              <a:gd name="connsiteY116" fmla="*/ 4211227 h 4270358"/>
              <a:gd name="connsiteX117" fmla="*/ 265740 w 3898347"/>
              <a:gd name="connsiteY117" fmla="*/ 4213623 h 4270358"/>
              <a:gd name="connsiteX118" fmla="*/ 176403 w 3898347"/>
              <a:gd name="connsiteY118" fmla="*/ 4227393 h 4270358"/>
              <a:gd name="connsiteX119" fmla="*/ 82528 w 3898347"/>
              <a:gd name="connsiteY119" fmla="*/ 4243774 h 4270358"/>
              <a:gd name="connsiteX120" fmla="*/ 19464 w 3898347"/>
              <a:gd name="connsiteY120" fmla="*/ 4256103 h 4270358"/>
              <a:gd name="connsiteX121" fmla="*/ 0 w 3898347"/>
              <a:gd name="connsiteY121" fmla="*/ 4221939 h 4270358"/>
              <a:gd name="connsiteX122" fmla="*/ 0 w 3898347"/>
              <a:gd name="connsiteY122" fmla="*/ 15850 h 4270358"/>
              <a:gd name="connsiteX123" fmla="*/ 3898347 w 3898347"/>
              <a:gd name="connsiteY123" fmla="*/ 0 h 4270358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10556 w 3898347"/>
              <a:gd name="connsiteY80" fmla="*/ 4167701 h 4260845"/>
              <a:gd name="connsiteX81" fmla="*/ 1553623 w 3898347"/>
              <a:gd name="connsiteY81" fmla="*/ 4236045 h 4260845"/>
              <a:gd name="connsiteX82" fmla="*/ 1548640 w 3898347"/>
              <a:gd name="connsiteY82" fmla="*/ 4238297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33391 w 3898347"/>
              <a:gd name="connsiteY109" fmla="*/ 4170035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54806 w 3898347"/>
              <a:gd name="connsiteY115" fmla="*/ 4195545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10556 w 3898347"/>
              <a:gd name="connsiteY80" fmla="*/ 4167701 h 4260845"/>
              <a:gd name="connsiteX81" fmla="*/ 1553623 w 3898347"/>
              <a:gd name="connsiteY81" fmla="*/ 4236045 h 4260845"/>
              <a:gd name="connsiteX82" fmla="*/ 1548640 w 3898347"/>
              <a:gd name="connsiteY82" fmla="*/ 4238297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54806 w 3898347"/>
              <a:gd name="connsiteY115" fmla="*/ 4195545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10556 w 3898347"/>
              <a:gd name="connsiteY80" fmla="*/ 4167701 h 4260845"/>
              <a:gd name="connsiteX81" fmla="*/ 1553623 w 3898347"/>
              <a:gd name="connsiteY81" fmla="*/ 4236045 h 4260845"/>
              <a:gd name="connsiteX82" fmla="*/ 1548640 w 3898347"/>
              <a:gd name="connsiteY82" fmla="*/ 4238297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10556 w 3898347"/>
              <a:gd name="connsiteY80" fmla="*/ 4167701 h 4260845"/>
              <a:gd name="connsiteX81" fmla="*/ 1553623 w 3898347"/>
              <a:gd name="connsiteY81" fmla="*/ 4236045 h 4260845"/>
              <a:gd name="connsiteX82" fmla="*/ 1548640 w 3898347"/>
              <a:gd name="connsiteY82" fmla="*/ 4238297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91255"/>
              <a:gd name="connsiteX1" fmla="*/ 3898347 w 3898347"/>
              <a:gd name="connsiteY1" fmla="*/ 3834445 h 4291255"/>
              <a:gd name="connsiteX2" fmla="*/ 3892314 w 3898347"/>
              <a:gd name="connsiteY2" fmla="*/ 3832951 h 4291255"/>
              <a:gd name="connsiteX3" fmla="*/ 3851953 w 3898347"/>
              <a:gd name="connsiteY3" fmla="*/ 3802983 h 4291255"/>
              <a:gd name="connsiteX4" fmla="*/ 3836418 w 3898347"/>
              <a:gd name="connsiteY4" fmla="*/ 3811513 h 4291255"/>
              <a:gd name="connsiteX5" fmla="*/ 3833758 w 3898347"/>
              <a:gd name="connsiteY5" fmla="*/ 3813341 h 4291255"/>
              <a:gd name="connsiteX6" fmla="*/ 3822673 w 3898347"/>
              <a:gd name="connsiteY6" fmla="*/ 3812913 h 4291255"/>
              <a:gd name="connsiteX7" fmla="*/ 3820104 w 3898347"/>
              <a:gd name="connsiteY7" fmla="*/ 3822466 h 4291255"/>
              <a:gd name="connsiteX8" fmla="*/ 3803816 w 3898347"/>
              <a:gd name="connsiteY8" fmla="*/ 3828757 h 4291255"/>
              <a:gd name="connsiteX9" fmla="*/ 3729936 w 3898347"/>
              <a:gd name="connsiteY9" fmla="*/ 3815386 h 4291255"/>
              <a:gd name="connsiteX10" fmla="*/ 3726018 w 3898347"/>
              <a:gd name="connsiteY10" fmla="*/ 3815100 h 4291255"/>
              <a:gd name="connsiteX11" fmla="*/ 3725413 w 3898347"/>
              <a:gd name="connsiteY11" fmla="*/ 3814615 h 4291255"/>
              <a:gd name="connsiteX12" fmla="*/ 3713801 w 3898347"/>
              <a:gd name="connsiteY12" fmla="*/ 3811018 h 4291255"/>
              <a:gd name="connsiteX13" fmla="*/ 3709087 w 3898347"/>
              <a:gd name="connsiteY13" fmla="*/ 3813195 h 4291255"/>
              <a:gd name="connsiteX14" fmla="*/ 3698038 w 3898347"/>
              <a:gd name="connsiteY14" fmla="*/ 3806182 h 4291255"/>
              <a:gd name="connsiteX15" fmla="*/ 3662227 w 3898347"/>
              <a:gd name="connsiteY15" fmla="*/ 3807761 h 4291255"/>
              <a:gd name="connsiteX16" fmla="*/ 3659872 w 3898347"/>
              <a:gd name="connsiteY16" fmla="*/ 3805524 h 4291255"/>
              <a:gd name="connsiteX17" fmla="*/ 3643454 w 3898347"/>
              <a:gd name="connsiteY17" fmla="*/ 3794831 h 4291255"/>
              <a:gd name="connsiteX18" fmla="*/ 3624789 w 3898347"/>
              <a:gd name="connsiteY18" fmla="*/ 3803185 h 4291255"/>
              <a:gd name="connsiteX19" fmla="*/ 3602327 w 3898347"/>
              <a:gd name="connsiteY19" fmla="*/ 3794616 h 4291255"/>
              <a:gd name="connsiteX20" fmla="*/ 3596645 w 3898347"/>
              <a:gd name="connsiteY20" fmla="*/ 3797108 h 4291255"/>
              <a:gd name="connsiteX21" fmla="*/ 3574144 w 3898347"/>
              <a:gd name="connsiteY21" fmla="*/ 3795108 h 4291255"/>
              <a:gd name="connsiteX22" fmla="*/ 3562310 w 3898347"/>
              <a:gd name="connsiteY22" fmla="*/ 3787534 h 4291255"/>
              <a:gd name="connsiteX23" fmla="*/ 3551635 w 3898347"/>
              <a:gd name="connsiteY23" fmla="*/ 3797705 h 4291255"/>
              <a:gd name="connsiteX24" fmla="*/ 3542668 w 3898347"/>
              <a:gd name="connsiteY24" fmla="*/ 3803283 h 4291255"/>
              <a:gd name="connsiteX25" fmla="*/ 3533033 w 3898347"/>
              <a:gd name="connsiteY25" fmla="*/ 3799071 h 4291255"/>
              <a:gd name="connsiteX26" fmla="*/ 3521726 w 3898347"/>
              <a:gd name="connsiteY26" fmla="*/ 3804691 h 4291255"/>
              <a:gd name="connsiteX27" fmla="*/ 3520080 w 3898347"/>
              <a:gd name="connsiteY27" fmla="*/ 3805210 h 4291255"/>
              <a:gd name="connsiteX28" fmla="*/ 3508491 w 3898347"/>
              <a:gd name="connsiteY28" fmla="*/ 3797398 h 4291255"/>
              <a:gd name="connsiteX29" fmla="*/ 3503787 w 3898347"/>
              <a:gd name="connsiteY29" fmla="*/ 3797787 h 4291255"/>
              <a:gd name="connsiteX30" fmla="*/ 3492165 w 3898347"/>
              <a:gd name="connsiteY30" fmla="*/ 3799887 h 4291255"/>
              <a:gd name="connsiteX31" fmla="*/ 3472233 w 3898347"/>
              <a:gd name="connsiteY31" fmla="*/ 3805682 h 4291255"/>
              <a:gd name="connsiteX32" fmla="*/ 3465921 w 3898347"/>
              <a:gd name="connsiteY32" fmla="*/ 3805814 h 4291255"/>
              <a:gd name="connsiteX33" fmla="*/ 3455541 w 3898347"/>
              <a:gd name="connsiteY33" fmla="*/ 3815505 h 4291255"/>
              <a:gd name="connsiteX34" fmla="*/ 3429027 w 3898347"/>
              <a:gd name="connsiteY34" fmla="*/ 3816906 h 4291255"/>
              <a:gd name="connsiteX35" fmla="*/ 3369507 w 3898347"/>
              <a:gd name="connsiteY35" fmla="*/ 3825563 h 4291255"/>
              <a:gd name="connsiteX36" fmla="*/ 3324491 w 3898347"/>
              <a:gd name="connsiteY36" fmla="*/ 3832006 h 4291255"/>
              <a:gd name="connsiteX37" fmla="*/ 3244235 w 3898347"/>
              <a:gd name="connsiteY37" fmla="*/ 3834376 h 4291255"/>
              <a:gd name="connsiteX38" fmla="*/ 3226507 w 3898347"/>
              <a:gd name="connsiteY38" fmla="*/ 3820131 h 4291255"/>
              <a:gd name="connsiteX39" fmla="*/ 3191688 w 3898347"/>
              <a:gd name="connsiteY39" fmla="*/ 3837359 h 4291255"/>
              <a:gd name="connsiteX40" fmla="*/ 3153779 w 3898347"/>
              <a:gd name="connsiteY40" fmla="*/ 3848439 h 4291255"/>
              <a:gd name="connsiteX41" fmla="*/ 3090188 w 3898347"/>
              <a:gd name="connsiteY41" fmla="*/ 3855036 h 4291255"/>
              <a:gd name="connsiteX42" fmla="*/ 3031422 w 3898347"/>
              <a:gd name="connsiteY42" fmla="*/ 3858298 h 4291255"/>
              <a:gd name="connsiteX43" fmla="*/ 2996288 w 3898347"/>
              <a:gd name="connsiteY43" fmla="*/ 3860020 h 4291255"/>
              <a:gd name="connsiteX44" fmla="*/ 2901661 w 3898347"/>
              <a:gd name="connsiteY44" fmla="*/ 3882243 h 4291255"/>
              <a:gd name="connsiteX45" fmla="*/ 2782141 w 3898347"/>
              <a:gd name="connsiteY45" fmla="*/ 3932983 h 4291255"/>
              <a:gd name="connsiteX46" fmla="*/ 2749597 w 3898347"/>
              <a:gd name="connsiteY46" fmla="*/ 3956746 h 4291255"/>
              <a:gd name="connsiteX47" fmla="*/ 2730493 w 3898347"/>
              <a:gd name="connsiteY47" fmla="*/ 3955236 h 4291255"/>
              <a:gd name="connsiteX48" fmla="*/ 2707507 w 3898347"/>
              <a:gd name="connsiteY48" fmla="*/ 3947771 h 4291255"/>
              <a:gd name="connsiteX49" fmla="*/ 2701937 w 3898347"/>
              <a:gd name="connsiteY49" fmla="*/ 3950565 h 4291255"/>
              <a:gd name="connsiteX50" fmla="*/ 2679435 w 3898347"/>
              <a:gd name="connsiteY50" fmla="*/ 3949768 h 4291255"/>
              <a:gd name="connsiteX51" fmla="*/ 2667352 w 3898347"/>
              <a:gd name="connsiteY51" fmla="*/ 3942821 h 4291255"/>
              <a:gd name="connsiteX52" fmla="*/ 2657096 w 3898347"/>
              <a:gd name="connsiteY52" fmla="*/ 3953571 h 4291255"/>
              <a:gd name="connsiteX53" fmla="*/ 2655161 w 3898347"/>
              <a:gd name="connsiteY53" fmla="*/ 3962216 h 4291255"/>
              <a:gd name="connsiteX54" fmla="*/ 2638604 w 3898347"/>
              <a:gd name="connsiteY54" fmla="*/ 3955936 h 4291255"/>
              <a:gd name="connsiteX55" fmla="*/ 2626185 w 3898347"/>
              <a:gd name="connsiteY55" fmla="*/ 3962937 h 4291255"/>
              <a:gd name="connsiteX56" fmla="*/ 2614077 w 3898347"/>
              <a:gd name="connsiteY56" fmla="*/ 3955576 h 4291255"/>
              <a:gd name="connsiteX57" fmla="*/ 2609403 w 3898347"/>
              <a:gd name="connsiteY57" fmla="*/ 3956215 h 4291255"/>
              <a:gd name="connsiteX58" fmla="*/ 2597896 w 3898347"/>
              <a:gd name="connsiteY58" fmla="*/ 3958939 h 4291255"/>
              <a:gd name="connsiteX59" fmla="*/ 2578251 w 3898347"/>
              <a:gd name="connsiteY59" fmla="*/ 3965812 h 4291255"/>
              <a:gd name="connsiteX60" fmla="*/ 2571961 w 3898347"/>
              <a:gd name="connsiteY60" fmla="*/ 3966278 h 4291255"/>
              <a:gd name="connsiteX61" fmla="*/ 2559399 w 3898347"/>
              <a:gd name="connsiteY61" fmla="*/ 3979193 h 4291255"/>
              <a:gd name="connsiteX62" fmla="*/ 2533560 w 3898347"/>
              <a:gd name="connsiteY62" fmla="*/ 3988160 h 4291255"/>
              <a:gd name="connsiteX63" fmla="*/ 2515299 w 3898347"/>
              <a:gd name="connsiteY63" fmla="*/ 4016867 h 4291255"/>
              <a:gd name="connsiteX64" fmla="*/ 2513423 w 3898347"/>
              <a:gd name="connsiteY64" fmla="*/ 4018759 h 4291255"/>
              <a:gd name="connsiteX65" fmla="*/ 2482991 w 3898347"/>
              <a:gd name="connsiteY65" fmla="*/ 4012935 h 4291255"/>
              <a:gd name="connsiteX66" fmla="*/ 2446940 w 3898347"/>
              <a:gd name="connsiteY66" fmla="*/ 4021172 h 4291255"/>
              <a:gd name="connsiteX67" fmla="*/ 2404883 w 3898347"/>
              <a:gd name="connsiteY67" fmla="*/ 4024808 h 4291255"/>
              <a:gd name="connsiteX68" fmla="*/ 2373894 w 3898347"/>
              <a:gd name="connsiteY68" fmla="*/ 4023827 h 4291255"/>
              <a:gd name="connsiteX69" fmla="*/ 2297080 w 3898347"/>
              <a:gd name="connsiteY69" fmla="*/ 4040841 h 4291255"/>
              <a:gd name="connsiteX70" fmla="*/ 2170615 w 3898347"/>
              <a:gd name="connsiteY70" fmla="*/ 4077196 h 4291255"/>
              <a:gd name="connsiteX71" fmla="*/ 2143580 w 3898347"/>
              <a:gd name="connsiteY71" fmla="*/ 4083102 h 4291255"/>
              <a:gd name="connsiteX72" fmla="*/ 2119893 w 3898347"/>
              <a:gd name="connsiteY72" fmla="*/ 4080874 h 4291255"/>
              <a:gd name="connsiteX73" fmla="*/ 2114008 w 3898347"/>
              <a:gd name="connsiteY73" fmla="*/ 4073996 h 4291255"/>
              <a:gd name="connsiteX74" fmla="*/ 2099067 w 3898347"/>
              <a:gd name="connsiteY74" fmla="*/ 4076068 h 4291255"/>
              <a:gd name="connsiteX75" fmla="*/ 2095000 w 3898347"/>
              <a:gd name="connsiteY75" fmla="*/ 4075096 h 4291255"/>
              <a:gd name="connsiteX76" fmla="*/ 2071767 w 3898347"/>
              <a:gd name="connsiteY76" fmla="*/ 4071044 h 4291255"/>
              <a:gd name="connsiteX77" fmla="*/ 2024486 w 3898347"/>
              <a:gd name="connsiteY77" fmla="*/ 4100276 h 4291255"/>
              <a:gd name="connsiteX78" fmla="*/ 1964411 w 3898347"/>
              <a:gd name="connsiteY78" fmla="*/ 4105069 h 4291255"/>
              <a:gd name="connsiteX79" fmla="*/ 1739945 w 3898347"/>
              <a:gd name="connsiteY79" fmla="*/ 4171795 h 4291255"/>
              <a:gd name="connsiteX80" fmla="*/ 1610556 w 3898347"/>
              <a:gd name="connsiteY80" fmla="*/ 4167701 h 4291255"/>
              <a:gd name="connsiteX81" fmla="*/ 1553623 w 3898347"/>
              <a:gd name="connsiteY81" fmla="*/ 4236045 h 4291255"/>
              <a:gd name="connsiteX82" fmla="*/ 1538049 w 3898347"/>
              <a:gd name="connsiteY82" fmla="*/ 4291255 h 4291255"/>
              <a:gd name="connsiteX83" fmla="*/ 1530136 w 3898347"/>
              <a:gd name="connsiteY83" fmla="*/ 4227121 h 4291255"/>
              <a:gd name="connsiteX84" fmla="*/ 1508787 w 3898347"/>
              <a:gd name="connsiteY84" fmla="*/ 4234213 h 4291255"/>
              <a:gd name="connsiteX85" fmla="*/ 1488914 w 3898347"/>
              <a:gd name="connsiteY85" fmla="*/ 4241772 h 4291255"/>
              <a:gd name="connsiteX86" fmla="*/ 1488999 w 3898347"/>
              <a:gd name="connsiteY86" fmla="*/ 4251186 h 4291255"/>
              <a:gd name="connsiteX87" fmla="*/ 1475364 w 3898347"/>
              <a:gd name="connsiteY87" fmla="*/ 4248364 h 4291255"/>
              <a:gd name="connsiteX88" fmla="*/ 1457275 w 3898347"/>
              <a:gd name="connsiteY88" fmla="*/ 4252863 h 4291255"/>
              <a:gd name="connsiteX89" fmla="*/ 1448085 w 3898347"/>
              <a:gd name="connsiteY89" fmla="*/ 4248391 h 4291255"/>
              <a:gd name="connsiteX90" fmla="*/ 1315306 w 3898347"/>
              <a:gd name="connsiteY90" fmla="*/ 4237004 h 4291255"/>
              <a:gd name="connsiteX91" fmla="*/ 1272434 w 3898347"/>
              <a:gd name="connsiteY91" fmla="*/ 4244958 h 4291255"/>
              <a:gd name="connsiteX92" fmla="*/ 1231567 w 3898347"/>
              <a:gd name="connsiteY92" fmla="*/ 4219356 h 4291255"/>
              <a:gd name="connsiteX93" fmla="*/ 1216643 w 3898347"/>
              <a:gd name="connsiteY93" fmla="*/ 4229828 h 4291255"/>
              <a:gd name="connsiteX94" fmla="*/ 1214101 w 3898347"/>
              <a:gd name="connsiteY94" fmla="*/ 4231991 h 4291255"/>
              <a:gd name="connsiteX95" fmla="*/ 1203193 w 3898347"/>
              <a:gd name="connsiteY95" fmla="*/ 4232867 h 4291255"/>
              <a:gd name="connsiteX96" fmla="*/ 1201049 w 3898347"/>
              <a:gd name="connsiteY96" fmla="*/ 4242842 h 4291255"/>
              <a:gd name="connsiteX97" fmla="*/ 1185298 w 3898347"/>
              <a:gd name="connsiteY97" fmla="*/ 4251133 h 4291255"/>
              <a:gd name="connsiteX98" fmla="*/ 1164955 w 3898347"/>
              <a:gd name="connsiteY98" fmla="*/ 4250027 h 4291255"/>
              <a:gd name="connsiteX99" fmla="*/ 1067357 w 3898347"/>
              <a:gd name="connsiteY99" fmla="*/ 4233908 h 4291255"/>
              <a:gd name="connsiteX100" fmla="*/ 1009492 w 3898347"/>
              <a:gd name="connsiteY100" fmla="*/ 4230455 h 4291255"/>
              <a:gd name="connsiteX101" fmla="*/ 988345 w 3898347"/>
              <a:gd name="connsiteY101" fmla="*/ 4238880 h 4291255"/>
              <a:gd name="connsiteX102" fmla="*/ 958251 w 3898347"/>
              <a:gd name="connsiteY102" fmla="*/ 4244100 h 4291255"/>
              <a:gd name="connsiteX103" fmla="*/ 905785 w 3898347"/>
              <a:gd name="connsiteY103" fmla="*/ 4260845 h 4291255"/>
              <a:gd name="connsiteX104" fmla="*/ 837706 w 3898347"/>
              <a:gd name="connsiteY104" fmla="*/ 4245528 h 4291255"/>
              <a:gd name="connsiteX105" fmla="*/ 778474 w 3898347"/>
              <a:gd name="connsiteY105" fmla="*/ 4235526 h 4291255"/>
              <a:gd name="connsiteX106" fmla="*/ 774418 w 3898347"/>
              <a:gd name="connsiteY106" fmla="*/ 4242583 h 4291255"/>
              <a:gd name="connsiteX107" fmla="*/ 737705 w 3898347"/>
              <a:gd name="connsiteY107" fmla="*/ 4238891 h 4291255"/>
              <a:gd name="connsiteX108" fmla="*/ 627717 w 3898347"/>
              <a:gd name="connsiteY108" fmla="*/ 4207629 h 4291255"/>
              <a:gd name="connsiteX109" fmla="*/ 551044 w 3898347"/>
              <a:gd name="connsiteY109" fmla="*/ 4180627 h 4291255"/>
              <a:gd name="connsiteX110" fmla="*/ 508621 w 3898347"/>
              <a:gd name="connsiteY110" fmla="*/ 4176044 h 4291255"/>
              <a:gd name="connsiteX111" fmla="*/ 467082 w 3898347"/>
              <a:gd name="connsiteY111" fmla="*/ 4185616 h 4291255"/>
              <a:gd name="connsiteX112" fmla="*/ 437646 w 3898347"/>
              <a:gd name="connsiteY112" fmla="*/ 4212658 h 4291255"/>
              <a:gd name="connsiteX113" fmla="*/ 402271 w 3898347"/>
              <a:gd name="connsiteY113" fmla="*/ 4212774 h 4291255"/>
              <a:gd name="connsiteX114" fmla="*/ 391968 w 3898347"/>
              <a:gd name="connsiteY114" fmla="*/ 4187073 h 4291255"/>
              <a:gd name="connsiteX115" fmla="*/ 337154 w 3898347"/>
              <a:gd name="connsiteY115" fmla="*/ 4206136 h 4291255"/>
              <a:gd name="connsiteX116" fmla="*/ 298662 w 3898347"/>
              <a:gd name="connsiteY116" fmla="*/ 4211227 h 4291255"/>
              <a:gd name="connsiteX117" fmla="*/ 265740 w 3898347"/>
              <a:gd name="connsiteY117" fmla="*/ 4213623 h 4291255"/>
              <a:gd name="connsiteX118" fmla="*/ 176403 w 3898347"/>
              <a:gd name="connsiteY118" fmla="*/ 4227393 h 4291255"/>
              <a:gd name="connsiteX119" fmla="*/ 82528 w 3898347"/>
              <a:gd name="connsiteY119" fmla="*/ 4243774 h 4291255"/>
              <a:gd name="connsiteX120" fmla="*/ 19464 w 3898347"/>
              <a:gd name="connsiteY120" fmla="*/ 4256103 h 4291255"/>
              <a:gd name="connsiteX121" fmla="*/ 0 w 3898347"/>
              <a:gd name="connsiteY121" fmla="*/ 4221939 h 4291255"/>
              <a:gd name="connsiteX122" fmla="*/ 0 w 3898347"/>
              <a:gd name="connsiteY122" fmla="*/ 15850 h 4291255"/>
              <a:gd name="connsiteX123" fmla="*/ 3898347 w 3898347"/>
              <a:gd name="connsiteY123" fmla="*/ 0 h 4291255"/>
              <a:gd name="connsiteX0" fmla="*/ 3898347 w 3898347"/>
              <a:gd name="connsiteY0" fmla="*/ 0 h 4291255"/>
              <a:gd name="connsiteX1" fmla="*/ 3898347 w 3898347"/>
              <a:gd name="connsiteY1" fmla="*/ 3834445 h 4291255"/>
              <a:gd name="connsiteX2" fmla="*/ 3892314 w 3898347"/>
              <a:gd name="connsiteY2" fmla="*/ 3832951 h 4291255"/>
              <a:gd name="connsiteX3" fmla="*/ 3851953 w 3898347"/>
              <a:gd name="connsiteY3" fmla="*/ 3802983 h 4291255"/>
              <a:gd name="connsiteX4" fmla="*/ 3836418 w 3898347"/>
              <a:gd name="connsiteY4" fmla="*/ 3811513 h 4291255"/>
              <a:gd name="connsiteX5" fmla="*/ 3833758 w 3898347"/>
              <a:gd name="connsiteY5" fmla="*/ 3813341 h 4291255"/>
              <a:gd name="connsiteX6" fmla="*/ 3822673 w 3898347"/>
              <a:gd name="connsiteY6" fmla="*/ 3812913 h 4291255"/>
              <a:gd name="connsiteX7" fmla="*/ 3820104 w 3898347"/>
              <a:gd name="connsiteY7" fmla="*/ 3822466 h 4291255"/>
              <a:gd name="connsiteX8" fmla="*/ 3803816 w 3898347"/>
              <a:gd name="connsiteY8" fmla="*/ 3828757 h 4291255"/>
              <a:gd name="connsiteX9" fmla="*/ 3729936 w 3898347"/>
              <a:gd name="connsiteY9" fmla="*/ 3815386 h 4291255"/>
              <a:gd name="connsiteX10" fmla="*/ 3726018 w 3898347"/>
              <a:gd name="connsiteY10" fmla="*/ 3815100 h 4291255"/>
              <a:gd name="connsiteX11" fmla="*/ 3725413 w 3898347"/>
              <a:gd name="connsiteY11" fmla="*/ 3814615 h 4291255"/>
              <a:gd name="connsiteX12" fmla="*/ 3713801 w 3898347"/>
              <a:gd name="connsiteY12" fmla="*/ 3811018 h 4291255"/>
              <a:gd name="connsiteX13" fmla="*/ 3709087 w 3898347"/>
              <a:gd name="connsiteY13" fmla="*/ 3813195 h 4291255"/>
              <a:gd name="connsiteX14" fmla="*/ 3698038 w 3898347"/>
              <a:gd name="connsiteY14" fmla="*/ 3806182 h 4291255"/>
              <a:gd name="connsiteX15" fmla="*/ 3662227 w 3898347"/>
              <a:gd name="connsiteY15" fmla="*/ 3807761 h 4291255"/>
              <a:gd name="connsiteX16" fmla="*/ 3659872 w 3898347"/>
              <a:gd name="connsiteY16" fmla="*/ 3805524 h 4291255"/>
              <a:gd name="connsiteX17" fmla="*/ 3643454 w 3898347"/>
              <a:gd name="connsiteY17" fmla="*/ 3794831 h 4291255"/>
              <a:gd name="connsiteX18" fmla="*/ 3624789 w 3898347"/>
              <a:gd name="connsiteY18" fmla="*/ 3803185 h 4291255"/>
              <a:gd name="connsiteX19" fmla="*/ 3602327 w 3898347"/>
              <a:gd name="connsiteY19" fmla="*/ 3794616 h 4291255"/>
              <a:gd name="connsiteX20" fmla="*/ 3596645 w 3898347"/>
              <a:gd name="connsiteY20" fmla="*/ 3797108 h 4291255"/>
              <a:gd name="connsiteX21" fmla="*/ 3574144 w 3898347"/>
              <a:gd name="connsiteY21" fmla="*/ 3795108 h 4291255"/>
              <a:gd name="connsiteX22" fmla="*/ 3562310 w 3898347"/>
              <a:gd name="connsiteY22" fmla="*/ 3787534 h 4291255"/>
              <a:gd name="connsiteX23" fmla="*/ 3551635 w 3898347"/>
              <a:gd name="connsiteY23" fmla="*/ 3797705 h 4291255"/>
              <a:gd name="connsiteX24" fmla="*/ 3542668 w 3898347"/>
              <a:gd name="connsiteY24" fmla="*/ 3803283 h 4291255"/>
              <a:gd name="connsiteX25" fmla="*/ 3533033 w 3898347"/>
              <a:gd name="connsiteY25" fmla="*/ 3799071 h 4291255"/>
              <a:gd name="connsiteX26" fmla="*/ 3521726 w 3898347"/>
              <a:gd name="connsiteY26" fmla="*/ 3804691 h 4291255"/>
              <a:gd name="connsiteX27" fmla="*/ 3520080 w 3898347"/>
              <a:gd name="connsiteY27" fmla="*/ 3805210 h 4291255"/>
              <a:gd name="connsiteX28" fmla="*/ 3508491 w 3898347"/>
              <a:gd name="connsiteY28" fmla="*/ 3797398 h 4291255"/>
              <a:gd name="connsiteX29" fmla="*/ 3503787 w 3898347"/>
              <a:gd name="connsiteY29" fmla="*/ 3797787 h 4291255"/>
              <a:gd name="connsiteX30" fmla="*/ 3492165 w 3898347"/>
              <a:gd name="connsiteY30" fmla="*/ 3799887 h 4291255"/>
              <a:gd name="connsiteX31" fmla="*/ 3472233 w 3898347"/>
              <a:gd name="connsiteY31" fmla="*/ 3805682 h 4291255"/>
              <a:gd name="connsiteX32" fmla="*/ 3465921 w 3898347"/>
              <a:gd name="connsiteY32" fmla="*/ 3805814 h 4291255"/>
              <a:gd name="connsiteX33" fmla="*/ 3455541 w 3898347"/>
              <a:gd name="connsiteY33" fmla="*/ 3815505 h 4291255"/>
              <a:gd name="connsiteX34" fmla="*/ 3429027 w 3898347"/>
              <a:gd name="connsiteY34" fmla="*/ 3816906 h 4291255"/>
              <a:gd name="connsiteX35" fmla="*/ 3369507 w 3898347"/>
              <a:gd name="connsiteY35" fmla="*/ 3825563 h 4291255"/>
              <a:gd name="connsiteX36" fmla="*/ 3324491 w 3898347"/>
              <a:gd name="connsiteY36" fmla="*/ 3832006 h 4291255"/>
              <a:gd name="connsiteX37" fmla="*/ 3244235 w 3898347"/>
              <a:gd name="connsiteY37" fmla="*/ 3834376 h 4291255"/>
              <a:gd name="connsiteX38" fmla="*/ 3226507 w 3898347"/>
              <a:gd name="connsiteY38" fmla="*/ 3820131 h 4291255"/>
              <a:gd name="connsiteX39" fmla="*/ 3191688 w 3898347"/>
              <a:gd name="connsiteY39" fmla="*/ 3837359 h 4291255"/>
              <a:gd name="connsiteX40" fmla="*/ 3153779 w 3898347"/>
              <a:gd name="connsiteY40" fmla="*/ 3848439 h 4291255"/>
              <a:gd name="connsiteX41" fmla="*/ 3090188 w 3898347"/>
              <a:gd name="connsiteY41" fmla="*/ 3855036 h 4291255"/>
              <a:gd name="connsiteX42" fmla="*/ 3031422 w 3898347"/>
              <a:gd name="connsiteY42" fmla="*/ 3858298 h 4291255"/>
              <a:gd name="connsiteX43" fmla="*/ 2996288 w 3898347"/>
              <a:gd name="connsiteY43" fmla="*/ 3860020 h 4291255"/>
              <a:gd name="connsiteX44" fmla="*/ 2901661 w 3898347"/>
              <a:gd name="connsiteY44" fmla="*/ 3882243 h 4291255"/>
              <a:gd name="connsiteX45" fmla="*/ 2782141 w 3898347"/>
              <a:gd name="connsiteY45" fmla="*/ 3932983 h 4291255"/>
              <a:gd name="connsiteX46" fmla="*/ 2749597 w 3898347"/>
              <a:gd name="connsiteY46" fmla="*/ 3956746 h 4291255"/>
              <a:gd name="connsiteX47" fmla="*/ 2730493 w 3898347"/>
              <a:gd name="connsiteY47" fmla="*/ 3955236 h 4291255"/>
              <a:gd name="connsiteX48" fmla="*/ 2707507 w 3898347"/>
              <a:gd name="connsiteY48" fmla="*/ 3947771 h 4291255"/>
              <a:gd name="connsiteX49" fmla="*/ 2701937 w 3898347"/>
              <a:gd name="connsiteY49" fmla="*/ 3950565 h 4291255"/>
              <a:gd name="connsiteX50" fmla="*/ 2679435 w 3898347"/>
              <a:gd name="connsiteY50" fmla="*/ 3949768 h 4291255"/>
              <a:gd name="connsiteX51" fmla="*/ 2667352 w 3898347"/>
              <a:gd name="connsiteY51" fmla="*/ 3942821 h 4291255"/>
              <a:gd name="connsiteX52" fmla="*/ 2657096 w 3898347"/>
              <a:gd name="connsiteY52" fmla="*/ 3953571 h 4291255"/>
              <a:gd name="connsiteX53" fmla="*/ 2655161 w 3898347"/>
              <a:gd name="connsiteY53" fmla="*/ 3962216 h 4291255"/>
              <a:gd name="connsiteX54" fmla="*/ 2638604 w 3898347"/>
              <a:gd name="connsiteY54" fmla="*/ 3955936 h 4291255"/>
              <a:gd name="connsiteX55" fmla="*/ 2626185 w 3898347"/>
              <a:gd name="connsiteY55" fmla="*/ 3962937 h 4291255"/>
              <a:gd name="connsiteX56" fmla="*/ 2614077 w 3898347"/>
              <a:gd name="connsiteY56" fmla="*/ 3955576 h 4291255"/>
              <a:gd name="connsiteX57" fmla="*/ 2609403 w 3898347"/>
              <a:gd name="connsiteY57" fmla="*/ 3956215 h 4291255"/>
              <a:gd name="connsiteX58" fmla="*/ 2597896 w 3898347"/>
              <a:gd name="connsiteY58" fmla="*/ 3958939 h 4291255"/>
              <a:gd name="connsiteX59" fmla="*/ 2578251 w 3898347"/>
              <a:gd name="connsiteY59" fmla="*/ 3965812 h 4291255"/>
              <a:gd name="connsiteX60" fmla="*/ 2571961 w 3898347"/>
              <a:gd name="connsiteY60" fmla="*/ 3966278 h 4291255"/>
              <a:gd name="connsiteX61" fmla="*/ 2559399 w 3898347"/>
              <a:gd name="connsiteY61" fmla="*/ 3979193 h 4291255"/>
              <a:gd name="connsiteX62" fmla="*/ 2533560 w 3898347"/>
              <a:gd name="connsiteY62" fmla="*/ 3988160 h 4291255"/>
              <a:gd name="connsiteX63" fmla="*/ 2515299 w 3898347"/>
              <a:gd name="connsiteY63" fmla="*/ 4016867 h 4291255"/>
              <a:gd name="connsiteX64" fmla="*/ 2513423 w 3898347"/>
              <a:gd name="connsiteY64" fmla="*/ 4018759 h 4291255"/>
              <a:gd name="connsiteX65" fmla="*/ 2482991 w 3898347"/>
              <a:gd name="connsiteY65" fmla="*/ 4012935 h 4291255"/>
              <a:gd name="connsiteX66" fmla="*/ 2446940 w 3898347"/>
              <a:gd name="connsiteY66" fmla="*/ 4021172 h 4291255"/>
              <a:gd name="connsiteX67" fmla="*/ 2404883 w 3898347"/>
              <a:gd name="connsiteY67" fmla="*/ 4024808 h 4291255"/>
              <a:gd name="connsiteX68" fmla="*/ 2373894 w 3898347"/>
              <a:gd name="connsiteY68" fmla="*/ 4023827 h 4291255"/>
              <a:gd name="connsiteX69" fmla="*/ 2297080 w 3898347"/>
              <a:gd name="connsiteY69" fmla="*/ 4040841 h 4291255"/>
              <a:gd name="connsiteX70" fmla="*/ 2170615 w 3898347"/>
              <a:gd name="connsiteY70" fmla="*/ 4077196 h 4291255"/>
              <a:gd name="connsiteX71" fmla="*/ 2143580 w 3898347"/>
              <a:gd name="connsiteY71" fmla="*/ 4083102 h 4291255"/>
              <a:gd name="connsiteX72" fmla="*/ 2119893 w 3898347"/>
              <a:gd name="connsiteY72" fmla="*/ 4080874 h 4291255"/>
              <a:gd name="connsiteX73" fmla="*/ 2114008 w 3898347"/>
              <a:gd name="connsiteY73" fmla="*/ 4073996 h 4291255"/>
              <a:gd name="connsiteX74" fmla="*/ 2099067 w 3898347"/>
              <a:gd name="connsiteY74" fmla="*/ 4076068 h 4291255"/>
              <a:gd name="connsiteX75" fmla="*/ 2095000 w 3898347"/>
              <a:gd name="connsiteY75" fmla="*/ 4075096 h 4291255"/>
              <a:gd name="connsiteX76" fmla="*/ 2071767 w 3898347"/>
              <a:gd name="connsiteY76" fmla="*/ 4071044 h 4291255"/>
              <a:gd name="connsiteX77" fmla="*/ 2024486 w 3898347"/>
              <a:gd name="connsiteY77" fmla="*/ 4100276 h 4291255"/>
              <a:gd name="connsiteX78" fmla="*/ 1964411 w 3898347"/>
              <a:gd name="connsiteY78" fmla="*/ 4105069 h 4291255"/>
              <a:gd name="connsiteX79" fmla="*/ 1739945 w 3898347"/>
              <a:gd name="connsiteY79" fmla="*/ 4171795 h 4291255"/>
              <a:gd name="connsiteX80" fmla="*/ 1610556 w 3898347"/>
              <a:gd name="connsiteY80" fmla="*/ 4167701 h 4291255"/>
              <a:gd name="connsiteX81" fmla="*/ 1564215 w 3898347"/>
              <a:gd name="connsiteY81" fmla="*/ 4190149 h 4291255"/>
              <a:gd name="connsiteX82" fmla="*/ 1538049 w 3898347"/>
              <a:gd name="connsiteY82" fmla="*/ 4291255 h 4291255"/>
              <a:gd name="connsiteX83" fmla="*/ 1530136 w 3898347"/>
              <a:gd name="connsiteY83" fmla="*/ 4227121 h 4291255"/>
              <a:gd name="connsiteX84" fmla="*/ 1508787 w 3898347"/>
              <a:gd name="connsiteY84" fmla="*/ 4234213 h 4291255"/>
              <a:gd name="connsiteX85" fmla="*/ 1488914 w 3898347"/>
              <a:gd name="connsiteY85" fmla="*/ 4241772 h 4291255"/>
              <a:gd name="connsiteX86" fmla="*/ 1488999 w 3898347"/>
              <a:gd name="connsiteY86" fmla="*/ 4251186 h 4291255"/>
              <a:gd name="connsiteX87" fmla="*/ 1475364 w 3898347"/>
              <a:gd name="connsiteY87" fmla="*/ 4248364 h 4291255"/>
              <a:gd name="connsiteX88" fmla="*/ 1457275 w 3898347"/>
              <a:gd name="connsiteY88" fmla="*/ 4252863 h 4291255"/>
              <a:gd name="connsiteX89" fmla="*/ 1448085 w 3898347"/>
              <a:gd name="connsiteY89" fmla="*/ 4248391 h 4291255"/>
              <a:gd name="connsiteX90" fmla="*/ 1315306 w 3898347"/>
              <a:gd name="connsiteY90" fmla="*/ 4237004 h 4291255"/>
              <a:gd name="connsiteX91" fmla="*/ 1272434 w 3898347"/>
              <a:gd name="connsiteY91" fmla="*/ 4244958 h 4291255"/>
              <a:gd name="connsiteX92" fmla="*/ 1231567 w 3898347"/>
              <a:gd name="connsiteY92" fmla="*/ 4219356 h 4291255"/>
              <a:gd name="connsiteX93" fmla="*/ 1216643 w 3898347"/>
              <a:gd name="connsiteY93" fmla="*/ 4229828 h 4291255"/>
              <a:gd name="connsiteX94" fmla="*/ 1214101 w 3898347"/>
              <a:gd name="connsiteY94" fmla="*/ 4231991 h 4291255"/>
              <a:gd name="connsiteX95" fmla="*/ 1203193 w 3898347"/>
              <a:gd name="connsiteY95" fmla="*/ 4232867 h 4291255"/>
              <a:gd name="connsiteX96" fmla="*/ 1201049 w 3898347"/>
              <a:gd name="connsiteY96" fmla="*/ 4242842 h 4291255"/>
              <a:gd name="connsiteX97" fmla="*/ 1185298 w 3898347"/>
              <a:gd name="connsiteY97" fmla="*/ 4251133 h 4291255"/>
              <a:gd name="connsiteX98" fmla="*/ 1164955 w 3898347"/>
              <a:gd name="connsiteY98" fmla="*/ 4250027 h 4291255"/>
              <a:gd name="connsiteX99" fmla="*/ 1067357 w 3898347"/>
              <a:gd name="connsiteY99" fmla="*/ 4233908 h 4291255"/>
              <a:gd name="connsiteX100" fmla="*/ 1009492 w 3898347"/>
              <a:gd name="connsiteY100" fmla="*/ 4230455 h 4291255"/>
              <a:gd name="connsiteX101" fmla="*/ 988345 w 3898347"/>
              <a:gd name="connsiteY101" fmla="*/ 4238880 h 4291255"/>
              <a:gd name="connsiteX102" fmla="*/ 958251 w 3898347"/>
              <a:gd name="connsiteY102" fmla="*/ 4244100 h 4291255"/>
              <a:gd name="connsiteX103" fmla="*/ 905785 w 3898347"/>
              <a:gd name="connsiteY103" fmla="*/ 4260845 h 4291255"/>
              <a:gd name="connsiteX104" fmla="*/ 837706 w 3898347"/>
              <a:gd name="connsiteY104" fmla="*/ 4245528 h 4291255"/>
              <a:gd name="connsiteX105" fmla="*/ 778474 w 3898347"/>
              <a:gd name="connsiteY105" fmla="*/ 4235526 h 4291255"/>
              <a:gd name="connsiteX106" fmla="*/ 774418 w 3898347"/>
              <a:gd name="connsiteY106" fmla="*/ 4242583 h 4291255"/>
              <a:gd name="connsiteX107" fmla="*/ 737705 w 3898347"/>
              <a:gd name="connsiteY107" fmla="*/ 4238891 h 4291255"/>
              <a:gd name="connsiteX108" fmla="*/ 627717 w 3898347"/>
              <a:gd name="connsiteY108" fmla="*/ 4207629 h 4291255"/>
              <a:gd name="connsiteX109" fmla="*/ 551044 w 3898347"/>
              <a:gd name="connsiteY109" fmla="*/ 4180627 h 4291255"/>
              <a:gd name="connsiteX110" fmla="*/ 508621 w 3898347"/>
              <a:gd name="connsiteY110" fmla="*/ 4176044 h 4291255"/>
              <a:gd name="connsiteX111" fmla="*/ 467082 w 3898347"/>
              <a:gd name="connsiteY111" fmla="*/ 4185616 h 4291255"/>
              <a:gd name="connsiteX112" fmla="*/ 437646 w 3898347"/>
              <a:gd name="connsiteY112" fmla="*/ 4212658 h 4291255"/>
              <a:gd name="connsiteX113" fmla="*/ 402271 w 3898347"/>
              <a:gd name="connsiteY113" fmla="*/ 4212774 h 4291255"/>
              <a:gd name="connsiteX114" fmla="*/ 391968 w 3898347"/>
              <a:gd name="connsiteY114" fmla="*/ 4187073 h 4291255"/>
              <a:gd name="connsiteX115" fmla="*/ 337154 w 3898347"/>
              <a:gd name="connsiteY115" fmla="*/ 4206136 h 4291255"/>
              <a:gd name="connsiteX116" fmla="*/ 298662 w 3898347"/>
              <a:gd name="connsiteY116" fmla="*/ 4211227 h 4291255"/>
              <a:gd name="connsiteX117" fmla="*/ 265740 w 3898347"/>
              <a:gd name="connsiteY117" fmla="*/ 4213623 h 4291255"/>
              <a:gd name="connsiteX118" fmla="*/ 176403 w 3898347"/>
              <a:gd name="connsiteY118" fmla="*/ 4227393 h 4291255"/>
              <a:gd name="connsiteX119" fmla="*/ 82528 w 3898347"/>
              <a:gd name="connsiteY119" fmla="*/ 4243774 h 4291255"/>
              <a:gd name="connsiteX120" fmla="*/ 19464 w 3898347"/>
              <a:gd name="connsiteY120" fmla="*/ 4256103 h 4291255"/>
              <a:gd name="connsiteX121" fmla="*/ 0 w 3898347"/>
              <a:gd name="connsiteY121" fmla="*/ 4221939 h 4291255"/>
              <a:gd name="connsiteX122" fmla="*/ 0 w 3898347"/>
              <a:gd name="connsiteY122" fmla="*/ 15850 h 4291255"/>
              <a:gd name="connsiteX123" fmla="*/ 3898347 w 3898347"/>
              <a:gd name="connsiteY123" fmla="*/ 0 h 4291255"/>
              <a:gd name="connsiteX0" fmla="*/ 3898347 w 3898347"/>
              <a:gd name="connsiteY0" fmla="*/ 0 h 4291255"/>
              <a:gd name="connsiteX1" fmla="*/ 3898347 w 3898347"/>
              <a:gd name="connsiteY1" fmla="*/ 3834445 h 4291255"/>
              <a:gd name="connsiteX2" fmla="*/ 3892314 w 3898347"/>
              <a:gd name="connsiteY2" fmla="*/ 3832951 h 4291255"/>
              <a:gd name="connsiteX3" fmla="*/ 3851953 w 3898347"/>
              <a:gd name="connsiteY3" fmla="*/ 3802983 h 4291255"/>
              <a:gd name="connsiteX4" fmla="*/ 3836418 w 3898347"/>
              <a:gd name="connsiteY4" fmla="*/ 3811513 h 4291255"/>
              <a:gd name="connsiteX5" fmla="*/ 3833758 w 3898347"/>
              <a:gd name="connsiteY5" fmla="*/ 3813341 h 4291255"/>
              <a:gd name="connsiteX6" fmla="*/ 3822673 w 3898347"/>
              <a:gd name="connsiteY6" fmla="*/ 3812913 h 4291255"/>
              <a:gd name="connsiteX7" fmla="*/ 3820104 w 3898347"/>
              <a:gd name="connsiteY7" fmla="*/ 3822466 h 4291255"/>
              <a:gd name="connsiteX8" fmla="*/ 3803816 w 3898347"/>
              <a:gd name="connsiteY8" fmla="*/ 3828757 h 4291255"/>
              <a:gd name="connsiteX9" fmla="*/ 3729936 w 3898347"/>
              <a:gd name="connsiteY9" fmla="*/ 3815386 h 4291255"/>
              <a:gd name="connsiteX10" fmla="*/ 3726018 w 3898347"/>
              <a:gd name="connsiteY10" fmla="*/ 3815100 h 4291255"/>
              <a:gd name="connsiteX11" fmla="*/ 3725413 w 3898347"/>
              <a:gd name="connsiteY11" fmla="*/ 3814615 h 4291255"/>
              <a:gd name="connsiteX12" fmla="*/ 3713801 w 3898347"/>
              <a:gd name="connsiteY12" fmla="*/ 3811018 h 4291255"/>
              <a:gd name="connsiteX13" fmla="*/ 3709087 w 3898347"/>
              <a:gd name="connsiteY13" fmla="*/ 3813195 h 4291255"/>
              <a:gd name="connsiteX14" fmla="*/ 3698038 w 3898347"/>
              <a:gd name="connsiteY14" fmla="*/ 3806182 h 4291255"/>
              <a:gd name="connsiteX15" fmla="*/ 3662227 w 3898347"/>
              <a:gd name="connsiteY15" fmla="*/ 3807761 h 4291255"/>
              <a:gd name="connsiteX16" fmla="*/ 3659872 w 3898347"/>
              <a:gd name="connsiteY16" fmla="*/ 3805524 h 4291255"/>
              <a:gd name="connsiteX17" fmla="*/ 3643454 w 3898347"/>
              <a:gd name="connsiteY17" fmla="*/ 3794831 h 4291255"/>
              <a:gd name="connsiteX18" fmla="*/ 3624789 w 3898347"/>
              <a:gd name="connsiteY18" fmla="*/ 3803185 h 4291255"/>
              <a:gd name="connsiteX19" fmla="*/ 3602327 w 3898347"/>
              <a:gd name="connsiteY19" fmla="*/ 3794616 h 4291255"/>
              <a:gd name="connsiteX20" fmla="*/ 3596645 w 3898347"/>
              <a:gd name="connsiteY20" fmla="*/ 3797108 h 4291255"/>
              <a:gd name="connsiteX21" fmla="*/ 3574144 w 3898347"/>
              <a:gd name="connsiteY21" fmla="*/ 3795108 h 4291255"/>
              <a:gd name="connsiteX22" fmla="*/ 3562310 w 3898347"/>
              <a:gd name="connsiteY22" fmla="*/ 3787534 h 4291255"/>
              <a:gd name="connsiteX23" fmla="*/ 3551635 w 3898347"/>
              <a:gd name="connsiteY23" fmla="*/ 3797705 h 4291255"/>
              <a:gd name="connsiteX24" fmla="*/ 3542668 w 3898347"/>
              <a:gd name="connsiteY24" fmla="*/ 3803283 h 4291255"/>
              <a:gd name="connsiteX25" fmla="*/ 3533033 w 3898347"/>
              <a:gd name="connsiteY25" fmla="*/ 3799071 h 4291255"/>
              <a:gd name="connsiteX26" fmla="*/ 3521726 w 3898347"/>
              <a:gd name="connsiteY26" fmla="*/ 3804691 h 4291255"/>
              <a:gd name="connsiteX27" fmla="*/ 3520080 w 3898347"/>
              <a:gd name="connsiteY27" fmla="*/ 3805210 h 4291255"/>
              <a:gd name="connsiteX28" fmla="*/ 3508491 w 3898347"/>
              <a:gd name="connsiteY28" fmla="*/ 3797398 h 4291255"/>
              <a:gd name="connsiteX29" fmla="*/ 3503787 w 3898347"/>
              <a:gd name="connsiteY29" fmla="*/ 3797787 h 4291255"/>
              <a:gd name="connsiteX30" fmla="*/ 3492165 w 3898347"/>
              <a:gd name="connsiteY30" fmla="*/ 3799887 h 4291255"/>
              <a:gd name="connsiteX31" fmla="*/ 3472233 w 3898347"/>
              <a:gd name="connsiteY31" fmla="*/ 3805682 h 4291255"/>
              <a:gd name="connsiteX32" fmla="*/ 3465921 w 3898347"/>
              <a:gd name="connsiteY32" fmla="*/ 3805814 h 4291255"/>
              <a:gd name="connsiteX33" fmla="*/ 3455541 w 3898347"/>
              <a:gd name="connsiteY33" fmla="*/ 3815505 h 4291255"/>
              <a:gd name="connsiteX34" fmla="*/ 3429027 w 3898347"/>
              <a:gd name="connsiteY34" fmla="*/ 3816906 h 4291255"/>
              <a:gd name="connsiteX35" fmla="*/ 3369507 w 3898347"/>
              <a:gd name="connsiteY35" fmla="*/ 3825563 h 4291255"/>
              <a:gd name="connsiteX36" fmla="*/ 3324491 w 3898347"/>
              <a:gd name="connsiteY36" fmla="*/ 3832006 h 4291255"/>
              <a:gd name="connsiteX37" fmla="*/ 3244235 w 3898347"/>
              <a:gd name="connsiteY37" fmla="*/ 3834376 h 4291255"/>
              <a:gd name="connsiteX38" fmla="*/ 3226507 w 3898347"/>
              <a:gd name="connsiteY38" fmla="*/ 3820131 h 4291255"/>
              <a:gd name="connsiteX39" fmla="*/ 3191688 w 3898347"/>
              <a:gd name="connsiteY39" fmla="*/ 3837359 h 4291255"/>
              <a:gd name="connsiteX40" fmla="*/ 3153779 w 3898347"/>
              <a:gd name="connsiteY40" fmla="*/ 3848439 h 4291255"/>
              <a:gd name="connsiteX41" fmla="*/ 3090188 w 3898347"/>
              <a:gd name="connsiteY41" fmla="*/ 3855036 h 4291255"/>
              <a:gd name="connsiteX42" fmla="*/ 3031422 w 3898347"/>
              <a:gd name="connsiteY42" fmla="*/ 3858298 h 4291255"/>
              <a:gd name="connsiteX43" fmla="*/ 2996288 w 3898347"/>
              <a:gd name="connsiteY43" fmla="*/ 3860020 h 4291255"/>
              <a:gd name="connsiteX44" fmla="*/ 2901661 w 3898347"/>
              <a:gd name="connsiteY44" fmla="*/ 3882243 h 4291255"/>
              <a:gd name="connsiteX45" fmla="*/ 2782141 w 3898347"/>
              <a:gd name="connsiteY45" fmla="*/ 3932983 h 4291255"/>
              <a:gd name="connsiteX46" fmla="*/ 2749597 w 3898347"/>
              <a:gd name="connsiteY46" fmla="*/ 3956746 h 4291255"/>
              <a:gd name="connsiteX47" fmla="*/ 2730493 w 3898347"/>
              <a:gd name="connsiteY47" fmla="*/ 3955236 h 4291255"/>
              <a:gd name="connsiteX48" fmla="*/ 2707507 w 3898347"/>
              <a:gd name="connsiteY48" fmla="*/ 3947771 h 4291255"/>
              <a:gd name="connsiteX49" fmla="*/ 2701937 w 3898347"/>
              <a:gd name="connsiteY49" fmla="*/ 3950565 h 4291255"/>
              <a:gd name="connsiteX50" fmla="*/ 2679435 w 3898347"/>
              <a:gd name="connsiteY50" fmla="*/ 3949768 h 4291255"/>
              <a:gd name="connsiteX51" fmla="*/ 2667352 w 3898347"/>
              <a:gd name="connsiteY51" fmla="*/ 3942821 h 4291255"/>
              <a:gd name="connsiteX52" fmla="*/ 2657096 w 3898347"/>
              <a:gd name="connsiteY52" fmla="*/ 3953571 h 4291255"/>
              <a:gd name="connsiteX53" fmla="*/ 2655161 w 3898347"/>
              <a:gd name="connsiteY53" fmla="*/ 3962216 h 4291255"/>
              <a:gd name="connsiteX54" fmla="*/ 2638604 w 3898347"/>
              <a:gd name="connsiteY54" fmla="*/ 3955936 h 4291255"/>
              <a:gd name="connsiteX55" fmla="*/ 2626185 w 3898347"/>
              <a:gd name="connsiteY55" fmla="*/ 3962937 h 4291255"/>
              <a:gd name="connsiteX56" fmla="*/ 2614077 w 3898347"/>
              <a:gd name="connsiteY56" fmla="*/ 3955576 h 4291255"/>
              <a:gd name="connsiteX57" fmla="*/ 2609403 w 3898347"/>
              <a:gd name="connsiteY57" fmla="*/ 3956215 h 4291255"/>
              <a:gd name="connsiteX58" fmla="*/ 2597896 w 3898347"/>
              <a:gd name="connsiteY58" fmla="*/ 3958939 h 4291255"/>
              <a:gd name="connsiteX59" fmla="*/ 2578251 w 3898347"/>
              <a:gd name="connsiteY59" fmla="*/ 3965812 h 4291255"/>
              <a:gd name="connsiteX60" fmla="*/ 2571961 w 3898347"/>
              <a:gd name="connsiteY60" fmla="*/ 3966278 h 4291255"/>
              <a:gd name="connsiteX61" fmla="*/ 2559399 w 3898347"/>
              <a:gd name="connsiteY61" fmla="*/ 3979193 h 4291255"/>
              <a:gd name="connsiteX62" fmla="*/ 2533560 w 3898347"/>
              <a:gd name="connsiteY62" fmla="*/ 3988160 h 4291255"/>
              <a:gd name="connsiteX63" fmla="*/ 2515299 w 3898347"/>
              <a:gd name="connsiteY63" fmla="*/ 4016867 h 4291255"/>
              <a:gd name="connsiteX64" fmla="*/ 2513423 w 3898347"/>
              <a:gd name="connsiteY64" fmla="*/ 4018759 h 4291255"/>
              <a:gd name="connsiteX65" fmla="*/ 2482991 w 3898347"/>
              <a:gd name="connsiteY65" fmla="*/ 4012935 h 4291255"/>
              <a:gd name="connsiteX66" fmla="*/ 2446940 w 3898347"/>
              <a:gd name="connsiteY66" fmla="*/ 4021172 h 4291255"/>
              <a:gd name="connsiteX67" fmla="*/ 2404883 w 3898347"/>
              <a:gd name="connsiteY67" fmla="*/ 4024808 h 4291255"/>
              <a:gd name="connsiteX68" fmla="*/ 2373894 w 3898347"/>
              <a:gd name="connsiteY68" fmla="*/ 4023827 h 4291255"/>
              <a:gd name="connsiteX69" fmla="*/ 2297080 w 3898347"/>
              <a:gd name="connsiteY69" fmla="*/ 4040841 h 4291255"/>
              <a:gd name="connsiteX70" fmla="*/ 2170615 w 3898347"/>
              <a:gd name="connsiteY70" fmla="*/ 4077196 h 4291255"/>
              <a:gd name="connsiteX71" fmla="*/ 2143580 w 3898347"/>
              <a:gd name="connsiteY71" fmla="*/ 4083102 h 4291255"/>
              <a:gd name="connsiteX72" fmla="*/ 2119893 w 3898347"/>
              <a:gd name="connsiteY72" fmla="*/ 4080874 h 4291255"/>
              <a:gd name="connsiteX73" fmla="*/ 2114008 w 3898347"/>
              <a:gd name="connsiteY73" fmla="*/ 4073996 h 4291255"/>
              <a:gd name="connsiteX74" fmla="*/ 2099067 w 3898347"/>
              <a:gd name="connsiteY74" fmla="*/ 4076068 h 4291255"/>
              <a:gd name="connsiteX75" fmla="*/ 2095000 w 3898347"/>
              <a:gd name="connsiteY75" fmla="*/ 4075096 h 4291255"/>
              <a:gd name="connsiteX76" fmla="*/ 2071767 w 3898347"/>
              <a:gd name="connsiteY76" fmla="*/ 4071044 h 4291255"/>
              <a:gd name="connsiteX77" fmla="*/ 2024486 w 3898347"/>
              <a:gd name="connsiteY77" fmla="*/ 4100276 h 4291255"/>
              <a:gd name="connsiteX78" fmla="*/ 1964411 w 3898347"/>
              <a:gd name="connsiteY78" fmla="*/ 4105069 h 4291255"/>
              <a:gd name="connsiteX79" fmla="*/ 1739945 w 3898347"/>
              <a:gd name="connsiteY79" fmla="*/ 4171795 h 4291255"/>
              <a:gd name="connsiteX80" fmla="*/ 1642330 w 3898347"/>
              <a:gd name="connsiteY80" fmla="*/ 4174762 h 4291255"/>
              <a:gd name="connsiteX81" fmla="*/ 1564215 w 3898347"/>
              <a:gd name="connsiteY81" fmla="*/ 4190149 h 4291255"/>
              <a:gd name="connsiteX82" fmla="*/ 1538049 w 3898347"/>
              <a:gd name="connsiteY82" fmla="*/ 4291255 h 4291255"/>
              <a:gd name="connsiteX83" fmla="*/ 1530136 w 3898347"/>
              <a:gd name="connsiteY83" fmla="*/ 4227121 h 4291255"/>
              <a:gd name="connsiteX84" fmla="*/ 1508787 w 3898347"/>
              <a:gd name="connsiteY84" fmla="*/ 4234213 h 4291255"/>
              <a:gd name="connsiteX85" fmla="*/ 1488914 w 3898347"/>
              <a:gd name="connsiteY85" fmla="*/ 4241772 h 4291255"/>
              <a:gd name="connsiteX86" fmla="*/ 1488999 w 3898347"/>
              <a:gd name="connsiteY86" fmla="*/ 4251186 h 4291255"/>
              <a:gd name="connsiteX87" fmla="*/ 1475364 w 3898347"/>
              <a:gd name="connsiteY87" fmla="*/ 4248364 h 4291255"/>
              <a:gd name="connsiteX88" fmla="*/ 1457275 w 3898347"/>
              <a:gd name="connsiteY88" fmla="*/ 4252863 h 4291255"/>
              <a:gd name="connsiteX89" fmla="*/ 1448085 w 3898347"/>
              <a:gd name="connsiteY89" fmla="*/ 4248391 h 4291255"/>
              <a:gd name="connsiteX90" fmla="*/ 1315306 w 3898347"/>
              <a:gd name="connsiteY90" fmla="*/ 4237004 h 4291255"/>
              <a:gd name="connsiteX91" fmla="*/ 1272434 w 3898347"/>
              <a:gd name="connsiteY91" fmla="*/ 4244958 h 4291255"/>
              <a:gd name="connsiteX92" fmla="*/ 1231567 w 3898347"/>
              <a:gd name="connsiteY92" fmla="*/ 4219356 h 4291255"/>
              <a:gd name="connsiteX93" fmla="*/ 1216643 w 3898347"/>
              <a:gd name="connsiteY93" fmla="*/ 4229828 h 4291255"/>
              <a:gd name="connsiteX94" fmla="*/ 1214101 w 3898347"/>
              <a:gd name="connsiteY94" fmla="*/ 4231991 h 4291255"/>
              <a:gd name="connsiteX95" fmla="*/ 1203193 w 3898347"/>
              <a:gd name="connsiteY95" fmla="*/ 4232867 h 4291255"/>
              <a:gd name="connsiteX96" fmla="*/ 1201049 w 3898347"/>
              <a:gd name="connsiteY96" fmla="*/ 4242842 h 4291255"/>
              <a:gd name="connsiteX97" fmla="*/ 1185298 w 3898347"/>
              <a:gd name="connsiteY97" fmla="*/ 4251133 h 4291255"/>
              <a:gd name="connsiteX98" fmla="*/ 1164955 w 3898347"/>
              <a:gd name="connsiteY98" fmla="*/ 4250027 h 4291255"/>
              <a:gd name="connsiteX99" fmla="*/ 1067357 w 3898347"/>
              <a:gd name="connsiteY99" fmla="*/ 4233908 h 4291255"/>
              <a:gd name="connsiteX100" fmla="*/ 1009492 w 3898347"/>
              <a:gd name="connsiteY100" fmla="*/ 4230455 h 4291255"/>
              <a:gd name="connsiteX101" fmla="*/ 988345 w 3898347"/>
              <a:gd name="connsiteY101" fmla="*/ 4238880 h 4291255"/>
              <a:gd name="connsiteX102" fmla="*/ 958251 w 3898347"/>
              <a:gd name="connsiteY102" fmla="*/ 4244100 h 4291255"/>
              <a:gd name="connsiteX103" fmla="*/ 905785 w 3898347"/>
              <a:gd name="connsiteY103" fmla="*/ 4260845 h 4291255"/>
              <a:gd name="connsiteX104" fmla="*/ 837706 w 3898347"/>
              <a:gd name="connsiteY104" fmla="*/ 4245528 h 4291255"/>
              <a:gd name="connsiteX105" fmla="*/ 778474 w 3898347"/>
              <a:gd name="connsiteY105" fmla="*/ 4235526 h 4291255"/>
              <a:gd name="connsiteX106" fmla="*/ 774418 w 3898347"/>
              <a:gd name="connsiteY106" fmla="*/ 4242583 h 4291255"/>
              <a:gd name="connsiteX107" fmla="*/ 737705 w 3898347"/>
              <a:gd name="connsiteY107" fmla="*/ 4238891 h 4291255"/>
              <a:gd name="connsiteX108" fmla="*/ 627717 w 3898347"/>
              <a:gd name="connsiteY108" fmla="*/ 4207629 h 4291255"/>
              <a:gd name="connsiteX109" fmla="*/ 551044 w 3898347"/>
              <a:gd name="connsiteY109" fmla="*/ 4180627 h 4291255"/>
              <a:gd name="connsiteX110" fmla="*/ 508621 w 3898347"/>
              <a:gd name="connsiteY110" fmla="*/ 4176044 h 4291255"/>
              <a:gd name="connsiteX111" fmla="*/ 467082 w 3898347"/>
              <a:gd name="connsiteY111" fmla="*/ 4185616 h 4291255"/>
              <a:gd name="connsiteX112" fmla="*/ 437646 w 3898347"/>
              <a:gd name="connsiteY112" fmla="*/ 4212658 h 4291255"/>
              <a:gd name="connsiteX113" fmla="*/ 402271 w 3898347"/>
              <a:gd name="connsiteY113" fmla="*/ 4212774 h 4291255"/>
              <a:gd name="connsiteX114" fmla="*/ 391968 w 3898347"/>
              <a:gd name="connsiteY114" fmla="*/ 4187073 h 4291255"/>
              <a:gd name="connsiteX115" fmla="*/ 337154 w 3898347"/>
              <a:gd name="connsiteY115" fmla="*/ 4206136 h 4291255"/>
              <a:gd name="connsiteX116" fmla="*/ 298662 w 3898347"/>
              <a:gd name="connsiteY116" fmla="*/ 4211227 h 4291255"/>
              <a:gd name="connsiteX117" fmla="*/ 265740 w 3898347"/>
              <a:gd name="connsiteY117" fmla="*/ 4213623 h 4291255"/>
              <a:gd name="connsiteX118" fmla="*/ 176403 w 3898347"/>
              <a:gd name="connsiteY118" fmla="*/ 4227393 h 4291255"/>
              <a:gd name="connsiteX119" fmla="*/ 82528 w 3898347"/>
              <a:gd name="connsiteY119" fmla="*/ 4243774 h 4291255"/>
              <a:gd name="connsiteX120" fmla="*/ 19464 w 3898347"/>
              <a:gd name="connsiteY120" fmla="*/ 4256103 h 4291255"/>
              <a:gd name="connsiteX121" fmla="*/ 0 w 3898347"/>
              <a:gd name="connsiteY121" fmla="*/ 4221939 h 4291255"/>
              <a:gd name="connsiteX122" fmla="*/ 0 w 3898347"/>
              <a:gd name="connsiteY122" fmla="*/ 15850 h 4291255"/>
              <a:gd name="connsiteX123" fmla="*/ 3898347 w 3898347"/>
              <a:gd name="connsiteY123" fmla="*/ 0 h 429125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64215 w 3898347"/>
              <a:gd name="connsiteY81" fmla="*/ 419014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8105 w 3898347"/>
              <a:gd name="connsiteY109" fmla="*/ 4191218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25174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05326 w 3898347"/>
              <a:gd name="connsiteY89" fmla="*/ 4248391 h 4260845"/>
              <a:gd name="connsiteX90" fmla="*/ 1325174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25174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44675 w 3898347"/>
              <a:gd name="connsiteY78" fmla="*/ 4121515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25174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44675 w 3898347"/>
              <a:gd name="connsiteY78" fmla="*/ 4121515 h 4260845"/>
              <a:gd name="connsiteX79" fmla="*/ 1739945 w 3898347"/>
              <a:gd name="connsiteY79" fmla="*/ 4171795 h 4260845"/>
              <a:gd name="connsiteX80" fmla="*/ 1662065 w 3898347"/>
              <a:gd name="connsiteY80" fmla="*/ 4184630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25174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44675 w 3898347"/>
              <a:gd name="connsiteY78" fmla="*/ 4121515 h 4260845"/>
              <a:gd name="connsiteX79" fmla="*/ 1739945 w 3898347"/>
              <a:gd name="connsiteY79" fmla="*/ 4171795 h 4260845"/>
              <a:gd name="connsiteX80" fmla="*/ 1662065 w 3898347"/>
              <a:gd name="connsiteY80" fmla="*/ 4184630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44909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44675 w 3898347"/>
              <a:gd name="connsiteY78" fmla="*/ 4121515 h 4260845"/>
              <a:gd name="connsiteX79" fmla="*/ 1739945 w 3898347"/>
              <a:gd name="connsiteY79" fmla="*/ 4171795 h 4260845"/>
              <a:gd name="connsiteX80" fmla="*/ 1662065 w 3898347"/>
              <a:gd name="connsiteY80" fmla="*/ 4184630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44909 w 3898347"/>
              <a:gd name="connsiteY90" fmla="*/ 4237004 h 4260845"/>
              <a:gd name="connsiteX91" fmla="*/ 1298748 w 3898347"/>
              <a:gd name="connsiteY91" fmla="*/ 4241669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44675 w 3898347"/>
              <a:gd name="connsiteY78" fmla="*/ 4121515 h 4260845"/>
              <a:gd name="connsiteX79" fmla="*/ 1739945 w 3898347"/>
              <a:gd name="connsiteY79" fmla="*/ 4171795 h 4260845"/>
              <a:gd name="connsiteX80" fmla="*/ 1662065 w 3898347"/>
              <a:gd name="connsiteY80" fmla="*/ 4184630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44909 w 3898347"/>
              <a:gd name="connsiteY90" fmla="*/ 4237004 h 4260845"/>
              <a:gd name="connsiteX91" fmla="*/ 1298748 w 3898347"/>
              <a:gd name="connsiteY91" fmla="*/ 4241669 h 4260845"/>
              <a:gd name="connsiteX92" fmla="*/ 1251302 w 3898347"/>
              <a:gd name="connsiteY92" fmla="*/ 4232513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803816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4213 h 4256103"/>
              <a:gd name="connsiteX85" fmla="*/ 1488914 w 3898347"/>
              <a:gd name="connsiteY85" fmla="*/ 4241772 h 4256103"/>
              <a:gd name="connsiteX86" fmla="*/ 1488999 w 3898347"/>
              <a:gd name="connsiteY86" fmla="*/ 4251186 h 4256103"/>
              <a:gd name="connsiteX87" fmla="*/ 1475364 w 3898347"/>
              <a:gd name="connsiteY87" fmla="*/ 4248364 h 4256103"/>
              <a:gd name="connsiteX88" fmla="*/ 1444118 w 3898347"/>
              <a:gd name="connsiteY88" fmla="*/ 4246285 h 4256103"/>
              <a:gd name="connsiteX89" fmla="*/ 1405326 w 3898347"/>
              <a:gd name="connsiteY89" fmla="*/ 4248391 h 4256103"/>
              <a:gd name="connsiteX90" fmla="*/ 1344909 w 3898347"/>
              <a:gd name="connsiteY90" fmla="*/ 4237004 h 4256103"/>
              <a:gd name="connsiteX91" fmla="*/ 1298748 w 3898347"/>
              <a:gd name="connsiteY91" fmla="*/ 4241669 h 4256103"/>
              <a:gd name="connsiteX92" fmla="*/ 1251302 w 3898347"/>
              <a:gd name="connsiteY92" fmla="*/ 4232513 h 4256103"/>
              <a:gd name="connsiteX93" fmla="*/ 1216643 w 3898347"/>
              <a:gd name="connsiteY93" fmla="*/ 4229828 h 4256103"/>
              <a:gd name="connsiteX94" fmla="*/ 1214101 w 3898347"/>
              <a:gd name="connsiteY94" fmla="*/ 4231991 h 4256103"/>
              <a:gd name="connsiteX95" fmla="*/ 1203193 w 3898347"/>
              <a:gd name="connsiteY95" fmla="*/ 4232867 h 4256103"/>
              <a:gd name="connsiteX96" fmla="*/ 1201049 w 3898347"/>
              <a:gd name="connsiteY96" fmla="*/ 4242842 h 4256103"/>
              <a:gd name="connsiteX97" fmla="*/ 1185298 w 3898347"/>
              <a:gd name="connsiteY97" fmla="*/ 4251133 h 4256103"/>
              <a:gd name="connsiteX98" fmla="*/ 1164955 w 3898347"/>
              <a:gd name="connsiteY98" fmla="*/ 4250027 h 4256103"/>
              <a:gd name="connsiteX99" fmla="*/ 1067357 w 3898347"/>
              <a:gd name="connsiteY99" fmla="*/ 4233908 h 4256103"/>
              <a:gd name="connsiteX100" fmla="*/ 1009492 w 3898347"/>
              <a:gd name="connsiteY100" fmla="*/ 4230455 h 4256103"/>
              <a:gd name="connsiteX101" fmla="*/ 988345 w 3898347"/>
              <a:gd name="connsiteY101" fmla="*/ 4238880 h 4256103"/>
              <a:gd name="connsiteX102" fmla="*/ 958251 w 3898347"/>
              <a:gd name="connsiteY102" fmla="*/ 4244100 h 4256103"/>
              <a:gd name="connsiteX103" fmla="*/ 899207 w 3898347"/>
              <a:gd name="connsiteY103" fmla="*/ 4247688 h 4256103"/>
              <a:gd name="connsiteX104" fmla="*/ 837706 w 3898347"/>
              <a:gd name="connsiteY104" fmla="*/ 4245528 h 4256103"/>
              <a:gd name="connsiteX105" fmla="*/ 778474 w 3898347"/>
              <a:gd name="connsiteY105" fmla="*/ 4235526 h 4256103"/>
              <a:gd name="connsiteX106" fmla="*/ 774418 w 3898347"/>
              <a:gd name="connsiteY106" fmla="*/ 4242583 h 4256103"/>
              <a:gd name="connsiteX107" fmla="*/ 737705 w 3898347"/>
              <a:gd name="connsiteY107" fmla="*/ 4238891 h 4256103"/>
              <a:gd name="connsiteX108" fmla="*/ 641839 w 3898347"/>
              <a:gd name="connsiteY108" fmla="*/ 4211160 h 4256103"/>
              <a:gd name="connsiteX109" fmla="*/ 558105 w 3898347"/>
              <a:gd name="connsiteY109" fmla="*/ 4191218 h 4256103"/>
              <a:gd name="connsiteX110" fmla="*/ 515682 w 3898347"/>
              <a:gd name="connsiteY110" fmla="*/ 4193696 h 4256103"/>
              <a:gd name="connsiteX111" fmla="*/ 467082 w 3898347"/>
              <a:gd name="connsiteY111" fmla="*/ 4185616 h 4256103"/>
              <a:gd name="connsiteX112" fmla="*/ 437646 w 3898347"/>
              <a:gd name="connsiteY112" fmla="*/ 4212658 h 4256103"/>
              <a:gd name="connsiteX113" fmla="*/ 402271 w 3898347"/>
              <a:gd name="connsiteY113" fmla="*/ 4212774 h 4256103"/>
              <a:gd name="connsiteX114" fmla="*/ 384907 w 3898347"/>
              <a:gd name="connsiteY114" fmla="*/ 4201195 h 4256103"/>
              <a:gd name="connsiteX115" fmla="*/ 337154 w 3898347"/>
              <a:gd name="connsiteY115" fmla="*/ 4206136 h 4256103"/>
              <a:gd name="connsiteX116" fmla="*/ 298662 w 3898347"/>
              <a:gd name="connsiteY116" fmla="*/ 4211227 h 4256103"/>
              <a:gd name="connsiteX117" fmla="*/ 265740 w 3898347"/>
              <a:gd name="connsiteY117" fmla="*/ 4213623 h 4256103"/>
              <a:gd name="connsiteX118" fmla="*/ 176403 w 3898347"/>
              <a:gd name="connsiteY118" fmla="*/ 4227393 h 4256103"/>
              <a:gd name="connsiteX119" fmla="*/ 82528 w 3898347"/>
              <a:gd name="connsiteY119" fmla="*/ 4243774 h 4256103"/>
              <a:gd name="connsiteX120" fmla="*/ 19464 w 3898347"/>
              <a:gd name="connsiteY120" fmla="*/ 4256103 h 4256103"/>
              <a:gd name="connsiteX121" fmla="*/ 0 w 3898347"/>
              <a:gd name="connsiteY121" fmla="*/ 4221939 h 4256103"/>
              <a:gd name="connsiteX122" fmla="*/ 0 w 3898347"/>
              <a:gd name="connsiteY122" fmla="*/ 15850 h 4256103"/>
              <a:gd name="connsiteX123" fmla="*/ 3898347 w 3898347"/>
              <a:gd name="connsiteY123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803816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4213 h 4256103"/>
              <a:gd name="connsiteX85" fmla="*/ 1488914 w 3898347"/>
              <a:gd name="connsiteY85" fmla="*/ 4241772 h 4256103"/>
              <a:gd name="connsiteX86" fmla="*/ 1475364 w 3898347"/>
              <a:gd name="connsiteY86" fmla="*/ 4248364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803816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4213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803816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0924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803816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0924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777502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0924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16140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777502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0924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79157 w 3898347"/>
              <a:gd name="connsiteY2" fmla="*/ 3836240 h 4256103"/>
              <a:gd name="connsiteX3" fmla="*/ 3851953 w 3898347"/>
              <a:gd name="connsiteY3" fmla="*/ 3816140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777502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0924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</a:cxnLst>
            <a:rect l="l" t="t" r="r" b="b"/>
            <a:pathLst>
              <a:path w="3898347" h="4256103">
                <a:moveTo>
                  <a:pt x="3898347" y="0"/>
                </a:moveTo>
                <a:lnTo>
                  <a:pt x="3898347" y="3834445"/>
                </a:lnTo>
                <a:lnTo>
                  <a:pt x="3879157" y="3836240"/>
                </a:lnTo>
                <a:cubicBezTo>
                  <a:pt x="3885307" y="3798226"/>
                  <a:pt x="3856203" y="3861184"/>
                  <a:pt x="3851953" y="3816140"/>
                </a:cubicBezTo>
                <a:cubicBezTo>
                  <a:pt x="3846568" y="3817958"/>
                  <a:pt x="3841484" y="3807983"/>
                  <a:pt x="3836418" y="3811513"/>
                </a:cubicBezTo>
                <a:lnTo>
                  <a:pt x="3833758" y="3813341"/>
                </a:lnTo>
                <a:lnTo>
                  <a:pt x="3822673" y="3812913"/>
                </a:lnTo>
                <a:lnTo>
                  <a:pt x="3820104" y="3822466"/>
                </a:lnTo>
                <a:lnTo>
                  <a:pt x="3777502" y="3828757"/>
                </a:lnTo>
                <a:cubicBezTo>
                  <a:pt x="3762474" y="3827577"/>
                  <a:pt x="3742902" y="3817662"/>
                  <a:pt x="3729936" y="3815386"/>
                </a:cubicBezTo>
                <a:lnTo>
                  <a:pt x="3726018" y="3815100"/>
                </a:lnTo>
                <a:lnTo>
                  <a:pt x="3725413" y="3814615"/>
                </a:lnTo>
                <a:cubicBezTo>
                  <a:pt x="3721569" y="3812283"/>
                  <a:pt x="3717711" y="3810892"/>
                  <a:pt x="3713801" y="3811018"/>
                </a:cubicBezTo>
                <a:lnTo>
                  <a:pt x="3709087" y="3813195"/>
                </a:lnTo>
                <a:lnTo>
                  <a:pt x="3698038" y="3806182"/>
                </a:lnTo>
                <a:lnTo>
                  <a:pt x="3662227" y="3807761"/>
                </a:lnTo>
                <a:lnTo>
                  <a:pt x="3659872" y="3805524"/>
                </a:lnTo>
                <a:cubicBezTo>
                  <a:pt x="3654837" y="3800238"/>
                  <a:pt x="3649779" y="3795747"/>
                  <a:pt x="3643454" y="3794831"/>
                </a:cubicBezTo>
                <a:lnTo>
                  <a:pt x="3624789" y="3803185"/>
                </a:lnTo>
                <a:lnTo>
                  <a:pt x="3602327" y="3794616"/>
                </a:lnTo>
                <a:lnTo>
                  <a:pt x="3596645" y="3797108"/>
                </a:lnTo>
                <a:cubicBezTo>
                  <a:pt x="3586358" y="3794741"/>
                  <a:pt x="3572046" y="3779403"/>
                  <a:pt x="3574144" y="3795108"/>
                </a:cubicBezTo>
                <a:lnTo>
                  <a:pt x="3562310" y="3787534"/>
                </a:lnTo>
                <a:lnTo>
                  <a:pt x="3551635" y="3797705"/>
                </a:lnTo>
                <a:lnTo>
                  <a:pt x="3542668" y="3803283"/>
                </a:lnTo>
                <a:lnTo>
                  <a:pt x="3533033" y="3799071"/>
                </a:lnTo>
                <a:lnTo>
                  <a:pt x="3521726" y="3804691"/>
                </a:lnTo>
                <a:lnTo>
                  <a:pt x="3520080" y="3805210"/>
                </a:lnTo>
                <a:lnTo>
                  <a:pt x="3508491" y="3797398"/>
                </a:lnTo>
                <a:lnTo>
                  <a:pt x="3503787" y="3797787"/>
                </a:lnTo>
                <a:lnTo>
                  <a:pt x="3492165" y="3799887"/>
                </a:lnTo>
                <a:cubicBezTo>
                  <a:pt x="3486252" y="3801787"/>
                  <a:pt x="3479649" y="3804176"/>
                  <a:pt x="3472233" y="3805682"/>
                </a:cubicBezTo>
                <a:lnTo>
                  <a:pt x="3465921" y="3805814"/>
                </a:lnTo>
                <a:lnTo>
                  <a:pt x="3455541" y="3815505"/>
                </a:lnTo>
                <a:lnTo>
                  <a:pt x="3429027" y="3816906"/>
                </a:lnTo>
                <a:cubicBezTo>
                  <a:pt x="3408521" y="3817753"/>
                  <a:pt x="3388898" y="3819475"/>
                  <a:pt x="3369507" y="3825563"/>
                </a:cubicBezTo>
                <a:cubicBezTo>
                  <a:pt x="3353730" y="3819534"/>
                  <a:pt x="3338870" y="3818175"/>
                  <a:pt x="3324491" y="3832006"/>
                </a:cubicBezTo>
                <a:cubicBezTo>
                  <a:pt x="3281706" y="3833409"/>
                  <a:pt x="3271319" y="3817569"/>
                  <a:pt x="3244235" y="3834376"/>
                </a:cubicBezTo>
                <a:cubicBezTo>
                  <a:pt x="3236206" y="3826142"/>
                  <a:pt x="3230700" y="3821848"/>
                  <a:pt x="3226507" y="3820131"/>
                </a:cubicBezTo>
                <a:cubicBezTo>
                  <a:pt x="3213924" y="3814979"/>
                  <a:pt x="3213172" y="3833011"/>
                  <a:pt x="3191688" y="3837359"/>
                </a:cubicBezTo>
                <a:cubicBezTo>
                  <a:pt x="3168723" y="3844588"/>
                  <a:pt x="3175642" y="3846041"/>
                  <a:pt x="3153779" y="3848439"/>
                </a:cubicBezTo>
                <a:cubicBezTo>
                  <a:pt x="3136862" y="3851385"/>
                  <a:pt x="3115876" y="3855158"/>
                  <a:pt x="3090188" y="3855036"/>
                </a:cubicBezTo>
                <a:cubicBezTo>
                  <a:pt x="3066058" y="3880979"/>
                  <a:pt x="3059981" y="3849823"/>
                  <a:pt x="3031422" y="3858298"/>
                </a:cubicBezTo>
                <a:cubicBezTo>
                  <a:pt x="3017157" y="3868236"/>
                  <a:pt x="3007595" y="3870098"/>
                  <a:pt x="2996288" y="3860020"/>
                </a:cubicBezTo>
                <a:cubicBezTo>
                  <a:pt x="2930242" y="3908295"/>
                  <a:pt x="2959927" y="3862932"/>
                  <a:pt x="2901661" y="3882243"/>
                </a:cubicBezTo>
                <a:cubicBezTo>
                  <a:pt x="2863654" y="3897291"/>
                  <a:pt x="2822551" y="3908676"/>
                  <a:pt x="2782141" y="3932983"/>
                </a:cubicBezTo>
                <a:lnTo>
                  <a:pt x="2749597" y="3956746"/>
                </a:lnTo>
                <a:lnTo>
                  <a:pt x="2730493" y="3955236"/>
                </a:lnTo>
                <a:lnTo>
                  <a:pt x="2707507" y="3947771"/>
                </a:lnTo>
                <a:lnTo>
                  <a:pt x="2701937" y="3950565"/>
                </a:lnTo>
                <a:cubicBezTo>
                  <a:pt x="2691594" y="3948746"/>
                  <a:pt x="2676749" y="3934159"/>
                  <a:pt x="2679435" y="3949768"/>
                </a:cubicBezTo>
                <a:lnTo>
                  <a:pt x="2667352" y="3942821"/>
                </a:lnTo>
                <a:lnTo>
                  <a:pt x="2657096" y="3953571"/>
                </a:lnTo>
                <a:cubicBezTo>
                  <a:pt x="2656117" y="3956261"/>
                  <a:pt x="2655464" y="3959177"/>
                  <a:pt x="2655161" y="3962216"/>
                </a:cubicBezTo>
                <a:lnTo>
                  <a:pt x="2638604" y="3955936"/>
                </a:lnTo>
                <a:lnTo>
                  <a:pt x="2626185" y="3962937"/>
                </a:lnTo>
                <a:lnTo>
                  <a:pt x="2614077" y="3955576"/>
                </a:lnTo>
                <a:lnTo>
                  <a:pt x="2609403" y="3956215"/>
                </a:lnTo>
                <a:lnTo>
                  <a:pt x="2597896" y="3958939"/>
                </a:lnTo>
                <a:cubicBezTo>
                  <a:pt x="2592077" y="3961159"/>
                  <a:pt x="2585584" y="3963907"/>
                  <a:pt x="2578251" y="3965812"/>
                </a:cubicBezTo>
                <a:lnTo>
                  <a:pt x="2571961" y="3966278"/>
                </a:lnTo>
                <a:lnTo>
                  <a:pt x="2559399" y="3979193"/>
                </a:lnTo>
                <a:cubicBezTo>
                  <a:pt x="2550305" y="3989010"/>
                  <a:pt x="2543019" y="3995469"/>
                  <a:pt x="2533560" y="3988160"/>
                </a:cubicBezTo>
                <a:cubicBezTo>
                  <a:pt x="2526682" y="3994363"/>
                  <a:pt x="2521563" y="4007257"/>
                  <a:pt x="2515299" y="4016867"/>
                </a:cubicBezTo>
                <a:lnTo>
                  <a:pt x="2513423" y="4018759"/>
                </a:lnTo>
                <a:lnTo>
                  <a:pt x="2482991" y="4012935"/>
                </a:lnTo>
                <a:cubicBezTo>
                  <a:pt x="2469558" y="4010479"/>
                  <a:pt x="2456714" y="4010658"/>
                  <a:pt x="2446940" y="4021172"/>
                </a:cubicBezTo>
                <a:cubicBezTo>
                  <a:pt x="2445490" y="4004762"/>
                  <a:pt x="2418263" y="4035043"/>
                  <a:pt x="2404883" y="4024808"/>
                </a:cubicBezTo>
                <a:cubicBezTo>
                  <a:pt x="2395527" y="4015768"/>
                  <a:pt x="2385089" y="4022846"/>
                  <a:pt x="2373894" y="4023827"/>
                </a:cubicBezTo>
                <a:cubicBezTo>
                  <a:pt x="2360273" y="4016866"/>
                  <a:pt x="2310801" y="4031114"/>
                  <a:pt x="2297080" y="4040841"/>
                </a:cubicBezTo>
                <a:cubicBezTo>
                  <a:pt x="2262890" y="4074342"/>
                  <a:pt x="2198735" y="4051487"/>
                  <a:pt x="2170615" y="4077196"/>
                </a:cubicBezTo>
                <a:cubicBezTo>
                  <a:pt x="2161158" y="4081087"/>
                  <a:pt x="2152190" y="4082780"/>
                  <a:pt x="2143580" y="4083102"/>
                </a:cubicBezTo>
                <a:lnTo>
                  <a:pt x="2119893" y="4080874"/>
                </a:lnTo>
                <a:lnTo>
                  <a:pt x="2114008" y="4073996"/>
                </a:lnTo>
                <a:lnTo>
                  <a:pt x="2099067" y="4076068"/>
                </a:lnTo>
                <a:lnTo>
                  <a:pt x="2095000" y="4075096"/>
                </a:lnTo>
                <a:cubicBezTo>
                  <a:pt x="2087230" y="4073204"/>
                  <a:pt x="2079536" y="4071577"/>
                  <a:pt x="2071767" y="4071044"/>
                </a:cubicBezTo>
                <a:cubicBezTo>
                  <a:pt x="2077287" y="4106066"/>
                  <a:pt x="2006612" y="4072253"/>
                  <a:pt x="2024486" y="4100276"/>
                </a:cubicBezTo>
                <a:cubicBezTo>
                  <a:pt x="1982770" y="4103418"/>
                  <a:pt x="1990990" y="4145711"/>
                  <a:pt x="1944675" y="4121515"/>
                </a:cubicBezTo>
                <a:cubicBezTo>
                  <a:pt x="1876432" y="4151801"/>
                  <a:pt x="1796287" y="4126915"/>
                  <a:pt x="1739945" y="4171795"/>
                </a:cubicBezTo>
                <a:cubicBezTo>
                  <a:pt x="1680970" y="4182234"/>
                  <a:pt x="1693119" y="4173922"/>
                  <a:pt x="1662065" y="4184630"/>
                </a:cubicBezTo>
                <a:cubicBezTo>
                  <a:pt x="1658816" y="4205398"/>
                  <a:pt x="1624608" y="4174561"/>
                  <a:pt x="1595989" y="4193679"/>
                </a:cubicBezTo>
                <a:lnTo>
                  <a:pt x="1559231" y="4195932"/>
                </a:lnTo>
                <a:lnTo>
                  <a:pt x="1537197" y="4209468"/>
                </a:lnTo>
                <a:cubicBezTo>
                  <a:pt x="1524267" y="4212789"/>
                  <a:pt x="1508603" y="4203060"/>
                  <a:pt x="1508787" y="4230924"/>
                </a:cubicBezTo>
                <a:cubicBezTo>
                  <a:pt x="1500688" y="4227785"/>
                  <a:pt x="1493126" y="4234837"/>
                  <a:pt x="1488914" y="4241772"/>
                </a:cubicBezTo>
                <a:cubicBezTo>
                  <a:pt x="1483344" y="4244130"/>
                  <a:pt x="1472963" y="4244323"/>
                  <a:pt x="1465497" y="4245075"/>
                </a:cubicBezTo>
                <a:lnTo>
                  <a:pt x="1444118" y="4246285"/>
                </a:lnTo>
                <a:lnTo>
                  <a:pt x="1405326" y="4248391"/>
                </a:lnTo>
                <a:cubicBezTo>
                  <a:pt x="1362233" y="4238681"/>
                  <a:pt x="1386645" y="4253541"/>
                  <a:pt x="1344909" y="4237004"/>
                </a:cubicBezTo>
                <a:cubicBezTo>
                  <a:pt x="1319660" y="4278048"/>
                  <a:pt x="1328465" y="4235908"/>
                  <a:pt x="1298748" y="4241669"/>
                </a:cubicBezTo>
                <a:cubicBezTo>
                  <a:pt x="1303263" y="4202446"/>
                  <a:pt x="1257287" y="4277634"/>
                  <a:pt x="1251302" y="4232513"/>
                </a:cubicBezTo>
                <a:cubicBezTo>
                  <a:pt x="1246083" y="4234987"/>
                  <a:pt x="1221483" y="4225653"/>
                  <a:pt x="1216643" y="4229828"/>
                </a:cubicBezTo>
                <a:lnTo>
                  <a:pt x="1214101" y="4231991"/>
                </a:lnTo>
                <a:lnTo>
                  <a:pt x="1203193" y="4232867"/>
                </a:lnTo>
                <a:lnTo>
                  <a:pt x="1201049" y="4242842"/>
                </a:lnTo>
                <a:lnTo>
                  <a:pt x="1185298" y="4251133"/>
                </a:lnTo>
                <a:cubicBezTo>
                  <a:pt x="1179255" y="4252733"/>
                  <a:pt x="1172580" y="4252698"/>
                  <a:pt x="1164955" y="4250027"/>
                </a:cubicBezTo>
                <a:cubicBezTo>
                  <a:pt x="1138322" y="4224376"/>
                  <a:pt x="1100363" y="4267890"/>
                  <a:pt x="1067357" y="4233908"/>
                </a:cubicBezTo>
                <a:cubicBezTo>
                  <a:pt x="1055150" y="4224918"/>
                  <a:pt x="1016960" y="4218576"/>
                  <a:pt x="1009492" y="4230455"/>
                </a:cubicBezTo>
                <a:cubicBezTo>
                  <a:pt x="1001480" y="4231829"/>
                  <a:pt x="992281" y="4225396"/>
                  <a:pt x="988345" y="4238880"/>
                </a:cubicBezTo>
                <a:cubicBezTo>
                  <a:pt x="981958" y="4254801"/>
                  <a:pt x="954663" y="4223227"/>
                  <a:pt x="958251" y="4244100"/>
                </a:cubicBezTo>
                <a:cubicBezTo>
                  <a:pt x="938858" y="4222336"/>
                  <a:pt x="915951" y="4241975"/>
                  <a:pt x="899207" y="4247688"/>
                </a:cubicBezTo>
                <a:cubicBezTo>
                  <a:pt x="884002" y="4226854"/>
                  <a:pt x="873981" y="4247833"/>
                  <a:pt x="837706" y="4245528"/>
                </a:cubicBezTo>
                <a:cubicBezTo>
                  <a:pt x="821001" y="4221598"/>
                  <a:pt x="809746" y="4268977"/>
                  <a:pt x="778474" y="4235526"/>
                </a:cubicBezTo>
                <a:cubicBezTo>
                  <a:pt x="777421" y="4238161"/>
                  <a:pt x="776057" y="4240538"/>
                  <a:pt x="774418" y="4242583"/>
                </a:cubicBezTo>
                <a:cubicBezTo>
                  <a:pt x="764902" y="4254463"/>
                  <a:pt x="748468" y="4252810"/>
                  <a:pt x="737705" y="4238891"/>
                </a:cubicBezTo>
                <a:cubicBezTo>
                  <a:pt x="688302" y="4193107"/>
                  <a:pt x="682485" y="4224501"/>
                  <a:pt x="641839" y="4211160"/>
                </a:cubicBezTo>
                <a:cubicBezTo>
                  <a:pt x="596156" y="4200529"/>
                  <a:pt x="617273" y="4236299"/>
                  <a:pt x="558105" y="4191218"/>
                </a:cubicBezTo>
                <a:cubicBezTo>
                  <a:pt x="553107" y="4206459"/>
                  <a:pt x="528323" y="4202818"/>
                  <a:pt x="515682" y="4193696"/>
                </a:cubicBezTo>
                <a:cubicBezTo>
                  <a:pt x="493567" y="4189726"/>
                  <a:pt x="491022" y="4212483"/>
                  <a:pt x="467082" y="4185616"/>
                </a:cubicBezTo>
                <a:cubicBezTo>
                  <a:pt x="472585" y="4207692"/>
                  <a:pt x="425896" y="4188982"/>
                  <a:pt x="437646" y="4212658"/>
                </a:cubicBezTo>
                <a:cubicBezTo>
                  <a:pt x="424682" y="4230622"/>
                  <a:pt x="415313" y="4197369"/>
                  <a:pt x="402271" y="4212774"/>
                </a:cubicBezTo>
                <a:cubicBezTo>
                  <a:pt x="386486" y="4214846"/>
                  <a:pt x="402806" y="4204907"/>
                  <a:pt x="384907" y="4201195"/>
                </a:cubicBezTo>
                <a:cubicBezTo>
                  <a:pt x="363484" y="4200591"/>
                  <a:pt x="360732" y="4185695"/>
                  <a:pt x="337154" y="4206136"/>
                </a:cubicBezTo>
                <a:cubicBezTo>
                  <a:pt x="313728" y="4191390"/>
                  <a:pt x="328632" y="4203044"/>
                  <a:pt x="298662" y="4211227"/>
                </a:cubicBezTo>
                <a:cubicBezTo>
                  <a:pt x="284852" y="4197257"/>
                  <a:pt x="274958" y="4202411"/>
                  <a:pt x="265740" y="4213623"/>
                </a:cubicBezTo>
                <a:cubicBezTo>
                  <a:pt x="235520" y="4207388"/>
                  <a:pt x="209548" y="4223241"/>
                  <a:pt x="176403" y="4227393"/>
                </a:cubicBezTo>
                <a:cubicBezTo>
                  <a:pt x="138304" y="4239982"/>
                  <a:pt x="110954" y="4232182"/>
                  <a:pt x="82528" y="4243774"/>
                </a:cubicBezTo>
                <a:cubicBezTo>
                  <a:pt x="48751" y="4221865"/>
                  <a:pt x="39523" y="4251971"/>
                  <a:pt x="19464" y="4256103"/>
                </a:cubicBezTo>
                <a:lnTo>
                  <a:pt x="0" y="4221939"/>
                </a:lnTo>
                <a:lnTo>
                  <a:pt x="0" y="15850"/>
                </a:lnTo>
                <a:lnTo>
                  <a:pt x="3898347" y="0"/>
                </a:lnTo>
                <a:close/>
              </a:path>
            </a:pathLst>
          </a:custGeom>
          <a:ln>
            <a:noFill/>
          </a:ln>
          <a:effectLst>
            <a:outerShdw blurRad="25400" dist="12700" dir="3000000" algn="tl" rotWithShape="0">
              <a:prstClr val="black">
                <a:alpha val="27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21" name="Freeform: Shape 20">
            <a:extLst>
              <a:ext uri="{FF2B5EF4-FFF2-40B4-BE49-F238E27FC236}">
                <a16:creationId xmlns:a16="http://schemas.microsoft.com/office/drawing/2014/main" id="{58D2EC0A-5E54-424F-BE02-26DFFEBD6F9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7404764" y="727064"/>
            <a:ext cx="3898347" cy="4256103"/>
          </a:xfrm>
          <a:custGeom>
            <a:avLst/>
            <a:gdLst>
              <a:gd name="connsiteX0" fmla="*/ 3898347 w 3898347"/>
              <a:gd name="connsiteY0" fmla="*/ 0 h 4299085"/>
              <a:gd name="connsiteX1" fmla="*/ 3898347 w 3898347"/>
              <a:gd name="connsiteY1" fmla="*/ 3834445 h 4299085"/>
              <a:gd name="connsiteX2" fmla="*/ 3892314 w 3898347"/>
              <a:gd name="connsiteY2" fmla="*/ 3832951 h 4299085"/>
              <a:gd name="connsiteX3" fmla="*/ 3851953 w 3898347"/>
              <a:gd name="connsiteY3" fmla="*/ 3802983 h 4299085"/>
              <a:gd name="connsiteX4" fmla="*/ 3836418 w 3898347"/>
              <a:gd name="connsiteY4" fmla="*/ 3811513 h 4299085"/>
              <a:gd name="connsiteX5" fmla="*/ 3833758 w 3898347"/>
              <a:gd name="connsiteY5" fmla="*/ 3813341 h 4299085"/>
              <a:gd name="connsiteX6" fmla="*/ 3822673 w 3898347"/>
              <a:gd name="connsiteY6" fmla="*/ 3812913 h 4299085"/>
              <a:gd name="connsiteX7" fmla="*/ 3820104 w 3898347"/>
              <a:gd name="connsiteY7" fmla="*/ 3822466 h 4299085"/>
              <a:gd name="connsiteX8" fmla="*/ 3803816 w 3898347"/>
              <a:gd name="connsiteY8" fmla="*/ 3828757 h 4299085"/>
              <a:gd name="connsiteX9" fmla="*/ 3783259 w 3898347"/>
              <a:gd name="connsiteY9" fmla="*/ 3825276 h 4299085"/>
              <a:gd name="connsiteX10" fmla="*/ 3729936 w 3898347"/>
              <a:gd name="connsiteY10" fmla="*/ 3815386 h 4299085"/>
              <a:gd name="connsiteX11" fmla="*/ 3726018 w 3898347"/>
              <a:gd name="connsiteY11" fmla="*/ 3815100 h 4299085"/>
              <a:gd name="connsiteX12" fmla="*/ 3725413 w 3898347"/>
              <a:gd name="connsiteY12" fmla="*/ 3814615 h 4299085"/>
              <a:gd name="connsiteX13" fmla="*/ 3713801 w 3898347"/>
              <a:gd name="connsiteY13" fmla="*/ 3811018 h 4299085"/>
              <a:gd name="connsiteX14" fmla="*/ 3709087 w 3898347"/>
              <a:gd name="connsiteY14" fmla="*/ 3813195 h 4299085"/>
              <a:gd name="connsiteX15" fmla="*/ 3698038 w 3898347"/>
              <a:gd name="connsiteY15" fmla="*/ 3806182 h 4299085"/>
              <a:gd name="connsiteX16" fmla="*/ 3662227 w 3898347"/>
              <a:gd name="connsiteY16" fmla="*/ 3807761 h 4299085"/>
              <a:gd name="connsiteX17" fmla="*/ 3659872 w 3898347"/>
              <a:gd name="connsiteY17" fmla="*/ 3805524 h 4299085"/>
              <a:gd name="connsiteX18" fmla="*/ 3643454 w 3898347"/>
              <a:gd name="connsiteY18" fmla="*/ 3794831 h 4299085"/>
              <a:gd name="connsiteX19" fmla="*/ 3624789 w 3898347"/>
              <a:gd name="connsiteY19" fmla="*/ 3803185 h 4299085"/>
              <a:gd name="connsiteX20" fmla="*/ 3602327 w 3898347"/>
              <a:gd name="connsiteY20" fmla="*/ 3794616 h 4299085"/>
              <a:gd name="connsiteX21" fmla="*/ 3596645 w 3898347"/>
              <a:gd name="connsiteY21" fmla="*/ 3797108 h 4299085"/>
              <a:gd name="connsiteX22" fmla="*/ 3574144 w 3898347"/>
              <a:gd name="connsiteY22" fmla="*/ 3795108 h 4299085"/>
              <a:gd name="connsiteX23" fmla="*/ 3562310 w 3898347"/>
              <a:gd name="connsiteY23" fmla="*/ 3787534 h 4299085"/>
              <a:gd name="connsiteX24" fmla="*/ 3551635 w 3898347"/>
              <a:gd name="connsiteY24" fmla="*/ 3797705 h 4299085"/>
              <a:gd name="connsiteX25" fmla="*/ 3550175 w 3898347"/>
              <a:gd name="connsiteY25" fmla="*/ 3803199 h 4299085"/>
              <a:gd name="connsiteX26" fmla="*/ 3542668 w 3898347"/>
              <a:gd name="connsiteY26" fmla="*/ 3803283 h 4299085"/>
              <a:gd name="connsiteX27" fmla="*/ 3533033 w 3898347"/>
              <a:gd name="connsiteY27" fmla="*/ 3799071 h 4299085"/>
              <a:gd name="connsiteX28" fmla="*/ 3521726 w 3898347"/>
              <a:gd name="connsiteY28" fmla="*/ 3804691 h 4299085"/>
              <a:gd name="connsiteX29" fmla="*/ 3520080 w 3898347"/>
              <a:gd name="connsiteY29" fmla="*/ 3805210 h 4299085"/>
              <a:gd name="connsiteX30" fmla="*/ 3508491 w 3898347"/>
              <a:gd name="connsiteY30" fmla="*/ 3797398 h 4299085"/>
              <a:gd name="connsiteX31" fmla="*/ 3503787 w 3898347"/>
              <a:gd name="connsiteY31" fmla="*/ 3797787 h 4299085"/>
              <a:gd name="connsiteX32" fmla="*/ 3492165 w 3898347"/>
              <a:gd name="connsiteY32" fmla="*/ 3799887 h 4299085"/>
              <a:gd name="connsiteX33" fmla="*/ 3472233 w 3898347"/>
              <a:gd name="connsiteY33" fmla="*/ 3805682 h 4299085"/>
              <a:gd name="connsiteX34" fmla="*/ 3465921 w 3898347"/>
              <a:gd name="connsiteY34" fmla="*/ 3805814 h 4299085"/>
              <a:gd name="connsiteX35" fmla="*/ 3455541 w 3898347"/>
              <a:gd name="connsiteY35" fmla="*/ 3815505 h 4299085"/>
              <a:gd name="connsiteX36" fmla="*/ 3429027 w 3898347"/>
              <a:gd name="connsiteY36" fmla="*/ 3816906 h 4299085"/>
              <a:gd name="connsiteX37" fmla="*/ 3369507 w 3898347"/>
              <a:gd name="connsiteY37" fmla="*/ 3825563 h 4299085"/>
              <a:gd name="connsiteX38" fmla="*/ 3324491 w 3898347"/>
              <a:gd name="connsiteY38" fmla="*/ 3832006 h 4299085"/>
              <a:gd name="connsiteX39" fmla="*/ 3244235 w 3898347"/>
              <a:gd name="connsiteY39" fmla="*/ 3834376 h 4299085"/>
              <a:gd name="connsiteX40" fmla="*/ 3226507 w 3898347"/>
              <a:gd name="connsiteY40" fmla="*/ 3820131 h 4299085"/>
              <a:gd name="connsiteX41" fmla="*/ 3191688 w 3898347"/>
              <a:gd name="connsiteY41" fmla="*/ 3837359 h 4299085"/>
              <a:gd name="connsiteX42" fmla="*/ 3185553 w 3898347"/>
              <a:gd name="connsiteY42" fmla="*/ 3859030 h 4299085"/>
              <a:gd name="connsiteX43" fmla="*/ 3137926 w 3898347"/>
              <a:gd name="connsiteY43" fmla="*/ 3867782 h 4299085"/>
              <a:gd name="connsiteX44" fmla="*/ 3090188 w 3898347"/>
              <a:gd name="connsiteY44" fmla="*/ 3855036 h 4299085"/>
              <a:gd name="connsiteX45" fmla="*/ 3031422 w 3898347"/>
              <a:gd name="connsiteY45" fmla="*/ 3858298 h 4299085"/>
              <a:gd name="connsiteX46" fmla="*/ 2996288 w 3898347"/>
              <a:gd name="connsiteY46" fmla="*/ 3860020 h 4299085"/>
              <a:gd name="connsiteX47" fmla="*/ 2901661 w 3898347"/>
              <a:gd name="connsiteY47" fmla="*/ 3882243 h 4299085"/>
              <a:gd name="connsiteX48" fmla="*/ 2782141 w 3898347"/>
              <a:gd name="connsiteY48" fmla="*/ 3932983 h 4299085"/>
              <a:gd name="connsiteX49" fmla="*/ 2749597 w 3898347"/>
              <a:gd name="connsiteY49" fmla="*/ 3956746 h 4299085"/>
              <a:gd name="connsiteX50" fmla="*/ 2730493 w 3898347"/>
              <a:gd name="connsiteY50" fmla="*/ 3955236 h 4299085"/>
              <a:gd name="connsiteX51" fmla="*/ 2707507 w 3898347"/>
              <a:gd name="connsiteY51" fmla="*/ 3947771 h 4299085"/>
              <a:gd name="connsiteX52" fmla="*/ 2701937 w 3898347"/>
              <a:gd name="connsiteY52" fmla="*/ 3950565 h 4299085"/>
              <a:gd name="connsiteX53" fmla="*/ 2679435 w 3898347"/>
              <a:gd name="connsiteY53" fmla="*/ 3949768 h 4299085"/>
              <a:gd name="connsiteX54" fmla="*/ 2667352 w 3898347"/>
              <a:gd name="connsiteY54" fmla="*/ 3942821 h 4299085"/>
              <a:gd name="connsiteX55" fmla="*/ 2657096 w 3898347"/>
              <a:gd name="connsiteY55" fmla="*/ 3953571 h 4299085"/>
              <a:gd name="connsiteX56" fmla="*/ 2655161 w 3898347"/>
              <a:gd name="connsiteY56" fmla="*/ 3962216 h 4299085"/>
              <a:gd name="connsiteX57" fmla="*/ 2638604 w 3898347"/>
              <a:gd name="connsiteY57" fmla="*/ 3955936 h 4299085"/>
              <a:gd name="connsiteX58" fmla="*/ 2626185 w 3898347"/>
              <a:gd name="connsiteY58" fmla="*/ 3962937 h 4299085"/>
              <a:gd name="connsiteX59" fmla="*/ 2614077 w 3898347"/>
              <a:gd name="connsiteY59" fmla="*/ 3955576 h 4299085"/>
              <a:gd name="connsiteX60" fmla="*/ 2609403 w 3898347"/>
              <a:gd name="connsiteY60" fmla="*/ 3956215 h 4299085"/>
              <a:gd name="connsiteX61" fmla="*/ 2597896 w 3898347"/>
              <a:gd name="connsiteY61" fmla="*/ 3958939 h 4299085"/>
              <a:gd name="connsiteX62" fmla="*/ 2578251 w 3898347"/>
              <a:gd name="connsiteY62" fmla="*/ 3965812 h 4299085"/>
              <a:gd name="connsiteX63" fmla="*/ 2571961 w 3898347"/>
              <a:gd name="connsiteY63" fmla="*/ 3966278 h 4299085"/>
              <a:gd name="connsiteX64" fmla="*/ 2559399 w 3898347"/>
              <a:gd name="connsiteY64" fmla="*/ 3979193 h 4299085"/>
              <a:gd name="connsiteX65" fmla="*/ 2533560 w 3898347"/>
              <a:gd name="connsiteY65" fmla="*/ 3988160 h 4299085"/>
              <a:gd name="connsiteX66" fmla="*/ 2515299 w 3898347"/>
              <a:gd name="connsiteY66" fmla="*/ 4016867 h 4299085"/>
              <a:gd name="connsiteX67" fmla="*/ 2513423 w 3898347"/>
              <a:gd name="connsiteY67" fmla="*/ 4018759 h 4299085"/>
              <a:gd name="connsiteX68" fmla="*/ 2482991 w 3898347"/>
              <a:gd name="connsiteY68" fmla="*/ 4012935 h 4299085"/>
              <a:gd name="connsiteX69" fmla="*/ 2446940 w 3898347"/>
              <a:gd name="connsiteY69" fmla="*/ 4021172 h 4299085"/>
              <a:gd name="connsiteX70" fmla="*/ 2404883 w 3898347"/>
              <a:gd name="connsiteY70" fmla="*/ 4024808 h 4299085"/>
              <a:gd name="connsiteX71" fmla="*/ 2373894 w 3898347"/>
              <a:gd name="connsiteY71" fmla="*/ 4023827 h 4299085"/>
              <a:gd name="connsiteX72" fmla="*/ 2297080 w 3898347"/>
              <a:gd name="connsiteY72" fmla="*/ 4040841 h 4299085"/>
              <a:gd name="connsiteX73" fmla="*/ 2170615 w 3898347"/>
              <a:gd name="connsiteY73" fmla="*/ 4077196 h 4299085"/>
              <a:gd name="connsiteX74" fmla="*/ 2143580 w 3898347"/>
              <a:gd name="connsiteY74" fmla="*/ 4083102 h 4299085"/>
              <a:gd name="connsiteX75" fmla="*/ 2119893 w 3898347"/>
              <a:gd name="connsiteY75" fmla="*/ 4080874 h 4299085"/>
              <a:gd name="connsiteX76" fmla="*/ 2114008 w 3898347"/>
              <a:gd name="connsiteY76" fmla="*/ 4073996 h 4299085"/>
              <a:gd name="connsiteX77" fmla="*/ 2099067 w 3898347"/>
              <a:gd name="connsiteY77" fmla="*/ 4076068 h 4299085"/>
              <a:gd name="connsiteX78" fmla="*/ 2095000 w 3898347"/>
              <a:gd name="connsiteY78" fmla="*/ 4075096 h 4299085"/>
              <a:gd name="connsiteX79" fmla="*/ 2071767 w 3898347"/>
              <a:gd name="connsiteY79" fmla="*/ 4071044 h 4299085"/>
              <a:gd name="connsiteX80" fmla="*/ 2024486 w 3898347"/>
              <a:gd name="connsiteY80" fmla="*/ 4100276 h 4299085"/>
              <a:gd name="connsiteX81" fmla="*/ 1964411 w 3898347"/>
              <a:gd name="connsiteY81" fmla="*/ 4105069 h 4299085"/>
              <a:gd name="connsiteX82" fmla="*/ 1739945 w 3898347"/>
              <a:gd name="connsiteY82" fmla="*/ 4171795 h 4299085"/>
              <a:gd name="connsiteX83" fmla="*/ 1610556 w 3898347"/>
              <a:gd name="connsiteY83" fmla="*/ 4167701 h 4299085"/>
              <a:gd name="connsiteX84" fmla="*/ 1553623 w 3898347"/>
              <a:gd name="connsiteY84" fmla="*/ 4236045 h 4299085"/>
              <a:gd name="connsiteX85" fmla="*/ 1548640 w 3898347"/>
              <a:gd name="connsiteY85" fmla="*/ 4238297 h 4299085"/>
              <a:gd name="connsiteX86" fmla="*/ 1530136 w 3898347"/>
              <a:gd name="connsiteY86" fmla="*/ 4227121 h 4299085"/>
              <a:gd name="connsiteX87" fmla="*/ 1508787 w 3898347"/>
              <a:gd name="connsiteY87" fmla="*/ 4234213 h 4299085"/>
              <a:gd name="connsiteX88" fmla="*/ 1488914 w 3898347"/>
              <a:gd name="connsiteY88" fmla="*/ 4241772 h 4299085"/>
              <a:gd name="connsiteX89" fmla="*/ 1488999 w 3898347"/>
              <a:gd name="connsiteY89" fmla="*/ 4251186 h 4299085"/>
              <a:gd name="connsiteX90" fmla="*/ 1475364 w 3898347"/>
              <a:gd name="connsiteY90" fmla="*/ 4248364 h 4299085"/>
              <a:gd name="connsiteX91" fmla="*/ 1457275 w 3898347"/>
              <a:gd name="connsiteY91" fmla="*/ 4252863 h 4299085"/>
              <a:gd name="connsiteX92" fmla="*/ 1448085 w 3898347"/>
              <a:gd name="connsiteY92" fmla="*/ 4248391 h 4299085"/>
              <a:gd name="connsiteX93" fmla="*/ 1315306 w 3898347"/>
              <a:gd name="connsiteY93" fmla="*/ 4237004 h 4299085"/>
              <a:gd name="connsiteX94" fmla="*/ 1272434 w 3898347"/>
              <a:gd name="connsiteY94" fmla="*/ 4244958 h 4299085"/>
              <a:gd name="connsiteX95" fmla="*/ 1231567 w 3898347"/>
              <a:gd name="connsiteY95" fmla="*/ 4219356 h 4299085"/>
              <a:gd name="connsiteX96" fmla="*/ 1216643 w 3898347"/>
              <a:gd name="connsiteY96" fmla="*/ 4229828 h 4299085"/>
              <a:gd name="connsiteX97" fmla="*/ 1214101 w 3898347"/>
              <a:gd name="connsiteY97" fmla="*/ 4231991 h 4299085"/>
              <a:gd name="connsiteX98" fmla="*/ 1203193 w 3898347"/>
              <a:gd name="connsiteY98" fmla="*/ 4232867 h 4299085"/>
              <a:gd name="connsiteX99" fmla="*/ 1201049 w 3898347"/>
              <a:gd name="connsiteY99" fmla="*/ 4242842 h 4299085"/>
              <a:gd name="connsiteX100" fmla="*/ 1185298 w 3898347"/>
              <a:gd name="connsiteY100" fmla="*/ 4251133 h 4299085"/>
              <a:gd name="connsiteX101" fmla="*/ 1164955 w 3898347"/>
              <a:gd name="connsiteY101" fmla="*/ 4250027 h 4299085"/>
              <a:gd name="connsiteX102" fmla="*/ 1067357 w 3898347"/>
              <a:gd name="connsiteY102" fmla="*/ 4233908 h 4299085"/>
              <a:gd name="connsiteX103" fmla="*/ 1009492 w 3898347"/>
              <a:gd name="connsiteY103" fmla="*/ 4230455 h 4299085"/>
              <a:gd name="connsiteX104" fmla="*/ 988345 w 3898347"/>
              <a:gd name="connsiteY104" fmla="*/ 4238880 h 4299085"/>
              <a:gd name="connsiteX105" fmla="*/ 958251 w 3898347"/>
              <a:gd name="connsiteY105" fmla="*/ 4244100 h 4299085"/>
              <a:gd name="connsiteX106" fmla="*/ 905785 w 3898347"/>
              <a:gd name="connsiteY106" fmla="*/ 4260845 h 4299085"/>
              <a:gd name="connsiteX107" fmla="*/ 834176 w 3898347"/>
              <a:gd name="connsiteY107" fmla="*/ 4270241 h 4299085"/>
              <a:gd name="connsiteX108" fmla="*/ 778474 w 3898347"/>
              <a:gd name="connsiteY108" fmla="*/ 4235526 h 4299085"/>
              <a:gd name="connsiteX109" fmla="*/ 774418 w 3898347"/>
              <a:gd name="connsiteY109" fmla="*/ 4242583 h 4299085"/>
              <a:gd name="connsiteX110" fmla="*/ 737705 w 3898347"/>
              <a:gd name="connsiteY110" fmla="*/ 4238891 h 4299085"/>
              <a:gd name="connsiteX111" fmla="*/ 605027 w 3898347"/>
              <a:gd name="connsiteY111" fmla="*/ 4175863 h 4299085"/>
              <a:gd name="connsiteX112" fmla="*/ 533391 w 3898347"/>
              <a:gd name="connsiteY112" fmla="*/ 4170035 h 4299085"/>
              <a:gd name="connsiteX113" fmla="*/ 508621 w 3898347"/>
              <a:gd name="connsiteY113" fmla="*/ 4176044 h 4299085"/>
              <a:gd name="connsiteX114" fmla="*/ 467082 w 3898347"/>
              <a:gd name="connsiteY114" fmla="*/ 4185616 h 4299085"/>
              <a:gd name="connsiteX115" fmla="*/ 437646 w 3898347"/>
              <a:gd name="connsiteY115" fmla="*/ 4212658 h 4299085"/>
              <a:gd name="connsiteX116" fmla="*/ 402271 w 3898347"/>
              <a:gd name="connsiteY116" fmla="*/ 4212774 h 4299085"/>
              <a:gd name="connsiteX117" fmla="*/ 391968 w 3898347"/>
              <a:gd name="connsiteY117" fmla="*/ 4187073 h 4299085"/>
              <a:gd name="connsiteX118" fmla="*/ 354806 w 3898347"/>
              <a:gd name="connsiteY118" fmla="*/ 4195545 h 4299085"/>
              <a:gd name="connsiteX119" fmla="*/ 298662 w 3898347"/>
              <a:gd name="connsiteY119" fmla="*/ 4211227 h 4299085"/>
              <a:gd name="connsiteX120" fmla="*/ 265740 w 3898347"/>
              <a:gd name="connsiteY120" fmla="*/ 4213623 h 4299085"/>
              <a:gd name="connsiteX121" fmla="*/ 176403 w 3898347"/>
              <a:gd name="connsiteY121" fmla="*/ 4227393 h 4299085"/>
              <a:gd name="connsiteX122" fmla="*/ 87367 w 3898347"/>
              <a:gd name="connsiteY122" fmla="*/ 4246680 h 4299085"/>
              <a:gd name="connsiteX123" fmla="*/ 37148 w 3898347"/>
              <a:gd name="connsiteY123" fmla="*/ 4289154 h 4299085"/>
              <a:gd name="connsiteX124" fmla="*/ 5850 w 3898347"/>
              <a:gd name="connsiteY124" fmla="*/ 4296945 h 4299085"/>
              <a:gd name="connsiteX125" fmla="*/ 0 w 3898347"/>
              <a:gd name="connsiteY125" fmla="*/ 4299085 h 4299085"/>
              <a:gd name="connsiteX126" fmla="*/ 0 w 3898347"/>
              <a:gd name="connsiteY126" fmla="*/ 15850 h 4299085"/>
              <a:gd name="connsiteX0" fmla="*/ 3898347 w 3898347"/>
              <a:gd name="connsiteY0" fmla="*/ 0 h 4299085"/>
              <a:gd name="connsiteX1" fmla="*/ 3898347 w 3898347"/>
              <a:gd name="connsiteY1" fmla="*/ 3834445 h 4299085"/>
              <a:gd name="connsiteX2" fmla="*/ 3892314 w 3898347"/>
              <a:gd name="connsiteY2" fmla="*/ 3832951 h 4299085"/>
              <a:gd name="connsiteX3" fmla="*/ 3851953 w 3898347"/>
              <a:gd name="connsiteY3" fmla="*/ 3802983 h 4299085"/>
              <a:gd name="connsiteX4" fmla="*/ 3836418 w 3898347"/>
              <a:gd name="connsiteY4" fmla="*/ 3811513 h 4299085"/>
              <a:gd name="connsiteX5" fmla="*/ 3833758 w 3898347"/>
              <a:gd name="connsiteY5" fmla="*/ 3813341 h 4299085"/>
              <a:gd name="connsiteX6" fmla="*/ 3822673 w 3898347"/>
              <a:gd name="connsiteY6" fmla="*/ 3812913 h 4299085"/>
              <a:gd name="connsiteX7" fmla="*/ 3820104 w 3898347"/>
              <a:gd name="connsiteY7" fmla="*/ 3822466 h 4299085"/>
              <a:gd name="connsiteX8" fmla="*/ 3803816 w 3898347"/>
              <a:gd name="connsiteY8" fmla="*/ 3828757 h 4299085"/>
              <a:gd name="connsiteX9" fmla="*/ 3783259 w 3898347"/>
              <a:gd name="connsiteY9" fmla="*/ 3825276 h 4299085"/>
              <a:gd name="connsiteX10" fmla="*/ 3729936 w 3898347"/>
              <a:gd name="connsiteY10" fmla="*/ 3815386 h 4299085"/>
              <a:gd name="connsiteX11" fmla="*/ 3726018 w 3898347"/>
              <a:gd name="connsiteY11" fmla="*/ 3815100 h 4299085"/>
              <a:gd name="connsiteX12" fmla="*/ 3725413 w 3898347"/>
              <a:gd name="connsiteY12" fmla="*/ 3814615 h 4299085"/>
              <a:gd name="connsiteX13" fmla="*/ 3713801 w 3898347"/>
              <a:gd name="connsiteY13" fmla="*/ 3811018 h 4299085"/>
              <a:gd name="connsiteX14" fmla="*/ 3709087 w 3898347"/>
              <a:gd name="connsiteY14" fmla="*/ 3813195 h 4299085"/>
              <a:gd name="connsiteX15" fmla="*/ 3698038 w 3898347"/>
              <a:gd name="connsiteY15" fmla="*/ 3806182 h 4299085"/>
              <a:gd name="connsiteX16" fmla="*/ 3662227 w 3898347"/>
              <a:gd name="connsiteY16" fmla="*/ 3807761 h 4299085"/>
              <a:gd name="connsiteX17" fmla="*/ 3659872 w 3898347"/>
              <a:gd name="connsiteY17" fmla="*/ 3805524 h 4299085"/>
              <a:gd name="connsiteX18" fmla="*/ 3643454 w 3898347"/>
              <a:gd name="connsiteY18" fmla="*/ 3794831 h 4299085"/>
              <a:gd name="connsiteX19" fmla="*/ 3624789 w 3898347"/>
              <a:gd name="connsiteY19" fmla="*/ 3803185 h 4299085"/>
              <a:gd name="connsiteX20" fmla="*/ 3602327 w 3898347"/>
              <a:gd name="connsiteY20" fmla="*/ 3794616 h 4299085"/>
              <a:gd name="connsiteX21" fmla="*/ 3596645 w 3898347"/>
              <a:gd name="connsiteY21" fmla="*/ 3797108 h 4299085"/>
              <a:gd name="connsiteX22" fmla="*/ 3574144 w 3898347"/>
              <a:gd name="connsiteY22" fmla="*/ 3795108 h 4299085"/>
              <a:gd name="connsiteX23" fmla="*/ 3562310 w 3898347"/>
              <a:gd name="connsiteY23" fmla="*/ 3787534 h 4299085"/>
              <a:gd name="connsiteX24" fmla="*/ 3551635 w 3898347"/>
              <a:gd name="connsiteY24" fmla="*/ 3797705 h 4299085"/>
              <a:gd name="connsiteX25" fmla="*/ 3550175 w 3898347"/>
              <a:gd name="connsiteY25" fmla="*/ 3803199 h 4299085"/>
              <a:gd name="connsiteX26" fmla="*/ 3542668 w 3898347"/>
              <a:gd name="connsiteY26" fmla="*/ 3803283 h 4299085"/>
              <a:gd name="connsiteX27" fmla="*/ 3533033 w 3898347"/>
              <a:gd name="connsiteY27" fmla="*/ 3799071 h 4299085"/>
              <a:gd name="connsiteX28" fmla="*/ 3521726 w 3898347"/>
              <a:gd name="connsiteY28" fmla="*/ 3804691 h 4299085"/>
              <a:gd name="connsiteX29" fmla="*/ 3520080 w 3898347"/>
              <a:gd name="connsiteY29" fmla="*/ 3805210 h 4299085"/>
              <a:gd name="connsiteX30" fmla="*/ 3508491 w 3898347"/>
              <a:gd name="connsiteY30" fmla="*/ 3797398 h 4299085"/>
              <a:gd name="connsiteX31" fmla="*/ 3503787 w 3898347"/>
              <a:gd name="connsiteY31" fmla="*/ 3797787 h 4299085"/>
              <a:gd name="connsiteX32" fmla="*/ 3492165 w 3898347"/>
              <a:gd name="connsiteY32" fmla="*/ 3799887 h 4299085"/>
              <a:gd name="connsiteX33" fmla="*/ 3472233 w 3898347"/>
              <a:gd name="connsiteY33" fmla="*/ 3805682 h 4299085"/>
              <a:gd name="connsiteX34" fmla="*/ 3465921 w 3898347"/>
              <a:gd name="connsiteY34" fmla="*/ 3805814 h 4299085"/>
              <a:gd name="connsiteX35" fmla="*/ 3455541 w 3898347"/>
              <a:gd name="connsiteY35" fmla="*/ 3815505 h 4299085"/>
              <a:gd name="connsiteX36" fmla="*/ 3429027 w 3898347"/>
              <a:gd name="connsiteY36" fmla="*/ 3816906 h 4299085"/>
              <a:gd name="connsiteX37" fmla="*/ 3369507 w 3898347"/>
              <a:gd name="connsiteY37" fmla="*/ 3825563 h 4299085"/>
              <a:gd name="connsiteX38" fmla="*/ 3324491 w 3898347"/>
              <a:gd name="connsiteY38" fmla="*/ 3832006 h 4299085"/>
              <a:gd name="connsiteX39" fmla="*/ 3244235 w 3898347"/>
              <a:gd name="connsiteY39" fmla="*/ 3834376 h 4299085"/>
              <a:gd name="connsiteX40" fmla="*/ 3226507 w 3898347"/>
              <a:gd name="connsiteY40" fmla="*/ 3820131 h 4299085"/>
              <a:gd name="connsiteX41" fmla="*/ 3191688 w 3898347"/>
              <a:gd name="connsiteY41" fmla="*/ 3837359 h 4299085"/>
              <a:gd name="connsiteX42" fmla="*/ 3185553 w 3898347"/>
              <a:gd name="connsiteY42" fmla="*/ 3859030 h 4299085"/>
              <a:gd name="connsiteX43" fmla="*/ 3137926 w 3898347"/>
              <a:gd name="connsiteY43" fmla="*/ 3867782 h 4299085"/>
              <a:gd name="connsiteX44" fmla="*/ 3090188 w 3898347"/>
              <a:gd name="connsiteY44" fmla="*/ 3855036 h 4299085"/>
              <a:gd name="connsiteX45" fmla="*/ 3031422 w 3898347"/>
              <a:gd name="connsiteY45" fmla="*/ 3858298 h 4299085"/>
              <a:gd name="connsiteX46" fmla="*/ 2996288 w 3898347"/>
              <a:gd name="connsiteY46" fmla="*/ 3860020 h 4299085"/>
              <a:gd name="connsiteX47" fmla="*/ 2901661 w 3898347"/>
              <a:gd name="connsiteY47" fmla="*/ 3882243 h 4299085"/>
              <a:gd name="connsiteX48" fmla="*/ 2782141 w 3898347"/>
              <a:gd name="connsiteY48" fmla="*/ 3932983 h 4299085"/>
              <a:gd name="connsiteX49" fmla="*/ 2749597 w 3898347"/>
              <a:gd name="connsiteY49" fmla="*/ 3956746 h 4299085"/>
              <a:gd name="connsiteX50" fmla="*/ 2730493 w 3898347"/>
              <a:gd name="connsiteY50" fmla="*/ 3955236 h 4299085"/>
              <a:gd name="connsiteX51" fmla="*/ 2707507 w 3898347"/>
              <a:gd name="connsiteY51" fmla="*/ 3947771 h 4299085"/>
              <a:gd name="connsiteX52" fmla="*/ 2701937 w 3898347"/>
              <a:gd name="connsiteY52" fmla="*/ 3950565 h 4299085"/>
              <a:gd name="connsiteX53" fmla="*/ 2679435 w 3898347"/>
              <a:gd name="connsiteY53" fmla="*/ 3949768 h 4299085"/>
              <a:gd name="connsiteX54" fmla="*/ 2667352 w 3898347"/>
              <a:gd name="connsiteY54" fmla="*/ 3942821 h 4299085"/>
              <a:gd name="connsiteX55" fmla="*/ 2657096 w 3898347"/>
              <a:gd name="connsiteY55" fmla="*/ 3953571 h 4299085"/>
              <a:gd name="connsiteX56" fmla="*/ 2655161 w 3898347"/>
              <a:gd name="connsiteY56" fmla="*/ 3962216 h 4299085"/>
              <a:gd name="connsiteX57" fmla="*/ 2638604 w 3898347"/>
              <a:gd name="connsiteY57" fmla="*/ 3955936 h 4299085"/>
              <a:gd name="connsiteX58" fmla="*/ 2626185 w 3898347"/>
              <a:gd name="connsiteY58" fmla="*/ 3962937 h 4299085"/>
              <a:gd name="connsiteX59" fmla="*/ 2614077 w 3898347"/>
              <a:gd name="connsiteY59" fmla="*/ 3955576 h 4299085"/>
              <a:gd name="connsiteX60" fmla="*/ 2609403 w 3898347"/>
              <a:gd name="connsiteY60" fmla="*/ 3956215 h 4299085"/>
              <a:gd name="connsiteX61" fmla="*/ 2597896 w 3898347"/>
              <a:gd name="connsiteY61" fmla="*/ 3958939 h 4299085"/>
              <a:gd name="connsiteX62" fmla="*/ 2578251 w 3898347"/>
              <a:gd name="connsiteY62" fmla="*/ 3965812 h 4299085"/>
              <a:gd name="connsiteX63" fmla="*/ 2571961 w 3898347"/>
              <a:gd name="connsiteY63" fmla="*/ 3966278 h 4299085"/>
              <a:gd name="connsiteX64" fmla="*/ 2559399 w 3898347"/>
              <a:gd name="connsiteY64" fmla="*/ 3979193 h 4299085"/>
              <a:gd name="connsiteX65" fmla="*/ 2533560 w 3898347"/>
              <a:gd name="connsiteY65" fmla="*/ 3988160 h 4299085"/>
              <a:gd name="connsiteX66" fmla="*/ 2515299 w 3898347"/>
              <a:gd name="connsiteY66" fmla="*/ 4016867 h 4299085"/>
              <a:gd name="connsiteX67" fmla="*/ 2513423 w 3898347"/>
              <a:gd name="connsiteY67" fmla="*/ 4018759 h 4299085"/>
              <a:gd name="connsiteX68" fmla="*/ 2482991 w 3898347"/>
              <a:gd name="connsiteY68" fmla="*/ 4012935 h 4299085"/>
              <a:gd name="connsiteX69" fmla="*/ 2446940 w 3898347"/>
              <a:gd name="connsiteY69" fmla="*/ 4021172 h 4299085"/>
              <a:gd name="connsiteX70" fmla="*/ 2404883 w 3898347"/>
              <a:gd name="connsiteY70" fmla="*/ 4024808 h 4299085"/>
              <a:gd name="connsiteX71" fmla="*/ 2373894 w 3898347"/>
              <a:gd name="connsiteY71" fmla="*/ 4023827 h 4299085"/>
              <a:gd name="connsiteX72" fmla="*/ 2297080 w 3898347"/>
              <a:gd name="connsiteY72" fmla="*/ 4040841 h 4299085"/>
              <a:gd name="connsiteX73" fmla="*/ 2170615 w 3898347"/>
              <a:gd name="connsiteY73" fmla="*/ 4077196 h 4299085"/>
              <a:gd name="connsiteX74" fmla="*/ 2143580 w 3898347"/>
              <a:gd name="connsiteY74" fmla="*/ 4083102 h 4299085"/>
              <a:gd name="connsiteX75" fmla="*/ 2119893 w 3898347"/>
              <a:gd name="connsiteY75" fmla="*/ 4080874 h 4299085"/>
              <a:gd name="connsiteX76" fmla="*/ 2114008 w 3898347"/>
              <a:gd name="connsiteY76" fmla="*/ 4073996 h 4299085"/>
              <a:gd name="connsiteX77" fmla="*/ 2099067 w 3898347"/>
              <a:gd name="connsiteY77" fmla="*/ 4076068 h 4299085"/>
              <a:gd name="connsiteX78" fmla="*/ 2095000 w 3898347"/>
              <a:gd name="connsiteY78" fmla="*/ 4075096 h 4299085"/>
              <a:gd name="connsiteX79" fmla="*/ 2071767 w 3898347"/>
              <a:gd name="connsiteY79" fmla="*/ 4071044 h 4299085"/>
              <a:gd name="connsiteX80" fmla="*/ 2024486 w 3898347"/>
              <a:gd name="connsiteY80" fmla="*/ 4100276 h 4299085"/>
              <a:gd name="connsiteX81" fmla="*/ 1964411 w 3898347"/>
              <a:gd name="connsiteY81" fmla="*/ 4105069 h 4299085"/>
              <a:gd name="connsiteX82" fmla="*/ 1739945 w 3898347"/>
              <a:gd name="connsiteY82" fmla="*/ 4171795 h 4299085"/>
              <a:gd name="connsiteX83" fmla="*/ 1610556 w 3898347"/>
              <a:gd name="connsiteY83" fmla="*/ 4167701 h 4299085"/>
              <a:gd name="connsiteX84" fmla="*/ 1553623 w 3898347"/>
              <a:gd name="connsiteY84" fmla="*/ 4236045 h 4299085"/>
              <a:gd name="connsiteX85" fmla="*/ 1548640 w 3898347"/>
              <a:gd name="connsiteY85" fmla="*/ 4238297 h 4299085"/>
              <a:gd name="connsiteX86" fmla="*/ 1530136 w 3898347"/>
              <a:gd name="connsiteY86" fmla="*/ 4227121 h 4299085"/>
              <a:gd name="connsiteX87" fmla="*/ 1508787 w 3898347"/>
              <a:gd name="connsiteY87" fmla="*/ 4234213 h 4299085"/>
              <a:gd name="connsiteX88" fmla="*/ 1488914 w 3898347"/>
              <a:gd name="connsiteY88" fmla="*/ 4241772 h 4299085"/>
              <a:gd name="connsiteX89" fmla="*/ 1488999 w 3898347"/>
              <a:gd name="connsiteY89" fmla="*/ 4251186 h 4299085"/>
              <a:gd name="connsiteX90" fmla="*/ 1475364 w 3898347"/>
              <a:gd name="connsiteY90" fmla="*/ 4248364 h 4299085"/>
              <a:gd name="connsiteX91" fmla="*/ 1457275 w 3898347"/>
              <a:gd name="connsiteY91" fmla="*/ 4252863 h 4299085"/>
              <a:gd name="connsiteX92" fmla="*/ 1448085 w 3898347"/>
              <a:gd name="connsiteY92" fmla="*/ 4248391 h 4299085"/>
              <a:gd name="connsiteX93" fmla="*/ 1315306 w 3898347"/>
              <a:gd name="connsiteY93" fmla="*/ 4237004 h 4299085"/>
              <a:gd name="connsiteX94" fmla="*/ 1272434 w 3898347"/>
              <a:gd name="connsiteY94" fmla="*/ 4244958 h 4299085"/>
              <a:gd name="connsiteX95" fmla="*/ 1231567 w 3898347"/>
              <a:gd name="connsiteY95" fmla="*/ 4219356 h 4299085"/>
              <a:gd name="connsiteX96" fmla="*/ 1216643 w 3898347"/>
              <a:gd name="connsiteY96" fmla="*/ 4229828 h 4299085"/>
              <a:gd name="connsiteX97" fmla="*/ 1214101 w 3898347"/>
              <a:gd name="connsiteY97" fmla="*/ 4231991 h 4299085"/>
              <a:gd name="connsiteX98" fmla="*/ 1203193 w 3898347"/>
              <a:gd name="connsiteY98" fmla="*/ 4232867 h 4299085"/>
              <a:gd name="connsiteX99" fmla="*/ 1201049 w 3898347"/>
              <a:gd name="connsiteY99" fmla="*/ 4242842 h 4299085"/>
              <a:gd name="connsiteX100" fmla="*/ 1185298 w 3898347"/>
              <a:gd name="connsiteY100" fmla="*/ 4251133 h 4299085"/>
              <a:gd name="connsiteX101" fmla="*/ 1164955 w 3898347"/>
              <a:gd name="connsiteY101" fmla="*/ 4250027 h 4299085"/>
              <a:gd name="connsiteX102" fmla="*/ 1067357 w 3898347"/>
              <a:gd name="connsiteY102" fmla="*/ 4233908 h 4299085"/>
              <a:gd name="connsiteX103" fmla="*/ 1009492 w 3898347"/>
              <a:gd name="connsiteY103" fmla="*/ 4230455 h 4299085"/>
              <a:gd name="connsiteX104" fmla="*/ 988345 w 3898347"/>
              <a:gd name="connsiteY104" fmla="*/ 4238880 h 4299085"/>
              <a:gd name="connsiteX105" fmla="*/ 958251 w 3898347"/>
              <a:gd name="connsiteY105" fmla="*/ 4244100 h 4299085"/>
              <a:gd name="connsiteX106" fmla="*/ 905785 w 3898347"/>
              <a:gd name="connsiteY106" fmla="*/ 4260845 h 4299085"/>
              <a:gd name="connsiteX107" fmla="*/ 834176 w 3898347"/>
              <a:gd name="connsiteY107" fmla="*/ 4270241 h 4299085"/>
              <a:gd name="connsiteX108" fmla="*/ 778474 w 3898347"/>
              <a:gd name="connsiteY108" fmla="*/ 4235526 h 4299085"/>
              <a:gd name="connsiteX109" fmla="*/ 774418 w 3898347"/>
              <a:gd name="connsiteY109" fmla="*/ 4242583 h 4299085"/>
              <a:gd name="connsiteX110" fmla="*/ 737705 w 3898347"/>
              <a:gd name="connsiteY110" fmla="*/ 4238891 h 4299085"/>
              <a:gd name="connsiteX111" fmla="*/ 605027 w 3898347"/>
              <a:gd name="connsiteY111" fmla="*/ 4175863 h 4299085"/>
              <a:gd name="connsiteX112" fmla="*/ 533391 w 3898347"/>
              <a:gd name="connsiteY112" fmla="*/ 4170035 h 4299085"/>
              <a:gd name="connsiteX113" fmla="*/ 508621 w 3898347"/>
              <a:gd name="connsiteY113" fmla="*/ 4176044 h 4299085"/>
              <a:gd name="connsiteX114" fmla="*/ 467082 w 3898347"/>
              <a:gd name="connsiteY114" fmla="*/ 4185616 h 4299085"/>
              <a:gd name="connsiteX115" fmla="*/ 437646 w 3898347"/>
              <a:gd name="connsiteY115" fmla="*/ 4212658 h 4299085"/>
              <a:gd name="connsiteX116" fmla="*/ 402271 w 3898347"/>
              <a:gd name="connsiteY116" fmla="*/ 4212774 h 4299085"/>
              <a:gd name="connsiteX117" fmla="*/ 391968 w 3898347"/>
              <a:gd name="connsiteY117" fmla="*/ 4187073 h 4299085"/>
              <a:gd name="connsiteX118" fmla="*/ 354806 w 3898347"/>
              <a:gd name="connsiteY118" fmla="*/ 4195545 h 4299085"/>
              <a:gd name="connsiteX119" fmla="*/ 298662 w 3898347"/>
              <a:gd name="connsiteY119" fmla="*/ 4211227 h 4299085"/>
              <a:gd name="connsiteX120" fmla="*/ 265740 w 3898347"/>
              <a:gd name="connsiteY120" fmla="*/ 4213623 h 4299085"/>
              <a:gd name="connsiteX121" fmla="*/ 176403 w 3898347"/>
              <a:gd name="connsiteY121" fmla="*/ 4227393 h 4299085"/>
              <a:gd name="connsiteX122" fmla="*/ 37148 w 3898347"/>
              <a:gd name="connsiteY122" fmla="*/ 4289154 h 4299085"/>
              <a:gd name="connsiteX123" fmla="*/ 5850 w 3898347"/>
              <a:gd name="connsiteY123" fmla="*/ 4296945 h 4299085"/>
              <a:gd name="connsiteX124" fmla="*/ 0 w 3898347"/>
              <a:gd name="connsiteY124" fmla="*/ 4299085 h 4299085"/>
              <a:gd name="connsiteX125" fmla="*/ 0 w 3898347"/>
              <a:gd name="connsiteY125" fmla="*/ 15850 h 4299085"/>
              <a:gd name="connsiteX126" fmla="*/ 3898347 w 3898347"/>
              <a:gd name="connsiteY126" fmla="*/ 0 h 4299085"/>
              <a:gd name="connsiteX0" fmla="*/ 3898347 w 3898347"/>
              <a:gd name="connsiteY0" fmla="*/ 0 h 4296945"/>
              <a:gd name="connsiteX1" fmla="*/ 3898347 w 3898347"/>
              <a:gd name="connsiteY1" fmla="*/ 3834445 h 4296945"/>
              <a:gd name="connsiteX2" fmla="*/ 3892314 w 3898347"/>
              <a:gd name="connsiteY2" fmla="*/ 3832951 h 4296945"/>
              <a:gd name="connsiteX3" fmla="*/ 3851953 w 3898347"/>
              <a:gd name="connsiteY3" fmla="*/ 3802983 h 4296945"/>
              <a:gd name="connsiteX4" fmla="*/ 3836418 w 3898347"/>
              <a:gd name="connsiteY4" fmla="*/ 3811513 h 4296945"/>
              <a:gd name="connsiteX5" fmla="*/ 3833758 w 3898347"/>
              <a:gd name="connsiteY5" fmla="*/ 3813341 h 4296945"/>
              <a:gd name="connsiteX6" fmla="*/ 3822673 w 3898347"/>
              <a:gd name="connsiteY6" fmla="*/ 3812913 h 4296945"/>
              <a:gd name="connsiteX7" fmla="*/ 3820104 w 3898347"/>
              <a:gd name="connsiteY7" fmla="*/ 3822466 h 4296945"/>
              <a:gd name="connsiteX8" fmla="*/ 3803816 w 3898347"/>
              <a:gd name="connsiteY8" fmla="*/ 3828757 h 4296945"/>
              <a:gd name="connsiteX9" fmla="*/ 3783259 w 3898347"/>
              <a:gd name="connsiteY9" fmla="*/ 3825276 h 4296945"/>
              <a:gd name="connsiteX10" fmla="*/ 3729936 w 3898347"/>
              <a:gd name="connsiteY10" fmla="*/ 3815386 h 4296945"/>
              <a:gd name="connsiteX11" fmla="*/ 3726018 w 3898347"/>
              <a:gd name="connsiteY11" fmla="*/ 3815100 h 4296945"/>
              <a:gd name="connsiteX12" fmla="*/ 3725413 w 3898347"/>
              <a:gd name="connsiteY12" fmla="*/ 3814615 h 4296945"/>
              <a:gd name="connsiteX13" fmla="*/ 3713801 w 3898347"/>
              <a:gd name="connsiteY13" fmla="*/ 3811018 h 4296945"/>
              <a:gd name="connsiteX14" fmla="*/ 3709087 w 3898347"/>
              <a:gd name="connsiteY14" fmla="*/ 3813195 h 4296945"/>
              <a:gd name="connsiteX15" fmla="*/ 3698038 w 3898347"/>
              <a:gd name="connsiteY15" fmla="*/ 3806182 h 4296945"/>
              <a:gd name="connsiteX16" fmla="*/ 3662227 w 3898347"/>
              <a:gd name="connsiteY16" fmla="*/ 3807761 h 4296945"/>
              <a:gd name="connsiteX17" fmla="*/ 3659872 w 3898347"/>
              <a:gd name="connsiteY17" fmla="*/ 3805524 h 4296945"/>
              <a:gd name="connsiteX18" fmla="*/ 3643454 w 3898347"/>
              <a:gd name="connsiteY18" fmla="*/ 3794831 h 4296945"/>
              <a:gd name="connsiteX19" fmla="*/ 3624789 w 3898347"/>
              <a:gd name="connsiteY19" fmla="*/ 3803185 h 4296945"/>
              <a:gd name="connsiteX20" fmla="*/ 3602327 w 3898347"/>
              <a:gd name="connsiteY20" fmla="*/ 3794616 h 4296945"/>
              <a:gd name="connsiteX21" fmla="*/ 3596645 w 3898347"/>
              <a:gd name="connsiteY21" fmla="*/ 3797108 h 4296945"/>
              <a:gd name="connsiteX22" fmla="*/ 3574144 w 3898347"/>
              <a:gd name="connsiteY22" fmla="*/ 3795108 h 4296945"/>
              <a:gd name="connsiteX23" fmla="*/ 3562310 w 3898347"/>
              <a:gd name="connsiteY23" fmla="*/ 3787534 h 4296945"/>
              <a:gd name="connsiteX24" fmla="*/ 3551635 w 3898347"/>
              <a:gd name="connsiteY24" fmla="*/ 3797705 h 4296945"/>
              <a:gd name="connsiteX25" fmla="*/ 3550175 w 3898347"/>
              <a:gd name="connsiteY25" fmla="*/ 3803199 h 4296945"/>
              <a:gd name="connsiteX26" fmla="*/ 3542668 w 3898347"/>
              <a:gd name="connsiteY26" fmla="*/ 3803283 h 4296945"/>
              <a:gd name="connsiteX27" fmla="*/ 3533033 w 3898347"/>
              <a:gd name="connsiteY27" fmla="*/ 3799071 h 4296945"/>
              <a:gd name="connsiteX28" fmla="*/ 3521726 w 3898347"/>
              <a:gd name="connsiteY28" fmla="*/ 3804691 h 4296945"/>
              <a:gd name="connsiteX29" fmla="*/ 3520080 w 3898347"/>
              <a:gd name="connsiteY29" fmla="*/ 3805210 h 4296945"/>
              <a:gd name="connsiteX30" fmla="*/ 3508491 w 3898347"/>
              <a:gd name="connsiteY30" fmla="*/ 3797398 h 4296945"/>
              <a:gd name="connsiteX31" fmla="*/ 3503787 w 3898347"/>
              <a:gd name="connsiteY31" fmla="*/ 3797787 h 4296945"/>
              <a:gd name="connsiteX32" fmla="*/ 3492165 w 3898347"/>
              <a:gd name="connsiteY32" fmla="*/ 3799887 h 4296945"/>
              <a:gd name="connsiteX33" fmla="*/ 3472233 w 3898347"/>
              <a:gd name="connsiteY33" fmla="*/ 3805682 h 4296945"/>
              <a:gd name="connsiteX34" fmla="*/ 3465921 w 3898347"/>
              <a:gd name="connsiteY34" fmla="*/ 3805814 h 4296945"/>
              <a:gd name="connsiteX35" fmla="*/ 3455541 w 3898347"/>
              <a:gd name="connsiteY35" fmla="*/ 3815505 h 4296945"/>
              <a:gd name="connsiteX36" fmla="*/ 3429027 w 3898347"/>
              <a:gd name="connsiteY36" fmla="*/ 3816906 h 4296945"/>
              <a:gd name="connsiteX37" fmla="*/ 3369507 w 3898347"/>
              <a:gd name="connsiteY37" fmla="*/ 3825563 h 4296945"/>
              <a:gd name="connsiteX38" fmla="*/ 3324491 w 3898347"/>
              <a:gd name="connsiteY38" fmla="*/ 3832006 h 4296945"/>
              <a:gd name="connsiteX39" fmla="*/ 3244235 w 3898347"/>
              <a:gd name="connsiteY39" fmla="*/ 3834376 h 4296945"/>
              <a:gd name="connsiteX40" fmla="*/ 3226507 w 3898347"/>
              <a:gd name="connsiteY40" fmla="*/ 3820131 h 4296945"/>
              <a:gd name="connsiteX41" fmla="*/ 3191688 w 3898347"/>
              <a:gd name="connsiteY41" fmla="*/ 3837359 h 4296945"/>
              <a:gd name="connsiteX42" fmla="*/ 3185553 w 3898347"/>
              <a:gd name="connsiteY42" fmla="*/ 3859030 h 4296945"/>
              <a:gd name="connsiteX43" fmla="*/ 3137926 w 3898347"/>
              <a:gd name="connsiteY43" fmla="*/ 3867782 h 4296945"/>
              <a:gd name="connsiteX44" fmla="*/ 3090188 w 3898347"/>
              <a:gd name="connsiteY44" fmla="*/ 3855036 h 4296945"/>
              <a:gd name="connsiteX45" fmla="*/ 3031422 w 3898347"/>
              <a:gd name="connsiteY45" fmla="*/ 3858298 h 4296945"/>
              <a:gd name="connsiteX46" fmla="*/ 2996288 w 3898347"/>
              <a:gd name="connsiteY46" fmla="*/ 3860020 h 4296945"/>
              <a:gd name="connsiteX47" fmla="*/ 2901661 w 3898347"/>
              <a:gd name="connsiteY47" fmla="*/ 3882243 h 4296945"/>
              <a:gd name="connsiteX48" fmla="*/ 2782141 w 3898347"/>
              <a:gd name="connsiteY48" fmla="*/ 3932983 h 4296945"/>
              <a:gd name="connsiteX49" fmla="*/ 2749597 w 3898347"/>
              <a:gd name="connsiteY49" fmla="*/ 3956746 h 4296945"/>
              <a:gd name="connsiteX50" fmla="*/ 2730493 w 3898347"/>
              <a:gd name="connsiteY50" fmla="*/ 3955236 h 4296945"/>
              <a:gd name="connsiteX51" fmla="*/ 2707507 w 3898347"/>
              <a:gd name="connsiteY51" fmla="*/ 3947771 h 4296945"/>
              <a:gd name="connsiteX52" fmla="*/ 2701937 w 3898347"/>
              <a:gd name="connsiteY52" fmla="*/ 3950565 h 4296945"/>
              <a:gd name="connsiteX53" fmla="*/ 2679435 w 3898347"/>
              <a:gd name="connsiteY53" fmla="*/ 3949768 h 4296945"/>
              <a:gd name="connsiteX54" fmla="*/ 2667352 w 3898347"/>
              <a:gd name="connsiteY54" fmla="*/ 3942821 h 4296945"/>
              <a:gd name="connsiteX55" fmla="*/ 2657096 w 3898347"/>
              <a:gd name="connsiteY55" fmla="*/ 3953571 h 4296945"/>
              <a:gd name="connsiteX56" fmla="*/ 2655161 w 3898347"/>
              <a:gd name="connsiteY56" fmla="*/ 3962216 h 4296945"/>
              <a:gd name="connsiteX57" fmla="*/ 2638604 w 3898347"/>
              <a:gd name="connsiteY57" fmla="*/ 3955936 h 4296945"/>
              <a:gd name="connsiteX58" fmla="*/ 2626185 w 3898347"/>
              <a:gd name="connsiteY58" fmla="*/ 3962937 h 4296945"/>
              <a:gd name="connsiteX59" fmla="*/ 2614077 w 3898347"/>
              <a:gd name="connsiteY59" fmla="*/ 3955576 h 4296945"/>
              <a:gd name="connsiteX60" fmla="*/ 2609403 w 3898347"/>
              <a:gd name="connsiteY60" fmla="*/ 3956215 h 4296945"/>
              <a:gd name="connsiteX61" fmla="*/ 2597896 w 3898347"/>
              <a:gd name="connsiteY61" fmla="*/ 3958939 h 4296945"/>
              <a:gd name="connsiteX62" fmla="*/ 2578251 w 3898347"/>
              <a:gd name="connsiteY62" fmla="*/ 3965812 h 4296945"/>
              <a:gd name="connsiteX63" fmla="*/ 2571961 w 3898347"/>
              <a:gd name="connsiteY63" fmla="*/ 3966278 h 4296945"/>
              <a:gd name="connsiteX64" fmla="*/ 2559399 w 3898347"/>
              <a:gd name="connsiteY64" fmla="*/ 3979193 h 4296945"/>
              <a:gd name="connsiteX65" fmla="*/ 2533560 w 3898347"/>
              <a:gd name="connsiteY65" fmla="*/ 3988160 h 4296945"/>
              <a:gd name="connsiteX66" fmla="*/ 2515299 w 3898347"/>
              <a:gd name="connsiteY66" fmla="*/ 4016867 h 4296945"/>
              <a:gd name="connsiteX67" fmla="*/ 2513423 w 3898347"/>
              <a:gd name="connsiteY67" fmla="*/ 4018759 h 4296945"/>
              <a:gd name="connsiteX68" fmla="*/ 2482991 w 3898347"/>
              <a:gd name="connsiteY68" fmla="*/ 4012935 h 4296945"/>
              <a:gd name="connsiteX69" fmla="*/ 2446940 w 3898347"/>
              <a:gd name="connsiteY69" fmla="*/ 4021172 h 4296945"/>
              <a:gd name="connsiteX70" fmla="*/ 2404883 w 3898347"/>
              <a:gd name="connsiteY70" fmla="*/ 4024808 h 4296945"/>
              <a:gd name="connsiteX71" fmla="*/ 2373894 w 3898347"/>
              <a:gd name="connsiteY71" fmla="*/ 4023827 h 4296945"/>
              <a:gd name="connsiteX72" fmla="*/ 2297080 w 3898347"/>
              <a:gd name="connsiteY72" fmla="*/ 4040841 h 4296945"/>
              <a:gd name="connsiteX73" fmla="*/ 2170615 w 3898347"/>
              <a:gd name="connsiteY73" fmla="*/ 4077196 h 4296945"/>
              <a:gd name="connsiteX74" fmla="*/ 2143580 w 3898347"/>
              <a:gd name="connsiteY74" fmla="*/ 4083102 h 4296945"/>
              <a:gd name="connsiteX75" fmla="*/ 2119893 w 3898347"/>
              <a:gd name="connsiteY75" fmla="*/ 4080874 h 4296945"/>
              <a:gd name="connsiteX76" fmla="*/ 2114008 w 3898347"/>
              <a:gd name="connsiteY76" fmla="*/ 4073996 h 4296945"/>
              <a:gd name="connsiteX77" fmla="*/ 2099067 w 3898347"/>
              <a:gd name="connsiteY77" fmla="*/ 4076068 h 4296945"/>
              <a:gd name="connsiteX78" fmla="*/ 2095000 w 3898347"/>
              <a:gd name="connsiteY78" fmla="*/ 4075096 h 4296945"/>
              <a:gd name="connsiteX79" fmla="*/ 2071767 w 3898347"/>
              <a:gd name="connsiteY79" fmla="*/ 4071044 h 4296945"/>
              <a:gd name="connsiteX80" fmla="*/ 2024486 w 3898347"/>
              <a:gd name="connsiteY80" fmla="*/ 4100276 h 4296945"/>
              <a:gd name="connsiteX81" fmla="*/ 1964411 w 3898347"/>
              <a:gd name="connsiteY81" fmla="*/ 4105069 h 4296945"/>
              <a:gd name="connsiteX82" fmla="*/ 1739945 w 3898347"/>
              <a:gd name="connsiteY82" fmla="*/ 4171795 h 4296945"/>
              <a:gd name="connsiteX83" fmla="*/ 1610556 w 3898347"/>
              <a:gd name="connsiteY83" fmla="*/ 4167701 h 4296945"/>
              <a:gd name="connsiteX84" fmla="*/ 1553623 w 3898347"/>
              <a:gd name="connsiteY84" fmla="*/ 4236045 h 4296945"/>
              <a:gd name="connsiteX85" fmla="*/ 1548640 w 3898347"/>
              <a:gd name="connsiteY85" fmla="*/ 4238297 h 4296945"/>
              <a:gd name="connsiteX86" fmla="*/ 1530136 w 3898347"/>
              <a:gd name="connsiteY86" fmla="*/ 4227121 h 4296945"/>
              <a:gd name="connsiteX87" fmla="*/ 1508787 w 3898347"/>
              <a:gd name="connsiteY87" fmla="*/ 4234213 h 4296945"/>
              <a:gd name="connsiteX88" fmla="*/ 1488914 w 3898347"/>
              <a:gd name="connsiteY88" fmla="*/ 4241772 h 4296945"/>
              <a:gd name="connsiteX89" fmla="*/ 1488999 w 3898347"/>
              <a:gd name="connsiteY89" fmla="*/ 4251186 h 4296945"/>
              <a:gd name="connsiteX90" fmla="*/ 1475364 w 3898347"/>
              <a:gd name="connsiteY90" fmla="*/ 4248364 h 4296945"/>
              <a:gd name="connsiteX91" fmla="*/ 1457275 w 3898347"/>
              <a:gd name="connsiteY91" fmla="*/ 4252863 h 4296945"/>
              <a:gd name="connsiteX92" fmla="*/ 1448085 w 3898347"/>
              <a:gd name="connsiteY92" fmla="*/ 4248391 h 4296945"/>
              <a:gd name="connsiteX93" fmla="*/ 1315306 w 3898347"/>
              <a:gd name="connsiteY93" fmla="*/ 4237004 h 4296945"/>
              <a:gd name="connsiteX94" fmla="*/ 1272434 w 3898347"/>
              <a:gd name="connsiteY94" fmla="*/ 4244958 h 4296945"/>
              <a:gd name="connsiteX95" fmla="*/ 1231567 w 3898347"/>
              <a:gd name="connsiteY95" fmla="*/ 4219356 h 4296945"/>
              <a:gd name="connsiteX96" fmla="*/ 1216643 w 3898347"/>
              <a:gd name="connsiteY96" fmla="*/ 4229828 h 4296945"/>
              <a:gd name="connsiteX97" fmla="*/ 1214101 w 3898347"/>
              <a:gd name="connsiteY97" fmla="*/ 4231991 h 4296945"/>
              <a:gd name="connsiteX98" fmla="*/ 1203193 w 3898347"/>
              <a:gd name="connsiteY98" fmla="*/ 4232867 h 4296945"/>
              <a:gd name="connsiteX99" fmla="*/ 1201049 w 3898347"/>
              <a:gd name="connsiteY99" fmla="*/ 4242842 h 4296945"/>
              <a:gd name="connsiteX100" fmla="*/ 1185298 w 3898347"/>
              <a:gd name="connsiteY100" fmla="*/ 4251133 h 4296945"/>
              <a:gd name="connsiteX101" fmla="*/ 1164955 w 3898347"/>
              <a:gd name="connsiteY101" fmla="*/ 4250027 h 4296945"/>
              <a:gd name="connsiteX102" fmla="*/ 1067357 w 3898347"/>
              <a:gd name="connsiteY102" fmla="*/ 4233908 h 4296945"/>
              <a:gd name="connsiteX103" fmla="*/ 1009492 w 3898347"/>
              <a:gd name="connsiteY103" fmla="*/ 4230455 h 4296945"/>
              <a:gd name="connsiteX104" fmla="*/ 988345 w 3898347"/>
              <a:gd name="connsiteY104" fmla="*/ 4238880 h 4296945"/>
              <a:gd name="connsiteX105" fmla="*/ 958251 w 3898347"/>
              <a:gd name="connsiteY105" fmla="*/ 4244100 h 4296945"/>
              <a:gd name="connsiteX106" fmla="*/ 905785 w 3898347"/>
              <a:gd name="connsiteY106" fmla="*/ 4260845 h 4296945"/>
              <a:gd name="connsiteX107" fmla="*/ 834176 w 3898347"/>
              <a:gd name="connsiteY107" fmla="*/ 4270241 h 4296945"/>
              <a:gd name="connsiteX108" fmla="*/ 778474 w 3898347"/>
              <a:gd name="connsiteY108" fmla="*/ 4235526 h 4296945"/>
              <a:gd name="connsiteX109" fmla="*/ 774418 w 3898347"/>
              <a:gd name="connsiteY109" fmla="*/ 4242583 h 4296945"/>
              <a:gd name="connsiteX110" fmla="*/ 737705 w 3898347"/>
              <a:gd name="connsiteY110" fmla="*/ 4238891 h 4296945"/>
              <a:gd name="connsiteX111" fmla="*/ 605027 w 3898347"/>
              <a:gd name="connsiteY111" fmla="*/ 4175863 h 4296945"/>
              <a:gd name="connsiteX112" fmla="*/ 533391 w 3898347"/>
              <a:gd name="connsiteY112" fmla="*/ 4170035 h 4296945"/>
              <a:gd name="connsiteX113" fmla="*/ 508621 w 3898347"/>
              <a:gd name="connsiteY113" fmla="*/ 4176044 h 4296945"/>
              <a:gd name="connsiteX114" fmla="*/ 467082 w 3898347"/>
              <a:gd name="connsiteY114" fmla="*/ 4185616 h 4296945"/>
              <a:gd name="connsiteX115" fmla="*/ 437646 w 3898347"/>
              <a:gd name="connsiteY115" fmla="*/ 4212658 h 4296945"/>
              <a:gd name="connsiteX116" fmla="*/ 402271 w 3898347"/>
              <a:gd name="connsiteY116" fmla="*/ 4212774 h 4296945"/>
              <a:gd name="connsiteX117" fmla="*/ 391968 w 3898347"/>
              <a:gd name="connsiteY117" fmla="*/ 4187073 h 4296945"/>
              <a:gd name="connsiteX118" fmla="*/ 354806 w 3898347"/>
              <a:gd name="connsiteY118" fmla="*/ 4195545 h 4296945"/>
              <a:gd name="connsiteX119" fmla="*/ 298662 w 3898347"/>
              <a:gd name="connsiteY119" fmla="*/ 4211227 h 4296945"/>
              <a:gd name="connsiteX120" fmla="*/ 265740 w 3898347"/>
              <a:gd name="connsiteY120" fmla="*/ 4213623 h 4296945"/>
              <a:gd name="connsiteX121" fmla="*/ 176403 w 3898347"/>
              <a:gd name="connsiteY121" fmla="*/ 4227393 h 4296945"/>
              <a:gd name="connsiteX122" fmla="*/ 37148 w 3898347"/>
              <a:gd name="connsiteY122" fmla="*/ 4289154 h 4296945"/>
              <a:gd name="connsiteX123" fmla="*/ 5850 w 3898347"/>
              <a:gd name="connsiteY123" fmla="*/ 4296945 h 4296945"/>
              <a:gd name="connsiteX124" fmla="*/ 0 w 3898347"/>
              <a:gd name="connsiteY124" fmla="*/ 4221939 h 4296945"/>
              <a:gd name="connsiteX125" fmla="*/ 0 w 3898347"/>
              <a:gd name="connsiteY125" fmla="*/ 15850 h 4296945"/>
              <a:gd name="connsiteX126" fmla="*/ 3898347 w 3898347"/>
              <a:gd name="connsiteY126" fmla="*/ 0 h 4296945"/>
              <a:gd name="connsiteX0" fmla="*/ 3898347 w 3898347"/>
              <a:gd name="connsiteY0" fmla="*/ 0 h 4296945"/>
              <a:gd name="connsiteX1" fmla="*/ 3898347 w 3898347"/>
              <a:gd name="connsiteY1" fmla="*/ 3834445 h 4296945"/>
              <a:gd name="connsiteX2" fmla="*/ 3892314 w 3898347"/>
              <a:gd name="connsiteY2" fmla="*/ 3832951 h 4296945"/>
              <a:gd name="connsiteX3" fmla="*/ 3851953 w 3898347"/>
              <a:gd name="connsiteY3" fmla="*/ 3802983 h 4296945"/>
              <a:gd name="connsiteX4" fmla="*/ 3836418 w 3898347"/>
              <a:gd name="connsiteY4" fmla="*/ 3811513 h 4296945"/>
              <a:gd name="connsiteX5" fmla="*/ 3833758 w 3898347"/>
              <a:gd name="connsiteY5" fmla="*/ 3813341 h 4296945"/>
              <a:gd name="connsiteX6" fmla="*/ 3822673 w 3898347"/>
              <a:gd name="connsiteY6" fmla="*/ 3812913 h 4296945"/>
              <a:gd name="connsiteX7" fmla="*/ 3820104 w 3898347"/>
              <a:gd name="connsiteY7" fmla="*/ 3822466 h 4296945"/>
              <a:gd name="connsiteX8" fmla="*/ 3803816 w 3898347"/>
              <a:gd name="connsiteY8" fmla="*/ 3828757 h 4296945"/>
              <a:gd name="connsiteX9" fmla="*/ 3783259 w 3898347"/>
              <a:gd name="connsiteY9" fmla="*/ 3825276 h 4296945"/>
              <a:gd name="connsiteX10" fmla="*/ 3729936 w 3898347"/>
              <a:gd name="connsiteY10" fmla="*/ 3815386 h 4296945"/>
              <a:gd name="connsiteX11" fmla="*/ 3726018 w 3898347"/>
              <a:gd name="connsiteY11" fmla="*/ 3815100 h 4296945"/>
              <a:gd name="connsiteX12" fmla="*/ 3725413 w 3898347"/>
              <a:gd name="connsiteY12" fmla="*/ 3814615 h 4296945"/>
              <a:gd name="connsiteX13" fmla="*/ 3713801 w 3898347"/>
              <a:gd name="connsiteY13" fmla="*/ 3811018 h 4296945"/>
              <a:gd name="connsiteX14" fmla="*/ 3709087 w 3898347"/>
              <a:gd name="connsiteY14" fmla="*/ 3813195 h 4296945"/>
              <a:gd name="connsiteX15" fmla="*/ 3698038 w 3898347"/>
              <a:gd name="connsiteY15" fmla="*/ 3806182 h 4296945"/>
              <a:gd name="connsiteX16" fmla="*/ 3662227 w 3898347"/>
              <a:gd name="connsiteY16" fmla="*/ 3807761 h 4296945"/>
              <a:gd name="connsiteX17" fmla="*/ 3659872 w 3898347"/>
              <a:gd name="connsiteY17" fmla="*/ 3805524 h 4296945"/>
              <a:gd name="connsiteX18" fmla="*/ 3643454 w 3898347"/>
              <a:gd name="connsiteY18" fmla="*/ 3794831 h 4296945"/>
              <a:gd name="connsiteX19" fmla="*/ 3624789 w 3898347"/>
              <a:gd name="connsiteY19" fmla="*/ 3803185 h 4296945"/>
              <a:gd name="connsiteX20" fmla="*/ 3602327 w 3898347"/>
              <a:gd name="connsiteY20" fmla="*/ 3794616 h 4296945"/>
              <a:gd name="connsiteX21" fmla="*/ 3596645 w 3898347"/>
              <a:gd name="connsiteY21" fmla="*/ 3797108 h 4296945"/>
              <a:gd name="connsiteX22" fmla="*/ 3574144 w 3898347"/>
              <a:gd name="connsiteY22" fmla="*/ 3795108 h 4296945"/>
              <a:gd name="connsiteX23" fmla="*/ 3562310 w 3898347"/>
              <a:gd name="connsiteY23" fmla="*/ 3787534 h 4296945"/>
              <a:gd name="connsiteX24" fmla="*/ 3551635 w 3898347"/>
              <a:gd name="connsiteY24" fmla="*/ 3797705 h 4296945"/>
              <a:gd name="connsiteX25" fmla="*/ 3550175 w 3898347"/>
              <a:gd name="connsiteY25" fmla="*/ 3803199 h 4296945"/>
              <a:gd name="connsiteX26" fmla="*/ 3542668 w 3898347"/>
              <a:gd name="connsiteY26" fmla="*/ 3803283 h 4296945"/>
              <a:gd name="connsiteX27" fmla="*/ 3533033 w 3898347"/>
              <a:gd name="connsiteY27" fmla="*/ 3799071 h 4296945"/>
              <a:gd name="connsiteX28" fmla="*/ 3521726 w 3898347"/>
              <a:gd name="connsiteY28" fmla="*/ 3804691 h 4296945"/>
              <a:gd name="connsiteX29" fmla="*/ 3520080 w 3898347"/>
              <a:gd name="connsiteY29" fmla="*/ 3805210 h 4296945"/>
              <a:gd name="connsiteX30" fmla="*/ 3508491 w 3898347"/>
              <a:gd name="connsiteY30" fmla="*/ 3797398 h 4296945"/>
              <a:gd name="connsiteX31" fmla="*/ 3503787 w 3898347"/>
              <a:gd name="connsiteY31" fmla="*/ 3797787 h 4296945"/>
              <a:gd name="connsiteX32" fmla="*/ 3492165 w 3898347"/>
              <a:gd name="connsiteY32" fmla="*/ 3799887 h 4296945"/>
              <a:gd name="connsiteX33" fmla="*/ 3472233 w 3898347"/>
              <a:gd name="connsiteY33" fmla="*/ 3805682 h 4296945"/>
              <a:gd name="connsiteX34" fmla="*/ 3465921 w 3898347"/>
              <a:gd name="connsiteY34" fmla="*/ 3805814 h 4296945"/>
              <a:gd name="connsiteX35" fmla="*/ 3455541 w 3898347"/>
              <a:gd name="connsiteY35" fmla="*/ 3815505 h 4296945"/>
              <a:gd name="connsiteX36" fmla="*/ 3429027 w 3898347"/>
              <a:gd name="connsiteY36" fmla="*/ 3816906 h 4296945"/>
              <a:gd name="connsiteX37" fmla="*/ 3369507 w 3898347"/>
              <a:gd name="connsiteY37" fmla="*/ 3825563 h 4296945"/>
              <a:gd name="connsiteX38" fmla="*/ 3324491 w 3898347"/>
              <a:gd name="connsiteY38" fmla="*/ 3832006 h 4296945"/>
              <a:gd name="connsiteX39" fmla="*/ 3244235 w 3898347"/>
              <a:gd name="connsiteY39" fmla="*/ 3834376 h 4296945"/>
              <a:gd name="connsiteX40" fmla="*/ 3226507 w 3898347"/>
              <a:gd name="connsiteY40" fmla="*/ 3820131 h 4296945"/>
              <a:gd name="connsiteX41" fmla="*/ 3191688 w 3898347"/>
              <a:gd name="connsiteY41" fmla="*/ 3837359 h 4296945"/>
              <a:gd name="connsiteX42" fmla="*/ 3185553 w 3898347"/>
              <a:gd name="connsiteY42" fmla="*/ 3859030 h 4296945"/>
              <a:gd name="connsiteX43" fmla="*/ 3137926 w 3898347"/>
              <a:gd name="connsiteY43" fmla="*/ 3867782 h 4296945"/>
              <a:gd name="connsiteX44" fmla="*/ 3090188 w 3898347"/>
              <a:gd name="connsiteY44" fmla="*/ 3855036 h 4296945"/>
              <a:gd name="connsiteX45" fmla="*/ 3031422 w 3898347"/>
              <a:gd name="connsiteY45" fmla="*/ 3858298 h 4296945"/>
              <a:gd name="connsiteX46" fmla="*/ 2996288 w 3898347"/>
              <a:gd name="connsiteY46" fmla="*/ 3860020 h 4296945"/>
              <a:gd name="connsiteX47" fmla="*/ 2901661 w 3898347"/>
              <a:gd name="connsiteY47" fmla="*/ 3882243 h 4296945"/>
              <a:gd name="connsiteX48" fmla="*/ 2782141 w 3898347"/>
              <a:gd name="connsiteY48" fmla="*/ 3932983 h 4296945"/>
              <a:gd name="connsiteX49" fmla="*/ 2749597 w 3898347"/>
              <a:gd name="connsiteY49" fmla="*/ 3956746 h 4296945"/>
              <a:gd name="connsiteX50" fmla="*/ 2730493 w 3898347"/>
              <a:gd name="connsiteY50" fmla="*/ 3955236 h 4296945"/>
              <a:gd name="connsiteX51" fmla="*/ 2707507 w 3898347"/>
              <a:gd name="connsiteY51" fmla="*/ 3947771 h 4296945"/>
              <a:gd name="connsiteX52" fmla="*/ 2701937 w 3898347"/>
              <a:gd name="connsiteY52" fmla="*/ 3950565 h 4296945"/>
              <a:gd name="connsiteX53" fmla="*/ 2679435 w 3898347"/>
              <a:gd name="connsiteY53" fmla="*/ 3949768 h 4296945"/>
              <a:gd name="connsiteX54" fmla="*/ 2667352 w 3898347"/>
              <a:gd name="connsiteY54" fmla="*/ 3942821 h 4296945"/>
              <a:gd name="connsiteX55" fmla="*/ 2657096 w 3898347"/>
              <a:gd name="connsiteY55" fmla="*/ 3953571 h 4296945"/>
              <a:gd name="connsiteX56" fmla="*/ 2655161 w 3898347"/>
              <a:gd name="connsiteY56" fmla="*/ 3962216 h 4296945"/>
              <a:gd name="connsiteX57" fmla="*/ 2638604 w 3898347"/>
              <a:gd name="connsiteY57" fmla="*/ 3955936 h 4296945"/>
              <a:gd name="connsiteX58" fmla="*/ 2626185 w 3898347"/>
              <a:gd name="connsiteY58" fmla="*/ 3962937 h 4296945"/>
              <a:gd name="connsiteX59" fmla="*/ 2614077 w 3898347"/>
              <a:gd name="connsiteY59" fmla="*/ 3955576 h 4296945"/>
              <a:gd name="connsiteX60" fmla="*/ 2609403 w 3898347"/>
              <a:gd name="connsiteY60" fmla="*/ 3956215 h 4296945"/>
              <a:gd name="connsiteX61" fmla="*/ 2597896 w 3898347"/>
              <a:gd name="connsiteY61" fmla="*/ 3958939 h 4296945"/>
              <a:gd name="connsiteX62" fmla="*/ 2578251 w 3898347"/>
              <a:gd name="connsiteY62" fmla="*/ 3965812 h 4296945"/>
              <a:gd name="connsiteX63" fmla="*/ 2571961 w 3898347"/>
              <a:gd name="connsiteY63" fmla="*/ 3966278 h 4296945"/>
              <a:gd name="connsiteX64" fmla="*/ 2559399 w 3898347"/>
              <a:gd name="connsiteY64" fmla="*/ 3979193 h 4296945"/>
              <a:gd name="connsiteX65" fmla="*/ 2533560 w 3898347"/>
              <a:gd name="connsiteY65" fmla="*/ 3988160 h 4296945"/>
              <a:gd name="connsiteX66" fmla="*/ 2515299 w 3898347"/>
              <a:gd name="connsiteY66" fmla="*/ 4016867 h 4296945"/>
              <a:gd name="connsiteX67" fmla="*/ 2513423 w 3898347"/>
              <a:gd name="connsiteY67" fmla="*/ 4018759 h 4296945"/>
              <a:gd name="connsiteX68" fmla="*/ 2482991 w 3898347"/>
              <a:gd name="connsiteY68" fmla="*/ 4012935 h 4296945"/>
              <a:gd name="connsiteX69" fmla="*/ 2446940 w 3898347"/>
              <a:gd name="connsiteY69" fmla="*/ 4021172 h 4296945"/>
              <a:gd name="connsiteX70" fmla="*/ 2404883 w 3898347"/>
              <a:gd name="connsiteY70" fmla="*/ 4024808 h 4296945"/>
              <a:gd name="connsiteX71" fmla="*/ 2373894 w 3898347"/>
              <a:gd name="connsiteY71" fmla="*/ 4023827 h 4296945"/>
              <a:gd name="connsiteX72" fmla="*/ 2297080 w 3898347"/>
              <a:gd name="connsiteY72" fmla="*/ 4040841 h 4296945"/>
              <a:gd name="connsiteX73" fmla="*/ 2170615 w 3898347"/>
              <a:gd name="connsiteY73" fmla="*/ 4077196 h 4296945"/>
              <a:gd name="connsiteX74" fmla="*/ 2143580 w 3898347"/>
              <a:gd name="connsiteY74" fmla="*/ 4083102 h 4296945"/>
              <a:gd name="connsiteX75" fmla="*/ 2119893 w 3898347"/>
              <a:gd name="connsiteY75" fmla="*/ 4080874 h 4296945"/>
              <a:gd name="connsiteX76" fmla="*/ 2114008 w 3898347"/>
              <a:gd name="connsiteY76" fmla="*/ 4073996 h 4296945"/>
              <a:gd name="connsiteX77" fmla="*/ 2099067 w 3898347"/>
              <a:gd name="connsiteY77" fmla="*/ 4076068 h 4296945"/>
              <a:gd name="connsiteX78" fmla="*/ 2095000 w 3898347"/>
              <a:gd name="connsiteY78" fmla="*/ 4075096 h 4296945"/>
              <a:gd name="connsiteX79" fmla="*/ 2071767 w 3898347"/>
              <a:gd name="connsiteY79" fmla="*/ 4071044 h 4296945"/>
              <a:gd name="connsiteX80" fmla="*/ 2024486 w 3898347"/>
              <a:gd name="connsiteY80" fmla="*/ 4100276 h 4296945"/>
              <a:gd name="connsiteX81" fmla="*/ 1964411 w 3898347"/>
              <a:gd name="connsiteY81" fmla="*/ 4105069 h 4296945"/>
              <a:gd name="connsiteX82" fmla="*/ 1739945 w 3898347"/>
              <a:gd name="connsiteY82" fmla="*/ 4171795 h 4296945"/>
              <a:gd name="connsiteX83" fmla="*/ 1610556 w 3898347"/>
              <a:gd name="connsiteY83" fmla="*/ 4167701 h 4296945"/>
              <a:gd name="connsiteX84" fmla="*/ 1553623 w 3898347"/>
              <a:gd name="connsiteY84" fmla="*/ 4236045 h 4296945"/>
              <a:gd name="connsiteX85" fmla="*/ 1548640 w 3898347"/>
              <a:gd name="connsiteY85" fmla="*/ 4238297 h 4296945"/>
              <a:gd name="connsiteX86" fmla="*/ 1530136 w 3898347"/>
              <a:gd name="connsiteY86" fmla="*/ 4227121 h 4296945"/>
              <a:gd name="connsiteX87" fmla="*/ 1508787 w 3898347"/>
              <a:gd name="connsiteY87" fmla="*/ 4234213 h 4296945"/>
              <a:gd name="connsiteX88" fmla="*/ 1488914 w 3898347"/>
              <a:gd name="connsiteY88" fmla="*/ 4241772 h 4296945"/>
              <a:gd name="connsiteX89" fmla="*/ 1488999 w 3898347"/>
              <a:gd name="connsiteY89" fmla="*/ 4251186 h 4296945"/>
              <a:gd name="connsiteX90" fmla="*/ 1475364 w 3898347"/>
              <a:gd name="connsiteY90" fmla="*/ 4248364 h 4296945"/>
              <a:gd name="connsiteX91" fmla="*/ 1457275 w 3898347"/>
              <a:gd name="connsiteY91" fmla="*/ 4252863 h 4296945"/>
              <a:gd name="connsiteX92" fmla="*/ 1448085 w 3898347"/>
              <a:gd name="connsiteY92" fmla="*/ 4248391 h 4296945"/>
              <a:gd name="connsiteX93" fmla="*/ 1315306 w 3898347"/>
              <a:gd name="connsiteY93" fmla="*/ 4237004 h 4296945"/>
              <a:gd name="connsiteX94" fmla="*/ 1272434 w 3898347"/>
              <a:gd name="connsiteY94" fmla="*/ 4244958 h 4296945"/>
              <a:gd name="connsiteX95" fmla="*/ 1231567 w 3898347"/>
              <a:gd name="connsiteY95" fmla="*/ 4219356 h 4296945"/>
              <a:gd name="connsiteX96" fmla="*/ 1216643 w 3898347"/>
              <a:gd name="connsiteY96" fmla="*/ 4229828 h 4296945"/>
              <a:gd name="connsiteX97" fmla="*/ 1214101 w 3898347"/>
              <a:gd name="connsiteY97" fmla="*/ 4231991 h 4296945"/>
              <a:gd name="connsiteX98" fmla="*/ 1203193 w 3898347"/>
              <a:gd name="connsiteY98" fmla="*/ 4232867 h 4296945"/>
              <a:gd name="connsiteX99" fmla="*/ 1201049 w 3898347"/>
              <a:gd name="connsiteY99" fmla="*/ 4242842 h 4296945"/>
              <a:gd name="connsiteX100" fmla="*/ 1185298 w 3898347"/>
              <a:gd name="connsiteY100" fmla="*/ 4251133 h 4296945"/>
              <a:gd name="connsiteX101" fmla="*/ 1164955 w 3898347"/>
              <a:gd name="connsiteY101" fmla="*/ 4250027 h 4296945"/>
              <a:gd name="connsiteX102" fmla="*/ 1067357 w 3898347"/>
              <a:gd name="connsiteY102" fmla="*/ 4233908 h 4296945"/>
              <a:gd name="connsiteX103" fmla="*/ 1009492 w 3898347"/>
              <a:gd name="connsiteY103" fmla="*/ 4230455 h 4296945"/>
              <a:gd name="connsiteX104" fmla="*/ 988345 w 3898347"/>
              <a:gd name="connsiteY104" fmla="*/ 4238880 h 4296945"/>
              <a:gd name="connsiteX105" fmla="*/ 958251 w 3898347"/>
              <a:gd name="connsiteY105" fmla="*/ 4244100 h 4296945"/>
              <a:gd name="connsiteX106" fmla="*/ 905785 w 3898347"/>
              <a:gd name="connsiteY106" fmla="*/ 4260845 h 4296945"/>
              <a:gd name="connsiteX107" fmla="*/ 834176 w 3898347"/>
              <a:gd name="connsiteY107" fmla="*/ 4270241 h 4296945"/>
              <a:gd name="connsiteX108" fmla="*/ 778474 w 3898347"/>
              <a:gd name="connsiteY108" fmla="*/ 4235526 h 4296945"/>
              <a:gd name="connsiteX109" fmla="*/ 774418 w 3898347"/>
              <a:gd name="connsiteY109" fmla="*/ 4242583 h 4296945"/>
              <a:gd name="connsiteX110" fmla="*/ 737705 w 3898347"/>
              <a:gd name="connsiteY110" fmla="*/ 4238891 h 4296945"/>
              <a:gd name="connsiteX111" fmla="*/ 605027 w 3898347"/>
              <a:gd name="connsiteY111" fmla="*/ 4175863 h 4296945"/>
              <a:gd name="connsiteX112" fmla="*/ 533391 w 3898347"/>
              <a:gd name="connsiteY112" fmla="*/ 4170035 h 4296945"/>
              <a:gd name="connsiteX113" fmla="*/ 508621 w 3898347"/>
              <a:gd name="connsiteY113" fmla="*/ 4176044 h 4296945"/>
              <a:gd name="connsiteX114" fmla="*/ 467082 w 3898347"/>
              <a:gd name="connsiteY114" fmla="*/ 4185616 h 4296945"/>
              <a:gd name="connsiteX115" fmla="*/ 437646 w 3898347"/>
              <a:gd name="connsiteY115" fmla="*/ 4212658 h 4296945"/>
              <a:gd name="connsiteX116" fmla="*/ 402271 w 3898347"/>
              <a:gd name="connsiteY116" fmla="*/ 4212774 h 4296945"/>
              <a:gd name="connsiteX117" fmla="*/ 391968 w 3898347"/>
              <a:gd name="connsiteY117" fmla="*/ 4187073 h 4296945"/>
              <a:gd name="connsiteX118" fmla="*/ 354806 w 3898347"/>
              <a:gd name="connsiteY118" fmla="*/ 4195545 h 4296945"/>
              <a:gd name="connsiteX119" fmla="*/ 298662 w 3898347"/>
              <a:gd name="connsiteY119" fmla="*/ 4211227 h 4296945"/>
              <a:gd name="connsiteX120" fmla="*/ 265740 w 3898347"/>
              <a:gd name="connsiteY120" fmla="*/ 4213623 h 4296945"/>
              <a:gd name="connsiteX121" fmla="*/ 176403 w 3898347"/>
              <a:gd name="connsiteY121" fmla="*/ 4227393 h 4296945"/>
              <a:gd name="connsiteX122" fmla="*/ 82528 w 3898347"/>
              <a:gd name="connsiteY122" fmla="*/ 4275540 h 4296945"/>
              <a:gd name="connsiteX123" fmla="*/ 5850 w 3898347"/>
              <a:gd name="connsiteY123" fmla="*/ 4296945 h 4296945"/>
              <a:gd name="connsiteX124" fmla="*/ 0 w 3898347"/>
              <a:gd name="connsiteY124" fmla="*/ 4221939 h 4296945"/>
              <a:gd name="connsiteX125" fmla="*/ 0 w 3898347"/>
              <a:gd name="connsiteY125" fmla="*/ 15850 h 4296945"/>
              <a:gd name="connsiteX126" fmla="*/ 3898347 w 3898347"/>
              <a:gd name="connsiteY126" fmla="*/ 0 h 4296945"/>
              <a:gd name="connsiteX0" fmla="*/ 3898347 w 3898347"/>
              <a:gd name="connsiteY0" fmla="*/ 0 h 4275540"/>
              <a:gd name="connsiteX1" fmla="*/ 3898347 w 3898347"/>
              <a:gd name="connsiteY1" fmla="*/ 3834445 h 4275540"/>
              <a:gd name="connsiteX2" fmla="*/ 3892314 w 3898347"/>
              <a:gd name="connsiteY2" fmla="*/ 3832951 h 4275540"/>
              <a:gd name="connsiteX3" fmla="*/ 3851953 w 3898347"/>
              <a:gd name="connsiteY3" fmla="*/ 3802983 h 4275540"/>
              <a:gd name="connsiteX4" fmla="*/ 3836418 w 3898347"/>
              <a:gd name="connsiteY4" fmla="*/ 3811513 h 4275540"/>
              <a:gd name="connsiteX5" fmla="*/ 3833758 w 3898347"/>
              <a:gd name="connsiteY5" fmla="*/ 3813341 h 4275540"/>
              <a:gd name="connsiteX6" fmla="*/ 3822673 w 3898347"/>
              <a:gd name="connsiteY6" fmla="*/ 3812913 h 4275540"/>
              <a:gd name="connsiteX7" fmla="*/ 3820104 w 3898347"/>
              <a:gd name="connsiteY7" fmla="*/ 3822466 h 4275540"/>
              <a:gd name="connsiteX8" fmla="*/ 3803816 w 3898347"/>
              <a:gd name="connsiteY8" fmla="*/ 3828757 h 4275540"/>
              <a:gd name="connsiteX9" fmla="*/ 3783259 w 3898347"/>
              <a:gd name="connsiteY9" fmla="*/ 3825276 h 4275540"/>
              <a:gd name="connsiteX10" fmla="*/ 3729936 w 3898347"/>
              <a:gd name="connsiteY10" fmla="*/ 3815386 h 4275540"/>
              <a:gd name="connsiteX11" fmla="*/ 3726018 w 3898347"/>
              <a:gd name="connsiteY11" fmla="*/ 3815100 h 4275540"/>
              <a:gd name="connsiteX12" fmla="*/ 3725413 w 3898347"/>
              <a:gd name="connsiteY12" fmla="*/ 3814615 h 4275540"/>
              <a:gd name="connsiteX13" fmla="*/ 3713801 w 3898347"/>
              <a:gd name="connsiteY13" fmla="*/ 3811018 h 4275540"/>
              <a:gd name="connsiteX14" fmla="*/ 3709087 w 3898347"/>
              <a:gd name="connsiteY14" fmla="*/ 3813195 h 4275540"/>
              <a:gd name="connsiteX15" fmla="*/ 3698038 w 3898347"/>
              <a:gd name="connsiteY15" fmla="*/ 3806182 h 4275540"/>
              <a:gd name="connsiteX16" fmla="*/ 3662227 w 3898347"/>
              <a:gd name="connsiteY16" fmla="*/ 3807761 h 4275540"/>
              <a:gd name="connsiteX17" fmla="*/ 3659872 w 3898347"/>
              <a:gd name="connsiteY17" fmla="*/ 3805524 h 4275540"/>
              <a:gd name="connsiteX18" fmla="*/ 3643454 w 3898347"/>
              <a:gd name="connsiteY18" fmla="*/ 3794831 h 4275540"/>
              <a:gd name="connsiteX19" fmla="*/ 3624789 w 3898347"/>
              <a:gd name="connsiteY19" fmla="*/ 3803185 h 4275540"/>
              <a:gd name="connsiteX20" fmla="*/ 3602327 w 3898347"/>
              <a:gd name="connsiteY20" fmla="*/ 3794616 h 4275540"/>
              <a:gd name="connsiteX21" fmla="*/ 3596645 w 3898347"/>
              <a:gd name="connsiteY21" fmla="*/ 3797108 h 4275540"/>
              <a:gd name="connsiteX22" fmla="*/ 3574144 w 3898347"/>
              <a:gd name="connsiteY22" fmla="*/ 3795108 h 4275540"/>
              <a:gd name="connsiteX23" fmla="*/ 3562310 w 3898347"/>
              <a:gd name="connsiteY23" fmla="*/ 3787534 h 4275540"/>
              <a:gd name="connsiteX24" fmla="*/ 3551635 w 3898347"/>
              <a:gd name="connsiteY24" fmla="*/ 3797705 h 4275540"/>
              <a:gd name="connsiteX25" fmla="*/ 3550175 w 3898347"/>
              <a:gd name="connsiteY25" fmla="*/ 3803199 h 4275540"/>
              <a:gd name="connsiteX26" fmla="*/ 3542668 w 3898347"/>
              <a:gd name="connsiteY26" fmla="*/ 3803283 h 4275540"/>
              <a:gd name="connsiteX27" fmla="*/ 3533033 w 3898347"/>
              <a:gd name="connsiteY27" fmla="*/ 3799071 h 4275540"/>
              <a:gd name="connsiteX28" fmla="*/ 3521726 w 3898347"/>
              <a:gd name="connsiteY28" fmla="*/ 3804691 h 4275540"/>
              <a:gd name="connsiteX29" fmla="*/ 3520080 w 3898347"/>
              <a:gd name="connsiteY29" fmla="*/ 3805210 h 4275540"/>
              <a:gd name="connsiteX30" fmla="*/ 3508491 w 3898347"/>
              <a:gd name="connsiteY30" fmla="*/ 3797398 h 4275540"/>
              <a:gd name="connsiteX31" fmla="*/ 3503787 w 3898347"/>
              <a:gd name="connsiteY31" fmla="*/ 3797787 h 4275540"/>
              <a:gd name="connsiteX32" fmla="*/ 3492165 w 3898347"/>
              <a:gd name="connsiteY32" fmla="*/ 3799887 h 4275540"/>
              <a:gd name="connsiteX33" fmla="*/ 3472233 w 3898347"/>
              <a:gd name="connsiteY33" fmla="*/ 3805682 h 4275540"/>
              <a:gd name="connsiteX34" fmla="*/ 3465921 w 3898347"/>
              <a:gd name="connsiteY34" fmla="*/ 3805814 h 4275540"/>
              <a:gd name="connsiteX35" fmla="*/ 3455541 w 3898347"/>
              <a:gd name="connsiteY35" fmla="*/ 3815505 h 4275540"/>
              <a:gd name="connsiteX36" fmla="*/ 3429027 w 3898347"/>
              <a:gd name="connsiteY36" fmla="*/ 3816906 h 4275540"/>
              <a:gd name="connsiteX37" fmla="*/ 3369507 w 3898347"/>
              <a:gd name="connsiteY37" fmla="*/ 3825563 h 4275540"/>
              <a:gd name="connsiteX38" fmla="*/ 3324491 w 3898347"/>
              <a:gd name="connsiteY38" fmla="*/ 3832006 h 4275540"/>
              <a:gd name="connsiteX39" fmla="*/ 3244235 w 3898347"/>
              <a:gd name="connsiteY39" fmla="*/ 3834376 h 4275540"/>
              <a:gd name="connsiteX40" fmla="*/ 3226507 w 3898347"/>
              <a:gd name="connsiteY40" fmla="*/ 3820131 h 4275540"/>
              <a:gd name="connsiteX41" fmla="*/ 3191688 w 3898347"/>
              <a:gd name="connsiteY41" fmla="*/ 3837359 h 4275540"/>
              <a:gd name="connsiteX42" fmla="*/ 3185553 w 3898347"/>
              <a:gd name="connsiteY42" fmla="*/ 3859030 h 4275540"/>
              <a:gd name="connsiteX43" fmla="*/ 3137926 w 3898347"/>
              <a:gd name="connsiteY43" fmla="*/ 3867782 h 4275540"/>
              <a:gd name="connsiteX44" fmla="*/ 3090188 w 3898347"/>
              <a:gd name="connsiteY44" fmla="*/ 3855036 h 4275540"/>
              <a:gd name="connsiteX45" fmla="*/ 3031422 w 3898347"/>
              <a:gd name="connsiteY45" fmla="*/ 3858298 h 4275540"/>
              <a:gd name="connsiteX46" fmla="*/ 2996288 w 3898347"/>
              <a:gd name="connsiteY46" fmla="*/ 3860020 h 4275540"/>
              <a:gd name="connsiteX47" fmla="*/ 2901661 w 3898347"/>
              <a:gd name="connsiteY47" fmla="*/ 3882243 h 4275540"/>
              <a:gd name="connsiteX48" fmla="*/ 2782141 w 3898347"/>
              <a:gd name="connsiteY48" fmla="*/ 3932983 h 4275540"/>
              <a:gd name="connsiteX49" fmla="*/ 2749597 w 3898347"/>
              <a:gd name="connsiteY49" fmla="*/ 3956746 h 4275540"/>
              <a:gd name="connsiteX50" fmla="*/ 2730493 w 3898347"/>
              <a:gd name="connsiteY50" fmla="*/ 3955236 h 4275540"/>
              <a:gd name="connsiteX51" fmla="*/ 2707507 w 3898347"/>
              <a:gd name="connsiteY51" fmla="*/ 3947771 h 4275540"/>
              <a:gd name="connsiteX52" fmla="*/ 2701937 w 3898347"/>
              <a:gd name="connsiteY52" fmla="*/ 3950565 h 4275540"/>
              <a:gd name="connsiteX53" fmla="*/ 2679435 w 3898347"/>
              <a:gd name="connsiteY53" fmla="*/ 3949768 h 4275540"/>
              <a:gd name="connsiteX54" fmla="*/ 2667352 w 3898347"/>
              <a:gd name="connsiteY54" fmla="*/ 3942821 h 4275540"/>
              <a:gd name="connsiteX55" fmla="*/ 2657096 w 3898347"/>
              <a:gd name="connsiteY55" fmla="*/ 3953571 h 4275540"/>
              <a:gd name="connsiteX56" fmla="*/ 2655161 w 3898347"/>
              <a:gd name="connsiteY56" fmla="*/ 3962216 h 4275540"/>
              <a:gd name="connsiteX57" fmla="*/ 2638604 w 3898347"/>
              <a:gd name="connsiteY57" fmla="*/ 3955936 h 4275540"/>
              <a:gd name="connsiteX58" fmla="*/ 2626185 w 3898347"/>
              <a:gd name="connsiteY58" fmla="*/ 3962937 h 4275540"/>
              <a:gd name="connsiteX59" fmla="*/ 2614077 w 3898347"/>
              <a:gd name="connsiteY59" fmla="*/ 3955576 h 4275540"/>
              <a:gd name="connsiteX60" fmla="*/ 2609403 w 3898347"/>
              <a:gd name="connsiteY60" fmla="*/ 3956215 h 4275540"/>
              <a:gd name="connsiteX61" fmla="*/ 2597896 w 3898347"/>
              <a:gd name="connsiteY61" fmla="*/ 3958939 h 4275540"/>
              <a:gd name="connsiteX62" fmla="*/ 2578251 w 3898347"/>
              <a:gd name="connsiteY62" fmla="*/ 3965812 h 4275540"/>
              <a:gd name="connsiteX63" fmla="*/ 2571961 w 3898347"/>
              <a:gd name="connsiteY63" fmla="*/ 3966278 h 4275540"/>
              <a:gd name="connsiteX64" fmla="*/ 2559399 w 3898347"/>
              <a:gd name="connsiteY64" fmla="*/ 3979193 h 4275540"/>
              <a:gd name="connsiteX65" fmla="*/ 2533560 w 3898347"/>
              <a:gd name="connsiteY65" fmla="*/ 3988160 h 4275540"/>
              <a:gd name="connsiteX66" fmla="*/ 2515299 w 3898347"/>
              <a:gd name="connsiteY66" fmla="*/ 4016867 h 4275540"/>
              <a:gd name="connsiteX67" fmla="*/ 2513423 w 3898347"/>
              <a:gd name="connsiteY67" fmla="*/ 4018759 h 4275540"/>
              <a:gd name="connsiteX68" fmla="*/ 2482991 w 3898347"/>
              <a:gd name="connsiteY68" fmla="*/ 4012935 h 4275540"/>
              <a:gd name="connsiteX69" fmla="*/ 2446940 w 3898347"/>
              <a:gd name="connsiteY69" fmla="*/ 4021172 h 4275540"/>
              <a:gd name="connsiteX70" fmla="*/ 2404883 w 3898347"/>
              <a:gd name="connsiteY70" fmla="*/ 4024808 h 4275540"/>
              <a:gd name="connsiteX71" fmla="*/ 2373894 w 3898347"/>
              <a:gd name="connsiteY71" fmla="*/ 4023827 h 4275540"/>
              <a:gd name="connsiteX72" fmla="*/ 2297080 w 3898347"/>
              <a:gd name="connsiteY72" fmla="*/ 4040841 h 4275540"/>
              <a:gd name="connsiteX73" fmla="*/ 2170615 w 3898347"/>
              <a:gd name="connsiteY73" fmla="*/ 4077196 h 4275540"/>
              <a:gd name="connsiteX74" fmla="*/ 2143580 w 3898347"/>
              <a:gd name="connsiteY74" fmla="*/ 4083102 h 4275540"/>
              <a:gd name="connsiteX75" fmla="*/ 2119893 w 3898347"/>
              <a:gd name="connsiteY75" fmla="*/ 4080874 h 4275540"/>
              <a:gd name="connsiteX76" fmla="*/ 2114008 w 3898347"/>
              <a:gd name="connsiteY76" fmla="*/ 4073996 h 4275540"/>
              <a:gd name="connsiteX77" fmla="*/ 2099067 w 3898347"/>
              <a:gd name="connsiteY77" fmla="*/ 4076068 h 4275540"/>
              <a:gd name="connsiteX78" fmla="*/ 2095000 w 3898347"/>
              <a:gd name="connsiteY78" fmla="*/ 4075096 h 4275540"/>
              <a:gd name="connsiteX79" fmla="*/ 2071767 w 3898347"/>
              <a:gd name="connsiteY79" fmla="*/ 4071044 h 4275540"/>
              <a:gd name="connsiteX80" fmla="*/ 2024486 w 3898347"/>
              <a:gd name="connsiteY80" fmla="*/ 4100276 h 4275540"/>
              <a:gd name="connsiteX81" fmla="*/ 1964411 w 3898347"/>
              <a:gd name="connsiteY81" fmla="*/ 4105069 h 4275540"/>
              <a:gd name="connsiteX82" fmla="*/ 1739945 w 3898347"/>
              <a:gd name="connsiteY82" fmla="*/ 4171795 h 4275540"/>
              <a:gd name="connsiteX83" fmla="*/ 1610556 w 3898347"/>
              <a:gd name="connsiteY83" fmla="*/ 4167701 h 4275540"/>
              <a:gd name="connsiteX84" fmla="*/ 1553623 w 3898347"/>
              <a:gd name="connsiteY84" fmla="*/ 4236045 h 4275540"/>
              <a:gd name="connsiteX85" fmla="*/ 1548640 w 3898347"/>
              <a:gd name="connsiteY85" fmla="*/ 4238297 h 4275540"/>
              <a:gd name="connsiteX86" fmla="*/ 1530136 w 3898347"/>
              <a:gd name="connsiteY86" fmla="*/ 4227121 h 4275540"/>
              <a:gd name="connsiteX87" fmla="*/ 1508787 w 3898347"/>
              <a:gd name="connsiteY87" fmla="*/ 4234213 h 4275540"/>
              <a:gd name="connsiteX88" fmla="*/ 1488914 w 3898347"/>
              <a:gd name="connsiteY88" fmla="*/ 4241772 h 4275540"/>
              <a:gd name="connsiteX89" fmla="*/ 1488999 w 3898347"/>
              <a:gd name="connsiteY89" fmla="*/ 4251186 h 4275540"/>
              <a:gd name="connsiteX90" fmla="*/ 1475364 w 3898347"/>
              <a:gd name="connsiteY90" fmla="*/ 4248364 h 4275540"/>
              <a:gd name="connsiteX91" fmla="*/ 1457275 w 3898347"/>
              <a:gd name="connsiteY91" fmla="*/ 4252863 h 4275540"/>
              <a:gd name="connsiteX92" fmla="*/ 1448085 w 3898347"/>
              <a:gd name="connsiteY92" fmla="*/ 4248391 h 4275540"/>
              <a:gd name="connsiteX93" fmla="*/ 1315306 w 3898347"/>
              <a:gd name="connsiteY93" fmla="*/ 4237004 h 4275540"/>
              <a:gd name="connsiteX94" fmla="*/ 1272434 w 3898347"/>
              <a:gd name="connsiteY94" fmla="*/ 4244958 h 4275540"/>
              <a:gd name="connsiteX95" fmla="*/ 1231567 w 3898347"/>
              <a:gd name="connsiteY95" fmla="*/ 4219356 h 4275540"/>
              <a:gd name="connsiteX96" fmla="*/ 1216643 w 3898347"/>
              <a:gd name="connsiteY96" fmla="*/ 4229828 h 4275540"/>
              <a:gd name="connsiteX97" fmla="*/ 1214101 w 3898347"/>
              <a:gd name="connsiteY97" fmla="*/ 4231991 h 4275540"/>
              <a:gd name="connsiteX98" fmla="*/ 1203193 w 3898347"/>
              <a:gd name="connsiteY98" fmla="*/ 4232867 h 4275540"/>
              <a:gd name="connsiteX99" fmla="*/ 1201049 w 3898347"/>
              <a:gd name="connsiteY99" fmla="*/ 4242842 h 4275540"/>
              <a:gd name="connsiteX100" fmla="*/ 1185298 w 3898347"/>
              <a:gd name="connsiteY100" fmla="*/ 4251133 h 4275540"/>
              <a:gd name="connsiteX101" fmla="*/ 1164955 w 3898347"/>
              <a:gd name="connsiteY101" fmla="*/ 4250027 h 4275540"/>
              <a:gd name="connsiteX102" fmla="*/ 1067357 w 3898347"/>
              <a:gd name="connsiteY102" fmla="*/ 4233908 h 4275540"/>
              <a:gd name="connsiteX103" fmla="*/ 1009492 w 3898347"/>
              <a:gd name="connsiteY103" fmla="*/ 4230455 h 4275540"/>
              <a:gd name="connsiteX104" fmla="*/ 988345 w 3898347"/>
              <a:gd name="connsiteY104" fmla="*/ 4238880 h 4275540"/>
              <a:gd name="connsiteX105" fmla="*/ 958251 w 3898347"/>
              <a:gd name="connsiteY105" fmla="*/ 4244100 h 4275540"/>
              <a:gd name="connsiteX106" fmla="*/ 905785 w 3898347"/>
              <a:gd name="connsiteY106" fmla="*/ 4260845 h 4275540"/>
              <a:gd name="connsiteX107" fmla="*/ 834176 w 3898347"/>
              <a:gd name="connsiteY107" fmla="*/ 4270241 h 4275540"/>
              <a:gd name="connsiteX108" fmla="*/ 778474 w 3898347"/>
              <a:gd name="connsiteY108" fmla="*/ 4235526 h 4275540"/>
              <a:gd name="connsiteX109" fmla="*/ 774418 w 3898347"/>
              <a:gd name="connsiteY109" fmla="*/ 4242583 h 4275540"/>
              <a:gd name="connsiteX110" fmla="*/ 737705 w 3898347"/>
              <a:gd name="connsiteY110" fmla="*/ 4238891 h 4275540"/>
              <a:gd name="connsiteX111" fmla="*/ 605027 w 3898347"/>
              <a:gd name="connsiteY111" fmla="*/ 4175863 h 4275540"/>
              <a:gd name="connsiteX112" fmla="*/ 533391 w 3898347"/>
              <a:gd name="connsiteY112" fmla="*/ 4170035 h 4275540"/>
              <a:gd name="connsiteX113" fmla="*/ 508621 w 3898347"/>
              <a:gd name="connsiteY113" fmla="*/ 4176044 h 4275540"/>
              <a:gd name="connsiteX114" fmla="*/ 467082 w 3898347"/>
              <a:gd name="connsiteY114" fmla="*/ 4185616 h 4275540"/>
              <a:gd name="connsiteX115" fmla="*/ 437646 w 3898347"/>
              <a:gd name="connsiteY115" fmla="*/ 4212658 h 4275540"/>
              <a:gd name="connsiteX116" fmla="*/ 402271 w 3898347"/>
              <a:gd name="connsiteY116" fmla="*/ 4212774 h 4275540"/>
              <a:gd name="connsiteX117" fmla="*/ 391968 w 3898347"/>
              <a:gd name="connsiteY117" fmla="*/ 4187073 h 4275540"/>
              <a:gd name="connsiteX118" fmla="*/ 354806 w 3898347"/>
              <a:gd name="connsiteY118" fmla="*/ 4195545 h 4275540"/>
              <a:gd name="connsiteX119" fmla="*/ 298662 w 3898347"/>
              <a:gd name="connsiteY119" fmla="*/ 4211227 h 4275540"/>
              <a:gd name="connsiteX120" fmla="*/ 265740 w 3898347"/>
              <a:gd name="connsiteY120" fmla="*/ 4213623 h 4275540"/>
              <a:gd name="connsiteX121" fmla="*/ 176403 w 3898347"/>
              <a:gd name="connsiteY121" fmla="*/ 4227393 h 4275540"/>
              <a:gd name="connsiteX122" fmla="*/ 82528 w 3898347"/>
              <a:gd name="connsiteY122" fmla="*/ 4275540 h 4275540"/>
              <a:gd name="connsiteX123" fmla="*/ 19464 w 3898347"/>
              <a:gd name="connsiteY123" fmla="*/ 4256103 h 4275540"/>
              <a:gd name="connsiteX124" fmla="*/ 0 w 3898347"/>
              <a:gd name="connsiteY124" fmla="*/ 4221939 h 4275540"/>
              <a:gd name="connsiteX125" fmla="*/ 0 w 3898347"/>
              <a:gd name="connsiteY125" fmla="*/ 15850 h 4275540"/>
              <a:gd name="connsiteX126" fmla="*/ 3898347 w 3898347"/>
              <a:gd name="connsiteY126" fmla="*/ 0 h 4275540"/>
              <a:gd name="connsiteX0" fmla="*/ 3898347 w 3898347"/>
              <a:gd name="connsiteY0" fmla="*/ 0 h 4275540"/>
              <a:gd name="connsiteX1" fmla="*/ 3898347 w 3898347"/>
              <a:gd name="connsiteY1" fmla="*/ 3834445 h 4275540"/>
              <a:gd name="connsiteX2" fmla="*/ 3892314 w 3898347"/>
              <a:gd name="connsiteY2" fmla="*/ 3832951 h 4275540"/>
              <a:gd name="connsiteX3" fmla="*/ 3851953 w 3898347"/>
              <a:gd name="connsiteY3" fmla="*/ 3802983 h 4275540"/>
              <a:gd name="connsiteX4" fmla="*/ 3836418 w 3898347"/>
              <a:gd name="connsiteY4" fmla="*/ 3811513 h 4275540"/>
              <a:gd name="connsiteX5" fmla="*/ 3833758 w 3898347"/>
              <a:gd name="connsiteY5" fmla="*/ 3813341 h 4275540"/>
              <a:gd name="connsiteX6" fmla="*/ 3822673 w 3898347"/>
              <a:gd name="connsiteY6" fmla="*/ 3812913 h 4275540"/>
              <a:gd name="connsiteX7" fmla="*/ 3820104 w 3898347"/>
              <a:gd name="connsiteY7" fmla="*/ 3822466 h 4275540"/>
              <a:gd name="connsiteX8" fmla="*/ 3803816 w 3898347"/>
              <a:gd name="connsiteY8" fmla="*/ 3828757 h 4275540"/>
              <a:gd name="connsiteX9" fmla="*/ 3729936 w 3898347"/>
              <a:gd name="connsiteY9" fmla="*/ 3815386 h 4275540"/>
              <a:gd name="connsiteX10" fmla="*/ 3726018 w 3898347"/>
              <a:gd name="connsiteY10" fmla="*/ 3815100 h 4275540"/>
              <a:gd name="connsiteX11" fmla="*/ 3725413 w 3898347"/>
              <a:gd name="connsiteY11" fmla="*/ 3814615 h 4275540"/>
              <a:gd name="connsiteX12" fmla="*/ 3713801 w 3898347"/>
              <a:gd name="connsiteY12" fmla="*/ 3811018 h 4275540"/>
              <a:gd name="connsiteX13" fmla="*/ 3709087 w 3898347"/>
              <a:gd name="connsiteY13" fmla="*/ 3813195 h 4275540"/>
              <a:gd name="connsiteX14" fmla="*/ 3698038 w 3898347"/>
              <a:gd name="connsiteY14" fmla="*/ 3806182 h 4275540"/>
              <a:gd name="connsiteX15" fmla="*/ 3662227 w 3898347"/>
              <a:gd name="connsiteY15" fmla="*/ 3807761 h 4275540"/>
              <a:gd name="connsiteX16" fmla="*/ 3659872 w 3898347"/>
              <a:gd name="connsiteY16" fmla="*/ 3805524 h 4275540"/>
              <a:gd name="connsiteX17" fmla="*/ 3643454 w 3898347"/>
              <a:gd name="connsiteY17" fmla="*/ 3794831 h 4275540"/>
              <a:gd name="connsiteX18" fmla="*/ 3624789 w 3898347"/>
              <a:gd name="connsiteY18" fmla="*/ 3803185 h 4275540"/>
              <a:gd name="connsiteX19" fmla="*/ 3602327 w 3898347"/>
              <a:gd name="connsiteY19" fmla="*/ 3794616 h 4275540"/>
              <a:gd name="connsiteX20" fmla="*/ 3596645 w 3898347"/>
              <a:gd name="connsiteY20" fmla="*/ 3797108 h 4275540"/>
              <a:gd name="connsiteX21" fmla="*/ 3574144 w 3898347"/>
              <a:gd name="connsiteY21" fmla="*/ 3795108 h 4275540"/>
              <a:gd name="connsiteX22" fmla="*/ 3562310 w 3898347"/>
              <a:gd name="connsiteY22" fmla="*/ 3787534 h 4275540"/>
              <a:gd name="connsiteX23" fmla="*/ 3551635 w 3898347"/>
              <a:gd name="connsiteY23" fmla="*/ 3797705 h 4275540"/>
              <a:gd name="connsiteX24" fmla="*/ 3550175 w 3898347"/>
              <a:gd name="connsiteY24" fmla="*/ 3803199 h 4275540"/>
              <a:gd name="connsiteX25" fmla="*/ 3542668 w 3898347"/>
              <a:gd name="connsiteY25" fmla="*/ 3803283 h 4275540"/>
              <a:gd name="connsiteX26" fmla="*/ 3533033 w 3898347"/>
              <a:gd name="connsiteY26" fmla="*/ 3799071 h 4275540"/>
              <a:gd name="connsiteX27" fmla="*/ 3521726 w 3898347"/>
              <a:gd name="connsiteY27" fmla="*/ 3804691 h 4275540"/>
              <a:gd name="connsiteX28" fmla="*/ 3520080 w 3898347"/>
              <a:gd name="connsiteY28" fmla="*/ 3805210 h 4275540"/>
              <a:gd name="connsiteX29" fmla="*/ 3508491 w 3898347"/>
              <a:gd name="connsiteY29" fmla="*/ 3797398 h 4275540"/>
              <a:gd name="connsiteX30" fmla="*/ 3503787 w 3898347"/>
              <a:gd name="connsiteY30" fmla="*/ 3797787 h 4275540"/>
              <a:gd name="connsiteX31" fmla="*/ 3492165 w 3898347"/>
              <a:gd name="connsiteY31" fmla="*/ 3799887 h 4275540"/>
              <a:gd name="connsiteX32" fmla="*/ 3472233 w 3898347"/>
              <a:gd name="connsiteY32" fmla="*/ 3805682 h 4275540"/>
              <a:gd name="connsiteX33" fmla="*/ 3465921 w 3898347"/>
              <a:gd name="connsiteY33" fmla="*/ 3805814 h 4275540"/>
              <a:gd name="connsiteX34" fmla="*/ 3455541 w 3898347"/>
              <a:gd name="connsiteY34" fmla="*/ 3815505 h 4275540"/>
              <a:gd name="connsiteX35" fmla="*/ 3429027 w 3898347"/>
              <a:gd name="connsiteY35" fmla="*/ 3816906 h 4275540"/>
              <a:gd name="connsiteX36" fmla="*/ 3369507 w 3898347"/>
              <a:gd name="connsiteY36" fmla="*/ 3825563 h 4275540"/>
              <a:gd name="connsiteX37" fmla="*/ 3324491 w 3898347"/>
              <a:gd name="connsiteY37" fmla="*/ 3832006 h 4275540"/>
              <a:gd name="connsiteX38" fmla="*/ 3244235 w 3898347"/>
              <a:gd name="connsiteY38" fmla="*/ 3834376 h 4275540"/>
              <a:gd name="connsiteX39" fmla="*/ 3226507 w 3898347"/>
              <a:gd name="connsiteY39" fmla="*/ 3820131 h 4275540"/>
              <a:gd name="connsiteX40" fmla="*/ 3191688 w 3898347"/>
              <a:gd name="connsiteY40" fmla="*/ 3837359 h 4275540"/>
              <a:gd name="connsiteX41" fmla="*/ 3185553 w 3898347"/>
              <a:gd name="connsiteY41" fmla="*/ 3859030 h 4275540"/>
              <a:gd name="connsiteX42" fmla="*/ 3137926 w 3898347"/>
              <a:gd name="connsiteY42" fmla="*/ 3867782 h 4275540"/>
              <a:gd name="connsiteX43" fmla="*/ 3090188 w 3898347"/>
              <a:gd name="connsiteY43" fmla="*/ 3855036 h 4275540"/>
              <a:gd name="connsiteX44" fmla="*/ 3031422 w 3898347"/>
              <a:gd name="connsiteY44" fmla="*/ 3858298 h 4275540"/>
              <a:gd name="connsiteX45" fmla="*/ 2996288 w 3898347"/>
              <a:gd name="connsiteY45" fmla="*/ 3860020 h 4275540"/>
              <a:gd name="connsiteX46" fmla="*/ 2901661 w 3898347"/>
              <a:gd name="connsiteY46" fmla="*/ 3882243 h 4275540"/>
              <a:gd name="connsiteX47" fmla="*/ 2782141 w 3898347"/>
              <a:gd name="connsiteY47" fmla="*/ 3932983 h 4275540"/>
              <a:gd name="connsiteX48" fmla="*/ 2749597 w 3898347"/>
              <a:gd name="connsiteY48" fmla="*/ 3956746 h 4275540"/>
              <a:gd name="connsiteX49" fmla="*/ 2730493 w 3898347"/>
              <a:gd name="connsiteY49" fmla="*/ 3955236 h 4275540"/>
              <a:gd name="connsiteX50" fmla="*/ 2707507 w 3898347"/>
              <a:gd name="connsiteY50" fmla="*/ 3947771 h 4275540"/>
              <a:gd name="connsiteX51" fmla="*/ 2701937 w 3898347"/>
              <a:gd name="connsiteY51" fmla="*/ 3950565 h 4275540"/>
              <a:gd name="connsiteX52" fmla="*/ 2679435 w 3898347"/>
              <a:gd name="connsiteY52" fmla="*/ 3949768 h 4275540"/>
              <a:gd name="connsiteX53" fmla="*/ 2667352 w 3898347"/>
              <a:gd name="connsiteY53" fmla="*/ 3942821 h 4275540"/>
              <a:gd name="connsiteX54" fmla="*/ 2657096 w 3898347"/>
              <a:gd name="connsiteY54" fmla="*/ 3953571 h 4275540"/>
              <a:gd name="connsiteX55" fmla="*/ 2655161 w 3898347"/>
              <a:gd name="connsiteY55" fmla="*/ 3962216 h 4275540"/>
              <a:gd name="connsiteX56" fmla="*/ 2638604 w 3898347"/>
              <a:gd name="connsiteY56" fmla="*/ 3955936 h 4275540"/>
              <a:gd name="connsiteX57" fmla="*/ 2626185 w 3898347"/>
              <a:gd name="connsiteY57" fmla="*/ 3962937 h 4275540"/>
              <a:gd name="connsiteX58" fmla="*/ 2614077 w 3898347"/>
              <a:gd name="connsiteY58" fmla="*/ 3955576 h 4275540"/>
              <a:gd name="connsiteX59" fmla="*/ 2609403 w 3898347"/>
              <a:gd name="connsiteY59" fmla="*/ 3956215 h 4275540"/>
              <a:gd name="connsiteX60" fmla="*/ 2597896 w 3898347"/>
              <a:gd name="connsiteY60" fmla="*/ 3958939 h 4275540"/>
              <a:gd name="connsiteX61" fmla="*/ 2578251 w 3898347"/>
              <a:gd name="connsiteY61" fmla="*/ 3965812 h 4275540"/>
              <a:gd name="connsiteX62" fmla="*/ 2571961 w 3898347"/>
              <a:gd name="connsiteY62" fmla="*/ 3966278 h 4275540"/>
              <a:gd name="connsiteX63" fmla="*/ 2559399 w 3898347"/>
              <a:gd name="connsiteY63" fmla="*/ 3979193 h 4275540"/>
              <a:gd name="connsiteX64" fmla="*/ 2533560 w 3898347"/>
              <a:gd name="connsiteY64" fmla="*/ 3988160 h 4275540"/>
              <a:gd name="connsiteX65" fmla="*/ 2515299 w 3898347"/>
              <a:gd name="connsiteY65" fmla="*/ 4016867 h 4275540"/>
              <a:gd name="connsiteX66" fmla="*/ 2513423 w 3898347"/>
              <a:gd name="connsiteY66" fmla="*/ 4018759 h 4275540"/>
              <a:gd name="connsiteX67" fmla="*/ 2482991 w 3898347"/>
              <a:gd name="connsiteY67" fmla="*/ 4012935 h 4275540"/>
              <a:gd name="connsiteX68" fmla="*/ 2446940 w 3898347"/>
              <a:gd name="connsiteY68" fmla="*/ 4021172 h 4275540"/>
              <a:gd name="connsiteX69" fmla="*/ 2404883 w 3898347"/>
              <a:gd name="connsiteY69" fmla="*/ 4024808 h 4275540"/>
              <a:gd name="connsiteX70" fmla="*/ 2373894 w 3898347"/>
              <a:gd name="connsiteY70" fmla="*/ 4023827 h 4275540"/>
              <a:gd name="connsiteX71" fmla="*/ 2297080 w 3898347"/>
              <a:gd name="connsiteY71" fmla="*/ 4040841 h 4275540"/>
              <a:gd name="connsiteX72" fmla="*/ 2170615 w 3898347"/>
              <a:gd name="connsiteY72" fmla="*/ 4077196 h 4275540"/>
              <a:gd name="connsiteX73" fmla="*/ 2143580 w 3898347"/>
              <a:gd name="connsiteY73" fmla="*/ 4083102 h 4275540"/>
              <a:gd name="connsiteX74" fmla="*/ 2119893 w 3898347"/>
              <a:gd name="connsiteY74" fmla="*/ 4080874 h 4275540"/>
              <a:gd name="connsiteX75" fmla="*/ 2114008 w 3898347"/>
              <a:gd name="connsiteY75" fmla="*/ 4073996 h 4275540"/>
              <a:gd name="connsiteX76" fmla="*/ 2099067 w 3898347"/>
              <a:gd name="connsiteY76" fmla="*/ 4076068 h 4275540"/>
              <a:gd name="connsiteX77" fmla="*/ 2095000 w 3898347"/>
              <a:gd name="connsiteY77" fmla="*/ 4075096 h 4275540"/>
              <a:gd name="connsiteX78" fmla="*/ 2071767 w 3898347"/>
              <a:gd name="connsiteY78" fmla="*/ 4071044 h 4275540"/>
              <a:gd name="connsiteX79" fmla="*/ 2024486 w 3898347"/>
              <a:gd name="connsiteY79" fmla="*/ 4100276 h 4275540"/>
              <a:gd name="connsiteX80" fmla="*/ 1964411 w 3898347"/>
              <a:gd name="connsiteY80" fmla="*/ 4105069 h 4275540"/>
              <a:gd name="connsiteX81" fmla="*/ 1739945 w 3898347"/>
              <a:gd name="connsiteY81" fmla="*/ 4171795 h 4275540"/>
              <a:gd name="connsiteX82" fmla="*/ 1610556 w 3898347"/>
              <a:gd name="connsiteY82" fmla="*/ 4167701 h 4275540"/>
              <a:gd name="connsiteX83" fmla="*/ 1553623 w 3898347"/>
              <a:gd name="connsiteY83" fmla="*/ 4236045 h 4275540"/>
              <a:gd name="connsiteX84" fmla="*/ 1548640 w 3898347"/>
              <a:gd name="connsiteY84" fmla="*/ 4238297 h 4275540"/>
              <a:gd name="connsiteX85" fmla="*/ 1530136 w 3898347"/>
              <a:gd name="connsiteY85" fmla="*/ 4227121 h 4275540"/>
              <a:gd name="connsiteX86" fmla="*/ 1508787 w 3898347"/>
              <a:gd name="connsiteY86" fmla="*/ 4234213 h 4275540"/>
              <a:gd name="connsiteX87" fmla="*/ 1488914 w 3898347"/>
              <a:gd name="connsiteY87" fmla="*/ 4241772 h 4275540"/>
              <a:gd name="connsiteX88" fmla="*/ 1488999 w 3898347"/>
              <a:gd name="connsiteY88" fmla="*/ 4251186 h 4275540"/>
              <a:gd name="connsiteX89" fmla="*/ 1475364 w 3898347"/>
              <a:gd name="connsiteY89" fmla="*/ 4248364 h 4275540"/>
              <a:gd name="connsiteX90" fmla="*/ 1457275 w 3898347"/>
              <a:gd name="connsiteY90" fmla="*/ 4252863 h 4275540"/>
              <a:gd name="connsiteX91" fmla="*/ 1448085 w 3898347"/>
              <a:gd name="connsiteY91" fmla="*/ 4248391 h 4275540"/>
              <a:gd name="connsiteX92" fmla="*/ 1315306 w 3898347"/>
              <a:gd name="connsiteY92" fmla="*/ 4237004 h 4275540"/>
              <a:gd name="connsiteX93" fmla="*/ 1272434 w 3898347"/>
              <a:gd name="connsiteY93" fmla="*/ 4244958 h 4275540"/>
              <a:gd name="connsiteX94" fmla="*/ 1231567 w 3898347"/>
              <a:gd name="connsiteY94" fmla="*/ 4219356 h 4275540"/>
              <a:gd name="connsiteX95" fmla="*/ 1216643 w 3898347"/>
              <a:gd name="connsiteY95" fmla="*/ 4229828 h 4275540"/>
              <a:gd name="connsiteX96" fmla="*/ 1214101 w 3898347"/>
              <a:gd name="connsiteY96" fmla="*/ 4231991 h 4275540"/>
              <a:gd name="connsiteX97" fmla="*/ 1203193 w 3898347"/>
              <a:gd name="connsiteY97" fmla="*/ 4232867 h 4275540"/>
              <a:gd name="connsiteX98" fmla="*/ 1201049 w 3898347"/>
              <a:gd name="connsiteY98" fmla="*/ 4242842 h 4275540"/>
              <a:gd name="connsiteX99" fmla="*/ 1185298 w 3898347"/>
              <a:gd name="connsiteY99" fmla="*/ 4251133 h 4275540"/>
              <a:gd name="connsiteX100" fmla="*/ 1164955 w 3898347"/>
              <a:gd name="connsiteY100" fmla="*/ 4250027 h 4275540"/>
              <a:gd name="connsiteX101" fmla="*/ 1067357 w 3898347"/>
              <a:gd name="connsiteY101" fmla="*/ 4233908 h 4275540"/>
              <a:gd name="connsiteX102" fmla="*/ 1009492 w 3898347"/>
              <a:gd name="connsiteY102" fmla="*/ 4230455 h 4275540"/>
              <a:gd name="connsiteX103" fmla="*/ 988345 w 3898347"/>
              <a:gd name="connsiteY103" fmla="*/ 4238880 h 4275540"/>
              <a:gd name="connsiteX104" fmla="*/ 958251 w 3898347"/>
              <a:gd name="connsiteY104" fmla="*/ 4244100 h 4275540"/>
              <a:gd name="connsiteX105" fmla="*/ 905785 w 3898347"/>
              <a:gd name="connsiteY105" fmla="*/ 4260845 h 4275540"/>
              <a:gd name="connsiteX106" fmla="*/ 834176 w 3898347"/>
              <a:gd name="connsiteY106" fmla="*/ 4270241 h 4275540"/>
              <a:gd name="connsiteX107" fmla="*/ 778474 w 3898347"/>
              <a:gd name="connsiteY107" fmla="*/ 4235526 h 4275540"/>
              <a:gd name="connsiteX108" fmla="*/ 774418 w 3898347"/>
              <a:gd name="connsiteY108" fmla="*/ 4242583 h 4275540"/>
              <a:gd name="connsiteX109" fmla="*/ 737705 w 3898347"/>
              <a:gd name="connsiteY109" fmla="*/ 4238891 h 4275540"/>
              <a:gd name="connsiteX110" fmla="*/ 605027 w 3898347"/>
              <a:gd name="connsiteY110" fmla="*/ 4175863 h 4275540"/>
              <a:gd name="connsiteX111" fmla="*/ 533391 w 3898347"/>
              <a:gd name="connsiteY111" fmla="*/ 4170035 h 4275540"/>
              <a:gd name="connsiteX112" fmla="*/ 508621 w 3898347"/>
              <a:gd name="connsiteY112" fmla="*/ 4176044 h 4275540"/>
              <a:gd name="connsiteX113" fmla="*/ 467082 w 3898347"/>
              <a:gd name="connsiteY113" fmla="*/ 4185616 h 4275540"/>
              <a:gd name="connsiteX114" fmla="*/ 437646 w 3898347"/>
              <a:gd name="connsiteY114" fmla="*/ 4212658 h 4275540"/>
              <a:gd name="connsiteX115" fmla="*/ 402271 w 3898347"/>
              <a:gd name="connsiteY115" fmla="*/ 4212774 h 4275540"/>
              <a:gd name="connsiteX116" fmla="*/ 391968 w 3898347"/>
              <a:gd name="connsiteY116" fmla="*/ 4187073 h 4275540"/>
              <a:gd name="connsiteX117" fmla="*/ 354806 w 3898347"/>
              <a:gd name="connsiteY117" fmla="*/ 4195545 h 4275540"/>
              <a:gd name="connsiteX118" fmla="*/ 298662 w 3898347"/>
              <a:gd name="connsiteY118" fmla="*/ 4211227 h 4275540"/>
              <a:gd name="connsiteX119" fmla="*/ 265740 w 3898347"/>
              <a:gd name="connsiteY119" fmla="*/ 4213623 h 4275540"/>
              <a:gd name="connsiteX120" fmla="*/ 176403 w 3898347"/>
              <a:gd name="connsiteY120" fmla="*/ 4227393 h 4275540"/>
              <a:gd name="connsiteX121" fmla="*/ 82528 w 3898347"/>
              <a:gd name="connsiteY121" fmla="*/ 4275540 h 4275540"/>
              <a:gd name="connsiteX122" fmla="*/ 19464 w 3898347"/>
              <a:gd name="connsiteY122" fmla="*/ 4256103 h 4275540"/>
              <a:gd name="connsiteX123" fmla="*/ 0 w 3898347"/>
              <a:gd name="connsiteY123" fmla="*/ 4221939 h 4275540"/>
              <a:gd name="connsiteX124" fmla="*/ 0 w 3898347"/>
              <a:gd name="connsiteY124" fmla="*/ 15850 h 4275540"/>
              <a:gd name="connsiteX125" fmla="*/ 3898347 w 3898347"/>
              <a:gd name="connsiteY125" fmla="*/ 0 h 4275540"/>
              <a:gd name="connsiteX0" fmla="*/ 3898347 w 3898347"/>
              <a:gd name="connsiteY0" fmla="*/ 0 h 4275540"/>
              <a:gd name="connsiteX1" fmla="*/ 3898347 w 3898347"/>
              <a:gd name="connsiteY1" fmla="*/ 3834445 h 4275540"/>
              <a:gd name="connsiteX2" fmla="*/ 3892314 w 3898347"/>
              <a:gd name="connsiteY2" fmla="*/ 3832951 h 4275540"/>
              <a:gd name="connsiteX3" fmla="*/ 3851953 w 3898347"/>
              <a:gd name="connsiteY3" fmla="*/ 3802983 h 4275540"/>
              <a:gd name="connsiteX4" fmla="*/ 3836418 w 3898347"/>
              <a:gd name="connsiteY4" fmla="*/ 3811513 h 4275540"/>
              <a:gd name="connsiteX5" fmla="*/ 3833758 w 3898347"/>
              <a:gd name="connsiteY5" fmla="*/ 3813341 h 4275540"/>
              <a:gd name="connsiteX6" fmla="*/ 3822673 w 3898347"/>
              <a:gd name="connsiteY6" fmla="*/ 3812913 h 4275540"/>
              <a:gd name="connsiteX7" fmla="*/ 3820104 w 3898347"/>
              <a:gd name="connsiteY7" fmla="*/ 3822466 h 4275540"/>
              <a:gd name="connsiteX8" fmla="*/ 3803816 w 3898347"/>
              <a:gd name="connsiteY8" fmla="*/ 3828757 h 4275540"/>
              <a:gd name="connsiteX9" fmla="*/ 3729936 w 3898347"/>
              <a:gd name="connsiteY9" fmla="*/ 3815386 h 4275540"/>
              <a:gd name="connsiteX10" fmla="*/ 3726018 w 3898347"/>
              <a:gd name="connsiteY10" fmla="*/ 3815100 h 4275540"/>
              <a:gd name="connsiteX11" fmla="*/ 3725413 w 3898347"/>
              <a:gd name="connsiteY11" fmla="*/ 3814615 h 4275540"/>
              <a:gd name="connsiteX12" fmla="*/ 3713801 w 3898347"/>
              <a:gd name="connsiteY12" fmla="*/ 3811018 h 4275540"/>
              <a:gd name="connsiteX13" fmla="*/ 3709087 w 3898347"/>
              <a:gd name="connsiteY13" fmla="*/ 3813195 h 4275540"/>
              <a:gd name="connsiteX14" fmla="*/ 3698038 w 3898347"/>
              <a:gd name="connsiteY14" fmla="*/ 3806182 h 4275540"/>
              <a:gd name="connsiteX15" fmla="*/ 3662227 w 3898347"/>
              <a:gd name="connsiteY15" fmla="*/ 3807761 h 4275540"/>
              <a:gd name="connsiteX16" fmla="*/ 3659872 w 3898347"/>
              <a:gd name="connsiteY16" fmla="*/ 3805524 h 4275540"/>
              <a:gd name="connsiteX17" fmla="*/ 3643454 w 3898347"/>
              <a:gd name="connsiteY17" fmla="*/ 3794831 h 4275540"/>
              <a:gd name="connsiteX18" fmla="*/ 3624789 w 3898347"/>
              <a:gd name="connsiteY18" fmla="*/ 3803185 h 4275540"/>
              <a:gd name="connsiteX19" fmla="*/ 3602327 w 3898347"/>
              <a:gd name="connsiteY19" fmla="*/ 3794616 h 4275540"/>
              <a:gd name="connsiteX20" fmla="*/ 3596645 w 3898347"/>
              <a:gd name="connsiteY20" fmla="*/ 3797108 h 4275540"/>
              <a:gd name="connsiteX21" fmla="*/ 3574144 w 3898347"/>
              <a:gd name="connsiteY21" fmla="*/ 3795108 h 4275540"/>
              <a:gd name="connsiteX22" fmla="*/ 3562310 w 3898347"/>
              <a:gd name="connsiteY22" fmla="*/ 3787534 h 4275540"/>
              <a:gd name="connsiteX23" fmla="*/ 3551635 w 3898347"/>
              <a:gd name="connsiteY23" fmla="*/ 3797705 h 4275540"/>
              <a:gd name="connsiteX24" fmla="*/ 3542668 w 3898347"/>
              <a:gd name="connsiteY24" fmla="*/ 3803283 h 4275540"/>
              <a:gd name="connsiteX25" fmla="*/ 3533033 w 3898347"/>
              <a:gd name="connsiteY25" fmla="*/ 3799071 h 4275540"/>
              <a:gd name="connsiteX26" fmla="*/ 3521726 w 3898347"/>
              <a:gd name="connsiteY26" fmla="*/ 3804691 h 4275540"/>
              <a:gd name="connsiteX27" fmla="*/ 3520080 w 3898347"/>
              <a:gd name="connsiteY27" fmla="*/ 3805210 h 4275540"/>
              <a:gd name="connsiteX28" fmla="*/ 3508491 w 3898347"/>
              <a:gd name="connsiteY28" fmla="*/ 3797398 h 4275540"/>
              <a:gd name="connsiteX29" fmla="*/ 3503787 w 3898347"/>
              <a:gd name="connsiteY29" fmla="*/ 3797787 h 4275540"/>
              <a:gd name="connsiteX30" fmla="*/ 3492165 w 3898347"/>
              <a:gd name="connsiteY30" fmla="*/ 3799887 h 4275540"/>
              <a:gd name="connsiteX31" fmla="*/ 3472233 w 3898347"/>
              <a:gd name="connsiteY31" fmla="*/ 3805682 h 4275540"/>
              <a:gd name="connsiteX32" fmla="*/ 3465921 w 3898347"/>
              <a:gd name="connsiteY32" fmla="*/ 3805814 h 4275540"/>
              <a:gd name="connsiteX33" fmla="*/ 3455541 w 3898347"/>
              <a:gd name="connsiteY33" fmla="*/ 3815505 h 4275540"/>
              <a:gd name="connsiteX34" fmla="*/ 3429027 w 3898347"/>
              <a:gd name="connsiteY34" fmla="*/ 3816906 h 4275540"/>
              <a:gd name="connsiteX35" fmla="*/ 3369507 w 3898347"/>
              <a:gd name="connsiteY35" fmla="*/ 3825563 h 4275540"/>
              <a:gd name="connsiteX36" fmla="*/ 3324491 w 3898347"/>
              <a:gd name="connsiteY36" fmla="*/ 3832006 h 4275540"/>
              <a:gd name="connsiteX37" fmla="*/ 3244235 w 3898347"/>
              <a:gd name="connsiteY37" fmla="*/ 3834376 h 4275540"/>
              <a:gd name="connsiteX38" fmla="*/ 3226507 w 3898347"/>
              <a:gd name="connsiteY38" fmla="*/ 3820131 h 4275540"/>
              <a:gd name="connsiteX39" fmla="*/ 3191688 w 3898347"/>
              <a:gd name="connsiteY39" fmla="*/ 3837359 h 4275540"/>
              <a:gd name="connsiteX40" fmla="*/ 3185553 w 3898347"/>
              <a:gd name="connsiteY40" fmla="*/ 3859030 h 4275540"/>
              <a:gd name="connsiteX41" fmla="*/ 3137926 w 3898347"/>
              <a:gd name="connsiteY41" fmla="*/ 3867782 h 4275540"/>
              <a:gd name="connsiteX42" fmla="*/ 3090188 w 3898347"/>
              <a:gd name="connsiteY42" fmla="*/ 3855036 h 4275540"/>
              <a:gd name="connsiteX43" fmla="*/ 3031422 w 3898347"/>
              <a:gd name="connsiteY43" fmla="*/ 3858298 h 4275540"/>
              <a:gd name="connsiteX44" fmla="*/ 2996288 w 3898347"/>
              <a:gd name="connsiteY44" fmla="*/ 3860020 h 4275540"/>
              <a:gd name="connsiteX45" fmla="*/ 2901661 w 3898347"/>
              <a:gd name="connsiteY45" fmla="*/ 3882243 h 4275540"/>
              <a:gd name="connsiteX46" fmla="*/ 2782141 w 3898347"/>
              <a:gd name="connsiteY46" fmla="*/ 3932983 h 4275540"/>
              <a:gd name="connsiteX47" fmla="*/ 2749597 w 3898347"/>
              <a:gd name="connsiteY47" fmla="*/ 3956746 h 4275540"/>
              <a:gd name="connsiteX48" fmla="*/ 2730493 w 3898347"/>
              <a:gd name="connsiteY48" fmla="*/ 3955236 h 4275540"/>
              <a:gd name="connsiteX49" fmla="*/ 2707507 w 3898347"/>
              <a:gd name="connsiteY49" fmla="*/ 3947771 h 4275540"/>
              <a:gd name="connsiteX50" fmla="*/ 2701937 w 3898347"/>
              <a:gd name="connsiteY50" fmla="*/ 3950565 h 4275540"/>
              <a:gd name="connsiteX51" fmla="*/ 2679435 w 3898347"/>
              <a:gd name="connsiteY51" fmla="*/ 3949768 h 4275540"/>
              <a:gd name="connsiteX52" fmla="*/ 2667352 w 3898347"/>
              <a:gd name="connsiteY52" fmla="*/ 3942821 h 4275540"/>
              <a:gd name="connsiteX53" fmla="*/ 2657096 w 3898347"/>
              <a:gd name="connsiteY53" fmla="*/ 3953571 h 4275540"/>
              <a:gd name="connsiteX54" fmla="*/ 2655161 w 3898347"/>
              <a:gd name="connsiteY54" fmla="*/ 3962216 h 4275540"/>
              <a:gd name="connsiteX55" fmla="*/ 2638604 w 3898347"/>
              <a:gd name="connsiteY55" fmla="*/ 3955936 h 4275540"/>
              <a:gd name="connsiteX56" fmla="*/ 2626185 w 3898347"/>
              <a:gd name="connsiteY56" fmla="*/ 3962937 h 4275540"/>
              <a:gd name="connsiteX57" fmla="*/ 2614077 w 3898347"/>
              <a:gd name="connsiteY57" fmla="*/ 3955576 h 4275540"/>
              <a:gd name="connsiteX58" fmla="*/ 2609403 w 3898347"/>
              <a:gd name="connsiteY58" fmla="*/ 3956215 h 4275540"/>
              <a:gd name="connsiteX59" fmla="*/ 2597896 w 3898347"/>
              <a:gd name="connsiteY59" fmla="*/ 3958939 h 4275540"/>
              <a:gd name="connsiteX60" fmla="*/ 2578251 w 3898347"/>
              <a:gd name="connsiteY60" fmla="*/ 3965812 h 4275540"/>
              <a:gd name="connsiteX61" fmla="*/ 2571961 w 3898347"/>
              <a:gd name="connsiteY61" fmla="*/ 3966278 h 4275540"/>
              <a:gd name="connsiteX62" fmla="*/ 2559399 w 3898347"/>
              <a:gd name="connsiteY62" fmla="*/ 3979193 h 4275540"/>
              <a:gd name="connsiteX63" fmla="*/ 2533560 w 3898347"/>
              <a:gd name="connsiteY63" fmla="*/ 3988160 h 4275540"/>
              <a:gd name="connsiteX64" fmla="*/ 2515299 w 3898347"/>
              <a:gd name="connsiteY64" fmla="*/ 4016867 h 4275540"/>
              <a:gd name="connsiteX65" fmla="*/ 2513423 w 3898347"/>
              <a:gd name="connsiteY65" fmla="*/ 4018759 h 4275540"/>
              <a:gd name="connsiteX66" fmla="*/ 2482991 w 3898347"/>
              <a:gd name="connsiteY66" fmla="*/ 4012935 h 4275540"/>
              <a:gd name="connsiteX67" fmla="*/ 2446940 w 3898347"/>
              <a:gd name="connsiteY67" fmla="*/ 4021172 h 4275540"/>
              <a:gd name="connsiteX68" fmla="*/ 2404883 w 3898347"/>
              <a:gd name="connsiteY68" fmla="*/ 4024808 h 4275540"/>
              <a:gd name="connsiteX69" fmla="*/ 2373894 w 3898347"/>
              <a:gd name="connsiteY69" fmla="*/ 4023827 h 4275540"/>
              <a:gd name="connsiteX70" fmla="*/ 2297080 w 3898347"/>
              <a:gd name="connsiteY70" fmla="*/ 4040841 h 4275540"/>
              <a:gd name="connsiteX71" fmla="*/ 2170615 w 3898347"/>
              <a:gd name="connsiteY71" fmla="*/ 4077196 h 4275540"/>
              <a:gd name="connsiteX72" fmla="*/ 2143580 w 3898347"/>
              <a:gd name="connsiteY72" fmla="*/ 4083102 h 4275540"/>
              <a:gd name="connsiteX73" fmla="*/ 2119893 w 3898347"/>
              <a:gd name="connsiteY73" fmla="*/ 4080874 h 4275540"/>
              <a:gd name="connsiteX74" fmla="*/ 2114008 w 3898347"/>
              <a:gd name="connsiteY74" fmla="*/ 4073996 h 4275540"/>
              <a:gd name="connsiteX75" fmla="*/ 2099067 w 3898347"/>
              <a:gd name="connsiteY75" fmla="*/ 4076068 h 4275540"/>
              <a:gd name="connsiteX76" fmla="*/ 2095000 w 3898347"/>
              <a:gd name="connsiteY76" fmla="*/ 4075096 h 4275540"/>
              <a:gd name="connsiteX77" fmla="*/ 2071767 w 3898347"/>
              <a:gd name="connsiteY77" fmla="*/ 4071044 h 4275540"/>
              <a:gd name="connsiteX78" fmla="*/ 2024486 w 3898347"/>
              <a:gd name="connsiteY78" fmla="*/ 4100276 h 4275540"/>
              <a:gd name="connsiteX79" fmla="*/ 1964411 w 3898347"/>
              <a:gd name="connsiteY79" fmla="*/ 4105069 h 4275540"/>
              <a:gd name="connsiteX80" fmla="*/ 1739945 w 3898347"/>
              <a:gd name="connsiteY80" fmla="*/ 4171795 h 4275540"/>
              <a:gd name="connsiteX81" fmla="*/ 1610556 w 3898347"/>
              <a:gd name="connsiteY81" fmla="*/ 4167701 h 4275540"/>
              <a:gd name="connsiteX82" fmla="*/ 1553623 w 3898347"/>
              <a:gd name="connsiteY82" fmla="*/ 4236045 h 4275540"/>
              <a:gd name="connsiteX83" fmla="*/ 1548640 w 3898347"/>
              <a:gd name="connsiteY83" fmla="*/ 4238297 h 4275540"/>
              <a:gd name="connsiteX84" fmla="*/ 1530136 w 3898347"/>
              <a:gd name="connsiteY84" fmla="*/ 4227121 h 4275540"/>
              <a:gd name="connsiteX85" fmla="*/ 1508787 w 3898347"/>
              <a:gd name="connsiteY85" fmla="*/ 4234213 h 4275540"/>
              <a:gd name="connsiteX86" fmla="*/ 1488914 w 3898347"/>
              <a:gd name="connsiteY86" fmla="*/ 4241772 h 4275540"/>
              <a:gd name="connsiteX87" fmla="*/ 1488999 w 3898347"/>
              <a:gd name="connsiteY87" fmla="*/ 4251186 h 4275540"/>
              <a:gd name="connsiteX88" fmla="*/ 1475364 w 3898347"/>
              <a:gd name="connsiteY88" fmla="*/ 4248364 h 4275540"/>
              <a:gd name="connsiteX89" fmla="*/ 1457275 w 3898347"/>
              <a:gd name="connsiteY89" fmla="*/ 4252863 h 4275540"/>
              <a:gd name="connsiteX90" fmla="*/ 1448085 w 3898347"/>
              <a:gd name="connsiteY90" fmla="*/ 4248391 h 4275540"/>
              <a:gd name="connsiteX91" fmla="*/ 1315306 w 3898347"/>
              <a:gd name="connsiteY91" fmla="*/ 4237004 h 4275540"/>
              <a:gd name="connsiteX92" fmla="*/ 1272434 w 3898347"/>
              <a:gd name="connsiteY92" fmla="*/ 4244958 h 4275540"/>
              <a:gd name="connsiteX93" fmla="*/ 1231567 w 3898347"/>
              <a:gd name="connsiteY93" fmla="*/ 4219356 h 4275540"/>
              <a:gd name="connsiteX94" fmla="*/ 1216643 w 3898347"/>
              <a:gd name="connsiteY94" fmla="*/ 4229828 h 4275540"/>
              <a:gd name="connsiteX95" fmla="*/ 1214101 w 3898347"/>
              <a:gd name="connsiteY95" fmla="*/ 4231991 h 4275540"/>
              <a:gd name="connsiteX96" fmla="*/ 1203193 w 3898347"/>
              <a:gd name="connsiteY96" fmla="*/ 4232867 h 4275540"/>
              <a:gd name="connsiteX97" fmla="*/ 1201049 w 3898347"/>
              <a:gd name="connsiteY97" fmla="*/ 4242842 h 4275540"/>
              <a:gd name="connsiteX98" fmla="*/ 1185298 w 3898347"/>
              <a:gd name="connsiteY98" fmla="*/ 4251133 h 4275540"/>
              <a:gd name="connsiteX99" fmla="*/ 1164955 w 3898347"/>
              <a:gd name="connsiteY99" fmla="*/ 4250027 h 4275540"/>
              <a:gd name="connsiteX100" fmla="*/ 1067357 w 3898347"/>
              <a:gd name="connsiteY100" fmla="*/ 4233908 h 4275540"/>
              <a:gd name="connsiteX101" fmla="*/ 1009492 w 3898347"/>
              <a:gd name="connsiteY101" fmla="*/ 4230455 h 4275540"/>
              <a:gd name="connsiteX102" fmla="*/ 988345 w 3898347"/>
              <a:gd name="connsiteY102" fmla="*/ 4238880 h 4275540"/>
              <a:gd name="connsiteX103" fmla="*/ 958251 w 3898347"/>
              <a:gd name="connsiteY103" fmla="*/ 4244100 h 4275540"/>
              <a:gd name="connsiteX104" fmla="*/ 905785 w 3898347"/>
              <a:gd name="connsiteY104" fmla="*/ 4260845 h 4275540"/>
              <a:gd name="connsiteX105" fmla="*/ 834176 w 3898347"/>
              <a:gd name="connsiteY105" fmla="*/ 4270241 h 4275540"/>
              <a:gd name="connsiteX106" fmla="*/ 778474 w 3898347"/>
              <a:gd name="connsiteY106" fmla="*/ 4235526 h 4275540"/>
              <a:gd name="connsiteX107" fmla="*/ 774418 w 3898347"/>
              <a:gd name="connsiteY107" fmla="*/ 4242583 h 4275540"/>
              <a:gd name="connsiteX108" fmla="*/ 737705 w 3898347"/>
              <a:gd name="connsiteY108" fmla="*/ 4238891 h 4275540"/>
              <a:gd name="connsiteX109" fmla="*/ 605027 w 3898347"/>
              <a:gd name="connsiteY109" fmla="*/ 4175863 h 4275540"/>
              <a:gd name="connsiteX110" fmla="*/ 533391 w 3898347"/>
              <a:gd name="connsiteY110" fmla="*/ 4170035 h 4275540"/>
              <a:gd name="connsiteX111" fmla="*/ 508621 w 3898347"/>
              <a:gd name="connsiteY111" fmla="*/ 4176044 h 4275540"/>
              <a:gd name="connsiteX112" fmla="*/ 467082 w 3898347"/>
              <a:gd name="connsiteY112" fmla="*/ 4185616 h 4275540"/>
              <a:gd name="connsiteX113" fmla="*/ 437646 w 3898347"/>
              <a:gd name="connsiteY113" fmla="*/ 4212658 h 4275540"/>
              <a:gd name="connsiteX114" fmla="*/ 402271 w 3898347"/>
              <a:gd name="connsiteY114" fmla="*/ 4212774 h 4275540"/>
              <a:gd name="connsiteX115" fmla="*/ 391968 w 3898347"/>
              <a:gd name="connsiteY115" fmla="*/ 4187073 h 4275540"/>
              <a:gd name="connsiteX116" fmla="*/ 354806 w 3898347"/>
              <a:gd name="connsiteY116" fmla="*/ 4195545 h 4275540"/>
              <a:gd name="connsiteX117" fmla="*/ 298662 w 3898347"/>
              <a:gd name="connsiteY117" fmla="*/ 4211227 h 4275540"/>
              <a:gd name="connsiteX118" fmla="*/ 265740 w 3898347"/>
              <a:gd name="connsiteY118" fmla="*/ 4213623 h 4275540"/>
              <a:gd name="connsiteX119" fmla="*/ 176403 w 3898347"/>
              <a:gd name="connsiteY119" fmla="*/ 4227393 h 4275540"/>
              <a:gd name="connsiteX120" fmla="*/ 82528 w 3898347"/>
              <a:gd name="connsiteY120" fmla="*/ 4275540 h 4275540"/>
              <a:gd name="connsiteX121" fmla="*/ 19464 w 3898347"/>
              <a:gd name="connsiteY121" fmla="*/ 4256103 h 4275540"/>
              <a:gd name="connsiteX122" fmla="*/ 0 w 3898347"/>
              <a:gd name="connsiteY122" fmla="*/ 4221939 h 4275540"/>
              <a:gd name="connsiteX123" fmla="*/ 0 w 3898347"/>
              <a:gd name="connsiteY123" fmla="*/ 15850 h 4275540"/>
              <a:gd name="connsiteX124" fmla="*/ 3898347 w 3898347"/>
              <a:gd name="connsiteY124" fmla="*/ 0 h 4275540"/>
              <a:gd name="connsiteX0" fmla="*/ 3898347 w 3898347"/>
              <a:gd name="connsiteY0" fmla="*/ 0 h 4275540"/>
              <a:gd name="connsiteX1" fmla="*/ 3898347 w 3898347"/>
              <a:gd name="connsiteY1" fmla="*/ 3834445 h 4275540"/>
              <a:gd name="connsiteX2" fmla="*/ 3892314 w 3898347"/>
              <a:gd name="connsiteY2" fmla="*/ 3832951 h 4275540"/>
              <a:gd name="connsiteX3" fmla="*/ 3851953 w 3898347"/>
              <a:gd name="connsiteY3" fmla="*/ 3802983 h 4275540"/>
              <a:gd name="connsiteX4" fmla="*/ 3836418 w 3898347"/>
              <a:gd name="connsiteY4" fmla="*/ 3811513 h 4275540"/>
              <a:gd name="connsiteX5" fmla="*/ 3833758 w 3898347"/>
              <a:gd name="connsiteY5" fmla="*/ 3813341 h 4275540"/>
              <a:gd name="connsiteX6" fmla="*/ 3822673 w 3898347"/>
              <a:gd name="connsiteY6" fmla="*/ 3812913 h 4275540"/>
              <a:gd name="connsiteX7" fmla="*/ 3820104 w 3898347"/>
              <a:gd name="connsiteY7" fmla="*/ 3822466 h 4275540"/>
              <a:gd name="connsiteX8" fmla="*/ 3803816 w 3898347"/>
              <a:gd name="connsiteY8" fmla="*/ 3828757 h 4275540"/>
              <a:gd name="connsiteX9" fmla="*/ 3729936 w 3898347"/>
              <a:gd name="connsiteY9" fmla="*/ 3815386 h 4275540"/>
              <a:gd name="connsiteX10" fmla="*/ 3726018 w 3898347"/>
              <a:gd name="connsiteY10" fmla="*/ 3815100 h 4275540"/>
              <a:gd name="connsiteX11" fmla="*/ 3725413 w 3898347"/>
              <a:gd name="connsiteY11" fmla="*/ 3814615 h 4275540"/>
              <a:gd name="connsiteX12" fmla="*/ 3713801 w 3898347"/>
              <a:gd name="connsiteY12" fmla="*/ 3811018 h 4275540"/>
              <a:gd name="connsiteX13" fmla="*/ 3709087 w 3898347"/>
              <a:gd name="connsiteY13" fmla="*/ 3813195 h 4275540"/>
              <a:gd name="connsiteX14" fmla="*/ 3698038 w 3898347"/>
              <a:gd name="connsiteY14" fmla="*/ 3806182 h 4275540"/>
              <a:gd name="connsiteX15" fmla="*/ 3662227 w 3898347"/>
              <a:gd name="connsiteY15" fmla="*/ 3807761 h 4275540"/>
              <a:gd name="connsiteX16" fmla="*/ 3659872 w 3898347"/>
              <a:gd name="connsiteY16" fmla="*/ 3805524 h 4275540"/>
              <a:gd name="connsiteX17" fmla="*/ 3643454 w 3898347"/>
              <a:gd name="connsiteY17" fmla="*/ 3794831 h 4275540"/>
              <a:gd name="connsiteX18" fmla="*/ 3624789 w 3898347"/>
              <a:gd name="connsiteY18" fmla="*/ 3803185 h 4275540"/>
              <a:gd name="connsiteX19" fmla="*/ 3602327 w 3898347"/>
              <a:gd name="connsiteY19" fmla="*/ 3794616 h 4275540"/>
              <a:gd name="connsiteX20" fmla="*/ 3596645 w 3898347"/>
              <a:gd name="connsiteY20" fmla="*/ 3797108 h 4275540"/>
              <a:gd name="connsiteX21" fmla="*/ 3574144 w 3898347"/>
              <a:gd name="connsiteY21" fmla="*/ 3795108 h 4275540"/>
              <a:gd name="connsiteX22" fmla="*/ 3562310 w 3898347"/>
              <a:gd name="connsiteY22" fmla="*/ 3787534 h 4275540"/>
              <a:gd name="connsiteX23" fmla="*/ 3551635 w 3898347"/>
              <a:gd name="connsiteY23" fmla="*/ 3797705 h 4275540"/>
              <a:gd name="connsiteX24" fmla="*/ 3542668 w 3898347"/>
              <a:gd name="connsiteY24" fmla="*/ 3803283 h 4275540"/>
              <a:gd name="connsiteX25" fmla="*/ 3533033 w 3898347"/>
              <a:gd name="connsiteY25" fmla="*/ 3799071 h 4275540"/>
              <a:gd name="connsiteX26" fmla="*/ 3521726 w 3898347"/>
              <a:gd name="connsiteY26" fmla="*/ 3804691 h 4275540"/>
              <a:gd name="connsiteX27" fmla="*/ 3520080 w 3898347"/>
              <a:gd name="connsiteY27" fmla="*/ 3805210 h 4275540"/>
              <a:gd name="connsiteX28" fmla="*/ 3508491 w 3898347"/>
              <a:gd name="connsiteY28" fmla="*/ 3797398 h 4275540"/>
              <a:gd name="connsiteX29" fmla="*/ 3503787 w 3898347"/>
              <a:gd name="connsiteY29" fmla="*/ 3797787 h 4275540"/>
              <a:gd name="connsiteX30" fmla="*/ 3492165 w 3898347"/>
              <a:gd name="connsiteY30" fmla="*/ 3799887 h 4275540"/>
              <a:gd name="connsiteX31" fmla="*/ 3472233 w 3898347"/>
              <a:gd name="connsiteY31" fmla="*/ 3805682 h 4275540"/>
              <a:gd name="connsiteX32" fmla="*/ 3465921 w 3898347"/>
              <a:gd name="connsiteY32" fmla="*/ 3805814 h 4275540"/>
              <a:gd name="connsiteX33" fmla="*/ 3455541 w 3898347"/>
              <a:gd name="connsiteY33" fmla="*/ 3815505 h 4275540"/>
              <a:gd name="connsiteX34" fmla="*/ 3429027 w 3898347"/>
              <a:gd name="connsiteY34" fmla="*/ 3816906 h 4275540"/>
              <a:gd name="connsiteX35" fmla="*/ 3369507 w 3898347"/>
              <a:gd name="connsiteY35" fmla="*/ 3825563 h 4275540"/>
              <a:gd name="connsiteX36" fmla="*/ 3324491 w 3898347"/>
              <a:gd name="connsiteY36" fmla="*/ 3832006 h 4275540"/>
              <a:gd name="connsiteX37" fmla="*/ 3244235 w 3898347"/>
              <a:gd name="connsiteY37" fmla="*/ 3834376 h 4275540"/>
              <a:gd name="connsiteX38" fmla="*/ 3226507 w 3898347"/>
              <a:gd name="connsiteY38" fmla="*/ 3820131 h 4275540"/>
              <a:gd name="connsiteX39" fmla="*/ 3191688 w 3898347"/>
              <a:gd name="connsiteY39" fmla="*/ 3837359 h 4275540"/>
              <a:gd name="connsiteX40" fmla="*/ 3185553 w 3898347"/>
              <a:gd name="connsiteY40" fmla="*/ 3859030 h 4275540"/>
              <a:gd name="connsiteX41" fmla="*/ 3090188 w 3898347"/>
              <a:gd name="connsiteY41" fmla="*/ 3855036 h 4275540"/>
              <a:gd name="connsiteX42" fmla="*/ 3031422 w 3898347"/>
              <a:gd name="connsiteY42" fmla="*/ 3858298 h 4275540"/>
              <a:gd name="connsiteX43" fmla="*/ 2996288 w 3898347"/>
              <a:gd name="connsiteY43" fmla="*/ 3860020 h 4275540"/>
              <a:gd name="connsiteX44" fmla="*/ 2901661 w 3898347"/>
              <a:gd name="connsiteY44" fmla="*/ 3882243 h 4275540"/>
              <a:gd name="connsiteX45" fmla="*/ 2782141 w 3898347"/>
              <a:gd name="connsiteY45" fmla="*/ 3932983 h 4275540"/>
              <a:gd name="connsiteX46" fmla="*/ 2749597 w 3898347"/>
              <a:gd name="connsiteY46" fmla="*/ 3956746 h 4275540"/>
              <a:gd name="connsiteX47" fmla="*/ 2730493 w 3898347"/>
              <a:gd name="connsiteY47" fmla="*/ 3955236 h 4275540"/>
              <a:gd name="connsiteX48" fmla="*/ 2707507 w 3898347"/>
              <a:gd name="connsiteY48" fmla="*/ 3947771 h 4275540"/>
              <a:gd name="connsiteX49" fmla="*/ 2701937 w 3898347"/>
              <a:gd name="connsiteY49" fmla="*/ 3950565 h 4275540"/>
              <a:gd name="connsiteX50" fmla="*/ 2679435 w 3898347"/>
              <a:gd name="connsiteY50" fmla="*/ 3949768 h 4275540"/>
              <a:gd name="connsiteX51" fmla="*/ 2667352 w 3898347"/>
              <a:gd name="connsiteY51" fmla="*/ 3942821 h 4275540"/>
              <a:gd name="connsiteX52" fmla="*/ 2657096 w 3898347"/>
              <a:gd name="connsiteY52" fmla="*/ 3953571 h 4275540"/>
              <a:gd name="connsiteX53" fmla="*/ 2655161 w 3898347"/>
              <a:gd name="connsiteY53" fmla="*/ 3962216 h 4275540"/>
              <a:gd name="connsiteX54" fmla="*/ 2638604 w 3898347"/>
              <a:gd name="connsiteY54" fmla="*/ 3955936 h 4275540"/>
              <a:gd name="connsiteX55" fmla="*/ 2626185 w 3898347"/>
              <a:gd name="connsiteY55" fmla="*/ 3962937 h 4275540"/>
              <a:gd name="connsiteX56" fmla="*/ 2614077 w 3898347"/>
              <a:gd name="connsiteY56" fmla="*/ 3955576 h 4275540"/>
              <a:gd name="connsiteX57" fmla="*/ 2609403 w 3898347"/>
              <a:gd name="connsiteY57" fmla="*/ 3956215 h 4275540"/>
              <a:gd name="connsiteX58" fmla="*/ 2597896 w 3898347"/>
              <a:gd name="connsiteY58" fmla="*/ 3958939 h 4275540"/>
              <a:gd name="connsiteX59" fmla="*/ 2578251 w 3898347"/>
              <a:gd name="connsiteY59" fmla="*/ 3965812 h 4275540"/>
              <a:gd name="connsiteX60" fmla="*/ 2571961 w 3898347"/>
              <a:gd name="connsiteY60" fmla="*/ 3966278 h 4275540"/>
              <a:gd name="connsiteX61" fmla="*/ 2559399 w 3898347"/>
              <a:gd name="connsiteY61" fmla="*/ 3979193 h 4275540"/>
              <a:gd name="connsiteX62" fmla="*/ 2533560 w 3898347"/>
              <a:gd name="connsiteY62" fmla="*/ 3988160 h 4275540"/>
              <a:gd name="connsiteX63" fmla="*/ 2515299 w 3898347"/>
              <a:gd name="connsiteY63" fmla="*/ 4016867 h 4275540"/>
              <a:gd name="connsiteX64" fmla="*/ 2513423 w 3898347"/>
              <a:gd name="connsiteY64" fmla="*/ 4018759 h 4275540"/>
              <a:gd name="connsiteX65" fmla="*/ 2482991 w 3898347"/>
              <a:gd name="connsiteY65" fmla="*/ 4012935 h 4275540"/>
              <a:gd name="connsiteX66" fmla="*/ 2446940 w 3898347"/>
              <a:gd name="connsiteY66" fmla="*/ 4021172 h 4275540"/>
              <a:gd name="connsiteX67" fmla="*/ 2404883 w 3898347"/>
              <a:gd name="connsiteY67" fmla="*/ 4024808 h 4275540"/>
              <a:gd name="connsiteX68" fmla="*/ 2373894 w 3898347"/>
              <a:gd name="connsiteY68" fmla="*/ 4023827 h 4275540"/>
              <a:gd name="connsiteX69" fmla="*/ 2297080 w 3898347"/>
              <a:gd name="connsiteY69" fmla="*/ 4040841 h 4275540"/>
              <a:gd name="connsiteX70" fmla="*/ 2170615 w 3898347"/>
              <a:gd name="connsiteY70" fmla="*/ 4077196 h 4275540"/>
              <a:gd name="connsiteX71" fmla="*/ 2143580 w 3898347"/>
              <a:gd name="connsiteY71" fmla="*/ 4083102 h 4275540"/>
              <a:gd name="connsiteX72" fmla="*/ 2119893 w 3898347"/>
              <a:gd name="connsiteY72" fmla="*/ 4080874 h 4275540"/>
              <a:gd name="connsiteX73" fmla="*/ 2114008 w 3898347"/>
              <a:gd name="connsiteY73" fmla="*/ 4073996 h 4275540"/>
              <a:gd name="connsiteX74" fmla="*/ 2099067 w 3898347"/>
              <a:gd name="connsiteY74" fmla="*/ 4076068 h 4275540"/>
              <a:gd name="connsiteX75" fmla="*/ 2095000 w 3898347"/>
              <a:gd name="connsiteY75" fmla="*/ 4075096 h 4275540"/>
              <a:gd name="connsiteX76" fmla="*/ 2071767 w 3898347"/>
              <a:gd name="connsiteY76" fmla="*/ 4071044 h 4275540"/>
              <a:gd name="connsiteX77" fmla="*/ 2024486 w 3898347"/>
              <a:gd name="connsiteY77" fmla="*/ 4100276 h 4275540"/>
              <a:gd name="connsiteX78" fmla="*/ 1964411 w 3898347"/>
              <a:gd name="connsiteY78" fmla="*/ 4105069 h 4275540"/>
              <a:gd name="connsiteX79" fmla="*/ 1739945 w 3898347"/>
              <a:gd name="connsiteY79" fmla="*/ 4171795 h 4275540"/>
              <a:gd name="connsiteX80" fmla="*/ 1610556 w 3898347"/>
              <a:gd name="connsiteY80" fmla="*/ 4167701 h 4275540"/>
              <a:gd name="connsiteX81" fmla="*/ 1553623 w 3898347"/>
              <a:gd name="connsiteY81" fmla="*/ 4236045 h 4275540"/>
              <a:gd name="connsiteX82" fmla="*/ 1548640 w 3898347"/>
              <a:gd name="connsiteY82" fmla="*/ 4238297 h 4275540"/>
              <a:gd name="connsiteX83" fmla="*/ 1530136 w 3898347"/>
              <a:gd name="connsiteY83" fmla="*/ 4227121 h 4275540"/>
              <a:gd name="connsiteX84" fmla="*/ 1508787 w 3898347"/>
              <a:gd name="connsiteY84" fmla="*/ 4234213 h 4275540"/>
              <a:gd name="connsiteX85" fmla="*/ 1488914 w 3898347"/>
              <a:gd name="connsiteY85" fmla="*/ 4241772 h 4275540"/>
              <a:gd name="connsiteX86" fmla="*/ 1488999 w 3898347"/>
              <a:gd name="connsiteY86" fmla="*/ 4251186 h 4275540"/>
              <a:gd name="connsiteX87" fmla="*/ 1475364 w 3898347"/>
              <a:gd name="connsiteY87" fmla="*/ 4248364 h 4275540"/>
              <a:gd name="connsiteX88" fmla="*/ 1457275 w 3898347"/>
              <a:gd name="connsiteY88" fmla="*/ 4252863 h 4275540"/>
              <a:gd name="connsiteX89" fmla="*/ 1448085 w 3898347"/>
              <a:gd name="connsiteY89" fmla="*/ 4248391 h 4275540"/>
              <a:gd name="connsiteX90" fmla="*/ 1315306 w 3898347"/>
              <a:gd name="connsiteY90" fmla="*/ 4237004 h 4275540"/>
              <a:gd name="connsiteX91" fmla="*/ 1272434 w 3898347"/>
              <a:gd name="connsiteY91" fmla="*/ 4244958 h 4275540"/>
              <a:gd name="connsiteX92" fmla="*/ 1231567 w 3898347"/>
              <a:gd name="connsiteY92" fmla="*/ 4219356 h 4275540"/>
              <a:gd name="connsiteX93" fmla="*/ 1216643 w 3898347"/>
              <a:gd name="connsiteY93" fmla="*/ 4229828 h 4275540"/>
              <a:gd name="connsiteX94" fmla="*/ 1214101 w 3898347"/>
              <a:gd name="connsiteY94" fmla="*/ 4231991 h 4275540"/>
              <a:gd name="connsiteX95" fmla="*/ 1203193 w 3898347"/>
              <a:gd name="connsiteY95" fmla="*/ 4232867 h 4275540"/>
              <a:gd name="connsiteX96" fmla="*/ 1201049 w 3898347"/>
              <a:gd name="connsiteY96" fmla="*/ 4242842 h 4275540"/>
              <a:gd name="connsiteX97" fmla="*/ 1185298 w 3898347"/>
              <a:gd name="connsiteY97" fmla="*/ 4251133 h 4275540"/>
              <a:gd name="connsiteX98" fmla="*/ 1164955 w 3898347"/>
              <a:gd name="connsiteY98" fmla="*/ 4250027 h 4275540"/>
              <a:gd name="connsiteX99" fmla="*/ 1067357 w 3898347"/>
              <a:gd name="connsiteY99" fmla="*/ 4233908 h 4275540"/>
              <a:gd name="connsiteX100" fmla="*/ 1009492 w 3898347"/>
              <a:gd name="connsiteY100" fmla="*/ 4230455 h 4275540"/>
              <a:gd name="connsiteX101" fmla="*/ 988345 w 3898347"/>
              <a:gd name="connsiteY101" fmla="*/ 4238880 h 4275540"/>
              <a:gd name="connsiteX102" fmla="*/ 958251 w 3898347"/>
              <a:gd name="connsiteY102" fmla="*/ 4244100 h 4275540"/>
              <a:gd name="connsiteX103" fmla="*/ 905785 w 3898347"/>
              <a:gd name="connsiteY103" fmla="*/ 4260845 h 4275540"/>
              <a:gd name="connsiteX104" fmla="*/ 834176 w 3898347"/>
              <a:gd name="connsiteY104" fmla="*/ 4270241 h 4275540"/>
              <a:gd name="connsiteX105" fmla="*/ 778474 w 3898347"/>
              <a:gd name="connsiteY105" fmla="*/ 4235526 h 4275540"/>
              <a:gd name="connsiteX106" fmla="*/ 774418 w 3898347"/>
              <a:gd name="connsiteY106" fmla="*/ 4242583 h 4275540"/>
              <a:gd name="connsiteX107" fmla="*/ 737705 w 3898347"/>
              <a:gd name="connsiteY107" fmla="*/ 4238891 h 4275540"/>
              <a:gd name="connsiteX108" fmla="*/ 605027 w 3898347"/>
              <a:gd name="connsiteY108" fmla="*/ 4175863 h 4275540"/>
              <a:gd name="connsiteX109" fmla="*/ 533391 w 3898347"/>
              <a:gd name="connsiteY109" fmla="*/ 4170035 h 4275540"/>
              <a:gd name="connsiteX110" fmla="*/ 508621 w 3898347"/>
              <a:gd name="connsiteY110" fmla="*/ 4176044 h 4275540"/>
              <a:gd name="connsiteX111" fmla="*/ 467082 w 3898347"/>
              <a:gd name="connsiteY111" fmla="*/ 4185616 h 4275540"/>
              <a:gd name="connsiteX112" fmla="*/ 437646 w 3898347"/>
              <a:gd name="connsiteY112" fmla="*/ 4212658 h 4275540"/>
              <a:gd name="connsiteX113" fmla="*/ 402271 w 3898347"/>
              <a:gd name="connsiteY113" fmla="*/ 4212774 h 4275540"/>
              <a:gd name="connsiteX114" fmla="*/ 391968 w 3898347"/>
              <a:gd name="connsiteY114" fmla="*/ 4187073 h 4275540"/>
              <a:gd name="connsiteX115" fmla="*/ 354806 w 3898347"/>
              <a:gd name="connsiteY115" fmla="*/ 4195545 h 4275540"/>
              <a:gd name="connsiteX116" fmla="*/ 298662 w 3898347"/>
              <a:gd name="connsiteY116" fmla="*/ 4211227 h 4275540"/>
              <a:gd name="connsiteX117" fmla="*/ 265740 w 3898347"/>
              <a:gd name="connsiteY117" fmla="*/ 4213623 h 4275540"/>
              <a:gd name="connsiteX118" fmla="*/ 176403 w 3898347"/>
              <a:gd name="connsiteY118" fmla="*/ 4227393 h 4275540"/>
              <a:gd name="connsiteX119" fmla="*/ 82528 w 3898347"/>
              <a:gd name="connsiteY119" fmla="*/ 4275540 h 4275540"/>
              <a:gd name="connsiteX120" fmla="*/ 19464 w 3898347"/>
              <a:gd name="connsiteY120" fmla="*/ 4256103 h 4275540"/>
              <a:gd name="connsiteX121" fmla="*/ 0 w 3898347"/>
              <a:gd name="connsiteY121" fmla="*/ 4221939 h 4275540"/>
              <a:gd name="connsiteX122" fmla="*/ 0 w 3898347"/>
              <a:gd name="connsiteY122" fmla="*/ 15850 h 4275540"/>
              <a:gd name="connsiteX123" fmla="*/ 3898347 w 3898347"/>
              <a:gd name="connsiteY123" fmla="*/ 0 h 4275540"/>
              <a:gd name="connsiteX0" fmla="*/ 3898347 w 3898347"/>
              <a:gd name="connsiteY0" fmla="*/ 0 h 4275540"/>
              <a:gd name="connsiteX1" fmla="*/ 3898347 w 3898347"/>
              <a:gd name="connsiteY1" fmla="*/ 3834445 h 4275540"/>
              <a:gd name="connsiteX2" fmla="*/ 3892314 w 3898347"/>
              <a:gd name="connsiteY2" fmla="*/ 3832951 h 4275540"/>
              <a:gd name="connsiteX3" fmla="*/ 3851953 w 3898347"/>
              <a:gd name="connsiteY3" fmla="*/ 3802983 h 4275540"/>
              <a:gd name="connsiteX4" fmla="*/ 3836418 w 3898347"/>
              <a:gd name="connsiteY4" fmla="*/ 3811513 h 4275540"/>
              <a:gd name="connsiteX5" fmla="*/ 3833758 w 3898347"/>
              <a:gd name="connsiteY5" fmla="*/ 3813341 h 4275540"/>
              <a:gd name="connsiteX6" fmla="*/ 3822673 w 3898347"/>
              <a:gd name="connsiteY6" fmla="*/ 3812913 h 4275540"/>
              <a:gd name="connsiteX7" fmla="*/ 3820104 w 3898347"/>
              <a:gd name="connsiteY7" fmla="*/ 3822466 h 4275540"/>
              <a:gd name="connsiteX8" fmla="*/ 3803816 w 3898347"/>
              <a:gd name="connsiteY8" fmla="*/ 3828757 h 4275540"/>
              <a:gd name="connsiteX9" fmla="*/ 3729936 w 3898347"/>
              <a:gd name="connsiteY9" fmla="*/ 3815386 h 4275540"/>
              <a:gd name="connsiteX10" fmla="*/ 3726018 w 3898347"/>
              <a:gd name="connsiteY10" fmla="*/ 3815100 h 4275540"/>
              <a:gd name="connsiteX11" fmla="*/ 3725413 w 3898347"/>
              <a:gd name="connsiteY11" fmla="*/ 3814615 h 4275540"/>
              <a:gd name="connsiteX12" fmla="*/ 3713801 w 3898347"/>
              <a:gd name="connsiteY12" fmla="*/ 3811018 h 4275540"/>
              <a:gd name="connsiteX13" fmla="*/ 3709087 w 3898347"/>
              <a:gd name="connsiteY13" fmla="*/ 3813195 h 4275540"/>
              <a:gd name="connsiteX14" fmla="*/ 3698038 w 3898347"/>
              <a:gd name="connsiteY14" fmla="*/ 3806182 h 4275540"/>
              <a:gd name="connsiteX15" fmla="*/ 3662227 w 3898347"/>
              <a:gd name="connsiteY15" fmla="*/ 3807761 h 4275540"/>
              <a:gd name="connsiteX16" fmla="*/ 3659872 w 3898347"/>
              <a:gd name="connsiteY16" fmla="*/ 3805524 h 4275540"/>
              <a:gd name="connsiteX17" fmla="*/ 3643454 w 3898347"/>
              <a:gd name="connsiteY17" fmla="*/ 3794831 h 4275540"/>
              <a:gd name="connsiteX18" fmla="*/ 3624789 w 3898347"/>
              <a:gd name="connsiteY18" fmla="*/ 3803185 h 4275540"/>
              <a:gd name="connsiteX19" fmla="*/ 3602327 w 3898347"/>
              <a:gd name="connsiteY19" fmla="*/ 3794616 h 4275540"/>
              <a:gd name="connsiteX20" fmla="*/ 3596645 w 3898347"/>
              <a:gd name="connsiteY20" fmla="*/ 3797108 h 4275540"/>
              <a:gd name="connsiteX21" fmla="*/ 3574144 w 3898347"/>
              <a:gd name="connsiteY21" fmla="*/ 3795108 h 4275540"/>
              <a:gd name="connsiteX22" fmla="*/ 3562310 w 3898347"/>
              <a:gd name="connsiteY22" fmla="*/ 3787534 h 4275540"/>
              <a:gd name="connsiteX23" fmla="*/ 3551635 w 3898347"/>
              <a:gd name="connsiteY23" fmla="*/ 3797705 h 4275540"/>
              <a:gd name="connsiteX24" fmla="*/ 3542668 w 3898347"/>
              <a:gd name="connsiteY24" fmla="*/ 3803283 h 4275540"/>
              <a:gd name="connsiteX25" fmla="*/ 3533033 w 3898347"/>
              <a:gd name="connsiteY25" fmla="*/ 3799071 h 4275540"/>
              <a:gd name="connsiteX26" fmla="*/ 3521726 w 3898347"/>
              <a:gd name="connsiteY26" fmla="*/ 3804691 h 4275540"/>
              <a:gd name="connsiteX27" fmla="*/ 3520080 w 3898347"/>
              <a:gd name="connsiteY27" fmla="*/ 3805210 h 4275540"/>
              <a:gd name="connsiteX28" fmla="*/ 3508491 w 3898347"/>
              <a:gd name="connsiteY28" fmla="*/ 3797398 h 4275540"/>
              <a:gd name="connsiteX29" fmla="*/ 3503787 w 3898347"/>
              <a:gd name="connsiteY29" fmla="*/ 3797787 h 4275540"/>
              <a:gd name="connsiteX30" fmla="*/ 3492165 w 3898347"/>
              <a:gd name="connsiteY30" fmla="*/ 3799887 h 4275540"/>
              <a:gd name="connsiteX31" fmla="*/ 3472233 w 3898347"/>
              <a:gd name="connsiteY31" fmla="*/ 3805682 h 4275540"/>
              <a:gd name="connsiteX32" fmla="*/ 3465921 w 3898347"/>
              <a:gd name="connsiteY32" fmla="*/ 3805814 h 4275540"/>
              <a:gd name="connsiteX33" fmla="*/ 3455541 w 3898347"/>
              <a:gd name="connsiteY33" fmla="*/ 3815505 h 4275540"/>
              <a:gd name="connsiteX34" fmla="*/ 3429027 w 3898347"/>
              <a:gd name="connsiteY34" fmla="*/ 3816906 h 4275540"/>
              <a:gd name="connsiteX35" fmla="*/ 3369507 w 3898347"/>
              <a:gd name="connsiteY35" fmla="*/ 3825563 h 4275540"/>
              <a:gd name="connsiteX36" fmla="*/ 3324491 w 3898347"/>
              <a:gd name="connsiteY36" fmla="*/ 3832006 h 4275540"/>
              <a:gd name="connsiteX37" fmla="*/ 3244235 w 3898347"/>
              <a:gd name="connsiteY37" fmla="*/ 3834376 h 4275540"/>
              <a:gd name="connsiteX38" fmla="*/ 3226507 w 3898347"/>
              <a:gd name="connsiteY38" fmla="*/ 3820131 h 4275540"/>
              <a:gd name="connsiteX39" fmla="*/ 3191688 w 3898347"/>
              <a:gd name="connsiteY39" fmla="*/ 3837359 h 4275540"/>
              <a:gd name="connsiteX40" fmla="*/ 3185553 w 3898347"/>
              <a:gd name="connsiteY40" fmla="*/ 3859030 h 4275540"/>
              <a:gd name="connsiteX41" fmla="*/ 3090188 w 3898347"/>
              <a:gd name="connsiteY41" fmla="*/ 3855036 h 4275540"/>
              <a:gd name="connsiteX42" fmla="*/ 3031422 w 3898347"/>
              <a:gd name="connsiteY42" fmla="*/ 3858298 h 4275540"/>
              <a:gd name="connsiteX43" fmla="*/ 2996288 w 3898347"/>
              <a:gd name="connsiteY43" fmla="*/ 3860020 h 4275540"/>
              <a:gd name="connsiteX44" fmla="*/ 2901661 w 3898347"/>
              <a:gd name="connsiteY44" fmla="*/ 3882243 h 4275540"/>
              <a:gd name="connsiteX45" fmla="*/ 2782141 w 3898347"/>
              <a:gd name="connsiteY45" fmla="*/ 3932983 h 4275540"/>
              <a:gd name="connsiteX46" fmla="*/ 2749597 w 3898347"/>
              <a:gd name="connsiteY46" fmla="*/ 3956746 h 4275540"/>
              <a:gd name="connsiteX47" fmla="*/ 2730493 w 3898347"/>
              <a:gd name="connsiteY47" fmla="*/ 3955236 h 4275540"/>
              <a:gd name="connsiteX48" fmla="*/ 2707507 w 3898347"/>
              <a:gd name="connsiteY48" fmla="*/ 3947771 h 4275540"/>
              <a:gd name="connsiteX49" fmla="*/ 2701937 w 3898347"/>
              <a:gd name="connsiteY49" fmla="*/ 3950565 h 4275540"/>
              <a:gd name="connsiteX50" fmla="*/ 2679435 w 3898347"/>
              <a:gd name="connsiteY50" fmla="*/ 3949768 h 4275540"/>
              <a:gd name="connsiteX51" fmla="*/ 2667352 w 3898347"/>
              <a:gd name="connsiteY51" fmla="*/ 3942821 h 4275540"/>
              <a:gd name="connsiteX52" fmla="*/ 2657096 w 3898347"/>
              <a:gd name="connsiteY52" fmla="*/ 3953571 h 4275540"/>
              <a:gd name="connsiteX53" fmla="*/ 2655161 w 3898347"/>
              <a:gd name="connsiteY53" fmla="*/ 3962216 h 4275540"/>
              <a:gd name="connsiteX54" fmla="*/ 2638604 w 3898347"/>
              <a:gd name="connsiteY54" fmla="*/ 3955936 h 4275540"/>
              <a:gd name="connsiteX55" fmla="*/ 2626185 w 3898347"/>
              <a:gd name="connsiteY55" fmla="*/ 3962937 h 4275540"/>
              <a:gd name="connsiteX56" fmla="*/ 2614077 w 3898347"/>
              <a:gd name="connsiteY56" fmla="*/ 3955576 h 4275540"/>
              <a:gd name="connsiteX57" fmla="*/ 2609403 w 3898347"/>
              <a:gd name="connsiteY57" fmla="*/ 3956215 h 4275540"/>
              <a:gd name="connsiteX58" fmla="*/ 2597896 w 3898347"/>
              <a:gd name="connsiteY58" fmla="*/ 3958939 h 4275540"/>
              <a:gd name="connsiteX59" fmla="*/ 2578251 w 3898347"/>
              <a:gd name="connsiteY59" fmla="*/ 3965812 h 4275540"/>
              <a:gd name="connsiteX60" fmla="*/ 2571961 w 3898347"/>
              <a:gd name="connsiteY60" fmla="*/ 3966278 h 4275540"/>
              <a:gd name="connsiteX61" fmla="*/ 2559399 w 3898347"/>
              <a:gd name="connsiteY61" fmla="*/ 3979193 h 4275540"/>
              <a:gd name="connsiteX62" fmla="*/ 2533560 w 3898347"/>
              <a:gd name="connsiteY62" fmla="*/ 3988160 h 4275540"/>
              <a:gd name="connsiteX63" fmla="*/ 2515299 w 3898347"/>
              <a:gd name="connsiteY63" fmla="*/ 4016867 h 4275540"/>
              <a:gd name="connsiteX64" fmla="*/ 2513423 w 3898347"/>
              <a:gd name="connsiteY64" fmla="*/ 4018759 h 4275540"/>
              <a:gd name="connsiteX65" fmla="*/ 2482991 w 3898347"/>
              <a:gd name="connsiteY65" fmla="*/ 4012935 h 4275540"/>
              <a:gd name="connsiteX66" fmla="*/ 2446940 w 3898347"/>
              <a:gd name="connsiteY66" fmla="*/ 4021172 h 4275540"/>
              <a:gd name="connsiteX67" fmla="*/ 2404883 w 3898347"/>
              <a:gd name="connsiteY67" fmla="*/ 4024808 h 4275540"/>
              <a:gd name="connsiteX68" fmla="*/ 2373894 w 3898347"/>
              <a:gd name="connsiteY68" fmla="*/ 4023827 h 4275540"/>
              <a:gd name="connsiteX69" fmla="*/ 2297080 w 3898347"/>
              <a:gd name="connsiteY69" fmla="*/ 4040841 h 4275540"/>
              <a:gd name="connsiteX70" fmla="*/ 2170615 w 3898347"/>
              <a:gd name="connsiteY70" fmla="*/ 4077196 h 4275540"/>
              <a:gd name="connsiteX71" fmla="*/ 2143580 w 3898347"/>
              <a:gd name="connsiteY71" fmla="*/ 4083102 h 4275540"/>
              <a:gd name="connsiteX72" fmla="*/ 2119893 w 3898347"/>
              <a:gd name="connsiteY72" fmla="*/ 4080874 h 4275540"/>
              <a:gd name="connsiteX73" fmla="*/ 2114008 w 3898347"/>
              <a:gd name="connsiteY73" fmla="*/ 4073996 h 4275540"/>
              <a:gd name="connsiteX74" fmla="*/ 2099067 w 3898347"/>
              <a:gd name="connsiteY74" fmla="*/ 4076068 h 4275540"/>
              <a:gd name="connsiteX75" fmla="*/ 2095000 w 3898347"/>
              <a:gd name="connsiteY75" fmla="*/ 4075096 h 4275540"/>
              <a:gd name="connsiteX76" fmla="*/ 2071767 w 3898347"/>
              <a:gd name="connsiteY76" fmla="*/ 4071044 h 4275540"/>
              <a:gd name="connsiteX77" fmla="*/ 2024486 w 3898347"/>
              <a:gd name="connsiteY77" fmla="*/ 4100276 h 4275540"/>
              <a:gd name="connsiteX78" fmla="*/ 1964411 w 3898347"/>
              <a:gd name="connsiteY78" fmla="*/ 4105069 h 4275540"/>
              <a:gd name="connsiteX79" fmla="*/ 1739945 w 3898347"/>
              <a:gd name="connsiteY79" fmla="*/ 4171795 h 4275540"/>
              <a:gd name="connsiteX80" fmla="*/ 1610556 w 3898347"/>
              <a:gd name="connsiteY80" fmla="*/ 4167701 h 4275540"/>
              <a:gd name="connsiteX81" fmla="*/ 1553623 w 3898347"/>
              <a:gd name="connsiteY81" fmla="*/ 4236045 h 4275540"/>
              <a:gd name="connsiteX82" fmla="*/ 1548640 w 3898347"/>
              <a:gd name="connsiteY82" fmla="*/ 4238297 h 4275540"/>
              <a:gd name="connsiteX83" fmla="*/ 1530136 w 3898347"/>
              <a:gd name="connsiteY83" fmla="*/ 4227121 h 4275540"/>
              <a:gd name="connsiteX84" fmla="*/ 1508787 w 3898347"/>
              <a:gd name="connsiteY84" fmla="*/ 4234213 h 4275540"/>
              <a:gd name="connsiteX85" fmla="*/ 1488914 w 3898347"/>
              <a:gd name="connsiteY85" fmla="*/ 4241772 h 4275540"/>
              <a:gd name="connsiteX86" fmla="*/ 1488999 w 3898347"/>
              <a:gd name="connsiteY86" fmla="*/ 4251186 h 4275540"/>
              <a:gd name="connsiteX87" fmla="*/ 1475364 w 3898347"/>
              <a:gd name="connsiteY87" fmla="*/ 4248364 h 4275540"/>
              <a:gd name="connsiteX88" fmla="*/ 1457275 w 3898347"/>
              <a:gd name="connsiteY88" fmla="*/ 4252863 h 4275540"/>
              <a:gd name="connsiteX89" fmla="*/ 1448085 w 3898347"/>
              <a:gd name="connsiteY89" fmla="*/ 4248391 h 4275540"/>
              <a:gd name="connsiteX90" fmla="*/ 1315306 w 3898347"/>
              <a:gd name="connsiteY90" fmla="*/ 4237004 h 4275540"/>
              <a:gd name="connsiteX91" fmla="*/ 1272434 w 3898347"/>
              <a:gd name="connsiteY91" fmla="*/ 4244958 h 4275540"/>
              <a:gd name="connsiteX92" fmla="*/ 1231567 w 3898347"/>
              <a:gd name="connsiteY92" fmla="*/ 4219356 h 4275540"/>
              <a:gd name="connsiteX93" fmla="*/ 1216643 w 3898347"/>
              <a:gd name="connsiteY93" fmla="*/ 4229828 h 4275540"/>
              <a:gd name="connsiteX94" fmla="*/ 1214101 w 3898347"/>
              <a:gd name="connsiteY94" fmla="*/ 4231991 h 4275540"/>
              <a:gd name="connsiteX95" fmla="*/ 1203193 w 3898347"/>
              <a:gd name="connsiteY95" fmla="*/ 4232867 h 4275540"/>
              <a:gd name="connsiteX96" fmla="*/ 1201049 w 3898347"/>
              <a:gd name="connsiteY96" fmla="*/ 4242842 h 4275540"/>
              <a:gd name="connsiteX97" fmla="*/ 1185298 w 3898347"/>
              <a:gd name="connsiteY97" fmla="*/ 4251133 h 4275540"/>
              <a:gd name="connsiteX98" fmla="*/ 1164955 w 3898347"/>
              <a:gd name="connsiteY98" fmla="*/ 4250027 h 4275540"/>
              <a:gd name="connsiteX99" fmla="*/ 1067357 w 3898347"/>
              <a:gd name="connsiteY99" fmla="*/ 4233908 h 4275540"/>
              <a:gd name="connsiteX100" fmla="*/ 1009492 w 3898347"/>
              <a:gd name="connsiteY100" fmla="*/ 4230455 h 4275540"/>
              <a:gd name="connsiteX101" fmla="*/ 988345 w 3898347"/>
              <a:gd name="connsiteY101" fmla="*/ 4238880 h 4275540"/>
              <a:gd name="connsiteX102" fmla="*/ 958251 w 3898347"/>
              <a:gd name="connsiteY102" fmla="*/ 4244100 h 4275540"/>
              <a:gd name="connsiteX103" fmla="*/ 905785 w 3898347"/>
              <a:gd name="connsiteY103" fmla="*/ 4260845 h 4275540"/>
              <a:gd name="connsiteX104" fmla="*/ 834176 w 3898347"/>
              <a:gd name="connsiteY104" fmla="*/ 4270241 h 4275540"/>
              <a:gd name="connsiteX105" fmla="*/ 778474 w 3898347"/>
              <a:gd name="connsiteY105" fmla="*/ 4235526 h 4275540"/>
              <a:gd name="connsiteX106" fmla="*/ 774418 w 3898347"/>
              <a:gd name="connsiteY106" fmla="*/ 4242583 h 4275540"/>
              <a:gd name="connsiteX107" fmla="*/ 737705 w 3898347"/>
              <a:gd name="connsiteY107" fmla="*/ 4238891 h 4275540"/>
              <a:gd name="connsiteX108" fmla="*/ 627717 w 3898347"/>
              <a:gd name="connsiteY108" fmla="*/ 4207629 h 4275540"/>
              <a:gd name="connsiteX109" fmla="*/ 533391 w 3898347"/>
              <a:gd name="connsiteY109" fmla="*/ 4170035 h 4275540"/>
              <a:gd name="connsiteX110" fmla="*/ 508621 w 3898347"/>
              <a:gd name="connsiteY110" fmla="*/ 4176044 h 4275540"/>
              <a:gd name="connsiteX111" fmla="*/ 467082 w 3898347"/>
              <a:gd name="connsiteY111" fmla="*/ 4185616 h 4275540"/>
              <a:gd name="connsiteX112" fmla="*/ 437646 w 3898347"/>
              <a:gd name="connsiteY112" fmla="*/ 4212658 h 4275540"/>
              <a:gd name="connsiteX113" fmla="*/ 402271 w 3898347"/>
              <a:gd name="connsiteY113" fmla="*/ 4212774 h 4275540"/>
              <a:gd name="connsiteX114" fmla="*/ 391968 w 3898347"/>
              <a:gd name="connsiteY114" fmla="*/ 4187073 h 4275540"/>
              <a:gd name="connsiteX115" fmla="*/ 354806 w 3898347"/>
              <a:gd name="connsiteY115" fmla="*/ 4195545 h 4275540"/>
              <a:gd name="connsiteX116" fmla="*/ 298662 w 3898347"/>
              <a:gd name="connsiteY116" fmla="*/ 4211227 h 4275540"/>
              <a:gd name="connsiteX117" fmla="*/ 265740 w 3898347"/>
              <a:gd name="connsiteY117" fmla="*/ 4213623 h 4275540"/>
              <a:gd name="connsiteX118" fmla="*/ 176403 w 3898347"/>
              <a:gd name="connsiteY118" fmla="*/ 4227393 h 4275540"/>
              <a:gd name="connsiteX119" fmla="*/ 82528 w 3898347"/>
              <a:gd name="connsiteY119" fmla="*/ 4275540 h 4275540"/>
              <a:gd name="connsiteX120" fmla="*/ 19464 w 3898347"/>
              <a:gd name="connsiteY120" fmla="*/ 4256103 h 4275540"/>
              <a:gd name="connsiteX121" fmla="*/ 0 w 3898347"/>
              <a:gd name="connsiteY121" fmla="*/ 4221939 h 4275540"/>
              <a:gd name="connsiteX122" fmla="*/ 0 w 3898347"/>
              <a:gd name="connsiteY122" fmla="*/ 15850 h 4275540"/>
              <a:gd name="connsiteX123" fmla="*/ 3898347 w 3898347"/>
              <a:gd name="connsiteY123" fmla="*/ 0 h 4275540"/>
              <a:gd name="connsiteX0" fmla="*/ 3898347 w 3898347"/>
              <a:gd name="connsiteY0" fmla="*/ 0 h 4270358"/>
              <a:gd name="connsiteX1" fmla="*/ 3898347 w 3898347"/>
              <a:gd name="connsiteY1" fmla="*/ 3834445 h 4270358"/>
              <a:gd name="connsiteX2" fmla="*/ 3892314 w 3898347"/>
              <a:gd name="connsiteY2" fmla="*/ 3832951 h 4270358"/>
              <a:gd name="connsiteX3" fmla="*/ 3851953 w 3898347"/>
              <a:gd name="connsiteY3" fmla="*/ 3802983 h 4270358"/>
              <a:gd name="connsiteX4" fmla="*/ 3836418 w 3898347"/>
              <a:gd name="connsiteY4" fmla="*/ 3811513 h 4270358"/>
              <a:gd name="connsiteX5" fmla="*/ 3833758 w 3898347"/>
              <a:gd name="connsiteY5" fmla="*/ 3813341 h 4270358"/>
              <a:gd name="connsiteX6" fmla="*/ 3822673 w 3898347"/>
              <a:gd name="connsiteY6" fmla="*/ 3812913 h 4270358"/>
              <a:gd name="connsiteX7" fmla="*/ 3820104 w 3898347"/>
              <a:gd name="connsiteY7" fmla="*/ 3822466 h 4270358"/>
              <a:gd name="connsiteX8" fmla="*/ 3803816 w 3898347"/>
              <a:gd name="connsiteY8" fmla="*/ 3828757 h 4270358"/>
              <a:gd name="connsiteX9" fmla="*/ 3729936 w 3898347"/>
              <a:gd name="connsiteY9" fmla="*/ 3815386 h 4270358"/>
              <a:gd name="connsiteX10" fmla="*/ 3726018 w 3898347"/>
              <a:gd name="connsiteY10" fmla="*/ 3815100 h 4270358"/>
              <a:gd name="connsiteX11" fmla="*/ 3725413 w 3898347"/>
              <a:gd name="connsiteY11" fmla="*/ 3814615 h 4270358"/>
              <a:gd name="connsiteX12" fmla="*/ 3713801 w 3898347"/>
              <a:gd name="connsiteY12" fmla="*/ 3811018 h 4270358"/>
              <a:gd name="connsiteX13" fmla="*/ 3709087 w 3898347"/>
              <a:gd name="connsiteY13" fmla="*/ 3813195 h 4270358"/>
              <a:gd name="connsiteX14" fmla="*/ 3698038 w 3898347"/>
              <a:gd name="connsiteY14" fmla="*/ 3806182 h 4270358"/>
              <a:gd name="connsiteX15" fmla="*/ 3662227 w 3898347"/>
              <a:gd name="connsiteY15" fmla="*/ 3807761 h 4270358"/>
              <a:gd name="connsiteX16" fmla="*/ 3659872 w 3898347"/>
              <a:gd name="connsiteY16" fmla="*/ 3805524 h 4270358"/>
              <a:gd name="connsiteX17" fmla="*/ 3643454 w 3898347"/>
              <a:gd name="connsiteY17" fmla="*/ 3794831 h 4270358"/>
              <a:gd name="connsiteX18" fmla="*/ 3624789 w 3898347"/>
              <a:gd name="connsiteY18" fmla="*/ 3803185 h 4270358"/>
              <a:gd name="connsiteX19" fmla="*/ 3602327 w 3898347"/>
              <a:gd name="connsiteY19" fmla="*/ 3794616 h 4270358"/>
              <a:gd name="connsiteX20" fmla="*/ 3596645 w 3898347"/>
              <a:gd name="connsiteY20" fmla="*/ 3797108 h 4270358"/>
              <a:gd name="connsiteX21" fmla="*/ 3574144 w 3898347"/>
              <a:gd name="connsiteY21" fmla="*/ 3795108 h 4270358"/>
              <a:gd name="connsiteX22" fmla="*/ 3562310 w 3898347"/>
              <a:gd name="connsiteY22" fmla="*/ 3787534 h 4270358"/>
              <a:gd name="connsiteX23" fmla="*/ 3551635 w 3898347"/>
              <a:gd name="connsiteY23" fmla="*/ 3797705 h 4270358"/>
              <a:gd name="connsiteX24" fmla="*/ 3542668 w 3898347"/>
              <a:gd name="connsiteY24" fmla="*/ 3803283 h 4270358"/>
              <a:gd name="connsiteX25" fmla="*/ 3533033 w 3898347"/>
              <a:gd name="connsiteY25" fmla="*/ 3799071 h 4270358"/>
              <a:gd name="connsiteX26" fmla="*/ 3521726 w 3898347"/>
              <a:gd name="connsiteY26" fmla="*/ 3804691 h 4270358"/>
              <a:gd name="connsiteX27" fmla="*/ 3520080 w 3898347"/>
              <a:gd name="connsiteY27" fmla="*/ 3805210 h 4270358"/>
              <a:gd name="connsiteX28" fmla="*/ 3508491 w 3898347"/>
              <a:gd name="connsiteY28" fmla="*/ 3797398 h 4270358"/>
              <a:gd name="connsiteX29" fmla="*/ 3503787 w 3898347"/>
              <a:gd name="connsiteY29" fmla="*/ 3797787 h 4270358"/>
              <a:gd name="connsiteX30" fmla="*/ 3492165 w 3898347"/>
              <a:gd name="connsiteY30" fmla="*/ 3799887 h 4270358"/>
              <a:gd name="connsiteX31" fmla="*/ 3472233 w 3898347"/>
              <a:gd name="connsiteY31" fmla="*/ 3805682 h 4270358"/>
              <a:gd name="connsiteX32" fmla="*/ 3465921 w 3898347"/>
              <a:gd name="connsiteY32" fmla="*/ 3805814 h 4270358"/>
              <a:gd name="connsiteX33" fmla="*/ 3455541 w 3898347"/>
              <a:gd name="connsiteY33" fmla="*/ 3815505 h 4270358"/>
              <a:gd name="connsiteX34" fmla="*/ 3429027 w 3898347"/>
              <a:gd name="connsiteY34" fmla="*/ 3816906 h 4270358"/>
              <a:gd name="connsiteX35" fmla="*/ 3369507 w 3898347"/>
              <a:gd name="connsiteY35" fmla="*/ 3825563 h 4270358"/>
              <a:gd name="connsiteX36" fmla="*/ 3324491 w 3898347"/>
              <a:gd name="connsiteY36" fmla="*/ 3832006 h 4270358"/>
              <a:gd name="connsiteX37" fmla="*/ 3244235 w 3898347"/>
              <a:gd name="connsiteY37" fmla="*/ 3834376 h 4270358"/>
              <a:gd name="connsiteX38" fmla="*/ 3226507 w 3898347"/>
              <a:gd name="connsiteY38" fmla="*/ 3820131 h 4270358"/>
              <a:gd name="connsiteX39" fmla="*/ 3191688 w 3898347"/>
              <a:gd name="connsiteY39" fmla="*/ 3837359 h 4270358"/>
              <a:gd name="connsiteX40" fmla="*/ 3185553 w 3898347"/>
              <a:gd name="connsiteY40" fmla="*/ 3859030 h 4270358"/>
              <a:gd name="connsiteX41" fmla="*/ 3090188 w 3898347"/>
              <a:gd name="connsiteY41" fmla="*/ 3855036 h 4270358"/>
              <a:gd name="connsiteX42" fmla="*/ 3031422 w 3898347"/>
              <a:gd name="connsiteY42" fmla="*/ 3858298 h 4270358"/>
              <a:gd name="connsiteX43" fmla="*/ 2996288 w 3898347"/>
              <a:gd name="connsiteY43" fmla="*/ 3860020 h 4270358"/>
              <a:gd name="connsiteX44" fmla="*/ 2901661 w 3898347"/>
              <a:gd name="connsiteY44" fmla="*/ 3882243 h 4270358"/>
              <a:gd name="connsiteX45" fmla="*/ 2782141 w 3898347"/>
              <a:gd name="connsiteY45" fmla="*/ 3932983 h 4270358"/>
              <a:gd name="connsiteX46" fmla="*/ 2749597 w 3898347"/>
              <a:gd name="connsiteY46" fmla="*/ 3956746 h 4270358"/>
              <a:gd name="connsiteX47" fmla="*/ 2730493 w 3898347"/>
              <a:gd name="connsiteY47" fmla="*/ 3955236 h 4270358"/>
              <a:gd name="connsiteX48" fmla="*/ 2707507 w 3898347"/>
              <a:gd name="connsiteY48" fmla="*/ 3947771 h 4270358"/>
              <a:gd name="connsiteX49" fmla="*/ 2701937 w 3898347"/>
              <a:gd name="connsiteY49" fmla="*/ 3950565 h 4270358"/>
              <a:gd name="connsiteX50" fmla="*/ 2679435 w 3898347"/>
              <a:gd name="connsiteY50" fmla="*/ 3949768 h 4270358"/>
              <a:gd name="connsiteX51" fmla="*/ 2667352 w 3898347"/>
              <a:gd name="connsiteY51" fmla="*/ 3942821 h 4270358"/>
              <a:gd name="connsiteX52" fmla="*/ 2657096 w 3898347"/>
              <a:gd name="connsiteY52" fmla="*/ 3953571 h 4270358"/>
              <a:gd name="connsiteX53" fmla="*/ 2655161 w 3898347"/>
              <a:gd name="connsiteY53" fmla="*/ 3962216 h 4270358"/>
              <a:gd name="connsiteX54" fmla="*/ 2638604 w 3898347"/>
              <a:gd name="connsiteY54" fmla="*/ 3955936 h 4270358"/>
              <a:gd name="connsiteX55" fmla="*/ 2626185 w 3898347"/>
              <a:gd name="connsiteY55" fmla="*/ 3962937 h 4270358"/>
              <a:gd name="connsiteX56" fmla="*/ 2614077 w 3898347"/>
              <a:gd name="connsiteY56" fmla="*/ 3955576 h 4270358"/>
              <a:gd name="connsiteX57" fmla="*/ 2609403 w 3898347"/>
              <a:gd name="connsiteY57" fmla="*/ 3956215 h 4270358"/>
              <a:gd name="connsiteX58" fmla="*/ 2597896 w 3898347"/>
              <a:gd name="connsiteY58" fmla="*/ 3958939 h 4270358"/>
              <a:gd name="connsiteX59" fmla="*/ 2578251 w 3898347"/>
              <a:gd name="connsiteY59" fmla="*/ 3965812 h 4270358"/>
              <a:gd name="connsiteX60" fmla="*/ 2571961 w 3898347"/>
              <a:gd name="connsiteY60" fmla="*/ 3966278 h 4270358"/>
              <a:gd name="connsiteX61" fmla="*/ 2559399 w 3898347"/>
              <a:gd name="connsiteY61" fmla="*/ 3979193 h 4270358"/>
              <a:gd name="connsiteX62" fmla="*/ 2533560 w 3898347"/>
              <a:gd name="connsiteY62" fmla="*/ 3988160 h 4270358"/>
              <a:gd name="connsiteX63" fmla="*/ 2515299 w 3898347"/>
              <a:gd name="connsiteY63" fmla="*/ 4016867 h 4270358"/>
              <a:gd name="connsiteX64" fmla="*/ 2513423 w 3898347"/>
              <a:gd name="connsiteY64" fmla="*/ 4018759 h 4270358"/>
              <a:gd name="connsiteX65" fmla="*/ 2482991 w 3898347"/>
              <a:gd name="connsiteY65" fmla="*/ 4012935 h 4270358"/>
              <a:gd name="connsiteX66" fmla="*/ 2446940 w 3898347"/>
              <a:gd name="connsiteY66" fmla="*/ 4021172 h 4270358"/>
              <a:gd name="connsiteX67" fmla="*/ 2404883 w 3898347"/>
              <a:gd name="connsiteY67" fmla="*/ 4024808 h 4270358"/>
              <a:gd name="connsiteX68" fmla="*/ 2373894 w 3898347"/>
              <a:gd name="connsiteY68" fmla="*/ 4023827 h 4270358"/>
              <a:gd name="connsiteX69" fmla="*/ 2297080 w 3898347"/>
              <a:gd name="connsiteY69" fmla="*/ 4040841 h 4270358"/>
              <a:gd name="connsiteX70" fmla="*/ 2170615 w 3898347"/>
              <a:gd name="connsiteY70" fmla="*/ 4077196 h 4270358"/>
              <a:gd name="connsiteX71" fmla="*/ 2143580 w 3898347"/>
              <a:gd name="connsiteY71" fmla="*/ 4083102 h 4270358"/>
              <a:gd name="connsiteX72" fmla="*/ 2119893 w 3898347"/>
              <a:gd name="connsiteY72" fmla="*/ 4080874 h 4270358"/>
              <a:gd name="connsiteX73" fmla="*/ 2114008 w 3898347"/>
              <a:gd name="connsiteY73" fmla="*/ 4073996 h 4270358"/>
              <a:gd name="connsiteX74" fmla="*/ 2099067 w 3898347"/>
              <a:gd name="connsiteY74" fmla="*/ 4076068 h 4270358"/>
              <a:gd name="connsiteX75" fmla="*/ 2095000 w 3898347"/>
              <a:gd name="connsiteY75" fmla="*/ 4075096 h 4270358"/>
              <a:gd name="connsiteX76" fmla="*/ 2071767 w 3898347"/>
              <a:gd name="connsiteY76" fmla="*/ 4071044 h 4270358"/>
              <a:gd name="connsiteX77" fmla="*/ 2024486 w 3898347"/>
              <a:gd name="connsiteY77" fmla="*/ 4100276 h 4270358"/>
              <a:gd name="connsiteX78" fmla="*/ 1964411 w 3898347"/>
              <a:gd name="connsiteY78" fmla="*/ 4105069 h 4270358"/>
              <a:gd name="connsiteX79" fmla="*/ 1739945 w 3898347"/>
              <a:gd name="connsiteY79" fmla="*/ 4171795 h 4270358"/>
              <a:gd name="connsiteX80" fmla="*/ 1610556 w 3898347"/>
              <a:gd name="connsiteY80" fmla="*/ 4167701 h 4270358"/>
              <a:gd name="connsiteX81" fmla="*/ 1553623 w 3898347"/>
              <a:gd name="connsiteY81" fmla="*/ 4236045 h 4270358"/>
              <a:gd name="connsiteX82" fmla="*/ 1548640 w 3898347"/>
              <a:gd name="connsiteY82" fmla="*/ 4238297 h 4270358"/>
              <a:gd name="connsiteX83" fmla="*/ 1530136 w 3898347"/>
              <a:gd name="connsiteY83" fmla="*/ 4227121 h 4270358"/>
              <a:gd name="connsiteX84" fmla="*/ 1508787 w 3898347"/>
              <a:gd name="connsiteY84" fmla="*/ 4234213 h 4270358"/>
              <a:gd name="connsiteX85" fmla="*/ 1488914 w 3898347"/>
              <a:gd name="connsiteY85" fmla="*/ 4241772 h 4270358"/>
              <a:gd name="connsiteX86" fmla="*/ 1488999 w 3898347"/>
              <a:gd name="connsiteY86" fmla="*/ 4251186 h 4270358"/>
              <a:gd name="connsiteX87" fmla="*/ 1475364 w 3898347"/>
              <a:gd name="connsiteY87" fmla="*/ 4248364 h 4270358"/>
              <a:gd name="connsiteX88" fmla="*/ 1457275 w 3898347"/>
              <a:gd name="connsiteY88" fmla="*/ 4252863 h 4270358"/>
              <a:gd name="connsiteX89" fmla="*/ 1448085 w 3898347"/>
              <a:gd name="connsiteY89" fmla="*/ 4248391 h 4270358"/>
              <a:gd name="connsiteX90" fmla="*/ 1315306 w 3898347"/>
              <a:gd name="connsiteY90" fmla="*/ 4237004 h 4270358"/>
              <a:gd name="connsiteX91" fmla="*/ 1272434 w 3898347"/>
              <a:gd name="connsiteY91" fmla="*/ 4244958 h 4270358"/>
              <a:gd name="connsiteX92" fmla="*/ 1231567 w 3898347"/>
              <a:gd name="connsiteY92" fmla="*/ 4219356 h 4270358"/>
              <a:gd name="connsiteX93" fmla="*/ 1216643 w 3898347"/>
              <a:gd name="connsiteY93" fmla="*/ 4229828 h 4270358"/>
              <a:gd name="connsiteX94" fmla="*/ 1214101 w 3898347"/>
              <a:gd name="connsiteY94" fmla="*/ 4231991 h 4270358"/>
              <a:gd name="connsiteX95" fmla="*/ 1203193 w 3898347"/>
              <a:gd name="connsiteY95" fmla="*/ 4232867 h 4270358"/>
              <a:gd name="connsiteX96" fmla="*/ 1201049 w 3898347"/>
              <a:gd name="connsiteY96" fmla="*/ 4242842 h 4270358"/>
              <a:gd name="connsiteX97" fmla="*/ 1185298 w 3898347"/>
              <a:gd name="connsiteY97" fmla="*/ 4251133 h 4270358"/>
              <a:gd name="connsiteX98" fmla="*/ 1164955 w 3898347"/>
              <a:gd name="connsiteY98" fmla="*/ 4250027 h 4270358"/>
              <a:gd name="connsiteX99" fmla="*/ 1067357 w 3898347"/>
              <a:gd name="connsiteY99" fmla="*/ 4233908 h 4270358"/>
              <a:gd name="connsiteX100" fmla="*/ 1009492 w 3898347"/>
              <a:gd name="connsiteY100" fmla="*/ 4230455 h 4270358"/>
              <a:gd name="connsiteX101" fmla="*/ 988345 w 3898347"/>
              <a:gd name="connsiteY101" fmla="*/ 4238880 h 4270358"/>
              <a:gd name="connsiteX102" fmla="*/ 958251 w 3898347"/>
              <a:gd name="connsiteY102" fmla="*/ 4244100 h 4270358"/>
              <a:gd name="connsiteX103" fmla="*/ 905785 w 3898347"/>
              <a:gd name="connsiteY103" fmla="*/ 4260845 h 4270358"/>
              <a:gd name="connsiteX104" fmla="*/ 834176 w 3898347"/>
              <a:gd name="connsiteY104" fmla="*/ 4270241 h 4270358"/>
              <a:gd name="connsiteX105" fmla="*/ 778474 w 3898347"/>
              <a:gd name="connsiteY105" fmla="*/ 4235526 h 4270358"/>
              <a:gd name="connsiteX106" fmla="*/ 774418 w 3898347"/>
              <a:gd name="connsiteY106" fmla="*/ 4242583 h 4270358"/>
              <a:gd name="connsiteX107" fmla="*/ 737705 w 3898347"/>
              <a:gd name="connsiteY107" fmla="*/ 4238891 h 4270358"/>
              <a:gd name="connsiteX108" fmla="*/ 627717 w 3898347"/>
              <a:gd name="connsiteY108" fmla="*/ 4207629 h 4270358"/>
              <a:gd name="connsiteX109" fmla="*/ 533391 w 3898347"/>
              <a:gd name="connsiteY109" fmla="*/ 4170035 h 4270358"/>
              <a:gd name="connsiteX110" fmla="*/ 508621 w 3898347"/>
              <a:gd name="connsiteY110" fmla="*/ 4176044 h 4270358"/>
              <a:gd name="connsiteX111" fmla="*/ 467082 w 3898347"/>
              <a:gd name="connsiteY111" fmla="*/ 4185616 h 4270358"/>
              <a:gd name="connsiteX112" fmla="*/ 437646 w 3898347"/>
              <a:gd name="connsiteY112" fmla="*/ 4212658 h 4270358"/>
              <a:gd name="connsiteX113" fmla="*/ 402271 w 3898347"/>
              <a:gd name="connsiteY113" fmla="*/ 4212774 h 4270358"/>
              <a:gd name="connsiteX114" fmla="*/ 391968 w 3898347"/>
              <a:gd name="connsiteY114" fmla="*/ 4187073 h 4270358"/>
              <a:gd name="connsiteX115" fmla="*/ 354806 w 3898347"/>
              <a:gd name="connsiteY115" fmla="*/ 4195545 h 4270358"/>
              <a:gd name="connsiteX116" fmla="*/ 298662 w 3898347"/>
              <a:gd name="connsiteY116" fmla="*/ 4211227 h 4270358"/>
              <a:gd name="connsiteX117" fmla="*/ 265740 w 3898347"/>
              <a:gd name="connsiteY117" fmla="*/ 4213623 h 4270358"/>
              <a:gd name="connsiteX118" fmla="*/ 176403 w 3898347"/>
              <a:gd name="connsiteY118" fmla="*/ 4227393 h 4270358"/>
              <a:gd name="connsiteX119" fmla="*/ 82528 w 3898347"/>
              <a:gd name="connsiteY119" fmla="*/ 4243774 h 4270358"/>
              <a:gd name="connsiteX120" fmla="*/ 19464 w 3898347"/>
              <a:gd name="connsiteY120" fmla="*/ 4256103 h 4270358"/>
              <a:gd name="connsiteX121" fmla="*/ 0 w 3898347"/>
              <a:gd name="connsiteY121" fmla="*/ 4221939 h 4270358"/>
              <a:gd name="connsiteX122" fmla="*/ 0 w 3898347"/>
              <a:gd name="connsiteY122" fmla="*/ 15850 h 4270358"/>
              <a:gd name="connsiteX123" fmla="*/ 3898347 w 3898347"/>
              <a:gd name="connsiteY123" fmla="*/ 0 h 4270358"/>
              <a:gd name="connsiteX0" fmla="*/ 3898347 w 3898347"/>
              <a:gd name="connsiteY0" fmla="*/ 0 h 4270358"/>
              <a:gd name="connsiteX1" fmla="*/ 3898347 w 3898347"/>
              <a:gd name="connsiteY1" fmla="*/ 3834445 h 4270358"/>
              <a:gd name="connsiteX2" fmla="*/ 3892314 w 3898347"/>
              <a:gd name="connsiteY2" fmla="*/ 3832951 h 4270358"/>
              <a:gd name="connsiteX3" fmla="*/ 3851953 w 3898347"/>
              <a:gd name="connsiteY3" fmla="*/ 3802983 h 4270358"/>
              <a:gd name="connsiteX4" fmla="*/ 3836418 w 3898347"/>
              <a:gd name="connsiteY4" fmla="*/ 3811513 h 4270358"/>
              <a:gd name="connsiteX5" fmla="*/ 3833758 w 3898347"/>
              <a:gd name="connsiteY5" fmla="*/ 3813341 h 4270358"/>
              <a:gd name="connsiteX6" fmla="*/ 3822673 w 3898347"/>
              <a:gd name="connsiteY6" fmla="*/ 3812913 h 4270358"/>
              <a:gd name="connsiteX7" fmla="*/ 3820104 w 3898347"/>
              <a:gd name="connsiteY7" fmla="*/ 3822466 h 4270358"/>
              <a:gd name="connsiteX8" fmla="*/ 3803816 w 3898347"/>
              <a:gd name="connsiteY8" fmla="*/ 3828757 h 4270358"/>
              <a:gd name="connsiteX9" fmla="*/ 3729936 w 3898347"/>
              <a:gd name="connsiteY9" fmla="*/ 3815386 h 4270358"/>
              <a:gd name="connsiteX10" fmla="*/ 3726018 w 3898347"/>
              <a:gd name="connsiteY10" fmla="*/ 3815100 h 4270358"/>
              <a:gd name="connsiteX11" fmla="*/ 3725413 w 3898347"/>
              <a:gd name="connsiteY11" fmla="*/ 3814615 h 4270358"/>
              <a:gd name="connsiteX12" fmla="*/ 3713801 w 3898347"/>
              <a:gd name="connsiteY12" fmla="*/ 3811018 h 4270358"/>
              <a:gd name="connsiteX13" fmla="*/ 3709087 w 3898347"/>
              <a:gd name="connsiteY13" fmla="*/ 3813195 h 4270358"/>
              <a:gd name="connsiteX14" fmla="*/ 3698038 w 3898347"/>
              <a:gd name="connsiteY14" fmla="*/ 3806182 h 4270358"/>
              <a:gd name="connsiteX15" fmla="*/ 3662227 w 3898347"/>
              <a:gd name="connsiteY15" fmla="*/ 3807761 h 4270358"/>
              <a:gd name="connsiteX16" fmla="*/ 3659872 w 3898347"/>
              <a:gd name="connsiteY16" fmla="*/ 3805524 h 4270358"/>
              <a:gd name="connsiteX17" fmla="*/ 3643454 w 3898347"/>
              <a:gd name="connsiteY17" fmla="*/ 3794831 h 4270358"/>
              <a:gd name="connsiteX18" fmla="*/ 3624789 w 3898347"/>
              <a:gd name="connsiteY18" fmla="*/ 3803185 h 4270358"/>
              <a:gd name="connsiteX19" fmla="*/ 3602327 w 3898347"/>
              <a:gd name="connsiteY19" fmla="*/ 3794616 h 4270358"/>
              <a:gd name="connsiteX20" fmla="*/ 3596645 w 3898347"/>
              <a:gd name="connsiteY20" fmla="*/ 3797108 h 4270358"/>
              <a:gd name="connsiteX21" fmla="*/ 3574144 w 3898347"/>
              <a:gd name="connsiteY21" fmla="*/ 3795108 h 4270358"/>
              <a:gd name="connsiteX22" fmla="*/ 3562310 w 3898347"/>
              <a:gd name="connsiteY22" fmla="*/ 3787534 h 4270358"/>
              <a:gd name="connsiteX23" fmla="*/ 3551635 w 3898347"/>
              <a:gd name="connsiteY23" fmla="*/ 3797705 h 4270358"/>
              <a:gd name="connsiteX24" fmla="*/ 3542668 w 3898347"/>
              <a:gd name="connsiteY24" fmla="*/ 3803283 h 4270358"/>
              <a:gd name="connsiteX25" fmla="*/ 3533033 w 3898347"/>
              <a:gd name="connsiteY25" fmla="*/ 3799071 h 4270358"/>
              <a:gd name="connsiteX26" fmla="*/ 3521726 w 3898347"/>
              <a:gd name="connsiteY26" fmla="*/ 3804691 h 4270358"/>
              <a:gd name="connsiteX27" fmla="*/ 3520080 w 3898347"/>
              <a:gd name="connsiteY27" fmla="*/ 3805210 h 4270358"/>
              <a:gd name="connsiteX28" fmla="*/ 3508491 w 3898347"/>
              <a:gd name="connsiteY28" fmla="*/ 3797398 h 4270358"/>
              <a:gd name="connsiteX29" fmla="*/ 3503787 w 3898347"/>
              <a:gd name="connsiteY29" fmla="*/ 3797787 h 4270358"/>
              <a:gd name="connsiteX30" fmla="*/ 3492165 w 3898347"/>
              <a:gd name="connsiteY30" fmla="*/ 3799887 h 4270358"/>
              <a:gd name="connsiteX31" fmla="*/ 3472233 w 3898347"/>
              <a:gd name="connsiteY31" fmla="*/ 3805682 h 4270358"/>
              <a:gd name="connsiteX32" fmla="*/ 3465921 w 3898347"/>
              <a:gd name="connsiteY32" fmla="*/ 3805814 h 4270358"/>
              <a:gd name="connsiteX33" fmla="*/ 3455541 w 3898347"/>
              <a:gd name="connsiteY33" fmla="*/ 3815505 h 4270358"/>
              <a:gd name="connsiteX34" fmla="*/ 3429027 w 3898347"/>
              <a:gd name="connsiteY34" fmla="*/ 3816906 h 4270358"/>
              <a:gd name="connsiteX35" fmla="*/ 3369507 w 3898347"/>
              <a:gd name="connsiteY35" fmla="*/ 3825563 h 4270358"/>
              <a:gd name="connsiteX36" fmla="*/ 3324491 w 3898347"/>
              <a:gd name="connsiteY36" fmla="*/ 3832006 h 4270358"/>
              <a:gd name="connsiteX37" fmla="*/ 3244235 w 3898347"/>
              <a:gd name="connsiteY37" fmla="*/ 3834376 h 4270358"/>
              <a:gd name="connsiteX38" fmla="*/ 3226507 w 3898347"/>
              <a:gd name="connsiteY38" fmla="*/ 3820131 h 4270358"/>
              <a:gd name="connsiteX39" fmla="*/ 3191688 w 3898347"/>
              <a:gd name="connsiteY39" fmla="*/ 3837359 h 4270358"/>
              <a:gd name="connsiteX40" fmla="*/ 3153779 w 3898347"/>
              <a:gd name="connsiteY40" fmla="*/ 3848439 h 4270358"/>
              <a:gd name="connsiteX41" fmla="*/ 3090188 w 3898347"/>
              <a:gd name="connsiteY41" fmla="*/ 3855036 h 4270358"/>
              <a:gd name="connsiteX42" fmla="*/ 3031422 w 3898347"/>
              <a:gd name="connsiteY42" fmla="*/ 3858298 h 4270358"/>
              <a:gd name="connsiteX43" fmla="*/ 2996288 w 3898347"/>
              <a:gd name="connsiteY43" fmla="*/ 3860020 h 4270358"/>
              <a:gd name="connsiteX44" fmla="*/ 2901661 w 3898347"/>
              <a:gd name="connsiteY44" fmla="*/ 3882243 h 4270358"/>
              <a:gd name="connsiteX45" fmla="*/ 2782141 w 3898347"/>
              <a:gd name="connsiteY45" fmla="*/ 3932983 h 4270358"/>
              <a:gd name="connsiteX46" fmla="*/ 2749597 w 3898347"/>
              <a:gd name="connsiteY46" fmla="*/ 3956746 h 4270358"/>
              <a:gd name="connsiteX47" fmla="*/ 2730493 w 3898347"/>
              <a:gd name="connsiteY47" fmla="*/ 3955236 h 4270358"/>
              <a:gd name="connsiteX48" fmla="*/ 2707507 w 3898347"/>
              <a:gd name="connsiteY48" fmla="*/ 3947771 h 4270358"/>
              <a:gd name="connsiteX49" fmla="*/ 2701937 w 3898347"/>
              <a:gd name="connsiteY49" fmla="*/ 3950565 h 4270358"/>
              <a:gd name="connsiteX50" fmla="*/ 2679435 w 3898347"/>
              <a:gd name="connsiteY50" fmla="*/ 3949768 h 4270358"/>
              <a:gd name="connsiteX51" fmla="*/ 2667352 w 3898347"/>
              <a:gd name="connsiteY51" fmla="*/ 3942821 h 4270358"/>
              <a:gd name="connsiteX52" fmla="*/ 2657096 w 3898347"/>
              <a:gd name="connsiteY52" fmla="*/ 3953571 h 4270358"/>
              <a:gd name="connsiteX53" fmla="*/ 2655161 w 3898347"/>
              <a:gd name="connsiteY53" fmla="*/ 3962216 h 4270358"/>
              <a:gd name="connsiteX54" fmla="*/ 2638604 w 3898347"/>
              <a:gd name="connsiteY54" fmla="*/ 3955936 h 4270358"/>
              <a:gd name="connsiteX55" fmla="*/ 2626185 w 3898347"/>
              <a:gd name="connsiteY55" fmla="*/ 3962937 h 4270358"/>
              <a:gd name="connsiteX56" fmla="*/ 2614077 w 3898347"/>
              <a:gd name="connsiteY56" fmla="*/ 3955576 h 4270358"/>
              <a:gd name="connsiteX57" fmla="*/ 2609403 w 3898347"/>
              <a:gd name="connsiteY57" fmla="*/ 3956215 h 4270358"/>
              <a:gd name="connsiteX58" fmla="*/ 2597896 w 3898347"/>
              <a:gd name="connsiteY58" fmla="*/ 3958939 h 4270358"/>
              <a:gd name="connsiteX59" fmla="*/ 2578251 w 3898347"/>
              <a:gd name="connsiteY59" fmla="*/ 3965812 h 4270358"/>
              <a:gd name="connsiteX60" fmla="*/ 2571961 w 3898347"/>
              <a:gd name="connsiteY60" fmla="*/ 3966278 h 4270358"/>
              <a:gd name="connsiteX61" fmla="*/ 2559399 w 3898347"/>
              <a:gd name="connsiteY61" fmla="*/ 3979193 h 4270358"/>
              <a:gd name="connsiteX62" fmla="*/ 2533560 w 3898347"/>
              <a:gd name="connsiteY62" fmla="*/ 3988160 h 4270358"/>
              <a:gd name="connsiteX63" fmla="*/ 2515299 w 3898347"/>
              <a:gd name="connsiteY63" fmla="*/ 4016867 h 4270358"/>
              <a:gd name="connsiteX64" fmla="*/ 2513423 w 3898347"/>
              <a:gd name="connsiteY64" fmla="*/ 4018759 h 4270358"/>
              <a:gd name="connsiteX65" fmla="*/ 2482991 w 3898347"/>
              <a:gd name="connsiteY65" fmla="*/ 4012935 h 4270358"/>
              <a:gd name="connsiteX66" fmla="*/ 2446940 w 3898347"/>
              <a:gd name="connsiteY66" fmla="*/ 4021172 h 4270358"/>
              <a:gd name="connsiteX67" fmla="*/ 2404883 w 3898347"/>
              <a:gd name="connsiteY67" fmla="*/ 4024808 h 4270358"/>
              <a:gd name="connsiteX68" fmla="*/ 2373894 w 3898347"/>
              <a:gd name="connsiteY68" fmla="*/ 4023827 h 4270358"/>
              <a:gd name="connsiteX69" fmla="*/ 2297080 w 3898347"/>
              <a:gd name="connsiteY69" fmla="*/ 4040841 h 4270358"/>
              <a:gd name="connsiteX70" fmla="*/ 2170615 w 3898347"/>
              <a:gd name="connsiteY70" fmla="*/ 4077196 h 4270358"/>
              <a:gd name="connsiteX71" fmla="*/ 2143580 w 3898347"/>
              <a:gd name="connsiteY71" fmla="*/ 4083102 h 4270358"/>
              <a:gd name="connsiteX72" fmla="*/ 2119893 w 3898347"/>
              <a:gd name="connsiteY72" fmla="*/ 4080874 h 4270358"/>
              <a:gd name="connsiteX73" fmla="*/ 2114008 w 3898347"/>
              <a:gd name="connsiteY73" fmla="*/ 4073996 h 4270358"/>
              <a:gd name="connsiteX74" fmla="*/ 2099067 w 3898347"/>
              <a:gd name="connsiteY74" fmla="*/ 4076068 h 4270358"/>
              <a:gd name="connsiteX75" fmla="*/ 2095000 w 3898347"/>
              <a:gd name="connsiteY75" fmla="*/ 4075096 h 4270358"/>
              <a:gd name="connsiteX76" fmla="*/ 2071767 w 3898347"/>
              <a:gd name="connsiteY76" fmla="*/ 4071044 h 4270358"/>
              <a:gd name="connsiteX77" fmla="*/ 2024486 w 3898347"/>
              <a:gd name="connsiteY77" fmla="*/ 4100276 h 4270358"/>
              <a:gd name="connsiteX78" fmla="*/ 1964411 w 3898347"/>
              <a:gd name="connsiteY78" fmla="*/ 4105069 h 4270358"/>
              <a:gd name="connsiteX79" fmla="*/ 1739945 w 3898347"/>
              <a:gd name="connsiteY79" fmla="*/ 4171795 h 4270358"/>
              <a:gd name="connsiteX80" fmla="*/ 1610556 w 3898347"/>
              <a:gd name="connsiteY80" fmla="*/ 4167701 h 4270358"/>
              <a:gd name="connsiteX81" fmla="*/ 1553623 w 3898347"/>
              <a:gd name="connsiteY81" fmla="*/ 4236045 h 4270358"/>
              <a:gd name="connsiteX82" fmla="*/ 1548640 w 3898347"/>
              <a:gd name="connsiteY82" fmla="*/ 4238297 h 4270358"/>
              <a:gd name="connsiteX83" fmla="*/ 1530136 w 3898347"/>
              <a:gd name="connsiteY83" fmla="*/ 4227121 h 4270358"/>
              <a:gd name="connsiteX84" fmla="*/ 1508787 w 3898347"/>
              <a:gd name="connsiteY84" fmla="*/ 4234213 h 4270358"/>
              <a:gd name="connsiteX85" fmla="*/ 1488914 w 3898347"/>
              <a:gd name="connsiteY85" fmla="*/ 4241772 h 4270358"/>
              <a:gd name="connsiteX86" fmla="*/ 1488999 w 3898347"/>
              <a:gd name="connsiteY86" fmla="*/ 4251186 h 4270358"/>
              <a:gd name="connsiteX87" fmla="*/ 1475364 w 3898347"/>
              <a:gd name="connsiteY87" fmla="*/ 4248364 h 4270358"/>
              <a:gd name="connsiteX88" fmla="*/ 1457275 w 3898347"/>
              <a:gd name="connsiteY88" fmla="*/ 4252863 h 4270358"/>
              <a:gd name="connsiteX89" fmla="*/ 1448085 w 3898347"/>
              <a:gd name="connsiteY89" fmla="*/ 4248391 h 4270358"/>
              <a:gd name="connsiteX90" fmla="*/ 1315306 w 3898347"/>
              <a:gd name="connsiteY90" fmla="*/ 4237004 h 4270358"/>
              <a:gd name="connsiteX91" fmla="*/ 1272434 w 3898347"/>
              <a:gd name="connsiteY91" fmla="*/ 4244958 h 4270358"/>
              <a:gd name="connsiteX92" fmla="*/ 1231567 w 3898347"/>
              <a:gd name="connsiteY92" fmla="*/ 4219356 h 4270358"/>
              <a:gd name="connsiteX93" fmla="*/ 1216643 w 3898347"/>
              <a:gd name="connsiteY93" fmla="*/ 4229828 h 4270358"/>
              <a:gd name="connsiteX94" fmla="*/ 1214101 w 3898347"/>
              <a:gd name="connsiteY94" fmla="*/ 4231991 h 4270358"/>
              <a:gd name="connsiteX95" fmla="*/ 1203193 w 3898347"/>
              <a:gd name="connsiteY95" fmla="*/ 4232867 h 4270358"/>
              <a:gd name="connsiteX96" fmla="*/ 1201049 w 3898347"/>
              <a:gd name="connsiteY96" fmla="*/ 4242842 h 4270358"/>
              <a:gd name="connsiteX97" fmla="*/ 1185298 w 3898347"/>
              <a:gd name="connsiteY97" fmla="*/ 4251133 h 4270358"/>
              <a:gd name="connsiteX98" fmla="*/ 1164955 w 3898347"/>
              <a:gd name="connsiteY98" fmla="*/ 4250027 h 4270358"/>
              <a:gd name="connsiteX99" fmla="*/ 1067357 w 3898347"/>
              <a:gd name="connsiteY99" fmla="*/ 4233908 h 4270358"/>
              <a:gd name="connsiteX100" fmla="*/ 1009492 w 3898347"/>
              <a:gd name="connsiteY100" fmla="*/ 4230455 h 4270358"/>
              <a:gd name="connsiteX101" fmla="*/ 988345 w 3898347"/>
              <a:gd name="connsiteY101" fmla="*/ 4238880 h 4270358"/>
              <a:gd name="connsiteX102" fmla="*/ 958251 w 3898347"/>
              <a:gd name="connsiteY102" fmla="*/ 4244100 h 4270358"/>
              <a:gd name="connsiteX103" fmla="*/ 905785 w 3898347"/>
              <a:gd name="connsiteY103" fmla="*/ 4260845 h 4270358"/>
              <a:gd name="connsiteX104" fmla="*/ 834176 w 3898347"/>
              <a:gd name="connsiteY104" fmla="*/ 4270241 h 4270358"/>
              <a:gd name="connsiteX105" fmla="*/ 778474 w 3898347"/>
              <a:gd name="connsiteY105" fmla="*/ 4235526 h 4270358"/>
              <a:gd name="connsiteX106" fmla="*/ 774418 w 3898347"/>
              <a:gd name="connsiteY106" fmla="*/ 4242583 h 4270358"/>
              <a:gd name="connsiteX107" fmla="*/ 737705 w 3898347"/>
              <a:gd name="connsiteY107" fmla="*/ 4238891 h 4270358"/>
              <a:gd name="connsiteX108" fmla="*/ 627717 w 3898347"/>
              <a:gd name="connsiteY108" fmla="*/ 4207629 h 4270358"/>
              <a:gd name="connsiteX109" fmla="*/ 533391 w 3898347"/>
              <a:gd name="connsiteY109" fmla="*/ 4170035 h 4270358"/>
              <a:gd name="connsiteX110" fmla="*/ 508621 w 3898347"/>
              <a:gd name="connsiteY110" fmla="*/ 4176044 h 4270358"/>
              <a:gd name="connsiteX111" fmla="*/ 467082 w 3898347"/>
              <a:gd name="connsiteY111" fmla="*/ 4185616 h 4270358"/>
              <a:gd name="connsiteX112" fmla="*/ 437646 w 3898347"/>
              <a:gd name="connsiteY112" fmla="*/ 4212658 h 4270358"/>
              <a:gd name="connsiteX113" fmla="*/ 402271 w 3898347"/>
              <a:gd name="connsiteY113" fmla="*/ 4212774 h 4270358"/>
              <a:gd name="connsiteX114" fmla="*/ 391968 w 3898347"/>
              <a:gd name="connsiteY114" fmla="*/ 4187073 h 4270358"/>
              <a:gd name="connsiteX115" fmla="*/ 354806 w 3898347"/>
              <a:gd name="connsiteY115" fmla="*/ 4195545 h 4270358"/>
              <a:gd name="connsiteX116" fmla="*/ 298662 w 3898347"/>
              <a:gd name="connsiteY116" fmla="*/ 4211227 h 4270358"/>
              <a:gd name="connsiteX117" fmla="*/ 265740 w 3898347"/>
              <a:gd name="connsiteY117" fmla="*/ 4213623 h 4270358"/>
              <a:gd name="connsiteX118" fmla="*/ 176403 w 3898347"/>
              <a:gd name="connsiteY118" fmla="*/ 4227393 h 4270358"/>
              <a:gd name="connsiteX119" fmla="*/ 82528 w 3898347"/>
              <a:gd name="connsiteY119" fmla="*/ 4243774 h 4270358"/>
              <a:gd name="connsiteX120" fmla="*/ 19464 w 3898347"/>
              <a:gd name="connsiteY120" fmla="*/ 4256103 h 4270358"/>
              <a:gd name="connsiteX121" fmla="*/ 0 w 3898347"/>
              <a:gd name="connsiteY121" fmla="*/ 4221939 h 4270358"/>
              <a:gd name="connsiteX122" fmla="*/ 0 w 3898347"/>
              <a:gd name="connsiteY122" fmla="*/ 15850 h 4270358"/>
              <a:gd name="connsiteX123" fmla="*/ 3898347 w 3898347"/>
              <a:gd name="connsiteY123" fmla="*/ 0 h 4270358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10556 w 3898347"/>
              <a:gd name="connsiteY80" fmla="*/ 4167701 h 4260845"/>
              <a:gd name="connsiteX81" fmla="*/ 1553623 w 3898347"/>
              <a:gd name="connsiteY81" fmla="*/ 4236045 h 4260845"/>
              <a:gd name="connsiteX82" fmla="*/ 1548640 w 3898347"/>
              <a:gd name="connsiteY82" fmla="*/ 4238297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33391 w 3898347"/>
              <a:gd name="connsiteY109" fmla="*/ 4170035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54806 w 3898347"/>
              <a:gd name="connsiteY115" fmla="*/ 4195545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10556 w 3898347"/>
              <a:gd name="connsiteY80" fmla="*/ 4167701 h 4260845"/>
              <a:gd name="connsiteX81" fmla="*/ 1553623 w 3898347"/>
              <a:gd name="connsiteY81" fmla="*/ 4236045 h 4260845"/>
              <a:gd name="connsiteX82" fmla="*/ 1548640 w 3898347"/>
              <a:gd name="connsiteY82" fmla="*/ 4238297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54806 w 3898347"/>
              <a:gd name="connsiteY115" fmla="*/ 4195545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10556 w 3898347"/>
              <a:gd name="connsiteY80" fmla="*/ 4167701 h 4260845"/>
              <a:gd name="connsiteX81" fmla="*/ 1553623 w 3898347"/>
              <a:gd name="connsiteY81" fmla="*/ 4236045 h 4260845"/>
              <a:gd name="connsiteX82" fmla="*/ 1548640 w 3898347"/>
              <a:gd name="connsiteY82" fmla="*/ 4238297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10556 w 3898347"/>
              <a:gd name="connsiteY80" fmla="*/ 4167701 h 4260845"/>
              <a:gd name="connsiteX81" fmla="*/ 1553623 w 3898347"/>
              <a:gd name="connsiteY81" fmla="*/ 4236045 h 4260845"/>
              <a:gd name="connsiteX82" fmla="*/ 1548640 w 3898347"/>
              <a:gd name="connsiteY82" fmla="*/ 4238297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91255"/>
              <a:gd name="connsiteX1" fmla="*/ 3898347 w 3898347"/>
              <a:gd name="connsiteY1" fmla="*/ 3834445 h 4291255"/>
              <a:gd name="connsiteX2" fmla="*/ 3892314 w 3898347"/>
              <a:gd name="connsiteY2" fmla="*/ 3832951 h 4291255"/>
              <a:gd name="connsiteX3" fmla="*/ 3851953 w 3898347"/>
              <a:gd name="connsiteY3" fmla="*/ 3802983 h 4291255"/>
              <a:gd name="connsiteX4" fmla="*/ 3836418 w 3898347"/>
              <a:gd name="connsiteY4" fmla="*/ 3811513 h 4291255"/>
              <a:gd name="connsiteX5" fmla="*/ 3833758 w 3898347"/>
              <a:gd name="connsiteY5" fmla="*/ 3813341 h 4291255"/>
              <a:gd name="connsiteX6" fmla="*/ 3822673 w 3898347"/>
              <a:gd name="connsiteY6" fmla="*/ 3812913 h 4291255"/>
              <a:gd name="connsiteX7" fmla="*/ 3820104 w 3898347"/>
              <a:gd name="connsiteY7" fmla="*/ 3822466 h 4291255"/>
              <a:gd name="connsiteX8" fmla="*/ 3803816 w 3898347"/>
              <a:gd name="connsiteY8" fmla="*/ 3828757 h 4291255"/>
              <a:gd name="connsiteX9" fmla="*/ 3729936 w 3898347"/>
              <a:gd name="connsiteY9" fmla="*/ 3815386 h 4291255"/>
              <a:gd name="connsiteX10" fmla="*/ 3726018 w 3898347"/>
              <a:gd name="connsiteY10" fmla="*/ 3815100 h 4291255"/>
              <a:gd name="connsiteX11" fmla="*/ 3725413 w 3898347"/>
              <a:gd name="connsiteY11" fmla="*/ 3814615 h 4291255"/>
              <a:gd name="connsiteX12" fmla="*/ 3713801 w 3898347"/>
              <a:gd name="connsiteY12" fmla="*/ 3811018 h 4291255"/>
              <a:gd name="connsiteX13" fmla="*/ 3709087 w 3898347"/>
              <a:gd name="connsiteY13" fmla="*/ 3813195 h 4291255"/>
              <a:gd name="connsiteX14" fmla="*/ 3698038 w 3898347"/>
              <a:gd name="connsiteY14" fmla="*/ 3806182 h 4291255"/>
              <a:gd name="connsiteX15" fmla="*/ 3662227 w 3898347"/>
              <a:gd name="connsiteY15" fmla="*/ 3807761 h 4291255"/>
              <a:gd name="connsiteX16" fmla="*/ 3659872 w 3898347"/>
              <a:gd name="connsiteY16" fmla="*/ 3805524 h 4291255"/>
              <a:gd name="connsiteX17" fmla="*/ 3643454 w 3898347"/>
              <a:gd name="connsiteY17" fmla="*/ 3794831 h 4291255"/>
              <a:gd name="connsiteX18" fmla="*/ 3624789 w 3898347"/>
              <a:gd name="connsiteY18" fmla="*/ 3803185 h 4291255"/>
              <a:gd name="connsiteX19" fmla="*/ 3602327 w 3898347"/>
              <a:gd name="connsiteY19" fmla="*/ 3794616 h 4291255"/>
              <a:gd name="connsiteX20" fmla="*/ 3596645 w 3898347"/>
              <a:gd name="connsiteY20" fmla="*/ 3797108 h 4291255"/>
              <a:gd name="connsiteX21" fmla="*/ 3574144 w 3898347"/>
              <a:gd name="connsiteY21" fmla="*/ 3795108 h 4291255"/>
              <a:gd name="connsiteX22" fmla="*/ 3562310 w 3898347"/>
              <a:gd name="connsiteY22" fmla="*/ 3787534 h 4291255"/>
              <a:gd name="connsiteX23" fmla="*/ 3551635 w 3898347"/>
              <a:gd name="connsiteY23" fmla="*/ 3797705 h 4291255"/>
              <a:gd name="connsiteX24" fmla="*/ 3542668 w 3898347"/>
              <a:gd name="connsiteY24" fmla="*/ 3803283 h 4291255"/>
              <a:gd name="connsiteX25" fmla="*/ 3533033 w 3898347"/>
              <a:gd name="connsiteY25" fmla="*/ 3799071 h 4291255"/>
              <a:gd name="connsiteX26" fmla="*/ 3521726 w 3898347"/>
              <a:gd name="connsiteY26" fmla="*/ 3804691 h 4291255"/>
              <a:gd name="connsiteX27" fmla="*/ 3520080 w 3898347"/>
              <a:gd name="connsiteY27" fmla="*/ 3805210 h 4291255"/>
              <a:gd name="connsiteX28" fmla="*/ 3508491 w 3898347"/>
              <a:gd name="connsiteY28" fmla="*/ 3797398 h 4291255"/>
              <a:gd name="connsiteX29" fmla="*/ 3503787 w 3898347"/>
              <a:gd name="connsiteY29" fmla="*/ 3797787 h 4291255"/>
              <a:gd name="connsiteX30" fmla="*/ 3492165 w 3898347"/>
              <a:gd name="connsiteY30" fmla="*/ 3799887 h 4291255"/>
              <a:gd name="connsiteX31" fmla="*/ 3472233 w 3898347"/>
              <a:gd name="connsiteY31" fmla="*/ 3805682 h 4291255"/>
              <a:gd name="connsiteX32" fmla="*/ 3465921 w 3898347"/>
              <a:gd name="connsiteY32" fmla="*/ 3805814 h 4291255"/>
              <a:gd name="connsiteX33" fmla="*/ 3455541 w 3898347"/>
              <a:gd name="connsiteY33" fmla="*/ 3815505 h 4291255"/>
              <a:gd name="connsiteX34" fmla="*/ 3429027 w 3898347"/>
              <a:gd name="connsiteY34" fmla="*/ 3816906 h 4291255"/>
              <a:gd name="connsiteX35" fmla="*/ 3369507 w 3898347"/>
              <a:gd name="connsiteY35" fmla="*/ 3825563 h 4291255"/>
              <a:gd name="connsiteX36" fmla="*/ 3324491 w 3898347"/>
              <a:gd name="connsiteY36" fmla="*/ 3832006 h 4291255"/>
              <a:gd name="connsiteX37" fmla="*/ 3244235 w 3898347"/>
              <a:gd name="connsiteY37" fmla="*/ 3834376 h 4291255"/>
              <a:gd name="connsiteX38" fmla="*/ 3226507 w 3898347"/>
              <a:gd name="connsiteY38" fmla="*/ 3820131 h 4291255"/>
              <a:gd name="connsiteX39" fmla="*/ 3191688 w 3898347"/>
              <a:gd name="connsiteY39" fmla="*/ 3837359 h 4291255"/>
              <a:gd name="connsiteX40" fmla="*/ 3153779 w 3898347"/>
              <a:gd name="connsiteY40" fmla="*/ 3848439 h 4291255"/>
              <a:gd name="connsiteX41" fmla="*/ 3090188 w 3898347"/>
              <a:gd name="connsiteY41" fmla="*/ 3855036 h 4291255"/>
              <a:gd name="connsiteX42" fmla="*/ 3031422 w 3898347"/>
              <a:gd name="connsiteY42" fmla="*/ 3858298 h 4291255"/>
              <a:gd name="connsiteX43" fmla="*/ 2996288 w 3898347"/>
              <a:gd name="connsiteY43" fmla="*/ 3860020 h 4291255"/>
              <a:gd name="connsiteX44" fmla="*/ 2901661 w 3898347"/>
              <a:gd name="connsiteY44" fmla="*/ 3882243 h 4291255"/>
              <a:gd name="connsiteX45" fmla="*/ 2782141 w 3898347"/>
              <a:gd name="connsiteY45" fmla="*/ 3932983 h 4291255"/>
              <a:gd name="connsiteX46" fmla="*/ 2749597 w 3898347"/>
              <a:gd name="connsiteY46" fmla="*/ 3956746 h 4291255"/>
              <a:gd name="connsiteX47" fmla="*/ 2730493 w 3898347"/>
              <a:gd name="connsiteY47" fmla="*/ 3955236 h 4291255"/>
              <a:gd name="connsiteX48" fmla="*/ 2707507 w 3898347"/>
              <a:gd name="connsiteY48" fmla="*/ 3947771 h 4291255"/>
              <a:gd name="connsiteX49" fmla="*/ 2701937 w 3898347"/>
              <a:gd name="connsiteY49" fmla="*/ 3950565 h 4291255"/>
              <a:gd name="connsiteX50" fmla="*/ 2679435 w 3898347"/>
              <a:gd name="connsiteY50" fmla="*/ 3949768 h 4291255"/>
              <a:gd name="connsiteX51" fmla="*/ 2667352 w 3898347"/>
              <a:gd name="connsiteY51" fmla="*/ 3942821 h 4291255"/>
              <a:gd name="connsiteX52" fmla="*/ 2657096 w 3898347"/>
              <a:gd name="connsiteY52" fmla="*/ 3953571 h 4291255"/>
              <a:gd name="connsiteX53" fmla="*/ 2655161 w 3898347"/>
              <a:gd name="connsiteY53" fmla="*/ 3962216 h 4291255"/>
              <a:gd name="connsiteX54" fmla="*/ 2638604 w 3898347"/>
              <a:gd name="connsiteY54" fmla="*/ 3955936 h 4291255"/>
              <a:gd name="connsiteX55" fmla="*/ 2626185 w 3898347"/>
              <a:gd name="connsiteY55" fmla="*/ 3962937 h 4291255"/>
              <a:gd name="connsiteX56" fmla="*/ 2614077 w 3898347"/>
              <a:gd name="connsiteY56" fmla="*/ 3955576 h 4291255"/>
              <a:gd name="connsiteX57" fmla="*/ 2609403 w 3898347"/>
              <a:gd name="connsiteY57" fmla="*/ 3956215 h 4291255"/>
              <a:gd name="connsiteX58" fmla="*/ 2597896 w 3898347"/>
              <a:gd name="connsiteY58" fmla="*/ 3958939 h 4291255"/>
              <a:gd name="connsiteX59" fmla="*/ 2578251 w 3898347"/>
              <a:gd name="connsiteY59" fmla="*/ 3965812 h 4291255"/>
              <a:gd name="connsiteX60" fmla="*/ 2571961 w 3898347"/>
              <a:gd name="connsiteY60" fmla="*/ 3966278 h 4291255"/>
              <a:gd name="connsiteX61" fmla="*/ 2559399 w 3898347"/>
              <a:gd name="connsiteY61" fmla="*/ 3979193 h 4291255"/>
              <a:gd name="connsiteX62" fmla="*/ 2533560 w 3898347"/>
              <a:gd name="connsiteY62" fmla="*/ 3988160 h 4291255"/>
              <a:gd name="connsiteX63" fmla="*/ 2515299 w 3898347"/>
              <a:gd name="connsiteY63" fmla="*/ 4016867 h 4291255"/>
              <a:gd name="connsiteX64" fmla="*/ 2513423 w 3898347"/>
              <a:gd name="connsiteY64" fmla="*/ 4018759 h 4291255"/>
              <a:gd name="connsiteX65" fmla="*/ 2482991 w 3898347"/>
              <a:gd name="connsiteY65" fmla="*/ 4012935 h 4291255"/>
              <a:gd name="connsiteX66" fmla="*/ 2446940 w 3898347"/>
              <a:gd name="connsiteY66" fmla="*/ 4021172 h 4291255"/>
              <a:gd name="connsiteX67" fmla="*/ 2404883 w 3898347"/>
              <a:gd name="connsiteY67" fmla="*/ 4024808 h 4291255"/>
              <a:gd name="connsiteX68" fmla="*/ 2373894 w 3898347"/>
              <a:gd name="connsiteY68" fmla="*/ 4023827 h 4291255"/>
              <a:gd name="connsiteX69" fmla="*/ 2297080 w 3898347"/>
              <a:gd name="connsiteY69" fmla="*/ 4040841 h 4291255"/>
              <a:gd name="connsiteX70" fmla="*/ 2170615 w 3898347"/>
              <a:gd name="connsiteY70" fmla="*/ 4077196 h 4291255"/>
              <a:gd name="connsiteX71" fmla="*/ 2143580 w 3898347"/>
              <a:gd name="connsiteY71" fmla="*/ 4083102 h 4291255"/>
              <a:gd name="connsiteX72" fmla="*/ 2119893 w 3898347"/>
              <a:gd name="connsiteY72" fmla="*/ 4080874 h 4291255"/>
              <a:gd name="connsiteX73" fmla="*/ 2114008 w 3898347"/>
              <a:gd name="connsiteY73" fmla="*/ 4073996 h 4291255"/>
              <a:gd name="connsiteX74" fmla="*/ 2099067 w 3898347"/>
              <a:gd name="connsiteY74" fmla="*/ 4076068 h 4291255"/>
              <a:gd name="connsiteX75" fmla="*/ 2095000 w 3898347"/>
              <a:gd name="connsiteY75" fmla="*/ 4075096 h 4291255"/>
              <a:gd name="connsiteX76" fmla="*/ 2071767 w 3898347"/>
              <a:gd name="connsiteY76" fmla="*/ 4071044 h 4291255"/>
              <a:gd name="connsiteX77" fmla="*/ 2024486 w 3898347"/>
              <a:gd name="connsiteY77" fmla="*/ 4100276 h 4291255"/>
              <a:gd name="connsiteX78" fmla="*/ 1964411 w 3898347"/>
              <a:gd name="connsiteY78" fmla="*/ 4105069 h 4291255"/>
              <a:gd name="connsiteX79" fmla="*/ 1739945 w 3898347"/>
              <a:gd name="connsiteY79" fmla="*/ 4171795 h 4291255"/>
              <a:gd name="connsiteX80" fmla="*/ 1610556 w 3898347"/>
              <a:gd name="connsiteY80" fmla="*/ 4167701 h 4291255"/>
              <a:gd name="connsiteX81" fmla="*/ 1553623 w 3898347"/>
              <a:gd name="connsiteY81" fmla="*/ 4236045 h 4291255"/>
              <a:gd name="connsiteX82" fmla="*/ 1538049 w 3898347"/>
              <a:gd name="connsiteY82" fmla="*/ 4291255 h 4291255"/>
              <a:gd name="connsiteX83" fmla="*/ 1530136 w 3898347"/>
              <a:gd name="connsiteY83" fmla="*/ 4227121 h 4291255"/>
              <a:gd name="connsiteX84" fmla="*/ 1508787 w 3898347"/>
              <a:gd name="connsiteY84" fmla="*/ 4234213 h 4291255"/>
              <a:gd name="connsiteX85" fmla="*/ 1488914 w 3898347"/>
              <a:gd name="connsiteY85" fmla="*/ 4241772 h 4291255"/>
              <a:gd name="connsiteX86" fmla="*/ 1488999 w 3898347"/>
              <a:gd name="connsiteY86" fmla="*/ 4251186 h 4291255"/>
              <a:gd name="connsiteX87" fmla="*/ 1475364 w 3898347"/>
              <a:gd name="connsiteY87" fmla="*/ 4248364 h 4291255"/>
              <a:gd name="connsiteX88" fmla="*/ 1457275 w 3898347"/>
              <a:gd name="connsiteY88" fmla="*/ 4252863 h 4291255"/>
              <a:gd name="connsiteX89" fmla="*/ 1448085 w 3898347"/>
              <a:gd name="connsiteY89" fmla="*/ 4248391 h 4291255"/>
              <a:gd name="connsiteX90" fmla="*/ 1315306 w 3898347"/>
              <a:gd name="connsiteY90" fmla="*/ 4237004 h 4291255"/>
              <a:gd name="connsiteX91" fmla="*/ 1272434 w 3898347"/>
              <a:gd name="connsiteY91" fmla="*/ 4244958 h 4291255"/>
              <a:gd name="connsiteX92" fmla="*/ 1231567 w 3898347"/>
              <a:gd name="connsiteY92" fmla="*/ 4219356 h 4291255"/>
              <a:gd name="connsiteX93" fmla="*/ 1216643 w 3898347"/>
              <a:gd name="connsiteY93" fmla="*/ 4229828 h 4291255"/>
              <a:gd name="connsiteX94" fmla="*/ 1214101 w 3898347"/>
              <a:gd name="connsiteY94" fmla="*/ 4231991 h 4291255"/>
              <a:gd name="connsiteX95" fmla="*/ 1203193 w 3898347"/>
              <a:gd name="connsiteY95" fmla="*/ 4232867 h 4291255"/>
              <a:gd name="connsiteX96" fmla="*/ 1201049 w 3898347"/>
              <a:gd name="connsiteY96" fmla="*/ 4242842 h 4291255"/>
              <a:gd name="connsiteX97" fmla="*/ 1185298 w 3898347"/>
              <a:gd name="connsiteY97" fmla="*/ 4251133 h 4291255"/>
              <a:gd name="connsiteX98" fmla="*/ 1164955 w 3898347"/>
              <a:gd name="connsiteY98" fmla="*/ 4250027 h 4291255"/>
              <a:gd name="connsiteX99" fmla="*/ 1067357 w 3898347"/>
              <a:gd name="connsiteY99" fmla="*/ 4233908 h 4291255"/>
              <a:gd name="connsiteX100" fmla="*/ 1009492 w 3898347"/>
              <a:gd name="connsiteY100" fmla="*/ 4230455 h 4291255"/>
              <a:gd name="connsiteX101" fmla="*/ 988345 w 3898347"/>
              <a:gd name="connsiteY101" fmla="*/ 4238880 h 4291255"/>
              <a:gd name="connsiteX102" fmla="*/ 958251 w 3898347"/>
              <a:gd name="connsiteY102" fmla="*/ 4244100 h 4291255"/>
              <a:gd name="connsiteX103" fmla="*/ 905785 w 3898347"/>
              <a:gd name="connsiteY103" fmla="*/ 4260845 h 4291255"/>
              <a:gd name="connsiteX104" fmla="*/ 837706 w 3898347"/>
              <a:gd name="connsiteY104" fmla="*/ 4245528 h 4291255"/>
              <a:gd name="connsiteX105" fmla="*/ 778474 w 3898347"/>
              <a:gd name="connsiteY105" fmla="*/ 4235526 h 4291255"/>
              <a:gd name="connsiteX106" fmla="*/ 774418 w 3898347"/>
              <a:gd name="connsiteY106" fmla="*/ 4242583 h 4291255"/>
              <a:gd name="connsiteX107" fmla="*/ 737705 w 3898347"/>
              <a:gd name="connsiteY107" fmla="*/ 4238891 h 4291255"/>
              <a:gd name="connsiteX108" fmla="*/ 627717 w 3898347"/>
              <a:gd name="connsiteY108" fmla="*/ 4207629 h 4291255"/>
              <a:gd name="connsiteX109" fmla="*/ 551044 w 3898347"/>
              <a:gd name="connsiteY109" fmla="*/ 4180627 h 4291255"/>
              <a:gd name="connsiteX110" fmla="*/ 508621 w 3898347"/>
              <a:gd name="connsiteY110" fmla="*/ 4176044 h 4291255"/>
              <a:gd name="connsiteX111" fmla="*/ 467082 w 3898347"/>
              <a:gd name="connsiteY111" fmla="*/ 4185616 h 4291255"/>
              <a:gd name="connsiteX112" fmla="*/ 437646 w 3898347"/>
              <a:gd name="connsiteY112" fmla="*/ 4212658 h 4291255"/>
              <a:gd name="connsiteX113" fmla="*/ 402271 w 3898347"/>
              <a:gd name="connsiteY113" fmla="*/ 4212774 h 4291255"/>
              <a:gd name="connsiteX114" fmla="*/ 391968 w 3898347"/>
              <a:gd name="connsiteY114" fmla="*/ 4187073 h 4291255"/>
              <a:gd name="connsiteX115" fmla="*/ 337154 w 3898347"/>
              <a:gd name="connsiteY115" fmla="*/ 4206136 h 4291255"/>
              <a:gd name="connsiteX116" fmla="*/ 298662 w 3898347"/>
              <a:gd name="connsiteY116" fmla="*/ 4211227 h 4291255"/>
              <a:gd name="connsiteX117" fmla="*/ 265740 w 3898347"/>
              <a:gd name="connsiteY117" fmla="*/ 4213623 h 4291255"/>
              <a:gd name="connsiteX118" fmla="*/ 176403 w 3898347"/>
              <a:gd name="connsiteY118" fmla="*/ 4227393 h 4291255"/>
              <a:gd name="connsiteX119" fmla="*/ 82528 w 3898347"/>
              <a:gd name="connsiteY119" fmla="*/ 4243774 h 4291255"/>
              <a:gd name="connsiteX120" fmla="*/ 19464 w 3898347"/>
              <a:gd name="connsiteY120" fmla="*/ 4256103 h 4291255"/>
              <a:gd name="connsiteX121" fmla="*/ 0 w 3898347"/>
              <a:gd name="connsiteY121" fmla="*/ 4221939 h 4291255"/>
              <a:gd name="connsiteX122" fmla="*/ 0 w 3898347"/>
              <a:gd name="connsiteY122" fmla="*/ 15850 h 4291255"/>
              <a:gd name="connsiteX123" fmla="*/ 3898347 w 3898347"/>
              <a:gd name="connsiteY123" fmla="*/ 0 h 4291255"/>
              <a:gd name="connsiteX0" fmla="*/ 3898347 w 3898347"/>
              <a:gd name="connsiteY0" fmla="*/ 0 h 4291255"/>
              <a:gd name="connsiteX1" fmla="*/ 3898347 w 3898347"/>
              <a:gd name="connsiteY1" fmla="*/ 3834445 h 4291255"/>
              <a:gd name="connsiteX2" fmla="*/ 3892314 w 3898347"/>
              <a:gd name="connsiteY2" fmla="*/ 3832951 h 4291255"/>
              <a:gd name="connsiteX3" fmla="*/ 3851953 w 3898347"/>
              <a:gd name="connsiteY3" fmla="*/ 3802983 h 4291255"/>
              <a:gd name="connsiteX4" fmla="*/ 3836418 w 3898347"/>
              <a:gd name="connsiteY4" fmla="*/ 3811513 h 4291255"/>
              <a:gd name="connsiteX5" fmla="*/ 3833758 w 3898347"/>
              <a:gd name="connsiteY5" fmla="*/ 3813341 h 4291255"/>
              <a:gd name="connsiteX6" fmla="*/ 3822673 w 3898347"/>
              <a:gd name="connsiteY6" fmla="*/ 3812913 h 4291255"/>
              <a:gd name="connsiteX7" fmla="*/ 3820104 w 3898347"/>
              <a:gd name="connsiteY7" fmla="*/ 3822466 h 4291255"/>
              <a:gd name="connsiteX8" fmla="*/ 3803816 w 3898347"/>
              <a:gd name="connsiteY8" fmla="*/ 3828757 h 4291255"/>
              <a:gd name="connsiteX9" fmla="*/ 3729936 w 3898347"/>
              <a:gd name="connsiteY9" fmla="*/ 3815386 h 4291255"/>
              <a:gd name="connsiteX10" fmla="*/ 3726018 w 3898347"/>
              <a:gd name="connsiteY10" fmla="*/ 3815100 h 4291255"/>
              <a:gd name="connsiteX11" fmla="*/ 3725413 w 3898347"/>
              <a:gd name="connsiteY11" fmla="*/ 3814615 h 4291255"/>
              <a:gd name="connsiteX12" fmla="*/ 3713801 w 3898347"/>
              <a:gd name="connsiteY12" fmla="*/ 3811018 h 4291255"/>
              <a:gd name="connsiteX13" fmla="*/ 3709087 w 3898347"/>
              <a:gd name="connsiteY13" fmla="*/ 3813195 h 4291255"/>
              <a:gd name="connsiteX14" fmla="*/ 3698038 w 3898347"/>
              <a:gd name="connsiteY14" fmla="*/ 3806182 h 4291255"/>
              <a:gd name="connsiteX15" fmla="*/ 3662227 w 3898347"/>
              <a:gd name="connsiteY15" fmla="*/ 3807761 h 4291255"/>
              <a:gd name="connsiteX16" fmla="*/ 3659872 w 3898347"/>
              <a:gd name="connsiteY16" fmla="*/ 3805524 h 4291255"/>
              <a:gd name="connsiteX17" fmla="*/ 3643454 w 3898347"/>
              <a:gd name="connsiteY17" fmla="*/ 3794831 h 4291255"/>
              <a:gd name="connsiteX18" fmla="*/ 3624789 w 3898347"/>
              <a:gd name="connsiteY18" fmla="*/ 3803185 h 4291255"/>
              <a:gd name="connsiteX19" fmla="*/ 3602327 w 3898347"/>
              <a:gd name="connsiteY19" fmla="*/ 3794616 h 4291255"/>
              <a:gd name="connsiteX20" fmla="*/ 3596645 w 3898347"/>
              <a:gd name="connsiteY20" fmla="*/ 3797108 h 4291255"/>
              <a:gd name="connsiteX21" fmla="*/ 3574144 w 3898347"/>
              <a:gd name="connsiteY21" fmla="*/ 3795108 h 4291255"/>
              <a:gd name="connsiteX22" fmla="*/ 3562310 w 3898347"/>
              <a:gd name="connsiteY22" fmla="*/ 3787534 h 4291255"/>
              <a:gd name="connsiteX23" fmla="*/ 3551635 w 3898347"/>
              <a:gd name="connsiteY23" fmla="*/ 3797705 h 4291255"/>
              <a:gd name="connsiteX24" fmla="*/ 3542668 w 3898347"/>
              <a:gd name="connsiteY24" fmla="*/ 3803283 h 4291255"/>
              <a:gd name="connsiteX25" fmla="*/ 3533033 w 3898347"/>
              <a:gd name="connsiteY25" fmla="*/ 3799071 h 4291255"/>
              <a:gd name="connsiteX26" fmla="*/ 3521726 w 3898347"/>
              <a:gd name="connsiteY26" fmla="*/ 3804691 h 4291255"/>
              <a:gd name="connsiteX27" fmla="*/ 3520080 w 3898347"/>
              <a:gd name="connsiteY27" fmla="*/ 3805210 h 4291255"/>
              <a:gd name="connsiteX28" fmla="*/ 3508491 w 3898347"/>
              <a:gd name="connsiteY28" fmla="*/ 3797398 h 4291255"/>
              <a:gd name="connsiteX29" fmla="*/ 3503787 w 3898347"/>
              <a:gd name="connsiteY29" fmla="*/ 3797787 h 4291255"/>
              <a:gd name="connsiteX30" fmla="*/ 3492165 w 3898347"/>
              <a:gd name="connsiteY30" fmla="*/ 3799887 h 4291255"/>
              <a:gd name="connsiteX31" fmla="*/ 3472233 w 3898347"/>
              <a:gd name="connsiteY31" fmla="*/ 3805682 h 4291255"/>
              <a:gd name="connsiteX32" fmla="*/ 3465921 w 3898347"/>
              <a:gd name="connsiteY32" fmla="*/ 3805814 h 4291255"/>
              <a:gd name="connsiteX33" fmla="*/ 3455541 w 3898347"/>
              <a:gd name="connsiteY33" fmla="*/ 3815505 h 4291255"/>
              <a:gd name="connsiteX34" fmla="*/ 3429027 w 3898347"/>
              <a:gd name="connsiteY34" fmla="*/ 3816906 h 4291255"/>
              <a:gd name="connsiteX35" fmla="*/ 3369507 w 3898347"/>
              <a:gd name="connsiteY35" fmla="*/ 3825563 h 4291255"/>
              <a:gd name="connsiteX36" fmla="*/ 3324491 w 3898347"/>
              <a:gd name="connsiteY36" fmla="*/ 3832006 h 4291255"/>
              <a:gd name="connsiteX37" fmla="*/ 3244235 w 3898347"/>
              <a:gd name="connsiteY37" fmla="*/ 3834376 h 4291255"/>
              <a:gd name="connsiteX38" fmla="*/ 3226507 w 3898347"/>
              <a:gd name="connsiteY38" fmla="*/ 3820131 h 4291255"/>
              <a:gd name="connsiteX39" fmla="*/ 3191688 w 3898347"/>
              <a:gd name="connsiteY39" fmla="*/ 3837359 h 4291255"/>
              <a:gd name="connsiteX40" fmla="*/ 3153779 w 3898347"/>
              <a:gd name="connsiteY40" fmla="*/ 3848439 h 4291255"/>
              <a:gd name="connsiteX41" fmla="*/ 3090188 w 3898347"/>
              <a:gd name="connsiteY41" fmla="*/ 3855036 h 4291255"/>
              <a:gd name="connsiteX42" fmla="*/ 3031422 w 3898347"/>
              <a:gd name="connsiteY42" fmla="*/ 3858298 h 4291255"/>
              <a:gd name="connsiteX43" fmla="*/ 2996288 w 3898347"/>
              <a:gd name="connsiteY43" fmla="*/ 3860020 h 4291255"/>
              <a:gd name="connsiteX44" fmla="*/ 2901661 w 3898347"/>
              <a:gd name="connsiteY44" fmla="*/ 3882243 h 4291255"/>
              <a:gd name="connsiteX45" fmla="*/ 2782141 w 3898347"/>
              <a:gd name="connsiteY45" fmla="*/ 3932983 h 4291255"/>
              <a:gd name="connsiteX46" fmla="*/ 2749597 w 3898347"/>
              <a:gd name="connsiteY46" fmla="*/ 3956746 h 4291255"/>
              <a:gd name="connsiteX47" fmla="*/ 2730493 w 3898347"/>
              <a:gd name="connsiteY47" fmla="*/ 3955236 h 4291255"/>
              <a:gd name="connsiteX48" fmla="*/ 2707507 w 3898347"/>
              <a:gd name="connsiteY48" fmla="*/ 3947771 h 4291255"/>
              <a:gd name="connsiteX49" fmla="*/ 2701937 w 3898347"/>
              <a:gd name="connsiteY49" fmla="*/ 3950565 h 4291255"/>
              <a:gd name="connsiteX50" fmla="*/ 2679435 w 3898347"/>
              <a:gd name="connsiteY50" fmla="*/ 3949768 h 4291255"/>
              <a:gd name="connsiteX51" fmla="*/ 2667352 w 3898347"/>
              <a:gd name="connsiteY51" fmla="*/ 3942821 h 4291255"/>
              <a:gd name="connsiteX52" fmla="*/ 2657096 w 3898347"/>
              <a:gd name="connsiteY52" fmla="*/ 3953571 h 4291255"/>
              <a:gd name="connsiteX53" fmla="*/ 2655161 w 3898347"/>
              <a:gd name="connsiteY53" fmla="*/ 3962216 h 4291255"/>
              <a:gd name="connsiteX54" fmla="*/ 2638604 w 3898347"/>
              <a:gd name="connsiteY54" fmla="*/ 3955936 h 4291255"/>
              <a:gd name="connsiteX55" fmla="*/ 2626185 w 3898347"/>
              <a:gd name="connsiteY55" fmla="*/ 3962937 h 4291255"/>
              <a:gd name="connsiteX56" fmla="*/ 2614077 w 3898347"/>
              <a:gd name="connsiteY56" fmla="*/ 3955576 h 4291255"/>
              <a:gd name="connsiteX57" fmla="*/ 2609403 w 3898347"/>
              <a:gd name="connsiteY57" fmla="*/ 3956215 h 4291255"/>
              <a:gd name="connsiteX58" fmla="*/ 2597896 w 3898347"/>
              <a:gd name="connsiteY58" fmla="*/ 3958939 h 4291255"/>
              <a:gd name="connsiteX59" fmla="*/ 2578251 w 3898347"/>
              <a:gd name="connsiteY59" fmla="*/ 3965812 h 4291255"/>
              <a:gd name="connsiteX60" fmla="*/ 2571961 w 3898347"/>
              <a:gd name="connsiteY60" fmla="*/ 3966278 h 4291255"/>
              <a:gd name="connsiteX61" fmla="*/ 2559399 w 3898347"/>
              <a:gd name="connsiteY61" fmla="*/ 3979193 h 4291255"/>
              <a:gd name="connsiteX62" fmla="*/ 2533560 w 3898347"/>
              <a:gd name="connsiteY62" fmla="*/ 3988160 h 4291255"/>
              <a:gd name="connsiteX63" fmla="*/ 2515299 w 3898347"/>
              <a:gd name="connsiteY63" fmla="*/ 4016867 h 4291255"/>
              <a:gd name="connsiteX64" fmla="*/ 2513423 w 3898347"/>
              <a:gd name="connsiteY64" fmla="*/ 4018759 h 4291255"/>
              <a:gd name="connsiteX65" fmla="*/ 2482991 w 3898347"/>
              <a:gd name="connsiteY65" fmla="*/ 4012935 h 4291255"/>
              <a:gd name="connsiteX66" fmla="*/ 2446940 w 3898347"/>
              <a:gd name="connsiteY66" fmla="*/ 4021172 h 4291255"/>
              <a:gd name="connsiteX67" fmla="*/ 2404883 w 3898347"/>
              <a:gd name="connsiteY67" fmla="*/ 4024808 h 4291255"/>
              <a:gd name="connsiteX68" fmla="*/ 2373894 w 3898347"/>
              <a:gd name="connsiteY68" fmla="*/ 4023827 h 4291255"/>
              <a:gd name="connsiteX69" fmla="*/ 2297080 w 3898347"/>
              <a:gd name="connsiteY69" fmla="*/ 4040841 h 4291255"/>
              <a:gd name="connsiteX70" fmla="*/ 2170615 w 3898347"/>
              <a:gd name="connsiteY70" fmla="*/ 4077196 h 4291255"/>
              <a:gd name="connsiteX71" fmla="*/ 2143580 w 3898347"/>
              <a:gd name="connsiteY71" fmla="*/ 4083102 h 4291255"/>
              <a:gd name="connsiteX72" fmla="*/ 2119893 w 3898347"/>
              <a:gd name="connsiteY72" fmla="*/ 4080874 h 4291255"/>
              <a:gd name="connsiteX73" fmla="*/ 2114008 w 3898347"/>
              <a:gd name="connsiteY73" fmla="*/ 4073996 h 4291255"/>
              <a:gd name="connsiteX74" fmla="*/ 2099067 w 3898347"/>
              <a:gd name="connsiteY74" fmla="*/ 4076068 h 4291255"/>
              <a:gd name="connsiteX75" fmla="*/ 2095000 w 3898347"/>
              <a:gd name="connsiteY75" fmla="*/ 4075096 h 4291255"/>
              <a:gd name="connsiteX76" fmla="*/ 2071767 w 3898347"/>
              <a:gd name="connsiteY76" fmla="*/ 4071044 h 4291255"/>
              <a:gd name="connsiteX77" fmla="*/ 2024486 w 3898347"/>
              <a:gd name="connsiteY77" fmla="*/ 4100276 h 4291255"/>
              <a:gd name="connsiteX78" fmla="*/ 1964411 w 3898347"/>
              <a:gd name="connsiteY78" fmla="*/ 4105069 h 4291255"/>
              <a:gd name="connsiteX79" fmla="*/ 1739945 w 3898347"/>
              <a:gd name="connsiteY79" fmla="*/ 4171795 h 4291255"/>
              <a:gd name="connsiteX80" fmla="*/ 1610556 w 3898347"/>
              <a:gd name="connsiteY80" fmla="*/ 4167701 h 4291255"/>
              <a:gd name="connsiteX81" fmla="*/ 1564215 w 3898347"/>
              <a:gd name="connsiteY81" fmla="*/ 4190149 h 4291255"/>
              <a:gd name="connsiteX82" fmla="*/ 1538049 w 3898347"/>
              <a:gd name="connsiteY82" fmla="*/ 4291255 h 4291255"/>
              <a:gd name="connsiteX83" fmla="*/ 1530136 w 3898347"/>
              <a:gd name="connsiteY83" fmla="*/ 4227121 h 4291255"/>
              <a:gd name="connsiteX84" fmla="*/ 1508787 w 3898347"/>
              <a:gd name="connsiteY84" fmla="*/ 4234213 h 4291255"/>
              <a:gd name="connsiteX85" fmla="*/ 1488914 w 3898347"/>
              <a:gd name="connsiteY85" fmla="*/ 4241772 h 4291255"/>
              <a:gd name="connsiteX86" fmla="*/ 1488999 w 3898347"/>
              <a:gd name="connsiteY86" fmla="*/ 4251186 h 4291255"/>
              <a:gd name="connsiteX87" fmla="*/ 1475364 w 3898347"/>
              <a:gd name="connsiteY87" fmla="*/ 4248364 h 4291255"/>
              <a:gd name="connsiteX88" fmla="*/ 1457275 w 3898347"/>
              <a:gd name="connsiteY88" fmla="*/ 4252863 h 4291255"/>
              <a:gd name="connsiteX89" fmla="*/ 1448085 w 3898347"/>
              <a:gd name="connsiteY89" fmla="*/ 4248391 h 4291255"/>
              <a:gd name="connsiteX90" fmla="*/ 1315306 w 3898347"/>
              <a:gd name="connsiteY90" fmla="*/ 4237004 h 4291255"/>
              <a:gd name="connsiteX91" fmla="*/ 1272434 w 3898347"/>
              <a:gd name="connsiteY91" fmla="*/ 4244958 h 4291255"/>
              <a:gd name="connsiteX92" fmla="*/ 1231567 w 3898347"/>
              <a:gd name="connsiteY92" fmla="*/ 4219356 h 4291255"/>
              <a:gd name="connsiteX93" fmla="*/ 1216643 w 3898347"/>
              <a:gd name="connsiteY93" fmla="*/ 4229828 h 4291255"/>
              <a:gd name="connsiteX94" fmla="*/ 1214101 w 3898347"/>
              <a:gd name="connsiteY94" fmla="*/ 4231991 h 4291255"/>
              <a:gd name="connsiteX95" fmla="*/ 1203193 w 3898347"/>
              <a:gd name="connsiteY95" fmla="*/ 4232867 h 4291255"/>
              <a:gd name="connsiteX96" fmla="*/ 1201049 w 3898347"/>
              <a:gd name="connsiteY96" fmla="*/ 4242842 h 4291255"/>
              <a:gd name="connsiteX97" fmla="*/ 1185298 w 3898347"/>
              <a:gd name="connsiteY97" fmla="*/ 4251133 h 4291255"/>
              <a:gd name="connsiteX98" fmla="*/ 1164955 w 3898347"/>
              <a:gd name="connsiteY98" fmla="*/ 4250027 h 4291255"/>
              <a:gd name="connsiteX99" fmla="*/ 1067357 w 3898347"/>
              <a:gd name="connsiteY99" fmla="*/ 4233908 h 4291255"/>
              <a:gd name="connsiteX100" fmla="*/ 1009492 w 3898347"/>
              <a:gd name="connsiteY100" fmla="*/ 4230455 h 4291255"/>
              <a:gd name="connsiteX101" fmla="*/ 988345 w 3898347"/>
              <a:gd name="connsiteY101" fmla="*/ 4238880 h 4291255"/>
              <a:gd name="connsiteX102" fmla="*/ 958251 w 3898347"/>
              <a:gd name="connsiteY102" fmla="*/ 4244100 h 4291255"/>
              <a:gd name="connsiteX103" fmla="*/ 905785 w 3898347"/>
              <a:gd name="connsiteY103" fmla="*/ 4260845 h 4291255"/>
              <a:gd name="connsiteX104" fmla="*/ 837706 w 3898347"/>
              <a:gd name="connsiteY104" fmla="*/ 4245528 h 4291255"/>
              <a:gd name="connsiteX105" fmla="*/ 778474 w 3898347"/>
              <a:gd name="connsiteY105" fmla="*/ 4235526 h 4291255"/>
              <a:gd name="connsiteX106" fmla="*/ 774418 w 3898347"/>
              <a:gd name="connsiteY106" fmla="*/ 4242583 h 4291255"/>
              <a:gd name="connsiteX107" fmla="*/ 737705 w 3898347"/>
              <a:gd name="connsiteY107" fmla="*/ 4238891 h 4291255"/>
              <a:gd name="connsiteX108" fmla="*/ 627717 w 3898347"/>
              <a:gd name="connsiteY108" fmla="*/ 4207629 h 4291255"/>
              <a:gd name="connsiteX109" fmla="*/ 551044 w 3898347"/>
              <a:gd name="connsiteY109" fmla="*/ 4180627 h 4291255"/>
              <a:gd name="connsiteX110" fmla="*/ 508621 w 3898347"/>
              <a:gd name="connsiteY110" fmla="*/ 4176044 h 4291255"/>
              <a:gd name="connsiteX111" fmla="*/ 467082 w 3898347"/>
              <a:gd name="connsiteY111" fmla="*/ 4185616 h 4291255"/>
              <a:gd name="connsiteX112" fmla="*/ 437646 w 3898347"/>
              <a:gd name="connsiteY112" fmla="*/ 4212658 h 4291255"/>
              <a:gd name="connsiteX113" fmla="*/ 402271 w 3898347"/>
              <a:gd name="connsiteY113" fmla="*/ 4212774 h 4291255"/>
              <a:gd name="connsiteX114" fmla="*/ 391968 w 3898347"/>
              <a:gd name="connsiteY114" fmla="*/ 4187073 h 4291255"/>
              <a:gd name="connsiteX115" fmla="*/ 337154 w 3898347"/>
              <a:gd name="connsiteY115" fmla="*/ 4206136 h 4291255"/>
              <a:gd name="connsiteX116" fmla="*/ 298662 w 3898347"/>
              <a:gd name="connsiteY116" fmla="*/ 4211227 h 4291255"/>
              <a:gd name="connsiteX117" fmla="*/ 265740 w 3898347"/>
              <a:gd name="connsiteY117" fmla="*/ 4213623 h 4291255"/>
              <a:gd name="connsiteX118" fmla="*/ 176403 w 3898347"/>
              <a:gd name="connsiteY118" fmla="*/ 4227393 h 4291255"/>
              <a:gd name="connsiteX119" fmla="*/ 82528 w 3898347"/>
              <a:gd name="connsiteY119" fmla="*/ 4243774 h 4291255"/>
              <a:gd name="connsiteX120" fmla="*/ 19464 w 3898347"/>
              <a:gd name="connsiteY120" fmla="*/ 4256103 h 4291255"/>
              <a:gd name="connsiteX121" fmla="*/ 0 w 3898347"/>
              <a:gd name="connsiteY121" fmla="*/ 4221939 h 4291255"/>
              <a:gd name="connsiteX122" fmla="*/ 0 w 3898347"/>
              <a:gd name="connsiteY122" fmla="*/ 15850 h 4291255"/>
              <a:gd name="connsiteX123" fmla="*/ 3898347 w 3898347"/>
              <a:gd name="connsiteY123" fmla="*/ 0 h 4291255"/>
              <a:gd name="connsiteX0" fmla="*/ 3898347 w 3898347"/>
              <a:gd name="connsiteY0" fmla="*/ 0 h 4291255"/>
              <a:gd name="connsiteX1" fmla="*/ 3898347 w 3898347"/>
              <a:gd name="connsiteY1" fmla="*/ 3834445 h 4291255"/>
              <a:gd name="connsiteX2" fmla="*/ 3892314 w 3898347"/>
              <a:gd name="connsiteY2" fmla="*/ 3832951 h 4291255"/>
              <a:gd name="connsiteX3" fmla="*/ 3851953 w 3898347"/>
              <a:gd name="connsiteY3" fmla="*/ 3802983 h 4291255"/>
              <a:gd name="connsiteX4" fmla="*/ 3836418 w 3898347"/>
              <a:gd name="connsiteY4" fmla="*/ 3811513 h 4291255"/>
              <a:gd name="connsiteX5" fmla="*/ 3833758 w 3898347"/>
              <a:gd name="connsiteY5" fmla="*/ 3813341 h 4291255"/>
              <a:gd name="connsiteX6" fmla="*/ 3822673 w 3898347"/>
              <a:gd name="connsiteY6" fmla="*/ 3812913 h 4291255"/>
              <a:gd name="connsiteX7" fmla="*/ 3820104 w 3898347"/>
              <a:gd name="connsiteY7" fmla="*/ 3822466 h 4291255"/>
              <a:gd name="connsiteX8" fmla="*/ 3803816 w 3898347"/>
              <a:gd name="connsiteY8" fmla="*/ 3828757 h 4291255"/>
              <a:gd name="connsiteX9" fmla="*/ 3729936 w 3898347"/>
              <a:gd name="connsiteY9" fmla="*/ 3815386 h 4291255"/>
              <a:gd name="connsiteX10" fmla="*/ 3726018 w 3898347"/>
              <a:gd name="connsiteY10" fmla="*/ 3815100 h 4291255"/>
              <a:gd name="connsiteX11" fmla="*/ 3725413 w 3898347"/>
              <a:gd name="connsiteY11" fmla="*/ 3814615 h 4291255"/>
              <a:gd name="connsiteX12" fmla="*/ 3713801 w 3898347"/>
              <a:gd name="connsiteY12" fmla="*/ 3811018 h 4291255"/>
              <a:gd name="connsiteX13" fmla="*/ 3709087 w 3898347"/>
              <a:gd name="connsiteY13" fmla="*/ 3813195 h 4291255"/>
              <a:gd name="connsiteX14" fmla="*/ 3698038 w 3898347"/>
              <a:gd name="connsiteY14" fmla="*/ 3806182 h 4291255"/>
              <a:gd name="connsiteX15" fmla="*/ 3662227 w 3898347"/>
              <a:gd name="connsiteY15" fmla="*/ 3807761 h 4291255"/>
              <a:gd name="connsiteX16" fmla="*/ 3659872 w 3898347"/>
              <a:gd name="connsiteY16" fmla="*/ 3805524 h 4291255"/>
              <a:gd name="connsiteX17" fmla="*/ 3643454 w 3898347"/>
              <a:gd name="connsiteY17" fmla="*/ 3794831 h 4291255"/>
              <a:gd name="connsiteX18" fmla="*/ 3624789 w 3898347"/>
              <a:gd name="connsiteY18" fmla="*/ 3803185 h 4291255"/>
              <a:gd name="connsiteX19" fmla="*/ 3602327 w 3898347"/>
              <a:gd name="connsiteY19" fmla="*/ 3794616 h 4291255"/>
              <a:gd name="connsiteX20" fmla="*/ 3596645 w 3898347"/>
              <a:gd name="connsiteY20" fmla="*/ 3797108 h 4291255"/>
              <a:gd name="connsiteX21" fmla="*/ 3574144 w 3898347"/>
              <a:gd name="connsiteY21" fmla="*/ 3795108 h 4291255"/>
              <a:gd name="connsiteX22" fmla="*/ 3562310 w 3898347"/>
              <a:gd name="connsiteY22" fmla="*/ 3787534 h 4291255"/>
              <a:gd name="connsiteX23" fmla="*/ 3551635 w 3898347"/>
              <a:gd name="connsiteY23" fmla="*/ 3797705 h 4291255"/>
              <a:gd name="connsiteX24" fmla="*/ 3542668 w 3898347"/>
              <a:gd name="connsiteY24" fmla="*/ 3803283 h 4291255"/>
              <a:gd name="connsiteX25" fmla="*/ 3533033 w 3898347"/>
              <a:gd name="connsiteY25" fmla="*/ 3799071 h 4291255"/>
              <a:gd name="connsiteX26" fmla="*/ 3521726 w 3898347"/>
              <a:gd name="connsiteY26" fmla="*/ 3804691 h 4291255"/>
              <a:gd name="connsiteX27" fmla="*/ 3520080 w 3898347"/>
              <a:gd name="connsiteY27" fmla="*/ 3805210 h 4291255"/>
              <a:gd name="connsiteX28" fmla="*/ 3508491 w 3898347"/>
              <a:gd name="connsiteY28" fmla="*/ 3797398 h 4291255"/>
              <a:gd name="connsiteX29" fmla="*/ 3503787 w 3898347"/>
              <a:gd name="connsiteY29" fmla="*/ 3797787 h 4291255"/>
              <a:gd name="connsiteX30" fmla="*/ 3492165 w 3898347"/>
              <a:gd name="connsiteY30" fmla="*/ 3799887 h 4291255"/>
              <a:gd name="connsiteX31" fmla="*/ 3472233 w 3898347"/>
              <a:gd name="connsiteY31" fmla="*/ 3805682 h 4291255"/>
              <a:gd name="connsiteX32" fmla="*/ 3465921 w 3898347"/>
              <a:gd name="connsiteY32" fmla="*/ 3805814 h 4291255"/>
              <a:gd name="connsiteX33" fmla="*/ 3455541 w 3898347"/>
              <a:gd name="connsiteY33" fmla="*/ 3815505 h 4291255"/>
              <a:gd name="connsiteX34" fmla="*/ 3429027 w 3898347"/>
              <a:gd name="connsiteY34" fmla="*/ 3816906 h 4291255"/>
              <a:gd name="connsiteX35" fmla="*/ 3369507 w 3898347"/>
              <a:gd name="connsiteY35" fmla="*/ 3825563 h 4291255"/>
              <a:gd name="connsiteX36" fmla="*/ 3324491 w 3898347"/>
              <a:gd name="connsiteY36" fmla="*/ 3832006 h 4291255"/>
              <a:gd name="connsiteX37" fmla="*/ 3244235 w 3898347"/>
              <a:gd name="connsiteY37" fmla="*/ 3834376 h 4291255"/>
              <a:gd name="connsiteX38" fmla="*/ 3226507 w 3898347"/>
              <a:gd name="connsiteY38" fmla="*/ 3820131 h 4291255"/>
              <a:gd name="connsiteX39" fmla="*/ 3191688 w 3898347"/>
              <a:gd name="connsiteY39" fmla="*/ 3837359 h 4291255"/>
              <a:gd name="connsiteX40" fmla="*/ 3153779 w 3898347"/>
              <a:gd name="connsiteY40" fmla="*/ 3848439 h 4291255"/>
              <a:gd name="connsiteX41" fmla="*/ 3090188 w 3898347"/>
              <a:gd name="connsiteY41" fmla="*/ 3855036 h 4291255"/>
              <a:gd name="connsiteX42" fmla="*/ 3031422 w 3898347"/>
              <a:gd name="connsiteY42" fmla="*/ 3858298 h 4291255"/>
              <a:gd name="connsiteX43" fmla="*/ 2996288 w 3898347"/>
              <a:gd name="connsiteY43" fmla="*/ 3860020 h 4291255"/>
              <a:gd name="connsiteX44" fmla="*/ 2901661 w 3898347"/>
              <a:gd name="connsiteY44" fmla="*/ 3882243 h 4291255"/>
              <a:gd name="connsiteX45" fmla="*/ 2782141 w 3898347"/>
              <a:gd name="connsiteY45" fmla="*/ 3932983 h 4291255"/>
              <a:gd name="connsiteX46" fmla="*/ 2749597 w 3898347"/>
              <a:gd name="connsiteY46" fmla="*/ 3956746 h 4291255"/>
              <a:gd name="connsiteX47" fmla="*/ 2730493 w 3898347"/>
              <a:gd name="connsiteY47" fmla="*/ 3955236 h 4291255"/>
              <a:gd name="connsiteX48" fmla="*/ 2707507 w 3898347"/>
              <a:gd name="connsiteY48" fmla="*/ 3947771 h 4291255"/>
              <a:gd name="connsiteX49" fmla="*/ 2701937 w 3898347"/>
              <a:gd name="connsiteY49" fmla="*/ 3950565 h 4291255"/>
              <a:gd name="connsiteX50" fmla="*/ 2679435 w 3898347"/>
              <a:gd name="connsiteY50" fmla="*/ 3949768 h 4291255"/>
              <a:gd name="connsiteX51" fmla="*/ 2667352 w 3898347"/>
              <a:gd name="connsiteY51" fmla="*/ 3942821 h 4291255"/>
              <a:gd name="connsiteX52" fmla="*/ 2657096 w 3898347"/>
              <a:gd name="connsiteY52" fmla="*/ 3953571 h 4291255"/>
              <a:gd name="connsiteX53" fmla="*/ 2655161 w 3898347"/>
              <a:gd name="connsiteY53" fmla="*/ 3962216 h 4291255"/>
              <a:gd name="connsiteX54" fmla="*/ 2638604 w 3898347"/>
              <a:gd name="connsiteY54" fmla="*/ 3955936 h 4291255"/>
              <a:gd name="connsiteX55" fmla="*/ 2626185 w 3898347"/>
              <a:gd name="connsiteY55" fmla="*/ 3962937 h 4291255"/>
              <a:gd name="connsiteX56" fmla="*/ 2614077 w 3898347"/>
              <a:gd name="connsiteY56" fmla="*/ 3955576 h 4291255"/>
              <a:gd name="connsiteX57" fmla="*/ 2609403 w 3898347"/>
              <a:gd name="connsiteY57" fmla="*/ 3956215 h 4291255"/>
              <a:gd name="connsiteX58" fmla="*/ 2597896 w 3898347"/>
              <a:gd name="connsiteY58" fmla="*/ 3958939 h 4291255"/>
              <a:gd name="connsiteX59" fmla="*/ 2578251 w 3898347"/>
              <a:gd name="connsiteY59" fmla="*/ 3965812 h 4291255"/>
              <a:gd name="connsiteX60" fmla="*/ 2571961 w 3898347"/>
              <a:gd name="connsiteY60" fmla="*/ 3966278 h 4291255"/>
              <a:gd name="connsiteX61" fmla="*/ 2559399 w 3898347"/>
              <a:gd name="connsiteY61" fmla="*/ 3979193 h 4291255"/>
              <a:gd name="connsiteX62" fmla="*/ 2533560 w 3898347"/>
              <a:gd name="connsiteY62" fmla="*/ 3988160 h 4291255"/>
              <a:gd name="connsiteX63" fmla="*/ 2515299 w 3898347"/>
              <a:gd name="connsiteY63" fmla="*/ 4016867 h 4291255"/>
              <a:gd name="connsiteX64" fmla="*/ 2513423 w 3898347"/>
              <a:gd name="connsiteY64" fmla="*/ 4018759 h 4291255"/>
              <a:gd name="connsiteX65" fmla="*/ 2482991 w 3898347"/>
              <a:gd name="connsiteY65" fmla="*/ 4012935 h 4291255"/>
              <a:gd name="connsiteX66" fmla="*/ 2446940 w 3898347"/>
              <a:gd name="connsiteY66" fmla="*/ 4021172 h 4291255"/>
              <a:gd name="connsiteX67" fmla="*/ 2404883 w 3898347"/>
              <a:gd name="connsiteY67" fmla="*/ 4024808 h 4291255"/>
              <a:gd name="connsiteX68" fmla="*/ 2373894 w 3898347"/>
              <a:gd name="connsiteY68" fmla="*/ 4023827 h 4291255"/>
              <a:gd name="connsiteX69" fmla="*/ 2297080 w 3898347"/>
              <a:gd name="connsiteY69" fmla="*/ 4040841 h 4291255"/>
              <a:gd name="connsiteX70" fmla="*/ 2170615 w 3898347"/>
              <a:gd name="connsiteY70" fmla="*/ 4077196 h 4291255"/>
              <a:gd name="connsiteX71" fmla="*/ 2143580 w 3898347"/>
              <a:gd name="connsiteY71" fmla="*/ 4083102 h 4291255"/>
              <a:gd name="connsiteX72" fmla="*/ 2119893 w 3898347"/>
              <a:gd name="connsiteY72" fmla="*/ 4080874 h 4291255"/>
              <a:gd name="connsiteX73" fmla="*/ 2114008 w 3898347"/>
              <a:gd name="connsiteY73" fmla="*/ 4073996 h 4291255"/>
              <a:gd name="connsiteX74" fmla="*/ 2099067 w 3898347"/>
              <a:gd name="connsiteY74" fmla="*/ 4076068 h 4291255"/>
              <a:gd name="connsiteX75" fmla="*/ 2095000 w 3898347"/>
              <a:gd name="connsiteY75" fmla="*/ 4075096 h 4291255"/>
              <a:gd name="connsiteX76" fmla="*/ 2071767 w 3898347"/>
              <a:gd name="connsiteY76" fmla="*/ 4071044 h 4291255"/>
              <a:gd name="connsiteX77" fmla="*/ 2024486 w 3898347"/>
              <a:gd name="connsiteY77" fmla="*/ 4100276 h 4291255"/>
              <a:gd name="connsiteX78" fmla="*/ 1964411 w 3898347"/>
              <a:gd name="connsiteY78" fmla="*/ 4105069 h 4291255"/>
              <a:gd name="connsiteX79" fmla="*/ 1739945 w 3898347"/>
              <a:gd name="connsiteY79" fmla="*/ 4171795 h 4291255"/>
              <a:gd name="connsiteX80" fmla="*/ 1642330 w 3898347"/>
              <a:gd name="connsiteY80" fmla="*/ 4174762 h 4291255"/>
              <a:gd name="connsiteX81" fmla="*/ 1564215 w 3898347"/>
              <a:gd name="connsiteY81" fmla="*/ 4190149 h 4291255"/>
              <a:gd name="connsiteX82" fmla="*/ 1538049 w 3898347"/>
              <a:gd name="connsiteY82" fmla="*/ 4291255 h 4291255"/>
              <a:gd name="connsiteX83" fmla="*/ 1530136 w 3898347"/>
              <a:gd name="connsiteY83" fmla="*/ 4227121 h 4291255"/>
              <a:gd name="connsiteX84" fmla="*/ 1508787 w 3898347"/>
              <a:gd name="connsiteY84" fmla="*/ 4234213 h 4291255"/>
              <a:gd name="connsiteX85" fmla="*/ 1488914 w 3898347"/>
              <a:gd name="connsiteY85" fmla="*/ 4241772 h 4291255"/>
              <a:gd name="connsiteX86" fmla="*/ 1488999 w 3898347"/>
              <a:gd name="connsiteY86" fmla="*/ 4251186 h 4291255"/>
              <a:gd name="connsiteX87" fmla="*/ 1475364 w 3898347"/>
              <a:gd name="connsiteY87" fmla="*/ 4248364 h 4291255"/>
              <a:gd name="connsiteX88" fmla="*/ 1457275 w 3898347"/>
              <a:gd name="connsiteY88" fmla="*/ 4252863 h 4291255"/>
              <a:gd name="connsiteX89" fmla="*/ 1448085 w 3898347"/>
              <a:gd name="connsiteY89" fmla="*/ 4248391 h 4291255"/>
              <a:gd name="connsiteX90" fmla="*/ 1315306 w 3898347"/>
              <a:gd name="connsiteY90" fmla="*/ 4237004 h 4291255"/>
              <a:gd name="connsiteX91" fmla="*/ 1272434 w 3898347"/>
              <a:gd name="connsiteY91" fmla="*/ 4244958 h 4291255"/>
              <a:gd name="connsiteX92" fmla="*/ 1231567 w 3898347"/>
              <a:gd name="connsiteY92" fmla="*/ 4219356 h 4291255"/>
              <a:gd name="connsiteX93" fmla="*/ 1216643 w 3898347"/>
              <a:gd name="connsiteY93" fmla="*/ 4229828 h 4291255"/>
              <a:gd name="connsiteX94" fmla="*/ 1214101 w 3898347"/>
              <a:gd name="connsiteY94" fmla="*/ 4231991 h 4291255"/>
              <a:gd name="connsiteX95" fmla="*/ 1203193 w 3898347"/>
              <a:gd name="connsiteY95" fmla="*/ 4232867 h 4291255"/>
              <a:gd name="connsiteX96" fmla="*/ 1201049 w 3898347"/>
              <a:gd name="connsiteY96" fmla="*/ 4242842 h 4291255"/>
              <a:gd name="connsiteX97" fmla="*/ 1185298 w 3898347"/>
              <a:gd name="connsiteY97" fmla="*/ 4251133 h 4291255"/>
              <a:gd name="connsiteX98" fmla="*/ 1164955 w 3898347"/>
              <a:gd name="connsiteY98" fmla="*/ 4250027 h 4291255"/>
              <a:gd name="connsiteX99" fmla="*/ 1067357 w 3898347"/>
              <a:gd name="connsiteY99" fmla="*/ 4233908 h 4291255"/>
              <a:gd name="connsiteX100" fmla="*/ 1009492 w 3898347"/>
              <a:gd name="connsiteY100" fmla="*/ 4230455 h 4291255"/>
              <a:gd name="connsiteX101" fmla="*/ 988345 w 3898347"/>
              <a:gd name="connsiteY101" fmla="*/ 4238880 h 4291255"/>
              <a:gd name="connsiteX102" fmla="*/ 958251 w 3898347"/>
              <a:gd name="connsiteY102" fmla="*/ 4244100 h 4291255"/>
              <a:gd name="connsiteX103" fmla="*/ 905785 w 3898347"/>
              <a:gd name="connsiteY103" fmla="*/ 4260845 h 4291255"/>
              <a:gd name="connsiteX104" fmla="*/ 837706 w 3898347"/>
              <a:gd name="connsiteY104" fmla="*/ 4245528 h 4291255"/>
              <a:gd name="connsiteX105" fmla="*/ 778474 w 3898347"/>
              <a:gd name="connsiteY105" fmla="*/ 4235526 h 4291255"/>
              <a:gd name="connsiteX106" fmla="*/ 774418 w 3898347"/>
              <a:gd name="connsiteY106" fmla="*/ 4242583 h 4291255"/>
              <a:gd name="connsiteX107" fmla="*/ 737705 w 3898347"/>
              <a:gd name="connsiteY107" fmla="*/ 4238891 h 4291255"/>
              <a:gd name="connsiteX108" fmla="*/ 627717 w 3898347"/>
              <a:gd name="connsiteY108" fmla="*/ 4207629 h 4291255"/>
              <a:gd name="connsiteX109" fmla="*/ 551044 w 3898347"/>
              <a:gd name="connsiteY109" fmla="*/ 4180627 h 4291255"/>
              <a:gd name="connsiteX110" fmla="*/ 508621 w 3898347"/>
              <a:gd name="connsiteY110" fmla="*/ 4176044 h 4291255"/>
              <a:gd name="connsiteX111" fmla="*/ 467082 w 3898347"/>
              <a:gd name="connsiteY111" fmla="*/ 4185616 h 4291255"/>
              <a:gd name="connsiteX112" fmla="*/ 437646 w 3898347"/>
              <a:gd name="connsiteY112" fmla="*/ 4212658 h 4291255"/>
              <a:gd name="connsiteX113" fmla="*/ 402271 w 3898347"/>
              <a:gd name="connsiteY113" fmla="*/ 4212774 h 4291255"/>
              <a:gd name="connsiteX114" fmla="*/ 391968 w 3898347"/>
              <a:gd name="connsiteY114" fmla="*/ 4187073 h 4291255"/>
              <a:gd name="connsiteX115" fmla="*/ 337154 w 3898347"/>
              <a:gd name="connsiteY115" fmla="*/ 4206136 h 4291255"/>
              <a:gd name="connsiteX116" fmla="*/ 298662 w 3898347"/>
              <a:gd name="connsiteY116" fmla="*/ 4211227 h 4291255"/>
              <a:gd name="connsiteX117" fmla="*/ 265740 w 3898347"/>
              <a:gd name="connsiteY117" fmla="*/ 4213623 h 4291255"/>
              <a:gd name="connsiteX118" fmla="*/ 176403 w 3898347"/>
              <a:gd name="connsiteY118" fmla="*/ 4227393 h 4291255"/>
              <a:gd name="connsiteX119" fmla="*/ 82528 w 3898347"/>
              <a:gd name="connsiteY119" fmla="*/ 4243774 h 4291255"/>
              <a:gd name="connsiteX120" fmla="*/ 19464 w 3898347"/>
              <a:gd name="connsiteY120" fmla="*/ 4256103 h 4291255"/>
              <a:gd name="connsiteX121" fmla="*/ 0 w 3898347"/>
              <a:gd name="connsiteY121" fmla="*/ 4221939 h 4291255"/>
              <a:gd name="connsiteX122" fmla="*/ 0 w 3898347"/>
              <a:gd name="connsiteY122" fmla="*/ 15850 h 4291255"/>
              <a:gd name="connsiteX123" fmla="*/ 3898347 w 3898347"/>
              <a:gd name="connsiteY123" fmla="*/ 0 h 429125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64215 w 3898347"/>
              <a:gd name="connsiteY81" fmla="*/ 419014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8105 w 3898347"/>
              <a:gd name="connsiteY109" fmla="*/ 4191218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25174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05326 w 3898347"/>
              <a:gd name="connsiteY89" fmla="*/ 4248391 h 4260845"/>
              <a:gd name="connsiteX90" fmla="*/ 1325174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25174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44675 w 3898347"/>
              <a:gd name="connsiteY78" fmla="*/ 4121515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25174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44675 w 3898347"/>
              <a:gd name="connsiteY78" fmla="*/ 4121515 h 4260845"/>
              <a:gd name="connsiteX79" fmla="*/ 1739945 w 3898347"/>
              <a:gd name="connsiteY79" fmla="*/ 4171795 h 4260845"/>
              <a:gd name="connsiteX80" fmla="*/ 1662065 w 3898347"/>
              <a:gd name="connsiteY80" fmla="*/ 4184630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25174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44675 w 3898347"/>
              <a:gd name="connsiteY78" fmla="*/ 4121515 h 4260845"/>
              <a:gd name="connsiteX79" fmla="*/ 1739945 w 3898347"/>
              <a:gd name="connsiteY79" fmla="*/ 4171795 h 4260845"/>
              <a:gd name="connsiteX80" fmla="*/ 1662065 w 3898347"/>
              <a:gd name="connsiteY80" fmla="*/ 4184630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44909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44675 w 3898347"/>
              <a:gd name="connsiteY78" fmla="*/ 4121515 h 4260845"/>
              <a:gd name="connsiteX79" fmla="*/ 1739945 w 3898347"/>
              <a:gd name="connsiteY79" fmla="*/ 4171795 h 4260845"/>
              <a:gd name="connsiteX80" fmla="*/ 1662065 w 3898347"/>
              <a:gd name="connsiteY80" fmla="*/ 4184630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44909 w 3898347"/>
              <a:gd name="connsiteY90" fmla="*/ 4237004 h 4260845"/>
              <a:gd name="connsiteX91" fmla="*/ 1298748 w 3898347"/>
              <a:gd name="connsiteY91" fmla="*/ 4241669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44675 w 3898347"/>
              <a:gd name="connsiteY78" fmla="*/ 4121515 h 4260845"/>
              <a:gd name="connsiteX79" fmla="*/ 1739945 w 3898347"/>
              <a:gd name="connsiteY79" fmla="*/ 4171795 h 4260845"/>
              <a:gd name="connsiteX80" fmla="*/ 1662065 w 3898347"/>
              <a:gd name="connsiteY80" fmla="*/ 4184630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44909 w 3898347"/>
              <a:gd name="connsiteY90" fmla="*/ 4237004 h 4260845"/>
              <a:gd name="connsiteX91" fmla="*/ 1298748 w 3898347"/>
              <a:gd name="connsiteY91" fmla="*/ 4241669 h 4260845"/>
              <a:gd name="connsiteX92" fmla="*/ 1251302 w 3898347"/>
              <a:gd name="connsiteY92" fmla="*/ 4232513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803816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4213 h 4256103"/>
              <a:gd name="connsiteX85" fmla="*/ 1488914 w 3898347"/>
              <a:gd name="connsiteY85" fmla="*/ 4241772 h 4256103"/>
              <a:gd name="connsiteX86" fmla="*/ 1488999 w 3898347"/>
              <a:gd name="connsiteY86" fmla="*/ 4251186 h 4256103"/>
              <a:gd name="connsiteX87" fmla="*/ 1475364 w 3898347"/>
              <a:gd name="connsiteY87" fmla="*/ 4248364 h 4256103"/>
              <a:gd name="connsiteX88" fmla="*/ 1444118 w 3898347"/>
              <a:gd name="connsiteY88" fmla="*/ 4246285 h 4256103"/>
              <a:gd name="connsiteX89" fmla="*/ 1405326 w 3898347"/>
              <a:gd name="connsiteY89" fmla="*/ 4248391 h 4256103"/>
              <a:gd name="connsiteX90" fmla="*/ 1344909 w 3898347"/>
              <a:gd name="connsiteY90" fmla="*/ 4237004 h 4256103"/>
              <a:gd name="connsiteX91" fmla="*/ 1298748 w 3898347"/>
              <a:gd name="connsiteY91" fmla="*/ 4241669 h 4256103"/>
              <a:gd name="connsiteX92" fmla="*/ 1251302 w 3898347"/>
              <a:gd name="connsiteY92" fmla="*/ 4232513 h 4256103"/>
              <a:gd name="connsiteX93" fmla="*/ 1216643 w 3898347"/>
              <a:gd name="connsiteY93" fmla="*/ 4229828 h 4256103"/>
              <a:gd name="connsiteX94" fmla="*/ 1214101 w 3898347"/>
              <a:gd name="connsiteY94" fmla="*/ 4231991 h 4256103"/>
              <a:gd name="connsiteX95" fmla="*/ 1203193 w 3898347"/>
              <a:gd name="connsiteY95" fmla="*/ 4232867 h 4256103"/>
              <a:gd name="connsiteX96" fmla="*/ 1201049 w 3898347"/>
              <a:gd name="connsiteY96" fmla="*/ 4242842 h 4256103"/>
              <a:gd name="connsiteX97" fmla="*/ 1185298 w 3898347"/>
              <a:gd name="connsiteY97" fmla="*/ 4251133 h 4256103"/>
              <a:gd name="connsiteX98" fmla="*/ 1164955 w 3898347"/>
              <a:gd name="connsiteY98" fmla="*/ 4250027 h 4256103"/>
              <a:gd name="connsiteX99" fmla="*/ 1067357 w 3898347"/>
              <a:gd name="connsiteY99" fmla="*/ 4233908 h 4256103"/>
              <a:gd name="connsiteX100" fmla="*/ 1009492 w 3898347"/>
              <a:gd name="connsiteY100" fmla="*/ 4230455 h 4256103"/>
              <a:gd name="connsiteX101" fmla="*/ 988345 w 3898347"/>
              <a:gd name="connsiteY101" fmla="*/ 4238880 h 4256103"/>
              <a:gd name="connsiteX102" fmla="*/ 958251 w 3898347"/>
              <a:gd name="connsiteY102" fmla="*/ 4244100 h 4256103"/>
              <a:gd name="connsiteX103" fmla="*/ 899207 w 3898347"/>
              <a:gd name="connsiteY103" fmla="*/ 4247688 h 4256103"/>
              <a:gd name="connsiteX104" fmla="*/ 837706 w 3898347"/>
              <a:gd name="connsiteY104" fmla="*/ 4245528 h 4256103"/>
              <a:gd name="connsiteX105" fmla="*/ 778474 w 3898347"/>
              <a:gd name="connsiteY105" fmla="*/ 4235526 h 4256103"/>
              <a:gd name="connsiteX106" fmla="*/ 774418 w 3898347"/>
              <a:gd name="connsiteY106" fmla="*/ 4242583 h 4256103"/>
              <a:gd name="connsiteX107" fmla="*/ 737705 w 3898347"/>
              <a:gd name="connsiteY107" fmla="*/ 4238891 h 4256103"/>
              <a:gd name="connsiteX108" fmla="*/ 641839 w 3898347"/>
              <a:gd name="connsiteY108" fmla="*/ 4211160 h 4256103"/>
              <a:gd name="connsiteX109" fmla="*/ 558105 w 3898347"/>
              <a:gd name="connsiteY109" fmla="*/ 4191218 h 4256103"/>
              <a:gd name="connsiteX110" fmla="*/ 515682 w 3898347"/>
              <a:gd name="connsiteY110" fmla="*/ 4193696 h 4256103"/>
              <a:gd name="connsiteX111" fmla="*/ 467082 w 3898347"/>
              <a:gd name="connsiteY111" fmla="*/ 4185616 h 4256103"/>
              <a:gd name="connsiteX112" fmla="*/ 437646 w 3898347"/>
              <a:gd name="connsiteY112" fmla="*/ 4212658 h 4256103"/>
              <a:gd name="connsiteX113" fmla="*/ 402271 w 3898347"/>
              <a:gd name="connsiteY113" fmla="*/ 4212774 h 4256103"/>
              <a:gd name="connsiteX114" fmla="*/ 384907 w 3898347"/>
              <a:gd name="connsiteY114" fmla="*/ 4201195 h 4256103"/>
              <a:gd name="connsiteX115" fmla="*/ 337154 w 3898347"/>
              <a:gd name="connsiteY115" fmla="*/ 4206136 h 4256103"/>
              <a:gd name="connsiteX116" fmla="*/ 298662 w 3898347"/>
              <a:gd name="connsiteY116" fmla="*/ 4211227 h 4256103"/>
              <a:gd name="connsiteX117" fmla="*/ 265740 w 3898347"/>
              <a:gd name="connsiteY117" fmla="*/ 4213623 h 4256103"/>
              <a:gd name="connsiteX118" fmla="*/ 176403 w 3898347"/>
              <a:gd name="connsiteY118" fmla="*/ 4227393 h 4256103"/>
              <a:gd name="connsiteX119" fmla="*/ 82528 w 3898347"/>
              <a:gd name="connsiteY119" fmla="*/ 4243774 h 4256103"/>
              <a:gd name="connsiteX120" fmla="*/ 19464 w 3898347"/>
              <a:gd name="connsiteY120" fmla="*/ 4256103 h 4256103"/>
              <a:gd name="connsiteX121" fmla="*/ 0 w 3898347"/>
              <a:gd name="connsiteY121" fmla="*/ 4221939 h 4256103"/>
              <a:gd name="connsiteX122" fmla="*/ 0 w 3898347"/>
              <a:gd name="connsiteY122" fmla="*/ 15850 h 4256103"/>
              <a:gd name="connsiteX123" fmla="*/ 3898347 w 3898347"/>
              <a:gd name="connsiteY123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803816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4213 h 4256103"/>
              <a:gd name="connsiteX85" fmla="*/ 1488914 w 3898347"/>
              <a:gd name="connsiteY85" fmla="*/ 4241772 h 4256103"/>
              <a:gd name="connsiteX86" fmla="*/ 1475364 w 3898347"/>
              <a:gd name="connsiteY86" fmla="*/ 4248364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803816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4213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803816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0924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803816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0924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777502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0924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16140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777502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0924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79157 w 3898347"/>
              <a:gd name="connsiteY2" fmla="*/ 3836240 h 4256103"/>
              <a:gd name="connsiteX3" fmla="*/ 3851953 w 3898347"/>
              <a:gd name="connsiteY3" fmla="*/ 3816140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777502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0924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</a:cxnLst>
            <a:rect l="l" t="t" r="r" b="b"/>
            <a:pathLst>
              <a:path w="3898347" h="4256103">
                <a:moveTo>
                  <a:pt x="3898347" y="0"/>
                </a:moveTo>
                <a:lnTo>
                  <a:pt x="3898347" y="3834445"/>
                </a:lnTo>
                <a:lnTo>
                  <a:pt x="3879157" y="3836240"/>
                </a:lnTo>
                <a:cubicBezTo>
                  <a:pt x="3885307" y="3798226"/>
                  <a:pt x="3856203" y="3861184"/>
                  <a:pt x="3851953" y="3816140"/>
                </a:cubicBezTo>
                <a:cubicBezTo>
                  <a:pt x="3846568" y="3817958"/>
                  <a:pt x="3841484" y="3807983"/>
                  <a:pt x="3836418" y="3811513"/>
                </a:cubicBezTo>
                <a:lnTo>
                  <a:pt x="3833758" y="3813341"/>
                </a:lnTo>
                <a:lnTo>
                  <a:pt x="3822673" y="3812913"/>
                </a:lnTo>
                <a:lnTo>
                  <a:pt x="3820104" y="3822466"/>
                </a:lnTo>
                <a:lnTo>
                  <a:pt x="3777502" y="3828757"/>
                </a:lnTo>
                <a:cubicBezTo>
                  <a:pt x="3762474" y="3827577"/>
                  <a:pt x="3742902" y="3817662"/>
                  <a:pt x="3729936" y="3815386"/>
                </a:cubicBezTo>
                <a:lnTo>
                  <a:pt x="3726018" y="3815100"/>
                </a:lnTo>
                <a:lnTo>
                  <a:pt x="3725413" y="3814615"/>
                </a:lnTo>
                <a:cubicBezTo>
                  <a:pt x="3721569" y="3812283"/>
                  <a:pt x="3717711" y="3810892"/>
                  <a:pt x="3713801" y="3811018"/>
                </a:cubicBezTo>
                <a:lnTo>
                  <a:pt x="3709087" y="3813195"/>
                </a:lnTo>
                <a:lnTo>
                  <a:pt x="3698038" y="3806182"/>
                </a:lnTo>
                <a:lnTo>
                  <a:pt x="3662227" y="3807761"/>
                </a:lnTo>
                <a:lnTo>
                  <a:pt x="3659872" y="3805524"/>
                </a:lnTo>
                <a:cubicBezTo>
                  <a:pt x="3654837" y="3800238"/>
                  <a:pt x="3649779" y="3795747"/>
                  <a:pt x="3643454" y="3794831"/>
                </a:cubicBezTo>
                <a:lnTo>
                  <a:pt x="3624789" y="3803185"/>
                </a:lnTo>
                <a:lnTo>
                  <a:pt x="3602327" y="3794616"/>
                </a:lnTo>
                <a:lnTo>
                  <a:pt x="3596645" y="3797108"/>
                </a:lnTo>
                <a:cubicBezTo>
                  <a:pt x="3586358" y="3794741"/>
                  <a:pt x="3572046" y="3779403"/>
                  <a:pt x="3574144" y="3795108"/>
                </a:cubicBezTo>
                <a:lnTo>
                  <a:pt x="3562310" y="3787534"/>
                </a:lnTo>
                <a:lnTo>
                  <a:pt x="3551635" y="3797705"/>
                </a:lnTo>
                <a:lnTo>
                  <a:pt x="3542668" y="3803283"/>
                </a:lnTo>
                <a:lnTo>
                  <a:pt x="3533033" y="3799071"/>
                </a:lnTo>
                <a:lnTo>
                  <a:pt x="3521726" y="3804691"/>
                </a:lnTo>
                <a:lnTo>
                  <a:pt x="3520080" y="3805210"/>
                </a:lnTo>
                <a:lnTo>
                  <a:pt x="3508491" y="3797398"/>
                </a:lnTo>
                <a:lnTo>
                  <a:pt x="3503787" y="3797787"/>
                </a:lnTo>
                <a:lnTo>
                  <a:pt x="3492165" y="3799887"/>
                </a:lnTo>
                <a:cubicBezTo>
                  <a:pt x="3486252" y="3801787"/>
                  <a:pt x="3479649" y="3804176"/>
                  <a:pt x="3472233" y="3805682"/>
                </a:cubicBezTo>
                <a:lnTo>
                  <a:pt x="3465921" y="3805814"/>
                </a:lnTo>
                <a:lnTo>
                  <a:pt x="3455541" y="3815505"/>
                </a:lnTo>
                <a:lnTo>
                  <a:pt x="3429027" y="3816906"/>
                </a:lnTo>
                <a:cubicBezTo>
                  <a:pt x="3408521" y="3817753"/>
                  <a:pt x="3388898" y="3819475"/>
                  <a:pt x="3369507" y="3825563"/>
                </a:cubicBezTo>
                <a:cubicBezTo>
                  <a:pt x="3353730" y="3819534"/>
                  <a:pt x="3338870" y="3818175"/>
                  <a:pt x="3324491" y="3832006"/>
                </a:cubicBezTo>
                <a:cubicBezTo>
                  <a:pt x="3281706" y="3833409"/>
                  <a:pt x="3271319" y="3817569"/>
                  <a:pt x="3244235" y="3834376"/>
                </a:cubicBezTo>
                <a:cubicBezTo>
                  <a:pt x="3236206" y="3826142"/>
                  <a:pt x="3230700" y="3821848"/>
                  <a:pt x="3226507" y="3820131"/>
                </a:cubicBezTo>
                <a:cubicBezTo>
                  <a:pt x="3213924" y="3814979"/>
                  <a:pt x="3213172" y="3833011"/>
                  <a:pt x="3191688" y="3837359"/>
                </a:cubicBezTo>
                <a:cubicBezTo>
                  <a:pt x="3168723" y="3844588"/>
                  <a:pt x="3175642" y="3846041"/>
                  <a:pt x="3153779" y="3848439"/>
                </a:cubicBezTo>
                <a:cubicBezTo>
                  <a:pt x="3136862" y="3851385"/>
                  <a:pt x="3115876" y="3855158"/>
                  <a:pt x="3090188" y="3855036"/>
                </a:cubicBezTo>
                <a:cubicBezTo>
                  <a:pt x="3066058" y="3880979"/>
                  <a:pt x="3059981" y="3849823"/>
                  <a:pt x="3031422" y="3858298"/>
                </a:cubicBezTo>
                <a:cubicBezTo>
                  <a:pt x="3017157" y="3868236"/>
                  <a:pt x="3007595" y="3870098"/>
                  <a:pt x="2996288" y="3860020"/>
                </a:cubicBezTo>
                <a:cubicBezTo>
                  <a:pt x="2930242" y="3908295"/>
                  <a:pt x="2959927" y="3862932"/>
                  <a:pt x="2901661" y="3882243"/>
                </a:cubicBezTo>
                <a:cubicBezTo>
                  <a:pt x="2863654" y="3897291"/>
                  <a:pt x="2822551" y="3908676"/>
                  <a:pt x="2782141" y="3932983"/>
                </a:cubicBezTo>
                <a:lnTo>
                  <a:pt x="2749597" y="3956746"/>
                </a:lnTo>
                <a:lnTo>
                  <a:pt x="2730493" y="3955236"/>
                </a:lnTo>
                <a:lnTo>
                  <a:pt x="2707507" y="3947771"/>
                </a:lnTo>
                <a:lnTo>
                  <a:pt x="2701937" y="3950565"/>
                </a:lnTo>
                <a:cubicBezTo>
                  <a:pt x="2691594" y="3948746"/>
                  <a:pt x="2676749" y="3934159"/>
                  <a:pt x="2679435" y="3949768"/>
                </a:cubicBezTo>
                <a:lnTo>
                  <a:pt x="2667352" y="3942821"/>
                </a:lnTo>
                <a:lnTo>
                  <a:pt x="2657096" y="3953571"/>
                </a:lnTo>
                <a:cubicBezTo>
                  <a:pt x="2656117" y="3956261"/>
                  <a:pt x="2655464" y="3959177"/>
                  <a:pt x="2655161" y="3962216"/>
                </a:cubicBezTo>
                <a:lnTo>
                  <a:pt x="2638604" y="3955936"/>
                </a:lnTo>
                <a:lnTo>
                  <a:pt x="2626185" y="3962937"/>
                </a:lnTo>
                <a:lnTo>
                  <a:pt x="2614077" y="3955576"/>
                </a:lnTo>
                <a:lnTo>
                  <a:pt x="2609403" y="3956215"/>
                </a:lnTo>
                <a:lnTo>
                  <a:pt x="2597896" y="3958939"/>
                </a:lnTo>
                <a:cubicBezTo>
                  <a:pt x="2592077" y="3961159"/>
                  <a:pt x="2585584" y="3963907"/>
                  <a:pt x="2578251" y="3965812"/>
                </a:cubicBezTo>
                <a:lnTo>
                  <a:pt x="2571961" y="3966278"/>
                </a:lnTo>
                <a:lnTo>
                  <a:pt x="2559399" y="3979193"/>
                </a:lnTo>
                <a:cubicBezTo>
                  <a:pt x="2550305" y="3989010"/>
                  <a:pt x="2543019" y="3995469"/>
                  <a:pt x="2533560" y="3988160"/>
                </a:cubicBezTo>
                <a:cubicBezTo>
                  <a:pt x="2526682" y="3994363"/>
                  <a:pt x="2521563" y="4007257"/>
                  <a:pt x="2515299" y="4016867"/>
                </a:cubicBezTo>
                <a:lnTo>
                  <a:pt x="2513423" y="4018759"/>
                </a:lnTo>
                <a:lnTo>
                  <a:pt x="2482991" y="4012935"/>
                </a:lnTo>
                <a:cubicBezTo>
                  <a:pt x="2469558" y="4010479"/>
                  <a:pt x="2456714" y="4010658"/>
                  <a:pt x="2446940" y="4021172"/>
                </a:cubicBezTo>
                <a:cubicBezTo>
                  <a:pt x="2445490" y="4004762"/>
                  <a:pt x="2418263" y="4035043"/>
                  <a:pt x="2404883" y="4024808"/>
                </a:cubicBezTo>
                <a:cubicBezTo>
                  <a:pt x="2395527" y="4015768"/>
                  <a:pt x="2385089" y="4022846"/>
                  <a:pt x="2373894" y="4023827"/>
                </a:cubicBezTo>
                <a:cubicBezTo>
                  <a:pt x="2360273" y="4016866"/>
                  <a:pt x="2310801" y="4031114"/>
                  <a:pt x="2297080" y="4040841"/>
                </a:cubicBezTo>
                <a:cubicBezTo>
                  <a:pt x="2262890" y="4074342"/>
                  <a:pt x="2198735" y="4051487"/>
                  <a:pt x="2170615" y="4077196"/>
                </a:cubicBezTo>
                <a:cubicBezTo>
                  <a:pt x="2161158" y="4081087"/>
                  <a:pt x="2152190" y="4082780"/>
                  <a:pt x="2143580" y="4083102"/>
                </a:cubicBezTo>
                <a:lnTo>
                  <a:pt x="2119893" y="4080874"/>
                </a:lnTo>
                <a:lnTo>
                  <a:pt x="2114008" y="4073996"/>
                </a:lnTo>
                <a:lnTo>
                  <a:pt x="2099067" y="4076068"/>
                </a:lnTo>
                <a:lnTo>
                  <a:pt x="2095000" y="4075096"/>
                </a:lnTo>
                <a:cubicBezTo>
                  <a:pt x="2087230" y="4073204"/>
                  <a:pt x="2079536" y="4071577"/>
                  <a:pt x="2071767" y="4071044"/>
                </a:cubicBezTo>
                <a:cubicBezTo>
                  <a:pt x="2077287" y="4106066"/>
                  <a:pt x="2006612" y="4072253"/>
                  <a:pt x="2024486" y="4100276"/>
                </a:cubicBezTo>
                <a:cubicBezTo>
                  <a:pt x="1982770" y="4103418"/>
                  <a:pt x="1990990" y="4145711"/>
                  <a:pt x="1944675" y="4121515"/>
                </a:cubicBezTo>
                <a:cubicBezTo>
                  <a:pt x="1876432" y="4151801"/>
                  <a:pt x="1796287" y="4126915"/>
                  <a:pt x="1739945" y="4171795"/>
                </a:cubicBezTo>
                <a:cubicBezTo>
                  <a:pt x="1680970" y="4182234"/>
                  <a:pt x="1693119" y="4173922"/>
                  <a:pt x="1662065" y="4184630"/>
                </a:cubicBezTo>
                <a:cubicBezTo>
                  <a:pt x="1658816" y="4205398"/>
                  <a:pt x="1624608" y="4174561"/>
                  <a:pt x="1595989" y="4193679"/>
                </a:cubicBezTo>
                <a:lnTo>
                  <a:pt x="1559231" y="4195932"/>
                </a:lnTo>
                <a:lnTo>
                  <a:pt x="1537197" y="4209468"/>
                </a:lnTo>
                <a:cubicBezTo>
                  <a:pt x="1524267" y="4212789"/>
                  <a:pt x="1508603" y="4203060"/>
                  <a:pt x="1508787" y="4230924"/>
                </a:cubicBezTo>
                <a:cubicBezTo>
                  <a:pt x="1500688" y="4227785"/>
                  <a:pt x="1493126" y="4234837"/>
                  <a:pt x="1488914" y="4241772"/>
                </a:cubicBezTo>
                <a:cubicBezTo>
                  <a:pt x="1483344" y="4244130"/>
                  <a:pt x="1472963" y="4244323"/>
                  <a:pt x="1465497" y="4245075"/>
                </a:cubicBezTo>
                <a:lnTo>
                  <a:pt x="1444118" y="4246285"/>
                </a:lnTo>
                <a:lnTo>
                  <a:pt x="1405326" y="4248391"/>
                </a:lnTo>
                <a:cubicBezTo>
                  <a:pt x="1362233" y="4238681"/>
                  <a:pt x="1386645" y="4253541"/>
                  <a:pt x="1344909" y="4237004"/>
                </a:cubicBezTo>
                <a:cubicBezTo>
                  <a:pt x="1319660" y="4278048"/>
                  <a:pt x="1328465" y="4235908"/>
                  <a:pt x="1298748" y="4241669"/>
                </a:cubicBezTo>
                <a:cubicBezTo>
                  <a:pt x="1303263" y="4202446"/>
                  <a:pt x="1257287" y="4277634"/>
                  <a:pt x="1251302" y="4232513"/>
                </a:cubicBezTo>
                <a:cubicBezTo>
                  <a:pt x="1246083" y="4234987"/>
                  <a:pt x="1221483" y="4225653"/>
                  <a:pt x="1216643" y="4229828"/>
                </a:cubicBezTo>
                <a:lnTo>
                  <a:pt x="1214101" y="4231991"/>
                </a:lnTo>
                <a:lnTo>
                  <a:pt x="1203193" y="4232867"/>
                </a:lnTo>
                <a:lnTo>
                  <a:pt x="1201049" y="4242842"/>
                </a:lnTo>
                <a:lnTo>
                  <a:pt x="1185298" y="4251133"/>
                </a:lnTo>
                <a:cubicBezTo>
                  <a:pt x="1179255" y="4252733"/>
                  <a:pt x="1172580" y="4252698"/>
                  <a:pt x="1164955" y="4250027"/>
                </a:cubicBezTo>
                <a:cubicBezTo>
                  <a:pt x="1138322" y="4224376"/>
                  <a:pt x="1100363" y="4267890"/>
                  <a:pt x="1067357" y="4233908"/>
                </a:cubicBezTo>
                <a:cubicBezTo>
                  <a:pt x="1055150" y="4224918"/>
                  <a:pt x="1016960" y="4218576"/>
                  <a:pt x="1009492" y="4230455"/>
                </a:cubicBezTo>
                <a:cubicBezTo>
                  <a:pt x="1001480" y="4231829"/>
                  <a:pt x="992281" y="4225396"/>
                  <a:pt x="988345" y="4238880"/>
                </a:cubicBezTo>
                <a:cubicBezTo>
                  <a:pt x="981958" y="4254801"/>
                  <a:pt x="954663" y="4223227"/>
                  <a:pt x="958251" y="4244100"/>
                </a:cubicBezTo>
                <a:cubicBezTo>
                  <a:pt x="938858" y="4222336"/>
                  <a:pt x="915951" y="4241975"/>
                  <a:pt x="899207" y="4247688"/>
                </a:cubicBezTo>
                <a:cubicBezTo>
                  <a:pt x="884002" y="4226854"/>
                  <a:pt x="873981" y="4247833"/>
                  <a:pt x="837706" y="4245528"/>
                </a:cubicBezTo>
                <a:cubicBezTo>
                  <a:pt x="821001" y="4221598"/>
                  <a:pt x="809746" y="4268977"/>
                  <a:pt x="778474" y="4235526"/>
                </a:cubicBezTo>
                <a:cubicBezTo>
                  <a:pt x="777421" y="4238161"/>
                  <a:pt x="776057" y="4240538"/>
                  <a:pt x="774418" y="4242583"/>
                </a:cubicBezTo>
                <a:cubicBezTo>
                  <a:pt x="764902" y="4254463"/>
                  <a:pt x="748468" y="4252810"/>
                  <a:pt x="737705" y="4238891"/>
                </a:cubicBezTo>
                <a:cubicBezTo>
                  <a:pt x="688302" y="4193107"/>
                  <a:pt x="682485" y="4224501"/>
                  <a:pt x="641839" y="4211160"/>
                </a:cubicBezTo>
                <a:cubicBezTo>
                  <a:pt x="596156" y="4200529"/>
                  <a:pt x="617273" y="4236299"/>
                  <a:pt x="558105" y="4191218"/>
                </a:cubicBezTo>
                <a:cubicBezTo>
                  <a:pt x="553107" y="4206459"/>
                  <a:pt x="528323" y="4202818"/>
                  <a:pt x="515682" y="4193696"/>
                </a:cubicBezTo>
                <a:cubicBezTo>
                  <a:pt x="493567" y="4189726"/>
                  <a:pt x="491022" y="4212483"/>
                  <a:pt x="467082" y="4185616"/>
                </a:cubicBezTo>
                <a:cubicBezTo>
                  <a:pt x="472585" y="4207692"/>
                  <a:pt x="425896" y="4188982"/>
                  <a:pt x="437646" y="4212658"/>
                </a:cubicBezTo>
                <a:cubicBezTo>
                  <a:pt x="424682" y="4230622"/>
                  <a:pt x="415313" y="4197369"/>
                  <a:pt x="402271" y="4212774"/>
                </a:cubicBezTo>
                <a:cubicBezTo>
                  <a:pt x="386486" y="4214846"/>
                  <a:pt x="402806" y="4204907"/>
                  <a:pt x="384907" y="4201195"/>
                </a:cubicBezTo>
                <a:cubicBezTo>
                  <a:pt x="363484" y="4200591"/>
                  <a:pt x="360732" y="4185695"/>
                  <a:pt x="337154" y="4206136"/>
                </a:cubicBezTo>
                <a:cubicBezTo>
                  <a:pt x="313728" y="4191390"/>
                  <a:pt x="328632" y="4203044"/>
                  <a:pt x="298662" y="4211227"/>
                </a:cubicBezTo>
                <a:cubicBezTo>
                  <a:pt x="284852" y="4197257"/>
                  <a:pt x="274958" y="4202411"/>
                  <a:pt x="265740" y="4213623"/>
                </a:cubicBezTo>
                <a:cubicBezTo>
                  <a:pt x="235520" y="4207388"/>
                  <a:pt x="209548" y="4223241"/>
                  <a:pt x="176403" y="4227393"/>
                </a:cubicBezTo>
                <a:cubicBezTo>
                  <a:pt x="138304" y="4239982"/>
                  <a:pt x="110954" y="4232182"/>
                  <a:pt x="82528" y="4243774"/>
                </a:cubicBezTo>
                <a:cubicBezTo>
                  <a:pt x="48751" y="4221865"/>
                  <a:pt x="39523" y="4251971"/>
                  <a:pt x="19464" y="4256103"/>
                </a:cubicBezTo>
                <a:lnTo>
                  <a:pt x="0" y="4221939"/>
                </a:lnTo>
                <a:lnTo>
                  <a:pt x="0" y="15850"/>
                </a:lnTo>
                <a:lnTo>
                  <a:pt x="3898347" y="0"/>
                </a:lnTo>
                <a:close/>
              </a:path>
            </a:pathLst>
          </a:custGeom>
          <a:solidFill>
            <a:srgbClr val="82766A">
              <a:alpha val="15000"/>
            </a:srgb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4" name="CuadroTexto 22">
            <a:extLst>
              <a:ext uri="{FF2B5EF4-FFF2-40B4-BE49-F238E27FC236}">
                <a16:creationId xmlns:a16="http://schemas.microsoft.com/office/drawing/2014/main" id="{5F528FD4-1993-693F-5BD3-125ECD5C7044}"/>
              </a:ext>
            </a:extLst>
          </p:cNvPr>
          <p:cNvSpPr txBox="1"/>
          <p:nvPr/>
        </p:nvSpPr>
        <p:spPr>
          <a:xfrm>
            <a:off x="7809732" y="1253924"/>
            <a:ext cx="3154082" cy="2122781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>
            <a:defPPr>
              <a:defRPr lang="es-ES_tradnl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lnSpc>
                <a:spcPct val="90000"/>
              </a:lnSpc>
              <a:spcBef>
                <a:spcPct val="0"/>
              </a:spcBef>
              <a:spcAft>
                <a:spcPts val="600"/>
              </a:spcAft>
            </a:pPr>
            <a:r>
              <a:rPr lang="en-US" sz="2800" dirty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ea typeface="+mj-ea"/>
                <a:cs typeface="+mj-cs"/>
              </a:rPr>
              <a:t>SENTSIBILIZAZIOA </a:t>
            </a:r>
            <a:r>
              <a:rPr lang="en-US" sz="28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ea typeface="+mj-ea"/>
                <a:cs typeface="+mj-cs"/>
              </a:rPr>
              <a:t>ikasgelan</a:t>
            </a:r>
            <a:r>
              <a:rPr lang="en-US" sz="2800" dirty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ea typeface="+mj-ea"/>
                <a:cs typeface="+mj-cs"/>
              </a:rPr>
              <a:t> eta </a:t>
            </a:r>
            <a:r>
              <a:rPr lang="en-US" sz="28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ea typeface="+mj-ea"/>
                <a:cs typeface="+mj-cs"/>
              </a:rPr>
              <a:t>ikasgelatik</a:t>
            </a:r>
            <a:r>
              <a:rPr lang="en-US" sz="2800" dirty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ea typeface="+mj-ea"/>
                <a:cs typeface="+mj-cs"/>
              </a:rPr>
              <a:t> </a:t>
            </a:r>
            <a:r>
              <a:rPr lang="en-US" sz="28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ea typeface="+mj-ea"/>
                <a:cs typeface="+mj-cs"/>
              </a:rPr>
              <a:t>kanpo</a:t>
            </a:r>
            <a:r>
              <a:rPr lang="en-US" sz="2800" dirty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ea typeface="+mj-ea"/>
                <a:cs typeface="+mj-cs"/>
              </a:rPr>
              <a:t>, </a:t>
            </a:r>
            <a:r>
              <a:rPr lang="en-US" sz="28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ea typeface="+mj-ea"/>
                <a:cs typeface="+mj-cs"/>
              </a:rPr>
              <a:t>hezkuntza-baliabide</a:t>
            </a:r>
            <a:r>
              <a:rPr lang="en-US" sz="2800" dirty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ea typeface="+mj-ea"/>
                <a:cs typeface="+mj-cs"/>
              </a:rPr>
              <a:t> </a:t>
            </a:r>
            <a:r>
              <a:rPr lang="en-US" sz="28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ea typeface="+mj-ea"/>
                <a:cs typeface="+mj-cs"/>
              </a:rPr>
              <a:t>irekiekin</a:t>
            </a:r>
            <a:endParaRPr lang="en-US" sz="2800" dirty="0">
              <a:solidFill>
                <a:schemeClr val="tx1">
                  <a:lumMod val="85000"/>
                  <a:lumOff val="15000"/>
                </a:schemeClr>
              </a:solidFill>
              <a:latin typeface="+mj-lt"/>
              <a:ea typeface="+mj-ea"/>
              <a:cs typeface="+mj-cs"/>
            </a:endParaRPr>
          </a:p>
        </p:txBody>
      </p:sp>
      <p:sp>
        <p:nvSpPr>
          <p:cNvPr id="23" name="Rectangle 6">
            <a:extLst>
              <a:ext uri="{FF2B5EF4-FFF2-40B4-BE49-F238E27FC236}">
                <a16:creationId xmlns:a16="http://schemas.microsoft.com/office/drawing/2014/main" id="{DDCE5572-4319-4D42-813F-C8C69C08CAA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 rot="21394542">
            <a:off x="8763268" y="491177"/>
            <a:ext cx="1149890" cy="407804"/>
          </a:xfrm>
          <a:custGeom>
            <a:avLst/>
            <a:gdLst>
              <a:gd name="connsiteX0" fmla="*/ 0 w 2142503"/>
              <a:gd name="connsiteY0" fmla="*/ 0 h 571500"/>
              <a:gd name="connsiteX1" fmla="*/ 2142503 w 2142503"/>
              <a:gd name="connsiteY1" fmla="*/ 0 h 571500"/>
              <a:gd name="connsiteX2" fmla="*/ 2142503 w 2142503"/>
              <a:gd name="connsiteY2" fmla="*/ 571500 h 571500"/>
              <a:gd name="connsiteX3" fmla="*/ 0 w 2142503"/>
              <a:gd name="connsiteY3" fmla="*/ 571500 h 571500"/>
              <a:gd name="connsiteX4" fmla="*/ 0 w 2142503"/>
              <a:gd name="connsiteY4" fmla="*/ 0 h 571500"/>
              <a:gd name="connsiteX0" fmla="*/ 0 w 2142503"/>
              <a:gd name="connsiteY0" fmla="*/ 0 h 582145"/>
              <a:gd name="connsiteX1" fmla="*/ 2142503 w 2142503"/>
              <a:gd name="connsiteY1" fmla="*/ 0 h 582145"/>
              <a:gd name="connsiteX2" fmla="*/ 2142503 w 2142503"/>
              <a:gd name="connsiteY2" fmla="*/ 571500 h 582145"/>
              <a:gd name="connsiteX3" fmla="*/ 2050917 w 2142503"/>
              <a:gd name="connsiteY3" fmla="*/ 582088 h 582145"/>
              <a:gd name="connsiteX4" fmla="*/ 0 w 2142503"/>
              <a:gd name="connsiteY4" fmla="*/ 571500 h 582145"/>
              <a:gd name="connsiteX5" fmla="*/ 0 w 2142503"/>
              <a:gd name="connsiteY5" fmla="*/ 0 h 582145"/>
              <a:gd name="connsiteX0" fmla="*/ 0 w 2159832"/>
              <a:gd name="connsiteY0" fmla="*/ 0 h 582145"/>
              <a:gd name="connsiteX1" fmla="*/ 2142503 w 2159832"/>
              <a:gd name="connsiteY1" fmla="*/ 0 h 582145"/>
              <a:gd name="connsiteX2" fmla="*/ 2159829 w 2159832"/>
              <a:gd name="connsiteY2" fmla="*/ 96526 h 582145"/>
              <a:gd name="connsiteX3" fmla="*/ 2142503 w 2159832"/>
              <a:gd name="connsiteY3" fmla="*/ 571500 h 582145"/>
              <a:gd name="connsiteX4" fmla="*/ 2050917 w 2159832"/>
              <a:gd name="connsiteY4" fmla="*/ 582088 h 582145"/>
              <a:gd name="connsiteX5" fmla="*/ 0 w 2159832"/>
              <a:gd name="connsiteY5" fmla="*/ 571500 h 582145"/>
              <a:gd name="connsiteX6" fmla="*/ 0 w 2159832"/>
              <a:gd name="connsiteY6" fmla="*/ 0 h 582145"/>
              <a:gd name="connsiteX0" fmla="*/ 0 w 2159832"/>
              <a:gd name="connsiteY0" fmla="*/ 12386 h 594531"/>
              <a:gd name="connsiteX1" fmla="*/ 67826 w 2159832"/>
              <a:gd name="connsiteY1" fmla="*/ 0 h 594531"/>
              <a:gd name="connsiteX2" fmla="*/ 2142503 w 2159832"/>
              <a:gd name="connsiteY2" fmla="*/ 12386 h 594531"/>
              <a:gd name="connsiteX3" fmla="*/ 2159829 w 2159832"/>
              <a:gd name="connsiteY3" fmla="*/ 108912 h 594531"/>
              <a:gd name="connsiteX4" fmla="*/ 2142503 w 2159832"/>
              <a:gd name="connsiteY4" fmla="*/ 583886 h 594531"/>
              <a:gd name="connsiteX5" fmla="*/ 2050917 w 2159832"/>
              <a:gd name="connsiteY5" fmla="*/ 594474 h 594531"/>
              <a:gd name="connsiteX6" fmla="*/ 0 w 2159832"/>
              <a:gd name="connsiteY6" fmla="*/ 583886 h 594531"/>
              <a:gd name="connsiteX7" fmla="*/ 0 w 2159832"/>
              <a:gd name="connsiteY7" fmla="*/ 12386 h 594531"/>
              <a:gd name="connsiteX0" fmla="*/ 0 w 2168908"/>
              <a:gd name="connsiteY0" fmla="*/ 26000 h 594531"/>
              <a:gd name="connsiteX1" fmla="*/ 76902 w 2168908"/>
              <a:gd name="connsiteY1" fmla="*/ 0 h 594531"/>
              <a:gd name="connsiteX2" fmla="*/ 2151579 w 2168908"/>
              <a:gd name="connsiteY2" fmla="*/ 12386 h 594531"/>
              <a:gd name="connsiteX3" fmla="*/ 2168905 w 2168908"/>
              <a:gd name="connsiteY3" fmla="*/ 108912 h 594531"/>
              <a:gd name="connsiteX4" fmla="*/ 2151579 w 2168908"/>
              <a:gd name="connsiteY4" fmla="*/ 583886 h 594531"/>
              <a:gd name="connsiteX5" fmla="*/ 2059993 w 2168908"/>
              <a:gd name="connsiteY5" fmla="*/ 594474 h 594531"/>
              <a:gd name="connsiteX6" fmla="*/ 9076 w 2168908"/>
              <a:gd name="connsiteY6" fmla="*/ 583886 h 594531"/>
              <a:gd name="connsiteX7" fmla="*/ 0 w 2168908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147197 w 2316105"/>
              <a:gd name="connsiteY0" fmla="*/ 26000 h 594531"/>
              <a:gd name="connsiteX1" fmla="*/ 224099 w 2316105"/>
              <a:gd name="connsiteY1" fmla="*/ 0 h 594531"/>
              <a:gd name="connsiteX2" fmla="*/ 2298776 w 2316105"/>
              <a:gd name="connsiteY2" fmla="*/ 12386 h 594531"/>
              <a:gd name="connsiteX3" fmla="*/ 2316102 w 2316105"/>
              <a:gd name="connsiteY3" fmla="*/ 108912 h 594531"/>
              <a:gd name="connsiteX4" fmla="*/ 2298776 w 2316105"/>
              <a:gd name="connsiteY4" fmla="*/ 583886 h 594531"/>
              <a:gd name="connsiteX5" fmla="*/ 2207190 w 2316105"/>
              <a:gd name="connsiteY5" fmla="*/ 594474 h 594531"/>
              <a:gd name="connsiteX6" fmla="*/ 156273 w 2316105"/>
              <a:gd name="connsiteY6" fmla="*/ 583886 h 594531"/>
              <a:gd name="connsiteX7" fmla="*/ 142416 w 2316105"/>
              <a:gd name="connsiteY7" fmla="*/ 235975 h 594531"/>
              <a:gd name="connsiteX8" fmla="*/ 147197 w 2316105"/>
              <a:gd name="connsiteY8" fmla="*/ 26000 h 594531"/>
              <a:gd name="connsiteX0" fmla="*/ 154684 w 2323592"/>
              <a:gd name="connsiteY0" fmla="*/ 26000 h 594531"/>
              <a:gd name="connsiteX1" fmla="*/ 231586 w 2323592"/>
              <a:gd name="connsiteY1" fmla="*/ 0 h 594531"/>
              <a:gd name="connsiteX2" fmla="*/ 2306263 w 2323592"/>
              <a:gd name="connsiteY2" fmla="*/ 12386 h 594531"/>
              <a:gd name="connsiteX3" fmla="*/ 2323589 w 2323592"/>
              <a:gd name="connsiteY3" fmla="*/ 108912 h 594531"/>
              <a:gd name="connsiteX4" fmla="*/ 2306263 w 2323592"/>
              <a:gd name="connsiteY4" fmla="*/ 583886 h 594531"/>
              <a:gd name="connsiteX5" fmla="*/ 2214677 w 2323592"/>
              <a:gd name="connsiteY5" fmla="*/ 594474 h 594531"/>
              <a:gd name="connsiteX6" fmla="*/ 163760 w 2323592"/>
              <a:gd name="connsiteY6" fmla="*/ 583886 h 594531"/>
              <a:gd name="connsiteX7" fmla="*/ 158979 w 2323592"/>
              <a:gd name="connsiteY7" fmla="*/ 403879 h 594531"/>
              <a:gd name="connsiteX8" fmla="*/ 149903 w 2323592"/>
              <a:gd name="connsiteY8" fmla="*/ 235975 h 594531"/>
              <a:gd name="connsiteX9" fmla="*/ 154684 w 2323592"/>
              <a:gd name="connsiteY9" fmla="*/ 26000 h 594531"/>
              <a:gd name="connsiteX0" fmla="*/ 13665 w 2182573"/>
              <a:gd name="connsiteY0" fmla="*/ 26000 h 594531"/>
              <a:gd name="connsiteX1" fmla="*/ 90567 w 2182573"/>
              <a:gd name="connsiteY1" fmla="*/ 0 h 594531"/>
              <a:gd name="connsiteX2" fmla="*/ 2165244 w 2182573"/>
              <a:gd name="connsiteY2" fmla="*/ 12386 h 594531"/>
              <a:gd name="connsiteX3" fmla="*/ 2182570 w 2182573"/>
              <a:gd name="connsiteY3" fmla="*/ 108912 h 594531"/>
              <a:gd name="connsiteX4" fmla="*/ 2165244 w 2182573"/>
              <a:gd name="connsiteY4" fmla="*/ 583886 h 594531"/>
              <a:gd name="connsiteX5" fmla="*/ 2073658 w 2182573"/>
              <a:gd name="connsiteY5" fmla="*/ 594474 h 594531"/>
              <a:gd name="connsiteX6" fmla="*/ 22741 w 2182573"/>
              <a:gd name="connsiteY6" fmla="*/ 583886 h 594531"/>
              <a:gd name="connsiteX7" fmla="*/ 17960 w 2182573"/>
              <a:gd name="connsiteY7" fmla="*/ 403879 h 594531"/>
              <a:gd name="connsiteX8" fmla="*/ 8884 w 2182573"/>
              <a:gd name="connsiteY8" fmla="*/ 235975 h 594531"/>
              <a:gd name="connsiteX9" fmla="*/ 13665 w 2182573"/>
              <a:gd name="connsiteY9" fmla="*/ 26000 h 594531"/>
              <a:gd name="connsiteX0" fmla="*/ 13665 w 2202120"/>
              <a:gd name="connsiteY0" fmla="*/ 26000 h 594531"/>
              <a:gd name="connsiteX1" fmla="*/ 90567 w 2202120"/>
              <a:gd name="connsiteY1" fmla="*/ 0 h 594531"/>
              <a:gd name="connsiteX2" fmla="*/ 2165244 w 2202120"/>
              <a:gd name="connsiteY2" fmla="*/ 12386 h 594531"/>
              <a:gd name="connsiteX3" fmla="*/ 2182570 w 2202120"/>
              <a:gd name="connsiteY3" fmla="*/ 108912 h 594531"/>
              <a:gd name="connsiteX4" fmla="*/ 2192471 w 2202120"/>
              <a:gd name="connsiteY4" fmla="*/ 583886 h 594531"/>
              <a:gd name="connsiteX5" fmla="*/ 2073658 w 2202120"/>
              <a:gd name="connsiteY5" fmla="*/ 594474 h 594531"/>
              <a:gd name="connsiteX6" fmla="*/ 22741 w 2202120"/>
              <a:gd name="connsiteY6" fmla="*/ 583886 h 594531"/>
              <a:gd name="connsiteX7" fmla="*/ 17960 w 2202120"/>
              <a:gd name="connsiteY7" fmla="*/ 403879 h 594531"/>
              <a:gd name="connsiteX8" fmla="*/ 8884 w 2202120"/>
              <a:gd name="connsiteY8" fmla="*/ 235975 h 594531"/>
              <a:gd name="connsiteX9" fmla="*/ 13665 w 2202120"/>
              <a:gd name="connsiteY9" fmla="*/ 26000 h 594531"/>
              <a:gd name="connsiteX0" fmla="*/ 13665 w 2202036"/>
              <a:gd name="connsiteY0" fmla="*/ 26000 h 594531"/>
              <a:gd name="connsiteX1" fmla="*/ 90567 w 2202036"/>
              <a:gd name="connsiteY1" fmla="*/ 0 h 594531"/>
              <a:gd name="connsiteX2" fmla="*/ 2165244 w 2202036"/>
              <a:gd name="connsiteY2" fmla="*/ 12386 h 594531"/>
              <a:gd name="connsiteX3" fmla="*/ 2182570 w 2202036"/>
              <a:gd name="connsiteY3" fmla="*/ 108912 h 594531"/>
              <a:gd name="connsiteX4" fmla="*/ 2191645 w 2202036"/>
              <a:gd name="connsiteY4" fmla="*/ 422031 h 594531"/>
              <a:gd name="connsiteX5" fmla="*/ 2192471 w 2202036"/>
              <a:gd name="connsiteY5" fmla="*/ 583886 h 594531"/>
              <a:gd name="connsiteX6" fmla="*/ 2073658 w 2202036"/>
              <a:gd name="connsiteY6" fmla="*/ 594474 h 594531"/>
              <a:gd name="connsiteX7" fmla="*/ 22741 w 2202036"/>
              <a:gd name="connsiteY7" fmla="*/ 583886 h 594531"/>
              <a:gd name="connsiteX8" fmla="*/ 17960 w 2202036"/>
              <a:gd name="connsiteY8" fmla="*/ 403879 h 594531"/>
              <a:gd name="connsiteX9" fmla="*/ 8884 w 2202036"/>
              <a:gd name="connsiteY9" fmla="*/ 235975 h 594531"/>
              <a:gd name="connsiteX10" fmla="*/ 13665 w 2202036"/>
              <a:gd name="connsiteY10" fmla="*/ 26000 h 594531"/>
              <a:gd name="connsiteX0" fmla="*/ 142254 w 2330625"/>
              <a:gd name="connsiteY0" fmla="*/ 26000 h 594531"/>
              <a:gd name="connsiteX1" fmla="*/ 219156 w 2330625"/>
              <a:gd name="connsiteY1" fmla="*/ 0 h 594531"/>
              <a:gd name="connsiteX2" fmla="*/ 2293833 w 2330625"/>
              <a:gd name="connsiteY2" fmla="*/ 12386 h 594531"/>
              <a:gd name="connsiteX3" fmla="*/ 2311159 w 2330625"/>
              <a:gd name="connsiteY3" fmla="*/ 108912 h 594531"/>
              <a:gd name="connsiteX4" fmla="*/ 2320234 w 2330625"/>
              <a:gd name="connsiteY4" fmla="*/ 422031 h 594531"/>
              <a:gd name="connsiteX5" fmla="*/ 2321060 w 2330625"/>
              <a:gd name="connsiteY5" fmla="*/ 583886 h 594531"/>
              <a:gd name="connsiteX6" fmla="*/ 2202247 w 2330625"/>
              <a:gd name="connsiteY6" fmla="*/ 594474 h 594531"/>
              <a:gd name="connsiteX7" fmla="*/ 151330 w 2330625"/>
              <a:gd name="connsiteY7" fmla="*/ 583886 h 594531"/>
              <a:gd name="connsiteX8" fmla="*/ 155624 w 2330625"/>
              <a:gd name="connsiteY8" fmla="*/ 512790 h 594531"/>
              <a:gd name="connsiteX9" fmla="*/ 146549 w 2330625"/>
              <a:gd name="connsiteY9" fmla="*/ 403879 h 594531"/>
              <a:gd name="connsiteX10" fmla="*/ 137473 w 2330625"/>
              <a:gd name="connsiteY10" fmla="*/ 235975 h 594531"/>
              <a:gd name="connsiteX11" fmla="*/ 142254 w 2330625"/>
              <a:gd name="connsiteY11" fmla="*/ 26000 h 594531"/>
              <a:gd name="connsiteX0" fmla="*/ 13413 w 2201784"/>
              <a:gd name="connsiteY0" fmla="*/ 26000 h 594531"/>
              <a:gd name="connsiteX1" fmla="*/ 90315 w 2201784"/>
              <a:gd name="connsiteY1" fmla="*/ 0 h 594531"/>
              <a:gd name="connsiteX2" fmla="*/ 2164992 w 2201784"/>
              <a:gd name="connsiteY2" fmla="*/ 12386 h 594531"/>
              <a:gd name="connsiteX3" fmla="*/ 2182318 w 2201784"/>
              <a:gd name="connsiteY3" fmla="*/ 108912 h 594531"/>
              <a:gd name="connsiteX4" fmla="*/ 2191393 w 2201784"/>
              <a:gd name="connsiteY4" fmla="*/ 422031 h 594531"/>
              <a:gd name="connsiteX5" fmla="*/ 2192219 w 2201784"/>
              <a:gd name="connsiteY5" fmla="*/ 583886 h 594531"/>
              <a:gd name="connsiteX6" fmla="*/ 2073406 w 2201784"/>
              <a:gd name="connsiteY6" fmla="*/ 594474 h 594531"/>
              <a:gd name="connsiteX7" fmla="*/ 22489 w 2201784"/>
              <a:gd name="connsiteY7" fmla="*/ 583886 h 594531"/>
              <a:gd name="connsiteX8" fmla="*/ 26783 w 2201784"/>
              <a:gd name="connsiteY8" fmla="*/ 512790 h 594531"/>
              <a:gd name="connsiteX9" fmla="*/ 17708 w 2201784"/>
              <a:gd name="connsiteY9" fmla="*/ 403879 h 594531"/>
              <a:gd name="connsiteX10" fmla="*/ 8632 w 2201784"/>
              <a:gd name="connsiteY10" fmla="*/ 235975 h 594531"/>
              <a:gd name="connsiteX11" fmla="*/ 13413 w 2201784"/>
              <a:gd name="connsiteY11" fmla="*/ 26000 h 594531"/>
              <a:gd name="connsiteX0" fmla="*/ 13413 w 2201784"/>
              <a:gd name="connsiteY0" fmla="*/ 26000 h 594531"/>
              <a:gd name="connsiteX1" fmla="*/ 90315 w 2201784"/>
              <a:gd name="connsiteY1" fmla="*/ 0 h 594531"/>
              <a:gd name="connsiteX2" fmla="*/ 2170127 w 2201784"/>
              <a:gd name="connsiteY2" fmla="*/ 33245 h 594531"/>
              <a:gd name="connsiteX3" fmla="*/ 2182318 w 2201784"/>
              <a:gd name="connsiteY3" fmla="*/ 108912 h 594531"/>
              <a:gd name="connsiteX4" fmla="*/ 2191393 w 2201784"/>
              <a:gd name="connsiteY4" fmla="*/ 422031 h 594531"/>
              <a:gd name="connsiteX5" fmla="*/ 2192219 w 2201784"/>
              <a:gd name="connsiteY5" fmla="*/ 583886 h 594531"/>
              <a:gd name="connsiteX6" fmla="*/ 2073406 w 2201784"/>
              <a:gd name="connsiteY6" fmla="*/ 594474 h 594531"/>
              <a:gd name="connsiteX7" fmla="*/ 22489 w 2201784"/>
              <a:gd name="connsiteY7" fmla="*/ 583886 h 594531"/>
              <a:gd name="connsiteX8" fmla="*/ 26783 w 2201784"/>
              <a:gd name="connsiteY8" fmla="*/ 512790 h 594531"/>
              <a:gd name="connsiteX9" fmla="*/ 17708 w 2201784"/>
              <a:gd name="connsiteY9" fmla="*/ 403879 h 594531"/>
              <a:gd name="connsiteX10" fmla="*/ 8632 w 2201784"/>
              <a:gd name="connsiteY10" fmla="*/ 235975 h 594531"/>
              <a:gd name="connsiteX11" fmla="*/ 13413 w 2201784"/>
              <a:gd name="connsiteY11" fmla="*/ 26000 h 594531"/>
              <a:gd name="connsiteX0" fmla="*/ 13413 w 2201784"/>
              <a:gd name="connsiteY0" fmla="*/ 26000 h 594531"/>
              <a:gd name="connsiteX1" fmla="*/ 90315 w 2201784"/>
              <a:gd name="connsiteY1" fmla="*/ 0 h 594531"/>
              <a:gd name="connsiteX2" fmla="*/ 2170127 w 2201784"/>
              <a:gd name="connsiteY2" fmla="*/ 33245 h 594531"/>
              <a:gd name="connsiteX3" fmla="*/ 2182318 w 2201784"/>
              <a:gd name="connsiteY3" fmla="*/ 108912 h 594531"/>
              <a:gd name="connsiteX4" fmla="*/ 2191393 w 2201784"/>
              <a:gd name="connsiteY4" fmla="*/ 422031 h 594531"/>
              <a:gd name="connsiteX5" fmla="*/ 2192219 w 2201784"/>
              <a:gd name="connsiteY5" fmla="*/ 583886 h 594531"/>
              <a:gd name="connsiteX6" fmla="*/ 2073406 w 2201784"/>
              <a:gd name="connsiteY6" fmla="*/ 594474 h 594531"/>
              <a:gd name="connsiteX7" fmla="*/ 22489 w 2201784"/>
              <a:gd name="connsiteY7" fmla="*/ 583886 h 594531"/>
              <a:gd name="connsiteX8" fmla="*/ 26783 w 2201784"/>
              <a:gd name="connsiteY8" fmla="*/ 512790 h 594531"/>
              <a:gd name="connsiteX9" fmla="*/ 17708 w 2201784"/>
              <a:gd name="connsiteY9" fmla="*/ 403879 h 594531"/>
              <a:gd name="connsiteX10" fmla="*/ 8632 w 2201784"/>
              <a:gd name="connsiteY10" fmla="*/ 235975 h 594531"/>
              <a:gd name="connsiteX11" fmla="*/ 13413 w 2201784"/>
              <a:gd name="connsiteY11" fmla="*/ 26000 h 5945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201784" h="594531">
                <a:moveTo>
                  <a:pt x="13413" y="26000"/>
                </a:moveTo>
                <a:cubicBezTo>
                  <a:pt x="37534" y="24897"/>
                  <a:pt x="66194" y="1103"/>
                  <a:pt x="90315" y="0"/>
                </a:cubicBezTo>
                <a:cubicBezTo>
                  <a:pt x="781874" y="4129"/>
                  <a:pt x="1607589" y="24681"/>
                  <a:pt x="2170127" y="33245"/>
                </a:cubicBezTo>
                <a:cubicBezTo>
                  <a:pt x="2169852" y="63908"/>
                  <a:pt x="2182593" y="78249"/>
                  <a:pt x="2182318" y="108912"/>
                </a:cubicBezTo>
                <a:cubicBezTo>
                  <a:pt x="2188231" y="177186"/>
                  <a:pt x="2189743" y="342869"/>
                  <a:pt x="2191393" y="422031"/>
                </a:cubicBezTo>
                <a:cubicBezTo>
                  <a:pt x="2193043" y="501193"/>
                  <a:pt x="2213396" y="555146"/>
                  <a:pt x="2192219" y="583886"/>
                </a:cubicBezTo>
                <a:cubicBezTo>
                  <a:pt x="2172279" y="582877"/>
                  <a:pt x="2093346" y="595483"/>
                  <a:pt x="2073406" y="594474"/>
                </a:cubicBezTo>
                <a:lnTo>
                  <a:pt x="22489" y="583886"/>
                </a:lnTo>
                <a:cubicBezTo>
                  <a:pt x="5849" y="592962"/>
                  <a:pt x="27580" y="542791"/>
                  <a:pt x="26783" y="512790"/>
                </a:cubicBezTo>
                <a:cubicBezTo>
                  <a:pt x="25986" y="482789"/>
                  <a:pt x="18464" y="450015"/>
                  <a:pt x="17708" y="403879"/>
                </a:cubicBezTo>
                <a:cubicBezTo>
                  <a:pt x="16952" y="357743"/>
                  <a:pt x="-14855" y="308787"/>
                  <a:pt x="8632" y="235975"/>
                </a:cubicBezTo>
                <a:cubicBezTo>
                  <a:pt x="7119" y="142994"/>
                  <a:pt x="-201" y="65329"/>
                  <a:pt x="13413" y="26000"/>
                </a:cubicBezTo>
                <a:close/>
              </a:path>
            </a:pathLst>
          </a:custGeom>
          <a:solidFill>
            <a:srgbClr val="D9D4D0">
              <a:alpha val="50000"/>
            </a:srgbClr>
          </a:solidFill>
          <a:ln>
            <a:noFill/>
          </a:ln>
          <a:effectLst>
            <a:softEdge rad="635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27913797"/>
      </p:ext>
    </p:extLst>
  </p:cSld>
  <p:clrMapOvr>
    <a:masterClrMapping/>
  </p:clrMapOvr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21" name="Rectangle 20">
            <a:extLst>
              <a:ext uri="{FF2B5EF4-FFF2-40B4-BE49-F238E27FC236}">
                <a16:creationId xmlns:a16="http://schemas.microsoft.com/office/drawing/2014/main" id="{0E91F5CA-B392-444C-88E3-BF5BAAEBDEB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ln w="12700" cap="flat" cmpd="sng" algn="ctr">
            <a:noFill/>
            <a:prstDash val="solid"/>
            <a:miter lim="800000"/>
          </a:ln>
          <a:effectLst/>
          <a:extLs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5" name="Picture 4" descr="Image alt">
            <a:extLst>
              <a:ext uri="{FF2B5EF4-FFF2-40B4-BE49-F238E27FC236}">
                <a16:creationId xmlns:a16="http://schemas.microsoft.com/office/drawing/2014/main" id="{223AF986-5572-F030-AC13-2610BD1AE0BB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/>
          <a:stretch/>
        </p:blipFill>
        <p:spPr>
          <a:xfrm>
            <a:off x="20" y="10"/>
            <a:ext cx="12191979" cy="6857989"/>
          </a:xfrm>
          <a:prstGeom prst="rect">
            <a:avLst/>
          </a:prstGeom>
        </p:spPr>
      </p:pic>
      <p:sp useBgFill="1">
        <p:nvSpPr>
          <p:cNvPr id="23" name="Freeform: Shape 22">
            <a:extLst>
              <a:ext uri="{FF2B5EF4-FFF2-40B4-BE49-F238E27FC236}">
                <a16:creationId xmlns:a16="http://schemas.microsoft.com/office/drawing/2014/main" id="{9752D771-2D72-4B2C-B816-121D10C38ED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433232" y="727064"/>
            <a:ext cx="3898347" cy="4256103"/>
          </a:xfrm>
          <a:custGeom>
            <a:avLst/>
            <a:gdLst>
              <a:gd name="connsiteX0" fmla="*/ 3898347 w 3898347"/>
              <a:gd name="connsiteY0" fmla="*/ 0 h 4299085"/>
              <a:gd name="connsiteX1" fmla="*/ 3898347 w 3898347"/>
              <a:gd name="connsiteY1" fmla="*/ 3834445 h 4299085"/>
              <a:gd name="connsiteX2" fmla="*/ 3892314 w 3898347"/>
              <a:gd name="connsiteY2" fmla="*/ 3832951 h 4299085"/>
              <a:gd name="connsiteX3" fmla="*/ 3851953 w 3898347"/>
              <a:gd name="connsiteY3" fmla="*/ 3802983 h 4299085"/>
              <a:gd name="connsiteX4" fmla="*/ 3836418 w 3898347"/>
              <a:gd name="connsiteY4" fmla="*/ 3811513 h 4299085"/>
              <a:gd name="connsiteX5" fmla="*/ 3833758 w 3898347"/>
              <a:gd name="connsiteY5" fmla="*/ 3813341 h 4299085"/>
              <a:gd name="connsiteX6" fmla="*/ 3822673 w 3898347"/>
              <a:gd name="connsiteY6" fmla="*/ 3812913 h 4299085"/>
              <a:gd name="connsiteX7" fmla="*/ 3820104 w 3898347"/>
              <a:gd name="connsiteY7" fmla="*/ 3822466 h 4299085"/>
              <a:gd name="connsiteX8" fmla="*/ 3803816 w 3898347"/>
              <a:gd name="connsiteY8" fmla="*/ 3828757 h 4299085"/>
              <a:gd name="connsiteX9" fmla="*/ 3783259 w 3898347"/>
              <a:gd name="connsiteY9" fmla="*/ 3825276 h 4299085"/>
              <a:gd name="connsiteX10" fmla="*/ 3729936 w 3898347"/>
              <a:gd name="connsiteY10" fmla="*/ 3815386 h 4299085"/>
              <a:gd name="connsiteX11" fmla="*/ 3726018 w 3898347"/>
              <a:gd name="connsiteY11" fmla="*/ 3815100 h 4299085"/>
              <a:gd name="connsiteX12" fmla="*/ 3725413 w 3898347"/>
              <a:gd name="connsiteY12" fmla="*/ 3814615 h 4299085"/>
              <a:gd name="connsiteX13" fmla="*/ 3713801 w 3898347"/>
              <a:gd name="connsiteY13" fmla="*/ 3811018 h 4299085"/>
              <a:gd name="connsiteX14" fmla="*/ 3709087 w 3898347"/>
              <a:gd name="connsiteY14" fmla="*/ 3813195 h 4299085"/>
              <a:gd name="connsiteX15" fmla="*/ 3698038 w 3898347"/>
              <a:gd name="connsiteY15" fmla="*/ 3806182 h 4299085"/>
              <a:gd name="connsiteX16" fmla="*/ 3662227 w 3898347"/>
              <a:gd name="connsiteY16" fmla="*/ 3807761 h 4299085"/>
              <a:gd name="connsiteX17" fmla="*/ 3659872 w 3898347"/>
              <a:gd name="connsiteY17" fmla="*/ 3805524 h 4299085"/>
              <a:gd name="connsiteX18" fmla="*/ 3643454 w 3898347"/>
              <a:gd name="connsiteY18" fmla="*/ 3794831 h 4299085"/>
              <a:gd name="connsiteX19" fmla="*/ 3624789 w 3898347"/>
              <a:gd name="connsiteY19" fmla="*/ 3803185 h 4299085"/>
              <a:gd name="connsiteX20" fmla="*/ 3602327 w 3898347"/>
              <a:gd name="connsiteY20" fmla="*/ 3794616 h 4299085"/>
              <a:gd name="connsiteX21" fmla="*/ 3596645 w 3898347"/>
              <a:gd name="connsiteY21" fmla="*/ 3797108 h 4299085"/>
              <a:gd name="connsiteX22" fmla="*/ 3574144 w 3898347"/>
              <a:gd name="connsiteY22" fmla="*/ 3795108 h 4299085"/>
              <a:gd name="connsiteX23" fmla="*/ 3562310 w 3898347"/>
              <a:gd name="connsiteY23" fmla="*/ 3787534 h 4299085"/>
              <a:gd name="connsiteX24" fmla="*/ 3551635 w 3898347"/>
              <a:gd name="connsiteY24" fmla="*/ 3797705 h 4299085"/>
              <a:gd name="connsiteX25" fmla="*/ 3550175 w 3898347"/>
              <a:gd name="connsiteY25" fmla="*/ 3803199 h 4299085"/>
              <a:gd name="connsiteX26" fmla="*/ 3542668 w 3898347"/>
              <a:gd name="connsiteY26" fmla="*/ 3803283 h 4299085"/>
              <a:gd name="connsiteX27" fmla="*/ 3533033 w 3898347"/>
              <a:gd name="connsiteY27" fmla="*/ 3799071 h 4299085"/>
              <a:gd name="connsiteX28" fmla="*/ 3521726 w 3898347"/>
              <a:gd name="connsiteY28" fmla="*/ 3804691 h 4299085"/>
              <a:gd name="connsiteX29" fmla="*/ 3520080 w 3898347"/>
              <a:gd name="connsiteY29" fmla="*/ 3805210 h 4299085"/>
              <a:gd name="connsiteX30" fmla="*/ 3508491 w 3898347"/>
              <a:gd name="connsiteY30" fmla="*/ 3797398 h 4299085"/>
              <a:gd name="connsiteX31" fmla="*/ 3503787 w 3898347"/>
              <a:gd name="connsiteY31" fmla="*/ 3797787 h 4299085"/>
              <a:gd name="connsiteX32" fmla="*/ 3492165 w 3898347"/>
              <a:gd name="connsiteY32" fmla="*/ 3799887 h 4299085"/>
              <a:gd name="connsiteX33" fmla="*/ 3472233 w 3898347"/>
              <a:gd name="connsiteY33" fmla="*/ 3805682 h 4299085"/>
              <a:gd name="connsiteX34" fmla="*/ 3465921 w 3898347"/>
              <a:gd name="connsiteY34" fmla="*/ 3805814 h 4299085"/>
              <a:gd name="connsiteX35" fmla="*/ 3455541 w 3898347"/>
              <a:gd name="connsiteY35" fmla="*/ 3815505 h 4299085"/>
              <a:gd name="connsiteX36" fmla="*/ 3429027 w 3898347"/>
              <a:gd name="connsiteY36" fmla="*/ 3816906 h 4299085"/>
              <a:gd name="connsiteX37" fmla="*/ 3369507 w 3898347"/>
              <a:gd name="connsiteY37" fmla="*/ 3825563 h 4299085"/>
              <a:gd name="connsiteX38" fmla="*/ 3324491 w 3898347"/>
              <a:gd name="connsiteY38" fmla="*/ 3832006 h 4299085"/>
              <a:gd name="connsiteX39" fmla="*/ 3244235 w 3898347"/>
              <a:gd name="connsiteY39" fmla="*/ 3834376 h 4299085"/>
              <a:gd name="connsiteX40" fmla="*/ 3226507 w 3898347"/>
              <a:gd name="connsiteY40" fmla="*/ 3820131 h 4299085"/>
              <a:gd name="connsiteX41" fmla="*/ 3191688 w 3898347"/>
              <a:gd name="connsiteY41" fmla="*/ 3837359 h 4299085"/>
              <a:gd name="connsiteX42" fmla="*/ 3185553 w 3898347"/>
              <a:gd name="connsiteY42" fmla="*/ 3859030 h 4299085"/>
              <a:gd name="connsiteX43" fmla="*/ 3137926 w 3898347"/>
              <a:gd name="connsiteY43" fmla="*/ 3867782 h 4299085"/>
              <a:gd name="connsiteX44" fmla="*/ 3090188 w 3898347"/>
              <a:gd name="connsiteY44" fmla="*/ 3855036 h 4299085"/>
              <a:gd name="connsiteX45" fmla="*/ 3031422 w 3898347"/>
              <a:gd name="connsiteY45" fmla="*/ 3858298 h 4299085"/>
              <a:gd name="connsiteX46" fmla="*/ 2996288 w 3898347"/>
              <a:gd name="connsiteY46" fmla="*/ 3860020 h 4299085"/>
              <a:gd name="connsiteX47" fmla="*/ 2901661 w 3898347"/>
              <a:gd name="connsiteY47" fmla="*/ 3882243 h 4299085"/>
              <a:gd name="connsiteX48" fmla="*/ 2782141 w 3898347"/>
              <a:gd name="connsiteY48" fmla="*/ 3932983 h 4299085"/>
              <a:gd name="connsiteX49" fmla="*/ 2749597 w 3898347"/>
              <a:gd name="connsiteY49" fmla="*/ 3956746 h 4299085"/>
              <a:gd name="connsiteX50" fmla="*/ 2730493 w 3898347"/>
              <a:gd name="connsiteY50" fmla="*/ 3955236 h 4299085"/>
              <a:gd name="connsiteX51" fmla="*/ 2707507 w 3898347"/>
              <a:gd name="connsiteY51" fmla="*/ 3947771 h 4299085"/>
              <a:gd name="connsiteX52" fmla="*/ 2701937 w 3898347"/>
              <a:gd name="connsiteY52" fmla="*/ 3950565 h 4299085"/>
              <a:gd name="connsiteX53" fmla="*/ 2679435 w 3898347"/>
              <a:gd name="connsiteY53" fmla="*/ 3949768 h 4299085"/>
              <a:gd name="connsiteX54" fmla="*/ 2667352 w 3898347"/>
              <a:gd name="connsiteY54" fmla="*/ 3942821 h 4299085"/>
              <a:gd name="connsiteX55" fmla="*/ 2657096 w 3898347"/>
              <a:gd name="connsiteY55" fmla="*/ 3953571 h 4299085"/>
              <a:gd name="connsiteX56" fmla="*/ 2655161 w 3898347"/>
              <a:gd name="connsiteY56" fmla="*/ 3962216 h 4299085"/>
              <a:gd name="connsiteX57" fmla="*/ 2638604 w 3898347"/>
              <a:gd name="connsiteY57" fmla="*/ 3955936 h 4299085"/>
              <a:gd name="connsiteX58" fmla="*/ 2626185 w 3898347"/>
              <a:gd name="connsiteY58" fmla="*/ 3962937 h 4299085"/>
              <a:gd name="connsiteX59" fmla="*/ 2614077 w 3898347"/>
              <a:gd name="connsiteY59" fmla="*/ 3955576 h 4299085"/>
              <a:gd name="connsiteX60" fmla="*/ 2609403 w 3898347"/>
              <a:gd name="connsiteY60" fmla="*/ 3956215 h 4299085"/>
              <a:gd name="connsiteX61" fmla="*/ 2597896 w 3898347"/>
              <a:gd name="connsiteY61" fmla="*/ 3958939 h 4299085"/>
              <a:gd name="connsiteX62" fmla="*/ 2578251 w 3898347"/>
              <a:gd name="connsiteY62" fmla="*/ 3965812 h 4299085"/>
              <a:gd name="connsiteX63" fmla="*/ 2571961 w 3898347"/>
              <a:gd name="connsiteY63" fmla="*/ 3966278 h 4299085"/>
              <a:gd name="connsiteX64" fmla="*/ 2559399 w 3898347"/>
              <a:gd name="connsiteY64" fmla="*/ 3979193 h 4299085"/>
              <a:gd name="connsiteX65" fmla="*/ 2533560 w 3898347"/>
              <a:gd name="connsiteY65" fmla="*/ 3988160 h 4299085"/>
              <a:gd name="connsiteX66" fmla="*/ 2515299 w 3898347"/>
              <a:gd name="connsiteY66" fmla="*/ 4016867 h 4299085"/>
              <a:gd name="connsiteX67" fmla="*/ 2513423 w 3898347"/>
              <a:gd name="connsiteY67" fmla="*/ 4018759 h 4299085"/>
              <a:gd name="connsiteX68" fmla="*/ 2482991 w 3898347"/>
              <a:gd name="connsiteY68" fmla="*/ 4012935 h 4299085"/>
              <a:gd name="connsiteX69" fmla="*/ 2446940 w 3898347"/>
              <a:gd name="connsiteY69" fmla="*/ 4021172 h 4299085"/>
              <a:gd name="connsiteX70" fmla="*/ 2404883 w 3898347"/>
              <a:gd name="connsiteY70" fmla="*/ 4024808 h 4299085"/>
              <a:gd name="connsiteX71" fmla="*/ 2373894 w 3898347"/>
              <a:gd name="connsiteY71" fmla="*/ 4023827 h 4299085"/>
              <a:gd name="connsiteX72" fmla="*/ 2297080 w 3898347"/>
              <a:gd name="connsiteY72" fmla="*/ 4040841 h 4299085"/>
              <a:gd name="connsiteX73" fmla="*/ 2170615 w 3898347"/>
              <a:gd name="connsiteY73" fmla="*/ 4077196 h 4299085"/>
              <a:gd name="connsiteX74" fmla="*/ 2143580 w 3898347"/>
              <a:gd name="connsiteY74" fmla="*/ 4083102 h 4299085"/>
              <a:gd name="connsiteX75" fmla="*/ 2119893 w 3898347"/>
              <a:gd name="connsiteY75" fmla="*/ 4080874 h 4299085"/>
              <a:gd name="connsiteX76" fmla="*/ 2114008 w 3898347"/>
              <a:gd name="connsiteY76" fmla="*/ 4073996 h 4299085"/>
              <a:gd name="connsiteX77" fmla="*/ 2099067 w 3898347"/>
              <a:gd name="connsiteY77" fmla="*/ 4076068 h 4299085"/>
              <a:gd name="connsiteX78" fmla="*/ 2095000 w 3898347"/>
              <a:gd name="connsiteY78" fmla="*/ 4075096 h 4299085"/>
              <a:gd name="connsiteX79" fmla="*/ 2071767 w 3898347"/>
              <a:gd name="connsiteY79" fmla="*/ 4071044 h 4299085"/>
              <a:gd name="connsiteX80" fmla="*/ 2024486 w 3898347"/>
              <a:gd name="connsiteY80" fmla="*/ 4100276 h 4299085"/>
              <a:gd name="connsiteX81" fmla="*/ 1964411 w 3898347"/>
              <a:gd name="connsiteY81" fmla="*/ 4105069 h 4299085"/>
              <a:gd name="connsiteX82" fmla="*/ 1739945 w 3898347"/>
              <a:gd name="connsiteY82" fmla="*/ 4171795 h 4299085"/>
              <a:gd name="connsiteX83" fmla="*/ 1610556 w 3898347"/>
              <a:gd name="connsiteY83" fmla="*/ 4167701 h 4299085"/>
              <a:gd name="connsiteX84" fmla="*/ 1553623 w 3898347"/>
              <a:gd name="connsiteY84" fmla="*/ 4236045 h 4299085"/>
              <a:gd name="connsiteX85" fmla="*/ 1548640 w 3898347"/>
              <a:gd name="connsiteY85" fmla="*/ 4238297 h 4299085"/>
              <a:gd name="connsiteX86" fmla="*/ 1530136 w 3898347"/>
              <a:gd name="connsiteY86" fmla="*/ 4227121 h 4299085"/>
              <a:gd name="connsiteX87" fmla="*/ 1508787 w 3898347"/>
              <a:gd name="connsiteY87" fmla="*/ 4234213 h 4299085"/>
              <a:gd name="connsiteX88" fmla="*/ 1488914 w 3898347"/>
              <a:gd name="connsiteY88" fmla="*/ 4241772 h 4299085"/>
              <a:gd name="connsiteX89" fmla="*/ 1488999 w 3898347"/>
              <a:gd name="connsiteY89" fmla="*/ 4251186 h 4299085"/>
              <a:gd name="connsiteX90" fmla="*/ 1475364 w 3898347"/>
              <a:gd name="connsiteY90" fmla="*/ 4248364 h 4299085"/>
              <a:gd name="connsiteX91" fmla="*/ 1457275 w 3898347"/>
              <a:gd name="connsiteY91" fmla="*/ 4252863 h 4299085"/>
              <a:gd name="connsiteX92" fmla="*/ 1448085 w 3898347"/>
              <a:gd name="connsiteY92" fmla="*/ 4248391 h 4299085"/>
              <a:gd name="connsiteX93" fmla="*/ 1315306 w 3898347"/>
              <a:gd name="connsiteY93" fmla="*/ 4237004 h 4299085"/>
              <a:gd name="connsiteX94" fmla="*/ 1272434 w 3898347"/>
              <a:gd name="connsiteY94" fmla="*/ 4244958 h 4299085"/>
              <a:gd name="connsiteX95" fmla="*/ 1231567 w 3898347"/>
              <a:gd name="connsiteY95" fmla="*/ 4219356 h 4299085"/>
              <a:gd name="connsiteX96" fmla="*/ 1216643 w 3898347"/>
              <a:gd name="connsiteY96" fmla="*/ 4229828 h 4299085"/>
              <a:gd name="connsiteX97" fmla="*/ 1214101 w 3898347"/>
              <a:gd name="connsiteY97" fmla="*/ 4231991 h 4299085"/>
              <a:gd name="connsiteX98" fmla="*/ 1203193 w 3898347"/>
              <a:gd name="connsiteY98" fmla="*/ 4232867 h 4299085"/>
              <a:gd name="connsiteX99" fmla="*/ 1201049 w 3898347"/>
              <a:gd name="connsiteY99" fmla="*/ 4242842 h 4299085"/>
              <a:gd name="connsiteX100" fmla="*/ 1185298 w 3898347"/>
              <a:gd name="connsiteY100" fmla="*/ 4251133 h 4299085"/>
              <a:gd name="connsiteX101" fmla="*/ 1164955 w 3898347"/>
              <a:gd name="connsiteY101" fmla="*/ 4250027 h 4299085"/>
              <a:gd name="connsiteX102" fmla="*/ 1067357 w 3898347"/>
              <a:gd name="connsiteY102" fmla="*/ 4233908 h 4299085"/>
              <a:gd name="connsiteX103" fmla="*/ 1009492 w 3898347"/>
              <a:gd name="connsiteY103" fmla="*/ 4230455 h 4299085"/>
              <a:gd name="connsiteX104" fmla="*/ 988345 w 3898347"/>
              <a:gd name="connsiteY104" fmla="*/ 4238880 h 4299085"/>
              <a:gd name="connsiteX105" fmla="*/ 958251 w 3898347"/>
              <a:gd name="connsiteY105" fmla="*/ 4244100 h 4299085"/>
              <a:gd name="connsiteX106" fmla="*/ 905785 w 3898347"/>
              <a:gd name="connsiteY106" fmla="*/ 4260845 h 4299085"/>
              <a:gd name="connsiteX107" fmla="*/ 834176 w 3898347"/>
              <a:gd name="connsiteY107" fmla="*/ 4270241 h 4299085"/>
              <a:gd name="connsiteX108" fmla="*/ 778474 w 3898347"/>
              <a:gd name="connsiteY108" fmla="*/ 4235526 h 4299085"/>
              <a:gd name="connsiteX109" fmla="*/ 774418 w 3898347"/>
              <a:gd name="connsiteY109" fmla="*/ 4242583 h 4299085"/>
              <a:gd name="connsiteX110" fmla="*/ 737705 w 3898347"/>
              <a:gd name="connsiteY110" fmla="*/ 4238891 h 4299085"/>
              <a:gd name="connsiteX111" fmla="*/ 605027 w 3898347"/>
              <a:gd name="connsiteY111" fmla="*/ 4175863 h 4299085"/>
              <a:gd name="connsiteX112" fmla="*/ 533391 w 3898347"/>
              <a:gd name="connsiteY112" fmla="*/ 4170035 h 4299085"/>
              <a:gd name="connsiteX113" fmla="*/ 508621 w 3898347"/>
              <a:gd name="connsiteY113" fmla="*/ 4176044 h 4299085"/>
              <a:gd name="connsiteX114" fmla="*/ 467082 w 3898347"/>
              <a:gd name="connsiteY114" fmla="*/ 4185616 h 4299085"/>
              <a:gd name="connsiteX115" fmla="*/ 437646 w 3898347"/>
              <a:gd name="connsiteY115" fmla="*/ 4212658 h 4299085"/>
              <a:gd name="connsiteX116" fmla="*/ 402271 w 3898347"/>
              <a:gd name="connsiteY116" fmla="*/ 4212774 h 4299085"/>
              <a:gd name="connsiteX117" fmla="*/ 391968 w 3898347"/>
              <a:gd name="connsiteY117" fmla="*/ 4187073 h 4299085"/>
              <a:gd name="connsiteX118" fmla="*/ 354806 w 3898347"/>
              <a:gd name="connsiteY118" fmla="*/ 4195545 h 4299085"/>
              <a:gd name="connsiteX119" fmla="*/ 298662 w 3898347"/>
              <a:gd name="connsiteY119" fmla="*/ 4211227 h 4299085"/>
              <a:gd name="connsiteX120" fmla="*/ 265740 w 3898347"/>
              <a:gd name="connsiteY120" fmla="*/ 4213623 h 4299085"/>
              <a:gd name="connsiteX121" fmla="*/ 176403 w 3898347"/>
              <a:gd name="connsiteY121" fmla="*/ 4227393 h 4299085"/>
              <a:gd name="connsiteX122" fmla="*/ 87367 w 3898347"/>
              <a:gd name="connsiteY122" fmla="*/ 4246680 h 4299085"/>
              <a:gd name="connsiteX123" fmla="*/ 37148 w 3898347"/>
              <a:gd name="connsiteY123" fmla="*/ 4289154 h 4299085"/>
              <a:gd name="connsiteX124" fmla="*/ 5850 w 3898347"/>
              <a:gd name="connsiteY124" fmla="*/ 4296945 h 4299085"/>
              <a:gd name="connsiteX125" fmla="*/ 0 w 3898347"/>
              <a:gd name="connsiteY125" fmla="*/ 4299085 h 4299085"/>
              <a:gd name="connsiteX126" fmla="*/ 0 w 3898347"/>
              <a:gd name="connsiteY126" fmla="*/ 15850 h 4299085"/>
              <a:gd name="connsiteX0" fmla="*/ 3898347 w 3898347"/>
              <a:gd name="connsiteY0" fmla="*/ 0 h 4299085"/>
              <a:gd name="connsiteX1" fmla="*/ 3898347 w 3898347"/>
              <a:gd name="connsiteY1" fmla="*/ 3834445 h 4299085"/>
              <a:gd name="connsiteX2" fmla="*/ 3892314 w 3898347"/>
              <a:gd name="connsiteY2" fmla="*/ 3832951 h 4299085"/>
              <a:gd name="connsiteX3" fmla="*/ 3851953 w 3898347"/>
              <a:gd name="connsiteY3" fmla="*/ 3802983 h 4299085"/>
              <a:gd name="connsiteX4" fmla="*/ 3836418 w 3898347"/>
              <a:gd name="connsiteY4" fmla="*/ 3811513 h 4299085"/>
              <a:gd name="connsiteX5" fmla="*/ 3833758 w 3898347"/>
              <a:gd name="connsiteY5" fmla="*/ 3813341 h 4299085"/>
              <a:gd name="connsiteX6" fmla="*/ 3822673 w 3898347"/>
              <a:gd name="connsiteY6" fmla="*/ 3812913 h 4299085"/>
              <a:gd name="connsiteX7" fmla="*/ 3820104 w 3898347"/>
              <a:gd name="connsiteY7" fmla="*/ 3822466 h 4299085"/>
              <a:gd name="connsiteX8" fmla="*/ 3803816 w 3898347"/>
              <a:gd name="connsiteY8" fmla="*/ 3828757 h 4299085"/>
              <a:gd name="connsiteX9" fmla="*/ 3783259 w 3898347"/>
              <a:gd name="connsiteY9" fmla="*/ 3825276 h 4299085"/>
              <a:gd name="connsiteX10" fmla="*/ 3729936 w 3898347"/>
              <a:gd name="connsiteY10" fmla="*/ 3815386 h 4299085"/>
              <a:gd name="connsiteX11" fmla="*/ 3726018 w 3898347"/>
              <a:gd name="connsiteY11" fmla="*/ 3815100 h 4299085"/>
              <a:gd name="connsiteX12" fmla="*/ 3725413 w 3898347"/>
              <a:gd name="connsiteY12" fmla="*/ 3814615 h 4299085"/>
              <a:gd name="connsiteX13" fmla="*/ 3713801 w 3898347"/>
              <a:gd name="connsiteY13" fmla="*/ 3811018 h 4299085"/>
              <a:gd name="connsiteX14" fmla="*/ 3709087 w 3898347"/>
              <a:gd name="connsiteY14" fmla="*/ 3813195 h 4299085"/>
              <a:gd name="connsiteX15" fmla="*/ 3698038 w 3898347"/>
              <a:gd name="connsiteY15" fmla="*/ 3806182 h 4299085"/>
              <a:gd name="connsiteX16" fmla="*/ 3662227 w 3898347"/>
              <a:gd name="connsiteY16" fmla="*/ 3807761 h 4299085"/>
              <a:gd name="connsiteX17" fmla="*/ 3659872 w 3898347"/>
              <a:gd name="connsiteY17" fmla="*/ 3805524 h 4299085"/>
              <a:gd name="connsiteX18" fmla="*/ 3643454 w 3898347"/>
              <a:gd name="connsiteY18" fmla="*/ 3794831 h 4299085"/>
              <a:gd name="connsiteX19" fmla="*/ 3624789 w 3898347"/>
              <a:gd name="connsiteY19" fmla="*/ 3803185 h 4299085"/>
              <a:gd name="connsiteX20" fmla="*/ 3602327 w 3898347"/>
              <a:gd name="connsiteY20" fmla="*/ 3794616 h 4299085"/>
              <a:gd name="connsiteX21" fmla="*/ 3596645 w 3898347"/>
              <a:gd name="connsiteY21" fmla="*/ 3797108 h 4299085"/>
              <a:gd name="connsiteX22" fmla="*/ 3574144 w 3898347"/>
              <a:gd name="connsiteY22" fmla="*/ 3795108 h 4299085"/>
              <a:gd name="connsiteX23" fmla="*/ 3562310 w 3898347"/>
              <a:gd name="connsiteY23" fmla="*/ 3787534 h 4299085"/>
              <a:gd name="connsiteX24" fmla="*/ 3551635 w 3898347"/>
              <a:gd name="connsiteY24" fmla="*/ 3797705 h 4299085"/>
              <a:gd name="connsiteX25" fmla="*/ 3550175 w 3898347"/>
              <a:gd name="connsiteY25" fmla="*/ 3803199 h 4299085"/>
              <a:gd name="connsiteX26" fmla="*/ 3542668 w 3898347"/>
              <a:gd name="connsiteY26" fmla="*/ 3803283 h 4299085"/>
              <a:gd name="connsiteX27" fmla="*/ 3533033 w 3898347"/>
              <a:gd name="connsiteY27" fmla="*/ 3799071 h 4299085"/>
              <a:gd name="connsiteX28" fmla="*/ 3521726 w 3898347"/>
              <a:gd name="connsiteY28" fmla="*/ 3804691 h 4299085"/>
              <a:gd name="connsiteX29" fmla="*/ 3520080 w 3898347"/>
              <a:gd name="connsiteY29" fmla="*/ 3805210 h 4299085"/>
              <a:gd name="connsiteX30" fmla="*/ 3508491 w 3898347"/>
              <a:gd name="connsiteY30" fmla="*/ 3797398 h 4299085"/>
              <a:gd name="connsiteX31" fmla="*/ 3503787 w 3898347"/>
              <a:gd name="connsiteY31" fmla="*/ 3797787 h 4299085"/>
              <a:gd name="connsiteX32" fmla="*/ 3492165 w 3898347"/>
              <a:gd name="connsiteY32" fmla="*/ 3799887 h 4299085"/>
              <a:gd name="connsiteX33" fmla="*/ 3472233 w 3898347"/>
              <a:gd name="connsiteY33" fmla="*/ 3805682 h 4299085"/>
              <a:gd name="connsiteX34" fmla="*/ 3465921 w 3898347"/>
              <a:gd name="connsiteY34" fmla="*/ 3805814 h 4299085"/>
              <a:gd name="connsiteX35" fmla="*/ 3455541 w 3898347"/>
              <a:gd name="connsiteY35" fmla="*/ 3815505 h 4299085"/>
              <a:gd name="connsiteX36" fmla="*/ 3429027 w 3898347"/>
              <a:gd name="connsiteY36" fmla="*/ 3816906 h 4299085"/>
              <a:gd name="connsiteX37" fmla="*/ 3369507 w 3898347"/>
              <a:gd name="connsiteY37" fmla="*/ 3825563 h 4299085"/>
              <a:gd name="connsiteX38" fmla="*/ 3324491 w 3898347"/>
              <a:gd name="connsiteY38" fmla="*/ 3832006 h 4299085"/>
              <a:gd name="connsiteX39" fmla="*/ 3244235 w 3898347"/>
              <a:gd name="connsiteY39" fmla="*/ 3834376 h 4299085"/>
              <a:gd name="connsiteX40" fmla="*/ 3226507 w 3898347"/>
              <a:gd name="connsiteY40" fmla="*/ 3820131 h 4299085"/>
              <a:gd name="connsiteX41" fmla="*/ 3191688 w 3898347"/>
              <a:gd name="connsiteY41" fmla="*/ 3837359 h 4299085"/>
              <a:gd name="connsiteX42" fmla="*/ 3185553 w 3898347"/>
              <a:gd name="connsiteY42" fmla="*/ 3859030 h 4299085"/>
              <a:gd name="connsiteX43" fmla="*/ 3137926 w 3898347"/>
              <a:gd name="connsiteY43" fmla="*/ 3867782 h 4299085"/>
              <a:gd name="connsiteX44" fmla="*/ 3090188 w 3898347"/>
              <a:gd name="connsiteY44" fmla="*/ 3855036 h 4299085"/>
              <a:gd name="connsiteX45" fmla="*/ 3031422 w 3898347"/>
              <a:gd name="connsiteY45" fmla="*/ 3858298 h 4299085"/>
              <a:gd name="connsiteX46" fmla="*/ 2996288 w 3898347"/>
              <a:gd name="connsiteY46" fmla="*/ 3860020 h 4299085"/>
              <a:gd name="connsiteX47" fmla="*/ 2901661 w 3898347"/>
              <a:gd name="connsiteY47" fmla="*/ 3882243 h 4299085"/>
              <a:gd name="connsiteX48" fmla="*/ 2782141 w 3898347"/>
              <a:gd name="connsiteY48" fmla="*/ 3932983 h 4299085"/>
              <a:gd name="connsiteX49" fmla="*/ 2749597 w 3898347"/>
              <a:gd name="connsiteY49" fmla="*/ 3956746 h 4299085"/>
              <a:gd name="connsiteX50" fmla="*/ 2730493 w 3898347"/>
              <a:gd name="connsiteY50" fmla="*/ 3955236 h 4299085"/>
              <a:gd name="connsiteX51" fmla="*/ 2707507 w 3898347"/>
              <a:gd name="connsiteY51" fmla="*/ 3947771 h 4299085"/>
              <a:gd name="connsiteX52" fmla="*/ 2701937 w 3898347"/>
              <a:gd name="connsiteY52" fmla="*/ 3950565 h 4299085"/>
              <a:gd name="connsiteX53" fmla="*/ 2679435 w 3898347"/>
              <a:gd name="connsiteY53" fmla="*/ 3949768 h 4299085"/>
              <a:gd name="connsiteX54" fmla="*/ 2667352 w 3898347"/>
              <a:gd name="connsiteY54" fmla="*/ 3942821 h 4299085"/>
              <a:gd name="connsiteX55" fmla="*/ 2657096 w 3898347"/>
              <a:gd name="connsiteY55" fmla="*/ 3953571 h 4299085"/>
              <a:gd name="connsiteX56" fmla="*/ 2655161 w 3898347"/>
              <a:gd name="connsiteY56" fmla="*/ 3962216 h 4299085"/>
              <a:gd name="connsiteX57" fmla="*/ 2638604 w 3898347"/>
              <a:gd name="connsiteY57" fmla="*/ 3955936 h 4299085"/>
              <a:gd name="connsiteX58" fmla="*/ 2626185 w 3898347"/>
              <a:gd name="connsiteY58" fmla="*/ 3962937 h 4299085"/>
              <a:gd name="connsiteX59" fmla="*/ 2614077 w 3898347"/>
              <a:gd name="connsiteY59" fmla="*/ 3955576 h 4299085"/>
              <a:gd name="connsiteX60" fmla="*/ 2609403 w 3898347"/>
              <a:gd name="connsiteY60" fmla="*/ 3956215 h 4299085"/>
              <a:gd name="connsiteX61" fmla="*/ 2597896 w 3898347"/>
              <a:gd name="connsiteY61" fmla="*/ 3958939 h 4299085"/>
              <a:gd name="connsiteX62" fmla="*/ 2578251 w 3898347"/>
              <a:gd name="connsiteY62" fmla="*/ 3965812 h 4299085"/>
              <a:gd name="connsiteX63" fmla="*/ 2571961 w 3898347"/>
              <a:gd name="connsiteY63" fmla="*/ 3966278 h 4299085"/>
              <a:gd name="connsiteX64" fmla="*/ 2559399 w 3898347"/>
              <a:gd name="connsiteY64" fmla="*/ 3979193 h 4299085"/>
              <a:gd name="connsiteX65" fmla="*/ 2533560 w 3898347"/>
              <a:gd name="connsiteY65" fmla="*/ 3988160 h 4299085"/>
              <a:gd name="connsiteX66" fmla="*/ 2515299 w 3898347"/>
              <a:gd name="connsiteY66" fmla="*/ 4016867 h 4299085"/>
              <a:gd name="connsiteX67" fmla="*/ 2513423 w 3898347"/>
              <a:gd name="connsiteY67" fmla="*/ 4018759 h 4299085"/>
              <a:gd name="connsiteX68" fmla="*/ 2482991 w 3898347"/>
              <a:gd name="connsiteY68" fmla="*/ 4012935 h 4299085"/>
              <a:gd name="connsiteX69" fmla="*/ 2446940 w 3898347"/>
              <a:gd name="connsiteY69" fmla="*/ 4021172 h 4299085"/>
              <a:gd name="connsiteX70" fmla="*/ 2404883 w 3898347"/>
              <a:gd name="connsiteY70" fmla="*/ 4024808 h 4299085"/>
              <a:gd name="connsiteX71" fmla="*/ 2373894 w 3898347"/>
              <a:gd name="connsiteY71" fmla="*/ 4023827 h 4299085"/>
              <a:gd name="connsiteX72" fmla="*/ 2297080 w 3898347"/>
              <a:gd name="connsiteY72" fmla="*/ 4040841 h 4299085"/>
              <a:gd name="connsiteX73" fmla="*/ 2170615 w 3898347"/>
              <a:gd name="connsiteY73" fmla="*/ 4077196 h 4299085"/>
              <a:gd name="connsiteX74" fmla="*/ 2143580 w 3898347"/>
              <a:gd name="connsiteY74" fmla="*/ 4083102 h 4299085"/>
              <a:gd name="connsiteX75" fmla="*/ 2119893 w 3898347"/>
              <a:gd name="connsiteY75" fmla="*/ 4080874 h 4299085"/>
              <a:gd name="connsiteX76" fmla="*/ 2114008 w 3898347"/>
              <a:gd name="connsiteY76" fmla="*/ 4073996 h 4299085"/>
              <a:gd name="connsiteX77" fmla="*/ 2099067 w 3898347"/>
              <a:gd name="connsiteY77" fmla="*/ 4076068 h 4299085"/>
              <a:gd name="connsiteX78" fmla="*/ 2095000 w 3898347"/>
              <a:gd name="connsiteY78" fmla="*/ 4075096 h 4299085"/>
              <a:gd name="connsiteX79" fmla="*/ 2071767 w 3898347"/>
              <a:gd name="connsiteY79" fmla="*/ 4071044 h 4299085"/>
              <a:gd name="connsiteX80" fmla="*/ 2024486 w 3898347"/>
              <a:gd name="connsiteY80" fmla="*/ 4100276 h 4299085"/>
              <a:gd name="connsiteX81" fmla="*/ 1964411 w 3898347"/>
              <a:gd name="connsiteY81" fmla="*/ 4105069 h 4299085"/>
              <a:gd name="connsiteX82" fmla="*/ 1739945 w 3898347"/>
              <a:gd name="connsiteY82" fmla="*/ 4171795 h 4299085"/>
              <a:gd name="connsiteX83" fmla="*/ 1610556 w 3898347"/>
              <a:gd name="connsiteY83" fmla="*/ 4167701 h 4299085"/>
              <a:gd name="connsiteX84" fmla="*/ 1553623 w 3898347"/>
              <a:gd name="connsiteY84" fmla="*/ 4236045 h 4299085"/>
              <a:gd name="connsiteX85" fmla="*/ 1548640 w 3898347"/>
              <a:gd name="connsiteY85" fmla="*/ 4238297 h 4299085"/>
              <a:gd name="connsiteX86" fmla="*/ 1530136 w 3898347"/>
              <a:gd name="connsiteY86" fmla="*/ 4227121 h 4299085"/>
              <a:gd name="connsiteX87" fmla="*/ 1508787 w 3898347"/>
              <a:gd name="connsiteY87" fmla="*/ 4234213 h 4299085"/>
              <a:gd name="connsiteX88" fmla="*/ 1488914 w 3898347"/>
              <a:gd name="connsiteY88" fmla="*/ 4241772 h 4299085"/>
              <a:gd name="connsiteX89" fmla="*/ 1488999 w 3898347"/>
              <a:gd name="connsiteY89" fmla="*/ 4251186 h 4299085"/>
              <a:gd name="connsiteX90" fmla="*/ 1475364 w 3898347"/>
              <a:gd name="connsiteY90" fmla="*/ 4248364 h 4299085"/>
              <a:gd name="connsiteX91" fmla="*/ 1457275 w 3898347"/>
              <a:gd name="connsiteY91" fmla="*/ 4252863 h 4299085"/>
              <a:gd name="connsiteX92" fmla="*/ 1448085 w 3898347"/>
              <a:gd name="connsiteY92" fmla="*/ 4248391 h 4299085"/>
              <a:gd name="connsiteX93" fmla="*/ 1315306 w 3898347"/>
              <a:gd name="connsiteY93" fmla="*/ 4237004 h 4299085"/>
              <a:gd name="connsiteX94" fmla="*/ 1272434 w 3898347"/>
              <a:gd name="connsiteY94" fmla="*/ 4244958 h 4299085"/>
              <a:gd name="connsiteX95" fmla="*/ 1231567 w 3898347"/>
              <a:gd name="connsiteY95" fmla="*/ 4219356 h 4299085"/>
              <a:gd name="connsiteX96" fmla="*/ 1216643 w 3898347"/>
              <a:gd name="connsiteY96" fmla="*/ 4229828 h 4299085"/>
              <a:gd name="connsiteX97" fmla="*/ 1214101 w 3898347"/>
              <a:gd name="connsiteY97" fmla="*/ 4231991 h 4299085"/>
              <a:gd name="connsiteX98" fmla="*/ 1203193 w 3898347"/>
              <a:gd name="connsiteY98" fmla="*/ 4232867 h 4299085"/>
              <a:gd name="connsiteX99" fmla="*/ 1201049 w 3898347"/>
              <a:gd name="connsiteY99" fmla="*/ 4242842 h 4299085"/>
              <a:gd name="connsiteX100" fmla="*/ 1185298 w 3898347"/>
              <a:gd name="connsiteY100" fmla="*/ 4251133 h 4299085"/>
              <a:gd name="connsiteX101" fmla="*/ 1164955 w 3898347"/>
              <a:gd name="connsiteY101" fmla="*/ 4250027 h 4299085"/>
              <a:gd name="connsiteX102" fmla="*/ 1067357 w 3898347"/>
              <a:gd name="connsiteY102" fmla="*/ 4233908 h 4299085"/>
              <a:gd name="connsiteX103" fmla="*/ 1009492 w 3898347"/>
              <a:gd name="connsiteY103" fmla="*/ 4230455 h 4299085"/>
              <a:gd name="connsiteX104" fmla="*/ 988345 w 3898347"/>
              <a:gd name="connsiteY104" fmla="*/ 4238880 h 4299085"/>
              <a:gd name="connsiteX105" fmla="*/ 958251 w 3898347"/>
              <a:gd name="connsiteY105" fmla="*/ 4244100 h 4299085"/>
              <a:gd name="connsiteX106" fmla="*/ 905785 w 3898347"/>
              <a:gd name="connsiteY106" fmla="*/ 4260845 h 4299085"/>
              <a:gd name="connsiteX107" fmla="*/ 834176 w 3898347"/>
              <a:gd name="connsiteY107" fmla="*/ 4270241 h 4299085"/>
              <a:gd name="connsiteX108" fmla="*/ 778474 w 3898347"/>
              <a:gd name="connsiteY108" fmla="*/ 4235526 h 4299085"/>
              <a:gd name="connsiteX109" fmla="*/ 774418 w 3898347"/>
              <a:gd name="connsiteY109" fmla="*/ 4242583 h 4299085"/>
              <a:gd name="connsiteX110" fmla="*/ 737705 w 3898347"/>
              <a:gd name="connsiteY110" fmla="*/ 4238891 h 4299085"/>
              <a:gd name="connsiteX111" fmla="*/ 605027 w 3898347"/>
              <a:gd name="connsiteY111" fmla="*/ 4175863 h 4299085"/>
              <a:gd name="connsiteX112" fmla="*/ 533391 w 3898347"/>
              <a:gd name="connsiteY112" fmla="*/ 4170035 h 4299085"/>
              <a:gd name="connsiteX113" fmla="*/ 508621 w 3898347"/>
              <a:gd name="connsiteY113" fmla="*/ 4176044 h 4299085"/>
              <a:gd name="connsiteX114" fmla="*/ 467082 w 3898347"/>
              <a:gd name="connsiteY114" fmla="*/ 4185616 h 4299085"/>
              <a:gd name="connsiteX115" fmla="*/ 437646 w 3898347"/>
              <a:gd name="connsiteY115" fmla="*/ 4212658 h 4299085"/>
              <a:gd name="connsiteX116" fmla="*/ 402271 w 3898347"/>
              <a:gd name="connsiteY116" fmla="*/ 4212774 h 4299085"/>
              <a:gd name="connsiteX117" fmla="*/ 391968 w 3898347"/>
              <a:gd name="connsiteY117" fmla="*/ 4187073 h 4299085"/>
              <a:gd name="connsiteX118" fmla="*/ 354806 w 3898347"/>
              <a:gd name="connsiteY118" fmla="*/ 4195545 h 4299085"/>
              <a:gd name="connsiteX119" fmla="*/ 298662 w 3898347"/>
              <a:gd name="connsiteY119" fmla="*/ 4211227 h 4299085"/>
              <a:gd name="connsiteX120" fmla="*/ 265740 w 3898347"/>
              <a:gd name="connsiteY120" fmla="*/ 4213623 h 4299085"/>
              <a:gd name="connsiteX121" fmla="*/ 176403 w 3898347"/>
              <a:gd name="connsiteY121" fmla="*/ 4227393 h 4299085"/>
              <a:gd name="connsiteX122" fmla="*/ 37148 w 3898347"/>
              <a:gd name="connsiteY122" fmla="*/ 4289154 h 4299085"/>
              <a:gd name="connsiteX123" fmla="*/ 5850 w 3898347"/>
              <a:gd name="connsiteY123" fmla="*/ 4296945 h 4299085"/>
              <a:gd name="connsiteX124" fmla="*/ 0 w 3898347"/>
              <a:gd name="connsiteY124" fmla="*/ 4299085 h 4299085"/>
              <a:gd name="connsiteX125" fmla="*/ 0 w 3898347"/>
              <a:gd name="connsiteY125" fmla="*/ 15850 h 4299085"/>
              <a:gd name="connsiteX126" fmla="*/ 3898347 w 3898347"/>
              <a:gd name="connsiteY126" fmla="*/ 0 h 4299085"/>
              <a:gd name="connsiteX0" fmla="*/ 3898347 w 3898347"/>
              <a:gd name="connsiteY0" fmla="*/ 0 h 4296945"/>
              <a:gd name="connsiteX1" fmla="*/ 3898347 w 3898347"/>
              <a:gd name="connsiteY1" fmla="*/ 3834445 h 4296945"/>
              <a:gd name="connsiteX2" fmla="*/ 3892314 w 3898347"/>
              <a:gd name="connsiteY2" fmla="*/ 3832951 h 4296945"/>
              <a:gd name="connsiteX3" fmla="*/ 3851953 w 3898347"/>
              <a:gd name="connsiteY3" fmla="*/ 3802983 h 4296945"/>
              <a:gd name="connsiteX4" fmla="*/ 3836418 w 3898347"/>
              <a:gd name="connsiteY4" fmla="*/ 3811513 h 4296945"/>
              <a:gd name="connsiteX5" fmla="*/ 3833758 w 3898347"/>
              <a:gd name="connsiteY5" fmla="*/ 3813341 h 4296945"/>
              <a:gd name="connsiteX6" fmla="*/ 3822673 w 3898347"/>
              <a:gd name="connsiteY6" fmla="*/ 3812913 h 4296945"/>
              <a:gd name="connsiteX7" fmla="*/ 3820104 w 3898347"/>
              <a:gd name="connsiteY7" fmla="*/ 3822466 h 4296945"/>
              <a:gd name="connsiteX8" fmla="*/ 3803816 w 3898347"/>
              <a:gd name="connsiteY8" fmla="*/ 3828757 h 4296945"/>
              <a:gd name="connsiteX9" fmla="*/ 3783259 w 3898347"/>
              <a:gd name="connsiteY9" fmla="*/ 3825276 h 4296945"/>
              <a:gd name="connsiteX10" fmla="*/ 3729936 w 3898347"/>
              <a:gd name="connsiteY10" fmla="*/ 3815386 h 4296945"/>
              <a:gd name="connsiteX11" fmla="*/ 3726018 w 3898347"/>
              <a:gd name="connsiteY11" fmla="*/ 3815100 h 4296945"/>
              <a:gd name="connsiteX12" fmla="*/ 3725413 w 3898347"/>
              <a:gd name="connsiteY12" fmla="*/ 3814615 h 4296945"/>
              <a:gd name="connsiteX13" fmla="*/ 3713801 w 3898347"/>
              <a:gd name="connsiteY13" fmla="*/ 3811018 h 4296945"/>
              <a:gd name="connsiteX14" fmla="*/ 3709087 w 3898347"/>
              <a:gd name="connsiteY14" fmla="*/ 3813195 h 4296945"/>
              <a:gd name="connsiteX15" fmla="*/ 3698038 w 3898347"/>
              <a:gd name="connsiteY15" fmla="*/ 3806182 h 4296945"/>
              <a:gd name="connsiteX16" fmla="*/ 3662227 w 3898347"/>
              <a:gd name="connsiteY16" fmla="*/ 3807761 h 4296945"/>
              <a:gd name="connsiteX17" fmla="*/ 3659872 w 3898347"/>
              <a:gd name="connsiteY17" fmla="*/ 3805524 h 4296945"/>
              <a:gd name="connsiteX18" fmla="*/ 3643454 w 3898347"/>
              <a:gd name="connsiteY18" fmla="*/ 3794831 h 4296945"/>
              <a:gd name="connsiteX19" fmla="*/ 3624789 w 3898347"/>
              <a:gd name="connsiteY19" fmla="*/ 3803185 h 4296945"/>
              <a:gd name="connsiteX20" fmla="*/ 3602327 w 3898347"/>
              <a:gd name="connsiteY20" fmla="*/ 3794616 h 4296945"/>
              <a:gd name="connsiteX21" fmla="*/ 3596645 w 3898347"/>
              <a:gd name="connsiteY21" fmla="*/ 3797108 h 4296945"/>
              <a:gd name="connsiteX22" fmla="*/ 3574144 w 3898347"/>
              <a:gd name="connsiteY22" fmla="*/ 3795108 h 4296945"/>
              <a:gd name="connsiteX23" fmla="*/ 3562310 w 3898347"/>
              <a:gd name="connsiteY23" fmla="*/ 3787534 h 4296945"/>
              <a:gd name="connsiteX24" fmla="*/ 3551635 w 3898347"/>
              <a:gd name="connsiteY24" fmla="*/ 3797705 h 4296945"/>
              <a:gd name="connsiteX25" fmla="*/ 3550175 w 3898347"/>
              <a:gd name="connsiteY25" fmla="*/ 3803199 h 4296945"/>
              <a:gd name="connsiteX26" fmla="*/ 3542668 w 3898347"/>
              <a:gd name="connsiteY26" fmla="*/ 3803283 h 4296945"/>
              <a:gd name="connsiteX27" fmla="*/ 3533033 w 3898347"/>
              <a:gd name="connsiteY27" fmla="*/ 3799071 h 4296945"/>
              <a:gd name="connsiteX28" fmla="*/ 3521726 w 3898347"/>
              <a:gd name="connsiteY28" fmla="*/ 3804691 h 4296945"/>
              <a:gd name="connsiteX29" fmla="*/ 3520080 w 3898347"/>
              <a:gd name="connsiteY29" fmla="*/ 3805210 h 4296945"/>
              <a:gd name="connsiteX30" fmla="*/ 3508491 w 3898347"/>
              <a:gd name="connsiteY30" fmla="*/ 3797398 h 4296945"/>
              <a:gd name="connsiteX31" fmla="*/ 3503787 w 3898347"/>
              <a:gd name="connsiteY31" fmla="*/ 3797787 h 4296945"/>
              <a:gd name="connsiteX32" fmla="*/ 3492165 w 3898347"/>
              <a:gd name="connsiteY32" fmla="*/ 3799887 h 4296945"/>
              <a:gd name="connsiteX33" fmla="*/ 3472233 w 3898347"/>
              <a:gd name="connsiteY33" fmla="*/ 3805682 h 4296945"/>
              <a:gd name="connsiteX34" fmla="*/ 3465921 w 3898347"/>
              <a:gd name="connsiteY34" fmla="*/ 3805814 h 4296945"/>
              <a:gd name="connsiteX35" fmla="*/ 3455541 w 3898347"/>
              <a:gd name="connsiteY35" fmla="*/ 3815505 h 4296945"/>
              <a:gd name="connsiteX36" fmla="*/ 3429027 w 3898347"/>
              <a:gd name="connsiteY36" fmla="*/ 3816906 h 4296945"/>
              <a:gd name="connsiteX37" fmla="*/ 3369507 w 3898347"/>
              <a:gd name="connsiteY37" fmla="*/ 3825563 h 4296945"/>
              <a:gd name="connsiteX38" fmla="*/ 3324491 w 3898347"/>
              <a:gd name="connsiteY38" fmla="*/ 3832006 h 4296945"/>
              <a:gd name="connsiteX39" fmla="*/ 3244235 w 3898347"/>
              <a:gd name="connsiteY39" fmla="*/ 3834376 h 4296945"/>
              <a:gd name="connsiteX40" fmla="*/ 3226507 w 3898347"/>
              <a:gd name="connsiteY40" fmla="*/ 3820131 h 4296945"/>
              <a:gd name="connsiteX41" fmla="*/ 3191688 w 3898347"/>
              <a:gd name="connsiteY41" fmla="*/ 3837359 h 4296945"/>
              <a:gd name="connsiteX42" fmla="*/ 3185553 w 3898347"/>
              <a:gd name="connsiteY42" fmla="*/ 3859030 h 4296945"/>
              <a:gd name="connsiteX43" fmla="*/ 3137926 w 3898347"/>
              <a:gd name="connsiteY43" fmla="*/ 3867782 h 4296945"/>
              <a:gd name="connsiteX44" fmla="*/ 3090188 w 3898347"/>
              <a:gd name="connsiteY44" fmla="*/ 3855036 h 4296945"/>
              <a:gd name="connsiteX45" fmla="*/ 3031422 w 3898347"/>
              <a:gd name="connsiteY45" fmla="*/ 3858298 h 4296945"/>
              <a:gd name="connsiteX46" fmla="*/ 2996288 w 3898347"/>
              <a:gd name="connsiteY46" fmla="*/ 3860020 h 4296945"/>
              <a:gd name="connsiteX47" fmla="*/ 2901661 w 3898347"/>
              <a:gd name="connsiteY47" fmla="*/ 3882243 h 4296945"/>
              <a:gd name="connsiteX48" fmla="*/ 2782141 w 3898347"/>
              <a:gd name="connsiteY48" fmla="*/ 3932983 h 4296945"/>
              <a:gd name="connsiteX49" fmla="*/ 2749597 w 3898347"/>
              <a:gd name="connsiteY49" fmla="*/ 3956746 h 4296945"/>
              <a:gd name="connsiteX50" fmla="*/ 2730493 w 3898347"/>
              <a:gd name="connsiteY50" fmla="*/ 3955236 h 4296945"/>
              <a:gd name="connsiteX51" fmla="*/ 2707507 w 3898347"/>
              <a:gd name="connsiteY51" fmla="*/ 3947771 h 4296945"/>
              <a:gd name="connsiteX52" fmla="*/ 2701937 w 3898347"/>
              <a:gd name="connsiteY52" fmla="*/ 3950565 h 4296945"/>
              <a:gd name="connsiteX53" fmla="*/ 2679435 w 3898347"/>
              <a:gd name="connsiteY53" fmla="*/ 3949768 h 4296945"/>
              <a:gd name="connsiteX54" fmla="*/ 2667352 w 3898347"/>
              <a:gd name="connsiteY54" fmla="*/ 3942821 h 4296945"/>
              <a:gd name="connsiteX55" fmla="*/ 2657096 w 3898347"/>
              <a:gd name="connsiteY55" fmla="*/ 3953571 h 4296945"/>
              <a:gd name="connsiteX56" fmla="*/ 2655161 w 3898347"/>
              <a:gd name="connsiteY56" fmla="*/ 3962216 h 4296945"/>
              <a:gd name="connsiteX57" fmla="*/ 2638604 w 3898347"/>
              <a:gd name="connsiteY57" fmla="*/ 3955936 h 4296945"/>
              <a:gd name="connsiteX58" fmla="*/ 2626185 w 3898347"/>
              <a:gd name="connsiteY58" fmla="*/ 3962937 h 4296945"/>
              <a:gd name="connsiteX59" fmla="*/ 2614077 w 3898347"/>
              <a:gd name="connsiteY59" fmla="*/ 3955576 h 4296945"/>
              <a:gd name="connsiteX60" fmla="*/ 2609403 w 3898347"/>
              <a:gd name="connsiteY60" fmla="*/ 3956215 h 4296945"/>
              <a:gd name="connsiteX61" fmla="*/ 2597896 w 3898347"/>
              <a:gd name="connsiteY61" fmla="*/ 3958939 h 4296945"/>
              <a:gd name="connsiteX62" fmla="*/ 2578251 w 3898347"/>
              <a:gd name="connsiteY62" fmla="*/ 3965812 h 4296945"/>
              <a:gd name="connsiteX63" fmla="*/ 2571961 w 3898347"/>
              <a:gd name="connsiteY63" fmla="*/ 3966278 h 4296945"/>
              <a:gd name="connsiteX64" fmla="*/ 2559399 w 3898347"/>
              <a:gd name="connsiteY64" fmla="*/ 3979193 h 4296945"/>
              <a:gd name="connsiteX65" fmla="*/ 2533560 w 3898347"/>
              <a:gd name="connsiteY65" fmla="*/ 3988160 h 4296945"/>
              <a:gd name="connsiteX66" fmla="*/ 2515299 w 3898347"/>
              <a:gd name="connsiteY66" fmla="*/ 4016867 h 4296945"/>
              <a:gd name="connsiteX67" fmla="*/ 2513423 w 3898347"/>
              <a:gd name="connsiteY67" fmla="*/ 4018759 h 4296945"/>
              <a:gd name="connsiteX68" fmla="*/ 2482991 w 3898347"/>
              <a:gd name="connsiteY68" fmla="*/ 4012935 h 4296945"/>
              <a:gd name="connsiteX69" fmla="*/ 2446940 w 3898347"/>
              <a:gd name="connsiteY69" fmla="*/ 4021172 h 4296945"/>
              <a:gd name="connsiteX70" fmla="*/ 2404883 w 3898347"/>
              <a:gd name="connsiteY70" fmla="*/ 4024808 h 4296945"/>
              <a:gd name="connsiteX71" fmla="*/ 2373894 w 3898347"/>
              <a:gd name="connsiteY71" fmla="*/ 4023827 h 4296945"/>
              <a:gd name="connsiteX72" fmla="*/ 2297080 w 3898347"/>
              <a:gd name="connsiteY72" fmla="*/ 4040841 h 4296945"/>
              <a:gd name="connsiteX73" fmla="*/ 2170615 w 3898347"/>
              <a:gd name="connsiteY73" fmla="*/ 4077196 h 4296945"/>
              <a:gd name="connsiteX74" fmla="*/ 2143580 w 3898347"/>
              <a:gd name="connsiteY74" fmla="*/ 4083102 h 4296945"/>
              <a:gd name="connsiteX75" fmla="*/ 2119893 w 3898347"/>
              <a:gd name="connsiteY75" fmla="*/ 4080874 h 4296945"/>
              <a:gd name="connsiteX76" fmla="*/ 2114008 w 3898347"/>
              <a:gd name="connsiteY76" fmla="*/ 4073996 h 4296945"/>
              <a:gd name="connsiteX77" fmla="*/ 2099067 w 3898347"/>
              <a:gd name="connsiteY77" fmla="*/ 4076068 h 4296945"/>
              <a:gd name="connsiteX78" fmla="*/ 2095000 w 3898347"/>
              <a:gd name="connsiteY78" fmla="*/ 4075096 h 4296945"/>
              <a:gd name="connsiteX79" fmla="*/ 2071767 w 3898347"/>
              <a:gd name="connsiteY79" fmla="*/ 4071044 h 4296945"/>
              <a:gd name="connsiteX80" fmla="*/ 2024486 w 3898347"/>
              <a:gd name="connsiteY80" fmla="*/ 4100276 h 4296945"/>
              <a:gd name="connsiteX81" fmla="*/ 1964411 w 3898347"/>
              <a:gd name="connsiteY81" fmla="*/ 4105069 h 4296945"/>
              <a:gd name="connsiteX82" fmla="*/ 1739945 w 3898347"/>
              <a:gd name="connsiteY82" fmla="*/ 4171795 h 4296945"/>
              <a:gd name="connsiteX83" fmla="*/ 1610556 w 3898347"/>
              <a:gd name="connsiteY83" fmla="*/ 4167701 h 4296945"/>
              <a:gd name="connsiteX84" fmla="*/ 1553623 w 3898347"/>
              <a:gd name="connsiteY84" fmla="*/ 4236045 h 4296945"/>
              <a:gd name="connsiteX85" fmla="*/ 1548640 w 3898347"/>
              <a:gd name="connsiteY85" fmla="*/ 4238297 h 4296945"/>
              <a:gd name="connsiteX86" fmla="*/ 1530136 w 3898347"/>
              <a:gd name="connsiteY86" fmla="*/ 4227121 h 4296945"/>
              <a:gd name="connsiteX87" fmla="*/ 1508787 w 3898347"/>
              <a:gd name="connsiteY87" fmla="*/ 4234213 h 4296945"/>
              <a:gd name="connsiteX88" fmla="*/ 1488914 w 3898347"/>
              <a:gd name="connsiteY88" fmla="*/ 4241772 h 4296945"/>
              <a:gd name="connsiteX89" fmla="*/ 1488999 w 3898347"/>
              <a:gd name="connsiteY89" fmla="*/ 4251186 h 4296945"/>
              <a:gd name="connsiteX90" fmla="*/ 1475364 w 3898347"/>
              <a:gd name="connsiteY90" fmla="*/ 4248364 h 4296945"/>
              <a:gd name="connsiteX91" fmla="*/ 1457275 w 3898347"/>
              <a:gd name="connsiteY91" fmla="*/ 4252863 h 4296945"/>
              <a:gd name="connsiteX92" fmla="*/ 1448085 w 3898347"/>
              <a:gd name="connsiteY92" fmla="*/ 4248391 h 4296945"/>
              <a:gd name="connsiteX93" fmla="*/ 1315306 w 3898347"/>
              <a:gd name="connsiteY93" fmla="*/ 4237004 h 4296945"/>
              <a:gd name="connsiteX94" fmla="*/ 1272434 w 3898347"/>
              <a:gd name="connsiteY94" fmla="*/ 4244958 h 4296945"/>
              <a:gd name="connsiteX95" fmla="*/ 1231567 w 3898347"/>
              <a:gd name="connsiteY95" fmla="*/ 4219356 h 4296945"/>
              <a:gd name="connsiteX96" fmla="*/ 1216643 w 3898347"/>
              <a:gd name="connsiteY96" fmla="*/ 4229828 h 4296945"/>
              <a:gd name="connsiteX97" fmla="*/ 1214101 w 3898347"/>
              <a:gd name="connsiteY97" fmla="*/ 4231991 h 4296945"/>
              <a:gd name="connsiteX98" fmla="*/ 1203193 w 3898347"/>
              <a:gd name="connsiteY98" fmla="*/ 4232867 h 4296945"/>
              <a:gd name="connsiteX99" fmla="*/ 1201049 w 3898347"/>
              <a:gd name="connsiteY99" fmla="*/ 4242842 h 4296945"/>
              <a:gd name="connsiteX100" fmla="*/ 1185298 w 3898347"/>
              <a:gd name="connsiteY100" fmla="*/ 4251133 h 4296945"/>
              <a:gd name="connsiteX101" fmla="*/ 1164955 w 3898347"/>
              <a:gd name="connsiteY101" fmla="*/ 4250027 h 4296945"/>
              <a:gd name="connsiteX102" fmla="*/ 1067357 w 3898347"/>
              <a:gd name="connsiteY102" fmla="*/ 4233908 h 4296945"/>
              <a:gd name="connsiteX103" fmla="*/ 1009492 w 3898347"/>
              <a:gd name="connsiteY103" fmla="*/ 4230455 h 4296945"/>
              <a:gd name="connsiteX104" fmla="*/ 988345 w 3898347"/>
              <a:gd name="connsiteY104" fmla="*/ 4238880 h 4296945"/>
              <a:gd name="connsiteX105" fmla="*/ 958251 w 3898347"/>
              <a:gd name="connsiteY105" fmla="*/ 4244100 h 4296945"/>
              <a:gd name="connsiteX106" fmla="*/ 905785 w 3898347"/>
              <a:gd name="connsiteY106" fmla="*/ 4260845 h 4296945"/>
              <a:gd name="connsiteX107" fmla="*/ 834176 w 3898347"/>
              <a:gd name="connsiteY107" fmla="*/ 4270241 h 4296945"/>
              <a:gd name="connsiteX108" fmla="*/ 778474 w 3898347"/>
              <a:gd name="connsiteY108" fmla="*/ 4235526 h 4296945"/>
              <a:gd name="connsiteX109" fmla="*/ 774418 w 3898347"/>
              <a:gd name="connsiteY109" fmla="*/ 4242583 h 4296945"/>
              <a:gd name="connsiteX110" fmla="*/ 737705 w 3898347"/>
              <a:gd name="connsiteY110" fmla="*/ 4238891 h 4296945"/>
              <a:gd name="connsiteX111" fmla="*/ 605027 w 3898347"/>
              <a:gd name="connsiteY111" fmla="*/ 4175863 h 4296945"/>
              <a:gd name="connsiteX112" fmla="*/ 533391 w 3898347"/>
              <a:gd name="connsiteY112" fmla="*/ 4170035 h 4296945"/>
              <a:gd name="connsiteX113" fmla="*/ 508621 w 3898347"/>
              <a:gd name="connsiteY113" fmla="*/ 4176044 h 4296945"/>
              <a:gd name="connsiteX114" fmla="*/ 467082 w 3898347"/>
              <a:gd name="connsiteY114" fmla="*/ 4185616 h 4296945"/>
              <a:gd name="connsiteX115" fmla="*/ 437646 w 3898347"/>
              <a:gd name="connsiteY115" fmla="*/ 4212658 h 4296945"/>
              <a:gd name="connsiteX116" fmla="*/ 402271 w 3898347"/>
              <a:gd name="connsiteY116" fmla="*/ 4212774 h 4296945"/>
              <a:gd name="connsiteX117" fmla="*/ 391968 w 3898347"/>
              <a:gd name="connsiteY117" fmla="*/ 4187073 h 4296945"/>
              <a:gd name="connsiteX118" fmla="*/ 354806 w 3898347"/>
              <a:gd name="connsiteY118" fmla="*/ 4195545 h 4296945"/>
              <a:gd name="connsiteX119" fmla="*/ 298662 w 3898347"/>
              <a:gd name="connsiteY119" fmla="*/ 4211227 h 4296945"/>
              <a:gd name="connsiteX120" fmla="*/ 265740 w 3898347"/>
              <a:gd name="connsiteY120" fmla="*/ 4213623 h 4296945"/>
              <a:gd name="connsiteX121" fmla="*/ 176403 w 3898347"/>
              <a:gd name="connsiteY121" fmla="*/ 4227393 h 4296945"/>
              <a:gd name="connsiteX122" fmla="*/ 37148 w 3898347"/>
              <a:gd name="connsiteY122" fmla="*/ 4289154 h 4296945"/>
              <a:gd name="connsiteX123" fmla="*/ 5850 w 3898347"/>
              <a:gd name="connsiteY123" fmla="*/ 4296945 h 4296945"/>
              <a:gd name="connsiteX124" fmla="*/ 0 w 3898347"/>
              <a:gd name="connsiteY124" fmla="*/ 4221939 h 4296945"/>
              <a:gd name="connsiteX125" fmla="*/ 0 w 3898347"/>
              <a:gd name="connsiteY125" fmla="*/ 15850 h 4296945"/>
              <a:gd name="connsiteX126" fmla="*/ 3898347 w 3898347"/>
              <a:gd name="connsiteY126" fmla="*/ 0 h 4296945"/>
              <a:gd name="connsiteX0" fmla="*/ 3898347 w 3898347"/>
              <a:gd name="connsiteY0" fmla="*/ 0 h 4296945"/>
              <a:gd name="connsiteX1" fmla="*/ 3898347 w 3898347"/>
              <a:gd name="connsiteY1" fmla="*/ 3834445 h 4296945"/>
              <a:gd name="connsiteX2" fmla="*/ 3892314 w 3898347"/>
              <a:gd name="connsiteY2" fmla="*/ 3832951 h 4296945"/>
              <a:gd name="connsiteX3" fmla="*/ 3851953 w 3898347"/>
              <a:gd name="connsiteY3" fmla="*/ 3802983 h 4296945"/>
              <a:gd name="connsiteX4" fmla="*/ 3836418 w 3898347"/>
              <a:gd name="connsiteY4" fmla="*/ 3811513 h 4296945"/>
              <a:gd name="connsiteX5" fmla="*/ 3833758 w 3898347"/>
              <a:gd name="connsiteY5" fmla="*/ 3813341 h 4296945"/>
              <a:gd name="connsiteX6" fmla="*/ 3822673 w 3898347"/>
              <a:gd name="connsiteY6" fmla="*/ 3812913 h 4296945"/>
              <a:gd name="connsiteX7" fmla="*/ 3820104 w 3898347"/>
              <a:gd name="connsiteY7" fmla="*/ 3822466 h 4296945"/>
              <a:gd name="connsiteX8" fmla="*/ 3803816 w 3898347"/>
              <a:gd name="connsiteY8" fmla="*/ 3828757 h 4296945"/>
              <a:gd name="connsiteX9" fmla="*/ 3783259 w 3898347"/>
              <a:gd name="connsiteY9" fmla="*/ 3825276 h 4296945"/>
              <a:gd name="connsiteX10" fmla="*/ 3729936 w 3898347"/>
              <a:gd name="connsiteY10" fmla="*/ 3815386 h 4296945"/>
              <a:gd name="connsiteX11" fmla="*/ 3726018 w 3898347"/>
              <a:gd name="connsiteY11" fmla="*/ 3815100 h 4296945"/>
              <a:gd name="connsiteX12" fmla="*/ 3725413 w 3898347"/>
              <a:gd name="connsiteY12" fmla="*/ 3814615 h 4296945"/>
              <a:gd name="connsiteX13" fmla="*/ 3713801 w 3898347"/>
              <a:gd name="connsiteY13" fmla="*/ 3811018 h 4296945"/>
              <a:gd name="connsiteX14" fmla="*/ 3709087 w 3898347"/>
              <a:gd name="connsiteY14" fmla="*/ 3813195 h 4296945"/>
              <a:gd name="connsiteX15" fmla="*/ 3698038 w 3898347"/>
              <a:gd name="connsiteY15" fmla="*/ 3806182 h 4296945"/>
              <a:gd name="connsiteX16" fmla="*/ 3662227 w 3898347"/>
              <a:gd name="connsiteY16" fmla="*/ 3807761 h 4296945"/>
              <a:gd name="connsiteX17" fmla="*/ 3659872 w 3898347"/>
              <a:gd name="connsiteY17" fmla="*/ 3805524 h 4296945"/>
              <a:gd name="connsiteX18" fmla="*/ 3643454 w 3898347"/>
              <a:gd name="connsiteY18" fmla="*/ 3794831 h 4296945"/>
              <a:gd name="connsiteX19" fmla="*/ 3624789 w 3898347"/>
              <a:gd name="connsiteY19" fmla="*/ 3803185 h 4296945"/>
              <a:gd name="connsiteX20" fmla="*/ 3602327 w 3898347"/>
              <a:gd name="connsiteY20" fmla="*/ 3794616 h 4296945"/>
              <a:gd name="connsiteX21" fmla="*/ 3596645 w 3898347"/>
              <a:gd name="connsiteY21" fmla="*/ 3797108 h 4296945"/>
              <a:gd name="connsiteX22" fmla="*/ 3574144 w 3898347"/>
              <a:gd name="connsiteY22" fmla="*/ 3795108 h 4296945"/>
              <a:gd name="connsiteX23" fmla="*/ 3562310 w 3898347"/>
              <a:gd name="connsiteY23" fmla="*/ 3787534 h 4296945"/>
              <a:gd name="connsiteX24" fmla="*/ 3551635 w 3898347"/>
              <a:gd name="connsiteY24" fmla="*/ 3797705 h 4296945"/>
              <a:gd name="connsiteX25" fmla="*/ 3550175 w 3898347"/>
              <a:gd name="connsiteY25" fmla="*/ 3803199 h 4296945"/>
              <a:gd name="connsiteX26" fmla="*/ 3542668 w 3898347"/>
              <a:gd name="connsiteY26" fmla="*/ 3803283 h 4296945"/>
              <a:gd name="connsiteX27" fmla="*/ 3533033 w 3898347"/>
              <a:gd name="connsiteY27" fmla="*/ 3799071 h 4296945"/>
              <a:gd name="connsiteX28" fmla="*/ 3521726 w 3898347"/>
              <a:gd name="connsiteY28" fmla="*/ 3804691 h 4296945"/>
              <a:gd name="connsiteX29" fmla="*/ 3520080 w 3898347"/>
              <a:gd name="connsiteY29" fmla="*/ 3805210 h 4296945"/>
              <a:gd name="connsiteX30" fmla="*/ 3508491 w 3898347"/>
              <a:gd name="connsiteY30" fmla="*/ 3797398 h 4296945"/>
              <a:gd name="connsiteX31" fmla="*/ 3503787 w 3898347"/>
              <a:gd name="connsiteY31" fmla="*/ 3797787 h 4296945"/>
              <a:gd name="connsiteX32" fmla="*/ 3492165 w 3898347"/>
              <a:gd name="connsiteY32" fmla="*/ 3799887 h 4296945"/>
              <a:gd name="connsiteX33" fmla="*/ 3472233 w 3898347"/>
              <a:gd name="connsiteY33" fmla="*/ 3805682 h 4296945"/>
              <a:gd name="connsiteX34" fmla="*/ 3465921 w 3898347"/>
              <a:gd name="connsiteY34" fmla="*/ 3805814 h 4296945"/>
              <a:gd name="connsiteX35" fmla="*/ 3455541 w 3898347"/>
              <a:gd name="connsiteY35" fmla="*/ 3815505 h 4296945"/>
              <a:gd name="connsiteX36" fmla="*/ 3429027 w 3898347"/>
              <a:gd name="connsiteY36" fmla="*/ 3816906 h 4296945"/>
              <a:gd name="connsiteX37" fmla="*/ 3369507 w 3898347"/>
              <a:gd name="connsiteY37" fmla="*/ 3825563 h 4296945"/>
              <a:gd name="connsiteX38" fmla="*/ 3324491 w 3898347"/>
              <a:gd name="connsiteY38" fmla="*/ 3832006 h 4296945"/>
              <a:gd name="connsiteX39" fmla="*/ 3244235 w 3898347"/>
              <a:gd name="connsiteY39" fmla="*/ 3834376 h 4296945"/>
              <a:gd name="connsiteX40" fmla="*/ 3226507 w 3898347"/>
              <a:gd name="connsiteY40" fmla="*/ 3820131 h 4296945"/>
              <a:gd name="connsiteX41" fmla="*/ 3191688 w 3898347"/>
              <a:gd name="connsiteY41" fmla="*/ 3837359 h 4296945"/>
              <a:gd name="connsiteX42" fmla="*/ 3185553 w 3898347"/>
              <a:gd name="connsiteY42" fmla="*/ 3859030 h 4296945"/>
              <a:gd name="connsiteX43" fmla="*/ 3137926 w 3898347"/>
              <a:gd name="connsiteY43" fmla="*/ 3867782 h 4296945"/>
              <a:gd name="connsiteX44" fmla="*/ 3090188 w 3898347"/>
              <a:gd name="connsiteY44" fmla="*/ 3855036 h 4296945"/>
              <a:gd name="connsiteX45" fmla="*/ 3031422 w 3898347"/>
              <a:gd name="connsiteY45" fmla="*/ 3858298 h 4296945"/>
              <a:gd name="connsiteX46" fmla="*/ 2996288 w 3898347"/>
              <a:gd name="connsiteY46" fmla="*/ 3860020 h 4296945"/>
              <a:gd name="connsiteX47" fmla="*/ 2901661 w 3898347"/>
              <a:gd name="connsiteY47" fmla="*/ 3882243 h 4296945"/>
              <a:gd name="connsiteX48" fmla="*/ 2782141 w 3898347"/>
              <a:gd name="connsiteY48" fmla="*/ 3932983 h 4296945"/>
              <a:gd name="connsiteX49" fmla="*/ 2749597 w 3898347"/>
              <a:gd name="connsiteY49" fmla="*/ 3956746 h 4296945"/>
              <a:gd name="connsiteX50" fmla="*/ 2730493 w 3898347"/>
              <a:gd name="connsiteY50" fmla="*/ 3955236 h 4296945"/>
              <a:gd name="connsiteX51" fmla="*/ 2707507 w 3898347"/>
              <a:gd name="connsiteY51" fmla="*/ 3947771 h 4296945"/>
              <a:gd name="connsiteX52" fmla="*/ 2701937 w 3898347"/>
              <a:gd name="connsiteY52" fmla="*/ 3950565 h 4296945"/>
              <a:gd name="connsiteX53" fmla="*/ 2679435 w 3898347"/>
              <a:gd name="connsiteY53" fmla="*/ 3949768 h 4296945"/>
              <a:gd name="connsiteX54" fmla="*/ 2667352 w 3898347"/>
              <a:gd name="connsiteY54" fmla="*/ 3942821 h 4296945"/>
              <a:gd name="connsiteX55" fmla="*/ 2657096 w 3898347"/>
              <a:gd name="connsiteY55" fmla="*/ 3953571 h 4296945"/>
              <a:gd name="connsiteX56" fmla="*/ 2655161 w 3898347"/>
              <a:gd name="connsiteY56" fmla="*/ 3962216 h 4296945"/>
              <a:gd name="connsiteX57" fmla="*/ 2638604 w 3898347"/>
              <a:gd name="connsiteY57" fmla="*/ 3955936 h 4296945"/>
              <a:gd name="connsiteX58" fmla="*/ 2626185 w 3898347"/>
              <a:gd name="connsiteY58" fmla="*/ 3962937 h 4296945"/>
              <a:gd name="connsiteX59" fmla="*/ 2614077 w 3898347"/>
              <a:gd name="connsiteY59" fmla="*/ 3955576 h 4296945"/>
              <a:gd name="connsiteX60" fmla="*/ 2609403 w 3898347"/>
              <a:gd name="connsiteY60" fmla="*/ 3956215 h 4296945"/>
              <a:gd name="connsiteX61" fmla="*/ 2597896 w 3898347"/>
              <a:gd name="connsiteY61" fmla="*/ 3958939 h 4296945"/>
              <a:gd name="connsiteX62" fmla="*/ 2578251 w 3898347"/>
              <a:gd name="connsiteY62" fmla="*/ 3965812 h 4296945"/>
              <a:gd name="connsiteX63" fmla="*/ 2571961 w 3898347"/>
              <a:gd name="connsiteY63" fmla="*/ 3966278 h 4296945"/>
              <a:gd name="connsiteX64" fmla="*/ 2559399 w 3898347"/>
              <a:gd name="connsiteY64" fmla="*/ 3979193 h 4296945"/>
              <a:gd name="connsiteX65" fmla="*/ 2533560 w 3898347"/>
              <a:gd name="connsiteY65" fmla="*/ 3988160 h 4296945"/>
              <a:gd name="connsiteX66" fmla="*/ 2515299 w 3898347"/>
              <a:gd name="connsiteY66" fmla="*/ 4016867 h 4296945"/>
              <a:gd name="connsiteX67" fmla="*/ 2513423 w 3898347"/>
              <a:gd name="connsiteY67" fmla="*/ 4018759 h 4296945"/>
              <a:gd name="connsiteX68" fmla="*/ 2482991 w 3898347"/>
              <a:gd name="connsiteY68" fmla="*/ 4012935 h 4296945"/>
              <a:gd name="connsiteX69" fmla="*/ 2446940 w 3898347"/>
              <a:gd name="connsiteY69" fmla="*/ 4021172 h 4296945"/>
              <a:gd name="connsiteX70" fmla="*/ 2404883 w 3898347"/>
              <a:gd name="connsiteY70" fmla="*/ 4024808 h 4296945"/>
              <a:gd name="connsiteX71" fmla="*/ 2373894 w 3898347"/>
              <a:gd name="connsiteY71" fmla="*/ 4023827 h 4296945"/>
              <a:gd name="connsiteX72" fmla="*/ 2297080 w 3898347"/>
              <a:gd name="connsiteY72" fmla="*/ 4040841 h 4296945"/>
              <a:gd name="connsiteX73" fmla="*/ 2170615 w 3898347"/>
              <a:gd name="connsiteY73" fmla="*/ 4077196 h 4296945"/>
              <a:gd name="connsiteX74" fmla="*/ 2143580 w 3898347"/>
              <a:gd name="connsiteY74" fmla="*/ 4083102 h 4296945"/>
              <a:gd name="connsiteX75" fmla="*/ 2119893 w 3898347"/>
              <a:gd name="connsiteY75" fmla="*/ 4080874 h 4296945"/>
              <a:gd name="connsiteX76" fmla="*/ 2114008 w 3898347"/>
              <a:gd name="connsiteY76" fmla="*/ 4073996 h 4296945"/>
              <a:gd name="connsiteX77" fmla="*/ 2099067 w 3898347"/>
              <a:gd name="connsiteY77" fmla="*/ 4076068 h 4296945"/>
              <a:gd name="connsiteX78" fmla="*/ 2095000 w 3898347"/>
              <a:gd name="connsiteY78" fmla="*/ 4075096 h 4296945"/>
              <a:gd name="connsiteX79" fmla="*/ 2071767 w 3898347"/>
              <a:gd name="connsiteY79" fmla="*/ 4071044 h 4296945"/>
              <a:gd name="connsiteX80" fmla="*/ 2024486 w 3898347"/>
              <a:gd name="connsiteY80" fmla="*/ 4100276 h 4296945"/>
              <a:gd name="connsiteX81" fmla="*/ 1964411 w 3898347"/>
              <a:gd name="connsiteY81" fmla="*/ 4105069 h 4296945"/>
              <a:gd name="connsiteX82" fmla="*/ 1739945 w 3898347"/>
              <a:gd name="connsiteY82" fmla="*/ 4171795 h 4296945"/>
              <a:gd name="connsiteX83" fmla="*/ 1610556 w 3898347"/>
              <a:gd name="connsiteY83" fmla="*/ 4167701 h 4296945"/>
              <a:gd name="connsiteX84" fmla="*/ 1553623 w 3898347"/>
              <a:gd name="connsiteY84" fmla="*/ 4236045 h 4296945"/>
              <a:gd name="connsiteX85" fmla="*/ 1548640 w 3898347"/>
              <a:gd name="connsiteY85" fmla="*/ 4238297 h 4296945"/>
              <a:gd name="connsiteX86" fmla="*/ 1530136 w 3898347"/>
              <a:gd name="connsiteY86" fmla="*/ 4227121 h 4296945"/>
              <a:gd name="connsiteX87" fmla="*/ 1508787 w 3898347"/>
              <a:gd name="connsiteY87" fmla="*/ 4234213 h 4296945"/>
              <a:gd name="connsiteX88" fmla="*/ 1488914 w 3898347"/>
              <a:gd name="connsiteY88" fmla="*/ 4241772 h 4296945"/>
              <a:gd name="connsiteX89" fmla="*/ 1488999 w 3898347"/>
              <a:gd name="connsiteY89" fmla="*/ 4251186 h 4296945"/>
              <a:gd name="connsiteX90" fmla="*/ 1475364 w 3898347"/>
              <a:gd name="connsiteY90" fmla="*/ 4248364 h 4296945"/>
              <a:gd name="connsiteX91" fmla="*/ 1457275 w 3898347"/>
              <a:gd name="connsiteY91" fmla="*/ 4252863 h 4296945"/>
              <a:gd name="connsiteX92" fmla="*/ 1448085 w 3898347"/>
              <a:gd name="connsiteY92" fmla="*/ 4248391 h 4296945"/>
              <a:gd name="connsiteX93" fmla="*/ 1315306 w 3898347"/>
              <a:gd name="connsiteY93" fmla="*/ 4237004 h 4296945"/>
              <a:gd name="connsiteX94" fmla="*/ 1272434 w 3898347"/>
              <a:gd name="connsiteY94" fmla="*/ 4244958 h 4296945"/>
              <a:gd name="connsiteX95" fmla="*/ 1231567 w 3898347"/>
              <a:gd name="connsiteY95" fmla="*/ 4219356 h 4296945"/>
              <a:gd name="connsiteX96" fmla="*/ 1216643 w 3898347"/>
              <a:gd name="connsiteY96" fmla="*/ 4229828 h 4296945"/>
              <a:gd name="connsiteX97" fmla="*/ 1214101 w 3898347"/>
              <a:gd name="connsiteY97" fmla="*/ 4231991 h 4296945"/>
              <a:gd name="connsiteX98" fmla="*/ 1203193 w 3898347"/>
              <a:gd name="connsiteY98" fmla="*/ 4232867 h 4296945"/>
              <a:gd name="connsiteX99" fmla="*/ 1201049 w 3898347"/>
              <a:gd name="connsiteY99" fmla="*/ 4242842 h 4296945"/>
              <a:gd name="connsiteX100" fmla="*/ 1185298 w 3898347"/>
              <a:gd name="connsiteY100" fmla="*/ 4251133 h 4296945"/>
              <a:gd name="connsiteX101" fmla="*/ 1164955 w 3898347"/>
              <a:gd name="connsiteY101" fmla="*/ 4250027 h 4296945"/>
              <a:gd name="connsiteX102" fmla="*/ 1067357 w 3898347"/>
              <a:gd name="connsiteY102" fmla="*/ 4233908 h 4296945"/>
              <a:gd name="connsiteX103" fmla="*/ 1009492 w 3898347"/>
              <a:gd name="connsiteY103" fmla="*/ 4230455 h 4296945"/>
              <a:gd name="connsiteX104" fmla="*/ 988345 w 3898347"/>
              <a:gd name="connsiteY104" fmla="*/ 4238880 h 4296945"/>
              <a:gd name="connsiteX105" fmla="*/ 958251 w 3898347"/>
              <a:gd name="connsiteY105" fmla="*/ 4244100 h 4296945"/>
              <a:gd name="connsiteX106" fmla="*/ 905785 w 3898347"/>
              <a:gd name="connsiteY106" fmla="*/ 4260845 h 4296945"/>
              <a:gd name="connsiteX107" fmla="*/ 834176 w 3898347"/>
              <a:gd name="connsiteY107" fmla="*/ 4270241 h 4296945"/>
              <a:gd name="connsiteX108" fmla="*/ 778474 w 3898347"/>
              <a:gd name="connsiteY108" fmla="*/ 4235526 h 4296945"/>
              <a:gd name="connsiteX109" fmla="*/ 774418 w 3898347"/>
              <a:gd name="connsiteY109" fmla="*/ 4242583 h 4296945"/>
              <a:gd name="connsiteX110" fmla="*/ 737705 w 3898347"/>
              <a:gd name="connsiteY110" fmla="*/ 4238891 h 4296945"/>
              <a:gd name="connsiteX111" fmla="*/ 605027 w 3898347"/>
              <a:gd name="connsiteY111" fmla="*/ 4175863 h 4296945"/>
              <a:gd name="connsiteX112" fmla="*/ 533391 w 3898347"/>
              <a:gd name="connsiteY112" fmla="*/ 4170035 h 4296945"/>
              <a:gd name="connsiteX113" fmla="*/ 508621 w 3898347"/>
              <a:gd name="connsiteY113" fmla="*/ 4176044 h 4296945"/>
              <a:gd name="connsiteX114" fmla="*/ 467082 w 3898347"/>
              <a:gd name="connsiteY114" fmla="*/ 4185616 h 4296945"/>
              <a:gd name="connsiteX115" fmla="*/ 437646 w 3898347"/>
              <a:gd name="connsiteY115" fmla="*/ 4212658 h 4296945"/>
              <a:gd name="connsiteX116" fmla="*/ 402271 w 3898347"/>
              <a:gd name="connsiteY116" fmla="*/ 4212774 h 4296945"/>
              <a:gd name="connsiteX117" fmla="*/ 391968 w 3898347"/>
              <a:gd name="connsiteY117" fmla="*/ 4187073 h 4296945"/>
              <a:gd name="connsiteX118" fmla="*/ 354806 w 3898347"/>
              <a:gd name="connsiteY118" fmla="*/ 4195545 h 4296945"/>
              <a:gd name="connsiteX119" fmla="*/ 298662 w 3898347"/>
              <a:gd name="connsiteY119" fmla="*/ 4211227 h 4296945"/>
              <a:gd name="connsiteX120" fmla="*/ 265740 w 3898347"/>
              <a:gd name="connsiteY120" fmla="*/ 4213623 h 4296945"/>
              <a:gd name="connsiteX121" fmla="*/ 176403 w 3898347"/>
              <a:gd name="connsiteY121" fmla="*/ 4227393 h 4296945"/>
              <a:gd name="connsiteX122" fmla="*/ 82528 w 3898347"/>
              <a:gd name="connsiteY122" fmla="*/ 4275540 h 4296945"/>
              <a:gd name="connsiteX123" fmla="*/ 5850 w 3898347"/>
              <a:gd name="connsiteY123" fmla="*/ 4296945 h 4296945"/>
              <a:gd name="connsiteX124" fmla="*/ 0 w 3898347"/>
              <a:gd name="connsiteY124" fmla="*/ 4221939 h 4296945"/>
              <a:gd name="connsiteX125" fmla="*/ 0 w 3898347"/>
              <a:gd name="connsiteY125" fmla="*/ 15850 h 4296945"/>
              <a:gd name="connsiteX126" fmla="*/ 3898347 w 3898347"/>
              <a:gd name="connsiteY126" fmla="*/ 0 h 4296945"/>
              <a:gd name="connsiteX0" fmla="*/ 3898347 w 3898347"/>
              <a:gd name="connsiteY0" fmla="*/ 0 h 4275540"/>
              <a:gd name="connsiteX1" fmla="*/ 3898347 w 3898347"/>
              <a:gd name="connsiteY1" fmla="*/ 3834445 h 4275540"/>
              <a:gd name="connsiteX2" fmla="*/ 3892314 w 3898347"/>
              <a:gd name="connsiteY2" fmla="*/ 3832951 h 4275540"/>
              <a:gd name="connsiteX3" fmla="*/ 3851953 w 3898347"/>
              <a:gd name="connsiteY3" fmla="*/ 3802983 h 4275540"/>
              <a:gd name="connsiteX4" fmla="*/ 3836418 w 3898347"/>
              <a:gd name="connsiteY4" fmla="*/ 3811513 h 4275540"/>
              <a:gd name="connsiteX5" fmla="*/ 3833758 w 3898347"/>
              <a:gd name="connsiteY5" fmla="*/ 3813341 h 4275540"/>
              <a:gd name="connsiteX6" fmla="*/ 3822673 w 3898347"/>
              <a:gd name="connsiteY6" fmla="*/ 3812913 h 4275540"/>
              <a:gd name="connsiteX7" fmla="*/ 3820104 w 3898347"/>
              <a:gd name="connsiteY7" fmla="*/ 3822466 h 4275540"/>
              <a:gd name="connsiteX8" fmla="*/ 3803816 w 3898347"/>
              <a:gd name="connsiteY8" fmla="*/ 3828757 h 4275540"/>
              <a:gd name="connsiteX9" fmla="*/ 3783259 w 3898347"/>
              <a:gd name="connsiteY9" fmla="*/ 3825276 h 4275540"/>
              <a:gd name="connsiteX10" fmla="*/ 3729936 w 3898347"/>
              <a:gd name="connsiteY10" fmla="*/ 3815386 h 4275540"/>
              <a:gd name="connsiteX11" fmla="*/ 3726018 w 3898347"/>
              <a:gd name="connsiteY11" fmla="*/ 3815100 h 4275540"/>
              <a:gd name="connsiteX12" fmla="*/ 3725413 w 3898347"/>
              <a:gd name="connsiteY12" fmla="*/ 3814615 h 4275540"/>
              <a:gd name="connsiteX13" fmla="*/ 3713801 w 3898347"/>
              <a:gd name="connsiteY13" fmla="*/ 3811018 h 4275540"/>
              <a:gd name="connsiteX14" fmla="*/ 3709087 w 3898347"/>
              <a:gd name="connsiteY14" fmla="*/ 3813195 h 4275540"/>
              <a:gd name="connsiteX15" fmla="*/ 3698038 w 3898347"/>
              <a:gd name="connsiteY15" fmla="*/ 3806182 h 4275540"/>
              <a:gd name="connsiteX16" fmla="*/ 3662227 w 3898347"/>
              <a:gd name="connsiteY16" fmla="*/ 3807761 h 4275540"/>
              <a:gd name="connsiteX17" fmla="*/ 3659872 w 3898347"/>
              <a:gd name="connsiteY17" fmla="*/ 3805524 h 4275540"/>
              <a:gd name="connsiteX18" fmla="*/ 3643454 w 3898347"/>
              <a:gd name="connsiteY18" fmla="*/ 3794831 h 4275540"/>
              <a:gd name="connsiteX19" fmla="*/ 3624789 w 3898347"/>
              <a:gd name="connsiteY19" fmla="*/ 3803185 h 4275540"/>
              <a:gd name="connsiteX20" fmla="*/ 3602327 w 3898347"/>
              <a:gd name="connsiteY20" fmla="*/ 3794616 h 4275540"/>
              <a:gd name="connsiteX21" fmla="*/ 3596645 w 3898347"/>
              <a:gd name="connsiteY21" fmla="*/ 3797108 h 4275540"/>
              <a:gd name="connsiteX22" fmla="*/ 3574144 w 3898347"/>
              <a:gd name="connsiteY22" fmla="*/ 3795108 h 4275540"/>
              <a:gd name="connsiteX23" fmla="*/ 3562310 w 3898347"/>
              <a:gd name="connsiteY23" fmla="*/ 3787534 h 4275540"/>
              <a:gd name="connsiteX24" fmla="*/ 3551635 w 3898347"/>
              <a:gd name="connsiteY24" fmla="*/ 3797705 h 4275540"/>
              <a:gd name="connsiteX25" fmla="*/ 3550175 w 3898347"/>
              <a:gd name="connsiteY25" fmla="*/ 3803199 h 4275540"/>
              <a:gd name="connsiteX26" fmla="*/ 3542668 w 3898347"/>
              <a:gd name="connsiteY26" fmla="*/ 3803283 h 4275540"/>
              <a:gd name="connsiteX27" fmla="*/ 3533033 w 3898347"/>
              <a:gd name="connsiteY27" fmla="*/ 3799071 h 4275540"/>
              <a:gd name="connsiteX28" fmla="*/ 3521726 w 3898347"/>
              <a:gd name="connsiteY28" fmla="*/ 3804691 h 4275540"/>
              <a:gd name="connsiteX29" fmla="*/ 3520080 w 3898347"/>
              <a:gd name="connsiteY29" fmla="*/ 3805210 h 4275540"/>
              <a:gd name="connsiteX30" fmla="*/ 3508491 w 3898347"/>
              <a:gd name="connsiteY30" fmla="*/ 3797398 h 4275540"/>
              <a:gd name="connsiteX31" fmla="*/ 3503787 w 3898347"/>
              <a:gd name="connsiteY31" fmla="*/ 3797787 h 4275540"/>
              <a:gd name="connsiteX32" fmla="*/ 3492165 w 3898347"/>
              <a:gd name="connsiteY32" fmla="*/ 3799887 h 4275540"/>
              <a:gd name="connsiteX33" fmla="*/ 3472233 w 3898347"/>
              <a:gd name="connsiteY33" fmla="*/ 3805682 h 4275540"/>
              <a:gd name="connsiteX34" fmla="*/ 3465921 w 3898347"/>
              <a:gd name="connsiteY34" fmla="*/ 3805814 h 4275540"/>
              <a:gd name="connsiteX35" fmla="*/ 3455541 w 3898347"/>
              <a:gd name="connsiteY35" fmla="*/ 3815505 h 4275540"/>
              <a:gd name="connsiteX36" fmla="*/ 3429027 w 3898347"/>
              <a:gd name="connsiteY36" fmla="*/ 3816906 h 4275540"/>
              <a:gd name="connsiteX37" fmla="*/ 3369507 w 3898347"/>
              <a:gd name="connsiteY37" fmla="*/ 3825563 h 4275540"/>
              <a:gd name="connsiteX38" fmla="*/ 3324491 w 3898347"/>
              <a:gd name="connsiteY38" fmla="*/ 3832006 h 4275540"/>
              <a:gd name="connsiteX39" fmla="*/ 3244235 w 3898347"/>
              <a:gd name="connsiteY39" fmla="*/ 3834376 h 4275540"/>
              <a:gd name="connsiteX40" fmla="*/ 3226507 w 3898347"/>
              <a:gd name="connsiteY40" fmla="*/ 3820131 h 4275540"/>
              <a:gd name="connsiteX41" fmla="*/ 3191688 w 3898347"/>
              <a:gd name="connsiteY41" fmla="*/ 3837359 h 4275540"/>
              <a:gd name="connsiteX42" fmla="*/ 3185553 w 3898347"/>
              <a:gd name="connsiteY42" fmla="*/ 3859030 h 4275540"/>
              <a:gd name="connsiteX43" fmla="*/ 3137926 w 3898347"/>
              <a:gd name="connsiteY43" fmla="*/ 3867782 h 4275540"/>
              <a:gd name="connsiteX44" fmla="*/ 3090188 w 3898347"/>
              <a:gd name="connsiteY44" fmla="*/ 3855036 h 4275540"/>
              <a:gd name="connsiteX45" fmla="*/ 3031422 w 3898347"/>
              <a:gd name="connsiteY45" fmla="*/ 3858298 h 4275540"/>
              <a:gd name="connsiteX46" fmla="*/ 2996288 w 3898347"/>
              <a:gd name="connsiteY46" fmla="*/ 3860020 h 4275540"/>
              <a:gd name="connsiteX47" fmla="*/ 2901661 w 3898347"/>
              <a:gd name="connsiteY47" fmla="*/ 3882243 h 4275540"/>
              <a:gd name="connsiteX48" fmla="*/ 2782141 w 3898347"/>
              <a:gd name="connsiteY48" fmla="*/ 3932983 h 4275540"/>
              <a:gd name="connsiteX49" fmla="*/ 2749597 w 3898347"/>
              <a:gd name="connsiteY49" fmla="*/ 3956746 h 4275540"/>
              <a:gd name="connsiteX50" fmla="*/ 2730493 w 3898347"/>
              <a:gd name="connsiteY50" fmla="*/ 3955236 h 4275540"/>
              <a:gd name="connsiteX51" fmla="*/ 2707507 w 3898347"/>
              <a:gd name="connsiteY51" fmla="*/ 3947771 h 4275540"/>
              <a:gd name="connsiteX52" fmla="*/ 2701937 w 3898347"/>
              <a:gd name="connsiteY52" fmla="*/ 3950565 h 4275540"/>
              <a:gd name="connsiteX53" fmla="*/ 2679435 w 3898347"/>
              <a:gd name="connsiteY53" fmla="*/ 3949768 h 4275540"/>
              <a:gd name="connsiteX54" fmla="*/ 2667352 w 3898347"/>
              <a:gd name="connsiteY54" fmla="*/ 3942821 h 4275540"/>
              <a:gd name="connsiteX55" fmla="*/ 2657096 w 3898347"/>
              <a:gd name="connsiteY55" fmla="*/ 3953571 h 4275540"/>
              <a:gd name="connsiteX56" fmla="*/ 2655161 w 3898347"/>
              <a:gd name="connsiteY56" fmla="*/ 3962216 h 4275540"/>
              <a:gd name="connsiteX57" fmla="*/ 2638604 w 3898347"/>
              <a:gd name="connsiteY57" fmla="*/ 3955936 h 4275540"/>
              <a:gd name="connsiteX58" fmla="*/ 2626185 w 3898347"/>
              <a:gd name="connsiteY58" fmla="*/ 3962937 h 4275540"/>
              <a:gd name="connsiteX59" fmla="*/ 2614077 w 3898347"/>
              <a:gd name="connsiteY59" fmla="*/ 3955576 h 4275540"/>
              <a:gd name="connsiteX60" fmla="*/ 2609403 w 3898347"/>
              <a:gd name="connsiteY60" fmla="*/ 3956215 h 4275540"/>
              <a:gd name="connsiteX61" fmla="*/ 2597896 w 3898347"/>
              <a:gd name="connsiteY61" fmla="*/ 3958939 h 4275540"/>
              <a:gd name="connsiteX62" fmla="*/ 2578251 w 3898347"/>
              <a:gd name="connsiteY62" fmla="*/ 3965812 h 4275540"/>
              <a:gd name="connsiteX63" fmla="*/ 2571961 w 3898347"/>
              <a:gd name="connsiteY63" fmla="*/ 3966278 h 4275540"/>
              <a:gd name="connsiteX64" fmla="*/ 2559399 w 3898347"/>
              <a:gd name="connsiteY64" fmla="*/ 3979193 h 4275540"/>
              <a:gd name="connsiteX65" fmla="*/ 2533560 w 3898347"/>
              <a:gd name="connsiteY65" fmla="*/ 3988160 h 4275540"/>
              <a:gd name="connsiteX66" fmla="*/ 2515299 w 3898347"/>
              <a:gd name="connsiteY66" fmla="*/ 4016867 h 4275540"/>
              <a:gd name="connsiteX67" fmla="*/ 2513423 w 3898347"/>
              <a:gd name="connsiteY67" fmla="*/ 4018759 h 4275540"/>
              <a:gd name="connsiteX68" fmla="*/ 2482991 w 3898347"/>
              <a:gd name="connsiteY68" fmla="*/ 4012935 h 4275540"/>
              <a:gd name="connsiteX69" fmla="*/ 2446940 w 3898347"/>
              <a:gd name="connsiteY69" fmla="*/ 4021172 h 4275540"/>
              <a:gd name="connsiteX70" fmla="*/ 2404883 w 3898347"/>
              <a:gd name="connsiteY70" fmla="*/ 4024808 h 4275540"/>
              <a:gd name="connsiteX71" fmla="*/ 2373894 w 3898347"/>
              <a:gd name="connsiteY71" fmla="*/ 4023827 h 4275540"/>
              <a:gd name="connsiteX72" fmla="*/ 2297080 w 3898347"/>
              <a:gd name="connsiteY72" fmla="*/ 4040841 h 4275540"/>
              <a:gd name="connsiteX73" fmla="*/ 2170615 w 3898347"/>
              <a:gd name="connsiteY73" fmla="*/ 4077196 h 4275540"/>
              <a:gd name="connsiteX74" fmla="*/ 2143580 w 3898347"/>
              <a:gd name="connsiteY74" fmla="*/ 4083102 h 4275540"/>
              <a:gd name="connsiteX75" fmla="*/ 2119893 w 3898347"/>
              <a:gd name="connsiteY75" fmla="*/ 4080874 h 4275540"/>
              <a:gd name="connsiteX76" fmla="*/ 2114008 w 3898347"/>
              <a:gd name="connsiteY76" fmla="*/ 4073996 h 4275540"/>
              <a:gd name="connsiteX77" fmla="*/ 2099067 w 3898347"/>
              <a:gd name="connsiteY77" fmla="*/ 4076068 h 4275540"/>
              <a:gd name="connsiteX78" fmla="*/ 2095000 w 3898347"/>
              <a:gd name="connsiteY78" fmla="*/ 4075096 h 4275540"/>
              <a:gd name="connsiteX79" fmla="*/ 2071767 w 3898347"/>
              <a:gd name="connsiteY79" fmla="*/ 4071044 h 4275540"/>
              <a:gd name="connsiteX80" fmla="*/ 2024486 w 3898347"/>
              <a:gd name="connsiteY80" fmla="*/ 4100276 h 4275540"/>
              <a:gd name="connsiteX81" fmla="*/ 1964411 w 3898347"/>
              <a:gd name="connsiteY81" fmla="*/ 4105069 h 4275540"/>
              <a:gd name="connsiteX82" fmla="*/ 1739945 w 3898347"/>
              <a:gd name="connsiteY82" fmla="*/ 4171795 h 4275540"/>
              <a:gd name="connsiteX83" fmla="*/ 1610556 w 3898347"/>
              <a:gd name="connsiteY83" fmla="*/ 4167701 h 4275540"/>
              <a:gd name="connsiteX84" fmla="*/ 1553623 w 3898347"/>
              <a:gd name="connsiteY84" fmla="*/ 4236045 h 4275540"/>
              <a:gd name="connsiteX85" fmla="*/ 1548640 w 3898347"/>
              <a:gd name="connsiteY85" fmla="*/ 4238297 h 4275540"/>
              <a:gd name="connsiteX86" fmla="*/ 1530136 w 3898347"/>
              <a:gd name="connsiteY86" fmla="*/ 4227121 h 4275540"/>
              <a:gd name="connsiteX87" fmla="*/ 1508787 w 3898347"/>
              <a:gd name="connsiteY87" fmla="*/ 4234213 h 4275540"/>
              <a:gd name="connsiteX88" fmla="*/ 1488914 w 3898347"/>
              <a:gd name="connsiteY88" fmla="*/ 4241772 h 4275540"/>
              <a:gd name="connsiteX89" fmla="*/ 1488999 w 3898347"/>
              <a:gd name="connsiteY89" fmla="*/ 4251186 h 4275540"/>
              <a:gd name="connsiteX90" fmla="*/ 1475364 w 3898347"/>
              <a:gd name="connsiteY90" fmla="*/ 4248364 h 4275540"/>
              <a:gd name="connsiteX91" fmla="*/ 1457275 w 3898347"/>
              <a:gd name="connsiteY91" fmla="*/ 4252863 h 4275540"/>
              <a:gd name="connsiteX92" fmla="*/ 1448085 w 3898347"/>
              <a:gd name="connsiteY92" fmla="*/ 4248391 h 4275540"/>
              <a:gd name="connsiteX93" fmla="*/ 1315306 w 3898347"/>
              <a:gd name="connsiteY93" fmla="*/ 4237004 h 4275540"/>
              <a:gd name="connsiteX94" fmla="*/ 1272434 w 3898347"/>
              <a:gd name="connsiteY94" fmla="*/ 4244958 h 4275540"/>
              <a:gd name="connsiteX95" fmla="*/ 1231567 w 3898347"/>
              <a:gd name="connsiteY95" fmla="*/ 4219356 h 4275540"/>
              <a:gd name="connsiteX96" fmla="*/ 1216643 w 3898347"/>
              <a:gd name="connsiteY96" fmla="*/ 4229828 h 4275540"/>
              <a:gd name="connsiteX97" fmla="*/ 1214101 w 3898347"/>
              <a:gd name="connsiteY97" fmla="*/ 4231991 h 4275540"/>
              <a:gd name="connsiteX98" fmla="*/ 1203193 w 3898347"/>
              <a:gd name="connsiteY98" fmla="*/ 4232867 h 4275540"/>
              <a:gd name="connsiteX99" fmla="*/ 1201049 w 3898347"/>
              <a:gd name="connsiteY99" fmla="*/ 4242842 h 4275540"/>
              <a:gd name="connsiteX100" fmla="*/ 1185298 w 3898347"/>
              <a:gd name="connsiteY100" fmla="*/ 4251133 h 4275540"/>
              <a:gd name="connsiteX101" fmla="*/ 1164955 w 3898347"/>
              <a:gd name="connsiteY101" fmla="*/ 4250027 h 4275540"/>
              <a:gd name="connsiteX102" fmla="*/ 1067357 w 3898347"/>
              <a:gd name="connsiteY102" fmla="*/ 4233908 h 4275540"/>
              <a:gd name="connsiteX103" fmla="*/ 1009492 w 3898347"/>
              <a:gd name="connsiteY103" fmla="*/ 4230455 h 4275540"/>
              <a:gd name="connsiteX104" fmla="*/ 988345 w 3898347"/>
              <a:gd name="connsiteY104" fmla="*/ 4238880 h 4275540"/>
              <a:gd name="connsiteX105" fmla="*/ 958251 w 3898347"/>
              <a:gd name="connsiteY105" fmla="*/ 4244100 h 4275540"/>
              <a:gd name="connsiteX106" fmla="*/ 905785 w 3898347"/>
              <a:gd name="connsiteY106" fmla="*/ 4260845 h 4275540"/>
              <a:gd name="connsiteX107" fmla="*/ 834176 w 3898347"/>
              <a:gd name="connsiteY107" fmla="*/ 4270241 h 4275540"/>
              <a:gd name="connsiteX108" fmla="*/ 778474 w 3898347"/>
              <a:gd name="connsiteY108" fmla="*/ 4235526 h 4275540"/>
              <a:gd name="connsiteX109" fmla="*/ 774418 w 3898347"/>
              <a:gd name="connsiteY109" fmla="*/ 4242583 h 4275540"/>
              <a:gd name="connsiteX110" fmla="*/ 737705 w 3898347"/>
              <a:gd name="connsiteY110" fmla="*/ 4238891 h 4275540"/>
              <a:gd name="connsiteX111" fmla="*/ 605027 w 3898347"/>
              <a:gd name="connsiteY111" fmla="*/ 4175863 h 4275540"/>
              <a:gd name="connsiteX112" fmla="*/ 533391 w 3898347"/>
              <a:gd name="connsiteY112" fmla="*/ 4170035 h 4275540"/>
              <a:gd name="connsiteX113" fmla="*/ 508621 w 3898347"/>
              <a:gd name="connsiteY113" fmla="*/ 4176044 h 4275540"/>
              <a:gd name="connsiteX114" fmla="*/ 467082 w 3898347"/>
              <a:gd name="connsiteY114" fmla="*/ 4185616 h 4275540"/>
              <a:gd name="connsiteX115" fmla="*/ 437646 w 3898347"/>
              <a:gd name="connsiteY115" fmla="*/ 4212658 h 4275540"/>
              <a:gd name="connsiteX116" fmla="*/ 402271 w 3898347"/>
              <a:gd name="connsiteY116" fmla="*/ 4212774 h 4275540"/>
              <a:gd name="connsiteX117" fmla="*/ 391968 w 3898347"/>
              <a:gd name="connsiteY117" fmla="*/ 4187073 h 4275540"/>
              <a:gd name="connsiteX118" fmla="*/ 354806 w 3898347"/>
              <a:gd name="connsiteY118" fmla="*/ 4195545 h 4275540"/>
              <a:gd name="connsiteX119" fmla="*/ 298662 w 3898347"/>
              <a:gd name="connsiteY119" fmla="*/ 4211227 h 4275540"/>
              <a:gd name="connsiteX120" fmla="*/ 265740 w 3898347"/>
              <a:gd name="connsiteY120" fmla="*/ 4213623 h 4275540"/>
              <a:gd name="connsiteX121" fmla="*/ 176403 w 3898347"/>
              <a:gd name="connsiteY121" fmla="*/ 4227393 h 4275540"/>
              <a:gd name="connsiteX122" fmla="*/ 82528 w 3898347"/>
              <a:gd name="connsiteY122" fmla="*/ 4275540 h 4275540"/>
              <a:gd name="connsiteX123" fmla="*/ 19464 w 3898347"/>
              <a:gd name="connsiteY123" fmla="*/ 4256103 h 4275540"/>
              <a:gd name="connsiteX124" fmla="*/ 0 w 3898347"/>
              <a:gd name="connsiteY124" fmla="*/ 4221939 h 4275540"/>
              <a:gd name="connsiteX125" fmla="*/ 0 w 3898347"/>
              <a:gd name="connsiteY125" fmla="*/ 15850 h 4275540"/>
              <a:gd name="connsiteX126" fmla="*/ 3898347 w 3898347"/>
              <a:gd name="connsiteY126" fmla="*/ 0 h 4275540"/>
              <a:gd name="connsiteX0" fmla="*/ 3898347 w 3898347"/>
              <a:gd name="connsiteY0" fmla="*/ 0 h 4275540"/>
              <a:gd name="connsiteX1" fmla="*/ 3898347 w 3898347"/>
              <a:gd name="connsiteY1" fmla="*/ 3834445 h 4275540"/>
              <a:gd name="connsiteX2" fmla="*/ 3892314 w 3898347"/>
              <a:gd name="connsiteY2" fmla="*/ 3832951 h 4275540"/>
              <a:gd name="connsiteX3" fmla="*/ 3851953 w 3898347"/>
              <a:gd name="connsiteY3" fmla="*/ 3802983 h 4275540"/>
              <a:gd name="connsiteX4" fmla="*/ 3836418 w 3898347"/>
              <a:gd name="connsiteY4" fmla="*/ 3811513 h 4275540"/>
              <a:gd name="connsiteX5" fmla="*/ 3833758 w 3898347"/>
              <a:gd name="connsiteY5" fmla="*/ 3813341 h 4275540"/>
              <a:gd name="connsiteX6" fmla="*/ 3822673 w 3898347"/>
              <a:gd name="connsiteY6" fmla="*/ 3812913 h 4275540"/>
              <a:gd name="connsiteX7" fmla="*/ 3820104 w 3898347"/>
              <a:gd name="connsiteY7" fmla="*/ 3822466 h 4275540"/>
              <a:gd name="connsiteX8" fmla="*/ 3803816 w 3898347"/>
              <a:gd name="connsiteY8" fmla="*/ 3828757 h 4275540"/>
              <a:gd name="connsiteX9" fmla="*/ 3729936 w 3898347"/>
              <a:gd name="connsiteY9" fmla="*/ 3815386 h 4275540"/>
              <a:gd name="connsiteX10" fmla="*/ 3726018 w 3898347"/>
              <a:gd name="connsiteY10" fmla="*/ 3815100 h 4275540"/>
              <a:gd name="connsiteX11" fmla="*/ 3725413 w 3898347"/>
              <a:gd name="connsiteY11" fmla="*/ 3814615 h 4275540"/>
              <a:gd name="connsiteX12" fmla="*/ 3713801 w 3898347"/>
              <a:gd name="connsiteY12" fmla="*/ 3811018 h 4275540"/>
              <a:gd name="connsiteX13" fmla="*/ 3709087 w 3898347"/>
              <a:gd name="connsiteY13" fmla="*/ 3813195 h 4275540"/>
              <a:gd name="connsiteX14" fmla="*/ 3698038 w 3898347"/>
              <a:gd name="connsiteY14" fmla="*/ 3806182 h 4275540"/>
              <a:gd name="connsiteX15" fmla="*/ 3662227 w 3898347"/>
              <a:gd name="connsiteY15" fmla="*/ 3807761 h 4275540"/>
              <a:gd name="connsiteX16" fmla="*/ 3659872 w 3898347"/>
              <a:gd name="connsiteY16" fmla="*/ 3805524 h 4275540"/>
              <a:gd name="connsiteX17" fmla="*/ 3643454 w 3898347"/>
              <a:gd name="connsiteY17" fmla="*/ 3794831 h 4275540"/>
              <a:gd name="connsiteX18" fmla="*/ 3624789 w 3898347"/>
              <a:gd name="connsiteY18" fmla="*/ 3803185 h 4275540"/>
              <a:gd name="connsiteX19" fmla="*/ 3602327 w 3898347"/>
              <a:gd name="connsiteY19" fmla="*/ 3794616 h 4275540"/>
              <a:gd name="connsiteX20" fmla="*/ 3596645 w 3898347"/>
              <a:gd name="connsiteY20" fmla="*/ 3797108 h 4275540"/>
              <a:gd name="connsiteX21" fmla="*/ 3574144 w 3898347"/>
              <a:gd name="connsiteY21" fmla="*/ 3795108 h 4275540"/>
              <a:gd name="connsiteX22" fmla="*/ 3562310 w 3898347"/>
              <a:gd name="connsiteY22" fmla="*/ 3787534 h 4275540"/>
              <a:gd name="connsiteX23" fmla="*/ 3551635 w 3898347"/>
              <a:gd name="connsiteY23" fmla="*/ 3797705 h 4275540"/>
              <a:gd name="connsiteX24" fmla="*/ 3550175 w 3898347"/>
              <a:gd name="connsiteY24" fmla="*/ 3803199 h 4275540"/>
              <a:gd name="connsiteX25" fmla="*/ 3542668 w 3898347"/>
              <a:gd name="connsiteY25" fmla="*/ 3803283 h 4275540"/>
              <a:gd name="connsiteX26" fmla="*/ 3533033 w 3898347"/>
              <a:gd name="connsiteY26" fmla="*/ 3799071 h 4275540"/>
              <a:gd name="connsiteX27" fmla="*/ 3521726 w 3898347"/>
              <a:gd name="connsiteY27" fmla="*/ 3804691 h 4275540"/>
              <a:gd name="connsiteX28" fmla="*/ 3520080 w 3898347"/>
              <a:gd name="connsiteY28" fmla="*/ 3805210 h 4275540"/>
              <a:gd name="connsiteX29" fmla="*/ 3508491 w 3898347"/>
              <a:gd name="connsiteY29" fmla="*/ 3797398 h 4275540"/>
              <a:gd name="connsiteX30" fmla="*/ 3503787 w 3898347"/>
              <a:gd name="connsiteY30" fmla="*/ 3797787 h 4275540"/>
              <a:gd name="connsiteX31" fmla="*/ 3492165 w 3898347"/>
              <a:gd name="connsiteY31" fmla="*/ 3799887 h 4275540"/>
              <a:gd name="connsiteX32" fmla="*/ 3472233 w 3898347"/>
              <a:gd name="connsiteY32" fmla="*/ 3805682 h 4275540"/>
              <a:gd name="connsiteX33" fmla="*/ 3465921 w 3898347"/>
              <a:gd name="connsiteY33" fmla="*/ 3805814 h 4275540"/>
              <a:gd name="connsiteX34" fmla="*/ 3455541 w 3898347"/>
              <a:gd name="connsiteY34" fmla="*/ 3815505 h 4275540"/>
              <a:gd name="connsiteX35" fmla="*/ 3429027 w 3898347"/>
              <a:gd name="connsiteY35" fmla="*/ 3816906 h 4275540"/>
              <a:gd name="connsiteX36" fmla="*/ 3369507 w 3898347"/>
              <a:gd name="connsiteY36" fmla="*/ 3825563 h 4275540"/>
              <a:gd name="connsiteX37" fmla="*/ 3324491 w 3898347"/>
              <a:gd name="connsiteY37" fmla="*/ 3832006 h 4275540"/>
              <a:gd name="connsiteX38" fmla="*/ 3244235 w 3898347"/>
              <a:gd name="connsiteY38" fmla="*/ 3834376 h 4275540"/>
              <a:gd name="connsiteX39" fmla="*/ 3226507 w 3898347"/>
              <a:gd name="connsiteY39" fmla="*/ 3820131 h 4275540"/>
              <a:gd name="connsiteX40" fmla="*/ 3191688 w 3898347"/>
              <a:gd name="connsiteY40" fmla="*/ 3837359 h 4275540"/>
              <a:gd name="connsiteX41" fmla="*/ 3185553 w 3898347"/>
              <a:gd name="connsiteY41" fmla="*/ 3859030 h 4275540"/>
              <a:gd name="connsiteX42" fmla="*/ 3137926 w 3898347"/>
              <a:gd name="connsiteY42" fmla="*/ 3867782 h 4275540"/>
              <a:gd name="connsiteX43" fmla="*/ 3090188 w 3898347"/>
              <a:gd name="connsiteY43" fmla="*/ 3855036 h 4275540"/>
              <a:gd name="connsiteX44" fmla="*/ 3031422 w 3898347"/>
              <a:gd name="connsiteY44" fmla="*/ 3858298 h 4275540"/>
              <a:gd name="connsiteX45" fmla="*/ 2996288 w 3898347"/>
              <a:gd name="connsiteY45" fmla="*/ 3860020 h 4275540"/>
              <a:gd name="connsiteX46" fmla="*/ 2901661 w 3898347"/>
              <a:gd name="connsiteY46" fmla="*/ 3882243 h 4275540"/>
              <a:gd name="connsiteX47" fmla="*/ 2782141 w 3898347"/>
              <a:gd name="connsiteY47" fmla="*/ 3932983 h 4275540"/>
              <a:gd name="connsiteX48" fmla="*/ 2749597 w 3898347"/>
              <a:gd name="connsiteY48" fmla="*/ 3956746 h 4275540"/>
              <a:gd name="connsiteX49" fmla="*/ 2730493 w 3898347"/>
              <a:gd name="connsiteY49" fmla="*/ 3955236 h 4275540"/>
              <a:gd name="connsiteX50" fmla="*/ 2707507 w 3898347"/>
              <a:gd name="connsiteY50" fmla="*/ 3947771 h 4275540"/>
              <a:gd name="connsiteX51" fmla="*/ 2701937 w 3898347"/>
              <a:gd name="connsiteY51" fmla="*/ 3950565 h 4275540"/>
              <a:gd name="connsiteX52" fmla="*/ 2679435 w 3898347"/>
              <a:gd name="connsiteY52" fmla="*/ 3949768 h 4275540"/>
              <a:gd name="connsiteX53" fmla="*/ 2667352 w 3898347"/>
              <a:gd name="connsiteY53" fmla="*/ 3942821 h 4275540"/>
              <a:gd name="connsiteX54" fmla="*/ 2657096 w 3898347"/>
              <a:gd name="connsiteY54" fmla="*/ 3953571 h 4275540"/>
              <a:gd name="connsiteX55" fmla="*/ 2655161 w 3898347"/>
              <a:gd name="connsiteY55" fmla="*/ 3962216 h 4275540"/>
              <a:gd name="connsiteX56" fmla="*/ 2638604 w 3898347"/>
              <a:gd name="connsiteY56" fmla="*/ 3955936 h 4275540"/>
              <a:gd name="connsiteX57" fmla="*/ 2626185 w 3898347"/>
              <a:gd name="connsiteY57" fmla="*/ 3962937 h 4275540"/>
              <a:gd name="connsiteX58" fmla="*/ 2614077 w 3898347"/>
              <a:gd name="connsiteY58" fmla="*/ 3955576 h 4275540"/>
              <a:gd name="connsiteX59" fmla="*/ 2609403 w 3898347"/>
              <a:gd name="connsiteY59" fmla="*/ 3956215 h 4275540"/>
              <a:gd name="connsiteX60" fmla="*/ 2597896 w 3898347"/>
              <a:gd name="connsiteY60" fmla="*/ 3958939 h 4275540"/>
              <a:gd name="connsiteX61" fmla="*/ 2578251 w 3898347"/>
              <a:gd name="connsiteY61" fmla="*/ 3965812 h 4275540"/>
              <a:gd name="connsiteX62" fmla="*/ 2571961 w 3898347"/>
              <a:gd name="connsiteY62" fmla="*/ 3966278 h 4275540"/>
              <a:gd name="connsiteX63" fmla="*/ 2559399 w 3898347"/>
              <a:gd name="connsiteY63" fmla="*/ 3979193 h 4275540"/>
              <a:gd name="connsiteX64" fmla="*/ 2533560 w 3898347"/>
              <a:gd name="connsiteY64" fmla="*/ 3988160 h 4275540"/>
              <a:gd name="connsiteX65" fmla="*/ 2515299 w 3898347"/>
              <a:gd name="connsiteY65" fmla="*/ 4016867 h 4275540"/>
              <a:gd name="connsiteX66" fmla="*/ 2513423 w 3898347"/>
              <a:gd name="connsiteY66" fmla="*/ 4018759 h 4275540"/>
              <a:gd name="connsiteX67" fmla="*/ 2482991 w 3898347"/>
              <a:gd name="connsiteY67" fmla="*/ 4012935 h 4275540"/>
              <a:gd name="connsiteX68" fmla="*/ 2446940 w 3898347"/>
              <a:gd name="connsiteY68" fmla="*/ 4021172 h 4275540"/>
              <a:gd name="connsiteX69" fmla="*/ 2404883 w 3898347"/>
              <a:gd name="connsiteY69" fmla="*/ 4024808 h 4275540"/>
              <a:gd name="connsiteX70" fmla="*/ 2373894 w 3898347"/>
              <a:gd name="connsiteY70" fmla="*/ 4023827 h 4275540"/>
              <a:gd name="connsiteX71" fmla="*/ 2297080 w 3898347"/>
              <a:gd name="connsiteY71" fmla="*/ 4040841 h 4275540"/>
              <a:gd name="connsiteX72" fmla="*/ 2170615 w 3898347"/>
              <a:gd name="connsiteY72" fmla="*/ 4077196 h 4275540"/>
              <a:gd name="connsiteX73" fmla="*/ 2143580 w 3898347"/>
              <a:gd name="connsiteY73" fmla="*/ 4083102 h 4275540"/>
              <a:gd name="connsiteX74" fmla="*/ 2119893 w 3898347"/>
              <a:gd name="connsiteY74" fmla="*/ 4080874 h 4275540"/>
              <a:gd name="connsiteX75" fmla="*/ 2114008 w 3898347"/>
              <a:gd name="connsiteY75" fmla="*/ 4073996 h 4275540"/>
              <a:gd name="connsiteX76" fmla="*/ 2099067 w 3898347"/>
              <a:gd name="connsiteY76" fmla="*/ 4076068 h 4275540"/>
              <a:gd name="connsiteX77" fmla="*/ 2095000 w 3898347"/>
              <a:gd name="connsiteY77" fmla="*/ 4075096 h 4275540"/>
              <a:gd name="connsiteX78" fmla="*/ 2071767 w 3898347"/>
              <a:gd name="connsiteY78" fmla="*/ 4071044 h 4275540"/>
              <a:gd name="connsiteX79" fmla="*/ 2024486 w 3898347"/>
              <a:gd name="connsiteY79" fmla="*/ 4100276 h 4275540"/>
              <a:gd name="connsiteX80" fmla="*/ 1964411 w 3898347"/>
              <a:gd name="connsiteY80" fmla="*/ 4105069 h 4275540"/>
              <a:gd name="connsiteX81" fmla="*/ 1739945 w 3898347"/>
              <a:gd name="connsiteY81" fmla="*/ 4171795 h 4275540"/>
              <a:gd name="connsiteX82" fmla="*/ 1610556 w 3898347"/>
              <a:gd name="connsiteY82" fmla="*/ 4167701 h 4275540"/>
              <a:gd name="connsiteX83" fmla="*/ 1553623 w 3898347"/>
              <a:gd name="connsiteY83" fmla="*/ 4236045 h 4275540"/>
              <a:gd name="connsiteX84" fmla="*/ 1548640 w 3898347"/>
              <a:gd name="connsiteY84" fmla="*/ 4238297 h 4275540"/>
              <a:gd name="connsiteX85" fmla="*/ 1530136 w 3898347"/>
              <a:gd name="connsiteY85" fmla="*/ 4227121 h 4275540"/>
              <a:gd name="connsiteX86" fmla="*/ 1508787 w 3898347"/>
              <a:gd name="connsiteY86" fmla="*/ 4234213 h 4275540"/>
              <a:gd name="connsiteX87" fmla="*/ 1488914 w 3898347"/>
              <a:gd name="connsiteY87" fmla="*/ 4241772 h 4275540"/>
              <a:gd name="connsiteX88" fmla="*/ 1488999 w 3898347"/>
              <a:gd name="connsiteY88" fmla="*/ 4251186 h 4275540"/>
              <a:gd name="connsiteX89" fmla="*/ 1475364 w 3898347"/>
              <a:gd name="connsiteY89" fmla="*/ 4248364 h 4275540"/>
              <a:gd name="connsiteX90" fmla="*/ 1457275 w 3898347"/>
              <a:gd name="connsiteY90" fmla="*/ 4252863 h 4275540"/>
              <a:gd name="connsiteX91" fmla="*/ 1448085 w 3898347"/>
              <a:gd name="connsiteY91" fmla="*/ 4248391 h 4275540"/>
              <a:gd name="connsiteX92" fmla="*/ 1315306 w 3898347"/>
              <a:gd name="connsiteY92" fmla="*/ 4237004 h 4275540"/>
              <a:gd name="connsiteX93" fmla="*/ 1272434 w 3898347"/>
              <a:gd name="connsiteY93" fmla="*/ 4244958 h 4275540"/>
              <a:gd name="connsiteX94" fmla="*/ 1231567 w 3898347"/>
              <a:gd name="connsiteY94" fmla="*/ 4219356 h 4275540"/>
              <a:gd name="connsiteX95" fmla="*/ 1216643 w 3898347"/>
              <a:gd name="connsiteY95" fmla="*/ 4229828 h 4275540"/>
              <a:gd name="connsiteX96" fmla="*/ 1214101 w 3898347"/>
              <a:gd name="connsiteY96" fmla="*/ 4231991 h 4275540"/>
              <a:gd name="connsiteX97" fmla="*/ 1203193 w 3898347"/>
              <a:gd name="connsiteY97" fmla="*/ 4232867 h 4275540"/>
              <a:gd name="connsiteX98" fmla="*/ 1201049 w 3898347"/>
              <a:gd name="connsiteY98" fmla="*/ 4242842 h 4275540"/>
              <a:gd name="connsiteX99" fmla="*/ 1185298 w 3898347"/>
              <a:gd name="connsiteY99" fmla="*/ 4251133 h 4275540"/>
              <a:gd name="connsiteX100" fmla="*/ 1164955 w 3898347"/>
              <a:gd name="connsiteY100" fmla="*/ 4250027 h 4275540"/>
              <a:gd name="connsiteX101" fmla="*/ 1067357 w 3898347"/>
              <a:gd name="connsiteY101" fmla="*/ 4233908 h 4275540"/>
              <a:gd name="connsiteX102" fmla="*/ 1009492 w 3898347"/>
              <a:gd name="connsiteY102" fmla="*/ 4230455 h 4275540"/>
              <a:gd name="connsiteX103" fmla="*/ 988345 w 3898347"/>
              <a:gd name="connsiteY103" fmla="*/ 4238880 h 4275540"/>
              <a:gd name="connsiteX104" fmla="*/ 958251 w 3898347"/>
              <a:gd name="connsiteY104" fmla="*/ 4244100 h 4275540"/>
              <a:gd name="connsiteX105" fmla="*/ 905785 w 3898347"/>
              <a:gd name="connsiteY105" fmla="*/ 4260845 h 4275540"/>
              <a:gd name="connsiteX106" fmla="*/ 834176 w 3898347"/>
              <a:gd name="connsiteY106" fmla="*/ 4270241 h 4275540"/>
              <a:gd name="connsiteX107" fmla="*/ 778474 w 3898347"/>
              <a:gd name="connsiteY107" fmla="*/ 4235526 h 4275540"/>
              <a:gd name="connsiteX108" fmla="*/ 774418 w 3898347"/>
              <a:gd name="connsiteY108" fmla="*/ 4242583 h 4275540"/>
              <a:gd name="connsiteX109" fmla="*/ 737705 w 3898347"/>
              <a:gd name="connsiteY109" fmla="*/ 4238891 h 4275540"/>
              <a:gd name="connsiteX110" fmla="*/ 605027 w 3898347"/>
              <a:gd name="connsiteY110" fmla="*/ 4175863 h 4275540"/>
              <a:gd name="connsiteX111" fmla="*/ 533391 w 3898347"/>
              <a:gd name="connsiteY111" fmla="*/ 4170035 h 4275540"/>
              <a:gd name="connsiteX112" fmla="*/ 508621 w 3898347"/>
              <a:gd name="connsiteY112" fmla="*/ 4176044 h 4275540"/>
              <a:gd name="connsiteX113" fmla="*/ 467082 w 3898347"/>
              <a:gd name="connsiteY113" fmla="*/ 4185616 h 4275540"/>
              <a:gd name="connsiteX114" fmla="*/ 437646 w 3898347"/>
              <a:gd name="connsiteY114" fmla="*/ 4212658 h 4275540"/>
              <a:gd name="connsiteX115" fmla="*/ 402271 w 3898347"/>
              <a:gd name="connsiteY115" fmla="*/ 4212774 h 4275540"/>
              <a:gd name="connsiteX116" fmla="*/ 391968 w 3898347"/>
              <a:gd name="connsiteY116" fmla="*/ 4187073 h 4275540"/>
              <a:gd name="connsiteX117" fmla="*/ 354806 w 3898347"/>
              <a:gd name="connsiteY117" fmla="*/ 4195545 h 4275540"/>
              <a:gd name="connsiteX118" fmla="*/ 298662 w 3898347"/>
              <a:gd name="connsiteY118" fmla="*/ 4211227 h 4275540"/>
              <a:gd name="connsiteX119" fmla="*/ 265740 w 3898347"/>
              <a:gd name="connsiteY119" fmla="*/ 4213623 h 4275540"/>
              <a:gd name="connsiteX120" fmla="*/ 176403 w 3898347"/>
              <a:gd name="connsiteY120" fmla="*/ 4227393 h 4275540"/>
              <a:gd name="connsiteX121" fmla="*/ 82528 w 3898347"/>
              <a:gd name="connsiteY121" fmla="*/ 4275540 h 4275540"/>
              <a:gd name="connsiteX122" fmla="*/ 19464 w 3898347"/>
              <a:gd name="connsiteY122" fmla="*/ 4256103 h 4275540"/>
              <a:gd name="connsiteX123" fmla="*/ 0 w 3898347"/>
              <a:gd name="connsiteY123" fmla="*/ 4221939 h 4275540"/>
              <a:gd name="connsiteX124" fmla="*/ 0 w 3898347"/>
              <a:gd name="connsiteY124" fmla="*/ 15850 h 4275540"/>
              <a:gd name="connsiteX125" fmla="*/ 3898347 w 3898347"/>
              <a:gd name="connsiteY125" fmla="*/ 0 h 4275540"/>
              <a:gd name="connsiteX0" fmla="*/ 3898347 w 3898347"/>
              <a:gd name="connsiteY0" fmla="*/ 0 h 4275540"/>
              <a:gd name="connsiteX1" fmla="*/ 3898347 w 3898347"/>
              <a:gd name="connsiteY1" fmla="*/ 3834445 h 4275540"/>
              <a:gd name="connsiteX2" fmla="*/ 3892314 w 3898347"/>
              <a:gd name="connsiteY2" fmla="*/ 3832951 h 4275540"/>
              <a:gd name="connsiteX3" fmla="*/ 3851953 w 3898347"/>
              <a:gd name="connsiteY3" fmla="*/ 3802983 h 4275540"/>
              <a:gd name="connsiteX4" fmla="*/ 3836418 w 3898347"/>
              <a:gd name="connsiteY4" fmla="*/ 3811513 h 4275540"/>
              <a:gd name="connsiteX5" fmla="*/ 3833758 w 3898347"/>
              <a:gd name="connsiteY5" fmla="*/ 3813341 h 4275540"/>
              <a:gd name="connsiteX6" fmla="*/ 3822673 w 3898347"/>
              <a:gd name="connsiteY6" fmla="*/ 3812913 h 4275540"/>
              <a:gd name="connsiteX7" fmla="*/ 3820104 w 3898347"/>
              <a:gd name="connsiteY7" fmla="*/ 3822466 h 4275540"/>
              <a:gd name="connsiteX8" fmla="*/ 3803816 w 3898347"/>
              <a:gd name="connsiteY8" fmla="*/ 3828757 h 4275540"/>
              <a:gd name="connsiteX9" fmla="*/ 3729936 w 3898347"/>
              <a:gd name="connsiteY9" fmla="*/ 3815386 h 4275540"/>
              <a:gd name="connsiteX10" fmla="*/ 3726018 w 3898347"/>
              <a:gd name="connsiteY10" fmla="*/ 3815100 h 4275540"/>
              <a:gd name="connsiteX11" fmla="*/ 3725413 w 3898347"/>
              <a:gd name="connsiteY11" fmla="*/ 3814615 h 4275540"/>
              <a:gd name="connsiteX12" fmla="*/ 3713801 w 3898347"/>
              <a:gd name="connsiteY12" fmla="*/ 3811018 h 4275540"/>
              <a:gd name="connsiteX13" fmla="*/ 3709087 w 3898347"/>
              <a:gd name="connsiteY13" fmla="*/ 3813195 h 4275540"/>
              <a:gd name="connsiteX14" fmla="*/ 3698038 w 3898347"/>
              <a:gd name="connsiteY14" fmla="*/ 3806182 h 4275540"/>
              <a:gd name="connsiteX15" fmla="*/ 3662227 w 3898347"/>
              <a:gd name="connsiteY15" fmla="*/ 3807761 h 4275540"/>
              <a:gd name="connsiteX16" fmla="*/ 3659872 w 3898347"/>
              <a:gd name="connsiteY16" fmla="*/ 3805524 h 4275540"/>
              <a:gd name="connsiteX17" fmla="*/ 3643454 w 3898347"/>
              <a:gd name="connsiteY17" fmla="*/ 3794831 h 4275540"/>
              <a:gd name="connsiteX18" fmla="*/ 3624789 w 3898347"/>
              <a:gd name="connsiteY18" fmla="*/ 3803185 h 4275540"/>
              <a:gd name="connsiteX19" fmla="*/ 3602327 w 3898347"/>
              <a:gd name="connsiteY19" fmla="*/ 3794616 h 4275540"/>
              <a:gd name="connsiteX20" fmla="*/ 3596645 w 3898347"/>
              <a:gd name="connsiteY20" fmla="*/ 3797108 h 4275540"/>
              <a:gd name="connsiteX21" fmla="*/ 3574144 w 3898347"/>
              <a:gd name="connsiteY21" fmla="*/ 3795108 h 4275540"/>
              <a:gd name="connsiteX22" fmla="*/ 3562310 w 3898347"/>
              <a:gd name="connsiteY22" fmla="*/ 3787534 h 4275540"/>
              <a:gd name="connsiteX23" fmla="*/ 3551635 w 3898347"/>
              <a:gd name="connsiteY23" fmla="*/ 3797705 h 4275540"/>
              <a:gd name="connsiteX24" fmla="*/ 3542668 w 3898347"/>
              <a:gd name="connsiteY24" fmla="*/ 3803283 h 4275540"/>
              <a:gd name="connsiteX25" fmla="*/ 3533033 w 3898347"/>
              <a:gd name="connsiteY25" fmla="*/ 3799071 h 4275540"/>
              <a:gd name="connsiteX26" fmla="*/ 3521726 w 3898347"/>
              <a:gd name="connsiteY26" fmla="*/ 3804691 h 4275540"/>
              <a:gd name="connsiteX27" fmla="*/ 3520080 w 3898347"/>
              <a:gd name="connsiteY27" fmla="*/ 3805210 h 4275540"/>
              <a:gd name="connsiteX28" fmla="*/ 3508491 w 3898347"/>
              <a:gd name="connsiteY28" fmla="*/ 3797398 h 4275540"/>
              <a:gd name="connsiteX29" fmla="*/ 3503787 w 3898347"/>
              <a:gd name="connsiteY29" fmla="*/ 3797787 h 4275540"/>
              <a:gd name="connsiteX30" fmla="*/ 3492165 w 3898347"/>
              <a:gd name="connsiteY30" fmla="*/ 3799887 h 4275540"/>
              <a:gd name="connsiteX31" fmla="*/ 3472233 w 3898347"/>
              <a:gd name="connsiteY31" fmla="*/ 3805682 h 4275540"/>
              <a:gd name="connsiteX32" fmla="*/ 3465921 w 3898347"/>
              <a:gd name="connsiteY32" fmla="*/ 3805814 h 4275540"/>
              <a:gd name="connsiteX33" fmla="*/ 3455541 w 3898347"/>
              <a:gd name="connsiteY33" fmla="*/ 3815505 h 4275540"/>
              <a:gd name="connsiteX34" fmla="*/ 3429027 w 3898347"/>
              <a:gd name="connsiteY34" fmla="*/ 3816906 h 4275540"/>
              <a:gd name="connsiteX35" fmla="*/ 3369507 w 3898347"/>
              <a:gd name="connsiteY35" fmla="*/ 3825563 h 4275540"/>
              <a:gd name="connsiteX36" fmla="*/ 3324491 w 3898347"/>
              <a:gd name="connsiteY36" fmla="*/ 3832006 h 4275540"/>
              <a:gd name="connsiteX37" fmla="*/ 3244235 w 3898347"/>
              <a:gd name="connsiteY37" fmla="*/ 3834376 h 4275540"/>
              <a:gd name="connsiteX38" fmla="*/ 3226507 w 3898347"/>
              <a:gd name="connsiteY38" fmla="*/ 3820131 h 4275540"/>
              <a:gd name="connsiteX39" fmla="*/ 3191688 w 3898347"/>
              <a:gd name="connsiteY39" fmla="*/ 3837359 h 4275540"/>
              <a:gd name="connsiteX40" fmla="*/ 3185553 w 3898347"/>
              <a:gd name="connsiteY40" fmla="*/ 3859030 h 4275540"/>
              <a:gd name="connsiteX41" fmla="*/ 3137926 w 3898347"/>
              <a:gd name="connsiteY41" fmla="*/ 3867782 h 4275540"/>
              <a:gd name="connsiteX42" fmla="*/ 3090188 w 3898347"/>
              <a:gd name="connsiteY42" fmla="*/ 3855036 h 4275540"/>
              <a:gd name="connsiteX43" fmla="*/ 3031422 w 3898347"/>
              <a:gd name="connsiteY43" fmla="*/ 3858298 h 4275540"/>
              <a:gd name="connsiteX44" fmla="*/ 2996288 w 3898347"/>
              <a:gd name="connsiteY44" fmla="*/ 3860020 h 4275540"/>
              <a:gd name="connsiteX45" fmla="*/ 2901661 w 3898347"/>
              <a:gd name="connsiteY45" fmla="*/ 3882243 h 4275540"/>
              <a:gd name="connsiteX46" fmla="*/ 2782141 w 3898347"/>
              <a:gd name="connsiteY46" fmla="*/ 3932983 h 4275540"/>
              <a:gd name="connsiteX47" fmla="*/ 2749597 w 3898347"/>
              <a:gd name="connsiteY47" fmla="*/ 3956746 h 4275540"/>
              <a:gd name="connsiteX48" fmla="*/ 2730493 w 3898347"/>
              <a:gd name="connsiteY48" fmla="*/ 3955236 h 4275540"/>
              <a:gd name="connsiteX49" fmla="*/ 2707507 w 3898347"/>
              <a:gd name="connsiteY49" fmla="*/ 3947771 h 4275540"/>
              <a:gd name="connsiteX50" fmla="*/ 2701937 w 3898347"/>
              <a:gd name="connsiteY50" fmla="*/ 3950565 h 4275540"/>
              <a:gd name="connsiteX51" fmla="*/ 2679435 w 3898347"/>
              <a:gd name="connsiteY51" fmla="*/ 3949768 h 4275540"/>
              <a:gd name="connsiteX52" fmla="*/ 2667352 w 3898347"/>
              <a:gd name="connsiteY52" fmla="*/ 3942821 h 4275540"/>
              <a:gd name="connsiteX53" fmla="*/ 2657096 w 3898347"/>
              <a:gd name="connsiteY53" fmla="*/ 3953571 h 4275540"/>
              <a:gd name="connsiteX54" fmla="*/ 2655161 w 3898347"/>
              <a:gd name="connsiteY54" fmla="*/ 3962216 h 4275540"/>
              <a:gd name="connsiteX55" fmla="*/ 2638604 w 3898347"/>
              <a:gd name="connsiteY55" fmla="*/ 3955936 h 4275540"/>
              <a:gd name="connsiteX56" fmla="*/ 2626185 w 3898347"/>
              <a:gd name="connsiteY56" fmla="*/ 3962937 h 4275540"/>
              <a:gd name="connsiteX57" fmla="*/ 2614077 w 3898347"/>
              <a:gd name="connsiteY57" fmla="*/ 3955576 h 4275540"/>
              <a:gd name="connsiteX58" fmla="*/ 2609403 w 3898347"/>
              <a:gd name="connsiteY58" fmla="*/ 3956215 h 4275540"/>
              <a:gd name="connsiteX59" fmla="*/ 2597896 w 3898347"/>
              <a:gd name="connsiteY59" fmla="*/ 3958939 h 4275540"/>
              <a:gd name="connsiteX60" fmla="*/ 2578251 w 3898347"/>
              <a:gd name="connsiteY60" fmla="*/ 3965812 h 4275540"/>
              <a:gd name="connsiteX61" fmla="*/ 2571961 w 3898347"/>
              <a:gd name="connsiteY61" fmla="*/ 3966278 h 4275540"/>
              <a:gd name="connsiteX62" fmla="*/ 2559399 w 3898347"/>
              <a:gd name="connsiteY62" fmla="*/ 3979193 h 4275540"/>
              <a:gd name="connsiteX63" fmla="*/ 2533560 w 3898347"/>
              <a:gd name="connsiteY63" fmla="*/ 3988160 h 4275540"/>
              <a:gd name="connsiteX64" fmla="*/ 2515299 w 3898347"/>
              <a:gd name="connsiteY64" fmla="*/ 4016867 h 4275540"/>
              <a:gd name="connsiteX65" fmla="*/ 2513423 w 3898347"/>
              <a:gd name="connsiteY65" fmla="*/ 4018759 h 4275540"/>
              <a:gd name="connsiteX66" fmla="*/ 2482991 w 3898347"/>
              <a:gd name="connsiteY66" fmla="*/ 4012935 h 4275540"/>
              <a:gd name="connsiteX67" fmla="*/ 2446940 w 3898347"/>
              <a:gd name="connsiteY67" fmla="*/ 4021172 h 4275540"/>
              <a:gd name="connsiteX68" fmla="*/ 2404883 w 3898347"/>
              <a:gd name="connsiteY68" fmla="*/ 4024808 h 4275540"/>
              <a:gd name="connsiteX69" fmla="*/ 2373894 w 3898347"/>
              <a:gd name="connsiteY69" fmla="*/ 4023827 h 4275540"/>
              <a:gd name="connsiteX70" fmla="*/ 2297080 w 3898347"/>
              <a:gd name="connsiteY70" fmla="*/ 4040841 h 4275540"/>
              <a:gd name="connsiteX71" fmla="*/ 2170615 w 3898347"/>
              <a:gd name="connsiteY71" fmla="*/ 4077196 h 4275540"/>
              <a:gd name="connsiteX72" fmla="*/ 2143580 w 3898347"/>
              <a:gd name="connsiteY72" fmla="*/ 4083102 h 4275540"/>
              <a:gd name="connsiteX73" fmla="*/ 2119893 w 3898347"/>
              <a:gd name="connsiteY73" fmla="*/ 4080874 h 4275540"/>
              <a:gd name="connsiteX74" fmla="*/ 2114008 w 3898347"/>
              <a:gd name="connsiteY74" fmla="*/ 4073996 h 4275540"/>
              <a:gd name="connsiteX75" fmla="*/ 2099067 w 3898347"/>
              <a:gd name="connsiteY75" fmla="*/ 4076068 h 4275540"/>
              <a:gd name="connsiteX76" fmla="*/ 2095000 w 3898347"/>
              <a:gd name="connsiteY76" fmla="*/ 4075096 h 4275540"/>
              <a:gd name="connsiteX77" fmla="*/ 2071767 w 3898347"/>
              <a:gd name="connsiteY77" fmla="*/ 4071044 h 4275540"/>
              <a:gd name="connsiteX78" fmla="*/ 2024486 w 3898347"/>
              <a:gd name="connsiteY78" fmla="*/ 4100276 h 4275540"/>
              <a:gd name="connsiteX79" fmla="*/ 1964411 w 3898347"/>
              <a:gd name="connsiteY79" fmla="*/ 4105069 h 4275540"/>
              <a:gd name="connsiteX80" fmla="*/ 1739945 w 3898347"/>
              <a:gd name="connsiteY80" fmla="*/ 4171795 h 4275540"/>
              <a:gd name="connsiteX81" fmla="*/ 1610556 w 3898347"/>
              <a:gd name="connsiteY81" fmla="*/ 4167701 h 4275540"/>
              <a:gd name="connsiteX82" fmla="*/ 1553623 w 3898347"/>
              <a:gd name="connsiteY82" fmla="*/ 4236045 h 4275540"/>
              <a:gd name="connsiteX83" fmla="*/ 1548640 w 3898347"/>
              <a:gd name="connsiteY83" fmla="*/ 4238297 h 4275540"/>
              <a:gd name="connsiteX84" fmla="*/ 1530136 w 3898347"/>
              <a:gd name="connsiteY84" fmla="*/ 4227121 h 4275540"/>
              <a:gd name="connsiteX85" fmla="*/ 1508787 w 3898347"/>
              <a:gd name="connsiteY85" fmla="*/ 4234213 h 4275540"/>
              <a:gd name="connsiteX86" fmla="*/ 1488914 w 3898347"/>
              <a:gd name="connsiteY86" fmla="*/ 4241772 h 4275540"/>
              <a:gd name="connsiteX87" fmla="*/ 1488999 w 3898347"/>
              <a:gd name="connsiteY87" fmla="*/ 4251186 h 4275540"/>
              <a:gd name="connsiteX88" fmla="*/ 1475364 w 3898347"/>
              <a:gd name="connsiteY88" fmla="*/ 4248364 h 4275540"/>
              <a:gd name="connsiteX89" fmla="*/ 1457275 w 3898347"/>
              <a:gd name="connsiteY89" fmla="*/ 4252863 h 4275540"/>
              <a:gd name="connsiteX90" fmla="*/ 1448085 w 3898347"/>
              <a:gd name="connsiteY90" fmla="*/ 4248391 h 4275540"/>
              <a:gd name="connsiteX91" fmla="*/ 1315306 w 3898347"/>
              <a:gd name="connsiteY91" fmla="*/ 4237004 h 4275540"/>
              <a:gd name="connsiteX92" fmla="*/ 1272434 w 3898347"/>
              <a:gd name="connsiteY92" fmla="*/ 4244958 h 4275540"/>
              <a:gd name="connsiteX93" fmla="*/ 1231567 w 3898347"/>
              <a:gd name="connsiteY93" fmla="*/ 4219356 h 4275540"/>
              <a:gd name="connsiteX94" fmla="*/ 1216643 w 3898347"/>
              <a:gd name="connsiteY94" fmla="*/ 4229828 h 4275540"/>
              <a:gd name="connsiteX95" fmla="*/ 1214101 w 3898347"/>
              <a:gd name="connsiteY95" fmla="*/ 4231991 h 4275540"/>
              <a:gd name="connsiteX96" fmla="*/ 1203193 w 3898347"/>
              <a:gd name="connsiteY96" fmla="*/ 4232867 h 4275540"/>
              <a:gd name="connsiteX97" fmla="*/ 1201049 w 3898347"/>
              <a:gd name="connsiteY97" fmla="*/ 4242842 h 4275540"/>
              <a:gd name="connsiteX98" fmla="*/ 1185298 w 3898347"/>
              <a:gd name="connsiteY98" fmla="*/ 4251133 h 4275540"/>
              <a:gd name="connsiteX99" fmla="*/ 1164955 w 3898347"/>
              <a:gd name="connsiteY99" fmla="*/ 4250027 h 4275540"/>
              <a:gd name="connsiteX100" fmla="*/ 1067357 w 3898347"/>
              <a:gd name="connsiteY100" fmla="*/ 4233908 h 4275540"/>
              <a:gd name="connsiteX101" fmla="*/ 1009492 w 3898347"/>
              <a:gd name="connsiteY101" fmla="*/ 4230455 h 4275540"/>
              <a:gd name="connsiteX102" fmla="*/ 988345 w 3898347"/>
              <a:gd name="connsiteY102" fmla="*/ 4238880 h 4275540"/>
              <a:gd name="connsiteX103" fmla="*/ 958251 w 3898347"/>
              <a:gd name="connsiteY103" fmla="*/ 4244100 h 4275540"/>
              <a:gd name="connsiteX104" fmla="*/ 905785 w 3898347"/>
              <a:gd name="connsiteY104" fmla="*/ 4260845 h 4275540"/>
              <a:gd name="connsiteX105" fmla="*/ 834176 w 3898347"/>
              <a:gd name="connsiteY105" fmla="*/ 4270241 h 4275540"/>
              <a:gd name="connsiteX106" fmla="*/ 778474 w 3898347"/>
              <a:gd name="connsiteY106" fmla="*/ 4235526 h 4275540"/>
              <a:gd name="connsiteX107" fmla="*/ 774418 w 3898347"/>
              <a:gd name="connsiteY107" fmla="*/ 4242583 h 4275540"/>
              <a:gd name="connsiteX108" fmla="*/ 737705 w 3898347"/>
              <a:gd name="connsiteY108" fmla="*/ 4238891 h 4275540"/>
              <a:gd name="connsiteX109" fmla="*/ 605027 w 3898347"/>
              <a:gd name="connsiteY109" fmla="*/ 4175863 h 4275540"/>
              <a:gd name="connsiteX110" fmla="*/ 533391 w 3898347"/>
              <a:gd name="connsiteY110" fmla="*/ 4170035 h 4275540"/>
              <a:gd name="connsiteX111" fmla="*/ 508621 w 3898347"/>
              <a:gd name="connsiteY111" fmla="*/ 4176044 h 4275540"/>
              <a:gd name="connsiteX112" fmla="*/ 467082 w 3898347"/>
              <a:gd name="connsiteY112" fmla="*/ 4185616 h 4275540"/>
              <a:gd name="connsiteX113" fmla="*/ 437646 w 3898347"/>
              <a:gd name="connsiteY113" fmla="*/ 4212658 h 4275540"/>
              <a:gd name="connsiteX114" fmla="*/ 402271 w 3898347"/>
              <a:gd name="connsiteY114" fmla="*/ 4212774 h 4275540"/>
              <a:gd name="connsiteX115" fmla="*/ 391968 w 3898347"/>
              <a:gd name="connsiteY115" fmla="*/ 4187073 h 4275540"/>
              <a:gd name="connsiteX116" fmla="*/ 354806 w 3898347"/>
              <a:gd name="connsiteY116" fmla="*/ 4195545 h 4275540"/>
              <a:gd name="connsiteX117" fmla="*/ 298662 w 3898347"/>
              <a:gd name="connsiteY117" fmla="*/ 4211227 h 4275540"/>
              <a:gd name="connsiteX118" fmla="*/ 265740 w 3898347"/>
              <a:gd name="connsiteY118" fmla="*/ 4213623 h 4275540"/>
              <a:gd name="connsiteX119" fmla="*/ 176403 w 3898347"/>
              <a:gd name="connsiteY119" fmla="*/ 4227393 h 4275540"/>
              <a:gd name="connsiteX120" fmla="*/ 82528 w 3898347"/>
              <a:gd name="connsiteY120" fmla="*/ 4275540 h 4275540"/>
              <a:gd name="connsiteX121" fmla="*/ 19464 w 3898347"/>
              <a:gd name="connsiteY121" fmla="*/ 4256103 h 4275540"/>
              <a:gd name="connsiteX122" fmla="*/ 0 w 3898347"/>
              <a:gd name="connsiteY122" fmla="*/ 4221939 h 4275540"/>
              <a:gd name="connsiteX123" fmla="*/ 0 w 3898347"/>
              <a:gd name="connsiteY123" fmla="*/ 15850 h 4275540"/>
              <a:gd name="connsiteX124" fmla="*/ 3898347 w 3898347"/>
              <a:gd name="connsiteY124" fmla="*/ 0 h 4275540"/>
              <a:gd name="connsiteX0" fmla="*/ 3898347 w 3898347"/>
              <a:gd name="connsiteY0" fmla="*/ 0 h 4275540"/>
              <a:gd name="connsiteX1" fmla="*/ 3898347 w 3898347"/>
              <a:gd name="connsiteY1" fmla="*/ 3834445 h 4275540"/>
              <a:gd name="connsiteX2" fmla="*/ 3892314 w 3898347"/>
              <a:gd name="connsiteY2" fmla="*/ 3832951 h 4275540"/>
              <a:gd name="connsiteX3" fmla="*/ 3851953 w 3898347"/>
              <a:gd name="connsiteY3" fmla="*/ 3802983 h 4275540"/>
              <a:gd name="connsiteX4" fmla="*/ 3836418 w 3898347"/>
              <a:gd name="connsiteY4" fmla="*/ 3811513 h 4275540"/>
              <a:gd name="connsiteX5" fmla="*/ 3833758 w 3898347"/>
              <a:gd name="connsiteY5" fmla="*/ 3813341 h 4275540"/>
              <a:gd name="connsiteX6" fmla="*/ 3822673 w 3898347"/>
              <a:gd name="connsiteY6" fmla="*/ 3812913 h 4275540"/>
              <a:gd name="connsiteX7" fmla="*/ 3820104 w 3898347"/>
              <a:gd name="connsiteY7" fmla="*/ 3822466 h 4275540"/>
              <a:gd name="connsiteX8" fmla="*/ 3803816 w 3898347"/>
              <a:gd name="connsiteY8" fmla="*/ 3828757 h 4275540"/>
              <a:gd name="connsiteX9" fmla="*/ 3729936 w 3898347"/>
              <a:gd name="connsiteY9" fmla="*/ 3815386 h 4275540"/>
              <a:gd name="connsiteX10" fmla="*/ 3726018 w 3898347"/>
              <a:gd name="connsiteY10" fmla="*/ 3815100 h 4275540"/>
              <a:gd name="connsiteX11" fmla="*/ 3725413 w 3898347"/>
              <a:gd name="connsiteY11" fmla="*/ 3814615 h 4275540"/>
              <a:gd name="connsiteX12" fmla="*/ 3713801 w 3898347"/>
              <a:gd name="connsiteY12" fmla="*/ 3811018 h 4275540"/>
              <a:gd name="connsiteX13" fmla="*/ 3709087 w 3898347"/>
              <a:gd name="connsiteY13" fmla="*/ 3813195 h 4275540"/>
              <a:gd name="connsiteX14" fmla="*/ 3698038 w 3898347"/>
              <a:gd name="connsiteY14" fmla="*/ 3806182 h 4275540"/>
              <a:gd name="connsiteX15" fmla="*/ 3662227 w 3898347"/>
              <a:gd name="connsiteY15" fmla="*/ 3807761 h 4275540"/>
              <a:gd name="connsiteX16" fmla="*/ 3659872 w 3898347"/>
              <a:gd name="connsiteY16" fmla="*/ 3805524 h 4275540"/>
              <a:gd name="connsiteX17" fmla="*/ 3643454 w 3898347"/>
              <a:gd name="connsiteY17" fmla="*/ 3794831 h 4275540"/>
              <a:gd name="connsiteX18" fmla="*/ 3624789 w 3898347"/>
              <a:gd name="connsiteY18" fmla="*/ 3803185 h 4275540"/>
              <a:gd name="connsiteX19" fmla="*/ 3602327 w 3898347"/>
              <a:gd name="connsiteY19" fmla="*/ 3794616 h 4275540"/>
              <a:gd name="connsiteX20" fmla="*/ 3596645 w 3898347"/>
              <a:gd name="connsiteY20" fmla="*/ 3797108 h 4275540"/>
              <a:gd name="connsiteX21" fmla="*/ 3574144 w 3898347"/>
              <a:gd name="connsiteY21" fmla="*/ 3795108 h 4275540"/>
              <a:gd name="connsiteX22" fmla="*/ 3562310 w 3898347"/>
              <a:gd name="connsiteY22" fmla="*/ 3787534 h 4275540"/>
              <a:gd name="connsiteX23" fmla="*/ 3551635 w 3898347"/>
              <a:gd name="connsiteY23" fmla="*/ 3797705 h 4275540"/>
              <a:gd name="connsiteX24" fmla="*/ 3542668 w 3898347"/>
              <a:gd name="connsiteY24" fmla="*/ 3803283 h 4275540"/>
              <a:gd name="connsiteX25" fmla="*/ 3533033 w 3898347"/>
              <a:gd name="connsiteY25" fmla="*/ 3799071 h 4275540"/>
              <a:gd name="connsiteX26" fmla="*/ 3521726 w 3898347"/>
              <a:gd name="connsiteY26" fmla="*/ 3804691 h 4275540"/>
              <a:gd name="connsiteX27" fmla="*/ 3520080 w 3898347"/>
              <a:gd name="connsiteY27" fmla="*/ 3805210 h 4275540"/>
              <a:gd name="connsiteX28" fmla="*/ 3508491 w 3898347"/>
              <a:gd name="connsiteY28" fmla="*/ 3797398 h 4275540"/>
              <a:gd name="connsiteX29" fmla="*/ 3503787 w 3898347"/>
              <a:gd name="connsiteY29" fmla="*/ 3797787 h 4275540"/>
              <a:gd name="connsiteX30" fmla="*/ 3492165 w 3898347"/>
              <a:gd name="connsiteY30" fmla="*/ 3799887 h 4275540"/>
              <a:gd name="connsiteX31" fmla="*/ 3472233 w 3898347"/>
              <a:gd name="connsiteY31" fmla="*/ 3805682 h 4275540"/>
              <a:gd name="connsiteX32" fmla="*/ 3465921 w 3898347"/>
              <a:gd name="connsiteY32" fmla="*/ 3805814 h 4275540"/>
              <a:gd name="connsiteX33" fmla="*/ 3455541 w 3898347"/>
              <a:gd name="connsiteY33" fmla="*/ 3815505 h 4275540"/>
              <a:gd name="connsiteX34" fmla="*/ 3429027 w 3898347"/>
              <a:gd name="connsiteY34" fmla="*/ 3816906 h 4275540"/>
              <a:gd name="connsiteX35" fmla="*/ 3369507 w 3898347"/>
              <a:gd name="connsiteY35" fmla="*/ 3825563 h 4275540"/>
              <a:gd name="connsiteX36" fmla="*/ 3324491 w 3898347"/>
              <a:gd name="connsiteY36" fmla="*/ 3832006 h 4275540"/>
              <a:gd name="connsiteX37" fmla="*/ 3244235 w 3898347"/>
              <a:gd name="connsiteY37" fmla="*/ 3834376 h 4275540"/>
              <a:gd name="connsiteX38" fmla="*/ 3226507 w 3898347"/>
              <a:gd name="connsiteY38" fmla="*/ 3820131 h 4275540"/>
              <a:gd name="connsiteX39" fmla="*/ 3191688 w 3898347"/>
              <a:gd name="connsiteY39" fmla="*/ 3837359 h 4275540"/>
              <a:gd name="connsiteX40" fmla="*/ 3185553 w 3898347"/>
              <a:gd name="connsiteY40" fmla="*/ 3859030 h 4275540"/>
              <a:gd name="connsiteX41" fmla="*/ 3090188 w 3898347"/>
              <a:gd name="connsiteY41" fmla="*/ 3855036 h 4275540"/>
              <a:gd name="connsiteX42" fmla="*/ 3031422 w 3898347"/>
              <a:gd name="connsiteY42" fmla="*/ 3858298 h 4275540"/>
              <a:gd name="connsiteX43" fmla="*/ 2996288 w 3898347"/>
              <a:gd name="connsiteY43" fmla="*/ 3860020 h 4275540"/>
              <a:gd name="connsiteX44" fmla="*/ 2901661 w 3898347"/>
              <a:gd name="connsiteY44" fmla="*/ 3882243 h 4275540"/>
              <a:gd name="connsiteX45" fmla="*/ 2782141 w 3898347"/>
              <a:gd name="connsiteY45" fmla="*/ 3932983 h 4275540"/>
              <a:gd name="connsiteX46" fmla="*/ 2749597 w 3898347"/>
              <a:gd name="connsiteY46" fmla="*/ 3956746 h 4275540"/>
              <a:gd name="connsiteX47" fmla="*/ 2730493 w 3898347"/>
              <a:gd name="connsiteY47" fmla="*/ 3955236 h 4275540"/>
              <a:gd name="connsiteX48" fmla="*/ 2707507 w 3898347"/>
              <a:gd name="connsiteY48" fmla="*/ 3947771 h 4275540"/>
              <a:gd name="connsiteX49" fmla="*/ 2701937 w 3898347"/>
              <a:gd name="connsiteY49" fmla="*/ 3950565 h 4275540"/>
              <a:gd name="connsiteX50" fmla="*/ 2679435 w 3898347"/>
              <a:gd name="connsiteY50" fmla="*/ 3949768 h 4275540"/>
              <a:gd name="connsiteX51" fmla="*/ 2667352 w 3898347"/>
              <a:gd name="connsiteY51" fmla="*/ 3942821 h 4275540"/>
              <a:gd name="connsiteX52" fmla="*/ 2657096 w 3898347"/>
              <a:gd name="connsiteY52" fmla="*/ 3953571 h 4275540"/>
              <a:gd name="connsiteX53" fmla="*/ 2655161 w 3898347"/>
              <a:gd name="connsiteY53" fmla="*/ 3962216 h 4275540"/>
              <a:gd name="connsiteX54" fmla="*/ 2638604 w 3898347"/>
              <a:gd name="connsiteY54" fmla="*/ 3955936 h 4275540"/>
              <a:gd name="connsiteX55" fmla="*/ 2626185 w 3898347"/>
              <a:gd name="connsiteY55" fmla="*/ 3962937 h 4275540"/>
              <a:gd name="connsiteX56" fmla="*/ 2614077 w 3898347"/>
              <a:gd name="connsiteY56" fmla="*/ 3955576 h 4275540"/>
              <a:gd name="connsiteX57" fmla="*/ 2609403 w 3898347"/>
              <a:gd name="connsiteY57" fmla="*/ 3956215 h 4275540"/>
              <a:gd name="connsiteX58" fmla="*/ 2597896 w 3898347"/>
              <a:gd name="connsiteY58" fmla="*/ 3958939 h 4275540"/>
              <a:gd name="connsiteX59" fmla="*/ 2578251 w 3898347"/>
              <a:gd name="connsiteY59" fmla="*/ 3965812 h 4275540"/>
              <a:gd name="connsiteX60" fmla="*/ 2571961 w 3898347"/>
              <a:gd name="connsiteY60" fmla="*/ 3966278 h 4275540"/>
              <a:gd name="connsiteX61" fmla="*/ 2559399 w 3898347"/>
              <a:gd name="connsiteY61" fmla="*/ 3979193 h 4275540"/>
              <a:gd name="connsiteX62" fmla="*/ 2533560 w 3898347"/>
              <a:gd name="connsiteY62" fmla="*/ 3988160 h 4275540"/>
              <a:gd name="connsiteX63" fmla="*/ 2515299 w 3898347"/>
              <a:gd name="connsiteY63" fmla="*/ 4016867 h 4275540"/>
              <a:gd name="connsiteX64" fmla="*/ 2513423 w 3898347"/>
              <a:gd name="connsiteY64" fmla="*/ 4018759 h 4275540"/>
              <a:gd name="connsiteX65" fmla="*/ 2482991 w 3898347"/>
              <a:gd name="connsiteY65" fmla="*/ 4012935 h 4275540"/>
              <a:gd name="connsiteX66" fmla="*/ 2446940 w 3898347"/>
              <a:gd name="connsiteY66" fmla="*/ 4021172 h 4275540"/>
              <a:gd name="connsiteX67" fmla="*/ 2404883 w 3898347"/>
              <a:gd name="connsiteY67" fmla="*/ 4024808 h 4275540"/>
              <a:gd name="connsiteX68" fmla="*/ 2373894 w 3898347"/>
              <a:gd name="connsiteY68" fmla="*/ 4023827 h 4275540"/>
              <a:gd name="connsiteX69" fmla="*/ 2297080 w 3898347"/>
              <a:gd name="connsiteY69" fmla="*/ 4040841 h 4275540"/>
              <a:gd name="connsiteX70" fmla="*/ 2170615 w 3898347"/>
              <a:gd name="connsiteY70" fmla="*/ 4077196 h 4275540"/>
              <a:gd name="connsiteX71" fmla="*/ 2143580 w 3898347"/>
              <a:gd name="connsiteY71" fmla="*/ 4083102 h 4275540"/>
              <a:gd name="connsiteX72" fmla="*/ 2119893 w 3898347"/>
              <a:gd name="connsiteY72" fmla="*/ 4080874 h 4275540"/>
              <a:gd name="connsiteX73" fmla="*/ 2114008 w 3898347"/>
              <a:gd name="connsiteY73" fmla="*/ 4073996 h 4275540"/>
              <a:gd name="connsiteX74" fmla="*/ 2099067 w 3898347"/>
              <a:gd name="connsiteY74" fmla="*/ 4076068 h 4275540"/>
              <a:gd name="connsiteX75" fmla="*/ 2095000 w 3898347"/>
              <a:gd name="connsiteY75" fmla="*/ 4075096 h 4275540"/>
              <a:gd name="connsiteX76" fmla="*/ 2071767 w 3898347"/>
              <a:gd name="connsiteY76" fmla="*/ 4071044 h 4275540"/>
              <a:gd name="connsiteX77" fmla="*/ 2024486 w 3898347"/>
              <a:gd name="connsiteY77" fmla="*/ 4100276 h 4275540"/>
              <a:gd name="connsiteX78" fmla="*/ 1964411 w 3898347"/>
              <a:gd name="connsiteY78" fmla="*/ 4105069 h 4275540"/>
              <a:gd name="connsiteX79" fmla="*/ 1739945 w 3898347"/>
              <a:gd name="connsiteY79" fmla="*/ 4171795 h 4275540"/>
              <a:gd name="connsiteX80" fmla="*/ 1610556 w 3898347"/>
              <a:gd name="connsiteY80" fmla="*/ 4167701 h 4275540"/>
              <a:gd name="connsiteX81" fmla="*/ 1553623 w 3898347"/>
              <a:gd name="connsiteY81" fmla="*/ 4236045 h 4275540"/>
              <a:gd name="connsiteX82" fmla="*/ 1548640 w 3898347"/>
              <a:gd name="connsiteY82" fmla="*/ 4238297 h 4275540"/>
              <a:gd name="connsiteX83" fmla="*/ 1530136 w 3898347"/>
              <a:gd name="connsiteY83" fmla="*/ 4227121 h 4275540"/>
              <a:gd name="connsiteX84" fmla="*/ 1508787 w 3898347"/>
              <a:gd name="connsiteY84" fmla="*/ 4234213 h 4275540"/>
              <a:gd name="connsiteX85" fmla="*/ 1488914 w 3898347"/>
              <a:gd name="connsiteY85" fmla="*/ 4241772 h 4275540"/>
              <a:gd name="connsiteX86" fmla="*/ 1488999 w 3898347"/>
              <a:gd name="connsiteY86" fmla="*/ 4251186 h 4275540"/>
              <a:gd name="connsiteX87" fmla="*/ 1475364 w 3898347"/>
              <a:gd name="connsiteY87" fmla="*/ 4248364 h 4275540"/>
              <a:gd name="connsiteX88" fmla="*/ 1457275 w 3898347"/>
              <a:gd name="connsiteY88" fmla="*/ 4252863 h 4275540"/>
              <a:gd name="connsiteX89" fmla="*/ 1448085 w 3898347"/>
              <a:gd name="connsiteY89" fmla="*/ 4248391 h 4275540"/>
              <a:gd name="connsiteX90" fmla="*/ 1315306 w 3898347"/>
              <a:gd name="connsiteY90" fmla="*/ 4237004 h 4275540"/>
              <a:gd name="connsiteX91" fmla="*/ 1272434 w 3898347"/>
              <a:gd name="connsiteY91" fmla="*/ 4244958 h 4275540"/>
              <a:gd name="connsiteX92" fmla="*/ 1231567 w 3898347"/>
              <a:gd name="connsiteY92" fmla="*/ 4219356 h 4275540"/>
              <a:gd name="connsiteX93" fmla="*/ 1216643 w 3898347"/>
              <a:gd name="connsiteY93" fmla="*/ 4229828 h 4275540"/>
              <a:gd name="connsiteX94" fmla="*/ 1214101 w 3898347"/>
              <a:gd name="connsiteY94" fmla="*/ 4231991 h 4275540"/>
              <a:gd name="connsiteX95" fmla="*/ 1203193 w 3898347"/>
              <a:gd name="connsiteY95" fmla="*/ 4232867 h 4275540"/>
              <a:gd name="connsiteX96" fmla="*/ 1201049 w 3898347"/>
              <a:gd name="connsiteY96" fmla="*/ 4242842 h 4275540"/>
              <a:gd name="connsiteX97" fmla="*/ 1185298 w 3898347"/>
              <a:gd name="connsiteY97" fmla="*/ 4251133 h 4275540"/>
              <a:gd name="connsiteX98" fmla="*/ 1164955 w 3898347"/>
              <a:gd name="connsiteY98" fmla="*/ 4250027 h 4275540"/>
              <a:gd name="connsiteX99" fmla="*/ 1067357 w 3898347"/>
              <a:gd name="connsiteY99" fmla="*/ 4233908 h 4275540"/>
              <a:gd name="connsiteX100" fmla="*/ 1009492 w 3898347"/>
              <a:gd name="connsiteY100" fmla="*/ 4230455 h 4275540"/>
              <a:gd name="connsiteX101" fmla="*/ 988345 w 3898347"/>
              <a:gd name="connsiteY101" fmla="*/ 4238880 h 4275540"/>
              <a:gd name="connsiteX102" fmla="*/ 958251 w 3898347"/>
              <a:gd name="connsiteY102" fmla="*/ 4244100 h 4275540"/>
              <a:gd name="connsiteX103" fmla="*/ 905785 w 3898347"/>
              <a:gd name="connsiteY103" fmla="*/ 4260845 h 4275540"/>
              <a:gd name="connsiteX104" fmla="*/ 834176 w 3898347"/>
              <a:gd name="connsiteY104" fmla="*/ 4270241 h 4275540"/>
              <a:gd name="connsiteX105" fmla="*/ 778474 w 3898347"/>
              <a:gd name="connsiteY105" fmla="*/ 4235526 h 4275540"/>
              <a:gd name="connsiteX106" fmla="*/ 774418 w 3898347"/>
              <a:gd name="connsiteY106" fmla="*/ 4242583 h 4275540"/>
              <a:gd name="connsiteX107" fmla="*/ 737705 w 3898347"/>
              <a:gd name="connsiteY107" fmla="*/ 4238891 h 4275540"/>
              <a:gd name="connsiteX108" fmla="*/ 605027 w 3898347"/>
              <a:gd name="connsiteY108" fmla="*/ 4175863 h 4275540"/>
              <a:gd name="connsiteX109" fmla="*/ 533391 w 3898347"/>
              <a:gd name="connsiteY109" fmla="*/ 4170035 h 4275540"/>
              <a:gd name="connsiteX110" fmla="*/ 508621 w 3898347"/>
              <a:gd name="connsiteY110" fmla="*/ 4176044 h 4275540"/>
              <a:gd name="connsiteX111" fmla="*/ 467082 w 3898347"/>
              <a:gd name="connsiteY111" fmla="*/ 4185616 h 4275540"/>
              <a:gd name="connsiteX112" fmla="*/ 437646 w 3898347"/>
              <a:gd name="connsiteY112" fmla="*/ 4212658 h 4275540"/>
              <a:gd name="connsiteX113" fmla="*/ 402271 w 3898347"/>
              <a:gd name="connsiteY113" fmla="*/ 4212774 h 4275540"/>
              <a:gd name="connsiteX114" fmla="*/ 391968 w 3898347"/>
              <a:gd name="connsiteY114" fmla="*/ 4187073 h 4275540"/>
              <a:gd name="connsiteX115" fmla="*/ 354806 w 3898347"/>
              <a:gd name="connsiteY115" fmla="*/ 4195545 h 4275540"/>
              <a:gd name="connsiteX116" fmla="*/ 298662 w 3898347"/>
              <a:gd name="connsiteY116" fmla="*/ 4211227 h 4275540"/>
              <a:gd name="connsiteX117" fmla="*/ 265740 w 3898347"/>
              <a:gd name="connsiteY117" fmla="*/ 4213623 h 4275540"/>
              <a:gd name="connsiteX118" fmla="*/ 176403 w 3898347"/>
              <a:gd name="connsiteY118" fmla="*/ 4227393 h 4275540"/>
              <a:gd name="connsiteX119" fmla="*/ 82528 w 3898347"/>
              <a:gd name="connsiteY119" fmla="*/ 4275540 h 4275540"/>
              <a:gd name="connsiteX120" fmla="*/ 19464 w 3898347"/>
              <a:gd name="connsiteY120" fmla="*/ 4256103 h 4275540"/>
              <a:gd name="connsiteX121" fmla="*/ 0 w 3898347"/>
              <a:gd name="connsiteY121" fmla="*/ 4221939 h 4275540"/>
              <a:gd name="connsiteX122" fmla="*/ 0 w 3898347"/>
              <a:gd name="connsiteY122" fmla="*/ 15850 h 4275540"/>
              <a:gd name="connsiteX123" fmla="*/ 3898347 w 3898347"/>
              <a:gd name="connsiteY123" fmla="*/ 0 h 4275540"/>
              <a:gd name="connsiteX0" fmla="*/ 3898347 w 3898347"/>
              <a:gd name="connsiteY0" fmla="*/ 0 h 4275540"/>
              <a:gd name="connsiteX1" fmla="*/ 3898347 w 3898347"/>
              <a:gd name="connsiteY1" fmla="*/ 3834445 h 4275540"/>
              <a:gd name="connsiteX2" fmla="*/ 3892314 w 3898347"/>
              <a:gd name="connsiteY2" fmla="*/ 3832951 h 4275540"/>
              <a:gd name="connsiteX3" fmla="*/ 3851953 w 3898347"/>
              <a:gd name="connsiteY3" fmla="*/ 3802983 h 4275540"/>
              <a:gd name="connsiteX4" fmla="*/ 3836418 w 3898347"/>
              <a:gd name="connsiteY4" fmla="*/ 3811513 h 4275540"/>
              <a:gd name="connsiteX5" fmla="*/ 3833758 w 3898347"/>
              <a:gd name="connsiteY5" fmla="*/ 3813341 h 4275540"/>
              <a:gd name="connsiteX6" fmla="*/ 3822673 w 3898347"/>
              <a:gd name="connsiteY6" fmla="*/ 3812913 h 4275540"/>
              <a:gd name="connsiteX7" fmla="*/ 3820104 w 3898347"/>
              <a:gd name="connsiteY7" fmla="*/ 3822466 h 4275540"/>
              <a:gd name="connsiteX8" fmla="*/ 3803816 w 3898347"/>
              <a:gd name="connsiteY8" fmla="*/ 3828757 h 4275540"/>
              <a:gd name="connsiteX9" fmla="*/ 3729936 w 3898347"/>
              <a:gd name="connsiteY9" fmla="*/ 3815386 h 4275540"/>
              <a:gd name="connsiteX10" fmla="*/ 3726018 w 3898347"/>
              <a:gd name="connsiteY10" fmla="*/ 3815100 h 4275540"/>
              <a:gd name="connsiteX11" fmla="*/ 3725413 w 3898347"/>
              <a:gd name="connsiteY11" fmla="*/ 3814615 h 4275540"/>
              <a:gd name="connsiteX12" fmla="*/ 3713801 w 3898347"/>
              <a:gd name="connsiteY12" fmla="*/ 3811018 h 4275540"/>
              <a:gd name="connsiteX13" fmla="*/ 3709087 w 3898347"/>
              <a:gd name="connsiteY13" fmla="*/ 3813195 h 4275540"/>
              <a:gd name="connsiteX14" fmla="*/ 3698038 w 3898347"/>
              <a:gd name="connsiteY14" fmla="*/ 3806182 h 4275540"/>
              <a:gd name="connsiteX15" fmla="*/ 3662227 w 3898347"/>
              <a:gd name="connsiteY15" fmla="*/ 3807761 h 4275540"/>
              <a:gd name="connsiteX16" fmla="*/ 3659872 w 3898347"/>
              <a:gd name="connsiteY16" fmla="*/ 3805524 h 4275540"/>
              <a:gd name="connsiteX17" fmla="*/ 3643454 w 3898347"/>
              <a:gd name="connsiteY17" fmla="*/ 3794831 h 4275540"/>
              <a:gd name="connsiteX18" fmla="*/ 3624789 w 3898347"/>
              <a:gd name="connsiteY18" fmla="*/ 3803185 h 4275540"/>
              <a:gd name="connsiteX19" fmla="*/ 3602327 w 3898347"/>
              <a:gd name="connsiteY19" fmla="*/ 3794616 h 4275540"/>
              <a:gd name="connsiteX20" fmla="*/ 3596645 w 3898347"/>
              <a:gd name="connsiteY20" fmla="*/ 3797108 h 4275540"/>
              <a:gd name="connsiteX21" fmla="*/ 3574144 w 3898347"/>
              <a:gd name="connsiteY21" fmla="*/ 3795108 h 4275540"/>
              <a:gd name="connsiteX22" fmla="*/ 3562310 w 3898347"/>
              <a:gd name="connsiteY22" fmla="*/ 3787534 h 4275540"/>
              <a:gd name="connsiteX23" fmla="*/ 3551635 w 3898347"/>
              <a:gd name="connsiteY23" fmla="*/ 3797705 h 4275540"/>
              <a:gd name="connsiteX24" fmla="*/ 3542668 w 3898347"/>
              <a:gd name="connsiteY24" fmla="*/ 3803283 h 4275540"/>
              <a:gd name="connsiteX25" fmla="*/ 3533033 w 3898347"/>
              <a:gd name="connsiteY25" fmla="*/ 3799071 h 4275540"/>
              <a:gd name="connsiteX26" fmla="*/ 3521726 w 3898347"/>
              <a:gd name="connsiteY26" fmla="*/ 3804691 h 4275540"/>
              <a:gd name="connsiteX27" fmla="*/ 3520080 w 3898347"/>
              <a:gd name="connsiteY27" fmla="*/ 3805210 h 4275540"/>
              <a:gd name="connsiteX28" fmla="*/ 3508491 w 3898347"/>
              <a:gd name="connsiteY28" fmla="*/ 3797398 h 4275540"/>
              <a:gd name="connsiteX29" fmla="*/ 3503787 w 3898347"/>
              <a:gd name="connsiteY29" fmla="*/ 3797787 h 4275540"/>
              <a:gd name="connsiteX30" fmla="*/ 3492165 w 3898347"/>
              <a:gd name="connsiteY30" fmla="*/ 3799887 h 4275540"/>
              <a:gd name="connsiteX31" fmla="*/ 3472233 w 3898347"/>
              <a:gd name="connsiteY31" fmla="*/ 3805682 h 4275540"/>
              <a:gd name="connsiteX32" fmla="*/ 3465921 w 3898347"/>
              <a:gd name="connsiteY32" fmla="*/ 3805814 h 4275540"/>
              <a:gd name="connsiteX33" fmla="*/ 3455541 w 3898347"/>
              <a:gd name="connsiteY33" fmla="*/ 3815505 h 4275540"/>
              <a:gd name="connsiteX34" fmla="*/ 3429027 w 3898347"/>
              <a:gd name="connsiteY34" fmla="*/ 3816906 h 4275540"/>
              <a:gd name="connsiteX35" fmla="*/ 3369507 w 3898347"/>
              <a:gd name="connsiteY35" fmla="*/ 3825563 h 4275540"/>
              <a:gd name="connsiteX36" fmla="*/ 3324491 w 3898347"/>
              <a:gd name="connsiteY36" fmla="*/ 3832006 h 4275540"/>
              <a:gd name="connsiteX37" fmla="*/ 3244235 w 3898347"/>
              <a:gd name="connsiteY37" fmla="*/ 3834376 h 4275540"/>
              <a:gd name="connsiteX38" fmla="*/ 3226507 w 3898347"/>
              <a:gd name="connsiteY38" fmla="*/ 3820131 h 4275540"/>
              <a:gd name="connsiteX39" fmla="*/ 3191688 w 3898347"/>
              <a:gd name="connsiteY39" fmla="*/ 3837359 h 4275540"/>
              <a:gd name="connsiteX40" fmla="*/ 3185553 w 3898347"/>
              <a:gd name="connsiteY40" fmla="*/ 3859030 h 4275540"/>
              <a:gd name="connsiteX41" fmla="*/ 3090188 w 3898347"/>
              <a:gd name="connsiteY41" fmla="*/ 3855036 h 4275540"/>
              <a:gd name="connsiteX42" fmla="*/ 3031422 w 3898347"/>
              <a:gd name="connsiteY42" fmla="*/ 3858298 h 4275540"/>
              <a:gd name="connsiteX43" fmla="*/ 2996288 w 3898347"/>
              <a:gd name="connsiteY43" fmla="*/ 3860020 h 4275540"/>
              <a:gd name="connsiteX44" fmla="*/ 2901661 w 3898347"/>
              <a:gd name="connsiteY44" fmla="*/ 3882243 h 4275540"/>
              <a:gd name="connsiteX45" fmla="*/ 2782141 w 3898347"/>
              <a:gd name="connsiteY45" fmla="*/ 3932983 h 4275540"/>
              <a:gd name="connsiteX46" fmla="*/ 2749597 w 3898347"/>
              <a:gd name="connsiteY46" fmla="*/ 3956746 h 4275540"/>
              <a:gd name="connsiteX47" fmla="*/ 2730493 w 3898347"/>
              <a:gd name="connsiteY47" fmla="*/ 3955236 h 4275540"/>
              <a:gd name="connsiteX48" fmla="*/ 2707507 w 3898347"/>
              <a:gd name="connsiteY48" fmla="*/ 3947771 h 4275540"/>
              <a:gd name="connsiteX49" fmla="*/ 2701937 w 3898347"/>
              <a:gd name="connsiteY49" fmla="*/ 3950565 h 4275540"/>
              <a:gd name="connsiteX50" fmla="*/ 2679435 w 3898347"/>
              <a:gd name="connsiteY50" fmla="*/ 3949768 h 4275540"/>
              <a:gd name="connsiteX51" fmla="*/ 2667352 w 3898347"/>
              <a:gd name="connsiteY51" fmla="*/ 3942821 h 4275540"/>
              <a:gd name="connsiteX52" fmla="*/ 2657096 w 3898347"/>
              <a:gd name="connsiteY52" fmla="*/ 3953571 h 4275540"/>
              <a:gd name="connsiteX53" fmla="*/ 2655161 w 3898347"/>
              <a:gd name="connsiteY53" fmla="*/ 3962216 h 4275540"/>
              <a:gd name="connsiteX54" fmla="*/ 2638604 w 3898347"/>
              <a:gd name="connsiteY54" fmla="*/ 3955936 h 4275540"/>
              <a:gd name="connsiteX55" fmla="*/ 2626185 w 3898347"/>
              <a:gd name="connsiteY55" fmla="*/ 3962937 h 4275540"/>
              <a:gd name="connsiteX56" fmla="*/ 2614077 w 3898347"/>
              <a:gd name="connsiteY56" fmla="*/ 3955576 h 4275540"/>
              <a:gd name="connsiteX57" fmla="*/ 2609403 w 3898347"/>
              <a:gd name="connsiteY57" fmla="*/ 3956215 h 4275540"/>
              <a:gd name="connsiteX58" fmla="*/ 2597896 w 3898347"/>
              <a:gd name="connsiteY58" fmla="*/ 3958939 h 4275540"/>
              <a:gd name="connsiteX59" fmla="*/ 2578251 w 3898347"/>
              <a:gd name="connsiteY59" fmla="*/ 3965812 h 4275540"/>
              <a:gd name="connsiteX60" fmla="*/ 2571961 w 3898347"/>
              <a:gd name="connsiteY60" fmla="*/ 3966278 h 4275540"/>
              <a:gd name="connsiteX61" fmla="*/ 2559399 w 3898347"/>
              <a:gd name="connsiteY61" fmla="*/ 3979193 h 4275540"/>
              <a:gd name="connsiteX62" fmla="*/ 2533560 w 3898347"/>
              <a:gd name="connsiteY62" fmla="*/ 3988160 h 4275540"/>
              <a:gd name="connsiteX63" fmla="*/ 2515299 w 3898347"/>
              <a:gd name="connsiteY63" fmla="*/ 4016867 h 4275540"/>
              <a:gd name="connsiteX64" fmla="*/ 2513423 w 3898347"/>
              <a:gd name="connsiteY64" fmla="*/ 4018759 h 4275540"/>
              <a:gd name="connsiteX65" fmla="*/ 2482991 w 3898347"/>
              <a:gd name="connsiteY65" fmla="*/ 4012935 h 4275540"/>
              <a:gd name="connsiteX66" fmla="*/ 2446940 w 3898347"/>
              <a:gd name="connsiteY66" fmla="*/ 4021172 h 4275540"/>
              <a:gd name="connsiteX67" fmla="*/ 2404883 w 3898347"/>
              <a:gd name="connsiteY67" fmla="*/ 4024808 h 4275540"/>
              <a:gd name="connsiteX68" fmla="*/ 2373894 w 3898347"/>
              <a:gd name="connsiteY68" fmla="*/ 4023827 h 4275540"/>
              <a:gd name="connsiteX69" fmla="*/ 2297080 w 3898347"/>
              <a:gd name="connsiteY69" fmla="*/ 4040841 h 4275540"/>
              <a:gd name="connsiteX70" fmla="*/ 2170615 w 3898347"/>
              <a:gd name="connsiteY70" fmla="*/ 4077196 h 4275540"/>
              <a:gd name="connsiteX71" fmla="*/ 2143580 w 3898347"/>
              <a:gd name="connsiteY71" fmla="*/ 4083102 h 4275540"/>
              <a:gd name="connsiteX72" fmla="*/ 2119893 w 3898347"/>
              <a:gd name="connsiteY72" fmla="*/ 4080874 h 4275540"/>
              <a:gd name="connsiteX73" fmla="*/ 2114008 w 3898347"/>
              <a:gd name="connsiteY73" fmla="*/ 4073996 h 4275540"/>
              <a:gd name="connsiteX74" fmla="*/ 2099067 w 3898347"/>
              <a:gd name="connsiteY74" fmla="*/ 4076068 h 4275540"/>
              <a:gd name="connsiteX75" fmla="*/ 2095000 w 3898347"/>
              <a:gd name="connsiteY75" fmla="*/ 4075096 h 4275540"/>
              <a:gd name="connsiteX76" fmla="*/ 2071767 w 3898347"/>
              <a:gd name="connsiteY76" fmla="*/ 4071044 h 4275540"/>
              <a:gd name="connsiteX77" fmla="*/ 2024486 w 3898347"/>
              <a:gd name="connsiteY77" fmla="*/ 4100276 h 4275540"/>
              <a:gd name="connsiteX78" fmla="*/ 1964411 w 3898347"/>
              <a:gd name="connsiteY78" fmla="*/ 4105069 h 4275540"/>
              <a:gd name="connsiteX79" fmla="*/ 1739945 w 3898347"/>
              <a:gd name="connsiteY79" fmla="*/ 4171795 h 4275540"/>
              <a:gd name="connsiteX80" fmla="*/ 1610556 w 3898347"/>
              <a:gd name="connsiteY80" fmla="*/ 4167701 h 4275540"/>
              <a:gd name="connsiteX81" fmla="*/ 1553623 w 3898347"/>
              <a:gd name="connsiteY81" fmla="*/ 4236045 h 4275540"/>
              <a:gd name="connsiteX82" fmla="*/ 1548640 w 3898347"/>
              <a:gd name="connsiteY82" fmla="*/ 4238297 h 4275540"/>
              <a:gd name="connsiteX83" fmla="*/ 1530136 w 3898347"/>
              <a:gd name="connsiteY83" fmla="*/ 4227121 h 4275540"/>
              <a:gd name="connsiteX84" fmla="*/ 1508787 w 3898347"/>
              <a:gd name="connsiteY84" fmla="*/ 4234213 h 4275540"/>
              <a:gd name="connsiteX85" fmla="*/ 1488914 w 3898347"/>
              <a:gd name="connsiteY85" fmla="*/ 4241772 h 4275540"/>
              <a:gd name="connsiteX86" fmla="*/ 1488999 w 3898347"/>
              <a:gd name="connsiteY86" fmla="*/ 4251186 h 4275540"/>
              <a:gd name="connsiteX87" fmla="*/ 1475364 w 3898347"/>
              <a:gd name="connsiteY87" fmla="*/ 4248364 h 4275540"/>
              <a:gd name="connsiteX88" fmla="*/ 1457275 w 3898347"/>
              <a:gd name="connsiteY88" fmla="*/ 4252863 h 4275540"/>
              <a:gd name="connsiteX89" fmla="*/ 1448085 w 3898347"/>
              <a:gd name="connsiteY89" fmla="*/ 4248391 h 4275540"/>
              <a:gd name="connsiteX90" fmla="*/ 1315306 w 3898347"/>
              <a:gd name="connsiteY90" fmla="*/ 4237004 h 4275540"/>
              <a:gd name="connsiteX91" fmla="*/ 1272434 w 3898347"/>
              <a:gd name="connsiteY91" fmla="*/ 4244958 h 4275540"/>
              <a:gd name="connsiteX92" fmla="*/ 1231567 w 3898347"/>
              <a:gd name="connsiteY92" fmla="*/ 4219356 h 4275540"/>
              <a:gd name="connsiteX93" fmla="*/ 1216643 w 3898347"/>
              <a:gd name="connsiteY93" fmla="*/ 4229828 h 4275540"/>
              <a:gd name="connsiteX94" fmla="*/ 1214101 w 3898347"/>
              <a:gd name="connsiteY94" fmla="*/ 4231991 h 4275540"/>
              <a:gd name="connsiteX95" fmla="*/ 1203193 w 3898347"/>
              <a:gd name="connsiteY95" fmla="*/ 4232867 h 4275540"/>
              <a:gd name="connsiteX96" fmla="*/ 1201049 w 3898347"/>
              <a:gd name="connsiteY96" fmla="*/ 4242842 h 4275540"/>
              <a:gd name="connsiteX97" fmla="*/ 1185298 w 3898347"/>
              <a:gd name="connsiteY97" fmla="*/ 4251133 h 4275540"/>
              <a:gd name="connsiteX98" fmla="*/ 1164955 w 3898347"/>
              <a:gd name="connsiteY98" fmla="*/ 4250027 h 4275540"/>
              <a:gd name="connsiteX99" fmla="*/ 1067357 w 3898347"/>
              <a:gd name="connsiteY99" fmla="*/ 4233908 h 4275540"/>
              <a:gd name="connsiteX100" fmla="*/ 1009492 w 3898347"/>
              <a:gd name="connsiteY100" fmla="*/ 4230455 h 4275540"/>
              <a:gd name="connsiteX101" fmla="*/ 988345 w 3898347"/>
              <a:gd name="connsiteY101" fmla="*/ 4238880 h 4275540"/>
              <a:gd name="connsiteX102" fmla="*/ 958251 w 3898347"/>
              <a:gd name="connsiteY102" fmla="*/ 4244100 h 4275540"/>
              <a:gd name="connsiteX103" fmla="*/ 905785 w 3898347"/>
              <a:gd name="connsiteY103" fmla="*/ 4260845 h 4275540"/>
              <a:gd name="connsiteX104" fmla="*/ 834176 w 3898347"/>
              <a:gd name="connsiteY104" fmla="*/ 4270241 h 4275540"/>
              <a:gd name="connsiteX105" fmla="*/ 778474 w 3898347"/>
              <a:gd name="connsiteY105" fmla="*/ 4235526 h 4275540"/>
              <a:gd name="connsiteX106" fmla="*/ 774418 w 3898347"/>
              <a:gd name="connsiteY106" fmla="*/ 4242583 h 4275540"/>
              <a:gd name="connsiteX107" fmla="*/ 737705 w 3898347"/>
              <a:gd name="connsiteY107" fmla="*/ 4238891 h 4275540"/>
              <a:gd name="connsiteX108" fmla="*/ 627717 w 3898347"/>
              <a:gd name="connsiteY108" fmla="*/ 4207629 h 4275540"/>
              <a:gd name="connsiteX109" fmla="*/ 533391 w 3898347"/>
              <a:gd name="connsiteY109" fmla="*/ 4170035 h 4275540"/>
              <a:gd name="connsiteX110" fmla="*/ 508621 w 3898347"/>
              <a:gd name="connsiteY110" fmla="*/ 4176044 h 4275540"/>
              <a:gd name="connsiteX111" fmla="*/ 467082 w 3898347"/>
              <a:gd name="connsiteY111" fmla="*/ 4185616 h 4275540"/>
              <a:gd name="connsiteX112" fmla="*/ 437646 w 3898347"/>
              <a:gd name="connsiteY112" fmla="*/ 4212658 h 4275540"/>
              <a:gd name="connsiteX113" fmla="*/ 402271 w 3898347"/>
              <a:gd name="connsiteY113" fmla="*/ 4212774 h 4275540"/>
              <a:gd name="connsiteX114" fmla="*/ 391968 w 3898347"/>
              <a:gd name="connsiteY114" fmla="*/ 4187073 h 4275540"/>
              <a:gd name="connsiteX115" fmla="*/ 354806 w 3898347"/>
              <a:gd name="connsiteY115" fmla="*/ 4195545 h 4275540"/>
              <a:gd name="connsiteX116" fmla="*/ 298662 w 3898347"/>
              <a:gd name="connsiteY116" fmla="*/ 4211227 h 4275540"/>
              <a:gd name="connsiteX117" fmla="*/ 265740 w 3898347"/>
              <a:gd name="connsiteY117" fmla="*/ 4213623 h 4275540"/>
              <a:gd name="connsiteX118" fmla="*/ 176403 w 3898347"/>
              <a:gd name="connsiteY118" fmla="*/ 4227393 h 4275540"/>
              <a:gd name="connsiteX119" fmla="*/ 82528 w 3898347"/>
              <a:gd name="connsiteY119" fmla="*/ 4275540 h 4275540"/>
              <a:gd name="connsiteX120" fmla="*/ 19464 w 3898347"/>
              <a:gd name="connsiteY120" fmla="*/ 4256103 h 4275540"/>
              <a:gd name="connsiteX121" fmla="*/ 0 w 3898347"/>
              <a:gd name="connsiteY121" fmla="*/ 4221939 h 4275540"/>
              <a:gd name="connsiteX122" fmla="*/ 0 w 3898347"/>
              <a:gd name="connsiteY122" fmla="*/ 15850 h 4275540"/>
              <a:gd name="connsiteX123" fmla="*/ 3898347 w 3898347"/>
              <a:gd name="connsiteY123" fmla="*/ 0 h 4275540"/>
              <a:gd name="connsiteX0" fmla="*/ 3898347 w 3898347"/>
              <a:gd name="connsiteY0" fmla="*/ 0 h 4270358"/>
              <a:gd name="connsiteX1" fmla="*/ 3898347 w 3898347"/>
              <a:gd name="connsiteY1" fmla="*/ 3834445 h 4270358"/>
              <a:gd name="connsiteX2" fmla="*/ 3892314 w 3898347"/>
              <a:gd name="connsiteY2" fmla="*/ 3832951 h 4270358"/>
              <a:gd name="connsiteX3" fmla="*/ 3851953 w 3898347"/>
              <a:gd name="connsiteY3" fmla="*/ 3802983 h 4270358"/>
              <a:gd name="connsiteX4" fmla="*/ 3836418 w 3898347"/>
              <a:gd name="connsiteY4" fmla="*/ 3811513 h 4270358"/>
              <a:gd name="connsiteX5" fmla="*/ 3833758 w 3898347"/>
              <a:gd name="connsiteY5" fmla="*/ 3813341 h 4270358"/>
              <a:gd name="connsiteX6" fmla="*/ 3822673 w 3898347"/>
              <a:gd name="connsiteY6" fmla="*/ 3812913 h 4270358"/>
              <a:gd name="connsiteX7" fmla="*/ 3820104 w 3898347"/>
              <a:gd name="connsiteY7" fmla="*/ 3822466 h 4270358"/>
              <a:gd name="connsiteX8" fmla="*/ 3803816 w 3898347"/>
              <a:gd name="connsiteY8" fmla="*/ 3828757 h 4270358"/>
              <a:gd name="connsiteX9" fmla="*/ 3729936 w 3898347"/>
              <a:gd name="connsiteY9" fmla="*/ 3815386 h 4270358"/>
              <a:gd name="connsiteX10" fmla="*/ 3726018 w 3898347"/>
              <a:gd name="connsiteY10" fmla="*/ 3815100 h 4270358"/>
              <a:gd name="connsiteX11" fmla="*/ 3725413 w 3898347"/>
              <a:gd name="connsiteY11" fmla="*/ 3814615 h 4270358"/>
              <a:gd name="connsiteX12" fmla="*/ 3713801 w 3898347"/>
              <a:gd name="connsiteY12" fmla="*/ 3811018 h 4270358"/>
              <a:gd name="connsiteX13" fmla="*/ 3709087 w 3898347"/>
              <a:gd name="connsiteY13" fmla="*/ 3813195 h 4270358"/>
              <a:gd name="connsiteX14" fmla="*/ 3698038 w 3898347"/>
              <a:gd name="connsiteY14" fmla="*/ 3806182 h 4270358"/>
              <a:gd name="connsiteX15" fmla="*/ 3662227 w 3898347"/>
              <a:gd name="connsiteY15" fmla="*/ 3807761 h 4270358"/>
              <a:gd name="connsiteX16" fmla="*/ 3659872 w 3898347"/>
              <a:gd name="connsiteY16" fmla="*/ 3805524 h 4270358"/>
              <a:gd name="connsiteX17" fmla="*/ 3643454 w 3898347"/>
              <a:gd name="connsiteY17" fmla="*/ 3794831 h 4270358"/>
              <a:gd name="connsiteX18" fmla="*/ 3624789 w 3898347"/>
              <a:gd name="connsiteY18" fmla="*/ 3803185 h 4270358"/>
              <a:gd name="connsiteX19" fmla="*/ 3602327 w 3898347"/>
              <a:gd name="connsiteY19" fmla="*/ 3794616 h 4270358"/>
              <a:gd name="connsiteX20" fmla="*/ 3596645 w 3898347"/>
              <a:gd name="connsiteY20" fmla="*/ 3797108 h 4270358"/>
              <a:gd name="connsiteX21" fmla="*/ 3574144 w 3898347"/>
              <a:gd name="connsiteY21" fmla="*/ 3795108 h 4270358"/>
              <a:gd name="connsiteX22" fmla="*/ 3562310 w 3898347"/>
              <a:gd name="connsiteY22" fmla="*/ 3787534 h 4270358"/>
              <a:gd name="connsiteX23" fmla="*/ 3551635 w 3898347"/>
              <a:gd name="connsiteY23" fmla="*/ 3797705 h 4270358"/>
              <a:gd name="connsiteX24" fmla="*/ 3542668 w 3898347"/>
              <a:gd name="connsiteY24" fmla="*/ 3803283 h 4270358"/>
              <a:gd name="connsiteX25" fmla="*/ 3533033 w 3898347"/>
              <a:gd name="connsiteY25" fmla="*/ 3799071 h 4270358"/>
              <a:gd name="connsiteX26" fmla="*/ 3521726 w 3898347"/>
              <a:gd name="connsiteY26" fmla="*/ 3804691 h 4270358"/>
              <a:gd name="connsiteX27" fmla="*/ 3520080 w 3898347"/>
              <a:gd name="connsiteY27" fmla="*/ 3805210 h 4270358"/>
              <a:gd name="connsiteX28" fmla="*/ 3508491 w 3898347"/>
              <a:gd name="connsiteY28" fmla="*/ 3797398 h 4270358"/>
              <a:gd name="connsiteX29" fmla="*/ 3503787 w 3898347"/>
              <a:gd name="connsiteY29" fmla="*/ 3797787 h 4270358"/>
              <a:gd name="connsiteX30" fmla="*/ 3492165 w 3898347"/>
              <a:gd name="connsiteY30" fmla="*/ 3799887 h 4270358"/>
              <a:gd name="connsiteX31" fmla="*/ 3472233 w 3898347"/>
              <a:gd name="connsiteY31" fmla="*/ 3805682 h 4270358"/>
              <a:gd name="connsiteX32" fmla="*/ 3465921 w 3898347"/>
              <a:gd name="connsiteY32" fmla="*/ 3805814 h 4270358"/>
              <a:gd name="connsiteX33" fmla="*/ 3455541 w 3898347"/>
              <a:gd name="connsiteY33" fmla="*/ 3815505 h 4270358"/>
              <a:gd name="connsiteX34" fmla="*/ 3429027 w 3898347"/>
              <a:gd name="connsiteY34" fmla="*/ 3816906 h 4270358"/>
              <a:gd name="connsiteX35" fmla="*/ 3369507 w 3898347"/>
              <a:gd name="connsiteY35" fmla="*/ 3825563 h 4270358"/>
              <a:gd name="connsiteX36" fmla="*/ 3324491 w 3898347"/>
              <a:gd name="connsiteY36" fmla="*/ 3832006 h 4270358"/>
              <a:gd name="connsiteX37" fmla="*/ 3244235 w 3898347"/>
              <a:gd name="connsiteY37" fmla="*/ 3834376 h 4270358"/>
              <a:gd name="connsiteX38" fmla="*/ 3226507 w 3898347"/>
              <a:gd name="connsiteY38" fmla="*/ 3820131 h 4270358"/>
              <a:gd name="connsiteX39" fmla="*/ 3191688 w 3898347"/>
              <a:gd name="connsiteY39" fmla="*/ 3837359 h 4270358"/>
              <a:gd name="connsiteX40" fmla="*/ 3185553 w 3898347"/>
              <a:gd name="connsiteY40" fmla="*/ 3859030 h 4270358"/>
              <a:gd name="connsiteX41" fmla="*/ 3090188 w 3898347"/>
              <a:gd name="connsiteY41" fmla="*/ 3855036 h 4270358"/>
              <a:gd name="connsiteX42" fmla="*/ 3031422 w 3898347"/>
              <a:gd name="connsiteY42" fmla="*/ 3858298 h 4270358"/>
              <a:gd name="connsiteX43" fmla="*/ 2996288 w 3898347"/>
              <a:gd name="connsiteY43" fmla="*/ 3860020 h 4270358"/>
              <a:gd name="connsiteX44" fmla="*/ 2901661 w 3898347"/>
              <a:gd name="connsiteY44" fmla="*/ 3882243 h 4270358"/>
              <a:gd name="connsiteX45" fmla="*/ 2782141 w 3898347"/>
              <a:gd name="connsiteY45" fmla="*/ 3932983 h 4270358"/>
              <a:gd name="connsiteX46" fmla="*/ 2749597 w 3898347"/>
              <a:gd name="connsiteY46" fmla="*/ 3956746 h 4270358"/>
              <a:gd name="connsiteX47" fmla="*/ 2730493 w 3898347"/>
              <a:gd name="connsiteY47" fmla="*/ 3955236 h 4270358"/>
              <a:gd name="connsiteX48" fmla="*/ 2707507 w 3898347"/>
              <a:gd name="connsiteY48" fmla="*/ 3947771 h 4270358"/>
              <a:gd name="connsiteX49" fmla="*/ 2701937 w 3898347"/>
              <a:gd name="connsiteY49" fmla="*/ 3950565 h 4270358"/>
              <a:gd name="connsiteX50" fmla="*/ 2679435 w 3898347"/>
              <a:gd name="connsiteY50" fmla="*/ 3949768 h 4270358"/>
              <a:gd name="connsiteX51" fmla="*/ 2667352 w 3898347"/>
              <a:gd name="connsiteY51" fmla="*/ 3942821 h 4270358"/>
              <a:gd name="connsiteX52" fmla="*/ 2657096 w 3898347"/>
              <a:gd name="connsiteY52" fmla="*/ 3953571 h 4270358"/>
              <a:gd name="connsiteX53" fmla="*/ 2655161 w 3898347"/>
              <a:gd name="connsiteY53" fmla="*/ 3962216 h 4270358"/>
              <a:gd name="connsiteX54" fmla="*/ 2638604 w 3898347"/>
              <a:gd name="connsiteY54" fmla="*/ 3955936 h 4270358"/>
              <a:gd name="connsiteX55" fmla="*/ 2626185 w 3898347"/>
              <a:gd name="connsiteY55" fmla="*/ 3962937 h 4270358"/>
              <a:gd name="connsiteX56" fmla="*/ 2614077 w 3898347"/>
              <a:gd name="connsiteY56" fmla="*/ 3955576 h 4270358"/>
              <a:gd name="connsiteX57" fmla="*/ 2609403 w 3898347"/>
              <a:gd name="connsiteY57" fmla="*/ 3956215 h 4270358"/>
              <a:gd name="connsiteX58" fmla="*/ 2597896 w 3898347"/>
              <a:gd name="connsiteY58" fmla="*/ 3958939 h 4270358"/>
              <a:gd name="connsiteX59" fmla="*/ 2578251 w 3898347"/>
              <a:gd name="connsiteY59" fmla="*/ 3965812 h 4270358"/>
              <a:gd name="connsiteX60" fmla="*/ 2571961 w 3898347"/>
              <a:gd name="connsiteY60" fmla="*/ 3966278 h 4270358"/>
              <a:gd name="connsiteX61" fmla="*/ 2559399 w 3898347"/>
              <a:gd name="connsiteY61" fmla="*/ 3979193 h 4270358"/>
              <a:gd name="connsiteX62" fmla="*/ 2533560 w 3898347"/>
              <a:gd name="connsiteY62" fmla="*/ 3988160 h 4270358"/>
              <a:gd name="connsiteX63" fmla="*/ 2515299 w 3898347"/>
              <a:gd name="connsiteY63" fmla="*/ 4016867 h 4270358"/>
              <a:gd name="connsiteX64" fmla="*/ 2513423 w 3898347"/>
              <a:gd name="connsiteY64" fmla="*/ 4018759 h 4270358"/>
              <a:gd name="connsiteX65" fmla="*/ 2482991 w 3898347"/>
              <a:gd name="connsiteY65" fmla="*/ 4012935 h 4270358"/>
              <a:gd name="connsiteX66" fmla="*/ 2446940 w 3898347"/>
              <a:gd name="connsiteY66" fmla="*/ 4021172 h 4270358"/>
              <a:gd name="connsiteX67" fmla="*/ 2404883 w 3898347"/>
              <a:gd name="connsiteY67" fmla="*/ 4024808 h 4270358"/>
              <a:gd name="connsiteX68" fmla="*/ 2373894 w 3898347"/>
              <a:gd name="connsiteY68" fmla="*/ 4023827 h 4270358"/>
              <a:gd name="connsiteX69" fmla="*/ 2297080 w 3898347"/>
              <a:gd name="connsiteY69" fmla="*/ 4040841 h 4270358"/>
              <a:gd name="connsiteX70" fmla="*/ 2170615 w 3898347"/>
              <a:gd name="connsiteY70" fmla="*/ 4077196 h 4270358"/>
              <a:gd name="connsiteX71" fmla="*/ 2143580 w 3898347"/>
              <a:gd name="connsiteY71" fmla="*/ 4083102 h 4270358"/>
              <a:gd name="connsiteX72" fmla="*/ 2119893 w 3898347"/>
              <a:gd name="connsiteY72" fmla="*/ 4080874 h 4270358"/>
              <a:gd name="connsiteX73" fmla="*/ 2114008 w 3898347"/>
              <a:gd name="connsiteY73" fmla="*/ 4073996 h 4270358"/>
              <a:gd name="connsiteX74" fmla="*/ 2099067 w 3898347"/>
              <a:gd name="connsiteY74" fmla="*/ 4076068 h 4270358"/>
              <a:gd name="connsiteX75" fmla="*/ 2095000 w 3898347"/>
              <a:gd name="connsiteY75" fmla="*/ 4075096 h 4270358"/>
              <a:gd name="connsiteX76" fmla="*/ 2071767 w 3898347"/>
              <a:gd name="connsiteY76" fmla="*/ 4071044 h 4270358"/>
              <a:gd name="connsiteX77" fmla="*/ 2024486 w 3898347"/>
              <a:gd name="connsiteY77" fmla="*/ 4100276 h 4270358"/>
              <a:gd name="connsiteX78" fmla="*/ 1964411 w 3898347"/>
              <a:gd name="connsiteY78" fmla="*/ 4105069 h 4270358"/>
              <a:gd name="connsiteX79" fmla="*/ 1739945 w 3898347"/>
              <a:gd name="connsiteY79" fmla="*/ 4171795 h 4270358"/>
              <a:gd name="connsiteX80" fmla="*/ 1610556 w 3898347"/>
              <a:gd name="connsiteY80" fmla="*/ 4167701 h 4270358"/>
              <a:gd name="connsiteX81" fmla="*/ 1553623 w 3898347"/>
              <a:gd name="connsiteY81" fmla="*/ 4236045 h 4270358"/>
              <a:gd name="connsiteX82" fmla="*/ 1548640 w 3898347"/>
              <a:gd name="connsiteY82" fmla="*/ 4238297 h 4270358"/>
              <a:gd name="connsiteX83" fmla="*/ 1530136 w 3898347"/>
              <a:gd name="connsiteY83" fmla="*/ 4227121 h 4270358"/>
              <a:gd name="connsiteX84" fmla="*/ 1508787 w 3898347"/>
              <a:gd name="connsiteY84" fmla="*/ 4234213 h 4270358"/>
              <a:gd name="connsiteX85" fmla="*/ 1488914 w 3898347"/>
              <a:gd name="connsiteY85" fmla="*/ 4241772 h 4270358"/>
              <a:gd name="connsiteX86" fmla="*/ 1488999 w 3898347"/>
              <a:gd name="connsiteY86" fmla="*/ 4251186 h 4270358"/>
              <a:gd name="connsiteX87" fmla="*/ 1475364 w 3898347"/>
              <a:gd name="connsiteY87" fmla="*/ 4248364 h 4270358"/>
              <a:gd name="connsiteX88" fmla="*/ 1457275 w 3898347"/>
              <a:gd name="connsiteY88" fmla="*/ 4252863 h 4270358"/>
              <a:gd name="connsiteX89" fmla="*/ 1448085 w 3898347"/>
              <a:gd name="connsiteY89" fmla="*/ 4248391 h 4270358"/>
              <a:gd name="connsiteX90" fmla="*/ 1315306 w 3898347"/>
              <a:gd name="connsiteY90" fmla="*/ 4237004 h 4270358"/>
              <a:gd name="connsiteX91" fmla="*/ 1272434 w 3898347"/>
              <a:gd name="connsiteY91" fmla="*/ 4244958 h 4270358"/>
              <a:gd name="connsiteX92" fmla="*/ 1231567 w 3898347"/>
              <a:gd name="connsiteY92" fmla="*/ 4219356 h 4270358"/>
              <a:gd name="connsiteX93" fmla="*/ 1216643 w 3898347"/>
              <a:gd name="connsiteY93" fmla="*/ 4229828 h 4270358"/>
              <a:gd name="connsiteX94" fmla="*/ 1214101 w 3898347"/>
              <a:gd name="connsiteY94" fmla="*/ 4231991 h 4270358"/>
              <a:gd name="connsiteX95" fmla="*/ 1203193 w 3898347"/>
              <a:gd name="connsiteY95" fmla="*/ 4232867 h 4270358"/>
              <a:gd name="connsiteX96" fmla="*/ 1201049 w 3898347"/>
              <a:gd name="connsiteY96" fmla="*/ 4242842 h 4270358"/>
              <a:gd name="connsiteX97" fmla="*/ 1185298 w 3898347"/>
              <a:gd name="connsiteY97" fmla="*/ 4251133 h 4270358"/>
              <a:gd name="connsiteX98" fmla="*/ 1164955 w 3898347"/>
              <a:gd name="connsiteY98" fmla="*/ 4250027 h 4270358"/>
              <a:gd name="connsiteX99" fmla="*/ 1067357 w 3898347"/>
              <a:gd name="connsiteY99" fmla="*/ 4233908 h 4270358"/>
              <a:gd name="connsiteX100" fmla="*/ 1009492 w 3898347"/>
              <a:gd name="connsiteY100" fmla="*/ 4230455 h 4270358"/>
              <a:gd name="connsiteX101" fmla="*/ 988345 w 3898347"/>
              <a:gd name="connsiteY101" fmla="*/ 4238880 h 4270358"/>
              <a:gd name="connsiteX102" fmla="*/ 958251 w 3898347"/>
              <a:gd name="connsiteY102" fmla="*/ 4244100 h 4270358"/>
              <a:gd name="connsiteX103" fmla="*/ 905785 w 3898347"/>
              <a:gd name="connsiteY103" fmla="*/ 4260845 h 4270358"/>
              <a:gd name="connsiteX104" fmla="*/ 834176 w 3898347"/>
              <a:gd name="connsiteY104" fmla="*/ 4270241 h 4270358"/>
              <a:gd name="connsiteX105" fmla="*/ 778474 w 3898347"/>
              <a:gd name="connsiteY105" fmla="*/ 4235526 h 4270358"/>
              <a:gd name="connsiteX106" fmla="*/ 774418 w 3898347"/>
              <a:gd name="connsiteY106" fmla="*/ 4242583 h 4270358"/>
              <a:gd name="connsiteX107" fmla="*/ 737705 w 3898347"/>
              <a:gd name="connsiteY107" fmla="*/ 4238891 h 4270358"/>
              <a:gd name="connsiteX108" fmla="*/ 627717 w 3898347"/>
              <a:gd name="connsiteY108" fmla="*/ 4207629 h 4270358"/>
              <a:gd name="connsiteX109" fmla="*/ 533391 w 3898347"/>
              <a:gd name="connsiteY109" fmla="*/ 4170035 h 4270358"/>
              <a:gd name="connsiteX110" fmla="*/ 508621 w 3898347"/>
              <a:gd name="connsiteY110" fmla="*/ 4176044 h 4270358"/>
              <a:gd name="connsiteX111" fmla="*/ 467082 w 3898347"/>
              <a:gd name="connsiteY111" fmla="*/ 4185616 h 4270358"/>
              <a:gd name="connsiteX112" fmla="*/ 437646 w 3898347"/>
              <a:gd name="connsiteY112" fmla="*/ 4212658 h 4270358"/>
              <a:gd name="connsiteX113" fmla="*/ 402271 w 3898347"/>
              <a:gd name="connsiteY113" fmla="*/ 4212774 h 4270358"/>
              <a:gd name="connsiteX114" fmla="*/ 391968 w 3898347"/>
              <a:gd name="connsiteY114" fmla="*/ 4187073 h 4270358"/>
              <a:gd name="connsiteX115" fmla="*/ 354806 w 3898347"/>
              <a:gd name="connsiteY115" fmla="*/ 4195545 h 4270358"/>
              <a:gd name="connsiteX116" fmla="*/ 298662 w 3898347"/>
              <a:gd name="connsiteY116" fmla="*/ 4211227 h 4270358"/>
              <a:gd name="connsiteX117" fmla="*/ 265740 w 3898347"/>
              <a:gd name="connsiteY117" fmla="*/ 4213623 h 4270358"/>
              <a:gd name="connsiteX118" fmla="*/ 176403 w 3898347"/>
              <a:gd name="connsiteY118" fmla="*/ 4227393 h 4270358"/>
              <a:gd name="connsiteX119" fmla="*/ 82528 w 3898347"/>
              <a:gd name="connsiteY119" fmla="*/ 4243774 h 4270358"/>
              <a:gd name="connsiteX120" fmla="*/ 19464 w 3898347"/>
              <a:gd name="connsiteY120" fmla="*/ 4256103 h 4270358"/>
              <a:gd name="connsiteX121" fmla="*/ 0 w 3898347"/>
              <a:gd name="connsiteY121" fmla="*/ 4221939 h 4270358"/>
              <a:gd name="connsiteX122" fmla="*/ 0 w 3898347"/>
              <a:gd name="connsiteY122" fmla="*/ 15850 h 4270358"/>
              <a:gd name="connsiteX123" fmla="*/ 3898347 w 3898347"/>
              <a:gd name="connsiteY123" fmla="*/ 0 h 4270358"/>
              <a:gd name="connsiteX0" fmla="*/ 3898347 w 3898347"/>
              <a:gd name="connsiteY0" fmla="*/ 0 h 4270358"/>
              <a:gd name="connsiteX1" fmla="*/ 3898347 w 3898347"/>
              <a:gd name="connsiteY1" fmla="*/ 3834445 h 4270358"/>
              <a:gd name="connsiteX2" fmla="*/ 3892314 w 3898347"/>
              <a:gd name="connsiteY2" fmla="*/ 3832951 h 4270358"/>
              <a:gd name="connsiteX3" fmla="*/ 3851953 w 3898347"/>
              <a:gd name="connsiteY3" fmla="*/ 3802983 h 4270358"/>
              <a:gd name="connsiteX4" fmla="*/ 3836418 w 3898347"/>
              <a:gd name="connsiteY4" fmla="*/ 3811513 h 4270358"/>
              <a:gd name="connsiteX5" fmla="*/ 3833758 w 3898347"/>
              <a:gd name="connsiteY5" fmla="*/ 3813341 h 4270358"/>
              <a:gd name="connsiteX6" fmla="*/ 3822673 w 3898347"/>
              <a:gd name="connsiteY6" fmla="*/ 3812913 h 4270358"/>
              <a:gd name="connsiteX7" fmla="*/ 3820104 w 3898347"/>
              <a:gd name="connsiteY7" fmla="*/ 3822466 h 4270358"/>
              <a:gd name="connsiteX8" fmla="*/ 3803816 w 3898347"/>
              <a:gd name="connsiteY8" fmla="*/ 3828757 h 4270358"/>
              <a:gd name="connsiteX9" fmla="*/ 3729936 w 3898347"/>
              <a:gd name="connsiteY9" fmla="*/ 3815386 h 4270358"/>
              <a:gd name="connsiteX10" fmla="*/ 3726018 w 3898347"/>
              <a:gd name="connsiteY10" fmla="*/ 3815100 h 4270358"/>
              <a:gd name="connsiteX11" fmla="*/ 3725413 w 3898347"/>
              <a:gd name="connsiteY11" fmla="*/ 3814615 h 4270358"/>
              <a:gd name="connsiteX12" fmla="*/ 3713801 w 3898347"/>
              <a:gd name="connsiteY12" fmla="*/ 3811018 h 4270358"/>
              <a:gd name="connsiteX13" fmla="*/ 3709087 w 3898347"/>
              <a:gd name="connsiteY13" fmla="*/ 3813195 h 4270358"/>
              <a:gd name="connsiteX14" fmla="*/ 3698038 w 3898347"/>
              <a:gd name="connsiteY14" fmla="*/ 3806182 h 4270358"/>
              <a:gd name="connsiteX15" fmla="*/ 3662227 w 3898347"/>
              <a:gd name="connsiteY15" fmla="*/ 3807761 h 4270358"/>
              <a:gd name="connsiteX16" fmla="*/ 3659872 w 3898347"/>
              <a:gd name="connsiteY16" fmla="*/ 3805524 h 4270358"/>
              <a:gd name="connsiteX17" fmla="*/ 3643454 w 3898347"/>
              <a:gd name="connsiteY17" fmla="*/ 3794831 h 4270358"/>
              <a:gd name="connsiteX18" fmla="*/ 3624789 w 3898347"/>
              <a:gd name="connsiteY18" fmla="*/ 3803185 h 4270358"/>
              <a:gd name="connsiteX19" fmla="*/ 3602327 w 3898347"/>
              <a:gd name="connsiteY19" fmla="*/ 3794616 h 4270358"/>
              <a:gd name="connsiteX20" fmla="*/ 3596645 w 3898347"/>
              <a:gd name="connsiteY20" fmla="*/ 3797108 h 4270358"/>
              <a:gd name="connsiteX21" fmla="*/ 3574144 w 3898347"/>
              <a:gd name="connsiteY21" fmla="*/ 3795108 h 4270358"/>
              <a:gd name="connsiteX22" fmla="*/ 3562310 w 3898347"/>
              <a:gd name="connsiteY22" fmla="*/ 3787534 h 4270358"/>
              <a:gd name="connsiteX23" fmla="*/ 3551635 w 3898347"/>
              <a:gd name="connsiteY23" fmla="*/ 3797705 h 4270358"/>
              <a:gd name="connsiteX24" fmla="*/ 3542668 w 3898347"/>
              <a:gd name="connsiteY24" fmla="*/ 3803283 h 4270358"/>
              <a:gd name="connsiteX25" fmla="*/ 3533033 w 3898347"/>
              <a:gd name="connsiteY25" fmla="*/ 3799071 h 4270358"/>
              <a:gd name="connsiteX26" fmla="*/ 3521726 w 3898347"/>
              <a:gd name="connsiteY26" fmla="*/ 3804691 h 4270358"/>
              <a:gd name="connsiteX27" fmla="*/ 3520080 w 3898347"/>
              <a:gd name="connsiteY27" fmla="*/ 3805210 h 4270358"/>
              <a:gd name="connsiteX28" fmla="*/ 3508491 w 3898347"/>
              <a:gd name="connsiteY28" fmla="*/ 3797398 h 4270358"/>
              <a:gd name="connsiteX29" fmla="*/ 3503787 w 3898347"/>
              <a:gd name="connsiteY29" fmla="*/ 3797787 h 4270358"/>
              <a:gd name="connsiteX30" fmla="*/ 3492165 w 3898347"/>
              <a:gd name="connsiteY30" fmla="*/ 3799887 h 4270358"/>
              <a:gd name="connsiteX31" fmla="*/ 3472233 w 3898347"/>
              <a:gd name="connsiteY31" fmla="*/ 3805682 h 4270358"/>
              <a:gd name="connsiteX32" fmla="*/ 3465921 w 3898347"/>
              <a:gd name="connsiteY32" fmla="*/ 3805814 h 4270358"/>
              <a:gd name="connsiteX33" fmla="*/ 3455541 w 3898347"/>
              <a:gd name="connsiteY33" fmla="*/ 3815505 h 4270358"/>
              <a:gd name="connsiteX34" fmla="*/ 3429027 w 3898347"/>
              <a:gd name="connsiteY34" fmla="*/ 3816906 h 4270358"/>
              <a:gd name="connsiteX35" fmla="*/ 3369507 w 3898347"/>
              <a:gd name="connsiteY35" fmla="*/ 3825563 h 4270358"/>
              <a:gd name="connsiteX36" fmla="*/ 3324491 w 3898347"/>
              <a:gd name="connsiteY36" fmla="*/ 3832006 h 4270358"/>
              <a:gd name="connsiteX37" fmla="*/ 3244235 w 3898347"/>
              <a:gd name="connsiteY37" fmla="*/ 3834376 h 4270358"/>
              <a:gd name="connsiteX38" fmla="*/ 3226507 w 3898347"/>
              <a:gd name="connsiteY38" fmla="*/ 3820131 h 4270358"/>
              <a:gd name="connsiteX39" fmla="*/ 3191688 w 3898347"/>
              <a:gd name="connsiteY39" fmla="*/ 3837359 h 4270358"/>
              <a:gd name="connsiteX40" fmla="*/ 3153779 w 3898347"/>
              <a:gd name="connsiteY40" fmla="*/ 3848439 h 4270358"/>
              <a:gd name="connsiteX41" fmla="*/ 3090188 w 3898347"/>
              <a:gd name="connsiteY41" fmla="*/ 3855036 h 4270358"/>
              <a:gd name="connsiteX42" fmla="*/ 3031422 w 3898347"/>
              <a:gd name="connsiteY42" fmla="*/ 3858298 h 4270358"/>
              <a:gd name="connsiteX43" fmla="*/ 2996288 w 3898347"/>
              <a:gd name="connsiteY43" fmla="*/ 3860020 h 4270358"/>
              <a:gd name="connsiteX44" fmla="*/ 2901661 w 3898347"/>
              <a:gd name="connsiteY44" fmla="*/ 3882243 h 4270358"/>
              <a:gd name="connsiteX45" fmla="*/ 2782141 w 3898347"/>
              <a:gd name="connsiteY45" fmla="*/ 3932983 h 4270358"/>
              <a:gd name="connsiteX46" fmla="*/ 2749597 w 3898347"/>
              <a:gd name="connsiteY46" fmla="*/ 3956746 h 4270358"/>
              <a:gd name="connsiteX47" fmla="*/ 2730493 w 3898347"/>
              <a:gd name="connsiteY47" fmla="*/ 3955236 h 4270358"/>
              <a:gd name="connsiteX48" fmla="*/ 2707507 w 3898347"/>
              <a:gd name="connsiteY48" fmla="*/ 3947771 h 4270358"/>
              <a:gd name="connsiteX49" fmla="*/ 2701937 w 3898347"/>
              <a:gd name="connsiteY49" fmla="*/ 3950565 h 4270358"/>
              <a:gd name="connsiteX50" fmla="*/ 2679435 w 3898347"/>
              <a:gd name="connsiteY50" fmla="*/ 3949768 h 4270358"/>
              <a:gd name="connsiteX51" fmla="*/ 2667352 w 3898347"/>
              <a:gd name="connsiteY51" fmla="*/ 3942821 h 4270358"/>
              <a:gd name="connsiteX52" fmla="*/ 2657096 w 3898347"/>
              <a:gd name="connsiteY52" fmla="*/ 3953571 h 4270358"/>
              <a:gd name="connsiteX53" fmla="*/ 2655161 w 3898347"/>
              <a:gd name="connsiteY53" fmla="*/ 3962216 h 4270358"/>
              <a:gd name="connsiteX54" fmla="*/ 2638604 w 3898347"/>
              <a:gd name="connsiteY54" fmla="*/ 3955936 h 4270358"/>
              <a:gd name="connsiteX55" fmla="*/ 2626185 w 3898347"/>
              <a:gd name="connsiteY55" fmla="*/ 3962937 h 4270358"/>
              <a:gd name="connsiteX56" fmla="*/ 2614077 w 3898347"/>
              <a:gd name="connsiteY56" fmla="*/ 3955576 h 4270358"/>
              <a:gd name="connsiteX57" fmla="*/ 2609403 w 3898347"/>
              <a:gd name="connsiteY57" fmla="*/ 3956215 h 4270358"/>
              <a:gd name="connsiteX58" fmla="*/ 2597896 w 3898347"/>
              <a:gd name="connsiteY58" fmla="*/ 3958939 h 4270358"/>
              <a:gd name="connsiteX59" fmla="*/ 2578251 w 3898347"/>
              <a:gd name="connsiteY59" fmla="*/ 3965812 h 4270358"/>
              <a:gd name="connsiteX60" fmla="*/ 2571961 w 3898347"/>
              <a:gd name="connsiteY60" fmla="*/ 3966278 h 4270358"/>
              <a:gd name="connsiteX61" fmla="*/ 2559399 w 3898347"/>
              <a:gd name="connsiteY61" fmla="*/ 3979193 h 4270358"/>
              <a:gd name="connsiteX62" fmla="*/ 2533560 w 3898347"/>
              <a:gd name="connsiteY62" fmla="*/ 3988160 h 4270358"/>
              <a:gd name="connsiteX63" fmla="*/ 2515299 w 3898347"/>
              <a:gd name="connsiteY63" fmla="*/ 4016867 h 4270358"/>
              <a:gd name="connsiteX64" fmla="*/ 2513423 w 3898347"/>
              <a:gd name="connsiteY64" fmla="*/ 4018759 h 4270358"/>
              <a:gd name="connsiteX65" fmla="*/ 2482991 w 3898347"/>
              <a:gd name="connsiteY65" fmla="*/ 4012935 h 4270358"/>
              <a:gd name="connsiteX66" fmla="*/ 2446940 w 3898347"/>
              <a:gd name="connsiteY66" fmla="*/ 4021172 h 4270358"/>
              <a:gd name="connsiteX67" fmla="*/ 2404883 w 3898347"/>
              <a:gd name="connsiteY67" fmla="*/ 4024808 h 4270358"/>
              <a:gd name="connsiteX68" fmla="*/ 2373894 w 3898347"/>
              <a:gd name="connsiteY68" fmla="*/ 4023827 h 4270358"/>
              <a:gd name="connsiteX69" fmla="*/ 2297080 w 3898347"/>
              <a:gd name="connsiteY69" fmla="*/ 4040841 h 4270358"/>
              <a:gd name="connsiteX70" fmla="*/ 2170615 w 3898347"/>
              <a:gd name="connsiteY70" fmla="*/ 4077196 h 4270358"/>
              <a:gd name="connsiteX71" fmla="*/ 2143580 w 3898347"/>
              <a:gd name="connsiteY71" fmla="*/ 4083102 h 4270358"/>
              <a:gd name="connsiteX72" fmla="*/ 2119893 w 3898347"/>
              <a:gd name="connsiteY72" fmla="*/ 4080874 h 4270358"/>
              <a:gd name="connsiteX73" fmla="*/ 2114008 w 3898347"/>
              <a:gd name="connsiteY73" fmla="*/ 4073996 h 4270358"/>
              <a:gd name="connsiteX74" fmla="*/ 2099067 w 3898347"/>
              <a:gd name="connsiteY74" fmla="*/ 4076068 h 4270358"/>
              <a:gd name="connsiteX75" fmla="*/ 2095000 w 3898347"/>
              <a:gd name="connsiteY75" fmla="*/ 4075096 h 4270358"/>
              <a:gd name="connsiteX76" fmla="*/ 2071767 w 3898347"/>
              <a:gd name="connsiteY76" fmla="*/ 4071044 h 4270358"/>
              <a:gd name="connsiteX77" fmla="*/ 2024486 w 3898347"/>
              <a:gd name="connsiteY77" fmla="*/ 4100276 h 4270358"/>
              <a:gd name="connsiteX78" fmla="*/ 1964411 w 3898347"/>
              <a:gd name="connsiteY78" fmla="*/ 4105069 h 4270358"/>
              <a:gd name="connsiteX79" fmla="*/ 1739945 w 3898347"/>
              <a:gd name="connsiteY79" fmla="*/ 4171795 h 4270358"/>
              <a:gd name="connsiteX80" fmla="*/ 1610556 w 3898347"/>
              <a:gd name="connsiteY80" fmla="*/ 4167701 h 4270358"/>
              <a:gd name="connsiteX81" fmla="*/ 1553623 w 3898347"/>
              <a:gd name="connsiteY81" fmla="*/ 4236045 h 4270358"/>
              <a:gd name="connsiteX82" fmla="*/ 1548640 w 3898347"/>
              <a:gd name="connsiteY82" fmla="*/ 4238297 h 4270358"/>
              <a:gd name="connsiteX83" fmla="*/ 1530136 w 3898347"/>
              <a:gd name="connsiteY83" fmla="*/ 4227121 h 4270358"/>
              <a:gd name="connsiteX84" fmla="*/ 1508787 w 3898347"/>
              <a:gd name="connsiteY84" fmla="*/ 4234213 h 4270358"/>
              <a:gd name="connsiteX85" fmla="*/ 1488914 w 3898347"/>
              <a:gd name="connsiteY85" fmla="*/ 4241772 h 4270358"/>
              <a:gd name="connsiteX86" fmla="*/ 1488999 w 3898347"/>
              <a:gd name="connsiteY86" fmla="*/ 4251186 h 4270358"/>
              <a:gd name="connsiteX87" fmla="*/ 1475364 w 3898347"/>
              <a:gd name="connsiteY87" fmla="*/ 4248364 h 4270358"/>
              <a:gd name="connsiteX88" fmla="*/ 1457275 w 3898347"/>
              <a:gd name="connsiteY88" fmla="*/ 4252863 h 4270358"/>
              <a:gd name="connsiteX89" fmla="*/ 1448085 w 3898347"/>
              <a:gd name="connsiteY89" fmla="*/ 4248391 h 4270358"/>
              <a:gd name="connsiteX90" fmla="*/ 1315306 w 3898347"/>
              <a:gd name="connsiteY90" fmla="*/ 4237004 h 4270358"/>
              <a:gd name="connsiteX91" fmla="*/ 1272434 w 3898347"/>
              <a:gd name="connsiteY91" fmla="*/ 4244958 h 4270358"/>
              <a:gd name="connsiteX92" fmla="*/ 1231567 w 3898347"/>
              <a:gd name="connsiteY92" fmla="*/ 4219356 h 4270358"/>
              <a:gd name="connsiteX93" fmla="*/ 1216643 w 3898347"/>
              <a:gd name="connsiteY93" fmla="*/ 4229828 h 4270358"/>
              <a:gd name="connsiteX94" fmla="*/ 1214101 w 3898347"/>
              <a:gd name="connsiteY94" fmla="*/ 4231991 h 4270358"/>
              <a:gd name="connsiteX95" fmla="*/ 1203193 w 3898347"/>
              <a:gd name="connsiteY95" fmla="*/ 4232867 h 4270358"/>
              <a:gd name="connsiteX96" fmla="*/ 1201049 w 3898347"/>
              <a:gd name="connsiteY96" fmla="*/ 4242842 h 4270358"/>
              <a:gd name="connsiteX97" fmla="*/ 1185298 w 3898347"/>
              <a:gd name="connsiteY97" fmla="*/ 4251133 h 4270358"/>
              <a:gd name="connsiteX98" fmla="*/ 1164955 w 3898347"/>
              <a:gd name="connsiteY98" fmla="*/ 4250027 h 4270358"/>
              <a:gd name="connsiteX99" fmla="*/ 1067357 w 3898347"/>
              <a:gd name="connsiteY99" fmla="*/ 4233908 h 4270358"/>
              <a:gd name="connsiteX100" fmla="*/ 1009492 w 3898347"/>
              <a:gd name="connsiteY100" fmla="*/ 4230455 h 4270358"/>
              <a:gd name="connsiteX101" fmla="*/ 988345 w 3898347"/>
              <a:gd name="connsiteY101" fmla="*/ 4238880 h 4270358"/>
              <a:gd name="connsiteX102" fmla="*/ 958251 w 3898347"/>
              <a:gd name="connsiteY102" fmla="*/ 4244100 h 4270358"/>
              <a:gd name="connsiteX103" fmla="*/ 905785 w 3898347"/>
              <a:gd name="connsiteY103" fmla="*/ 4260845 h 4270358"/>
              <a:gd name="connsiteX104" fmla="*/ 834176 w 3898347"/>
              <a:gd name="connsiteY104" fmla="*/ 4270241 h 4270358"/>
              <a:gd name="connsiteX105" fmla="*/ 778474 w 3898347"/>
              <a:gd name="connsiteY105" fmla="*/ 4235526 h 4270358"/>
              <a:gd name="connsiteX106" fmla="*/ 774418 w 3898347"/>
              <a:gd name="connsiteY106" fmla="*/ 4242583 h 4270358"/>
              <a:gd name="connsiteX107" fmla="*/ 737705 w 3898347"/>
              <a:gd name="connsiteY107" fmla="*/ 4238891 h 4270358"/>
              <a:gd name="connsiteX108" fmla="*/ 627717 w 3898347"/>
              <a:gd name="connsiteY108" fmla="*/ 4207629 h 4270358"/>
              <a:gd name="connsiteX109" fmla="*/ 533391 w 3898347"/>
              <a:gd name="connsiteY109" fmla="*/ 4170035 h 4270358"/>
              <a:gd name="connsiteX110" fmla="*/ 508621 w 3898347"/>
              <a:gd name="connsiteY110" fmla="*/ 4176044 h 4270358"/>
              <a:gd name="connsiteX111" fmla="*/ 467082 w 3898347"/>
              <a:gd name="connsiteY111" fmla="*/ 4185616 h 4270358"/>
              <a:gd name="connsiteX112" fmla="*/ 437646 w 3898347"/>
              <a:gd name="connsiteY112" fmla="*/ 4212658 h 4270358"/>
              <a:gd name="connsiteX113" fmla="*/ 402271 w 3898347"/>
              <a:gd name="connsiteY113" fmla="*/ 4212774 h 4270358"/>
              <a:gd name="connsiteX114" fmla="*/ 391968 w 3898347"/>
              <a:gd name="connsiteY114" fmla="*/ 4187073 h 4270358"/>
              <a:gd name="connsiteX115" fmla="*/ 354806 w 3898347"/>
              <a:gd name="connsiteY115" fmla="*/ 4195545 h 4270358"/>
              <a:gd name="connsiteX116" fmla="*/ 298662 w 3898347"/>
              <a:gd name="connsiteY116" fmla="*/ 4211227 h 4270358"/>
              <a:gd name="connsiteX117" fmla="*/ 265740 w 3898347"/>
              <a:gd name="connsiteY117" fmla="*/ 4213623 h 4270358"/>
              <a:gd name="connsiteX118" fmla="*/ 176403 w 3898347"/>
              <a:gd name="connsiteY118" fmla="*/ 4227393 h 4270358"/>
              <a:gd name="connsiteX119" fmla="*/ 82528 w 3898347"/>
              <a:gd name="connsiteY119" fmla="*/ 4243774 h 4270358"/>
              <a:gd name="connsiteX120" fmla="*/ 19464 w 3898347"/>
              <a:gd name="connsiteY120" fmla="*/ 4256103 h 4270358"/>
              <a:gd name="connsiteX121" fmla="*/ 0 w 3898347"/>
              <a:gd name="connsiteY121" fmla="*/ 4221939 h 4270358"/>
              <a:gd name="connsiteX122" fmla="*/ 0 w 3898347"/>
              <a:gd name="connsiteY122" fmla="*/ 15850 h 4270358"/>
              <a:gd name="connsiteX123" fmla="*/ 3898347 w 3898347"/>
              <a:gd name="connsiteY123" fmla="*/ 0 h 4270358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10556 w 3898347"/>
              <a:gd name="connsiteY80" fmla="*/ 4167701 h 4260845"/>
              <a:gd name="connsiteX81" fmla="*/ 1553623 w 3898347"/>
              <a:gd name="connsiteY81" fmla="*/ 4236045 h 4260845"/>
              <a:gd name="connsiteX82" fmla="*/ 1548640 w 3898347"/>
              <a:gd name="connsiteY82" fmla="*/ 4238297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33391 w 3898347"/>
              <a:gd name="connsiteY109" fmla="*/ 4170035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54806 w 3898347"/>
              <a:gd name="connsiteY115" fmla="*/ 4195545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10556 w 3898347"/>
              <a:gd name="connsiteY80" fmla="*/ 4167701 h 4260845"/>
              <a:gd name="connsiteX81" fmla="*/ 1553623 w 3898347"/>
              <a:gd name="connsiteY81" fmla="*/ 4236045 h 4260845"/>
              <a:gd name="connsiteX82" fmla="*/ 1548640 w 3898347"/>
              <a:gd name="connsiteY82" fmla="*/ 4238297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54806 w 3898347"/>
              <a:gd name="connsiteY115" fmla="*/ 4195545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10556 w 3898347"/>
              <a:gd name="connsiteY80" fmla="*/ 4167701 h 4260845"/>
              <a:gd name="connsiteX81" fmla="*/ 1553623 w 3898347"/>
              <a:gd name="connsiteY81" fmla="*/ 4236045 h 4260845"/>
              <a:gd name="connsiteX82" fmla="*/ 1548640 w 3898347"/>
              <a:gd name="connsiteY82" fmla="*/ 4238297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10556 w 3898347"/>
              <a:gd name="connsiteY80" fmla="*/ 4167701 h 4260845"/>
              <a:gd name="connsiteX81" fmla="*/ 1553623 w 3898347"/>
              <a:gd name="connsiteY81" fmla="*/ 4236045 h 4260845"/>
              <a:gd name="connsiteX82" fmla="*/ 1548640 w 3898347"/>
              <a:gd name="connsiteY82" fmla="*/ 4238297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91255"/>
              <a:gd name="connsiteX1" fmla="*/ 3898347 w 3898347"/>
              <a:gd name="connsiteY1" fmla="*/ 3834445 h 4291255"/>
              <a:gd name="connsiteX2" fmla="*/ 3892314 w 3898347"/>
              <a:gd name="connsiteY2" fmla="*/ 3832951 h 4291255"/>
              <a:gd name="connsiteX3" fmla="*/ 3851953 w 3898347"/>
              <a:gd name="connsiteY3" fmla="*/ 3802983 h 4291255"/>
              <a:gd name="connsiteX4" fmla="*/ 3836418 w 3898347"/>
              <a:gd name="connsiteY4" fmla="*/ 3811513 h 4291255"/>
              <a:gd name="connsiteX5" fmla="*/ 3833758 w 3898347"/>
              <a:gd name="connsiteY5" fmla="*/ 3813341 h 4291255"/>
              <a:gd name="connsiteX6" fmla="*/ 3822673 w 3898347"/>
              <a:gd name="connsiteY6" fmla="*/ 3812913 h 4291255"/>
              <a:gd name="connsiteX7" fmla="*/ 3820104 w 3898347"/>
              <a:gd name="connsiteY7" fmla="*/ 3822466 h 4291255"/>
              <a:gd name="connsiteX8" fmla="*/ 3803816 w 3898347"/>
              <a:gd name="connsiteY8" fmla="*/ 3828757 h 4291255"/>
              <a:gd name="connsiteX9" fmla="*/ 3729936 w 3898347"/>
              <a:gd name="connsiteY9" fmla="*/ 3815386 h 4291255"/>
              <a:gd name="connsiteX10" fmla="*/ 3726018 w 3898347"/>
              <a:gd name="connsiteY10" fmla="*/ 3815100 h 4291255"/>
              <a:gd name="connsiteX11" fmla="*/ 3725413 w 3898347"/>
              <a:gd name="connsiteY11" fmla="*/ 3814615 h 4291255"/>
              <a:gd name="connsiteX12" fmla="*/ 3713801 w 3898347"/>
              <a:gd name="connsiteY12" fmla="*/ 3811018 h 4291255"/>
              <a:gd name="connsiteX13" fmla="*/ 3709087 w 3898347"/>
              <a:gd name="connsiteY13" fmla="*/ 3813195 h 4291255"/>
              <a:gd name="connsiteX14" fmla="*/ 3698038 w 3898347"/>
              <a:gd name="connsiteY14" fmla="*/ 3806182 h 4291255"/>
              <a:gd name="connsiteX15" fmla="*/ 3662227 w 3898347"/>
              <a:gd name="connsiteY15" fmla="*/ 3807761 h 4291255"/>
              <a:gd name="connsiteX16" fmla="*/ 3659872 w 3898347"/>
              <a:gd name="connsiteY16" fmla="*/ 3805524 h 4291255"/>
              <a:gd name="connsiteX17" fmla="*/ 3643454 w 3898347"/>
              <a:gd name="connsiteY17" fmla="*/ 3794831 h 4291255"/>
              <a:gd name="connsiteX18" fmla="*/ 3624789 w 3898347"/>
              <a:gd name="connsiteY18" fmla="*/ 3803185 h 4291255"/>
              <a:gd name="connsiteX19" fmla="*/ 3602327 w 3898347"/>
              <a:gd name="connsiteY19" fmla="*/ 3794616 h 4291255"/>
              <a:gd name="connsiteX20" fmla="*/ 3596645 w 3898347"/>
              <a:gd name="connsiteY20" fmla="*/ 3797108 h 4291255"/>
              <a:gd name="connsiteX21" fmla="*/ 3574144 w 3898347"/>
              <a:gd name="connsiteY21" fmla="*/ 3795108 h 4291255"/>
              <a:gd name="connsiteX22" fmla="*/ 3562310 w 3898347"/>
              <a:gd name="connsiteY22" fmla="*/ 3787534 h 4291255"/>
              <a:gd name="connsiteX23" fmla="*/ 3551635 w 3898347"/>
              <a:gd name="connsiteY23" fmla="*/ 3797705 h 4291255"/>
              <a:gd name="connsiteX24" fmla="*/ 3542668 w 3898347"/>
              <a:gd name="connsiteY24" fmla="*/ 3803283 h 4291255"/>
              <a:gd name="connsiteX25" fmla="*/ 3533033 w 3898347"/>
              <a:gd name="connsiteY25" fmla="*/ 3799071 h 4291255"/>
              <a:gd name="connsiteX26" fmla="*/ 3521726 w 3898347"/>
              <a:gd name="connsiteY26" fmla="*/ 3804691 h 4291255"/>
              <a:gd name="connsiteX27" fmla="*/ 3520080 w 3898347"/>
              <a:gd name="connsiteY27" fmla="*/ 3805210 h 4291255"/>
              <a:gd name="connsiteX28" fmla="*/ 3508491 w 3898347"/>
              <a:gd name="connsiteY28" fmla="*/ 3797398 h 4291255"/>
              <a:gd name="connsiteX29" fmla="*/ 3503787 w 3898347"/>
              <a:gd name="connsiteY29" fmla="*/ 3797787 h 4291255"/>
              <a:gd name="connsiteX30" fmla="*/ 3492165 w 3898347"/>
              <a:gd name="connsiteY30" fmla="*/ 3799887 h 4291255"/>
              <a:gd name="connsiteX31" fmla="*/ 3472233 w 3898347"/>
              <a:gd name="connsiteY31" fmla="*/ 3805682 h 4291255"/>
              <a:gd name="connsiteX32" fmla="*/ 3465921 w 3898347"/>
              <a:gd name="connsiteY32" fmla="*/ 3805814 h 4291255"/>
              <a:gd name="connsiteX33" fmla="*/ 3455541 w 3898347"/>
              <a:gd name="connsiteY33" fmla="*/ 3815505 h 4291255"/>
              <a:gd name="connsiteX34" fmla="*/ 3429027 w 3898347"/>
              <a:gd name="connsiteY34" fmla="*/ 3816906 h 4291255"/>
              <a:gd name="connsiteX35" fmla="*/ 3369507 w 3898347"/>
              <a:gd name="connsiteY35" fmla="*/ 3825563 h 4291255"/>
              <a:gd name="connsiteX36" fmla="*/ 3324491 w 3898347"/>
              <a:gd name="connsiteY36" fmla="*/ 3832006 h 4291255"/>
              <a:gd name="connsiteX37" fmla="*/ 3244235 w 3898347"/>
              <a:gd name="connsiteY37" fmla="*/ 3834376 h 4291255"/>
              <a:gd name="connsiteX38" fmla="*/ 3226507 w 3898347"/>
              <a:gd name="connsiteY38" fmla="*/ 3820131 h 4291255"/>
              <a:gd name="connsiteX39" fmla="*/ 3191688 w 3898347"/>
              <a:gd name="connsiteY39" fmla="*/ 3837359 h 4291255"/>
              <a:gd name="connsiteX40" fmla="*/ 3153779 w 3898347"/>
              <a:gd name="connsiteY40" fmla="*/ 3848439 h 4291255"/>
              <a:gd name="connsiteX41" fmla="*/ 3090188 w 3898347"/>
              <a:gd name="connsiteY41" fmla="*/ 3855036 h 4291255"/>
              <a:gd name="connsiteX42" fmla="*/ 3031422 w 3898347"/>
              <a:gd name="connsiteY42" fmla="*/ 3858298 h 4291255"/>
              <a:gd name="connsiteX43" fmla="*/ 2996288 w 3898347"/>
              <a:gd name="connsiteY43" fmla="*/ 3860020 h 4291255"/>
              <a:gd name="connsiteX44" fmla="*/ 2901661 w 3898347"/>
              <a:gd name="connsiteY44" fmla="*/ 3882243 h 4291255"/>
              <a:gd name="connsiteX45" fmla="*/ 2782141 w 3898347"/>
              <a:gd name="connsiteY45" fmla="*/ 3932983 h 4291255"/>
              <a:gd name="connsiteX46" fmla="*/ 2749597 w 3898347"/>
              <a:gd name="connsiteY46" fmla="*/ 3956746 h 4291255"/>
              <a:gd name="connsiteX47" fmla="*/ 2730493 w 3898347"/>
              <a:gd name="connsiteY47" fmla="*/ 3955236 h 4291255"/>
              <a:gd name="connsiteX48" fmla="*/ 2707507 w 3898347"/>
              <a:gd name="connsiteY48" fmla="*/ 3947771 h 4291255"/>
              <a:gd name="connsiteX49" fmla="*/ 2701937 w 3898347"/>
              <a:gd name="connsiteY49" fmla="*/ 3950565 h 4291255"/>
              <a:gd name="connsiteX50" fmla="*/ 2679435 w 3898347"/>
              <a:gd name="connsiteY50" fmla="*/ 3949768 h 4291255"/>
              <a:gd name="connsiteX51" fmla="*/ 2667352 w 3898347"/>
              <a:gd name="connsiteY51" fmla="*/ 3942821 h 4291255"/>
              <a:gd name="connsiteX52" fmla="*/ 2657096 w 3898347"/>
              <a:gd name="connsiteY52" fmla="*/ 3953571 h 4291255"/>
              <a:gd name="connsiteX53" fmla="*/ 2655161 w 3898347"/>
              <a:gd name="connsiteY53" fmla="*/ 3962216 h 4291255"/>
              <a:gd name="connsiteX54" fmla="*/ 2638604 w 3898347"/>
              <a:gd name="connsiteY54" fmla="*/ 3955936 h 4291255"/>
              <a:gd name="connsiteX55" fmla="*/ 2626185 w 3898347"/>
              <a:gd name="connsiteY55" fmla="*/ 3962937 h 4291255"/>
              <a:gd name="connsiteX56" fmla="*/ 2614077 w 3898347"/>
              <a:gd name="connsiteY56" fmla="*/ 3955576 h 4291255"/>
              <a:gd name="connsiteX57" fmla="*/ 2609403 w 3898347"/>
              <a:gd name="connsiteY57" fmla="*/ 3956215 h 4291255"/>
              <a:gd name="connsiteX58" fmla="*/ 2597896 w 3898347"/>
              <a:gd name="connsiteY58" fmla="*/ 3958939 h 4291255"/>
              <a:gd name="connsiteX59" fmla="*/ 2578251 w 3898347"/>
              <a:gd name="connsiteY59" fmla="*/ 3965812 h 4291255"/>
              <a:gd name="connsiteX60" fmla="*/ 2571961 w 3898347"/>
              <a:gd name="connsiteY60" fmla="*/ 3966278 h 4291255"/>
              <a:gd name="connsiteX61" fmla="*/ 2559399 w 3898347"/>
              <a:gd name="connsiteY61" fmla="*/ 3979193 h 4291255"/>
              <a:gd name="connsiteX62" fmla="*/ 2533560 w 3898347"/>
              <a:gd name="connsiteY62" fmla="*/ 3988160 h 4291255"/>
              <a:gd name="connsiteX63" fmla="*/ 2515299 w 3898347"/>
              <a:gd name="connsiteY63" fmla="*/ 4016867 h 4291255"/>
              <a:gd name="connsiteX64" fmla="*/ 2513423 w 3898347"/>
              <a:gd name="connsiteY64" fmla="*/ 4018759 h 4291255"/>
              <a:gd name="connsiteX65" fmla="*/ 2482991 w 3898347"/>
              <a:gd name="connsiteY65" fmla="*/ 4012935 h 4291255"/>
              <a:gd name="connsiteX66" fmla="*/ 2446940 w 3898347"/>
              <a:gd name="connsiteY66" fmla="*/ 4021172 h 4291255"/>
              <a:gd name="connsiteX67" fmla="*/ 2404883 w 3898347"/>
              <a:gd name="connsiteY67" fmla="*/ 4024808 h 4291255"/>
              <a:gd name="connsiteX68" fmla="*/ 2373894 w 3898347"/>
              <a:gd name="connsiteY68" fmla="*/ 4023827 h 4291255"/>
              <a:gd name="connsiteX69" fmla="*/ 2297080 w 3898347"/>
              <a:gd name="connsiteY69" fmla="*/ 4040841 h 4291255"/>
              <a:gd name="connsiteX70" fmla="*/ 2170615 w 3898347"/>
              <a:gd name="connsiteY70" fmla="*/ 4077196 h 4291255"/>
              <a:gd name="connsiteX71" fmla="*/ 2143580 w 3898347"/>
              <a:gd name="connsiteY71" fmla="*/ 4083102 h 4291255"/>
              <a:gd name="connsiteX72" fmla="*/ 2119893 w 3898347"/>
              <a:gd name="connsiteY72" fmla="*/ 4080874 h 4291255"/>
              <a:gd name="connsiteX73" fmla="*/ 2114008 w 3898347"/>
              <a:gd name="connsiteY73" fmla="*/ 4073996 h 4291255"/>
              <a:gd name="connsiteX74" fmla="*/ 2099067 w 3898347"/>
              <a:gd name="connsiteY74" fmla="*/ 4076068 h 4291255"/>
              <a:gd name="connsiteX75" fmla="*/ 2095000 w 3898347"/>
              <a:gd name="connsiteY75" fmla="*/ 4075096 h 4291255"/>
              <a:gd name="connsiteX76" fmla="*/ 2071767 w 3898347"/>
              <a:gd name="connsiteY76" fmla="*/ 4071044 h 4291255"/>
              <a:gd name="connsiteX77" fmla="*/ 2024486 w 3898347"/>
              <a:gd name="connsiteY77" fmla="*/ 4100276 h 4291255"/>
              <a:gd name="connsiteX78" fmla="*/ 1964411 w 3898347"/>
              <a:gd name="connsiteY78" fmla="*/ 4105069 h 4291255"/>
              <a:gd name="connsiteX79" fmla="*/ 1739945 w 3898347"/>
              <a:gd name="connsiteY79" fmla="*/ 4171795 h 4291255"/>
              <a:gd name="connsiteX80" fmla="*/ 1610556 w 3898347"/>
              <a:gd name="connsiteY80" fmla="*/ 4167701 h 4291255"/>
              <a:gd name="connsiteX81" fmla="*/ 1553623 w 3898347"/>
              <a:gd name="connsiteY81" fmla="*/ 4236045 h 4291255"/>
              <a:gd name="connsiteX82" fmla="*/ 1538049 w 3898347"/>
              <a:gd name="connsiteY82" fmla="*/ 4291255 h 4291255"/>
              <a:gd name="connsiteX83" fmla="*/ 1530136 w 3898347"/>
              <a:gd name="connsiteY83" fmla="*/ 4227121 h 4291255"/>
              <a:gd name="connsiteX84" fmla="*/ 1508787 w 3898347"/>
              <a:gd name="connsiteY84" fmla="*/ 4234213 h 4291255"/>
              <a:gd name="connsiteX85" fmla="*/ 1488914 w 3898347"/>
              <a:gd name="connsiteY85" fmla="*/ 4241772 h 4291255"/>
              <a:gd name="connsiteX86" fmla="*/ 1488999 w 3898347"/>
              <a:gd name="connsiteY86" fmla="*/ 4251186 h 4291255"/>
              <a:gd name="connsiteX87" fmla="*/ 1475364 w 3898347"/>
              <a:gd name="connsiteY87" fmla="*/ 4248364 h 4291255"/>
              <a:gd name="connsiteX88" fmla="*/ 1457275 w 3898347"/>
              <a:gd name="connsiteY88" fmla="*/ 4252863 h 4291255"/>
              <a:gd name="connsiteX89" fmla="*/ 1448085 w 3898347"/>
              <a:gd name="connsiteY89" fmla="*/ 4248391 h 4291255"/>
              <a:gd name="connsiteX90" fmla="*/ 1315306 w 3898347"/>
              <a:gd name="connsiteY90" fmla="*/ 4237004 h 4291255"/>
              <a:gd name="connsiteX91" fmla="*/ 1272434 w 3898347"/>
              <a:gd name="connsiteY91" fmla="*/ 4244958 h 4291255"/>
              <a:gd name="connsiteX92" fmla="*/ 1231567 w 3898347"/>
              <a:gd name="connsiteY92" fmla="*/ 4219356 h 4291255"/>
              <a:gd name="connsiteX93" fmla="*/ 1216643 w 3898347"/>
              <a:gd name="connsiteY93" fmla="*/ 4229828 h 4291255"/>
              <a:gd name="connsiteX94" fmla="*/ 1214101 w 3898347"/>
              <a:gd name="connsiteY94" fmla="*/ 4231991 h 4291255"/>
              <a:gd name="connsiteX95" fmla="*/ 1203193 w 3898347"/>
              <a:gd name="connsiteY95" fmla="*/ 4232867 h 4291255"/>
              <a:gd name="connsiteX96" fmla="*/ 1201049 w 3898347"/>
              <a:gd name="connsiteY96" fmla="*/ 4242842 h 4291255"/>
              <a:gd name="connsiteX97" fmla="*/ 1185298 w 3898347"/>
              <a:gd name="connsiteY97" fmla="*/ 4251133 h 4291255"/>
              <a:gd name="connsiteX98" fmla="*/ 1164955 w 3898347"/>
              <a:gd name="connsiteY98" fmla="*/ 4250027 h 4291255"/>
              <a:gd name="connsiteX99" fmla="*/ 1067357 w 3898347"/>
              <a:gd name="connsiteY99" fmla="*/ 4233908 h 4291255"/>
              <a:gd name="connsiteX100" fmla="*/ 1009492 w 3898347"/>
              <a:gd name="connsiteY100" fmla="*/ 4230455 h 4291255"/>
              <a:gd name="connsiteX101" fmla="*/ 988345 w 3898347"/>
              <a:gd name="connsiteY101" fmla="*/ 4238880 h 4291255"/>
              <a:gd name="connsiteX102" fmla="*/ 958251 w 3898347"/>
              <a:gd name="connsiteY102" fmla="*/ 4244100 h 4291255"/>
              <a:gd name="connsiteX103" fmla="*/ 905785 w 3898347"/>
              <a:gd name="connsiteY103" fmla="*/ 4260845 h 4291255"/>
              <a:gd name="connsiteX104" fmla="*/ 837706 w 3898347"/>
              <a:gd name="connsiteY104" fmla="*/ 4245528 h 4291255"/>
              <a:gd name="connsiteX105" fmla="*/ 778474 w 3898347"/>
              <a:gd name="connsiteY105" fmla="*/ 4235526 h 4291255"/>
              <a:gd name="connsiteX106" fmla="*/ 774418 w 3898347"/>
              <a:gd name="connsiteY106" fmla="*/ 4242583 h 4291255"/>
              <a:gd name="connsiteX107" fmla="*/ 737705 w 3898347"/>
              <a:gd name="connsiteY107" fmla="*/ 4238891 h 4291255"/>
              <a:gd name="connsiteX108" fmla="*/ 627717 w 3898347"/>
              <a:gd name="connsiteY108" fmla="*/ 4207629 h 4291255"/>
              <a:gd name="connsiteX109" fmla="*/ 551044 w 3898347"/>
              <a:gd name="connsiteY109" fmla="*/ 4180627 h 4291255"/>
              <a:gd name="connsiteX110" fmla="*/ 508621 w 3898347"/>
              <a:gd name="connsiteY110" fmla="*/ 4176044 h 4291255"/>
              <a:gd name="connsiteX111" fmla="*/ 467082 w 3898347"/>
              <a:gd name="connsiteY111" fmla="*/ 4185616 h 4291255"/>
              <a:gd name="connsiteX112" fmla="*/ 437646 w 3898347"/>
              <a:gd name="connsiteY112" fmla="*/ 4212658 h 4291255"/>
              <a:gd name="connsiteX113" fmla="*/ 402271 w 3898347"/>
              <a:gd name="connsiteY113" fmla="*/ 4212774 h 4291255"/>
              <a:gd name="connsiteX114" fmla="*/ 391968 w 3898347"/>
              <a:gd name="connsiteY114" fmla="*/ 4187073 h 4291255"/>
              <a:gd name="connsiteX115" fmla="*/ 337154 w 3898347"/>
              <a:gd name="connsiteY115" fmla="*/ 4206136 h 4291255"/>
              <a:gd name="connsiteX116" fmla="*/ 298662 w 3898347"/>
              <a:gd name="connsiteY116" fmla="*/ 4211227 h 4291255"/>
              <a:gd name="connsiteX117" fmla="*/ 265740 w 3898347"/>
              <a:gd name="connsiteY117" fmla="*/ 4213623 h 4291255"/>
              <a:gd name="connsiteX118" fmla="*/ 176403 w 3898347"/>
              <a:gd name="connsiteY118" fmla="*/ 4227393 h 4291255"/>
              <a:gd name="connsiteX119" fmla="*/ 82528 w 3898347"/>
              <a:gd name="connsiteY119" fmla="*/ 4243774 h 4291255"/>
              <a:gd name="connsiteX120" fmla="*/ 19464 w 3898347"/>
              <a:gd name="connsiteY120" fmla="*/ 4256103 h 4291255"/>
              <a:gd name="connsiteX121" fmla="*/ 0 w 3898347"/>
              <a:gd name="connsiteY121" fmla="*/ 4221939 h 4291255"/>
              <a:gd name="connsiteX122" fmla="*/ 0 w 3898347"/>
              <a:gd name="connsiteY122" fmla="*/ 15850 h 4291255"/>
              <a:gd name="connsiteX123" fmla="*/ 3898347 w 3898347"/>
              <a:gd name="connsiteY123" fmla="*/ 0 h 4291255"/>
              <a:gd name="connsiteX0" fmla="*/ 3898347 w 3898347"/>
              <a:gd name="connsiteY0" fmla="*/ 0 h 4291255"/>
              <a:gd name="connsiteX1" fmla="*/ 3898347 w 3898347"/>
              <a:gd name="connsiteY1" fmla="*/ 3834445 h 4291255"/>
              <a:gd name="connsiteX2" fmla="*/ 3892314 w 3898347"/>
              <a:gd name="connsiteY2" fmla="*/ 3832951 h 4291255"/>
              <a:gd name="connsiteX3" fmla="*/ 3851953 w 3898347"/>
              <a:gd name="connsiteY3" fmla="*/ 3802983 h 4291255"/>
              <a:gd name="connsiteX4" fmla="*/ 3836418 w 3898347"/>
              <a:gd name="connsiteY4" fmla="*/ 3811513 h 4291255"/>
              <a:gd name="connsiteX5" fmla="*/ 3833758 w 3898347"/>
              <a:gd name="connsiteY5" fmla="*/ 3813341 h 4291255"/>
              <a:gd name="connsiteX6" fmla="*/ 3822673 w 3898347"/>
              <a:gd name="connsiteY6" fmla="*/ 3812913 h 4291255"/>
              <a:gd name="connsiteX7" fmla="*/ 3820104 w 3898347"/>
              <a:gd name="connsiteY7" fmla="*/ 3822466 h 4291255"/>
              <a:gd name="connsiteX8" fmla="*/ 3803816 w 3898347"/>
              <a:gd name="connsiteY8" fmla="*/ 3828757 h 4291255"/>
              <a:gd name="connsiteX9" fmla="*/ 3729936 w 3898347"/>
              <a:gd name="connsiteY9" fmla="*/ 3815386 h 4291255"/>
              <a:gd name="connsiteX10" fmla="*/ 3726018 w 3898347"/>
              <a:gd name="connsiteY10" fmla="*/ 3815100 h 4291255"/>
              <a:gd name="connsiteX11" fmla="*/ 3725413 w 3898347"/>
              <a:gd name="connsiteY11" fmla="*/ 3814615 h 4291255"/>
              <a:gd name="connsiteX12" fmla="*/ 3713801 w 3898347"/>
              <a:gd name="connsiteY12" fmla="*/ 3811018 h 4291255"/>
              <a:gd name="connsiteX13" fmla="*/ 3709087 w 3898347"/>
              <a:gd name="connsiteY13" fmla="*/ 3813195 h 4291255"/>
              <a:gd name="connsiteX14" fmla="*/ 3698038 w 3898347"/>
              <a:gd name="connsiteY14" fmla="*/ 3806182 h 4291255"/>
              <a:gd name="connsiteX15" fmla="*/ 3662227 w 3898347"/>
              <a:gd name="connsiteY15" fmla="*/ 3807761 h 4291255"/>
              <a:gd name="connsiteX16" fmla="*/ 3659872 w 3898347"/>
              <a:gd name="connsiteY16" fmla="*/ 3805524 h 4291255"/>
              <a:gd name="connsiteX17" fmla="*/ 3643454 w 3898347"/>
              <a:gd name="connsiteY17" fmla="*/ 3794831 h 4291255"/>
              <a:gd name="connsiteX18" fmla="*/ 3624789 w 3898347"/>
              <a:gd name="connsiteY18" fmla="*/ 3803185 h 4291255"/>
              <a:gd name="connsiteX19" fmla="*/ 3602327 w 3898347"/>
              <a:gd name="connsiteY19" fmla="*/ 3794616 h 4291255"/>
              <a:gd name="connsiteX20" fmla="*/ 3596645 w 3898347"/>
              <a:gd name="connsiteY20" fmla="*/ 3797108 h 4291255"/>
              <a:gd name="connsiteX21" fmla="*/ 3574144 w 3898347"/>
              <a:gd name="connsiteY21" fmla="*/ 3795108 h 4291255"/>
              <a:gd name="connsiteX22" fmla="*/ 3562310 w 3898347"/>
              <a:gd name="connsiteY22" fmla="*/ 3787534 h 4291255"/>
              <a:gd name="connsiteX23" fmla="*/ 3551635 w 3898347"/>
              <a:gd name="connsiteY23" fmla="*/ 3797705 h 4291255"/>
              <a:gd name="connsiteX24" fmla="*/ 3542668 w 3898347"/>
              <a:gd name="connsiteY24" fmla="*/ 3803283 h 4291255"/>
              <a:gd name="connsiteX25" fmla="*/ 3533033 w 3898347"/>
              <a:gd name="connsiteY25" fmla="*/ 3799071 h 4291255"/>
              <a:gd name="connsiteX26" fmla="*/ 3521726 w 3898347"/>
              <a:gd name="connsiteY26" fmla="*/ 3804691 h 4291255"/>
              <a:gd name="connsiteX27" fmla="*/ 3520080 w 3898347"/>
              <a:gd name="connsiteY27" fmla="*/ 3805210 h 4291255"/>
              <a:gd name="connsiteX28" fmla="*/ 3508491 w 3898347"/>
              <a:gd name="connsiteY28" fmla="*/ 3797398 h 4291255"/>
              <a:gd name="connsiteX29" fmla="*/ 3503787 w 3898347"/>
              <a:gd name="connsiteY29" fmla="*/ 3797787 h 4291255"/>
              <a:gd name="connsiteX30" fmla="*/ 3492165 w 3898347"/>
              <a:gd name="connsiteY30" fmla="*/ 3799887 h 4291255"/>
              <a:gd name="connsiteX31" fmla="*/ 3472233 w 3898347"/>
              <a:gd name="connsiteY31" fmla="*/ 3805682 h 4291255"/>
              <a:gd name="connsiteX32" fmla="*/ 3465921 w 3898347"/>
              <a:gd name="connsiteY32" fmla="*/ 3805814 h 4291255"/>
              <a:gd name="connsiteX33" fmla="*/ 3455541 w 3898347"/>
              <a:gd name="connsiteY33" fmla="*/ 3815505 h 4291255"/>
              <a:gd name="connsiteX34" fmla="*/ 3429027 w 3898347"/>
              <a:gd name="connsiteY34" fmla="*/ 3816906 h 4291255"/>
              <a:gd name="connsiteX35" fmla="*/ 3369507 w 3898347"/>
              <a:gd name="connsiteY35" fmla="*/ 3825563 h 4291255"/>
              <a:gd name="connsiteX36" fmla="*/ 3324491 w 3898347"/>
              <a:gd name="connsiteY36" fmla="*/ 3832006 h 4291255"/>
              <a:gd name="connsiteX37" fmla="*/ 3244235 w 3898347"/>
              <a:gd name="connsiteY37" fmla="*/ 3834376 h 4291255"/>
              <a:gd name="connsiteX38" fmla="*/ 3226507 w 3898347"/>
              <a:gd name="connsiteY38" fmla="*/ 3820131 h 4291255"/>
              <a:gd name="connsiteX39" fmla="*/ 3191688 w 3898347"/>
              <a:gd name="connsiteY39" fmla="*/ 3837359 h 4291255"/>
              <a:gd name="connsiteX40" fmla="*/ 3153779 w 3898347"/>
              <a:gd name="connsiteY40" fmla="*/ 3848439 h 4291255"/>
              <a:gd name="connsiteX41" fmla="*/ 3090188 w 3898347"/>
              <a:gd name="connsiteY41" fmla="*/ 3855036 h 4291255"/>
              <a:gd name="connsiteX42" fmla="*/ 3031422 w 3898347"/>
              <a:gd name="connsiteY42" fmla="*/ 3858298 h 4291255"/>
              <a:gd name="connsiteX43" fmla="*/ 2996288 w 3898347"/>
              <a:gd name="connsiteY43" fmla="*/ 3860020 h 4291255"/>
              <a:gd name="connsiteX44" fmla="*/ 2901661 w 3898347"/>
              <a:gd name="connsiteY44" fmla="*/ 3882243 h 4291255"/>
              <a:gd name="connsiteX45" fmla="*/ 2782141 w 3898347"/>
              <a:gd name="connsiteY45" fmla="*/ 3932983 h 4291255"/>
              <a:gd name="connsiteX46" fmla="*/ 2749597 w 3898347"/>
              <a:gd name="connsiteY46" fmla="*/ 3956746 h 4291255"/>
              <a:gd name="connsiteX47" fmla="*/ 2730493 w 3898347"/>
              <a:gd name="connsiteY47" fmla="*/ 3955236 h 4291255"/>
              <a:gd name="connsiteX48" fmla="*/ 2707507 w 3898347"/>
              <a:gd name="connsiteY48" fmla="*/ 3947771 h 4291255"/>
              <a:gd name="connsiteX49" fmla="*/ 2701937 w 3898347"/>
              <a:gd name="connsiteY49" fmla="*/ 3950565 h 4291255"/>
              <a:gd name="connsiteX50" fmla="*/ 2679435 w 3898347"/>
              <a:gd name="connsiteY50" fmla="*/ 3949768 h 4291255"/>
              <a:gd name="connsiteX51" fmla="*/ 2667352 w 3898347"/>
              <a:gd name="connsiteY51" fmla="*/ 3942821 h 4291255"/>
              <a:gd name="connsiteX52" fmla="*/ 2657096 w 3898347"/>
              <a:gd name="connsiteY52" fmla="*/ 3953571 h 4291255"/>
              <a:gd name="connsiteX53" fmla="*/ 2655161 w 3898347"/>
              <a:gd name="connsiteY53" fmla="*/ 3962216 h 4291255"/>
              <a:gd name="connsiteX54" fmla="*/ 2638604 w 3898347"/>
              <a:gd name="connsiteY54" fmla="*/ 3955936 h 4291255"/>
              <a:gd name="connsiteX55" fmla="*/ 2626185 w 3898347"/>
              <a:gd name="connsiteY55" fmla="*/ 3962937 h 4291255"/>
              <a:gd name="connsiteX56" fmla="*/ 2614077 w 3898347"/>
              <a:gd name="connsiteY56" fmla="*/ 3955576 h 4291255"/>
              <a:gd name="connsiteX57" fmla="*/ 2609403 w 3898347"/>
              <a:gd name="connsiteY57" fmla="*/ 3956215 h 4291255"/>
              <a:gd name="connsiteX58" fmla="*/ 2597896 w 3898347"/>
              <a:gd name="connsiteY58" fmla="*/ 3958939 h 4291255"/>
              <a:gd name="connsiteX59" fmla="*/ 2578251 w 3898347"/>
              <a:gd name="connsiteY59" fmla="*/ 3965812 h 4291255"/>
              <a:gd name="connsiteX60" fmla="*/ 2571961 w 3898347"/>
              <a:gd name="connsiteY60" fmla="*/ 3966278 h 4291255"/>
              <a:gd name="connsiteX61" fmla="*/ 2559399 w 3898347"/>
              <a:gd name="connsiteY61" fmla="*/ 3979193 h 4291255"/>
              <a:gd name="connsiteX62" fmla="*/ 2533560 w 3898347"/>
              <a:gd name="connsiteY62" fmla="*/ 3988160 h 4291255"/>
              <a:gd name="connsiteX63" fmla="*/ 2515299 w 3898347"/>
              <a:gd name="connsiteY63" fmla="*/ 4016867 h 4291255"/>
              <a:gd name="connsiteX64" fmla="*/ 2513423 w 3898347"/>
              <a:gd name="connsiteY64" fmla="*/ 4018759 h 4291255"/>
              <a:gd name="connsiteX65" fmla="*/ 2482991 w 3898347"/>
              <a:gd name="connsiteY65" fmla="*/ 4012935 h 4291255"/>
              <a:gd name="connsiteX66" fmla="*/ 2446940 w 3898347"/>
              <a:gd name="connsiteY66" fmla="*/ 4021172 h 4291255"/>
              <a:gd name="connsiteX67" fmla="*/ 2404883 w 3898347"/>
              <a:gd name="connsiteY67" fmla="*/ 4024808 h 4291255"/>
              <a:gd name="connsiteX68" fmla="*/ 2373894 w 3898347"/>
              <a:gd name="connsiteY68" fmla="*/ 4023827 h 4291255"/>
              <a:gd name="connsiteX69" fmla="*/ 2297080 w 3898347"/>
              <a:gd name="connsiteY69" fmla="*/ 4040841 h 4291255"/>
              <a:gd name="connsiteX70" fmla="*/ 2170615 w 3898347"/>
              <a:gd name="connsiteY70" fmla="*/ 4077196 h 4291255"/>
              <a:gd name="connsiteX71" fmla="*/ 2143580 w 3898347"/>
              <a:gd name="connsiteY71" fmla="*/ 4083102 h 4291255"/>
              <a:gd name="connsiteX72" fmla="*/ 2119893 w 3898347"/>
              <a:gd name="connsiteY72" fmla="*/ 4080874 h 4291255"/>
              <a:gd name="connsiteX73" fmla="*/ 2114008 w 3898347"/>
              <a:gd name="connsiteY73" fmla="*/ 4073996 h 4291255"/>
              <a:gd name="connsiteX74" fmla="*/ 2099067 w 3898347"/>
              <a:gd name="connsiteY74" fmla="*/ 4076068 h 4291255"/>
              <a:gd name="connsiteX75" fmla="*/ 2095000 w 3898347"/>
              <a:gd name="connsiteY75" fmla="*/ 4075096 h 4291255"/>
              <a:gd name="connsiteX76" fmla="*/ 2071767 w 3898347"/>
              <a:gd name="connsiteY76" fmla="*/ 4071044 h 4291255"/>
              <a:gd name="connsiteX77" fmla="*/ 2024486 w 3898347"/>
              <a:gd name="connsiteY77" fmla="*/ 4100276 h 4291255"/>
              <a:gd name="connsiteX78" fmla="*/ 1964411 w 3898347"/>
              <a:gd name="connsiteY78" fmla="*/ 4105069 h 4291255"/>
              <a:gd name="connsiteX79" fmla="*/ 1739945 w 3898347"/>
              <a:gd name="connsiteY79" fmla="*/ 4171795 h 4291255"/>
              <a:gd name="connsiteX80" fmla="*/ 1610556 w 3898347"/>
              <a:gd name="connsiteY80" fmla="*/ 4167701 h 4291255"/>
              <a:gd name="connsiteX81" fmla="*/ 1564215 w 3898347"/>
              <a:gd name="connsiteY81" fmla="*/ 4190149 h 4291255"/>
              <a:gd name="connsiteX82" fmla="*/ 1538049 w 3898347"/>
              <a:gd name="connsiteY82" fmla="*/ 4291255 h 4291255"/>
              <a:gd name="connsiteX83" fmla="*/ 1530136 w 3898347"/>
              <a:gd name="connsiteY83" fmla="*/ 4227121 h 4291255"/>
              <a:gd name="connsiteX84" fmla="*/ 1508787 w 3898347"/>
              <a:gd name="connsiteY84" fmla="*/ 4234213 h 4291255"/>
              <a:gd name="connsiteX85" fmla="*/ 1488914 w 3898347"/>
              <a:gd name="connsiteY85" fmla="*/ 4241772 h 4291255"/>
              <a:gd name="connsiteX86" fmla="*/ 1488999 w 3898347"/>
              <a:gd name="connsiteY86" fmla="*/ 4251186 h 4291255"/>
              <a:gd name="connsiteX87" fmla="*/ 1475364 w 3898347"/>
              <a:gd name="connsiteY87" fmla="*/ 4248364 h 4291255"/>
              <a:gd name="connsiteX88" fmla="*/ 1457275 w 3898347"/>
              <a:gd name="connsiteY88" fmla="*/ 4252863 h 4291255"/>
              <a:gd name="connsiteX89" fmla="*/ 1448085 w 3898347"/>
              <a:gd name="connsiteY89" fmla="*/ 4248391 h 4291255"/>
              <a:gd name="connsiteX90" fmla="*/ 1315306 w 3898347"/>
              <a:gd name="connsiteY90" fmla="*/ 4237004 h 4291255"/>
              <a:gd name="connsiteX91" fmla="*/ 1272434 w 3898347"/>
              <a:gd name="connsiteY91" fmla="*/ 4244958 h 4291255"/>
              <a:gd name="connsiteX92" fmla="*/ 1231567 w 3898347"/>
              <a:gd name="connsiteY92" fmla="*/ 4219356 h 4291255"/>
              <a:gd name="connsiteX93" fmla="*/ 1216643 w 3898347"/>
              <a:gd name="connsiteY93" fmla="*/ 4229828 h 4291255"/>
              <a:gd name="connsiteX94" fmla="*/ 1214101 w 3898347"/>
              <a:gd name="connsiteY94" fmla="*/ 4231991 h 4291255"/>
              <a:gd name="connsiteX95" fmla="*/ 1203193 w 3898347"/>
              <a:gd name="connsiteY95" fmla="*/ 4232867 h 4291255"/>
              <a:gd name="connsiteX96" fmla="*/ 1201049 w 3898347"/>
              <a:gd name="connsiteY96" fmla="*/ 4242842 h 4291255"/>
              <a:gd name="connsiteX97" fmla="*/ 1185298 w 3898347"/>
              <a:gd name="connsiteY97" fmla="*/ 4251133 h 4291255"/>
              <a:gd name="connsiteX98" fmla="*/ 1164955 w 3898347"/>
              <a:gd name="connsiteY98" fmla="*/ 4250027 h 4291255"/>
              <a:gd name="connsiteX99" fmla="*/ 1067357 w 3898347"/>
              <a:gd name="connsiteY99" fmla="*/ 4233908 h 4291255"/>
              <a:gd name="connsiteX100" fmla="*/ 1009492 w 3898347"/>
              <a:gd name="connsiteY100" fmla="*/ 4230455 h 4291255"/>
              <a:gd name="connsiteX101" fmla="*/ 988345 w 3898347"/>
              <a:gd name="connsiteY101" fmla="*/ 4238880 h 4291255"/>
              <a:gd name="connsiteX102" fmla="*/ 958251 w 3898347"/>
              <a:gd name="connsiteY102" fmla="*/ 4244100 h 4291255"/>
              <a:gd name="connsiteX103" fmla="*/ 905785 w 3898347"/>
              <a:gd name="connsiteY103" fmla="*/ 4260845 h 4291255"/>
              <a:gd name="connsiteX104" fmla="*/ 837706 w 3898347"/>
              <a:gd name="connsiteY104" fmla="*/ 4245528 h 4291255"/>
              <a:gd name="connsiteX105" fmla="*/ 778474 w 3898347"/>
              <a:gd name="connsiteY105" fmla="*/ 4235526 h 4291255"/>
              <a:gd name="connsiteX106" fmla="*/ 774418 w 3898347"/>
              <a:gd name="connsiteY106" fmla="*/ 4242583 h 4291255"/>
              <a:gd name="connsiteX107" fmla="*/ 737705 w 3898347"/>
              <a:gd name="connsiteY107" fmla="*/ 4238891 h 4291255"/>
              <a:gd name="connsiteX108" fmla="*/ 627717 w 3898347"/>
              <a:gd name="connsiteY108" fmla="*/ 4207629 h 4291255"/>
              <a:gd name="connsiteX109" fmla="*/ 551044 w 3898347"/>
              <a:gd name="connsiteY109" fmla="*/ 4180627 h 4291255"/>
              <a:gd name="connsiteX110" fmla="*/ 508621 w 3898347"/>
              <a:gd name="connsiteY110" fmla="*/ 4176044 h 4291255"/>
              <a:gd name="connsiteX111" fmla="*/ 467082 w 3898347"/>
              <a:gd name="connsiteY111" fmla="*/ 4185616 h 4291255"/>
              <a:gd name="connsiteX112" fmla="*/ 437646 w 3898347"/>
              <a:gd name="connsiteY112" fmla="*/ 4212658 h 4291255"/>
              <a:gd name="connsiteX113" fmla="*/ 402271 w 3898347"/>
              <a:gd name="connsiteY113" fmla="*/ 4212774 h 4291255"/>
              <a:gd name="connsiteX114" fmla="*/ 391968 w 3898347"/>
              <a:gd name="connsiteY114" fmla="*/ 4187073 h 4291255"/>
              <a:gd name="connsiteX115" fmla="*/ 337154 w 3898347"/>
              <a:gd name="connsiteY115" fmla="*/ 4206136 h 4291255"/>
              <a:gd name="connsiteX116" fmla="*/ 298662 w 3898347"/>
              <a:gd name="connsiteY116" fmla="*/ 4211227 h 4291255"/>
              <a:gd name="connsiteX117" fmla="*/ 265740 w 3898347"/>
              <a:gd name="connsiteY117" fmla="*/ 4213623 h 4291255"/>
              <a:gd name="connsiteX118" fmla="*/ 176403 w 3898347"/>
              <a:gd name="connsiteY118" fmla="*/ 4227393 h 4291255"/>
              <a:gd name="connsiteX119" fmla="*/ 82528 w 3898347"/>
              <a:gd name="connsiteY119" fmla="*/ 4243774 h 4291255"/>
              <a:gd name="connsiteX120" fmla="*/ 19464 w 3898347"/>
              <a:gd name="connsiteY120" fmla="*/ 4256103 h 4291255"/>
              <a:gd name="connsiteX121" fmla="*/ 0 w 3898347"/>
              <a:gd name="connsiteY121" fmla="*/ 4221939 h 4291255"/>
              <a:gd name="connsiteX122" fmla="*/ 0 w 3898347"/>
              <a:gd name="connsiteY122" fmla="*/ 15850 h 4291255"/>
              <a:gd name="connsiteX123" fmla="*/ 3898347 w 3898347"/>
              <a:gd name="connsiteY123" fmla="*/ 0 h 4291255"/>
              <a:gd name="connsiteX0" fmla="*/ 3898347 w 3898347"/>
              <a:gd name="connsiteY0" fmla="*/ 0 h 4291255"/>
              <a:gd name="connsiteX1" fmla="*/ 3898347 w 3898347"/>
              <a:gd name="connsiteY1" fmla="*/ 3834445 h 4291255"/>
              <a:gd name="connsiteX2" fmla="*/ 3892314 w 3898347"/>
              <a:gd name="connsiteY2" fmla="*/ 3832951 h 4291255"/>
              <a:gd name="connsiteX3" fmla="*/ 3851953 w 3898347"/>
              <a:gd name="connsiteY3" fmla="*/ 3802983 h 4291255"/>
              <a:gd name="connsiteX4" fmla="*/ 3836418 w 3898347"/>
              <a:gd name="connsiteY4" fmla="*/ 3811513 h 4291255"/>
              <a:gd name="connsiteX5" fmla="*/ 3833758 w 3898347"/>
              <a:gd name="connsiteY5" fmla="*/ 3813341 h 4291255"/>
              <a:gd name="connsiteX6" fmla="*/ 3822673 w 3898347"/>
              <a:gd name="connsiteY6" fmla="*/ 3812913 h 4291255"/>
              <a:gd name="connsiteX7" fmla="*/ 3820104 w 3898347"/>
              <a:gd name="connsiteY7" fmla="*/ 3822466 h 4291255"/>
              <a:gd name="connsiteX8" fmla="*/ 3803816 w 3898347"/>
              <a:gd name="connsiteY8" fmla="*/ 3828757 h 4291255"/>
              <a:gd name="connsiteX9" fmla="*/ 3729936 w 3898347"/>
              <a:gd name="connsiteY9" fmla="*/ 3815386 h 4291255"/>
              <a:gd name="connsiteX10" fmla="*/ 3726018 w 3898347"/>
              <a:gd name="connsiteY10" fmla="*/ 3815100 h 4291255"/>
              <a:gd name="connsiteX11" fmla="*/ 3725413 w 3898347"/>
              <a:gd name="connsiteY11" fmla="*/ 3814615 h 4291255"/>
              <a:gd name="connsiteX12" fmla="*/ 3713801 w 3898347"/>
              <a:gd name="connsiteY12" fmla="*/ 3811018 h 4291255"/>
              <a:gd name="connsiteX13" fmla="*/ 3709087 w 3898347"/>
              <a:gd name="connsiteY13" fmla="*/ 3813195 h 4291255"/>
              <a:gd name="connsiteX14" fmla="*/ 3698038 w 3898347"/>
              <a:gd name="connsiteY14" fmla="*/ 3806182 h 4291255"/>
              <a:gd name="connsiteX15" fmla="*/ 3662227 w 3898347"/>
              <a:gd name="connsiteY15" fmla="*/ 3807761 h 4291255"/>
              <a:gd name="connsiteX16" fmla="*/ 3659872 w 3898347"/>
              <a:gd name="connsiteY16" fmla="*/ 3805524 h 4291255"/>
              <a:gd name="connsiteX17" fmla="*/ 3643454 w 3898347"/>
              <a:gd name="connsiteY17" fmla="*/ 3794831 h 4291255"/>
              <a:gd name="connsiteX18" fmla="*/ 3624789 w 3898347"/>
              <a:gd name="connsiteY18" fmla="*/ 3803185 h 4291255"/>
              <a:gd name="connsiteX19" fmla="*/ 3602327 w 3898347"/>
              <a:gd name="connsiteY19" fmla="*/ 3794616 h 4291255"/>
              <a:gd name="connsiteX20" fmla="*/ 3596645 w 3898347"/>
              <a:gd name="connsiteY20" fmla="*/ 3797108 h 4291255"/>
              <a:gd name="connsiteX21" fmla="*/ 3574144 w 3898347"/>
              <a:gd name="connsiteY21" fmla="*/ 3795108 h 4291255"/>
              <a:gd name="connsiteX22" fmla="*/ 3562310 w 3898347"/>
              <a:gd name="connsiteY22" fmla="*/ 3787534 h 4291255"/>
              <a:gd name="connsiteX23" fmla="*/ 3551635 w 3898347"/>
              <a:gd name="connsiteY23" fmla="*/ 3797705 h 4291255"/>
              <a:gd name="connsiteX24" fmla="*/ 3542668 w 3898347"/>
              <a:gd name="connsiteY24" fmla="*/ 3803283 h 4291255"/>
              <a:gd name="connsiteX25" fmla="*/ 3533033 w 3898347"/>
              <a:gd name="connsiteY25" fmla="*/ 3799071 h 4291255"/>
              <a:gd name="connsiteX26" fmla="*/ 3521726 w 3898347"/>
              <a:gd name="connsiteY26" fmla="*/ 3804691 h 4291255"/>
              <a:gd name="connsiteX27" fmla="*/ 3520080 w 3898347"/>
              <a:gd name="connsiteY27" fmla="*/ 3805210 h 4291255"/>
              <a:gd name="connsiteX28" fmla="*/ 3508491 w 3898347"/>
              <a:gd name="connsiteY28" fmla="*/ 3797398 h 4291255"/>
              <a:gd name="connsiteX29" fmla="*/ 3503787 w 3898347"/>
              <a:gd name="connsiteY29" fmla="*/ 3797787 h 4291255"/>
              <a:gd name="connsiteX30" fmla="*/ 3492165 w 3898347"/>
              <a:gd name="connsiteY30" fmla="*/ 3799887 h 4291255"/>
              <a:gd name="connsiteX31" fmla="*/ 3472233 w 3898347"/>
              <a:gd name="connsiteY31" fmla="*/ 3805682 h 4291255"/>
              <a:gd name="connsiteX32" fmla="*/ 3465921 w 3898347"/>
              <a:gd name="connsiteY32" fmla="*/ 3805814 h 4291255"/>
              <a:gd name="connsiteX33" fmla="*/ 3455541 w 3898347"/>
              <a:gd name="connsiteY33" fmla="*/ 3815505 h 4291255"/>
              <a:gd name="connsiteX34" fmla="*/ 3429027 w 3898347"/>
              <a:gd name="connsiteY34" fmla="*/ 3816906 h 4291255"/>
              <a:gd name="connsiteX35" fmla="*/ 3369507 w 3898347"/>
              <a:gd name="connsiteY35" fmla="*/ 3825563 h 4291255"/>
              <a:gd name="connsiteX36" fmla="*/ 3324491 w 3898347"/>
              <a:gd name="connsiteY36" fmla="*/ 3832006 h 4291255"/>
              <a:gd name="connsiteX37" fmla="*/ 3244235 w 3898347"/>
              <a:gd name="connsiteY37" fmla="*/ 3834376 h 4291255"/>
              <a:gd name="connsiteX38" fmla="*/ 3226507 w 3898347"/>
              <a:gd name="connsiteY38" fmla="*/ 3820131 h 4291255"/>
              <a:gd name="connsiteX39" fmla="*/ 3191688 w 3898347"/>
              <a:gd name="connsiteY39" fmla="*/ 3837359 h 4291255"/>
              <a:gd name="connsiteX40" fmla="*/ 3153779 w 3898347"/>
              <a:gd name="connsiteY40" fmla="*/ 3848439 h 4291255"/>
              <a:gd name="connsiteX41" fmla="*/ 3090188 w 3898347"/>
              <a:gd name="connsiteY41" fmla="*/ 3855036 h 4291255"/>
              <a:gd name="connsiteX42" fmla="*/ 3031422 w 3898347"/>
              <a:gd name="connsiteY42" fmla="*/ 3858298 h 4291255"/>
              <a:gd name="connsiteX43" fmla="*/ 2996288 w 3898347"/>
              <a:gd name="connsiteY43" fmla="*/ 3860020 h 4291255"/>
              <a:gd name="connsiteX44" fmla="*/ 2901661 w 3898347"/>
              <a:gd name="connsiteY44" fmla="*/ 3882243 h 4291255"/>
              <a:gd name="connsiteX45" fmla="*/ 2782141 w 3898347"/>
              <a:gd name="connsiteY45" fmla="*/ 3932983 h 4291255"/>
              <a:gd name="connsiteX46" fmla="*/ 2749597 w 3898347"/>
              <a:gd name="connsiteY46" fmla="*/ 3956746 h 4291255"/>
              <a:gd name="connsiteX47" fmla="*/ 2730493 w 3898347"/>
              <a:gd name="connsiteY47" fmla="*/ 3955236 h 4291255"/>
              <a:gd name="connsiteX48" fmla="*/ 2707507 w 3898347"/>
              <a:gd name="connsiteY48" fmla="*/ 3947771 h 4291255"/>
              <a:gd name="connsiteX49" fmla="*/ 2701937 w 3898347"/>
              <a:gd name="connsiteY49" fmla="*/ 3950565 h 4291255"/>
              <a:gd name="connsiteX50" fmla="*/ 2679435 w 3898347"/>
              <a:gd name="connsiteY50" fmla="*/ 3949768 h 4291255"/>
              <a:gd name="connsiteX51" fmla="*/ 2667352 w 3898347"/>
              <a:gd name="connsiteY51" fmla="*/ 3942821 h 4291255"/>
              <a:gd name="connsiteX52" fmla="*/ 2657096 w 3898347"/>
              <a:gd name="connsiteY52" fmla="*/ 3953571 h 4291255"/>
              <a:gd name="connsiteX53" fmla="*/ 2655161 w 3898347"/>
              <a:gd name="connsiteY53" fmla="*/ 3962216 h 4291255"/>
              <a:gd name="connsiteX54" fmla="*/ 2638604 w 3898347"/>
              <a:gd name="connsiteY54" fmla="*/ 3955936 h 4291255"/>
              <a:gd name="connsiteX55" fmla="*/ 2626185 w 3898347"/>
              <a:gd name="connsiteY55" fmla="*/ 3962937 h 4291255"/>
              <a:gd name="connsiteX56" fmla="*/ 2614077 w 3898347"/>
              <a:gd name="connsiteY56" fmla="*/ 3955576 h 4291255"/>
              <a:gd name="connsiteX57" fmla="*/ 2609403 w 3898347"/>
              <a:gd name="connsiteY57" fmla="*/ 3956215 h 4291255"/>
              <a:gd name="connsiteX58" fmla="*/ 2597896 w 3898347"/>
              <a:gd name="connsiteY58" fmla="*/ 3958939 h 4291255"/>
              <a:gd name="connsiteX59" fmla="*/ 2578251 w 3898347"/>
              <a:gd name="connsiteY59" fmla="*/ 3965812 h 4291255"/>
              <a:gd name="connsiteX60" fmla="*/ 2571961 w 3898347"/>
              <a:gd name="connsiteY60" fmla="*/ 3966278 h 4291255"/>
              <a:gd name="connsiteX61" fmla="*/ 2559399 w 3898347"/>
              <a:gd name="connsiteY61" fmla="*/ 3979193 h 4291255"/>
              <a:gd name="connsiteX62" fmla="*/ 2533560 w 3898347"/>
              <a:gd name="connsiteY62" fmla="*/ 3988160 h 4291255"/>
              <a:gd name="connsiteX63" fmla="*/ 2515299 w 3898347"/>
              <a:gd name="connsiteY63" fmla="*/ 4016867 h 4291255"/>
              <a:gd name="connsiteX64" fmla="*/ 2513423 w 3898347"/>
              <a:gd name="connsiteY64" fmla="*/ 4018759 h 4291255"/>
              <a:gd name="connsiteX65" fmla="*/ 2482991 w 3898347"/>
              <a:gd name="connsiteY65" fmla="*/ 4012935 h 4291255"/>
              <a:gd name="connsiteX66" fmla="*/ 2446940 w 3898347"/>
              <a:gd name="connsiteY66" fmla="*/ 4021172 h 4291255"/>
              <a:gd name="connsiteX67" fmla="*/ 2404883 w 3898347"/>
              <a:gd name="connsiteY67" fmla="*/ 4024808 h 4291255"/>
              <a:gd name="connsiteX68" fmla="*/ 2373894 w 3898347"/>
              <a:gd name="connsiteY68" fmla="*/ 4023827 h 4291255"/>
              <a:gd name="connsiteX69" fmla="*/ 2297080 w 3898347"/>
              <a:gd name="connsiteY69" fmla="*/ 4040841 h 4291255"/>
              <a:gd name="connsiteX70" fmla="*/ 2170615 w 3898347"/>
              <a:gd name="connsiteY70" fmla="*/ 4077196 h 4291255"/>
              <a:gd name="connsiteX71" fmla="*/ 2143580 w 3898347"/>
              <a:gd name="connsiteY71" fmla="*/ 4083102 h 4291255"/>
              <a:gd name="connsiteX72" fmla="*/ 2119893 w 3898347"/>
              <a:gd name="connsiteY72" fmla="*/ 4080874 h 4291255"/>
              <a:gd name="connsiteX73" fmla="*/ 2114008 w 3898347"/>
              <a:gd name="connsiteY73" fmla="*/ 4073996 h 4291255"/>
              <a:gd name="connsiteX74" fmla="*/ 2099067 w 3898347"/>
              <a:gd name="connsiteY74" fmla="*/ 4076068 h 4291255"/>
              <a:gd name="connsiteX75" fmla="*/ 2095000 w 3898347"/>
              <a:gd name="connsiteY75" fmla="*/ 4075096 h 4291255"/>
              <a:gd name="connsiteX76" fmla="*/ 2071767 w 3898347"/>
              <a:gd name="connsiteY76" fmla="*/ 4071044 h 4291255"/>
              <a:gd name="connsiteX77" fmla="*/ 2024486 w 3898347"/>
              <a:gd name="connsiteY77" fmla="*/ 4100276 h 4291255"/>
              <a:gd name="connsiteX78" fmla="*/ 1964411 w 3898347"/>
              <a:gd name="connsiteY78" fmla="*/ 4105069 h 4291255"/>
              <a:gd name="connsiteX79" fmla="*/ 1739945 w 3898347"/>
              <a:gd name="connsiteY79" fmla="*/ 4171795 h 4291255"/>
              <a:gd name="connsiteX80" fmla="*/ 1642330 w 3898347"/>
              <a:gd name="connsiteY80" fmla="*/ 4174762 h 4291255"/>
              <a:gd name="connsiteX81" fmla="*/ 1564215 w 3898347"/>
              <a:gd name="connsiteY81" fmla="*/ 4190149 h 4291255"/>
              <a:gd name="connsiteX82" fmla="*/ 1538049 w 3898347"/>
              <a:gd name="connsiteY82" fmla="*/ 4291255 h 4291255"/>
              <a:gd name="connsiteX83" fmla="*/ 1530136 w 3898347"/>
              <a:gd name="connsiteY83" fmla="*/ 4227121 h 4291255"/>
              <a:gd name="connsiteX84" fmla="*/ 1508787 w 3898347"/>
              <a:gd name="connsiteY84" fmla="*/ 4234213 h 4291255"/>
              <a:gd name="connsiteX85" fmla="*/ 1488914 w 3898347"/>
              <a:gd name="connsiteY85" fmla="*/ 4241772 h 4291255"/>
              <a:gd name="connsiteX86" fmla="*/ 1488999 w 3898347"/>
              <a:gd name="connsiteY86" fmla="*/ 4251186 h 4291255"/>
              <a:gd name="connsiteX87" fmla="*/ 1475364 w 3898347"/>
              <a:gd name="connsiteY87" fmla="*/ 4248364 h 4291255"/>
              <a:gd name="connsiteX88" fmla="*/ 1457275 w 3898347"/>
              <a:gd name="connsiteY88" fmla="*/ 4252863 h 4291255"/>
              <a:gd name="connsiteX89" fmla="*/ 1448085 w 3898347"/>
              <a:gd name="connsiteY89" fmla="*/ 4248391 h 4291255"/>
              <a:gd name="connsiteX90" fmla="*/ 1315306 w 3898347"/>
              <a:gd name="connsiteY90" fmla="*/ 4237004 h 4291255"/>
              <a:gd name="connsiteX91" fmla="*/ 1272434 w 3898347"/>
              <a:gd name="connsiteY91" fmla="*/ 4244958 h 4291255"/>
              <a:gd name="connsiteX92" fmla="*/ 1231567 w 3898347"/>
              <a:gd name="connsiteY92" fmla="*/ 4219356 h 4291255"/>
              <a:gd name="connsiteX93" fmla="*/ 1216643 w 3898347"/>
              <a:gd name="connsiteY93" fmla="*/ 4229828 h 4291255"/>
              <a:gd name="connsiteX94" fmla="*/ 1214101 w 3898347"/>
              <a:gd name="connsiteY94" fmla="*/ 4231991 h 4291255"/>
              <a:gd name="connsiteX95" fmla="*/ 1203193 w 3898347"/>
              <a:gd name="connsiteY95" fmla="*/ 4232867 h 4291255"/>
              <a:gd name="connsiteX96" fmla="*/ 1201049 w 3898347"/>
              <a:gd name="connsiteY96" fmla="*/ 4242842 h 4291255"/>
              <a:gd name="connsiteX97" fmla="*/ 1185298 w 3898347"/>
              <a:gd name="connsiteY97" fmla="*/ 4251133 h 4291255"/>
              <a:gd name="connsiteX98" fmla="*/ 1164955 w 3898347"/>
              <a:gd name="connsiteY98" fmla="*/ 4250027 h 4291255"/>
              <a:gd name="connsiteX99" fmla="*/ 1067357 w 3898347"/>
              <a:gd name="connsiteY99" fmla="*/ 4233908 h 4291255"/>
              <a:gd name="connsiteX100" fmla="*/ 1009492 w 3898347"/>
              <a:gd name="connsiteY100" fmla="*/ 4230455 h 4291255"/>
              <a:gd name="connsiteX101" fmla="*/ 988345 w 3898347"/>
              <a:gd name="connsiteY101" fmla="*/ 4238880 h 4291255"/>
              <a:gd name="connsiteX102" fmla="*/ 958251 w 3898347"/>
              <a:gd name="connsiteY102" fmla="*/ 4244100 h 4291255"/>
              <a:gd name="connsiteX103" fmla="*/ 905785 w 3898347"/>
              <a:gd name="connsiteY103" fmla="*/ 4260845 h 4291255"/>
              <a:gd name="connsiteX104" fmla="*/ 837706 w 3898347"/>
              <a:gd name="connsiteY104" fmla="*/ 4245528 h 4291255"/>
              <a:gd name="connsiteX105" fmla="*/ 778474 w 3898347"/>
              <a:gd name="connsiteY105" fmla="*/ 4235526 h 4291255"/>
              <a:gd name="connsiteX106" fmla="*/ 774418 w 3898347"/>
              <a:gd name="connsiteY106" fmla="*/ 4242583 h 4291255"/>
              <a:gd name="connsiteX107" fmla="*/ 737705 w 3898347"/>
              <a:gd name="connsiteY107" fmla="*/ 4238891 h 4291255"/>
              <a:gd name="connsiteX108" fmla="*/ 627717 w 3898347"/>
              <a:gd name="connsiteY108" fmla="*/ 4207629 h 4291255"/>
              <a:gd name="connsiteX109" fmla="*/ 551044 w 3898347"/>
              <a:gd name="connsiteY109" fmla="*/ 4180627 h 4291255"/>
              <a:gd name="connsiteX110" fmla="*/ 508621 w 3898347"/>
              <a:gd name="connsiteY110" fmla="*/ 4176044 h 4291255"/>
              <a:gd name="connsiteX111" fmla="*/ 467082 w 3898347"/>
              <a:gd name="connsiteY111" fmla="*/ 4185616 h 4291255"/>
              <a:gd name="connsiteX112" fmla="*/ 437646 w 3898347"/>
              <a:gd name="connsiteY112" fmla="*/ 4212658 h 4291255"/>
              <a:gd name="connsiteX113" fmla="*/ 402271 w 3898347"/>
              <a:gd name="connsiteY113" fmla="*/ 4212774 h 4291255"/>
              <a:gd name="connsiteX114" fmla="*/ 391968 w 3898347"/>
              <a:gd name="connsiteY114" fmla="*/ 4187073 h 4291255"/>
              <a:gd name="connsiteX115" fmla="*/ 337154 w 3898347"/>
              <a:gd name="connsiteY115" fmla="*/ 4206136 h 4291255"/>
              <a:gd name="connsiteX116" fmla="*/ 298662 w 3898347"/>
              <a:gd name="connsiteY116" fmla="*/ 4211227 h 4291255"/>
              <a:gd name="connsiteX117" fmla="*/ 265740 w 3898347"/>
              <a:gd name="connsiteY117" fmla="*/ 4213623 h 4291255"/>
              <a:gd name="connsiteX118" fmla="*/ 176403 w 3898347"/>
              <a:gd name="connsiteY118" fmla="*/ 4227393 h 4291255"/>
              <a:gd name="connsiteX119" fmla="*/ 82528 w 3898347"/>
              <a:gd name="connsiteY119" fmla="*/ 4243774 h 4291255"/>
              <a:gd name="connsiteX120" fmla="*/ 19464 w 3898347"/>
              <a:gd name="connsiteY120" fmla="*/ 4256103 h 4291255"/>
              <a:gd name="connsiteX121" fmla="*/ 0 w 3898347"/>
              <a:gd name="connsiteY121" fmla="*/ 4221939 h 4291255"/>
              <a:gd name="connsiteX122" fmla="*/ 0 w 3898347"/>
              <a:gd name="connsiteY122" fmla="*/ 15850 h 4291255"/>
              <a:gd name="connsiteX123" fmla="*/ 3898347 w 3898347"/>
              <a:gd name="connsiteY123" fmla="*/ 0 h 429125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64215 w 3898347"/>
              <a:gd name="connsiteY81" fmla="*/ 419014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8105 w 3898347"/>
              <a:gd name="connsiteY109" fmla="*/ 4191218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25174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05326 w 3898347"/>
              <a:gd name="connsiteY89" fmla="*/ 4248391 h 4260845"/>
              <a:gd name="connsiteX90" fmla="*/ 1325174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25174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44675 w 3898347"/>
              <a:gd name="connsiteY78" fmla="*/ 4121515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25174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44675 w 3898347"/>
              <a:gd name="connsiteY78" fmla="*/ 4121515 h 4260845"/>
              <a:gd name="connsiteX79" fmla="*/ 1739945 w 3898347"/>
              <a:gd name="connsiteY79" fmla="*/ 4171795 h 4260845"/>
              <a:gd name="connsiteX80" fmla="*/ 1662065 w 3898347"/>
              <a:gd name="connsiteY80" fmla="*/ 4184630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25174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44675 w 3898347"/>
              <a:gd name="connsiteY78" fmla="*/ 4121515 h 4260845"/>
              <a:gd name="connsiteX79" fmla="*/ 1739945 w 3898347"/>
              <a:gd name="connsiteY79" fmla="*/ 4171795 h 4260845"/>
              <a:gd name="connsiteX80" fmla="*/ 1662065 w 3898347"/>
              <a:gd name="connsiteY80" fmla="*/ 4184630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44909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44675 w 3898347"/>
              <a:gd name="connsiteY78" fmla="*/ 4121515 h 4260845"/>
              <a:gd name="connsiteX79" fmla="*/ 1739945 w 3898347"/>
              <a:gd name="connsiteY79" fmla="*/ 4171795 h 4260845"/>
              <a:gd name="connsiteX80" fmla="*/ 1662065 w 3898347"/>
              <a:gd name="connsiteY80" fmla="*/ 4184630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44909 w 3898347"/>
              <a:gd name="connsiteY90" fmla="*/ 4237004 h 4260845"/>
              <a:gd name="connsiteX91" fmla="*/ 1298748 w 3898347"/>
              <a:gd name="connsiteY91" fmla="*/ 4241669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44675 w 3898347"/>
              <a:gd name="connsiteY78" fmla="*/ 4121515 h 4260845"/>
              <a:gd name="connsiteX79" fmla="*/ 1739945 w 3898347"/>
              <a:gd name="connsiteY79" fmla="*/ 4171795 h 4260845"/>
              <a:gd name="connsiteX80" fmla="*/ 1662065 w 3898347"/>
              <a:gd name="connsiteY80" fmla="*/ 4184630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44909 w 3898347"/>
              <a:gd name="connsiteY90" fmla="*/ 4237004 h 4260845"/>
              <a:gd name="connsiteX91" fmla="*/ 1298748 w 3898347"/>
              <a:gd name="connsiteY91" fmla="*/ 4241669 h 4260845"/>
              <a:gd name="connsiteX92" fmla="*/ 1251302 w 3898347"/>
              <a:gd name="connsiteY92" fmla="*/ 4232513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803816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4213 h 4256103"/>
              <a:gd name="connsiteX85" fmla="*/ 1488914 w 3898347"/>
              <a:gd name="connsiteY85" fmla="*/ 4241772 h 4256103"/>
              <a:gd name="connsiteX86" fmla="*/ 1488999 w 3898347"/>
              <a:gd name="connsiteY86" fmla="*/ 4251186 h 4256103"/>
              <a:gd name="connsiteX87" fmla="*/ 1475364 w 3898347"/>
              <a:gd name="connsiteY87" fmla="*/ 4248364 h 4256103"/>
              <a:gd name="connsiteX88" fmla="*/ 1444118 w 3898347"/>
              <a:gd name="connsiteY88" fmla="*/ 4246285 h 4256103"/>
              <a:gd name="connsiteX89" fmla="*/ 1405326 w 3898347"/>
              <a:gd name="connsiteY89" fmla="*/ 4248391 h 4256103"/>
              <a:gd name="connsiteX90" fmla="*/ 1344909 w 3898347"/>
              <a:gd name="connsiteY90" fmla="*/ 4237004 h 4256103"/>
              <a:gd name="connsiteX91" fmla="*/ 1298748 w 3898347"/>
              <a:gd name="connsiteY91" fmla="*/ 4241669 h 4256103"/>
              <a:gd name="connsiteX92" fmla="*/ 1251302 w 3898347"/>
              <a:gd name="connsiteY92" fmla="*/ 4232513 h 4256103"/>
              <a:gd name="connsiteX93" fmla="*/ 1216643 w 3898347"/>
              <a:gd name="connsiteY93" fmla="*/ 4229828 h 4256103"/>
              <a:gd name="connsiteX94" fmla="*/ 1214101 w 3898347"/>
              <a:gd name="connsiteY94" fmla="*/ 4231991 h 4256103"/>
              <a:gd name="connsiteX95" fmla="*/ 1203193 w 3898347"/>
              <a:gd name="connsiteY95" fmla="*/ 4232867 h 4256103"/>
              <a:gd name="connsiteX96" fmla="*/ 1201049 w 3898347"/>
              <a:gd name="connsiteY96" fmla="*/ 4242842 h 4256103"/>
              <a:gd name="connsiteX97" fmla="*/ 1185298 w 3898347"/>
              <a:gd name="connsiteY97" fmla="*/ 4251133 h 4256103"/>
              <a:gd name="connsiteX98" fmla="*/ 1164955 w 3898347"/>
              <a:gd name="connsiteY98" fmla="*/ 4250027 h 4256103"/>
              <a:gd name="connsiteX99" fmla="*/ 1067357 w 3898347"/>
              <a:gd name="connsiteY99" fmla="*/ 4233908 h 4256103"/>
              <a:gd name="connsiteX100" fmla="*/ 1009492 w 3898347"/>
              <a:gd name="connsiteY100" fmla="*/ 4230455 h 4256103"/>
              <a:gd name="connsiteX101" fmla="*/ 988345 w 3898347"/>
              <a:gd name="connsiteY101" fmla="*/ 4238880 h 4256103"/>
              <a:gd name="connsiteX102" fmla="*/ 958251 w 3898347"/>
              <a:gd name="connsiteY102" fmla="*/ 4244100 h 4256103"/>
              <a:gd name="connsiteX103" fmla="*/ 899207 w 3898347"/>
              <a:gd name="connsiteY103" fmla="*/ 4247688 h 4256103"/>
              <a:gd name="connsiteX104" fmla="*/ 837706 w 3898347"/>
              <a:gd name="connsiteY104" fmla="*/ 4245528 h 4256103"/>
              <a:gd name="connsiteX105" fmla="*/ 778474 w 3898347"/>
              <a:gd name="connsiteY105" fmla="*/ 4235526 h 4256103"/>
              <a:gd name="connsiteX106" fmla="*/ 774418 w 3898347"/>
              <a:gd name="connsiteY106" fmla="*/ 4242583 h 4256103"/>
              <a:gd name="connsiteX107" fmla="*/ 737705 w 3898347"/>
              <a:gd name="connsiteY107" fmla="*/ 4238891 h 4256103"/>
              <a:gd name="connsiteX108" fmla="*/ 641839 w 3898347"/>
              <a:gd name="connsiteY108" fmla="*/ 4211160 h 4256103"/>
              <a:gd name="connsiteX109" fmla="*/ 558105 w 3898347"/>
              <a:gd name="connsiteY109" fmla="*/ 4191218 h 4256103"/>
              <a:gd name="connsiteX110" fmla="*/ 515682 w 3898347"/>
              <a:gd name="connsiteY110" fmla="*/ 4193696 h 4256103"/>
              <a:gd name="connsiteX111" fmla="*/ 467082 w 3898347"/>
              <a:gd name="connsiteY111" fmla="*/ 4185616 h 4256103"/>
              <a:gd name="connsiteX112" fmla="*/ 437646 w 3898347"/>
              <a:gd name="connsiteY112" fmla="*/ 4212658 h 4256103"/>
              <a:gd name="connsiteX113" fmla="*/ 402271 w 3898347"/>
              <a:gd name="connsiteY113" fmla="*/ 4212774 h 4256103"/>
              <a:gd name="connsiteX114" fmla="*/ 384907 w 3898347"/>
              <a:gd name="connsiteY114" fmla="*/ 4201195 h 4256103"/>
              <a:gd name="connsiteX115" fmla="*/ 337154 w 3898347"/>
              <a:gd name="connsiteY115" fmla="*/ 4206136 h 4256103"/>
              <a:gd name="connsiteX116" fmla="*/ 298662 w 3898347"/>
              <a:gd name="connsiteY116" fmla="*/ 4211227 h 4256103"/>
              <a:gd name="connsiteX117" fmla="*/ 265740 w 3898347"/>
              <a:gd name="connsiteY117" fmla="*/ 4213623 h 4256103"/>
              <a:gd name="connsiteX118" fmla="*/ 176403 w 3898347"/>
              <a:gd name="connsiteY118" fmla="*/ 4227393 h 4256103"/>
              <a:gd name="connsiteX119" fmla="*/ 82528 w 3898347"/>
              <a:gd name="connsiteY119" fmla="*/ 4243774 h 4256103"/>
              <a:gd name="connsiteX120" fmla="*/ 19464 w 3898347"/>
              <a:gd name="connsiteY120" fmla="*/ 4256103 h 4256103"/>
              <a:gd name="connsiteX121" fmla="*/ 0 w 3898347"/>
              <a:gd name="connsiteY121" fmla="*/ 4221939 h 4256103"/>
              <a:gd name="connsiteX122" fmla="*/ 0 w 3898347"/>
              <a:gd name="connsiteY122" fmla="*/ 15850 h 4256103"/>
              <a:gd name="connsiteX123" fmla="*/ 3898347 w 3898347"/>
              <a:gd name="connsiteY123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803816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4213 h 4256103"/>
              <a:gd name="connsiteX85" fmla="*/ 1488914 w 3898347"/>
              <a:gd name="connsiteY85" fmla="*/ 4241772 h 4256103"/>
              <a:gd name="connsiteX86" fmla="*/ 1475364 w 3898347"/>
              <a:gd name="connsiteY86" fmla="*/ 4248364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803816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4213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803816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0924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803816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0924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777502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0924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16140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777502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0924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79157 w 3898347"/>
              <a:gd name="connsiteY2" fmla="*/ 3836240 h 4256103"/>
              <a:gd name="connsiteX3" fmla="*/ 3851953 w 3898347"/>
              <a:gd name="connsiteY3" fmla="*/ 3816140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777502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0924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</a:cxnLst>
            <a:rect l="l" t="t" r="r" b="b"/>
            <a:pathLst>
              <a:path w="3898347" h="4256103">
                <a:moveTo>
                  <a:pt x="3898347" y="0"/>
                </a:moveTo>
                <a:lnTo>
                  <a:pt x="3898347" y="3834445"/>
                </a:lnTo>
                <a:lnTo>
                  <a:pt x="3879157" y="3836240"/>
                </a:lnTo>
                <a:cubicBezTo>
                  <a:pt x="3885307" y="3798226"/>
                  <a:pt x="3856203" y="3861184"/>
                  <a:pt x="3851953" y="3816140"/>
                </a:cubicBezTo>
                <a:cubicBezTo>
                  <a:pt x="3846568" y="3817958"/>
                  <a:pt x="3841484" y="3807983"/>
                  <a:pt x="3836418" y="3811513"/>
                </a:cubicBezTo>
                <a:lnTo>
                  <a:pt x="3833758" y="3813341"/>
                </a:lnTo>
                <a:lnTo>
                  <a:pt x="3822673" y="3812913"/>
                </a:lnTo>
                <a:lnTo>
                  <a:pt x="3820104" y="3822466"/>
                </a:lnTo>
                <a:lnTo>
                  <a:pt x="3777502" y="3828757"/>
                </a:lnTo>
                <a:cubicBezTo>
                  <a:pt x="3762474" y="3827577"/>
                  <a:pt x="3742902" y="3817662"/>
                  <a:pt x="3729936" y="3815386"/>
                </a:cubicBezTo>
                <a:lnTo>
                  <a:pt x="3726018" y="3815100"/>
                </a:lnTo>
                <a:lnTo>
                  <a:pt x="3725413" y="3814615"/>
                </a:lnTo>
                <a:cubicBezTo>
                  <a:pt x="3721569" y="3812283"/>
                  <a:pt x="3717711" y="3810892"/>
                  <a:pt x="3713801" y="3811018"/>
                </a:cubicBezTo>
                <a:lnTo>
                  <a:pt x="3709087" y="3813195"/>
                </a:lnTo>
                <a:lnTo>
                  <a:pt x="3698038" y="3806182"/>
                </a:lnTo>
                <a:lnTo>
                  <a:pt x="3662227" y="3807761"/>
                </a:lnTo>
                <a:lnTo>
                  <a:pt x="3659872" y="3805524"/>
                </a:lnTo>
                <a:cubicBezTo>
                  <a:pt x="3654837" y="3800238"/>
                  <a:pt x="3649779" y="3795747"/>
                  <a:pt x="3643454" y="3794831"/>
                </a:cubicBezTo>
                <a:lnTo>
                  <a:pt x="3624789" y="3803185"/>
                </a:lnTo>
                <a:lnTo>
                  <a:pt x="3602327" y="3794616"/>
                </a:lnTo>
                <a:lnTo>
                  <a:pt x="3596645" y="3797108"/>
                </a:lnTo>
                <a:cubicBezTo>
                  <a:pt x="3586358" y="3794741"/>
                  <a:pt x="3572046" y="3779403"/>
                  <a:pt x="3574144" y="3795108"/>
                </a:cubicBezTo>
                <a:lnTo>
                  <a:pt x="3562310" y="3787534"/>
                </a:lnTo>
                <a:lnTo>
                  <a:pt x="3551635" y="3797705"/>
                </a:lnTo>
                <a:lnTo>
                  <a:pt x="3542668" y="3803283"/>
                </a:lnTo>
                <a:lnTo>
                  <a:pt x="3533033" y="3799071"/>
                </a:lnTo>
                <a:lnTo>
                  <a:pt x="3521726" y="3804691"/>
                </a:lnTo>
                <a:lnTo>
                  <a:pt x="3520080" y="3805210"/>
                </a:lnTo>
                <a:lnTo>
                  <a:pt x="3508491" y="3797398"/>
                </a:lnTo>
                <a:lnTo>
                  <a:pt x="3503787" y="3797787"/>
                </a:lnTo>
                <a:lnTo>
                  <a:pt x="3492165" y="3799887"/>
                </a:lnTo>
                <a:cubicBezTo>
                  <a:pt x="3486252" y="3801787"/>
                  <a:pt x="3479649" y="3804176"/>
                  <a:pt x="3472233" y="3805682"/>
                </a:cubicBezTo>
                <a:lnTo>
                  <a:pt x="3465921" y="3805814"/>
                </a:lnTo>
                <a:lnTo>
                  <a:pt x="3455541" y="3815505"/>
                </a:lnTo>
                <a:lnTo>
                  <a:pt x="3429027" y="3816906"/>
                </a:lnTo>
                <a:cubicBezTo>
                  <a:pt x="3408521" y="3817753"/>
                  <a:pt x="3388898" y="3819475"/>
                  <a:pt x="3369507" y="3825563"/>
                </a:cubicBezTo>
                <a:cubicBezTo>
                  <a:pt x="3353730" y="3819534"/>
                  <a:pt x="3338870" y="3818175"/>
                  <a:pt x="3324491" y="3832006"/>
                </a:cubicBezTo>
                <a:cubicBezTo>
                  <a:pt x="3281706" y="3833409"/>
                  <a:pt x="3271319" y="3817569"/>
                  <a:pt x="3244235" y="3834376"/>
                </a:cubicBezTo>
                <a:cubicBezTo>
                  <a:pt x="3236206" y="3826142"/>
                  <a:pt x="3230700" y="3821848"/>
                  <a:pt x="3226507" y="3820131"/>
                </a:cubicBezTo>
                <a:cubicBezTo>
                  <a:pt x="3213924" y="3814979"/>
                  <a:pt x="3213172" y="3833011"/>
                  <a:pt x="3191688" y="3837359"/>
                </a:cubicBezTo>
                <a:cubicBezTo>
                  <a:pt x="3168723" y="3844588"/>
                  <a:pt x="3175642" y="3846041"/>
                  <a:pt x="3153779" y="3848439"/>
                </a:cubicBezTo>
                <a:cubicBezTo>
                  <a:pt x="3136862" y="3851385"/>
                  <a:pt x="3115876" y="3855158"/>
                  <a:pt x="3090188" y="3855036"/>
                </a:cubicBezTo>
                <a:cubicBezTo>
                  <a:pt x="3066058" y="3880979"/>
                  <a:pt x="3059981" y="3849823"/>
                  <a:pt x="3031422" y="3858298"/>
                </a:cubicBezTo>
                <a:cubicBezTo>
                  <a:pt x="3017157" y="3868236"/>
                  <a:pt x="3007595" y="3870098"/>
                  <a:pt x="2996288" y="3860020"/>
                </a:cubicBezTo>
                <a:cubicBezTo>
                  <a:pt x="2930242" y="3908295"/>
                  <a:pt x="2959927" y="3862932"/>
                  <a:pt x="2901661" y="3882243"/>
                </a:cubicBezTo>
                <a:cubicBezTo>
                  <a:pt x="2863654" y="3897291"/>
                  <a:pt x="2822551" y="3908676"/>
                  <a:pt x="2782141" y="3932983"/>
                </a:cubicBezTo>
                <a:lnTo>
                  <a:pt x="2749597" y="3956746"/>
                </a:lnTo>
                <a:lnTo>
                  <a:pt x="2730493" y="3955236"/>
                </a:lnTo>
                <a:lnTo>
                  <a:pt x="2707507" y="3947771"/>
                </a:lnTo>
                <a:lnTo>
                  <a:pt x="2701937" y="3950565"/>
                </a:lnTo>
                <a:cubicBezTo>
                  <a:pt x="2691594" y="3948746"/>
                  <a:pt x="2676749" y="3934159"/>
                  <a:pt x="2679435" y="3949768"/>
                </a:cubicBezTo>
                <a:lnTo>
                  <a:pt x="2667352" y="3942821"/>
                </a:lnTo>
                <a:lnTo>
                  <a:pt x="2657096" y="3953571"/>
                </a:lnTo>
                <a:cubicBezTo>
                  <a:pt x="2656117" y="3956261"/>
                  <a:pt x="2655464" y="3959177"/>
                  <a:pt x="2655161" y="3962216"/>
                </a:cubicBezTo>
                <a:lnTo>
                  <a:pt x="2638604" y="3955936"/>
                </a:lnTo>
                <a:lnTo>
                  <a:pt x="2626185" y="3962937"/>
                </a:lnTo>
                <a:lnTo>
                  <a:pt x="2614077" y="3955576"/>
                </a:lnTo>
                <a:lnTo>
                  <a:pt x="2609403" y="3956215"/>
                </a:lnTo>
                <a:lnTo>
                  <a:pt x="2597896" y="3958939"/>
                </a:lnTo>
                <a:cubicBezTo>
                  <a:pt x="2592077" y="3961159"/>
                  <a:pt x="2585584" y="3963907"/>
                  <a:pt x="2578251" y="3965812"/>
                </a:cubicBezTo>
                <a:lnTo>
                  <a:pt x="2571961" y="3966278"/>
                </a:lnTo>
                <a:lnTo>
                  <a:pt x="2559399" y="3979193"/>
                </a:lnTo>
                <a:cubicBezTo>
                  <a:pt x="2550305" y="3989010"/>
                  <a:pt x="2543019" y="3995469"/>
                  <a:pt x="2533560" y="3988160"/>
                </a:cubicBezTo>
                <a:cubicBezTo>
                  <a:pt x="2526682" y="3994363"/>
                  <a:pt x="2521563" y="4007257"/>
                  <a:pt x="2515299" y="4016867"/>
                </a:cubicBezTo>
                <a:lnTo>
                  <a:pt x="2513423" y="4018759"/>
                </a:lnTo>
                <a:lnTo>
                  <a:pt x="2482991" y="4012935"/>
                </a:lnTo>
                <a:cubicBezTo>
                  <a:pt x="2469558" y="4010479"/>
                  <a:pt x="2456714" y="4010658"/>
                  <a:pt x="2446940" y="4021172"/>
                </a:cubicBezTo>
                <a:cubicBezTo>
                  <a:pt x="2445490" y="4004762"/>
                  <a:pt x="2418263" y="4035043"/>
                  <a:pt x="2404883" y="4024808"/>
                </a:cubicBezTo>
                <a:cubicBezTo>
                  <a:pt x="2395527" y="4015768"/>
                  <a:pt x="2385089" y="4022846"/>
                  <a:pt x="2373894" y="4023827"/>
                </a:cubicBezTo>
                <a:cubicBezTo>
                  <a:pt x="2360273" y="4016866"/>
                  <a:pt x="2310801" y="4031114"/>
                  <a:pt x="2297080" y="4040841"/>
                </a:cubicBezTo>
                <a:cubicBezTo>
                  <a:pt x="2262890" y="4074342"/>
                  <a:pt x="2198735" y="4051487"/>
                  <a:pt x="2170615" y="4077196"/>
                </a:cubicBezTo>
                <a:cubicBezTo>
                  <a:pt x="2161158" y="4081087"/>
                  <a:pt x="2152190" y="4082780"/>
                  <a:pt x="2143580" y="4083102"/>
                </a:cubicBezTo>
                <a:lnTo>
                  <a:pt x="2119893" y="4080874"/>
                </a:lnTo>
                <a:lnTo>
                  <a:pt x="2114008" y="4073996"/>
                </a:lnTo>
                <a:lnTo>
                  <a:pt x="2099067" y="4076068"/>
                </a:lnTo>
                <a:lnTo>
                  <a:pt x="2095000" y="4075096"/>
                </a:lnTo>
                <a:cubicBezTo>
                  <a:pt x="2087230" y="4073204"/>
                  <a:pt x="2079536" y="4071577"/>
                  <a:pt x="2071767" y="4071044"/>
                </a:cubicBezTo>
                <a:cubicBezTo>
                  <a:pt x="2077287" y="4106066"/>
                  <a:pt x="2006612" y="4072253"/>
                  <a:pt x="2024486" y="4100276"/>
                </a:cubicBezTo>
                <a:cubicBezTo>
                  <a:pt x="1982770" y="4103418"/>
                  <a:pt x="1990990" y="4145711"/>
                  <a:pt x="1944675" y="4121515"/>
                </a:cubicBezTo>
                <a:cubicBezTo>
                  <a:pt x="1876432" y="4151801"/>
                  <a:pt x="1796287" y="4126915"/>
                  <a:pt x="1739945" y="4171795"/>
                </a:cubicBezTo>
                <a:cubicBezTo>
                  <a:pt x="1680970" y="4182234"/>
                  <a:pt x="1693119" y="4173922"/>
                  <a:pt x="1662065" y="4184630"/>
                </a:cubicBezTo>
                <a:cubicBezTo>
                  <a:pt x="1658816" y="4205398"/>
                  <a:pt x="1624608" y="4174561"/>
                  <a:pt x="1595989" y="4193679"/>
                </a:cubicBezTo>
                <a:lnTo>
                  <a:pt x="1559231" y="4195932"/>
                </a:lnTo>
                <a:lnTo>
                  <a:pt x="1537197" y="4209468"/>
                </a:lnTo>
                <a:cubicBezTo>
                  <a:pt x="1524267" y="4212789"/>
                  <a:pt x="1508603" y="4203060"/>
                  <a:pt x="1508787" y="4230924"/>
                </a:cubicBezTo>
                <a:cubicBezTo>
                  <a:pt x="1500688" y="4227785"/>
                  <a:pt x="1493126" y="4234837"/>
                  <a:pt x="1488914" y="4241772"/>
                </a:cubicBezTo>
                <a:cubicBezTo>
                  <a:pt x="1483344" y="4244130"/>
                  <a:pt x="1472963" y="4244323"/>
                  <a:pt x="1465497" y="4245075"/>
                </a:cubicBezTo>
                <a:lnTo>
                  <a:pt x="1444118" y="4246285"/>
                </a:lnTo>
                <a:lnTo>
                  <a:pt x="1405326" y="4248391"/>
                </a:lnTo>
                <a:cubicBezTo>
                  <a:pt x="1362233" y="4238681"/>
                  <a:pt x="1386645" y="4253541"/>
                  <a:pt x="1344909" y="4237004"/>
                </a:cubicBezTo>
                <a:cubicBezTo>
                  <a:pt x="1319660" y="4278048"/>
                  <a:pt x="1328465" y="4235908"/>
                  <a:pt x="1298748" y="4241669"/>
                </a:cubicBezTo>
                <a:cubicBezTo>
                  <a:pt x="1303263" y="4202446"/>
                  <a:pt x="1257287" y="4277634"/>
                  <a:pt x="1251302" y="4232513"/>
                </a:cubicBezTo>
                <a:cubicBezTo>
                  <a:pt x="1246083" y="4234987"/>
                  <a:pt x="1221483" y="4225653"/>
                  <a:pt x="1216643" y="4229828"/>
                </a:cubicBezTo>
                <a:lnTo>
                  <a:pt x="1214101" y="4231991"/>
                </a:lnTo>
                <a:lnTo>
                  <a:pt x="1203193" y="4232867"/>
                </a:lnTo>
                <a:lnTo>
                  <a:pt x="1201049" y="4242842"/>
                </a:lnTo>
                <a:lnTo>
                  <a:pt x="1185298" y="4251133"/>
                </a:lnTo>
                <a:cubicBezTo>
                  <a:pt x="1179255" y="4252733"/>
                  <a:pt x="1172580" y="4252698"/>
                  <a:pt x="1164955" y="4250027"/>
                </a:cubicBezTo>
                <a:cubicBezTo>
                  <a:pt x="1138322" y="4224376"/>
                  <a:pt x="1100363" y="4267890"/>
                  <a:pt x="1067357" y="4233908"/>
                </a:cubicBezTo>
                <a:cubicBezTo>
                  <a:pt x="1055150" y="4224918"/>
                  <a:pt x="1016960" y="4218576"/>
                  <a:pt x="1009492" y="4230455"/>
                </a:cubicBezTo>
                <a:cubicBezTo>
                  <a:pt x="1001480" y="4231829"/>
                  <a:pt x="992281" y="4225396"/>
                  <a:pt x="988345" y="4238880"/>
                </a:cubicBezTo>
                <a:cubicBezTo>
                  <a:pt x="981958" y="4254801"/>
                  <a:pt x="954663" y="4223227"/>
                  <a:pt x="958251" y="4244100"/>
                </a:cubicBezTo>
                <a:cubicBezTo>
                  <a:pt x="938858" y="4222336"/>
                  <a:pt x="915951" y="4241975"/>
                  <a:pt x="899207" y="4247688"/>
                </a:cubicBezTo>
                <a:cubicBezTo>
                  <a:pt x="884002" y="4226854"/>
                  <a:pt x="873981" y="4247833"/>
                  <a:pt x="837706" y="4245528"/>
                </a:cubicBezTo>
                <a:cubicBezTo>
                  <a:pt x="821001" y="4221598"/>
                  <a:pt x="809746" y="4268977"/>
                  <a:pt x="778474" y="4235526"/>
                </a:cubicBezTo>
                <a:cubicBezTo>
                  <a:pt x="777421" y="4238161"/>
                  <a:pt x="776057" y="4240538"/>
                  <a:pt x="774418" y="4242583"/>
                </a:cubicBezTo>
                <a:cubicBezTo>
                  <a:pt x="764902" y="4254463"/>
                  <a:pt x="748468" y="4252810"/>
                  <a:pt x="737705" y="4238891"/>
                </a:cubicBezTo>
                <a:cubicBezTo>
                  <a:pt x="688302" y="4193107"/>
                  <a:pt x="682485" y="4224501"/>
                  <a:pt x="641839" y="4211160"/>
                </a:cubicBezTo>
                <a:cubicBezTo>
                  <a:pt x="596156" y="4200529"/>
                  <a:pt x="617273" y="4236299"/>
                  <a:pt x="558105" y="4191218"/>
                </a:cubicBezTo>
                <a:cubicBezTo>
                  <a:pt x="553107" y="4206459"/>
                  <a:pt x="528323" y="4202818"/>
                  <a:pt x="515682" y="4193696"/>
                </a:cubicBezTo>
                <a:cubicBezTo>
                  <a:pt x="493567" y="4189726"/>
                  <a:pt x="491022" y="4212483"/>
                  <a:pt x="467082" y="4185616"/>
                </a:cubicBezTo>
                <a:cubicBezTo>
                  <a:pt x="472585" y="4207692"/>
                  <a:pt x="425896" y="4188982"/>
                  <a:pt x="437646" y="4212658"/>
                </a:cubicBezTo>
                <a:cubicBezTo>
                  <a:pt x="424682" y="4230622"/>
                  <a:pt x="415313" y="4197369"/>
                  <a:pt x="402271" y="4212774"/>
                </a:cubicBezTo>
                <a:cubicBezTo>
                  <a:pt x="386486" y="4214846"/>
                  <a:pt x="402806" y="4204907"/>
                  <a:pt x="384907" y="4201195"/>
                </a:cubicBezTo>
                <a:cubicBezTo>
                  <a:pt x="363484" y="4200591"/>
                  <a:pt x="360732" y="4185695"/>
                  <a:pt x="337154" y="4206136"/>
                </a:cubicBezTo>
                <a:cubicBezTo>
                  <a:pt x="313728" y="4191390"/>
                  <a:pt x="328632" y="4203044"/>
                  <a:pt x="298662" y="4211227"/>
                </a:cubicBezTo>
                <a:cubicBezTo>
                  <a:pt x="284852" y="4197257"/>
                  <a:pt x="274958" y="4202411"/>
                  <a:pt x="265740" y="4213623"/>
                </a:cubicBezTo>
                <a:cubicBezTo>
                  <a:pt x="235520" y="4207388"/>
                  <a:pt x="209548" y="4223241"/>
                  <a:pt x="176403" y="4227393"/>
                </a:cubicBezTo>
                <a:cubicBezTo>
                  <a:pt x="138304" y="4239982"/>
                  <a:pt x="110954" y="4232182"/>
                  <a:pt x="82528" y="4243774"/>
                </a:cubicBezTo>
                <a:cubicBezTo>
                  <a:pt x="48751" y="4221865"/>
                  <a:pt x="39523" y="4251971"/>
                  <a:pt x="19464" y="4256103"/>
                </a:cubicBezTo>
                <a:lnTo>
                  <a:pt x="0" y="4221939"/>
                </a:lnTo>
                <a:lnTo>
                  <a:pt x="0" y="15850"/>
                </a:lnTo>
                <a:lnTo>
                  <a:pt x="3898347" y="0"/>
                </a:lnTo>
                <a:close/>
              </a:path>
            </a:pathLst>
          </a:custGeom>
          <a:ln>
            <a:noFill/>
          </a:ln>
          <a:effectLst>
            <a:outerShdw blurRad="25400" dist="12700" dir="3000000" algn="tl" rotWithShape="0">
              <a:prstClr val="black">
                <a:alpha val="27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25" name="Freeform: Shape 24">
            <a:extLst>
              <a:ext uri="{FF2B5EF4-FFF2-40B4-BE49-F238E27FC236}">
                <a16:creationId xmlns:a16="http://schemas.microsoft.com/office/drawing/2014/main" id="{58D2EC0A-5E54-424F-BE02-26DFFEBD6F9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433232" y="727064"/>
            <a:ext cx="3898347" cy="4256103"/>
          </a:xfrm>
          <a:custGeom>
            <a:avLst/>
            <a:gdLst>
              <a:gd name="connsiteX0" fmla="*/ 3898347 w 3898347"/>
              <a:gd name="connsiteY0" fmla="*/ 0 h 4299085"/>
              <a:gd name="connsiteX1" fmla="*/ 3898347 w 3898347"/>
              <a:gd name="connsiteY1" fmla="*/ 3834445 h 4299085"/>
              <a:gd name="connsiteX2" fmla="*/ 3892314 w 3898347"/>
              <a:gd name="connsiteY2" fmla="*/ 3832951 h 4299085"/>
              <a:gd name="connsiteX3" fmla="*/ 3851953 w 3898347"/>
              <a:gd name="connsiteY3" fmla="*/ 3802983 h 4299085"/>
              <a:gd name="connsiteX4" fmla="*/ 3836418 w 3898347"/>
              <a:gd name="connsiteY4" fmla="*/ 3811513 h 4299085"/>
              <a:gd name="connsiteX5" fmla="*/ 3833758 w 3898347"/>
              <a:gd name="connsiteY5" fmla="*/ 3813341 h 4299085"/>
              <a:gd name="connsiteX6" fmla="*/ 3822673 w 3898347"/>
              <a:gd name="connsiteY6" fmla="*/ 3812913 h 4299085"/>
              <a:gd name="connsiteX7" fmla="*/ 3820104 w 3898347"/>
              <a:gd name="connsiteY7" fmla="*/ 3822466 h 4299085"/>
              <a:gd name="connsiteX8" fmla="*/ 3803816 w 3898347"/>
              <a:gd name="connsiteY8" fmla="*/ 3828757 h 4299085"/>
              <a:gd name="connsiteX9" fmla="*/ 3783259 w 3898347"/>
              <a:gd name="connsiteY9" fmla="*/ 3825276 h 4299085"/>
              <a:gd name="connsiteX10" fmla="*/ 3729936 w 3898347"/>
              <a:gd name="connsiteY10" fmla="*/ 3815386 h 4299085"/>
              <a:gd name="connsiteX11" fmla="*/ 3726018 w 3898347"/>
              <a:gd name="connsiteY11" fmla="*/ 3815100 h 4299085"/>
              <a:gd name="connsiteX12" fmla="*/ 3725413 w 3898347"/>
              <a:gd name="connsiteY12" fmla="*/ 3814615 h 4299085"/>
              <a:gd name="connsiteX13" fmla="*/ 3713801 w 3898347"/>
              <a:gd name="connsiteY13" fmla="*/ 3811018 h 4299085"/>
              <a:gd name="connsiteX14" fmla="*/ 3709087 w 3898347"/>
              <a:gd name="connsiteY14" fmla="*/ 3813195 h 4299085"/>
              <a:gd name="connsiteX15" fmla="*/ 3698038 w 3898347"/>
              <a:gd name="connsiteY15" fmla="*/ 3806182 h 4299085"/>
              <a:gd name="connsiteX16" fmla="*/ 3662227 w 3898347"/>
              <a:gd name="connsiteY16" fmla="*/ 3807761 h 4299085"/>
              <a:gd name="connsiteX17" fmla="*/ 3659872 w 3898347"/>
              <a:gd name="connsiteY17" fmla="*/ 3805524 h 4299085"/>
              <a:gd name="connsiteX18" fmla="*/ 3643454 w 3898347"/>
              <a:gd name="connsiteY18" fmla="*/ 3794831 h 4299085"/>
              <a:gd name="connsiteX19" fmla="*/ 3624789 w 3898347"/>
              <a:gd name="connsiteY19" fmla="*/ 3803185 h 4299085"/>
              <a:gd name="connsiteX20" fmla="*/ 3602327 w 3898347"/>
              <a:gd name="connsiteY20" fmla="*/ 3794616 h 4299085"/>
              <a:gd name="connsiteX21" fmla="*/ 3596645 w 3898347"/>
              <a:gd name="connsiteY21" fmla="*/ 3797108 h 4299085"/>
              <a:gd name="connsiteX22" fmla="*/ 3574144 w 3898347"/>
              <a:gd name="connsiteY22" fmla="*/ 3795108 h 4299085"/>
              <a:gd name="connsiteX23" fmla="*/ 3562310 w 3898347"/>
              <a:gd name="connsiteY23" fmla="*/ 3787534 h 4299085"/>
              <a:gd name="connsiteX24" fmla="*/ 3551635 w 3898347"/>
              <a:gd name="connsiteY24" fmla="*/ 3797705 h 4299085"/>
              <a:gd name="connsiteX25" fmla="*/ 3550175 w 3898347"/>
              <a:gd name="connsiteY25" fmla="*/ 3803199 h 4299085"/>
              <a:gd name="connsiteX26" fmla="*/ 3542668 w 3898347"/>
              <a:gd name="connsiteY26" fmla="*/ 3803283 h 4299085"/>
              <a:gd name="connsiteX27" fmla="*/ 3533033 w 3898347"/>
              <a:gd name="connsiteY27" fmla="*/ 3799071 h 4299085"/>
              <a:gd name="connsiteX28" fmla="*/ 3521726 w 3898347"/>
              <a:gd name="connsiteY28" fmla="*/ 3804691 h 4299085"/>
              <a:gd name="connsiteX29" fmla="*/ 3520080 w 3898347"/>
              <a:gd name="connsiteY29" fmla="*/ 3805210 h 4299085"/>
              <a:gd name="connsiteX30" fmla="*/ 3508491 w 3898347"/>
              <a:gd name="connsiteY30" fmla="*/ 3797398 h 4299085"/>
              <a:gd name="connsiteX31" fmla="*/ 3503787 w 3898347"/>
              <a:gd name="connsiteY31" fmla="*/ 3797787 h 4299085"/>
              <a:gd name="connsiteX32" fmla="*/ 3492165 w 3898347"/>
              <a:gd name="connsiteY32" fmla="*/ 3799887 h 4299085"/>
              <a:gd name="connsiteX33" fmla="*/ 3472233 w 3898347"/>
              <a:gd name="connsiteY33" fmla="*/ 3805682 h 4299085"/>
              <a:gd name="connsiteX34" fmla="*/ 3465921 w 3898347"/>
              <a:gd name="connsiteY34" fmla="*/ 3805814 h 4299085"/>
              <a:gd name="connsiteX35" fmla="*/ 3455541 w 3898347"/>
              <a:gd name="connsiteY35" fmla="*/ 3815505 h 4299085"/>
              <a:gd name="connsiteX36" fmla="*/ 3429027 w 3898347"/>
              <a:gd name="connsiteY36" fmla="*/ 3816906 h 4299085"/>
              <a:gd name="connsiteX37" fmla="*/ 3369507 w 3898347"/>
              <a:gd name="connsiteY37" fmla="*/ 3825563 h 4299085"/>
              <a:gd name="connsiteX38" fmla="*/ 3324491 w 3898347"/>
              <a:gd name="connsiteY38" fmla="*/ 3832006 h 4299085"/>
              <a:gd name="connsiteX39" fmla="*/ 3244235 w 3898347"/>
              <a:gd name="connsiteY39" fmla="*/ 3834376 h 4299085"/>
              <a:gd name="connsiteX40" fmla="*/ 3226507 w 3898347"/>
              <a:gd name="connsiteY40" fmla="*/ 3820131 h 4299085"/>
              <a:gd name="connsiteX41" fmla="*/ 3191688 w 3898347"/>
              <a:gd name="connsiteY41" fmla="*/ 3837359 h 4299085"/>
              <a:gd name="connsiteX42" fmla="*/ 3185553 w 3898347"/>
              <a:gd name="connsiteY42" fmla="*/ 3859030 h 4299085"/>
              <a:gd name="connsiteX43" fmla="*/ 3137926 w 3898347"/>
              <a:gd name="connsiteY43" fmla="*/ 3867782 h 4299085"/>
              <a:gd name="connsiteX44" fmla="*/ 3090188 w 3898347"/>
              <a:gd name="connsiteY44" fmla="*/ 3855036 h 4299085"/>
              <a:gd name="connsiteX45" fmla="*/ 3031422 w 3898347"/>
              <a:gd name="connsiteY45" fmla="*/ 3858298 h 4299085"/>
              <a:gd name="connsiteX46" fmla="*/ 2996288 w 3898347"/>
              <a:gd name="connsiteY46" fmla="*/ 3860020 h 4299085"/>
              <a:gd name="connsiteX47" fmla="*/ 2901661 w 3898347"/>
              <a:gd name="connsiteY47" fmla="*/ 3882243 h 4299085"/>
              <a:gd name="connsiteX48" fmla="*/ 2782141 w 3898347"/>
              <a:gd name="connsiteY48" fmla="*/ 3932983 h 4299085"/>
              <a:gd name="connsiteX49" fmla="*/ 2749597 w 3898347"/>
              <a:gd name="connsiteY49" fmla="*/ 3956746 h 4299085"/>
              <a:gd name="connsiteX50" fmla="*/ 2730493 w 3898347"/>
              <a:gd name="connsiteY50" fmla="*/ 3955236 h 4299085"/>
              <a:gd name="connsiteX51" fmla="*/ 2707507 w 3898347"/>
              <a:gd name="connsiteY51" fmla="*/ 3947771 h 4299085"/>
              <a:gd name="connsiteX52" fmla="*/ 2701937 w 3898347"/>
              <a:gd name="connsiteY52" fmla="*/ 3950565 h 4299085"/>
              <a:gd name="connsiteX53" fmla="*/ 2679435 w 3898347"/>
              <a:gd name="connsiteY53" fmla="*/ 3949768 h 4299085"/>
              <a:gd name="connsiteX54" fmla="*/ 2667352 w 3898347"/>
              <a:gd name="connsiteY54" fmla="*/ 3942821 h 4299085"/>
              <a:gd name="connsiteX55" fmla="*/ 2657096 w 3898347"/>
              <a:gd name="connsiteY55" fmla="*/ 3953571 h 4299085"/>
              <a:gd name="connsiteX56" fmla="*/ 2655161 w 3898347"/>
              <a:gd name="connsiteY56" fmla="*/ 3962216 h 4299085"/>
              <a:gd name="connsiteX57" fmla="*/ 2638604 w 3898347"/>
              <a:gd name="connsiteY57" fmla="*/ 3955936 h 4299085"/>
              <a:gd name="connsiteX58" fmla="*/ 2626185 w 3898347"/>
              <a:gd name="connsiteY58" fmla="*/ 3962937 h 4299085"/>
              <a:gd name="connsiteX59" fmla="*/ 2614077 w 3898347"/>
              <a:gd name="connsiteY59" fmla="*/ 3955576 h 4299085"/>
              <a:gd name="connsiteX60" fmla="*/ 2609403 w 3898347"/>
              <a:gd name="connsiteY60" fmla="*/ 3956215 h 4299085"/>
              <a:gd name="connsiteX61" fmla="*/ 2597896 w 3898347"/>
              <a:gd name="connsiteY61" fmla="*/ 3958939 h 4299085"/>
              <a:gd name="connsiteX62" fmla="*/ 2578251 w 3898347"/>
              <a:gd name="connsiteY62" fmla="*/ 3965812 h 4299085"/>
              <a:gd name="connsiteX63" fmla="*/ 2571961 w 3898347"/>
              <a:gd name="connsiteY63" fmla="*/ 3966278 h 4299085"/>
              <a:gd name="connsiteX64" fmla="*/ 2559399 w 3898347"/>
              <a:gd name="connsiteY64" fmla="*/ 3979193 h 4299085"/>
              <a:gd name="connsiteX65" fmla="*/ 2533560 w 3898347"/>
              <a:gd name="connsiteY65" fmla="*/ 3988160 h 4299085"/>
              <a:gd name="connsiteX66" fmla="*/ 2515299 w 3898347"/>
              <a:gd name="connsiteY66" fmla="*/ 4016867 h 4299085"/>
              <a:gd name="connsiteX67" fmla="*/ 2513423 w 3898347"/>
              <a:gd name="connsiteY67" fmla="*/ 4018759 h 4299085"/>
              <a:gd name="connsiteX68" fmla="*/ 2482991 w 3898347"/>
              <a:gd name="connsiteY68" fmla="*/ 4012935 h 4299085"/>
              <a:gd name="connsiteX69" fmla="*/ 2446940 w 3898347"/>
              <a:gd name="connsiteY69" fmla="*/ 4021172 h 4299085"/>
              <a:gd name="connsiteX70" fmla="*/ 2404883 w 3898347"/>
              <a:gd name="connsiteY70" fmla="*/ 4024808 h 4299085"/>
              <a:gd name="connsiteX71" fmla="*/ 2373894 w 3898347"/>
              <a:gd name="connsiteY71" fmla="*/ 4023827 h 4299085"/>
              <a:gd name="connsiteX72" fmla="*/ 2297080 w 3898347"/>
              <a:gd name="connsiteY72" fmla="*/ 4040841 h 4299085"/>
              <a:gd name="connsiteX73" fmla="*/ 2170615 w 3898347"/>
              <a:gd name="connsiteY73" fmla="*/ 4077196 h 4299085"/>
              <a:gd name="connsiteX74" fmla="*/ 2143580 w 3898347"/>
              <a:gd name="connsiteY74" fmla="*/ 4083102 h 4299085"/>
              <a:gd name="connsiteX75" fmla="*/ 2119893 w 3898347"/>
              <a:gd name="connsiteY75" fmla="*/ 4080874 h 4299085"/>
              <a:gd name="connsiteX76" fmla="*/ 2114008 w 3898347"/>
              <a:gd name="connsiteY76" fmla="*/ 4073996 h 4299085"/>
              <a:gd name="connsiteX77" fmla="*/ 2099067 w 3898347"/>
              <a:gd name="connsiteY77" fmla="*/ 4076068 h 4299085"/>
              <a:gd name="connsiteX78" fmla="*/ 2095000 w 3898347"/>
              <a:gd name="connsiteY78" fmla="*/ 4075096 h 4299085"/>
              <a:gd name="connsiteX79" fmla="*/ 2071767 w 3898347"/>
              <a:gd name="connsiteY79" fmla="*/ 4071044 h 4299085"/>
              <a:gd name="connsiteX80" fmla="*/ 2024486 w 3898347"/>
              <a:gd name="connsiteY80" fmla="*/ 4100276 h 4299085"/>
              <a:gd name="connsiteX81" fmla="*/ 1964411 w 3898347"/>
              <a:gd name="connsiteY81" fmla="*/ 4105069 h 4299085"/>
              <a:gd name="connsiteX82" fmla="*/ 1739945 w 3898347"/>
              <a:gd name="connsiteY82" fmla="*/ 4171795 h 4299085"/>
              <a:gd name="connsiteX83" fmla="*/ 1610556 w 3898347"/>
              <a:gd name="connsiteY83" fmla="*/ 4167701 h 4299085"/>
              <a:gd name="connsiteX84" fmla="*/ 1553623 w 3898347"/>
              <a:gd name="connsiteY84" fmla="*/ 4236045 h 4299085"/>
              <a:gd name="connsiteX85" fmla="*/ 1548640 w 3898347"/>
              <a:gd name="connsiteY85" fmla="*/ 4238297 h 4299085"/>
              <a:gd name="connsiteX86" fmla="*/ 1530136 w 3898347"/>
              <a:gd name="connsiteY86" fmla="*/ 4227121 h 4299085"/>
              <a:gd name="connsiteX87" fmla="*/ 1508787 w 3898347"/>
              <a:gd name="connsiteY87" fmla="*/ 4234213 h 4299085"/>
              <a:gd name="connsiteX88" fmla="*/ 1488914 w 3898347"/>
              <a:gd name="connsiteY88" fmla="*/ 4241772 h 4299085"/>
              <a:gd name="connsiteX89" fmla="*/ 1488999 w 3898347"/>
              <a:gd name="connsiteY89" fmla="*/ 4251186 h 4299085"/>
              <a:gd name="connsiteX90" fmla="*/ 1475364 w 3898347"/>
              <a:gd name="connsiteY90" fmla="*/ 4248364 h 4299085"/>
              <a:gd name="connsiteX91" fmla="*/ 1457275 w 3898347"/>
              <a:gd name="connsiteY91" fmla="*/ 4252863 h 4299085"/>
              <a:gd name="connsiteX92" fmla="*/ 1448085 w 3898347"/>
              <a:gd name="connsiteY92" fmla="*/ 4248391 h 4299085"/>
              <a:gd name="connsiteX93" fmla="*/ 1315306 w 3898347"/>
              <a:gd name="connsiteY93" fmla="*/ 4237004 h 4299085"/>
              <a:gd name="connsiteX94" fmla="*/ 1272434 w 3898347"/>
              <a:gd name="connsiteY94" fmla="*/ 4244958 h 4299085"/>
              <a:gd name="connsiteX95" fmla="*/ 1231567 w 3898347"/>
              <a:gd name="connsiteY95" fmla="*/ 4219356 h 4299085"/>
              <a:gd name="connsiteX96" fmla="*/ 1216643 w 3898347"/>
              <a:gd name="connsiteY96" fmla="*/ 4229828 h 4299085"/>
              <a:gd name="connsiteX97" fmla="*/ 1214101 w 3898347"/>
              <a:gd name="connsiteY97" fmla="*/ 4231991 h 4299085"/>
              <a:gd name="connsiteX98" fmla="*/ 1203193 w 3898347"/>
              <a:gd name="connsiteY98" fmla="*/ 4232867 h 4299085"/>
              <a:gd name="connsiteX99" fmla="*/ 1201049 w 3898347"/>
              <a:gd name="connsiteY99" fmla="*/ 4242842 h 4299085"/>
              <a:gd name="connsiteX100" fmla="*/ 1185298 w 3898347"/>
              <a:gd name="connsiteY100" fmla="*/ 4251133 h 4299085"/>
              <a:gd name="connsiteX101" fmla="*/ 1164955 w 3898347"/>
              <a:gd name="connsiteY101" fmla="*/ 4250027 h 4299085"/>
              <a:gd name="connsiteX102" fmla="*/ 1067357 w 3898347"/>
              <a:gd name="connsiteY102" fmla="*/ 4233908 h 4299085"/>
              <a:gd name="connsiteX103" fmla="*/ 1009492 w 3898347"/>
              <a:gd name="connsiteY103" fmla="*/ 4230455 h 4299085"/>
              <a:gd name="connsiteX104" fmla="*/ 988345 w 3898347"/>
              <a:gd name="connsiteY104" fmla="*/ 4238880 h 4299085"/>
              <a:gd name="connsiteX105" fmla="*/ 958251 w 3898347"/>
              <a:gd name="connsiteY105" fmla="*/ 4244100 h 4299085"/>
              <a:gd name="connsiteX106" fmla="*/ 905785 w 3898347"/>
              <a:gd name="connsiteY106" fmla="*/ 4260845 h 4299085"/>
              <a:gd name="connsiteX107" fmla="*/ 834176 w 3898347"/>
              <a:gd name="connsiteY107" fmla="*/ 4270241 h 4299085"/>
              <a:gd name="connsiteX108" fmla="*/ 778474 w 3898347"/>
              <a:gd name="connsiteY108" fmla="*/ 4235526 h 4299085"/>
              <a:gd name="connsiteX109" fmla="*/ 774418 w 3898347"/>
              <a:gd name="connsiteY109" fmla="*/ 4242583 h 4299085"/>
              <a:gd name="connsiteX110" fmla="*/ 737705 w 3898347"/>
              <a:gd name="connsiteY110" fmla="*/ 4238891 h 4299085"/>
              <a:gd name="connsiteX111" fmla="*/ 605027 w 3898347"/>
              <a:gd name="connsiteY111" fmla="*/ 4175863 h 4299085"/>
              <a:gd name="connsiteX112" fmla="*/ 533391 w 3898347"/>
              <a:gd name="connsiteY112" fmla="*/ 4170035 h 4299085"/>
              <a:gd name="connsiteX113" fmla="*/ 508621 w 3898347"/>
              <a:gd name="connsiteY113" fmla="*/ 4176044 h 4299085"/>
              <a:gd name="connsiteX114" fmla="*/ 467082 w 3898347"/>
              <a:gd name="connsiteY114" fmla="*/ 4185616 h 4299085"/>
              <a:gd name="connsiteX115" fmla="*/ 437646 w 3898347"/>
              <a:gd name="connsiteY115" fmla="*/ 4212658 h 4299085"/>
              <a:gd name="connsiteX116" fmla="*/ 402271 w 3898347"/>
              <a:gd name="connsiteY116" fmla="*/ 4212774 h 4299085"/>
              <a:gd name="connsiteX117" fmla="*/ 391968 w 3898347"/>
              <a:gd name="connsiteY117" fmla="*/ 4187073 h 4299085"/>
              <a:gd name="connsiteX118" fmla="*/ 354806 w 3898347"/>
              <a:gd name="connsiteY118" fmla="*/ 4195545 h 4299085"/>
              <a:gd name="connsiteX119" fmla="*/ 298662 w 3898347"/>
              <a:gd name="connsiteY119" fmla="*/ 4211227 h 4299085"/>
              <a:gd name="connsiteX120" fmla="*/ 265740 w 3898347"/>
              <a:gd name="connsiteY120" fmla="*/ 4213623 h 4299085"/>
              <a:gd name="connsiteX121" fmla="*/ 176403 w 3898347"/>
              <a:gd name="connsiteY121" fmla="*/ 4227393 h 4299085"/>
              <a:gd name="connsiteX122" fmla="*/ 87367 w 3898347"/>
              <a:gd name="connsiteY122" fmla="*/ 4246680 h 4299085"/>
              <a:gd name="connsiteX123" fmla="*/ 37148 w 3898347"/>
              <a:gd name="connsiteY123" fmla="*/ 4289154 h 4299085"/>
              <a:gd name="connsiteX124" fmla="*/ 5850 w 3898347"/>
              <a:gd name="connsiteY124" fmla="*/ 4296945 h 4299085"/>
              <a:gd name="connsiteX125" fmla="*/ 0 w 3898347"/>
              <a:gd name="connsiteY125" fmla="*/ 4299085 h 4299085"/>
              <a:gd name="connsiteX126" fmla="*/ 0 w 3898347"/>
              <a:gd name="connsiteY126" fmla="*/ 15850 h 4299085"/>
              <a:gd name="connsiteX0" fmla="*/ 3898347 w 3898347"/>
              <a:gd name="connsiteY0" fmla="*/ 0 h 4299085"/>
              <a:gd name="connsiteX1" fmla="*/ 3898347 w 3898347"/>
              <a:gd name="connsiteY1" fmla="*/ 3834445 h 4299085"/>
              <a:gd name="connsiteX2" fmla="*/ 3892314 w 3898347"/>
              <a:gd name="connsiteY2" fmla="*/ 3832951 h 4299085"/>
              <a:gd name="connsiteX3" fmla="*/ 3851953 w 3898347"/>
              <a:gd name="connsiteY3" fmla="*/ 3802983 h 4299085"/>
              <a:gd name="connsiteX4" fmla="*/ 3836418 w 3898347"/>
              <a:gd name="connsiteY4" fmla="*/ 3811513 h 4299085"/>
              <a:gd name="connsiteX5" fmla="*/ 3833758 w 3898347"/>
              <a:gd name="connsiteY5" fmla="*/ 3813341 h 4299085"/>
              <a:gd name="connsiteX6" fmla="*/ 3822673 w 3898347"/>
              <a:gd name="connsiteY6" fmla="*/ 3812913 h 4299085"/>
              <a:gd name="connsiteX7" fmla="*/ 3820104 w 3898347"/>
              <a:gd name="connsiteY7" fmla="*/ 3822466 h 4299085"/>
              <a:gd name="connsiteX8" fmla="*/ 3803816 w 3898347"/>
              <a:gd name="connsiteY8" fmla="*/ 3828757 h 4299085"/>
              <a:gd name="connsiteX9" fmla="*/ 3783259 w 3898347"/>
              <a:gd name="connsiteY9" fmla="*/ 3825276 h 4299085"/>
              <a:gd name="connsiteX10" fmla="*/ 3729936 w 3898347"/>
              <a:gd name="connsiteY10" fmla="*/ 3815386 h 4299085"/>
              <a:gd name="connsiteX11" fmla="*/ 3726018 w 3898347"/>
              <a:gd name="connsiteY11" fmla="*/ 3815100 h 4299085"/>
              <a:gd name="connsiteX12" fmla="*/ 3725413 w 3898347"/>
              <a:gd name="connsiteY12" fmla="*/ 3814615 h 4299085"/>
              <a:gd name="connsiteX13" fmla="*/ 3713801 w 3898347"/>
              <a:gd name="connsiteY13" fmla="*/ 3811018 h 4299085"/>
              <a:gd name="connsiteX14" fmla="*/ 3709087 w 3898347"/>
              <a:gd name="connsiteY14" fmla="*/ 3813195 h 4299085"/>
              <a:gd name="connsiteX15" fmla="*/ 3698038 w 3898347"/>
              <a:gd name="connsiteY15" fmla="*/ 3806182 h 4299085"/>
              <a:gd name="connsiteX16" fmla="*/ 3662227 w 3898347"/>
              <a:gd name="connsiteY16" fmla="*/ 3807761 h 4299085"/>
              <a:gd name="connsiteX17" fmla="*/ 3659872 w 3898347"/>
              <a:gd name="connsiteY17" fmla="*/ 3805524 h 4299085"/>
              <a:gd name="connsiteX18" fmla="*/ 3643454 w 3898347"/>
              <a:gd name="connsiteY18" fmla="*/ 3794831 h 4299085"/>
              <a:gd name="connsiteX19" fmla="*/ 3624789 w 3898347"/>
              <a:gd name="connsiteY19" fmla="*/ 3803185 h 4299085"/>
              <a:gd name="connsiteX20" fmla="*/ 3602327 w 3898347"/>
              <a:gd name="connsiteY20" fmla="*/ 3794616 h 4299085"/>
              <a:gd name="connsiteX21" fmla="*/ 3596645 w 3898347"/>
              <a:gd name="connsiteY21" fmla="*/ 3797108 h 4299085"/>
              <a:gd name="connsiteX22" fmla="*/ 3574144 w 3898347"/>
              <a:gd name="connsiteY22" fmla="*/ 3795108 h 4299085"/>
              <a:gd name="connsiteX23" fmla="*/ 3562310 w 3898347"/>
              <a:gd name="connsiteY23" fmla="*/ 3787534 h 4299085"/>
              <a:gd name="connsiteX24" fmla="*/ 3551635 w 3898347"/>
              <a:gd name="connsiteY24" fmla="*/ 3797705 h 4299085"/>
              <a:gd name="connsiteX25" fmla="*/ 3550175 w 3898347"/>
              <a:gd name="connsiteY25" fmla="*/ 3803199 h 4299085"/>
              <a:gd name="connsiteX26" fmla="*/ 3542668 w 3898347"/>
              <a:gd name="connsiteY26" fmla="*/ 3803283 h 4299085"/>
              <a:gd name="connsiteX27" fmla="*/ 3533033 w 3898347"/>
              <a:gd name="connsiteY27" fmla="*/ 3799071 h 4299085"/>
              <a:gd name="connsiteX28" fmla="*/ 3521726 w 3898347"/>
              <a:gd name="connsiteY28" fmla="*/ 3804691 h 4299085"/>
              <a:gd name="connsiteX29" fmla="*/ 3520080 w 3898347"/>
              <a:gd name="connsiteY29" fmla="*/ 3805210 h 4299085"/>
              <a:gd name="connsiteX30" fmla="*/ 3508491 w 3898347"/>
              <a:gd name="connsiteY30" fmla="*/ 3797398 h 4299085"/>
              <a:gd name="connsiteX31" fmla="*/ 3503787 w 3898347"/>
              <a:gd name="connsiteY31" fmla="*/ 3797787 h 4299085"/>
              <a:gd name="connsiteX32" fmla="*/ 3492165 w 3898347"/>
              <a:gd name="connsiteY32" fmla="*/ 3799887 h 4299085"/>
              <a:gd name="connsiteX33" fmla="*/ 3472233 w 3898347"/>
              <a:gd name="connsiteY33" fmla="*/ 3805682 h 4299085"/>
              <a:gd name="connsiteX34" fmla="*/ 3465921 w 3898347"/>
              <a:gd name="connsiteY34" fmla="*/ 3805814 h 4299085"/>
              <a:gd name="connsiteX35" fmla="*/ 3455541 w 3898347"/>
              <a:gd name="connsiteY35" fmla="*/ 3815505 h 4299085"/>
              <a:gd name="connsiteX36" fmla="*/ 3429027 w 3898347"/>
              <a:gd name="connsiteY36" fmla="*/ 3816906 h 4299085"/>
              <a:gd name="connsiteX37" fmla="*/ 3369507 w 3898347"/>
              <a:gd name="connsiteY37" fmla="*/ 3825563 h 4299085"/>
              <a:gd name="connsiteX38" fmla="*/ 3324491 w 3898347"/>
              <a:gd name="connsiteY38" fmla="*/ 3832006 h 4299085"/>
              <a:gd name="connsiteX39" fmla="*/ 3244235 w 3898347"/>
              <a:gd name="connsiteY39" fmla="*/ 3834376 h 4299085"/>
              <a:gd name="connsiteX40" fmla="*/ 3226507 w 3898347"/>
              <a:gd name="connsiteY40" fmla="*/ 3820131 h 4299085"/>
              <a:gd name="connsiteX41" fmla="*/ 3191688 w 3898347"/>
              <a:gd name="connsiteY41" fmla="*/ 3837359 h 4299085"/>
              <a:gd name="connsiteX42" fmla="*/ 3185553 w 3898347"/>
              <a:gd name="connsiteY42" fmla="*/ 3859030 h 4299085"/>
              <a:gd name="connsiteX43" fmla="*/ 3137926 w 3898347"/>
              <a:gd name="connsiteY43" fmla="*/ 3867782 h 4299085"/>
              <a:gd name="connsiteX44" fmla="*/ 3090188 w 3898347"/>
              <a:gd name="connsiteY44" fmla="*/ 3855036 h 4299085"/>
              <a:gd name="connsiteX45" fmla="*/ 3031422 w 3898347"/>
              <a:gd name="connsiteY45" fmla="*/ 3858298 h 4299085"/>
              <a:gd name="connsiteX46" fmla="*/ 2996288 w 3898347"/>
              <a:gd name="connsiteY46" fmla="*/ 3860020 h 4299085"/>
              <a:gd name="connsiteX47" fmla="*/ 2901661 w 3898347"/>
              <a:gd name="connsiteY47" fmla="*/ 3882243 h 4299085"/>
              <a:gd name="connsiteX48" fmla="*/ 2782141 w 3898347"/>
              <a:gd name="connsiteY48" fmla="*/ 3932983 h 4299085"/>
              <a:gd name="connsiteX49" fmla="*/ 2749597 w 3898347"/>
              <a:gd name="connsiteY49" fmla="*/ 3956746 h 4299085"/>
              <a:gd name="connsiteX50" fmla="*/ 2730493 w 3898347"/>
              <a:gd name="connsiteY50" fmla="*/ 3955236 h 4299085"/>
              <a:gd name="connsiteX51" fmla="*/ 2707507 w 3898347"/>
              <a:gd name="connsiteY51" fmla="*/ 3947771 h 4299085"/>
              <a:gd name="connsiteX52" fmla="*/ 2701937 w 3898347"/>
              <a:gd name="connsiteY52" fmla="*/ 3950565 h 4299085"/>
              <a:gd name="connsiteX53" fmla="*/ 2679435 w 3898347"/>
              <a:gd name="connsiteY53" fmla="*/ 3949768 h 4299085"/>
              <a:gd name="connsiteX54" fmla="*/ 2667352 w 3898347"/>
              <a:gd name="connsiteY54" fmla="*/ 3942821 h 4299085"/>
              <a:gd name="connsiteX55" fmla="*/ 2657096 w 3898347"/>
              <a:gd name="connsiteY55" fmla="*/ 3953571 h 4299085"/>
              <a:gd name="connsiteX56" fmla="*/ 2655161 w 3898347"/>
              <a:gd name="connsiteY56" fmla="*/ 3962216 h 4299085"/>
              <a:gd name="connsiteX57" fmla="*/ 2638604 w 3898347"/>
              <a:gd name="connsiteY57" fmla="*/ 3955936 h 4299085"/>
              <a:gd name="connsiteX58" fmla="*/ 2626185 w 3898347"/>
              <a:gd name="connsiteY58" fmla="*/ 3962937 h 4299085"/>
              <a:gd name="connsiteX59" fmla="*/ 2614077 w 3898347"/>
              <a:gd name="connsiteY59" fmla="*/ 3955576 h 4299085"/>
              <a:gd name="connsiteX60" fmla="*/ 2609403 w 3898347"/>
              <a:gd name="connsiteY60" fmla="*/ 3956215 h 4299085"/>
              <a:gd name="connsiteX61" fmla="*/ 2597896 w 3898347"/>
              <a:gd name="connsiteY61" fmla="*/ 3958939 h 4299085"/>
              <a:gd name="connsiteX62" fmla="*/ 2578251 w 3898347"/>
              <a:gd name="connsiteY62" fmla="*/ 3965812 h 4299085"/>
              <a:gd name="connsiteX63" fmla="*/ 2571961 w 3898347"/>
              <a:gd name="connsiteY63" fmla="*/ 3966278 h 4299085"/>
              <a:gd name="connsiteX64" fmla="*/ 2559399 w 3898347"/>
              <a:gd name="connsiteY64" fmla="*/ 3979193 h 4299085"/>
              <a:gd name="connsiteX65" fmla="*/ 2533560 w 3898347"/>
              <a:gd name="connsiteY65" fmla="*/ 3988160 h 4299085"/>
              <a:gd name="connsiteX66" fmla="*/ 2515299 w 3898347"/>
              <a:gd name="connsiteY66" fmla="*/ 4016867 h 4299085"/>
              <a:gd name="connsiteX67" fmla="*/ 2513423 w 3898347"/>
              <a:gd name="connsiteY67" fmla="*/ 4018759 h 4299085"/>
              <a:gd name="connsiteX68" fmla="*/ 2482991 w 3898347"/>
              <a:gd name="connsiteY68" fmla="*/ 4012935 h 4299085"/>
              <a:gd name="connsiteX69" fmla="*/ 2446940 w 3898347"/>
              <a:gd name="connsiteY69" fmla="*/ 4021172 h 4299085"/>
              <a:gd name="connsiteX70" fmla="*/ 2404883 w 3898347"/>
              <a:gd name="connsiteY70" fmla="*/ 4024808 h 4299085"/>
              <a:gd name="connsiteX71" fmla="*/ 2373894 w 3898347"/>
              <a:gd name="connsiteY71" fmla="*/ 4023827 h 4299085"/>
              <a:gd name="connsiteX72" fmla="*/ 2297080 w 3898347"/>
              <a:gd name="connsiteY72" fmla="*/ 4040841 h 4299085"/>
              <a:gd name="connsiteX73" fmla="*/ 2170615 w 3898347"/>
              <a:gd name="connsiteY73" fmla="*/ 4077196 h 4299085"/>
              <a:gd name="connsiteX74" fmla="*/ 2143580 w 3898347"/>
              <a:gd name="connsiteY74" fmla="*/ 4083102 h 4299085"/>
              <a:gd name="connsiteX75" fmla="*/ 2119893 w 3898347"/>
              <a:gd name="connsiteY75" fmla="*/ 4080874 h 4299085"/>
              <a:gd name="connsiteX76" fmla="*/ 2114008 w 3898347"/>
              <a:gd name="connsiteY76" fmla="*/ 4073996 h 4299085"/>
              <a:gd name="connsiteX77" fmla="*/ 2099067 w 3898347"/>
              <a:gd name="connsiteY77" fmla="*/ 4076068 h 4299085"/>
              <a:gd name="connsiteX78" fmla="*/ 2095000 w 3898347"/>
              <a:gd name="connsiteY78" fmla="*/ 4075096 h 4299085"/>
              <a:gd name="connsiteX79" fmla="*/ 2071767 w 3898347"/>
              <a:gd name="connsiteY79" fmla="*/ 4071044 h 4299085"/>
              <a:gd name="connsiteX80" fmla="*/ 2024486 w 3898347"/>
              <a:gd name="connsiteY80" fmla="*/ 4100276 h 4299085"/>
              <a:gd name="connsiteX81" fmla="*/ 1964411 w 3898347"/>
              <a:gd name="connsiteY81" fmla="*/ 4105069 h 4299085"/>
              <a:gd name="connsiteX82" fmla="*/ 1739945 w 3898347"/>
              <a:gd name="connsiteY82" fmla="*/ 4171795 h 4299085"/>
              <a:gd name="connsiteX83" fmla="*/ 1610556 w 3898347"/>
              <a:gd name="connsiteY83" fmla="*/ 4167701 h 4299085"/>
              <a:gd name="connsiteX84" fmla="*/ 1553623 w 3898347"/>
              <a:gd name="connsiteY84" fmla="*/ 4236045 h 4299085"/>
              <a:gd name="connsiteX85" fmla="*/ 1548640 w 3898347"/>
              <a:gd name="connsiteY85" fmla="*/ 4238297 h 4299085"/>
              <a:gd name="connsiteX86" fmla="*/ 1530136 w 3898347"/>
              <a:gd name="connsiteY86" fmla="*/ 4227121 h 4299085"/>
              <a:gd name="connsiteX87" fmla="*/ 1508787 w 3898347"/>
              <a:gd name="connsiteY87" fmla="*/ 4234213 h 4299085"/>
              <a:gd name="connsiteX88" fmla="*/ 1488914 w 3898347"/>
              <a:gd name="connsiteY88" fmla="*/ 4241772 h 4299085"/>
              <a:gd name="connsiteX89" fmla="*/ 1488999 w 3898347"/>
              <a:gd name="connsiteY89" fmla="*/ 4251186 h 4299085"/>
              <a:gd name="connsiteX90" fmla="*/ 1475364 w 3898347"/>
              <a:gd name="connsiteY90" fmla="*/ 4248364 h 4299085"/>
              <a:gd name="connsiteX91" fmla="*/ 1457275 w 3898347"/>
              <a:gd name="connsiteY91" fmla="*/ 4252863 h 4299085"/>
              <a:gd name="connsiteX92" fmla="*/ 1448085 w 3898347"/>
              <a:gd name="connsiteY92" fmla="*/ 4248391 h 4299085"/>
              <a:gd name="connsiteX93" fmla="*/ 1315306 w 3898347"/>
              <a:gd name="connsiteY93" fmla="*/ 4237004 h 4299085"/>
              <a:gd name="connsiteX94" fmla="*/ 1272434 w 3898347"/>
              <a:gd name="connsiteY94" fmla="*/ 4244958 h 4299085"/>
              <a:gd name="connsiteX95" fmla="*/ 1231567 w 3898347"/>
              <a:gd name="connsiteY95" fmla="*/ 4219356 h 4299085"/>
              <a:gd name="connsiteX96" fmla="*/ 1216643 w 3898347"/>
              <a:gd name="connsiteY96" fmla="*/ 4229828 h 4299085"/>
              <a:gd name="connsiteX97" fmla="*/ 1214101 w 3898347"/>
              <a:gd name="connsiteY97" fmla="*/ 4231991 h 4299085"/>
              <a:gd name="connsiteX98" fmla="*/ 1203193 w 3898347"/>
              <a:gd name="connsiteY98" fmla="*/ 4232867 h 4299085"/>
              <a:gd name="connsiteX99" fmla="*/ 1201049 w 3898347"/>
              <a:gd name="connsiteY99" fmla="*/ 4242842 h 4299085"/>
              <a:gd name="connsiteX100" fmla="*/ 1185298 w 3898347"/>
              <a:gd name="connsiteY100" fmla="*/ 4251133 h 4299085"/>
              <a:gd name="connsiteX101" fmla="*/ 1164955 w 3898347"/>
              <a:gd name="connsiteY101" fmla="*/ 4250027 h 4299085"/>
              <a:gd name="connsiteX102" fmla="*/ 1067357 w 3898347"/>
              <a:gd name="connsiteY102" fmla="*/ 4233908 h 4299085"/>
              <a:gd name="connsiteX103" fmla="*/ 1009492 w 3898347"/>
              <a:gd name="connsiteY103" fmla="*/ 4230455 h 4299085"/>
              <a:gd name="connsiteX104" fmla="*/ 988345 w 3898347"/>
              <a:gd name="connsiteY104" fmla="*/ 4238880 h 4299085"/>
              <a:gd name="connsiteX105" fmla="*/ 958251 w 3898347"/>
              <a:gd name="connsiteY105" fmla="*/ 4244100 h 4299085"/>
              <a:gd name="connsiteX106" fmla="*/ 905785 w 3898347"/>
              <a:gd name="connsiteY106" fmla="*/ 4260845 h 4299085"/>
              <a:gd name="connsiteX107" fmla="*/ 834176 w 3898347"/>
              <a:gd name="connsiteY107" fmla="*/ 4270241 h 4299085"/>
              <a:gd name="connsiteX108" fmla="*/ 778474 w 3898347"/>
              <a:gd name="connsiteY108" fmla="*/ 4235526 h 4299085"/>
              <a:gd name="connsiteX109" fmla="*/ 774418 w 3898347"/>
              <a:gd name="connsiteY109" fmla="*/ 4242583 h 4299085"/>
              <a:gd name="connsiteX110" fmla="*/ 737705 w 3898347"/>
              <a:gd name="connsiteY110" fmla="*/ 4238891 h 4299085"/>
              <a:gd name="connsiteX111" fmla="*/ 605027 w 3898347"/>
              <a:gd name="connsiteY111" fmla="*/ 4175863 h 4299085"/>
              <a:gd name="connsiteX112" fmla="*/ 533391 w 3898347"/>
              <a:gd name="connsiteY112" fmla="*/ 4170035 h 4299085"/>
              <a:gd name="connsiteX113" fmla="*/ 508621 w 3898347"/>
              <a:gd name="connsiteY113" fmla="*/ 4176044 h 4299085"/>
              <a:gd name="connsiteX114" fmla="*/ 467082 w 3898347"/>
              <a:gd name="connsiteY114" fmla="*/ 4185616 h 4299085"/>
              <a:gd name="connsiteX115" fmla="*/ 437646 w 3898347"/>
              <a:gd name="connsiteY115" fmla="*/ 4212658 h 4299085"/>
              <a:gd name="connsiteX116" fmla="*/ 402271 w 3898347"/>
              <a:gd name="connsiteY116" fmla="*/ 4212774 h 4299085"/>
              <a:gd name="connsiteX117" fmla="*/ 391968 w 3898347"/>
              <a:gd name="connsiteY117" fmla="*/ 4187073 h 4299085"/>
              <a:gd name="connsiteX118" fmla="*/ 354806 w 3898347"/>
              <a:gd name="connsiteY118" fmla="*/ 4195545 h 4299085"/>
              <a:gd name="connsiteX119" fmla="*/ 298662 w 3898347"/>
              <a:gd name="connsiteY119" fmla="*/ 4211227 h 4299085"/>
              <a:gd name="connsiteX120" fmla="*/ 265740 w 3898347"/>
              <a:gd name="connsiteY120" fmla="*/ 4213623 h 4299085"/>
              <a:gd name="connsiteX121" fmla="*/ 176403 w 3898347"/>
              <a:gd name="connsiteY121" fmla="*/ 4227393 h 4299085"/>
              <a:gd name="connsiteX122" fmla="*/ 37148 w 3898347"/>
              <a:gd name="connsiteY122" fmla="*/ 4289154 h 4299085"/>
              <a:gd name="connsiteX123" fmla="*/ 5850 w 3898347"/>
              <a:gd name="connsiteY123" fmla="*/ 4296945 h 4299085"/>
              <a:gd name="connsiteX124" fmla="*/ 0 w 3898347"/>
              <a:gd name="connsiteY124" fmla="*/ 4299085 h 4299085"/>
              <a:gd name="connsiteX125" fmla="*/ 0 w 3898347"/>
              <a:gd name="connsiteY125" fmla="*/ 15850 h 4299085"/>
              <a:gd name="connsiteX126" fmla="*/ 3898347 w 3898347"/>
              <a:gd name="connsiteY126" fmla="*/ 0 h 4299085"/>
              <a:gd name="connsiteX0" fmla="*/ 3898347 w 3898347"/>
              <a:gd name="connsiteY0" fmla="*/ 0 h 4296945"/>
              <a:gd name="connsiteX1" fmla="*/ 3898347 w 3898347"/>
              <a:gd name="connsiteY1" fmla="*/ 3834445 h 4296945"/>
              <a:gd name="connsiteX2" fmla="*/ 3892314 w 3898347"/>
              <a:gd name="connsiteY2" fmla="*/ 3832951 h 4296945"/>
              <a:gd name="connsiteX3" fmla="*/ 3851953 w 3898347"/>
              <a:gd name="connsiteY3" fmla="*/ 3802983 h 4296945"/>
              <a:gd name="connsiteX4" fmla="*/ 3836418 w 3898347"/>
              <a:gd name="connsiteY4" fmla="*/ 3811513 h 4296945"/>
              <a:gd name="connsiteX5" fmla="*/ 3833758 w 3898347"/>
              <a:gd name="connsiteY5" fmla="*/ 3813341 h 4296945"/>
              <a:gd name="connsiteX6" fmla="*/ 3822673 w 3898347"/>
              <a:gd name="connsiteY6" fmla="*/ 3812913 h 4296945"/>
              <a:gd name="connsiteX7" fmla="*/ 3820104 w 3898347"/>
              <a:gd name="connsiteY7" fmla="*/ 3822466 h 4296945"/>
              <a:gd name="connsiteX8" fmla="*/ 3803816 w 3898347"/>
              <a:gd name="connsiteY8" fmla="*/ 3828757 h 4296945"/>
              <a:gd name="connsiteX9" fmla="*/ 3783259 w 3898347"/>
              <a:gd name="connsiteY9" fmla="*/ 3825276 h 4296945"/>
              <a:gd name="connsiteX10" fmla="*/ 3729936 w 3898347"/>
              <a:gd name="connsiteY10" fmla="*/ 3815386 h 4296945"/>
              <a:gd name="connsiteX11" fmla="*/ 3726018 w 3898347"/>
              <a:gd name="connsiteY11" fmla="*/ 3815100 h 4296945"/>
              <a:gd name="connsiteX12" fmla="*/ 3725413 w 3898347"/>
              <a:gd name="connsiteY12" fmla="*/ 3814615 h 4296945"/>
              <a:gd name="connsiteX13" fmla="*/ 3713801 w 3898347"/>
              <a:gd name="connsiteY13" fmla="*/ 3811018 h 4296945"/>
              <a:gd name="connsiteX14" fmla="*/ 3709087 w 3898347"/>
              <a:gd name="connsiteY14" fmla="*/ 3813195 h 4296945"/>
              <a:gd name="connsiteX15" fmla="*/ 3698038 w 3898347"/>
              <a:gd name="connsiteY15" fmla="*/ 3806182 h 4296945"/>
              <a:gd name="connsiteX16" fmla="*/ 3662227 w 3898347"/>
              <a:gd name="connsiteY16" fmla="*/ 3807761 h 4296945"/>
              <a:gd name="connsiteX17" fmla="*/ 3659872 w 3898347"/>
              <a:gd name="connsiteY17" fmla="*/ 3805524 h 4296945"/>
              <a:gd name="connsiteX18" fmla="*/ 3643454 w 3898347"/>
              <a:gd name="connsiteY18" fmla="*/ 3794831 h 4296945"/>
              <a:gd name="connsiteX19" fmla="*/ 3624789 w 3898347"/>
              <a:gd name="connsiteY19" fmla="*/ 3803185 h 4296945"/>
              <a:gd name="connsiteX20" fmla="*/ 3602327 w 3898347"/>
              <a:gd name="connsiteY20" fmla="*/ 3794616 h 4296945"/>
              <a:gd name="connsiteX21" fmla="*/ 3596645 w 3898347"/>
              <a:gd name="connsiteY21" fmla="*/ 3797108 h 4296945"/>
              <a:gd name="connsiteX22" fmla="*/ 3574144 w 3898347"/>
              <a:gd name="connsiteY22" fmla="*/ 3795108 h 4296945"/>
              <a:gd name="connsiteX23" fmla="*/ 3562310 w 3898347"/>
              <a:gd name="connsiteY23" fmla="*/ 3787534 h 4296945"/>
              <a:gd name="connsiteX24" fmla="*/ 3551635 w 3898347"/>
              <a:gd name="connsiteY24" fmla="*/ 3797705 h 4296945"/>
              <a:gd name="connsiteX25" fmla="*/ 3550175 w 3898347"/>
              <a:gd name="connsiteY25" fmla="*/ 3803199 h 4296945"/>
              <a:gd name="connsiteX26" fmla="*/ 3542668 w 3898347"/>
              <a:gd name="connsiteY26" fmla="*/ 3803283 h 4296945"/>
              <a:gd name="connsiteX27" fmla="*/ 3533033 w 3898347"/>
              <a:gd name="connsiteY27" fmla="*/ 3799071 h 4296945"/>
              <a:gd name="connsiteX28" fmla="*/ 3521726 w 3898347"/>
              <a:gd name="connsiteY28" fmla="*/ 3804691 h 4296945"/>
              <a:gd name="connsiteX29" fmla="*/ 3520080 w 3898347"/>
              <a:gd name="connsiteY29" fmla="*/ 3805210 h 4296945"/>
              <a:gd name="connsiteX30" fmla="*/ 3508491 w 3898347"/>
              <a:gd name="connsiteY30" fmla="*/ 3797398 h 4296945"/>
              <a:gd name="connsiteX31" fmla="*/ 3503787 w 3898347"/>
              <a:gd name="connsiteY31" fmla="*/ 3797787 h 4296945"/>
              <a:gd name="connsiteX32" fmla="*/ 3492165 w 3898347"/>
              <a:gd name="connsiteY32" fmla="*/ 3799887 h 4296945"/>
              <a:gd name="connsiteX33" fmla="*/ 3472233 w 3898347"/>
              <a:gd name="connsiteY33" fmla="*/ 3805682 h 4296945"/>
              <a:gd name="connsiteX34" fmla="*/ 3465921 w 3898347"/>
              <a:gd name="connsiteY34" fmla="*/ 3805814 h 4296945"/>
              <a:gd name="connsiteX35" fmla="*/ 3455541 w 3898347"/>
              <a:gd name="connsiteY35" fmla="*/ 3815505 h 4296945"/>
              <a:gd name="connsiteX36" fmla="*/ 3429027 w 3898347"/>
              <a:gd name="connsiteY36" fmla="*/ 3816906 h 4296945"/>
              <a:gd name="connsiteX37" fmla="*/ 3369507 w 3898347"/>
              <a:gd name="connsiteY37" fmla="*/ 3825563 h 4296945"/>
              <a:gd name="connsiteX38" fmla="*/ 3324491 w 3898347"/>
              <a:gd name="connsiteY38" fmla="*/ 3832006 h 4296945"/>
              <a:gd name="connsiteX39" fmla="*/ 3244235 w 3898347"/>
              <a:gd name="connsiteY39" fmla="*/ 3834376 h 4296945"/>
              <a:gd name="connsiteX40" fmla="*/ 3226507 w 3898347"/>
              <a:gd name="connsiteY40" fmla="*/ 3820131 h 4296945"/>
              <a:gd name="connsiteX41" fmla="*/ 3191688 w 3898347"/>
              <a:gd name="connsiteY41" fmla="*/ 3837359 h 4296945"/>
              <a:gd name="connsiteX42" fmla="*/ 3185553 w 3898347"/>
              <a:gd name="connsiteY42" fmla="*/ 3859030 h 4296945"/>
              <a:gd name="connsiteX43" fmla="*/ 3137926 w 3898347"/>
              <a:gd name="connsiteY43" fmla="*/ 3867782 h 4296945"/>
              <a:gd name="connsiteX44" fmla="*/ 3090188 w 3898347"/>
              <a:gd name="connsiteY44" fmla="*/ 3855036 h 4296945"/>
              <a:gd name="connsiteX45" fmla="*/ 3031422 w 3898347"/>
              <a:gd name="connsiteY45" fmla="*/ 3858298 h 4296945"/>
              <a:gd name="connsiteX46" fmla="*/ 2996288 w 3898347"/>
              <a:gd name="connsiteY46" fmla="*/ 3860020 h 4296945"/>
              <a:gd name="connsiteX47" fmla="*/ 2901661 w 3898347"/>
              <a:gd name="connsiteY47" fmla="*/ 3882243 h 4296945"/>
              <a:gd name="connsiteX48" fmla="*/ 2782141 w 3898347"/>
              <a:gd name="connsiteY48" fmla="*/ 3932983 h 4296945"/>
              <a:gd name="connsiteX49" fmla="*/ 2749597 w 3898347"/>
              <a:gd name="connsiteY49" fmla="*/ 3956746 h 4296945"/>
              <a:gd name="connsiteX50" fmla="*/ 2730493 w 3898347"/>
              <a:gd name="connsiteY50" fmla="*/ 3955236 h 4296945"/>
              <a:gd name="connsiteX51" fmla="*/ 2707507 w 3898347"/>
              <a:gd name="connsiteY51" fmla="*/ 3947771 h 4296945"/>
              <a:gd name="connsiteX52" fmla="*/ 2701937 w 3898347"/>
              <a:gd name="connsiteY52" fmla="*/ 3950565 h 4296945"/>
              <a:gd name="connsiteX53" fmla="*/ 2679435 w 3898347"/>
              <a:gd name="connsiteY53" fmla="*/ 3949768 h 4296945"/>
              <a:gd name="connsiteX54" fmla="*/ 2667352 w 3898347"/>
              <a:gd name="connsiteY54" fmla="*/ 3942821 h 4296945"/>
              <a:gd name="connsiteX55" fmla="*/ 2657096 w 3898347"/>
              <a:gd name="connsiteY55" fmla="*/ 3953571 h 4296945"/>
              <a:gd name="connsiteX56" fmla="*/ 2655161 w 3898347"/>
              <a:gd name="connsiteY56" fmla="*/ 3962216 h 4296945"/>
              <a:gd name="connsiteX57" fmla="*/ 2638604 w 3898347"/>
              <a:gd name="connsiteY57" fmla="*/ 3955936 h 4296945"/>
              <a:gd name="connsiteX58" fmla="*/ 2626185 w 3898347"/>
              <a:gd name="connsiteY58" fmla="*/ 3962937 h 4296945"/>
              <a:gd name="connsiteX59" fmla="*/ 2614077 w 3898347"/>
              <a:gd name="connsiteY59" fmla="*/ 3955576 h 4296945"/>
              <a:gd name="connsiteX60" fmla="*/ 2609403 w 3898347"/>
              <a:gd name="connsiteY60" fmla="*/ 3956215 h 4296945"/>
              <a:gd name="connsiteX61" fmla="*/ 2597896 w 3898347"/>
              <a:gd name="connsiteY61" fmla="*/ 3958939 h 4296945"/>
              <a:gd name="connsiteX62" fmla="*/ 2578251 w 3898347"/>
              <a:gd name="connsiteY62" fmla="*/ 3965812 h 4296945"/>
              <a:gd name="connsiteX63" fmla="*/ 2571961 w 3898347"/>
              <a:gd name="connsiteY63" fmla="*/ 3966278 h 4296945"/>
              <a:gd name="connsiteX64" fmla="*/ 2559399 w 3898347"/>
              <a:gd name="connsiteY64" fmla="*/ 3979193 h 4296945"/>
              <a:gd name="connsiteX65" fmla="*/ 2533560 w 3898347"/>
              <a:gd name="connsiteY65" fmla="*/ 3988160 h 4296945"/>
              <a:gd name="connsiteX66" fmla="*/ 2515299 w 3898347"/>
              <a:gd name="connsiteY66" fmla="*/ 4016867 h 4296945"/>
              <a:gd name="connsiteX67" fmla="*/ 2513423 w 3898347"/>
              <a:gd name="connsiteY67" fmla="*/ 4018759 h 4296945"/>
              <a:gd name="connsiteX68" fmla="*/ 2482991 w 3898347"/>
              <a:gd name="connsiteY68" fmla="*/ 4012935 h 4296945"/>
              <a:gd name="connsiteX69" fmla="*/ 2446940 w 3898347"/>
              <a:gd name="connsiteY69" fmla="*/ 4021172 h 4296945"/>
              <a:gd name="connsiteX70" fmla="*/ 2404883 w 3898347"/>
              <a:gd name="connsiteY70" fmla="*/ 4024808 h 4296945"/>
              <a:gd name="connsiteX71" fmla="*/ 2373894 w 3898347"/>
              <a:gd name="connsiteY71" fmla="*/ 4023827 h 4296945"/>
              <a:gd name="connsiteX72" fmla="*/ 2297080 w 3898347"/>
              <a:gd name="connsiteY72" fmla="*/ 4040841 h 4296945"/>
              <a:gd name="connsiteX73" fmla="*/ 2170615 w 3898347"/>
              <a:gd name="connsiteY73" fmla="*/ 4077196 h 4296945"/>
              <a:gd name="connsiteX74" fmla="*/ 2143580 w 3898347"/>
              <a:gd name="connsiteY74" fmla="*/ 4083102 h 4296945"/>
              <a:gd name="connsiteX75" fmla="*/ 2119893 w 3898347"/>
              <a:gd name="connsiteY75" fmla="*/ 4080874 h 4296945"/>
              <a:gd name="connsiteX76" fmla="*/ 2114008 w 3898347"/>
              <a:gd name="connsiteY76" fmla="*/ 4073996 h 4296945"/>
              <a:gd name="connsiteX77" fmla="*/ 2099067 w 3898347"/>
              <a:gd name="connsiteY77" fmla="*/ 4076068 h 4296945"/>
              <a:gd name="connsiteX78" fmla="*/ 2095000 w 3898347"/>
              <a:gd name="connsiteY78" fmla="*/ 4075096 h 4296945"/>
              <a:gd name="connsiteX79" fmla="*/ 2071767 w 3898347"/>
              <a:gd name="connsiteY79" fmla="*/ 4071044 h 4296945"/>
              <a:gd name="connsiteX80" fmla="*/ 2024486 w 3898347"/>
              <a:gd name="connsiteY80" fmla="*/ 4100276 h 4296945"/>
              <a:gd name="connsiteX81" fmla="*/ 1964411 w 3898347"/>
              <a:gd name="connsiteY81" fmla="*/ 4105069 h 4296945"/>
              <a:gd name="connsiteX82" fmla="*/ 1739945 w 3898347"/>
              <a:gd name="connsiteY82" fmla="*/ 4171795 h 4296945"/>
              <a:gd name="connsiteX83" fmla="*/ 1610556 w 3898347"/>
              <a:gd name="connsiteY83" fmla="*/ 4167701 h 4296945"/>
              <a:gd name="connsiteX84" fmla="*/ 1553623 w 3898347"/>
              <a:gd name="connsiteY84" fmla="*/ 4236045 h 4296945"/>
              <a:gd name="connsiteX85" fmla="*/ 1548640 w 3898347"/>
              <a:gd name="connsiteY85" fmla="*/ 4238297 h 4296945"/>
              <a:gd name="connsiteX86" fmla="*/ 1530136 w 3898347"/>
              <a:gd name="connsiteY86" fmla="*/ 4227121 h 4296945"/>
              <a:gd name="connsiteX87" fmla="*/ 1508787 w 3898347"/>
              <a:gd name="connsiteY87" fmla="*/ 4234213 h 4296945"/>
              <a:gd name="connsiteX88" fmla="*/ 1488914 w 3898347"/>
              <a:gd name="connsiteY88" fmla="*/ 4241772 h 4296945"/>
              <a:gd name="connsiteX89" fmla="*/ 1488999 w 3898347"/>
              <a:gd name="connsiteY89" fmla="*/ 4251186 h 4296945"/>
              <a:gd name="connsiteX90" fmla="*/ 1475364 w 3898347"/>
              <a:gd name="connsiteY90" fmla="*/ 4248364 h 4296945"/>
              <a:gd name="connsiteX91" fmla="*/ 1457275 w 3898347"/>
              <a:gd name="connsiteY91" fmla="*/ 4252863 h 4296945"/>
              <a:gd name="connsiteX92" fmla="*/ 1448085 w 3898347"/>
              <a:gd name="connsiteY92" fmla="*/ 4248391 h 4296945"/>
              <a:gd name="connsiteX93" fmla="*/ 1315306 w 3898347"/>
              <a:gd name="connsiteY93" fmla="*/ 4237004 h 4296945"/>
              <a:gd name="connsiteX94" fmla="*/ 1272434 w 3898347"/>
              <a:gd name="connsiteY94" fmla="*/ 4244958 h 4296945"/>
              <a:gd name="connsiteX95" fmla="*/ 1231567 w 3898347"/>
              <a:gd name="connsiteY95" fmla="*/ 4219356 h 4296945"/>
              <a:gd name="connsiteX96" fmla="*/ 1216643 w 3898347"/>
              <a:gd name="connsiteY96" fmla="*/ 4229828 h 4296945"/>
              <a:gd name="connsiteX97" fmla="*/ 1214101 w 3898347"/>
              <a:gd name="connsiteY97" fmla="*/ 4231991 h 4296945"/>
              <a:gd name="connsiteX98" fmla="*/ 1203193 w 3898347"/>
              <a:gd name="connsiteY98" fmla="*/ 4232867 h 4296945"/>
              <a:gd name="connsiteX99" fmla="*/ 1201049 w 3898347"/>
              <a:gd name="connsiteY99" fmla="*/ 4242842 h 4296945"/>
              <a:gd name="connsiteX100" fmla="*/ 1185298 w 3898347"/>
              <a:gd name="connsiteY100" fmla="*/ 4251133 h 4296945"/>
              <a:gd name="connsiteX101" fmla="*/ 1164955 w 3898347"/>
              <a:gd name="connsiteY101" fmla="*/ 4250027 h 4296945"/>
              <a:gd name="connsiteX102" fmla="*/ 1067357 w 3898347"/>
              <a:gd name="connsiteY102" fmla="*/ 4233908 h 4296945"/>
              <a:gd name="connsiteX103" fmla="*/ 1009492 w 3898347"/>
              <a:gd name="connsiteY103" fmla="*/ 4230455 h 4296945"/>
              <a:gd name="connsiteX104" fmla="*/ 988345 w 3898347"/>
              <a:gd name="connsiteY104" fmla="*/ 4238880 h 4296945"/>
              <a:gd name="connsiteX105" fmla="*/ 958251 w 3898347"/>
              <a:gd name="connsiteY105" fmla="*/ 4244100 h 4296945"/>
              <a:gd name="connsiteX106" fmla="*/ 905785 w 3898347"/>
              <a:gd name="connsiteY106" fmla="*/ 4260845 h 4296945"/>
              <a:gd name="connsiteX107" fmla="*/ 834176 w 3898347"/>
              <a:gd name="connsiteY107" fmla="*/ 4270241 h 4296945"/>
              <a:gd name="connsiteX108" fmla="*/ 778474 w 3898347"/>
              <a:gd name="connsiteY108" fmla="*/ 4235526 h 4296945"/>
              <a:gd name="connsiteX109" fmla="*/ 774418 w 3898347"/>
              <a:gd name="connsiteY109" fmla="*/ 4242583 h 4296945"/>
              <a:gd name="connsiteX110" fmla="*/ 737705 w 3898347"/>
              <a:gd name="connsiteY110" fmla="*/ 4238891 h 4296945"/>
              <a:gd name="connsiteX111" fmla="*/ 605027 w 3898347"/>
              <a:gd name="connsiteY111" fmla="*/ 4175863 h 4296945"/>
              <a:gd name="connsiteX112" fmla="*/ 533391 w 3898347"/>
              <a:gd name="connsiteY112" fmla="*/ 4170035 h 4296945"/>
              <a:gd name="connsiteX113" fmla="*/ 508621 w 3898347"/>
              <a:gd name="connsiteY113" fmla="*/ 4176044 h 4296945"/>
              <a:gd name="connsiteX114" fmla="*/ 467082 w 3898347"/>
              <a:gd name="connsiteY114" fmla="*/ 4185616 h 4296945"/>
              <a:gd name="connsiteX115" fmla="*/ 437646 w 3898347"/>
              <a:gd name="connsiteY115" fmla="*/ 4212658 h 4296945"/>
              <a:gd name="connsiteX116" fmla="*/ 402271 w 3898347"/>
              <a:gd name="connsiteY116" fmla="*/ 4212774 h 4296945"/>
              <a:gd name="connsiteX117" fmla="*/ 391968 w 3898347"/>
              <a:gd name="connsiteY117" fmla="*/ 4187073 h 4296945"/>
              <a:gd name="connsiteX118" fmla="*/ 354806 w 3898347"/>
              <a:gd name="connsiteY118" fmla="*/ 4195545 h 4296945"/>
              <a:gd name="connsiteX119" fmla="*/ 298662 w 3898347"/>
              <a:gd name="connsiteY119" fmla="*/ 4211227 h 4296945"/>
              <a:gd name="connsiteX120" fmla="*/ 265740 w 3898347"/>
              <a:gd name="connsiteY120" fmla="*/ 4213623 h 4296945"/>
              <a:gd name="connsiteX121" fmla="*/ 176403 w 3898347"/>
              <a:gd name="connsiteY121" fmla="*/ 4227393 h 4296945"/>
              <a:gd name="connsiteX122" fmla="*/ 37148 w 3898347"/>
              <a:gd name="connsiteY122" fmla="*/ 4289154 h 4296945"/>
              <a:gd name="connsiteX123" fmla="*/ 5850 w 3898347"/>
              <a:gd name="connsiteY123" fmla="*/ 4296945 h 4296945"/>
              <a:gd name="connsiteX124" fmla="*/ 0 w 3898347"/>
              <a:gd name="connsiteY124" fmla="*/ 4221939 h 4296945"/>
              <a:gd name="connsiteX125" fmla="*/ 0 w 3898347"/>
              <a:gd name="connsiteY125" fmla="*/ 15850 h 4296945"/>
              <a:gd name="connsiteX126" fmla="*/ 3898347 w 3898347"/>
              <a:gd name="connsiteY126" fmla="*/ 0 h 4296945"/>
              <a:gd name="connsiteX0" fmla="*/ 3898347 w 3898347"/>
              <a:gd name="connsiteY0" fmla="*/ 0 h 4296945"/>
              <a:gd name="connsiteX1" fmla="*/ 3898347 w 3898347"/>
              <a:gd name="connsiteY1" fmla="*/ 3834445 h 4296945"/>
              <a:gd name="connsiteX2" fmla="*/ 3892314 w 3898347"/>
              <a:gd name="connsiteY2" fmla="*/ 3832951 h 4296945"/>
              <a:gd name="connsiteX3" fmla="*/ 3851953 w 3898347"/>
              <a:gd name="connsiteY3" fmla="*/ 3802983 h 4296945"/>
              <a:gd name="connsiteX4" fmla="*/ 3836418 w 3898347"/>
              <a:gd name="connsiteY4" fmla="*/ 3811513 h 4296945"/>
              <a:gd name="connsiteX5" fmla="*/ 3833758 w 3898347"/>
              <a:gd name="connsiteY5" fmla="*/ 3813341 h 4296945"/>
              <a:gd name="connsiteX6" fmla="*/ 3822673 w 3898347"/>
              <a:gd name="connsiteY6" fmla="*/ 3812913 h 4296945"/>
              <a:gd name="connsiteX7" fmla="*/ 3820104 w 3898347"/>
              <a:gd name="connsiteY7" fmla="*/ 3822466 h 4296945"/>
              <a:gd name="connsiteX8" fmla="*/ 3803816 w 3898347"/>
              <a:gd name="connsiteY8" fmla="*/ 3828757 h 4296945"/>
              <a:gd name="connsiteX9" fmla="*/ 3783259 w 3898347"/>
              <a:gd name="connsiteY9" fmla="*/ 3825276 h 4296945"/>
              <a:gd name="connsiteX10" fmla="*/ 3729936 w 3898347"/>
              <a:gd name="connsiteY10" fmla="*/ 3815386 h 4296945"/>
              <a:gd name="connsiteX11" fmla="*/ 3726018 w 3898347"/>
              <a:gd name="connsiteY11" fmla="*/ 3815100 h 4296945"/>
              <a:gd name="connsiteX12" fmla="*/ 3725413 w 3898347"/>
              <a:gd name="connsiteY12" fmla="*/ 3814615 h 4296945"/>
              <a:gd name="connsiteX13" fmla="*/ 3713801 w 3898347"/>
              <a:gd name="connsiteY13" fmla="*/ 3811018 h 4296945"/>
              <a:gd name="connsiteX14" fmla="*/ 3709087 w 3898347"/>
              <a:gd name="connsiteY14" fmla="*/ 3813195 h 4296945"/>
              <a:gd name="connsiteX15" fmla="*/ 3698038 w 3898347"/>
              <a:gd name="connsiteY15" fmla="*/ 3806182 h 4296945"/>
              <a:gd name="connsiteX16" fmla="*/ 3662227 w 3898347"/>
              <a:gd name="connsiteY16" fmla="*/ 3807761 h 4296945"/>
              <a:gd name="connsiteX17" fmla="*/ 3659872 w 3898347"/>
              <a:gd name="connsiteY17" fmla="*/ 3805524 h 4296945"/>
              <a:gd name="connsiteX18" fmla="*/ 3643454 w 3898347"/>
              <a:gd name="connsiteY18" fmla="*/ 3794831 h 4296945"/>
              <a:gd name="connsiteX19" fmla="*/ 3624789 w 3898347"/>
              <a:gd name="connsiteY19" fmla="*/ 3803185 h 4296945"/>
              <a:gd name="connsiteX20" fmla="*/ 3602327 w 3898347"/>
              <a:gd name="connsiteY20" fmla="*/ 3794616 h 4296945"/>
              <a:gd name="connsiteX21" fmla="*/ 3596645 w 3898347"/>
              <a:gd name="connsiteY21" fmla="*/ 3797108 h 4296945"/>
              <a:gd name="connsiteX22" fmla="*/ 3574144 w 3898347"/>
              <a:gd name="connsiteY22" fmla="*/ 3795108 h 4296945"/>
              <a:gd name="connsiteX23" fmla="*/ 3562310 w 3898347"/>
              <a:gd name="connsiteY23" fmla="*/ 3787534 h 4296945"/>
              <a:gd name="connsiteX24" fmla="*/ 3551635 w 3898347"/>
              <a:gd name="connsiteY24" fmla="*/ 3797705 h 4296945"/>
              <a:gd name="connsiteX25" fmla="*/ 3550175 w 3898347"/>
              <a:gd name="connsiteY25" fmla="*/ 3803199 h 4296945"/>
              <a:gd name="connsiteX26" fmla="*/ 3542668 w 3898347"/>
              <a:gd name="connsiteY26" fmla="*/ 3803283 h 4296945"/>
              <a:gd name="connsiteX27" fmla="*/ 3533033 w 3898347"/>
              <a:gd name="connsiteY27" fmla="*/ 3799071 h 4296945"/>
              <a:gd name="connsiteX28" fmla="*/ 3521726 w 3898347"/>
              <a:gd name="connsiteY28" fmla="*/ 3804691 h 4296945"/>
              <a:gd name="connsiteX29" fmla="*/ 3520080 w 3898347"/>
              <a:gd name="connsiteY29" fmla="*/ 3805210 h 4296945"/>
              <a:gd name="connsiteX30" fmla="*/ 3508491 w 3898347"/>
              <a:gd name="connsiteY30" fmla="*/ 3797398 h 4296945"/>
              <a:gd name="connsiteX31" fmla="*/ 3503787 w 3898347"/>
              <a:gd name="connsiteY31" fmla="*/ 3797787 h 4296945"/>
              <a:gd name="connsiteX32" fmla="*/ 3492165 w 3898347"/>
              <a:gd name="connsiteY32" fmla="*/ 3799887 h 4296945"/>
              <a:gd name="connsiteX33" fmla="*/ 3472233 w 3898347"/>
              <a:gd name="connsiteY33" fmla="*/ 3805682 h 4296945"/>
              <a:gd name="connsiteX34" fmla="*/ 3465921 w 3898347"/>
              <a:gd name="connsiteY34" fmla="*/ 3805814 h 4296945"/>
              <a:gd name="connsiteX35" fmla="*/ 3455541 w 3898347"/>
              <a:gd name="connsiteY35" fmla="*/ 3815505 h 4296945"/>
              <a:gd name="connsiteX36" fmla="*/ 3429027 w 3898347"/>
              <a:gd name="connsiteY36" fmla="*/ 3816906 h 4296945"/>
              <a:gd name="connsiteX37" fmla="*/ 3369507 w 3898347"/>
              <a:gd name="connsiteY37" fmla="*/ 3825563 h 4296945"/>
              <a:gd name="connsiteX38" fmla="*/ 3324491 w 3898347"/>
              <a:gd name="connsiteY38" fmla="*/ 3832006 h 4296945"/>
              <a:gd name="connsiteX39" fmla="*/ 3244235 w 3898347"/>
              <a:gd name="connsiteY39" fmla="*/ 3834376 h 4296945"/>
              <a:gd name="connsiteX40" fmla="*/ 3226507 w 3898347"/>
              <a:gd name="connsiteY40" fmla="*/ 3820131 h 4296945"/>
              <a:gd name="connsiteX41" fmla="*/ 3191688 w 3898347"/>
              <a:gd name="connsiteY41" fmla="*/ 3837359 h 4296945"/>
              <a:gd name="connsiteX42" fmla="*/ 3185553 w 3898347"/>
              <a:gd name="connsiteY42" fmla="*/ 3859030 h 4296945"/>
              <a:gd name="connsiteX43" fmla="*/ 3137926 w 3898347"/>
              <a:gd name="connsiteY43" fmla="*/ 3867782 h 4296945"/>
              <a:gd name="connsiteX44" fmla="*/ 3090188 w 3898347"/>
              <a:gd name="connsiteY44" fmla="*/ 3855036 h 4296945"/>
              <a:gd name="connsiteX45" fmla="*/ 3031422 w 3898347"/>
              <a:gd name="connsiteY45" fmla="*/ 3858298 h 4296945"/>
              <a:gd name="connsiteX46" fmla="*/ 2996288 w 3898347"/>
              <a:gd name="connsiteY46" fmla="*/ 3860020 h 4296945"/>
              <a:gd name="connsiteX47" fmla="*/ 2901661 w 3898347"/>
              <a:gd name="connsiteY47" fmla="*/ 3882243 h 4296945"/>
              <a:gd name="connsiteX48" fmla="*/ 2782141 w 3898347"/>
              <a:gd name="connsiteY48" fmla="*/ 3932983 h 4296945"/>
              <a:gd name="connsiteX49" fmla="*/ 2749597 w 3898347"/>
              <a:gd name="connsiteY49" fmla="*/ 3956746 h 4296945"/>
              <a:gd name="connsiteX50" fmla="*/ 2730493 w 3898347"/>
              <a:gd name="connsiteY50" fmla="*/ 3955236 h 4296945"/>
              <a:gd name="connsiteX51" fmla="*/ 2707507 w 3898347"/>
              <a:gd name="connsiteY51" fmla="*/ 3947771 h 4296945"/>
              <a:gd name="connsiteX52" fmla="*/ 2701937 w 3898347"/>
              <a:gd name="connsiteY52" fmla="*/ 3950565 h 4296945"/>
              <a:gd name="connsiteX53" fmla="*/ 2679435 w 3898347"/>
              <a:gd name="connsiteY53" fmla="*/ 3949768 h 4296945"/>
              <a:gd name="connsiteX54" fmla="*/ 2667352 w 3898347"/>
              <a:gd name="connsiteY54" fmla="*/ 3942821 h 4296945"/>
              <a:gd name="connsiteX55" fmla="*/ 2657096 w 3898347"/>
              <a:gd name="connsiteY55" fmla="*/ 3953571 h 4296945"/>
              <a:gd name="connsiteX56" fmla="*/ 2655161 w 3898347"/>
              <a:gd name="connsiteY56" fmla="*/ 3962216 h 4296945"/>
              <a:gd name="connsiteX57" fmla="*/ 2638604 w 3898347"/>
              <a:gd name="connsiteY57" fmla="*/ 3955936 h 4296945"/>
              <a:gd name="connsiteX58" fmla="*/ 2626185 w 3898347"/>
              <a:gd name="connsiteY58" fmla="*/ 3962937 h 4296945"/>
              <a:gd name="connsiteX59" fmla="*/ 2614077 w 3898347"/>
              <a:gd name="connsiteY59" fmla="*/ 3955576 h 4296945"/>
              <a:gd name="connsiteX60" fmla="*/ 2609403 w 3898347"/>
              <a:gd name="connsiteY60" fmla="*/ 3956215 h 4296945"/>
              <a:gd name="connsiteX61" fmla="*/ 2597896 w 3898347"/>
              <a:gd name="connsiteY61" fmla="*/ 3958939 h 4296945"/>
              <a:gd name="connsiteX62" fmla="*/ 2578251 w 3898347"/>
              <a:gd name="connsiteY62" fmla="*/ 3965812 h 4296945"/>
              <a:gd name="connsiteX63" fmla="*/ 2571961 w 3898347"/>
              <a:gd name="connsiteY63" fmla="*/ 3966278 h 4296945"/>
              <a:gd name="connsiteX64" fmla="*/ 2559399 w 3898347"/>
              <a:gd name="connsiteY64" fmla="*/ 3979193 h 4296945"/>
              <a:gd name="connsiteX65" fmla="*/ 2533560 w 3898347"/>
              <a:gd name="connsiteY65" fmla="*/ 3988160 h 4296945"/>
              <a:gd name="connsiteX66" fmla="*/ 2515299 w 3898347"/>
              <a:gd name="connsiteY66" fmla="*/ 4016867 h 4296945"/>
              <a:gd name="connsiteX67" fmla="*/ 2513423 w 3898347"/>
              <a:gd name="connsiteY67" fmla="*/ 4018759 h 4296945"/>
              <a:gd name="connsiteX68" fmla="*/ 2482991 w 3898347"/>
              <a:gd name="connsiteY68" fmla="*/ 4012935 h 4296945"/>
              <a:gd name="connsiteX69" fmla="*/ 2446940 w 3898347"/>
              <a:gd name="connsiteY69" fmla="*/ 4021172 h 4296945"/>
              <a:gd name="connsiteX70" fmla="*/ 2404883 w 3898347"/>
              <a:gd name="connsiteY70" fmla="*/ 4024808 h 4296945"/>
              <a:gd name="connsiteX71" fmla="*/ 2373894 w 3898347"/>
              <a:gd name="connsiteY71" fmla="*/ 4023827 h 4296945"/>
              <a:gd name="connsiteX72" fmla="*/ 2297080 w 3898347"/>
              <a:gd name="connsiteY72" fmla="*/ 4040841 h 4296945"/>
              <a:gd name="connsiteX73" fmla="*/ 2170615 w 3898347"/>
              <a:gd name="connsiteY73" fmla="*/ 4077196 h 4296945"/>
              <a:gd name="connsiteX74" fmla="*/ 2143580 w 3898347"/>
              <a:gd name="connsiteY74" fmla="*/ 4083102 h 4296945"/>
              <a:gd name="connsiteX75" fmla="*/ 2119893 w 3898347"/>
              <a:gd name="connsiteY75" fmla="*/ 4080874 h 4296945"/>
              <a:gd name="connsiteX76" fmla="*/ 2114008 w 3898347"/>
              <a:gd name="connsiteY76" fmla="*/ 4073996 h 4296945"/>
              <a:gd name="connsiteX77" fmla="*/ 2099067 w 3898347"/>
              <a:gd name="connsiteY77" fmla="*/ 4076068 h 4296945"/>
              <a:gd name="connsiteX78" fmla="*/ 2095000 w 3898347"/>
              <a:gd name="connsiteY78" fmla="*/ 4075096 h 4296945"/>
              <a:gd name="connsiteX79" fmla="*/ 2071767 w 3898347"/>
              <a:gd name="connsiteY79" fmla="*/ 4071044 h 4296945"/>
              <a:gd name="connsiteX80" fmla="*/ 2024486 w 3898347"/>
              <a:gd name="connsiteY80" fmla="*/ 4100276 h 4296945"/>
              <a:gd name="connsiteX81" fmla="*/ 1964411 w 3898347"/>
              <a:gd name="connsiteY81" fmla="*/ 4105069 h 4296945"/>
              <a:gd name="connsiteX82" fmla="*/ 1739945 w 3898347"/>
              <a:gd name="connsiteY82" fmla="*/ 4171795 h 4296945"/>
              <a:gd name="connsiteX83" fmla="*/ 1610556 w 3898347"/>
              <a:gd name="connsiteY83" fmla="*/ 4167701 h 4296945"/>
              <a:gd name="connsiteX84" fmla="*/ 1553623 w 3898347"/>
              <a:gd name="connsiteY84" fmla="*/ 4236045 h 4296945"/>
              <a:gd name="connsiteX85" fmla="*/ 1548640 w 3898347"/>
              <a:gd name="connsiteY85" fmla="*/ 4238297 h 4296945"/>
              <a:gd name="connsiteX86" fmla="*/ 1530136 w 3898347"/>
              <a:gd name="connsiteY86" fmla="*/ 4227121 h 4296945"/>
              <a:gd name="connsiteX87" fmla="*/ 1508787 w 3898347"/>
              <a:gd name="connsiteY87" fmla="*/ 4234213 h 4296945"/>
              <a:gd name="connsiteX88" fmla="*/ 1488914 w 3898347"/>
              <a:gd name="connsiteY88" fmla="*/ 4241772 h 4296945"/>
              <a:gd name="connsiteX89" fmla="*/ 1488999 w 3898347"/>
              <a:gd name="connsiteY89" fmla="*/ 4251186 h 4296945"/>
              <a:gd name="connsiteX90" fmla="*/ 1475364 w 3898347"/>
              <a:gd name="connsiteY90" fmla="*/ 4248364 h 4296945"/>
              <a:gd name="connsiteX91" fmla="*/ 1457275 w 3898347"/>
              <a:gd name="connsiteY91" fmla="*/ 4252863 h 4296945"/>
              <a:gd name="connsiteX92" fmla="*/ 1448085 w 3898347"/>
              <a:gd name="connsiteY92" fmla="*/ 4248391 h 4296945"/>
              <a:gd name="connsiteX93" fmla="*/ 1315306 w 3898347"/>
              <a:gd name="connsiteY93" fmla="*/ 4237004 h 4296945"/>
              <a:gd name="connsiteX94" fmla="*/ 1272434 w 3898347"/>
              <a:gd name="connsiteY94" fmla="*/ 4244958 h 4296945"/>
              <a:gd name="connsiteX95" fmla="*/ 1231567 w 3898347"/>
              <a:gd name="connsiteY95" fmla="*/ 4219356 h 4296945"/>
              <a:gd name="connsiteX96" fmla="*/ 1216643 w 3898347"/>
              <a:gd name="connsiteY96" fmla="*/ 4229828 h 4296945"/>
              <a:gd name="connsiteX97" fmla="*/ 1214101 w 3898347"/>
              <a:gd name="connsiteY97" fmla="*/ 4231991 h 4296945"/>
              <a:gd name="connsiteX98" fmla="*/ 1203193 w 3898347"/>
              <a:gd name="connsiteY98" fmla="*/ 4232867 h 4296945"/>
              <a:gd name="connsiteX99" fmla="*/ 1201049 w 3898347"/>
              <a:gd name="connsiteY99" fmla="*/ 4242842 h 4296945"/>
              <a:gd name="connsiteX100" fmla="*/ 1185298 w 3898347"/>
              <a:gd name="connsiteY100" fmla="*/ 4251133 h 4296945"/>
              <a:gd name="connsiteX101" fmla="*/ 1164955 w 3898347"/>
              <a:gd name="connsiteY101" fmla="*/ 4250027 h 4296945"/>
              <a:gd name="connsiteX102" fmla="*/ 1067357 w 3898347"/>
              <a:gd name="connsiteY102" fmla="*/ 4233908 h 4296945"/>
              <a:gd name="connsiteX103" fmla="*/ 1009492 w 3898347"/>
              <a:gd name="connsiteY103" fmla="*/ 4230455 h 4296945"/>
              <a:gd name="connsiteX104" fmla="*/ 988345 w 3898347"/>
              <a:gd name="connsiteY104" fmla="*/ 4238880 h 4296945"/>
              <a:gd name="connsiteX105" fmla="*/ 958251 w 3898347"/>
              <a:gd name="connsiteY105" fmla="*/ 4244100 h 4296945"/>
              <a:gd name="connsiteX106" fmla="*/ 905785 w 3898347"/>
              <a:gd name="connsiteY106" fmla="*/ 4260845 h 4296945"/>
              <a:gd name="connsiteX107" fmla="*/ 834176 w 3898347"/>
              <a:gd name="connsiteY107" fmla="*/ 4270241 h 4296945"/>
              <a:gd name="connsiteX108" fmla="*/ 778474 w 3898347"/>
              <a:gd name="connsiteY108" fmla="*/ 4235526 h 4296945"/>
              <a:gd name="connsiteX109" fmla="*/ 774418 w 3898347"/>
              <a:gd name="connsiteY109" fmla="*/ 4242583 h 4296945"/>
              <a:gd name="connsiteX110" fmla="*/ 737705 w 3898347"/>
              <a:gd name="connsiteY110" fmla="*/ 4238891 h 4296945"/>
              <a:gd name="connsiteX111" fmla="*/ 605027 w 3898347"/>
              <a:gd name="connsiteY111" fmla="*/ 4175863 h 4296945"/>
              <a:gd name="connsiteX112" fmla="*/ 533391 w 3898347"/>
              <a:gd name="connsiteY112" fmla="*/ 4170035 h 4296945"/>
              <a:gd name="connsiteX113" fmla="*/ 508621 w 3898347"/>
              <a:gd name="connsiteY113" fmla="*/ 4176044 h 4296945"/>
              <a:gd name="connsiteX114" fmla="*/ 467082 w 3898347"/>
              <a:gd name="connsiteY114" fmla="*/ 4185616 h 4296945"/>
              <a:gd name="connsiteX115" fmla="*/ 437646 w 3898347"/>
              <a:gd name="connsiteY115" fmla="*/ 4212658 h 4296945"/>
              <a:gd name="connsiteX116" fmla="*/ 402271 w 3898347"/>
              <a:gd name="connsiteY116" fmla="*/ 4212774 h 4296945"/>
              <a:gd name="connsiteX117" fmla="*/ 391968 w 3898347"/>
              <a:gd name="connsiteY117" fmla="*/ 4187073 h 4296945"/>
              <a:gd name="connsiteX118" fmla="*/ 354806 w 3898347"/>
              <a:gd name="connsiteY118" fmla="*/ 4195545 h 4296945"/>
              <a:gd name="connsiteX119" fmla="*/ 298662 w 3898347"/>
              <a:gd name="connsiteY119" fmla="*/ 4211227 h 4296945"/>
              <a:gd name="connsiteX120" fmla="*/ 265740 w 3898347"/>
              <a:gd name="connsiteY120" fmla="*/ 4213623 h 4296945"/>
              <a:gd name="connsiteX121" fmla="*/ 176403 w 3898347"/>
              <a:gd name="connsiteY121" fmla="*/ 4227393 h 4296945"/>
              <a:gd name="connsiteX122" fmla="*/ 82528 w 3898347"/>
              <a:gd name="connsiteY122" fmla="*/ 4275540 h 4296945"/>
              <a:gd name="connsiteX123" fmla="*/ 5850 w 3898347"/>
              <a:gd name="connsiteY123" fmla="*/ 4296945 h 4296945"/>
              <a:gd name="connsiteX124" fmla="*/ 0 w 3898347"/>
              <a:gd name="connsiteY124" fmla="*/ 4221939 h 4296945"/>
              <a:gd name="connsiteX125" fmla="*/ 0 w 3898347"/>
              <a:gd name="connsiteY125" fmla="*/ 15850 h 4296945"/>
              <a:gd name="connsiteX126" fmla="*/ 3898347 w 3898347"/>
              <a:gd name="connsiteY126" fmla="*/ 0 h 4296945"/>
              <a:gd name="connsiteX0" fmla="*/ 3898347 w 3898347"/>
              <a:gd name="connsiteY0" fmla="*/ 0 h 4275540"/>
              <a:gd name="connsiteX1" fmla="*/ 3898347 w 3898347"/>
              <a:gd name="connsiteY1" fmla="*/ 3834445 h 4275540"/>
              <a:gd name="connsiteX2" fmla="*/ 3892314 w 3898347"/>
              <a:gd name="connsiteY2" fmla="*/ 3832951 h 4275540"/>
              <a:gd name="connsiteX3" fmla="*/ 3851953 w 3898347"/>
              <a:gd name="connsiteY3" fmla="*/ 3802983 h 4275540"/>
              <a:gd name="connsiteX4" fmla="*/ 3836418 w 3898347"/>
              <a:gd name="connsiteY4" fmla="*/ 3811513 h 4275540"/>
              <a:gd name="connsiteX5" fmla="*/ 3833758 w 3898347"/>
              <a:gd name="connsiteY5" fmla="*/ 3813341 h 4275540"/>
              <a:gd name="connsiteX6" fmla="*/ 3822673 w 3898347"/>
              <a:gd name="connsiteY6" fmla="*/ 3812913 h 4275540"/>
              <a:gd name="connsiteX7" fmla="*/ 3820104 w 3898347"/>
              <a:gd name="connsiteY7" fmla="*/ 3822466 h 4275540"/>
              <a:gd name="connsiteX8" fmla="*/ 3803816 w 3898347"/>
              <a:gd name="connsiteY8" fmla="*/ 3828757 h 4275540"/>
              <a:gd name="connsiteX9" fmla="*/ 3783259 w 3898347"/>
              <a:gd name="connsiteY9" fmla="*/ 3825276 h 4275540"/>
              <a:gd name="connsiteX10" fmla="*/ 3729936 w 3898347"/>
              <a:gd name="connsiteY10" fmla="*/ 3815386 h 4275540"/>
              <a:gd name="connsiteX11" fmla="*/ 3726018 w 3898347"/>
              <a:gd name="connsiteY11" fmla="*/ 3815100 h 4275540"/>
              <a:gd name="connsiteX12" fmla="*/ 3725413 w 3898347"/>
              <a:gd name="connsiteY12" fmla="*/ 3814615 h 4275540"/>
              <a:gd name="connsiteX13" fmla="*/ 3713801 w 3898347"/>
              <a:gd name="connsiteY13" fmla="*/ 3811018 h 4275540"/>
              <a:gd name="connsiteX14" fmla="*/ 3709087 w 3898347"/>
              <a:gd name="connsiteY14" fmla="*/ 3813195 h 4275540"/>
              <a:gd name="connsiteX15" fmla="*/ 3698038 w 3898347"/>
              <a:gd name="connsiteY15" fmla="*/ 3806182 h 4275540"/>
              <a:gd name="connsiteX16" fmla="*/ 3662227 w 3898347"/>
              <a:gd name="connsiteY16" fmla="*/ 3807761 h 4275540"/>
              <a:gd name="connsiteX17" fmla="*/ 3659872 w 3898347"/>
              <a:gd name="connsiteY17" fmla="*/ 3805524 h 4275540"/>
              <a:gd name="connsiteX18" fmla="*/ 3643454 w 3898347"/>
              <a:gd name="connsiteY18" fmla="*/ 3794831 h 4275540"/>
              <a:gd name="connsiteX19" fmla="*/ 3624789 w 3898347"/>
              <a:gd name="connsiteY19" fmla="*/ 3803185 h 4275540"/>
              <a:gd name="connsiteX20" fmla="*/ 3602327 w 3898347"/>
              <a:gd name="connsiteY20" fmla="*/ 3794616 h 4275540"/>
              <a:gd name="connsiteX21" fmla="*/ 3596645 w 3898347"/>
              <a:gd name="connsiteY21" fmla="*/ 3797108 h 4275540"/>
              <a:gd name="connsiteX22" fmla="*/ 3574144 w 3898347"/>
              <a:gd name="connsiteY22" fmla="*/ 3795108 h 4275540"/>
              <a:gd name="connsiteX23" fmla="*/ 3562310 w 3898347"/>
              <a:gd name="connsiteY23" fmla="*/ 3787534 h 4275540"/>
              <a:gd name="connsiteX24" fmla="*/ 3551635 w 3898347"/>
              <a:gd name="connsiteY24" fmla="*/ 3797705 h 4275540"/>
              <a:gd name="connsiteX25" fmla="*/ 3550175 w 3898347"/>
              <a:gd name="connsiteY25" fmla="*/ 3803199 h 4275540"/>
              <a:gd name="connsiteX26" fmla="*/ 3542668 w 3898347"/>
              <a:gd name="connsiteY26" fmla="*/ 3803283 h 4275540"/>
              <a:gd name="connsiteX27" fmla="*/ 3533033 w 3898347"/>
              <a:gd name="connsiteY27" fmla="*/ 3799071 h 4275540"/>
              <a:gd name="connsiteX28" fmla="*/ 3521726 w 3898347"/>
              <a:gd name="connsiteY28" fmla="*/ 3804691 h 4275540"/>
              <a:gd name="connsiteX29" fmla="*/ 3520080 w 3898347"/>
              <a:gd name="connsiteY29" fmla="*/ 3805210 h 4275540"/>
              <a:gd name="connsiteX30" fmla="*/ 3508491 w 3898347"/>
              <a:gd name="connsiteY30" fmla="*/ 3797398 h 4275540"/>
              <a:gd name="connsiteX31" fmla="*/ 3503787 w 3898347"/>
              <a:gd name="connsiteY31" fmla="*/ 3797787 h 4275540"/>
              <a:gd name="connsiteX32" fmla="*/ 3492165 w 3898347"/>
              <a:gd name="connsiteY32" fmla="*/ 3799887 h 4275540"/>
              <a:gd name="connsiteX33" fmla="*/ 3472233 w 3898347"/>
              <a:gd name="connsiteY33" fmla="*/ 3805682 h 4275540"/>
              <a:gd name="connsiteX34" fmla="*/ 3465921 w 3898347"/>
              <a:gd name="connsiteY34" fmla="*/ 3805814 h 4275540"/>
              <a:gd name="connsiteX35" fmla="*/ 3455541 w 3898347"/>
              <a:gd name="connsiteY35" fmla="*/ 3815505 h 4275540"/>
              <a:gd name="connsiteX36" fmla="*/ 3429027 w 3898347"/>
              <a:gd name="connsiteY36" fmla="*/ 3816906 h 4275540"/>
              <a:gd name="connsiteX37" fmla="*/ 3369507 w 3898347"/>
              <a:gd name="connsiteY37" fmla="*/ 3825563 h 4275540"/>
              <a:gd name="connsiteX38" fmla="*/ 3324491 w 3898347"/>
              <a:gd name="connsiteY38" fmla="*/ 3832006 h 4275540"/>
              <a:gd name="connsiteX39" fmla="*/ 3244235 w 3898347"/>
              <a:gd name="connsiteY39" fmla="*/ 3834376 h 4275540"/>
              <a:gd name="connsiteX40" fmla="*/ 3226507 w 3898347"/>
              <a:gd name="connsiteY40" fmla="*/ 3820131 h 4275540"/>
              <a:gd name="connsiteX41" fmla="*/ 3191688 w 3898347"/>
              <a:gd name="connsiteY41" fmla="*/ 3837359 h 4275540"/>
              <a:gd name="connsiteX42" fmla="*/ 3185553 w 3898347"/>
              <a:gd name="connsiteY42" fmla="*/ 3859030 h 4275540"/>
              <a:gd name="connsiteX43" fmla="*/ 3137926 w 3898347"/>
              <a:gd name="connsiteY43" fmla="*/ 3867782 h 4275540"/>
              <a:gd name="connsiteX44" fmla="*/ 3090188 w 3898347"/>
              <a:gd name="connsiteY44" fmla="*/ 3855036 h 4275540"/>
              <a:gd name="connsiteX45" fmla="*/ 3031422 w 3898347"/>
              <a:gd name="connsiteY45" fmla="*/ 3858298 h 4275540"/>
              <a:gd name="connsiteX46" fmla="*/ 2996288 w 3898347"/>
              <a:gd name="connsiteY46" fmla="*/ 3860020 h 4275540"/>
              <a:gd name="connsiteX47" fmla="*/ 2901661 w 3898347"/>
              <a:gd name="connsiteY47" fmla="*/ 3882243 h 4275540"/>
              <a:gd name="connsiteX48" fmla="*/ 2782141 w 3898347"/>
              <a:gd name="connsiteY48" fmla="*/ 3932983 h 4275540"/>
              <a:gd name="connsiteX49" fmla="*/ 2749597 w 3898347"/>
              <a:gd name="connsiteY49" fmla="*/ 3956746 h 4275540"/>
              <a:gd name="connsiteX50" fmla="*/ 2730493 w 3898347"/>
              <a:gd name="connsiteY50" fmla="*/ 3955236 h 4275540"/>
              <a:gd name="connsiteX51" fmla="*/ 2707507 w 3898347"/>
              <a:gd name="connsiteY51" fmla="*/ 3947771 h 4275540"/>
              <a:gd name="connsiteX52" fmla="*/ 2701937 w 3898347"/>
              <a:gd name="connsiteY52" fmla="*/ 3950565 h 4275540"/>
              <a:gd name="connsiteX53" fmla="*/ 2679435 w 3898347"/>
              <a:gd name="connsiteY53" fmla="*/ 3949768 h 4275540"/>
              <a:gd name="connsiteX54" fmla="*/ 2667352 w 3898347"/>
              <a:gd name="connsiteY54" fmla="*/ 3942821 h 4275540"/>
              <a:gd name="connsiteX55" fmla="*/ 2657096 w 3898347"/>
              <a:gd name="connsiteY55" fmla="*/ 3953571 h 4275540"/>
              <a:gd name="connsiteX56" fmla="*/ 2655161 w 3898347"/>
              <a:gd name="connsiteY56" fmla="*/ 3962216 h 4275540"/>
              <a:gd name="connsiteX57" fmla="*/ 2638604 w 3898347"/>
              <a:gd name="connsiteY57" fmla="*/ 3955936 h 4275540"/>
              <a:gd name="connsiteX58" fmla="*/ 2626185 w 3898347"/>
              <a:gd name="connsiteY58" fmla="*/ 3962937 h 4275540"/>
              <a:gd name="connsiteX59" fmla="*/ 2614077 w 3898347"/>
              <a:gd name="connsiteY59" fmla="*/ 3955576 h 4275540"/>
              <a:gd name="connsiteX60" fmla="*/ 2609403 w 3898347"/>
              <a:gd name="connsiteY60" fmla="*/ 3956215 h 4275540"/>
              <a:gd name="connsiteX61" fmla="*/ 2597896 w 3898347"/>
              <a:gd name="connsiteY61" fmla="*/ 3958939 h 4275540"/>
              <a:gd name="connsiteX62" fmla="*/ 2578251 w 3898347"/>
              <a:gd name="connsiteY62" fmla="*/ 3965812 h 4275540"/>
              <a:gd name="connsiteX63" fmla="*/ 2571961 w 3898347"/>
              <a:gd name="connsiteY63" fmla="*/ 3966278 h 4275540"/>
              <a:gd name="connsiteX64" fmla="*/ 2559399 w 3898347"/>
              <a:gd name="connsiteY64" fmla="*/ 3979193 h 4275540"/>
              <a:gd name="connsiteX65" fmla="*/ 2533560 w 3898347"/>
              <a:gd name="connsiteY65" fmla="*/ 3988160 h 4275540"/>
              <a:gd name="connsiteX66" fmla="*/ 2515299 w 3898347"/>
              <a:gd name="connsiteY66" fmla="*/ 4016867 h 4275540"/>
              <a:gd name="connsiteX67" fmla="*/ 2513423 w 3898347"/>
              <a:gd name="connsiteY67" fmla="*/ 4018759 h 4275540"/>
              <a:gd name="connsiteX68" fmla="*/ 2482991 w 3898347"/>
              <a:gd name="connsiteY68" fmla="*/ 4012935 h 4275540"/>
              <a:gd name="connsiteX69" fmla="*/ 2446940 w 3898347"/>
              <a:gd name="connsiteY69" fmla="*/ 4021172 h 4275540"/>
              <a:gd name="connsiteX70" fmla="*/ 2404883 w 3898347"/>
              <a:gd name="connsiteY70" fmla="*/ 4024808 h 4275540"/>
              <a:gd name="connsiteX71" fmla="*/ 2373894 w 3898347"/>
              <a:gd name="connsiteY71" fmla="*/ 4023827 h 4275540"/>
              <a:gd name="connsiteX72" fmla="*/ 2297080 w 3898347"/>
              <a:gd name="connsiteY72" fmla="*/ 4040841 h 4275540"/>
              <a:gd name="connsiteX73" fmla="*/ 2170615 w 3898347"/>
              <a:gd name="connsiteY73" fmla="*/ 4077196 h 4275540"/>
              <a:gd name="connsiteX74" fmla="*/ 2143580 w 3898347"/>
              <a:gd name="connsiteY74" fmla="*/ 4083102 h 4275540"/>
              <a:gd name="connsiteX75" fmla="*/ 2119893 w 3898347"/>
              <a:gd name="connsiteY75" fmla="*/ 4080874 h 4275540"/>
              <a:gd name="connsiteX76" fmla="*/ 2114008 w 3898347"/>
              <a:gd name="connsiteY76" fmla="*/ 4073996 h 4275540"/>
              <a:gd name="connsiteX77" fmla="*/ 2099067 w 3898347"/>
              <a:gd name="connsiteY77" fmla="*/ 4076068 h 4275540"/>
              <a:gd name="connsiteX78" fmla="*/ 2095000 w 3898347"/>
              <a:gd name="connsiteY78" fmla="*/ 4075096 h 4275540"/>
              <a:gd name="connsiteX79" fmla="*/ 2071767 w 3898347"/>
              <a:gd name="connsiteY79" fmla="*/ 4071044 h 4275540"/>
              <a:gd name="connsiteX80" fmla="*/ 2024486 w 3898347"/>
              <a:gd name="connsiteY80" fmla="*/ 4100276 h 4275540"/>
              <a:gd name="connsiteX81" fmla="*/ 1964411 w 3898347"/>
              <a:gd name="connsiteY81" fmla="*/ 4105069 h 4275540"/>
              <a:gd name="connsiteX82" fmla="*/ 1739945 w 3898347"/>
              <a:gd name="connsiteY82" fmla="*/ 4171795 h 4275540"/>
              <a:gd name="connsiteX83" fmla="*/ 1610556 w 3898347"/>
              <a:gd name="connsiteY83" fmla="*/ 4167701 h 4275540"/>
              <a:gd name="connsiteX84" fmla="*/ 1553623 w 3898347"/>
              <a:gd name="connsiteY84" fmla="*/ 4236045 h 4275540"/>
              <a:gd name="connsiteX85" fmla="*/ 1548640 w 3898347"/>
              <a:gd name="connsiteY85" fmla="*/ 4238297 h 4275540"/>
              <a:gd name="connsiteX86" fmla="*/ 1530136 w 3898347"/>
              <a:gd name="connsiteY86" fmla="*/ 4227121 h 4275540"/>
              <a:gd name="connsiteX87" fmla="*/ 1508787 w 3898347"/>
              <a:gd name="connsiteY87" fmla="*/ 4234213 h 4275540"/>
              <a:gd name="connsiteX88" fmla="*/ 1488914 w 3898347"/>
              <a:gd name="connsiteY88" fmla="*/ 4241772 h 4275540"/>
              <a:gd name="connsiteX89" fmla="*/ 1488999 w 3898347"/>
              <a:gd name="connsiteY89" fmla="*/ 4251186 h 4275540"/>
              <a:gd name="connsiteX90" fmla="*/ 1475364 w 3898347"/>
              <a:gd name="connsiteY90" fmla="*/ 4248364 h 4275540"/>
              <a:gd name="connsiteX91" fmla="*/ 1457275 w 3898347"/>
              <a:gd name="connsiteY91" fmla="*/ 4252863 h 4275540"/>
              <a:gd name="connsiteX92" fmla="*/ 1448085 w 3898347"/>
              <a:gd name="connsiteY92" fmla="*/ 4248391 h 4275540"/>
              <a:gd name="connsiteX93" fmla="*/ 1315306 w 3898347"/>
              <a:gd name="connsiteY93" fmla="*/ 4237004 h 4275540"/>
              <a:gd name="connsiteX94" fmla="*/ 1272434 w 3898347"/>
              <a:gd name="connsiteY94" fmla="*/ 4244958 h 4275540"/>
              <a:gd name="connsiteX95" fmla="*/ 1231567 w 3898347"/>
              <a:gd name="connsiteY95" fmla="*/ 4219356 h 4275540"/>
              <a:gd name="connsiteX96" fmla="*/ 1216643 w 3898347"/>
              <a:gd name="connsiteY96" fmla="*/ 4229828 h 4275540"/>
              <a:gd name="connsiteX97" fmla="*/ 1214101 w 3898347"/>
              <a:gd name="connsiteY97" fmla="*/ 4231991 h 4275540"/>
              <a:gd name="connsiteX98" fmla="*/ 1203193 w 3898347"/>
              <a:gd name="connsiteY98" fmla="*/ 4232867 h 4275540"/>
              <a:gd name="connsiteX99" fmla="*/ 1201049 w 3898347"/>
              <a:gd name="connsiteY99" fmla="*/ 4242842 h 4275540"/>
              <a:gd name="connsiteX100" fmla="*/ 1185298 w 3898347"/>
              <a:gd name="connsiteY100" fmla="*/ 4251133 h 4275540"/>
              <a:gd name="connsiteX101" fmla="*/ 1164955 w 3898347"/>
              <a:gd name="connsiteY101" fmla="*/ 4250027 h 4275540"/>
              <a:gd name="connsiteX102" fmla="*/ 1067357 w 3898347"/>
              <a:gd name="connsiteY102" fmla="*/ 4233908 h 4275540"/>
              <a:gd name="connsiteX103" fmla="*/ 1009492 w 3898347"/>
              <a:gd name="connsiteY103" fmla="*/ 4230455 h 4275540"/>
              <a:gd name="connsiteX104" fmla="*/ 988345 w 3898347"/>
              <a:gd name="connsiteY104" fmla="*/ 4238880 h 4275540"/>
              <a:gd name="connsiteX105" fmla="*/ 958251 w 3898347"/>
              <a:gd name="connsiteY105" fmla="*/ 4244100 h 4275540"/>
              <a:gd name="connsiteX106" fmla="*/ 905785 w 3898347"/>
              <a:gd name="connsiteY106" fmla="*/ 4260845 h 4275540"/>
              <a:gd name="connsiteX107" fmla="*/ 834176 w 3898347"/>
              <a:gd name="connsiteY107" fmla="*/ 4270241 h 4275540"/>
              <a:gd name="connsiteX108" fmla="*/ 778474 w 3898347"/>
              <a:gd name="connsiteY108" fmla="*/ 4235526 h 4275540"/>
              <a:gd name="connsiteX109" fmla="*/ 774418 w 3898347"/>
              <a:gd name="connsiteY109" fmla="*/ 4242583 h 4275540"/>
              <a:gd name="connsiteX110" fmla="*/ 737705 w 3898347"/>
              <a:gd name="connsiteY110" fmla="*/ 4238891 h 4275540"/>
              <a:gd name="connsiteX111" fmla="*/ 605027 w 3898347"/>
              <a:gd name="connsiteY111" fmla="*/ 4175863 h 4275540"/>
              <a:gd name="connsiteX112" fmla="*/ 533391 w 3898347"/>
              <a:gd name="connsiteY112" fmla="*/ 4170035 h 4275540"/>
              <a:gd name="connsiteX113" fmla="*/ 508621 w 3898347"/>
              <a:gd name="connsiteY113" fmla="*/ 4176044 h 4275540"/>
              <a:gd name="connsiteX114" fmla="*/ 467082 w 3898347"/>
              <a:gd name="connsiteY114" fmla="*/ 4185616 h 4275540"/>
              <a:gd name="connsiteX115" fmla="*/ 437646 w 3898347"/>
              <a:gd name="connsiteY115" fmla="*/ 4212658 h 4275540"/>
              <a:gd name="connsiteX116" fmla="*/ 402271 w 3898347"/>
              <a:gd name="connsiteY116" fmla="*/ 4212774 h 4275540"/>
              <a:gd name="connsiteX117" fmla="*/ 391968 w 3898347"/>
              <a:gd name="connsiteY117" fmla="*/ 4187073 h 4275540"/>
              <a:gd name="connsiteX118" fmla="*/ 354806 w 3898347"/>
              <a:gd name="connsiteY118" fmla="*/ 4195545 h 4275540"/>
              <a:gd name="connsiteX119" fmla="*/ 298662 w 3898347"/>
              <a:gd name="connsiteY119" fmla="*/ 4211227 h 4275540"/>
              <a:gd name="connsiteX120" fmla="*/ 265740 w 3898347"/>
              <a:gd name="connsiteY120" fmla="*/ 4213623 h 4275540"/>
              <a:gd name="connsiteX121" fmla="*/ 176403 w 3898347"/>
              <a:gd name="connsiteY121" fmla="*/ 4227393 h 4275540"/>
              <a:gd name="connsiteX122" fmla="*/ 82528 w 3898347"/>
              <a:gd name="connsiteY122" fmla="*/ 4275540 h 4275540"/>
              <a:gd name="connsiteX123" fmla="*/ 19464 w 3898347"/>
              <a:gd name="connsiteY123" fmla="*/ 4256103 h 4275540"/>
              <a:gd name="connsiteX124" fmla="*/ 0 w 3898347"/>
              <a:gd name="connsiteY124" fmla="*/ 4221939 h 4275540"/>
              <a:gd name="connsiteX125" fmla="*/ 0 w 3898347"/>
              <a:gd name="connsiteY125" fmla="*/ 15850 h 4275540"/>
              <a:gd name="connsiteX126" fmla="*/ 3898347 w 3898347"/>
              <a:gd name="connsiteY126" fmla="*/ 0 h 4275540"/>
              <a:gd name="connsiteX0" fmla="*/ 3898347 w 3898347"/>
              <a:gd name="connsiteY0" fmla="*/ 0 h 4275540"/>
              <a:gd name="connsiteX1" fmla="*/ 3898347 w 3898347"/>
              <a:gd name="connsiteY1" fmla="*/ 3834445 h 4275540"/>
              <a:gd name="connsiteX2" fmla="*/ 3892314 w 3898347"/>
              <a:gd name="connsiteY2" fmla="*/ 3832951 h 4275540"/>
              <a:gd name="connsiteX3" fmla="*/ 3851953 w 3898347"/>
              <a:gd name="connsiteY3" fmla="*/ 3802983 h 4275540"/>
              <a:gd name="connsiteX4" fmla="*/ 3836418 w 3898347"/>
              <a:gd name="connsiteY4" fmla="*/ 3811513 h 4275540"/>
              <a:gd name="connsiteX5" fmla="*/ 3833758 w 3898347"/>
              <a:gd name="connsiteY5" fmla="*/ 3813341 h 4275540"/>
              <a:gd name="connsiteX6" fmla="*/ 3822673 w 3898347"/>
              <a:gd name="connsiteY6" fmla="*/ 3812913 h 4275540"/>
              <a:gd name="connsiteX7" fmla="*/ 3820104 w 3898347"/>
              <a:gd name="connsiteY7" fmla="*/ 3822466 h 4275540"/>
              <a:gd name="connsiteX8" fmla="*/ 3803816 w 3898347"/>
              <a:gd name="connsiteY8" fmla="*/ 3828757 h 4275540"/>
              <a:gd name="connsiteX9" fmla="*/ 3729936 w 3898347"/>
              <a:gd name="connsiteY9" fmla="*/ 3815386 h 4275540"/>
              <a:gd name="connsiteX10" fmla="*/ 3726018 w 3898347"/>
              <a:gd name="connsiteY10" fmla="*/ 3815100 h 4275540"/>
              <a:gd name="connsiteX11" fmla="*/ 3725413 w 3898347"/>
              <a:gd name="connsiteY11" fmla="*/ 3814615 h 4275540"/>
              <a:gd name="connsiteX12" fmla="*/ 3713801 w 3898347"/>
              <a:gd name="connsiteY12" fmla="*/ 3811018 h 4275540"/>
              <a:gd name="connsiteX13" fmla="*/ 3709087 w 3898347"/>
              <a:gd name="connsiteY13" fmla="*/ 3813195 h 4275540"/>
              <a:gd name="connsiteX14" fmla="*/ 3698038 w 3898347"/>
              <a:gd name="connsiteY14" fmla="*/ 3806182 h 4275540"/>
              <a:gd name="connsiteX15" fmla="*/ 3662227 w 3898347"/>
              <a:gd name="connsiteY15" fmla="*/ 3807761 h 4275540"/>
              <a:gd name="connsiteX16" fmla="*/ 3659872 w 3898347"/>
              <a:gd name="connsiteY16" fmla="*/ 3805524 h 4275540"/>
              <a:gd name="connsiteX17" fmla="*/ 3643454 w 3898347"/>
              <a:gd name="connsiteY17" fmla="*/ 3794831 h 4275540"/>
              <a:gd name="connsiteX18" fmla="*/ 3624789 w 3898347"/>
              <a:gd name="connsiteY18" fmla="*/ 3803185 h 4275540"/>
              <a:gd name="connsiteX19" fmla="*/ 3602327 w 3898347"/>
              <a:gd name="connsiteY19" fmla="*/ 3794616 h 4275540"/>
              <a:gd name="connsiteX20" fmla="*/ 3596645 w 3898347"/>
              <a:gd name="connsiteY20" fmla="*/ 3797108 h 4275540"/>
              <a:gd name="connsiteX21" fmla="*/ 3574144 w 3898347"/>
              <a:gd name="connsiteY21" fmla="*/ 3795108 h 4275540"/>
              <a:gd name="connsiteX22" fmla="*/ 3562310 w 3898347"/>
              <a:gd name="connsiteY22" fmla="*/ 3787534 h 4275540"/>
              <a:gd name="connsiteX23" fmla="*/ 3551635 w 3898347"/>
              <a:gd name="connsiteY23" fmla="*/ 3797705 h 4275540"/>
              <a:gd name="connsiteX24" fmla="*/ 3550175 w 3898347"/>
              <a:gd name="connsiteY24" fmla="*/ 3803199 h 4275540"/>
              <a:gd name="connsiteX25" fmla="*/ 3542668 w 3898347"/>
              <a:gd name="connsiteY25" fmla="*/ 3803283 h 4275540"/>
              <a:gd name="connsiteX26" fmla="*/ 3533033 w 3898347"/>
              <a:gd name="connsiteY26" fmla="*/ 3799071 h 4275540"/>
              <a:gd name="connsiteX27" fmla="*/ 3521726 w 3898347"/>
              <a:gd name="connsiteY27" fmla="*/ 3804691 h 4275540"/>
              <a:gd name="connsiteX28" fmla="*/ 3520080 w 3898347"/>
              <a:gd name="connsiteY28" fmla="*/ 3805210 h 4275540"/>
              <a:gd name="connsiteX29" fmla="*/ 3508491 w 3898347"/>
              <a:gd name="connsiteY29" fmla="*/ 3797398 h 4275540"/>
              <a:gd name="connsiteX30" fmla="*/ 3503787 w 3898347"/>
              <a:gd name="connsiteY30" fmla="*/ 3797787 h 4275540"/>
              <a:gd name="connsiteX31" fmla="*/ 3492165 w 3898347"/>
              <a:gd name="connsiteY31" fmla="*/ 3799887 h 4275540"/>
              <a:gd name="connsiteX32" fmla="*/ 3472233 w 3898347"/>
              <a:gd name="connsiteY32" fmla="*/ 3805682 h 4275540"/>
              <a:gd name="connsiteX33" fmla="*/ 3465921 w 3898347"/>
              <a:gd name="connsiteY33" fmla="*/ 3805814 h 4275540"/>
              <a:gd name="connsiteX34" fmla="*/ 3455541 w 3898347"/>
              <a:gd name="connsiteY34" fmla="*/ 3815505 h 4275540"/>
              <a:gd name="connsiteX35" fmla="*/ 3429027 w 3898347"/>
              <a:gd name="connsiteY35" fmla="*/ 3816906 h 4275540"/>
              <a:gd name="connsiteX36" fmla="*/ 3369507 w 3898347"/>
              <a:gd name="connsiteY36" fmla="*/ 3825563 h 4275540"/>
              <a:gd name="connsiteX37" fmla="*/ 3324491 w 3898347"/>
              <a:gd name="connsiteY37" fmla="*/ 3832006 h 4275540"/>
              <a:gd name="connsiteX38" fmla="*/ 3244235 w 3898347"/>
              <a:gd name="connsiteY38" fmla="*/ 3834376 h 4275540"/>
              <a:gd name="connsiteX39" fmla="*/ 3226507 w 3898347"/>
              <a:gd name="connsiteY39" fmla="*/ 3820131 h 4275540"/>
              <a:gd name="connsiteX40" fmla="*/ 3191688 w 3898347"/>
              <a:gd name="connsiteY40" fmla="*/ 3837359 h 4275540"/>
              <a:gd name="connsiteX41" fmla="*/ 3185553 w 3898347"/>
              <a:gd name="connsiteY41" fmla="*/ 3859030 h 4275540"/>
              <a:gd name="connsiteX42" fmla="*/ 3137926 w 3898347"/>
              <a:gd name="connsiteY42" fmla="*/ 3867782 h 4275540"/>
              <a:gd name="connsiteX43" fmla="*/ 3090188 w 3898347"/>
              <a:gd name="connsiteY43" fmla="*/ 3855036 h 4275540"/>
              <a:gd name="connsiteX44" fmla="*/ 3031422 w 3898347"/>
              <a:gd name="connsiteY44" fmla="*/ 3858298 h 4275540"/>
              <a:gd name="connsiteX45" fmla="*/ 2996288 w 3898347"/>
              <a:gd name="connsiteY45" fmla="*/ 3860020 h 4275540"/>
              <a:gd name="connsiteX46" fmla="*/ 2901661 w 3898347"/>
              <a:gd name="connsiteY46" fmla="*/ 3882243 h 4275540"/>
              <a:gd name="connsiteX47" fmla="*/ 2782141 w 3898347"/>
              <a:gd name="connsiteY47" fmla="*/ 3932983 h 4275540"/>
              <a:gd name="connsiteX48" fmla="*/ 2749597 w 3898347"/>
              <a:gd name="connsiteY48" fmla="*/ 3956746 h 4275540"/>
              <a:gd name="connsiteX49" fmla="*/ 2730493 w 3898347"/>
              <a:gd name="connsiteY49" fmla="*/ 3955236 h 4275540"/>
              <a:gd name="connsiteX50" fmla="*/ 2707507 w 3898347"/>
              <a:gd name="connsiteY50" fmla="*/ 3947771 h 4275540"/>
              <a:gd name="connsiteX51" fmla="*/ 2701937 w 3898347"/>
              <a:gd name="connsiteY51" fmla="*/ 3950565 h 4275540"/>
              <a:gd name="connsiteX52" fmla="*/ 2679435 w 3898347"/>
              <a:gd name="connsiteY52" fmla="*/ 3949768 h 4275540"/>
              <a:gd name="connsiteX53" fmla="*/ 2667352 w 3898347"/>
              <a:gd name="connsiteY53" fmla="*/ 3942821 h 4275540"/>
              <a:gd name="connsiteX54" fmla="*/ 2657096 w 3898347"/>
              <a:gd name="connsiteY54" fmla="*/ 3953571 h 4275540"/>
              <a:gd name="connsiteX55" fmla="*/ 2655161 w 3898347"/>
              <a:gd name="connsiteY55" fmla="*/ 3962216 h 4275540"/>
              <a:gd name="connsiteX56" fmla="*/ 2638604 w 3898347"/>
              <a:gd name="connsiteY56" fmla="*/ 3955936 h 4275540"/>
              <a:gd name="connsiteX57" fmla="*/ 2626185 w 3898347"/>
              <a:gd name="connsiteY57" fmla="*/ 3962937 h 4275540"/>
              <a:gd name="connsiteX58" fmla="*/ 2614077 w 3898347"/>
              <a:gd name="connsiteY58" fmla="*/ 3955576 h 4275540"/>
              <a:gd name="connsiteX59" fmla="*/ 2609403 w 3898347"/>
              <a:gd name="connsiteY59" fmla="*/ 3956215 h 4275540"/>
              <a:gd name="connsiteX60" fmla="*/ 2597896 w 3898347"/>
              <a:gd name="connsiteY60" fmla="*/ 3958939 h 4275540"/>
              <a:gd name="connsiteX61" fmla="*/ 2578251 w 3898347"/>
              <a:gd name="connsiteY61" fmla="*/ 3965812 h 4275540"/>
              <a:gd name="connsiteX62" fmla="*/ 2571961 w 3898347"/>
              <a:gd name="connsiteY62" fmla="*/ 3966278 h 4275540"/>
              <a:gd name="connsiteX63" fmla="*/ 2559399 w 3898347"/>
              <a:gd name="connsiteY63" fmla="*/ 3979193 h 4275540"/>
              <a:gd name="connsiteX64" fmla="*/ 2533560 w 3898347"/>
              <a:gd name="connsiteY64" fmla="*/ 3988160 h 4275540"/>
              <a:gd name="connsiteX65" fmla="*/ 2515299 w 3898347"/>
              <a:gd name="connsiteY65" fmla="*/ 4016867 h 4275540"/>
              <a:gd name="connsiteX66" fmla="*/ 2513423 w 3898347"/>
              <a:gd name="connsiteY66" fmla="*/ 4018759 h 4275540"/>
              <a:gd name="connsiteX67" fmla="*/ 2482991 w 3898347"/>
              <a:gd name="connsiteY67" fmla="*/ 4012935 h 4275540"/>
              <a:gd name="connsiteX68" fmla="*/ 2446940 w 3898347"/>
              <a:gd name="connsiteY68" fmla="*/ 4021172 h 4275540"/>
              <a:gd name="connsiteX69" fmla="*/ 2404883 w 3898347"/>
              <a:gd name="connsiteY69" fmla="*/ 4024808 h 4275540"/>
              <a:gd name="connsiteX70" fmla="*/ 2373894 w 3898347"/>
              <a:gd name="connsiteY70" fmla="*/ 4023827 h 4275540"/>
              <a:gd name="connsiteX71" fmla="*/ 2297080 w 3898347"/>
              <a:gd name="connsiteY71" fmla="*/ 4040841 h 4275540"/>
              <a:gd name="connsiteX72" fmla="*/ 2170615 w 3898347"/>
              <a:gd name="connsiteY72" fmla="*/ 4077196 h 4275540"/>
              <a:gd name="connsiteX73" fmla="*/ 2143580 w 3898347"/>
              <a:gd name="connsiteY73" fmla="*/ 4083102 h 4275540"/>
              <a:gd name="connsiteX74" fmla="*/ 2119893 w 3898347"/>
              <a:gd name="connsiteY74" fmla="*/ 4080874 h 4275540"/>
              <a:gd name="connsiteX75" fmla="*/ 2114008 w 3898347"/>
              <a:gd name="connsiteY75" fmla="*/ 4073996 h 4275540"/>
              <a:gd name="connsiteX76" fmla="*/ 2099067 w 3898347"/>
              <a:gd name="connsiteY76" fmla="*/ 4076068 h 4275540"/>
              <a:gd name="connsiteX77" fmla="*/ 2095000 w 3898347"/>
              <a:gd name="connsiteY77" fmla="*/ 4075096 h 4275540"/>
              <a:gd name="connsiteX78" fmla="*/ 2071767 w 3898347"/>
              <a:gd name="connsiteY78" fmla="*/ 4071044 h 4275540"/>
              <a:gd name="connsiteX79" fmla="*/ 2024486 w 3898347"/>
              <a:gd name="connsiteY79" fmla="*/ 4100276 h 4275540"/>
              <a:gd name="connsiteX80" fmla="*/ 1964411 w 3898347"/>
              <a:gd name="connsiteY80" fmla="*/ 4105069 h 4275540"/>
              <a:gd name="connsiteX81" fmla="*/ 1739945 w 3898347"/>
              <a:gd name="connsiteY81" fmla="*/ 4171795 h 4275540"/>
              <a:gd name="connsiteX82" fmla="*/ 1610556 w 3898347"/>
              <a:gd name="connsiteY82" fmla="*/ 4167701 h 4275540"/>
              <a:gd name="connsiteX83" fmla="*/ 1553623 w 3898347"/>
              <a:gd name="connsiteY83" fmla="*/ 4236045 h 4275540"/>
              <a:gd name="connsiteX84" fmla="*/ 1548640 w 3898347"/>
              <a:gd name="connsiteY84" fmla="*/ 4238297 h 4275540"/>
              <a:gd name="connsiteX85" fmla="*/ 1530136 w 3898347"/>
              <a:gd name="connsiteY85" fmla="*/ 4227121 h 4275540"/>
              <a:gd name="connsiteX86" fmla="*/ 1508787 w 3898347"/>
              <a:gd name="connsiteY86" fmla="*/ 4234213 h 4275540"/>
              <a:gd name="connsiteX87" fmla="*/ 1488914 w 3898347"/>
              <a:gd name="connsiteY87" fmla="*/ 4241772 h 4275540"/>
              <a:gd name="connsiteX88" fmla="*/ 1488999 w 3898347"/>
              <a:gd name="connsiteY88" fmla="*/ 4251186 h 4275540"/>
              <a:gd name="connsiteX89" fmla="*/ 1475364 w 3898347"/>
              <a:gd name="connsiteY89" fmla="*/ 4248364 h 4275540"/>
              <a:gd name="connsiteX90" fmla="*/ 1457275 w 3898347"/>
              <a:gd name="connsiteY90" fmla="*/ 4252863 h 4275540"/>
              <a:gd name="connsiteX91" fmla="*/ 1448085 w 3898347"/>
              <a:gd name="connsiteY91" fmla="*/ 4248391 h 4275540"/>
              <a:gd name="connsiteX92" fmla="*/ 1315306 w 3898347"/>
              <a:gd name="connsiteY92" fmla="*/ 4237004 h 4275540"/>
              <a:gd name="connsiteX93" fmla="*/ 1272434 w 3898347"/>
              <a:gd name="connsiteY93" fmla="*/ 4244958 h 4275540"/>
              <a:gd name="connsiteX94" fmla="*/ 1231567 w 3898347"/>
              <a:gd name="connsiteY94" fmla="*/ 4219356 h 4275540"/>
              <a:gd name="connsiteX95" fmla="*/ 1216643 w 3898347"/>
              <a:gd name="connsiteY95" fmla="*/ 4229828 h 4275540"/>
              <a:gd name="connsiteX96" fmla="*/ 1214101 w 3898347"/>
              <a:gd name="connsiteY96" fmla="*/ 4231991 h 4275540"/>
              <a:gd name="connsiteX97" fmla="*/ 1203193 w 3898347"/>
              <a:gd name="connsiteY97" fmla="*/ 4232867 h 4275540"/>
              <a:gd name="connsiteX98" fmla="*/ 1201049 w 3898347"/>
              <a:gd name="connsiteY98" fmla="*/ 4242842 h 4275540"/>
              <a:gd name="connsiteX99" fmla="*/ 1185298 w 3898347"/>
              <a:gd name="connsiteY99" fmla="*/ 4251133 h 4275540"/>
              <a:gd name="connsiteX100" fmla="*/ 1164955 w 3898347"/>
              <a:gd name="connsiteY100" fmla="*/ 4250027 h 4275540"/>
              <a:gd name="connsiteX101" fmla="*/ 1067357 w 3898347"/>
              <a:gd name="connsiteY101" fmla="*/ 4233908 h 4275540"/>
              <a:gd name="connsiteX102" fmla="*/ 1009492 w 3898347"/>
              <a:gd name="connsiteY102" fmla="*/ 4230455 h 4275540"/>
              <a:gd name="connsiteX103" fmla="*/ 988345 w 3898347"/>
              <a:gd name="connsiteY103" fmla="*/ 4238880 h 4275540"/>
              <a:gd name="connsiteX104" fmla="*/ 958251 w 3898347"/>
              <a:gd name="connsiteY104" fmla="*/ 4244100 h 4275540"/>
              <a:gd name="connsiteX105" fmla="*/ 905785 w 3898347"/>
              <a:gd name="connsiteY105" fmla="*/ 4260845 h 4275540"/>
              <a:gd name="connsiteX106" fmla="*/ 834176 w 3898347"/>
              <a:gd name="connsiteY106" fmla="*/ 4270241 h 4275540"/>
              <a:gd name="connsiteX107" fmla="*/ 778474 w 3898347"/>
              <a:gd name="connsiteY107" fmla="*/ 4235526 h 4275540"/>
              <a:gd name="connsiteX108" fmla="*/ 774418 w 3898347"/>
              <a:gd name="connsiteY108" fmla="*/ 4242583 h 4275540"/>
              <a:gd name="connsiteX109" fmla="*/ 737705 w 3898347"/>
              <a:gd name="connsiteY109" fmla="*/ 4238891 h 4275540"/>
              <a:gd name="connsiteX110" fmla="*/ 605027 w 3898347"/>
              <a:gd name="connsiteY110" fmla="*/ 4175863 h 4275540"/>
              <a:gd name="connsiteX111" fmla="*/ 533391 w 3898347"/>
              <a:gd name="connsiteY111" fmla="*/ 4170035 h 4275540"/>
              <a:gd name="connsiteX112" fmla="*/ 508621 w 3898347"/>
              <a:gd name="connsiteY112" fmla="*/ 4176044 h 4275540"/>
              <a:gd name="connsiteX113" fmla="*/ 467082 w 3898347"/>
              <a:gd name="connsiteY113" fmla="*/ 4185616 h 4275540"/>
              <a:gd name="connsiteX114" fmla="*/ 437646 w 3898347"/>
              <a:gd name="connsiteY114" fmla="*/ 4212658 h 4275540"/>
              <a:gd name="connsiteX115" fmla="*/ 402271 w 3898347"/>
              <a:gd name="connsiteY115" fmla="*/ 4212774 h 4275540"/>
              <a:gd name="connsiteX116" fmla="*/ 391968 w 3898347"/>
              <a:gd name="connsiteY116" fmla="*/ 4187073 h 4275540"/>
              <a:gd name="connsiteX117" fmla="*/ 354806 w 3898347"/>
              <a:gd name="connsiteY117" fmla="*/ 4195545 h 4275540"/>
              <a:gd name="connsiteX118" fmla="*/ 298662 w 3898347"/>
              <a:gd name="connsiteY118" fmla="*/ 4211227 h 4275540"/>
              <a:gd name="connsiteX119" fmla="*/ 265740 w 3898347"/>
              <a:gd name="connsiteY119" fmla="*/ 4213623 h 4275540"/>
              <a:gd name="connsiteX120" fmla="*/ 176403 w 3898347"/>
              <a:gd name="connsiteY120" fmla="*/ 4227393 h 4275540"/>
              <a:gd name="connsiteX121" fmla="*/ 82528 w 3898347"/>
              <a:gd name="connsiteY121" fmla="*/ 4275540 h 4275540"/>
              <a:gd name="connsiteX122" fmla="*/ 19464 w 3898347"/>
              <a:gd name="connsiteY122" fmla="*/ 4256103 h 4275540"/>
              <a:gd name="connsiteX123" fmla="*/ 0 w 3898347"/>
              <a:gd name="connsiteY123" fmla="*/ 4221939 h 4275540"/>
              <a:gd name="connsiteX124" fmla="*/ 0 w 3898347"/>
              <a:gd name="connsiteY124" fmla="*/ 15850 h 4275540"/>
              <a:gd name="connsiteX125" fmla="*/ 3898347 w 3898347"/>
              <a:gd name="connsiteY125" fmla="*/ 0 h 4275540"/>
              <a:gd name="connsiteX0" fmla="*/ 3898347 w 3898347"/>
              <a:gd name="connsiteY0" fmla="*/ 0 h 4275540"/>
              <a:gd name="connsiteX1" fmla="*/ 3898347 w 3898347"/>
              <a:gd name="connsiteY1" fmla="*/ 3834445 h 4275540"/>
              <a:gd name="connsiteX2" fmla="*/ 3892314 w 3898347"/>
              <a:gd name="connsiteY2" fmla="*/ 3832951 h 4275540"/>
              <a:gd name="connsiteX3" fmla="*/ 3851953 w 3898347"/>
              <a:gd name="connsiteY3" fmla="*/ 3802983 h 4275540"/>
              <a:gd name="connsiteX4" fmla="*/ 3836418 w 3898347"/>
              <a:gd name="connsiteY4" fmla="*/ 3811513 h 4275540"/>
              <a:gd name="connsiteX5" fmla="*/ 3833758 w 3898347"/>
              <a:gd name="connsiteY5" fmla="*/ 3813341 h 4275540"/>
              <a:gd name="connsiteX6" fmla="*/ 3822673 w 3898347"/>
              <a:gd name="connsiteY6" fmla="*/ 3812913 h 4275540"/>
              <a:gd name="connsiteX7" fmla="*/ 3820104 w 3898347"/>
              <a:gd name="connsiteY7" fmla="*/ 3822466 h 4275540"/>
              <a:gd name="connsiteX8" fmla="*/ 3803816 w 3898347"/>
              <a:gd name="connsiteY8" fmla="*/ 3828757 h 4275540"/>
              <a:gd name="connsiteX9" fmla="*/ 3729936 w 3898347"/>
              <a:gd name="connsiteY9" fmla="*/ 3815386 h 4275540"/>
              <a:gd name="connsiteX10" fmla="*/ 3726018 w 3898347"/>
              <a:gd name="connsiteY10" fmla="*/ 3815100 h 4275540"/>
              <a:gd name="connsiteX11" fmla="*/ 3725413 w 3898347"/>
              <a:gd name="connsiteY11" fmla="*/ 3814615 h 4275540"/>
              <a:gd name="connsiteX12" fmla="*/ 3713801 w 3898347"/>
              <a:gd name="connsiteY12" fmla="*/ 3811018 h 4275540"/>
              <a:gd name="connsiteX13" fmla="*/ 3709087 w 3898347"/>
              <a:gd name="connsiteY13" fmla="*/ 3813195 h 4275540"/>
              <a:gd name="connsiteX14" fmla="*/ 3698038 w 3898347"/>
              <a:gd name="connsiteY14" fmla="*/ 3806182 h 4275540"/>
              <a:gd name="connsiteX15" fmla="*/ 3662227 w 3898347"/>
              <a:gd name="connsiteY15" fmla="*/ 3807761 h 4275540"/>
              <a:gd name="connsiteX16" fmla="*/ 3659872 w 3898347"/>
              <a:gd name="connsiteY16" fmla="*/ 3805524 h 4275540"/>
              <a:gd name="connsiteX17" fmla="*/ 3643454 w 3898347"/>
              <a:gd name="connsiteY17" fmla="*/ 3794831 h 4275540"/>
              <a:gd name="connsiteX18" fmla="*/ 3624789 w 3898347"/>
              <a:gd name="connsiteY18" fmla="*/ 3803185 h 4275540"/>
              <a:gd name="connsiteX19" fmla="*/ 3602327 w 3898347"/>
              <a:gd name="connsiteY19" fmla="*/ 3794616 h 4275540"/>
              <a:gd name="connsiteX20" fmla="*/ 3596645 w 3898347"/>
              <a:gd name="connsiteY20" fmla="*/ 3797108 h 4275540"/>
              <a:gd name="connsiteX21" fmla="*/ 3574144 w 3898347"/>
              <a:gd name="connsiteY21" fmla="*/ 3795108 h 4275540"/>
              <a:gd name="connsiteX22" fmla="*/ 3562310 w 3898347"/>
              <a:gd name="connsiteY22" fmla="*/ 3787534 h 4275540"/>
              <a:gd name="connsiteX23" fmla="*/ 3551635 w 3898347"/>
              <a:gd name="connsiteY23" fmla="*/ 3797705 h 4275540"/>
              <a:gd name="connsiteX24" fmla="*/ 3542668 w 3898347"/>
              <a:gd name="connsiteY24" fmla="*/ 3803283 h 4275540"/>
              <a:gd name="connsiteX25" fmla="*/ 3533033 w 3898347"/>
              <a:gd name="connsiteY25" fmla="*/ 3799071 h 4275540"/>
              <a:gd name="connsiteX26" fmla="*/ 3521726 w 3898347"/>
              <a:gd name="connsiteY26" fmla="*/ 3804691 h 4275540"/>
              <a:gd name="connsiteX27" fmla="*/ 3520080 w 3898347"/>
              <a:gd name="connsiteY27" fmla="*/ 3805210 h 4275540"/>
              <a:gd name="connsiteX28" fmla="*/ 3508491 w 3898347"/>
              <a:gd name="connsiteY28" fmla="*/ 3797398 h 4275540"/>
              <a:gd name="connsiteX29" fmla="*/ 3503787 w 3898347"/>
              <a:gd name="connsiteY29" fmla="*/ 3797787 h 4275540"/>
              <a:gd name="connsiteX30" fmla="*/ 3492165 w 3898347"/>
              <a:gd name="connsiteY30" fmla="*/ 3799887 h 4275540"/>
              <a:gd name="connsiteX31" fmla="*/ 3472233 w 3898347"/>
              <a:gd name="connsiteY31" fmla="*/ 3805682 h 4275540"/>
              <a:gd name="connsiteX32" fmla="*/ 3465921 w 3898347"/>
              <a:gd name="connsiteY32" fmla="*/ 3805814 h 4275540"/>
              <a:gd name="connsiteX33" fmla="*/ 3455541 w 3898347"/>
              <a:gd name="connsiteY33" fmla="*/ 3815505 h 4275540"/>
              <a:gd name="connsiteX34" fmla="*/ 3429027 w 3898347"/>
              <a:gd name="connsiteY34" fmla="*/ 3816906 h 4275540"/>
              <a:gd name="connsiteX35" fmla="*/ 3369507 w 3898347"/>
              <a:gd name="connsiteY35" fmla="*/ 3825563 h 4275540"/>
              <a:gd name="connsiteX36" fmla="*/ 3324491 w 3898347"/>
              <a:gd name="connsiteY36" fmla="*/ 3832006 h 4275540"/>
              <a:gd name="connsiteX37" fmla="*/ 3244235 w 3898347"/>
              <a:gd name="connsiteY37" fmla="*/ 3834376 h 4275540"/>
              <a:gd name="connsiteX38" fmla="*/ 3226507 w 3898347"/>
              <a:gd name="connsiteY38" fmla="*/ 3820131 h 4275540"/>
              <a:gd name="connsiteX39" fmla="*/ 3191688 w 3898347"/>
              <a:gd name="connsiteY39" fmla="*/ 3837359 h 4275540"/>
              <a:gd name="connsiteX40" fmla="*/ 3185553 w 3898347"/>
              <a:gd name="connsiteY40" fmla="*/ 3859030 h 4275540"/>
              <a:gd name="connsiteX41" fmla="*/ 3137926 w 3898347"/>
              <a:gd name="connsiteY41" fmla="*/ 3867782 h 4275540"/>
              <a:gd name="connsiteX42" fmla="*/ 3090188 w 3898347"/>
              <a:gd name="connsiteY42" fmla="*/ 3855036 h 4275540"/>
              <a:gd name="connsiteX43" fmla="*/ 3031422 w 3898347"/>
              <a:gd name="connsiteY43" fmla="*/ 3858298 h 4275540"/>
              <a:gd name="connsiteX44" fmla="*/ 2996288 w 3898347"/>
              <a:gd name="connsiteY44" fmla="*/ 3860020 h 4275540"/>
              <a:gd name="connsiteX45" fmla="*/ 2901661 w 3898347"/>
              <a:gd name="connsiteY45" fmla="*/ 3882243 h 4275540"/>
              <a:gd name="connsiteX46" fmla="*/ 2782141 w 3898347"/>
              <a:gd name="connsiteY46" fmla="*/ 3932983 h 4275540"/>
              <a:gd name="connsiteX47" fmla="*/ 2749597 w 3898347"/>
              <a:gd name="connsiteY47" fmla="*/ 3956746 h 4275540"/>
              <a:gd name="connsiteX48" fmla="*/ 2730493 w 3898347"/>
              <a:gd name="connsiteY48" fmla="*/ 3955236 h 4275540"/>
              <a:gd name="connsiteX49" fmla="*/ 2707507 w 3898347"/>
              <a:gd name="connsiteY49" fmla="*/ 3947771 h 4275540"/>
              <a:gd name="connsiteX50" fmla="*/ 2701937 w 3898347"/>
              <a:gd name="connsiteY50" fmla="*/ 3950565 h 4275540"/>
              <a:gd name="connsiteX51" fmla="*/ 2679435 w 3898347"/>
              <a:gd name="connsiteY51" fmla="*/ 3949768 h 4275540"/>
              <a:gd name="connsiteX52" fmla="*/ 2667352 w 3898347"/>
              <a:gd name="connsiteY52" fmla="*/ 3942821 h 4275540"/>
              <a:gd name="connsiteX53" fmla="*/ 2657096 w 3898347"/>
              <a:gd name="connsiteY53" fmla="*/ 3953571 h 4275540"/>
              <a:gd name="connsiteX54" fmla="*/ 2655161 w 3898347"/>
              <a:gd name="connsiteY54" fmla="*/ 3962216 h 4275540"/>
              <a:gd name="connsiteX55" fmla="*/ 2638604 w 3898347"/>
              <a:gd name="connsiteY55" fmla="*/ 3955936 h 4275540"/>
              <a:gd name="connsiteX56" fmla="*/ 2626185 w 3898347"/>
              <a:gd name="connsiteY56" fmla="*/ 3962937 h 4275540"/>
              <a:gd name="connsiteX57" fmla="*/ 2614077 w 3898347"/>
              <a:gd name="connsiteY57" fmla="*/ 3955576 h 4275540"/>
              <a:gd name="connsiteX58" fmla="*/ 2609403 w 3898347"/>
              <a:gd name="connsiteY58" fmla="*/ 3956215 h 4275540"/>
              <a:gd name="connsiteX59" fmla="*/ 2597896 w 3898347"/>
              <a:gd name="connsiteY59" fmla="*/ 3958939 h 4275540"/>
              <a:gd name="connsiteX60" fmla="*/ 2578251 w 3898347"/>
              <a:gd name="connsiteY60" fmla="*/ 3965812 h 4275540"/>
              <a:gd name="connsiteX61" fmla="*/ 2571961 w 3898347"/>
              <a:gd name="connsiteY61" fmla="*/ 3966278 h 4275540"/>
              <a:gd name="connsiteX62" fmla="*/ 2559399 w 3898347"/>
              <a:gd name="connsiteY62" fmla="*/ 3979193 h 4275540"/>
              <a:gd name="connsiteX63" fmla="*/ 2533560 w 3898347"/>
              <a:gd name="connsiteY63" fmla="*/ 3988160 h 4275540"/>
              <a:gd name="connsiteX64" fmla="*/ 2515299 w 3898347"/>
              <a:gd name="connsiteY64" fmla="*/ 4016867 h 4275540"/>
              <a:gd name="connsiteX65" fmla="*/ 2513423 w 3898347"/>
              <a:gd name="connsiteY65" fmla="*/ 4018759 h 4275540"/>
              <a:gd name="connsiteX66" fmla="*/ 2482991 w 3898347"/>
              <a:gd name="connsiteY66" fmla="*/ 4012935 h 4275540"/>
              <a:gd name="connsiteX67" fmla="*/ 2446940 w 3898347"/>
              <a:gd name="connsiteY67" fmla="*/ 4021172 h 4275540"/>
              <a:gd name="connsiteX68" fmla="*/ 2404883 w 3898347"/>
              <a:gd name="connsiteY68" fmla="*/ 4024808 h 4275540"/>
              <a:gd name="connsiteX69" fmla="*/ 2373894 w 3898347"/>
              <a:gd name="connsiteY69" fmla="*/ 4023827 h 4275540"/>
              <a:gd name="connsiteX70" fmla="*/ 2297080 w 3898347"/>
              <a:gd name="connsiteY70" fmla="*/ 4040841 h 4275540"/>
              <a:gd name="connsiteX71" fmla="*/ 2170615 w 3898347"/>
              <a:gd name="connsiteY71" fmla="*/ 4077196 h 4275540"/>
              <a:gd name="connsiteX72" fmla="*/ 2143580 w 3898347"/>
              <a:gd name="connsiteY72" fmla="*/ 4083102 h 4275540"/>
              <a:gd name="connsiteX73" fmla="*/ 2119893 w 3898347"/>
              <a:gd name="connsiteY73" fmla="*/ 4080874 h 4275540"/>
              <a:gd name="connsiteX74" fmla="*/ 2114008 w 3898347"/>
              <a:gd name="connsiteY74" fmla="*/ 4073996 h 4275540"/>
              <a:gd name="connsiteX75" fmla="*/ 2099067 w 3898347"/>
              <a:gd name="connsiteY75" fmla="*/ 4076068 h 4275540"/>
              <a:gd name="connsiteX76" fmla="*/ 2095000 w 3898347"/>
              <a:gd name="connsiteY76" fmla="*/ 4075096 h 4275540"/>
              <a:gd name="connsiteX77" fmla="*/ 2071767 w 3898347"/>
              <a:gd name="connsiteY77" fmla="*/ 4071044 h 4275540"/>
              <a:gd name="connsiteX78" fmla="*/ 2024486 w 3898347"/>
              <a:gd name="connsiteY78" fmla="*/ 4100276 h 4275540"/>
              <a:gd name="connsiteX79" fmla="*/ 1964411 w 3898347"/>
              <a:gd name="connsiteY79" fmla="*/ 4105069 h 4275540"/>
              <a:gd name="connsiteX80" fmla="*/ 1739945 w 3898347"/>
              <a:gd name="connsiteY80" fmla="*/ 4171795 h 4275540"/>
              <a:gd name="connsiteX81" fmla="*/ 1610556 w 3898347"/>
              <a:gd name="connsiteY81" fmla="*/ 4167701 h 4275540"/>
              <a:gd name="connsiteX82" fmla="*/ 1553623 w 3898347"/>
              <a:gd name="connsiteY82" fmla="*/ 4236045 h 4275540"/>
              <a:gd name="connsiteX83" fmla="*/ 1548640 w 3898347"/>
              <a:gd name="connsiteY83" fmla="*/ 4238297 h 4275540"/>
              <a:gd name="connsiteX84" fmla="*/ 1530136 w 3898347"/>
              <a:gd name="connsiteY84" fmla="*/ 4227121 h 4275540"/>
              <a:gd name="connsiteX85" fmla="*/ 1508787 w 3898347"/>
              <a:gd name="connsiteY85" fmla="*/ 4234213 h 4275540"/>
              <a:gd name="connsiteX86" fmla="*/ 1488914 w 3898347"/>
              <a:gd name="connsiteY86" fmla="*/ 4241772 h 4275540"/>
              <a:gd name="connsiteX87" fmla="*/ 1488999 w 3898347"/>
              <a:gd name="connsiteY87" fmla="*/ 4251186 h 4275540"/>
              <a:gd name="connsiteX88" fmla="*/ 1475364 w 3898347"/>
              <a:gd name="connsiteY88" fmla="*/ 4248364 h 4275540"/>
              <a:gd name="connsiteX89" fmla="*/ 1457275 w 3898347"/>
              <a:gd name="connsiteY89" fmla="*/ 4252863 h 4275540"/>
              <a:gd name="connsiteX90" fmla="*/ 1448085 w 3898347"/>
              <a:gd name="connsiteY90" fmla="*/ 4248391 h 4275540"/>
              <a:gd name="connsiteX91" fmla="*/ 1315306 w 3898347"/>
              <a:gd name="connsiteY91" fmla="*/ 4237004 h 4275540"/>
              <a:gd name="connsiteX92" fmla="*/ 1272434 w 3898347"/>
              <a:gd name="connsiteY92" fmla="*/ 4244958 h 4275540"/>
              <a:gd name="connsiteX93" fmla="*/ 1231567 w 3898347"/>
              <a:gd name="connsiteY93" fmla="*/ 4219356 h 4275540"/>
              <a:gd name="connsiteX94" fmla="*/ 1216643 w 3898347"/>
              <a:gd name="connsiteY94" fmla="*/ 4229828 h 4275540"/>
              <a:gd name="connsiteX95" fmla="*/ 1214101 w 3898347"/>
              <a:gd name="connsiteY95" fmla="*/ 4231991 h 4275540"/>
              <a:gd name="connsiteX96" fmla="*/ 1203193 w 3898347"/>
              <a:gd name="connsiteY96" fmla="*/ 4232867 h 4275540"/>
              <a:gd name="connsiteX97" fmla="*/ 1201049 w 3898347"/>
              <a:gd name="connsiteY97" fmla="*/ 4242842 h 4275540"/>
              <a:gd name="connsiteX98" fmla="*/ 1185298 w 3898347"/>
              <a:gd name="connsiteY98" fmla="*/ 4251133 h 4275540"/>
              <a:gd name="connsiteX99" fmla="*/ 1164955 w 3898347"/>
              <a:gd name="connsiteY99" fmla="*/ 4250027 h 4275540"/>
              <a:gd name="connsiteX100" fmla="*/ 1067357 w 3898347"/>
              <a:gd name="connsiteY100" fmla="*/ 4233908 h 4275540"/>
              <a:gd name="connsiteX101" fmla="*/ 1009492 w 3898347"/>
              <a:gd name="connsiteY101" fmla="*/ 4230455 h 4275540"/>
              <a:gd name="connsiteX102" fmla="*/ 988345 w 3898347"/>
              <a:gd name="connsiteY102" fmla="*/ 4238880 h 4275540"/>
              <a:gd name="connsiteX103" fmla="*/ 958251 w 3898347"/>
              <a:gd name="connsiteY103" fmla="*/ 4244100 h 4275540"/>
              <a:gd name="connsiteX104" fmla="*/ 905785 w 3898347"/>
              <a:gd name="connsiteY104" fmla="*/ 4260845 h 4275540"/>
              <a:gd name="connsiteX105" fmla="*/ 834176 w 3898347"/>
              <a:gd name="connsiteY105" fmla="*/ 4270241 h 4275540"/>
              <a:gd name="connsiteX106" fmla="*/ 778474 w 3898347"/>
              <a:gd name="connsiteY106" fmla="*/ 4235526 h 4275540"/>
              <a:gd name="connsiteX107" fmla="*/ 774418 w 3898347"/>
              <a:gd name="connsiteY107" fmla="*/ 4242583 h 4275540"/>
              <a:gd name="connsiteX108" fmla="*/ 737705 w 3898347"/>
              <a:gd name="connsiteY108" fmla="*/ 4238891 h 4275540"/>
              <a:gd name="connsiteX109" fmla="*/ 605027 w 3898347"/>
              <a:gd name="connsiteY109" fmla="*/ 4175863 h 4275540"/>
              <a:gd name="connsiteX110" fmla="*/ 533391 w 3898347"/>
              <a:gd name="connsiteY110" fmla="*/ 4170035 h 4275540"/>
              <a:gd name="connsiteX111" fmla="*/ 508621 w 3898347"/>
              <a:gd name="connsiteY111" fmla="*/ 4176044 h 4275540"/>
              <a:gd name="connsiteX112" fmla="*/ 467082 w 3898347"/>
              <a:gd name="connsiteY112" fmla="*/ 4185616 h 4275540"/>
              <a:gd name="connsiteX113" fmla="*/ 437646 w 3898347"/>
              <a:gd name="connsiteY113" fmla="*/ 4212658 h 4275540"/>
              <a:gd name="connsiteX114" fmla="*/ 402271 w 3898347"/>
              <a:gd name="connsiteY114" fmla="*/ 4212774 h 4275540"/>
              <a:gd name="connsiteX115" fmla="*/ 391968 w 3898347"/>
              <a:gd name="connsiteY115" fmla="*/ 4187073 h 4275540"/>
              <a:gd name="connsiteX116" fmla="*/ 354806 w 3898347"/>
              <a:gd name="connsiteY116" fmla="*/ 4195545 h 4275540"/>
              <a:gd name="connsiteX117" fmla="*/ 298662 w 3898347"/>
              <a:gd name="connsiteY117" fmla="*/ 4211227 h 4275540"/>
              <a:gd name="connsiteX118" fmla="*/ 265740 w 3898347"/>
              <a:gd name="connsiteY118" fmla="*/ 4213623 h 4275540"/>
              <a:gd name="connsiteX119" fmla="*/ 176403 w 3898347"/>
              <a:gd name="connsiteY119" fmla="*/ 4227393 h 4275540"/>
              <a:gd name="connsiteX120" fmla="*/ 82528 w 3898347"/>
              <a:gd name="connsiteY120" fmla="*/ 4275540 h 4275540"/>
              <a:gd name="connsiteX121" fmla="*/ 19464 w 3898347"/>
              <a:gd name="connsiteY121" fmla="*/ 4256103 h 4275540"/>
              <a:gd name="connsiteX122" fmla="*/ 0 w 3898347"/>
              <a:gd name="connsiteY122" fmla="*/ 4221939 h 4275540"/>
              <a:gd name="connsiteX123" fmla="*/ 0 w 3898347"/>
              <a:gd name="connsiteY123" fmla="*/ 15850 h 4275540"/>
              <a:gd name="connsiteX124" fmla="*/ 3898347 w 3898347"/>
              <a:gd name="connsiteY124" fmla="*/ 0 h 4275540"/>
              <a:gd name="connsiteX0" fmla="*/ 3898347 w 3898347"/>
              <a:gd name="connsiteY0" fmla="*/ 0 h 4275540"/>
              <a:gd name="connsiteX1" fmla="*/ 3898347 w 3898347"/>
              <a:gd name="connsiteY1" fmla="*/ 3834445 h 4275540"/>
              <a:gd name="connsiteX2" fmla="*/ 3892314 w 3898347"/>
              <a:gd name="connsiteY2" fmla="*/ 3832951 h 4275540"/>
              <a:gd name="connsiteX3" fmla="*/ 3851953 w 3898347"/>
              <a:gd name="connsiteY3" fmla="*/ 3802983 h 4275540"/>
              <a:gd name="connsiteX4" fmla="*/ 3836418 w 3898347"/>
              <a:gd name="connsiteY4" fmla="*/ 3811513 h 4275540"/>
              <a:gd name="connsiteX5" fmla="*/ 3833758 w 3898347"/>
              <a:gd name="connsiteY5" fmla="*/ 3813341 h 4275540"/>
              <a:gd name="connsiteX6" fmla="*/ 3822673 w 3898347"/>
              <a:gd name="connsiteY6" fmla="*/ 3812913 h 4275540"/>
              <a:gd name="connsiteX7" fmla="*/ 3820104 w 3898347"/>
              <a:gd name="connsiteY7" fmla="*/ 3822466 h 4275540"/>
              <a:gd name="connsiteX8" fmla="*/ 3803816 w 3898347"/>
              <a:gd name="connsiteY8" fmla="*/ 3828757 h 4275540"/>
              <a:gd name="connsiteX9" fmla="*/ 3729936 w 3898347"/>
              <a:gd name="connsiteY9" fmla="*/ 3815386 h 4275540"/>
              <a:gd name="connsiteX10" fmla="*/ 3726018 w 3898347"/>
              <a:gd name="connsiteY10" fmla="*/ 3815100 h 4275540"/>
              <a:gd name="connsiteX11" fmla="*/ 3725413 w 3898347"/>
              <a:gd name="connsiteY11" fmla="*/ 3814615 h 4275540"/>
              <a:gd name="connsiteX12" fmla="*/ 3713801 w 3898347"/>
              <a:gd name="connsiteY12" fmla="*/ 3811018 h 4275540"/>
              <a:gd name="connsiteX13" fmla="*/ 3709087 w 3898347"/>
              <a:gd name="connsiteY13" fmla="*/ 3813195 h 4275540"/>
              <a:gd name="connsiteX14" fmla="*/ 3698038 w 3898347"/>
              <a:gd name="connsiteY14" fmla="*/ 3806182 h 4275540"/>
              <a:gd name="connsiteX15" fmla="*/ 3662227 w 3898347"/>
              <a:gd name="connsiteY15" fmla="*/ 3807761 h 4275540"/>
              <a:gd name="connsiteX16" fmla="*/ 3659872 w 3898347"/>
              <a:gd name="connsiteY16" fmla="*/ 3805524 h 4275540"/>
              <a:gd name="connsiteX17" fmla="*/ 3643454 w 3898347"/>
              <a:gd name="connsiteY17" fmla="*/ 3794831 h 4275540"/>
              <a:gd name="connsiteX18" fmla="*/ 3624789 w 3898347"/>
              <a:gd name="connsiteY18" fmla="*/ 3803185 h 4275540"/>
              <a:gd name="connsiteX19" fmla="*/ 3602327 w 3898347"/>
              <a:gd name="connsiteY19" fmla="*/ 3794616 h 4275540"/>
              <a:gd name="connsiteX20" fmla="*/ 3596645 w 3898347"/>
              <a:gd name="connsiteY20" fmla="*/ 3797108 h 4275540"/>
              <a:gd name="connsiteX21" fmla="*/ 3574144 w 3898347"/>
              <a:gd name="connsiteY21" fmla="*/ 3795108 h 4275540"/>
              <a:gd name="connsiteX22" fmla="*/ 3562310 w 3898347"/>
              <a:gd name="connsiteY22" fmla="*/ 3787534 h 4275540"/>
              <a:gd name="connsiteX23" fmla="*/ 3551635 w 3898347"/>
              <a:gd name="connsiteY23" fmla="*/ 3797705 h 4275540"/>
              <a:gd name="connsiteX24" fmla="*/ 3542668 w 3898347"/>
              <a:gd name="connsiteY24" fmla="*/ 3803283 h 4275540"/>
              <a:gd name="connsiteX25" fmla="*/ 3533033 w 3898347"/>
              <a:gd name="connsiteY25" fmla="*/ 3799071 h 4275540"/>
              <a:gd name="connsiteX26" fmla="*/ 3521726 w 3898347"/>
              <a:gd name="connsiteY26" fmla="*/ 3804691 h 4275540"/>
              <a:gd name="connsiteX27" fmla="*/ 3520080 w 3898347"/>
              <a:gd name="connsiteY27" fmla="*/ 3805210 h 4275540"/>
              <a:gd name="connsiteX28" fmla="*/ 3508491 w 3898347"/>
              <a:gd name="connsiteY28" fmla="*/ 3797398 h 4275540"/>
              <a:gd name="connsiteX29" fmla="*/ 3503787 w 3898347"/>
              <a:gd name="connsiteY29" fmla="*/ 3797787 h 4275540"/>
              <a:gd name="connsiteX30" fmla="*/ 3492165 w 3898347"/>
              <a:gd name="connsiteY30" fmla="*/ 3799887 h 4275540"/>
              <a:gd name="connsiteX31" fmla="*/ 3472233 w 3898347"/>
              <a:gd name="connsiteY31" fmla="*/ 3805682 h 4275540"/>
              <a:gd name="connsiteX32" fmla="*/ 3465921 w 3898347"/>
              <a:gd name="connsiteY32" fmla="*/ 3805814 h 4275540"/>
              <a:gd name="connsiteX33" fmla="*/ 3455541 w 3898347"/>
              <a:gd name="connsiteY33" fmla="*/ 3815505 h 4275540"/>
              <a:gd name="connsiteX34" fmla="*/ 3429027 w 3898347"/>
              <a:gd name="connsiteY34" fmla="*/ 3816906 h 4275540"/>
              <a:gd name="connsiteX35" fmla="*/ 3369507 w 3898347"/>
              <a:gd name="connsiteY35" fmla="*/ 3825563 h 4275540"/>
              <a:gd name="connsiteX36" fmla="*/ 3324491 w 3898347"/>
              <a:gd name="connsiteY36" fmla="*/ 3832006 h 4275540"/>
              <a:gd name="connsiteX37" fmla="*/ 3244235 w 3898347"/>
              <a:gd name="connsiteY37" fmla="*/ 3834376 h 4275540"/>
              <a:gd name="connsiteX38" fmla="*/ 3226507 w 3898347"/>
              <a:gd name="connsiteY38" fmla="*/ 3820131 h 4275540"/>
              <a:gd name="connsiteX39" fmla="*/ 3191688 w 3898347"/>
              <a:gd name="connsiteY39" fmla="*/ 3837359 h 4275540"/>
              <a:gd name="connsiteX40" fmla="*/ 3185553 w 3898347"/>
              <a:gd name="connsiteY40" fmla="*/ 3859030 h 4275540"/>
              <a:gd name="connsiteX41" fmla="*/ 3090188 w 3898347"/>
              <a:gd name="connsiteY41" fmla="*/ 3855036 h 4275540"/>
              <a:gd name="connsiteX42" fmla="*/ 3031422 w 3898347"/>
              <a:gd name="connsiteY42" fmla="*/ 3858298 h 4275540"/>
              <a:gd name="connsiteX43" fmla="*/ 2996288 w 3898347"/>
              <a:gd name="connsiteY43" fmla="*/ 3860020 h 4275540"/>
              <a:gd name="connsiteX44" fmla="*/ 2901661 w 3898347"/>
              <a:gd name="connsiteY44" fmla="*/ 3882243 h 4275540"/>
              <a:gd name="connsiteX45" fmla="*/ 2782141 w 3898347"/>
              <a:gd name="connsiteY45" fmla="*/ 3932983 h 4275540"/>
              <a:gd name="connsiteX46" fmla="*/ 2749597 w 3898347"/>
              <a:gd name="connsiteY46" fmla="*/ 3956746 h 4275540"/>
              <a:gd name="connsiteX47" fmla="*/ 2730493 w 3898347"/>
              <a:gd name="connsiteY47" fmla="*/ 3955236 h 4275540"/>
              <a:gd name="connsiteX48" fmla="*/ 2707507 w 3898347"/>
              <a:gd name="connsiteY48" fmla="*/ 3947771 h 4275540"/>
              <a:gd name="connsiteX49" fmla="*/ 2701937 w 3898347"/>
              <a:gd name="connsiteY49" fmla="*/ 3950565 h 4275540"/>
              <a:gd name="connsiteX50" fmla="*/ 2679435 w 3898347"/>
              <a:gd name="connsiteY50" fmla="*/ 3949768 h 4275540"/>
              <a:gd name="connsiteX51" fmla="*/ 2667352 w 3898347"/>
              <a:gd name="connsiteY51" fmla="*/ 3942821 h 4275540"/>
              <a:gd name="connsiteX52" fmla="*/ 2657096 w 3898347"/>
              <a:gd name="connsiteY52" fmla="*/ 3953571 h 4275540"/>
              <a:gd name="connsiteX53" fmla="*/ 2655161 w 3898347"/>
              <a:gd name="connsiteY53" fmla="*/ 3962216 h 4275540"/>
              <a:gd name="connsiteX54" fmla="*/ 2638604 w 3898347"/>
              <a:gd name="connsiteY54" fmla="*/ 3955936 h 4275540"/>
              <a:gd name="connsiteX55" fmla="*/ 2626185 w 3898347"/>
              <a:gd name="connsiteY55" fmla="*/ 3962937 h 4275540"/>
              <a:gd name="connsiteX56" fmla="*/ 2614077 w 3898347"/>
              <a:gd name="connsiteY56" fmla="*/ 3955576 h 4275540"/>
              <a:gd name="connsiteX57" fmla="*/ 2609403 w 3898347"/>
              <a:gd name="connsiteY57" fmla="*/ 3956215 h 4275540"/>
              <a:gd name="connsiteX58" fmla="*/ 2597896 w 3898347"/>
              <a:gd name="connsiteY58" fmla="*/ 3958939 h 4275540"/>
              <a:gd name="connsiteX59" fmla="*/ 2578251 w 3898347"/>
              <a:gd name="connsiteY59" fmla="*/ 3965812 h 4275540"/>
              <a:gd name="connsiteX60" fmla="*/ 2571961 w 3898347"/>
              <a:gd name="connsiteY60" fmla="*/ 3966278 h 4275540"/>
              <a:gd name="connsiteX61" fmla="*/ 2559399 w 3898347"/>
              <a:gd name="connsiteY61" fmla="*/ 3979193 h 4275540"/>
              <a:gd name="connsiteX62" fmla="*/ 2533560 w 3898347"/>
              <a:gd name="connsiteY62" fmla="*/ 3988160 h 4275540"/>
              <a:gd name="connsiteX63" fmla="*/ 2515299 w 3898347"/>
              <a:gd name="connsiteY63" fmla="*/ 4016867 h 4275540"/>
              <a:gd name="connsiteX64" fmla="*/ 2513423 w 3898347"/>
              <a:gd name="connsiteY64" fmla="*/ 4018759 h 4275540"/>
              <a:gd name="connsiteX65" fmla="*/ 2482991 w 3898347"/>
              <a:gd name="connsiteY65" fmla="*/ 4012935 h 4275540"/>
              <a:gd name="connsiteX66" fmla="*/ 2446940 w 3898347"/>
              <a:gd name="connsiteY66" fmla="*/ 4021172 h 4275540"/>
              <a:gd name="connsiteX67" fmla="*/ 2404883 w 3898347"/>
              <a:gd name="connsiteY67" fmla="*/ 4024808 h 4275540"/>
              <a:gd name="connsiteX68" fmla="*/ 2373894 w 3898347"/>
              <a:gd name="connsiteY68" fmla="*/ 4023827 h 4275540"/>
              <a:gd name="connsiteX69" fmla="*/ 2297080 w 3898347"/>
              <a:gd name="connsiteY69" fmla="*/ 4040841 h 4275540"/>
              <a:gd name="connsiteX70" fmla="*/ 2170615 w 3898347"/>
              <a:gd name="connsiteY70" fmla="*/ 4077196 h 4275540"/>
              <a:gd name="connsiteX71" fmla="*/ 2143580 w 3898347"/>
              <a:gd name="connsiteY71" fmla="*/ 4083102 h 4275540"/>
              <a:gd name="connsiteX72" fmla="*/ 2119893 w 3898347"/>
              <a:gd name="connsiteY72" fmla="*/ 4080874 h 4275540"/>
              <a:gd name="connsiteX73" fmla="*/ 2114008 w 3898347"/>
              <a:gd name="connsiteY73" fmla="*/ 4073996 h 4275540"/>
              <a:gd name="connsiteX74" fmla="*/ 2099067 w 3898347"/>
              <a:gd name="connsiteY74" fmla="*/ 4076068 h 4275540"/>
              <a:gd name="connsiteX75" fmla="*/ 2095000 w 3898347"/>
              <a:gd name="connsiteY75" fmla="*/ 4075096 h 4275540"/>
              <a:gd name="connsiteX76" fmla="*/ 2071767 w 3898347"/>
              <a:gd name="connsiteY76" fmla="*/ 4071044 h 4275540"/>
              <a:gd name="connsiteX77" fmla="*/ 2024486 w 3898347"/>
              <a:gd name="connsiteY77" fmla="*/ 4100276 h 4275540"/>
              <a:gd name="connsiteX78" fmla="*/ 1964411 w 3898347"/>
              <a:gd name="connsiteY78" fmla="*/ 4105069 h 4275540"/>
              <a:gd name="connsiteX79" fmla="*/ 1739945 w 3898347"/>
              <a:gd name="connsiteY79" fmla="*/ 4171795 h 4275540"/>
              <a:gd name="connsiteX80" fmla="*/ 1610556 w 3898347"/>
              <a:gd name="connsiteY80" fmla="*/ 4167701 h 4275540"/>
              <a:gd name="connsiteX81" fmla="*/ 1553623 w 3898347"/>
              <a:gd name="connsiteY81" fmla="*/ 4236045 h 4275540"/>
              <a:gd name="connsiteX82" fmla="*/ 1548640 w 3898347"/>
              <a:gd name="connsiteY82" fmla="*/ 4238297 h 4275540"/>
              <a:gd name="connsiteX83" fmla="*/ 1530136 w 3898347"/>
              <a:gd name="connsiteY83" fmla="*/ 4227121 h 4275540"/>
              <a:gd name="connsiteX84" fmla="*/ 1508787 w 3898347"/>
              <a:gd name="connsiteY84" fmla="*/ 4234213 h 4275540"/>
              <a:gd name="connsiteX85" fmla="*/ 1488914 w 3898347"/>
              <a:gd name="connsiteY85" fmla="*/ 4241772 h 4275540"/>
              <a:gd name="connsiteX86" fmla="*/ 1488999 w 3898347"/>
              <a:gd name="connsiteY86" fmla="*/ 4251186 h 4275540"/>
              <a:gd name="connsiteX87" fmla="*/ 1475364 w 3898347"/>
              <a:gd name="connsiteY87" fmla="*/ 4248364 h 4275540"/>
              <a:gd name="connsiteX88" fmla="*/ 1457275 w 3898347"/>
              <a:gd name="connsiteY88" fmla="*/ 4252863 h 4275540"/>
              <a:gd name="connsiteX89" fmla="*/ 1448085 w 3898347"/>
              <a:gd name="connsiteY89" fmla="*/ 4248391 h 4275540"/>
              <a:gd name="connsiteX90" fmla="*/ 1315306 w 3898347"/>
              <a:gd name="connsiteY90" fmla="*/ 4237004 h 4275540"/>
              <a:gd name="connsiteX91" fmla="*/ 1272434 w 3898347"/>
              <a:gd name="connsiteY91" fmla="*/ 4244958 h 4275540"/>
              <a:gd name="connsiteX92" fmla="*/ 1231567 w 3898347"/>
              <a:gd name="connsiteY92" fmla="*/ 4219356 h 4275540"/>
              <a:gd name="connsiteX93" fmla="*/ 1216643 w 3898347"/>
              <a:gd name="connsiteY93" fmla="*/ 4229828 h 4275540"/>
              <a:gd name="connsiteX94" fmla="*/ 1214101 w 3898347"/>
              <a:gd name="connsiteY94" fmla="*/ 4231991 h 4275540"/>
              <a:gd name="connsiteX95" fmla="*/ 1203193 w 3898347"/>
              <a:gd name="connsiteY95" fmla="*/ 4232867 h 4275540"/>
              <a:gd name="connsiteX96" fmla="*/ 1201049 w 3898347"/>
              <a:gd name="connsiteY96" fmla="*/ 4242842 h 4275540"/>
              <a:gd name="connsiteX97" fmla="*/ 1185298 w 3898347"/>
              <a:gd name="connsiteY97" fmla="*/ 4251133 h 4275540"/>
              <a:gd name="connsiteX98" fmla="*/ 1164955 w 3898347"/>
              <a:gd name="connsiteY98" fmla="*/ 4250027 h 4275540"/>
              <a:gd name="connsiteX99" fmla="*/ 1067357 w 3898347"/>
              <a:gd name="connsiteY99" fmla="*/ 4233908 h 4275540"/>
              <a:gd name="connsiteX100" fmla="*/ 1009492 w 3898347"/>
              <a:gd name="connsiteY100" fmla="*/ 4230455 h 4275540"/>
              <a:gd name="connsiteX101" fmla="*/ 988345 w 3898347"/>
              <a:gd name="connsiteY101" fmla="*/ 4238880 h 4275540"/>
              <a:gd name="connsiteX102" fmla="*/ 958251 w 3898347"/>
              <a:gd name="connsiteY102" fmla="*/ 4244100 h 4275540"/>
              <a:gd name="connsiteX103" fmla="*/ 905785 w 3898347"/>
              <a:gd name="connsiteY103" fmla="*/ 4260845 h 4275540"/>
              <a:gd name="connsiteX104" fmla="*/ 834176 w 3898347"/>
              <a:gd name="connsiteY104" fmla="*/ 4270241 h 4275540"/>
              <a:gd name="connsiteX105" fmla="*/ 778474 w 3898347"/>
              <a:gd name="connsiteY105" fmla="*/ 4235526 h 4275540"/>
              <a:gd name="connsiteX106" fmla="*/ 774418 w 3898347"/>
              <a:gd name="connsiteY106" fmla="*/ 4242583 h 4275540"/>
              <a:gd name="connsiteX107" fmla="*/ 737705 w 3898347"/>
              <a:gd name="connsiteY107" fmla="*/ 4238891 h 4275540"/>
              <a:gd name="connsiteX108" fmla="*/ 605027 w 3898347"/>
              <a:gd name="connsiteY108" fmla="*/ 4175863 h 4275540"/>
              <a:gd name="connsiteX109" fmla="*/ 533391 w 3898347"/>
              <a:gd name="connsiteY109" fmla="*/ 4170035 h 4275540"/>
              <a:gd name="connsiteX110" fmla="*/ 508621 w 3898347"/>
              <a:gd name="connsiteY110" fmla="*/ 4176044 h 4275540"/>
              <a:gd name="connsiteX111" fmla="*/ 467082 w 3898347"/>
              <a:gd name="connsiteY111" fmla="*/ 4185616 h 4275540"/>
              <a:gd name="connsiteX112" fmla="*/ 437646 w 3898347"/>
              <a:gd name="connsiteY112" fmla="*/ 4212658 h 4275540"/>
              <a:gd name="connsiteX113" fmla="*/ 402271 w 3898347"/>
              <a:gd name="connsiteY113" fmla="*/ 4212774 h 4275540"/>
              <a:gd name="connsiteX114" fmla="*/ 391968 w 3898347"/>
              <a:gd name="connsiteY114" fmla="*/ 4187073 h 4275540"/>
              <a:gd name="connsiteX115" fmla="*/ 354806 w 3898347"/>
              <a:gd name="connsiteY115" fmla="*/ 4195545 h 4275540"/>
              <a:gd name="connsiteX116" fmla="*/ 298662 w 3898347"/>
              <a:gd name="connsiteY116" fmla="*/ 4211227 h 4275540"/>
              <a:gd name="connsiteX117" fmla="*/ 265740 w 3898347"/>
              <a:gd name="connsiteY117" fmla="*/ 4213623 h 4275540"/>
              <a:gd name="connsiteX118" fmla="*/ 176403 w 3898347"/>
              <a:gd name="connsiteY118" fmla="*/ 4227393 h 4275540"/>
              <a:gd name="connsiteX119" fmla="*/ 82528 w 3898347"/>
              <a:gd name="connsiteY119" fmla="*/ 4275540 h 4275540"/>
              <a:gd name="connsiteX120" fmla="*/ 19464 w 3898347"/>
              <a:gd name="connsiteY120" fmla="*/ 4256103 h 4275540"/>
              <a:gd name="connsiteX121" fmla="*/ 0 w 3898347"/>
              <a:gd name="connsiteY121" fmla="*/ 4221939 h 4275540"/>
              <a:gd name="connsiteX122" fmla="*/ 0 w 3898347"/>
              <a:gd name="connsiteY122" fmla="*/ 15850 h 4275540"/>
              <a:gd name="connsiteX123" fmla="*/ 3898347 w 3898347"/>
              <a:gd name="connsiteY123" fmla="*/ 0 h 4275540"/>
              <a:gd name="connsiteX0" fmla="*/ 3898347 w 3898347"/>
              <a:gd name="connsiteY0" fmla="*/ 0 h 4275540"/>
              <a:gd name="connsiteX1" fmla="*/ 3898347 w 3898347"/>
              <a:gd name="connsiteY1" fmla="*/ 3834445 h 4275540"/>
              <a:gd name="connsiteX2" fmla="*/ 3892314 w 3898347"/>
              <a:gd name="connsiteY2" fmla="*/ 3832951 h 4275540"/>
              <a:gd name="connsiteX3" fmla="*/ 3851953 w 3898347"/>
              <a:gd name="connsiteY3" fmla="*/ 3802983 h 4275540"/>
              <a:gd name="connsiteX4" fmla="*/ 3836418 w 3898347"/>
              <a:gd name="connsiteY4" fmla="*/ 3811513 h 4275540"/>
              <a:gd name="connsiteX5" fmla="*/ 3833758 w 3898347"/>
              <a:gd name="connsiteY5" fmla="*/ 3813341 h 4275540"/>
              <a:gd name="connsiteX6" fmla="*/ 3822673 w 3898347"/>
              <a:gd name="connsiteY6" fmla="*/ 3812913 h 4275540"/>
              <a:gd name="connsiteX7" fmla="*/ 3820104 w 3898347"/>
              <a:gd name="connsiteY7" fmla="*/ 3822466 h 4275540"/>
              <a:gd name="connsiteX8" fmla="*/ 3803816 w 3898347"/>
              <a:gd name="connsiteY8" fmla="*/ 3828757 h 4275540"/>
              <a:gd name="connsiteX9" fmla="*/ 3729936 w 3898347"/>
              <a:gd name="connsiteY9" fmla="*/ 3815386 h 4275540"/>
              <a:gd name="connsiteX10" fmla="*/ 3726018 w 3898347"/>
              <a:gd name="connsiteY10" fmla="*/ 3815100 h 4275540"/>
              <a:gd name="connsiteX11" fmla="*/ 3725413 w 3898347"/>
              <a:gd name="connsiteY11" fmla="*/ 3814615 h 4275540"/>
              <a:gd name="connsiteX12" fmla="*/ 3713801 w 3898347"/>
              <a:gd name="connsiteY12" fmla="*/ 3811018 h 4275540"/>
              <a:gd name="connsiteX13" fmla="*/ 3709087 w 3898347"/>
              <a:gd name="connsiteY13" fmla="*/ 3813195 h 4275540"/>
              <a:gd name="connsiteX14" fmla="*/ 3698038 w 3898347"/>
              <a:gd name="connsiteY14" fmla="*/ 3806182 h 4275540"/>
              <a:gd name="connsiteX15" fmla="*/ 3662227 w 3898347"/>
              <a:gd name="connsiteY15" fmla="*/ 3807761 h 4275540"/>
              <a:gd name="connsiteX16" fmla="*/ 3659872 w 3898347"/>
              <a:gd name="connsiteY16" fmla="*/ 3805524 h 4275540"/>
              <a:gd name="connsiteX17" fmla="*/ 3643454 w 3898347"/>
              <a:gd name="connsiteY17" fmla="*/ 3794831 h 4275540"/>
              <a:gd name="connsiteX18" fmla="*/ 3624789 w 3898347"/>
              <a:gd name="connsiteY18" fmla="*/ 3803185 h 4275540"/>
              <a:gd name="connsiteX19" fmla="*/ 3602327 w 3898347"/>
              <a:gd name="connsiteY19" fmla="*/ 3794616 h 4275540"/>
              <a:gd name="connsiteX20" fmla="*/ 3596645 w 3898347"/>
              <a:gd name="connsiteY20" fmla="*/ 3797108 h 4275540"/>
              <a:gd name="connsiteX21" fmla="*/ 3574144 w 3898347"/>
              <a:gd name="connsiteY21" fmla="*/ 3795108 h 4275540"/>
              <a:gd name="connsiteX22" fmla="*/ 3562310 w 3898347"/>
              <a:gd name="connsiteY22" fmla="*/ 3787534 h 4275540"/>
              <a:gd name="connsiteX23" fmla="*/ 3551635 w 3898347"/>
              <a:gd name="connsiteY23" fmla="*/ 3797705 h 4275540"/>
              <a:gd name="connsiteX24" fmla="*/ 3542668 w 3898347"/>
              <a:gd name="connsiteY24" fmla="*/ 3803283 h 4275540"/>
              <a:gd name="connsiteX25" fmla="*/ 3533033 w 3898347"/>
              <a:gd name="connsiteY25" fmla="*/ 3799071 h 4275540"/>
              <a:gd name="connsiteX26" fmla="*/ 3521726 w 3898347"/>
              <a:gd name="connsiteY26" fmla="*/ 3804691 h 4275540"/>
              <a:gd name="connsiteX27" fmla="*/ 3520080 w 3898347"/>
              <a:gd name="connsiteY27" fmla="*/ 3805210 h 4275540"/>
              <a:gd name="connsiteX28" fmla="*/ 3508491 w 3898347"/>
              <a:gd name="connsiteY28" fmla="*/ 3797398 h 4275540"/>
              <a:gd name="connsiteX29" fmla="*/ 3503787 w 3898347"/>
              <a:gd name="connsiteY29" fmla="*/ 3797787 h 4275540"/>
              <a:gd name="connsiteX30" fmla="*/ 3492165 w 3898347"/>
              <a:gd name="connsiteY30" fmla="*/ 3799887 h 4275540"/>
              <a:gd name="connsiteX31" fmla="*/ 3472233 w 3898347"/>
              <a:gd name="connsiteY31" fmla="*/ 3805682 h 4275540"/>
              <a:gd name="connsiteX32" fmla="*/ 3465921 w 3898347"/>
              <a:gd name="connsiteY32" fmla="*/ 3805814 h 4275540"/>
              <a:gd name="connsiteX33" fmla="*/ 3455541 w 3898347"/>
              <a:gd name="connsiteY33" fmla="*/ 3815505 h 4275540"/>
              <a:gd name="connsiteX34" fmla="*/ 3429027 w 3898347"/>
              <a:gd name="connsiteY34" fmla="*/ 3816906 h 4275540"/>
              <a:gd name="connsiteX35" fmla="*/ 3369507 w 3898347"/>
              <a:gd name="connsiteY35" fmla="*/ 3825563 h 4275540"/>
              <a:gd name="connsiteX36" fmla="*/ 3324491 w 3898347"/>
              <a:gd name="connsiteY36" fmla="*/ 3832006 h 4275540"/>
              <a:gd name="connsiteX37" fmla="*/ 3244235 w 3898347"/>
              <a:gd name="connsiteY37" fmla="*/ 3834376 h 4275540"/>
              <a:gd name="connsiteX38" fmla="*/ 3226507 w 3898347"/>
              <a:gd name="connsiteY38" fmla="*/ 3820131 h 4275540"/>
              <a:gd name="connsiteX39" fmla="*/ 3191688 w 3898347"/>
              <a:gd name="connsiteY39" fmla="*/ 3837359 h 4275540"/>
              <a:gd name="connsiteX40" fmla="*/ 3185553 w 3898347"/>
              <a:gd name="connsiteY40" fmla="*/ 3859030 h 4275540"/>
              <a:gd name="connsiteX41" fmla="*/ 3090188 w 3898347"/>
              <a:gd name="connsiteY41" fmla="*/ 3855036 h 4275540"/>
              <a:gd name="connsiteX42" fmla="*/ 3031422 w 3898347"/>
              <a:gd name="connsiteY42" fmla="*/ 3858298 h 4275540"/>
              <a:gd name="connsiteX43" fmla="*/ 2996288 w 3898347"/>
              <a:gd name="connsiteY43" fmla="*/ 3860020 h 4275540"/>
              <a:gd name="connsiteX44" fmla="*/ 2901661 w 3898347"/>
              <a:gd name="connsiteY44" fmla="*/ 3882243 h 4275540"/>
              <a:gd name="connsiteX45" fmla="*/ 2782141 w 3898347"/>
              <a:gd name="connsiteY45" fmla="*/ 3932983 h 4275540"/>
              <a:gd name="connsiteX46" fmla="*/ 2749597 w 3898347"/>
              <a:gd name="connsiteY46" fmla="*/ 3956746 h 4275540"/>
              <a:gd name="connsiteX47" fmla="*/ 2730493 w 3898347"/>
              <a:gd name="connsiteY47" fmla="*/ 3955236 h 4275540"/>
              <a:gd name="connsiteX48" fmla="*/ 2707507 w 3898347"/>
              <a:gd name="connsiteY48" fmla="*/ 3947771 h 4275540"/>
              <a:gd name="connsiteX49" fmla="*/ 2701937 w 3898347"/>
              <a:gd name="connsiteY49" fmla="*/ 3950565 h 4275540"/>
              <a:gd name="connsiteX50" fmla="*/ 2679435 w 3898347"/>
              <a:gd name="connsiteY50" fmla="*/ 3949768 h 4275540"/>
              <a:gd name="connsiteX51" fmla="*/ 2667352 w 3898347"/>
              <a:gd name="connsiteY51" fmla="*/ 3942821 h 4275540"/>
              <a:gd name="connsiteX52" fmla="*/ 2657096 w 3898347"/>
              <a:gd name="connsiteY52" fmla="*/ 3953571 h 4275540"/>
              <a:gd name="connsiteX53" fmla="*/ 2655161 w 3898347"/>
              <a:gd name="connsiteY53" fmla="*/ 3962216 h 4275540"/>
              <a:gd name="connsiteX54" fmla="*/ 2638604 w 3898347"/>
              <a:gd name="connsiteY54" fmla="*/ 3955936 h 4275540"/>
              <a:gd name="connsiteX55" fmla="*/ 2626185 w 3898347"/>
              <a:gd name="connsiteY55" fmla="*/ 3962937 h 4275540"/>
              <a:gd name="connsiteX56" fmla="*/ 2614077 w 3898347"/>
              <a:gd name="connsiteY56" fmla="*/ 3955576 h 4275540"/>
              <a:gd name="connsiteX57" fmla="*/ 2609403 w 3898347"/>
              <a:gd name="connsiteY57" fmla="*/ 3956215 h 4275540"/>
              <a:gd name="connsiteX58" fmla="*/ 2597896 w 3898347"/>
              <a:gd name="connsiteY58" fmla="*/ 3958939 h 4275540"/>
              <a:gd name="connsiteX59" fmla="*/ 2578251 w 3898347"/>
              <a:gd name="connsiteY59" fmla="*/ 3965812 h 4275540"/>
              <a:gd name="connsiteX60" fmla="*/ 2571961 w 3898347"/>
              <a:gd name="connsiteY60" fmla="*/ 3966278 h 4275540"/>
              <a:gd name="connsiteX61" fmla="*/ 2559399 w 3898347"/>
              <a:gd name="connsiteY61" fmla="*/ 3979193 h 4275540"/>
              <a:gd name="connsiteX62" fmla="*/ 2533560 w 3898347"/>
              <a:gd name="connsiteY62" fmla="*/ 3988160 h 4275540"/>
              <a:gd name="connsiteX63" fmla="*/ 2515299 w 3898347"/>
              <a:gd name="connsiteY63" fmla="*/ 4016867 h 4275540"/>
              <a:gd name="connsiteX64" fmla="*/ 2513423 w 3898347"/>
              <a:gd name="connsiteY64" fmla="*/ 4018759 h 4275540"/>
              <a:gd name="connsiteX65" fmla="*/ 2482991 w 3898347"/>
              <a:gd name="connsiteY65" fmla="*/ 4012935 h 4275540"/>
              <a:gd name="connsiteX66" fmla="*/ 2446940 w 3898347"/>
              <a:gd name="connsiteY66" fmla="*/ 4021172 h 4275540"/>
              <a:gd name="connsiteX67" fmla="*/ 2404883 w 3898347"/>
              <a:gd name="connsiteY67" fmla="*/ 4024808 h 4275540"/>
              <a:gd name="connsiteX68" fmla="*/ 2373894 w 3898347"/>
              <a:gd name="connsiteY68" fmla="*/ 4023827 h 4275540"/>
              <a:gd name="connsiteX69" fmla="*/ 2297080 w 3898347"/>
              <a:gd name="connsiteY69" fmla="*/ 4040841 h 4275540"/>
              <a:gd name="connsiteX70" fmla="*/ 2170615 w 3898347"/>
              <a:gd name="connsiteY70" fmla="*/ 4077196 h 4275540"/>
              <a:gd name="connsiteX71" fmla="*/ 2143580 w 3898347"/>
              <a:gd name="connsiteY71" fmla="*/ 4083102 h 4275540"/>
              <a:gd name="connsiteX72" fmla="*/ 2119893 w 3898347"/>
              <a:gd name="connsiteY72" fmla="*/ 4080874 h 4275540"/>
              <a:gd name="connsiteX73" fmla="*/ 2114008 w 3898347"/>
              <a:gd name="connsiteY73" fmla="*/ 4073996 h 4275540"/>
              <a:gd name="connsiteX74" fmla="*/ 2099067 w 3898347"/>
              <a:gd name="connsiteY74" fmla="*/ 4076068 h 4275540"/>
              <a:gd name="connsiteX75" fmla="*/ 2095000 w 3898347"/>
              <a:gd name="connsiteY75" fmla="*/ 4075096 h 4275540"/>
              <a:gd name="connsiteX76" fmla="*/ 2071767 w 3898347"/>
              <a:gd name="connsiteY76" fmla="*/ 4071044 h 4275540"/>
              <a:gd name="connsiteX77" fmla="*/ 2024486 w 3898347"/>
              <a:gd name="connsiteY77" fmla="*/ 4100276 h 4275540"/>
              <a:gd name="connsiteX78" fmla="*/ 1964411 w 3898347"/>
              <a:gd name="connsiteY78" fmla="*/ 4105069 h 4275540"/>
              <a:gd name="connsiteX79" fmla="*/ 1739945 w 3898347"/>
              <a:gd name="connsiteY79" fmla="*/ 4171795 h 4275540"/>
              <a:gd name="connsiteX80" fmla="*/ 1610556 w 3898347"/>
              <a:gd name="connsiteY80" fmla="*/ 4167701 h 4275540"/>
              <a:gd name="connsiteX81" fmla="*/ 1553623 w 3898347"/>
              <a:gd name="connsiteY81" fmla="*/ 4236045 h 4275540"/>
              <a:gd name="connsiteX82" fmla="*/ 1548640 w 3898347"/>
              <a:gd name="connsiteY82" fmla="*/ 4238297 h 4275540"/>
              <a:gd name="connsiteX83" fmla="*/ 1530136 w 3898347"/>
              <a:gd name="connsiteY83" fmla="*/ 4227121 h 4275540"/>
              <a:gd name="connsiteX84" fmla="*/ 1508787 w 3898347"/>
              <a:gd name="connsiteY84" fmla="*/ 4234213 h 4275540"/>
              <a:gd name="connsiteX85" fmla="*/ 1488914 w 3898347"/>
              <a:gd name="connsiteY85" fmla="*/ 4241772 h 4275540"/>
              <a:gd name="connsiteX86" fmla="*/ 1488999 w 3898347"/>
              <a:gd name="connsiteY86" fmla="*/ 4251186 h 4275540"/>
              <a:gd name="connsiteX87" fmla="*/ 1475364 w 3898347"/>
              <a:gd name="connsiteY87" fmla="*/ 4248364 h 4275540"/>
              <a:gd name="connsiteX88" fmla="*/ 1457275 w 3898347"/>
              <a:gd name="connsiteY88" fmla="*/ 4252863 h 4275540"/>
              <a:gd name="connsiteX89" fmla="*/ 1448085 w 3898347"/>
              <a:gd name="connsiteY89" fmla="*/ 4248391 h 4275540"/>
              <a:gd name="connsiteX90" fmla="*/ 1315306 w 3898347"/>
              <a:gd name="connsiteY90" fmla="*/ 4237004 h 4275540"/>
              <a:gd name="connsiteX91" fmla="*/ 1272434 w 3898347"/>
              <a:gd name="connsiteY91" fmla="*/ 4244958 h 4275540"/>
              <a:gd name="connsiteX92" fmla="*/ 1231567 w 3898347"/>
              <a:gd name="connsiteY92" fmla="*/ 4219356 h 4275540"/>
              <a:gd name="connsiteX93" fmla="*/ 1216643 w 3898347"/>
              <a:gd name="connsiteY93" fmla="*/ 4229828 h 4275540"/>
              <a:gd name="connsiteX94" fmla="*/ 1214101 w 3898347"/>
              <a:gd name="connsiteY94" fmla="*/ 4231991 h 4275540"/>
              <a:gd name="connsiteX95" fmla="*/ 1203193 w 3898347"/>
              <a:gd name="connsiteY95" fmla="*/ 4232867 h 4275540"/>
              <a:gd name="connsiteX96" fmla="*/ 1201049 w 3898347"/>
              <a:gd name="connsiteY96" fmla="*/ 4242842 h 4275540"/>
              <a:gd name="connsiteX97" fmla="*/ 1185298 w 3898347"/>
              <a:gd name="connsiteY97" fmla="*/ 4251133 h 4275540"/>
              <a:gd name="connsiteX98" fmla="*/ 1164955 w 3898347"/>
              <a:gd name="connsiteY98" fmla="*/ 4250027 h 4275540"/>
              <a:gd name="connsiteX99" fmla="*/ 1067357 w 3898347"/>
              <a:gd name="connsiteY99" fmla="*/ 4233908 h 4275540"/>
              <a:gd name="connsiteX100" fmla="*/ 1009492 w 3898347"/>
              <a:gd name="connsiteY100" fmla="*/ 4230455 h 4275540"/>
              <a:gd name="connsiteX101" fmla="*/ 988345 w 3898347"/>
              <a:gd name="connsiteY101" fmla="*/ 4238880 h 4275540"/>
              <a:gd name="connsiteX102" fmla="*/ 958251 w 3898347"/>
              <a:gd name="connsiteY102" fmla="*/ 4244100 h 4275540"/>
              <a:gd name="connsiteX103" fmla="*/ 905785 w 3898347"/>
              <a:gd name="connsiteY103" fmla="*/ 4260845 h 4275540"/>
              <a:gd name="connsiteX104" fmla="*/ 834176 w 3898347"/>
              <a:gd name="connsiteY104" fmla="*/ 4270241 h 4275540"/>
              <a:gd name="connsiteX105" fmla="*/ 778474 w 3898347"/>
              <a:gd name="connsiteY105" fmla="*/ 4235526 h 4275540"/>
              <a:gd name="connsiteX106" fmla="*/ 774418 w 3898347"/>
              <a:gd name="connsiteY106" fmla="*/ 4242583 h 4275540"/>
              <a:gd name="connsiteX107" fmla="*/ 737705 w 3898347"/>
              <a:gd name="connsiteY107" fmla="*/ 4238891 h 4275540"/>
              <a:gd name="connsiteX108" fmla="*/ 627717 w 3898347"/>
              <a:gd name="connsiteY108" fmla="*/ 4207629 h 4275540"/>
              <a:gd name="connsiteX109" fmla="*/ 533391 w 3898347"/>
              <a:gd name="connsiteY109" fmla="*/ 4170035 h 4275540"/>
              <a:gd name="connsiteX110" fmla="*/ 508621 w 3898347"/>
              <a:gd name="connsiteY110" fmla="*/ 4176044 h 4275540"/>
              <a:gd name="connsiteX111" fmla="*/ 467082 w 3898347"/>
              <a:gd name="connsiteY111" fmla="*/ 4185616 h 4275540"/>
              <a:gd name="connsiteX112" fmla="*/ 437646 w 3898347"/>
              <a:gd name="connsiteY112" fmla="*/ 4212658 h 4275540"/>
              <a:gd name="connsiteX113" fmla="*/ 402271 w 3898347"/>
              <a:gd name="connsiteY113" fmla="*/ 4212774 h 4275540"/>
              <a:gd name="connsiteX114" fmla="*/ 391968 w 3898347"/>
              <a:gd name="connsiteY114" fmla="*/ 4187073 h 4275540"/>
              <a:gd name="connsiteX115" fmla="*/ 354806 w 3898347"/>
              <a:gd name="connsiteY115" fmla="*/ 4195545 h 4275540"/>
              <a:gd name="connsiteX116" fmla="*/ 298662 w 3898347"/>
              <a:gd name="connsiteY116" fmla="*/ 4211227 h 4275540"/>
              <a:gd name="connsiteX117" fmla="*/ 265740 w 3898347"/>
              <a:gd name="connsiteY117" fmla="*/ 4213623 h 4275540"/>
              <a:gd name="connsiteX118" fmla="*/ 176403 w 3898347"/>
              <a:gd name="connsiteY118" fmla="*/ 4227393 h 4275540"/>
              <a:gd name="connsiteX119" fmla="*/ 82528 w 3898347"/>
              <a:gd name="connsiteY119" fmla="*/ 4275540 h 4275540"/>
              <a:gd name="connsiteX120" fmla="*/ 19464 w 3898347"/>
              <a:gd name="connsiteY120" fmla="*/ 4256103 h 4275540"/>
              <a:gd name="connsiteX121" fmla="*/ 0 w 3898347"/>
              <a:gd name="connsiteY121" fmla="*/ 4221939 h 4275540"/>
              <a:gd name="connsiteX122" fmla="*/ 0 w 3898347"/>
              <a:gd name="connsiteY122" fmla="*/ 15850 h 4275540"/>
              <a:gd name="connsiteX123" fmla="*/ 3898347 w 3898347"/>
              <a:gd name="connsiteY123" fmla="*/ 0 h 4275540"/>
              <a:gd name="connsiteX0" fmla="*/ 3898347 w 3898347"/>
              <a:gd name="connsiteY0" fmla="*/ 0 h 4270358"/>
              <a:gd name="connsiteX1" fmla="*/ 3898347 w 3898347"/>
              <a:gd name="connsiteY1" fmla="*/ 3834445 h 4270358"/>
              <a:gd name="connsiteX2" fmla="*/ 3892314 w 3898347"/>
              <a:gd name="connsiteY2" fmla="*/ 3832951 h 4270358"/>
              <a:gd name="connsiteX3" fmla="*/ 3851953 w 3898347"/>
              <a:gd name="connsiteY3" fmla="*/ 3802983 h 4270358"/>
              <a:gd name="connsiteX4" fmla="*/ 3836418 w 3898347"/>
              <a:gd name="connsiteY4" fmla="*/ 3811513 h 4270358"/>
              <a:gd name="connsiteX5" fmla="*/ 3833758 w 3898347"/>
              <a:gd name="connsiteY5" fmla="*/ 3813341 h 4270358"/>
              <a:gd name="connsiteX6" fmla="*/ 3822673 w 3898347"/>
              <a:gd name="connsiteY6" fmla="*/ 3812913 h 4270358"/>
              <a:gd name="connsiteX7" fmla="*/ 3820104 w 3898347"/>
              <a:gd name="connsiteY7" fmla="*/ 3822466 h 4270358"/>
              <a:gd name="connsiteX8" fmla="*/ 3803816 w 3898347"/>
              <a:gd name="connsiteY8" fmla="*/ 3828757 h 4270358"/>
              <a:gd name="connsiteX9" fmla="*/ 3729936 w 3898347"/>
              <a:gd name="connsiteY9" fmla="*/ 3815386 h 4270358"/>
              <a:gd name="connsiteX10" fmla="*/ 3726018 w 3898347"/>
              <a:gd name="connsiteY10" fmla="*/ 3815100 h 4270358"/>
              <a:gd name="connsiteX11" fmla="*/ 3725413 w 3898347"/>
              <a:gd name="connsiteY11" fmla="*/ 3814615 h 4270358"/>
              <a:gd name="connsiteX12" fmla="*/ 3713801 w 3898347"/>
              <a:gd name="connsiteY12" fmla="*/ 3811018 h 4270358"/>
              <a:gd name="connsiteX13" fmla="*/ 3709087 w 3898347"/>
              <a:gd name="connsiteY13" fmla="*/ 3813195 h 4270358"/>
              <a:gd name="connsiteX14" fmla="*/ 3698038 w 3898347"/>
              <a:gd name="connsiteY14" fmla="*/ 3806182 h 4270358"/>
              <a:gd name="connsiteX15" fmla="*/ 3662227 w 3898347"/>
              <a:gd name="connsiteY15" fmla="*/ 3807761 h 4270358"/>
              <a:gd name="connsiteX16" fmla="*/ 3659872 w 3898347"/>
              <a:gd name="connsiteY16" fmla="*/ 3805524 h 4270358"/>
              <a:gd name="connsiteX17" fmla="*/ 3643454 w 3898347"/>
              <a:gd name="connsiteY17" fmla="*/ 3794831 h 4270358"/>
              <a:gd name="connsiteX18" fmla="*/ 3624789 w 3898347"/>
              <a:gd name="connsiteY18" fmla="*/ 3803185 h 4270358"/>
              <a:gd name="connsiteX19" fmla="*/ 3602327 w 3898347"/>
              <a:gd name="connsiteY19" fmla="*/ 3794616 h 4270358"/>
              <a:gd name="connsiteX20" fmla="*/ 3596645 w 3898347"/>
              <a:gd name="connsiteY20" fmla="*/ 3797108 h 4270358"/>
              <a:gd name="connsiteX21" fmla="*/ 3574144 w 3898347"/>
              <a:gd name="connsiteY21" fmla="*/ 3795108 h 4270358"/>
              <a:gd name="connsiteX22" fmla="*/ 3562310 w 3898347"/>
              <a:gd name="connsiteY22" fmla="*/ 3787534 h 4270358"/>
              <a:gd name="connsiteX23" fmla="*/ 3551635 w 3898347"/>
              <a:gd name="connsiteY23" fmla="*/ 3797705 h 4270358"/>
              <a:gd name="connsiteX24" fmla="*/ 3542668 w 3898347"/>
              <a:gd name="connsiteY24" fmla="*/ 3803283 h 4270358"/>
              <a:gd name="connsiteX25" fmla="*/ 3533033 w 3898347"/>
              <a:gd name="connsiteY25" fmla="*/ 3799071 h 4270358"/>
              <a:gd name="connsiteX26" fmla="*/ 3521726 w 3898347"/>
              <a:gd name="connsiteY26" fmla="*/ 3804691 h 4270358"/>
              <a:gd name="connsiteX27" fmla="*/ 3520080 w 3898347"/>
              <a:gd name="connsiteY27" fmla="*/ 3805210 h 4270358"/>
              <a:gd name="connsiteX28" fmla="*/ 3508491 w 3898347"/>
              <a:gd name="connsiteY28" fmla="*/ 3797398 h 4270358"/>
              <a:gd name="connsiteX29" fmla="*/ 3503787 w 3898347"/>
              <a:gd name="connsiteY29" fmla="*/ 3797787 h 4270358"/>
              <a:gd name="connsiteX30" fmla="*/ 3492165 w 3898347"/>
              <a:gd name="connsiteY30" fmla="*/ 3799887 h 4270358"/>
              <a:gd name="connsiteX31" fmla="*/ 3472233 w 3898347"/>
              <a:gd name="connsiteY31" fmla="*/ 3805682 h 4270358"/>
              <a:gd name="connsiteX32" fmla="*/ 3465921 w 3898347"/>
              <a:gd name="connsiteY32" fmla="*/ 3805814 h 4270358"/>
              <a:gd name="connsiteX33" fmla="*/ 3455541 w 3898347"/>
              <a:gd name="connsiteY33" fmla="*/ 3815505 h 4270358"/>
              <a:gd name="connsiteX34" fmla="*/ 3429027 w 3898347"/>
              <a:gd name="connsiteY34" fmla="*/ 3816906 h 4270358"/>
              <a:gd name="connsiteX35" fmla="*/ 3369507 w 3898347"/>
              <a:gd name="connsiteY35" fmla="*/ 3825563 h 4270358"/>
              <a:gd name="connsiteX36" fmla="*/ 3324491 w 3898347"/>
              <a:gd name="connsiteY36" fmla="*/ 3832006 h 4270358"/>
              <a:gd name="connsiteX37" fmla="*/ 3244235 w 3898347"/>
              <a:gd name="connsiteY37" fmla="*/ 3834376 h 4270358"/>
              <a:gd name="connsiteX38" fmla="*/ 3226507 w 3898347"/>
              <a:gd name="connsiteY38" fmla="*/ 3820131 h 4270358"/>
              <a:gd name="connsiteX39" fmla="*/ 3191688 w 3898347"/>
              <a:gd name="connsiteY39" fmla="*/ 3837359 h 4270358"/>
              <a:gd name="connsiteX40" fmla="*/ 3185553 w 3898347"/>
              <a:gd name="connsiteY40" fmla="*/ 3859030 h 4270358"/>
              <a:gd name="connsiteX41" fmla="*/ 3090188 w 3898347"/>
              <a:gd name="connsiteY41" fmla="*/ 3855036 h 4270358"/>
              <a:gd name="connsiteX42" fmla="*/ 3031422 w 3898347"/>
              <a:gd name="connsiteY42" fmla="*/ 3858298 h 4270358"/>
              <a:gd name="connsiteX43" fmla="*/ 2996288 w 3898347"/>
              <a:gd name="connsiteY43" fmla="*/ 3860020 h 4270358"/>
              <a:gd name="connsiteX44" fmla="*/ 2901661 w 3898347"/>
              <a:gd name="connsiteY44" fmla="*/ 3882243 h 4270358"/>
              <a:gd name="connsiteX45" fmla="*/ 2782141 w 3898347"/>
              <a:gd name="connsiteY45" fmla="*/ 3932983 h 4270358"/>
              <a:gd name="connsiteX46" fmla="*/ 2749597 w 3898347"/>
              <a:gd name="connsiteY46" fmla="*/ 3956746 h 4270358"/>
              <a:gd name="connsiteX47" fmla="*/ 2730493 w 3898347"/>
              <a:gd name="connsiteY47" fmla="*/ 3955236 h 4270358"/>
              <a:gd name="connsiteX48" fmla="*/ 2707507 w 3898347"/>
              <a:gd name="connsiteY48" fmla="*/ 3947771 h 4270358"/>
              <a:gd name="connsiteX49" fmla="*/ 2701937 w 3898347"/>
              <a:gd name="connsiteY49" fmla="*/ 3950565 h 4270358"/>
              <a:gd name="connsiteX50" fmla="*/ 2679435 w 3898347"/>
              <a:gd name="connsiteY50" fmla="*/ 3949768 h 4270358"/>
              <a:gd name="connsiteX51" fmla="*/ 2667352 w 3898347"/>
              <a:gd name="connsiteY51" fmla="*/ 3942821 h 4270358"/>
              <a:gd name="connsiteX52" fmla="*/ 2657096 w 3898347"/>
              <a:gd name="connsiteY52" fmla="*/ 3953571 h 4270358"/>
              <a:gd name="connsiteX53" fmla="*/ 2655161 w 3898347"/>
              <a:gd name="connsiteY53" fmla="*/ 3962216 h 4270358"/>
              <a:gd name="connsiteX54" fmla="*/ 2638604 w 3898347"/>
              <a:gd name="connsiteY54" fmla="*/ 3955936 h 4270358"/>
              <a:gd name="connsiteX55" fmla="*/ 2626185 w 3898347"/>
              <a:gd name="connsiteY55" fmla="*/ 3962937 h 4270358"/>
              <a:gd name="connsiteX56" fmla="*/ 2614077 w 3898347"/>
              <a:gd name="connsiteY56" fmla="*/ 3955576 h 4270358"/>
              <a:gd name="connsiteX57" fmla="*/ 2609403 w 3898347"/>
              <a:gd name="connsiteY57" fmla="*/ 3956215 h 4270358"/>
              <a:gd name="connsiteX58" fmla="*/ 2597896 w 3898347"/>
              <a:gd name="connsiteY58" fmla="*/ 3958939 h 4270358"/>
              <a:gd name="connsiteX59" fmla="*/ 2578251 w 3898347"/>
              <a:gd name="connsiteY59" fmla="*/ 3965812 h 4270358"/>
              <a:gd name="connsiteX60" fmla="*/ 2571961 w 3898347"/>
              <a:gd name="connsiteY60" fmla="*/ 3966278 h 4270358"/>
              <a:gd name="connsiteX61" fmla="*/ 2559399 w 3898347"/>
              <a:gd name="connsiteY61" fmla="*/ 3979193 h 4270358"/>
              <a:gd name="connsiteX62" fmla="*/ 2533560 w 3898347"/>
              <a:gd name="connsiteY62" fmla="*/ 3988160 h 4270358"/>
              <a:gd name="connsiteX63" fmla="*/ 2515299 w 3898347"/>
              <a:gd name="connsiteY63" fmla="*/ 4016867 h 4270358"/>
              <a:gd name="connsiteX64" fmla="*/ 2513423 w 3898347"/>
              <a:gd name="connsiteY64" fmla="*/ 4018759 h 4270358"/>
              <a:gd name="connsiteX65" fmla="*/ 2482991 w 3898347"/>
              <a:gd name="connsiteY65" fmla="*/ 4012935 h 4270358"/>
              <a:gd name="connsiteX66" fmla="*/ 2446940 w 3898347"/>
              <a:gd name="connsiteY66" fmla="*/ 4021172 h 4270358"/>
              <a:gd name="connsiteX67" fmla="*/ 2404883 w 3898347"/>
              <a:gd name="connsiteY67" fmla="*/ 4024808 h 4270358"/>
              <a:gd name="connsiteX68" fmla="*/ 2373894 w 3898347"/>
              <a:gd name="connsiteY68" fmla="*/ 4023827 h 4270358"/>
              <a:gd name="connsiteX69" fmla="*/ 2297080 w 3898347"/>
              <a:gd name="connsiteY69" fmla="*/ 4040841 h 4270358"/>
              <a:gd name="connsiteX70" fmla="*/ 2170615 w 3898347"/>
              <a:gd name="connsiteY70" fmla="*/ 4077196 h 4270358"/>
              <a:gd name="connsiteX71" fmla="*/ 2143580 w 3898347"/>
              <a:gd name="connsiteY71" fmla="*/ 4083102 h 4270358"/>
              <a:gd name="connsiteX72" fmla="*/ 2119893 w 3898347"/>
              <a:gd name="connsiteY72" fmla="*/ 4080874 h 4270358"/>
              <a:gd name="connsiteX73" fmla="*/ 2114008 w 3898347"/>
              <a:gd name="connsiteY73" fmla="*/ 4073996 h 4270358"/>
              <a:gd name="connsiteX74" fmla="*/ 2099067 w 3898347"/>
              <a:gd name="connsiteY74" fmla="*/ 4076068 h 4270358"/>
              <a:gd name="connsiteX75" fmla="*/ 2095000 w 3898347"/>
              <a:gd name="connsiteY75" fmla="*/ 4075096 h 4270358"/>
              <a:gd name="connsiteX76" fmla="*/ 2071767 w 3898347"/>
              <a:gd name="connsiteY76" fmla="*/ 4071044 h 4270358"/>
              <a:gd name="connsiteX77" fmla="*/ 2024486 w 3898347"/>
              <a:gd name="connsiteY77" fmla="*/ 4100276 h 4270358"/>
              <a:gd name="connsiteX78" fmla="*/ 1964411 w 3898347"/>
              <a:gd name="connsiteY78" fmla="*/ 4105069 h 4270358"/>
              <a:gd name="connsiteX79" fmla="*/ 1739945 w 3898347"/>
              <a:gd name="connsiteY79" fmla="*/ 4171795 h 4270358"/>
              <a:gd name="connsiteX80" fmla="*/ 1610556 w 3898347"/>
              <a:gd name="connsiteY80" fmla="*/ 4167701 h 4270358"/>
              <a:gd name="connsiteX81" fmla="*/ 1553623 w 3898347"/>
              <a:gd name="connsiteY81" fmla="*/ 4236045 h 4270358"/>
              <a:gd name="connsiteX82" fmla="*/ 1548640 w 3898347"/>
              <a:gd name="connsiteY82" fmla="*/ 4238297 h 4270358"/>
              <a:gd name="connsiteX83" fmla="*/ 1530136 w 3898347"/>
              <a:gd name="connsiteY83" fmla="*/ 4227121 h 4270358"/>
              <a:gd name="connsiteX84" fmla="*/ 1508787 w 3898347"/>
              <a:gd name="connsiteY84" fmla="*/ 4234213 h 4270358"/>
              <a:gd name="connsiteX85" fmla="*/ 1488914 w 3898347"/>
              <a:gd name="connsiteY85" fmla="*/ 4241772 h 4270358"/>
              <a:gd name="connsiteX86" fmla="*/ 1488999 w 3898347"/>
              <a:gd name="connsiteY86" fmla="*/ 4251186 h 4270358"/>
              <a:gd name="connsiteX87" fmla="*/ 1475364 w 3898347"/>
              <a:gd name="connsiteY87" fmla="*/ 4248364 h 4270358"/>
              <a:gd name="connsiteX88" fmla="*/ 1457275 w 3898347"/>
              <a:gd name="connsiteY88" fmla="*/ 4252863 h 4270358"/>
              <a:gd name="connsiteX89" fmla="*/ 1448085 w 3898347"/>
              <a:gd name="connsiteY89" fmla="*/ 4248391 h 4270358"/>
              <a:gd name="connsiteX90" fmla="*/ 1315306 w 3898347"/>
              <a:gd name="connsiteY90" fmla="*/ 4237004 h 4270358"/>
              <a:gd name="connsiteX91" fmla="*/ 1272434 w 3898347"/>
              <a:gd name="connsiteY91" fmla="*/ 4244958 h 4270358"/>
              <a:gd name="connsiteX92" fmla="*/ 1231567 w 3898347"/>
              <a:gd name="connsiteY92" fmla="*/ 4219356 h 4270358"/>
              <a:gd name="connsiteX93" fmla="*/ 1216643 w 3898347"/>
              <a:gd name="connsiteY93" fmla="*/ 4229828 h 4270358"/>
              <a:gd name="connsiteX94" fmla="*/ 1214101 w 3898347"/>
              <a:gd name="connsiteY94" fmla="*/ 4231991 h 4270358"/>
              <a:gd name="connsiteX95" fmla="*/ 1203193 w 3898347"/>
              <a:gd name="connsiteY95" fmla="*/ 4232867 h 4270358"/>
              <a:gd name="connsiteX96" fmla="*/ 1201049 w 3898347"/>
              <a:gd name="connsiteY96" fmla="*/ 4242842 h 4270358"/>
              <a:gd name="connsiteX97" fmla="*/ 1185298 w 3898347"/>
              <a:gd name="connsiteY97" fmla="*/ 4251133 h 4270358"/>
              <a:gd name="connsiteX98" fmla="*/ 1164955 w 3898347"/>
              <a:gd name="connsiteY98" fmla="*/ 4250027 h 4270358"/>
              <a:gd name="connsiteX99" fmla="*/ 1067357 w 3898347"/>
              <a:gd name="connsiteY99" fmla="*/ 4233908 h 4270358"/>
              <a:gd name="connsiteX100" fmla="*/ 1009492 w 3898347"/>
              <a:gd name="connsiteY100" fmla="*/ 4230455 h 4270358"/>
              <a:gd name="connsiteX101" fmla="*/ 988345 w 3898347"/>
              <a:gd name="connsiteY101" fmla="*/ 4238880 h 4270358"/>
              <a:gd name="connsiteX102" fmla="*/ 958251 w 3898347"/>
              <a:gd name="connsiteY102" fmla="*/ 4244100 h 4270358"/>
              <a:gd name="connsiteX103" fmla="*/ 905785 w 3898347"/>
              <a:gd name="connsiteY103" fmla="*/ 4260845 h 4270358"/>
              <a:gd name="connsiteX104" fmla="*/ 834176 w 3898347"/>
              <a:gd name="connsiteY104" fmla="*/ 4270241 h 4270358"/>
              <a:gd name="connsiteX105" fmla="*/ 778474 w 3898347"/>
              <a:gd name="connsiteY105" fmla="*/ 4235526 h 4270358"/>
              <a:gd name="connsiteX106" fmla="*/ 774418 w 3898347"/>
              <a:gd name="connsiteY106" fmla="*/ 4242583 h 4270358"/>
              <a:gd name="connsiteX107" fmla="*/ 737705 w 3898347"/>
              <a:gd name="connsiteY107" fmla="*/ 4238891 h 4270358"/>
              <a:gd name="connsiteX108" fmla="*/ 627717 w 3898347"/>
              <a:gd name="connsiteY108" fmla="*/ 4207629 h 4270358"/>
              <a:gd name="connsiteX109" fmla="*/ 533391 w 3898347"/>
              <a:gd name="connsiteY109" fmla="*/ 4170035 h 4270358"/>
              <a:gd name="connsiteX110" fmla="*/ 508621 w 3898347"/>
              <a:gd name="connsiteY110" fmla="*/ 4176044 h 4270358"/>
              <a:gd name="connsiteX111" fmla="*/ 467082 w 3898347"/>
              <a:gd name="connsiteY111" fmla="*/ 4185616 h 4270358"/>
              <a:gd name="connsiteX112" fmla="*/ 437646 w 3898347"/>
              <a:gd name="connsiteY112" fmla="*/ 4212658 h 4270358"/>
              <a:gd name="connsiteX113" fmla="*/ 402271 w 3898347"/>
              <a:gd name="connsiteY113" fmla="*/ 4212774 h 4270358"/>
              <a:gd name="connsiteX114" fmla="*/ 391968 w 3898347"/>
              <a:gd name="connsiteY114" fmla="*/ 4187073 h 4270358"/>
              <a:gd name="connsiteX115" fmla="*/ 354806 w 3898347"/>
              <a:gd name="connsiteY115" fmla="*/ 4195545 h 4270358"/>
              <a:gd name="connsiteX116" fmla="*/ 298662 w 3898347"/>
              <a:gd name="connsiteY116" fmla="*/ 4211227 h 4270358"/>
              <a:gd name="connsiteX117" fmla="*/ 265740 w 3898347"/>
              <a:gd name="connsiteY117" fmla="*/ 4213623 h 4270358"/>
              <a:gd name="connsiteX118" fmla="*/ 176403 w 3898347"/>
              <a:gd name="connsiteY118" fmla="*/ 4227393 h 4270358"/>
              <a:gd name="connsiteX119" fmla="*/ 82528 w 3898347"/>
              <a:gd name="connsiteY119" fmla="*/ 4243774 h 4270358"/>
              <a:gd name="connsiteX120" fmla="*/ 19464 w 3898347"/>
              <a:gd name="connsiteY120" fmla="*/ 4256103 h 4270358"/>
              <a:gd name="connsiteX121" fmla="*/ 0 w 3898347"/>
              <a:gd name="connsiteY121" fmla="*/ 4221939 h 4270358"/>
              <a:gd name="connsiteX122" fmla="*/ 0 w 3898347"/>
              <a:gd name="connsiteY122" fmla="*/ 15850 h 4270358"/>
              <a:gd name="connsiteX123" fmla="*/ 3898347 w 3898347"/>
              <a:gd name="connsiteY123" fmla="*/ 0 h 4270358"/>
              <a:gd name="connsiteX0" fmla="*/ 3898347 w 3898347"/>
              <a:gd name="connsiteY0" fmla="*/ 0 h 4270358"/>
              <a:gd name="connsiteX1" fmla="*/ 3898347 w 3898347"/>
              <a:gd name="connsiteY1" fmla="*/ 3834445 h 4270358"/>
              <a:gd name="connsiteX2" fmla="*/ 3892314 w 3898347"/>
              <a:gd name="connsiteY2" fmla="*/ 3832951 h 4270358"/>
              <a:gd name="connsiteX3" fmla="*/ 3851953 w 3898347"/>
              <a:gd name="connsiteY3" fmla="*/ 3802983 h 4270358"/>
              <a:gd name="connsiteX4" fmla="*/ 3836418 w 3898347"/>
              <a:gd name="connsiteY4" fmla="*/ 3811513 h 4270358"/>
              <a:gd name="connsiteX5" fmla="*/ 3833758 w 3898347"/>
              <a:gd name="connsiteY5" fmla="*/ 3813341 h 4270358"/>
              <a:gd name="connsiteX6" fmla="*/ 3822673 w 3898347"/>
              <a:gd name="connsiteY6" fmla="*/ 3812913 h 4270358"/>
              <a:gd name="connsiteX7" fmla="*/ 3820104 w 3898347"/>
              <a:gd name="connsiteY7" fmla="*/ 3822466 h 4270358"/>
              <a:gd name="connsiteX8" fmla="*/ 3803816 w 3898347"/>
              <a:gd name="connsiteY8" fmla="*/ 3828757 h 4270358"/>
              <a:gd name="connsiteX9" fmla="*/ 3729936 w 3898347"/>
              <a:gd name="connsiteY9" fmla="*/ 3815386 h 4270358"/>
              <a:gd name="connsiteX10" fmla="*/ 3726018 w 3898347"/>
              <a:gd name="connsiteY10" fmla="*/ 3815100 h 4270358"/>
              <a:gd name="connsiteX11" fmla="*/ 3725413 w 3898347"/>
              <a:gd name="connsiteY11" fmla="*/ 3814615 h 4270358"/>
              <a:gd name="connsiteX12" fmla="*/ 3713801 w 3898347"/>
              <a:gd name="connsiteY12" fmla="*/ 3811018 h 4270358"/>
              <a:gd name="connsiteX13" fmla="*/ 3709087 w 3898347"/>
              <a:gd name="connsiteY13" fmla="*/ 3813195 h 4270358"/>
              <a:gd name="connsiteX14" fmla="*/ 3698038 w 3898347"/>
              <a:gd name="connsiteY14" fmla="*/ 3806182 h 4270358"/>
              <a:gd name="connsiteX15" fmla="*/ 3662227 w 3898347"/>
              <a:gd name="connsiteY15" fmla="*/ 3807761 h 4270358"/>
              <a:gd name="connsiteX16" fmla="*/ 3659872 w 3898347"/>
              <a:gd name="connsiteY16" fmla="*/ 3805524 h 4270358"/>
              <a:gd name="connsiteX17" fmla="*/ 3643454 w 3898347"/>
              <a:gd name="connsiteY17" fmla="*/ 3794831 h 4270358"/>
              <a:gd name="connsiteX18" fmla="*/ 3624789 w 3898347"/>
              <a:gd name="connsiteY18" fmla="*/ 3803185 h 4270358"/>
              <a:gd name="connsiteX19" fmla="*/ 3602327 w 3898347"/>
              <a:gd name="connsiteY19" fmla="*/ 3794616 h 4270358"/>
              <a:gd name="connsiteX20" fmla="*/ 3596645 w 3898347"/>
              <a:gd name="connsiteY20" fmla="*/ 3797108 h 4270358"/>
              <a:gd name="connsiteX21" fmla="*/ 3574144 w 3898347"/>
              <a:gd name="connsiteY21" fmla="*/ 3795108 h 4270358"/>
              <a:gd name="connsiteX22" fmla="*/ 3562310 w 3898347"/>
              <a:gd name="connsiteY22" fmla="*/ 3787534 h 4270358"/>
              <a:gd name="connsiteX23" fmla="*/ 3551635 w 3898347"/>
              <a:gd name="connsiteY23" fmla="*/ 3797705 h 4270358"/>
              <a:gd name="connsiteX24" fmla="*/ 3542668 w 3898347"/>
              <a:gd name="connsiteY24" fmla="*/ 3803283 h 4270358"/>
              <a:gd name="connsiteX25" fmla="*/ 3533033 w 3898347"/>
              <a:gd name="connsiteY25" fmla="*/ 3799071 h 4270358"/>
              <a:gd name="connsiteX26" fmla="*/ 3521726 w 3898347"/>
              <a:gd name="connsiteY26" fmla="*/ 3804691 h 4270358"/>
              <a:gd name="connsiteX27" fmla="*/ 3520080 w 3898347"/>
              <a:gd name="connsiteY27" fmla="*/ 3805210 h 4270358"/>
              <a:gd name="connsiteX28" fmla="*/ 3508491 w 3898347"/>
              <a:gd name="connsiteY28" fmla="*/ 3797398 h 4270358"/>
              <a:gd name="connsiteX29" fmla="*/ 3503787 w 3898347"/>
              <a:gd name="connsiteY29" fmla="*/ 3797787 h 4270358"/>
              <a:gd name="connsiteX30" fmla="*/ 3492165 w 3898347"/>
              <a:gd name="connsiteY30" fmla="*/ 3799887 h 4270358"/>
              <a:gd name="connsiteX31" fmla="*/ 3472233 w 3898347"/>
              <a:gd name="connsiteY31" fmla="*/ 3805682 h 4270358"/>
              <a:gd name="connsiteX32" fmla="*/ 3465921 w 3898347"/>
              <a:gd name="connsiteY32" fmla="*/ 3805814 h 4270358"/>
              <a:gd name="connsiteX33" fmla="*/ 3455541 w 3898347"/>
              <a:gd name="connsiteY33" fmla="*/ 3815505 h 4270358"/>
              <a:gd name="connsiteX34" fmla="*/ 3429027 w 3898347"/>
              <a:gd name="connsiteY34" fmla="*/ 3816906 h 4270358"/>
              <a:gd name="connsiteX35" fmla="*/ 3369507 w 3898347"/>
              <a:gd name="connsiteY35" fmla="*/ 3825563 h 4270358"/>
              <a:gd name="connsiteX36" fmla="*/ 3324491 w 3898347"/>
              <a:gd name="connsiteY36" fmla="*/ 3832006 h 4270358"/>
              <a:gd name="connsiteX37" fmla="*/ 3244235 w 3898347"/>
              <a:gd name="connsiteY37" fmla="*/ 3834376 h 4270358"/>
              <a:gd name="connsiteX38" fmla="*/ 3226507 w 3898347"/>
              <a:gd name="connsiteY38" fmla="*/ 3820131 h 4270358"/>
              <a:gd name="connsiteX39" fmla="*/ 3191688 w 3898347"/>
              <a:gd name="connsiteY39" fmla="*/ 3837359 h 4270358"/>
              <a:gd name="connsiteX40" fmla="*/ 3153779 w 3898347"/>
              <a:gd name="connsiteY40" fmla="*/ 3848439 h 4270358"/>
              <a:gd name="connsiteX41" fmla="*/ 3090188 w 3898347"/>
              <a:gd name="connsiteY41" fmla="*/ 3855036 h 4270358"/>
              <a:gd name="connsiteX42" fmla="*/ 3031422 w 3898347"/>
              <a:gd name="connsiteY42" fmla="*/ 3858298 h 4270358"/>
              <a:gd name="connsiteX43" fmla="*/ 2996288 w 3898347"/>
              <a:gd name="connsiteY43" fmla="*/ 3860020 h 4270358"/>
              <a:gd name="connsiteX44" fmla="*/ 2901661 w 3898347"/>
              <a:gd name="connsiteY44" fmla="*/ 3882243 h 4270358"/>
              <a:gd name="connsiteX45" fmla="*/ 2782141 w 3898347"/>
              <a:gd name="connsiteY45" fmla="*/ 3932983 h 4270358"/>
              <a:gd name="connsiteX46" fmla="*/ 2749597 w 3898347"/>
              <a:gd name="connsiteY46" fmla="*/ 3956746 h 4270358"/>
              <a:gd name="connsiteX47" fmla="*/ 2730493 w 3898347"/>
              <a:gd name="connsiteY47" fmla="*/ 3955236 h 4270358"/>
              <a:gd name="connsiteX48" fmla="*/ 2707507 w 3898347"/>
              <a:gd name="connsiteY48" fmla="*/ 3947771 h 4270358"/>
              <a:gd name="connsiteX49" fmla="*/ 2701937 w 3898347"/>
              <a:gd name="connsiteY49" fmla="*/ 3950565 h 4270358"/>
              <a:gd name="connsiteX50" fmla="*/ 2679435 w 3898347"/>
              <a:gd name="connsiteY50" fmla="*/ 3949768 h 4270358"/>
              <a:gd name="connsiteX51" fmla="*/ 2667352 w 3898347"/>
              <a:gd name="connsiteY51" fmla="*/ 3942821 h 4270358"/>
              <a:gd name="connsiteX52" fmla="*/ 2657096 w 3898347"/>
              <a:gd name="connsiteY52" fmla="*/ 3953571 h 4270358"/>
              <a:gd name="connsiteX53" fmla="*/ 2655161 w 3898347"/>
              <a:gd name="connsiteY53" fmla="*/ 3962216 h 4270358"/>
              <a:gd name="connsiteX54" fmla="*/ 2638604 w 3898347"/>
              <a:gd name="connsiteY54" fmla="*/ 3955936 h 4270358"/>
              <a:gd name="connsiteX55" fmla="*/ 2626185 w 3898347"/>
              <a:gd name="connsiteY55" fmla="*/ 3962937 h 4270358"/>
              <a:gd name="connsiteX56" fmla="*/ 2614077 w 3898347"/>
              <a:gd name="connsiteY56" fmla="*/ 3955576 h 4270358"/>
              <a:gd name="connsiteX57" fmla="*/ 2609403 w 3898347"/>
              <a:gd name="connsiteY57" fmla="*/ 3956215 h 4270358"/>
              <a:gd name="connsiteX58" fmla="*/ 2597896 w 3898347"/>
              <a:gd name="connsiteY58" fmla="*/ 3958939 h 4270358"/>
              <a:gd name="connsiteX59" fmla="*/ 2578251 w 3898347"/>
              <a:gd name="connsiteY59" fmla="*/ 3965812 h 4270358"/>
              <a:gd name="connsiteX60" fmla="*/ 2571961 w 3898347"/>
              <a:gd name="connsiteY60" fmla="*/ 3966278 h 4270358"/>
              <a:gd name="connsiteX61" fmla="*/ 2559399 w 3898347"/>
              <a:gd name="connsiteY61" fmla="*/ 3979193 h 4270358"/>
              <a:gd name="connsiteX62" fmla="*/ 2533560 w 3898347"/>
              <a:gd name="connsiteY62" fmla="*/ 3988160 h 4270358"/>
              <a:gd name="connsiteX63" fmla="*/ 2515299 w 3898347"/>
              <a:gd name="connsiteY63" fmla="*/ 4016867 h 4270358"/>
              <a:gd name="connsiteX64" fmla="*/ 2513423 w 3898347"/>
              <a:gd name="connsiteY64" fmla="*/ 4018759 h 4270358"/>
              <a:gd name="connsiteX65" fmla="*/ 2482991 w 3898347"/>
              <a:gd name="connsiteY65" fmla="*/ 4012935 h 4270358"/>
              <a:gd name="connsiteX66" fmla="*/ 2446940 w 3898347"/>
              <a:gd name="connsiteY66" fmla="*/ 4021172 h 4270358"/>
              <a:gd name="connsiteX67" fmla="*/ 2404883 w 3898347"/>
              <a:gd name="connsiteY67" fmla="*/ 4024808 h 4270358"/>
              <a:gd name="connsiteX68" fmla="*/ 2373894 w 3898347"/>
              <a:gd name="connsiteY68" fmla="*/ 4023827 h 4270358"/>
              <a:gd name="connsiteX69" fmla="*/ 2297080 w 3898347"/>
              <a:gd name="connsiteY69" fmla="*/ 4040841 h 4270358"/>
              <a:gd name="connsiteX70" fmla="*/ 2170615 w 3898347"/>
              <a:gd name="connsiteY70" fmla="*/ 4077196 h 4270358"/>
              <a:gd name="connsiteX71" fmla="*/ 2143580 w 3898347"/>
              <a:gd name="connsiteY71" fmla="*/ 4083102 h 4270358"/>
              <a:gd name="connsiteX72" fmla="*/ 2119893 w 3898347"/>
              <a:gd name="connsiteY72" fmla="*/ 4080874 h 4270358"/>
              <a:gd name="connsiteX73" fmla="*/ 2114008 w 3898347"/>
              <a:gd name="connsiteY73" fmla="*/ 4073996 h 4270358"/>
              <a:gd name="connsiteX74" fmla="*/ 2099067 w 3898347"/>
              <a:gd name="connsiteY74" fmla="*/ 4076068 h 4270358"/>
              <a:gd name="connsiteX75" fmla="*/ 2095000 w 3898347"/>
              <a:gd name="connsiteY75" fmla="*/ 4075096 h 4270358"/>
              <a:gd name="connsiteX76" fmla="*/ 2071767 w 3898347"/>
              <a:gd name="connsiteY76" fmla="*/ 4071044 h 4270358"/>
              <a:gd name="connsiteX77" fmla="*/ 2024486 w 3898347"/>
              <a:gd name="connsiteY77" fmla="*/ 4100276 h 4270358"/>
              <a:gd name="connsiteX78" fmla="*/ 1964411 w 3898347"/>
              <a:gd name="connsiteY78" fmla="*/ 4105069 h 4270358"/>
              <a:gd name="connsiteX79" fmla="*/ 1739945 w 3898347"/>
              <a:gd name="connsiteY79" fmla="*/ 4171795 h 4270358"/>
              <a:gd name="connsiteX80" fmla="*/ 1610556 w 3898347"/>
              <a:gd name="connsiteY80" fmla="*/ 4167701 h 4270358"/>
              <a:gd name="connsiteX81" fmla="*/ 1553623 w 3898347"/>
              <a:gd name="connsiteY81" fmla="*/ 4236045 h 4270358"/>
              <a:gd name="connsiteX82" fmla="*/ 1548640 w 3898347"/>
              <a:gd name="connsiteY82" fmla="*/ 4238297 h 4270358"/>
              <a:gd name="connsiteX83" fmla="*/ 1530136 w 3898347"/>
              <a:gd name="connsiteY83" fmla="*/ 4227121 h 4270358"/>
              <a:gd name="connsiteX84" fmla="*/ 1508787 w 3898347"/>
              <a:gd name="connsiteY84" fmla="*/ 4234213 h 4270358"/>
              <a:gd name="connsiteX85" fmla="*/ 1488914 w 3898347"/>
              <a:gd name="connsiteY85" fmla="*/ 4241772 h 4270358"/>
              <a:gd name="connsiteX86" fmla="*/ 1488999 w 3898347"/>
              <a:gd name="connsiteY86" fmla="*/ 4251186 h 4270358"/>
              <a:gd name="connsiteX87" fmla="*/ 1475364 w 3898347"/>
              <a:gd name="connsiteY87" fmla="*/ 4248364 h 4270358"/>
              <a:gd name="connsiteX88" fmla="*/ 1457275 w 3898347"/>
              <a:gd name="connsiteY88" fmla="*/ 4252863 h 4270358"/>
              <a:gd name="connsiteX89" fmla="*/ 1448085 w 3898347"/>
              <a:gd name="connsiteY89" fmla="*/ 4248391 h 4270358"/>
              <a:gd name="connsiteX90" fmla="*/ 1315306 w 3898347"/>
              <a:gd name="connsiteY90" fmla="*/ 4237004 h 4270358"/>
              <a:gd name="connsiteX91" fmla="*/ 1272434 w 3898347"/>
              <a:gd name="connsiteY91" fmla="*/ 4244958 h 4270358"/>
              <a:gd name="connsiteX92" fmla="*/ 1231567 w 3898347"/>
              <a:gd name="connsiteY92" fmla="*/ 4219356 h 4270358"/>
              <a:gd name="connsiteX93" fmla="*/ 1216643 w 3898347"/>
              <a:gd name="connsiteY93" fmla="*/ 4229828 h 4270358"/>
              <a:gd name="connsiteX94" fmla="*/ 1214101 w 3898347"/>
              <a:gd name="connsiteY94" fmla="*/ 4231991 h 4270358"/>
              <a:gd name="connsiteX95" fmla="*/ 1203193 w 3898347"/>
              <a:gd name="connsiteY95" fmla="*/ 4232867 h 4270358"/>
              <a:gd name="connsiteX96" fmla="*/ 1201049 w 3898347"/>
              <a:gd name="connsiteY96" fmla="*/ 4242842 h 4270358"/>
              <a:gd name="connsiteX97" fmla="*/ 1185298 w 3898347"/>
              <a:gd name="connsiteY97" fmla="*/ 4251133 h 4270358"/>
              <a:gd name="connsiteX98" fmla="*/ 1164955 w 3898347"/>
              <a:gd name="connsiteY98" fmla="*/ 4250027 h 4270358"/>
              <a:gd name="connsiteX99" fmla="*/ 1067357 w 3898347"/>
              <a:gd name="connsiteY99" fmla="*/ 4233908 h 4270358"/>
              <a:gd name="connsiteX100" fmla="*/ 1009492 w 3898347"/>
              <a:gd name="connsiteY100" fmla="*/ 4230455 h 4270358"/>
              <a:gd name="connsiteX101" fmla="*/ 988345 w 3898347"/>
              <a:gd name="connsiteY101" fmla="*/ 4238880 h 4270358"/>
              <a:gd name="connsiteX102" fmla="*/ 958251 w 3898347"/>
              <a:gd name="connsiteY102" fmla="*/ 4244100 h 4270358"/>
              <a:gd name="connsiteX103" fmla="*/ 905785 w 3898347"/>
              <a:gd name="connsiteY103" fmla="*/ 4260845 h 4270358"/>
              <a:gd name="connsiteX104" fmla="*/ 834176 w 3898347"/>
              <a:gd name="connsiteY104" fmla="*/ 4270241 h 4270358"/>
              <a:gd name="connsiteX105" fmla="*/ 778474 w 3898347"/>
              <a:gd name="connsiteY105" fmla="*/ 4235526 h 4270358"/>
              <a:gd name="connsiteX106" fmla="*/ 774418 w 3898347"/>
              <a:gd name="connsiteY106" fmla="*/ 4242583 h 4270358"/>
              <a:gd name="connsiteX107" fmla="*/ 737705 w 3898347"/>
              <a:gd name="connsiteY107" fmla="*/ 4238891 h 4270358"/>
              <a:gd name="connsiteX108" fmla="*/ 627717 w 3898347"/>
              <a:gd name="connsiteY108" fmla="*/ 4207629 h 4270358"/>
              <a:gd name="connsiteX109" fmla="*/ 533391 w 3898347"/>
              <a:gd name="connsiteY109" fmla="*/ 4170035 h 4270358"/>
              <a:gd name="connsiteX110" fmla="*/ 508621 w 3898347"/>
              <a:gd name="connsiteY110" fmla="*/ 4176044 h 4270358"/>
              <a:gd name="connsiteX111" fmla="*/ 467082 w 3898347"/>
              <a:gd name="connsiteY111" fmla="*/ 4185616 h 4270358"/>
              <a:gd name="connsiteX112" fmla="*/ 437646 w 3898347"/>
              <a:gd name="connsiteY112" fmla="*/ 4212658 h 4270358"/>
              <a:gd name="connsiteX113" fmla="*/ 402271 w 3898347"/>
              <a:gd name="connsiteY113" fmla="*/ 4212774 h 4270358"/>
              <a:gd name="connsiteX114" fmla="*/ 391968 w 3898347"/>
              <a:gd name="connsiteY114" fmla="*/ 4187073 h 4270358"/>
              <a:gd name="connsiteX115" fmla="*/ 354806 w 3898347"/>
              <a:gd name="connsiteY115" fmla="*/ 4195545 h 4270358"/>
              <a:gd name="connsiteX116" fmla="*/ 298662 w 3898347"/>
              <a:gd name="connsiteY116" fmla="*/ 4211227 h 4270358"/>
              <a:gd name="connsiteX117" fmla="*/ 265740 w 3898347"/>
              <a:gd name="connsiteY117" fmla="*/ 4213623 h 4270358"/>
              <a:gd name="connsiteX118" fmla="*/ 176403 w 3898347"/>
              <a:gd name="connsiteY118" fmla="*/ 4227393 h 4270358"/>
              <a:gd name="connsiteX119" fmla="*/ 82528 w 3898347"/>
              <a:gd name="connsiteY119" fmla="*/ 4243774 h 4270358"/>
              <a:gd name="connsiteX120" fmla="*/ 19464 w 3898347"/>
              <a:gd name="connsiteY120" fmla="*/ 4256103 h 4270358"/>
              <a:gd name="connsiteX121" fmla="*/ 0 w 3898347"/>
              <a:gd name="connsiteY121" fmla="*/ 4221939 h 4270358"/>
              <a:gd name="connsiteX122" fmla="*/ 0 w 3898347"/>
              <a:gd name="connsiteY122" fmla="*/ 15850 h 4270358"/>
              <a:gd name="connsiteX123" fmla="*/ 3898347 w 3898347"/>
              <a:gd name="connsiteY123" fmla="*/ 0 h 4270358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10556 w 3898347"/>
              <a:gd name="connsiteY80" fmla="*/ 4167701 h 4260845"/>
              <a:gd name="connsiteX81" fmla="*/ 1553623 w 3898347"/>
              <a:gd name="connsiteY81" fmla="*/ 4236045 h 4260845"/>
              <a:gd name="connsiteX82" fmla="*/ 1548640 w 3898347"/>
              <a:gd name="connsiteY82" fmla="*/ 4238297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33391 w 3898347"/>
              <a:gd name="connsiteY109" fmla="*/ 4170035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54806 w 3898347"/>
              <a:gd name="connsiteY115" fmla="*/ 4195545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10556 w 3898347"/>
              <a:gd name="connsiteY80" fmla="*/ 4167701 h 4260845"/>
              <a:gd name="connsiteX81" fmla="*/ 1553623 w 3898347"/>
              <a:gd name="connsiteY81" fmla="*/ 4236045 h 4260845"/>
              <a:gd name="connsiteX82" fmla="*/ 1548640 w 3898347"/>
              <a:gd name="connsiteY82" fmla="*/ 4238297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54806 w 3898347"/>
              <a:gd name="connsiteY115" fmla="*/ 4195545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10556 w 3898347"/>
              <a:gd name="connsiteY80" fmla="*/ 4167701 h 4260845"/>
              <a:gd name="connsiteX81" fmla="*/ 1553623 w 3898347"/>
              <a:gd name="connsiteY81" fmla="*/ 4236045 h 4260845"/>
              <a:gd name="connsiteX82" fmla="*/ 1548640 w 3898347"/>
              <a:gd name="connsiteY82" fmla="*/ 4238297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10556 w 3898347"/>
              <a:gd name="connsiteY80" fmla="*/ 4167701 h 4260845"/>
              <a:gd name="connsiteX81" fmla="*/ 1553623 w 3898347"/>
              <a:gd name="connsiteY81" fmla="*/ 4236045 h 4260845"/>
              <a:gd name="connsiteX82" fmla="*/ 1548640 w 3898347"/>
              <a:gd name="connsiteY82" fmla="*/ 4238297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91255"/>
              <a:gd name="connsiteX1" fmla="*/ 3898347 w 3898347"/>
              <a:gd name="connsiteY1" fmla="*/ 3834445 h 4291255"/>
              <a:gd name="connsiteX2" fmla="*/ 3892314 w 3898347"/>
              <a:gd name="connsiteY2" fmla="*/ 3832951 h 4291255"/>
              <a:gd name="connsiteX3" fmla="*/ 3851953 w 3898347"/>
              <a:gd name="connsiteY3" fmla="*/ 3802983 h 4291255"/>
              <a:gd name="connsiteX4" fmla="*/ 3836418 w 3898347"/>
              <a:gd name="connsiteY4" fmla="*/ 3811513 h 4291255"/>
              <a:gd name="connsiteX5" fmla="*/ 3833758 w 3898347"/>
              <a:gd name="connsiteY5" fmla="*/ 3813341 h 4291255"/>
              <a:gd name="connsiteX6" fmla="*/ 3822673 w 3898347"/>
              <a:gd name="connsiteY6" fmla="*/ 3812913 h 4291255"/>
              <a:gd name="connsiteX7" fmla="*/ 3820104 w 3898347"/>
              <a:gd name="connsiteY7" fmla="*/ 3822466 h 4291255"/>
              <a:gd name="connsiteX8" fmla="*/ 3803816 w 3898347"/>
              <a:gd name="connsiteY8" fmla="*/ 3828757 h 4291255"/>
              <a:gd name="connsiteX9" fmla="*/ 3729936 w 3898347"/>
              <a:gd name="connsiteY9" fmla="*/ 3815386 h 4291255"/>
              <a:gd name="connsiteX10" fmla="*/ 3726018 w 3898347"/>
              <a:gd name="connsiteY10" fmla="*/ 3815100 h 4291255"/>
              <a:gd name="connsiteX11" fmla="*/ 3725413 w 3898347"/>
              <a:gd name="connsiteY11" fmla="*/ 3814615 h 4291255"/>
              <a:gd name="connsiteX12" fmla="*/ 3713801 w 3898347"/>
              <a:gd name="connsiteY12" fmla="*/ 3811018 h 4291255"/>
              <a:gd name="connsiteX13" fmla="*/ 3709087 w 3898347"/>
              <a:gd name="connsiteY13" fmla="*/ 3813195 h 4291255"/>
              <a:gd name="connsiteX14" fmla="*/ 3698038 w 3898347"/>
              <a:gd name="connsiteY14" fmla="*/ 3806182 h 4291255"/>
              <a:gd name="connsiteX15" fmla="*/ 3662227 w 3898347"/>
              <a:gd name="connsiteY15" fmla="*/ 3807761 h 4291255"/>
              <a:gd name="connsiteX16" fmla="*/ 3659872 w 3898347"/>
              <a:gd name="connsiteY16" fmla="*/ 3805524 h 4291255"/>
              <a:gd name="connsiteX17" fmla="*/ 3643454 w 3898347"/>
              <a:gd name="connsiteY17" fmla="*/ 3794831 h 4291255"/>
              <a:gd name="connsiteX18" fmla="*/ 3624789 w 3898347"/>
              <a:gd name="connsiteY18" fmla="*/ 3803185 h 4291255"/>
              <a:gd name="connsiteX19" fmla="*/ 3602327 w 3898347"/>
              <a:gd name="connsiteY19" fmla="*/ 3794616 h 4291255"/>
              <a:gd name="connsiteX20" fmla="*/ 3596645 w 3898347"/>
              <a:gd name="connsiteY20" fmla="*/ 3797108 h 4291255"/>
              <a:gd name="connsiteX21" fmla="*/ 3574144 w 3898347"/>
              <a:gd name="connsiteY21" fmla="*/ 3795108 h 4291255"/>
              <a:gd name="connsiteX22" fmla="*/ 3562310 w 3898347"/>
              <a:gd name="connsiteY22" fmla="*/ 3787534 h 4291255"/>
              <a:gd name="connsiteX23" fmla="*/ 3551635 w 3898347"/>
              <a:gd name="connsiteY23" fmla="*/ 3797705 h 4291255"/>
              <a:gd name="connsiteX24" fmla="*/ 3542668 w 3898347"/>
              <a:gd name="connsiteY24" fmla="*/ 3803283 h 4291255"/>
              <a:gd name="connsiteX25" fmla="*/ 3533033 w 3898347"/>
              <a:gd name="connsiteY25" fmla="*/ 3799071 h 4291255"/>
              <a:gd name="connsiteX26" fmla="*/ 3521726 w 3898347"/>
              <a:gd name="connsiteY26" fmla="*/ 3804691 h 4291255"/>
              <a:gd name="connsiteX27" fmla="*/ 3520080 w 3898347"/>
              <a:gd name="connsiteY27" fmla="*/ 3805210 h 4291255"/>
              <a:gd name="connsiteX28" fmla="*/ 3508491 w 3898347"/>
              <a:gd name="connsiteY28" fmla="*/ 3797398 h 4291255"/>
              <a:gd name="connsiteX29" fmla="*/ 3503787 w 3898347"/>
              <a:gd name="connsiteY29" fmla="*/ 3797787 h 4291255"/>
              <a:gd name="connsiteX30" fmla="*/ 3492165 w 3898347"/>
              <a:gd name="connsiteY30" fmla="*/ 3799887 h 4291255"/>
              <a:gd name="connsiteX31" fmla="*/ 3472233 w 3898347"/>
              <a:gd name="connsiteY31" fmla="*/ 3805682 h 4291255"/>
              <a:gd name="connsiteX32" fmla="*/ 3465921 w 3898347"/>
              <a:gd name="connsiteY32" fmla="*/ 3805814 h 4291255"/>
              <a:gd name="connsiteX33" fmla="*/ 3455541 w 3898347"/>
              <a:gd name="connsiteY33" fmla="*/ 3815505 h 4291255"/>
              <a:gd name="connsiteX34" fmla="*/ 3429027 w 3898347"/>
              <a:gd name="connsiteY34" fmla="*/ 3816906 h 4291255"/>
              <a:gd name="connsiteX35" fmla="*/ 3369507 w 3898347"/>
              <a:gd name="connsiteY35" fmla="*/ 3825563 h 4291255"/>
              <a:gd name="connsiteX36" fmla="*/ 3324491 w 3898347"/>
              <a:gd name="connsiteY36" fmla="*/ 3832006 h 4291255"/>
              <a:gd name="connsiteX37" fmla="*/ 3244235 w 3898347"/>
              <a:gd name="connsiteY37" fmla="*/ 3834376 h 4291255"/>
              <a:gd name="connsiteX38" fmla="*/ 3226507 w 3898347"/>
              <a:gd name="connsiteY38" fmla="*/ 3820131 h 4291255"/>
              <a:gd name="connsiteX39" fmla="*/ 3191688 w 3898347"/>
              <a:gd name="connsiteY39" fmla="*/ 3837359 h 4291255"/>
              <a:gd name="connsiteX40" fmla="*/ 3153779 w 3898347"/>
              <a:gd name="connsiteY40" fmla="*/ 3848439 h 4291255"/>
              <a:gd name="connsiteX41" fmla="*/ 3090188 w 3898347"/>
              <a:gd name="connsiteY41" fmla="*/ 3855036 h 4291255"/>
              <a:gd name="connsiteX42" fmla="*/ 3031422 w 3898347"/>
              <a:gd name="connsiteY42" fmla="*/ 3858298 h 4291255"/>
              <a:gd name="connsiteX43" fmla="*/ 2996288 w 3898347"/>
              <a:gd name="connsiteY43" fmla="*/ 3860020 h 4291255"/>
              <a:gd name="connsiteX44" fmla="*/ 2901661 w 3898347"/>
              <a:gd name="connsiteY44" fmla="*/ 3882243 h 4291255"/>
              <a:gd name="connsiteX45" fmla="*/ 2782141 w 3898347"/>
              <a:gd name="connsiteY45" fmla="*/ 3932983 h 4291255"/>
              <a:gd name="connsiteX46" fmla="*/ 2749597 w 3898347"/>
              <a:gd name="connsiteY46" fmla="*/ 3956746 h 4291255"/>
              <a:gd name="connsiteX47" fmla="*/ 2730493 w 3898347"/>
              <a:gd name="connsiteY47" fmla="*/ 3955236 h 4291255"/>
              <a:gd name="connsiteX48" fmla="*/ 2707507 w 3898347"/>
              <a:gd name="connsiteY48" fmla="*/ 3947771 h 4291255"/>
              <a:gd name="connsiteX49" fmla="*/ 2701937 w 3898347"/>
              <a:gd name="connsiteY49" fmla="*/ 3950565 h 4291255"/>
              <a:gd name="connsiteX50" fmla="*/ 2679435 w 3898347"/>
              <a:gd name="connsiteY50" fmla="*/ 3949768 h 4291255"/>
              <a:gd name="connsiteX51" fmla="*/ 2667352 w 3898347"/>
              <a:gd name="connsiteY51" fmla="*/ 3942821 h 4291255"/>
              <a:gd name="connsiteX52" fmla="*/ 2657096 w 3898347"/>
              <a:gd name="connsiteY52" fmla="*/ 3953571 h 4291255"/>
              <a:gd name="connsiteX53" fmla="*/ 2655161 w 3898347"/>
              <a:gd name="connsiteY53" fmla="*/ 3962216 h 4291255"/>
              <a:gd name="connsiteX54" fmla="*/ 2638604 w 3898347"/>
              <a:gd name="connsiteY54" fmla="*/ 3955936 h 4291255"/>
              <a:gd name="connsiteX55" fmla="*/ 2626185 w 3898347"/>
              <a:gd name="connsiteY55" fmla="*/ 3962937 h 4291255"/>
              <a:gd name="connsiteX56" fmla="*/ 2614077 w 3898347"/>
              <a:gd name="connsiteY56" fmla="*/ 3955576 h 4291255"/>
              <a:gd name="connsiteX57" fmla="*/ 2609403 w 3898347"/>
              <a:gd name="connsiteY57" fmla="*/ 3956215 h 4291255"/>
              <a:gd name="connsiteX58" fmla="*/ 2597896 w 3898347"/>
              <a:gd name="connsiteY58" fmla="*/ 3958939 h 4291255"/>
              <a:gd name="connsiteX59" fmla="*/ 2578251 w 3898347"/>
              <a:gd name="connsiteY59" fmla="*/ 3965812 h 4291255"/>
              <a:gd name="connsiteX60" fmla="*/ 2571961 w 3898347"/>
              <a:gd name="connsiteY60" fmla="*/ 3966278 h 4291255"/>
              <a:gd name="connsiteX61" fmla="*/ 2559399 w 3898347"/>
              <a:gd name="connsiteY61" fmla="*/ 3979193 h 4291255"/>
              <a:gd name="connsiteX62" fmla="*/ 2533560 w 3898347"/>
              <a:gd name="connsiteY62" fmla="*/ 3988160 h 4291255"/>
              <a:gd name="connsiteX63" fmla="*/ 2515299 w 3898347"/>
              <a:gd name="connsiteY63" fmla="*/ 4016867 h 4291255"/>
              <a:gd name="connsiteX64" fmla="*/ 2513423 w 3898347"/>
              <a:gd name="connsiteY64" fmla="*/ 4018759 h 4291255"/>
              <a:gd name="connsiteX65" fmla="*/ 2482991 w 3898347"/>
              <a:gd name="connsiteY65" fmla="*/ 4012935 h 4291255"/>
              <a:gd name="connsiteX66" fmla="*/ 2446940 w 3898347"/>
              <a:gd name="connsiteY66" fmla="*/ 4021172 h 4291255"/>
              <a:gd name="connsiteX67" fmla="*/ 2404883 w 3898347"/>
              <a:gd name="connsiteY67" fmla="*/ 4024808 h 4291255"/>
              <a:gd name="connsiteX68" fmla="*/ 2373894 w 3898347"/>
              <a:gd name="connsiteY68" fmla="*/ 4023827 h 4291255"/>
              <a:gd name="connsiteX69" fmla="*/ 2297080 w 3898347"/>
              <a:gd name="connsiteY69" fmla="*/ 4040841 h 4291255"/>
              <a:gd name="connsiteX70" fmla="*/ 2170615 w 3898347"/>
              <a:gd name="connsiteY70" fmla="*/ 4077196 h 4291255"/>
              <a:gd name="connsiteX71" fmla="*/ 2143580 w 3898347"/>
              <a:gd name="connsiteY71" fmla="*/ 4083102 h 4291255"/>
              <a:gd name="connsiteX72" fmla="*/ 2119893 w 3898347"/>
              <a:gd name="connsiteY72" fmla="*/ 4080874 h 4291255"/>
              <a:gd name="connsiteX73" fmla="*/ 2114008 w 3898347"/>
              <a:gd name="connsiteY73" fmla="*/ 4073996 h 4291255"/>
              <a:gd name="connsiteX74" fmla="*/ 2099067 w 3898347"/>
              <a:gd name="connsiteY74" fmla="*/ 4076068 h 4291255"/>
              <a:gd name="connsiteX75" fmla="*/ 2095000 w 3898347"/>
              <a:gd name="connsiteY75" fmla="*/ 4075096 h 4291255"/>
              <a:gd name="connsiteX76" fmla="*/ 2071767 w 3898347"/>
              <a:gd name="connsiteY76" fmla="*/ 4071044 h 4291255"/>
              <a:gd name="connsiteX77" fmla="*/ 2024486 w 3898347"/>
              <a:gd name="connsiteY77" fmla="*/ 4100276 h 4291255"/>
              <a:gd name="connsiteX78" fmla="*/ 1964411 w 3898347"/>
              <a:gd name="connsiteY78" fmla="*/ 4105069 h 4291255"/>
              <a:gd name="connsiteX79" fmla="*/ 1739945 w 3898347"/>
              <a:gd name="connsiteY79" fmla="*/ 4171795 h 4291255"/>
              <a:gd name="connsiteX80" fmla="*/ 1610556 w 3898347"/>
              <a:gd name="connsiteY80" fmla="*/ 4167701 h 4291255"/>
              <a:gd name="connsiteX81" fmla="*/ 1553623 w 3898347"/>
              <a:gd name="connsiteY81" fmla="*/ 4236045 h 4291255"/>
              <a:gd name="connsiteX82" fmla="*/ 1538049 w 3898347"/>
              <a:gd name="connsiteY82" fmla="*/ 4291255 h 4291255"/>
              <a:gd name="connsiteX83" fmla="*/ 1530136 w 3898347"/>
              <a:gd name="connsiteY83" fmla="*/ 4227121 h 4291255"/>
              <a:gd name="connsiteX84" fmla="*/ 1508787 w 3898347"/>
              <a:gd name="connsiteY84" fmla="*/ 4234213 h 4291255"/>
              <a:gd name="connsiteX85" fmla="*/ 1488914 w 3898347"/>
              <a:gd name="connsiteY85" fmla="*/ 4241772 h 4291255"/>
              <a:gd name="connsiteX86" fmla="*/ 1488999 w 3898347"/>
              <a:gd name="connsiteY86" fmla="*/ 4251186 h 4291255"/>
              <a:gd name="connsiteX87" fmla="*/ 1475364 w 3898347"/>
              <a:gd name="connsiteY87" fmla="*/ 4248364 h 4291255"/>
              <a:gd name="connsiteX88" fmla="*/ 1457275 w 3898347"/>
              <a:gd name="connsiteY88" fmla="*/ 4252863 h 4291255"/>
              <a:gd name="connsiteX89" fmla="*/ 1448085 w 3898347"/>
              <a:gd name="connsiteY89" fmla="*/ 4248391 h 4291255"/>
              <a:gd name="connsiteX90" fmla="*/ 1315306 w 3898347"/>
              <a:gd name="connsiteY90" fmla="*/ 4237004 h 4291255"/>
              <a:gd name="connsiteX91" fmla="*/ 1272434 w 3898347"/>
              <a:gd name="connsiteY91" fmla="*/ 4244958 h 4291255"/>
              <a:gd name="connsiteX92" fmla="*/ 1231567 w 3898347"/>
              <a:gd name="connsiteY92" fmla="*/ 4219356 h 4291255"/>
              <a:gd name="connsiteX93" fmla="*/ 1216643 w 3898347"/>
              <a:gd name="connsiteY93" fmla="*/ 4229828 h 4291255"/>
              <a:gd name="connsiteX94" fmla="*/ 1214101 w 3898347"/>
              <a:gd name="connsiteY94" fmla="*/ 4231991 h 4291255"/>
              <a:gd name="connsiteX95" fmla="*/ 1203193 w 3898347"/>
              <a:gd name="connsiteY95" fmla="*/ 4232867 h 4291255"/>
              <a:gd name="connsiteX96" fmla="*/ 1201049 w 3898347"/>
              <a:gd name="connsiteY96" fmla="*/ 4242842 h 4291255"/>
              <a:gd name="connsiteX97" fmla="*/ 1185298 w 3898347"/>
              <a:gd name="connsiteY97" fmla="*/ 4251133 h 4291255"/>
              <a:gd name="connsiteX98" fmla="*/ 1164955 w 3898347"/>
              <a:gd name="connsiteY98" fmla="*/ 4250027 h 4291255"/>
              <a:gd name="connsiteX99" fmla="*/ 1067357 w 3898347"/>
              <a:gd name="connsiteY99" fmla="*/ 4233908 h 4291255"/>
              <a:gd name="connsiteX100" fmla="*/ 1009492 w 3898347"/>
              <a:gd name="connsiteY100" fmla="*/ 4230455 h 4291255"/>
              <a:gd name="connsiteX101" fmla="*/ 988345 w 3898347"/>
              <a:gd name="connsiteY101" fmla="*/ 4238880 h 4291255"/>
              <a:gd name="connsiteX102" fmla="*/ 958251 w 3898347"/>
              <a:gd name="connsiteY102" fmla="*/ 4244100 h 4291255"/>
              <a:gd name="connsiteX103" fmla="*/ 905785 w 3898347"/>
              <a:gd name="connsiteY103" fmla="*/ 4260845 h 4291255"/>
              <a:gd name="connsiteX104" fmla="*/ 837706 w 3898347"/>
              <a:gd name="connsiteY104" fmla="*/ 4245528 h 4291255"/>
              <a:gd name="connsiteX105" fmla="*/ 778474 w 3898347"/>
              <a:gd name="connsiteY105" fmla="*/ 4235526 h 4291255"/>
              <a:gd name="connsiteX106" fmla="*/ 774418 w 3898347"/>
              <a:gd name="connsiteY106" fmla="*/ 4242583 h 4291255"/>
              <a:gd name="connsiteX107" fmla="*/ 737705 w 3898347"/>
              <a:gd name="connsiteY107" fmla="*/ 4238891 h 4291255"/>
              <a:gd name="connsiteX108" fmla="*/ 627717 w 3898347"/>
              <a:gd name="connsiteY108" fmla="*/ 4207629 h 4291255"/>
              <a:gd name="connsiteX109" fmla="*/ 551044 w 3898347"/>
              <a:gd name="connsiteY109" fmla="*/ 4180627 h 4291255"/>
              <a:gd name="connsiteX110" fmla="*/ 508621 w 3898347"/>
              <a:gd name="connsiteY110" fmla="*/ 4176044 h 4291255"/>
              <a:gd name="connsiteX111" fmla="*/ 467082 w 3898347"/>
              <a:gd name="connsiteY111" fmla="*/ 4185616 h 4291255"/>
              <a:gd name="connsiteX112" fmla="*/ 437646 w 3898347"/>
              <a:gd name="connsiteY112" fmla="*/ 4212658 h 4291255"/>
              <a:gd name="connsiteX113" fmla="*/ 402271 w 3898347"/>
              <a:gd name="connsiteY113" fmla="*/ 4212774 h 4291255"/>
              <a:gd name="connsiteX114" fmla="*/ 391968 w 3898347"/>
              <a:gd name="connsiteY114" fmla="*/ 4187073 h 4291255"/>
              <a:gd name="connsiteX115" fmla="*/ 337154 w 3898347"/>
              <a:gd name="connsiteY115" fmla="*/ 4206136 h 4291255"/>
              <a:gd name="connsiteX116" fmla="*/ 298662 w 3898347"/>
              <a:gd name="connsiteY116" fmla="*/ 4211227 h 4291255"/>
              <a:gd name="connsiteX117" fmla="*/ 265740 w 3898347"/>
              <a:gd name="connsiteY117" fmla="*/ 4213623 h 4291255"/>
              <a:gd name="connsiteX118" fmla="*/ 176403 w 3898347"/>
              <a:gd name="connsiteY118" fmla="*/ 4227393 h 4291255"/>
              <a:gd name="connsiteX119" fmla="*/ 82528 w 3898347"/>
              <a:gd name="connsiteY119" fmla="*/ 4243774 h 4291255"/>
              <a:gd name="connsiteX120" fmla="*/ 19464 w 3898347"/>
              <a:gd name="connsiteY120" fmla="*/ 4256103 h 4291255"/>
              <a:gd name="connsiteX121" fmla="*/ 0 w 3898347"/>
              <a:gd name="connsiteY121" fmla="*/ 4221939 h 4291255"/>
              <a:gd name="connsiteX122" fmla="*/ 0 w 3898347"/>
              <a:gd name="connsiteY122" fmla="*/ 15850 h 4291255"/>
              <a:gd name="connsiteX123" fmla="*/ 3898347 w 3898347"/>
              <a:gd name="connsiteY123" fmla="*/ 0 h 4291255"/>
              <a:gd name="connsiteX0" fmla="*/ 3898347 w 3898347"/>
              <a:gd name="connsiteY0" fmla="*/ 0 h 4291255"/>
              <a:gd name="connsiteX1" fmla="*/ 3898347 w 3898347"/>
              <a:gd name="connsiteY1" fmla="*/ 3834445 h 4291255"/>
              <a:gd name="connsiteX2" fmla="*/ 3892314 w 3898347"/>
              <a:gd name="connsiteY2" fmla="*/ 3832951 h 4291255"/>
              <a:gd name="connsiteX3" fmla="*/ 3851953 w 3898347"/>
              <a:gd name="connsiteY3" fmla="*/ 3802983 h 4291255"/>
              <a:gd name="connsiteX4" fmla="*/ 3836418 w 3898347"/>
              <a:gd name="connsiteY4" fmla="*/ 3811513 h 4291255"/>
              <a:gd name="connsiteX5" fmla="*/ 3833758 w 3898347"/>
              <a:gd name="connsiteY5" fmla="*/ 3813341 h 4291255"/>
              <a:gd name="connsiteX6" fmla="*/ 3822673 w 3898347"/>
              <a:gd name="connsiteY6" fmla="*/ 3812913 h 4291255"/>
              <a:gd name="connsiteX7" fmla="*/ 3820104 w 3898347"/>
              <a:gd name="connsiteY7" fmla="*/ 3822466 h 4291255"/>
              <a:gd name="connsiteX8" fmla="*/ 3803816 w 3898347"/>
              <a:gd name="connsiteY8" fmla="*/ 3828757 h 4291255"/>
              <a:gd name="connsiteX9" fmla="*/ 3729936 w 3898347"/>
              <a:gd name="connsiteY9" fmla="*/ 3815386 h 4291255"/>
              <a:gd name="connsiteX10" fmla="*/ 3726018 w 3898347"/>
              <a:gd name="connsiteY10" fmla="*/ 3815100 h 4291255"/>
              <a:gd name="connsiteX11" fmla="*/ 3725413 w 3898347"/>
              <a:gd name="connsiteY11" fmla="*/ 3814615 h 4291255"/>
              <a:gd name="connsiteX12" fmla="*/ 3713801 w 3898347"/>
              <a:gd name="connsiteY12" fmla="*/ 3811018 h 4291255"/>
              <a:gd name="connsiteX13" fmla="*/ 3709087 w 3898347"/>
              <a:gd name="connsiteY13" fmla="*/ 3813195 h 4291255"/>
              <a:gd name="connsiteX14" fmla="*/ 3698038 w 3898347"/>
              <a:gd name="connsiteY14" fmla="*/ 3806182 h 4291255"/>
              <a:gd name="connsiteX15" fmla="*/ 3662227 w 3898347"/>
              <a:gd name="connsiteY15" fmla="*/ 3807761 h 4291255"/>
              <a:gd name="connsiteX16" fmla="*/ 3659872 w 3898347"/>
              <a:gd name="connsiteY16" fmla="*/ 3805524 h 4291255"/>
              <a:gd name="connsiteX17" fmla="*/ 3643454 w 3898347"/>
              <a:gd name="connsiteY17" fmla="*/ 3794831 h 4291255"/>
              <a:gd name="connsiteX18" fmla="*/ 3624789 w 3898347"/>
              <a:gd name="connsiteY18" fmla="*/ 3803185 h 4291255"/>
              <a:gd name="connsiteX19" fmla="*/ 3602327 w 3898347"/>
              <a:gd name="connsiteY19" fmla="*/ 3794616 h 4291255"/>
              <a:gd name="connsiteX20" fmla="*/ 3596645 w 3898347"/>
              <a:gd name="connsiteY20" fmla="*/ 3797108 h 4291255"/>
              <a:gd name="connsiteX21" fmla="*/ 3574144 w 3898347"/>
              <a:gd name="connsiteY21" fmla="*/ 3795108 h 4291255"/>
              <a:gd name="connsiteX22" fmla="*/ 3562310 w 3898347"/>
              <a:gd name="connsiteY22" fmla="*/ 3787534 h 4291255"/>
              <a:gd name="connsiteX23" fmla="*/ 3551635 w 3898347"/>
              <a:gd name="connsiteY23" fmla="*/ 3797705 h 4291255"/>
              <a:gd name="connsiteX24" fmla="*/ 3542668 w 3898347"/>
              <a:gd name="connsiteY24" fmla="*/ 3803283 h 4291255"/>
              <a:gd name="connsiteX25" fmla="*/ 3533033 w 3898347"/>
              <a:gd name="connsiteY25" fmla="*/ 3799071 h 4291255"/>
              <a:gd name="connsiteX26" fmla="*/ 3521726 w 3898347"/>
              <a:gd name="connsiteY26" fmla="*/ 3804691 h 4291255"/>
              <a:gd name="connsiteX27" fmla="*/ 3520080 w 3898347"/>
              <a:gd name="connsiteY27" fmla="*/ 3805210 h 4291255"/>
              <a:gd name="connsiteX28" fmla="*/ 3508491 w 3898347"/>
              <a:gd name="connsiteY28" fmla="*/ 3797398 h 4291255"/>
              <a:gd name="connsiteX29" fmla="*/ 3503787 w 3898347"/>
              <a:gd name="connsiteY29" fmla="*/ 3797787 h 4291255"/>
              <a:gd name="connsiteX30" fmla="*/ 3492165 w 3898347"/>
              <a:gd name="connsiteY30" fmla="*/ 3799887 h 4291255"/>
              <a:gd name="connsiteX31" fmla="*/ 3472233 w 3898347"/>
              <a:gd name="connsiteY31" fmla="*/ 3805682 h 4291255"/>
              <a:gd name="connsiteX32" fmla="*/ 3465921 w 3898347"/>
              <a:gd name="connsiteY32" fmla="*/ 3805814 h 4291255"/>
              <a:gd name="connsiteX33" fmla="*/ 3455541 w 3898347"/>
              <a:gd name="connsiteY33" fmla="*/ 3815505 h 4291255"/>
              <a:gd name="connsiteX34" fmla="*/ 3429027 w 3898347"/>
              <a:gd name="connsiteY34" fmla="*/ 3816906 h 4291255"/>
              <a:gd name="connsiteX35" fmla="*/ 3369507 w 3898347"/>
              <a:gd name="connsiteY35" fmla="*/ 3825563 h 4291255"/>
              <a:gd name="connsiteX36" fmla="*/ 3324491 w 3898347"/>
              <a:gd name="connsiteY36" fmla="*/ 3832006 h 4291255"/>
              <a:gd name="connsiteX37" fmla="*/ 3244235 w 3898347"/>
              <a:gd name="connsiteY37" fmla="*/ 3834376 h 4291255"/>
              <a:gd name="connsiteX38" fmla="*/ 3226507 w 3898347"/>
              <a:gd name="connsiteY38" fmla="*/ 3820131 h 4291255"/>
              <a:gd name="connsiteX39" fmla="*/ 3191688 w 3898347"/>
              <a:gd name="connsiteY39" fmla="*/ 3837359 h 4291255"/>
              <a:gd name="connsiteX40" fmla="*/ 3153779 w 3898347"/>
              <a:gd name="connsiteY40" fmla="*/ 3848439 h 4291255"/>
              <a:gd name="connsiteX41" fmla="*/ 3090188 w 3898347"/>
              <a:gd name="connsiteY41" fmla="*/ 3855036 h 4291255"/>
              <a:gd name="connsiteX42" fmla="*/ 3031422 w 3898347"/>
              <a:gd name="connsiteY42" fmla="*/ 3858298 h 4291255"/>
              <a:gd name="connsiteX43" fmla="*/ 2996288 w 3898347"/>
              <a:gd name="connsiteY43" fmla="*/ 3860020 h 4291255"/>
              <a:gd name="connsiteX44" fmla="*/ 2901661 w 3898347"/>
              <a:gd name="connsiteY44" fmla="*/ 3882243 h 4291255"/>
              <a:gd name="connsiteX45" fmla="*/ 2782141 w 3898347"/>
              <a:gd name="connsiteY45" fmla="*/ 3932983 h 4291255"/>
              <a:gd name="connsiteX46" fmla="*/ 2749597 w 3898347"/>
              <a:gd name="connsiteY46" fmla="*/ 3956746 h 4291255"/>
              <a:gd name="connsiteX47" fmla="*/ 2730493 w 3898347"/>
              <a:gd name="connsiteY47" fmla="*/ 3955236 h 4291255"/>
              <a:gd name="connsiteX48" fmla="*/ 2707507 w 3898347"/>
              <a:gd name="connsiteY48" fmla="*/ 3947771 h 4291255"/>
              <a:gd name="connsiteX49" fmla="*/ 2701937 w 3898347"/>
              <a:gd name="connsiteY49" fmla="*/ 3950565 h 4291255"/>
              <a:gd name="connsiteX50" fmla="*/ 2679435 w 3898347"/>
              <a:gd name="connsiteY50" fmla="*/ 3949768 h 4291255"/>
              <a:gd name="connsiteX51" fmla="*/ 2667352 w 3898347"/>
              <a:gd name="connsiteY51" fmla="*/ 3942821 h 4291255"/>
              <a:gd name="connsiteX52" fmla="*/ 2657096 w 3898347"/>
              <a:gd name="connsiteY52" fmla="*/ 3953571 h 4291255"/>
              <a:gd name="connsiteX53" fmla="*/ 2655161 w 3898347"/>
              <a:gd name="connsiteY53" fmla="*/ 3962216 h 4291255"/>
              <a:gd name="connsiteX54" fmla="*/ 2638604 w 3898347"/>
              <a:gd name="connsiteY54" fmla="*/ 3955936 h 4291255"/>
              <a:gd name="connsiteX55" fmla="*/ 2626185 w 3898347"/>
              <a:gd name="connsiteY55" fmla="*/ 3962937 h 4291255"/>
              <a:gd name="connsiteX56" fmla="*/ 2614077 w 3898347"/>
              <a:gd name="connsiteY56" fmla="*/ 3955576 h 4291255"/>
              <a:gd name="connsiteX57" fmla="*/ 2609403 w 3898347"/>
              <a:gd name="connsiteY57" fmla="*/ 3956215 h 4291255"/>
              <a:gd name="connsiteX58" fmla="*/ 2597896 w 3898347"/>
              <a:gd name="connsiteY58" fmla="*/ 3958939 h 4291255"/>
              <a:gd name="connsiteX59" fmla="*/ 2578251 w 3898347"/>
              <a:gd name="connsiteY59" fmla="*/ 3965812 h 4291255"/>
              <a:gd name="connsiteX60" fmla="*/ 2571961 w 3898347"/>
              <a:gd name="connsiteY60" fmla="*/ 3966278 h 4291255"/>
              <a:gd name="connsiteX61" fmla="*/ 2559399 w 3898347"/>
              <a:gd name="connsiteY61" fmla="*/ 3979193 h 4291255"/>
              <a:gd name="connsiteX62" fmla="*/ 2533560 w 3898347"/>
              <a:gd name="connsiteY62" fmla="*/ 3988160 h 4291255"/>
              <a:gd name="connsiteX63" fmla="*/ 2515299 w 3898347"/>
              <a:gd name="connsiteY63" fmla="*/ 4016867 h 4291255"/>
              <a:gd name="connsiteX64" fmla="*/ 2513423 w 3898347"/>
              <a:gd name="connsiteY64" fmla="*/ 4018759 h 4291255"/>
              <a:gd name="connsiteX65" fmla="*/ 2482991 w 3898347"/>
              <a:gd name="connsiteY65" fmla="*/ 4012935 h 4291255"/>
              <a:gd name="connsiteX66" fmla="*/ 2446940 w 3898347"/>
              <a:gd name="connsiteY66" fmla="*/ 4021172 h 4291255"/>
              <a:gd name="connsiteX67" fmla="*/ 2404883 w 3898347"/>
              <a:gd name="connsiteY67" fmla="*/ 4024808 h 4291255"/>
              <a:gd name="connsiteX68" fmla="*/ 2373894 w 3898347"/>
              <a:gd name="connsiteY68" fmla="*/ 4023827 h 4291255"/>
              <a:gd name="connsiteX69" fmla="*/ 2297080 w 3898347"/>
              <a:gd name="connsiteY69" fmla="*/ 4040841 h 4291255"/>
              <a:gd name="connsiteX70" fmla="*/ 2170615 w 3898347"/>
              <a:gd name="connsiteY70" fmla="*/ 4077196 h 4291255"/>
              <a:gd name="connsiteX71" fmla="*/ 2143580 w 3898347"/>
              <a:gd name="connsiteY71" fmla="*/ 4083102 h 4291255"/>
              <a:gd name="connsiteX72" fmla="*/ 2119893 w 3898347"/>
              <a:gd name="connsiteY72" fmla="*/ 4080874 h 4291255"/>
              <a:gd name="connsiteX73" fmla="*/ 2114008 w 3898347"/>
              <a:gd name="connsiteY73" fmla="*/ 4073996 h 4291255"/>
              <a:gd name="connsiteX74" fmla="*/ 2099067 w 3898347"/>
              <a:gd name="connsiteY74" fmla="*/ 4076068 h 4291255"/>
              <a:gd name="connsiteX75" fmla="*/ 2095000 w 3898347"/>
              <a:gd name="connsiteY75" fmla="*/ 4075096 h 4291255"/>
              <a:gd name="connsiteX76" fmla="*/ 2071767 w 3898347"/>
              <a:gd name="connsiteY76" fmla="*/ 4071044 h 4291255"/>
              <a:gd name="connsiteX77" fmla="*/ 2024486 w 3898347"/>
              <a:gd name="connsiteY77" fmla="*/ 4100276 h 4291255"/>
              <a:gd name="connsiteX78" fmla="*/ 1964411 w 3898347"/>
              <a:gd name="connsiteY78" fmla="*/ 4105069 h 4291255"/>
              <a:gd name="connsiteX79" fmla="*/ 1739945 w 3898347"/>
              <a:gd name="connsiteY79" fmla="*/ 4171795 h 4291255"/>
              <a:gd name="connsiteX80" fmla="*/ 1610556 w 3898347"/>
              <a:gd name="connsiteY80" fmla="*/ 4167701 h 4291255"/>
              <a:gd name="connsiteX81" fmla="*/ 1564215 w 3898347"/>
              <a:gd name="connsiteY81" fmla="*/ 4190149 h 4291255"/>
              <a:gd name="connsiteX82" fmla="*/ 1538049 w 3898347"/>
              <a:gd name="connsiteY82" fmla="*/ 4291255 h 4291255"/>
              <a:gd name="connsiteX83" fmla="*/ 1530136 w 3898347"/>
              <a:gd name="connsiteY83" fmla="*/ 4227121 h 4291255"/>
              <a:gd name="connsiteX84" fmla="*/ 1508787 w 3898347"/>
              <a:gd name="connsiteY84" fmla="*/ 4234213 h 4291255"/>
              <a:gd name="connsiteX85" fmla="*/ 1488914 w 3898347"/>
              <a:gd name="connsiteY85" fmla="*/ 4241772 h 4291255"/>
              <a:gd name="connsiteX86" fmla="*/ 1488999 w 3898347"/>
              <a:gd name="connsiteY86" fmla="*/ 4251186 h 4291255"/>
              <a:gd name="connsiteX87" fmla="*/ 1475364 w 3898347"/>
              <a:gd name="connsiteY87" fmla="*/ 4248364 h 4291255"/>
              <a:gd name="connsiteX88" fmla="*/ 1457275 w 3898347"/>
              <a:gd name="connsiteY88" fmla="*/ 4252863 h 4291255"/>
              <a:gd name="connsiteX89" fmla="*/ 1448085 w 3898347"/>
              <a:gd name="connsiteY89" fmla="*/ 4248391 h 4291255"/>
              <a:gd name="connsiteX90" fmla="*/ 1315306 w 3898347"/>
              <a:gd name="connsiteY90" fmla="*/ 4237004 h 4291255"/>
              <a:gd name="connsiteX91" fmla="*/ 1272434 w 3898347"/>
              <a:gd name="connsiteY91" fmla="*/ 4244958 h 4291255"/>
              <a:gd name="connsiteX92" fmla="*/ 1231567 w 3898347"/>
              <a:gd name="connsiteY92" fmla="*/ 4219356 h 4291255"/>
              <a:gd name="connsiteX93" fmla="*/ 1216643 w 3898347"/>
              <a:gd name="connsiteY93" fmla="*/ 4229828 h 4291255"/>
              <a:gd name="connsiteX94" fmla="*/ 1214101 w 3898347"/>
              <a:gd name="connsiteY94" fmla="*/ 4231991 h 4291255"/>
              <a:gd name="connsiteX95" fmla="*/ 1203193 w 3898347"/>
              <a:gd name="connsiteY95" fmla="*/ 4232867 h 4291255"/>
              <a:gd name="connsiteX96" fmla="*/ 1201049 w 3898347"/>
              <a:gd name="connsiteY96" fmla="*/ 4242842 h 4291255"/>
              <a:gd name="connsiteX97" fmla="*/ 1185298 w 3898347"/>
              <a:gd name="connsiteY97" fmla="*/ 4251133 h 4291255"/>
              <a:gd name="connsiteX98" fmla="*/ 1164955 w 3898347"/>
              <a:gd name="connsiteY98" fmla="*/ 4250027 h 4291255"/>
              <a:gd name="connsiteX99" fmla="*/ 1067357 w 3898347"/>
              <a:gd name="connsiteY99" fmla="*/ 4233908 h 4291255"/>
              <a:gd name="connsiteX100" fmla="*/ 1009492 w 3898347"/>
              <a:gd name="connsiteY100" fmla="*/ 4230455 h 4291255"/>
              <a:gd name="connsiteX101" fmla="*/ 988345 w 3898347"/>
              <a:gd name="connsiteY101" fmla="*/ 4238880 h 4291255"/>
              <a:gd name="connsiteX102" fmla="*/ 958251 w 3898347"/>
              <a:gd name="connsiteY102" fmla="*/ 4244100 h 4291255"/>
              <a:gd name="connsiteX103" fmla="*/ 905785 w 3898347"/>
              <a:gd name="connsiteY103" fmla="*/ 4260845 h 4291255"/>
              <a:gd name="connsiteX104" fmla="*/ 837706 w 3898347"/>
              <a:gd name="connsiteY104" fmla="*/ 4245528 h 4291255"/>
              <a:gd name="connsiteX105" fmla="*/ 778474 w 3898347"/>
              <a:gd name="connsiteY105" fmla="*/ 4235526 h 4291255"/>
              <a:gd name="connsiteX106" fmla="*/ 774418 w 3898347"/>
              <a:gd name="connsiteY106" fmla="*/ 4242583 h 4291255"/>
              <a:gd name="connsiteX107" fmla="*/ 737705 w 3898347"/>
              <a:gd name="connsiteY107" fmla="*/ 4238891 h 4291255"/>
              <a:gd name="connsiteX108" fmla="*/ 627717 w 3898347"/>
              <a:gd name="connsiteY108" fmla="*/ 4207629 h 4291255"/>
              <a:gd name="connsiteX109" fmla="*/ 551044 w 3898347"/>
              <a:gd name="connsiteY109" fmla="*/ 4180627 h 4291255"/>
              <a:gd name="connsiteX110" fmla="*/ 508621 w 3898347"/>
              <a:gd name="connsiteY110" fmla="*/ 4176044 h 4291255"/>
              <a:gd name="connsiteX111" fmla="*/ 467082 w 3898347"/>
              <a:gd name="connsiteY111" fmla="*/ 4185616 h 4291255"/>
              <a:gd name="connsiteX112" fmla="*/ 437646 w 3898347"/>
              <a:gd name="connsiteY112" fmla="*/ 4212658 h 4291255"/>
              <a:gd name="connsiteX113" fmla="*/ 402271 w 3898347"/>
              <a:gd name="connsiteY113" fmla="*/ 4212774 h 4291255"/>
              <a:gd name="connsiteX114" fmla="*/ 391968 w 3898347"/>
              <a:gd name="connsiteY114" fmla="*/ 4187073 h 4291255"/>
              <a:gd name="connsiteX115" fmla="*/ 337154 w 3898347"/>
              <a:gd name="connsiteY115" fmla="*/ 4206136 h 4291255"/>
              <a:gd name="connsiteX116" fmla="*/ 298662 w 3898347"/>
              <a:gd name="connsiteY116" fmla="*/ 4211227 h 4291255"/>
              <a:gd name="connsiteX117" fmla="*/ 265740 w 3898347"/>
              <a:gd name="connsiteY117" fmla="*/ 4213623 h 4291255"/>
              <a:gd name="connsiteX118" fmla="*/ 176403 w 3898347"/>
              <a:gd name="connsiteY118" fmla="*/ 4227393 h 4291255"/>
              <a:gd name="connsiteX119" fmla="*/ 82528 w 3898347"/>
              <a:gd name="connsiteY119" fmla="*/ 4243774 h 4291255"/>
              <a:gd name="connsiteX120" fmla="*/ 19464 w 3898347"/>
              <a:gd name="connsiteY120" fmla="*/ 4256103 h 4291255"/>
              <a:gd name="connsiteX121" fmla="*/ 0 w 3898347"/>
              <a:gd name="connsiteY121" fmla="*/ 4221939 h 4291255"/>
              <a:gd name="connsiteX122" fmla="*/ 0 w 3898347"/>
              <a:gd name="connsiteY122" fmla="*/ 15850 h 4291255"/>
              <a:gd name="connsiteX123" fmla="*/ 3898347 w 3898347"/>
              <a:gd name="connsiteY123" fmla="*/ 0 h 4291255"/>
              <a:gd name="connsiteX0" fmla="*/ 3898347 w 3898347"/>
              <a:gd name="connsiteY0" fmla="*/ 0 h 4291255"/>
              <a:gd name="connsiteX1" fmla="*/ 3898347 w 3898347"/>
              <a:gd name="connsiteY1" fmla="*/ 3834445 h 4291255"/>
              <a:gd name="connsiteX2" fmla="*/ 3892314 w 3898347"/>
              <a:gd name="connsiteY2" fmla="*/ 3832951 h 4291255"/>
              <a:gd name="connsiteX3" fmla="*/ 3851953 w 3898347"/>
              <a:gd name="connsiteY3" fmla="*/ 3802983 h 4291255"/>
              <a:gd name="connsiteX4" fmla="*/ 3836418 w 3898347"/>
              <a:gd name="connsiteY4" fmla="*/ 3811513 h 4291255"/>
              <a:gd name="connsiteX5" fmla="*/ 3833758 w 3898347"/>
              <a:gd name="connsiteY5" fmla="*/ 3813341 h 4291255"/>
              <a:gd name="connsiteX6" fmla="*/ 3822673 w 3898347"/>
              <a:gd name="connsiteY6" fmla="*/ 3812913 h 4291255"/>
              <a:gd name="connsiteX7" fmla="*/ 3820104 w 3898347"/>
              <a:gd name="connsiteY7" fmla="*/ 3822466 h 4291255"/>
              <a:gd name="connsiteX8" fmla="*/ 3803816 w 3898347"/>
              <a:gd name="connsiteY8" fmla="*/ 3828757 h 4291255"/>
              <a:gd name="connsiteX9" fmla="*/ 3729936 w 3898347"/>
              <a:gd name="connsiteY9" fmla="*/ 3815386 h 4291255"/>
              <a:gd name="connsiteX10" fmla="*/ 3726018 w 3898347"/>
              <a:gd name="connsiteY10" fmla="*/ 3815100 h 4291255"/>
              <a:gd name="connsiteX11" fmla="*/ 3725413 w 3898347"/>
              <a:gd name="connsiteY11" fmla="*/ 3814615 h 4291255"/>
              <a:gd name="connsiteX12" fmla="*/ 3713801 w 3898347"/>
              <a:gd name="connsiteY12" fmla="*/ 3811018 h 4291255"/>
              <a:gd name="connsiteX13" fmla="*/ 3709087 w 3898347"/>
              <a:gd name="connsiteY13" fmla="*/ 3813195 h 4291255"/>
              <a:gd name="connsiteX14" fmla="*/ 3698038 w 3898347"/>
              <a:gd name="connsiteY14" fmla="*/ 3806182 h 4291255"/>
              <a:gd name="connsiteX15" fmla="*/ 3662227 w 3898347"/>
              <a:gd name="connsiteY15" fmla="*/ 3807761 h 4291255"/>
              <a:gd name="connsiteX16" fmla="*/ 3659872 w 3898347"/>
              <a:gd name="connsiteY16" fmla="*/ 3805524 h 4291255"/>
              <a:gd name="connsiteX17" fmla="*/ 3643454 w 3898347"/>
              <a:gd name="connsiteY17" fmla="*/ 3794831 h 4291255"/>
              <a:gd name="connsiteX18" fmla="*/ 3624789 w 3898347"/>
              <a:gd name="connsiteY18" fmla="*/ 3803185 h 4291255"/>
              <a:gd name="connsiteX19" fmla="*/ 3602327 w 3898347"/>
              <a:gd name="connsiteY19" fmla="*/ 3794616 h 4291255"/>
              <a:gd name="connsiteX20" fmla="*/ 3596645 w 3898347"/>
              <a:gd name="connsiteY20" fmla="*/ 3797108 h 4291255"/>
              <a:gd name="connsiteX21" fmla="*/ 3574144 w 3898347"/>
              <a:gd name="connsiteY21" fmla="*/ 3795108 h 4291255"/>
              <a:gd name="connsiteX22" fmla="*/ 3562310 w 3898347"/>
              <a:gd name="connsiteY22" fmla="*/ 3787534 h 4291255"/>
              <a:gd name="connsiteX23" fmla="*/ 3551635 w 3898347"/>
              <a:gd name="connsiteY23" fmla="*/ 3797705 h 4291255"/>
              <a:gd name="connsiteX24" fmla="*/ 3542668 w 3898347"/>
              <a:gd name="connsiteY24" fmla="*/ 3803283 h 4291255"/>
              <a:gd name="connsiteX25" fmla="*/ 3533033 w 3898347"/>
              <a:gd name="connsiteY25" fmla="*/ 3799071 h 4291255"/>
              <a:gd name="connsiteX26" fmla="*/ 3521726 w 3898347"/>
              <a:gd name="connsiteY26" fmla="*/ 3804691 h 4291255"/>
              <a:gd name="connsiteX27" fmla="*/ 3520080 w 3898347"/>
              <a:gd name="connsiteY27" fmla="*/ 3805210 h 4291255"/>
              <a:gd name="connsiteX28" fmla="*/ 3508491 w 3898347"/>
              <a:gd name="connsiteY28" fmla="*/ 3797398 h 4291255"/>
              <a:gd name="connsiteX29" fmla="*/ 3503787 w 3898347"/>
              <a:gd name="connsiteY29" fmla="*/ 3797787 h 4291255"/>
              <a:gd name="connsiteX30" fmla="*/ 3492165 w 3898347"/>
              <a:gd name="connsiteY30" fmla="*/ 3799887 h 4291255"/>
              <a:gd name="connsiteX31" fmla="*/ 3472233 w 3898347"/>
              <a:gd name="connsiteY31" fmla="*/ 3805682 h 4291255"/>
              <a:gd name="connsiteX32" fmla="*/ 3465921 w 3898347"/>
              <a:gd name="connsiteY32" fmla="*/ 3805814 h 4291255"/>
              <a:gd name="connsiteX33" fmla="*/ 3455541 w 3898347"/>
              <a:gd name="connsiteY33" fmla="*/ 3815505 h 4291255"/>
              <a:gd name="connsiteX34" fmla="*/ 3429027 w 3898347"/>
              <a:gd name="connsiteY34" fmla="*/ 3816906 h 4291255"/>
              <a:gd name="connsiteX35" fmla="*/ 3369507 w 3898347"/>
              <a:gd name="connsiteY35" fmla="*/ 3825563 h 4291255"/>
              <a:gd name="connsiteX36" fmla="*/ 3324491 w 3898347"/>
              <a:gd name="connsiteY36" fmla="*/ 3832006 h 4291255"/>
              <a:gd name="connsiteX37" fmla="*/ 3244235 w 3898347"/>
              <a:gd name="connsiteY37" fmla="*/ 3834376 h 4291255"/>
              <a:gd name="connsiteX38" fmla="*/ 3226507 w 3898347"/>
              <a:gd name="connsiteY38" fmla="*/ 3820131 h 4291255"/>
              <a:gd name="connsiteX39" fmla="*/ 3191688 w 3898347"/>
              <a:gd name="connsiteY39" fmla="*/ 3837359 h 4291255"/>
              <a:gd name="connsiteX40" fmla="*/ 3153779 w 3898347"/>
              <a:gd name="connsiteY40" fmla="*/ 3848439 h 4291255"/>
              <a:gd name="connsiteX41" fmla="*/ 3090188 w 3898347"/>
              <a:gd name="connsiteY41" fmla="*/ 3855036 h 4291255"/>
              <a:gd name="connsiteX42" fmla="*/ 3031422 w 3898347"/>
              <a:gd name="connsiteY42" fmla="*/ 3858298 h 4291255"/>
              <a:gd name="connsiteX43" fmla="*/ 2996288 w 3898347"/>
              <a:gd name="connsiteY43" fmla="*/ 3860020 h 4291255"/>
              <a:gd name="connsiteX44" fmla="*/ 2901661 w 3898347"/>
              <a:gd name="connsiteY44" fmla="*/ 3882243 h 4291255"/>
              <a:gd name="connsiteX45" fmla="*/ 2782141 w 3898347"/>
              <a:gd name="connsiteY45" fmla="*/ 3932983 h 4291255"/>
              <a:gd name="connsiteX46" fmla="*/ 2749597 w 3898347"/>
              <a:gd name="connsiteY46" fmla="*/ 3956746 h 4291255"/>
              <a:gd name="connsiteX47" fmla="*/ 2730493 w 3898347"/>
              <a:gd name="connsiteY47" fmla="*/ 3955236 h 4291255"/>
              <a:gd name="connsiteX48" fmla="*/ 2707507 w 3898347"/>
              <a:gd name="connsiteY48" fmla="*/ 3947771 h 4291255"/>
              <a:gd name="connsiteX49" fmla="*/ 2701937 w 3898347"/>
              <a:gd name="connsiteY49" fmla="*/ 3950565 h 4291255"/>
              <a:gd name="connsiteX50" fmla="*/ 2679435 w 3898347"/>
              <a:gd name="connsiteY50" fmla="*/ 3949768 h 4291255"/>
              <a:gd name="connsiteX51" fmla="*/ 2667352 w 3898347"/>
              <a:gd name="connsiteY51" fmla="*/ 3942821 h 4291255"/>
              <a:gd name="connsiteX52" fmla="*/ 2657096 w 3898347"/>
              <a:gd name="connsiteY52" fmla="*/ 3953571 h 4291255"/>
              <a:gd name="connsiteX53" fmla="*/ 2655161 w 3898347"/>
              <a:gd name="connsiteY53" fmla="*/ 3962216 h 4291255"/>
              <a:gd name="connsiteX54" fmla="*/ 2638604 w 3898347"/>
              <a:gd name="connsiteY54" fmla="*/ 3955936 h 4291255"/>
              <a:gd name="connsiteX55" fmla="*/ 2626185 w 3898347"/>
              <a:gd name="connsiteY55" fmla="*/ 3962937 h 4291255"/>
              <a:gd name="connsiteX56" fmla="*/ 2614077 w 3898347"/>
              <a:gd name="connsiteY56" fmla="*/ 3955576 h 4291255"/>
              <a:gd name="connsiteX57" fmla="*/ 2609403 w 3898347"/>
              <a:gd name="connsiteY57" fmla="*/ 3956215 h 4291255"/>
              <a:gd name="connsiteX58" fmla="*/ 2597896 w 3898347"/>
              <a:gd name="connsiteY58" fmla="*/ 3958939 h 4291255"/>
              <a:gd name="connsiteX59" fmla="*/ 2578251 w 3898347"/>
              <a:gd name="connsiteY59" fmla="*/ 3965812 h 4291255"/>
              <a:gd name="connsiteX60" fmla="*/ 2571961 w 3898347"/>
              <a:gd name="connsiteY60" fmla="*/ 3966278 h 4291255"/>
              <a:gd name="connsiteX61" fmla="*/ 2559399 w 3898347"/>
              <a:gd name="connsiteY61" fmla="*/ 3979193 h 4291255"/>
              <a:gd name="connsiteX62" fmla="*/ 2533560 w 3898347"/>
              <a:gd name="connsiteY62" fmla="*/ 3988160 h 4291255"/>
              <a:gd name="connsiteX63" fmla="*/ 2515299 w 3898347"/>
              <a:gd name="connsiteY63" fmla="*/ 4016867 h 4291255"/>
              <a:gd name="connsiteX64" fmla="*/ 2513423 w 3898347"/>
              <a:gd name="connsiteY64" fmla="*/ 4018759 h 4291255"/>
              <a:gd name="connsiteX65" fmla="*/ 2482991 w 3898347"/>
              <a:gd name="connsiteY65" fmla="*/ 4012935 h 4291255"/>
              <a:gd name="connsiteX66" fmla="*/ 2446940 w 3898347"/>
              <a:gd name="connsiteY66" fmla="*/ 4021172 h 4291255"/>
              <a:gd name="connsiteX67" fmla="*/ 2404883 w 3898347"/>
              <a:gd name="connsiteY67" fmla="*/ 4024808 h 4291255"/>
              <a:gd name="connsiteX68" fmla="*/ 2373894 w 3898347"/>
              <a:gd name="connsiteY68" fmla="*/ 4023827 h 4291255"/>
              <a:gd name="connsiteX69" fmla="*/ 2297080 w 3898347"/>
              <a:gd name="connsiteY69" fmla="*/ 4040841 h 4291255"/>
              <a:gd name="connsiteX70" fmla="*/ 2170615 w 3898347"/>
              <a:gd name="connsiteY70" fmla="*/ 4077196 h 4291255"/>
              <a:gd name="connsiteX71" fmla="*/ 2143580 w 3898347"/>
              <a:gd name="connsiteY71" fmla="*/ 4083102 h 4291255"/>
              <a:gd name="connsiteX72" fmla="*/ 2119893 w 3898347"/>
              <a:gd name="connsiteY72" fmla="*/ 4080874 h 4291255"/>
              <a:gd name="connsiteX73" fmla="*/ 2114008 w 3898347"/>
              <a:gd name="connsiteY73" fmla="*/ 4073996 h 4291255"/>
              <a:gd name="connsiteX74" fmla="*/ 2099067 w 3898347"/>
              <a:gd name="connsiteY74" fmla="*/ 4076068 h 4291255"/>
              <a:gd name="connsiteX75" fmla="*/ 2095000 w 3898347"/>
              <a:gd name="connsiteY75" fmla="*/ 4075096 h 4291255"/>
              <a:gd name="connsiteX76" fmla="*/ 2071767 w 3898347"/>
              <a:gd name="connsiteY76" fmla="*/ 4071044 h 4291255"/>
              <a:gd name="connsiteX77" fmla="*/ 2024486 w 3898347"/>
              <a:gd name="connsiteY77" fmla="*/ 4100276 h 4291255"/>
              <a:gd name="connsiteX78" fmla="*/ 1964411 w 3898347"/>
              <a:gd name="connsiteY78" fmla="*/ 4105069 h 4291255"/>
              <a:gd name="connsiteX79" fmla="*/ 1739945 w 3898347"/>
              <a:gd name="connsiteY79" fmla="*/ 4171795 h 4291255"/>
              <a:gd name="connsiteX80" fmla="*/ 1642330 w 3898347"/>
              <a:gd name="connsiteY80" fmla="*/ 4174762 h 4291255"/>
              <a:gd name="connsiteX81" fmla="*/ 1564215 w 3898347"/>
              <a:gd name="connsiteY81" fmla="*/ 4190149 h 4291255"/>
              <a:gd name="connsiteX82" fmla="*/ 1538049 w 3898347"/>
              <a:gd name="connsiteY82" fmla="*/ 4291255 h 4291255"/>
              <a:gd name="connsiteX83" fmla="*/ 1530136 w 3898347"/>
              <a:gd name="connsiteY83" fmla="*/ 4227121 h 4291255"/>
              <a:gd name="connsiteX84" fmla="*/ 1508787 w 3898347"/>
              <a:gd name="connsiteY84" fmla="*/ 4234213 h 4291255"/>
              <a:gd name="connsiteX85" fmla="*/ 1488914 w 3898347"/>
              <a:gd name="connsiteY85" fmla="*/ 4241772 h 4291255"/>
              <a:gd name="connsiteX86" fmla="*/ 1488999 w 3898347"/>
              <a:gd name="connsiteY86" fmla="*/ 4251186 h 4291255"/>
              <a:gd name="connsiteX87" fmla="*/ 1475364 w 3898347"/>
              <a:gd name="connsiteY87" fmla="*/ 4248364 h 4291255"/>
              <a:gd name="connsiteX88" fmla="*/ 1457275 w 3898347"/>
              <a:gd name="connsiteY88" fmla="*/ 4252863 h 4291255"/>
              <a:gd name="connsiteX89" fmla="*/ 1448085 w 3898347"/>
              <a:gd name="connsiteY89" fmla="*/ 4248391 h 4291255"/>
              <a:gd name="connsiteX90" fmla="*/ 1315306 w 3898347"/>
              <a:gd name="connsiteY90" fmla="*/ 4237004 h 4291255"/>
              <a:gd name="connsiteX91" fmla="*/ 1272434 w 3898347"/>
              <a:gd name="connsiteY91" fmla="*/ 4244958 h 4291255"/>
              <a:gd name="connsiteX92" fmla="*/ 1231567 w 3898347"/>
              <a:gd name="connsiteY92" fmla="*/ 4219356 h 4291255"/>
              <a:gd name="connsiteX93" fmla="*/ 1216643 w 3898347"/>
              <a:gd name="connsiteY93" fmla="*/ 4229828 h 4291255"/>
              <a:gd name="connsiteX94" fmla="*/ 1214101 w 3898347"/>
              <a:gd name="connsiteY94" fmla="*/ 4231991 h 4291255"/>
              <a:gd name="connsiteX95" fmla="*/ 1203193 w 3898347"/>
              <a:gd name="connsiteY95" fmla="*/ 4232867 h 4291255"/>
              <a:gd name="connsiteX96" fmla="*/ 1201049 w 3898347"/>
              <a:gd name="connsiteY96" fmla="*/ 4242842 h 4291255"/>
              <a:gd name="connsiteX97" fmla="*/ 1185298 w 3898347"/>
              <a:gd name="connsiteY97" fmla="*/ 4251133 h 4291255"/>
              <a:gd name="connsiteX98" fmla="*/ 1164955 w 3898347"/>
              <a:gd name="connsiteY98" fmla="*/ 4250027 h 4291255"/>
              <a:gd name="connsiteX99" fmla="*/ 1067357 w 3898347"/>
              <a:gd name="connsiteY99" fmla="*/ 4233908 h 4291255"/>
              <a:gd name="connsiteX100" fmla="*/ 1009492 w 3898347"/>
              <a:gd name="connsiteY100" fmla="*/ 4230455 h 4291255"/>
              <a:gd name="connsiteX101" fmla="*/ 988345 w 3898347"/>
              <a:gd name="connsiteY101" fmla="*/ 4238880 h 4291255"/>
              <a:gd name="connsiteX102" fmla="*/ 958251 w 3898347"/>
              <a:gd name="connsiteY102" fmla="*/ 4244100 h 4291255"/>
              <a:gd name="connsiteX103" fmla="*/ 905785 w 3898347"/>
              <a:gd name="connsiteY103" fmla="*/ 4260845 h 4291255"/>
              <a:gd name="connsiteX104" fmla="*/ 837706 w 3898347"/>
              <a:gd name="connsiteY104" fmla="*/ 4245528 h 4291255"/>
              <a:gd name="connsiteX105" fmla="*/ 778474 w 3898347"/>
              <a:gd name="connsiteY105" fmla="*/ 4235526 h 4291255"/>
              <a:gd name="connsiteX106" fmla="*/ 774418 w 3898347"/>
              <a:gd name="connsiteY106" fmla="*/ 4242583 h 4291255"/>
              <a:gd name="connsiteX107" fmla="*/ 737705 w 3898347"/>
              <a:gd name="connsiteY107" fmla="*/ 4238891 h 4291255"/>
              <a:gd name="connsiteX108" fmla="*/ 627717 w 3898347"/>
              <a:gd name="connsiteY108" fmla="*/ 4207629 h 4291255"/>
              <a:gd name="connsiteX109" fmla="*/ 551044 w 3898347"/>
              <a:gd name="connsiteY109" fmla="*/ 4180627 h 4291255"/>
              <a:gd name="connsiteX110" fmla="*/ 508621 w 3898347"/>
              <a:gd name="connsiteY110" fmla="*/ 4176044 h 4291255"/>
              <a:gd name="connsiteX111" fmla="*/ 467082 w 3898347"/>
              <a:gd name="connsiteY111" fmla="*/ 4185616 h 4291255"/>
              <a:gd name="connsiteX112" fmla="*/ 437646 w 3898347"/>
              <a:gd name="connsiteY112" fmla="*/ 4212658 h 4291255"/>
              <a:gd name="connsiteX113" fmla="*/ 402271 w 3898347"/>
              <a:gd name="connsiteY113" fmla="*/ 4212774 h 4291255"/>
              <a:gd name="connsiteX114" fmla="*/ 391968 w 3898347"/>
              <a:gd name="connsiteY114" fmla="*/ 4187073 h 4291255"/>
              <a:gd name="connsiteX115" fmla="*/ 337154 w 3898347"/>
              <a:gd name="connsiteY115" fmla="*/ 4206136 h 4291255"/>
              <a:gd name="connsiteX116" fmla="*/ 298662 w 3898347"/>
              <a:gd name="connsiteY116" fmla="*/ 4211227 h 4291255"/>
              <a:gd name="connsiteX117" fmla="*/ 265740 w 3898347"/>
              <a:gd name="connsiteY117" fmla="*/ 4213623 h 4291255"/>
              <a:gd name="connsiteX118" fmla="*/ 176403 w 3898347"/>
              <a:gd name="connsiteY118" fmla="*/ 4227393 h 4291255"/>
              <a:gd name="connsiteX119" fmla="*/ 82528 w 3898347"/>
              <a:gd name="connsiteY119" fmla="*/ 4243774 h 4291255"/>
              <a:gd name="connsiteX120" fmla="*/ 19464 w 3898347"/>
              <a:gd name="connsiteY120" fmla="*/ 4256103 h 4291255"/>
              <a:gd name="connsiteX121" fmla="*/ 0 w 3898347"/>
              <a:gd name="connsiteY121" fmla="*/ 4221939 h 4291255"/>
              <a:gd name="connsiteX122" fmla="*/ 0 w 3898347"/>
              <a:gd name="connsiteY122" fmla="*/ 15850 h 4291255"/>
              <a:gd name="connsiteX123" fmla="*/ 3898347 w 3898347"/>
              <a:gd name="connsiteY123" fmla="*/ 0 h 429125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64215 w 3898347"/>
              <a:gd name="connsiteY81" fmla="*/ 419014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8105 w 3898347"/>
              <a:gd name="connsiteY109" fmla="*/ 4191218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25174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05326 w 3898347"/>
              <a:gd name="connsiteY89" fmla="*/ 4248391 h 4260845"/>
              <a:gd name="connsiteX90" fmla="*/ 1325174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25174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44675 w 3898347"/>
              <a:gd name="connsiteY78" fmla="*/ 4121515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25174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44675 w 3898347"/>
              <a:gd name="connsiteY78" fmla="*/ 4121515 h 4260845"/>
              <a:gd name="connsiteX79" fmla="*/ 1739945 w 3898347"/>
              <a:gd name="connsiteY79" fmla="*/ 4171795 h 4260845"/>
              <a:gd name="connsiteX80" fmla="*/ 1662065 w 3898347"/>
              <a:gd name="connsiteY80" fmla="*/ 4184630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25174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44675 w 3898347"/>
              <a:gd name="connsiteY78" fmla="*/ 4121515 h 4260845"/>
              <a:gd name="connsiteX79" fmla="*/ 1739945 w 3898347"/>
              <a:gd name="connsiteY79" fmla="*/ 4171795 h 4260845"/>
              <a:gd name="connsiteX80" fmla="*/ 1662065 w 3898347"/>
              <a:gd name="connsiteY80" fmla="*/ 4184630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44909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44675 w 3898347"/>
              <a:gd name="connsiteY78" fmla="*/ 4121515 h 4260845"/>
              <a:gd name="connsiteX79" fmla="*/ 1739945 w 3898347"/>
              <a:gd name="connsiteY79" fmla="*/ 4171795 h 4260845"/>
              <a:gd name="connsiteX80" fmla="*/ 1662065 w 3898347"/>
              <a:gd name="connsiteY80" fmla="*/ 4184630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44909 w 3898347"/>
              <a:gd name="connsiteY90" fmla="*/ 4237004 h 4260845"/>
              <a:gd name="connsiteX91" fmla="*/ 1298748 w 3898347"/>
              <a:gd name="connsiteY91" fmla="*/ 4241669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44675 w 3898347"/>
              <a:gd name="connsiteY78" fmla="*/ 4121515 h 4260845"/>
              <a:gd name="connsiteX79" fmla="*/ 1739945 w 3898347"/>
              <a:gd name="connsiteY79" fmla="*/ 4171795 h 4260845"/>
              <a:gd name="connsiteX80" fmla="*/ 1662065 w 3898347"/>
              <a:gd name="connsiteY80" fmla="*/ 4184630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44909 w 3898347"/>
              <a:gd name="connsiteY90" fmla="*/ 4237004 h 4260845"/>
              <a:gd name="connsiteX91" fmla="*/ 1298748 w 3898347"/>
              <a:gd name="connsiteY91" fmla="*/ 4241669 h 4260845"/>
              <a:gd name="connsiteX92" fmla="*/ 1251302 w 3898347"/>
              <a:gd name="connsiteY92" fmla="*/ 4232513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803816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4213 h 4256103"/>
              <a:gd name="connsiteX85" fmla="*/ 1488914 w 3898347"/>
              <a:gd name="connsiteY85" fmla="*/ 4241772 h 4256103"/>
              <a:gd name="connsiteX86" fmla="*/ 1488999 w 3898347"/>
              <a:gd name="connsiteY86" fmla="*/ 4251186 h 4256103"/>
              <a:gd name="connsiteX87" fmla="*/ 1475364 w 3898347"/>
              <a:gd name="connsiteY87" fmla="*/ 4248364 h 4256103"/>
              <a:gd name="connsiteX88" fmla="*/ 1444118 w 3898347"/>
              <a:gd name="connsiteY88" fmla="*/ 4246285 h 4256103"/>
              <a:gd name="connsiteX89" fmla="*/ 1405326 w 3898347"/>
              <a:gd name="connsiteY89" fmla="*/ 4248391 h 4256103"/>
              <a:gd name="connsiteX90" fmla="*/ 1344909 w 3898347"/>
              <a:gd name="connsiteY90" fmla="*/ 4237004 h 4256103"/>
              <a:gd name="connsiteX91" fmla="*/ 1298748 w 3898347"/>
              <a:gd name="connsiteY91" fmla="*/ 4241669 h 4256103"/>
              <a:gd name="connsiteX92" fmla="*/ 1251302 w 3898347"/>
              <a:gd name="connsiteY92" fmla="*/ 4232513 h 4256103"/>
              <a:gd name="connsiteX93" fmla="*/ 1216643 w 3898347"/>
              <a:gd name="connsiteY93" fmla="*/ 4229828 h 4256103"/>
              <a:gd name="connsiteX94" fmla="*/ 1214101 w 3898347"/>
              <a:gd name="connsiteY94" fmla="*/ 4231991 h 4256103"/>
              <a:gd name="connsiteX95" fmla="*/ 1203193 w 3898347"/>
              <a:gd name="connsiteY95" fmla="*/ 4232867 h 4256103"/>
              <a:gd name="connsiteX96" fmla="*/ 1201049 w 3898347"/>
              <a:gd name="connsiteY96" fmla="*/ 4242842 h 4256103"/>
              <a:gd name="connsiteX97" fmla="*/ 1185298 w 3898347"/>
              <a:gd name="connsiteY97" fmla="*/ 4251133 h 4256103"/>
              <a:gd name="connsiteX98" fmla="*/ 1164955 w 3898347"/>
              <a:gd name="connsiteY98" fmla="*/ 4250027 h 4256103"/>
              <a:gd name="connsiteX99" fmla="*/ 1067357 w 3898347"/>
              <a:gd name="connsiteY99" fmla="*/ 4233908 h 4256103"/>
              <a:gd name="connsiteX100" fmla="*/ 1009492 w 3898347"/>
              <a:gd name="connsiteY100" fmla="*/ 4230455 h 4256103"/>
              <a:gd name="connsiteX101" fmla="*/ 988345 w 3898347"/>
              <a:gd name="connsiteY101" fmla="*/ 4238880 h 4256103"/>
              <a:gd name="connsiteX102" fmla="*/ 958251 w 3898347"/>
              <a:gd name="connsiteY102" fmla="*/ 4244100 h 4256103"/>
              <a:gd name="connsiteX103" fmla="*/ 899207 w 3898347"/>
              <a:gd name="connsiteY103" fmla="*/ 4247688 h 4256103"/>
              <a:gd name="connsiteX104" fmla="*/ 837706 w 3898347"/>
              <a:gd name="connsiteY104" fmla="*/ 4245528 h 4256103"/>
              <a:gd name="connsiteX105" fmla="*/ 778474 w 3898347"/>
              <a:gd name="connsiteY105" fmla="*/ 4235526 h 4256103"/>
              <a:gd name="connsiteX106" fmla="*/ 774418 w 3898347"/>
              <a:gd name="connsiteY106" fmla="*/ 4242583 h 4256103"/>
              <a:gd name="connsiteX107" fmla="*/ 737705 w 3898347"/>
              <a:gd name="connsiteY107" fmla="*/ 4238891 h 4256103"/>
              <a:gd name="connsiteX108" fmla="*/ 641839 w 3898347"/>
              <a:gd name="connsiteY108" fmla="*/ 4211160 h 4256103"/>
              <a:gd name="connsiteX109" fmla="*/ 558105 w 3898347"/>
              <a:gd name="connsiteY109" fmla="*/ 4191218 h 4256103"/>
              <a:gd name="connsiteX110" fmla="*/ 515682 w 3898347"/>
              <a:gd name="connsiteY110" fmla="*/ 4193696 h 4256103"/>
              <a:gd name="connsiteX111" fmla="*/ 467082 w 3898347"/>
              <a:gd name="connsiteY111" fmla="*/ 4185616 h 4256103"/>
              <a:gd name="connsiteX112" fmla="*/ 437646 w 3898347"/>
              <a:gd name="connsiteY112" fmla="*/ 4212658 h 4256103"/>
              <a:gd name="connsiteX113" fmla="*/ 402271 w 3898347"/>
              <a:gd name="connsiteY113" fmla="*/ 4212774 h 4256103"/>
              <a:gd name="connsiteX114" fmla="*/ 384907 w 3898347"/>
              <a:gd name="connsiteY114" fmla="*/ 4201195 h 4256103"/>
              <a:gd name="connsiteX115" fmla="*/ 337154 w 3898347"/>
              <a:gd name="connsiteY115" fmla="*/ 4206136 h 4256103"/>
              <a:gd name="connsiteX116" fmla="*/ 298662 w 3898347"/>
              <a:gd name="connsiteY116" fmla="*/ 4211227 h 4256103"/>
              <a:gd name="connsiteX117" fmla="*/ 265740 w 3898347"/>
              <a:gd name="connsiteY117" fmla="*/ 4213623 h 4256103"/>
              <a:gd name="connsiteX118" fmla="*/ 176403 w 3898347"/>
              <a:gd name="connsiteY118" fmla="*/ 4227393 h 4256103"/>
              <a:gd name="connsiteX119" fmla="*/ 82528 w 3898347"/>
              <a:gd name="connsiteY119" fmla="*/ 4243774 h 4256103"/>
              <a:gd name="connsiteX120" fmla="*/ 19464 w 3898347"/>
              <a:gd name="connsiteY120" fmla="*/ 4256103 h 4256103"/>
              <a:gd name="connsiteX121" fmla="*/ 0 w 3898347"/>
              <a:gd name="connsiteY121" fmla="*/ 4221939 h 4256103"/>
              <a:gd name="connsiteX122" fmla="*/ 0 w 3898347"/>
              <a:gd name="connsiteY122" fmla="*/ 15850 h 4256103"/>
              <a:gd name="connsiteX123" fmla="*/ 3898347 w 3898347"/>
              <a:gd name="connsiteY123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803816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4213 h 4256103"/>
              <a:gd name="connsiteX85" fmla="*/ 1488914 w 3898347"/>
              <a:gd name="connsiteY85" fmla="*/ 4241772 h 4256103"/>
              <a:gd name="connsiteX86" fmla="*/ 1475364 w 3898347"/>
              <a:gd name="connsiteY86" fmla="*/ 4248364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803816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4213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803816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0924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803816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0924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777502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0924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16140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777502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0924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79157 w 3898347"/>
              <a:gd name="connsiteY2" fmla="*/ 3836240 h 4256103"/>
              <a:gd name="connsiteX3" fmla="*/ 3851953 w 3898347"/>
              <a:gd name="connsiteY3" fmla="*/ 3816140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777502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0924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</a:cxnLst>
            <a:rect l="l" t="t" r="r" b="b"/>
            <a:pathLst>
              <a:path w="3898347" h="4256103">
                <a:moveTo>
                  <a:pt x="3898347" y="0"/>
                </a:moveTo>
                <a:lnTo>
                  <a:pt x="3898347" y="3834445"/>
                </a:lnTo>
                <a:lnTo>
                  <a:pt x="3879157" y="3836240"/>
                </a:lnTo>
                <a:cubicBezTo>
                  <a:pt x="3885307" y="3798226"/>
                  <a:pt x="3856203" y="3861184"/>
                  <a:pt x="3851953" y="3816140"/>
                </a:cubicBezTo>
                <a:cubicBezTo>
                  <a:pt x="3846568" y="3817958"/>
                  <a:pt x="3841484" y="3807983"/>
                  <a:pt x="3836418" y="3811513"/>
                </a:cubicBezTo>
                <a:lnTo>
                  <a:pt x="3833758" y="3813341"/>
                </a:lnTo>
                <a:lnTo>
                  <a:pt x="3822673" y="3812913"/>
                </a:lnTo>
                <a:lnTo>
                  <a:pt x="3820104" y="3822466"/>
                </a:lnTo>
                <a:lnTo>
                  <a:pt x="3777502" y="3828757"/>
                </a:lnTo>
                <a:cubicBezTo>
                  <a:pt x="3762474" y="3827577"/>
                  <a:pt x="3742902" y="3817662"/>
                  <a:pt x="3729936" y="3815386"/>
                </a:cubicBezTo>
                <a:lnTo>
                  <a:pt x="3726018" y="3815100"/>
                </a:lnTo>
                <a:lnTo>
                  <a:pt x="3725413" y="3814615"/>
                </a:lnTo>
                <a:cubicBezTo>
                  <a:pt x="3721569" y="3812283"/>
                  <a:pt x="3717711" y="3810892"/>
                  <a:pt x="3713801" y="3811018"/>
                </a:cubicBezTo>
                <a:lnTo>
                  <a:pt x="3709087" y="3813195"/>
                </a:lnTo>
                <a:lnTo>
                  <a:pt x="3698038" y="3806182"/>
                </a:lnTo>
                <a:lnTo>
                  <a:pt x="3662227" y="3807761"/>
                </a:lnTo>
                <a:lnTo>
                  <a:pt x="3659872" y="3805524"/>
                </a:lnTo>
                <a:cubicBezTo>
                  <a:pt x="3654837" y="3800238"/>
                  <a:pt x="3649779" y="3795747"/>
                  <a:pt x="3643454" y="3794831"/>
                </a:cubicBezTo>
                <a:lnTo>
                  <a:pt x="3624789" y="3803185"/>
                </a:lnTo>
                <a:lnTo>
                  <a:pt x="3602327" y="3794616"/>
                </a:lnTo>
                <a:lnTo>
                  <a:pt x="3596645" y="3797108"/>
                </a:lnTo>
                <a:cubicBezTo>
                  <a:pt x="3586358" y="3794741"/>
                  <a:pt x="3572046" y="3779403"/>
                  <a:pt x="3574144" y="3795108"/>
                </a:cubicBezTo>
                <a:lnTo>
                  <a:pt x="3562310" y="3787534"/>
                </a:lnTo>
                <a:lnTo>
                  <a:pt x="3551635" y="3797705"/>
                </a:lnTo>
                <a:lnTo>
                  <a:pt x="3542668" y="3803283"/>
                </a:lnTo>
                <a:lnTo>
                  <a:pt x="3533033" y="3799071"/>
                </a:lnTo>
                <a:lnTo>
                  <a:pt x="3521726" y="3804691"/>
                </a:lnTo>
                <a:lnTo>
                  <a:pt x="3520080" y="3805210"/>
                </a:lnTo>
                <a:lnTo>
                  <a:pt x="3508491" y="3797398"/>
                </a:lnTo>
                <a:lnTo>
                  <a:pt x="3503787" y="3797787"/>
                </a:lnTo>
                <a:lnTo>
                  <a:pt x="3492165" y="3799887"/>
                </a:lnTo>
                <a:cubicBezTo>
                  <a:pt x="3486252" y="3801787"/>
                  <a:pt x="3479649" y="3804176"/>
                  <a:pt x="3472233" y="3805682"/>
                </a:cubicBezTo>
                <a:lnTo>
                  <a:pt x="3465921" y="3805814"/>
                </a:lnTo>
                <a:lnTo>
                  <a:pt x="3455541" y="3815505"/>
                </a:lnTo>
                <a:lnTo>
                  <a:pt x="3429027" y="3816906"/>
                </a:lnTo>
                <a:cubicBezTo>
                  <a:pt x="3408521" y="3817753"/>
                  <a:pt x="3388898" y="3819475"/>
                  <a:pt x="3369507" y="3825563"/>
                </a:cubicBezTo>
                <a:cubicBezTo>
                  <a:pt x="3353730" y="3819534"/>
                  <a:pt x="3338870" y="3818175"/>
                  <a:pt x="3324491" y="3832006"/>
                </a:cubicBezTo>
                <a:cubicBezTo>
                  <a:pt x="3281706" y="3833409"/>
                  <a:pt x="3271319" y="3817569"/>
                  <a:pt x="3244235" y="3834376"/>
                </a:cubicBezTo>
                <a:cubicBezTo>
                  <a:pt x="3236206" y="3826142"/>
                  <a:pt x="3230700" y="3821848"/>
                  <a:pt x="3226507" y="3820131"/>
                </a:cubicBezTo>
                <a:cubicBezTo>
                  <a:pt x="3213924" y="3814979"/>
                  <a:pt x="3213172" y="3833011"/>
                  <a:pt x="3191688" y="3837359"/>
                </a:cubicBezTo>
                <a:cubicBezTo>
                  <a:pt x="3168723" y="3844588"/>
                  <a:pt x="3175642" y="3846041"/>
                  <a:pt x="3153779" y="3848439"/>
                </a:cubicBezTo>
                <a:cubicBezTo>
                  <a:pt x="3136862" y="3851385"/>
                  <a:pt x="3115876" y="3855158"/>
                  <a:pt x="3090188" y="3855036"/>
                </a:cubicBezTo>
                <a:cubicBezTo>
                  <a:pt x="3066058" y="3880979"/>
                  <a:pt x="3059981" y="3849823"/>
                  <a:pt x="3031422" y="3858298"/>
                </a:cubicBezTo>
                <a:cubicBezTo>
                  <a:pt x="3017157" y="3868236"/>
                  <a:pt x="3007595" y="3870098"/>
                  <a:pt x="2996288" y="3860020"/>
                </a:cubicBezTo>
                <a:cubicBezTo>
                  <a:pt x="2930242" y="3908295"/>
                  <a:pt x="2959927" y="3862932"/>
                  <a:pt x="2901661" y="3882243"/>
                </a:cubicBezTo>
                <a:cubicBezTo>
                  <a:pt x="2863654" y="3897291"/>
                  <a:pt x="2822551" y="3908676"/>
                  <a:pt x="2782141" y="3932983"/>
                </a:cubicBezTo>
                <a:lnTo>
                  <a:pt x="2749597" y="3956746"/>
                </a:lnTo>
                <a:lnTo>
                  <a:pt x="2730493" y="3955236"/>
                </a:lnTo>
                <a:lnTo>
                  <a:pt x="2707507" y="3947771"/>
                </a:lnTo>
                <a:lnTo>
                  <a:pt x="2701937" y="3950565"/>
                </a:lnTo>
                <a:cubicBezTo>
                  <a:pt x="2691594" y="3948746"/>
                  <a:pt x="2676749" y="3934159"/>
                  <a:pt x="2679435" y="3949768"/>
                </a:cubicBezTo>
                <a:lnTo>
                  <a:pt x="2667352" y="3942821"/>
                </a:lnTo>
                <a:lnTo>
                  <a:pt x="2657096" y="3953571"/>
                </a:lnTo>
                <a:cubicBezTo>
                  <a:pt x="2656117" y="3956261"/>
                  <a:pt x="2655464" y="3959177"/>
                  <a:pt x="2655161" y="3962216"/>
                </a:cubicBezTo>
                <a:lnTo>
                  <a:pt x="2638604" y="3955936"/>
                </a:lnTo>
                <a:lnTo>
                  <a:pt x="2626185" y="3962937"/>
                </a:lnTo>
                <a:lnTo>
                  <a:pt x="2614077" y="3955576"/>
                </a:lnTo>
                <a:lnTo>
                  <a:pt x="2609403" y="3956215"/>
                </a:lnTo>
                <a:lnTo>
                  <a:pt x="2597896" y="3958939"/>
                </a:lnTo>
                <a:cubicBezTo>
                  <a:pt x="2592077" y="3961159"/>
                  <a:pt x="2585584" y="3963907"/>
                  <a:pt x="2578251" y="3965812"/>
                </a:cubicBezTo>
                <a:lnTo>
                  <a:pt x="2571961" y="3966278"/>
                </a:lnTo>
                <a:lnTo>
                  <a:pt x="2559399" y="3979193"/>
                </a:lnTo>
                <a:cubicBezTo>
                  <a:pt x="2550305" y="3989010"/>
                  <a:pt x="2543019" y="3995469"/>
                  <a:pt x="2533560" y="3988160"/>
                </a:cubicBezTo>
                <a:cubicBezTo>
                  <a:pt x="2526682" y="3994363"/>
                  <a:pt x="2521563" y="4007257"/>
                  <a:pt x="2515299" y="4016867"/>
                </a:cubicBezTo>
                <a:lnTo>
                  <a:pt x="2513423" y="4018759"/>
                </a:lnTo>
                <a:lnTo>
                  <a:pt x="2482991" y="4012935"/>
                </a:lnTo>
                <a:cubicBezTo>
                  <a:pt x="2469558" y="4010479"/>
                  <a:pt x="2456714" y="4010658"/>
                  <a:pt x="2446940" y="4021172"/>
                </a:cubicBezTo>
                <a:cubicBezTo>
                  <a:pt x="2445490" y="4004762"/>
                  <a:pt x="2418263" y="4035043"/>
                  <a:pt x="2404883" y="4024808"/>
                </a:cubicBezTo>
                <a:cubicBezTo>
                  <a:pt x="2395527" y="4015768"/>
                  <a:pt x="2385089" y="4022846"/>
                  <a:pt x="2373894" y="4023827"/>
                </a:cubicBezTo>
                <a:cubicBezTo>
                  <a:pt x="2360273" y="4016866"/>
                  <a:pt x="2310801" y="4031114"/>
                  <a:pt x="2297080" y="4040841"/>
                </a:cubicBezTo>
                <a:cubicBezTo>
                  <a:pt x="2262890" y="4074342"/>
                  <a:pt x="2198735" y="4051487"/>
                  <a:pt x="2170615" y="4077196"/>
                </a:cubicBezTo>
                <a:cubicBezTo>
                  <a:pt x="2161158" y="4081087"/>
                  <a:pt x="2152190" y="4082780"/>
                  <a:pt x="2143580" y="4083102"/>
                </a:cubicBezTo>
                <a:lnTo>
                  <a:pt x="2119893" y="4080874"/>
                </a:lnTo>
                <a:lnTo>
                  <a:pt x="2114008" y="4073996"/>
                </a:lnTo>
                <a:lnTo>
                  <a:pt x="2099067" y="4076068"/>
                </a:lnTo>
                <a:lnTo>
                  <a:pt x="2095000" y="4075096"/>
                </a:lnTo>
                <a:cubicBezTo>
                  <a:pt x="2087230" y="4073204"/>
                  <a:pt x="2079536" y="4071577"/>
                  <a:pt x="2071767" y="4071044"/>
                </a:cubicBezTo>
                <a:cubicBezTo>
                  <a:pt x="2077287" y="4106066"/>
                  <a:pt x="2006612" y="4072253"/>
                  <a:pt x="2024486" y="4100276"/>
                </a:cubicBezTo>
                <a:cubicBezTo>
                  <a:pt x="1982770" y="4103418"/>
                  <a:pt x="1990990" y="4145711"/>
                  <a:pt x="1944675" y="4121515"/>
                </a:cubicBezTo>
                <a:cubicBezTo>
                  <a:pt x="1876432" y="4151801"/>
                  <a:pt x="1796287" y="4126915"/>
                  <a:pt x="1739945" y="4171795"/>
                </a:cubicBezTo>
                <a:cubicBezTo>
                  <a:pt x="1680970" y="4182234"/>
                  <a:pt x="1693119" y="4173922"/>
                  <a:pt x="1662065" y="4184630"/>
                </a:cubicBezTo>
                <a:cubicBezTo>
                  <a:pt x="1658816" y="4205398"/>
                  <a:pt x="1624608" y="4174561"/>
                  <a:pt x="1595989" y="4193679"/>
                </a:cubicBezTo>
                <a:lnTo>
                  <a:pt x="1559231" y="4195932"/>
                </a:lnTo>
                <a:lnTo>
                  <a:pt x="1537197" y="4209468"/>
                </a:lnTo>
                <a:cubicBezTo>
                  <a:pt x="1524267" y="4212789"/>
                  <a:pt x="1508603" y="4203060"/>
                  <a:pt x="1508787" y="4230924"/>
                </a:cubicBezTo>
                <a:cubicBezTo>
                  <a:pt x="1500688" y="4227785"/>
                  <a:pt x="1493126" y="4234837"/>
                  <a:pt x="1488914" y="4241772"/>
                </a:cubicBezTo>
                <a:cubicBezTo>
                  <a:pt x="1483344" y="4244130"/>
                  <a:pt x="1472963" y="4244323"/>
                  <a:pt x="1465497" y="4245075"/>
                </a:cubicBezTo>
                <a:lnTo>
                  <a:pt x="1444118" y="4246285"/>
                </a:lnTo>
                <a:lnTo>
                  <a:pt x="1405326" y="4248391"/>
                </a:lnTo>
                <a:cubicBezTo>
                  <a:pt x="1362233" y="4238681"/>
                  <a:pt x="1386645" y="4253541"/>
                  <a:pt x="1344909" y="4237004"/>
                </a:cubicBezTo>
                <a:cubicBezTo>
                  <a:pt x="1319660" y="4278048"/>
                  <a:pt x="1328465" y="4235908"/>
                  <a:pt x="1298748" y="4241669"/>
                </a:cubicBezTo>
                <a:cubicBezTo>
                  <a:pt x="1303263" y="4202446"/>
                  <a:pt x="1257287" y="4277634"/>
                  <a:pt x="1251302" y="4232513"/>
                </a:cubicBezTo>
                <a:cubicBezTo>
                  <a:pt x="1246083" y="4234987"/>
                  <a:pt x="1221483" y="4225653"/>
                  <a:pt x="1216643" y="4229828"/>
                </a:cubicBezTo>
                <a:lnTo>
                  <a:pt x="1214101" y="4231991"/>
                </a:lnTo>
                <a:lnTo>
                  <a:pt x="1203193" y="4232867"/>
                </a:lnTo>
                <a:lnTo>
                  <a:pt x="1201049" y="4242842"/>
                </a:lnTo>
                <a:lnTo>
                  <a:pt x="1185298" y="4251133"/>
                </a:lnTo>
                <a:cubicBezTo>
                  <a:pt x="1179255" y="4252733"/>
                  <a:pt x="1172580" y="4252698"/>
                  <a:pt x="1164955" y="4250027"/>
                </a:cubicBezTo>
                <a:cubicBezTo>
                  <a:pt x="1138322" y="4224376"/>
                  <a:pt x="1100363" y="4267890"/>
                  <a:pt x="1067357" y="4233908"/>
                </a:cubicBezTo>
                <a:cubicBezTo>
                  <a:pt x="1055150" y="4224918"/>
                  <a:pt x="1016960" y="4218576"/>
                  <a:pt x="1009492" y="4230455"/>
                </a:cubicBezTo>
                <a:cubicBezTo>
                  <a:pt x="1001480" y="4231829"/>
                  <a:pt x="992281" y="4225396"/>
                  <a:pt x="988345" y="4238880"/>
                </a:cubicBezTo>
                <a:cubicBezTo>
                  <a:pt x="981958" y="4254801"/>
                  <a:pt x="954663" y="4223227"/>
                  <a:pt x="958251" y="4244100"/>
                </a:cubicBezTo>
                <a:cubicBezTo>
                  <a:pt x="938858" y="4222336"/>
                  <a:pt x="915951" y="4241975"/>
                  <a:pt x="899207" y="4247688"/>
                </a:cubicBezTo>
                <a:cubicBezTo>
                  <a:pt x="884002" y="4226854"/>
                  <a:pt x="873981" y="4247833"/>
                  <a:pt x="837706" y="4245528"/>
                </a:cubicBezTo>
                <a:cubicBezTo>
                  <a:pt x="821001" y="4221598"/>
                  <a:pt x="809746" y="4268977"/>
                  <a:pt x="778474" y="4235526"/>
                </a:cubicBezTo>
                <a:cubicBezTo>
                  <a:pt x="777421" y="4238161"/>
                  <a:pt x="776057" y="4240538"/>
                  <a:pt x="774418" y="4242583"/>
                </a:cubicBezTo>
                <a:cubicBezTo>
                  <a:pt x="764902" y="4254463"/>
                  <a:pt x="748468" y="4252810"/>
                  <a:pt x="737705" y="4238891"/>
                </a:cubicBezTo>
                <a:cubicBezTo>
                  <a:pt x="688302" y="4193107"/>
                  <a:pt x="682485" y="4224501"/>
                  <a:pt x="641839" y="4211160"/>
                </a:cubicBezTo>
                <a:cubicBezTo>
                  <a:pt x="596156" y="4200529"/>
                  <a:pt x="617273" y="4236299"/>
                  <a:pt x="558105" y="4191218"/>
                </a:cubicBezTo>
                <a:cubicBezTo>
                  <a:pt x="553107" y="4206459"/>
                  <a:pt x="528323" y="4202818"/>
                  <a:pt x="515682" y="4193696"/>
                </a:cubicBezTo>
                <a:cubicBezTo>
                  <a:pt x="493567" y="4189726"/>
                  <a:pt x="491022" y="4212483"/>
                  <a:pt x="467082" y="4185616"/>
                </a:cubicBezTo>
                <a:cubicBezTo>
                  <a:pt x="472585" y="4207692"/>
                  <a:pt x="425896" y="4188982"/>
                  <a:pt x="437646" y="4212658"/>
                </a:cubicBezTo>
                <a:cubicBezTo>
                  <a:pt x="424682" y="4230622"/>
                  <a:pt x="415313" y="4197369"/>
                  <a:pt x="402271" y="4212774"/>
                </a:cubicBezTo>
                <a:cubicBezTo>
                  <a:pt x="386486" y="4214846"/>
                  <a:pt x="402806" y="4204907"/>
                  <a:pt x="384907" y="4201195"/>
                </a:cubicBezTo>
                <a:cubicBezTo>
                  <a:pt x="363484" y="4200591"/>
                  <a:pt x="360732" y="4185695"/>
                  <a:pt x="337154" y="4206136"/>
                </a:cubicBezTo>
                <a:cubicBezTo>
                  <a:pt x="313728" y="4191390"/>
                  <a:pt x="328632" y="4203044"/>
                  <a:pt x="298662" y="4211227"/>
                </a:cubicBezTo>
                <a:cubicBezTo>
                  <a:pt x="284852" y="4197257"/>
                  <a:pt x="274958" y="4202411"/>
                  <a:pt x="265740" y="4213623"/>
                </a:cubicBezTo>
                <a:cubicBezTo>
                  <a:pt x="235520" y="4207388"/>
                  <a:pt x="209548" y="4223241"/>
                  <a:pt x="176403" y="4227393"/>
                </a:cubicBezTo>
                <a:cubicBezTo>
                  <a:pt x="138304" y="4239982"/>
                  <a:pt x="110954" y="4232182"/>
                  <a:pt x="82528" y="4243774"/>
                </a:cubicBezTo>
                <a:cubicBezTo>
                  <a:pt x="48751" y="4221865"/>
                  <a:pt x="39523" y="4251971"/>
                  <a:pt x="19464" y="4256103"/>
                </a:cubicBezTo>
                <a:lnTo>
                  <a:pt x="0" y="4221939"/>
                </a:lnTo>
                <a:lnTo>
                  <a:pt x="0" y="15850"/>
                </a:lnTo>
                <a:lnTo>
                  <a:pt x="3898347" y="0"/>
                </a:lnTo>
                <a:close/>
              </a:path>
            </a:pathLst>
          </a:custGeom>
          <a:solidFill>
            <a:srgbClr val="82766A">
              <a:alpha val="15000"/>
            </a:srgb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4" name="CuadroTexto 20">
            <a:extLst>
              <a:ext uri="{FF2B5EF4-FFF2-40B4-BE49-F238E27FC236}">
                <a16:creationId xmlns:a16="http://schemas.microsoft.com/office/drawing/2014/main" id="{5676DF75-57C7-BC2B-5294-710332647BBE}"/>
              </a:ext>
            </a:extLst>
          </p:cNvPr>
          <p:cNvSpPr txBox="1"/>
          <p:nvPr/>
        </p:nvSpPr>
        <p:spPr>
          <a:xfrm>
            <a:off x="838200" y="1253924"/>
            <a:ext cx="3106271" cy="1960193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>
            <a:defPPr>
              <a:defRPr lang="es-ES_tradnl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lnSpc>
                <a:spcPct val="90000"/>
              </a:lnSpc>
              <a:spcBef>
                <a:spcPct val="0"/>
              </a:spcBef>
              <a:spcAft>
                <a:spcPts val="600"/>
              </a:spcAft>
            </a:pPr>
            <a:r>
              <a:rPr lang="pt-BR" sz="2500" dirty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ea typeface="+mj-ea"/>
                <a:cs typeface="+mj-cs"/>
              </a:rPr>
              <a:t>ARAZOA IDENTIFIKATZEA </a:t>
            </a:r>
            <a:r>
              <a:rPr lang="pt-BR" sz="25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ea typeface="+mj-ea"/>
                <a:cs typeface="+mj-cs"/>
              </a:rPr>
              <a:t>ikaskuntza</a:t>
            </a:r>
            <a:r>
              <a:rPr lang="pt-BR" sz="2500" dirty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ea typeface="+mj-ea"/>
                <a:cs typeface="+mj-cs"/>
              </a:rPr>
              <a:t>- </a:t>
            </a:r>
            <a:r>
              <a:rPr lang="pt-BR" sz="25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ea typeface="+mj-ea"/>
                <a:cs typeface="+mj-cs"/>
              </a:rPr>
              <a:t>eta</a:t>
            </a:r>
            <a:r>
              <a:rPr lang="pt-BR" sz="2500" dirty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ea typeface="+mj-ea"/>
                <a:cs typeface="+mj-cs"/>
              </a:rPr>
              <a:t> </a:t>
            </a:r>
            <a:r>
              <a:rPr lang="pt-BR" sz="25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ea typeface="+mj-ea"/>
                <a:cs typeface="+mj-cs"/>
              </a:rPr>
              <a:t>zerbitzu-metodologian</a:t>
            </a:r>
            <a:endParaRPr lang="en-US" sz="2500" dirty="0">
              <a:solidFill>
                <a:schemeClr val="tx1">
                  <a:lumMod val="85000"/>
                  <a:lumOff val="15000"/>
                </a:schemeClr>
              </a:solidFill>
              <a:latin typeface="+mj-lt"/>
              <a:ea typeface="+mj-ea"/>
              <a:cs typeface="+mj-cs"/>
            </a:endParaRPr>
          </a:p>
        </p:txBody>
      </p:sp>
      <p:sp>
        <p:nvSpPr>
          <p:cNvPr id="27" name="Rectangle 6">
            <a:extLst>
              <a:ext uri="{FF2B5EF4-FFF2-40B4-BE49-F238E27FC236}">
                <a16:creationId xmlns:a16="http://schemas.microsoft.com/office/drawing/2014/main" id="{DDCE5572-4319-4D42-813F-C8C69C08CAA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 rot="21394542">
            <a:off x="1791736" y="491177"/>
            <a:ext cx="1149890" cy="407804"/>
          </a:xfrm>
          <a:custGeom>
            <a:avLst/>
            <a:gdLst>
              <a:gd name="connsiteX0" fmla="*/ 0 w 2142503"/>
              <a:gd name="connsiteY0" fmla="*/ 0 h 571500"/>
              <a:gd name="connsiteX1" fmla="*/ 2142503 w 2142503"/>
              <a:gd name="connsiteY1" fmla="*/ 0 h 571500"/>
              <a:gd name="connsiteX2" fmla="*/ 2142503 w 2142503"/>
              <a:gd name="connsiteY2" fmla="*/ 571500 h 571500"/>
              <a:gd name="connsiteX3" fmla="*/ 0 w 2142503"/>
              <a:gd name="connsiteY3" fmla="*/ 571500 h 571500"/>
              <a:gd name="connsiteX4" fmla="*/ 0 w 2142503"/>
              <a:gd name="connsiteY4" fmla="*/ 0 h 571500"/>
              <a:gd name="connsiteX0" fmla="*/ 0 w 2142503"/>
              <a:gd name="connsiteY0" fmla="*/ 0 h 582145"/>
              <a:gd name="connsiteX1" fmla="*/ 2142503 w 2142503"/>
              <a:gd name="connsiteY1" fmla="*/ 0 h 582145"/>
              <a:gd name="connsiteX2" fmla="*/ 2142503 w 2142503"/>
              <a:gd name="connsiteY2" fmla="*/ 571500 h 582145"/>
              <a:gd name="connsiteX3" fmla="*/ 2050917 w 2142503"/>
              <a:gd name="connsiteY3" fmla="*/ 582088 h 582145"/>
              <a:gd name="connsiteX4" fmla="*/ 0 w 2142503"/>
              <a:gd name="connsiteY4" fmla="*/ 571500 h 582145"/>
              <a:gd name="connsiteX5" fmla="*/ 0 w 2142503"/>
              <a:gd name="connsiteY5" fmla="*/ 0 h 582145"/>
              <a:gd name="connsiteX0" fmla="*/ 0 w 2159832"/>
              <a:gd name="connsiteY0" fmla="*/ 0 h 582145"/>
              <a:gd name="connsiteX1" fmla="*/ 2142503 w 2159832"/>
              <a:gd name="connsiteY1" fmla="*/ 0 h 582145"/>
              <a:gd name="connsiteX2" fmla="*/ 2159829 w 2159832"/>
              <a:gd name="connsiteY2" fmla="*/ 96526 h 582145"/>
              <a:gd name="connsiteX3" fmla="*/ 2142503 w 2159832"/>
              <a:gd name="connsiteY3" fmla="*/ 571500 h 582145"/>
              <a:gd name="connsiteX4" fmla="*/ 2050917 w 2159832"/>
              <a:gd name="connsiteY4" fmla="*/ 582088 h 582145"/>
              <a:gd name="connsiteX5" fmla="*/ 0 w 2159832"/>
              <a:gd name="connsiteY5" fmla="*/ 571500 h 582145"/>
              <a:gd name="connsiteX6" fmla="*/ 0 w 2159832"/>
              <a:gd name="connsiteY6" fmla="*/ 0 h 582145"/>
              <a:gd name="connsiteX0" fmla="*/ 0 w 2159832"/>
              <a:gd name="connsiteY0" fmla="*/ 12386 h 594531"/>
              <a:gd name="connsiteX1" fmla="*/ 67826 w 2159832"/>
              <a:gd name="connsiteY1" fmla="*/ 0 h 594531"/>
              <a:gd name="connsiteX2" fmla="*/ 2142503 w 2159832"/>
              <a:gd name="connsiteY2" fmla="*/ 12386 h 594531"/>
              <a:gd name="connsiteX3" fmla="*/ 2159829 w 2159832"/>
              <a:gd name="connsiteY3" fmla="*/ 108912 h 594531"/>
              <a:gd name="connsiteX4" fmla="*/ 2142503 w 2159832"/>
              <a:gd name="connsiteY4" fmla="*/ 583886 h 594531"/>
              <a:gd name="connsiteX5" fmla="*/ 2050917 w 2159832"/>
              <a:gd name="connsiteY5" fmla="*/ 594474 h 594531"/>
              <a:gd name="connsiteX6" fmla="*/ 0 w 2159832"/>
              <a:gd name="connsiteY6" fmla="*/ 583886 h 594531"/>
              <a:gd name="connsiteX7" fmla="*/ 0 w 2159832"/>
              <a:gd name="connsiteY7" fmla="*/ 12386 h 594531"/>
              <a:gd name="connsiteX0" fmla="*/ 0 w 2168908"/>
              <a:gd name="connsiteY0" fmla="*/ 26000 h 594531"/>
              <a:gd name="connsiteX1" fmla="*/ 76902 w 2168908"/>
              <a:gd name="connsiteY1" fmla="*/ 0 h 594531"/>
              <a:gd name="connsiteX2" fmla="*/ 2151579 w 2168908"/>
              <a:gd name="connsiteY2" fmla="*/ 12386 h 594531"/>
              <a:gd name="connsiteX3" fmla="*/ 2168905 w 2168908"/>
              <a:gd name="connsiteY3" fmla="*/ 108912 h 594531"/>
              <a:gd name="connsiteX4" fmla="*/ 2151579 w 2168908"/>
              <a:gd name="connsiteY4" fmla="*/ 583886 h 594531"/>
              <a:gd name="connsiteX5" fmla="*/ 2059993 w 2168908"/>
              <a:gd name="connsiteY5" fmla="*/ 594474 h 594531"/>
              <a:gd name="connsiteX6" fmla="*/ 9076 w 2168908"/>
              <a:gd name="connsiteY6" fmla="*/ 583886 h 594531"/>
              <a:gd name="connsiteX7" fmla="*/ 0 w 2168908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147197 w 2316105"/>
              <a:gd name="connsiteY0" fmla="*/ 26000 h 594531"/>
              <a:gd name="connsiteX1" fmla="*/ 224099 w 2316105"/>
              <a:gd name="connsiteY1" fmla="*/ 0 h 594531"/>
              <a:gd name="connsiteX2" fmla="*/ 2298776 w 2316105"/>
              <a:gd name="connsiteY2" fmla="*/ 12386 h 594531"/>
              <a:gd name="connsiteX3" fmla="*/ 2316102 w 2316105"/>
              <a:gd name="connsiteY3" fmla="*/ 108912 h 594531"/>
              <a:gd name="connsiteX4" fmla="*/ 2298776 w 2316105"/>
              <a:gd name="connsiteY4" fmla="*/ 583886 h 594531"/>
              <a:gd name="connsiteX5" fmla="*/ 2207190 w 2316105"/>
              <a:gd name="connsiteY5" fmla="*/ 594474 h 594531"/>
              <a:gd name="connsiteX6" fmla="*/ 156273 w 2316105"/>
              <a:gd name="connsiteY6" fmla="*/ 583886 h 594531"/>
              <a:gd name="connsiteX7" fmla="*/ 142416 w 2316105"/>
              <a:gd name="connsiteY7" fmla="*/ 235975 h 594531"/>
              <a:gd name="connsiteX8" fmla="*/ 147197 w 2316105"/>
              <a:gd name="connsiteY8" fmla="*/ 26000 h 594531"/>
              <a:gd name="connsiteX0" fmla="*/ 154684 w 2323592"/>
              <a:gd name="connsiteY0" fmla="*/ 26000 h 594531"/>
              <a:gd name="connsiteX1" fmla="*/ 231586 w 2323592"/>
              <a:gd name="connsiteY1" fmla="*/ 0 h 594531"/>
              <a:gd name="connsiteX2" fmla="*/ 2306263 w 2323592"/>
              <a:gd name="connsiteY2" fmla="*/ 12386 h 594531"/>
              <a:gd name="connsiteX3" fmla="*/ 2323589 w 2323592"/>
              <a:gd name="connsiteY3" fmla="*/ 108912 h 594531"/>
              <a:gd name="connsiteX4" fmla="*/ 2306263 w 2323592"/>
              <a:gd name="connsiteY4" fmla="*/ 583886 h 594531"/>
              <a:gd name="connsiteX5" fmla="*/ 2214677 w 2323592"/>
              <a:gd name="connsiteY5" fmla="*/ 594474 h 594531"/>
              <a:gd name="connsiteX6" fmla="*/ 163760 w 2323592"/>
              <a:gd name="connsiteY6" fmla="*/ 583886 h 594531"/>
              <a:gd name="connsiteX7" fmla="*/ 158979 w 2323592"/>
              <a:gd name="connsiteY7" fmla="*/ 403879 h 594531"/>
              <a:gd name="connsiteX8" fmla="*/ 149903 w 2323592"/>
              <a:gd name="connsiteY8" fmla="*/ 235975 h 594531"/>
              <a:gd name="connsiteX9" fmla="*/ 154684 w 2323592"/>
              <a:gd name="connsiteY9" fmla="*/ 26000 h 594531"/>
              <a:gd name="connsiteX0" fmla="*/ 13665 w 2182573"/>
              <a:gd name="connsiteY0" fmla="*/ 26000 h 594531"/>
              <a:gd name="connsiteX1" fmla="*/ 90567 w 2182573"/>
              <a:gd name="connsiteY1" fmla="*/ 0 h 594531"/>
              <a:gd name="connsiteX2" fmla="*/ 2165244 w 2182573"/>
              <a:gd name="connsiteY2" fmla="*/ 12386 h 594531"/>
              <a:gd name="connsiteX3" fmla="*/ 2182570 w 2182573"/>
              <a:gd name="connsiteY3" fmla="*/ 108912 h 594531"/>
              <a:gd name="connsiteX4" fmla="*/ 2165244 w 2182573"/>
              <a:gd name="connsiteY4" fmla="*/ 583886 h 594531"/>
              <a:gd name="connsiteX5" fmla="*/ 2073658 w 2182573"/>
              <a:gd name="connsiteY5" fmla="*/ 594474 h 594531"/>
              <a:gd name="connsiteX6" fmla="*/ 22741 w 2182573"/>
              <a:gd name="connsiteY6" fmla="*/ 583886 h 594531"/>
              <a:gd name="connsiteX7" fmla="*/ 17960 w 2182573"/>
              <a:gd name="connsiteY7" fmla="*/ 403879 h 594531"/>
              <a:gd name="connsiteX8" fmla="*/ 8884 w 2182573"/>
              <a:gd name="connsiteY8" fmla="*/ 235975 h 594531"/>
              <a:gd name="connsiteX9" fmla="*/ 13665 w 2182573"/>
              <a:gd name="connsiteY9" fmla="*/ 26000 h 594531"/>
              <a:gd name="connsiteX0" fmla="*/ 13665 w 2202120"/>
              <a:gd name="connsiteY0" fmla="*/ 26000 h 594531"/>
              <a:gd name="connsiteX1" fmla="*/ 90567 w 2202120"/>
              <a:gd name="connsiteY1" fmla="*/ 0 h 594531"/>
              <a:gd name="connsiteX2" fmla="*/ 2165244 w 2202120"/>
              <a:gd name="connsiteY2" fmla="*/ 12386 h 594531"/>
              <a:gd name="connsiteX3" fmla="*/ 2182570 w 2202120"/>
              <a:gd name="connsiteY3" fmla="*/ 108912 h 594531"/>
              <a:gd name="connsiteX4" fmla="*/ 2192471 w 2202120"/>
              <a:gd name="connsiteY4" fmla="*/ 583886 h 594531"/>
              <a:gd name="connsiteX5" fmla="*/ 2073658 w 2202120"/>
              <a:gd name="connsiteY5" fmla="*/ 594474 h 594531"/>
              <a:gd name="connsiteX6" fmla="*/ 22741 w 2202120"/>
              <a:gd name="connsiteY6" fmla="*/ 583886 h 594531"/>
              <a:gd name="connsiteX7" fmla="*/ 17960 w 2202120"/>
              <a:gd name="connsiteY7" fmla="*/ 403879 h 594531"/>
              <a:gd name="connsiteX8" fmla="*/ 8884 w 2202120"/>
              <a:gd name="connsiteY8" fmla="*/ 235975 h 594531"/>
              <a:gd name="connsiteX9" fmla="*/ 13665 w 2202120"/>
              <a:gd name="connsiteY9" fmla="*/ 26000 h 594531"/>
              <a:gd name="connsiteX0" fmla="*/ 13665 w 2202036"/>
              <a:gd name="connsiteY0" fmla="*/ 26000 h 594531"/>
              <a:gd name="connsiteX1" fmla="*/ 90567 w 2202036"/>
              <a:gd name="connsiteY1" fmla="*/ 0 h 594531"/>
              <a:gd name="connsiteX2" fmla="*/ 2165244 w 2202036"/>
              <a:gd name="connsiteY2" fmla="*/ 12386 h 594531"/>
              <a:gd name="connsiteX3" fmla="*/ 2182570 w 2202036"/>
              <a:gd name="connsiteY3" fmla="*/ 108912 h 594531"/>
              <a:gd name="connsiteX4" fmla="*/ 2191645 w 2202036"/>
              <a:gd name="connsiteY4" fmla="*/ 422031 h 594531"/>
              <a:gd name="connsiteX5" fmla="*/ 2192471 w 2202036"/>
              <a:gd name="connsiteY5" fmla="*/ 583886 h 594531"/>
              <a:gd name="connsiteX6" fmla="*/ 2073658 w 2202036"/>
              <a:gd name="connsiteY6" fmla="*/ 594474 h 594531"/>
              <a:gd name="connsiteX7" fmla="*/ 22741 w 2202036"/>
              <a:gd name="connsiteY7" fmla="*/ 583886 h 594531"/>
              <a:gd name="connsiteX8" fmla="*/ 17960 w 2202036"/>
              <a:gd name="connsiteY8" fmla="*/ 403879 h 594531"/>
              <a:gd name="connsiteX9" fmla="*/ 8884 w 2202036"/>
              <a:gd name="connsiteY9" fmla="*/ 235975 h 594531"/>
              <a:gd name="connsiteX10" fmla="*/ 13665 w 2202036"/>
              <a:gd name="connsiteY10" fmla="*/ 26000 h 594531"/>
              <a:gd name="connsiteX0" fmla="*/ 142254 w 2330625"/>
              <a:gd name="connsiteY0" fmla="*/ 26000 h 594531"/>
              <a:gd name="connsiteX1" fmla="*/ 219156 w 2330625"/>
              <a:gd name="connsiteY1" fmla="*/ 0 h 594531"/>
              <a:gd name="connsiteX2" fmla="*/ 2293833 w 2330625"/>
              <a:gd name="connsiteY2" fmla="*/ 12386 h 594531"/>
              <a:gd name="connsiteX3" fmla="*/ 2311159 w 2330625"/>
              <a:gd name="connsiteY3" fmla="*/ 108912 h 594531"/>
              <a:gd name="connsiteX4" fmla="*/ 2320234 w 2330625"/>
              <a:gd name="connsiteY4" fmla="*/ 422031 h 594531"/>
              <a:gd name="connsiteX5" fmla="*/ 2321060 w 2330625"/>
              <a:gd name="connsiteY5" fmla="*/ 583886 h 594531"/>
              <a:gd name="connsiteX6" fmla="*/ 2202247 w 2330625"/>
              <a:gd name="connsiteY6" fmla="*/ 594474 h 594531"/>
              <a:gd name="connsiteX7" fmla="*/ 151330 w 2330625"/>
              <a:gd name="connsiteY7" fmla="*/ 583886 h 594531"/>
              <a:gd name="connsiteX8" fmla="*/ 155624 w 2330625"/>
              <a:gd name="connsiteY8" fmla="*/ 512790 h 594531"/>
              <a:gd name="connsiteX9" fmla="*/ 146549 w 2330625"/>
              <a:gd name="connsiteY9" fmla="*/ 403879 h 594531"/>
              <a:gd name="connsiteX10" fmla="*/ 137473 w 2330625"/>
              <a:gd name="connsiteY10" fmla="*/ 235975 h 594531"/>
              <a:gd name="connsiteX11" fmla="*/ 142254 w 2330625"/>
              <a:gd name="connsiteY11" fmla="*/ 26000 h 594531"/>
              <a:gd name="connsiteX0" fmla="*/ 13413 w 2201784"/>
              <a:gd name="connsiteY0" fmla="*/ 26000 h 594531"/>
              <a:gd name="connsiteX1" fmla="*/ 90315 w 2201784"/>
              <a:gd name="connsiteY1" fmla="*/ 0 h 594531"/>
              <a:gd name="connsiteX2" fmla="*/ 2164992 w 2201784"/>
              <a:gd name="connsiteY2" fmla="*/ 12386 h 594531"/>
              <a:gd name="connsiteX3" fmla="*/ 2182318 w 2201784"/>
              <a:gd name="connsiteY3" fmla="*/ 108912 h 594531"/>
              <a:gd name="connsiteX4" fmla="*/ 2191393 w 2201784"/>
              <a:gd name="connsiteY4" fmla="*/ 422031 h 594531"/>
              <a:gd name="connsiteX5" fmla="*/ 2192219 w 2201784"/>
              <a:gd name="connsiteY5" fmla="*/ 583886 h 594531"/>
              <a:gd name="connsiteX6" fmla="*/ 2073406 w 2201784"/>
              <a:gd name="connsiteY6" fmla="*/ 594474 h 594531"/>
              <a:gd name="connsiteX7" fmla="*/ 22489 w 2201784"/>
              <a:gd name="connsiteY7" fmla="*/ 583886 h 594531"/>
              <a:gd name="connsiteX8" fmla="*/ 26783 w 2201784"/>
              <a:gd name="connsiteY8" fmla="*/ 512790 h 594531"/>
              <a:gd name="connsiteX9" fmla="*/ 17708 w 2201784"/>
              <a:gd name="connsiteY9" fmla="*/ 403879 h 594531"/>
              <a:gd name="connsiteX10" fmla="*/ 8632 w 2201784"/>
              <a:gd name="connsiteY10" fmla="*/ 235975 h 594531"/>
              <a:gd name="connsiteX11" fmla="*/ 13413 w 2201784"/>
              <a:gd name="connsiteY11" fmla="*/ 26000 h 594531"/>
              <a:gd name="connsiteX0" fmla="*/ 13413 w 2201784"/>
              <a:gd name="connsiteY0" fmla="*/ 26000 h 594531"/>
              <a:gd name="connsiteX1" fmla="*/ 90315 w 2201784"/>
              <a:gd name="connsiteY1" fmla="*/ 0 h 594531"/>
              <a:gd name="connsiteX2" fmla="*/ 2170127 w 2201784"/>
              <a:gd name="connsiteY2" fmla="*/ 33245 h 594531"/>
              <a:gd name="connsiteX3" fmla="*/ 2182318 w 2201784"/>
              <a:gd name="connsiteY3" fmla="*/ 108912 h 594531"/>
              <a:gd name="connsiteX4" fmla="*/ 2191393 w 2201784"/>
              <a:gd name="connsiteY4" fmla="*/ 422031 h 594531"/>
              <a:gd name="connsiteX5" fmla="*/ 2192219 w 2201784"/>
              <a:gd name="connsiteY5" fmla="*/ 583886 h 594531"/>
              <a:gd name="connsiteX6" fmla="*/ 2073406 w 2201784"/>
              <a:gd name="connsiteY6" fmla="*/ 594474 h 594531"/>
              <a:gd name="connsiteX7" fmla="*/ 22489 w 2201784"/>
              <a:gd name="connsiteY7" fmla="*/ 583886 h 594531"/>
              <a:gd name="connsiteX8" fmla="*/ 26783 w 2201784"/>
              <a:gd name="connsiteY8" fmla="*/ 512790 h 594531"/>
              <a:gd name="connsiteX9" fmla="*/ 17708 w 2201784"/>
              <a:gd name="connsiteY9" fmla="*/ 403879 h 594531"/>
              <a:gd name="connsiteX10" fmla="*/ 8632 w 2201784"/>
              <a:gd name="connsiteY10" fmla="*/ 235975 h 594531"/>
              <a:gd name="connsiteX11" fmla="*/ 13413 w 2201784"/>
              <a:gd name="connsiteY11" fmla="*/ 26000 h 594531"/>
              <a:gd name="connsiteX0" fmla="*/ 13413 w 2201784"/>
              <a:gd name="connsiteY0" fmla="*/ 26000 h 594531"/>
              <a:gd name="connsiteX1" fmla="*/ 90315 w 2201784"/>
              <a:gd name="connsiteY1" fmla="*/ 0 h 594531"/>
              <a:gd name="connsiteX2" fmla="*/ 2170127 w 2201784"/>
              <a:gd name="connsiteY2" fmla="*/ 33245 h 594531"/>
              <a:gd name="connsiteX3" fmla="*/ 2182318 w 2201784"/>
              <a:gd name="connsiteY3" fmla="*/ 108912 h 594531"/>
              <a:gd name="connsiteX4" fmla="*/ 2191393 w 2201784"/>
              <a:gd name="connsiteY4" fmla="*/ 422031 h 594531"/>
              <a:gd name="connsiteX5" fmla="*/ 2192219 w 2201784"/>
              <a:gd name="connsiteY5" fmla="*/ 583886 h 594531"/>
              <a:gd name="connsiteX6" fmla="*/ 2073406 w 2201784"/>
              <a:gd name="connsiteY6" fmla="*/ 594474 h 594531"/>
              <a:gd name="connsiteX7" fmla="*/ 22489 w 2201784"/>
              <a:gd name="connsiteY7" fmla="*/ 583886 h 594531"/>
              <a:gd name="connsiteX8" fmla="*/ 26783 w 2201784"/>
              <a:gd name="connsiteY8" fmla="*/ 512790 h 594531"/>
              <a:gd name="connsiteX9" fmla="*/ 17708 w 2201784"/>
              <a:gd name="connsiteY9" fmla="*/ 403879 h 594531"/>
              <a:gd name="connsiteX10" fmla="*/ 8632 w 2201784"/>
              <a:gd name="connsiteY10" fmla="*/ 235975 h 594531"/>
              <a:gd name="connsiteX11" fmla="*/ 13413 w 2201784"/>
              <a:gd name="connsiteY11" fmla="*/ 26000 h 5945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201784" h="594531">
                <a:moveTo>
                  <a:pt x="13413" y="26000"/>
                </a:moveTo>
                <a:cubicBezTo>
                  <a:pt x="37534" y="24897"/>
                  <a:pt x="66194" y="1103"/>
                  <a:pt x="90315" y="0"/>
                </a:cubicBezTo>
                <a:cubicBezTo>
                  <a:pt x="781874" y="4129"/>
                  <a:pt x="1607589" y="24681"/>
                  <a:pt x="2170127" y="33245"/>
                </a:cubicBezTo>
                <a:cubicBezTo>
                  <a:pt x="2169852" y="63908"/>
                  <a:pt x="2182593" y="78249"/>
                  <a:pt x="2182318" y="108912"/>
                </a:cubicBezTo>
                <a:cubicBezTo>
                  <a:pt x="2188231" y="177186"/>
                  <a:pt x="2189743" y="342869"/>
                  <a:pt x="2191393" y="422031"/>
                </a:cubicBezTo>
                <a:cubicBezTo>
                  <a:pt x="2193043" y="501193"/>
                  <a:pt x="2213396" y="555146"/>
                  <a:pt x="2192219" y="583886"/>
                </a:cubicBezTo>
                <a:cubicBezTo>
                  <a:pt x="2172279" y="582877"/>
                  <a:pt x="2093346" y="595483"/>
                  <a:pt x="2073406" y="594474"/>
                </a:cubicBezTo>
                <a:lnTo>
                  <a:pt x="22489" y="583886"/>
                </a:lnTo>
                <a:cubicBezTo>
                  <a:pt x="5849" y="592962"/>
                  <a:pt x="27580" y="542791"/>
                  <a:pt x="26783" y="512790"/>
                </a:cubicBezTo>
                <a:cubicBezTo>
                  <a:pt x="25986" y="482789"/>
                  <a:pt x="18464" y="450015"/>
                  <a:pt x="17708" y="403879"/>
                </a:cubicBezTo>
                <a:cubicBezTo>
                  <a:pt x="16952" y="357743"/>
                  <a:pt x="-14855" y="308787"/>
                  <a:pt x="8632" y="235975"/>
                </a:cubicBezTo>
                <a:cubicBezTo>
                  <a:pt x="7119" y="142994"/>
                  <a:pt x="-201" y="65329"/>
                  <a:pt x="13413" y="26000"/>
                </a:cubicBezTo>
                <a:close/>
              </a:path>
            </a:pathLst>
          </a:custGeom>
          <a:solidFill>
            <a:srgbClr val="D9D4D0">
              <a:alpha val="50000"/>
            </a:srgbClr>
          </a:solidFill>
          <a:ln>
            <a:noFill/>
          </a:ln>
          <a:effectLst>
            <a:softEdge rad="635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08123071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46" name="Rectangle 45">
            <a:extLst>
              <a:ext uri="{FF2B5EF4-FFF2-40B4-BE49-F238E27FC236}">
                <a16:creationId xmlns:a16="http://schemas.microsoft.com/office/drawing/2014/main" id="{0E91F5CA-B392-444C-88E3-BF5BAAEBDEB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ln w="12700" cap="flat" cmpd="sng" algn="ctr">
            <a:noFill/>
            <a:prstDash val="solid"/>
            <a:miter lim="800000"/>
          </a:ln>
          <a:effectLst/>
          <a:extLs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3" name="Picture 2" descr="Cardumen bajo el agua">
            <a:extLst>
              <a:ext uri="{FF2B5EF4-FFF2-40B4-BE49-F238E27FC236}">
                <a16:creationId xmlns:a16="http://schemas.microsoft.com/office/drawing/2014/main" id="{161184CB-9D72-DEEC-B4B3-F52BA63CD8F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5345" y="847"/>
            <a:ext cx="12199815" cy="6856306"/>
          </a:xfrm>
          <a:prstGeom prst="rect">
            <a:avLst/>
          </a:prstGeom>
        </p:spPr>
      </p:pic>
      <p:sp useBgFill="1">
        <p:nvSpPr>
          <p:cNvPr id="48" name="Freeform: Shape 47">
            <a:extLst>
              <a:ext uri="{FF2B5EF4-FFF2-40B4-BE49-F238E27FC236}">
                <a16:creationId xmlns:a16="http://schemas.microsoft.com/office/drawing/2014/main" id="{561308AD-F95B-4430-886C-40173A45B2E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1296538" y="470849"/>
            <a:ext cx="9662615" cy="1750949"/>
          </a:xfrm>
          <a:custGeom>
            <a:avLst/>
            <a:gdLst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4055448 w 9662615"/>
              <a:gd name="connsiteY72" fmla="*/ 1528913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86537 w 9662615"/>
              <a:gd name="connsiteY72" fmla="*/ 1523612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96258 w 9662615"/>
              <a:gd name="connsiteY74" fmla="*/ 1537563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96258 w 9662615"/>
              <a:gd name="connsiteY74" fmla="*/ 1537563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30805 w 9662615"/>
              <a:gd name="connsiteY81" fmla="*/ 1542521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96258 w 9662615"/>
              <a:gd name="connsiteY74" fmla="*/ 1537563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30805 w 9662615"/>
              <a:gd name="connsiteY81" fmla="*/ 1542521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91676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96258 w 9662615"/>
              <a:gd name="connsiteY74" fmla="*/ 1537563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30805 w 9662615"/>
              <a:gd name="connsiteY81" fmla="*/ 1542521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91676 w 9662615"/>
              <a:gd name="connsiteY91" fmla="*/ 1500859 h 1583140"/>
              <a:gd name="connsiteX92" fmla="*/ 2378036 w 9662615"/>
              <a:gd name="connsiteY92" fmla="*/ 1520645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894799 w 9662615"/>
              <a:gd name="connsiteY56" fmla="*/ 1559476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94469 w 9662615"/>
              <a:gd name="connsiteY66" fmla="*/ 1551958 h 1587534"/>
              <a:gd name="connsiteX67" fmla="*/ 4671940 w 9662615"/>
              <a:gd name="connsiteY67" fmla="*/ 1547617 h 1587534"/>
              <a:gd name="connsiteX68" fmla="*/ 4589320 w 9662615"/>
              <a:gd name="connsiteY68" fmla="*/ 1534660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894799 w 9662615"/>
              <a:gd name="connsiteY56" fmla="*/ 1559476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94469 w 9662615"/>
              <a:gd name="connsiteY66" fmla="*/ 1551958 h 1587534"/>
              <a:gd name="connsiteX67" fmla="*/ 4671940 w 9662615"/>
              <a:gd name="connsiteY67" fmla="*/ 1547617 h 1587534"/>
              <a:gd name="connsiteX68" fmla="*/ 4541612 w 9662615"/>
              <a:gd name="connsiteY68" fmla="*/ 1545262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894799 w 9662615"/>
              <a:gd name="connsiteY56" fmla="*/ 1559476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94469 w 9662615"/>
              <a:gd name="connsiteY66" fmla="*/ 1551958 h 1587534"/>
              <a:gd name="connsiteX67" fmla="*/ 4603028 w 9662615"/>
              <a:gd name="connsiteY67" fmla="*/ 1568821 h 1587534"/>
              <a:gd name="connsiteX68" fmla="*/ 4541612 w 9662615"/>
              <a:gd name="connsiteY68" fmla="*/ 1545262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894799 w 9662615"/>
              <a:gd name="connsiteY56" fmla="*/ 1559476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62664 w 9662615"/>
              <a:gd name="connsiteY66" fmla="*/ 1573162 h 1587534"/>
              <a:gd name="connsiteX67" fmla="*/ 4603028 w 9662615"/>
              <a:gd name="connsiteY67" fmla="*/ 1568821 h 1587534"/>
              <a:gd name="connsiteX68" fmla="*/ 4541612 w 9662615"/>
              <a:gd name="connsiteY68" fmla="*/ 1545262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921303 w 9662615"/>
              <a:gd name="connsiteY56" fmla="*/ 1575379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62664 w 9662615"/>
              <a:gd name="connsiteY66" fmla="*/ 1573162 h 1587534"/>
              <a:gd name="connsiteX67" fmla="*/ 4603028 w 9662615"/>
              <a:gd name="connsiteY67" fmla="*/ 1568821 h 1587534"/>
              <a:gd name="connsiteX68" fmla="*/ 4541612 w 9662615"/>
              <a:gd name="connsiteY68" fmla="*/ 1545262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082104 w 9662615"/>
              <a:gd name="connsiteY49" fmla="*/ 1547781 h 1598136"/>
              <a:gd name="connsiteX50" fmla="*/ 5059484 w 9662615"/>
              <a:gd name="connsiteY50" fmla="*/ 1546802 h 1598136"/>
              <a:gd name="connsiteX51" fmla="*/ 5050958 w 9662615"/>
              <a:gd name="connsiteY51" fmla="*/ 1545776 h 1598136"/>
              <a:gd name="connsiteX52" fmla="*/ 5038524 w 9662615"/>
              <a:gd name="connsiteY52" fmla="*/ 1545675 h 1598136"/>
              <a:gd name="connsiteX53" fmla="*/ 5038223 w 9662615"/>
              <a:gd name="connsiteY53" fmla="*/ 1545881 h 1598136"/>
              <a:gd name="connsiteX54" fmla="*/ 5026564 w 9662615"/>
              <a:gd name="connsiteY54" fmla="*/ 1545376 h 1598136"/>
              <a:gd name="connsiteX55" fmla="*/ 4969433 w 9662615"/>
              <a:gd name="connsiteY55" fmla="*/ 1540263 h 1598136"/>
              <a:gd name="connsiteX56" fmla="*/ 4921303 w 9662615"/>
              <a:gd name="connsiteY56" fmla="*/ 1575379 h 1598136"/>
              <a:gd name="connsiteX57" fmla="*/ 4863775 w 9662615"/>
              <a:gd name="connsiteY57" fmla="*/ 1562633 h 1598136"/>
              <a:gd name="connsiteX58" fmla="*/ 4847242 w 9662615"/>
              <a:gd name="connsiteY58" fmla="*/ 1565435 h 1598136"/>
              <a:gd name="connsiteX59" fmla="*/ 4856839 w 9662615"/>
              <a:gd name="connsiteY59" fmla="*/ 1598136 h 1598136"/>
              <a:gd name="connsiteX60" fmla="*/ 4791466 w 9662615"/>
              <a:gd name="connsiteY60" fmla="*/ 1561324 h 1598136"/>
              <a:gd name="connsiteX61" fmla="*/ 4784247 w 9662615"/>
              <a:gd name="connsiteY61" fmla="*/ 1562342 h 1598136"/>
              <a:gd name="connsiteX62" fmla="*/ 4748477 w 9662615"/>
              <a:gd name="connsiteY62" fmla="*/ 1556925 h 1598136"/>
              <a:gd name="connsiteX63" fmla="*/ 4730033 w 9662615"/>
              <a:gd name="connsiteY63" fmla="*/ 1555274 h 1598136"/>
              <a:gd name="connsiteX64" fmla="*/ 4724747 w 9662615"/>
              <a:gd name="connsiteY64" fmla="*/ 1552439 h 1598136"/>
              <a:gd name="connsiteX65" fmla="*/ 4697562 w 9662615"/>
              <a:gd name="connsiteY65" fmla="*/ 1551206 h 1598136"/>
              <a:gd name="connsiteX66" fmla="*/ 4662664 w 9662615"/>
              <a:gd name="connsiteY66" fmla="*/ 1573162 h 1598136"/>
              <a:gd name="connsiteX67" fmla="*/ 4603028 w 9662615"/>
              <a:gd name="connsiteY67" fmla="*/ 1568821 h 1598136"/>
              <a:gd name="connsiteX68" fmla="*/ 4541612 w 9662615"/>
              <a:gd name="connsiteY68" fmla="*/ 1545262 h 1598136"/>
              <a:gd name="connsiteX69" fmla="*/ 4422155 w 9662615"/>
              <a:gd name="connsiteY69" fmla="*/ 1542059 h 1598136"/>
              <a:gd name="connsiteX70" fmla="*/ 4221826 w 9662615"/>
              <a:gd name="connsiteY70" fmla="*/ 1508923 h 1598136"/>
              <a:gd name="connsiteX71" fmla="*/ 4096601 w 9662615"/>
              <a:gd name="connsiteY71" fmla="*/ 1521563 h 1598136"/>
              <a:gd name="connsiteX72" fmla="*/ 3970635 w 9662615"/>
              <a:gd name="connsiteY72" fmla="*/ 1544815 h 1598136"/>
              <a:gd name="connsiteX73" fmla="*/ 3833906 w 9662615"/>
              <a:gd name="connsiteY73" fmla="*/ 1516637 h 1598136"/>
              <a:gd name="connsiteX74" fmla="*/ 3696258 w 9662615"/>
              <a:gd name="connsiteY74" fmla="*/ 1537563 h 1598136"/>
              <a:gd name="connsiteX75" fmla="*/ 3594070 w 9662615"/>
              <a:gd name="connsiteY75" fmla="*/ 1509422 h 1598136"/>
              <a:gd name="connsiteX76" fmla="*/ 3565233 w 9662615"/>
              <a:gd name="connsiteY76" fmla="*/ 1515122 h 1598136"/>
              <a:gd name="connsiteX77" fmla="*/ 3560267 w 9662615"/>
              <a:gd name="connsiteY77" fmla="*/ 1516288 h 1598136"/>
              <a:gd name="connsiteX78" fmla="*/ 3540258 w 9662615"/>
              <a:gd name="connsiteY78" fmla="*/ 1516976 h 1598136"/>
              <a:gd name="connsiteX79" fmla="*/ 3534780 w 9662615"/>
              <a:gd name="connsiteY79" fmla="*/ 1522141 h 1598136"/>
              <a:gd name="connsiteX80" fmla="*/ 3504783 w 9662615"/>
              <a:gd name="connsiteY80" fmla="*/ 1526739 h 1598136"/>
              <a:gd name="connsiteX81" fmla="*/ 3430805 w 9662615"/>
              <a:gd name="connsiteY81" fmla="*/ 1542521 h 1598136"/>
              <a:gd name="connsiteX82" fmla="*/ 3292707 w 9662615"/>
              <a:gd name="connsiteY82" fmla="*/ 1520490 h 1598136"/>
              <a:gd name="connsiteX83" fmla="*/ 3187872 w 9662615"/>
              <a:gd name="connsiteY83" fmla="*/ 1519991 h 1598136"/>
              <a:gd name="connsiteX84" fmla="*/ 3148026 w 9662615"/>
              <a:gd name="connsiteY84" fmla="*/ 1524777 h 1598136"/>
              <a:gd name="connsiteX85" fmla="*/ 3092394 w 9662615"/>
              <a:gd name="connsiteY85" fmla="*/ 1528115 h 1598136"/>
              <a:gd name="connsiteX86" fmla="*/ 2994200 w 9662615"/>
              <a:gd name="connsiteY86" fmla="*/ 1537857 h 1598136"/>
              <a:gd name="connsiteX87" fmla="*/ 2862301 w 9662615"/>
              <a:gd name="connsiteY87" fmla="*/ 1544250 h 1598136"/>
              <a:gd name="connsiteX88" fmla="*/ 2766335 w 9662615"/>
              <a:gd name="connsiteY88" fmla="*/ 1527662 h 1598136"/>
              <a:gd name="connsiteX89" fmla="*/ 2757836 w 9662615"/>
              <a:gd name="connsiteY89" fmla="*/ 1531371 h 1598136"/>
              <a:gd name="connsiteX90" fmla="*/ 2691555 w 9662615"/>
              <a:gd name="connsiteY90" fmla="*/ 1530283 h 1598136"/>
              <a:gd name="connsiteX91" fmla="*/ 2491676 w 9662615"/>
              <a:gd name="connsiteY91" fmla="*/ 1500859 h 1598136"/>
              <a:gd name="connsiteX92" fmla="*/ 2378036 w 9662615"/>
              <a:gd name="connsiteY92" fmla="*/ 1520645 h 1598136"/>
              <a:gd name="connsiteX93" fmla="*/ 2284269 w 9662615"/>
              <a:gd name="connsiteY93" fmla="*/ 1503068 h 1598136"/>
              <a:gd name="connsiteX94" fmla="*/ 2207104 w 9662615"/>
              <a:gd name="connsiteY94" fmla="*/ 1508888 h 1598136"/>
              <a:gd name="connsiteX95" fmla="*/ 2149226 w 9662615"/>
              <a:gd name="connsiteY95" fmla="*/ 1523409 h 1598136"/>
              <a:gd name="connsiteX96" fmla="*/ 2084783 w 9662615"/>
              <a:gd name="connsiteY96" fmla="*/ 1524245 h 1598136"/>
              <a:gd name="connsiteX97" fmla="*/ 2070075 w 9662615"/>
              <a:gd name="connsiteY97" fmla="*/ 1511285 h 1598136"/>
              <a:gd name="connsiteX98" fmla="*/ 2001057 w 9662615"/>
              <a:gd name="connsiteY98" fmla="*/ 1516449 h 1598136"/>
              <a:gd name="connsiteX99" fmla="*/ 1896330 w 9662615"/>
              <a:gd name="connsiteY99" fmla="*/ 1525725 h 1598136"/>
              <a:gd name="connsiteX100" fmla="*/ 1835994 w 9662615"/>
              <a:gd name="connsiteY100" fmla="*/ 1527678 h 1598136"/>
              <a:gd name="connsiteX101" fmla="*/ 1671119 w 9662615"/>
              <a:gd name="connsiteY101" fmla="*/ 1536701 h 1598136"/>
              <a:gd name="connsiteX102" fmla="*/ 1601337 w 9662615"/>
              <a:gd name="connsiteY102" fmla="*/ 1548552 h 1598136"/>
              <a:gd name="connsiteX103" fmla="*/ 1407755 w 9662615"/>
              <a:gd name="connsiteY103" fmla="*/ 1571444 h 1598136"/>
              <a:gd name="connsiteX104" fmla="*/ 1271994 w 9662615"/>
              <a:gd name="connsiteY104" fmla="*/ 1579471 h 1598136"/>
              <a:gd name="connsiteX105" fmla="*/ 1249226 w 9662615"/>
              <a:gd name="connsiteY105" fmla="*/ 1583140 h 1598136"/>
              <a:gd name="connsiteX106" fmla="*/ 1217719 w 9662615"/>
              <a:gd name="connsiteY106" fmla="*/ 1580863 h 1598136"/>
              <a:gd name="connsiteX107" fmla="*/ 1091432 w 9662615"/>
              <a:gd name="connsiteY107" fmla="*/ 1571003 h 1598136"/>
              <a:gd name="connsiteX108" fmla="*/ 992039 w 9662615"/>
              <a:gd name="connsiteY108" fmla="*/ 1556662 h 1598136"/>
              <a:gd name="connsiteX109" fmla="*/ 868264 w 9662615"/>
              <a:gd name="connsiteY109" fmla="*/ 1566392 h 1598136"/>
              <a:gd name="connsiteX110" fmla="*/ 792765 w 9662615"/>
              <a:gd name="connsiteY110" fmla="*/ 1563102 h 1598136"/>
              <a:gd name="connsiteX111" fmla="*/ 669055 w 9662615"/>
              <a:gd name="connsiteY111" fmla="*/ 1543638 h 1598136"/>
              <a:gd name="connsiteX112" fmla="*/ 506152 w 9662615"/>
              <a:gd name="connsiteY112" fmla="*/ 1549124 h 1598136"/>
              <a:gd name="connsiteX113" fmla="*/ 472797 w 9662615"/>
              <a:gd name="connsiteY113" fmla="*/ 1568904 h 1598136"/>
              <a:gd name="connsiteX114" fmla="*/ 427864 w 9662615"/>
              <a:gd name="connsiteY114" fmla="*/ 1580848 h 1598136"/>
              <a:gd name="connsiteX115" fmla="*/ 408381 w 9662615"/>
              <a:gd name="connsiteY115" fmla="*/ 1552940 h 1598136"/>
              <a:gd name="connsiteX116" fmla="*/ 267163 w 9662615"/>
              <a:gd name="connsiteY116" fmla="*/ 1531913 h 1598136"/>
              <a:gd name="connsiteX117" fmla="*/ 196644 w 9662615"/>
              <a:gd name="connsiteY117" fmla="*/ 1524565 h 1598136"/>
              <a:gd name="connsiteX118" fmla="*/ 86819 w 9662615"/>
              <a:gd name="connsiteY118" fmla="*/ 1519517 h 1598136"/>
              <a:gd name="connsiteX119" fmla="*/ 53369 w 9662615"/>
              <a:gd name="connsiteY119" fmla="*/ 1516853 h 1598136"/>
              <a:gd name="connsiteX120" fmla="*/ 2359 w 9662615"/>
              <a:gd name="connsiteY120" fmla="*/ 1515247 h 1598136"/>
              <a:gd name="connsiteX121" fmla="*/ 0 w 9662615"/>
              <a:gd name="connsiteY121" fmla="*/ 1514932 h 1598136"/>
              <a:gd name="connsiteX122" fmla="*/ 0 w 9662615"/>
              <a:gd name="connsiteY122" fmla="*/ 0 h 1598136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129812 w 9662615"/>
              <a:gd name="connsiteY49" fmla="*/ 1521277 h 1598136"/>
              <a:gd name="connsiteX50" fmla="*/ 5059484 w 9662615"/>
              <a:gd name="connsiteY50" fmla="*/ 1546802 h 1598136"/>
              <a:gd name="connsiteX51" fmla="*/ 5050958 w 9662615"/>
              <a:gd name="connsiteY51" fmla="*/ 1545776 h 1598136"/>
              <a:gd name="connsiteX52" fmla="*/ 5038524 w 9662615"/>
              <a:gd name="connsiteY52" fmla="*/ 1545675 h 1598136"/>
              <a:gd name="connsiteX53" fmla="*/ 5038223 w 9662615"/>
              <a:gd name="connsiteY53" fmla="*/ 1545881 h 1598136"/>
              <a:gd name="connsiteX54" fmla="*/ 5026564 w 9662615"/>
              <a:gd name="connsiteY54" fmla="*/ 1545376 h 1598136"/>
              <a:gd name="connsiteX55" fmla="*/ 4969433 w 9662615"/>
              <a:gd name="connsiteY55" fmla="*/ 1540263 h 1598136"/>
              <a:gd name="connsiteX56" fmla="*/ 4921303 w 9662615"/>
              <a:gd name="connsiteY56" fmla="*/ 1575379 h 1598136"/>
              <a:gd name="connsiteX57" fmla="*/ 4863775 w 9662615"/>
              <a:gd name="connsiteY57" fmla="*/ 1562633 h 1598136"/>
              <a:gd name="connsiteX58" fmla="*/ 4847242 w 9662615"/>
              <a:gd name="connsiteY58" fmla="*/ 1565435 h 1598136"/>
              <a:gd name="connsiteX59" fmla="*/ 4856839 w 9662615"/>
              <a:gd name="connsiteY59" fmla="*/ 1598136 h 1598136"/>
              <a:gd name="connsiteX60" fmla="*/ 4791466 w 9662615"/>
              <a:gd name="connsiteY60" fmla="*/ 1561324 h 1598136"/>
              <a:gd name="connsiteX61" fmla="*/ 4784247 w 9662615"/>
              <a:gd name="connsiteY61" fmla="*/ 1562342 h 1598136"/>
              <a:gd name="connsiteX62" fmla="*/ 4748477 w 9662615"/>
              <a:gd name="connsiteY62" fmla="*/ 1556925 h 1598136"/>
              <a:gd name="connsiteX63" fmla="*/ 4730033 w 9662615"/>
              <a:gd name="connsiteY63" fmla="*/ 1555274 h 1598136"/>
              <a:gd name="connsiteX64" fmla="*/ 4724747 w 9662615"/>
              <a:gd name="connsiteY64" fmla="*/ 1552439 h 1598136"/>
              <a:gd name="connsiteX65" fmla="*/ 4697562 w 9662615"/>
              <a:gd name="connsiteY65" fmla="*/ 1551206 h 1598136"/>
              <a:gd name="connsiteX66" fmla="*/ 4662664 w 9662615"/>
              <a:gd name="connsiteY66" fmla="*/ 1573162 h 1598136"/>
              <a:gd name="connsiteX67" fmla="*/ 4603028 w 9662615"/>
              <a:gd name="connsiteY67" fmla="*/ 1568821 h 1598136"/>
              <a:gd name="connsiteX68" fmla="*/ 4541612 w 9662615"/>
              <a:gd name="connsiteY68" fmla="*/ 1545262 h 1598136"/>
              <a:gd name="connsiteX69" fmla="*/ 4422155 w 9662615"/>
              <a:gd name="connsiteY69" fmla="*/ 1542059 h 1598136"/>
              <a:gd name="connsiteX70" fmla="*/ 4221826 w 9662615"/>
              <a:gd name="connsiteY70" fmla="*/ 1508923 h 1598136"/>
              <a:gd name="connsiteX71" fmla="*/ 4096601 w 9662615"/>
              <a:gd name="connsiteY71" fmla="*/ 1521563 h 1598136"/>
              <a:gd name="connsiteX72" fmla="*/ 3970635 w 9662615"/>
              <a:gd name="connsiteY72" fmla="*/ 1544815 h 1598136"/>
              <a:gd name="connsiteX73" fmla="*/ 3833906 w 9662615"/>
              <a:gd name="connsiteY73" fmla="*/ 1516637 h 1598136"/>
              <a:gd name="connsiteX74" fmla="*/ 3696258 w 9662615"/>
              <a:gd name="connsiteY74" fmla="*/ 1537563 h 1598136"/>
              <a:gd name="connsiteX75" fmla="*/ 3594070 w 9662615"/>
              <a:gd name="connsiteY75" fmla="*/ 1509422 h 1598136"/>
              <a:gd name="connsiteX76" fmla="*/ 3565233 w 9662615"/>
              <a:gd name="connsiteY76" fmla="*/ 1515122 h 1598136"/>
              <a:gd name="connsiteX77" fmla="*/ 3560267 w 9662615"/>
              <a:gd name="connsiteY77" fmla="*/ 1516288 h 1598136"/>
              <a:gd name="connsiteX78" fmla="*/ 3540258 w 9662615"/>
              <a:gd name="connsiteY78" fmla="*/ 1516976 h 1598136"/>
              <a:gd name="connsiteX79" fmla="*/ 3534780 w 9662615"/>
              <a:gd name="connsiteY79" fmla="*/ 1522141 h 1598136"/>
              <a:gd name="connsiteX80" fmla="*/ 3504783 w 9662615"/>
              <a:gd name="connsiteY80" fmla="*/ 1526739 h 1598136"/>
              <a:gd name="connsiteX81" fmla="*/ 3430805 w 9662615"/>
              <a:gd name="connsiteY81" fmla="*/ 1542521 h 1598136"/>
              <a:gd name="connsiteX82" fmla="*/ 3292707 w 9662615"/>
              <a:gd name="connsiteY82" fmla="*/ 1520490 h 1598136"/>
              <a:gd name="connsiteX83" fmla="*/ 3187872 w 9662615"/>
              <a:gd name="connsiteY83" fmla="*/ 1519991 h 1598136"/>
              <a:gd name="connsiteX84" fmla="*/ 3148026 w 9662615"/>
              <a:gd name="connsiteY84" fmla="*/ 1524777 h 1598136"/>
              <a:gd name="connsiteX85" fmla="*/ 3092394 w 9662615"/>
              <a:gd name="connsiteY85" fmla="*/ 1528115 h 1598136"/>
              <a:gd name="connsiteX86" fmla="*/ 2994200 w 9662615"/>
              <a:gd name="connsiteY86" fmla="*/ 1537857 h 1598136"/>
              <a:gd name="connsiteX87" fmla="*/ 2862301 w 9662615"/>
              <a:gd name="connsiteY87" fmla="*/ 1544250 h 1598136"/>
              <a:gd name="connsiteX88" fmla="*/ 2766335 w 9662615"/>
              <a:gd name="connsiteY88" fmla="*/ 1527662 h 1598136"/>
              <a:gd name="connsiteX89" fmla="*/ 2757836 w 9662615"/>
              <a:gd name="connsiteY89" fmla="*/ 1531371 h 1598136"/>
              <a:gd name="connsiteX90" fmla="*/ 2691555 w 9662615"/>
              <a:gd name="connsiteY90" fmla="*/ 1530283 h 1598136"/>
              <a:gd name="connsiteX91" fmla="*/ 2491676 w 9662615"/>
              <a:gd name="connsiteY91" fmla="*/ 1500859 h 1598136"/>
              <a:gd name="connsiteX92" fmla="*/ 2378036 w 9662615"/>
              <a:gd name="connsiteY92" fmla="*/ 1520645 h 1598136"/>
              <a:gd name="connsiteX93" fmla="*/ 2284269 w 9662615"/>
              <a:gd name="connsiteY93" fmla="*/ 1503068 h 1598136"/>
              <a:gd name="connsiteX94" fmla="*/ 2207104 w 9662615"/>
              <a:gd name="connsiteY94" fmla="*/ 1508888 h 1598136"/>
              <a:gd name="connsiteX95" fmla="*/ 2149226 w 9662615"/>
              <a:gd name="connsiteY95" fmla="*/ 1523409 h 1598136"/>
              <a:gd name="connsiteX96" fmla="*/ 2084783 w 9662615"/>
              <a:gd name="connsiteY96" fmla="*/ 1524245 h 1598136"/>
              <a:gd name="connsiteX97" fmla="*/ 2070075 w 9662615"/>
              <a:gd name="connsiteY97" fmla="*/ 1511285 h 1598136"/>
              <a:gd name="connsiteX98" fmla="*/ 2001057 w 9662615"/>
              <a:gd name="connsiteY98" fmla="*/ 1516449 h 1598136"/>
              <a:gd name="connsiteX99" fmla="*/ 1896330 w 9662615"/>
              <a:gd name="connsiteY99" fmla="*/ 1525725 h 1598136"/>
              <a:gd name="connsiteX100" fmla="*/ 1835994 w 9662615"/>
              <a:gd name="connsiteY100" fmla="*/ 1527678 h 1598136"/>
              <a:gd name="connsiteX101" fmla="*/ 1671119 w 9662615"/>
              <a:gd name="connsiteY101" fmla="*/ 1536701 h 1598136"/>
              <a:gd name="connsiteX102" fmla="*/ 1601337 w 9662615"/>
              <a:gd name="connsiteY102" fmla="*/ 1548552 h 1598136"/>
              <a:gd name="connsiteX103" fmla="*/ 1407755 w 9662615"/>
              <a:gd name="connsiteY103" fmla="*/ 1571444 h 1598136"/>
              <a:gd name="connsiteX104" fmla="*/ 1271994 w 9662615"/>
              <a:gd name="connsiteY104" fmla="*/ 1579471 h 1598136"/>
              <a:gd name="connsiteX105" fmla="*/ 1249226 w 9662615"/>
              <a:gd name="connsiteY105" fmla="*/ 1583140 h 1598136"/>
              <a:gd name="connsiteX106" fmla="*/ 1217719 w 9662615"/>
              <a:gd name="connsiteY106" fmla="*/ 1580863 h 1598136"/>
              <a:gd name="connsiteX107" fmla="*/ 1091432 w 9662615"/>
              <a:gd name="connsiteY107" fmla="*/ 1571003 h 1598136"/>
              <a:gd name="connsiteX108" fmla="*/ 992039 w 9662615"/>
              <a:gd name="connsiteY108" fmla="*/ 1556662 h 1598136"/>
              <a:gd name="connsiteX109" fmla="*/ 868264 w 9662615"/>
              <a:gd name="connsiteY109" fmla="*/ 1566392 h 1598136"/>
              <a:gd name="connsiteX110" fmla="*/ 792765 w 9662615"/>
              <a:gd name="connsiteY110" fmla="*/ 1563102 h 1598136"/>
              <a:gd name="connsiteX111" fmla="*/ 669055 w 9662615"/>
              <a:gd name="connsiteY111" fmla="*/ 1543638 h 1598136"/>
              <a:gd name="connsiteX112" fmla="*/ 506152 w 9662615"/>
              <a:gd name="connsiteY112" fmla="*/ 1549124 h 1598136"/>
              <a:gd name="connsiteX113" fmla="*/ 472797 w 9662615"/>
              <a:gd name="connsiteY113" fmla="*/ 1568904 h 1598136"/>
              <a:gd name="connsiteX114" fmla="*/ 427864 w 9662615"/>
              <a:gd name="connsiteY114" fmla="*/ 1580848 h 1598136"/>
              <a:gd name="connsiteX115" fmla="*/ 408381 w 9662615"/>
              <a:gd name="connsiteY115" fmla="*/ 1552940 h 1598136"/>
              <a:gd name="connsiteX116" fmla="*/ 267163 w 9662615"/>
              <a:gd name="connsiteY116" fmla="*/ 1531913 h 1598136"/>
              <a:gd name="connsiteX117" fmla="*/ 196644 w 9662615"/>
              <a:gd name="connsiteY117" fmla="*/ 1524565 h 1598136"/>
              <a:gd name="connsiteX118" fmla="*/ 86819 w 9662615"/>
              <a:gd name="connsiteY118" fmla="*/ 1519517 h 1598136"/>
              <a:gd name="connsiteX119" fmla="*/ 53369 w 9662615"/>
              <a:gd name="connsiteY119" fmla="*/ 1516853 h 1598136"/>
              <a:gd name="connsiteX120" fmla="*/ 2359 w 9662615"/>
              <a:gd name="connsiteY120" fmla="*/ 1515247 h 1598136"/>
              <a:gd name="connsiteX121" fmla="*/ 0 w 9662615"/>
              <a:gd name="connsiteY121" fmla="*/ 1514932 h 1598136"/>
              <a:gd name="connsiteX122" fmla="*/ 0 w 9662615"/>
              <a:gd name="connsiteY122" fmla="*/ 0 h 1598136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129812 w 9662615"/>
              <a:gd name="connsiteY49" fmla="*/ 1521277 h 1598136"/>
              <a:gd name="connsiteX50" fmla="*/ 5059484 w 9662615"/>
              <a:gd name="connsiteY50" fmla="*/ 1546802 h 1598136"/>
              <a:gd name="connsiteX51" fmla="*/ 5050958 w 9662615"/>
              <a:gd name="connsiteY51" fmla="*/ 1545776 h 1598136"/>
              <a:gd name="connsiteX52" fmla="*/ 5038524 w 9662615"/>
              <a:gd name="connsiteY52" fmla="*/ 1545675 h 1598136"/>
              <a:gd name="connsiteX53" fmla="*/ 5026564 w 9662615"/>
              <a:gd name="connsiteY53" fmla="*/ 1545376 h 1598136"/>
              <a:gd name="connsiteX54" fmla="*/ 4969433 w 9662615"/>
              <a:gd name="connsiteY54" fmla="*/ 1540263 h 1598136"/>
              <a:gd name="connsiteX55" fmla="*/ 4921303 w 9662615"/>
              <a:gd name="connsiteY55" fmla="*/ 1575379 h 1598136"/>
              <a:gd name="connsiteX56" fmla="*/ 4863775 w 9662615"/>
              <a:gd name="connsiteY56" fmla="*/ 1562633 h 1598136"/>
              <a:gd name="connsiteX57" fmla="*/ 4847242 w 9662615"/>
              <a:gd name="connsiteY57" fmla="*/ 1565435 h 1598136"/>
              <a:gd name="connsiteX58" fmla="*/ 4856839 w 9662615"/>
              <a:gd name="connsiteY58" fmla="*/ 1598136 h 1598136"/>
              <a:gd name="connsiteX59" fmla="*/ 4791466 w 9662615"/>
              <a:gd name="connsiteY59" fmla="*/ 1561324 h 1598136"/>
              <a:gd name="connsiteX60" fmla="*/ 4784247 w 9662615"/>
              <a:gd name="connsiteY60" fmla="*/ 1562342 h 1598136"/>
              <a:gd name="connsiteX61" fmla="*/ 4748477 w 9662615"/>
              <a:gd name="connsiteY61" fmla="*/ 1556925 h 1598136"/>
              <a:gd name="connsiteX62" fmla="*/ 4730033 w 9662615"/>
              <a:gd name="connsiteY62" fmla="*/ 1555274 h 1598136"/>
              <a:gd name="connsiteX63" fmla="*/ 4724747 w 9662615"/>
              <a:gd name="connsiteY63" fmla="*/ 1552439 h 1598136"/>
              <a:gd name="connsiteX64" fmla="*/ 4697562 w 9662615"/>
              <a:gd name="connsiteY64" fmla="*/ 1551206 h 1598136"/>
              <a:gd name="connsiteX65" fmla="*/ 4662664 w 9662615"/>
              <a:gd name="connsiteY65" fmla="*/ 1573162 h 1598136"/>
              <a:gd name="connsiteX66" fmla="*/ 4603028 w 9662615"/>
              <a:gd name="connsiteY66" fmla="*/ 1568821 h 1598136"/>
              <a:gd name="connsiteX67" fmla="*/ 4541612 w 9662615"/>
              <a:gd name="connsiteY67" fmla="*/ 1545262 h 1598136"/>
              <a:gd name="connsiteX68" fmla="*/ 4422155 w 9662615"/>
              <a:gd name="connsiteY68" fmla="*/ 1542059 h 1598136"/>
              <a:gd name="connsiteX69" fmla="*/ 4221826 w 9662615"/>
              <a:gd name="connsiteY69" fmla="*/ 1508923 h 1598136"/>
              <a:gd name="connsiteX70" fmla="*/ 4096601 w 9662615"/>
              <a:gd name="connsiteY70" fmla="*/ 1521563 h 1598136"/>
              <a:gd name="connsiteX71" fmla="*/ 3970635 w 9662615"/>
              <a:gd name="connsiteY71" fmla="*/ 1544815 h 1598136"/>
              <a:gd name="connsiteX72" fmla="*/ 3833906 w 9662615"/>
              <a:gd name="connsiteY72" fmla="*/ 1516637 h 1598136"/>
              <a:gd name="connsiteX73" fmla="*/ 3696258 w 9662615"/>
              <a:gd name="connsiteY73" fmla="*/ 1537563 h 1598136"/>
              <a:gd name="connsiteX74" fmla="*/ 3594070 w 9662615"/>
              <a:gd name="connsiteY74" fmla="*/ 1509422 h 1598136"/>
              <a:gd name="connsiteX75" fmla="*/ 3565233 w 9662615"/>
              <a:gd name="connsiteY75" fmla="*/ 1515122 h 1598136"/>
              <a:gd name="connsiteX76" fmla="*/ 3560267 w 9662615"/>
              <a:gd name="connsiteY76" fmla="*/ 1516288 h 1598136"/>
              <a:gd name="connsiteX77" fmla="*/ 3540258 w 9662615"/>
              <a:gd name="connsiteY77" fmla="*/ 1516976 h 1598136"/>
              <a:gd name="connsiteX78" fmla="*/ 3534780 w 9662615"/>
              <a:gd name="connsiteY78" fmla="*/ 1522141 h 1598136"/>
              <a:gd name="connsiteX79" fmla="*/ 3504783 w 9662615"/>
              <a:gd name="connsiteY79" fmla="*/ 1526739 h 1598136"/>
              <a:gd name="connsiteX80" fmla="*/ 3430805 w 9662615"/>
              <a:gd name="connsiteY80" fmla="*/ 1542521 h 1598136"/>
              <a:gd name="connsiteX81" fmla="*/ 3292707 w 9662615"/>
              <a:gd name="connsiteY81" fmla="*/ 1520490 h 1598136"/>
              <a:gd name="connsiteX82" fmla="*/ 3187872 w 9662615"/>
              <a:gd name="connsiteY82" fmla="*/ 1519991 h 1598136"/>
              <a:gd name="connsiteX83" fmla="*/ 3148026 w 9662615"/>
              <a:gd name="connsiteY83" fmla="*/ 1524777 h 1598136"/>
              <a:gd name="connsiteX84" fmla="*/ 3092394 w 9662615"/>
              <a:gd name="connsiteY84" fmla="*/ 1528115 h 1598136"/>
              <a:gd name="connsiteX85" fmla="*/ 2994200 w 9662615"/>
              <a:gd name="connsiteY85" fmla="*/ 1537857 h 1598136"/>
              <a:gd name="connsiteX86" fmla="*/ 2862301 w 9662615"/>
              <a:gd name="connsiteY86" fmla="*/ 1544250 h 1598136"/>
              <a:gd name="connsiteX87" fmla="*/ 2766335 w 9662615"/>
              <a:gd name="connsiteY87" fmla="*/ 1527662 h 1598136"/>
              <a:gd name="connsiteX88" fmla="*/ 2757836 w 9662615"/>
              <a:gd name="connsiteY88" fmla="*/ 1531371 h 1598136"/>
              <a:gd name="connsiteX89" fmla="*/ 2691555 w 9662615"/>
              <a:gd name="connsiteY89" fmla="*/ 1530283 h 1598136"/>
              <a:gd name="connsiteX90" fmla="*/ 2491676 w 9662615"/>
              <a:gd name="connsiteY90" fmla="*/ 1500859 h 1598136"/>
              <a:gd name="connsiteX91" fmla="*/ 2378036 w 9662615"/>
              <a:gd name="connsiteY91" fmla="*/ 1520645 h 1598136"/>
              <a:gd name="connsiteX92" fmla="*/ 2284269 w 9662615"/>
              <a:gd name="connsiteY92" fmla="*/ 1503068 h 1598136"/>
              <a:gd name="connsiteX93" fmla="*/ 2207104 w 9662615"/>
              <a:gd name="connsiteY93" fmla="*/ 1508888 h 1598136"/>
              <a:gd name="connsiteX94" fmla="*/ 2149226 w 9662615"/>
              <a:gd name="connsiteY94" fmla="*/ 1523409 h 1598136"/>
              <a:gd name="connsiteX95" fmla="*/ 2084783 w 9662615"/>
              <a:gd name="connsiteY95" fmla="*/ 1524245 h 1598136"/>
              <a:gd name="connsiteX96" fmla="*/ 2070075 w 9662615"/>
              <a:gd name="connsiteY96" fmla="*/ 1511285 h 1598136"/>
              <a:gd name="connsiteX97" fmla="*/ 2001057 w 9662615"/>
              <a:gd name="connsiteY97" fmla="*/ 1516449 h 1598136"/>
              <a:gd name="connsiteX98" fmla="*/ 1896330 w 9662615"/>
              <a:gd name="connsiteY98" fmla="*/ 1525725 h 1598136"/>
              <a:gd name="connsiteX99" fmla="*/ 1835994 w 9662615"/>
              <a:gd name="connsiteY99" fmla="*/ 1527678 h 1598136"/>
              <a:gd name="connsiteX100" fmla="*/ 1671119 w 9662615"/>
              <a:gd name="connsiteY100" fmla="*/ 1536701 h 1598136"/>
              <a:gd name="connsiteX101" fmla="*/ 1601337 w 9662615"/>
              <a:gd name="connsiteY101" fmla="*/ 1548552 h 1598136"/>
              <a:gd name="connsiteX102" fmla="*/ 1407755 w 9662615"/>
              <a:gd name="connsiteY102" fmla="*/ 1571444 h 1598136"/>
              <a:gd name="connsiteX103" fmla="*/ 1271994 w 9662615"/>
              <a:gd name="connsiteY103" fmla="*/ 1579471 h 1598136"/>
              <a:gd name="connsiteX104" fmla="*/ 1249226 w 9662615"/>
              <a:gd name="connsiteY104" fmla="*/ 1583140 h 1598136"/>
              <a:gd name="connsiteX105" fmla="*/ 1217719 w 9662615"/>
              <a:gd name="connsiteY105" fmla="*/ 1580863 h 1598136"/>
              <a:gd name="connsiteX106" fmla="*/ 1091432 w 9662615"/>
              <a:gd name="connsiteY106" fmla="*/ 1571003 h 1598136"/>
              <a:gd name="connsiteX107" fmla="*/ 992039 w 9662615"/>
              <a:gd name="connsiteY107" fmla="*/ 1556662 h 1598136"/>
              <a:gd name="connsiteX108" fmla="*/ 868264 w 9662615"/>
              <a:gd name="connsiteY108" fmla="*/ 1566392 h 1598136"/>
              <a:gd name="connsiteX109" fmla="*/ 792765 w 9662615"/>
              <a:gd name="connsiteY109" fmla="*/ 1563102 h 1598136"/>
              <a:gd name="connsiteX110" fmla="*/ 669055 w 9662615"/>
              <a:gd name="connsiteY110" fmla="*/ 1543638 h 1598136"/>
              <a:gd name="connsiteX111" fmla="*/ 506152 w 9662615"/>
              <a:gd name="connsiteY111" fmla="*/ 1549124 h 1598136"/>
              <a:gd name="connsiteX112" fmla="*/ 472797 w 9662615"/>
              <a:gd name="connsiteY112" fmla="*/ 1568904 h 1598136"/>
              <a:gd name="connsiteX113" fmla="*/ 427864 w 9662615"/>
              <a:gd name="connsiteY113" fmla="*/ 1580848 h 1598136"/>
              <a:gd name="connsiteX114" fmla="*/ 408381 w 9662615"/>
              <a:gd name="connsiteY114" fmla="*/ 1552940 h 1598136"/>
              <a:gd name="connsiteX115" fmla="*/ 267163 w 9662615"/>
              <a:gd name="connsiteY115" fmla="*/ 1531913 h 1598136"/>
              <a:gd name="connsiteX116" fmla="*/ 196644 w 9662615"/>
              <a:gd name="connsiteY116" fmla="*/ 1524565 h 1598136"/>
              <a:gd name="connsiteX117" fmla="*/ 86819 w 9662615"/>
              <a:gd name="connsiteY117" fmla="*/ 1519517 h 1598136"/>
              <a:gd name="connsiteX118" fmla="*/ 53369 w 9662615"/>
              <a:gd name="connsiteY118" fmla="*/ 1516853 h 1598136"/>
              <a:gd name="connsiteX119" fmla="*/ 2359 w 9662615"/>
              <a:gd name="connsiteY119" fmla="*/ 1515247 h 1598136"/>
              <a:gd name="connsiteX120" fmla="*/ 0 w 9662615"/>
              <a:gd name="connsiteY120" fmla="*/ 1514932 h 1598136"/>
              <a:gd name="connsiteX121" fmla="*/ 0 w 9662615"/>
              <a:gd name="connsiteY121" fmla="*/ 0 h 1598136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129812 w 9662615"/>
              <a:gd name="connsiteY49" fmla="*/ 1521277 h 1598136"/>
              <a:gd name="connsiteX50" fmla="*/ 5059484 w 9662615"/>
              <a:gd name="connsiteY50" fmla="*/ 1546802 h 1598136"/>
              <a:gd name="connsiteX51" fmla="*/ 5038524 w 9662615"/>
              <a:gd name="connsiteY51" fmla="*/ 1545675 h 1598136"/>
              <a:gd name="connsiteX52" fmla="*/ 5026564 w 9662615"/>
              <a:gd name="connsiteY52" fmla="*/ 1545376 h 1598136"/>
              <a:gd name="connsiteX53" fmla="*/ 4969433 w 9662615"/>
              <a:gd name="connsiteY53" fmla="*/ 1540263 h 1598136"/>
              <a:gd name="connsiteX54" fmla="*/ 4921303 w 9662615"/>
              <a:gd name="connsiteY54" fmla="*/ 1575379 h 1598136"/>
              <a:gd name="connsiteX55" fmla="*/ 4863775 w 9662615"/>
              <a:gd name="connsiteY55" fmla="*/ 1562633 h 1598136"/>
              <a:gd name="connsiteX56" fmla="*/ 4847242 w 9662615"/>
              <a:gd name="connsiteY56" fmla="*/ 1565435 h 1598136"/>
              <a:gd name="connsiteX57" fmla="*/ 4856839 w 9662615"/>
              <a:gd name="connsiteY57" fmla="*/ 1598136 h 1598136"/>
              <a:gd name="connsiteX58" fmla="*/ 4791466 w 9662615"/>
              <a:gd name="connsiteY58" fmla="*/ 1561324 h 1598136"/>
              <a:gd name="connsiteX59" fmla="*/ 4784247 w 9662615"/>
              <a:gd name="connsiteY59" fmla="*/ 1562342 h 1598136"/>
              <a:gd name="connsiteX60" fmla="*/ 4748477 w 9662615"/>
              <a:gd name="connsiteY60" fmla="*/ 1556925 h 1598136"/>
              <a:gd name="connsiteX61" fmla="*/ 4730033 w 9662615"/>
              <a:gd name="connsiteY61" fmla="*/ 1555274 h 1598136"/>
              <a:gd name="connsiteX62" fmla="*/ 4724747 w 9662615"/>
              <a:gd name="connsiteY62" fmla="*/ 1552439 h 1598136"/>
              <a:gd name="connsiteX63" fmla="*/ 4697562 w 9662615"/>
              <a:gd name="connsiteY63" fmla="*/ 1551206 h 1598136"/>
              <a:gd name="connsiteX64" fmla="*/ 4662664 w 9662615"/>
              <a:gd name="connsiteY64" fmla="*/ 1573162 h 1598136"/>
              <a:gd name="connsiteX65" fmla="*/ 4603028 w 9662615"/>
              <a:gd name="connsiteY65" fmla="*/ 1568821 h 1598136"/>
              <a:gd name="connsiteX66" fmla="*/ 4541612 w 9662615"/>
              <a:gd name="connsiteY66" fmla="*/ 1545262 h 1598136"/>
              <a:gd name="connsiteX67" fmla="*/ 4422155 w 9662615"/>
              <a:gd name="connsiteY67" fmla="*/ 1542059 h 1598136"/>
              <a:gd name="connsiteX68" fmla="*/ 4221826 w 9662615"/>
              <a:gd name="connsiteY68" fmla="*/ 1508923 h 1598136"/>
              <a:gd name="connsiteX69" fmla="*/ 4096601 w 9662615"/>
              <a:gd name="connsiteY69" fmla="*/ 1521563 h 1598136"/>
              <a:gd name="connsiteX70" fmla="*/ 3970635 w 9662615"/>
              <a:gd name="connsiteY70" fmla="*/ 1544815 h 1598136"/>
              <a:gd name="connsiteX71" fmla="*/ 3833906 w 9662615"/>
              <a:gd name="connsiteY71" fmla="*/ 1516637 h 1598136"/>
              <a:gd name="connsiteX72" fmla="*/ 3696258 w 9662615"/>
              <a:gd name="connsiteY72" fmla="*/ 1537563 h 1598136"/>
              <a:gd name="connsiteX73" fmla="*/ 3594070 w 9662615"/>
              <a:gd name="connsiteY73" fmla="*/ 1509422 h 1598136"/>
              <a:gd name="connsiteX74" fmla="*/ 3565233 w 9662615"/>
              <a:gd name="connsiteY74" fmla="*/ 1515122 h 1598136"/>
              <a:gd name="connsiteX75" fmla="*/ 3560267 w 9662615"/>
              <a:gd name="connsiteY75" fmla="*/ 1516288 h 1598136"/>
              <a:gd name="connsiteX76" fmla="*/ 3540258 w 9662615"/>
              <a:gd name="connsiteY76" fmla="*/ 1516976 h 1598136"/>
              <a:gd name="connsiteX77" fmla="*/ 3534780 w 9662615"/>
              <a:gd name="connsiteY77" fmla="*/ 1522141 h 1598136"/>
              <a:gd name="connsiteX78" fmla="*/ 3504783 w 9662615"/>
              <a:gd name="connsiteY78" fmla="*/ 1526739 h 1598136"/>
              <a:gd name="connsiteX79" fmla="*/ 3430805 w 9662615"/>
              <a:gd name="connsiteY79" fmla="*/ 1542521 h 1598136"/>
              <a:gd name="connsiteX80" fmla="*/ 3292707 w 9662615"/>
              <a:gd name="connsiteY80" fmla="*/ 1520490 h 1598136"/>
              <a:gd name="connsiteX81" fmla="*/ 3187872 w 9662615"/>
              <a:gd name="connsiteY81" fmla="*/ 1519991 h 1598136"/>
              <a:gd name="connsiteX82" fmla="*/ 3148026 w 9662615"/>
              <a:gd name="connsiteY82" fmla="*/ 1524777 h 1598136"/>
              <a:gd name="connsiteX83" fmla="*/ 3092394 w 9662615"/>
              <a:gd name="connsiteY83" fmla="*/ 1528115 h 1598136"/>
              <a:gd name="connsiteX84" fmla="*/ 2994200 w 9662615"/>
              <a:gd name="connsiteY84" fmla="*/ 1537857 h 1598136"/>
              <a:gd name="connsiteX85" fmla="*/ 2862301 w 9662615"/>
              <a:gd name="connsiteY85" fmla="*/ 1544250 h 1598136"/>
              <a:gd name="connsiteX86" fmla="*/ 2766335 w 9662615"/>
              <a:gd name="connsiteY86" fmla="*/ 1527662 h 1598136"/>
              <a:gd name="connsiteX87" fmla="*/ 2757836 w 9662615"/>
              <a:gd name="connsiteY87" fmla="*/ 1531371 h 1598136"/>
              <a:gd name="connsiteX88" fmla="*/ 2691555 w 9662615"/>
              <a:gd name="connsiteY88" fmla="*/ 1530283 h 1598136"/>
              <a:gd name="connsiteX89" fmla="*/ 2491676 w 9662615"/>
              <a:gd name="connsiteY89" fmla="*/ 1500859 h 1598136"/>
              <a:gd name="connsiteX90" fmla="*/ 2378036 w 9662615"/>
              <a:gd name="connsiteY90" fmla="*/ 1520645 h 1598136"/>
              <a:gd name="connsiteX91" fmla="*/ 2284269 w 9662615"/>
              <a:gd name="connsiteY91" fmla="*/ 1503068 h 1598136"/>
              <a:gd name="connsiteX92" fmla="*/ 2207104 w 9662615"/>
              <a:gd name="connsiteY92" fmla="*/ 1508888 h 1598136"/>
              <a:gd name="connsiteX93" fmla="*/ 2149226 w 9662615"/>
              <a:gd name="connsiteY93" fmla="*/ 1523409 h 1598136"/>
              <a:gd name="connsiteX94" fmla="*/ 2084783 w 9662615"/>
              <a:gd name="connsiteY94" fmla="*/ 1524245 h 1598136"/>
              <a:gd name="connsiteX95" fmla="*/ 2070075 w 9662615"/>
              <a:gd name="connsiteY95" fmla="*/ 1511285 h 1598136"/>
              <a:gd name="connsiteX96" fmla="*/ 2001057 w 9662615"/>
              <a:gd name="connsiteY96" fmla="*/ 1516449 h 1598136"/>
              <a:gd name="connsiteX97" fmla="*/ 1896330 w 9662615"/>
              <a:gd name="connsiteY97" fmla="*/ 1525725 h 1598136"/>
              <a:gd name="connsiteX98" fmla="*/ 1835994 w 9662615"/>
              <a:gd name="connsiteY98" fmla="*/ 1527678 h 1598136"/>
              <a:gd name="connsiteX99" fmla="*/ 1671119 w 9662615"/>
              <a:gd name="connsiteY99" fmla="*/ 1536701 h 1598136"/>
              <a:gd name="connsiteX100" fmla="*/ 1601337 w 9662615"/>
              <a:gd name="connsiteY100" fmla="*/ 1548552 h 1598136"/>
              <a:gd name="connsiteX101" fmla="*/ 1407755 w 9662615"/>
              <a:gd name="connsiteY101" fmla="*/ 1571444 h 1598136"/>
              <a:gd name="connsiteX102" fmla="*/ 1271994 w 9662615"/>
              <a:gd name="connsiteY102" fmla="*/ 1579471 h 1598136"/>
              <a:gd name="connsiteX103" fmla="*/ 1249226 w 9662615"/>
              <a:gd name="connsiteY103" fmla="*/ 1583140 h 1598136"/>
              <a:gd name="connsiteX104" fmla="*/ 1217719 w 9662615"/>
              <a:gd name="connsiteY104" fmla="*/ 1580863 h 1598136"/>
              <a:gd name="connsiteX105" fmla="*/ 1091432 w 9662615"/>
              <a:gd name="connsiteY105" fmla="*/ 1571003 h 1598136"/>
              <a:gd name="connsiteX106" fmla="*/ 992039 w 9662615"/>
              <a:gd name="connsiteY106" fmla="*/ 1556662 h 1598136"/>
              <a:gd name="connsiteX107" fmla="*/ 868264 w 9662615"/>
              <a:gd name="connsiteY107" fmla="*/ 1566392 h 1598136"/>
              <a:gd name="connsiteX108" fmla="*/ 792765 w 9662615"/>
              <a:gd name="connsiteY108" fmla="*/ 1563102 h 1598136"/>
              <a:gd name="connsiteX109" fmla="*/ 669055 w 9662615"/>
              <a:gd name="connsiteY109" fmla="*/ 1543638 h 1598136"/>
              <a:gd name="connsiteX110" fmla="*/ 506152 w 9662615"/>
              <a:gd name="connsiteY110" fmla="*/ 1549124 h 1598136"/>
              <a:gd name="connsiteX111" fmla="*/ 472797 w 9662615"/>
              <a:gd name="connsiteY111" fmla="*/ 1568904 h 1598136"/>
              <a:gd name="connsiteX112" fmla="*/ 427864 w 9662615"/>
              <a:gd name="connsiteY112" fmla="*/ 1580848 h 1598136"/>
              <a:gd name="connsiteX113" fmla="*/ 408381 w 9662615"/>
              <a:gd name="connsiteY113" fmla="*/ 1552940 h 1598136"/>
              <a:gd name="connsiteX114" fmla="*/ 267163 w 9662615"/>
              <a:gd name="connsiteY114" fmla="*/ 1531913 h 1598136"/>
              <a:gd name="connsiteX115" fmla="*/ 196644 w 9662615"/>
              <a:gd name="connsiteY115" fmla="*/ 1524565 h 1598136"/>
              <a:gd name="connsiteX116" fmla="*/ 86819 w 9662615"/>
              <a:gd name="connsiteY116" fmla="*/ 1519517 h 1598136"/>
              <a:gd name="connsiteX117" fmla="*/ 53369 w 9662615"/>
              <a:gd name="connsiteY117" fmla="*/ 1516853 h 1598136"/>
              <a:gd name="connsiteX118" fmla="*/ 2359 w 9662615"/>
              <a:gd name="connsiteY118" fmla="*/ 1515247 h 1598136"/>
              <a:gd name="connsiteX119" fmla="*/ 0 w 9662615"/>
              <a:gd name="connsiteY119" fmla="*/ 1514932 h 1598136"/>
              <a:gd name="connsiteX120" fmla="*/ 0 w 9662615"/>
              <a:gd name="connsiteY120" fmla="*/ 0 h 1598136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129812 w 9662615"/>
              <a:gd name="connsiteY49" fmla="*/ 1521277 h 1598136"/>
              <a:gd name="connsiteX50" fmla="*/ 5059484 w 9662615"/>
              <a:gd name="connsiteY50" fmla="*/ 1546802 h 1598136"/>
              <a:gd name="connsiteX51" fmla="*/ 5038524 w 9662615"/>
              <a:gd name="connsiteY51" fmla="*/ 1545675 h 1598136"/>
              <a:gd name="connsiteX52" fmla="*/ 5026564 w 9662615"/>
              <a:gd name="connsiteY52" fmla="*/ 1545376 h 1598136"/>
              <a:gd name="connsiteX53" fmla="*/ 4969433 w 9662615"/>
              <a:gd name="connsiteY53" fmla="*/ 1550865 h 1598136"/>
              <a:gd name="connsiteX54" fmla="*/ 4921303 w 9662615"/>
              <a:gd name="connsiteY54" fmla="*/ 1575379 h 1598136"/>
              <a:gd name="connsiteX55" fmla="*/ 4863775 w 9662615"/>
              <a:gd name="connsiteY55" fmla="*/ 1562633 h 1598136"/>
              <a:gd name="connsiteX56" fmla="*/ 4847242 w 9662615"/>
              <a:gd name="connsiteY56" fmla="*/ 1565435 h 1598136"/>
              <a:gd name="connsiteX57" fmla="*/ 4856839 w 9662615"/>
              <a:gd name="connsiteY57" fmla="*/ 1598136 h 1598136"/>
              <a:gd name="connsiteX58" fmla="*/ 4791466 w 9662615"/>
              <a:gd name="connsiteY58" fmla="*/ 1561324 h 1598136"/>
              <a:gd name="connsiteX59" fmla="*/ 4784247 w 9662615"/>
              <a:gd name="connsiteY59" fmla="*/ 1562342 h 1598136"/>
              <a:gd name="connsiteX60" fmla="*/ 4748477 w 9662615"/>
              <a:gd name="connsiteY60" fmla="*/ 1556925 h 1598136"/>
              <a:gd name="connsiteX61" fmla="*/ 4730033 w 9662615"/>
              <a:gd name="connsiteY61" fmla="*/ 1555274 h 1598136"/>
              <a:gd name="connsiteX62" fmla="*/ 4724747 w 9662615"/>
              <a:gd name="connsiteY62" fmla="*/ 1552439 h 1598136"/>
              <a:gd name="connsiteX63" fmla="*/ 4697562 w 9662615"/>
              <a:gd name="connsiteY63" fmla="*/ 1551206 h 1598136"/>
              <a:gd name="connsiteX64" fmla="*/ 4662664 w 9662615"/>
              <a:gd name="connsiteY64" fmla="*/ 1573162 h 1598136"/>
              <a:gd name="connsiteX65" fmla="*/ 4603028 w 9662615"/>
              <a:gd name="connsiteY65" fmla="*/ 1568821 h 1598136"/>
              <a:gd name="connsiteX66" fmla="*/ 4541612 w 9662615"/>
              <a:gd name="connsiteY66" fmla="*/ 1545262 h 1598136"/>
              <a:gd name="connsiteX67" fmla="*/ 4422155 w 9662615"/>
              <a:gd name="connsiteY67" fmla="*/ 1542059 h 1598136"/>
              <a:gd name="connsiteX68" fmla="*/ 4221826 w 9662615"/>
              <a:gd name="connsiteY68" fmla="*/ 1508923 h 1598136"/>
              <a:gd name="connsiteX69" fmla="*/ 4096601 w 9662615"/>
              <a:gd name="connsiteY69" fmla="*/ 1521563 h 1598136"/>
              <a:gd name="connsiteX70" fmla="*/ 3970635 w 9662615"/>
              <a:gd name="connsiteY70" fmla="*/ 1544815 h 1598136"/>
              <a:gd name="connsiteX71" fmla="*/ 3833906 w 9662615"/>
              <a:gd name="connsiteY71" fmla="*/ 1516637 h 1598136"/>
              <a:gd name="connsiteX72" fmla="*/ 3696258 w 9662615"/>
              <a:gd name="connsiteY72" fmla="*/ 1537563 h 1598136"/>
              <a:gd name="connsiteX73" fmla="*/ 3594070 w 9662615"/>
              <a:gd name="connsiteY73" fmla="*/ 1509422 h 1598136"/>
              <a:gd name="connsiteX74" fmla="*/ 3565233 w 9662615"/>
              <a:gd name="connsiteY74" fmla="*/ 1515122 h 1598136"/>
              <a:gd name="connsiteX75" fmla="*/ 3560267 w 9662615"/>
              <a:gd name="connsiteY75" fmla="*/ 1516288 h 1598136"/>
              <a:gd name="connsiteX76" fmla="*/ 3540258 w 9662615"/>
              <a:gd name="connsiteY76" fmla="*/ 1516976 h 1598136"/>
              <a:gd name="connsiteX77" fmla="*/ 3534780 w 9662615"/>
              <a:gd name="connsiteY77" fmla="*/ 1522141 h 1598136"/>
              <a:gd name="connsiteX78" fmla="*/ 3504783 w 9662615"/>
              <a:gd name="connsiteY78" fmla="*/ 1526739 h 1598136"/>
              <a:gd name="connsiteX79" fmla="*/ 3430805 w 9662615"/>
              <a:gd name="connsiteY79" fmla="*/ 1542521 h 1598136"/>
              <a:gd name="connsiteX80" fmla="*/ 3292707 w 9662615"/>
              <a:gd name="connsiteY80" fmla="*/ 1520490 h 1598136"/>
              <a:gd name="connsiteX81" fmla="*/ 3187872 w 9662615"/>
              <a:gd name="connsiteY81" fmla="*/ 1519991 h 1598136"/>
              <a:gd name="connsiteX82" fmla="*/ 3148026 w 9662615"/>
              <a:gd name="connsiteY82" fmla="*/ 1524777 h 1598136"/>
              <a:gd name="connsiteX83" fmla="*/ 3092394 w 9662615"/>
              <a:gd name="connsiteY83" fmla="*/ 1528115 h 1598136"/>
              <a:gd name="connsiteX84" fmla="*/ 2994200 w 9662615"/>
              <a:gd name="connsiteY84" fmla="*/ 1537857 h 1598136"/>
              <a:gd name="connsiteX85" fmla="*/ 2862301 w 9662615"/>
              <a:gd name="connsiteY85" fmla="*/ 1544250 h 1598136"/>
              <a:gd name="connsiteX86" fmla="*/ 2766335 w 9662615"/>
              <a:gd name="connsiteY86" fmla="*/ 1527662 h 1598136"/>
              <a:gd name="connsiteX87" fmla="*/ 2757836 w 9662615"/>
              <a:gd name="connsiteY87" fmla="*/ 1531371 h 1598136"/>
              <a:gd name="connsiteX88" fmla="*/ 2691555 w 9662615"/>
              <a:gd name="connsiteY88" fmla="*/ 1530283 h 1598136"/>
              <a:gd name="connsiteX89" fmla="*/ 2491676 w 9662615"/>
              <a:gd name="connsiteY89" fmla="*/ 1500859 h 1598136"/>
              <a:gd name="connsiteX90" fmla="*/ 2378036 w 9662615"/>
              <a:gd name="connsiteY90" fmla="*/ 1520645 h 1598136"/>
              <a:gd name="connsiteX91" fmla="*/ 2284269 w 9662615"/>
              <a:gd name="connsiteY91" fmla="*/ 1503068 h 1598136"/>
              <a:gd name="connsiteX92" fmla="*/ 2207104 w 9662615"/>
              <a:gd name="connsiteY92" fmla="*/ 1508888 h 1598136"/>
              <a:gd name="connsiteX93" fmla="*/ 2149226 w 9662615"/>
              <a:gd name="connsiteY93" fmla="*/ 1523409 h 1598136"/>
              <a:gd name="connsiteX94" fmla="*/ 2084783 w 9662615"/>
              <a:gd name="connsiteY94" fmla="*/ 1524245 h 1598136"/>
              <a:gd name="connsiteX95" fmla="*/ 2070075 w 9662615"/>
              <a:gd name="connsiteY95" fmla="*/ 1511285 h 1598136"/>
              <a:gd name="connsiteX96" fmla="*/ 2001057 w 9662615"/>
              <a:gd name="connsiteY96" fmla="*/ 1516449 h 1598136"/>
              <a:gd name="connsiteX97" fmla="*/ 1896330 w 9662615"/>
              <a:gd name="connsiteY97" fmla="*/ 1525725 h 1598136"/>
              <a:gd name="connsiteX98" fmla="*/ 1835994 w 9662615"/>
              <a:gd name="connsiteY98" fmla="*/ 1527678 h 1598136"/>
              <a:gd name="connsiteX99" fmla="*/ 1671119 w 9662615"/>
              <a:gd name="connsiteY99" fmla="*/ 1536701 h 1598136"/>
              <a:gd name="connsiteX100" fmla="*/ 1601337 w 9662615"/>
              <a:gd name="connsiteY100" fmla="*/ 1548552 h 1598136"/>
              <a:gd name="connsiteX101" fmla="*/ 1407755 w 9662615"/>
              <a:gd name="connsiteY101" fmla="*/ 1571444 h 1598136"/>
              <a:gd name="connsiteX102" fmla="*/ 1271994 w 9662615"/>
              <a:gd name="connsiteY102" fmla="*/ 1579471 h 1598136"/>
              <a:gd name="connsiteX103" fmla="*/ 1249226 w 9662615"/>
              <a:gd name="connsiteY103" fmla="*/ 1583140 h 1598136"/>
              <a:gd name="connsiteX104" fmla="*/ 1217719 w 9662615"/>
              <a:gd name="connsiteY104" fmla="*/ 1580863 h 1598136"/>
              <a:gd name="connsiteX105" fmla="*/ 1091432 w 9662615"/>
              <a:gd name="connsiteY105" fmla="*/ 1571003 h 1598136"/>
              <a:gd name="connsiteX106" fmla="*/ 992039 w 9662615"/>
              <a:gd name="connsiteY106" fmla="*/ 1556662 h 1598136"/>
              <a:gd name="connsiteX107" fmla="*/ 868264 w 9662615"/>
              <a:gd name="connsiteY107" fmla="*/ 1566392 h 1598136"/>
              <a:gd name="connsiteX108" fmla="*/ 792765 w 9662615"/>
              <a:gd name="connsiteY108" fmla="*/ 1563102 h 1598136"/>
              <a:gd name="connsiteX109" fmla="*/ 669055 w 9662615"/>
              <a:gd name="connsiteY109" fmla="*/ 1543638 h 1598136"/>
              <a:gd name="connsiteX110" fmla="*/ 506152 w 9662615"/>
              <a:gd name="connsiteY110" fmla="*/ 1549124 h 1598136"/>
              <a:gd name="connsiteX111" fmla="*/ 472797 w 9662615"/>
              <a:gd name="connsiteY111" fmla="*/ 1568904 h 1598136"/>
              <a:gd name="connsiteX112" fmla="*/ 427864 w 9662615"/>
              <a:gd name="connsiteY112" fmla="*/ 1580848 h 1598136"/>
              <a:gd name="connsiteX113" fmla="*/ 408381 w 9662615"/>
              <a:gd name="connsiteY113" fmla="*/ 1552940 h 1598136"/>
              <a:gd name="connsiteX114" fmla="*/ 267163 w 9662615"/>
              <a:gd name="connsiteY114" fmla="*/ 1531913 h 1598136"/>
              <a:gd name="connsiteX115" fmla="*/ 196644 w 9662615"/>
              <a:gd name="connsiteY115" fmla="*/ 1524565 h 1598136"/>
              <a:gd name="connsiteX116" fmla="*/ 86819 w 9662615"/>
              <a:gd name="connsiteY116" fmla="*/ 1519517 h 1598136"/>
              <a:gd name="connsiteX117" fmla="*/ 53369 w 9662615"/>
              <a:gd name="connsiteY117" fmla="*/ 1516853 h 1598136"/>
              <a:gd name="connsiteX118" fmla="*/ 2359 w 9662615"/>
              <a:gd name="connsiteY118" fmla="*/ 1515247 h 1598136"/>
              <a:gd name="connsiteX119" fmla="*/ 0 w 9662615"/>
              <a:gd name="connsiteY119" fmla="*/ 1514932 h 1598136"/>
              <a:gd name="connsiteX120" fmla="*/ 0 w 9662615"/>
              <a:gd name="connsiteY120" fmla="*/ 0 h 1598136"/>
              <a:gd name="connsiteX0" fmla="*/ 0 w 9662615"/>
              <a:gd name="connsiteY0" fmla="*/ 0 h 1592835"/>
              <a:gd name="connsiteX1" fmla="*/ 9662615 w 9662615"/>
              <a:gd name="connsiteY1" fmla="*/ 0 h 1592835"/>
              <a:gd name="connsiteX2" fmla="*/ 9662615 w 9662615"/>
              <a:gd name="connsiteY2" fmla="*/ 1280346 h 1592835"/>
              <a:gd name="connsiteX3" fmla="*/ 9658420 w 9662615"/>
              <a:gd name="connsiteY3" fmla="*/ 1280106 h 1592835"/>
              <a:gd name="connsiteX4" fmla="*/ 9469546 w 9662615"/>
              <a:gd name="connsiteY4" fmla="*/ 1289837 h 1592835"/>
              <a:gd name="connsiteX5" fmla="*/ 9385895 w 9662615"/>
              <a:gd name="connsiteY5" fmla="*/ 1269203 h 1592835"/>
              <a:gd name="connsiteX6" fmla="*/ 9144767 w 9662615"/>
              <a:gd name="connsiteY6" fmla="*/ 1264120 h 1592835"/>
              <a:gd name="connsiteX7" fmla="*/ 8837252 w 9662615"/>
              <a:gd name="connsiteY7" fmla="*/ 1350515 h 1592835"/>
              <a:gd name="connsiteX8" fmla="*/ 8705466 w 9662615"/>
              <a:gd name="connsiteY8" fmla="*/ 1342419 h 1592835"/>
              <a:gd name="connsiteX9" fmla="*/ 8652221 w 9662615"/>
              <a:gd name="connsiteY9" fmla="*/ 1326906 h 1592835"/>
              <a:gd name="connsiteX10" fmla="*/ 8632312 w 9662615"/>
              <a:gd name="connsiteY10" fmla="*/ 1326025 h 1592835"/>
              <a:gd name="connsiteX11" fmla="*/ 8591582 w 9662615"/>
              <a:gd name="connsiteY11" fmla="*/ 1341666 h 1592835"/>
              <a:gd name="connsiteX12" fmla="*/ 8537336 w 9662615"/>
              <a:gd name="connsiteY12" fmla="*/ 1341684 h 1592835"/>
              <a:gd name="connsiteX13" fmla="*/ 8472508 w 9662615"/>
              <a:gd name="connsiteY13" fmla="*/ 1363109 h 1592835"/>
              <a:gd name="connsiteX14" fmla="*/ 8258477 w 9662615"/>
              <a:gd name="connsiteY14" fmla="*/ 1370666 h 1592835"/>
              <a:gd name="connsiteX15" fmla="*/ 8197961 w 9662615"/>
              <a:gd name="connsiteY15" fmla="*/ 1392804 h 1592835"/>
              <a:gd name="connsiteX16" fmla="*/ 8171196 w 9662615"/>
              <a:gd name="connsiteY16" fmla="*/ 1397216 h 1592835"/>
              <a:gd name="connsiteX17" fmla="*/ 8127667 w 9662615"/>
              <a:gd name="connsiteY17" fmla="*/ 1418254 h 1592835"/>
              <a:gd name="connsiteX18" fmla="*/ 7974579 w 9662615"/>
              <a:gd name="connsiteY18" fmla="*/ 1383439 h 1592835"/>
              <a:gd name="connsiteX19" fmla="*/ 7768351 w 9662615"/>
              <a:gd name="connsiteY19" fmla="*/ 1395051 h 1592835"/>
              <a:gd name="connsiteX20" fmla="*/ 7635985 w 9662615"/>
              <a:gd name="connsiteY20" fmla="*/ 1386363 h 1592835"/>
              <a:gd name="connsiteX21" fmla="*/ 7466069 w 9662615"/>
              <a:gd name="connsiteY21" fmla="*/ 1377654 h 1592835"/>
              <a:gd name="connsiteX22" fmla="*/ 7355642 w 9662615"/>
              <a:gd name="connsiteY22" fmla="*/ 1407761 h 1592835"/>
              <a:gd name="connsiteX23" fmla="*/ 7151610 w 9662615"/>
              <a:gd name="connsiteY23" fmla="*/ 1397856 h 1592835"/>
              <a:gd name="connsiteX24" fmla="*/ 7082147 w 9662615"/>
              <a:gd name="connsiteY24" fmla="*/ 1406113 h 1592835"/>
              <a:gd name="connsiteX25" fmla="*/ 7014958 w 9662615"/>
              <a:gd name="connsiteY25" fmla="*/ 1396883 h 1592835"/>
              <a:gd name="connsiteX26" fmla="*/ 6907567 w 9662615"/>
              <a:gd name="connsiteY26" fmla="*/ 1419149 h 1592835"/>
              <a:gd name="connsiteX27" fmla="*/ 6748428 w 9662615"/>
              <a:gd name="connsiteY27" fmla="*/ 1420308 h 1592835"/>
              <a:gd name="connsiteX28" fmla="*/ 6654257 w 9662615"/>
              <a:gd name="connsiteY28" fmla="*/ 1424143 h 1592835"/>
              <a:gd name="connsiteX29" fmla="*/ 6620123 w 9662615"/>
              <a:gd name="connsiteY29" fmla="*/ 1430535 h 1592835"/>
              <a:gd name="connsiteX30" fmla="*/ 6571355 w 9662615"/>
              <a:gd name="connsiteY30" fmla="*/ 1436144 h 1592835"/>
              <a:gd name="connsiteX31" fmla="*/ 6486557 w 9662615"/>
              <a:gd name="connsiteY31" fmla="*/ 1449861 h 1592835"/>
              <a:gd name="connsiteX32" fmla="*/ 6370419 w 9662615"/>
              <a:gd name="connsiteY32" fmla="*/ 1461649 h 1592835"/>
              <a:gd name="connsiteX33" fmla="*/ 6278839 w 9662615"/>
              <a:gd name="connsiteY33" fmla="*/ 1449160 h 1592835"/>
              <a:gd name="connsiteX34" fmla="*/ 6272455 w 9662615"/>
              <a:gd name="connsiteY34" fmla="*/ 1453191 h 1592835"/>
              <a:gd name="connsiteX35" fmla="*/ 6212659 w 9662615"/>
              <a:gd name="connsiteY35" fmla="*/ 1454850 h 1592835"/>
              <a:gd name="connsiteX36" fmla="*/ 6069317 w 9662615"/>
              <a:gd name="connsiteY36" fmla="*/ 1445838 h 1592835"/>
              <a:gd name="connsiteX37" fmla="*/ 5878477 w 9662615"/>
              <a:gd name="connsiteY37" fmla="*/ 1439180 h 1592835"/>
              <a:gd name="connsiteX38" fmla="*/ 5838387 w 9662615"/>
              <a:gd name="connsiteY38" fmla="*/ 1444679 h 1592835"/>
              <a:gd name="connsiteX39" fmla="*/ 5771136 w 9662615"/>
              <a:gd name="connsiteY39" fmla="*/ 1453639 h 1592835"/>
              <a:gd name="connsiteX40" fmla="*/ 5724081 w 9662615"/>
              <a:gd name="connsiteY40" fmla="*/ 1470431 h 1592835"/>
              <a:gd name="connsiteX41" fmla="*/ 5666577 w 9662615"/>
              <a:gd name="connsiteY41" fmla="*/ 1473921 h 1592835"/>
              <a:gd name="connsiteX42" fmla="*/ 5649068 w 9662615"/>
              <a:gd name="connsiteY42" fmla="*/ 1461676 h 1592835"/>
              <a:gd name="connsiteX43" fmla="*/ 5588902 w 9662615"/>
              <a:gd name="connsiteY43" fmla="*/ 1469647 h 1592835"/>
              <a:gd name="connsiteX44" fmla="*/ 5498090 w 9662615"/>
              <a:gd name="connsiteY44" fmla="*/ 1483173 h 1592835"/>
              <a:gd name="connsiteX45" fmla="*/ 5444641 w 9662615"/>
              <a:gd name="connsiteY45" fmla="*/ 1487602 h 1592835"/>
              <a:gd name="connsiteX46" fmla="*/ 5299812 w 9662615"/>
              <a:gd name="connsiteY46" fmla="*/ 1503362 h 1592835"/>
              <a:gd name="connsiteX47" fmla="*/ 5213947 w 9662615"/>
              <a:gd name="connsiteY47" fmla="*/ 1516637 h 1592835"/>
              <a:gd name="connsiteX48" fmla="*/ 5090342 w 9662615"/>
              <a:gd name="connsiteY48" fmla="*/ 1546680 h 1592835"/>
              <a:gd name="connsiteX49" fmla="*/ 5129812 w 9662615"/>
              <a:gd name="connsiteY49" fmla="*/ 1521277 h 1592835"/>
              <a:gd name="connsiteX50" fmla="*/ 5059484 w 9662615"/>
              <a:gd name="connsiteY50" fmla="*/ 1546802 h 1592835"/>
              <a:gd name="connsiteX51" fmla="*/ 5038524 w 9662615"/>
              <a:gd name="connsiteY51" fmla="*/ 1545675 h 1592835"/>
              <a:gd name="connsiteX52" fmla="*/ 5026564 w 9662615"/>
              <a:gd name="connsiteY52" fmla="*/ 1545376 h 1592835"/>
              <a:gd name="connsiteX53" fmla="*/ 4969433 w 9662615"/>
              <a:gd name="connsiteY53" fmla="*/ 1550865 h 1592835"/>
              <a:gd name="connsiteX54" fmla="*/ 4921303 w 9662615"/>
              <a:gd name="connsiteY54" fmla="*/ 1575379 h 1592835"/>
              <a:gd name="connsiteX55" fmla="*/ 4863775 w 9662615"/>
              <a:gd name="connsiteY55" fmla="*/ 1562633 h 1592835"/>
              <a:gd name="connsiteX56" fmla="*/ 4847242 w 9662615"/>
              <a:gd name="connsiteY56" fmla="*/ 1565435 h 1592835"/>
              <a:gd name="connsiteX57" fmla="*/ 4856839 w 9662615"/>
              <a:gd name="connsiteY57" fmla="*/ 1592835 h 1592835"/>
              <a:gd name="connsiteX58" fmla="*/ 4791466 w 9662615"/>
              <a:gd name="connsiteY58" fmla="*/ 1561324 h 1592835"/>
              <a:gd name="connsiteX59" fmla="*/ 4784247 w 9662615"/>
              <a:gd name="connsiteY59" fmla="*/ 1562342 h 1592835"/>
              <a:gd name="connsiteX60" fmla="*/ 4748477 w 9662615"/>
              <a:gd name="connsiteY60" fmla="*/ 1556925 h 1592835"/>
              <a:gd name="connsiteX61" fmla="*/ 4730033 w 9662615"/>
              <a:gd name="connsiteY61" fmla="*/ 1555274 h 1592835"/>
              <a:gd name="connsiteX62" fmla="*/ 4724747 w 9662615"/>
              <a:gd name="connsiteY62" fmla="*/ 1552439 h 1592835"/>
              <a:gd name="connsiteX63" fmla="*/ 4697562 w 9662615"/>
              <a:gd name="connsiteY63" fmla="*/ 1551206 h 1592835"/>
              <a:gd name="connsiteX64" fmla="*/ 4662664 w 9662615"/>
              <a:gd name="connsiteY64" fmla="*/ 1573162 h 1592835"/>
              <a:gd name="connsiteX65" fmla="*/ 4603028 w 9662615"/>
              <a:gd name="connsiteY65" fmla="*/ 1568821 h 1592835"/>
              <a:gd name="connsiteX66" fmla="*/ 4541612 w 9662615"/>
              <a:gd name="connsiteY66" fmla="*/ 1545262 h 1592835"/>
              <a:gd name="connsiteX67" fmla="*/ 4422155 w 9662615"/>
              <a:gd name="connsiteY67" fmla="*/ 1542059 h 1592835"/>
              <a:gd name="connsiteX68" fmla="*/ 4221826 w 9662615"/>
              <a:gd name="connsiteY68" fmla="*/ 1508923 h 1592835"/>
              <a:gd name="connsiteX69" fmla="*/ 4096601 w 9662615"/>
              <a:gd name="connsiteY69" fmla="*/ 1521563 h 1592835"/>
              <a:gd name="connsiteX70" fmla="*/ 3970635 w 9662615"/>
              <a:gd name="connsiteY70" fmla="*/ 1544815 h 1592835"/>
              <a:gd name="connsiteX71" fmla="*/ 3833906 w 9662615"/>
              <a:gd name="connsiteY71" fmla="*/ 1516637 h 1592835"/>
              <a:gd name="connsiteX72" fmla="*/ 3696258 w 9662615"/>
              <a:gd name="connsiteY72" fmla="*/ 1537563 h 1592835"/>
              <a:gd name="connsiteX73" fmla="*/ 3594070 w 9662615"/>
              <a:gd name="connsiteY73" fmla="*/ 1509422 h 1592835"/>
              <a:gd name="connsiteX74" fmla="*/ 3565233 w 9662615"/>
              <a:gd name="connsiteY74" fmla="*/ 1515122 h 1592835"/>
              <a:gd name="connsiteX75" fmla="*/ 3560267 w 9662615"/>
              <a:gd name="connsiteY75" fmla="*/ 1516288 h 1592835"/>
              <a:gd name="connsiteX76" fmla="*/ 3540258 w 9662615"/>
              <a:gd name="connsiteY76" fmla="*/ 1516976 h 1592835"/>
              <a:gd name="connsiteX77" fmla="*/ 3534780 w 9662615"/>
              <a:gd name="connsiteY77" fmla="*/ 1522141 h 1592835"/>
              <a:gd name="connsiteX78" fmla="*/ 3504783 w 9662615"/>
              <a:gd name="connsiteY78" fmla="*/ 1526739 h 1592835"/>
              <a:gd name="connsiteX79" fmla="*/ 3430805 w 9662615"/>
              <a:gd name="connsiteY79" fmla="*/ 1542521 h 1592835"/>
              <a:gd name="connsiteX80" fmla="*/ 3292707 w 9662615"/>
              <a:gd name="connsiteY80" fmla="*/ 1520490 h 1592835"/>
              <a:gd name="connsiteX81" fmla="*/ 3187872 w 9662615"/>
              <a:gd name="connsiteY81" fmla="*/ 1519991 h 1592835"/>
              <a:gd name="connsiteX82" fmla="*/ 3148026 w 9662615"/>
              <a:gd name="connsiteY82" fmla="*/ 1524777 h 1592835"/>
              <a:gd name="connsiteX83" fmla="*/ 3092394 w 9662615"/>
              <a:gd name="connsiteY83" fmla="*/ 1528115 h 1592835"/>
              <a:gd name="connsiteX84" fmla="*/ 2994200 w 9662615"/>
              <a:gd name="connsiteY84" fmla="*/ 1537857 h 1592835"/>
              <a:gd name="connsiteX85" fmla="*/ 2862301 w 9662615"/>
              <a:gd name="connsiteY85" fmla="*/ 1544250 h 1592835"/>
              <a:gd name="connsiteX86" fmla="*/ 2766335 w 9662615"/>
              <a:gd name="connsiteY86" fmla="*/ 1527662 h 1592835"/>
              <a:gd name="connsiteX87" fmla="*/ 2757836 w 9662615"/>
              <a:gd name="connsiteY87" fmla="*/ 1531371 h 1592835"/>
              <a:gd name="connsiteX88" fmla="*/ 2691555 w 9662615"/>
              <a:gd name="connsiteY88" fmla="*/ 1530283 h 1592835"/>
              <a:gd name="connsiteX89" fmla="*/ 2491676 w 9662615"/>
              <a:gd name="connsiteY89" fmla="*/ 1500859 h 1592835"/>
              <a:gd name="connsiteX90" fmla="*/ 2378036 w 9662615"/>
              <a:gd name="connsiteY90" fmla="*/ 1520645 h 1592835"/>
              <a:gd name="connsiteX91" fmla="*/ 2284269 w 9662615"/>
              <a:gd name="connsiteY91" fmla="*/ 1503068 h 1592835"/>
              <a:gd name="connsiteX92" fmla="*/ 2207104 w 9662615"/>
              <a:gd name="connsiteY92" fmla="*/ 1508888 h 1592835"/>
              <a:gd name="connsiteX93" fmla="*/ 2149226 w 9662615"/>
              <a:gd name="connsiteY93" fmla="*/ 1523409 h 1592835"/>
              <a:gd name="connsiteX94" fmla="*/ 2084783 w 9662615"/>
              <a:gd name="connsiteY94" fmla="*/ 1524245 h 1592835"/>
              <a:gd name="connsiteX95" fmla="*/ 2070075 w 9662615"/>
              <a:gd name="connsiteY95" fmla="*/ 1511285 h 1592835"/>
              <a:gd name="connsiteX96" fmla="*/ 2001057 w 9662615"/>
              <a:gd name="connsiteY96" fmla="*/ 1516449 h 1592835"/>
              <a:gd name="connsiteX97" fmla="*/ 1896330 w 9662615"/>
              <a:gd name="connsiteY97" fmla="*/ 1525725 h 1592835"/>
              <a:gd name="connsiteX98" fmla="*/ 1835994 w 9662615"/>
              <a:gd name="connsiteY98" fmla="*/ 1527678 h 1592835"/>
              <a:gd name="connsiteX99" fmla="*/ 1671119 w 9662615"/>
              <a:gd name="connsiteY99" fmla="*/ 1536701 h 1592835"/>
              <a:gd name="connsiteX100" fmla="*/ 1601337 w 9662615"/>
              <a:gd name="connsiteY100" fmla="*/ 1548552 h 1592835"/>
              <a:gd name="connsiteX101" fmla="*/ 1407755 w 9662615"/>
              <a:gd name="connsiteY101" fmla="*/ 1571444 h 1592835"/>
              <a:gd name="connsiteX102" fmla="*/ 1271994 w 9662615"/>
              <a:gd name="connsiteY102" fmla="*/ 1579471 h 1592835"/>
              <a:gd name="connsiteX103" fmla="*/ 1249226 w 9662615"/>
              <a:gd name="connsiteY103" fmla="*/ 1583140 h 1592835"/>
              <a:gd name="connsiteX104" fmla="*/ 1217719 w 9662615"/>
              <a:gd name="connsiteY104" fmla="*/ 1580863 h 1592835"/>
              <a:gd name="connsiteX105" fmla="*/ 1091432 w 9662615"/>
              <a:gd name="connsiteY105" fmla="*/ 1571003 h 1592835"/>
              <a:gd name="connsiteX106" fmla="*/ 992039 w 9662615"/>
              <a:gd name="connsiteY106" fmla="*/ 1556662 h 1592835"/>
              <a:gd name="connsiteX107" fmla="*/ 868264 w 9662615"/>
              <a:gd name="connsiteY107" fmla="*/ 1566392 h 1592835"/>
              <a:gd name="connsiteX108" fmla="*/ 792765 w 9662615"/>
              <a:gd name="connsiteY108" fmla="*/ 1563102 h 1592835"/>
              <a:gd name="connsiteX109" fmla="*/ 669055 w 9662615"/>
              <a:gd name="connsiteY109" fmla="*/ 1543638 h 1592835"/>
              <a:gd name="connsiteX110" fmla="*/ 506152 w 9662615"/>
              <a:gd name="connsiteY110" fmla="*/ 1549124 h 1592835"/>
              <a:gd name="connsiteX111" fmla="*/ 472797 w 9662615"/>
              <a:gd name="connsiteY111" fmla="*/ 1568904 h 1592835"/>
              <a:gd name="connsiteX112" fmla="*/ 427864 w 9662615"/>
              <a:gd name="connsiteY112" fmla="*/ 1580848 h 1592835"/>
              <a:gd name="connsiteX113" fmla="*/ 408381 w 9662615"/>
              <a:gd name="connsiteY113" fmla="*/ 1552940 h 1592835"/>
              <a:gd name="connsiteX114" fmla="*/ 267163 w 9662615"/>
              <a:gd name="connsiteY114" fmla="*/ 1531913 h 1592835"/>
              <a:gd name="connsiteX115" fmla="*/ 196644 w 9662615"/>
              <a:gd name="connsiteY115" fmla="*/ 1524565 h 1592835"/>
              <a:gd name="connsiteX116" fmla="*/ 86819 w 9662615"/>
              <a:gd name="connsiteY116" fmla="*/ 1519517 h 1592835"/>
              <a:gd name="connsiteX117" fmla="*/ 53369 w 9662615"/>
              <a:gd name="connsiteY117" fmla="*/ 1516853 h 1592835"/>
              <a:gd name="connsiteX118" fmla="*/ 2359 w 9662615"/>
              <a:gd name="connsiteY118" fmla="*/ 1515247 h 1592835"/>
              <a:gd name="connsiteX119" fmla="*/ 0 w 9662615"/>
              <a:gd name="connsiteY119" fmla="*/ 1514932 h 1592835"/>
              <a:gd name="connsiteX120" fmla="*/ 0 w 9662615"/>
              <a:gd name="connsiteY120" fmla="*/ 0 h 1592835"/>
              <a:gd name="connsiteX0" fmla="*/ 0 w 9662615"/>
              <a:gd name="connsiteY0" fmla="*/ 0 h 1592835"/>
              <a:gd name="connsiteX1" fmla="*/ 9662615 w 9662615"/>
              <a:gd name="connsiteY1" fmla="*/ 0 h 1592835"/>
              <a:gd name="connsiteX2" fmla="*/ 9662615 w 9662615"/>
              <a:gd name="connsiteY2" fmla="*/ 1280346 h 1592835"/>
              <a:gd name="connsiteX3" fmla="*/ 9658420 w 9662615"/>
              <a:gd name="connsiteY3" fmla="*/ 1280106 h 1592835"/>
              <a:gd name="connsiteX4" fmla="*/ 9469546 w 9662615"/>
              <a:gd name="connsiteY4" fmla="*/ 1289837 h 1592835"/>
              <a:gd name="connsiteX5" fmla="*/ 9385895 w 9662615"/>
              <a:gd name="connsiteY5" fmla="*/ 1269203 h 1592835"/>
              <a:gd name="connsiteX6" fmla="*/ 9144767 w 9662615"/>
              <a:gd name="connsiteY6" fmla="*/ 1264120 h 1592835"/>
              <a:gd name="connsiteX7" fmla="*/ 8837252 w 9662615"/>
              <a:gd name="connsiteY7" fmla="*/ 1350515 h 1592835"/>
              <a:gd name="connsiteX8" fmla="*/ 8705466 w 9662615"/>
              <a:gd name="connsiteY8" fmla="*/ 1342419 h 1592835"/>
              <a:gd name="connsiteX9" fmla="*/ 8652221 w 9662615"/>
              <a:gd name="connsiteY9" fmla="*/ 1326906 h 1592835"/>
              <a:gd name="connsiteX10" fmla="*/ 8632312 w 9662615"/>
              <a:gd name="connsiteY10" fmla="*/ 1326025 h 1592835"/>
              <a:gd name="connsiteX11" fmla="*/ 8591582 w 9662615"/>
              <a:gd name="connsiteY11" fmla="*/ 1341666 h 1592835"/>
              <a:gd name="connsiteX12" fmla="*/ 8537336 w 9662615"/>
              <a:gd name="connsiteY12" fmla="*/ 1341684 h 1592835"/>
              <a:gd name="connsiteX13" fmla="*/ 8472508 w 9662615"/>
              <a:gd name="connsiteY13" fmla="*/ 1363109 h 1592835"/>
              <a:gd name="connsiteX14" fmla="*/ 8258477 w 9662615"/>
              <a:gd name="connsiteY14" fmla="*/ 1370666 h 1592835"/>
              <a:gd name="connsiteX15" fmla="*/ 8197961 w 9662615"/>
              <a:gd name="connsiteY15" fmla="*/ 1392804 h 1592835"/>
              <a:gd name="connsiteX16" fmla="*/ 8171196 w 9662615"/>
              <a:gd name="connsiteY16" fmla="*/ 1397216 h 1592835"/>
              <a:gd name="connsiteX17" fmla="*/ 8127667 w 9662615"/>
              <a:gd name="connsiteY17" fmla="*/ 1418254 h 1592835"/>
              <a:gd name="connsiteX18" fmla="*/ 7974579 w 9662615"/>
              <a:gd name="connsiteY18" fmla="*/ 1383439 h 1592835"/>
              <a:gd name="connsiteX19" fmla="*/ 7768351 w 9662615"/>
              <a:gd name="connsiteY19" fmla="*/ 1395051 h 1592835"/>
              <a:gd name="connsiteX20" fmla="*/ 7635985 w 9662615"/>
              <a:gd name="connsiteY20" fmla="*/ 1386363 h 1592835"/>
              <a:gd name="connsiteX21" fmla="*/ 7466069 w 9662615"/>
              <a:gd name="connsiteY21" fmla="*/ 1377654 h 1592835"/>
              <a:gd name="connsiteX22" fmla="*/ 7355642 w 9662615"/>
              <a:gd name="connsiteY22" fmla="*/ 1407761 h 1592835"/>
              <a:gd name="connsiteX23" fmla="*/ 7151610 w 9662615"/>
              <a:gd name="connsiteY23" fmla="*/ 1397856 h 1592835"/>
              <a:gd name="connsiteX24" fmla="*/ 7082147 w 9662615"/>
              <a:gd name="connsiteY24" fmla="*/ 1406113 h 1592835"/>
              <a:gd name="connsiteX25" fmla="*/ 7014958 w 9662615"/>
              <a:gd name="connsiteY25" fmla="*/ 1396883 h 1592835"/>
              <a:gd name="connsiteX26" fmla="*/ 6907567 w 9662615"/>
              <a:gd name="connsiteY26" fmla="*/ 1419149 h 1592835"/>
              <a:gd name="connsiteX27" fmla="*/ 6748428 w 9662615"/>
              <a:gd name="connsiteY27" fmla="*/ 1420308 h 1592835"/>
              <a:gd name="connsiteX28" fmla="*/ 6654257 w 9662615"/>
              <a:gd name="connsiteY28" fmla="*/ 1424143 h 1592835"/>
              <a:gd name="connsiteX29" fmla="*/ 6620123 w 9662615"/>
              <a:gd name="connsiteY29" fmla="*/ 1430535 h 1592835"/>
              <a:gd name="connsiteX30" fmla="*/ 6571355 w 9662615"/>
              <a:gd name="connsiteY30" fmla="*/ 1436144 h 1592835"/>
              <a:gd name="connsiteX31" fmla="*/ 6486557 w 9662615"/>
              <a:gd name="connsiteY31" fmla="*/ 1449861 h 1592835"/>
              <a:gd name="connsiteX32" fmla="*/ 6370419 w 9662615"/>
              <a:gd name="connsiteY32" fmla="*/ 1461649 h 1592835"/>
              <a:gd name="connsiteX33" fmla="*/ 6278839 w 9662615"/>
              <a:gd name="connsiteY33" fmla="*/ 1449160 h 1592835"/>
              <a:gd name="connsiteX34" fmla="*/ 6272455 w 9662615"/>
              <a:gd name="connsiteY34" fmla="*/ 1453191 h 1592835"/>
              <a:gd name="connsiteX35" fmla="*/ 6212659 w 9662615"/>
              <a:gd name="connsiteY35" fmla="*/ 1454850 h 1592835"/>
              <a:gd name="connsiteX36" fmla="*/ 6069317 w 9662615"/>
              <a:gd name="connsiteY36" fmla="*/ 1445838 h 1592835"/>
              <a:gd name="connsiteX37" fmla="*/ 5878477 w 9662615"/>
              <a:gd name="connsiteY37" fmla="*/ 1439180 h 1592835"/>
              <a:gd name="connsiteX38" fmla="*/ 5838387 w 9662615"/>
              <a:gd name="connsiteY38" fmla="*/ 1444679 h 1592835"/>
              <a:gd name="connsiteX39" fmla="*/ 5771136 w 9662615"/>
              <a:gd name="connsiteY39" fmla="*/ 1453639 h 1592835"/>
              <a:gd name="connsiteX40" fmla="*/ 5724081 w 9662615"/>
              <a:gd name="connsiteY40" fmla="*/ 1470431 h 1592835"/>
              <a:gd name="connsiteX41" fmla="*/ 5666577 w 9662615"/>
              <a:gd name="connsiteY41" fmla="*/ 1473921 h 1592835"/>
              <a:gd name="connsiteX42" fmla="*/ 5649068 w 9662615"/>
              <a:gd name="connsiteY42" fmla="*/ 1461676 h 1592835"/>
              <a:gd name="connsiteX43" fmla="*/ 5588902 w 9662615"/>
              <a:gd name="connsiteY43" fmla="*/ 1469647 h 1592835"/>
              <a:gd name="connsiteX44" fmla="*/ 5498090 w 9662615"/>
              <a:gd name="connsiteY44" fmla="*/ 1483173 h 1592835"/>
              <a:gd name="connsiteX45" fmla="*/ 5444641 w 9662615"/>
              <a:gd name="connsiteY45" fmla="*/ 1487602 h 1592835"/>
              <a:gd name="connsiteX46" fmla="*/ 5299812 w 9662615"/>
              <a:gd name="connsiteY46" fmla="*/ 1503362 h 1592835"/>
              <a:gd name="connsiteX47" fmla="*/ 5213947 w 9662615"/>
              <a:gd name="connsiteY47" fmla="*/ 1516637 h 1592835"/>
              <a:gd name="connsiteX48" fmla="*/ 5090342 w 9662615"/>
              <a:gd name="connsiteY48" fmla="*/ 1546680 h 1592835"/>
              <a:gd name="connsiteX49" fmla="*/ 5129812 w 9662615"/>
              <a:gd name="connsiteY49" fmla="*/ 1521277 h 1592835"/>
              <a:gd name="connsiteX50" fmla="*/ 5059484 w 9662615"/>
              <a:gd name="connsiteY50" fmla="*/ 1546802 h 1592835"/>
              <a:gd name="connsiteX51" fmla="*/ 5038524 w 9662615"/>
              <a:gd name="connsiteY51" fmla="*/ 1545675 h 1592835"/>
              <a:gd name="connsiteX52" fmla="*/ 5026564 w 9662615"/>
              <a:gd name="connsiteY52" fmla="*/ 1545376 h 1592835"/>
              <a:gd name="connsiteX53" fmla="*/ 4969433 w 9662615"/>
              <a:gd name="connsiteY53" fmla="*/ 1550865 h 1592835"/>
              <a:gd name="connsiteX54" fmla="*/ 4921303 w 9662615"/>
              <a:gd name="connsiteY54" fmla="*/ 1575379 h 1592835"/>
              <a:gd name="connsiteX55" fmla="*/ 4863775 w 9662615"/>
              <a:gd name="connsiteY55" fmla="*/ 1562633 h 1592835"/>
              <a:gd name="connsiteX56" fmla="*/ 4847242 w 9662615"/>
              <a:gd name="connsiteY56" fmla="*/ 1565435 h 1592835"/>
              <a:gd name="connsiteX57" fmla="*/ 4856839 w 9662615"/>
              <a:gd name="connsiteY57" fmla="*/ 1592835 h 1592835"/>
              <a:gd name="connsiteX58" fmla="*/ 4791466 w 9662615"/>
              <a:gd name="connsiteY58" fmla="*/ 1561324 h 1592835"/>
              <a:gd name="connsiteX59" fmla="*/ 4784247 w 9662615"/>
              <a:gd name="connsiteY59" fmla="*/ 1562342 h 1592835"/>
              <a:gd name="connsiteX60" fmla="*/ 4748477 w 9662615"/>
              <a:gd name="connsiteY60" fmla="*/ 1556925 h 1592835"/>
              <a:gd name="connsiteX61" fmla="*/ 4730033 w 9662615"/>
              <a:gd name="connsiteY61" fmla="*/ 1555274 h 1592835"/>
              <a:gd name="connsiteX62" fmla="*/ 4697562 w 9662615"/>
              <a:gd name="connsiteY62" fmla="*/ 1551206 h 1592835"/>
              <a:gd name="connsiteX63" fmla="*/ 4662664 w 9662615"/>
              <a:gd name="connsiteY63" fmla="*/ 1573162 h 1592835"/>
              <a:gd name="connsiteX64" fmla="*/ 4603028 w 9662615"/>
              <a:gd name="connsiteY64" fmla="*/ 1568821 h 1592835"/>
              <a:gd name="connsiteX65" fmla="*/ 4541612 w 9662615"/>
              <a:gd name="connsiteY65" fmla="*/ 1545262 h 1592835"/>
              <a:gd name="connsiteX66" fmla="*/ 4422155 w 9662615"/>
              <a:gd name="connsiteY66" fmla="*/ 1542059 h 1592835"/>
              <a:gd name="connsiteX67" fmla="*/ 4221826 w 9662615"/>
              <a:gd name="connsiteY67" fmla="*/ 1508923 h 1592835"/>
              <a:gd name="connsiteX68" fmla="*/ 4096601 w 9662615"/>
              <a:gd name="connsiteY68" fmla="*/ 1521563 h 1592835"/>
              <a:gd name="connsiteX69" fmla="*/ 3970635 w 9662615"/>
              <a:gd name="connsiteY69" fmla="*/ 1544815 h 1592835"/>
              <a:gd name="connsiteX70" fmla="*/ 3833906 w 9662615"/>
              <a:gd name="connsiteY70" fmla="*/ 1516637 h 1592835"/>
              <a:gd name="connsiteX71" fmla="*/ 3696258 w 9662615"/>
              <a:gd name="connsiteY71" fmla="*/ 1537563 h 1592835"/>
              <a:gd name="connsiteX72" fmla="*/ 3594070 w 9662615"/>
              <a:gd name="connsiteY72" fmla="*/ 1509422 h 1592835"/>
              <a:gd name="connsiteX73" fmla="*/ 3565233 w 9662615"/>
              <a:gd name="connsiteY73" fmla="*/ 1515122 h 1592835"/>
              <a:gd name="connsiteX74" fmla="*/ 3560267 w 9662615"/>
              <a:gd name="connsiteY74" fmla="*/ 1516288 h 1592835"/>
              <a:gd name="connsiteX75" fmla="*/ 3540258 w 9662615"/>
              <a:gd name="connsiteY75" fmla="*/ 1516976 h 1592835"/>
              <a:gd name="connsiteX76" fmla="*/ 3534780 w 9662615"/>
              <a:gd name="connsiteY76" fmla="*/ 1522141 h 1592835"/>
              <a:gd name="connsiteX77" fmla="*/ 3504783 w 9662615"/>
              <a:gd name="connsiteY77" fmla="*/ 1526739 h 1592835"/>
              <a:gd name="connsiteX78" fmla="*/ 3430805 w 9662615"/>
              <a:gd name="connsiteY78" fmla="*/ 1542521 h 1592835"/>
              <a:gd name="connsiteX79" fmla="*/ 3292707 w 9662615"/>
              <a:gd name="connsiteY79" fmla="*/ 1520490 h 1592835"/>
              <a:gd name="connsiteX80" fmla="*/ 3187872 w 9662615"/>
              <a:gd name="connsiteY80" fmla="*/ 1519991 h 1592835"/>
              <a:gd name="connsiteX81" fmla="*/ 3148026 w 9662615"/>
              <a:gd name="connsiteY81" fmla="*/ 1524777 h 1592835"/>
              <a:gd name="connsiteX82" fmla="*/ 3092394 w 9662615"/>
              <a:gd name="connsiteY82" fmla="*/ 1528115 h 1592835"/>
              <a:gd name="connsiteX83" fmla="*/ 2994200 w 9662615"/>
              <a:gd name="connsiteY83" fmla="*/ 1537857 h 1592835"/>
              <a:gd name="connsiteX84" fmla="*/ 2862301 w 9662615"/>
              <a:gd name="connsiteY84" fmla="*/ 1544250 h 1592835"/>
              <a:gd name="connsiteX85" fmla="*/ 2766335 w 9662615"/>
              <a:gd name="connsiteY85" fmla="*/ 1527662 h 1592835"/>
              <a:gd name="connsiteX86" fmla="*/ 2757836 w 9662615"/>
              <a:gd name="connsiteY86" fmla="*/ 1531371 h 1592835"/>
              <a:gd name="connsiteX87" fmla="*/ 2691555 w 9662615"/>
              <a:gd name="connsiteY87" fmla="*/ 1530283 h 1592835"/>
              <a:gd name="connsiteX88" fmla="*/ 2491676 w 9662615"/>
              <a:gd name="connsiteY88" fmla="*/ 1500859 h 1592835"/>
              <a:gd name="connsiteX89" fmla="*/ 2378036 w 9662615"/>
              <a:gd name="connsiteY89" fmla="*/ 1520645 h 1592835"/>
              <a:gd name="connsiteX90" fmla="*/ 2284269 w 9662615"/>
              <a:gd name="connsiteY90" fmla="*/ 1503068 h 1592835"/>
              <a:gd name="connsiteX91" fmla="*/ 2207104 w 9662615"/>
              <a:gd name="connsiteY91" fmla="*/ 1508888 h 1592835"/>
              <a:gd name="connsiteX92" fmla="*/ 2149226 w 9662615"/>
              <a:gd name="connsiteY92" fmla="*/ 1523409 h 1592835"/>
              <a:gd name="connsiteX93" fmla="*/ 2084783 w 9662615"/>
              <a:gd name="connsiteY93" fmla="*/ 1524245 h 1592835"/>
              <a:gd name="connsiteX94" fmla="*/ 2070075 w 9662615"/>
              <a:gd name="connsiteY94" fmla="*/ 1511285 h 1592835"/>
              <a:gd name="connsiteX95" fmla="*/ 2001057 w 9662615"/>
              <a:gd name="connsiteY95" fmla="*/ 1516449 h 1592835"/>
              <a:gd name="connsiteX96" fmla="*/ 1896330 w 9662615"/>
              <a:gd name="connsiteY96" fmla="*/ 1525725 h 1592835"/>
              <a:gd name="connsiteX97" fmla="*/ 1835994 w 9662615"/>
              <a:gd name="connsiteY97" fmla="*/ 1527678 h 1592835"/>
              <a:gd name="connsiteX98" fmla="*/ 1671119 w 9662615"/>
              <a:gd name="connsiteY98" fmla="*/ 1536701 h 1592835"/>
              <a:gd name="connsiteX99" fmla="*/ 1601337 w 9662615"/>
              <a:gd name="connsiteY99" fmla="*/ 1548552 h 1592835"/>
              <a:gd name="connsiteX100" fmla="*/ 1407755 w 9662615"/>
              <a:gd name="connsiteY100" fmla="*/ 1571444 h 1592835"/>
              <a:gd name="connsiteX101" fmla="*/ 1271994 w 9662615"/>
              <a:gd name="connsiteY101" fmla="*/ 1579471 h 1592835"/>
              <a:gd name="connsiteX102" fmla="*/ 1249226 w 9662615"/>
              <a:gd name="connsiteY102" fmla="*/ 1583140 h 1592835"/>
              <a:gd name="connsiteX103" fmla="*/ 1217719 w 9662615"/>
              <a:gd name="connsiteY103" fmla="*/ 1580863 h 1592835"/>
              <a:gd name="connsiteX104" fmla="*/ 1091432 w 9662615"/>
              <a:gd name="connsiteY104" fmla="*/ 1571003 h 1592835"/>
              <a:gd name="connsiteX105" fmla="*/ 992039 w 9662615"/>
              <a:gd name="connsiteY105" fmla="*/ 1556662 h 1592835"/>
              <a:gd name="connsiteX106" fmla="*/ 868264 w 9662615"/>
              <a:gd name="connsiteY106" fmla="*/ 1566392 h 1592835"/>
              <a:gd name="connsiteX107" fmla="*/ 792765 w 9662615"/>
              <a:gd name="connsiteY107" fmla="*/ 1563102 h 1592835"/>
              <a:gd name="connsiteX108" fmla="*/ 669055 w 9662615"/>
              <a:gd name="connsiteY108" fmla="*/ 1543638 h 1592835"/>
              <a:gd name="connsiteX109" fmla="*/ 506152 w 9662615"/>
              <a:gd name="connsiteY109" fmla="*/ 1549124 h 1592835"/>
              <a:gd name="connsiteX110" fmla="*/ 472797 w 9662615"/>
              <a:gd name="connsiteY110" fmla="*/ 1568904 h 1592835"/>
              <a:gd name="connsiteX111" fmla="*/ 427864 w 9662615"/>
              <a:gd name="connsiteY111" fmla="*/ 1580848 h 1592835"/>
              <a:gd name="connsiteX112" fmla="*/ 408381 w 9662615"/>
              <a:gd name="connsiteY112" fmla="*/ 1552940 h 1592835"/>
              <a:gd name="connsiteX113" fmla="*/ 267163 w 9662615"/>
              <a:gd name="connsiteY113" fmla="*/ 1531913 h 1592835"/>
              <a:gd name="connsiteX114" fmla="*/ 196644 w 9662615"/>
              <a:gd name="connsiteY114" fmla="*/ 1524565 h 1592835"/>
              <a:gd name="connsiteX115" fmla="*/ 86819 w 9662615"/>
              <a:gd name="connsiteY115" fmla="*/ 1519517 h 1592835"/>
              <a:gd name="connsiteX116" fmla="*/ 53369 w 9662615"/>
              <a:gd name="connsiteY116" fmla="*/ 1516853 h 1592835"/>
              <a:gd name="connsiteX117" fmla="*/ 2359 w 9662615"/>
              <a:gd name="connsiteY117" fmla="*/ 1515247 h 1592835"/>
              <a:gd name="connsiteX118" fmla="*/ 0 w 9662615"/>
              <a:gd name="connsiteY118" fmla="*/ 1514932 h 1592835"/>
              <a:gd name="connsiteX119" fmla="*/ 0 w 9662615"/>
              <a:gd name="connsiteY119" fmla="*/ 0 h 1592835"/>
              <a:gd name="connsiteX0" fmla="*/ 0 w 9662615"/>
              <a:gd name="connsiteY0" fmla="*/ 0 h 1592835"/>
              <a:gd name="connsiteX1" fmla="*/ 9662615 w 9662615"/>
              <a:gd name="connsiteY1" fmla="*/ 0 h 1592835"/>
              <a:gd name="connsiteX2" fmla="*/ 9662615 w 9662615"/>
              <a:gd name="connsiteY2" fmla="*/ 1280346 h 1592835"/>
              <a:gd name="connsiteX3" fmla="*/ 9658420 w 9662615"/>
              <a:gd name="connsiteY3" fmla="*/ 1280106 h 1592835"/>
              <a:gd name="connsiteX4" fmla="*/ 9469546 w 9662615"/>
              <a:gd name="connsiteY4" fmla="*/ 1289837 h 1592835"/>
              <a:gd name="connsiteX5" fmla="*/ 9385895 w 9662615"/>
              <a:gd name="connsiteY5" fmla="*/ 1269203 h 1592835"/>
              <a:gd name="connsiteX6" fmla="*/ 9144767 w 9662615"/>
              <a:gd name="connsiteY6" fmla="*/ 1264120 h 1592835"/>
              <a:gd name="connsiteX7" fmla="*/ 8837252 w 9662615"/>
              <a:gd name="connsiteY7" fmla="*/ 1350515 h 1592835"/>
              <a:gd name="connsiteX8" fmla="*/ 8705466 w 9662615"/>
              <a:gd name="connsiteY8" fmla="*/ 1342419 h 1592835"/>
              <a:gd name="connsiteX9" fmla="*/ 8652221 w 9662615"/>
              <a:gd name="connsiteY9" fmla="*/ 1326906 h 1592835"/>
              <a:gd name="connsiteX10" fmla="*/ 8632312 w 9662615"/>
              <a:gd name="connsiteY10" fmla="*/ 1326025 h 1592835"/>
              <a:gd name="connsiteX11" fmla="*/ 8591582 w 9662615"/>
              <a:gd name="connsiteY11" fmla="*/ 1341666 h 1592835"/>
              <a:gd name="connsiteX12" fmla="*/ 8537336 w 9662615"/>
              <a:gd name="connsiteY12" fmla="*/ 1341684 h 1592835"/>
              <a:gd name="connsiteX13" fmla="*/ 8472508 w 9662615"/>
              <a:gd name="connsiteY13" fmla="*/ 1363109 h 1592835"/>
              <a:gd name="connsiteX14" fmla="*/ 8258477 w 9662615"/>
              <a:gd name="connsiteY14" fmla="*/ 1370666 h 1592835"/>
              <a:gd name="connsiteX15" fmla="*/ 8197961 w 9662615"/>
              <a:gd name="connsiteY15" fmla="*/ 1392804 h 1592835"/>
              <a:gd name="connsiteX16" fmla="*/ 8171196 w 9662615"/>
              <a:gd name="connsiteY16" fmla="*/ 1397216 h 1592835"/>
              <a:gd name="connsiteX17" fmla="*/ 8127667 w 9662615"/>
              <a:gd name="connsiteY17" fmla="*/ 1418254 h 1592835"/>
              <a:gd name="connsiteX18" fmla="*/ 7974579 w 9662615"/>
              <a:gd name="connsiteY18" fmla="*/ 1383439 h 1592835"/>
              <a:gd name="connsiteX19" fmla="*/ 7768351 w 9662615"/>
              <a:gd name="connsiteY19" fmla="*/ 1395051 h 1592835"/>
              <a:gd name="connsiteX20" fmla="*/ 7635985 w 9662615"/>
              <a:gd name="connsiteY20" fmla="*/ 1386363 h 1592835"/>
              <a:gd name="connsiteX21" fmla="*/ 7466069 w 9662615"/>
              <a:gd name="connsiteY21" fmla="*/ 1377654 h 1592835"/>
              <a:gd name="connsiteX22" fmla="*/ 7355642 w 9662615"/>
              <a:gd name="connsiteY22" fmla="*/ 1407761 h 1592835"/>
              <a:gd name="connsiteX23" fmla="*/ 7151610 w 9662615"/>
              <a:gd name="connsiteY23" fmla="*/ 1397856 h 1592835"/>
              <a:gd name="connsiteX24" fmla="*/ 7082147 w 9662615"/>
              <a:gd name="connsiteY24" fmla="*/ 1406113 h 1592835"/>
              <a:gd name="connsiteX25" fmla="*/ 7014958 w 9662615"/>
              <a:gd name="connsiteY25" fmla="*/ 1396883 h 1592835"/>
              <a:gd name="connsiteX26" fmla="*/ 6907567 w 9662615"/>
              <a:gd name="connsiteY26" fmla="*/ 1419149 h 1592835"/>
              <a:gd name="connsiteX27" fmla="*/ 6748428 w 9662615"/>
              <a:gd name="connsiteY27" fmla="*/ 1420308 h 1592835"/>
              <a:gd name="connsiteX28" fmla="*/ 6654257 w 9662615"/>
              <a:gd name="connsiteY28" fmla="*/ 1424143 h 1592835"/>
              <a:gd name="connsiteX29" fmla="*/ 6620123 w 9662615"/>
              <a:gd name="connsiteY29" fmla="*/ 1430535 h 1592835"/>
              <a:gd name="connsiteX30" fmla="*/ 6571355 w 9662615"/>
              <a:gd name="connsiteY30" fmla="*/ 1436144 h 1592835"/>
              <a:gd name="connsiteX31" fmla="*/ 6486557 w 9662615"/>
              <a:gd name="connsiteY31" fmla="*/ 1449861 h 1592835"/>
              <a:gd name="connsiteX32" fmla="*/ 6370419 w 9662615"/>
              <a:gd name="connsiteY32" fmla="*/ 1461649 h 1592835"/>
              <a:gd name="connsiteX33" fmla="*/ 6278839 w 9662615"/>
              <a:gd name="connsiteY33" fmla="*/ 1449160 h 1592835"/>
              <a:gd name="connsiteX34" fmla="*/ 6272455 w 9662615"/>
              <a:gd name="connsiteY34" fmla="*/ 1453191 h 1592835"/>
              <a:gd name="connsiteX35" fmla="*/ 6212659 w 9662615"/>
              <a:gd name="connsiteY35" fmla="*/ 1454850 h 1592835"/>
              <a:gd name="connsiteX36" fmla="*/ 6069317 w 9662615"/>
              <a:gd name="connsiteY36" fmla="*/ 1445838 h 1592835"/>
              <a:gd name="connsiteX37" fmla="*/ 5878477 w 9662615"/>
              <a:gd name="connsiteY37" fmla="*/ 1439180 h 1592835"/>
              <a:gd name="connsiteX38" fmla="*/ 5838387 w 9662615"/>
              <a:gd name="connsiteY38" fmla="*/ 1444679 h 1592835"/>
              <a:gd name="connsiteX39" fmla="*/ 5771136 w 9662615"/>
              <a:gd name="connsiteY39" fmla="*/ 1453639 h 1592835"/>
              <a:gd name="connsiteX40" fmla="*/ 5724081 w 9662615"/>
              <a:gd name="connsiteY40" fmla="*/ 1470431 h 1592835"/>
              <a:gd name="connsiteX41" fmla="*/ 5666577 w 9662615"/>
              <a:gd name="connsiteY41" fmla="*/ 1473921 h 1592835"/>
              <a:gd name="connsiteX42" fmla="*/ 5649068 w 9662615"/>
              <a:gd name="connsiteY42" fmla="*/ 1461676 h 1592835"/>
              <a:gd name="connsiteX43" fmla="*/ 5588902 w 9662615"/>
              <a:gd name="connsiteY43" fmla="*/ 1469647 h 1592835"/>
              <a:gd name="connsiteX44" fmla="*/ 5498090 w 9662615"/>
              <a:gd name="connsiteY44" fmla="*/ 1483173 h 1592835"/>
              <a:gd name="connsiteX45" fmla="*/ 5444641 w 9662615"/>
              <a:gd name="connsiteY45" fmla="*/ 1487602 h 1592835"/>
              <a:gd name="connsiteX46" fmla="*/ 5299812 w 9662615"/>
              <a:gd name="connsiteY46" fmla="*/ 1503362 h 1592835"/>
              <a:gd name="connsiteX47" fmla="*/ 5213947 w 9662615"/>
              <a:gd name="connsiteY47" fmla="*/ 1516637 h 1592835"/>
              <a:gd name="connsiteX48" fmla="*/ 5090342 w 9662615"/>
              <a:gd name="connsiteY48" fmla="*/ 1546680 h 1592835"/>
              <a:gd name="connsiteX49" fmla="*/ 5129812 w 9662615"/>
              <a:gd name="connsiteY49" fmla="*/ 1521277 h 1592835"/>
              <a:gd name="connsiteX50" fmla="*/ 5059484 w 9662615"/>
              <a:gd name="connsiteY50" fmla="*/ 1546802 h 1592835"/>
              <a:gd name="connsiteX51" fmla="*/ 5038524 w 9662615"/>
              <a:gd name="connsiteY51" fmla="*/ 1545675 h 1592835"/>
              <a:gd name="connsiteX52" fmla="*/ 5026564 w 9662615"/>
              <a:gd name="connsiteY52" fmla="*/ 1545376 h 1592835"/>
              <a:gd name="connsiteX53" fmla="*/ 4969433 w 9662615"/>
              <a:gd name="connsiteY53" fmla="*/ 1550865 h 1592835"/>
              <a:gd name="connsiteX54" fmla="*/ 4921303 w 9662615"/>
              <a:gd name="connsiteY54" fmla="*/ 1575379 h 1592835"/>
              <a:gd name="connsiteX55" fmla="*/ 4863775 w 9662615"/>
              <a:gd name="connsiteY55" fmla="*/ 1562633 h 1592835"/>
              <a:gd name="connsiteX56" fmla="*/ 4847242 w 9662615"/>
              <a:gd name="connsiteY56" fmla="*/ 1565435 h 1592835"/>
              <a:gd name="connsiteX57" fmla="*/ 4856839 w 9662615"/>
              <a:gd name="connsiteY57" fmla="*/ 1592835 h 1592835"/>
              <a:gd name="connsiteX58" fmla="*/ 4791466 w 9662615"/>
              <a:gd name="connsiteY58" fmla="*/ 1561324 h 1592835"/>
              <a:gd name="connsiteX59" fmla="*/ 4784247 w 9662615"/>
              <a:gd name="connsiteY59" fmla="*/ 1562342 h 1592835"/>
              <a:gd name="connsiteX60" fmla="*/ 4730033 w 9662615"/>
              <a:gd name="connsiteY60" fmla="*/ 1555274 h 1592835"/>
              <a:gd name="connsiteX61" fmla="*/ 4697562 w 9662615"/>
              <a:gd name="connsiteY61" fmla="*/ 1551206 h 1592835"/>
              <a:gd name="connsiteX62" fmla="*/ 4662664 w 9662615"/>
              <a:gd name="connsiteY62" fmla="*/ 1573162 h 1592835"/>
              <a:gd name="connsiteX63" fmla="*/ 4603028 w 9662615"/>
              <a:gd name="connsiteY63" fmla="*/ 1568821 h 1592835"/>
              <a:gd name="connsiteX64" fmla="*/ 4541612 w 9662615"/>
              <a:gd name="connsiteY64" fmla="*/ 1545262 h 1592835"/>
              <a:gd name="connsiteX65" fmla="*/ 4422155 w 9662615"/>
              <a:gd name="connsiteY65" fmla="*/ 1542059 h 1592835"/>
              <a:gd name="connsiteX66" fmla="*/ 4221826 w 9662615"/>
              <a:gd name="connsiteY66" fmla="*/ 1508923 h 1592835"/>
              <a:gd name="connsiteX67" fmla="*/ 4096601 w 9662615"/>
              <a:gd name="connsiteY67" fmla="*/ 1521563 h 1592835"/>
              <a:gd name="connsiteX68" fmla="*/ 3970635 w 9662615"/>
              <a:gd name="connsiteY68" fmla="*/ 1544815 h 1592835"/>
              <a:gd name="connsiteX69" fmla="*/ 3833906 w 9662615"/>
              <a:gd name="connsiteY69" fmla="*/ 1516637 h 1592835"/>
              <a:gd name="connsiteX70" fmla="*/ 3696258 w 9662615"/>
              <a:gd name="connsiteY70" fmla="*/ 1537563 h 1592835"/>
              <a:gd name="connsiteX71" fmla="*/ 3594070 w 9662615"/>
              <a:gd name="connsiteY71" fmla="*/ 1509422 h 1592835"/>
              <a:gd name="connsiteX72" fmla="*/ 3565233 w 9662615"/>
              <a:gd name="connsiteY72" fmla="*/ 1515122 h 1592835"/>
              <a:gd name="connsiteX73" fmla="*/ 3560267 w 9662615"/>
              <a:gd name="connsiteY73" fmla="*/ 1516288 h 1592835"/>
              <a:gd name="connsiteX74" fmla="*/ 3540258 w 9662615"/>
              <a:gd name="connsiteY74" fmla="*/ 1516976 h 1592835"/>
              <a:gd name="connsiteX75" fmla="*/ 3534780 w 9662615"/>
              <a:gd name="connsiteY75" fmla="*/ 1522141 h 1592835"/>
              <a:gd name="connsiteX76" fmla="*/ 3504783 w 9662615"/>
              <a:gd name="connsiteY76" fmla="*/ 1526739 h 1592835"/>
              <a:gd name="connsiteX77" fmla="*/ 3430805 w 9662615"/>
              <a:gd name="connsiteY77" fmla="*/ 1542521 h 1592835"/>
              <a:gd name="connsiteX78" fmla="*/ 3292707 w 9662615"/>
              <a:gd name="connsiteY78" fmla="*/ 1520490 h 1592835"/>
              <a:gd name="connsiteX79" fmla="*/ 3187872 w 9662615"/>
              <a:gd name="connsiteY79" fmla="*/ 1519991 h 1592835"/>
              <a:gd name="connsiteX80" fmla="*/ 3148026 w 9662615"/>
              <a:gd name="connsiteY80" fmla="*/ 1524777 h 1592835"/>
              <a:gd name="connsiteX81" fmla="*/ 3092394 w 9662615"/>
              <a:gd name="connsiteY81" fmla="*/ 1528115 h 1592835"/>
              <a:gd name="connsiteX82" fmla="*/ 2994200 w 9662615"/>
              <a:gd name="connsiteY82" fmla="*/ 1537857 h 1592835"/>
              <a:gd name="connsiteX83" fmla="*/ 2862301 w 9662615"/>
              <a:gd name="connsiteY83" fmla="*/ 1544250 h 1592835"/>
              <a:gd name="connsiteX84" fmla="*/ 2766335 w 9662615"/>
              <a:gd name="connsiteY84" fmla="*/ 1527662 h 1592835"/>
              <a:gd name="connsiteX85" fmla="*/ 2757836 w 9662615"/>
              <a:gd name="connsiteY85" fmla="*/ 1531371 h 1592835"/>
              <a:gd name="connsiteX86" fmla="*/ 2691555 w 9662615"/>
              <a:gd name="connsiteY86" fmla="*/ 1530283 h 1592835"/>
              <a:gd name="connsiteX87" fmla="*/ 2491676 w 9662615"/>
              <a:gd name="connsiteY87" fmla="*/ 1500859 h 1592835"/>
              <a:gd name="connsiteX88" fmla="*/ 2378036 w 9662615"/>
              <a:gd name="connsiteY88" fmla="*/ 1520645 h 1592835"/>
              <a:gd name="connsiteX89" fmla="*/ 2284269 w 9662615"/>
              <a:gd name="connsiteY89" fmla="*/ 1503068 h 1592835"/>
              <a:gd name="connsiteX90" fmla="*/ 2207104 w 9662615"/>
              <a:gd name="connsiteY90" fmla="*/ 1508888 h 1592835"/>
              <a:gd name="connsiteX91" fmla="*/ 2149226 w 9662615"/>
              <a:gd name="connsiteY91" fmla="*/ 1523409 h 1592835"/>
              <a:gd name="connsiteX92" fmla="*/ 2084783 w 9662615"/>
              <a:gd name="connsiteY92" fmla="*/ 1524245 h 1592835"/>
              <a:gd name="connsiteX93" fmla="*/ 2070075 w 9662615"/>
              <a:gd name="connsiteY93" fmla="*/ 1511285 h 1592835"/>
              <a:gd name="connsiteX94" fmla="*/ 2001057 w 9662615"/>
              <a:gd name="connsiteY94" fmla="*/ 1516449 h 1592835"/>
              <a:gd name="connsiteX95" fmla="*/ 1896330 w 9662615"/>
              <a:gd name="connsiteY95" fmla="*/ 1525725 h 1592835"/>
              <a:gd name="connsiteX96" fmla="*/ 1835994 w 9662615"/>
              <a:gd name="connsiteY96" fmla="*/ 1527678 h 1592835"/>
              <a:gd name="connsiteX97" fmla="*/ 1671119 w 9662615"/>
              <a:gd name="connsiteY97" fmla="*/ 1536701 h 1592835"/>
              <a:gd name="connsiteX98" fmla="*/ 1601337 w 9662615"/>
              <a:gd name="connsiteY98" fmla="*/ 1548552 h 1592835"/>
              <a:gd name="connsiteX99" fmla="*/ 1407755 w 9662615"/>
              <a:gd name="connsiteY99" fmla="*/ 1571444 h 1592835"/>
              <a:gd name="connsiteX100" fmla="*/ 1271994 w 9662615"/>
              <a:gd name="connsiteY100" fmla="*/ 1579471 h 1592835"/>
              <a:gd name="connsiteX101" fmla="*/ 1249226 w 9662615"/>
              <a:gd name="connsiteY101" fmla="*/ 1583140 h 1592835"/>
              <a:gd name="connsiteX102" fmla="*/ 1217719 w 9662615"/>
              <a:gd name="connsiteY102" fmla="*/ 1580863 h 1592835"/>
              <a:gd name="connsiteX103" fmla="*/ 1091432 w 9662615"/>
              <a:gd name="connsiteY103" fmla="*/ 1571003 h 1592835"/>
              <a:gd name="connsiteX104" fmla="*/ 992039 w 9662615"/>
              <a:gd name="connsiteY104" fmla="*/ 1556662 h 1592835"/>
              <a:gd name="connsiteX105" fmla="*/ 868264 w 9662615"/>
              <a:gd name="connsiteY105" fmla="*/ 1566392 h 1592835"/>
              <a:gd name="connsiteX106" fmla="*/ 792765 w 9662615"/>
              <a:gd name="connsiteY106" fmla="*/ 1563102 h 1592835"/>
              <a:gd name="connsiteX107" fmla="*/ 669055 w 9662615"/>
              <a:gd name="connsiteY107" fmla="*/ 1543638 h 1592835"/>
              <a:gd name="connsiteX108" fmla="*/ 506152 w 9662615"/>
              <a:gd name="connsiteY108" fmla="*/ 1549124 h 1592835"/>
              <a:gd name="connsiteX109" fmla="*/ 472797 w 9662615"/>
              <a:gd name="connsiteY109" fmla="*/ 1568904 h 1592835"/>
              <a:gd name="connsiteX110" fmla="*/ 427864 w 9662615"/>
              <a:gd name="connsiteY110" fmla="*/ 1580848 h 1592835"/>
              <a:gd name="connsiteX111" fmla="*/ 408381 w 9662615"/>
              <a:gd name="connsiteY111" fmla="*/ 1552940 h 1592835"/>
              <a:gd name="connsiteX112" fmla="*/ 267163 w 9662615"/>
              <a:gd name="connsiteY112" fmla="*/ 1531913 h 1592835"/>
              <a:gd name="connsiteX113" fmla="*/ 196644 w 9662615"/>
              <a:gd name="connsiteY113" fmla="*/ 1524565 h 1592835"/>
              <a:gd name="connsiteX114" fmla="*/ 86819 w 9662615"/>
              <a:gd name="connsiteY114" fmla="*/ 1519517 h 1592835"/>
              <a:gd name="connsiteX115" fmla="*/ 53369 w 9662615"/>
              <a:gd name="connsiteY115" fmla="*/ 1516853 h 1592835"/>
              <a:gd name="connsiteX116" fmla="*/ 2359 w 9662615"/>
              <a:gd name="connsiteY116" fmla="*/ 1515247 h 1592835"/>
              <a:gd name="connsiteX117" fmla="*/ 0 w 9662615"/>
              <a:gd name="connsiteY117" fmla="*/ 1514932 h 1592835"/>
              <a:gd name="connsiteX118" fmla="*/ 0 w 9662615"/>
              <a:gd name="connsiteY118" fmla="*/ 0 h 1592835"/>
              <a:gd name="connsiteX0" fmla="*/ 0 w 9662615"/>
              <a:gd name="connsiteY0" fmla="*/ 0 h 1592835"/>
              <a:gd name="connsiteX1" fmla="*/ 9662615 w 9662615"/>
              <a:gd name="connsiteY1" fmla="*/ 0 h 1592835"/>
              <a:gd name="connsiteX2" fmla="*/ 9662615 w 9662615"/>
              <a:gd name="connsiteY2" fmla="*/ 1280346 h 1592835"/>
              <a:gd name="connsiteX3" fmla="*/ 9658420 w 9662615"/>
              <a:gd name="connsiteY3" fmla="*/ 1280106 h 1592835"/>
              <a:gd name="connsiteX4" fmla="*/ 9469546 w 9662615"/>
              <a:gd name="connsiteY4" fmla="*/ 1289837 h 1592835"/>
              <a:gd name="connsiteX5" fmla="*/ 9385895 w 9662615"/>
              <a:gd name="connsiteY5" fmla="*/ 1269203 h 1592835"/>
              <a:gd name="connsiteX6" fmla="*/ 9144767 w 9662615"/>
              <a:gd name="connsiteY6" fmla="*/ 1264120 h 1592835"/>
              <a:gd name="connsiteX7" fmla="*/ 8837252 w 9662615"/>
              <a:gd name="connsiteY7" fmla="*/ 1350515 h 1592835"/>
              <a:gd name="connsiteX8" fmla="*/ 8705466 w 9662615"/>
              <a:gd name="connsiteY8" fmla="*/ 1342419 h 1592835"/>
              <a:gd name="connsiteX9" fmla="*/ 8652221 w 9662615"/>
              <a:gd name="connsiteY9" fmla="*/ 1326906 h 1592835"/>
              <a:gd name="connsiteX10" fmla="*/ 8632312 w 9662615"/>
              <a:gd name="connsiteY10" fmla="*/ 1326025 h 1592835"/>
              <a:gd name="connsiteX11" fmla="*/ 8591582 w 9662615"/>
              <a:gd name="connsiteY11" fmla="*/ 1341666 h 1592835"/>
              <a:gd name="connsiteX12" fmla="*/ 8537336 w 9662615"/>
              <a:gd name="connsiteY12" fmla="*/ 1341684 h 1592835"/>
              <a:gd name="connsiteX13" fmla="*/ 8472508 w 9662615"/>
              <a:gd name="connsiteY13" fmla="*/ 1363109 h 1592835"/>
              <a:gd name="connsiteX14" fmla="*/ 8258477 w 9662615"/>
              <a:gd name="connsiteY14" fmla="*/ 1370666 h 1592835"/>
              <a:gd name="connsiteX15" fmla="*/ 8197961 w 9662615"/>
              <a:gd name="connsiteY15" fmla="*/ 1392804 h 1592835"/>
              <a:gd name="connsiteX16" fmla="*/ 8171196 w 9662615"/>
              <a:gd name="connsiteY16" fmla="*/ 1397216 h 1592835"/>
              <a:gd name="connsiteX17" fmla="*/ 8127667 w 9662615"/>
              <a:gd name="connsiteY17" fmla="*/ 1418254 h 1592835"/>
              <a:gd name="connsiteX18" fmla="*/ 7974579 w 9662615"/>
              <a:gd name="connsiteY18" fmla="*/ 1383439 h 1592835"/>
              <a:gd name="connsiteX19" fmla="*/ 7768351 w 9662615"/>
              <a:gd name="connsiteY19" fmla="*/ 1395051 h 1592835"/>
              <a:gd name="connsiteX20" fmla="*/ 7635985 w 9662615"/>
              <a:gd name="connsiteY20" fmla="*/ 1386363 h 1592835"/>
              <a:gd name="connsiteX21" fmla="*/ 7466069 w 9662615"/>
              <a:gd name="connsiteY21" fmla="*/ 1377654 h 1592835"/>
              <a:gd name="connsiteX22" fmla="*/ 7355642 w 9662615"/>
              <a:gd name="connsiteY22" fmla="*/ 1407761 h 1592835"/>
              <a:gd name="connsiteX23" fmla="*/ 7151610 w 9662615"/>
              <a:gd name="connsiteY23" fmla="*/ 1397856 h 1592835"/>
              <a:gd name="connsiteX24" fmla="*/ 7082147 w 9662615"/>
              <a:gd name="connsiteY24" fmla="*/ 1406113 h 1592835"/>
              <a:gd name="connsiteX25" fmla="*/ 7014958 w 9662615"/>
              <a:gd name="connsiteY25" fmla="*/ 1396883 h 1592835"/>
              <a:gd name="connsiteX26" fmla="*/ 6907567 w 9662615"/>
              <a:gd name="connsiteY26" fmla="*/ 1419149 h 1592835"/>
              <a:gd name="connsiteX27" fmla="*/ 6748428 w 9662615"/>
              <a:gd name="connsiteY27" fmla="*/ 1420308 h 1592835"/>
              <a:gd name="connsiteX28" fmla="*/ 6654257 w 9662615"/>
              <a:gd name="connsiteY28" fmla="*/ 1424143 h 1592835"/>
              <a:gd name="connsiteX29" fmla="*/ 6620123 w 9662615"/>
              <a:gd name="connsiteY29" fmla="*/ 1430535 h 1592835"/>
              <a:gd name="connsiteX30" fmla="*/ 6571355 w 9662615"/>
              <a:gd name="connsiteY30" fmla="*/ 1436144 h 1592835"/>
              <a:gd name="connsiteX31" fmla="*/ 6486557 w 9662615"/>
              <a:gd name="connsiteY31" fmla="*/ 1449861 h 1592835"/>
              <a:gd name="connsiteX32" fmla="*/ 6370419 w 9662615"/>
              <a:gd name="connsiteY32" fmla="*/ 1461649 h 1592835"/>
              <a:gd name="connsiteX33" fmla="*/ 6278839 w 9662615"/>
              <a:gd name="connsiteY33" fmla="*/ 1449160 h 1592835"/>
              <a:gd name="connsiteX34" fmla="*/ 6272455 w 9662615"/>
              <a:gd name="connsiteY34" fmla="*/ 1453191 h 1592835"/>
              <a:gd name="connsiteX35" fmla="*/ 6212659 w 9662615"/>
              <a:gd name="connsiteY35" fmla="*/ 1454850 h 1592835"/>
              <a:gd name="connsiteX36" fmla="*/ 6069317 w 9662615"/>
              <a:gd name="connsiteY36" fmla="*/ 1445838 h 1592835"/>
              <a:gd name="connsiteX37" fmla="*/ 5878477 w 9662615"/>
              <a:gd name="connsiteY37" fmla="*/ 1439180 h 1592835"/>
              <a:gd name="connsiteX38" fmla="*/ 5838387 w 9662615"/>
              <a:gd name="connsiteY38" fmla="*/ 1444679 h 1592835"/>
              <a:gd name="connsiteX39" fmla="*/ 5771136 w 9662615"/>
              <a:gd name="connsiteY39" fmla="*/ 1453639 h 1592835"/>
              <a:gd name="connsiteX40" fmla="*/ 5724081 w 9662615"/>
              <a:gd name="connsiteY40" fmla="*/ 1470431 h 1592835"/>
              <a:gd name="connsiteX41" fmla="*/ 5666577 w 9662615"/>
              <a:gd name="connsiteY41" fmla="*/ 1473921 h 1592835"/>
              <a:gd name="connsiteX42" fmla="*/ 5649068 w 9662615"/>
              <a:gd name="connsiteY42" fmla="*/ 1461676 h 1592835"/>
              <a:gd name="connsiteX43" fmla="*/ 5588902 w 9662615"/>
              <a:gd name="connsiteY43" fmla="*/ 1469647 h 1592835"/>
              <a:gd name="connsiteX44" fmla="*/ 5498090 w 9662615"/>
              <a:gd name="connsiteY44" fmla="*/ 1483173 h 1592835"/>
              <a:gd name="connsiteX45" fmla="*/ 5444641 w 9662615"/>
              <a:gd name="connsiteY45" fmla="*/ 1487602 h 1592835"/>
              <a:gd name="connsiteX46" fmla="*/ 5299812 w 9662615"/>
              <a:gd name="connsiteY46" fmla="*/ 1503362 h 1592835"/>
              <a:gd name="connsiteX47" fmla="*/ 5213947 w 9662615"/>
              <a:gd name="connsiteY47" fmla="*/ 1516637 h 1592835"/>
              <a:gd name="connsiteX48" fmla="*/ 5090342 w 9662615"/>
              <a:gd name="connsiteY48" fmla="*/ 1546680 h 1592835"/>
              <a:gd name="connsiteX49" fmla="*/ 5129812 w 9662615"/>
              <a:gd name="connsiteY49" fmla="*/ 1521277 h 1592835"/>
              <a:gd name="connsiteX50" fmla="*/ 5059484 w 9662615"/>
              <a:gd name="connsiteY50" fmla="*/ 1546802 h 1592835"/>
              <a:gd name="connsiteX51" fmla="*/ 5038524 w 9662615"/>
              <a:gd name="connsiteY51" fmla="*/ 1545675 h 1592835"/>
              <a:gd name="connsiteX52" fmla="*/ 5026564 w 9662615"/>
              <a:gd name="connsiteY52" fmla="*/ 1545376 h 1592835"/>
              <a:gd name="connsiteX53" fmla="*/ 4969433 w 9662615"/>
              <a:gd name="connsiteY53" fmla="*/ 1550865 h 1592835"/>
              <a:gd name="connsiteX54" fmla="*/ 4921303 w 9662615"/>
              <a:gd name="connsiteY54" fmla="*/ 1575379 h 1592835"/>
              <a:gd name="connsiteX55" fmla="*/ 4863775 w 9662615"/>
              <a:gd name="connsiteY55" fmla="*/ 1562633 h 1592835"/>
              <a:gd name="connsiteX56" fmla="*/ 4847242 w 9662615"/>
              <a:gd name="connsiteY56" fmla="*/ 1565435 h 1592835"/>
              <a:gd name="connsiteX57" fmla="*/ 4856839 w 9662615"/>
              <a:gd name="connsiteY57" fmla="*/ 1592835 h 1592835"/>
              <a:gd name="connsiteX58" fmla="*/ 4791466 w 9662615"/>
              <a:gd name="connsiteY58" fmla="*/ 1561324 h 1592835"/>
              <a:gd name="connsiteX59" fmla="*/ 4784247 w 9662615"/>
              <a:gd name="connsiteY59" fmla="*/ 1562342 h 1592835"/>
              <a:gd name="connsiteX60" fmla="*/ 4735334 w 9662615"/>
              <a:gd name="connsiteY60" fmla="*/ 1581778 h 1592835"/>
              <a:gd name="connsiteX61" fmla="*/ 4697562 w 9662615"/>
              <a:gd name="connsiteY61" fmla="*/ 1551206 h 1592835"/>
              <a:gd name="connsiteX62" fmla="*/ 4662664 w 9662615"/>
              <a:gd name="connsiteY62" fmla="*/ 1573162 h 1592835"/>
              <a:gd name="connsiteX63" fmla="*/ 4603028 w 9662615"/>
              <a:gd name="connsiteY63" fmla="*/ 1568821 h 1592835"/>
              <a:gd name="connsiteX64" fmla="*/ 4541612 w 9662615"/>
              <a:gd name="connsiteY64" fmla="*/ 1545262 h 1592835"/>
              <a:gd name="connsiteX65" fmla="*/ 4422155 w 9662615"/>
              <a:gd name="connsiteY65" fmla="*/ 1542059 h 1592835"/>
              <a:gd name="connsiteX66" fmla="*/ 4221826 w 9662615"/>
              <a:gd name="connsiteY66" fmla="*/ 1508923 h 1592835"/>
              <a:gd name="connsiteX67" fmla="*/ 4096601 w 9662615"/>
              <a:gd name="connsiteY67" fmla="*/ 1521563 h 1592835"/>
              <a:gd name="connsiteX68" fmla="*/ 3970635 w 9662615"/>
              <a:gd name="connsiteY68" fmla="*/ 1544815 h 1592835"/>
              <a:gd name="connsiteX69" fmla="*/ 3833906 w 9662615"/>
              <a:gd name="connsiteY69" fmla="*/ 1516637 h 1592835"/>
              <a:gd name="connsiteX70" fmla="*/ 3696258 w 9662615"/>
              <a:gd name="connsiteY70" fmla="*/ 1537563 h 1592835"/>
              <a:gd name="connsiteX71" fmla="*/ 3594070 w 9662615"/>
              <a:gd name="connsiteY71" fmla="*/ 1509422 h 1592835"/>
              <a:gd name="connsiteX72" fmla="*/ 3565233 w 9662615"/>
              <a:gd name="connsiteY72" fmla="*/ 1515122 h 1592835"/>
              <a:gd name="connsiteX73" fmla="*/ 3560267 w 9662615"/>
              <a:gd name="connsiteY73" fmla="*/ 1516288 h 1592835"/>
              <a:gd name="connsiteX74" fmla="*/ 3540258 w 9662615"/>
              <a:gd name="connsiteY74" fmla="*/ 1516976 h 1592835"/>
              <a:gd name="connsiteX75" fmla="*/ 3534780 w 9662615"/>
              <a:gd name="connsiteY75" fmla="*/ 1522141 h 1592835"/>
              <a:gd name="connsiteX76" fmla="*/ 3504783 w 9662615"/>
              <a:gd name="connsiteY76" fmla="*/ 1526739 h 1592835"/>
              <a:gd name="connsiteX77" fmla="*/ 3430805 w 9662615"/>
              <a:gd name="connsiteY77" fmla="*/ 1542521 h 1592835"/>
              <a:gd name="connsiteX78" fmla="*/ 3292707 w 9662615"/>
              <a:gd name="connsiteY78" fmla="*/ 1520490 h 1592835"/>
              <a:gd name="connsiteX79" fmla="*/ 3187872 w 9662615"/>
              <a:gd name="connsiteY79" fmla="*/ 1519991 h 1592835"/>
              <a:gd name="connsiteX80" fmla="*/ 3148026 w 9662615"/>
              <a:gd name="connsiteY80" fmla="*/ 1524777 h 1592835"/>
              <a:gd name="connsiteX81" fmla="*/ 3092394 w 9662615"/>
              <a:gd name="connsiteY81" fmla="*/ 1528115 h 1592835"/>
              <a:gd name="connsiteX82" fmla="*/ 2994200 w 9662615"/>
              <a:gd name="connsiteY82" fmla="*/ 1537857 h 1592835"/>
              <a:gd name="connsiteX83" fmla="*/ 2862301 w 9662615"/>
              <a:gd name="connsiteY83" fmla="*/ 1544250 h 1592835"/>
              <a:gd name="connsiteX84" fmla="*/ 2766335 w 9662615"/>
              <a:gd name="connsiteY84" fmla="*/ 1527662 h 1592835"/>
              <a:gd name="connsiteX85" fmla="*/ 2757836 w 9662615"/>
              <a:gd name="connsiteY85" fmla="*/ 1531371 h 1592835"/>
              <a:gd name="connsiteX86" fmla="*/ 2691555 w 9662615"/>
              <a:gd name="connsiteY86" fmla="*/ 1530283 h 1592835"/>
              <a:gd name="connsiteX87" fmla="*/ 2491676 w 9662615"/>
              <a:gd name="connsiteY87" fmla="*/ 1500859 h 1592835"/>
              <a:gd name="connsiteX88" fmla="*/ 2378036 w 9662615"/>
              <a:gd name="connsiteY88" fmla="*/ 1520645 h 1592835"/>
              <a:gd name="connsiteX89" fmla="*/ 2284269 w 9662615"/>
              <a:gd name="connsiteY89" fmla="*/ 1503068 h 1592835"/>
              <a:gd name="connsiteX90" fmla="*/ 2207104 w 9662615"/>
              <a:gd name="connsiteY90" fmla="*/ 1508888 h 1592835"/>
              <a:gd name="connsiteX91" fmla="*/ 2149226 w 9662615"/>
              <a:gd name="connsiteY91" fmla="*/ 1523409 h 1592835"/>
              <a:gd name="connsiteX92" fmla="*/ 2084783 w 9662615"/>
              <a:gd name="connsiteY92" fmla="*/ 1524245 h 1592835"/>
              <a:gd name="connsiteX93" fmla="*/ 2070075 w 9662615"/>
              <a:gd name="connsiteY93" fmla="*/ 1511285 h 1592835"/>
              <a:gd name="connsiteX94" fmla="*/ 2001057 w 9662615"/>
              <a:gd name="connsiteY94" fmla="*/ 1516449 h 1592835"/>
              <a:gd name="connsiteX95" fmla="*/ 1896330 w 9662615"/>
              <a:gd name="connsiteY95" fmla="*/ 1525725 h 1592835"/>
              <a:gd name="connsiteX96" fmla="*/ 1835994 w 9662615"/>
              <a:gd name="connsiteY96" fmla="*/ 1527678 h 1592835"/>
              <a:gd name="connsiteX97" fmla="*/ 1671119 w 9662615"/>
              <a:gd name="connsiteY97" fmla="*/ 1536701 h 1592835"/>
              <a:gd name="connsiteX98" fmla="*/ 1601337 w 9662615"/>
              <a:gd name="connsiteY98" fmla="*/ 1548552 h 1592835"/>
              <a:gd name="connsiteX99" fmla="*/ 1407755 w 9662615"/>
              <a:gd name="connsiteY99" fmla="*/ 1571444 h 1592835"/>
              <a:gd name="connsiteX100" fmla="*/ 1271994 w 9662615"/>
              <a:gd name="connsiteY100" fmla="*/ 1579471 h 1592835"/>
              <a:gd name="connsiteX101" fmla="*/ 1249226 w 9662615"/>
              <a:gd name="connsiteY101" fmla="*/ 1583140 h 1592835"/>
              <a:gd name="connsiteX102" fmla="*/ 1217719 w 9662615"/>
              <a:gd name="connsiteY102" fmla="*/ 1580863 h 1592835"/>
              <a:gd name="connsiteX103" fmla="*/ 1091432 w 9662615"/>
              <a:gd name="connsiteY103" fmla="*/ 1571003 h 1592835"/>
              <a:gd name="connsiteX104" fmla="*/ 992039 w 9662615"/>
              <a:gd name="connsiteY104" fmla="*/ 1556662 h 1592835"/>
              <a:gd name="connsiteX105" fmla="*/ 868264 w 9662615"/>
              <a:gd name="connsiteY105" fmla="*/ 1566392 h 1592835"/>
              <a:gd name="connsiteX106" fmla="*/ 792765 w 9662615"/>
              <a:gd name="connsiteY106" fmla="*/ 1563102 h 1592835"/>
              <a:gd name="connsiteX107" fmla="*/ 669055 w 9662615"/>
              <a:gd name="connsiteY107" fmla="*/ 1543638 h 1592835"/>
              <a:gd name="connsiteX108" fmla="*/ 506152 w 9662615"/>
              <a:gd name="connsiteY108" fmla="*/ 1549124 h 1592835"/>
              <a:gd name="connsiteX109" fmla="*/ 472797 w 9662615"/>
              <a:gd name="connsiteY109" fmla="*/ 1568904 h 1592835"/>
              <a:gd name="connsiteX110" fmla="*/ 427864 w 9662615"/>
              <a:gd name="connsiteY110" fmla="*/ 1580848 h 1592835"/>
              <a:gd name="connsiteX111" fmla="*/ 408381 w 9662615"/>
              <a:gd name="connsiteY111" fmla="*/ 1552940 h 1592835"/>
              <a:gd name="connsiteX112" fmla="*/ 267163 w 9662615"/>
              <a:gd name="connsiteY112" fmla="*/ 1531913 h 1592835"/>
              <a:gd name="connsiteX113" fmla="*/ 196644 w 9662615"/>
              <a:gd name="connsiteY113" fmla="*/ 1524565 h 1592835"/>
              <a:gd name="connsiteX114" fmla="*/ 86819 w 9662615"/>
              <a:gd name="connsiteY114" fmla="*/ 1519517 h 1592835"/>
              <a:gd name="connsiteX115" fmla="*/ 53369 w 9662615"/>
              <a:gd name="connsiteY115" fmla="*/ 1516853 h 1592835"/>
              <a:gd name="connsiteX116" fmla="*/ 2359 w 9662615"/>
              <a:gd name="connsiteY116" fmla="*/ 1515247 h 1592835"/>
              <a:gd name="connsiteX117" fmla="*/ 0 w 9662615"/>
              <a:gd name="connsiteY117" fmla="*/ 1514932 h 1592835"/>
              <a:gd name="connsiteX118" fmla="*/ 0 w 9662615"/>
              <a:gd name="connsiteY118" fmla="*/ 0 h 1592835"/>
              <a:gd name="connsiteX0" fmla="*/ 0 w 9662615"/>
              <a:gd name="connsiteY0" fmla="*/ 0 h 1692226"/>
              <a:gd name="connsiteX1" fmla="*/ 9662615 w 9662615"/>
              <a:gd name="connsiteY1" fmla="*/ 0 h 1692226"/>
              <a:gd name="connsiteX2" fmla="*/ 9662615 w 9662615"/>
              <a:gd name="connsiteY2" fmla="*/ 1280346 h 1692226"/>
              <a:gd name="connsiteX3" fmla="*/ 9658420 w 9662615"/>
              <a:gd name="connsiteY3" fmla="*/ 1280106 h 1692226"/>
              <a:gd name="connsiteX4" fmla="*/ 9469546 w 9662615"/>
              <a:gd name="connsiteY4" fmla="*/ 1289837 h 1692226"/>
              <a:gd name="connsiteX5" fmla="*/ 9385895 w 9662615"/>
              <a:gd name="connsiteY5" fmla="*/ 1269203 h 1692226"/>
              <a:gd name="connsiteX6" fmla="*/ 9144767 w 9662615"/>
              <a:gd name="connsiteY6" fmla="*/ 1264120 h 1692226"/>
              <a:gd name="connsiteX7" fmla="*/ 8837252 w 9662615"/>
              <a:gd name="connsiteY7" fmla="*/ 1350515 h 1692226"/>
              <a:gd name="connsiteX8" fmla="*/ 8705466 w 9662615"/>
              <a:gd name="connsiteY8" fmla="*/ 1342419 h 1692226"/>
              <a:gd name="connsiteX9" fmla="*/ 8652221 w 9662615"/>
              <a:gd name="connsiteY9" fmla="*/ 1326906 h 1692226"/>
              <a:gd name="connsiteX10" fmla="*/ 8632312 w 9662615"/>
              <a:gd name="connsiteY10" fmla="*/ 1326025 h 1692226"/>
              <a:gd name="connsiteX11" fmla="*/ 8591582 w 9662615"/>
              <a:gd name="connsiteY11" fmla="*/ 1341666 h 1692226"/>
              <a:gd name="connsiteX12" fmla="*/ 8537336 w 9662615"/>
              <a:gd name="connsiteY12" fmla="*/ 1341684 h 1692226"/>
              <a:gd name="connsiteX13" fmla="*/ 8472508 w 9662615"/>
              <a:gd name="connsiteY13" fmla="*/ 1363109 h 1692226"/>
              <a:gd name="connsiteX14" fmla="*/ 8258477 w 9662615"/>
              <a:gd name="connsiteY14" fmla="*/ 1370666 h 1692226"/>
              <a:gd name="connsiteX15" fmla="*/ 8197961 w 9662615"/>
              <a:gd name="connsiteY15" fmla="*/ 1392804 h 1692226"/>
              <a:gd name="connsiteX16" fmla="*/ 8171196 w 9662615"/>
              <a:gd name="connsiteY16" fmla="*/ 1397216 h 1692226"/>
              <a:gd name="connsiteX17" fmla="*/ 8127667 w 9662615"/>
              <a:gd name="connsiteY17" fmla="*/ 1418254 h 1692226"/>
              <a:gd name="connsiteX18" fmla="*/ 7974579 w 9662615"/>
              <a:gd name="connsiteY18" fmla="*/ 1383439 h 1692226"/>
              <a:gd name="connsiteX19" fmla="*/ 7768351 w 9662615"/>
              <a:gd name="connsiteY19" fmla="*/ 1395051 h 1692226"/>
              <a:gd name="connsiteX20" fmla="*/ 7635985 w 9662615"/>
              <a:gd name="connsiteY20" fmla="*/ 1386363 h 1692226"/>
              <a:gd name="connsiteX21" fmla="*/ 7466069 w 9662615"/>
              <a:gd name="connsiteY21" fmla="*/ 1377654 h 1692226"/>
              <a:gd name="connsiteX22" fmla="*/ 7355642 w 9662615"/>
              <a:gd name="connsiteY22" fmla="*/ 1407761 h 1692226"/>
              <a:gd name="connsiteX23" fmla="*/ 7151610 w 9662615"/>
              <a:gd name="connsiteY23" fmla="*/ 1397856 h 1692226"/>
              <a:gd name="connsiteX24" fmla="*/ 7082147 w 9662615"/>
              <a:gd name="connsiteY24" fmla="*/ 1406113 h 1692226"/>
              <a:gd name="connsiteX25" fmla="*/ 7014958 w 9662615"/>
              <a:gd name="connsiteY25" fmla="*/ 1396883 h 1692226"/>
              <a:gd name="connsiteX26" fmla="*/ 6907567 w 9662615"/>
              <a:gd name="connsiteY26" fmla="*/ 1419149 h 1692226"/>
              <a:gd name="connsiteX27" fmla="*/ 6748428 w 9662615"/>
              <a:gd name="connsiteY27" fmla="*/ 1420308 h 1692226"/>
              <a:gd name="connsiteX28" fmla="*/ 6654257 w 9662615"/>
              <a:gd name="connsiteY28" fmla="*/ 1424143 h 1692226"/>
              <a:gd name="connsiteX29" fmla="*/ 6620123 w 9662615"/>
              <a:gd name="connsiteY29" fmla="*/ 1430535 h 1692226"/>
              <a:gd name="connsiteX30" fmla="*/ 6571355 w 9662615"/>
              <a:gd name="connsiteY30" fmla="*/ 1436144 h 1692226"/>
              <a:gd name="connsiteX31" fmla="*/ 6486557 w 9662615"/>
              <a:gd name="connsiteY31" fmla="*/ 1449861 h 1692226"/>
              <a:gd name="connsiteX32" fmla="*/ 6370419 w 9662615"/>
              <a:gd name="connsiteY32" fmla="*/ 1461649 h 1692226"/>
              <a:gd name="connsiteX33" fmla="*/ 6278839 w 9662615"/>
              <a:gd name="connsiteY33" fmla="*/ 1449160 h 1692226"/>
              <a:gd name="connsiteX34" fmla="*/ 6272455 w 9662615"/>
              <a:gd name="connsiteY34" fmla="*/ 1453191 h 1692226"/>
              <a:gd name="connsiteX35" fmla="*/ 6212659 w 9662615"/>
              <a:gd name="connsiteY35" fmla="*/ 1454850 h 1692226"/>
              <a:gd name="connsiteX36" fmla="*/ 6069317 w 9662615"/>
              <a:gd name="connsiteY36" fmla="*/ 1445838 h 1692226"/>
              <a:gd name="connsiteX37" fmla="*/ 5878477 w 9662615"/>
              <a:gd name="connsiteY37" fmla="*/ 1439180 h 1692226"/>
              <a:gd name="connsiteX38" fmla="*/ 5838387 w 9662615"/>
              <a:gd name="connsiteY38" fmla="*/ 1444679 h 1692226"/>
              <a:gd name="connsiteX39" fmla="*/ 5771136 w 9662615"/>
              <a:gd name="connsiteY39" fmla="*/ 1453639 h 1692226"/>
              <a:gd name="connsiteX40" fmla="*/ 5724081 w 9662615"/>
              <a:gd name="connsiteY40" fmla="*/ 1470431 h 1692226"/>
              <a:gd name="connsiteX41" fmla="*/ 5666577 w 9662615"/>
              <a:gd name="connsiteY41" fmla="*/ 1473921 h 1692226"/>
              <a:gd name="connsiteX42" fmla="*/ 5649068 w 9662615"/>
              <a:gd name="connsiteY42" fmla="*/ 1461676 h 1692226"/>
              <a:gd name="connsiteX43" fmla="*/ 5588902 w 9662615"/>
              <a:gd name="connsiteY43" fmla="*/ 1469647 h 1692226"/>
              <a:gd name="connsiteX44" fmla="*/ 5498090 w 9662615"/>
              <a:gd name="connsiteY44" fmla="*/ 1483173 h 1692226"/>
              <a:gd name="connsiteX45" fmla="*/ 5444641 w 9662615"/>
              <a:gd name="connsiteY45" fmla="*/ 1487602 h 1692226"/>
              <a:gd name="connsiteX46" fmla="*/ 5299812 w 9662615"/>
              <a:gd name="connsiteY46" fmla="*/ 1503362 h 1692226"/>
              <a:gd name="connsiteX47" fmla="*/ 5213947 w 9662615"/>
              <a:gd name="connsiteY47" fmla="*/ 1516637 h 1692226"/>
              <a:gd name="connsiteX48" fmla="*/ 5090342 w 9662615"/>
              <a:gd name="connsiteY48" fmla="*/ 1546680 h 1692226"/>
              <a:gd name="connsiteX49" fmla="*/ 5129812 w 9662615"/>
              <a:gd name="connsiteY49" fmla="*/ 1521277 h 1692226"/>
              <a:gd name="connsiteX50" fmla="*/ 5059484 w 9662615"/>
              <a:gd name="connsiteY50" fmla="*/ 1546802 h 1692226"/>
              <a:gd name="connsiteX51" fmla="*/ 5038524 w 9662615"/>
              <a:gd name="connsiteY51" fmla="*/ 1545675 h 1692226"/>
              <a:gd name="connsiteX52" fmla="*/ 5026564 w 9662615"/>
              <a:gd name="connsiteY52" fmla="*/ 1545376 h 1692226"/>
              <a:gd name="connsiteX53" fmla="*/ 4969433 w 9662615"/>
              <a:gd name="connsiteY53" fmla="*/ 1550865 h 1692226"/>
              <a:gd name="connsiteX54" fmla="*/ 4921303 w 9662615"/>
              <a:gd name="connsiteY54" fmla="*/ 1575379 h 1692226"/>
              <a:gd name="connsiteX55" fmla="*/ 4863775 w 9662615"/>
              <a:gd name="connsiteY55" fmla="*/ 1562633 h 1692226"/>
              <a:gd name="connsiteX56" fmla="*/ 4847242 w 9662615"/>
              <a:gd name="connsiteY56" fmla="*/ 1565435 h 1692226"/>
              <a:gd name="connsiteX57" fmla="*/ 4809131 w 9662615"/>
              <a:gd name="connsiteY57" fmla="*/ 1692226 h 1692226"/>
              <a:gd name="connsiteX58" fmla="*/ 4791466 w 9662615"/>
              <a:gd name="connsiteY58" fmla="*/ 1561324 h 1692226"/>
              <a:gd name="connsiteX59" fmla="*/ 4784247 w 9662615"/>
              <a:gd name="connsiteY59" fmla="*/ 1562342 h 1692226"/>
              <a:gd name="connsiteX60" fmla="*/ 4735334 w 9662615"/>
              <a:gd name="connsiteY60" fmla="*/ 1581778 h 1692226"/>
              <a:gd name="connsiteX61" fmla="*/ 4697562 w 9662615"/>
              <a:gd name="connsiteY61" fmla="*/ 1551206 h 1692226"/>
              <a:gd name="connsiteX62" fmla="*/ 4662664 w 9662615"/>
              <a:gd name="connsiteY62" fmla="*/ 1573162 h 1692226"/>
              <a:gd name="connsiteX63" fmla="*/ 4603028 w 9662615"/>
              <a:gd name="connsiteY63" fmla="*/ 1568821 h 1692226"/>
              <a:gd name="connsiteX64" fmla="*/ 4541612 w 9662615"/>
              <a:gd name="connsiteY64" fmla="*/ 1545262 h 1692226"/>
              <a:gd name="connsiteX65" fmla="*/ 4422155 w 9662615"/>
              <a:gd name="connsiteY65" fmla="*/ 1542059 h 1692226"/>
              <a:gd name="connsiteX66" fmla="*/ 4221826 w 9662615"/>
              <a:gd name="connsiteY66" fmla="*/ 1508923 h 1692226"/>
              <a:gd name="connsiteX67" fmla="*/ 4096601 w 9662615"/>
              <a:gd name="connsiteY67" fmla="*/ 1521563 h 1692226"/>
              <a:gd name="connsiteX68" fmla="*/ 3970635 w 9662615"/>
              <a:gd name="connsiteY68" fmla="*/ 1544815 h 1692226"/>
              <a:gd name="connsiteX69" fmla="*/ 3833906 w 9662615"/>
              <a:gd name="connsiteY69" fmla="*/ 1516637 h 1692226"/>
              <a:gd name="connsiteX70" fmla="*/ 3696258 w 9662615"/>
              <a:gd name="connsiteY70" fmla="*/ 1537563 h 1692226"/>
              <a:gd name="connsiteX71" fmla="*/ 3594070 w 9662615"/>
              <a:gd name="connsiteY71" fmla="*/ 1509422 h 1692226"/>
              <a:gd name="connsiteX72" fmla="*/ 3565233 w 9662615"/>
              <a:gd name="connsiteY72" fmla="*/ 1515122 h 1692226"/>
              <a:gd name="connsiteX73" fmla="*/ 3560267 w 9662615"/>
              <a:gd name="connsiteY73" fmla="*/ 1516288 h 1692226"/>
              <a:gd name="connsiteX74" fmla="*/ 3540258 w 9662615"/>
              <a:gd name="connsiteY74" fmla="*/ 1516976 h 1692226"/>
              <a:gd name="connsiteX75" fmla="*/ 3534780 w 9662615"/>
              <a:gd name="connsiteY75" fmla="*/ 1522141 h 1692226"/>
              <a:gd name="connsiteX76" fmla="*/ 3504783 w 9662615"/>
              <a:gd name="connsiteY76" fmla="*/ 1526739 h 1692226"/>
              <a:gd name="connsiteX77" fmla="*/ 3430805 w 9662615"/>
              <a:gd name="connsiteY77" fmla="*/ 1542521 h 1692226"/>
              <a:gd name="connsiteX78" fmla="*/ 3292707 w 9662615"/>
              <a:gd name="connsiteY78" fmla="*/ 1520490 h 1692226"/>
              <a:gd name="connsiteX79" fmla="*/ 3187872 w 9662615"/>
              <a:gd name="connsiteY79" fmla="*/ 1519991 h 1692226"/>
              <a:gd name="connsiteX80" fmla="*/ 3148026 w 9662615"/>
              <a:gd name="connsiteY80" fmla="*/ 1524777 h 1692226"/>
              <a:gd name="connsiteX81" fmla="*/ 3092394 w 9662615"/>
              <a:gd name="connsiteY81" fmla="*/ 1528115 h 1692226"/>
              <a:gd name="connsiteX82" fmla="*/ 2994200 w 9662615"/>
              <a:gd name="connsiteY82" fmla="*/ 1537857 h 1692226"/>
              <a:gd name="connsiteX83" fmla="*/ 2862301 w 9662615"/>
              <a:gd name="connsiteY83" fmla="*/ 1544250 h 1692226"/>
              <a:gd name="connsiteX84" fmla="*/ 2766335 w 9662615"/>
              <a:gd name="connsiteY84" fmla="*/ 1527662 h 1692226"/>
              <a:gd name="connsiteX85" fmla="*/ 2757836 w 9662615"/>
              <a:gd name="connsiteY85" fmla="*/ 1531371 h 1692226"/>
              <a:gd name="connsiteX86" fmla="*/ 2691555 w 9662615"/>
              <a:gd name="connsiteY86" fmla="*/ 1530283 h 1692226"/>
              <a:gd name="connsiteX87" fmla="*/ 2491676 w 9662615"/>
              <a:gd name="connsiteY87" fmla="*/ 1500859 h 1692226"/>
              <a:gd name="connsiteX88" fmla="*/ 2378036 w 9662615"/>
              <a:gd name="connsiteY88" fmla="*/ 1520645 h 1692226"/>
              <a:gd name="connsiteX89" fmla="*/ 2284269 w 9662615"/>
              <a:gd name="connsiteY89" fmla="*/ 1503068 h 1692226"/>
              <a:gd name="connsiteX90" fmla="*/ 2207104 w 9662615"/>
              <a:gd name="connsiteY90" fmla="*/ 1508888 h 1692226"/>
              <a:gd name="connsiteX91" fmla="*/ 2149226 w 9662615"/>
              <a:gd name="connsiteY91" fmla="*/ 1523409 h 1692226"/>
              <a:gd name="connsiteX92" fmla="*/ 2084783 w 9662615"/>
              <a:gd name="connsiteY92" fmla="*/ 1524245 h 1692226"/>
              <a:gd name="connsiteX93" fmla="*/ 2070075 w 9662615"/>
              <a:gd name="connsiteY93" fmla="*/ 1511285 h 1692226"/>
              <a:gd name="connsiteX94" fmla="*/ 2001057 w 9662615"/>
              <a:gd name="connsiteY94" fmla="*/ 1516449 h 1692226"/>
              <a:gd name="connsiteX95" fmla="*/ 1896330 w 9662615"/>
              <a:gd name="connsiteY95" fmla="*/ 1525725 h 1692226"/>
              <a:gd name="connsiteX96" fmla="*/ 1835994 w 9662615"/>
              <a:gd name="connsiteY96" fmla="*/ 1527678 h 1692226"/>
              <a:gd name="connsiteX97" fmla="*/ 1671119 w 9662615"/>
              <a:gd name="connsiteY97" fmla="*/ 1536701 h 1692226"/>
              <a:gd name="connsiteX98" fmla="*/ 1601337 w 9662615"/>
              <a:gd name="connsiteY98" fmla="*/ 1548552 h 1692226"/>
              <a:gd name="connsiteX99" fmla="*/ 1407755 w 9662615"/>
              <a:gd name="connsiteY99" fmla="*/ 1571444 h 1692226"/>
              <a:gd name="connsiteX100" fmla="*/ 1271994 w 9662615"/>
              <a:gd name="connsiteY100" fmla="*/ 1579471 h 1692226"/>
              <a:gd name="connsiteX101" fmla="*/ 1249226 w 9662615"/>
              <a:gd name="connsiteY101" fmla="*/ 1583140 h 1692226"/>
              <a:gd name="connsiteX102" fmla="*/ 1217719 w 9662615"/>
              <a:gd name="connsiteY102" fmla="*/ 1580863 h 1692226"/>
              <a:gd name="connsiteX103" fmla="*/ 1091432 w 9662615"/>
              <a:gd name="connsiteY103" fmla="*/ 1571003 h 1692226"/>
              <a:gd name="connsiteX104" fmla="*/ 992039 w 9662615"/>
              <a:gd name="connsiteY104" fmla="*/ 1556662 h 1692226"/>
              <a:gd name="connsiteX105" fmla="*/ 868264 w 9662615"/>
              <a:gd name="connsiteY105" fmla="*/ 1566392 h 1692226"/>
              <a:gd name="connsiteX106" fmla="*/ 792765 w 9662615"/>
              <a:gd name="connsiteY106" fmla="*/ 1563102 h 1692226"/>
              <a:gd name="connsiteX107" fmla="*/ 669055 w 9662615"/>
              <a:gd name="connsiteY107" fmla="*/ 1543638 h 1692226"/>
              <a:gd name="connsiteX108" fmla="*/ 506152 w 9662615"/>
              <a:gd name="connsiteY108" fmla="*/ 1549124 h 1692226"/>
              <a:gd name="connsiteX109" fmla="*/ 472797 w 9662615"/>
              <a:gd name="connsiteY109" fmla="*/ 1568904 h 1692226"/>
              <a:gd name="connsiteX110" fmla="*/ 427864 w 9662615"/>
              <a:gd name="connsiteY110" fmla="*/ 1580848 h 1692226"/>
              <a:gd name="connsiteX111" fmla="*/ 408381 w 9662615"/>
              <a:gd name="connsiteY111" fmla="*/ 1552940 h 1692226"/>
              <a:gd name="connsiteX112" fmla="*/ 267163 w 9662615"/>
              <a:gd name="connsiteY112" fmla="*/ 1531913 h 1692226"/>
              <a:gd name="connsiteX113" fmla="*/ 196644 w 9662615"/>
              <a:gd name="connsiteY113" fmla="*/ 1524565 h 1692226"/>
              <a:gd name="connsiteX114" fmla="*/ 86819 w 9662615"/>
              <a:gd name="connsiteY114" fmla="*/ 1519517 h 1692226"/>
              <a:gd name="connsiteX115" fmla="*/ 53369 w 9662615"/>
              <a:gd name="connsiteY115" fmla="*/ 1516853 h 1692226"/>
              <a:gd name="connsiteX116" fmla="*/ 2359 w 9662615"/>
              <a:gd name="connsiteY116" fmla="*/ 1515247 h 1692226"/>
              <a:gd name="connsiteX117" fmla="*/ 0 w 9662615"/>
              <a:gd name="connsiteY117" fmla="*/ 1514932 h 1692226"/>
              <a:gd name="connsiteX118" fmla="*/ 0 w 9662615"/>
              <a:gd name="connsiteY118" fmla="*/ 0 h 1692226"/>
              <a:gd name="connsiteX0" fmla="*/ 0 w 9662615"/>
              <a:gd name="connsiteY0" fmla="*/ 0 h 1692226"/>
              <a:gd name="connsiteX1" fmla="*/ 9662615 w 9662615"/>
              <a:gd name="connsiteY1" fmla="*/ 0 h 1692226"/>
              <a:gd name="connsiteX2" fmla="*/ 9662615 w 9662615"/>
              <a:gd name="connsiteY2" fmla="*/ 1280346 h 1692226"/>
              <a:gd name="connsiteX3" fmla="*/ 9658420 w 9662615"/>
              <a:gd name="connsiteY3" fmla="*/ 1280106 h 1692226"/>
              <a:gd name="connsiteX4" fmla="*/ 9469546 w 9662615"/>
              <a:gd name="connsiteY4" fmla="*/ 1289837 h 1692226"/>
              <a:gd name="connsiteX5" fmla="*/ 9385895 w 9662615"/>
              <a:gd name="connsiteY5" fmla="*/ 1269203 h 1692226"/>
              <a:gd name="connsiteX6" fmla="*/ 9144767 w 9662615"/>
              <a:gd name="connsiteY6" fmla="*/ 1264120 h 1692226"/>
              <a:gd name="connsiteX7" fmla="*/ 8837252 w 9662615"/>
              <a:gd name="connsiteY7" fmla="*/ 1350515 h 1692226"/>
              <a:gd name="connsiteX8" fmla="*/ 8705466 w 9662615"/>
              <a:gd name="connsiteY8" fmla="*/ 1342419 h 1692226"/>
              <a:gd name="connsiteX9" fmla="*/ 8652221 w 9662615"/>
              <a:gd name="connsiteY9" fmla="*/ 1326906 h 1692226"/>
              <a:gd name="connsiteX10" fmla="*/ 8632312 w 9662615"/>
              <a:gd name="connsiteY10" fmla="*/ 1326025 h 1692226"/>
              <a:gd name="connsiteX11" fmla="*/ 8591582 w 9662615"/>
              <a:gd name="connsiteY11" fmla="*/ 1341666 h 1692226"/>
              <a:gd name="connsiteX12" fmla="*/ 8537336 w 9662615"/>
              <a:gd name="connsiteY12" fmla="*/ 1341684 h 1692226"/>
              <a:gd name="connsiteX13" fmla="*/ 8472508 w 9662615"/>
              <a:gd name="connsiteY13" fmla="*/ 1363109 h 1692226"/>
              <a:gd name="connsiteX14" fmla="*/ 8258477 w 9662615"/>
              <a:gd name="connsiteY14" fmla="*/ 1370666 h 1692226"/>
              <a:gd name="connsiteX15" fmla="*/ 8197961 w 9662615"/>
              <a:gd name="connsiteY15" fmla="*/ 1392804 h 1692226"/>
              <a:gd name="connsiteX16" fmla="*/ 8171196 w 9662615"/>
              <a:gd name="connsiteY16" fmla="*/ 1397216 h 1692226"/>
              <a:gd name="connsiteX17" fmla="*/ 8127667 w 9662615"/>
              <a:gd name="connsiteY17" fmla="*/ 1418254 h 1692226"/>
              <a:gd name="connsiteX18" fmla="*/ 7974579 w 9662615"/>
              <a:gd name="connsiteY18" fmla="*/ 1383439 h 1692226"/>
              <a:gd name="connsiteX19" fmla="*/ 7768351 w 9662615"/>
              <a:gd name="connsiteY19" fmla="*/ 1395051 h 1692226"/>
              <a:gd name="connsiteX20" fmla="*/ 7635985 w 9662615"/>
              <a:gd name="connsiteY20" fmla="*/ 1386363 h 1692226"/>
              <a:gd name="connsiteX21" fmla="*/ 7466069 w 9662615"/>
              <a:gd name="connsiteY21" fmla="*/ 1377654 h 1692226"/>
              <a:gd name="connsiteX22" fmla="*/ 7355642 w 9662615"/>
              <a:gd name="connsiteY22" fmla="*/ 1407761 h 1692226"/>
              <a:gd name="connsiteX23" fmla="*/ 7151610 w 9662615"/>
              <a:gd name="connsiteY23" fmla="*/ 1397856 h 1692226"/>
              <a:gd name="connsiteX24" fmla="*/ 7082147 w 9662615"/>
              <a:gd name="connsiteY24" fmla="*/ 1406113 h 1692226"/>
              <a:gd name="connsiteX25" fmla="*/ 7014958 w 9662615"/>
              <a:gd name="connsiteY25" fmla="*/ 1396883 h 1692226"/>
              <a:gd name="connsiteX26" fmla="*/ 6907567 w 9662615"/>
              <a:gd name="connsiteY26" fmla="*/ 1419149 h 1692226"/>
              <a:gd name="connsiteX27" fmla="*/ 6748428 w 9662615"/>
              <a:gd name="connsiteY27" fmla="*/ 1420308 h 1692226"/>
              <a:gd name="connsiteX28" fmla="*/ 6654257 w 9662615"/>
              <a:gd name="connsiteY28" fmla="*/ 1424143 h 1692226"/>
              <a:gd name="connsiteX29" fmla="*/ 6620123 w 9662615"/>
              <a:gd name="connsiteY29" fmla="*/ 1430535 h 1692226"/>
              <a:gd name="connsiteX30" fmla="*/ 6571355 w 9662615"/>
              <a:gd name="connsiteY30" fmla="*/ 1436144 h 1692226"/>
              <a:gd name="connsiteX31" fmla="*/ 6486557 w 9662615"/>
              <a:gd name="connsiteY31" fmla="*/ 1449861 h 1692226"/>
              <a:gd name="connsiteX32" fmla="*/ 6370419 w 9662615"/>
              <a:gd name="connsiteY32" fmla="*/ 1461649 h 1692226"/>
              <a:gd name="connsiteX33" fmla="*/ 6278839 w 9662615"/>
              <a:gd name="connsiteY33" fmla="*/ 1449160 h 1692226"/>
              <a:gd name="connsiteX34" fmla="*/ 6272455 w 9662615"/>
              <a:gd name="connsiteY34" fmla="*/ 1453191 h 1692226"/>
              <a:gd name="connsiteX35" fmla="*/ 6212659 w 9662615"/>
              <a:gd name="connsiteY35" fmla="*/ 1454850 h 1692226"/>
              <a:gd name="connsiteX36" fmla="*/ 6069317 w 9662615"/>
              <a:gd name="connsiteY36" fmla="*/ 1445838 h 1692226"/>
              <a:gd name="connsiteX37" fmla="*/ 5878477 w 9662615"/>
              <a:gd name="connsiteY37" fmla="*/ 1439180 h 1692226"/>
              <a:gd name="connsiteX38" fmla="*/ 5838387 w 9662615"/>
              <a:gd name="connsiteY38" fmla="*/ 1444679 h 1692226"/>
              <a:gd name="connsiteX39" fmla="*/ 5771136 w 9662615"/>
              <a:gd name="connsiteY39" fmla="*/ 1453639 h 1692226"/>
              <a:gd name="connsiteX40" fmla="*/ 5724081 w 9662615"/>
              <a:gd name="connsiteY40" fmla="*/ 1470431 h 1692226"/>
              <a:gd name="connsiteX41" fmla="*/ 5666577 w 9662615"/>
              <a:gd name="connsiteY41" fmla="*/ 1473921 h 1692226"/>
              <a:gd name="connsiteX42" fmla="*/ 5649068 w 9662615"/>
              <a:gd name="connsiteY42" fmla="*/ 1461676 h 1692226"/>
              <a:gd name="connsiteX43" fmla="*/ 5588902 w 9662615"/>
              <a:gd name="connsiteY43" fmla="*/ 1469647 h 1692226"/>
              <a:gd name="connsiteX44" fmla="*/ 5498090 w 9662615"/>
              <a:gd name="connsiteY44" fmla="*/ 1483173 h 1692226"/>
              <a:gd name="connsiteX45" fmla="*/ 5444641 w 9662615"/>
              <a:gd name="connsiteY45" fmla="*/ 1487602 h 1692226"/>
              <a:gd name="connsiteX46" fmla="*/ 5299812 w 9662615"/>
              <a:gd name="connsiteY46" fmla="*/ 1503362 h 1692226"/>
              <a:gd name="connsiteX47" fmla="*/ 5213947 w 9662615"/>
              <a:gd name="connsiteY47" fmla="*/ 1516637 h 1692226"/>
              <a:gd name="connsiteX48" fmla="*/ 5090342 w 9662615"/>
              <a:gd name="connsiteY48" fmla="*/ 1546680 h 1692226"/>
              <a:gd name="connsiteX49" fmla="*/ 5129812 w 9662615"/>
              <a:gd name="connsiteY49" fmla="*/ 1521277 h 1692226"/>
              <a:gd name="connsiteX50" fmla="*/ 5059484 w 9662615"/>
              <a:gd name="connsiteY50" fmla="*/ 1546802 h 1692226"/>
              <a:gd name="connsiteX51" fmla="*/ 5038524 w 9662615"/>
              <a:gd name="connsiteY51" fmla="*/ 1545675 h 1692226"/>
              <a:gd name="connsiteX52" fmla="*/ 5026564 w 9662615"/>
              <a:gd name="connsiteY52" fmla="*/ 1545376 h 1692226"/>
              <a:gd name="connsiteX53" fmla="*/ 4969433 w 9662615"/>
              <a:gd name="connsiteY53" fmla="*/ 1550865 h 1692226"/>
              <a:gd name="connsiteX54" fmla="*/ 4921303 w 9662615"/>
              <a:gd name="connsiteY54" fmla="*/ 1575379 h 1692226"/>
              <a:gd name="connsiteX55" fmla="*/ 4863775 w 9662615"/>
              <a:gd name="connsiteY55" fmla="*/ 1562633 h 1692226"/>
              <a:gd name="connsiteX56" fmla="*/ 4847242 w 9662615"/>
              <a:gd name="connsiteY56" fmla="*/ 1664826 h 1692226"/>
              <a:gd name="connsiteX57" fmla="*/ 4809131 w 9662615"/>
              <a:gd name="connsiteY57" fmla="*/ 1692226 h 1692226"/>
              <a:gd name="connsiteX58" fmla="*/ 4791466 w 9662615"/>
              <a:gd name="connsiteY58" fmla="*/ 1561324 h 1692226"/>
              <a:gd name="connsiteX59" fmla="*/ 4784247 w 9662615"/>
              <a:gd name="connsiteY59" fmla="*/ 1562342 h 1692226"/>
              <a:gd name="connsiteX60" fmla="*/ 4735334 w 9662615"/>
              <a:gd name="connsiteY60" fmla="*/ 1581778 h 1692226"/>
              <a:gd name="connsiteX61" fmla="*/ 4697562 w 9662615"/>
              <a:gd name="connsiteY61" fmla="*/ 1551206 h 1692226"/>
              <a:gd name="connsiteX62" fmla="*/ 4662664 w 9662615"/>
              <a:gd name="connsiteY62" fmla="*/ 1573162 h 1692226"/>
              <a:gd name="connsiteX63" fmla="*/ 4603028 w 9662615"/>
              <a:gd name="connsiteY63" fmla="*/ 1568821 h 1692226"/>
              <a:gd name="connsiteX64" fmla="*/ 4541612 w 9662615"/>
              <a:gd name="connsiteY64" fmla="*/ 1545262 h 1692226"/>
              <a:gd name="connsiteX65" fmla="*/ 4422155 w 9662615"/>
              <a:gd name="connsiteY65" fmla="*/ 1542059 h 1692226"/>
              <a:gd name="connsiteX66" fmla="*/ 4221826 w 9662615"/>
              <a:gd name="connsiteY66" fmla="*/ 1508923 h 1692226"/>
              <a:gd name="connsiteX67" fmla="*/ 4096601 w 9662615"/>
              <a:gd name="connsiteY67" fmla="*/ 1521563 h 1692226"/>
              <a:gd name="connsiteX68" fmla="*/ 3970635 w 9662615"/>
              <a:gd name="connsiteY68" fmla="*/ 1544815 h 1692226"/>
              <a:gd name="connsiteX69" fmla="*/ 3833906 w 9662615"/>
              <a:gd name="connsiteY69" fmla="*/ 1516637 h 1692226"/>
              <a:gd name="connsiteX70" fmla="*/ 3696258 w 9662615"/>
              <a:gd name="connsiteY70" fmla="*/ 1537563 h 1692226"/>
              <a:gd name="connsiteX71" fmla="*/ 3594070 w 9662615"/>
              <a:gd name="connsiteY71" fmla="*/ 1509422 h 1692226"/>
              <a:gd name="connsiteX72" fmla="*/ 3565233 w 9662615"/>
              <a:gd name="connsiteY72" fmla="*/ 1515122 h 1692226"/>
              <a:gd name="connsiteX73" fmla="*/ 3560267 w 9662615"/>
              <a:gd name="connsiteY73" fmla="*/ 1516288 h 1692226"/>
              <a:gd name="connsiteX74" fmla="*/ 3540258 w 9662615"/>
              <a:gd name="connsiteY74" fmla="*/ 1516976 h 1692226"/>
              <a:gd name="connsiteX75" fmla="*/ 3534780 w 9662615"/>
              <a:gd name="connsiteY75" fmla="*/ 1522141 h 1692226"/>
              <a:gd name="connsiteX76" fmla="*/ 3504783 w 9662615"/>
              <a:gd name="connsiteY76" fmla="*/ 1526739 h 1692226"/>
              <a:gd name="connsiteX77" fmla="*/ 3430805 w 9662615"/>
              <a:gd name="connsiteY77" fmla="*/ 1542521 h 1692226"/>
              <a:gd name="connsiteX78" fmla="*/ 3292707 w 9662615"/>
              <a:gd name="connsiteY78" fmla="*/ 1520490 h 1692226"/>
              <a:gd name="connsiteX79" fmla="*/ 3187872 w 9662615"/>
              <a:gd name="connsiteY79" fmla="*/ 1519991 h 1692226"/>
              <a:gd name="connsiteX80" fmla="*/ 3148026 w 9662615"/>
              <a:gd name="connsiteY80" fmla="*/ 1524777 h 1692226"/>
              <a:gd name="connsiteX81" fmla="*/ 3092394 w 9662615"/>
              <a:gd name="connsiteY81" fmla="*/ 1528115 h 1692226"/>
              <a:gd name="connsiteX82" fmla="*/ 2994200 w 9662615"/>
              <a:gd name="connsiteY82" fmla="*/ 1537857 h 1692226"/>
              <a:gd name="connsiteX83" fmla="*/ 2862301 w 9662615"/>
              <a:gd name="connsiteY83" fmla="*/ 1544250 h 1692226"/>
              <a:gd name="connsiteX84" fmla="*/ 2766335 w 9662615"/>
              <a:gd name="connsiteY84" fmla="*/ 1527662 h 1692226"/>
              <a:gd name="connsiteX85" fmla="*/ 2757836 w 9662615"/>
              <a:gd name="connsiteY85" fmla="*/ 1531371 h 1692226"/>
              <a:gd name="connsiteX86" fmla="*/ 2691555 w 9662615"/>
              <a:gd name="connsiteY86" fmla="*/ 1530283 h 1692226"/>
              <a:gd name="connsiteX87" fmla="*/ 2491676 w 9662615"/>
              <a:gd name="connsiteY87" fmla="*/ 1500859 h 1692226"/>
              <a:gd name="connsiteX88" fmla="*/ 2378036 w 9662615"/>
              <a:gd name="connsiteY88" fmla="*/ 1520645 h 1692226"/>
              <a:gd name="connsiteX89" fmla="*/ 2284269 w 9662615"/>
              <a:gd name="connsiteY89" fmla="*/ 1503068 h 1692226"/>
              <a:gd name="connsiteX90" fmla="*/ 2207104 w 9662615"/>
              <a:gd name="connsiteY90" fmla="*/ 1508888 h 1692226"/>
              <a:gd name="connsiteX91" fmla="*/ 2149226 w 9662615"/>
              <a:gd name="connsiteY91" fmla="*/ 1523409 h 1692226"/>
              <a:gd name="connsiteX92" fmla="*/ 2084783 w 9662615"/>
              <a:gd name="connsiteY92" fmla="*/ 1524245 h 1692226"/>
              <a:gd name="connsiteX93" fmla="*/ 2070075 w 9662615"/>
              <a:gd name="connsiteY93" fmla="*/ 1511285 h 1692226"/>
              <a:gd name="connsiteX94" fmla="*/ 2001057 w 9662615"/>
              <a:gd name="connsiteY94" fmla="*/ 1516449 h 1692226"/>
              <a:gd name="connsiteX95" fmla="*/ 1896330 w 9662615"/>
              <a:gd name="connsiteY95" fmla="*/ 1525725 h 1692226"/>
              <a:gd name="connsiteX96" fmla="*/ 1835994 w 9662615"/>
              <a:gd name="connsiteY96" fmla="*/ 1527678 h 1692226"/>
              <a:gd name="connsiteX97" fmla="*/ 1671119 w 9662615"/>
              <a:gd name="connsiteY97" fmla="*/ 1536701 h 1692226"/>
              <a:gd name="connsiteX98" fmla="*/ 1601337 w 9662615"/>
              <a:gd name="connsiteY98" fmla="*/ 1548552 h 1692226"/>
              <a:gd name="connsiteX99" fmla="*/ 1407755 w 9662615"/>
              <a:gd name="connsiteY99" fmla="*/ 1571444 h 1692226"/>
              <a:gd name="connsiteX100" fmla="*/ 1271994 w 9662615"/>
              <a:gd name="connsiteY100" fmla="*/ 1579471 h 1692226"/>
              <a:gd name="connsiteX101" fmla="*/ 1249226 w 9662615"/>
              <a:gd name="connsiteY101" fmla="*/ 1583140 h 1692226"/>
              <a:gd name="connsiteX102" fmla="*/ 1217719 w 9662615"/>
              <a:gd name="connsiteY102" fmla="*/ 1580863 h 1692226"/>
              <a:gd name="connsiteX103" fmla="*/ 1091432 w 9662615"/>
              <a:gd name="connsiteY103" fmla="*/ 1571003 h 1692226"/>
              <a:gd name="connsiteX104" fmla="*/ 992039 w 9662615"/>
              <a:gd name="connsiteY104" fmla="*/ 1556662 h 1692226"/>
              <a:gd name="connsiteX105" fmla="*/ 868264 w 9662615"/>
              <a:gd name="connsiteY105" fmla="*/ 1566392 h 1692226"/>
              <a:gd name="connsiteX106" fmla="*/ 792765 w 9662615"/>
              <a:gd name="connsiteY106" fmla="*/ 1563102 h 1692226"/>
              <a:gd name="connsiteX107" fmla="*/ 669055 w 9662615"/>
              <a:gd name="connsiteY107" fmla="*/ 1543638 h 1692226"/>
              <a:gd name="connsiteX108" fmla="*/ 506152 w 9662615"/>
              <a:gd name="connsiteY108" fmla="*/ 1549124 h 1692226"/>
              <a:gd name="connsiteX109" fmla="*/ 472797 w 9662615"/>
              <a:gd name="connsiteY109" fmla="*/ 1568904 h 1692226"/>
              <a:gd name="connsiteX110" fmla="*/ 427864 w 9662615"/>
              <a:gd name="connsiteY110" fmla="*/ 1580848 h 1692226"/>
              <a:gd name="connsiteX111" fmla="*/ 408381 w 9662615"/>
              <a:gd name="connsiteY111" fmla="*/ 1552940 h 1692226"/>
              <a:gd name="connsiteX112" fmla="*/ 267163 w 9662615"/>
              <a:gd name="connsiteY112" fmla="*/ 1531913 h 1692226"/>
              <a:gd name="connsiteX113" fmla="*/ 196644 w 9662615"/>
              <a:gd name="connsiteY113" fmla="*/ 1524565 h 1692226"/>
              <a:gd name="connsiteX114" fmla="*/ 86819 w 9662615"/>
              <a:gd name="connsiteY114" fmla="*/ 1519517 h 1692226"/>
              <a:gd name="connsiteX115" fmla="*/ 53369 w 9662615"/>
              <a:gd name="connsiteY115" fmla="*/ 1516853 h 1692226"/>
              <a:gd name="connsiteX116" fmla="*/ 2359 w 9662615"/>
              <a:gd name="connsiteY116" fmla="*/ 1515247 h 1692226"/>
              <a:gd name="connsiteX117" fmla="*/ 0 w 9662615"/>
              <a:gd name="connsiteY117" fmla="*/ 1514932 h 1692226"/>
              <a:gd name="connsiteX118" fmla="*/ 0 w 9662615"/>
              <a:gd name="connsiteY118" fmla="*/ 0 h 1692226"/>
              <a:gd name="connsiteX0" fmla="*/ 0 w 9662615"/>
              <a:gd name="connsiteY0" fmla="*/ 0 h 1692226"/>
              <a:gd name="connsiteX1" fmla="*/ 9662615 w 9662615"/>
              <a:gd name="connsiteY1" fmla="*/ 0 h 1692226"/>
              <a:gd name="connsiteX2" fmla="*/ 9662615 w 9662615"/>
              <a:gd name="connsiteY2" fmla="*/ 1280346 h 1692226"/>
              <a:gd name="connsiteX3" fmla="*/ 9658420 w 9662615"/>
              <a:gd name="connsiteY3" fmla="*/ 1280106 h 1692226"/>
              <a:gd name="connsiteX4" fmla="*/ 9469546 w 9662615"/>
              <a:gd name="connsiteY4" fmla="*/ 1289837 h 1692226"/>
              <a:gd name="connsiteX5" fmla="*/ 9385895 w 9662615"/>
              <a:gd name="connsiteY5" fmla="*/ 1269203 h 1692226"/>
              <a:gd name="connsiteX6" fmla="*/ 9144767 w 9662615"/>
              <a:gd name="connsiteY6" fmla="*/ 1264120 h 1692226"/>
              <a:gd name="connsiteX7" fmla="*/ 8837252 w 9662615"/>
              <a:gd name="connsiteY7" fmla="*/ 1350515 h 1692226"/>
              <a:gd name="connsiteX8" fmla="*/ 8705466 w 9662615"/>
              <a:gd name="connsiteY8" fmla="*/ 1342419 h 1692226"/>
              <a:gd name="connsiteX9" fmla="*/ 8652221 w 9662615"/>
              <a:gd name="connsiteY9" fmla="*/ 1326906 h 1692226"/>
              <a:gd name="connsiteX10" fmla="*/ 8632312 w 9662615"/>
              <a:gd name="connsiteY10" fmla="*/ 1326025 h 1692226"/>
              <a:gd name="connsiteX11" fmla="*/ 8591582 w 9662615"/>
              <a:gd name="connsiteY11" fmla="*/ 1341666 h 1692226"/>
              <a:gd name="connsiteX12" fmla="*/ 8537336 w 9662615"/>
              <a:gd name="connsiteY12" fmla="*/ 1341684 h 1692226"/>
              <a:gd name="connsiteX13" fmla="*/ 8472508 w 9662615"/>
              <a:gd name="connsiteY13" fmla="*/ 1363109 h 1692226"/>
              <a:gd name="connsiteX14" fmla="*/ 8258477 w 9662615"/>
              <a:gd name="connsiteY14" fmla="*/ 1370666 h 1692226"/>
              <a:gd name="connsiteX15" fmla="*/ 8197961 w 9662615"/>
              <a:gd name="connsiteY15" fmla="*/ 1392804 h 1692226"/>
              <a:gd name="connsiteX16" fmla="*/ 8171196 w 9662615"/>
              <a:gd name="connsiteY16" fmla="*/ 1397216 h 1692226"/>
              <a:gd name="connsiteX17" fmla="*/ 8127667 w 9662615"/>
              <a:gd name="connsiteY17" fmla="*/ 1418254 h 1692226"/>
              <a:gd name="connsiteX18" fmla="*/ 7974579 w 9662615"/>
              <a:gd name="connsiteY18" fmla="*/ 1383439 h 1692226"/>
              <a:gd name="connsiteX19" fmla="*/ 7768351 w 9662615"/>
              <a:gd name="connsiteY19" fmla="*/ 1395051 h 1692226"/>
              <a:gd name="connsiteX20" fmla="*/ 7635985 w 9662615"/>
              <a:gd name="connsiteY20" fmla="*/ 1386363 h 1692226"/>
              <a:gd name="connsiteX21" fmla="*/ 7466069 w 9662615"/>
              <a:gd name="connsiteY21" fmla="*/ 1377654 h 1692226"/>
              <a:gd name="connsiteX22" fmla="*/ 7355642 w 9662615"/>
              <a:gd name="connsiteY22" fmla="*/ 1407761 h 1692226"/>
              <a:gd name="connsiteX23" fmla="*/ 7151610 w 9662615"/>
              <a:gd name="connsiteY23" fmla="*/ 1397856 h 1692226"/>
              <a:gd name="connsiteX24" fmla="*/ 7082147 w 9662615"/>
              <a:gd name="connsiteY24" fmla="*/ 1406113 h 1692226"/>
              <a:gd name="connsiteX25" fmla="*/ 7014958 w 9662615"/>
              <a:gd name="connsiteY25" fmla="*/ 1396883 h 1692226"/>
              <a:gd name="connsiteX26" fmla="*/ 6907567 w 9662615"/>
              <a:gd name="connsiteY26" fmla="*/ 1419149 h 1692226"/>
              <a:gd name="connsiteX27" fmla="*/ 6748428 w 9662615"/>
              <a:gd name="connsiteY27" fmla="*/ 1420308 h 1692226"/>
              <a:gd name="connsiteX28" fmla="*/ 6654257 w 9662615"/>
              <a:gd name="connsiteY28" fmla="*/ 1424143 h 1692226"/>
              <a:gd name="connsiteX29" fmla="*/ 6620123 w 9662615"/>
              <a:gd name="connsiteY29" fmla="*/ 1430535 h 1692226"/>
              <a:gd name="connsiteX30" fmla="*/ 6571355 w 9662615"/>
              <a:gd name="connsiteY30" fmla="*/ 1436144 h 1692226"/>
              <a:gd name="connsiteX31" fmla="*/ 6486557 w 9662615"/>
              <a:gd name="connsiteY31" fmla="*/ 1449861 h 1692226"/>
              <a:gd name="connsiteX32" fmla="*/ 6370419 w 9662615"/>
              <a:gd name="connsiteY32" fmla="*/ 1461649 h 1692226"/>
              <a:gd name="connsiteX33" fmla="*/ 6278839 w 9662615"/>
              <a:gd name="connsiteY33" fmla="*/ 1449160 h 1692226"/>
              <a:gd name="connsiteX34" fmla="*/ 6272455 w 9662615"/>
              <a:gd name="connsiteY34" fmla="*/ 1453191 h 1692226"/>
              <a:gd name="connsiteX35" fmla="*/ 6212659 w 9662615"/>
              <a:gd name="connsiteY35" fmla="*/ 1454850 h 1692226"/>
              <a:gd name="connsiteX36" fmla="*/ 6069317 w 9662615"/>
              <a:gd name="connsiteY36" fmla="*/ 1445838 h 1692226"/>
              <a:gd name="connsiteX37" fmla="*/ 5878477 w 9662615"/>
              <a:gd name="connsiteY37" fmla="*/ 1439180 h 1692226"/>
              <a:gd name="connsiteX38" fmla="*/ 5838387 w 9662615"/>
              <a:gd name="connsiteY38" fmla="*/ 1444679 h 1692226"/>
              <a:gd name="connsiteX39" fmla="*/ 5771136 w 9662615"/>
              <a:gd name="connsiteY39" fmla="*/ 1453639 h 1692226"/>
              <a:gd name="connsiteX40" fmla="*/ 5724081 w 9662615"/>
              <a:gd name="connsiteY40" fmla="*/ 1470431 h 1692226"/>
              <a:gd name="connsiteX41" fmla="*/ 5666577 w 9662615"/>
              <a:gd name="connsiteY41" fmla="*/ 1473921 h 1692226"/>
              <a:gd name="connsiteX42" fmla="*/ 5649068 w 9662615"/>
              <a:gd name="connsiteY42" fmla="*/ 1461676 h 1692226"/>
              <a:gd name="connsiteX43" fmla="*/ 5588902 w 9662615"/>
              <a:gd name="connsiteY43" fmla="*/ 1469647 h 1692226"/>
              <a:gd name="connsiteX44" fmla="*/ 5498090 w 9662615"/>
              <a:gd name="connsiteY44" fmla="*/ 1483173 h 1692226"/>
              <a:gd name="connsiteX45" fmla="*/ 5444641 w 9662615"/>
              <a:gd name="connsiteY45" fmla="*/ 1487602 h 1692226"/>
              <a:gd name="connsiteX46" fmla="*/ 5299812 w 9662615"/>
              <a:gd name="connsiteY46" fmla="*/ 1503362 h 1692226"/>
              <a:gd name="connsiteX47" fmla="*/ 5213947 w 9662615"/>
              <a:gd name="connsiteY47" fmla="*/ 1516637 h 1692226"/>
              <a:gd name="connsiteX48" fmla="*/ 5090342 w 9662615"/>
              <a:gd name="connsiteY48" fmla="*/ 1546680 h 1692226"/>
              <a:gd name="connsiteX49" fmla="*/ 5129812 w 9662615"/>
              <a:gd name="connsiteY49" fmla="*/ 1521277 h 1692226"/>
              <a:gd name="connsiteX50" fmla="*/ 5059484 w 9662615"/>
              <a:gd name="connsiteY50" fmla="*/ 1546802 h 1692226"/>
              <a:gd name="connsiteX51" fmla="*/ 5038524 w 9662615"/>
              <a:gd name="connsiteY51" fmla="*/ 1545675 h 1692226"/>
              <a:gd name="connsiteX52" fmla="*/ 5026564 w 9662615"/>
              <a:gd name="connsiteY52" fmla="*/ 1545376 h 1692226"/>
              <a:gd name="connsiteX53" fmla="*/ 4969433 w 9662615"/>
              <a:gd name="connsiteY53" fmla="*/ 1550865 h 1692226"/>
              <a:gd name="connsiteX54" fmla="*/ 4921303 w 9662615"/>
              <a:gd name="connsiteY54" fmla="*/ 1575379 h 1692226"/>
              <a:gd name="connsiteX55" fmla="*/ 4871726 w 9662615"/>
              <a:gd name="connsiteY55" fmla="*/ 1570584 h 1692226"/>
              <a:gd name="connsiteX56" fmla="*/ 4847242 w 9662615"/>
              <a:gd name="connsiteY56" fmla="*/ 1664826 h 1692226"/>
              <a:gd name="connsiteX57" fmla="*/ 4809131 w 9662615"/>
              <a:gd name="connsiteY57" fmla="*/ 1692226 h 1692226"/>
              <a:gd name="connsiteX58" fmla="*/ 4791466 w 9662615"/>
              <a:gd name="connsiteY58" fmla="*/ 1561324 h 1692226"/>
              <a:gd name="connsiteX59" fmla="*/ 4784247 w 9662615"/>
              <a:gd name="connsiteY59" fmla="*/ 1562342 h 1692226"/>
              <a:gd name="connsiteX60" fmla="*/ 4735334 w 9662615"/>
              <a:gd name="connsiteY60" fmla="*/ 1581778 h 1692226"/>
              <a:gd name="connsiteX61" fmla="*/ 4697562 w 9662615"/>
              <a:gd name="connsiteY61" fmla="*/ 1551206 h 1692226"/>
              <a:gd name="connsiteX62" fmla="*/ 4662664 w 9662615"/>
              <a:gd name="connsiteY62" fmla="*/ 1573162 h 1692226"/>
              <a:gd name="connsiteX63" fmla="*/ 4603028 w 9662615"/>
              <a:gd name="connsiteY63" fmla="*/ 1568821 h 1692226"/>
              <a:gd name="connsiteX64" fmla="*/ 4541612 w 9662615"/>
              <a:gd name="connsiteY64" fmla="*/ 1545262 h 1692226"/>
              <a:gd name="connsiteX65" fmla="*/ 4422155 w 9662615"/>
              <a:gd name="connsiteY65" fmla="*/ 1542059 h 1692226"/>
              <a:gd name="connsiteX66" fmla="*/ 4221826 w 9662615"/>
              <a:gd name="connsiteY66" fmla="*/ 1508923 h 1692226"/>
              <a:gd name="connsiteX67" fmla="*/ 4096601 w 9662615"/>
              <a:gd name="connsiteY67" fmla="*/ 1521563 h 1692226"/>
              <a:gd name="connsiteX68" fmla="*/ 3970635 w 9662615"/>
              <a:gd name="connsiteY68" fmla="*/ 1544815 h 1692226"/>
              <a:gd name="connsiteX69" fmla="*/ 3833906 w 9662615"/>
              <a:gd name="connsiteY69" fmla="*/ 1516637 h 1692226"/>
              <a:gd name="connsiteX70" fmla="*/ 3696258 w 9662615"/>
              <a:gd name="connsiteY70" fmla="*/ 1537563 h 1692226"/>
              <a:gd name="connsiteX71" fmla="*/ 3594070 w 9662615"/>
              <a:gd name="connsiteY71" fmla="*/ 1509422 h 1692226"/>
              <a:gd name="connsiteX72" fmla="*/ 3565233 w 9662615"/>
              <a:gd name="connsiteY72" fmla="*/ 1515122 h 1692226"/>
              <a:gd name="connsiteX73" fmla="*/ 3560267 w 9662615"/>
              <a:gd name="connsiteY73" fmla="*/ 1516288 h 1692226"/>
              <a:gd name="connsiteX74" fmla="*/ 3540258 w 9662615"/>
              <a:gd name="connsiteY74" fmla="*/ 1516976 h 1692226"/>
              <a:gd name="connsiteX75" fmla="*/ 3534780 w 9662615"/>
              <a:gd name="connsiteY75" fmla="*/ 1522141 h 1692226"/>
              <a:gd name="connsiteX76" fmla="*/ 3504783 w 9662615"/>
              <a:gd name="connsiteY76" fmla="*/ 1526739 h 1692226"/>
              <a:gd name="connsiteX77" fmla="*/ 3430805 w 9662615"/>
              <a:gd name="connsiteY77" fmla="*/ 1542521 h 1692226"/>
              <a:gd name="connsiteX78" fmla="*/ 3292707 w 9662615"/>
              <a:gd name="connsiteY78" fmla="*/ 1520490 h 1692226"/>
              <a:gd name="connsiteX79" fmla="*/ 3187872 w 9662615"/>
              <a:gd name="connsiteY79" fmla="*/ 1519991 h 1692226"/>
              <a:gd name="connsiteX80" fmla="*/ 3148026 w 9662615"/>
              <a:gd name="connsiteY80" fmla="*/ 1524777 h 1692226"/>
              <a:gd name="connsiteX81" fmla="*/ 3092394 w 9662615"/>
              <a:gd name="connsiteY81" fmla="*/ 1528115 h 1692226"/>
              <a:gd name="connsiteX82" fmla="*/ 2994200 w 9662615"/>
              <a:gd name="connsiteY82" fmla="*/ 1537857 h 1692226"/>
              <a:gd name="connsiteX83" fmla="*/ 2862301 w 9662615"/>
              <a:gd name="connsiteY83" fmla="*/ 1544250 h 1692226"/>
              <a:gd name="connsiteX84" fmla="*/ 2766335 w 9662615"/>
              <a:gd name="connsiteY84" fmla="*/ 1527662 h 1692226"/>
              <a:gd name="connsiteX85" fmla="*/ 2757836 w 9662615"/>
              <a:gd name="connsiteY85" fmla="*/ 1531371 h 1692226"/>
              <a:gd name="connsiteX86" fmla="*/ 2691555 w 9662615"/>
              <a:gd name="connsiteY86" fmla="*/ 1530283 h 1692226"/>
              <a:gd name="connsiteX87" fmla="*/ 2491676 w 9662615"/>
              <a:gd name="connsiteY87" fmla="*/ 1500859 h 1692226"/>
              <a:gd name="connsiteX88" fmla="*/ 2378036 w 9662615"/>
              <a:gd name="connsiteY88" fmla="*/ 1520645 h 1692226"/>
              <a:gd name="connsiteX89" fmla="*/ 2284269 w 9662615"/>
              <a:gd name="connsiteY89" fmla="*/ 1503068 h 1692226"/>
              <a:gd name="connsiteX90" fmla="*/ 2207104 w 9662615"/>
              <a:gd name="connsiteY90" fmla="*/ 1508888 h 1692226"/>
              <a:gd name="connsiteX91" fmla="*/ 2149226 w 9662615"/>
              <a:gd name="connsiteY91" fmla="*/ 1523409 h 1692226"/>
              <a:gd name="connsiteX92" fmla="*/ 2084783 w 9662615"/>
              <a:gd name="connsiteY92" fmla="*/ 1524245 h 1692226"/>
              <a:gd name="connsiteX93" fmla="*/ 2070075 w 9662615"/>
              <a:gd name="connsiteY93" fmla="*/ 1511285 h 1692226"/>
              <a:gd name="connsiteX94" fmla="*/ 2001057 w 9662615"/>
              <a:gd name="connsiteY94" fmla="*/ 1516449 h 1692226"/>
              <a:gd name="connsiteX95" fmla="*/ 1896330 w 9662615"/>
              <a:gd name="connsiteY95" fmla="*/ 1525725 h 1692226"/>
              <a:gd name="connsiteX96" fmla="*/ 1835994 w 9662615"/>
              <a:gd name="connsiteY96" fmla="*/ 1527678 h 1692226"/>
              <a:gd name="connsiteX97" fmla="*/ 1671119 w 9662615"/>
              <a:gd name="connsiteY97" fmla="*/ 1536701 h 1692226"/>
              <a:gd name="connsiteX98" fmla="*/ 1601337 w 9662615"/>
              <a:gd name="connsiteY98" fmla="*/ 1548552 h 1692226"/>
              <a:gd name="connsiteX99" fmla="*/ 1407755 w 9662615"/>
              <a:gd name="connsiteY99" fmla="*/ 1571444 h 1692226"/>
              <a:gd name="connsiteX100" fmla="*/ 1271994 w 9662615"/>
              <a:gd name="connsiteY100" fmla="*/ 1579471 h 1692226"/>
              <a:gd name="connsiteX101" fmla="*/ 1249226 w 9662615"/>
              <a:gd name="connsiteY101" fmla="*/ 1583140 h 1692226"/>
              <a:gd name="connsiteX102" fmla="*/ 1217719 w 9662615"/>
              <a:gd name="connsiteY102" fmla="*/ 1580863 h 1692226"/>
              <a:gd name="connsiteX103" fmla="*/ 1091432 w 9662615"/>
              <a:gd name="connsiteY103" fmla="*/ 1571003 h 1692226"/>
              <a:gd name="connsiteX104" fmla="*/ 992039 w 9662615"/>
              <a:gd name="connsiteY104" fmla="*/ 1556662 h 1692226"/>
              <a:gd name="connsiteX105" fmla="*/ 868264 w 9662615"/>
              <a:gd name="connsiteY105" fmla="*/ 1566392 h 1692226"/>
              <a:gd name="connsiteX106" fmla="*/ 792765 w 9662615"/>
              <a:gd name="connsiteY106" fmla="*/ 1563102 h 1692226"/>
              <a:gd name="connsiteX107" fmla="*/ 669055 w 9662615"/>
              <a:gd name="connsiteY107" fmla="*/ 1543638 h 1692226"/>
              <a:gd name="connsiteX108" fmla="*/ 506152 w 9662615"/>
              <a:gd name="connsiteY108" fmla="*/ 1549124 h 1692226"/>
              <a:gd name="connsiteX109" fmla="*/ 472797 w 9662615"/>
              <a:gd name="connsiteY109" fmla="*/ 1568904 h 1692226"/>
              <a:gd name="connsiteX110" fmla="*/ 427864 w 9662615"/>
              <a:gd name="connsiteY110" fmla="*/ 1580848 h 1692226"/>
              <a:gd name="connsiteX111" fmla="*/ 408381 w 9662615"/>
              <a:gd name="connsiteY111" fmla="*/ 1552940 h 1692226"/>
              <a:gd name="connsiteX112" fmla="*/ 267163 w 9662615"/>
              <a:gd name="connsiteY112" fmla="*/ 1531913 h 1692226"/>
              <a:gd name="connsiteX113" fmla="*/ 196644 w 9662615"/>
              <a:gd name="connsiteY113" fmla="*/ 1524565 h 1692226"/>
              <a:gd name="connsiteX114" fmla="*/ 86819 w 9662615"/>
              <a:gd name="connsiteY114" fmla="*/ 1519517 h 1692226"/>
              <a:gd name="connsiteX115" fmla="*/ 53369 w 9662615"/>
              <a:gd name="connsiteY115" fmla="*/ 1516853 h 1692226"/>
              <a:gd name="connsiteX116" fmla="*/ 2359 w 9662615"/>
              <a:gd name="connsiteY116" fmla="*/ 1515247 h 1692226"/>
              <a:gd name="connsiteX117" fmla="*/ 0 w 9662615"/>
              <a:gd name="connsiteY117" fmla="*/ 1514932 h 1692226"/>
              <a:gd name="connsiteX118" fmla="*/ 0 w 9662615"/>
              <a:gd name="connsiteY118" fmla="*/ 0 h 1692226"/>
              <a:gd name="connsiteX0" fmla="*/ 0 w 9662615"/>
              <a:gd name="connsiteY0" fmla="*/ 0 h 1692226"/>
              <a:gd name="connsiteX1" fmla="*/ 9662615 w 9662615"/>
              <a:gd name="connsiteY1" fmla="*/ 0 h 1692226"/>
              <a:gd name="connsiteX2" fmla="*/ 9662615 w 9662615"/>
              <a:gd name="connsiteY2" fmla="*/ 1280346 h 1692226"/>
              <a:gd name="connsiteX3" fmla="*/ 9658420 w 9662615"/>
              <a:gd name="connsiteY3" fmla="*/ 1280106 h 1692226"/>
              <a:gd name="connsiteX4" fmla="*/ 9469546 w 9662615"/>
              <a:gd name="connsiteY4" fmla="*/ 1289837 h 1692226"/>
              <a:gd name="connsiteX5" fmla="*/ 9385895 w 9662615"/>
              <a:gd name="connsiteY5" fmla="*/ 1269203 h 1692226"/>
              <a:gd name="connsiteX6" fmla="*/ 9144767 w 9662615"/>
              <a:gd name="connsiteY6" fmla="*/ 1264120 h 1692226"/>
              <a:gd name="connsiteX7" fmla="*/ 8837252 w 9662615"/>
              <a:gd name="connsiteY7" fmla="*/ 1350515 h 1692226"/>
              <a:gd name="connsiteX8" fmla="*/ 8705466 w 9662615"/>
              <a:gd name="connsiteY8" fmla="*/ 1342419 h 1692226"/>
              <a:gd name="connsiteX9" fmla="*/ 8652221 w 9662615"/>
              <a:gd name="connsiteY9" fmla="*/ 1326906 h 1692226"/>
              <a:gd name="connsiteX10" fmla="*/ 8632312 w 9662615"/>
              <a:gd name="connsiteY10" fmla="*/ 1326025 h 1692226"/>
              <a:gd name="connsiteX11" fmla="*/ 8591582 w 9662615"/>
              <a:gd name="connsiteY11" fmla="*/ 1341666 h 1692226"/>
              <a:gd name="connsiteX12" fmla="*/ 8537336 w 9662615"/>
              <a:gd name="connsiteY12" fmla="*/ 1341684 h 1692226"/>
              <a:gd name="connsiteX13" fmla="*/ 8472508 w 9662615"/>
              <a:gd name="connsiteY13" fmla="*/ 1363109 h 1692226"/>
              <a:gd name="connsiteX14" fmla="*/ 8258477 w 9662615"/>
              <a:gd name="connsiteY14" fmla="*/ 1370666 h 1692226"/>
              <a:gd name="connsiteX15" fmla="*/ 8197961 w 9662615"/>
              <a:gd name="connsiteY15" fmla="*/ 1392804 h 1692226"/>
              <a:gd name="connsiteX16" fmla="*/ 8171196 w 9662615"/>
              <a:gd name="connsiteY16" fmla="*/ 1397216 h 1692226"/>
              <a:gd name="connsiteX17" fmla="*/ 8127667 w 9662615"/>
              <a:gd name="connsiteY17" fmla="*/ 1418254 h 1692226"/>
              <a:gd name="connsiteX18" fmla="*/ 7974579 w 9662615"/>
              <a:gd name="connsiteY18" fmla="*/ 1383439 h 1692226"/>
              <a:gd name="connsiteX19" fmla="*/ 7768351 w 9662615"/>
              <a:gd name="connsiteY19" fmla="*/ 1395051 h 1692226"/>
              <a:gd name="connsiteX20" fmla="*/ 7635985 w 9662615"/>
              <a:gd name="connsiteY20" fmla="*/ 1386363 h 1692226"/>
              <a:gd name="connsiteX21" fmla="*/ 7466069 w 9662615"/>
              <a:gd name="connsiteY21" fmla="*/ 1377654 h 1692226"/>
              <a:gd name="connsiteX22" fmla="*/ 7355642 w 9662615"/>
              <a:gd name="connsiteY22" fmla="*/ 1407761 h 1692226"/>
              <a:gd name="connsiteX23" fmla="*/ 7151610 w 9662615"/>
              <a:gd name="connsiteY23" fmla="*/ 1397856 h 1692226"/>
              <a:gd name="connsiteX24" fmla="*/ 7082147 w 9662615"/>
              <a:gd name="connsiteY24" fmla="*/ 1406113 h 1692226"/>
              <a:gd name="connsiteX25" fmla="*/ 7014958 w 9662615"/>
              <a:gd name="connsiteY25" fmla="*/ 1396883 h 1692226"/>
              <a:gd name="connsiteX26" fmla="*/ 6907567 w 9662615"/>
              <a:gd name="connsiteY26" fmla="*/ 1419149 h 1692226"/>
              <a:gd name="connsiteX27" fmla="*/ 6748428 w 9662615"/>
              <a:gd name="connsiteY27" fmla="*/ 1420308 h 1692226"/>
              <a:gd name="connsiteX28" fmla="*/ 6654257 w 9662615"/>
              <a:gd name="connsiteY28" fmla="*/ 1424143 h 1692226"/>
              <a:gd name="connsiteX29" fmla="*/ 6620123 w 9662615"/>
              <a:gd name="connsiteY29" fmla="*/ 1430535 h 1692226"/>
              <a:gd name="connsiteX30" fmla="*/ 6571355 w 9662615"/>
              <a:gd name="connsiteY30" fmla="*/ 1436144 h 1692226"/>
              <a:gd name="connsiteX31" fmla="*/ 6486557 w 9662615"/>
              <a:gd name="connsiteY31" fmla="*/ 1449861 h 1692226"/>
              <a:gd name="connsiteX32" fmla="*/ 6370419 w 9662615"/>
              <a:gd name="connsiteY32" fmla="*/ 1461649 h 1692226"/>
              <a:gd name="connsiteX33" fmla="*/ 6278839 w 9662615"/>
              <a:gd name="connsiteY33" fmla="*/ 1449160 h 1692226"/>
              <a:gd name="connsiteX34" fmla="*/ 6272455 w 9662615"/>
              <a:gd name="connsiteY34" fmla="*/ 1453191 h 1692226"/>
              <a:gd name="connsiteX35" fmla="*/ 6212659 w 9662615"/>
              <a:gd name="connsiteY35" fmla="*/ 1454850 h 1692226"/>
              <a:gd name="connsiteX36" fmla="*/ 6069317 w 9662615"/>
              <a:gd name="connsiteY36" fmla="*/ 1445838 h 1692226"/>
              <a:gd name="connsiteX37" fmla="*/ 5878477 w 9662615"/>
              <a:gd name="connsiteY37" fmla="*/ 1439180 h 1692226"/>
              <a:gd name="connsiteX38" fmla="*/ 5838387 w 9662615"/>
              <a:gd name="connsiteY38" fmla="*/ 1444679 h 1692226"/>
              <a:gd name="connsiteX39" fmla="*/ 5771136 w 9662615"/>
              <a:gd name="connsiteY39" fmla="*/ 1453639 h 1692226"/>
              <a:gd name="connsiteX40" fmla="*/ 5724081 w 9662615"/>
              <a:gd name="connsiteY40" fmla="*/ 1470431 h 1692226"/>
              <a:gd name="connsiteX41" fmla="*/ 5666577 w 9662615"/>
              <a:gd name="connsiteY41" fmla="*/ 1473921 h 1692226"/>
              <a:gd name="connsiteX42" fmla="*/ 5649068 w 9662615"/>
              <a:gd name="connsiteY42" fmla="*/ 1461676 h 1692226"/>
              <a:gd name="connsiteX43" fmla="*/ 5588902 w 9662615"/>
              <a:gd name="connsiteY43" fmla="*/ 1469647 h 1692226"/>
              <a:gd name="connsiteX44" fmla="*/ 5498090 w 9662615"/>
              <a:gd name="connsiteY44" fmla="*/ 1483173 h 1692226"/>
              <a:gd name="connsiteX45" fmla="*/ 5444641 w 9662615"/>
              <a:gd name="connsiteY45" fmla="*/ 1487602 h 1692226"/>
              <a:gd name="connsiteX46" fmla="*/ 5299812 w 9662615"/>
              <a:gd name="connsiteY46" fmla="*/ 1503362 h 1692226"/>
              <a:gd name="connsiteX47" fmla="*/ 5213947 w 9662615"/>
              <a:gd name="connsiteY47" fmla="*/ 1516637 h 1692226"/>
              <a:gd name="connsiteX48" fmla="*/ 5090342 w 9662615"/>
              <a:gd name="connsiteY48" fmla="*/ 1546680 h 1692226"/>
              <a:gd name="connsiteX49" fmla="*/ 5129812 w 9662615"/>
              <a:gd name="connsiteY49" fmla="*/ 1521277 h 1692226"/>
              <a:gd name="connsiteX50" fmla="*/ 5059484 w 9662615"/>
              <a:gd name="connsiteY50" fmla="*/ 1546802 h 1692226"/>
              <a:gd name="connsiteX51" fmla="*/ 5038524 w 9662615"/>
              <a:gd name="connsiteY51" fmla="*/ 1545675 h 1692226"/>
              <a:gd name="connsiteX52" fmla="*/ 5026564 w 9662615"/>
              <a:gd name="connsiteY52" fmla="*/ 1545376 h 1692226"/>
              <a:gd name="connsiteX53" fmla="*/ 4969433 w 9662615"/>
              <a:gd name="connsiteY53" fmla="*/ 1550865 h 1692226"/>
              <a:gd name="connsiteX54" fmla="*/ 4921303 w 9662615"/>
              <a:gd name="connsiteY54" fmla="*/ 1575379 h 1692226"/>
              <a:gd name="connsiteX55" fmla="*/ 4871726 w 9662615"/>
              <a:gd name="connsiteY55" fmla="*/ 1570584 h 1692226"/>
              <a:gd name="connsiteX56" fmla="*/ 4847242 w 9662615"/>
              <a:gd name="connsiteY56" fmla="*/ 1621094 h 1692226"/>
              <a:gd name="connsiteX57" fmla="*/ 4809131 w 9662615"/>
              <a:gd name="connsiteY57" fmla="*/ 1692226 h 1692226"/>
              <a:gd name="connsiteX58" fmla="*/ 4791466 w 9662615"/>
              <a:gd name="connsiteY58" fmla="*/ 1561324 h 1692226"/>
              <a:gd name="connsiteX59" fmla="*/ 4784247 w 9662615"/>
              <a:gd name="connsiteY59" fmla="*/ 1562342 h 1692226"/>
              <a:gd name="connsiteX60" fmla="*/ 4735334 w 9662615"/>
              <a:gd name="connsiteY60" fmla="*/ 1581778 h 1692226"/>
              <a:gd name="connsiteX61" fmla="*/ 4697562 w 9662615"/>
              <a:gd name="connsiteY61" fmla="*/ 1551206 h 1692226"/>
              <a:gd name="connsiteX62" fmla="*/ 4662664 w 9662615"/>
              <a:gd name="connsiteY62" fmla="*/ 1573162 h 1692226"/>
              <a:gd name="connsiteX63" fmla="*/ 4603028 w 9662615"/>
              <a:gd name="connsiteY63" fmla="*/ 1568821 h 1692226"/>
              <a:gd name="connsiteX64" fmla="*/ 4541612 w 9662615"/>
              <a:gd name="connsiteY64" fmla="*/ 1545262 h 1692226"/>
              <a:gd name="connsiteX65" fmla="*/ 4422155 w 9662615"/>
              <a:gd name="connsiteY65" fmla="*/ 1542059 h 1692226"/>
              <a:gd name="connsiteX66" fmla="*/ 4221826 w 9662615"/>
              <a:gd name="connsiteY66" fmla="*/ 1508923 h 1692226"/>
              <a:gd name="connsiteX67" fmla="*/ 4096601 w 9662615"/>
              <a:gd name="connsiteY67" fmla="*/ 1521563 h 1692226"/>
              <a:gd name="connsiteX68" fmla="*/ 3970635 w 9662615"/>
              <a:gd name="connsiteY68" fmla="*/ 1544815 h 1692226"/>
              <a:gd name="connsiteX69" fmla="*/ 3833906 w 9662615"/>
              <a:gd name="connsiteY69" fmla="*/ 1516637 h 1692226"/>
              <a:gd name="connsiteX70" fmla="*/ 3696258 w 9662615"/>
              <a:gd name="connsiteY70" fmla="*/ 1537563 h 1692226"/>
              <a:gd name="connsiteX71" fmla="*/ 3594070 w 9662615"/>
              <a:gd name="connsiteY71" fmla="*/ 1509422 h 1692226"/>
              <a:gd name="connsiteX72" fmla="*/ 3565233 w 9662615"/>
              <a:gd name="connsiteY72" fmla="*/ 1515122 h 1692226"/>
              <a:gd name="connsiteX73" fmla="*/ 3560267 w 9662615"/>
              <a:gd name="connsiteY73" fmla="*/ 1516288 h 1692226"/>
              <a:gd name="connsiteX74" fmla="*/ 3540258 w 9662615"/>
              <a:gd name="connsiteY74" fmla="*/ 1516976 h 1692226"/>
              <a:gd name="connsiteX75" fmla="*/ 3534780 w 9662615"/>
              <a:gd name="connsiteY75" fmla="*/ 1522141 h 1692226"/>
              <a:gd name="connsiteX76" fmla="*/ 3504783 w 9662615"/>
              <a:gd name="connsiteY76" fmla="*/ 1526739 h 1692226"/>
              <a:gd name="connsiteX77" fmla="*/ 3430805 w 9662615"/>
              <a:gd name="connsiteY77" fmla="*/ 1542521 h 1692226"/>
              <a:gd name="connsiteX78" fmla="*/ 3292707 w 9662615"/>
              <a:gd name="connsiteY78" fmla="*/ 1520490 h 1692226"/>
              <a:gd name="connsiteX79" fmla="*/ 3187872 w 9662615"/>
              <a:gd name="connsiteY79" fmla="*/ 1519991 h 1692226"/>
              <a:gd name="connsiteX80" fmla="*/ 3148026 w 9662615"/>
              <a:gd name="connsiteY80" fmla="*/ 1524777 h 1692226"/>
              <a:gd name="connsiteX81" fmla="*/ 3092394 w 9662615"/>
              <a:gd name="connsiteY81" fmla="*/ 1528115 h 1692226"/>
              <a:gd name="connsiteX82" fmla="*/ 2994200 w 9662615"/>
              <a:gd name="connsiteY82" fmla="*/ 1537857 h 1692226"/>
              <a:gd name="connsiteX83" fmla="*/ 2862301 w 9662615"/>
              <a:gd name="connsiteY83" fmla="*/ 1544250 h 1692226"/>
              <a:gd name="connsiteX84" fmla="*/ 2766335 w 9662615"/>
              <a:gd name="connsiteY84" fmla="*/ 1527662 h 1692226"/>
              <a:gd name="connsiteX85" fmla="*/ 2757836 w 9662615"/>
              <a:gd name="connsiteY85" fmla="*/ 1531371 h 1692226"/>
              <a:gd name="connsiteX86" fmla="*/ 2691555 w 9662615"/>
              <a:gd name="connsiteY86" fmla="*/ 1530283 h 1692226"/>
              <a:gd name="connsiteX87" fmla="*/ 2491676 w 9662615"/>
              <a:gd name="connsiteY87" fmla="*/ 1500859 h 1692226"/>
              <a:gd name="connsiteX88" fmla="*/ 2378036 w 9662615"/>
              <a:gd name="connsiteY88" fmla="*/ 1520645 h 1692226"/>
              <a:gd name="connsiteX89" fmla="*/ 2284269 w 9662615"/>
              <a:gd name="connsiteY89" fmla="*/ 1503068 h 1692226"/>
              <a:gd name="connsiteX90" fmla="*/ 2207104 w 9662615"/>
              <a:gd name="connsiteY90" fmla="*/ 1508888 h 1692226"/>
              <a:gd name="connsiteX91" fmla="*/ 2149226 w 9662615"/>
              <a:gd name="connsiteY91" fmla="*/ 1523409 h 1692226"/>
              <a:gd name="connsiteX92" fmla="*/ 2084783 w 9662615"/>
              <a:gd name="connsiteY92" fmla="*/ 1524245 h 1692226"/>
              <a:gd name="connsiteX93" fmla="*/ 2070075 w 9662615"/>
              <a:gd name="connsiteY93" fmla="*/ 1511285 h 1692226"/>
              <a:gd name="connsiteX94" fmla="*/ 2001057 w 9662615"/>
              <a:gd name="connsiteY94" fmla="*/ 1516449 h 1692226"/>
              <a:gd name="connsiteX95" fmla="*/ 1896330 w 9662615"/>
              <a:gd name="connsiteY95" fmla="*/ 1525725 h 1692226"/>
              <a:gd name="connsiteX96" fmla="*/ 1835994 w 9662615"/>
              <a:gd name="connsiteY96" fmla="*/ 1527678 h 1692226"/>
              <a:gd name="connsiteX97" fmla="*/ 1671119 w 9662615"/>
              <a:gd name="connsiteY97" fmla="*/ 1536701 h 1692226"/>
              <a:gd name="connsiteX98" fmla="*/ 1601337 w 9662615"/>
              <a:gd name="connsiteY98" fmla="*/ 1548552 h 1692226"/>
              <a:gd name="connsiteX99" fmla="*/ 1407755 w 9662615"/>
              <a:gd name="connsiteY99" fmla="*/ 1571444 h 1692226"/>
              <a:gd name="connsiteX100" fmla="*/ 1271994 w 9662615"/>
              <a:gd name="connsiteY100" fmla="*/ 1579471 h 1692226"/>
              <a:gd name="connsiteX101" fmla="*/ 1249226 w 9662615"/>
              <a:gd name="connsiteY101" fmla="*/ 1583140 h 1692226"/>
              <a:gd name="connsiteX102" fmla="*/ 1217719 w 9662615"/>
              <a:gd name="connsiteY102" fmla="*/ 1580863 h 1692226"/>
              <a:gd name="connsiteX103" fmla="*/ 1091432 w 9662615"/>
              <a:gd name="connsiteY103" fmla="*/ 1571003 h 1692226"/>
              <a:gd name="connsiteX104" fmla="*/ 992039 w 9662615"/>
              <a:gd name="connsiteY104" fmla="*/ 1556662 h 1692226"/>
              <a:gd name="connsiteX105" fmla="*/ 868264 w 9662615"/>
              <a:gd name="connsiteY105" fmla="*/ 1566392 h 1692226"/>
              <a:gd name="connsiteX106" fmla="*/ 792765 w 9662615"/>
              <a:gd name="connsiteY106" fmla="*/ 1563102 h 1692226"/>
              <a:gd name="connsiteX107" fmla="*/ 669055 w 9662615"/>
              <a:gd name="connsiteY107" fmla="*/ 1543638 h 1692226"/>
              <a:gd name="connsiteX108" fmla="*/ 506152 w 9662615"/>
              <a:gd name="connsiteY108" fmla="*/ 1549124 h 1692226"/>
              <a:gd name="connsiteX109" fmla="*/ 472797 w 9662615"/>
              <a:gd name="connsiteY109" fmla="*/ 1568904 h 1692226"/>
              <a:gd name="connsiteX110" fmla="*/ 427864 w 9662615"/>
              <a:gd name="connsiteY110" fmla="*/ 1580848 h 1692226"/>
              <a:gd name="connsiteX111" fmla="*/ 408381 w 9662615"/>
              <a:gd name="connsiteY111" fmla="*/ 1552940 h 1692226"/>
              <a:gd name="connsiteX112" fmla="*/ 267163 w 9662615"/>
              <a:gd name="connsiteY112" fmla="*/ 1531913 h 1692226"/>
              <a:gd name="connsiteX113" fmla="*/ 196644 w 9662615"/>
              <a:gd name="connsiteY113" fmla="*/ 1524565 h 1692226"/>
              <a:gd name="connsiteX114" fmla="*/ 86819 w 9662615"/>
              <a:gd name="connsiteY114" fmla="*/ 1519517 h 1692226"/>
              <a:gd name="connsiteX115" fmla="*/ 53369 w 9662615"/>
              <a:gd name="connsiteY115" fmla="*/ 1516853 h 1692226"/>
              <a:gd name="connsiteX116" fmla="*/ 2359 w 9662615"/>
              <a:gd name="connsiteY116" fmla="*/ 1515247 h 1692226"/>
              <a:gd name="connsiteX117" fmla="*/ 0 w 9662615"/>
              <a:gd name="connsiteY117" fmla="*/ 1514932 h 1692226"/>
              <a:gd name="connsiteX118" fmla="*/ 0 w 9662615"/>
              <a:gd name="connsiteY118" fmla="*/ 0 h 1692226"/>
              <a:gd name="connsiteX0" fmla="*/ 0 w 9662615"/>
              <a:gd name="connsiteY0" fmla="*/ 0 h 1621094"/>
              <a:gd name="connsiteX1" fmla="*/ 9662615 w 9662615"/>
              <a:gd name="connsiteY1" fmla="*/ 0 h 1621094"/>
              <a:gd name="connsiteX2" fmla="*/ 9662615 w 9662615"/>
              <a:gd name="connsiteY2" fmla="*/ 1280346 h 1621094"/>
              <a:gd name="connsiteX3" fmla="*/ 9658420 w 9662615"/>
              <a:gd name="connsiteY3" fmla="*/ 1280106 h 1621094"/>
              <a:gd name="connsiteX4" fmla="*/ 9469546 w 9662615"/>
              <a:gd name="connsiteY4" fmla="*/ 1289837 h 1621094"/>
              <a:gd name="connsiteX5" fmla="*/ 9385895 w 9662615"/>
              <a:gd name="connsiteY5" fmla="*/ 1269203 h 1621094"/>
              <a:gd name="connsiteX6" fmla="*/ 9144767 w 9662615"/>
              <a:gd name="connsiteY6" fmla="*/ 1264120 h 1621094"/>
              <a:gd name="connsiteX7" fmla="*/ 8837252 w 9662615"/>
              <a:gd name="connsiteY7" fmla="*/ 1350515 h 1621094"/>
              <a:gd name="connsiteX8" fmla="*/ 8705466 w 9662615"/>
              <a:gd name="connsiteY8" fmla="*/ 1342419 h 1621094"/>
              <a:gd name="connsiteX9" fmla="*/ 8652221 w 9662615"/>
              <a:gd name="connsiteY9" fmla="*/ 1326906 h 1621094"/>
              <a:gd name="connsiteX10" fmla="*/ 8632312 w 9662615"/>
              <a:gd name="connsiteY10" fmla="*/ 1326025 h 1621094"/>
              <a:gd name="connsiteX11" fmla="*/ 8591582 w 9662615"/>
              <a:gd name="connsiteY11" fmla="*/ 1341666 h 1621094"/>
              <a:gd name="connsiteX12" fmla="*/ 8537336 w 9662615"/>
              <a:gd name="connsiteY12" fmla="*/ 1341684 h 1621094"/>
              <a:gd name="connsiteX13" fmla="*/ 8472508 w 9662615"/>
              <a:gd name="connsiteY13" fmla="*/ 1363109 h 1621094"/>
              <a:gd name="connsiteX14" fmla="*/ 8258477 w 9662615"/>
              <a:gd name="connsiteY14" fmla="*/ 1370666 h 1621094"/>
              <a:gd name="connsiteX15" fmla="*/ 8197961 w 9662615"/>
              <a:gd name="connsiteY15" fmla="*/ 1392804 h 1621094"/>
              <a:gd name="connsiteX16" fmla="*/ 8171196 w 9662615"/>
              <a:gd name="connsiteY16" fmla="*/ 1397216 h 1621094"/>
              <a:gd name="connsiteX17" fmla="*/ 8127667 w 9662615"/>
              <a:gd name="connsiteY17" fmla="*/ 1418254 h 1621094"/>
              <a:gd name="connsiteX18" fmla="*/ 7974579 w 9662615"/>
              <a:gd name="connsiteY18" fmla="*/ 1383439 h 1621094"/>
              <a:gd name="connsiteX19" fmla="*/ 7768351 w 9662615"/>
              <a:gd name="connsiteY19" fmla="*/ 1395051 h 1621094"/>
              <a:gd name="connsiteX20" fmla="*/ 7635985 w 9662615"/>
              <a:gd name="connsiteY20" fmla="*/ 1386363 h 1621094"/>
              <a:gd name="connsiteX21" fmla="*/ 7466069 w 9662615"/>
              <a:gd name="connsiteY21" fmla="*/ 1377654 h 1621094"/>
              <a:gd name="connsiteX22" fmla="*/ 7355642 w 9662615"/>
              <a:gd name="connsiteY22" fmla="*/ 1407761 h 1621094"/>
              <a:gd name="connsiteX23" fmla="*/ 7151610 w 9662615"/>
              <a:gd name="connsiteY23" fmla="*/ 1397856 h 1621094"/>
              <a:gd name="connsiteX24" fmla="*/ 7082147 w 9662615"/>
              <a:gd name="connsiteY24" fmla="*/ 1406113 h 1621094"/>
              <a:gd name="connsiteX25" fmla="*/ 7014958 w 9662615"/>
              <a:gd name="connsiteY25" fmla="*/ 1396883 h 1621094"/>
              <a:gd name="connsiteX26" fmla="*/ 6907567 w 9662615"/>
              <a:gd name="connsiteY26" fmla="*/ 1419149 h 1621094"/>
              <a:gd name="connsiteX27" fmla="*/ 6748428 w 9662615"/>
              <a:gd name="connsiteY27" fmla="*/ 1420308 h 1621094"/>
              <a:gd name="connsiteX28" fmla="*/ 6654257 w 9662615"/>
              <a:gd name="connsiteY28" fmla="*/ 1424143 h 1621094"/>
              <a:gd name="connsiteX29" fmla="*/ 6620123 w 9662615"/>
              <a:gd name="connsiteY29" fmla="*/ 1430535 h 1621094"/>
              <a:gd name="connsiteX30" fmla="*/ 6571355 w 9662615"/>
              <a:gd name="connsiteY30" fmla="*/ 1436144 h 1621094"/>
              <a:gd name="connsiteX31" fmla="*/ 6486557 w 9662615"/>
              <a:gd name="connsiteY31" fmla="*/ 1449861 h 1621094"/>
              <a:gd name="connsiteX32" fmla="*/ 6370419 w 9662615"/>
              <a:gd name="connsiteY32" fmla="*/ 1461649 h 1621094"/>
              <a:gd name="connsiteX33" fmla="*/ 6278839 w 9662615"/>
              <a:gd name="connsiteY33" fmla="*/ 1449160 h 1621094"/>
              <a:gd name="connsiteX34" fmla="*/ 6272455 w 9662615"/>
              <a:gd name="connsiteY34" fmla="*/ 1453191 h 1621094"/>
              <a:gd name="connsiteX35" fmla="*/ 6212659 w 9662615"/>
              <a:gd name="connsiteY35" fmla="*/ 1454850 h 1621094"/>
              <a:gd name="connsiteX36" fmla="*/ 6069317 w 9662615"/>
              <a:gd name="connsiteY36" fmla="*/ 1445838 h 1621094"/>
              <a:gd name="connsiteX37" fmla="*/ 5878477 w 9662615"/>
              <a:gd name="connsiteY37" fmla="*/ 1439180 h 1621094"/>
              <a:gd name="connsiteX38" fmla="*/ 5838387 w 9662615"/>
              <a:gd name="connsiteY38" fmla="*/ 1444679 h 1621094"/>
              <a:gd name="connsiteX39" fmla="*/ 5771136 w 9662615"/>
              <a:gd name="connsiteY39" fmla="*/ 1453639 h 1621094"/>
              <a:gd name="connsiteX40" fmla="*/ 5724081 w 9662615"/>
              <a:gd name="connsiteY40" fmla="*/ 1470431 h 1621094"/>
              <a:gd name="connsiteX41" fmla="*/ 5666577 w 9662615"/>
              <a:gd name="connsiteY41" fmla="*/ 1473921 h 1621094"/>
              <a:gd name="connsiteX42" fmla="*/ 5649068 w 9662615"/>
              <a:gd name="connsiteY42" fmla="*/ 1461676 h 1621094"/>
              <a:gd name="connsiteX43" fmla="*/ 5588902 w 9662615"/>
              <a:gd name="connsiteY43" fmla="*/ 1469647 h 1621094"/>
              <a:gd name="connsiteX44" fmla="*/ 5498090 w 9662615"/>
              <a:gd name="connsiteY44" fmla="*/ 1483173 h 1621094"/>
              <a:gd name="connsiteX45" fmla="*/ 5444641 w 9662615"/>
              <a:gd name="connsiteY45" fmla="*/ 1487602 h 1621094"/>
              <a:gd name="connsiteX46" fmla="*/ 5299812 w 9662615"/>
              <a:gd name="connsiteY46" fmla="*/ 1503362 h 1621094"/>
              <a:gd name="connsiteX47" fmla="*/ 5213947 w 9662615"/>
              <a:gd name="connsiteY47" fmla="*/ 1516637 h 1621094"/>
              <a:gd name="connsiteX48" fmla="*/ 5090342 w 9662615"/>
              <a:gd name="connsiteY48" fmla="*/ 1546680 h 1621094"/>
              <a:gd name="connsiteX49" fmla="*/ 5129812 w 9662615"/>
              <a:gd name="connsiteY49" fmla="*/ 1521277 h 1621094"/>
              <a:gd name="connsiteX50" fmla="*/ 5059484 w 9662615"/>
              <a:gd name="connsiteY50" fmla="*/ 1546802 h 1621094"/>
              <a:gd name="connsiteX51" fmla="*/ 5038524 w 9662615"/>
              <a:gd name="connsiteY51" fmla="*/ 1545675 h 1621094"/>
              <a:gd name="connsiteX52" fmla="*/ 5026564 w 9662615"/>
              <a:gd name="connsiteY52" fmla="*/ 1545376 h 1621094"/>
              <a:gd name="connsiteX53" fmla="*/ 4969433 w 9662615"/>
              <a:gd name="connsiteY53" fmla="*/ 1550865 h 1621094"/>
              <a:gd name="connsiteX54" fmla="*/ 4921303 w 9662615"/>
              <a:gd name="connsiteY54" fmla="*/ 1575379 h 1621094"/>
              <a:gd name="connsiteX55" fmla="*/ 4871726 w 9662615"/>
              <a:gd name="connsiteY55" fmla="*/ 1570584 h 1621094"/>
              <a:gd name="connsiteX56" fmla="*/ 4847242 w 9662615"/>
              <a:gd name="connsiteY56" fmla="*/ 1621094 h 1621094"/>
              <a:gd name="connsiteX57" fmla="*/ 4821058 w 9662615"/>
              <a:gd name="connsiteY57" fmla="*/ 1553078 h 1621094"/>
              <a:gd name="connsiteX58" fmla="*/ 4791466 w 9662615"/>
              <a:gd name="connsiteY58" fmla="*/ 1561324 h 1621094"/>
              <a:gd name="connsiteX59" fmla="*/ 4784247 w 9662615"/>
              <a:gd name="connsiteY59" fmla="*/ 1562342 h 1621094"/>
              <a:gd name="connsiteX60" fmla="*/ 4735334 w 9662615"/>
              <a:gd name="connsiteY60" fmla="*/ 1581778 h 1621094"/>
              <a:gd name="connsiteX61" fmla="*/ 4697562 w 9662615"/>
              <a:gd name="connsiteY61" fmla="*/ 1551206 h 1621094"/>
              <a:gd name="connsiteX62" fmla="*/ 4662664 w 9662615"/>
              <a:gd name="connsiteY62" fmla="*/ 1573162 h 1621094"/>
              <a:gd name="connsiteX63" fmla="*/ 4603028 w 9662615"/>
              <a:gd name="connsiteY63" fmla="*/ 1568821 h 1621094"/>
              <a:gd name="connsiteX64" fmla="*/ 4541612 w 9662615"/>
              <a:gd name="connsiteY64" fmla="*/ 1545262 h 1621094"/>
              <a:gd name="connsiteX65" fmla="*/ 4422155 w 9662615"/>
              <a:gd name="connsiteY65" fmla="*/ 1542059 h 1621094"/>
              <a:gd name="connsiteX66" fmla="*/ 4221826 w 9662615"/>
              <a:gd name="connsiteY66" fmla="*/ 1508923 h 1621094"/>
              <a:gd name="connsiteX67" fmla="*/ 4096601 w 9662615"/>
              <a:gd name="connsiteY67" fmla="*/ 1521563 h 1621094"/>
              <a:gd name="connsiteX68" fmla="*/ 3970635 w 9662615"/>
              <a:gd name="connsiteY68" fmla="*/ 1544815 h 1621094"/>
              <a:gd name="connsiteX69" fmla="*/ 3833906 w 9662615"/>
              <a:gd name="connsiteY69" fmla="*/ 1516637 h 1621094"/>
              <a:gd name="connsiteX70" fmla="*/ 3696258 w 9662615"/>
              <a:gd name="connsiteY70" fmla="*/ 1537563 h 1621094"/>
              <a:gd name="connsiteX71" fmla="*/ 3594070 w 9662615"/>
              <a:gd name="connsiteY71" fmla="*/ 1509422 h 1621094"/>
              <a:gd name="connsiteX72" fmla="*/ 3565233 w 9662615"/>
              <a:gd name="connsiteY72" fmla="*/ 1515122 h 1621094"/>
              <a:gd name="connsiteX73" fmla="*/ 3560267 w 9662615"/>
              <a:gd name="connsiteY73" fmla="*/ 1516288 h 1621094"/>
              <a:gd name="connsiteX74" fmla="*/ 3540258 w 9662615"/>
              <a:gd name="connsiteY74" fmla="*/ 1516976 h 1621094"/>
              <a:gd name="connsiteX75" fmla="*/ 3534780 w 9662615"/>
              <a:gd name="connsiteY75" fmla="*/ 1522141 h 1621094"/>
              <a:gd name="connsiteX76" fmla="*/ 3504783 w 9662615"/>
              <a:gd name="connsiteY76" fmla="*/ 1526739 h 1621094"/>
              <a:gd name="connsiteX77" fmla="*/ 3430805 w 9662615"/>
              <a:gd name="connsiteY77" fmla="*/ 1542521 h 1621094"/>
              <a:gd name="connsiteX78" fmla="*/ 3292707 w 9662615"/>
              <a:gd name="connsiteY78" fmla="*/ 1520490 h 1621094"/>
              <a:gd name="connsiteX79" fmla="*/ 3187872 w 9662615"/>
              <a:gd name="connsiteY79" fmla="*/ 1519991 h 1621094"/>
              <a:gd name="connsiteX80" fmla="*/ 3148026 w 9662615"/>
              <a:gd name="connsiteY80" fmla="*/ 1524777 h 1621094"/>
              <a:gd name="connsiteX81" fmla="*/ 3092394 w 9662615"/>
              <a:gd name="connsiteY81" fmla="*/ 1528115 h 1621094"/>
              <a:gd name="connsiteX82" fmla="*/ 2994200 w 9662615"/>
              <a:gd name="connsiteY82" fmla="*/ 1537857 h 1621094"/>
              <a:gd name="connsiteX83" fmla="*/ 2862301 w 9662615"/>
              <a:gd name="connsiteY83" fmla="*/ 1544250 h 1621094"/>
              <a:gd name="connsiteX84" fmla="*/ 2766335 w 9662615"/>
              <a:gd name="connsiteY84" fmla="*/ 1527662 h 1621094"/>
              <a:gd name="connsiteX85" fmla="*/ 2757836 w 9662615"/>
              <a:gd name="connsiteY85" fmla="*/ 1531371 h 1621094"/>
              <a:gd name="connsiteX86" fmla="*/ 2691555 w 9662615"/>
              <a:gd name="connsiteY86" fmla="*/ 1530283 h 1621094"/>
              <a:gd name="connsiteX87" fmla="*/ 2491676 w 9662615"/>
              <a:gd name="connsiteY87" fmla="*/ 1500859 h 1621094"/>
              <a:gd name="connsiteX88" fmla="*/ 2378036 w 9662615"/>
              <a:gd name="connsiteY88" fmla="*/ 1520645 h 1621094"/>
              <a:gd name="connsiteX89" fmla="*/ 2284269 w 9662615"/>
              <a:gd name="connsiteY89" fmla="*/ 1503068 h 1621094"/>
              <a:gd name="connsiteX90" fmla="*/ 2207104 w 9662615"/>
              <a:gd name="connsiteY90" fmla="*/ 1508888 h 1621094"/>
              <a:gd name="connsiteX91" fmla="*/ 2149226 w 9662615"/>
              <a:gd name="connsiteY91" fmla="*/ 1523409 h 1621094"/>
              <a:gd name="connsiteX92" fmla="*/ 2084783 w 9662615"/>
              <a:gd name="connsiteY92" fmla="*/ 1524245 h 1621094"/>
              <a:gd name="connsiteX93" fmla="*/ 2070075 w 9662615"/>
              <a:gd name="connsiteY93" fmla="*/ 1511285 h 1621094"/>
              <a:gd name="connsiteX94" fmla="*/ 2001057 w 9662615"/>
              <a:gd name="connsiteY94" fmla="*/ 1516449 h 1621094"/>
              <a:gd name="connsiteX95" fmla="*/ 1896330 w 9662615"/>
              <a:gd name="connsiteY95" fmla="*/ 1525725 h 1621094"/>
              <a:gd name="connsiteX96" fmla="*/ 1835994 w 9662615"/>
              <a:gd name="connsiteY96" fmla="*/ 1527678 h 1621094"/>
              <a:gd name="connsiteX97" fmla="*/ 1671119 w 9662615"/>
              <a:gd name="connsiteY97" fmla="*/ 1536701 h 1621094"/>
              <a:gd name="connsiteX98" fmla="*/ 1601337 w 9662615"/>
              <a:gd name="connsiteY98" fmla="*/ 1548552 h 1621094"/>
              <a:gd name="connsiteX99" fmla="*/ 1407755 w 9662615"/>
              <a:gd name="connsiteY99" fmla="*/ 1571444 h 1621094"/>
              <a:gd name="connsiteX100" fmla="*/ 1271994 w 9662615"/>
              <a:gd name="connsiteY100" fmla="*/ 1579471 h 1621094"/>
              <a:gd name="connsiteX101" fmla="*/ 1249226 w 9662615"/>
              <a:gd name="connsiteY101" fmla="*/ 1583140 h 1621094"/>
              <a:gd name="connsiteX102" fmla="*/ 1217719 w 9662615"/>
              <a:gd name="connsiteY102" fmla="*/ 1580863 h 1621094"/>
              <a:gd name="connsiteX103" fmla="*/ 1091432 w 9662615"/>
              <a:gd name="connsiteY103" fmla="*/ 1571003 h 1621094"/>
              <a:gd name="connsiteX104" fmla="*/ 992039 w 9662615"/>
              <a:gd name="connsiteY104" fmla="*/ 1556662 h 1621094"/>
              <a:gd name="connsiteX105" fmla="*/ 868264 w 9662615"/>
              <a:gd name="connsiteY105" fmla="*/ 1566392 h 1621094"/>
              <a:gd name="connsiteX106" fmla="*/ 792765 w 9662615"/>
              <a:gd name="connsiteY106" fmla="*/ 1563102 h 1621094"/>
              <a:gd name="connsiteX107" fmla="*/ 669055 w 9662615"/>
              <a:gd name="connsiteY107" fmla="*/ 1543638 h 1621094"/>
              <a:gd name="connsiteX108" fmla="*/ 506152 w 9662615"/>
              <a:gd name="connsiteY108" fmla="*/ 1549124 h 1621094"/>
              <a:gd name="connsiteX109" fmla="*/ 472797 w 9662615"/>
              <a:gd name="connsiteY109" fmla="*/ 1568904 h 1621094"/>
              <a:gd name="connsiteX110" fmla="*/ 427864 w 9662615"/>
              <a:gd name="connsiteY110" fmla="*/ 1580848 h 1621094"/>
              <a:gd name="connsiteX111" fmla="*/ 408381 w 9662615"/>
              <a:gd name="connsiteY111" fmla="*/ 1552940 h 1621094"/>
              <a:gd name="connsiteX112" fmla="*/ 267163 w 9662615"/>
              <a:gd name="connsiteY112" fmla="*/ 1531913 h 1621094"/>
              <a:gd name="connsiteX113" fmla="*/ 196644 w 9662615"/>
              <a:gd name="connsiteY113" fmla="*/ 1524565 h 1621094"/>
              <a:gd name="connsiteX114" fmla="*/ 86819 w 9662615"/>
              <a:gd name="connsiteY114" fmla="*/ 1519517 h 1621094"/>
              <a:gd name="connsiteX115" fmla="*/ 53369 w 9662615"/>
              <a:gd name="connsiteY115" fmla="*/ 1516853 h 1621094"/>
              <a:gd name="connsiteX116" fmla="*/ 2359 w 9662615"/>
              <a:gd name="connsiteY116" fmla="*/ 1515247 h 1621094"/>
              <a:gd name="connsiteX117" fmla="*/ 0 w 9662615"/>
              <a:gd name="connsiteY117" fmla="*/ 1514932 h 1621094"/>
              <a:gd name="connsiteX118" fmla="*/ 0 w 9662615"/>
              <a:gd name="connsiteY118" fmla="*/ 0 h 1621094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1303 w 9662615"/>
              <a:gd name="connsiteY54" fmla="*/ 1575379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5334 w 9662615"/>
              <a:gd name="connsiteY60" fmla="*/ 158177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41612 w 9662615"/>
              <a:gd name="connsiteY64" fmla="*/ 1545262 h 1583140"/>
              <a:gd name="connsiteX65" fmla="*/ 4422155 w 9662615"/>
              <a:gd name="connsiteY65" fmla="*/ 1542059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5334 w 9662615"/>
              <a:gd name="connsiteY60" fmla="*/ 158177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41612 w 9662615"/>
              <a:gd name="connsiteY64" fmla="*/ 1545262 h 1583140"/>
              <a:gd name="connsiteX65" fmla="*/ 4422155 w 9662615"/>
              <a:gd name="connsiteY65" fmla="*/ 1542059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97680"/>
              <a:gd name="connsiteX1" fmla="*/ 9662615 w 9662615"/>
              <a:gd name="connsiteY1" fmla="*/ 0 h 1597680"/>
              <a:gd name="connsiteX2" fmla="*/ 9662615 w 9662615"/>
              <a:gd name="connsiteY2" fmla="*/ 1280346 h 1597680"/>
              <a:gd name="connsiteX3" fmla="*/ 9658420 w 9662615"/>
              <a:gd name="connsiteY3" fmla="*/ 1280106 h 1597680"/>
              <a:gd name="connsiteX4" fmla="*/ 9469546 w 9662615"/>
              <a:gd name="connsiteY4" fmla="*/ 1289837 h 1597680"/>
              <a:gd name="connsiteX5" fmla="*/ 9385895 w 9662615"/>
              <a:gd name="connsiteY5" fmla="*/ 1269203 h 1597680"/>
              <a:gd name="connsiteX6" fmla="*/ 9144767 w 9662615"/>
              <a:gd name="connsiteY6" fmla="*/ 1264120 h 1597680"/>
              <a:gd name="connsiteX7" fmla="*/ 8837252 w 9662615"/>
              <a:gd name="connsiteY7" fmla="*/ 1350515 h 1597680"/>
              <a:gd name="connsiteX8" fmla="*/ 8705466 w 9662615"/>
              <a:gd name="connsiteY8" fmla="*/ 1342419 h 1597680"/>
              <a:gd name="connsiteX9" fmla="*/ 8652221 w 9662615"/>
              <a:gd name="connsiteY9" fmla="*/ 1326906 h 1597680"/>
              <a:gd name="connsiteX10" fmla="*/ 8632312 w 9662615"/>
              <a:gd name="connsiteY10" fmla="*/ 1326025 h 1597680"/>
              <a:gd name="connsiteX11" fmla="*/ 8591582 w 9662615"/>
              <a:gd name="connsiteY11" fmla="*/ 1341666 h 1597680"/>
              <a:gd name="connsiteX12" fmla="*/ 8537336 w 9662615"/>
              <a:gd name="connsiteY12" fmla="*/ 1341684 h 1597680"/>
              <a:gd name="connsiteX13" fmla="*/ 8472508 w 9662615"/>
              <a:gd name="connsiteY13" fmla="*/ 1363109 h 1597680"/>
              <a:gd name="connsiteX14" fmla="*/ 8258477 w 9662615"/>
              <a:gd name="connsiteY14" fmla="*/ 1370666 h 1597680"/>
              <a:gd name="connsiteX15" fmla="*/ 8197961 w 9662615"/>
              <a:gd name="connsiteY15" fmla="*/ 1392804 h 1597680"/>
              <a:gd name="connsiteX16" fmla="*/ 8171196 w 9662615"/>
              <a:gd name="connsiteY16" fmla="*/ 1397216 h 1597680"/>
              <a:gd name="connsiteX17" fmla="*/ 8127667 w 9662615"/>
              <a:gd name="connsiteY17" fmla="*/ 1418254 h 1597680"/>
              <a:gd name="connsiteX18" fmla="*/ 7974579 w 9662615"/>
              <a:gd name="connsiteY18" fmla="*/ 1383439 h 1597680"/>
              <a:gd name="connsiteX19" fmla="*/ 7768351 w 9662615"/>
              <a:gd name="connsiteY19" fmla="*/ 1395051 h 1597680"/>
              <a:gd name="connsiteX20" fmla="*/ 7635985 w 9662615"/>
              <a:gd name="connsiteY20" fmla="*/ 1386363 h 1597680"/>
              <a:gd name="connsiteX21" fmla="*/ 7466069 w 9662615"/>
              <a:gd name="connsiteY21" fmla="*/ 1377654 h 1597680"/>
              <a:gd name="connsiteX22" fmla="*/ 7355642 w 9662615"/>
              <a:gd name="connsiteY22" fmla="*/ 1407761 h 1597680"/>
              <a:gd name="connsiteX23" fmla="*/ 7151610 w 9662615"/>
              <a:gd name="connsiteY23" fmla="*/ 1397856 h 1597680"/>
              <a:gd name="connsiteX24" fmla="*/ 7082147 w 9662615"/>
              <a:gd name="connsiteY24" fmla="*/ 1406113 h 1597680"/>
              <a:gd name="connsiteX25" fmla="*/ 7014958 w 9662615"/>
              <a:gd name="connsiteY25" fmla="*/ 1396883 h 1597680"/>
              <a:gd name="connsiteX26" fmla="*/ 6907567 w 9662615"/>
              <a:gd name="connsiteY26" fmla="*/ 1419149 h 1597680"/>
              <a:gd name="connsiteX27" fmla="*/ 6748428 w 9662615"/>
              <a:gd name="connsiteY27" fmla="*/ 1420308 h 1597680"/>
              <a:gd name="connsiteX28" fmla="*/ 6654257 w 9662615"/>
              <a:gd name="connsiteY28" fmla="*/ 1424143 h 1597680"/>
              <a:gd name="connsiteX29" fmla="*/ 6620123 w 9662615"/>
              <a:gd name="connsiteY29" fmla="*/ 1430535 h 1597680"/>
              <a:gd name="connsiteX30" fmla="*/ 6571355 w 9662615"/>
              <a:gd name="connsiteY30" fmla="*/ 1436144 h 1597680"/>
              <a:gd name="connsiteX31" fmla="*/ 6486557 w 9662615"/>
              <a:gd name="connsiteY31" fmla="*/ 1449861 h 1597680"/>
              <a:gd name="connsiteX32" fmla="*/ 6370419 w 9662615"/>
              <a:gd name="connsiteY32" fmla="*/ 1461649 h 1597680"/>
              <a:gd name="connsiteX33" fmla="*/ 6278839 w 9662615"/>
              <a:gd name="connsiteY33" fmla="*/ 1449160 h 1597680"/>
              <a:gd name="connsiteX34" fmla="*/ 6272455 w 9662615"/>
              <a:gd name="connsiteY34" fmla="*/ 1453191 h 1597680"/>
              <a:gd name="connsiteX35" fmla="*/ 6212659 w 9662615"/>
              <a:gd name="connsiteY35" fmla="*/ 1454850 h 1597680"/>
              <a:gd name="connsiteX36" fmla="*/ 6069317 w 9662615"/>
              <a:gd name="connsiteY36" fmla="*/ 1445838 h 1597680"/>
              <a:gd name="connsiteX37" fmla="*/ 5878477 w 9662615"/>
              <a:gd name="connsiteY37" fmla="*/ 1439180 h 1597680"/>
              <a:gd name="connsiteX38" fmla="*/ 5838387 w 9662615"/>
              <a:gd name="connsiteY38" fmla="*/ 1444679 h 1597680"/>
              <a:gd name="connsiteX39" fmla="*/ 5771136 w 9662615"/>
              <a:gd name="connsiteY39" fmla="*/ 1453639 h 1597680"/>
              <a:gd name="connsiteX40" fmla="*/ 5724081 w 9662615"/>
              <a:gd name="connsiteY40" fmla="*/ 1470431 h 1597680"/>
              <a:gd name="connsiteX41" fmla="*/ 5666577 w 9662615"/>
              <a:gd name="connsiteY41" fmla="*/ 1473921 h 1597680"/>
              <a:gd name="connsiteX42" fmla="*/ 5649068 w 9662615"/>
              <a:gd name="connsiteY42" fmla="*/ 1461676 h 1597680"/>
              <a:gd name="connsiteX43" fmla="*/ 5588902 w 9662615"/>
              <a:gd name="connsiteY43" fmla="*/ 1469647 h 1597680"/>
              <a:gd name="connsiteX44" fmla="*/ 5498090 w 9662615"/>
              <a:gd name="connsiteY44" fmla="*/ 1483173 h 1597680"/>
              <a:gd name="connsiteX45" fmla="*/ 5444641 w 9662615"/>
              <a:gd name="connsiteY45" fmla="*/ 1487602 h 1597680"/>
              <a:gd name="connsiteX46" fmla="*/ 5299812 w 9662615"/>
              <a:gd name="connsiteY46" fmla="*/ 1503362 h 1597680"/>
              <a:gd name="connsiteX47" fmla="*/ 5213947 w 9662615"/>
              <a:gd name="connsiteY47" fmla="*/ 1516637 h 1597680"/>
              <a:gd name="connsiteX48" fmla="*/ 5090342 w 9662615"/>
              <a:gd name="connsiteY48" fmla="*/ 1546680 h 1597680"/>
              <a:gd name="connsiteX49" fmla="*/ 5129812 w 9662615"/>
              <a:gd name="connsiteY49" fmla="*/ 1521277 h 1597680"/>
              <a:gd name="connsiteX50" fmla="*/ 5059484 w 9662615"/>
              <a:gd name="connsiteY50" fmla="*/ 1546802 h 1597680"/>
              <a:gd name="connsiteX51" fmla="*/ 5038524 w 9662615"/>
              <a:gd name="connsiteY51" fmla="*/ 1545675 h 1597680"/>
              <a:gd name="connsiteX52" fmla="*/ 5026564 w 9662615"/>
              <a:gd name="connsiteY52" fmla="*/ 1545376 h 1597680"/>
              <a:gd name="connsiteX53" fmla="*/ 4969433 w 9662615"/>
              <a:gd name="connsiteY53" fmla="*/ 1550865 h 1597680"/>
              <a:gd name="connsiteX54" fmla="*/ 4929254 w 9662615"/>
              <a:gd name="connsiteY54" fmla="*/ 1563452 h 1597680"/>
              <a:gd name="connsiteX55" fmla="*/ 4871726 w 9662615"/>
              <a:gd name="connsiteY55" fmla="*/ 1570584 h 1597680"/>
              <a:gd name="connsiteX56" fmla="*/ 4843267 w 9662615"/>
              <a:gd name="connsiteY56" fmla="*/ 1561459 h 1597680"/>
              <a:gd name="connsiteX57" fmla="*/ 4821058 w 9662615"/>
              <a:gd name="connsiteY57" fmla="*/ 1553078 h 1597680"/>
              <a:gd name="connsiteX58" fmla="*/ 4791466 w 9662615"/>
              <a:gd name="connsiteY58" fmla="*/ 1561324 h 1597680"/>
              <a:gd name="connsiteX59" fmla="*/ 4784247 w 9662615"/>
              <a:gd name="connsiteY59" fmla="*/ 1562342 h 1597680"/>
              <a:gd name="connsiteX60" fmla="*/ 4743285 w 9662615"/>
              <a:gd name="connsiteY60" fmla="*/ 1597680 h 1597680"/>
              <a:gd name="connsiteX61" fmla="*/ 4697562 w 9662615"/>
              <a:gd name="connsiteY61" fmla="*/ 1551206 h 1597680"/>
              <a:gd name="connsiteX62" fmla="*/ 4662664 w 9662615"/>
              <a:gd name="connsiteY62" fmla="*/ 1573162 h 1597680"/>
              <a:gd name="connsiteX63" fmla="*/ 4603028 w 9662615"/>
              <a:gd name="connsiteY63" fmla="*/ 1568821 h 1597680"/>
              <a:gd name="connsiteX64" fmla="*/ 4541612 w 9662615"/>
              <a:gd name="connsiteY64" fmla="*/ 1545262 h 1597680"/>
              <a:gd name="connsiteX65" fmla="*/ 4422155 w 9662615"/>
              <a:gd name="connsiteY65" fmla="*/ 1542059 h 1597680"/>
              <a:gd name="connsiteX66" fmla="*/ 4221826 w 9662615"/>
              <a:gd name="connsiteY66" fmla="*/ 1508923 h 1597680"/>
              <a:gd name="connsiteX67" fmla="*/ 4096601 w 9662615"/>
              <a:gd name="connsiteY67" fmla="*/ 1521563 h 1597680"/>
              <a:gd name="connsiteX68" fmla="*/ 3970635 w 9662615"/>
              <a:gd name="connsiteY68" fmla="*/ 1544815 h 1597680"/>
              <a:gd name="connsiteX69" fmla="*/ 3833906 w 9662615"/>
              <a:gd name="connsiteY69" fmla="*/ 1516637 h 1597680"/>
              <a:gd name="connsiteX70" fmla="*/ 3696258 w 9662615"/>
              <a:gd name="connsiteY70" fmla="*/ 1537563 h 1597680"/>
              <a:gd name="connsiteX71" fmla="*/ 3594070 w 9662615"/>
              <a:gd name="connsiteY71" fmla="*/ 1509422 h 1597680"/>
              <a:gd name="connsiteX72" fmla="*/ 3565233 w 9662615"/>
              <a:gd name="connsiteY72" fmla="*/ 1515122 h 1597680"/>
              <a:gd name="connsiteX73" fmla="*/ 3560267 w 9662615"/>
              <a:gd name="connsiteY73" fmla="*/ 1516288 h 1597680"/>
              <a:gd name="connsiteX74" fmla="*/ 3540258 w 9662615"/>
              <a:gd name="connsiteY74" fmla="*/ 1516976 h 1597680"/>
              <a:gd name="connsiteX75" fmla="*/ 3534780 w 9662615"/>
              <a:gd name="connsiteY75" fmla="*/ 1522141 h 1597680"/>
              <a:gd name="connsiteX76" fmla="*/ 3504783 w 9662615"/>
              <a:gd name="connsiteY76" fmla="*/ 1526739 h 1597680"/>
              <a:gd name="connsiteX77" fmla="*/ 3430805 w 9662615"/>
              <a:gd name="connsiteY77" fmla="*/ 1542521 h 1597680"/>
              <a:gd name="connsiteX78" fmla="*/ 3292707 w 9662615"/>
              <a:gd name="connsiteY78" fmla="*/ 1520490 h 1597680"/>
              <a:gd name="connsiteX79" fmla="*/ 3187872 w 9662615"/>
              <a:gd name="connsiteY79" fmla="*/ 1519991 h 1597680"/>
              <a:gd name="connsiteX80" fmla="*/ 3148026 w 9662615"/>
              <a:gd name="connsiteY80" fmla="*/ 1524777 h 1597680"/>
              <a:gd name="connsiteX81" fmla="*/ 3092394 w 9662615"/>
              <a:gd name="connsiteY81" fmla="*/ 1528115 h 1597680"/>
              <a:gd name="connsiteX82" fmla="*/ 2994200 w 9662615"/>
              <a:gd name="connsiteY82" fmla="*/ 1537857 h 1597680"/>
              <a:gd name="connsiteX83" fmla="*/ 2862301 w 9662615"/>
              <a:gd name="connsiteY83" fmla="*/ 1544250 h 1597680"/>
              <a:gd name="connsiteX84" fmla="*/ 2766335 w 9662615"/>
              <a:gd name="connsiteY84" fmla="*/ 1527662 h 1597680"/>
              <a:gd name="connsiteX85" fmla="*/ 2757836 w 9662615"/>
              <a:gd name="connsiteY85" fmla="*/ 1531371 h 1597680"/>
              <a:gd name="connsiteX86" fmla="*/ 2691555 w 9662615"/>
              <a:gd name="connsiteY86" fmla="*/ 1530283 h 1597680"/>
              <a:gd name="connsiteX87" fmla="*/ 2491676 w 9662615"/>
              <a:gd name="connsiteY87" fmla="*/ 1500859 h 1597680"/>
              <a:gd name="connsiteX88" fmla="*/ 2378036 w 9662615"/>
              <a:gd name="connsiteY88" fmla="*/ 1520645 h 1597680"/>
              <a:gd name="connsiteX89" fmla="*/ 2284269 w 9662615"/>
              <a:gd name="connsiteY89" fmla="*/ 1503068 h 1597680"/>
              <a:gd name="connsiteX90" fmla="*/ 2207104 w 9662615"/>
              <a:gd name="connsiteY90" fmla="*/ 1508888 h 1597680"/>
              <a:gd name="connsiteX91" fmla="*/ 2149226 w 9662615"/>
              <a:gd name="connsiteY91" fmla="*/ 1523409 h 1597680"/>
              <a:gd name="connsiteX92" fmla="*/ 2084783 w 9662615"/>
              <a:gd name="connsiteY92" fmla="*/ 1524245 h 1597680"/>
              <a:gd name="connsiteX93" fmla="*/ 2070075 w 9662615"/>
              <a:gd name="connsiteY93" fmla="*/ 1511285 h 1597680"/>
              <a:gd name="connsiteX94" fmla="*/ 2001057 w 9662615"/>
              <a:gd name="connsiteY94" fmla="*/ 1516449 h 1597680"/>
              <a:gd name="connsiteX95" fmla="*/ 1896330 w 9662615"/>
              <a:gd name="connsiteY95" fmla="*/ 1525725 h 1597680"/>
              <a:gd name="connsiteX96" fmla="*/ 1835994 w 9662615"/>
              <a:gd name="connsiteY96" fmla="*/ 1527678 h 1597680"/>
              <a:gd name="connsiteX97" fmla="*/ 1671119 w 9662615"/>
              <a:gd name="connsiteY97" fmla="*/ 1536701 h 1597680"/>
              <a:gd name="connsiteX98" fmla="*/ 1601337 w 9662615"/>
              <a:gd name="connsiteY98" fmla="*/ 1548552 h 1597680"/>
              <a:gd name="connsiteX99" fmla="*/ 1407755 w 9662615"/>
              <a:gd name="connsiteY99" fmla="*/ 1571444 h 1597680"/>
              <a:gd name="connsiteX100" fmla="*/ 1271994 w 9662615"/>
              <a:gd name="connsiteY100" fmla="*/ 1579471 h 1597680"/>
              <a:gd name="connsiteX101" fmla="*/ 1249226 w 9662615"/>
              <a:gd name="connsiteY101" fmla="*/ 1583140 h 1597680"/>
              <a:gd name="connsiteX102" fmla="*/ 1217719 w 9662615"/>
              <a:gd name="connsiteY102" fmla="*/ 1580863 h 1597680"/>
              <a:gd name="connsiteX103" fmla="*/ 1091432 w 9662615"/>
              <a:gd name="connsiteY103" fmla="*/ 1571003 h 1597680"/>
              <a:gd name="connsiteX104" fmla="*/ 992039 w 9662615"/>
              <a:gd name="connsiteY104" fmla="*/ 1556662 h 1597680"/>
              <a:gd name="connsiteX105" fmla="*/ 868264 w 9662615"/>
              <a:gd name="connsiteY105" fmla="*/ 1566392 h 1597680"/>
              <a:gd name="connsiteX106" fmla="*/ 792765 w 9662615"/>
              <a:gd name="connsiteY106" fmla="*/ 1563102 h 1597680"/>
              <a:gd name="connsiteX107" fmla="*/ 669055 w 9662615"/>
              <a:gd name="connsiteY107" fmla="*/ 1543638 h 1597680"/>
              <a:gd name="connsiteX108" fmla="*/ 506152 w 9662615"/>
              <a:gd name="connsiteY108" fmla="*/ 1549124 h 1597680"/>
              <a:gd name="connsiteX109" fmla="*/ 472797 w 9662615"/>
              <a:gd name="connsiteY109" fmla="*/ 1568904 h 1597680"/>
              <a:gd name="connsiteX110" fmla="*/ 427864 w 9662615"/>
              <a:gd name="connsiteY110" fmla="*/ 1580848 h 1597680"/>
              <a:gd name="connsiteX111" fmla="*/ 408381 w 9662615"/>
              <a:gd name="connsiteY111" fmla="*/ 1552940 h 1597680"/>
              <a:gd name="connsiteX112" fmla="*/ 267163 w 9662615"/>
              <a:gd name="connsiteY112" fmla="*/ 1531913 h 1597680"/>
              <a:gd name="connsiteX113" fmla="*/ 196644 w 9662615"/>
              <a:gd name="connsiteY113" fmla="*/ 1524565 h 1597680"/>
              <a:gd name="connsiteX114" fmla="*/ 86819 w 9662615"/>
              <a:gd name="connsiteY114" fmla="*/ 1519517 h 1597680"/>
              <a:gd name="connsiteX115" fmla="*/ 53369 w 9662615"/>
              <a:gd name="connsiteY115" fmla="*/ 1516853 h 1597680"/>
              <a:gd name="connsiteX116" fmla="*/ 2359 w 9662615"/>
              <a:gd name="connsiteY116" fmla="*/ 1515247 h 1597680"/>
              <a:gd name="connsiteX117" fmla="*/ 0 w 9662615"/>
              <a:gd name="connsiteY117" fmla="*/ 1514932 h 1597680"/>
              <a:gd name="connsiteX118" fmla="*/ 0 w 9662615"/>
              <a:gd name="connsiteY118" fmla="*/ 0 h 1597680"/>
              <a:gd name="connsiteX0" fmla="*/ 0 w 9662615"/>
              <a:gd name="connsiteY0" fmla="*/ 0 h 1603753"/>
              <a:gd name="connsiteX1" fmla="*/ 9662615 w 9662615"/>
              <a:gd name="connsiteY1" fmla="*/ 0 h 1603753"/>
              <a:gd name="connsiteX2" fmla="*/ 9662615 w 9662615"/>
              <a:gd name="connsiteY2" fmla="*/ 1280346 h 1603753"/>
              <a:gd name="connsiteX3" fmla="*/ 9658420 w 9662615"/>
              <a:gd name="connsiteY3" fmla="*/ 1280106 h 1603753"/>
              <a:gd name="connsiteX4" fmla="*/ 9469546 w 9662615"/>
              <a:gd name="connsiteY4" fmla="*/ 1289837 h 1603753"/>
              <a:gd name="connsiteX5" fmla="*/ 9385895 w 9662615"/>
              <a:gd name="connsiteY5" fmla="*/ 1269203 h 1603753"/>
              <a:gd name="connsiteX6" fmla="*/ 9144767 w 9662615"/>
              <a:gd name="connsiteY6" fmla="*/ 1264120 h 1603753"/>
              <a:gd name="connsiteX7" fmla="*/ 8837252 w 9662615"/>
              <a:gd name="connsiteY7" fmla="*/ 1350515 h 1603753"/>
              <a:gd name="connsiteX8" fmla="*/ 8705466 w 9662615"/>
              <a:gd name="connsiteY8" fmla="*/ 1342419 h 1603753"/>
              <a:gd name="connsiteX9" fmla="*/ 8652221 w 9662615"/>
              <a:gd name="connsiteY9" fmla="*/ 1326906 h 1603753"/>
              <a:gd name="connsiteX10" fmla="*/ 8632312 w 9662615"/>
              <a:gd name="connsiteY10" fmla="*/ 1326025 h 1603753"/>
              <a:gd name="connsiteX11" fmla="*/ 8591582 w 9662615"/>
              <a:gd name="connsiteY11" fmla="*/ 1341666 h 1603753"/>
              <a:gd name="connsiteX12" fmla="*/ 8537336 w 9662615"/>
              <a:gd name="connsiteY12" fmla="*/ 1341684 h 1603753"/>
              <a:gd name="connsiteX13" fmla="*/ 8472508 w 9662615"/>
              <a:gd name="connsiteY13" fmla="*/ 1363109 h 1603753"/>
              <a:gd name="connsiteX14" fmla="*/ 8258477 w 9662615"/>
              <a:gd name="connsiteY14" fmla="*/ 1370666 h 1603753"/>
              <a:gd name="connsiteX15" fmla="*/ 8197961 w 9662615"/>
              <a:gd name="connsiteY15" fmla="*/ 1392804 h 1603753"/>
              <a:gd name="connsiteX16" fmla="*/ 8171196 w 9662615"/>
              <a:gd name="connsiteY16" fmla="*/ 1397216 h 1603753"/>
              <a:gd name="connsiteX17" fmla="*/ 8127667 w 9662615"/>
              <a:gd name="connsiteY17" fmla="*/ 1418254 h 1603753"/>
              <a:gd name="connsiteX18" fmla="*/ 7974579 w 9662615"/>
              <a:gd name="connsiteY18" fmla="*/ 1383439 h 1603753"/>
              <a:gd name="connsiteX19" fmla="*/ 7768351 w 9662615"/>
              <a:gd name="connsiteY19" fmla="*/ 1395051 h 1603753"/>
              <a:gd name="connsiteX20" fmla="*/ 7635985 w 9662615"/>
              <a:gd name="connsiteY20" fmla="*/ 1386363 h 1603753"/>
              <a:gd name="connsiteX21" fmla="*/ 7466069 w 9662615"/>
              <a:gd name="connsiteY21" fmla="*/ 1377654 h 1603753"/>
              <a:gd name="connsiteX22" fmla="*/ 7355642 w 9662615"/>
              <a:gd name="connsiteY22" fmla="*/ 1407761 h 1603753"/>
              <a:gd name="connsiteX23" fmla="*/ 7151610 w 9662615"/>
              <a:gd name="connsiteY23" fmla="*/ 1397856 h 1603753"/>
              <a:gd name="connsiteX24" fmla="*/ 7082147 w 9662615"/>
              <a:gd name="connsiteY24" fmla="*/ 1406113 h 1603753"/>
              <a:gd name="connsiteX25" fmla="*/ 7014958 w 9662615"/>
              <a:gd name="connsiteY25" fmla="*/ 1396883 h 1603753"/>
              <a:gd name="connsiteX26" fmla="*/ 6907567 w 9662615"/>
              <a:gd name="connsiteY26" fmla="*/ 1419149 h 1603753"/>
              <a:gd name="connsiteX27" fmla="*/ 6748428 w 9662615"/>
              <a:gd name="connsiteY27" fmla="*/ 1420308 h 1603753"/>
              <a:gd name="connsiteX28" fmla="*/ 6654257 w 9662615"/>
              <a:gd name="connsiteY28" fmla="*/ 1424143 h 1603753"/>
              <a:gd name="connsiteX29" fmla="*/ 6620123 w 9662615"/>
              <a:gd name="connsiteY29" fmla="*/ 1430535 h 1603753"/>
              <a:gd name="connsiteX30" fmla="*/ 6571355 w 9662615"/>
              <a:gd name="connsiteY30" fmla="*/ 1436144 h 1603753"/>
              <a:gd name="connsiteX31" fmla="*/ 6486557 w 9662615"/>
              <a:gd name="connsiteY31" fmla="*/ 1449861 h 1603753"/>
              <a:gd name="connsiteX32" fmla="*/ 6370419 w 9662615"/>
              <a:gd name="connsiteY32" fmla="*/ 1461649 h 1603753"/>
              <a:gd name="connsiteX33" fmla="*/ 6278839 w 9662615"/>
              <a:gd name="connsiteY33" fmla="*/ 1449160 h 1603753"/>
              <a:gd name="connsiteX34" fmla="*/ 6272455 w 9662615"/>
              <a:gd name="connsiteY34" fmla="*/ 1453191 h 1603753"/>
              <a:gd name="connsiteX35" fmla="*/ 6212659 w 9662615"/>
              <a:gd name="connsiteY35" fmla="*/ 1454850 h 1603753"/>
              <a:gd name="connsiteX36" fmla="*/ 6069317 w 9662615"/>
              <a:gd name="connsiteY36" fmla="*/ 1445838 h 1603753"/>
              <a:gd name="connsiteX37" fmla="*/ 5878477 w 9662615"/>
              <a:gd name="connsiteY37" fmla="*/ 1439180 h 1603753"/>
              <a:gd name="connsiteX38" fmla="*/ 5838387 w 9662615"/>
              <a:gd name="connsiteY38" fmla="*/ 1444679 h 1603753"/>
              <a:gd name="connsiteX39" fmla="*/ 5771136 w 9662615"/>
              <a:gd name="connsiteY39" fmla="*/ 1453639 h 1603753"/>
              <a:gd name="connsiteX40" fmla="*/ 5724081 w 9662615"/>
              <a:gd name="connsiteY40" fmla="*/ 1470431 h 1603753"/>
              <a:gd name="connsiteX41" fmla="*/ 5666577 w 9662615"/>
              <a:gd name="connsiteY41" fmla="*/ 1473921 h 1603753"/>
              <a:gd name="connsiteX42" fmla="*/ 5649068 w 9662615"/>
              <a:gd name="connsiteY42" fmla="*/ 1461676 h 1603753"/>
              <a:gd name="connsiteX43" fmla="*/ 5588902 w 9662615"/>
              <a:gd name="connsiteY43" fmla="*/ 1469647 h 1603753"/>
              <a:gd name="connsiteX44" fmla="*/ 5498090 w 9662615"/>
              <a:gd name="connsiteY44" fmla="*/ 1483173 h 1603753"/>
              <a:gd name="connsiteX45" fmla="*/ 5444641 w 9662615"/>
              <a:gd name="connsiteY45" fmla="*/ 1487602 h 1603753"/>
              <a:gd name="connsiteX46" fmla="*/ 5299812 w 9662615"/>
              <a:gd name="connsiteY46" fmla="*/ 1503362 h 1603753"/>
              <a:gd name="connsiteX47" fmla="*/ 5213947 w 9662615"/>
              <a:gd name="connsiteY47" fmla="*/ 1516637 h 1603753"/>
              <a:gd name="connsiteX48" fmla="*/ 5090342 w 9662615"/>
              <a:gd name="connsiteY48" fmla="*/ 1546680 h 1603753"/>
              <a:gd name="connsiteX49" fmla="*/ 5129812 w 9662615"/>
              <a:gd name="connsiteY49" fmla="*/ 1521277 h 1603753"/>
              <a:gd name="connsiteX50" fmla="*/ 5059484 w 9662615"/>
              <a:gd name="connsiteY50" fmla="*/ 1546802 h 1603753"/>
              <a:gd name="connsiteX51" fmla="*/ 5038524 w 9662615"/>
              <a:gd name="connsiteY51" fmla="*/ 1545675 h 1603753"/>
              <a:gd name="connsiteX52" fmla="*/ 5026564 w 9662615"/>
              <a:gd name="connsiteY52" fmla="*/ 1545376 h 1603753"/>
              <a:gd name="connsiteX53" fmla="*/ 4969433 w 9662615"/>
              <a:gd name="connsiteY53" fmla="*/ 1550865 h 1603753"/>
              <a:gd name="connsiteX54" fmla="*/ 4929254 w 9662615"/>
              <a:gd name="connsiteY54" fmla="*/ 1563452 h 1603753"/>
              <a:gd name="connsiteX55" fmla="*/ 4871726 w 9662615"/>
              <a:gd name="connsiteY55" fmla="*/ 1570584 h 1603753"/>
              <a:gd name="connsiteX56" fmla="*/ 4843267 w 9662615"/>
              <a:gd name="connsiteY56" fmla="*/ 1561459 h 1603753"/>
              <a:gd name="connsiteX57" fmla="*/ 4821058 w 9662615"/>
              <a:gd name="connsiteY57" fmla="*/ 1553078 h 1603753"/>
              <a:gd name="connsiteX58" fmla="*/ 4791466 w 9662615"/>
              <a:gd name="connsiteY58" fmla="*/ 1561324 h 1603753"/>
              <a:gd name="connsiteX59" fmla="*/ 4784247 w 9662615"/>
              <a:gd name="connsiteY59" fmla="*/ 1562342 h 1603753"/>
              <a:gd name="connsiteX60" fmla="*/ 4743285 w 9662615"/>
              <a:gd name="connsiteY60" fmla="*/ 1597680 h 1603753"/>
              <a:gd name="connsiteX61" fmla="*/ 4697562 w 9662615"/>
              <a:gd name="connsiteY61" fmla="*/ 1551206 h 1603753"/>
              <a:gd name="connsiteX62" fmla="*/ 4662664 w 9662615"/>
              <a:gd name="connsiteY62" fmla="*/ 1573162 h 1603753"/>
              <a:gd name="connsiteX63" fmla="*/ 4603028 w 9662615"/>
              <a:gd name="connsiteY63" fmla="*/ 1568821 h 1603753"/>
              <a:gd name="connsiteX64" fmla="*/ 4541612 w 9662615"/>
              <a:gd name="connsiteY64" fmla="*/ 1545262 h 1603753"/>
              <a:gd name="connsiteX65" fmla="*/ 4422155 w 9662615"/>
              <a:gd name="connsiteY65" fmla="*/ 1542059 h 1603753"/>
              <a:gd name="connsiteX66" fmla="*/ 4221826 w 9662615"/>
              <a:gd name="connsiteY66" fmla="*/ 1508923 h 1603753"/>
              <a:gd name="connsiteX67" fmla="*/ 4096601 w 9662615"/>
              <a:gd name="connsiteY67" fmla="*/ 1521563 h 1603753"/>
              <a:gd name="connsiteX68" fmla="*/ 3970635 w 9662615"/>
              <a:gd name="connsiteY68" fmla="*/ 1544815 h 1603753"/>
              <a:gd name="connsiteX69" fmla="*/ 3833906 w 9662615"/>
              <a:gd name="connsiteY69" fmla="*/ 1516637 h 1603753"/>
              <a:gd name="connsiteX70" fmla="*/ 3696258 w 9662615"/>
              <a:gd name="connsiteY70" fmla="*/ 1537563 h 1603753"/>
              <a:gd name="connsiteX71" fmla="*/ 3594070 w 9662615"/>
              <a:gd name="connsiteY71" fmla="*/ 1509422 h 1603753"/>
              <a:gd name="connsiteX72" fmla="*/ 3565233 w 9662615"/>
              <a:gd name="connsiteY72" fmla="*/ 1515122 h 1603753"/>
              <a:gd name="connsiteX73" fmla="*/ 3560267 w 9662615"/>
              <a:gd name="connsiteY73" fmla="*/ 1516288 h 1603753"/>
              <a:gd name="connsiteX74" fmla="*/ 3540258 w 9662615"/>
              <a:gd name="connsiteY74" fmla="*/ 1516976 h 1603753"/>
              <a:gd name="connsiteX75" fmla="*/ 3534780 w 9662615"/>
              <a:gd name="connsiteY75" fmla="*/ 1522141 h 1603753"/>
              <a:gd name="connsiteX76" fmla="*/ 3504783 w 9662615"/>
              <a:gd name="connsiteY76" fmla="*/ 1526739 h 1603753"/>
              <a:gd name="connsiteX77" fmla="*/ 3430805 w 9662615"/>
              <a:gd name="connsiteY77" fmla="*/ 1542521 h 1603753"/>
              <a:gd name="connsiteX78" fmla="*/ 3292707 w 9662615"/>
              <a:gd name="connsiteY78" fmla="*/ 1520490 h 1603753"/>
              <a:gd name="connsiteX79" fmla="*/ 3187872 w 9662615"/>
              <a:gd name="connsiteY79" fmla="*/ 1519991 h 1603753"/>
              <a:gd name="connsiteX80" fmla="*/ 3148026 w 9662615"/>
              <a:gd name="connsiteY80" fmla="*/ 1524777 h 1603753"/>
              <a:gd name="connsiteX81" fmla="*/ 3092394 w 9662615"/>
              <a:gd name="connsiteY81" fmla="*/ 1528115 h 1603753"/>
              <a:gd name="connsiteX82" fmla="*/ 2994200 w 9662615"/>
              <a:gd name="connsiteY82" fmla="*/ 1537857 h 1603753"/>
              <a:gd name="connsiteX83" fmla="*/ 2862301 w 9662615"/>
              <a:gd name="connsiteY83" fmla="*/ 1544250 h 1603753"/>
              <a:gd name="connsiteX84" fmla="*/ 2766335 w 9662615"/>
              <a:gd name="connsiteY84" fmla="*/ 1527662 h 1603753"/>
              <a:gd name="connsiteX85" fmla="*/ 2757836 w 9662615"/>
              <a:gd name="connsiteY85" fmla="*/ 1531371 h 1603753"/>
              <a:gd name="connsiteX86" fmla="*/ 2691555 w 9662615"/>
              <a:gd name="connsiteY86" fmla="*/ 1530283 h 1603753"/>
              <a:gd name="connsiteX87" fmla="*/ 2491676 w 9662615"/>
              <a:gd name="connsiteY87" fmla="*/ 1500859 h 1603753"/>
              <a:gd name="connsiteX88" fmla="*/ 2378036 w 9662615"/>
              <a:gd name="connsiteY88" fmla="*/ 1520645 h 1603753"/>
              <a:gd name="connsiteX89" fmla="*/ 2284269 w 9662615"/>
              <a:gd name="connsiteY89" fmla="*/ 1503068 h 1603753"/>
              <a:gd name="connsiteX90" fmla="*/ 2207104 w 9662615"/>
              <a:gd name="connsiteY90" fmla="*/ 1508888 h 1603753"/>
              <a:gd name="connsiteX91" fmla="*/ 2149226 w 9662615"/>
              <a:gd name="connsiteY91" fmla="*/ 1523409 h 1603753"/>
              <a:gd name="connsiteX92" fmla="*/ 2084783 w 9662615"/>
              <a:gd name="connsiteY92" fmla="*/ 1524245 h 1603753"/>
              <a:gd name="connsiteX93" fmla="*/ 2070075 w 9662615"/>
              <a:gd name="connsiteY93" fmla="*/ 1511285 h 1603753"/>
              <a:gd name="connsiteX94" fmla="*/ 2001057 w 9662615"/>
              <a:gd name="connsiteY94" fmla="*/ 1516449 h 1603753"/>
              <a:gd name="connsiteX95" fmla="*/ 1896330 w 9662615"/>
              <a:gd name="connsiteY95" fmla="*/ 1525725 h 1603753"/>
              <a:gd name="connsiteX96" fmla="*/ 1835994 w 9662615"/>
              <a:gd name="connsiteY96" fmla="*/ 1527678 h 1603753"/>
              <a:gd name="connsiteX97" fmla="*/ 1671119 w 9662615"/>
              <a:gd name="connsiteY97" fmla="*/ 1536701 h 1603753"/>
              <a:gd name="connsiteX98" fmla="*/ 1601337 w 9662615"/>
              <a:gd name="connsiteY98" fmla="*/ 1548552 h 1603753"/>
              <a:gd name="connsiteX99" fmla="*/ 1407755 w 9662615"/>
              <a:gd name="connsiteY99" fmla="*/ 1571444 h 1603753"/>
              <a:gd name="connsiteX100" fmla="*/ 1271994 w 9662615"/>
              <a:gd name="connsiteY100" fmla="*/ 1579471 h 1603753"/>
              <a:gd name="connsiteX101" fmla="*/ 1249226 w 9662615"/>
              <a:gd name="connsiteY101" fmla="*/ 1583140 h 1603753"/>
              <a:gd name="connsiteX102" fmla="*/ 1217719 w 9662615"/>
              <a:gd name="connsiteY102" fmla="*/ 1580863 h 1603753"/>
              <a:gd name="connsiteX103" fmla="*/ 1091432 w 9662615"/>
              <a:gd name="connsiteY103" fmla="*/ 1571003 h 1603753"/>
              <a:gd name="connsiteX104" fmla="*/ 992039 w 9662615"/>
              <a:gd name="connsiteY104" fmla="*/ 1556662 h 1603753"/>
              <a:gd name="connsiteX105" fmla="*/ 868264 w 9662615"/>
              <a:gd name="connsiteY105" fmla="*/ 1566392 h 1603753"/>
              <a:gd name="connsiteX106" fmla="*/ 792765 w 9662615"/>
              <a:gd name="connsiteY106" fmla="*/ 1563102 h 1603753"/>
              <a:gd name="connsiteX107" fmla="*/ 669055 w 9662615"/>
              <a:gd name="connsiteY107" fmla="*/ 1543638 h 1603753"/>
              <a:gd name="connsiteX108" fmla="*/ 506152 w 9662615"/>
              <a:gd name="connsiteY108" fmla="*/ 1549124 h 1603753"/>
              <a:gd name="connsiteX109" fmla="*/ 472797 w 9662615"/>
              <a:gd name="connsiteY109" fmla="*/ 1568904 h 1603753"/>
              <a:gd name="connsiteX110" fmla="*/ 427864 w 9662615"/>
              <a:gd name="connsiteY110" fmla="*/ 1580848 h 1603753"/>
              <a:gd name="connsiteX111" fmla="*/ 408381 w 9662615"/>
              <a:gd name="connsiteY111" fmla="*/ 1552940 h 1603753"/>
              <a:gd name="connsiteX112" fmla="*/ 267163 w 9662615"/>
              <a:gd name="connsiteY112" fmla="*/ 1531913 h 1603753"/>
              <a:gd name="connsiteX113" fmla="*/ 196644 w 9662615"/>
              <a:gd name="connsiteY113" fmla="*/ 1524565 h 1603753"/>
              <a:gd name="connsiteX114" fmla="*/ 86819 w 9662615"/>
              <a:gd name="connsiteY114" fmla="*/ 1519517 h 1603753"/>
              <a:gd name="connsiteX115" fmla="*/ 53369 w 9662615"/>
              <a:gd name="connsiteY115" fmla="*/ 1516853 h 1603753"/>
              <a:gd name="connsiteX116" fmla="*/ 2359 w 9662615"/>
              <a:gd name="connsiteY116" fmla="*/ 1515247 h 1603753"/>
              <a:gd name="connsiteX117" fmla="*/ 0 w 9662615"/>
              <a:gd name="connsiteY117" fmla="*/ 1514932 h 1603753"/>
              <a:gd name="connsiteX118" fmla="*/ 0 w 9662615"/>
              <a:gd name="connsiteY118" fmla="*/ 0 h 1603753"/>
              <a:gd name="connsiteX0" fmla="*/ 0 w 9662615"/>
              <a:gd name="connsiteY0" fmla="*/ 0 h 1603753"/>
              <a:gd name="connsiteX1" fmla="*/ 9662615 w 9662615"/>
              <a:gd name="connsiteY1" fmla="*/ 0 h 1603753"/>
              <a:gd name="connsiteX2" fmla="*/ 9662615 w 9662615"/>
              <a:gd name="connsiteY2" fmla="*/ 1280346 h 1603753"/>
              <a:gd name="connsiteX3" fmla="*/ 9658420 w 9662615"/>
              <a:gd name="connsiteY3" fmla="*/ 1280106 h 1603753"/>
              <a:gd name="connsiteX4" fmla="*/ 9469546 w 9662615"/>
              <a:gd name="connsiteY4" fmla="*/ 1289837 h 1603753"/>
              <a:gd name="connsiteX5" fmla="*/ 9385895 w 9662615"/>
              <a:gd name="connsiteY5" fmla="*/ 1269203 h 1603753"/>
              <a:gd name="connsiteX6" fmla="*/ 9144767 w 9662615"/>
              <a:gd name="connsiteY6" fmla="*/ 1264120 h 1603753"/>
              <a:gd name="connsiteX7" fmla="*/ 8837252 w 9662615"/>
              <a:gd name="connsiteY7" fmla="*/ 1350515 h 1603753"/>
              <a:gd name="connsiteX8" fmla="*/ 8705466 w 9662615"/>
              <a:gd name="connsiteY8" fmla="*/ 1342419 h 1603753"/>
              <a:gd name="connsiteX9" fmla="*/ 8652221 w 9662615"/>
              <a:gd name="connsiteY9" fmla="*/ 1326906 h 1603753"/>
              <a:gd name="connsiteX10" fmla="*/ 8632312 w 9662615"/>
              <a:gd name="connsiteY10" fmla="*/ 1326025 h 1603753"/>
              <a:gd name="connsiteX11" fmla="*/ 8591582 w 9662615"/>
              <a:gd name="connsiteY11" fmla="*/ 1341666 h 1603753"/>
              <a:gd name="connsiteX12" fmla="*/ 8537336 w 9662615"/>
              <a:gd name="connsiteY12" fmla="*/ 1341684 h 1603753"/>
              <a:gd name="connsiteX13" fmla="*/ 8472508 w 9662615"/>
              <a:gd name="connsiteY13" fmla="*/ 1363109 h 1603753"/>
              <a:gd name="connsiteX14" fmla="*/ 8258477 w 9662615"/>
              <a:gd name="connsiteY14" fmla="*/ 1370666 h 1603753"/>
              <a:gd name="connsiteX15" fmla="*/ 8197961 w 9662615"/>
              <a:gd name="connsiteY15" fmla="*/ 1392804 h 1603753"/>
              <a:gd name="connsiteX16" fmla="*/ 8171196 w 9662615"/>
              <a:gd name="connsiteY16" fmla="*/ 1397216 h 1603753"/>
              <a:gd name="connsiteX17" fmla="*/ 8127667 w 9662615"/>
              <a:gd name="connsiteY17" fmla="*/ 1418254 h 1603753"/>
              <a:gd name="connsiteX18" fmla="*/ 7974579 w 9662615"/>
              <a:gd name="connsiteY18" fmla="*/ 1383439 h 1603753"/>
              <a:gd name="connsiteX19" fmla="*/ 7768351 w 9662615"/>
              <a:gd name="connsiteY19" fmla="*/ 1395051 h 1603753"/>
              <a:gd name="connsiteX20" fmla="*/ 7635985 w 9662615"/>
              <a:gd name="connsiteY20" fmla="*/ 1386363 h 1603753"/>
              <a:gd name="connsiteX21" fmla="*/ 7466069 w 9662615"/>
              <a:gd name="connsiteY21" fmla="*/ 1377654 h 1603753"/>
              <a:gd name="connsiteX22" fmla="*/ 7355642 w 9662615"/>
              <a:gd name="connsiteY22" fmla="*/ 1407761 h 1603753"/>
              <a:gd name="connsiteX23" fmla="*/ 7151610 w 9662615"/>
              <a:gd name="connsiteY23" fmla="*/ 1397856 h 1603753"/>
              <a:gd name="connsiteX24" fmla="*/ 7082147 w 9662615"/>
              <a:gd name="connsiteY24" fmla="*/ 1406113 h 1603753"/>
              <a:gd name="connsiteX25" fmla="*/ 7014958 w 9662615"/>
              <a:gd name="connsiteY25" fmla="*/ 1396883 h 1603753"/>
              <a:gd name="connsiteX26" fmla="*/ 6907567 w 9662615"/>
              <a:gd name="connsiteY26" fmla="*/ 1419149 h 1603753"/>
              <a:gd name="connsiteX27" fmla="*/ 6748428 w 9662615"/>
              <a:gd name="connsiteY27" fmla="*/ 1420308 h 1603753"/>
              <a:gd name="connsiteX28" fmla="*/ 6654257 w 9662615"/>
              <a:gd name="connsiteY28" fmla="*/ 1424143 h 1603753"/>
              <a:gd name="connsiteX29" fmla="*/ 6620123 w 9662615"/>
              <a:gd name="connsiteY29" fmla="*/ 1430535 h 1603753"/>
              <a:gd name="connsiteX30" fmla="*/ 6571355 w 9662615"/>
              <a:gd name="connsiteY30" fmla="*/ 1436144 h 1603753"/>
              <a:gd name="connsiteX31" fmla="*/ 6486557 w 9662615"/>
              <a:gd name="connsiteY31" fmla="*/ 1449861 h 1603753"/>
              <a:gd name="connsiteX32" fmla="*/ 6370419 w 9662615"/>
              <a:gd name="connsiteY32" fmla="*/ 1461649 h 1603753"/>
              <a:gd name="connsiteX33" fmla="*/ 6278839 w 9662615"/>
              <a:gd name="connsiteY33" fmla="*/ 1449160 h 1603753"/>
              <a:gd name="connsiteX34" fmla="*/ 6272455 w 9662615"/>
              <a:gd name="connsiteY34" fmla="*/ 1453191 h 1603753"/>
              <a:gd name="connsiteX35" fmla="*/ 6212659 w 9662615"/>
              <a:gd name="connsiteY35" fmla="*/ 1454850 h 1603753"/>
              <a:gd name="connsiteX36" fmla="*/ 6069317 w 9662615"/>
              <a:gd name="connsiteY36" fmla="*/ 1445838 h 1603753"/>
              <a:gd name="connsiteX37" fmla="*/ 5878477 w 9662615"/>
              <a:gd name="connsiteY37" fmla="*/ 1439180 h 1603753"/>
              <a:gd name="connsiteX38" fmla="*/ 5838387 w 9662615"/>
              <a:gd name="connsiteY38" fmla="*/ 1444679 h 1603753"/>
              <a:gd name="connsiteX39" fmla="*/ 5771136 w 9662615"/>
              <a:gd name="connsiteY39" fmla="*/ 1453639 h 1603753"/>
              <a:gd name="connsiteX40" fmla="*/ 5724081 w 9662615"/>
              <a:gd name="connsiteY40" fmla="*/ 1470431 h 1603753"/>
              <a:gd name="connsiteX41" fmla="*/ 5666577 w 9662615"/>
              <a:gd name="connsiteY41" fmla="*/ 1473921 h 1603753"/>
              <a:gd name="connsiteX42" fmla="*/ 5649068 w 9662615"/>
              <a:gd name="connsiteY42" fmla="*/ 1461676 h 1603753"/>
              <a:gd name="connsiteX43" fmla="*/ 5588902 w 9662615"/>
              <a:gd name="connsiteY43" fmla="*/ 1469647 h 1603753"/>
              <a:gd name="connsiteX44" fmla="*/ 5498090 w 9662615"/>
              <a:gd name="connsiteY44" fmla="*/ 1483173 h 1603753"/>
              <a:gd name="connsiteX45" fmla="*/ 5444641 w 9662615"/>
              <a:gd name="connsiteY45" fmla="*/ 1487602 h 1603753"/>
              <a:gd name="connsiteX46" fmla="*/ 5299812 w 9662615"/>
              <a:gd name="connsiteY46" fmla="*/ 1503362 h 1603753"/>
              <a:gd name="connsiteX47" fmla="*/ 5213947 w 9662615"/>
              <a:gd name="connsiteY47" fmla="*/ 1516637 h 1603753"/>
              <a:gd name="connsiteX48" fmla="*/ 5090342 w 9662615"/>
              <a:gd name="connsiteY48" fmla="*/ 1546680 h 1603753"/>
              <a:gd name="connsiteX49" fmla="*/ 5129812 w 9662615"/>
              <a:gd name="connsiteY49" fmla="*/ 1521277 h 1603753"/>
              <a:gd name="connsiteX50" fmla="*/ 5059484 w 9662615"/>
              <a:gd name="connsiteY50" fmla="*/ 1546802 h 1603753"/>
              <a:gd name="connsiteX51" fmla="*/ 5038524 w 9662615"/>
              <a:gd name="connsiteY51" fmla="*/ 1545675 h 1603753"/>
              <a:gd name="connsiteX52" fmla="*/ 5026564 w 9662615"/>
              <a:gd name="connsiteY52" fmla="*/ 1545376 h 1603753"/>
              <a:gd name="connsiteX53" fmla="*/ 4969433 w 9662615"/>
              <a:gd name="connsiteY53" fmla="*/ 1550865 h 1603753"/>
              <a:gd name="connsiteX54" fmla="*/ 4929254 w 9662615"/>
              <a:gd name="connsiteY54" fmla="*/ 1563452 h 1603753"/>
              <a:gd name="connsiteX55" fmla="*/ 4871726 w 9662615"/>
              <a:gd name="connsiteY55" fmla="*/ 1570584 h 1603753"/>
              <a:gd name="connsiteX56" fmla="*/ 4843267 w 9662615"/>
              <a:gd name="connsiteY56" fmla="*/ 1561459 h 1603753"/>
              <a:gd name="connsiteX57" fmla="*/ 4821058 w 9662615"/>
              <a:gd name="connsiteY57" fmla="*/ 1553078 h 1603753"/>
              <a:gd name="connsiteX58" fmla="*/ 4791466 w 9662615"/>
              <a:gd name="connsiteY58" fmla="*/ 1561324 h 1603753"/>
              <a:gd name="connsiteX59" fmla="*/ 4784247 w 9662615"/>
              <a:gd name="connsiteY59" fmla="*/ 1562342 h 1603753"/>
              <a:gd name="connsiteX60" fmla="*/ 4743285 w 9662615"/>
              <a:gd name="connsiteY60" fmla="*/ 1597680 h 1603753"/>
              <a:gd name="connsiteX61" fmla="*/ 4697562 w 9662615"/>
              <a:gd name="connsiteY61" fmla="*/ 1551206 h 1603753"/>
              <a:gd name="connsiteX62" fmla="*/ 4662664 w 9662615"/>
              <a:gd name="connsiteY62" fmla="*/ 1573162 h 1603753"/>
              <a:gd name="connsiteX63" fmla="*/ 4603028 w 9662615"/>
              <a:gd name="connsiteY63" fmla="*/ 1568821 h 1603753"/>
              <a:gd name="connsiteX64" fmla="*/ 4541612 w 9662615"/>
              <a:gd name="connsiteY64" fmla="*/ 1545262 h 1603753"/>
              <a:gd name="connsiteX65" fmla="*/ 4422155 w 9662615"/>
              <a:gd name="connsiteY65" fmla="*/ 1542059 h 1603753"/>
              <a:gd name="connsiteX66" fmla="*/ 4221826 w 9662615"/>
              <a:gd name="connsiteY66" fmla="*/ 1508923 h 1603753"/>
              <a:gd name="connsiteX67" fmla="*/ 4096601 w 9662615"/>
              <a:gd name="connsiteY67" fmla="*/ 1521563 h 1603753"/>
              <a:gd name="connsiteX68" fmla="*/ 3970635 w 9662615"/>
              <a:gd name="connsiteY68" fmla="*/ 1544815 h 1603753"/>
              <a:gd name="connsiteX69" fmla="*/ 3833906 w 9662615"/>
              <a:gd name="connsiteY69" fmla="*/ 1516637 h 1603753"/>
              <a:gd name="connsiteX70" fmla="*/ 3696258 w 9662615"/>
              <a:gd name="connsiteY70" fmla="*/ 1537563 h 1603753"/>
              <a:gd name="connsiteX71" fmla="*/ 3594070 w 9662615"/>
              <a:gd name="connsiteY71" fmla="*/ 1509422 h 1603753"/>
              <a:gd name="connsiteX72" fmla="*/ 3565233 w 9662615"/>
              <a:gd name="connsiteY72" fmla="*/ 1515122 h 1603753"/>
              <a:gd name="connsiteX73" fmla="*/ 3560267 w 9662615"/>
              <a:gd name="connsiteY73" fmla="*/ 1516288 h 1603753"/>
              <a:gd name="connsiteX74" fmla="*/ 3540258 w 9662615"/>
              <a:gd name="connsiteY74" fmla="*/ 1516976 h 1603753"/>
              <a:gd name="connsiteX75" fmla="*/ 3534780 w 9662615"/>
              <a:gd name="connsiteY75" fmla="*/ 1522141 h 1603753"/>
              <a:gd name="connsiteX76" fmla="*/ 3504783 w 9662615"/>
              <a:gd name="connsiteY76" fmla="*/ 1526739 h 1603753"/>
              <a:gd name="connsiteX77" fmla="*/ 3430805 w 9662615"/>
              <a:gd name="connsiteY77" fmla="*/ 1542521 h 1603753"/>
              <a:gd name="connsiteX78" fmla="*/ 3292707 w 9662615"/>
              <a:gd name="connsiteY78" fmla="*/ 1520490 h 1603753"/>
              <a:gd name="connsiteX79" fmla="*/ 3187872 w 9662615"/>
              <a:gd name="connsiteY79" fmla="*/ 1519991 h 1603753"/>
              <a:gd name="connsiteX80" fmla="*/ 3148026 w 9662615"/>
              <a:gd name="connsiteY80" fmla="*/ 1524777 h 1603753"/>
              <a:gd name="connsiteX81" fmla="*/ 3092394 w 9662615"/>
              <a:gd name="connsiteY81" fmla="*/ 1528115 h 1603753"/>
              <a:gd name="connsiteX82" fmla="*/ 2994200 w 9662615"/>
              <a:gd name="connsiteY82" fmla="*/ 1537857 h 1603753"/>
              <a:gd name="connsiteX83" fmla="*/ 2862301 w 9662615"/>
              <a:gd name="connsiteY83" fmla="*/ 1544250 h 1603753"/>
              <a:gd name="connsiteX84" fmla="*/ 2766335 w 9662615"/>
              <a:gd name="connsiteY84" fmla="*/ 1527662 h 1603753"/>
              <a:gd name="connsiteX85" fmla="*/ 2757836 w 9662615"/>
              <a:gd name="connsiteY85" fmla="*/ 1531371 h 1603753"/>
              <a:gd name="connsiteX86" fmla="*/ 2691555 w 9662615"/>
              <a:gd name="connsiteY86" fmla="*/ 1530283 h 1603753"/>
              <a:gd name="connsiteX87" fmla="*/ 2491676 w 9662615"/>
              <a:gd name="connsiteY87" fmla="*/ 1500859 h 1603753"/>
              <a:gd name="connsiteX88" fmla="*/ 2378036 w 9662615"/>
              <a:gd name="connsiteY88" fmla="*/ 1520645 h 1603753"/>
              <a:gd name="connsiteX89" fmla="*/ 2284269 w 9662615"/>
              <a:gd name="connsiteY89" fmla="*/ 1503068 h 1603753"/>
              <a:gd name="connsiteX90" fmla="*/ 2207104 w 9662615"/>
              <a:gd name="connsiteY90" fmla="*/ 1508888 h 1603753"/>
              <a:gd name="connsiteX91" fmla="*/ 2149226 w 9662615"/>
              <a:gd name="connsiteY91" fmla="*/ 1523409 h 1603753"/>
              <a:gd name="connsiteX92" fmla="*/ 2084783 w 9662615"/>
              <a:gd name="connsiteY92" fmla="*/ 1524245 h 1603753"/>
              <a:gd name="connsiteX93" fmla="*/ 2070075 w 9662615"/>
              <a:gd name="connsiteY93" fmla="*/ 1511285 h 1603753"/>
              <a:gd name="connsiteX94" fmla="*/ 2001057 w 9662615"/>
              <a:gd name="connsiteY94" fmla="*/ 1516449 h 1603753"/>
              <a:gd name="connsiteX95" fmla="*/ 1896330 w 9662615"/>
              <a:gd name="connsiteY95" fmla="*/ 1525725 h 1603753"/>
              <a:gd name="connsiteX96" fmla="*/ 1835994 w 9662615"/>
              <a:gd name="connsiteY96" fmla="*/ 1527678 h 1603753"/>
              <a:gd name="connsiteX97" fmla="*/ 1671119 w 9662615"/>
              <a:gd name="connsiteY97" fmla="*/ 1536701 h 1603753"/>
              <a:gd name="connsiteX98" fmla="*/ 1601337 w 9662615"/>
              <a:gd name="connsiteY98" fmla="*/ 1548552 h 1603753"/>
              <a:gd name="connsiteX99" fmla="*/ 1407755 w 9662615"/>
              <a:gd name="connsiteY99" fmla="*/ 1571444 h 1603753"/>
              <a:gd name="connsiteX100" fmla="*/ 1271994 w 9662615"/>
              <a:gd name="connsiteY100" fmla="*/ 1579471 h 1603753"/>
              <a:gd name="connsiteX101" fmla="*/ 1249226 w 9662615"/>
              <a:gd name="connsiteY101" fmla="*/ 1583140 h 1603753"/>
              <a:gd name="connsiteX102" fmla="*/ 1217719 w 9662615"/>
              <a:gd name="connsiteY102" fmla="*/ 1580863 h 1603753"/>
              <a:gd name="connsiteX103" fmla="*/ 1091432 w 9662615"/>
              <a:gd name="connsiteY103" fmla="*/ 1571003 h 1603753"/>
              <a:gd name="connsiteX104" fmla="*/ 992039 w 9662615"/>
              <a:gd name="connsiteY104" fmla="*/ 1556662 h 1603753"/>
              <a:gd name="connsiteX105" fmla="*/ 868264 w 9662615"/>
              <a:gd name="connsiteY105" fmla="*/ 1566392 h 1603753"/>
              <a:gd name="connsiteX106" fmla="*/ 792765 w 9662615"/>
              <a:gd name="connsiteY106" fmla="*/ 1563102 h 1603753"/>
              <a:gd name="connsiteX107" fmla="*/ 669055 w 9662615"/>
              <a:gd name="connsiteY107" fmla="*/ 1543638 h 1603753"/>
              <a:gd name="connsiteX108" fmla="*/ 506152 w 9662615"/>
              <a:gd name="connsiteY108" fmla="*/ 1549124 h 1603753"/>
              <a:gd name="connsiteX109" fmla="*/ 472797 w 9662615"/>
              <a:gd name="connsiteY109" fmla="*/ 1568904 h 1603753"/>
              <a:gd name="connsiteX110" fmla="*/ 427864 w 9662615"/>
              <a:gd name="connsiteY110" fmla="*/ 1580848 h 1603753"/>
              <a:gd name="connsiteX111" fmla="*/ 408381 w 9662615"/>
              <a:gd name="connsiteY111" fmla="*/ 1552940 h 1603753"/>
              <a:gd name="connsiteX112" fmla="*/ 267163 w 9662615"/>
              <a:gd name="connsiteY112" fmla="*/ 1531913 h 1603753"/>
              <a:gd name="connsiteX113" fmla="*/ 196644 w 9662615"/>
              <a:gd name="connsiteY113" fmla="*/ 1524565 h 1603753"/>
              <a:gd name="connsiteX114" fmla="*/ 86819 w 9662615"/>
              <a:gd name="connsiteY114" fmla="*/ 1519517 h 1603753"/>
              <a:gd name="connsiteX115" fmla="*/ 53369 w 9662615"/>
              <a:gd name="connsiteY115" fmla="*/ 1516853 h 1603753"/>
              <a:gd name="connsiteX116" fmla="*/ 2359 w 9662615"/>
              <a:gd name="connsiteY116" fmla="*/ 1515247 h 1603753"/>
              <a:gd name="connsiteX117" fmla="*/ 0 w 9662615"/>
              <a:gd name="connsiteY117" fmla="*/ 1514932 h 1603753"/>
              <a:gd name="connsiteX118" fmla="*/ 0 w 9662615"/>
              <a:gd name="connsiteY118" fmla="*/ 0 h 1603753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41612 w 9662615"/>
              <a:gd name="connsiteY64" fmla="*/ 1545262 h 1583140"/>
              <a:gd name="connsiteX65" fmla="*/ 4422155 w 9662615"/>
              <a:gd name="connsiteY65" fmla="*/ 1542059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41612 w 9662615"/>
              <a:gd name="connsiteY64" fmla="*/ 1545262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595077 w 9662615"/>
              <a:gd name="connsiteY63" fmla="*/ 1552918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595077 w 9662615"/>
              <a:gd name="connsiteY63" fmla="*/ 1552918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3966659 w 9662615"/>
              <a:gd name="connsiteY68" fmla="*/ 1528913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96499"/>
              <a:gd name="connsiteX1" fmla="*/ 9662615 w 9662615"/>
              <a:gd name="connsiteY1" fmla="*/ 0 h 1596499"/>
              <a:gd name="connsiteX2" fmla="*/ 9662615 w 9662615"/>
              <a:gd name="connsiteY2" fmla="*/ 1280346 h 1596499"/>
              <a:gd name="connsiteX3" fmla="*/ 9658420 w 9662615"/>
              <a:gd name="connsiteY3" fmla="*/ 1280106 h 1596499"/>
              <a:gd name="connsiteX4" fmla="*/ 9469546 w 9662615"/>
              <a:gd name="connsiteY4" fmla="*/ 1289837 h 1596499"/>
              <a:gd name="connsiteX5" fmla="*/ 9385895 w 9662615"/>
              <a:gd name="connsiteY5" fmla="*/ 1269203 h 1596499"/>
              <a:gd name="connsiteX6" fmla="*/ 9144767 w 9662615"/>
              <a:gd name="connsiteY6" fmla="*/ 1264120 h 1596499"/>
              <a:gd name="connsiteX7" fmla="*/ 8837252 w 9662615"/>
              <a:gd name="connsiteY7" fmla="*/ 1350515 h 1596499"/>
              <a:gd name="connsiteX8" fmla="*/ 8705466 w 9662615"/>
              <a:gd name="connsiteY8" fmla="*/ 1342419 h 1596499"/>
              <a:gd name="connsiteX9" fmla="*/ 8652221 w 9662615"/>
              <a:gd name="connsiteY9" fmla="*/ 1326906 h 1596499"/>
              <a:gd name="connsiteX10" fmla="*/ 8632312 w 9662615"/>
              <a:gd name="connsiteY10" fmla="*/ 1326025 h 1596499"/>
              <a:gd name="connsiteX11" fmla="*/ 8591582 w 9662615"/>
              <a:gd name="connsiteY11" fmla="*/ 1341666 h 1596499"/>
              <a:gd name="connsiteX12" fmla="*/ 8537336 w 9662615"/>
              <a:gd name="connsiteY12" fmla="*/ 1341684 h 1596499"/>
              <a:gd name="connsiteX13" fmla="*/ 8472508 w 9662615"/>
              <a:gd name="connsiteY13" fmla="*/ 1363109 h 1596499"/>
              <a:gd name="connsiteX14" fmla="*/ 8258477 w 9662615"/>
              <a:gd name="connsiteY14" fmla="*/ 1370666 h 1596499"/>
              <a:gd name="connsiteX15" fmla="*/ 8197961 w 9662615"/>
              <a:gd name="connsiteY15" fmla="*/ 1392804 h 1596499"/>
              <a:gd name="connsiteX16" fmla="*/ 8171196 w 9662615"/>
              <a:gd name="connsiteY16" fmla="*/ 1397216 h 1596499"/>
              <a:gd name="connsiteX17" fmla="*/ 8127667 w 9662615"/>
              <a:gd name="connsiteY17" fmla="*/ 1418254 h 1596499"/>
              <a:gd name="connsiteX18" fmla="*/ 7974579 w 9662615"/>
              <a:gd name="connsiteY18" fmla="*/ 1383439 h 1596499"/>
              <a:gd name="connsiteX19" fmla="*/ 7768351 w 9662615"/>
              <a:gd name="connsiteY19" fmla="*/ 1395051 h 1596499"/>
              <a:gd name="connsiteX20" fmla="*/ 7635985 w 9662615"/>
              <a:gd name="connsiteY20" fmla="*/ 1386363 h 1596499"/>
              <a:gd name="connsiteX21" fmla="*/ 7466069 w 9662615"/>
              <a:gd name="connsiteY21" fmla="*/ 1377654 h 1596499"/>
              <a:gd name="connsiteX22" fmla="*/ 7355642 w 9662615"/>
              <a:gd name="connsiteY22" fmla="*/ 1407761 h 1596499"/>
              <a:gd name="connsiteX23" fmla="*/ 7151610 w 9662615"/>
              <a:gd name="connsiteY23" fmla="*/ 1397856 h 1596499"/>
              <a:gd name="connsiteX24" fmla="*/ 7082147 w 9662615"/>
              <a:gd name="connsiteY24" fmla="*/ 1406113 h 1596499"/>
              <a:gd name="connsiteX25" fmla="*/ 7014958 w 9662615"/>
              <a:gd name="connsiteY25" fmla="*/ 1396883 h 1596499"/>
              <a:gd name="connsiteX26" fmla="*/ 6907567 w 9662615"/>
              <a:gd name="connsiteY26" fmla="*/ 1419149 h 1596499"/>
              <a:gd name="connsiteX27" fmla="*/ 6748428 w 9662615"/>
              <a:gd name="connsiteY27" fmla="*/ 1420308 h 1596499"/>
              <a:gd name="connsiteX28" fmla="*/ 6654257 w 9662615"/>
              <a:gd name="connsiteY28" fmla="*/ 1424143 h 1596499"/>
              <a:gd name="connsiteX29" fmla="*/ 6620123 w 9662615"/>
              <a:gd name="connsiteY29" fmla="*/ 1430535 h 1596499"/>
              <a:gd name="connsiteX30" fmla="*/ 6571355 w 9662615"/>
              <a:gd name="connsiteY30" fmla="*/ 1436144 h 1596499"/>
              <a:gd name="connsiteX31" fmla="*/ 6486557 w 9662615"/>
              <a:gd name="connsiteY31" fmla="*/ 1449861 h 1596499"/>
              <a:gd name="connsiteX32" fmla="*/ 6370419 w 9662615"/>
              <a:gd name="connsiteY32" fmla="*/ 1461649 h 1596499"/>
              <a:gd name="connsiteX33" fmla="*/ 6278839 w 9662615"/>
              <a:gd name="connsiteY33" fmla="*/ 1449160 h 1596499"/>
              <a:gd name="connsiteX34" fmla="*/ 6272455 w 9662615"/>
              <a:gd name="connsiteY34" fmla="*/ 1453191 h 1596499"/>
              <a:gd name="connsiteX35" fmla="*/ 6212659 w 9662615"/>
              <a:gd name="connsiteY35" fmla="*/ 1454850 h 1596499"/>
              <a:gd name="connsiteX36" fmla="*/ 6069317 w 9662615"/>
              <a:gd name="connsiteY36" fmla="*/ 1445838 h 1596499"/>
              <a:gd name="connsiteX37" fmla="*/ 5878477 w 9662615"/>
              <a:gd name="connsiteY37" fmla="*/ 1439180 h 1596499"/>
              <a:gd name="connsiteX38" fmla="*/ 5838387 w 9662615"/>
              <a:gd name="connsiteY38" fmla="*/ 1444679 h 1596499"/>
              <a:gd name="connsiteX39" fmla="*/ 5771136 w 9662615"/>
              <a:gd name="connsiteY39" fmla="*/ 1453639 h 1596499"/>
              <a:gd name="connsiteX40" fmla="*/ 5724081 w 9662615"/>
              <a:gd name="connsiteY40" fmla="*/ 1470431 h 1596499"/>
              <a:gd name="connsiteX41" fmla="*/ 5666577 w 9662615"/>
              <a:gd name="connsiteY41" fmla="*/ 1473921 h 1596499"/>
              <a:gd name="connsiteX42" fmla="*/ 5649068 w 9662615"/>
              <a:gd name="connsiteY42" fmla="*/ 1461676 h 1596499"/>
              <a:gd name="connsiteX43" fmla="*/ 5588902 w 9662615"/>
              <a:gd name="connsiteY43" fmla="*/ 1469647 h 1596499"/>
              <a:gd name="connsiteX44" fmla="*/ 5498090 w 9662615"/>
              <a:gd name="connsiteY44" fmla="*/ 1483173 h 1596499"/>
              <a:gd name="connsiteX45" fmla="*/ 5444641 w 9662615"/>
              <a:gd name="connsiteY45" fmla="*/ 1487602 h 1596499"/>
              <a:gd name="connsiteX46" fmla="*/ 5299812 w 9662615"/>
              <a:gd name="connsiteY46" fmla="*/ 1503362 h 1596499"/>
              <a:gd name="connsiteX47" fmla="*/ 5213947 w 9662615"/>
              <a:gd name="connsiteY47" fmla="*/ 1516637 h 1596499"/>
              <a:gd name="connsiteX48" fmla="*/ 5090342 w 9662615"/>
              <a:gd name="connsiteY48" fmla="*/ 1546680 h 1596499"/>
              <a:gd name="connsiteX49" fmla="*/ 5129812 w 9662615"/>
              <a:gd name="connsiteY49" fmla="*/ 1521277 h 1596499"/>
              <a:gd name="connsiteX50" fmla="*/ 5059484 w 9662615"/>
              <a:gd name="connsiteY50" fmla="*/ 1546802 h 1596499"/>
              <a:gd name="connsiteX51" fmla="*/ 5038524 w 9662615"/>
              <a:gd name="connsiteY51" fmla="*/ 1545675 h 1596499"/>
              <a:gd name="connsiteX52" fmla="*/ 5026564 w 9662615"/>
              <a:gd name="connsiteY52" fmla="*/ 1545376 h 1596499"/>
              <a:gd name="connsiteX53" fmla="*/ 4969433 w 9662615"/>
              <a:gd name="connsiteY53" fmla="*/ 1550865 h 1596499"/>
              <a:gd name="connsiteX54" fmla="*/ 4929254 w 9662615"/>
              <a:gd name="connsiteY54" fmla="*/ 1563452 h 1596499"/>
              <a:gd name="connsiteX55" fmla="*/ 4871726 w 9662615"/>
              <a:gd name="connsiteY55" fmla="*/ 1570584 h 1596499"/>
              <a:gd name="connsiteX56" fmla="*/ 4843267 w 9662615"/>
              <a:gd name="connsiteY56" fmla="*/ 1561459 h 1596499"/>
              <a:gd name="connsiteX57" fmla="*/ 4821058 w 9662615"/>
              <a:gd name="connsiteY57" fmla="*/ 1553078 h 1596499"/>
              <a:gd name="connsiteX58" fmla="*/ 4791466 w 9662615"/>
              <a:gd name="connsiteY58" fmla="*/ 1561324 h 1596499"/>
              <a:gd name="connsiteX59" fmla="*/ 4784247 w 9662615"/>
              <a:gd name="connsiteY59" fmla="*/ 1562342 h 1596499"/>
              <a:gd name="connsiteX60" fmla="*/ 4739309 w 9662615"/>
              <a:gd name="connsiteY60" fmla="*/ 1553948 h 1596499"/>
              <a:gd name="connsiteX61" fmla="*/ 4697562 w 9662615"/>
              <a:gd name="connsiteY61" fmla="*/ 1551206 h 1596499"/>
              <a:gd name="connsiteX62" fmla="*/ 4650737 w 9662615"/>
              <a:gd name="connsiteY62" fmla="*/ 1537381 h 1596499"/>
              <a:gd name="connsiteX63" fmla="*/ 4583150 w 9662615"/>
              <a:gd name="connsiteY63" fmla="*/ 1529064 h 1596499"/>
              <a:gd name="connsiteX64" fmla="*/ 4521734 w 9662615"/>
              <a:gd name="connsiteY64" fmla="*/ 1529359 h 1596499"/>
              <a:gd name="connsiteX65" fmla="*/ 4382398 w 9662615"/>
              <a:gd name="connsiteY65" fmla="*/ 1534108 h 1596499"/>
              <a:gd name="connsiteX66" fmla="*/ 4221826 w 9662615"/>
              <a:gd name="connsiteY66" fmla="*/ 1500972 h 1596499"/>
              <a:gd name="connsiteX67" fmla="*/ 4096601 w 9662615"/>
              <a:gd name="connsiteY67" fmla="*/ 1521563 h 1596499"/>
              <a:gd name="connsiteX68" fmla="*/ 3978586 w 9662615"/>
              <a:gd name="connsiteY68" fmla="*/ 1596499 h 1596499"/>
              <a:gd name="connsiteX69" fmla="*/ 3833906 w 9662615"/>
              <a:gd name="connsiteY69" fmla="*/ 1516637 h 1596499"/>
              <a:gd name="connsiteX70" fmla="*/ 3696258 w 9662615"/>
              <a:gd name="connsiteY70" fmla="*/ 1537563 h 1596499"/>
              <a:gd name="connsiteX71" fmla="*/ 3594070 w 9662615"/>
              <a:gd name="connsiteY71" fmla="*/ 1509422 h 1596499"/>
              <a:gd name="connsiteX72" fmla="*/ 3565233 w 9662615"/>
              <a:gd name="connsiteY72" fmla="*/ 1515122 h 1596499"/>
              <a:gd name="connsiteX73" fmla="*/ 3560267 w 9662615"/>
              <a:gd name="connsiteY73" fmla="*/ 1516288 h 1596499"/>
              <a:gd name="connsiteX74" fmla="*/ 3540258 w 9662615"/>
              <a:gd name="connsiteY74" fmla="*/ 1516976 h 1596499"/>
              <a:gd name="connsiteX75" fmla="*/ 3534780 w 9662615"/>
              <a:gd name="connsiteY75" fmla="*/ 1522141 h 1596499"/>
              <a:gd name="connsiteX76" fmla="*/ 3504783 w 9662615"/>
              <a:gd name="connsiteY76" fmla="*/ 1526739 h 1596499"/>
              <a:gd name="connsiteX77" fmla="*/ 3430805 w 9662615"/>
              <a:gd name="connsiteY77" fmla="*/ 1542521 h 1596499"/>
              <a:gd name="connsiteX78" fmla="*/ 3292707 w 9662615"/>
              <a:gd name="connsiteY78" fmla="*/ 1520490 h 1596499"/>
              <a:gd name="connsiteX79" fmla="*/ 3187872 w 9662615"/>
              <a:gd name="connsiteY79" fmla="*/ 1519991 h 1596499"/>
              <a:gd name="connsiteX80" fmla="*/ 3148026 w 9662615"/>
              <a:gd name="connsiteY80" fmla="*/ 1524777 h 1596499"/>
              <a:gd name="connsiteX81" fmla="*/ 3092394 w 9662615"/>
              <a:gd name="connsiteY81" fmla="*/ 1528115 h 1596499"/>
              <a:gd name="connsiteX82" fmla="*/ 2994200 w 9662615"/>
              <a:gd name="connsiteY82" fmla="*/ 1537857 h 1596499"/>
              <a:gd name="connsiteX83" fmla="*/ 2862301 w 9662615"/>
              <a:gd name="connsiteY83" fmla="*/ 1544250 h 1596499"/>
              <a:gd name="connsiteX84" fmla="*/ 2766335 w 9662615"/>
              <a:gd name="connsiteY84" fmla="*/ 1527662 h 1596499"/>
              <a:gd name="connsiteX85" fmla="*/ 2757836 w 9662615"/>
              <a:gd name="connsiteY85" fmla="*/ 1531371 h 1596499"/>
              <a:gd name="connsiteX86" fmla="*/ 2691555 w 9662615"/>
              <a:gd name="connsiteY86" fmla="*/ 1530283 h 1596499"/>
              <a:gd name="connsiteX87" fmla="*/ 2491676 w 9662615"/>
              <a:gd name="connsiteY87" fmla="*/ 1500859 h 1596499"/>
              <a:gd name="connsiteX88" fmla="*/ 2378036 w 9662615"/>
              <a:gd name="connsiteY88" fmla="*/ 1520645 h 1596499"/>
              <a:gd name="connsiteX89" fmla="*/ 2284269 w 9662615"/>
              <a:gd name="connsiteY89" fmla="*/ 1503068 h 1596499"/>
              <a:gd name="connsiteX90" fmla="*/ 2207104 w 9662615"/>
              <a:gd name="connsiteY90" fmla="*/ 1508888 h 1596499"/>
              <a:gd name="connsiteX91" fmla="*/ 2149226 w 9662615"/>
              <a:gd name="connsiteY91" fmla="*/ 1523409 h 1596499"/>
              <a:gd name="connsiteX92" fmla="*/ 2084783 w 9662615"/>
              <a:gd name="connsiteY92" fmla="*/ 1524245 h 1596499"/>
              <a:gd name="connsiteX93" fmla="*/ 2070075 w 9662615"/>
              <a:gd name="connsiteY93" fmla="*/ 1511285 h 1596499"/>
              <a:gd name="connsiteX94" fmla="*/ 2001057 w 9662615"/>
              <a:gd name="connsiteY94" fmla="*/ 1516449 h 1596499"/>
              <a:gd name="connsiteX95" fmla="*/ 1896330 w 9662615"/>
              <a:gd name="connsiteY95" fmla="*/ 1525725 h 1596499"/>
              <a:gd name="connsiteX96" fmla="*/ 1835994 w 9662615"/>
              <a:gd name="connsiteY96" fmla="*/ 1527678 h 1596499"/>
              <a:gd name="connsiteX97" fmla="*/ 1671119 w 9662615"/>
              <a:gd name="connsiteY97" fmla="*/ 1536701 h 1596499"/>
              <a:gd name="connsiteX98" fmla="*/ 1601337 w 9662615"/>
              <a:gd name="connsiteY98" fmla="*/ 1548552 h 1596499"/>
              <a:gd name="connsiteX99" fmla="*/ 1407755 w 9662615"/>
              <a:gd name="connsiteY99" fmla="*/ 1571444 h 1596499"/>
              <a:gd name="connsiteX100" fmla="*/ 1271994 w 9662615"/>
              <a:gd name="connsiteY100" fmla="*/ 1579471 h 1596499"/>
              <a:gd name="connsiteX101" fmla="*/ 1249226 w 9662615"/>
              <a:gd name="connsiteY101" fmla="*/ 1583140 h 1596499"/>
              <a:gd name="connsiteX102" fmla="*/ 1217719 w 9662615"/>
              <a:gd name="connsiteY102" fmla="*/ 1580863 h 1596499"/>
              <a:gd name="connsiteX103" fmla="*/ 1091432 w 9662615"/>
              <a:gd name="connsiteY103" fmla="*/ 1571003 h 1596499"/>
              <a:gd name="connsiteX104" fmla="*/ 992039 w 9662615"/>
              <a:gd name="connsiteY104" fmla="*/ 1556662 h 1596499"/>
              <a:gd name="connsiteX105" fmla="*/ 868264 w 9662615"/>
              <a:gd name="connsiteY105" fmla="*/ 1566392 h 1596499"/>
              <a:gd name="connsiteX106" fmla="*/ 792765 w 9662615"/>
              <a:gd name="connsiteY106" fmla="*/ 1563102 h 1596499"/>
              <a:gd name="connsiteX107" fmla="*/ 669055 w 9662615"/>
              <a:gd name="connsiteY107" fmla="*/ 1543638 h 1596499"/>
              <a:gd name="connsiteX108" fmla="*/ 506152 w 9662615"/>
              <a:gd name="connsiteY108" fmla="*/ 1549124 h 1596499"/>
              <a:gd name="connsiteX109" fmla="*/ 472797 w 9662615"/>
              <a:gd name="connsiteY109" fmla="*/ 1568904 h 1596499"/>
              <a:gd name="connsiteX110" fmla="*/ 427864 w 9662615"/>
              <a:gd name="connsiteY110" fmla="*/ 1580848 h 1596499"/>
              <a:gd name="connsiteX111" fmla="*/ 408381 w 9662615"/>
              <a:gd name="connsiteY111" fmla="*/ 1552940 h 1596499"/>
              <a:gd name="connsiteX112" fmla="*/ 267163 w 9662615"/>
              <a:gd name="connsiteY112" fmla="*/ 1531913 h 1596499"/>
              <a:gd name="connsiteX113" fmla="*/ 196644 w 9662615"/>
              <a:gd name="connsiteY113" fmla="*/ 1524565 h 1596499"/>
              <a:gd name="connsiteX114" fmla="*/ 86819 w 9662615"/>
              <a:gd name="connsiteY114" fmla="*/ 1519517 h 1596499"/>
              <a:gd name="connsiteX115" fmla="*/ 53369 w 9662615"/>
              <a:gd name="connsiteY115" fmla="*/ 1516853 h 1596499"/>
              <a:gd name="connsiteX116" fmla="*/ 2359 w 9662615"/>
              <a:gd name="connsiteY116" fmla="*/ 1515247 h 1596499"/>
              <a:gd name="connsiteX117" fmla="*/ 0 w 9662615"/>
              <a:gd name="connsiteY117" fmla="*/ 1514932 h 1596499"/>
              <a:gd name="connsiteX118" fmla="*/ 0 w 9662615"/>
              <a:gd name="connsiteY118" fmla="*/ 0 h 1596499"/>
              <a:gd name="connsiteX0" fmla="*/ 0 w 9662615"/>
              <a:gd name="connsiteY0" fmla="*/ 0 h 1600474"/>
              <a:gd name="connsiteX1" fmla="*/ 9662615 w 9662615"/>
              <a:gd name="connsiteY1" fmla="*/ 0 h 1600474"/>
              <a:gd name="connsiteX2" fmla="*/ 9662615 w 9662615"/>
              <a:gd name="connsiteY2" fmla="*/ 1280346 h 1600474"/>
              <a:gd name="connsiteX3" fmla="*/ 9658420 w 9662615"/>
              <a:gd name="connsiteY3" fmla="*/ 1280106 h 1600474"/>
              <a:gd name="connsiteX4" fmla="*/ 9469546 w 9662615"/>
              <a:gd name="connsiteY4" fmla="*/ 1289837 h 1600474"/>
              <a:gd name="connsiteX5" fmla="*/ 9385895 w 9662615"/>
              <a:gd name="connsiteY5" fmla="*/ 1269203 h 1600474"/>
              <a:gd name="connsiteX6" fmla="*/ 9144767 w 9662615"/>
              <a:gd name="connsiteY6" fmla="*/ 1264120 h 1600474"/>
              <a:gd name="connsiteX7" fmla="*/ 8837252 w 9662615"/>
              <a:gd name="connsiteY7" fmla="*/ 1350515 h 1600474"/>
              <a:gd name="connsiteX8" fmla="*/ 8705466 w 9662615"/>
              <a:gd name="connsiteY8" fmla="*/ 1342419 h 1600474"/>
              <a:gd name="connsiteX9" fmla="*/ 8652221 w 9662615"/>
              <a:gd name="connsiteY9" fmla="*/ 1326906 h 1600474"/>
              <a:gd name="connsiteX10" fmla="*/ 8632312 w 9662615"/>
              <a:gd name="connsiteY10" fmla="*/ 1326025 h 1600474"/>
              <a:gd name="connsiteX11" fmla="*/ 8591582 w 9662615"/>
              <a:gd name="connsiteY11" fmla="*/ 1341666 h 1600474"/>
              <a:gd name="connsiteX12" fmla="*/ 8537336 w 9662615"/>
              <a:gd name="connsiteY12" fmla="*/ 1341684 h 1600474"/>
              <a:gd name="connsiteX13" fmla="*/ 8472508 w 9662615"/>
              <a:gd name="connsiteY13" fmla="*/ 1363109 h 1600474"/>
              <a:gd name="connsiteX14" fmla="*/ 8258477 w 9662615"/>
              <a:gd name="connsiteY14" fmla="*/ 1370666 h 1600474"/>
              <a:gd name="connsiteX15" fmla="*/ 8197961 w 9662615"/>
              <a:gd name="connsiteY15" fmla="*/ 1392804 h 1600474"/>
              <a:gd name="connsiteX16" fmla="*/ 8171196 w 9662615"/>
              <a:gd name="connsiteY16" fmla="*/ 1397216 h 1600474"/>
              <a:gd name="connsiteX17" fmla="*/ 8127667 w 9662615"/>
              <a:gd name="connsiteY17" fmla="*/ 1418254 h 1600474"/>
              <a:gd name="connsiteX18" fmla="*/ 7974579 w 9662615"/>
              <a:gd name="connsiteY18" fmla="*/ 1383439 h 1600474"/>
              <a:gd name="connsiteX19" fmla="*/ 7768351 w 9662615"/>
              <a:gd name="connsiteY19" fmla="*/ 1395051 h 1600474"/>
              <a:gd name="connsiteX20" fmla="*/ 7635985 w 9662615"/>
              <a:gd name="connsiteY20" fmla="*/ 1386363 h 1600474"/>
              <a:gd name="connsiteX21" fmla="*/ 7466069 w 9662615"/>
              <a:gd name="connsiteY21" fmla="*/ 1377654 h 1600474"/>
              <a:gd name="connsiteX22" fmla="*/ 7355642 w 9662615"/>
              <a:gd name="connsiteY22" fmla="*/ 1407761 h 1600474"/>
              <a:gd name="connsiteX23" fmla="*/ 7151610 w 9662615"/>
              <a:gd name="connsiteY23" fmla="*/ 1397856 h 1600474"/>
              <a:gd name="connsiteX24" fmla="*/ 7082147 w 9662615"/>
              <a:gd name="connsiteY24" fmla="*/ 1406113 h 1600474"/>
              <a:gd name="connsiteX25" fmla="*/ 7014958 w 9662615"/>
              <a:gd name="connsiteY25" fmla="*/ 1396883 h 1600474"/>
              <a:gd name="connsiteX26" fmla="*/ 6907567 w 9662615"/>
              <a:gd name="connsiteY26" fmla="*/ 1419149 h 1600474"/>
              <a:gd name="connsiteX27" fmla="*/ 6748428 w 9662615"/>
              <a:gd name="connsiteY27" fmla="*/ 1420308 h 1600474"/>
              <a:gd name="connsiteX28" fmla="*/ 6654257 w 9662615"/>
              <a:gd name="connsiteY28" fmla="*/ 1424143 h 1600474"/>
              <a:gd name="connsiteX29" fmla="*/ 6620123 w 9662615"/>
              <a:gd name="connsiteY29" fmla="*/ 1430535 h 1600474"/>
              <a:gd name="connsiteX30" fmla="*/ 6571355 w 9662615"/>
              <a:gd name="connsiteY30" fmla="*/ 1436144 h 1600474"/>
              <a:gd name="connsiteX31" fmla="*/ 6486557 w 9662615"/>
              <a:gd name="connsiteY31" fmla="*/ 1449861 h 1600474"/>
              <a:gd name="connsiteX32" fmla="*/ 6370419 w 9662615"/>
              <a:gd name="connsiteY32" fmla="*/ 1461649 h 1600474"/>
              <a:gd name="connsiteX33" fmla="*/ 6278839 w 9662615"/>
              <a:gd name="connsiteY33" fmla="*/ 1449160 h 1600474"/>
              <a:gd name="connsiteX34" fmla="*/ 6272455 w 9662615"/>
              <a:gd name="connsiteY34" fmla="*/ 1453191 h 1600474"/>
              <a:gd name="connsiteX35" fmla="*/ 6212659 w 9662615"/>
              <a:gd name="connsiteY35" fmla="*/ 1454850 h 1600474"/>
              <a:gd name="connsiteX36" fmla="*/ 6069317 w 9662615"/>
              <a:gd name="connsiteY36" fmla="*/ 1445838 h 1600474"/>
              <a:gd name="connsiteX37" fmla="*/ 5878477 w 9662615"/>
              <a:gd name="connsiteY37" fmla="*/ 1439180 h 1600474"/>
              <a:gd name="connsiteX38" fmla="*/ 5838387 w 9662615"/>
              <a:gd name="connsiteY38" fmla="*/ 1444679 h 1600474"/>
              <a:gd name="connsiteX39" fmla="*/ 5771136 w 9662615"/>
              <a:gd name="connsiteY39" fmla="*/ 1453639 h 1600474"/>
              <a:gd name="connsiteX40" fmla="*/ 5724081 w 9662615"/>
              <a:gd name="connsiteY40" fmla="*/ 1470431 h 1600474"/>
              <a:gd name="connsiteX41" fmla="*/ 5666577 w 9662615"/>
              <a:gd name="connsiteY41" fmla="*/ 1473921 h 1600474"/>
              <a:gd name="connsiteX42" fmla="*/ 5649068 w 9662615"/>
              <a:gd name="connsiteY42" fmla="*/ 1461676 h 1600474"/>
              <a:gd name="connsiteX43" fmla="*/ 5588902 w 9662615"/>
              <a:gd name="connsiteY43" fmla="*/ 1469647 h 1600474"/>
              <a:gd name="connsiteX44" fmla="*/ 5498090 w 9662615"/>
              <a:gd name="connsiteY44" fmla="*/ 1483173 h 1600474"/>
              <a:gd name="connsiteX45" fmla="*/ 5444641 w 9662615"/>
              <a:gd name="connsiteY45" fmla="*/ 1487602 h 1600474"/>
              <a:gd name="connsiteX46" fmla="*/ 5299812 w 9662615"/>
              <a:gd name="connsiteY46" fmla="*/ 1503362 h 1600474"/>
              <a:gd name="connsiteX47" fmla="*/ 5213947 w 9662615"/>
              <a:gd name="connsiteY47" fmla="*/ 1516637 h 1600474"/>
              <a:gd name="connsiteX48" fmla="*/ 5090342 w 9662615"/>
              <a:gd name="connsiteY48" fmla="*/ 1546680 h 1600474"/>
              <a:gd name="connsiteX49" fmla="*/ 5129812 w 9662615"/>
              <a:gd name="connsiteY49" fmla="*/ 1521277 h 1600474"/>
              <a:gd name="connsiteX50" fmla="*/ 5059484 w 9662615"/>
              <a:gd name="connsiteY50" fmla="*/ 1546802 h 1600474"/>
              <a:gd name="connsiteX51" fmla="*/ 5038524 w 9662615"/>
              <a:gd name="connsiteY51" fmla="*/ 1545675 h 1600474"/>
              <a:gd name="connsiteX52" fmla="*/ 5026564 w 9662615"/>
              <a:gd name="connsiteY52" fmla="*/ 1545376 h 1600474"/>
              <a:gd name="connsiteX53" fmla="*/ 4969433 w 9662615"/>
              <a:gd name="connsiteY53" fmla="*/ 1550865 h 1600474"/>
              <a:gd name="connsiteX54" fmla="*/ 4929254 w 9662615"/>
              <a:gd name="connsiteY54" fmla="*/ 1563452 h 1600474"/>
              <a:gd name="connsiteX55" fmla="*/ 4871726 w 9662615"/>
              <a:gd name="connsiteY55" fmla="*/ 1570584 h 1600474"/>
              <a:gd name="connsiteX56" fmla="*/ 4843267 w 9662615"/>
              <a:gd name="connsiteY56" fmla="*/ 1561459 h 1600474"/>
              <a:gd name="connsiteX57" fmla="*/ 4821058 w 9662615"/>
              <a:gd name="connsiteY57" fmla="*/ 1553078 h 1600474"/>
              <a:gd name="connsiteX58" fmla="*/ 4791466 w 9662615"/>
              <a:gd name="connsiteY58" fmla="*/ 1561324 h 1600474"/>
              <a:gd name="connsiteX59" fmla="*/ 4784247 w 9662615"/>
              <a:gd name="connsiteY59" fmla="*/ 1562342 h 1600474"/>
              <a:gd name="connsiteX60" fmla="*/ 4739309 w 9662615"/>
              <a:gd name="connsiteY60" fmla="*/ 1553948 h 1600474"/>
              <a:gd name="connsiteX61" fmla="*/ 4697562 w 9662615"/>
              <a:gd name="connsiteY61" fmla="*/ 1551206 h 1600474"/>
              <a:gd name="connsiteX62" fmla="*/ 4650737 w 9662615"/>
              <a:gd name="connsiteY62" fmla="*/ 1537381 h 1600474"/>
              <a:gd name="connsiteX63" fmla="*/ 4583150 w 9662615"/>
              <a:gd name="connsiteY63" fmla="*/ 1529064 h 1600474"/>
              <a:gd name="connsiteX64" fmla="*/ 4521734 w 9662615"/>
              <a:gd name="connsiteY64" fmla="*/ 1529359 h 1600474"/>
              <a:gd name="connsiteX65" fmla="*/ 4382398 w 9662615"/>
              <a:gd name="connsiteY65" fmla="*/ 1534108 h 1600474"/>
              <a:gd name="connsiteX66" fmla="*/ 4221826 w 9662615"/>
              <a:gd name="connsiteY66" fmla="*/ 1500972 h 1600474"/>
              <a:gd name="connsiteX67" fmla="*/ 4096601 w 9662615"/>
              <a:gd name="connsiteY67" fmla="*/ 1521563 h 1600474"/>
              <a:gd name="connsiteX68" fmla="*/ 4046172 w 9662615"/>
              <a:gd name="connsiteY68" fmla="*/ 1600474 h 1600474"/>
              <a:gd name="connsiteX69" fmla="*/ 3833906 w 9662615"/>
              <a:gd name="connsiteY69" fmla="*/ 1516637 h 1600474"/>
              <a:gd name="connsiteX70" fmla="*/ 3696258 w 9662615"/>
              <a:gd name="connsiteY70" fmla="*/ 1537563 h 1600474"/>
              <a:gd name="connsiteX71" fmla="*/ 3594070 w 9662615"/>
              <a:gd name="connsiteY71" fmla="*/ 1509422 h 1600474"/>
              <a:gd name="connsiteX72" fmla="*/ 3565233 w 9662615"/>
              <a:gd name="connsiteY72" fmla="*/ 1515122 h 1600474"/>
              <a:gd name="connsiteX73" fmla="*/ 3560267 w 9662615"/>
              <a:gd name="connsiteY73" fmla="*/ 1516288 h 1600474"/>
              <a:gd name="connsiteX74" fmla="*/ 3540258 w 9662615"/>
              <a:gd name="connsiteY74" fmla="*/ 1516976 h 1600474"/>
              <a:gd name="connsiteX75" fmla="*/ 3534780 w 9662615"/>
              <a:gd name="connsiteY75" fmla="*/ 1522141 h 1600474"/>
              <a:gd name="connsiteX76" fmla="*/ 3504783 w 9662615"/>
              <a:gd name="connsiteY76" fmla="*/ 1526739 h 1600474"/>
              <a:gd name="connsiteX77" fmla="*/ 3430805 w 9662615"/>
              <a:gd name="connsiteY77" fmla="*/ 1542521 h 1600474"/>
              <a:gd name="connsiteX78" fmla="*/ 3292707 w 9662615"/>
              <a:gd name="connsiteY78" fmla="*/ 1520490 h 1600474"/>
              <a:gd name="connsiteX79" fmla="*/ 3187872 w 9662615"/>
              <a:gd name="connsiteY79" fmla="*/ 1519991 h 1600474"/>
              <a:gd name="connsiteX80" fmla="*/ 3148026 w 9662615"/>
              <a:gd name="connsiteY80" fmla="*/ 1524777 h 1600474"/>
              <a:gd name="connsiteX81" fmla="*/ 3092394 w 9662615"/>
              <a:gd name="connsiteY81" fmla="*/ 1528115 h 1600474"/>
              <a:gd name="connsiteX82" fmla="*/ 2994200 w 9662615"/>
              <a:gd name="connsiteY82" fmla="*/ 1537857 h 1600474"/>
              <a:gd name="connsiteX83" fmla="*/ 2862301 w 9662615"/>
              <a:gd name="connsiteY83" fmla="*/ 1544250 h 1600474"/>
              <a:gd name="connsiteX84" fmla="*/ 2766335 w 9662615"/>
              <a:gd name="connsiteY84" fmla="*/ 1527662 h 1600474"/>
              <a:gd name="connsiteX85" fmla="*/ 2757836 w 9662615"/>
              <a:gd name="connsiteY85" fmla="*/ 1531371 h 1600474"/>
              <a:gd name="connsiteX86" fmla="*/ 2691555 w 9662615"/>
              <a:gd name="connsiteY86" fmla="*/ 1530283 h 1600474"/>
              <a:gd name="connsiteX87" fmla="*/ 2491676 w 9662615"/>
              <a:gd name="connsiteY87" fmla="*/ 1500859 h 1600474"/>
              <a:gd name="connsiteX88" fmla="*/ 2378036 w 9662615"/>
              <a:gd name="connsiteY88" fmla="*/ 1520645 h 1600474"/>
              <a:gd name="connsiteX89" fmla="*/ 2284269 w 9662615"/>
              <a:gd name="connsiteY89" fmla="*/ 1503068 h 1600474"/>
              <a:gd name="connsiteX90" fmla="*/ 2207104 w 9662615"/>
              <a:gd name="connsiteY90" fmla="*/ 1508888 h 1600474"/>
              <a:gd name="connsiteX91" fmla="*/ 2149226 w 9662615"/>
              <a:gd name="connsiteY91" fmla="*/ 1523409 h 1600474"/>
              <a:gd name="connsiteX92" fmla="*/ 2084783 w 9662615"/>
              <a:gd name="connsiteY92" fmla="*/ 1524245 h 1600474"/>
              <a:gd name="connsiteX93" fmla="*/ 2070075 w 9662615"/>
              <a:gd name="connsiteY93" fmla="*/ 1511285 h 1600474"/>
              <a:gd name="connsiteX94" fmla="*/ 2001057 w 9662615"/>
              <a:gd name="connsiteY94" fmla="*/ 1516449 h 1600474"/>
              <a:gd name="connsiteX95" fmla="*/ 1896330 w 9662615"/>
              <a:gd name="connsiteY95" fmla="*/ 1525725 h 1600474"/>
              <a:gd name="connsiteX96" fmla="*/ 1835994 w 9662615"/>
              <a:gd name="connsiteY96" fmla="*/ 1527678 h 1600474"/>
              <a:gd name="connsiteX97" fmla="*/ 1671119 w 9662615"/>
              <a:gd name="connsiteY97" fmla="*/ 1536701 h 1600474"/>
              <a:gd name="connsiteX98" fmla="*/ 1601337 w 9662615"/>
              <a:gd name="connsiteY98" fmla="*/ 1548552 h 1600474"/>
              <a:gd name="connsiteX99" fmla="*/ 1407755 w 9662615"/>
              <a:gd name="connsiteY99" fmla="*/ 1571444 h 1600474"/>
              <a:gd name="connsiteX100" fmla="*/ 1271994 w 9662615"/>
              <a:gd name="connsiteY100" fmla="*/ 1579471 h 1600474"/>
              <a:gd name="connsiteX101" fmla="*/ 1249226 w 9662615"/>
              <a:gd name="connsiteY101" fmla="*/ 1583140 h 1600474"/>
              <a:gd name="connsiteX102" fmla="*/ 1217719 w 9662615"/>
              <a:gd name="connsiteY102" fmla="*/ 1580863 h 1600474"/>
              <a:gd name="connsiteX103" fmla="*/ 1091432 w 9662615"/>
              <a:gd name="connsiteY103" fmla="*/ 1571003 h 1600474"/>
              <a:gd name="connsiteX104" fmla="*/ 992039 w 9662615"/>
              <a:gd name="connsiteY104" fmla="*/ 1556662 h 1600474"/>
              <a:gd name="connsiteX105" fmla="*/ 868264 w 9662615"/>
              <a:gd name="connsiteY105" fmla="*/ 1566392 h 1600474"/>
              <a:gd name="connsiteX106" fmla="*/ 792765 w 9662615"/>
              <a:gd name="connsiteY106" fmla="*/ 1563102 h 1600474"/>
              <a:gd name="connsiteX107" fmla="*/ 669055 w 9662615"/>
              <a:gd name="connsiteY107" fmla="*/ 1543638 h 1600474"/>
              <a:gd name="connsiteX108" fmla="*/ 506152 w 9662615"/>
              <a:gd name="connsiteY108" fmla="*/ 1549124 h 1600474"/>
              <a:gd name="connsiteX109" fmla="*/ 472797 w 9662615"/>
              <a:gd name="connsiteY109" fmla="*/ 1568904 h 1600474"/>
              <a:gd name="connsiteX110" fmla="*/ 427864 w 9662615"/>
              <a:gd name="connsiteY110" fmla="*/ 1580848 h 1600474"/>
              <a:gd name="connsiteX111" fmla="*/ 408381 w 9662615"/>
              <a:gd name="connsiteY111" fmla="*/ 1552940 h 1600474"/>
              <a:gd name="connsiteX112" fmla="*/ 267163 w 9662615"/>
              <a:gd name="connsiteY112" fmla="*/ 1531913 h 1600474"/>
              <a:gd name="connsiteX113" fmla="*/ 196644 w 9662615"/>
              <a:gd name="connsiteY113" fmla="*/ 1524565 h 1600474"/>
              <a:gd name="connsiteX114" fmla="*/ 86819 w 9662615"/>
              <a:gd name="connsiteY114" fmla="*/ 1519517 h 1600474"/>
              <a:gd name="connsiteX115" fmla="*/ 53369 w 9662615"/>
              <a:gd name="connsiteY115" fmla="*/ 1516853 h 1600474"/>
              <a:gd name="connsiteX116" fmla="*/ 2359 w 9662615"/>
              <a:gd name="connsiteY116" fmla="*/ 1515247 h 1600474"/>
              <a:gd name="connsiteX117" fmla="*/ 0 w 9662615"/>
              <a:gd name="connsiteY117" fmla="*/ 1514932 h 1600474"/>
              <a:gd name="connsiteX118" fmla="*/ 0 w 9662615"/>
              <a:gd name="connsiteY118" fmla="*/ 0 h 1600474"/>
              <a:gd name="connsiteX0" fmla="*/ 0 w 9662615"/>
              <a:gd name="connsiteY0" fmla="*/ 0 h 1679987"/>
              <a:gd name="connsiteX1" fmla="*/ 9662615 w 9662615"/>
              <a:gd name="connsiteY1" fmla="*/ 0 h 1679987"/>
              <a:gd name="connsiteX2" fmla="*/ 9662615 w 9662615"/>
              <a:gd name="connsiteY2" fmla="*/ 1280346 h 1679987"/>
              <a:gd name="connsiteX3" fmla="*/ 9658420 w 9662615"/>
              <a:gd name="connsiteY3" fmla="*/ 1280106 h 1679987"/>
              <a:gd name="connsiteX4" fmla="*/ 9469546 w 9662615"/>
              <a:gd name="connsiteY4" fmla="*/ 1289837 h 1679987"/>
              <a:gd name="connsiteX5" fmla="*/ 9385895 w 9662615"/>
              <a:gd name="connsiteY5" fmla="*/ 1269203 h 1679987"/>
              <a:gd name="connsiteX6" fmla="*/ 9144767 w 9662615"/>
              <a:gd name="connsiteY6" fmla="*/ 1264120 h 1679987"/>
              <a:gd name="connsiteX7" fmla="*/ 8837252 w 9662615"/>
              <a:gd name="connsiteY7" fmla="*/ 1350515 h 1679987"/>
              <a:gd name="connsiteX8" fmla="*/ 8705466 w 9662615"/>
              <a:gd name="connsiteY8" fmla="*/ 1342419 h 1679987"/>
              <a:gd name="connsiteX9" fmla="*/ 8652221 w 9662615"/>
              <a:gd name="connsiteY9" fmla="*/ 1326906 h 1679987"/>
              <a:gd name="connsiteX10" fmla="*/ 8632312 w 9662615"/>
              <a:gd name="connsiteY10" fmla="*/ 1326025 h 1679987"/>
              <a:gd name="connsiteX11" fmla="*/ 8591582 w 9662615"/>
              <a:gd name="connsiteY11" fmla="*/ 1341666 h 1679987"/>
              <a:gd name="connsiteX12" fmla="*/ 8537336 w 9662615"/>
              <a:gd name="connsiteY12" fmla="*/ 1341684 h 1679987"/>
              <a:gd name="connsiteX13" fmla="*/ 8472508 w 9662615"/>
              <a:gd name="connsiteY13" fmla="*/ 1363109 h 1679987"/>
              <a:gd name="connsiteX14" fmla="*/ 8258477 w 9662615"/>
              <a:gd name="connsiteY14" fmla="*/ 1370666 h 1679987"/>
              <a:gd name="connsiteX15" fmla="*/ 8197961 w 9662615"/>
              <a:gd name="connsiteY15" fmla="*/ 1392804 h 1679987"/>
              <a:gd name="connsiteX16" fmla="*/ 8171196 w 9662615"/>
              <a:gd name="connsiteY16" fmla="*/ 1397216 h 1679987"/>
              <a:gd name="connsiteX17" fmla="*/ 8127667 w 9662615"/>
              <a:gd name="connsiteY17" fmla="*/ 1418254 h 1679987"/>
              <a:gd name="connsiteX18" fmla="*/ 7974579 w 9662615"/>
              <a:gd name="connsiteY18" fmla="*/ 1383439 h 1679987"/>
              <a:gd name="connsiteX19" fmla="*/ 7768351 w 9662615"/>
              <a:gd name="connsiteY19" fmla="*/ 1395051 h 1679987"/>
              <a:gd name="connsiteX20" fmla="*/ 7635985 w 9662615"/>
              <a:gd name="connsiteY20" fmla="*/ 1386363 h 1679987"/>
              <a:gd name="connsiteX21" fmla="*/ 7466069 w 9662615"/>
              <a:gd name="connsiteY21" fmla="*/ 1377654 h 1679987"/>
              <a:gd name="connsiteX22" fmla="*/ 7355642 w 9662615"/>
              <a:gd name="connsiteY22" fmla="*/ 1407761 h 1679987"/>
              <a:gd name="connsiteX23" fmla="*/ 7151610 w 9662615"/>
              <a:gd name="connsiteY23" fmla="*/ 1397856 h 1679987"/>
              <a:gd name="connsiteX24" fmla="*/ 7082147 w 9662615"/>
              <a:gd name="connsiteY24" fmla="*/ 1406113 h 1679987"/>
              <a:gd name="connsiteX25" fmla="*/ 7014958 w 9662615"/>
              <a:gd name="connsiteY25" fmla="*/ 1396883 h 1679987"/>
              <a:gd name="connsiteX26" fmla="*/ 6907567 w 9662615"/>
              <a:gd name="connsiteY26" fmla="*/ 1419149 h 1679987"/>
              <a:gd name="connsiteX27" fmla="*/ 6748428 w 9662615"/>
              <a:gd name="connsiteY27" fmla="*/ 1420308 h 1679987"/>
              <a:gd name="connsiteX28" fmla="*/ 6654257 w 9662615"/>
              <a:gd name="connsiteY28" fmla="*/ 1424143 h 1679987"/>
              <a:gd name="connsiteX29" fmla="*/ 6620123 w 9662615"/>
              <a:gd name="connsiteY29" fmla="*/ 1430535 h 1679987"/>
              <a:gd name="connsiteX30" fmla="*/ 6571355 w 9662615"/>
              <a:gd name="connsiteY30" fmla="*/ 1436144 h 1679987"/>
              <a:gd name="connsiteX31" fmla="*/ 6486557 w 9662615"/>
              <a:gd name="connsiteY31" fmla="*/ 1449861 h 1679987"/>
              <a:gd name="connsiteX32" fmla="*/ 6370419 w 9662615"/>
              <a:gd name="connsiteY32" fmla="*/ 1461649 h 1679987"/>
              <a:gd name="connsiteX33" fmla="*/ 6278839 w 9662615"/>
              <a:gd name="connsiteY33" fmla="*/ 1449160 h 1679987"/>
              <a:gd name="connsiteX34" fmla="*/ 6272455 w 9662615"/>
              <a:gd name="connsiteY34" fmla="*/ 1453191 h 1679987"/>
              <a:gd name="connsiteX35" fmla="*/ 6212659 w 9662615"/>
              <a:gd name="connsiteY35" fmla="*/ 1454850 h 1679987"/>
              <a:gd name="connsiteX36" fmla="*/ 6069317 w 9662615"/>
              <a:gd name="connsiteY36" fmla="*/ 1445838 h 1679987"/>
              <a:gd name="connsiteX37" fmla="*/ 5878477 w 9662615"/>
              <a:gd name="connsiteY37" fmla="*/ 1439180 h 1679987"/>
              <a:gd name="connsiteX38" fmla="*/ 5838387 w 9662615"/>
              <a:gd name="connsiteY38" fmla="*/ 1444679 h 1679987"/>
              <a:gd name="connsiteX39" fmla="*/ 5771136 w 9662615"/>
              <a:gd name="connsiteY39" fmla="*/ 1453639 h 1679987"/>
              <a:gd name="connsiteX40" fmla="*/ 5724081 w 9662615"/>
              <a:gd name="connsiteY40" fmla="*/ 1470431 h 1679987"/>
              <a:gd name="connsiteX41" fmla="*/ 5666577 w 9662615"/>
              <a:gd name="connsiteY41" fmla="*/ 1473921 h 1679987"/>
              <a:gd name="connsiteX42" fmla="*/ 5649068 w 9662615"/>
              <a:gd name="connsiteY42" fmla="*/ 1461676 h 1679987"/>
              <a:gd name="connsiteX43" fmla="*/ 5588902 w 9662615"/>
              <a:gd name="connsiteY43" fmla="*/ 1469647 h 1679987"/>
              <a:gd name="connsiteX44" fmla="*/ 5498090 w 9662615"/>
              <a:gd name="connsiteY44" fmla="*/ 1483173 h 1679987"/>
              <a:gd name="connsiteX45" fmla="*/ 5444641 w 9662615"/>
              <a:gd name="connsiteY45" fmla="*/ 1487602 h 1679987"/>
              <a:gd name="connsiteX46" fmla="*/ 5299812 w 9662615"/>
              <a:gd name="connsiteY46" fmla="*/ 1503362 h 1679987"/>
              <a:gd name="connsiteX47" fmla="*/ 5213947 w 9662615"/>
              <a:gd name="connsiteY47" fmla="*/ 1516637 h 1679987"/>
              <a:gd name="connsiteX48" fmla="*/ 5090342 w 9662615"/>
              <a:gd name="connsiteY48" fmla="*/ 1546680 h 1679987"/>
              <a:gd name="connsiteX49" fmla="*/ 5129812 w 9662615"/>
              <a:gd name="connsiteY49" fmla="*/ 1521277 h 1679987"/>
              <a:gd name="connsiteX50" fmla="*/ 5059484 w 9662615"/>
              <a:gd name="connsiteY50" fmla="*/ 1546802 h 1679987"/>
              <a:gd name="connsiteX51" fmla="*/ 5038524 w 9662615"/>
              <a:gd name="connsiteY51" fmla="*/ 1545675 h 1679987"/>
              <a:gd name="connsiteX52" fmla="*/ 5026564 w 9662615"/>
              <a:gd name="connsiteY52" fmla="*/ 1545376 h 1679987"/>
              <a:gd name="connsiteX53" fmla="*/ 4969433 w 9662615"/>
              <a:gd name="connsiteY53" fmla="*/ 1550865 h 1679987"/>
              <a:gd name="connsiteX54" fmla="*/ 4929254 w 9662615"/>
              <a:gd name="connsiteY54" fmla="*/ 1563452 h 1679987"/>
              <a:gd name="connsiteX55" fmla="*/ 4871726 w 9662615"/>
              <a:gd name="connsiteY55" fmla="*/ 1570584 h 1679987"/>
              <a:gd name="connsiteX56" fmla="*/ 4843267 w 9662615"/>
              <a:gd name="connsiteY56" fmla="*/ 1561459 h 1679987"/>
              <a:gd name="connsiteX57" fmla="*/ 4821058 w 9662615"/>
              <a:gd name="connsiteY57" fmla="*/ 1553078 h 1679987"/>
              <a:gd name="connsiteX58" fmla="*/ 4791466 w 9662615"/>
              <a:gd name="connsiteY58" fmla="*/ 1561324 h 1679987"/>
              <a:gd name="connsiteX59" fmla="*/ 4784247 w 9662615"/>
              <a:gd name="connsiteY59" fmla="*/ 1562342 h 1679987"/>
              <a:gd name="connsiteX60" fmla="*/ 4739309 w 9662615"/>
              <a:gd name="connsiteY60" fmla="*/ 1553948 h 1679987"/>
              <a:gd name="connsiteX61" fmla="*/ 4697562 w 9662615"/>
              <a:gd name="connsiteY61" fmla="*/ 1551206 h 1679987"/>
              <a:gd name="connsiteX62" fmla="*/ 4650737 w 9662615"/>
              <a:gd name="connsiteY62" fmla="*/ 1537381 h 1679987"/>
              <a:gd name="connsiteX63" fmla="*/ 4583150 w 9662615"/>
              <a:gd name="connsiteY63" fmla="*/ 1529064 h 1679987"/>
              <a:gd name="connsiteX64" fmla="*/ 4521734 w 9662615"/>
              <a:gd name="connsiteY64" fmla="*/ 1529359 h 1679987"/>
              <a:gd name="connsiteX65" fmla="*/ 4382398 w 9662615"/>
              <a:gd name="connsiteY65" fmla="*/ 1534108 h 1679987"/>
              <a:gd name="connsiteX66" fmla="*/ 4221826 w 9662615"/>
              <a:gd name="connsiteY66" fmla="*/ 1500972 h 1679987"/>
              <a:gd name="connsiteX67" fmla="*/ 4096601 w 9662615"/>
              <a:gd name="connsiteY67" fmla="*/ 1521563 h 1679987"/>
              <a:gd name="connsiteX68" fmla="*/ 3879195 w 9662615"/>
              <a:gd name="connsiteY68" fmla="*/ 1679987 h 1679987"/>
              <a:gd name="connsiteX69" fmla="*/ 3833906 w 9662615"/>
              <a:gd name="connsiteY69" fmla="*/ 1516637 h 1679987"/>
              <a:gd name="connsiteX70" fmla="*/ 3696258 w 9662615"/>
              <a:gd name="connsiteY70" fmla="*/ 1537563 h 1679987"/>
              <a:gd name="connsiteX71" fmla="*/ 3594070 w 9662615"/>
              <a:gd name="connsiteY71" fmla="*/ 1509422 h 1679987"/>
              <a:gd name="connsiteX72" fmla="*/ 3565233 w 9662615"/>
              <a:gd name="connsiteY72" fmla="*/ 1515122 h 1679987"/>
              <a:gd name="connsiteX73" fmla="*/ 3560267 w 9662615"/>
              <a:gd name="connsiteY73" fmla="*/ 1516288 h 1679987"/>
              <a:gd name="connsiteX74" fmla="*/ 3540258 w 9662615"/>
              <a:gd name="connsiteY74" fmla="*/ 1516976 h 1679987"/>
              <a:gd name="connsiteX75" fmla="*/ 3534780 w 9662615"/>
              <a:gd name="connsiteY75" fmla="*/ 1522141 h 1679987"/>
              <a:gd name="connsiteX76" fmla="*/ 3504783 w 9662615"/>
              <a:gd name="connsiteY76" fmla="*/ 1526739 h 1679987"/>
              <a:gd name="connsiteX77" fmla="*/ 3430805 w 9662615"/>
              <a:gd name="connsiteY77" fmla="*/ 1542521 h 1679987"/>
              <a:gd name="connsiteX78" fmla="*/ 3292707 w 9662615"/>
              <a:gd name="connsiteY78" fmla="*/ 1520490 h 1679987"/>
              <a:gd name="connsiteX79" fmla="*/ 3187872 w 9662615"/>
              <a:gd name="connsiteY79" fmla="*/ 1519991 h 1679987"/>
              <a:gd name="connsiteX80" fmla="*/ 3148026 w 9662615"/>
              <a:gd name="connsiteY80" fmla="*/ 1524777 h 1679987"/>
              <a:gd name="connsiteX81" fmla="*/ 3092394 w 9662615"/>
              <a:gd name="connsiteY81" fmla="*/ 1528115 h 1679987"/>
              <a:gd name="connsiteX82" fmla="*/ 2994200 w 9662615"/>
              <a:gd name="connsiteY82" fmla="*/ 1537857 h 1679987"/>
              <a:gd name="connsiteX83" fmla="*/ 2862301 w 9662615"/>
              <a:gd name="connsiteY83" fmla="*/ 1544250 h 1679987"/>
              <a:gd name="connsiteX84" fmla="*/ 2766335 w 9662615"/>
              <a:gd name="connsiteY84" fmla="*/ 1527662 h 1679987"/>
              <a:gd name="connsiteX85" fmla="*/ 2757836 w 9662615"/>
              <a:gd name="connsiteY85" fmla="*/ 1531371 h 1679987"/>
              <a:gd name="connsiteX86" fmla="*/ 2691555 w 9662615"/>
              <a:gd name="connsiteY86" fmla="*/ 1530283 h 1679987"/>
              <a:gd name="connsiteX87" fmla="*/ 2491676 w 9662615"/>
              <a:gd name="connsiteY87" fmla="*/ 1500859 h 1679987"/>
              <a:gd name="connsiteX88" fmla="*/ 2378036 w 9662615"/>
              <a:gd name="connsiteY88" fmla="*/ 1520645 h 1679987"/>
              <a:gd name="connsiteX89" fmla="*/ 2284269 w 9662615"/>
              <a:gd name="connsiteY89" fmla="*/ 1503068 h 1679987"/>
              <a:gd name="connsiteX90" fmla="*/ 2207104 w 9662615"/>
              <a:gd name="connsiteY90" fmla="*/ 1508888 h 1679987"/>
              <a:gd name="connsiteX91" fmla="*/ 2149226 w 9662615"/>
              <a:gd name="connsiteY91" fmla="*/ 1523409 h 1679987"/>
              <a:gd name="connsiteX92" fmla="*/ 2084783 w 9662615"/>
              <a:gd name="connsiteY92" fmla="*/ 1524245 h 1679987"/>
              <a:gd name="connsiteX93" fmla="*/ 2070075 w 9662615"/>
              <a:gd name="connsiteY93" fmla="*/ 1511285 h 1679987"/>
              <a:gd name="connsiteX94" fmla="*/ 2001057 w 9662615"/>
              <a:gd name="connsiteY94" fmla="*/ 1516449 h 1679987"/>
              <a:gd name="connsiteX95" fmla="*/ 1896330 w 9662615"/>
              <a:gd name="connsiteY95" fmla="*/ 1525725 h 1679987"/>
              <a:gd name="connsiteX96" fmla="*/ 1835994 w 9662615"/>
              <a:gd name="connsiteY96" fmla="*/ 1527678 h 1679987"/>
              <a:gd name="connsiteX97" fmla="*/ 1671119 w 9662615"/>
              <a:gd name="connsiteY97" fmla="*/ 1536701 h 1679987"/>
              <a:gd name="connsiteX98" fmla="*/ 1601337 w 9662615"/>
              <a:gd name="connsiteY98" fmla="*/ 1548552 h 1679987"/>
              <a:gd name="connsiteX99" fmla="*/ 1407755 w 9662615"/>
              <a:gd name="connsiteY99" fmla="*/ 1571444 h 1679987"/>
              <a:gd name="connsiteX100" fmla="*/ 1271994 w 9662615"/>
              <a:gd name="connsiteY100" fmla="*/ 1579471 h 1679987"/>
              <a:gd name="connsiteX101" fmla="*/ 1249226 w 9662615"/>
              <a:gd name="connsiteY101" fmla="*/ 1583140 h 1679987"/>
              <a:gd name="connsiteX102" fmla="*/ 1217719 w 9662615"/>
              <a:gd name="connsiteY102" fmla="*/ 1580863 h 1679987"/>
              <a:gd name="connsiteX103" fmla="*/ 1091432 w 9662615"/>
              <a:gd name="connsiteY103" fmla="*/ 1571003 h 1679987"/>
              <a:gd name="connsiteX104" fmla="*/ 992039 w 9662615"/>
              <a:gd name="connsiteY104" fmla="*/ 1556662 h 1679987"/>
              <a:gd name="connsiteX105" fmla="*/ 868264 w 9662615"/>
              <a:gd name="connsiteY105" fmla="*/ 1566392 h 1679987"/>
              <a:gd name="connsiteX106" fmla="*/ 792765 w 9662615"/>
              <a:gd name="connsiteY106" fmla="*/ 1563102 h 1679987"/>
              <a:gd name="connsiteX107" fmla="*/ 669055 w 9662615"/>
              <a:gd name="connsiteY107" fmla="*/ 1543638 h 1679987"/>
              <a:gd name="connsiteX108" fmla="*/ 506152 w 9662615"/>
              <a:gd name="connsiteY108" fmla="*/ 1549124 h 1679987"/>
              <a:gd name="connsiteX109" fmla="*/ 472797 w 9662615"/>
              <a:gd name="connsiteY109" fmla="*/ 1568904 h 1679987"/>
              <a:gd name="connsiteX110" fmla="*/ 427864 w 9662615"/>
              <a:gd name="connsiteY110" fmla="*/ 1580848 h 1679987"/>
              <a:gd name="connsiteX111" fmla="*/ 408381 w 9662615"/>
              <a:gd name="connsiteY111" fmla="*/ 1552940 h 1679987"/>
              <a:gd name="connsiteX112" fmla="*/ 267163 w 9662615"/>
              <a:gd name="connsiteY112" fmla="*/ 1531913 h 1679987"/>
              <a:gd name="connsiteX113" fmla="*/ 196644 w 9662615"/>
              <a:gd name="connsiteY113" fmla="*/ 1524565 h 1679987"/>
              <a:gd name="connsiteX114" fmla="*/ 86819 w 9662615"/>
              <a:gd name="connsiteY114" fmla="*/ 1519517 h 1679987"/>
              <a:gd name="connsiteX115" fmla="*/ 53369 w 9662615"/>
              <a:gd name="connsiteY115" fmla="*/ 1516853 h 1679987"/>
              <a:gd name="connsiteX116" fmla="*/ 2359 w 9662615"/>
              <a:gd name="connsiteY116" fmla="*/ 1515247 h 1679987"/>
              <a:gd name="connsiteX117" fmla="*/ 0 w 9662615"/>
              <a:gd name="connsiteY117" fmla="*/ 1514932 h 1679987"/>
              <a:gd name="connsiteX118" fmla="*/ 0 w 9662615"/>
              <a:gd name="connsiteY118" fmla="*/ 0 h 1679987"/>
              <a:gd name="connsiteX0" fmla="*/ 0 w 9662615"/>
              <a:gd name="connsiteY0" fmla="*/ 0 h 1648182"/>
              <a:gd name="connsiteX1" fmla="*/ 9662615 w 9662615"/>
              <a:gd name="connsiteY1" fmla="*/ 0 h 1648182"/>
              <a:gd name="connsiteX2" fmla="*/ 9662615 w 9662615"/>
              <a:gd name="connsiteY2" fmla="*/ 1280346 h 1648182"/>
              <a:gd name="connsiteX3" fmla="*/ 9658420 w 9662615"/>
              <a:gd name="connsiteY3" fmla="*/ 1280106 h 1648182"/>
              <a:gd name="connsiteX4" fmla="*/ 9469546 w 9662615"/>
              <a:gd name="connsiteY4" fmla="*/ 1289837 h 1648182"/>
              <a:gd name="connsiteX5" fmla="*/ 9385895 w 9662615"/>
              <a:gd name="connsiteY5" fmla="*/ 1269203 h 1648182"/>
              <a:gd name="connsiteX6" fmla="*/ 9144767 w 9662615"/>
              <a:gd name="connsiteY6" fmla="*/ 1264120 h 1648182"/>
              <a:gd name="connsiteX7" fmla="*/ 8837252 w 9662615"/>
              <a:gd name="connsiteY7" fmla="*/ 1350515 h 1648182"/>
              <a:gd name="connsiteX8" fmla="*/ 8705466 w 9662615"/>
              <a:gd name="connsiteY8" fmla="*/ 1342419 h 1648182"/>
              <a:gd name="connsiteX9" fmla="*/ 8652221 w 9662615"/>
              <a:gd name="connsiteY9" fmla="*/ 1326906 h 1648182"/>
              <a:gd name="connsiteX10" fmla="*/ 8632312 w 9662615"/>
              <a:gd name="connsiteY10" fmla="*/ 1326025 h 1648182"/>
              <a:gd name="connsiteX11" fmla="*/ 8591582 w 9662615"/>
              <a:gd name="connsiteY11" fmla="*/ 1341666 h 1648182"/>
              <a:gd name="connsiteX12" fmla="*/ 8537336 w 9662615"/>
              <a:gd name="connsiteY12" fmla="*/ 1341684 h 1648182"/>
              <a:gd name="connsiteX13" fmla="*/ 8472508 w 9662615"/>
              <a:gd name="connsiteY13" fmla="*/ 1363109 h 1648182"/>
              <a:gd name="connsiteX14" fmla="*/ 8258477 w 9662615"/>
              <a:gd name="connsiteY14" fmla="*/ 1370666 h 1648182"/>
              <a:gd name="connsiteX15" fmla="*/ 8197961 w 9662615"/>
              <a:gd name="connsiteY15" fmla="*/ 1392804 h 1648182"/>
              <a:gd name="connsiteX16" fmla="*/ 8171196 w 9662615"/>
              <a:gd name="connsiteY16" fmla="*/ 1397216 h 1648182"/>
              <a:gd name="connsiteX17" fmla="*/ 8127667 w 9662615"/>
              <a:gd name="connsiteY17" fmla="*/ 1418254 h 1648182"/>
              <a:gd name="connsiteX18" fmla="*/ 7974579 w 9662615"/>
              <a:gd name="connsiteY18" fmla="*/ 1383439 h 1648182"/>
              <a:gd name="connsiteX19" fmla="*/ 7768351 w 9662615"/>
              <a:gd name="connsiteY19" fmla="*/ 1395051 h 1648182"/>
              <a:gd name="connsiteX20" fmla="*/ 7635985 w 9662615"/>
              <a:gd name="connsiteY20" fmla="*/ 1386363 h 1648182"/>
              <a:gd name="connsiteX21" fmla="*/ 7466069 w 9662615"/>
              <a:gd name="connsiteY21" fmla="*/ 1377654 h 1648182"/>
              <a:gd name="connsiteX22" fmla="*/ 7355642 w 9662615"/>
              <a:gd name="connsiteY22" fmla="*/ 1407761 h 1648182"/>
              <a:gd name="connsiteX23" fmla="*/ 7151610 w 9662615"/>
              <a:gd name="connsiteY23" fmla="*/ 1397856 h 1648182"/>
              <a:gd name="connsiteX24" fmla="*/ 7082147 w 9662615"/>
              <a:gd name="connsiteY24" fmla="*/ 1406113 h 1648182"/>
              <a:gd name="connsiteX25" fmla="*/ 7014958 w 9662615"/>
              <a:gd name="connsiteY25" fmla="*/ 1396883 h 1648182"/>
              <a:gd name="connsiteX26" fmla="*/ 6907567 w 9662615"/>
              <a:gd name="connsiteY26" fmla="*/ 1419149 h 1648182"/>
              <a:gd name="connsiteX27" fmla="*/ 6748428 w 9662615"/>
              <a:gd name="connsiteY27" fmla="*/ 1420308 h 1648182"/>
              <a:gd name="connsiteX28" fmla="*/ 6654257 w 9662615"/>
              <a:gd name="connsiteY28" fmla="*/ 1424143 h 1648182"/>
              <a:gd name="connsiteX29" fmla="*/ 6620123 w 9662615"/>
              <a:gd name="connsiteY29" fmla="*/ 1430535 h 1648182"/>
              <a:gd name="connsiteX30" fmla="*/ 6571355 w 9662615"/>
              <a:gd name="connsiteY30" fmla="*/ 1436144 h 1648182"/>
              <a:gd name="connsiteX31" fmla="*/ 6486557 w 9662615"/>
              <a:gd name="connsiteY31" fmla="*/ 1449861 h 1648182"/>
              <a:gd name="connsiteX32" fmla="*/ 6370419 w 9662615"/>
              <a:gd name="connsiteY32" fmla="*/ 1461649 h 1648182"/>
              <a:gd name="connsiteX33" fmla="*/ 6278839 w 9662615"/>
              <a:gd name="connsiteY33" fmla="*/ 1449160 h 1648182"/>
              <a:gd name="connsiteX34" fmla="*/ 6272455 w 9662615"/>
              <a:gd name="connsiteY34" fmla="*/ 1453191 h 1648182"/>
              <a:gd name="connsiteX35" fmla="*/ 6212659 w 9662615"/>
              <a:gd name="connsiteY35" fmla="*/ 1454850 h 1648182"/>
              <a:gd name="connsiteX36" fmla="*/ 6069317 w 9662615"/>
              <a:gd name="connsiteY36" fmla="*/ 1445838 h 1648182"/>
              <a:gd name="connsiteX37" fmla="*/ 5878477 w 9662615"/>
              <a:gd name="connsiteY37" fmla="*/ 1439180 h 1648182"/>
              <a:gd name="connsiteX38" fmla="*/ 5838387 w 9662615"/>
              <a:gd name="connsiteY38" fmla="*/ 1444679 h 1648182"/>
              <a:gd name="connsiteX39" fmla="*/ 5771136 w 9662615"/>
              <a:gd name="connsiteY39" fmla="*/ 1453639 h 1648182"/>
              <a:gd name="connsiteX40" fmla="*/ 5724081 w 9662615"/>
              <a:gd name="connsiteY40" fmla="*/ 1470431 h 1648182"/>
              <a:gd name="connsiteX41" fmla="*/ 5666577 w 9662615"/>
              <a:gd name="connsiteY41" fmla="*/ 1473921 h 1648182"/>
              <a:gd name="connsiteX42" fmla="*/ 5649068 w 9662615"/>
              <a:gd name="connsiteY42" fmla="*/ 1461676 h 1648182"/>
              <a:gd name="connsiteX43" fmla="*/ 5588902 w 9662615"/>
              <a:gd name="connsiteY43" fmla="*/ 1469647 h 1648182"/>
              <a:gd name="connsiteX44" fmla="*/ 5498090 w 9662615"/>
              <a:gd name="connsiteY44" fmla="*/ 1483173 h 1648182"/>
              <a:gd name="connsiteX45" fmla="*/ 5444641 w 9662615"/>
              <a:gd name="connsiteY45" fmla="*/ 1487602 h 1648182"/>
              <a:gd name="connsiteX46" fmla="*/ 5299812 w 9662615"/>
              <a:gd name="connsiteY46" fmla="*/ 1503362 h 1648182"/>
              <a:gd name="connsiteX47" fmla="*/ 5213947 w 9662615"/>
              <a:gd name="connsiteY47" fmla="*/ 1516637 h 1648182"/>
              <a:gd name="connsiteX48" fmla="*/ 5090342 w 9662615"/>
              <a:gd name="connsiteY48" fmla="*/ 1546680 h 1648182"/>
              <a:gd name="connsiteX49" fmla="*/ 5129812 w 9662615"/>
              <a:gd name="connsiteY49" fmla="*/ 1521277 h 1648182"/>
              <a:gd name="connsiteX50" fmla="*/ 5059484 w 9662615"/>
              <a:gd name="connsiteY50" fmla="*/ 1546802 h 1648182"/>
              <a:gd name="connsiteX51" fmla="*/ 5038524 w 9662615"/>
              <a:gd name="connsiteY51" fmla="*/ 1545675 h 1648182"/>
              <a:gd name="connsiteX52" fmla="*/ 5026564 w 9662615"/>
              <a:gd name="connsiteY52" fmla="*/ 1545376 h 1648182"/>
              <a:gd name="connsiteX53" fmla="*/ 4969433 w 9662615"/>
              <a:gd name="connsiteY53" fmla="*/ 1550865 h 1648182"/>
              <a:gd name="connsiteX54" fmla="*/ 4929254 w 9662615"/>
              <a:gd name="connsiteY54" fmla="*/ 1563452 h 1648182"/>
              <a:gd name="connsiteX55" fmla="*/ 4871726 w 9662615"/>
              <a:gd name="connsiteY55" fmla="*/ 1570584 h 1648182"/>
              <a:gd name="connsiteX56" fmla="*/ 4843267 w 9662615"/>
              <a:gd name="connsiteY56" fmla="*/ 1561459 h 1648182"/>
              <a:gd name="connsiteX57" fmla="*/ 4821058 w 9662615"/>
              <a:gd name="connsiteY57" fmla="*/ 1553078 h 1648182"/>
              <a:gd name="connsiteX58" fmla="*/ 4791466 w 9662615"/>
              <a:gd name="connsiteY58" fmla="*/ 1561324 h 1648182"/>
              <a:gd name="connsiteX59" fmla="*/ 4784247 w 9662615"/>
              <a:gd name="connsiteY59" fmla="*/ 1562342 h 1648182"/>
              <a:gd name="connsiteX60" fmla="*/ 4739309 w 9662615"/>
              <a:gd name="connsiteY60" fmla="*/ 1553948 h 1648182"/>
              <a:gd name="connsiteX61" fmla="*/ 4697562 w 9662615"/>
              <a:gd name="connsiteY61" fmla="*/ 1551206 h 1648182"/>
              <a:gd name="connsiteX62" fmla="*/ 4650737 w 9662615"/>
              <a:gd name="connsiteY62" fmla="*/ 1537381 h 1648182"/>
              <a:gd name="connsiteX63" fmla="*/ 4583150 w 9662615"/>
              <a:gd name="connsiteY63" fmla="*/ 1529064 h 1648182"/>
              <a:gd name="connsiteX64" fmla="*/ 4521734 w 9662615"/>
              <a:gd name="connsiteY64" fmla="*/ 1529359 h 1648182"/>
              <a:gd name="connsiteX65" fmla="*/ 4382398 w 9662615"/>
              <a:gd name="connsiteY65" fmla="*/ 1534108 h 1648182"/>
              <a:gd name="connsiteX66" fmla="*/ 4221826 w 9662615"/>
              <a:gd name="connsiteY66" fmla="*/ 1500972 h 1648182"/>
              <a:gd name="connsiteX67" fmla="*/ 4096601 w 9662615"/>
              <a:gd name="connsiteY67" fmla="*/ 1521563 h 1648182"/>
              <a:gd name="connsiteX68" fmla="*/ 4058099 w 9662615"/>
              <a:gd name="connsiteY68" fmla="*/ 1648182 h 1648182"/>
              <a:gd name="connsiteX69" fmla="*/ 3833906 w 9662615"/>
              <a:gd name="connsiteY69" fmla="*/ 1516637 h 1648182"/>
              <a:gd name="connsiteX70" fmla="*/ 3696258 w 9662615"/>
              <a:gd name="connsiteY70" fmla="*/ 1537563 h 1648182"/>
              <a:gd name="connsiteX71" fmla="*/ 3594070 w 9662615"/>
              <a:gd name="connsiteY71" fmla="*/ 1509422 h 1648182"/>
              <a:gd name="connsiteX72" fmla="*/ 3565233 w 9662615"/>
              <a:gd name="connsiteY72" fmla="*/ 1515122 h 1648182"/>
              <a:gd name="connsiteX73" fmla="*/ 3560267 w 9662615"/>
              <a:gd name="connsiteY73" fmla="*/ 1516288 h 1648182"/>
              <a:gd name="connsiteX74" fmla="*/ 3540258 w 9662615"/>
              <a:gd name="connsiteY74" fmla="*/ 1516976 h 1648182"/>
              <a:gd name="connsiteX75" fmla="*/ 3534780 w 9662615"/>
              <a:gd name="connsiteY75" fmla="*/ 1522141 h 1648182"/>
              <a:gd name="connsiteX76" fmla="*/ 3504783 w 9662615"/>
              <a:gd name="connsiteY76" fmla="*/ 1526739 h 1648182"/>
              <a:gd name="connsiteX77" fmla="*/ 3430805 w 9662615"/>
              <a:gd name="connsiteY77" fmla="*/ 1542521 h 1648182"/>
              <a:gd name="connsiteX78" fmla="*/ 3292707 w 9662615"/>
              <a:gd name="connsiteY78" fmla="*/ 1520490 h 1648182"/>
              <a:gd name="connsiteX79" fmla="*/ 3187872 w 9662615"/>
              <a:gd name="connsiteY79" fmla="*/ 1519991 h 1648182"/>
              <a:gd name="connsiteX80" fmla="*/ 3148026 w 9662615"/>
              <a:gd name="connsiteY80" fmla="*/ 1524777 h 1648182"/>
              <a:gd name="connsiteX81" fmla="*/ 3092394 w 9662615"/>
              <a:gd name="connsiteY81" fmla="*/ 1528115 h 1648182"/>
              <a:gd name="connsiteX82" fmla="*/ 2994200 w 9662615"/>
              <a:gd name="connsiteY82" fmla="*/ 1537857 h 1648182"/>
              <a:gd name="connsiteX83" fmla="*/ 2862301 w 9662615"/>
              <a:gd name="connsiteY83" fmla="*/ 1544250 h 1648182"/>
              <a:gd name="connsiteX84" fmla="*/ 2766335 w 9662615"/>
              <a:gd name="connsiteY84" fmla="*/ 1527662 h 1648182"/>
              <a:gd name="connsiteX85" fmla="*/ 2757836 w 9662615"/>
              <a:gd name="connsiteY85" fmla="*/ 1531371 h 1648182"/>
              <a:gd name="connsiteX86" fmla="*/ 2691555 w 9662615"/>
              <a:gd name="connsiteY86" fmla="*/ 1530283 h 1648182"/>
              <a:gd name="connsiteX87" fmla="*/ 2491676 w 9662615"/>
              <a:gd name="connsiteY87" fmla="*/ 1500859 h 1648182"/>
              <a:gd name="connsiteX88" fmla="*/ 2378036 w 9662615"/>
              <a:gd name="connsiteY88" fmla="*/ 1520645 h 1648182"/>
              <a:gd name="connsiteX89" fmla="*/ 2284269 w 9662615"/>
              <a:gd name="connsiteY89" fmla="*/ 1503068 h 1648182"/>
              <a:gd name="connsiteX90" fmla="*/ 2207104 w 9662615"/>
              <a:gd name="connsiteY90" fmla="*/ 1508888 h 1648182"/>
              <a:gd name="connsiteX91" fmla="*/ 2149226 w 9662615"/>
              <a:gd name="connsiteY91" fmla="*/ 1523409 h 1648182"/>
              <a:gd name="connsiteX92" fmla="*/ 2084783 w 9662615"/>
              <a:gd name="connsiteY92" fmla="*/ 1524245 h 1648182"/>
              <a:gd name="connsiteX93" fmla="*/ 2070075 w 9662615"/>
              <a:gd name="connsiteY93" fmla="*/ 1511285 h 1648182"/>
              <a:gd name="connsiteX94" fmla="*/ 2001057 w 9662615"/>
              <a:gd name="connsiteY94" fmla="*/ 1516449 h 1648182"/>
              <a:gd name="connsiteX95" fmla="*/ 1896330 w 9662615"/>
              <a:gd name="connsiteY95" fmla="*/ 1525725 h 1648182"/>
              <a:gd name="connsiteX96" fmla="*/ 1835994 w 9662615"/>
              <a:gd name="connsiteY96" fmla="*/ 1527678 h 1648182"/>
              <a:gd name="connsiteX97" fmla="*/ 1671119 w 9662615"/>
              <a:gd name="connsiteY97" fmla="*/ 1536701 h 1648182"/>
              <a:gd name="connsiteX98" fmla="*/ 1601337 w 9662615"/>
              <a:gd name="connsiteY98" fmla="*/ 1548552 h 1648182"/>
              <a:gd name="connsiteX99" fmla="*/ 1407755 w 9662615"/>
              <a:gd name="connsiteY99" fmla="*/ 1571444 h 1648182"/>
              <a:gd name="connsiteX100" fmla="*/ 1271994 w 9662615"/>
              <a:gd name="connsiteY100" fmla="*/ 1579471 h 1648182"/>
              <a:gd name="connsiteX101" fmla="*/ 1249226 w 9662615"/>
              <a:gd name="connsiteY101" fmla="*/ 1583140 h 1648182"/>
              <a:gd name="connsiteX102" fmla="*/ 1217719 w 9662615"/>
              <a:gd name="connsiteY102" fmla="*/ 1580863 h 1648182"/>
              <a:gd name="connsiteX103" fmla="*/ 1091432 w 9662615"/>
              <a:gd name="connsiteY103" fmla="*/ 1571003 h 1648182"/>
              <a:gd name="connsiteX104" fmla="*/ 992039 w 9662615"/>
              <a:gd name="connsiteY104" fmla="*/ 1556662 h 1648182"/>
              <a:gd name="connsiteX105" fmla="*/ 868264 w 9662615"/>
              <a:gd name="connsiteY105" fmla="*/ 1566392 h 1648182"/>
              <a:gd name="connsiteX106" fmla="*/ 792765 w 9662615"/>
              <a:gd name="connsiteY106" fmla="*/ 1563102 h 1648182"/>
              <a:gd name="connsiteX107" fmla="*/ 669055 w 9662615"/>
              <a:gd name="connsiteY107" fmla="*/ 1543638 h 1648182"/>
              <a:gd name="connsiteX108" fmla="*/ 506152 w 9662615"/>
              <a:gd name="connsiteY108" fmla="*/ 1549124 h 1648182"/>
              <a:gd name="connsiteX109" fmla="*/ 472797 w 9662615"/>
              <a:gd name="connsiteY109" fmla="*/ 1568904 h 1648182"/>
              <a:gd name="connsiteX110" fmla="*/ 427864 w 9662615"/>
              <a:gd name="connsiteY110" fmla="*/ 1580848 h 1648182"/>
              <a:gd name="connsiteX111" fmla="*/ 408381 w 9662615"/>
              <a:gd name="connsiteY111" fmla="*/ 1552940 h 1648182"/>
              <a:gd name="connsiteX112" fmla="*/ 267163 w 9662615"/>
              <a:gd name="connsiteY112" fmla="*/ 1531913 h 1648182"/>
              <a:gd name="connsiteX113" fmla="*/ 196644 w 9662615"/>
              <a:gd name="connsiteY113" fmla="*/ 1524565 h 1648182"/>
              <a:gd name="connsiteX114" fmla="*/ 86819 w 9662615"/>
              <a:gd name="connsiteY114" fmla="*/ 1519517 h 1648182"/>
              <a:gd name="connsiteX115" fmla="*/ 53369 w 9662615"/>
              <a:gd name="connsiteY115" fmla="*/ 1516853 h 1648182"/>
              <a:gd name="connsiteX116" fmla="*/ 2359 w 9662615"/>
              <a:gd name="connsiteY116" fmla="*/ 1515247 h 1648182"/>
              <a:gd name="connsiteX117" fmla="*/ 0 w 9662615"/>
              <a:gd name="connsiteY117" fmla="*/ 1514932 h 1648182"/>
              <a:gd name="connsiteX118" fmla="*/ 0 w 9662615"/>
              <a:gd name="connsiteY118" fmla="*/ 0 h 1648182"/>
              <a:gd name="connsiteX0" fmla="*/ 0 w 9662615"/>
              <a:gd name="connsiteY0" fmla="*/ 0 h 1648182"/>
              <a:gd name="connsiteX1" fmla="*/ 9662615 w 9662615"/>
              <a:gd name="connsiteY1" fmla="*/ 0 h 1648182"/>
              <a:gd name="connsiteX2" fmla="*/ 9662615 w 9662615"/>
              <a:gd name="connsiteY2" fmla="*/ 1280346 h 1648182"/>
              <a:gd name="connsiteX3" fmla="*/ 9658420 w 9662615"/>
              <a:gd name="connsiteY3" fmla="*/ 1280106 h 1648182"/>
              <a:gd name="connsiteX4" fmla="*/ 9469546 w 9662615"/>
              <a:gd name="connsiteY4" fmla="*/ 1289837 h 1648182"/>
              <a:gd name="connsiteX5" fmla="*/ 9385895 w 9662615"/>
              <a:gd name="connsiteY5" fmla="*/ 1269203 h 1648182"/>
              <a:gd name="connsiteX6" fmla="*/ 9144767 w 9662615"/>
              <a:gd name="connsiteY6" fmla="*/ 1264120 h 1648182"/>
              <a:gd name="connsiteX7" fmla="*/ 8837252 w 9662615"/>
              <a:gd name="connsiteY7" fmla="*/ 1350515 h 1648182"/>
              <a:gd name="connsiteX8" fmla="*/ 8705466 w 9662615"/>
              <a:gd name="connsiteY8" fmla="*/ 1342419 h 1648182"/>
              <a:gd name="connsiteX9" fmla="*/ 8652221 w 9662615"/>
              <a:gd name="connsiteY9" fmla="*/ 1326906 h 1648182"/>
              <a:gd name="connsiteX10" fmla="*/ 8632312 w 9662615"/>
              <a:gd name="connsiteY10" fmla="*/ 1326025 h 1648182"/>
              <a:gd name="connsiteX11" fmla="*/ 8591582 w 9662615"/>
              <a:gd name="connsiteY11" fmla="*/ 1341666 h 1648182"/>
              <a:gd name="connsiteX12" fmla="*/ 8537336 w 9662615"/>
              <a:gd name="connsiteY12" fmla="*/ 1341684 h 1648182"/>
              <a:gd name="connsiteX13" fmla="*/ 8472508 w 9662615"/>
              <a:gd name="connsiteY13" fmla="*/ 1363109 h 1648182"/>
              <a:gd name="connsiteX14" fmla="*/ 8258477 w 9662615"/>
              <a:gd name="connsiteY14" fmla="*/ 1370666 h 1648182"/>
              <a:gd name="connsiteX15" fmla="*/ 8197961 w 9662615"/>
              <a:gd name="connsiteY15" fmla="*/ 1392804 h 1648182"/>
              <a:gd name="connsiteX16" fmla="*/ 8171196 w 9662615"/>
              <a:gd name="connsiteY16" fmla="*/ 1397216 h 1648182"/>
              <a:gd name="connsiteX17" fmla="*/ 8127667 w 9662615"/>
              <a:gd name="connsiteY17" fmla="*/ 1418254 h 1648182"/>
              <a:gd name="connsiteX18" fmla="*/ 7974579 w 9662615"/>
              <a:gd name="connsiteY18" fmla="*/ 1383439 h 1648182"/>
              <a:gd name="connsiteX19" fmla="*/ 7768351 w 9662615"/>
              <a:gd name="connsiteY19" fmla="*/ 1395051 h 1648182"/>
              <a:gd name="connsiteX20" fmla="*/ 7635985 w 9662615"/>
              <a:gd name="connsiteY20" fmla="*/ 1386363 h 1648182"/>
              <a:gd name="connsiteX21" fmla="*/ 7466069 w 9662615"/>
              <a:gd name="connsiteY21" fmla="*/ 1377654 h 1648182"/>
              <a:gd name="connsiteX22" fmla="*/ 7355642 w 9662615"/>
              <a:gd name="connsiteY22" fmla="*/ 1407761 h 1648182"/>
              <a:gd name="connsiteX23" fmla="*/ 7151610 w 9662615"/>
              <a:gd name="connsiteY23" fmla="*/ 1397856 h 1648182"/>
              <a:gd name="connsiteX24" fmla="*/ 7082147 w 9662615"/>
              <a:gd name="connsiteY24" fmla="*/ 1406113 h 1648182"/>
              <a:gd name="connsiteX25" fmla="*/ 7014958 w 9662615"/>
              <a:gd name="connsiteY25" fmla="*/ 1396883 h 1648182"/>
              <a:gd name="connsiteX26" fmla="*/ 6907567 w 9662615"/>
              <a:gd name="connsiteY26" fmla="*/ 1419149 h 1648182"/>
              <a:gd name="connsiteX27" fmla="*/ 6748428 w 9662615"/>
              <a:gd name="connsiteY27" fmla="*/ 1420308 h 1648182"/>
              <a:gd name="connsiteX28" fmla="*/ 6654257 w 9662615"/>
              <a:gd name="connsiteY28" fmla="*/ 1424143 h 1648182"/>
              <a:gd name="connsiteX29" fmla="*/ 6620123 w 9662615"/>
              <a:gd name="connsiteY29" fmla="*/ 1430535 h 1648182"/>
              <a:gd name="connsiteX30" fmla="*/ 6571355 w 9662615"/>
              <a:gd name="connsiteY30" fmla="*/ 1436144 h 1648182"/>
              <a:gd name="connsiteX31" fmla="*/ 6486557 w 9662615"/>
              <a:gd name="connsiteY31" fmla="*/ 1449861 h 1648182"/>
              <a:gd name="connsiteX32" fmla="*/ 6370419 w 9662615"/>
              <a:gd name="connsiteY32" fmla="*/ 1461649 h 1648182"/>
              <a:gd name="connsiteX33" fmla="*/ 6278839 w 9662615"/>
              <a:gd name="connsiteY33" fmla="*/ 1449160 h 1648182"/>
              <a:gd name="connsiteX34" fmla="*/ 6272455 w 9662615"/>
              <a:gd name="connsiteY34" fmla="*/ 1453191 h 1648182"/>
              <a:gd name="connsiteX35" fmla="*/ 6212659 w 9662615"/>
              <a:gd name="connsiteY35" fmla="*/ 1454850 h 1648182"/>
              <a:gd name="connsiteX36" fmla="*/ 6069317 w 9662615"/>
              <a:gd name="connsiteY36" fmla="*/ 1445838 h 1648182"/>
              <a:gd name="connsiteX37" fmla="*/ 5878477 w 9662615"/>
              <a:gd name="connsiteY37" fmla="*/ 1439180 h 1648182"/>
              <a:gd name="connsiteX38" fmla="*/ 5838387 w 9662615"/>
              <a:gd name="connsiteY38" fmla="*/ 1444679 h 1648182"/>
              <a:gd name="connsiteX39" fmla="*/ 5771136 w 9662615"/>
              <a:gd name="connsiteY39" fmla="*/ 1453639 h 1648182"/>
              <a:gd name="connsiteX40" fmla="*/ 5724081 w 9662615"/>
              <a:gd name="connsiteY40" fmla="*/ 1470431 h 1648182"/>
              <a:gd name="connsiteX41" fmla="*/ 5666577 w 9662615"/>
              <a:gd name="connsiteY41" fmla="*/ 1473921 h 1648182"/>
              <a:gd name="connsiteX42" fmla="*/ 5649068 w 9662615"/>
              <a:gd name="connsiteY42" fmla="*/ 1461676 h 1648182"/>
              <a:gd name="connsiteX43" fmla="*/ 5588902 w 9662615"/>
              <a:gd name="connsiteY43" fmla="*/ 1469647 h 1648182"/>
              <a:gd name="connsiteX44" fmla="*/ 5498090 w 9662615"/>
              <a:gd name="connsiteY44" fmla="*/ 1483173 h 1648182"/>
              <a:gd name="connsiteX45" fmla="*/ 5444641 w 9662615"/>
              <a:gd name="connsiteY45" fmla="*/ 1487602 h 1648182"/>
              <a:gd name="connsiteX46" fmla="*/ 5299812 w 9662615"/>
              <a:gd name="connsiteY46" fmla="*/ 1503362 h 1648182"/>
              <a:gd name="connsiteX47" fmla="*/ 5213947 w 9662615"/>
              <a:gd name="connsiteY47" fmla="*/ 1516637 h 1648182"/>
              <a:gd name="connsiteX48" fmla="*/ 5090342 w 9662615"/>
              <a:gd name="connsiteY48" fmla="*/ 1546680 h 1648182"/>
              <a:gd name="connsiteX49" fmla="*/ 5129812 w 9662615"/>
              <a:gd name="connsiteY49" fmla="*/ 1521277 h 1648182"/>
              <a:gd name="connsiteX50" fmla="*/ 5059484 w 9662615"/>
              <a:gd name="connsiteY50" fmla="*/ 1546802 h 1648182"/>
              <a:gd name="connsiteX51" fmla="*/ 5038524 w 9662615"/>
              <a:gd name="connsiteY51" fmla="*/ 1545675 h 1648182"/>
              <a:gd name="connsiteX52" fmla="*/ 5026564 w 9662615"/>
              <a:gd name="connsiteY52" fmla="*/ 1545376 h 1648182"/>
              <a:gd name="connsiteX53" fmla="*/ 4969433 w 9662615"/>
              <a:gd name="connsiteY53" fmla="*/ 1550865 h 1648182"/>
              <a:gd name="connsiteX54" fmla="*/ 4929254 w 9662615"/>
              <a:gd name="connsiteY54" fmla="*/ 1563452 h 1648182"/>
              <a:gd name="connsiteX55" fmla="*/ 4871726 w 9662615"/>
              <a:gd name="connsiteY55" fmla="*/ 1570584 h 1648182"/>
              <a:gd name="connsiteX56" fmla="*/ 4843267 w 9662615"/>
              <a:gd name="connsiteY56" fmla="*/ 1561459 h 1648182"/>
              <a:gd name="connsiteX57" fmla="*/ 4821058 w 9662615"/>
              <a:gd name="connsiteY57" fmla="*/ 1553078 h 1648182"/>
              <a:gd name="connsiteX58" fmla="*/ 4791466 w 9662615"/>
              <a:gd name="connsiteY58" fmla="*/ 1561324 h 1648182"/>
              <a:gd name="connsiteX59" fmla="*/ 4784247 w 9662615"/>
              <a:gd name="connsiteY59" fmla="*/ 1562342 h 1648182"/>
              <a:gd name="connsiteX60" fmla="*/ 4739309 w 9662615"/>
              <a:gd name="connsiteY60" fmla="*/ 1553948 h 1648182"/>
              <a:gd name="connsiteX61" fmla="*/ 4697562 w 9662615"/>
              <a:gd name="connsiteY61" fmla="*/ 1551206 h 1648182"/>
              <a:gd name="connsiteX62" fmla="*/ 4650737 w 9662615"/>
              <a:gd name="connsiteY62" fmla="*/ 1537381 h 1648182"/>
              <a:gd name="connsiteX63" fmla="*/ 4583150 w 9662615"/>
              <a:gd name="connsiteY63" fmla="*/ 1529064 h 1648182"/>
              <a:gd name="connsiteX64" fmla="*/ 4521734 w 9662615"/>
              <a:gd name="connsiteY64" fmla="*/ 1529359 h 1648182"/>
              <a:gd name="connsiteX65" fmla="*/ 4382398 w 9662615"/>
              <a:gd name="connsiteY65" fmla="*/ 1534108 h 1648182"/>
              <a:gd name="connsiteX66" fmla="*/ 4221826 w 9662615"/>
              <a:gd name="connsiteY66" fmla="*/ 1500972 h 1648182"/>
              <a:gd name="connsiteX67" fmla="*/ 4096601 w 9662615"/>
              <a:gd name="connsiteY67" fmla="*/ 1521563 h 1648182"/>
              <a:gd name="connsiteX68" fmla="*/ 4058099 w 9662615"/>
              <a:gd name="connsiteY68" fmla="*/ 1648182 h 1648182"/>
              <a:gd name="connsiteX69" fmla="*/ 3833906 w 9662615"/>
              <a:gd name="connsiteY69" fmla="*/ 1516637 h 1648182"/>
              <a:gd name="connsiteX70" fmla="*/ 3696258 w 9662615"/>
              <a:gd name="connsiteY70" fmla="*/ 1537563 h 1648182"/>
              <a:gd name="connsiteX71" fmla="*/ 3594070 w 9662615"/>
              <a:gd name="connsiteY71" fmla="*/ 1509422 h 1648182"/>
              <a:gd name="connsiteX72" fmla="*/ 3565233 w 9662615"/>
              <a:gd name="connsiteY72" fmla="*/ 1515122 h 1648182"/>
              <a:gd name="connsiteX73" fmla="*/ 3560267 w 9662615"/>
              <a:gd name="connsiteY73" fmla="*/ 1516288 h 1648182"/>
              <a:gd name="connsiteX74" fmla="*/ 3540258 w 9662615"/>
              <a:gd name="connsiteY74" fmla="*/ 1516976 h 1648182"/>
              <a:gd name="connsiteX75" fmla="*/ 3534780 w 9662615"/>
              <a:gd name="connsiteY75" fmla="*/ 1522141 h 1648182"/>
              <a:gd name="connsiteX76" fmla="*/ 3504783 w 9662615"/>
              <a:gd name="connsiteY76" fmla="*/ 1526739 h 1648182"/>
              <a:gd name="connsiteX77" fmla="*/ 3430805 w 9662615"/>
              <a:gd name="connsiteY77" fmla="*/ 1542521 h 1648182"/>
              <a:gd name="connsiteX78" fmla="*/ 3292707 w 9662615"/>
              <a:gd name="connsiteY78" fmla="*/ 1520490 h 1648182"/>
              <a:gd name="connsiteX79" fmla="*/ 3187872 w 9662615"/>
              <a:gd name="connsiteY79" fmla="*/ 1519991 h 1648182"/>
              <a:gd name="connsiteX80" fmla="*/ 3148026 w 9662615"/>
              <a:gd name="connsiteY80" fmla="*/ 1524777 h 1648182"/>
              <a:gd name="connsiteX81" fmla="*/ 3092394 w 9662615"/>
              <a:gd name="connsiteY81" fmla="*/ 1528115 h 1648182"/>
              <a:gd name="connsiteX82" fmla="*/ 2994200 w 9662615"/>
              <a:gd name="connsiteY82" fmla="*/ 1537857 h 1648182"/>
              <a:gd name="connsiteX83" fmla="*/ 2862301 w 9662615"/>
              <a:gd name="connsiteY83" fmla="*/ 1544250 h 1648182"/>
              <a:gd name="connsiteX84" fmla="*/ 2766335 w 9662615"/>
              <a:gd name="connsiteY84" fmla="*/ 1527662 h 1648182"/>
              <a:gd name="connsiteX85" fmla="*/ 2757836 w 9662615"/>
              <a:gd name="connsiteY85" fmla="*/ 1531371 h 1648182"/>
              <a:gd name="connsiteX86" fmla="*/ 2691555 w 9662615"/>
              <a:gd name="connsiteY86" fmla="*/ 1530283 h 1648182"/>
              <a:gd name="connsiteX87" fmla="*/ 2491676 w 9662615"/>
              <a:gd name="connsiteY87" fmla="*/ 1500859 h 1648182"/>
              <a:gd name="connsiteX88" fmla="*/ 2378036 w 9662615"/>
              <a:gd name="connsiteY88" fmla="*/ 1520645 h 1648182"/>
              <a:gd name="connsiteX89" fmla="*/ 2284269 w 9662615"/>
              <a:gd name="connsiteY89" fmla="*/ 1503068 h 1648182"/>
              <a:gd name="connsiteX90" fmla="*/ 2207104 w 9662615"/>
              <a:gd name="connsiteY90" fmla="*/ 1508888 h 1648182"/>
              <a:gd name="connsiteX91" fmla="*/ 2149226 w 9662615"/>
              <a:gd name="connsiteY91" fmla="*/ 1523409 h 1648182"/>
              <a:gd name="connsiteX92" fmla="*/ 2084783 w 9662615"/>
              <a:gd name="connsiteY92" fmla="*/ 1524245 h 1648182"/>
              <a:gd name="connsiteX93" fmla="*/ 2070075 w 9662615"/>
              <a:gd name="connsiteY93" fmla="*/ 1511285 h 1648182"/>
              <a:gd name="connsiteX94" fmla="*/ 2001057 w 9662615"/>
              <a:gd name="connsiteY94" fmla="*/ 1516449 h 1648182"/>
              <a:gd name="connsiteX95" fmla="*/ 1896330 w 9662615"/>
              <a:gd name="connsiteY95" fmla="*/ 1525725 h 1648182"/>
              <a:gd name="connsiteX96" fmla="*/ 1835994 w 9662615"/>
              <a:gd name="connsiteY96" fmla="*/ 1527678 h 1648182"/>
              <a:gd name="connsiteX97" fmla="*/ 1671119 w 9662615"/>
              <a:gd name="connsiteY97" fmla="*/ 1536701 h 1648182"/>
              <a:gd name="connsiteX98" fmla="*/ 1601337 w 9662615"/>
              <a:gd name="connsiteY98" fmla="*/ 1548552 h 1648182"/>
              <a:gd name="connsiteX99" fmla="*/ 1407755 w 9662615"/>
              <a:gd name="connsiteY99" fmla="*/ 1571444 h 1648182"/>
              <a:gd name="connsiteX100" fmla="*/ 1271994 w 9662615"/>
              <a:gd name="connsiteY100" fmla="*/ 1579471 h 1648182"/>
              <a:gd name="connsiteX101" fmla="*/ 1249226 w 9662615"/>
              <a:gd name="connsiteY101" fmla="*/ 1583140 h 1648182"/>
              <a:gd name="connsiteX102" fmla="*/ 1217719 w 9662615"/>
              <a:gd name="connsiteY102" fmla="*/ 1580863 h 1648182"/>
              <a:gd name="connsiteX103" fmla="*/ 1091432 w 9662615"/>
              <a:gd name="connsiteY103" fmla="*/ 1571003 h 1648182"/>
              <a:gd name="connsiteX104" fmla="*/ 992039 w 9662615"/>
              <a:gd name="connsiteY104" fmla="*/ 1556662 h 1648182"/>
              <a:gd name="connsiteX105" fmla="*/ 868264 w 9662615"/>
              <a:gd name="connsiteY105" fmla="*/ 1566392 h 1648182"/>
              <a:gd name="connsiteX106" fmla="*/ 792765 w 9662615"/>
              <a:gd name="connsiteY106" fmla="*/ 1563102 h 1648182"/>
              <a:gd name="connsiteX107" fmla="*/ 669055 w 9662615"/>
              <a:gd name="connsiteY107" fmla="*/ 1543638 h 1648182"/>
              <a:gd name="connsiteX108" fmla="*/ 506152 w 9662615"/>
              <a:gd name="connsiteY108" fmla="*/ 1549124 h 1648182"/>
              <a:gd name="connsiteX109" fmla="*/ 472797 w 9662615"/>
              <a:gd name="connsiteY109" fmla="*/ 1568904 h 1648182"/>
              <a:gd name="connsiteX110" fmla="*/ 427864 w 9662615"/>
              <a:gd name="connsiteY110" fmla="*/ 1580848 h 1648182"/>
              <a:gd name="connsiteX111" fmla="*/ 408381 w 9662615"/>
              <a:gd name="connsiteY111" fmla="*/ 1552940 h 1648182"/>
              <a:gd name="connsiteX112" fmla="*/ 267163 w 9662615"/>
              <a:gd name="connsiteY112" fmla="*/ 1531913 h 1648182"/>
              <a:gd name="connsiteX113" fmla="*/ 196644 w 9662615"/>
              <a:gd name="connsiteY113" fmla="*/ 1524565 h 1648182"/>
              <a:gd name="connsiteX114" fmla="*/ 86819 w 9662615"/>
              <a:gd name="connsiteY114" fmla="*/ 1519517 h 1648182"/>
              <a:gd name="connsiteX115" fmla="*/ 53369 w 9662615"/>
              <a:gd name="connsiteY115" fmla="*/ 1516853 h 1648182"/>
              <a:gd name="connsiteX116" fmla="*/ 2359 w 9662615"/>
              <a:gd name="connsiteY116" fmla="*/ 1515247 h 1648182"/>
              <a:gd name="connsiteX117" fmla="*/ 0 w 9662615"/>
              <a:gd name="connsiteY117" fmla="*/ 1514932 h 1648182"/>
              <a:gd name="connsiteX118" fmla="*/ 0 w 9662615"/>
              <a:gd name="connsiteY118" fmla="*/ 0 h 1648182"/>
              <a:gd name="connsiteX0" fmla="*/ 0 w 9662615"/>
              <a:gd name="connsiteY0" fmla="*/ 0 h 1723719"/>
              <a:gd name="connsiteX1" fmla="*/ 9662615 w 9662615"/>
              <a:gd name="connsiteY1" fmla="*/ 0 h 1723719"/>
              <a:gd name="connsiteX2" fmla="*/ 9662615 w 9662615"/>
              <a:gd name="connsiteY2" fmla="*/ 1280346 h 1723719"/>
              <a:gd name="connsiteX3" fmla="*/ 9658420 w 9662615"/>
              <a:gd name="connsiteY3" fmla="*/ 1280106 h 1723719"/>
              <a:gd name="connsiteX4" fmla="*/ 9469546 w 9662615"/>
              <a:gd name="connsiteY4" fmla="*/ 1289837 h 1723719"/>
              <a:gd name="connsiteX5" fmla="*/ 9385895 w 9662615"/>
              <a:gd name="connsiteY5" fmla="*/ 1269203 h 1723719"/>
              <a:gd name="connsiteX6" fmla="*/ 9144767 w 9662615"/>
              <a:gd name="connsiteY6" fmla="*/ 1264120 h 1723719"/>
              <a:gd name="connsiteX7" fmla="*/ 8837252 w 9662615"/>
              <a:gd name="connsiteY7" fmla="*/ 1350515 h 1723719"/>
              <a:gd name="connsiteX8" fmla="*/ 8705466 w 9662615"/>
              <a:gd name="connsiteY8" fmla="*/ 1342419 h 1723719"/>
              <a:gd name="connsiteX9" fmla="*/ 8652221 w 9662615"/>
              <a:gd name="connsiteY9" fmla="*/ 1326906 h 1723719"/>
              <a:gd name="connsiteX10" fmla="*/ 8632312 w 9662615"/>
              <a:gd name="connsiteY10" fmla="*/ 1326025 h 1723719"/>
              <a:gd name="connsiteX11" fmla="*/ 8591582 w 9662615"/>
              <a:gd name="connsiteY11" fmla="*/ 1341666 h 1723719"/>
              <a:gd name="connsiteX12" fmla="*/ 8537336 w 9662615"/>
              <a:gd name="connsiteY12" fmla="*/ 1341684 h 1723719"/>
              <a:gd name="connsiteX13" fmla="*/ 8472508 w 9662615"/>
              <a:gd name="connsiteY13" fmla="*/ 1363109 h 1723719"/>
              <a:gd name="connsiteX14" fmla="*/ 8258477 w 9662615"/>
              <a:gd name="connsiteY14" fmla="*/ 1370666 h 1723719"/>
              <a:gd name="connsiteX15" fmla="*/ 8197961 w 9662615"/>
              <a:gd name="connsiteY15" fmla="*/ 1392804 h 1723719"/>
              <a:gd name="connsiteX16" fmla="*/ 8171196 w 9662615"/>
              <a:gd name="connsiteY16" fmla="*/ 1397216 h 1723719"/>
              <a:gd name="connsiteX17" fmla="*/ 8127667 w 9662615"/>
              <a:gd name="connsiteY17" fmla="*/ 1418254 h 1723719"/>
              <a:gd name="connsiteX18" fmla="*/ 7974579 w 9662615"/>
              <a:gd name="connsiteY18" fmla="*/ 1383439 h 1723719"/>
              <a:gd name="connsiteX19" fmla="*/ 7768351 w 9662615"/>
              <a:gd name="connsiteY19" fmla="*/ 1395051 h 1723719"/>
              <a:gd name="connsiteX20" fmla="*/ 7635985 w 9662615"/>
              <a:gd name="connsiteY20" fmla="*/ 1386363 h 1723719"/>
              <a:gd name="connsiteX21" fmla="*/ 7466069 w 9662615"/>
              <a:gd name="connsiteY21" fmla="*/ 1377654 h 1723719"/>
              <a:gd name="connsiteX22" fmla="*/ 7355642 w 9662615"/>
              <a:gd name="connsiteY22" fmla="*/ 1407761 h 1723719"/>
              <a:gd name="connsiteX23" fmla="*/ 7151610 w 9662615"/>
              <a:gd name="connsiteY23" fmla="*/ 1397856 h 1723719"/>
              <a:gd name="connsiteX24" fmla="*/ 7082147 w 9662615"/>
              <a:gd name="connsiteY24" fmla="*/ 1406113 h 1723719"/>
              <a:gd name="connsiteX25" fmla="*/ 7014958 w 9662615"/>
              <a:gd name="connsiteY25" fmla="*/ 1396883 h 1723719"/>
              <a:gd name="connsiteX26" fmla="*/ 6907567 w 9662615"/>
              <a:gd name="connsiteY26" fmla="*/ 1419149 h 1723719"/>
              <a:gd name="connsiteX27" fmla="*/ 6748428 w 9662615"/>
              <a:gd name="connsiteY27" fmla="*/ 1420308 h 1723719"/>
              <a:gd name="connsiteX28" fmla="*/ 6654257 w 9662615"/>
              <a:gd name="connsiteY28" fmla="*/ 1424143 h 1723719"/>
              <a:gd name="connsiteX29" fmla="*/ 6620123 w 9662615"/>
              <a:gd name="connsiteY29" fmla="*/ 1430535 h 1723719"/>
              <a:gd name="connsiteX30" fmla="*/ 6571355 w 9662615"/>
              <a:gd name="connsiteY30" fmla="*/ 1436144 h 1723719"/>
              <a:gd name="connsiteX31" fmla="*/ 6486557 w 9662615"/>
              <a:gd name="connsiteY31" fmla="*/ 1449861 h 1723719"/>
              <a:gd name="connsiteX32" fmla="*/ 6370419 w 9662615"/>
              <a:gd name="connsiteY32" fmla="*/ 1461649 h 1723719"/>
              <a:gd name="connsiteX33" fmla="*/ 6278839 w 9662615"/>
              <a:gd name="connsiteY33" fmla="*/ 1449160 h 1723719"/>
              <a:gd name="connsiteX34" fmla="*/ 6272455 w 9662615"/>
              <a:gd name="connsiteY34" fmla="*/ 1453191 h 1723719"/>
              <a:gd name="connsiteX35" fmla="*/ 6212659 w 9662615"/>
              <a:gd name="connsiteY35" fmla="*/ 1454850 h 1723719"/>
              <a:gd name="connsiteX36" fmla="*/ 6069317 w 9662615"/>
              <a:gd name="connsiteY36" fmla="*/ 1445838 h 1723719"/>
              <a:gd name="connsiteX37" fmla="*/ 5878477 w 9662615"/>
              <a:gd name="connsiteY37" fmla="*/ 1439180 h 1723719"/>
              <a:gd name="connsiteX38" fmla="*/ 5838387 w 9662615"/>
              <a:gd name="connsiteY38" fmla="*/ 1444679 h 1723719"/>
              <a:gd name="connsiteX39" fmla="*/ 5771136 w 9662615"/>
              <a:gd name="connsiteY39" fmla="*/ 1453639 h 1723719"/>
              <a:gd name="connsiteX40" fmla="*/ 5724081 w 9662615"/>
              <a:gd name="connsiteY40" fmla="*/ 1470431 h 1723719"/>
              <a:gd name="connsiteX41" fmla="*/ 5666577 w 9662615"/>
              <a:gd name="connsiteY41" fmla="*/ 1473921 h 1723719"/>
              <a:gd name="connsiteX42" fmla="*/ 5649068 w 9662615"/>
              <a:gd name="connsiteY42" fmla="*/ 1461676 h 1723719"/>
              <a:gd name="connsiteX43" fmla="*/ 5588902 w 9662615"/>
              <a:gd name="connsiteY43" fmla="*/ 1469647 h 1723719"/>
              <a:gd name="connsiteX44" fmla="*/ 5498090 w 9662615"/>
              <a:gd name="connsiteY44" fmla="*/ 1483173 h 1723719"/>
              <a:gd name="connsiteX45" fmla="*/ 5444641 w 9662615"/>
              <a:gd name="connsiteY45" fmla="*/ 1487602 h 1723719"/>
              <a:gd name="connsiteX46" fmla="*/ 5299812 w 9662615"/>
              <a:gd name="connsiteY46" fmla="*/ 1503362 h 1723719"/>
              <a:gd name="connsiteX47" fmla="*/ 5213947 w 9662615"/>
              <a:gd name="connsiteY47" fmla="*/ 1516637 h 1723719"/>
              <a:gd name="connsiteX48" fmla="*/ 5090342 w 9662615"/>
              <a:gd name="connsiteY48" fmla="*/ 1546680 h 1723719"/>
              <a:gd name="connsiteX49" fmla="*/ 5129812 w 9662615"/>
              <a:gd name="connsiteY49" fmla="*/ 1521277 h 1723719"/>
              <a:gd name="connsiteX50" fmla="*/ 5059484 w 9662615"/>
              <a:gd name="connsiteY50" fmla="*/ 1546802 h 1723719"/>
              <a:gd name="connsiteX51" fmla="*/ 5038524 w 9662615"/>
              <a:gd name="connsiteY51" fmla="*/ 1545675 h 1723719"/>
              <a:gd name="connsiteX52" fmla="*/ 5026564 w 9662615"/>
              <a:gd name="connsiteY52" fmla="*/ 1545376 h 1723719"/>
              <a:gd name="connsiteX53" fmla="*/ 4969433 w 9662615"/>
              <a:gd name="connsiteY53" fmla="*/ 1550865 h 1723719"/>
              <a:gd name="connsiteX54" fmla="*/ 4929254 w 9662615"/>
              <a:gd name="connsiteY54" fmla="*/ 1563452 h 1723719"/>
              <a:gd name="connsiteX55" fmla="*/ 4871726 w 9662615"/>
              <a:gd name="connsiteY55" fmla="*/ 1570584 h 1723719"/>
              <a:gd name="connsiteX56" fmla="*/ 4843267 w 9662615"/>
              <a:gd name="connsiteY56" fmla="*/ 1561459 h 1723719"/>
              <a:gd name="connsiteX57" fmla="*/ 4821058 w 9662615"/>
              <a:gd name="connsiteY57" fmla="*/ 1553078 h 1723719"/>
              <a:gd name="connsiteX58" fmla="*/ 4791466 w 9662615"/>
              <a:gd name="connsiteY58" fmla="*/ 1561324 h 1723719"/>
              <a:gd name="connsiteX59" fmla="*/ 4784247 w 9662615"/>
              <a:gd name="connsiteY59" fmla="*/ 1562342 h 1723719"/>
              <a:gd name="connsiteX60" fmla="*/ 4739309 w 9662615"/>
              <a:gd name="connsiteY60" fmla="*/ 1553948 h 1723719"/>
              <a:gd name="connsiteX61" fmla="*/ 4697562 w 9662615"/>
              <a:gd name="connsiteY61" fmla="*/ 1551206 h 1723719"/>
              <a:gd name="connsiteX62" fmla="*/ 4650737 w 9662615"/>
              <a:gd name="connsiteY62" fmla="*/ 1537381 h 1723719"/>
              <a:gd name="connsiteX63" fmla="*/ 4583150 w 9662615"/>
              <a:gd name="connsiteY63" fmla="*/ 1529064 h 1723719"/>
              <a:gd name="connsiteX64" fmla="*/ 4521734 w 9662615"/>
              <a:gd name="connsiteY64" fmla="*/ 1529359 h 1723719"/>
              <a:gd name="connsiteX65" fmla="*/ 4382398 w 9662615"/>
              <a:gd name="connsiteY65" fmla="*/ 1534108 h 1723719"/>
              <a:gd name="connsiteX66" fmla="*/ 4221826 w 9662615"/>
              <a:gd name="connsiteY66" fmla="*/ 1500972 h 1723719"/>
              <a:gd name="connsiteX67" fmla="*/ 4096601 w 9662615"/>
              <a:gd name="connsiteY67" fmla="*/ 1521563 h 1723719"/>
              <a:gd name="connsiteX68" fmla="*/ 3970635 w 9662615"/>
              <a:gd name="connsiteY68" fmla="*/ 1723719 h 1723719"/>
              <a:gd name="connsiteX69" fmla="*/ 3833906 w 9662615"/>
              <a:gd name="connsiteY69" fmla="*/ 1516637 h 1723719"/>
              <a:gd name="connsiteX70" fmla="*/ 3696258 w 9662615"/>
              <a:gd name="connsiteY70" fmla="*/ 1537563 h 1723719"/>
              <a:gd name="connsiteX71" fmla="*/ 3594070 w 9662615"/>
              <a:gd name="connsiteY71" fmla="*/ 1509422 h 1723719"/>
              <a:gd name="connsiteX72" fmla="*/ 3565233 w 9662615"/>
              <a:gd name="connsiteY72" fmla="*/ 1515122 h 1723719"/>
              <a:gd name="connsiteX73" fmla="*/ 3560267 w 9662615"/>
              <a:gd name="connsiteY73" fmla="*/ 1516288 h 1723719"/>
              <a:gd name="connsiteX74" fmla="*/ 3540258 w 9662615"/>
              <a:gd name="connsiteY74" fmla="*/ 1516976 h 1723719"/>
              <a:gd name="connsiteX75" fmla="*/ 3534780 w 9662615"/>
              <a:gd name="connsiteY75" fmla="*/ 1522141 h 1723719"/>
              <a:gd name="connsiteX76" fmla="*/ 3504783 w 9662615"/>
              <a:gd name="connsiteY76" fmla="*/ 1526739 h 1723719"/>
              <a:gd name="connsiteX77" fmla="*/ 3430805 w 9662615"/>
              <a:gd name="connsiteY77" fmla="*/ 1542521 h 1723719"/>
              <a:gd name="connsiteX78" fmla="*/ 3292707 w 9662615"/>
              <a:gd name="connsiteY78" fmla="*/ 1520490 h 1723719"/>
              <a:gd name="connsiteX79" fmla="*/ 3187872 w 9662615"/>
              <a:gd name="connsiteY79" fmla="*/ 1519991 h 1723719"/>
              <a:gd name="connsiteX80" fmla="*/ 3148026 w 9662615"/>
              <a:gd name="connsiteY80" fmla="*/ 1524777 h 1723719"/>
              <a:gd name="connsiteX81" fmla="*/ 3092394 w 9662615"/>
              <a:gd name="connsiteY81" fmla="*/ 1528115 h 1723719"/>
              <a:gd name="connsiteX82" fmla="*/ 2994200 w 9662615"/>
              <a:gd name="connsiteY82" fmla="*/ 1537857 h 1723719"/>
              <a:gd name="connsiteX83" fmla="*/ 2862301 w 9662615"/>
              <a:gd name="connsiteY83" fmla="*/ 1544250 h 1723719"/>
              <a:gd name="connsiteX84" fmla="*/ 2766335 w 9662615"/>
              <a:gd name="connsiteY84" fmla="*/ 1527662 h 1723719"/>
              <a:gd name="connsiteX85" fmla="*/ 2757836 w 9662615"/>
              <a:gd name="connsiteY85" fmla="*/ 1531371 h 1723719"/>
              <a:gd name="connsiteX86" fmla="*/ 2691555 w 9662615"/>
              <a:gd name="connsiteY86" fmla="*/ 1530283 h 1723719"/>
              <a:gd name="connsiteX87" fmla="*/ 2491676 w 9662615"/>
              <a:gd name="connsiteY87" fmla="*/ 1500859 h 1723719"/>
              <a:gd name="connsiteX88" fmla="*/ 2378036 w 9662615"/>
              <a:gd name="connsiteY88" fmla="*/ 1520645 h 1723719"/>
              <a:gd name="connsiteX89" fmla="*/ 2284269 w 9662615"/>
              <a:gd name="connsiteY89" fmla="*/ 1503068 h 1723719"/>
              <a:gd name="connsiteX90" fmla="*/ 2207104 w 9662615"/>
              <a:gd name="connsiteY90" fmla="*/ 1508888 h 1723719"/>
              <a:gd name="connsiteX91" fmla="*/ 2149226 w 9662615"/>
              <a:gd name="connsiteY91" fmla="*/ 1523409 h 1723719"/>
              <a:gd name="connsiteX92" fmla="*/ 2084783 w 9662615"/>
              <a:gd name="connsiteY92" fmla="*/ 1524245 h 1723719"/>
              <a:gd name="connsiteX93" fmla="*/ 2070075 w 9662615"/>
              <a:gd name="connsiteY93" fmla="*/ 1511285 h 1723719"/>
              <a:gd name="connsiteX94" fmla="*/ 2001057 w 9662615"/>
              <a:gd name="connsiteY94" fmla="*/ 1516449 h 1723719"/>
              <a:gd name="connsiteX95" fmla="*/ 1896330 w 9662615"/>
              <a:gd name="connsiteY95" fmla="*/ 1525725 h 1723719"/>
              <a:gd name="connsiteX96" fmla="*/ 1835994 w 9662615"/>
              <a:gd name="connsiteY96" fmla="*/ 1527678 h 1723719"/>
              <a:gd name="connsiteX97" fmla="*/ 1671119 w 9662615"/>
              <a:gd name="connsiteY97" fmla="*/ 1536701 h 1723719"/>
              <a:gd name="connsiteX98" fmla="*/ 1601337 w 9662615"/>
              <a:gd name="connsiteY98" fmla="*/ 1548552 h 1723719"/>
              <a:gd name="connsiteX99" fmla="*/ 1407755 w 9662615"/>
              <a:gd name="connsiteY99" fmla="*/ 1571444 h 1723719"/>
              <a:gd name="connsiteX100" fmla="*/ 1271994 w 9662615"/>
              <a:gd name="connsiteY100" fmla="*/ 1579471 h 1723719"/>
              <a:gd name="connsiteX101" fmla="*/ 1249226 w 9662615"/>
              <a:gd name="connsiteY101" fmla="*/ 1583140 h 1723719"/>
              <a:gd name="connsiteX102" fmla="*/ 1217719 w 9662615"/>
              <a:gd name="connsiteY102" fmla="*/ 1580863 h 1723719"/>
              <a:gd name="connsiteX103" fmla="*/ 1091432 w 9662615"/>
              <a:gd name="connsiteY103" fmla="*/ 1571003 h 1723719"/>
              <a:gd name="connsiteX104" fmla="*/ 992039 w 9662615"/>
              <a:gd name="connsiteY104" fmla="*/ 1556662 h 1723719"/>
              <a:gd name="connsiteX105" fmla="*/ 868264 w 9662615"/>
              <a:gd name="connsiteY105" fmla="*/ 1566392 h 1723719"/>
              <a:gd name="connsiteX106" fmla="*/ 792765 w 9662615"/>
              <a:gd name="connsiteY106" fmla="*/ 1563102 h 1723719"/>
              <a:gd name="connsiteX107" fmla="*/ 669055 w 9662615"/>
              <a:gd name="connsiteY107" fmla="*/ 1543638 h 1723719"/>
              <a:gd name="connsiteX108" fmla="*/ 506152 w 9662615"/>
              <a:gd name="connsiteY108" fmla="*/ 1549124 h 1723719"/>
              <a:gd name="connsiteX109" fmla="*/ 472797 w 9662615"/>
              <a:gd name="connsiteY109" fmla="*/ 1568904 h 1723719"/>
              <a:gd name="connsiteX110" fmla="*/ 427864 w 9662615"/>
              <a:gd name="connsiteY110" fmla="*/ 1580848 h 1723719"/>
              <a:gd name="connsiteX111" fmla="*/ 408381 w 9662615"/>
              <a:gd name="connsiteY111" fmla="*/ 1552940 h 1723719"/>
              <a:gd name="connsiteX112" fmla="*/ 267163 w 9662615"/>
              <a:gd name="connsiteY112" fmla="*/ 1531913 h 1723719"/>
              <a:gd name="connsiteX113" fmla="*/ 196644 w 9662615"/>
              <a:gd name="connsiteY113" fmla="*/ 1524565 h 1723719"/>
              <a:gd name="connsiteX114" fmla="*/ 86819 w 9662615"/>
              <a:gd name="connsiteY114" fmla="*/ 1519517 h 1723719"/>
              <a:gd name="connsiteX115" fmla="*/ 53369 w 9662615"/>
              <a:gd name="connsiteY115" fmla="*/ 1516853 h 1723719"/>
              <a:gd name="connsiteX116" fmla="*/ 2359 w 9662615"/>
              <a:gd name="connsiteY116" fmla="*/ 1515247 h 1723719"/>
              <a:gd name="connsiteX117" fmla="*/ 0 w 9662615"/>
              <a:gd name="connsiteY117" fmla="*/ 1514932 h 1723719"/>
              <a:gd name="connsiteX118" fmla="*/ 0 w 9662615"/>
              <a:gd name="connsiteY118" fmla="*/ 0 h 1723719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37764 w 9662615"/>
              <a:gd name="connsiteY49" fmla="*/ 1481521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177807 w 9662615"/>
              <a:gd name="connsiteY48" fmla="*/ 1526802 h 1583140"/>
              <a:gd name="connsiteX49" fmla="*/ 5137764 w 9662615"/>
              <a:gd name="connsiteY49" fmla="*/ 1481521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18664 w 9662615"/>
              <a:gd name="connsiteY3" fmla="*/ 1331789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69055 w 9662615"/>
              <a:gd name="connsiteY106" fmla="*/ 1543638 h 1583140"/>
              <a:gd name="connsiteX107" fmla="*/ 506152 w 9662615"/>
              <a:gd name="connsiteY107" fmla="*/ 1549124 h 1583140"/>
              <a:gd name="connsiteX108" fmla="*/ 472797 w 9662615"/>
              <a:gd name="connsiteY108" fmla="*/ 1568904 h 1583140"/>
              <a:gd name="connsiteX109" fmla="*/ 427864 w 9662615"/>
              <a:gd name="connsiteY109" fmla="*/ 1580848 h 1583140"/>
              <a:gd name="connsiteX110" fmla="*/ 408381 w 9662615"/>
              <a:gd name="connsiteY110" fmla="*/ 1552940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69055 w 9662615"/>
              <a:gd name="connsiteY106" fmla="*/ 1543638 h 1583140"/>
              <a:gd name="connsiteX107" fmla="*/ 506152 w 9662615"/>
              <a:gd name="connsiteY107" fmla="*/ 1549124 h 1583140"/>
              <a:gd name="connsiteX108" fmla="*/ 472797 w 9662615"/>
              <a:gd name="connsiteY108" fmla="*/ 1568904 h 1583140"/>
              <a:gd name="connsiteX109" fmla="*/ 427864 w 9662615"/>
              <a:gd name="connsiteY109" fmla="*/ 1580848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69055 w 9662615"/>
              <a:gd name="connsiteY106" fmla="*/ 1543638 h 1583140"/>
              <a:gd name="connsiteX107" fmla="*/ 506152 w 9662615"/>
              <a:gd name="connsiteY107" fmla="*/ 1549124 h 1583140"/>
              <a:gd name="connsiteX108" fmla="*/ 472797 w 9662615"/>
              <a:gd name="connsiteY108" fmla="*/ 1568904 h 1583140"/>
              <a:gd name="connsiteX109" fmla="*/ 396059 w 9662615"/>
              <a:gd name="connsiteY109" fmla="*/ 1560970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69055 w 9662615"/>
              <a:gd name="connsiteY106" fmla="*/ 1543638 h 1583140"/>
              <a:gd name="connsiteX107" fmla="*/ 541933 w 9662615"/>
              <a:gd name="connsiteY107" fmla="*/ 1561051 h 1583140"/>
              <a:gd name="connsiteX108" fmla="*/ 472797 w 9662615"/>
              <a:gd name="connsiteY108" fmla="*/ 1568904 h 1583140"/>
              <a:gd name="connsiteX109" fmla="*/ 396059 w 9662615"/>
              <a:gd name="connsiteY109" fmla="*/ 1560970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53153 w 9662615"/>
              <a:gd name="connsiteY106" fmla="*/ 1563516 h 1583140"/>
              <a:gd name="connsiteX107" fmla="*/ 541933 w 9662615"/>
              <a:gd name="connsiteY107" fmla="*/ 1561051 h 1583140"/>
              <a:gd name="connsiteX108" fmla="*/ 472797 w 9662615"/>
              <a:gd name="connsiteY108" fmla="*/ 1568904 h 1583140"/>
              <a:gd name="connsiteX109" fmla="*/ 396059 w 9662615"/>
              <a:gd name="connsiteY109" fmla="*/ 1560970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40355 w 9662615"/>
              <a:gd name="connsiteY103" fmla="*/ 1560638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53153 w 9662615"/>
              <a:gd name="connsiteY106" fmla="*/ 1563516 h 1583140"/>
              <a:gd name="connsiteX107" fmla="*/ 541933 w 9662615"/>
              <a:gd name="connsiteY107" fmla="*/ 1561051 h 1583140"/>
              <a:gd name="connsiteX108" fmla="*/ 472797 w 9662615"/>
              <a:gd name="connsiteY108" fmla="*/ 1568904 h 1583140"/>
              <a:gd name="connsiteX109" fmla="*/ 396059 w 9662615"/>
              <a:gd name="connsiteY109" fmla="*/ 1560970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92811"/>
              <a:gd name="connsiteX1" fmla="*/ 9662615 w 9662615"/>
              <a:gd name="connsiteY1" fmla="*/ 0 h 1592811"/>
              <a:gd name="connsiteX2" fmla="*/ 9662615 w 9662615"/>
              <a:gd name="connsiteY2" fmla="*/ 1280346 h 1592811"/>
              <a:gd name="connsiteX3" fmla="*/ 9551077 w 9662615"/>
              <a:gd name="connsiteY3" fmla="*/ 1292033 h 1592811"/>
              <a:gd name="connsiteX4" fmla="*/ 9469546 w 9662615"/>
              <a:gd name="connsiteY4" fmla="*/ 1289837 h 1592811"/>
              <a:gd name="connsiteX5" fmla="*/ 9326260 w 9662615"/>
              <a:gd name="connsiteY5" fmla="*/ 1277155 h 1592811"/>
              <a:gd name="connsiteX6" fmla="*/ 9144767 w 9662615"/>
              <a:gd name="connsiteY6" fmla="*/ 1264120 h 1592811"/>
              <a:gd name="connsiteX7" fmla="*/ 8976400 w 9662615"/>
              <a:gd name="connsiteY7" fmla="*/ 1326661 h 1592811"/>
              <a:gd name="connsiteX8" fmla="*/ 8828711 w 9662615"/>
              <a:gd name="connsiteY8" fmla="*/ 1346394 h 1592811"/>
              <a:gd name="connsiteX9" fmla="*/ 8695953 w 9662615"/>
              <a:gd name="connsiteY9" fmla="*/ 1346784 h 1592811"/>
              <a:gd name="connsiteX10" fmla="*/ 8652191 w 9662615"/>
              <a:gd name="connsiteY10" fmla="*/ 1345903 h 1592811"/>
              <a:gd name="connsiteX11" fmla="*/ 8591582 w 9662615"/>
              <a:gd name="connsiteY11" fmla="*/ 1341666 h 1592811"/>
              <a:gd name="connsiteX12" fmla="*/ 8537336 w 9662615"/>
              <a:gd name="connsiteY12" fmla="*/ 1341684 h 1592811"/>
              <a:gd name="connsiteX13" fmla="*/ 8416849 w 9662615"/>
              <a:gd name="connsiteY13" fmla="*/ 1367085 h 1592811"/>
              <a:gd name="connsiteX14" fmla="*/ 8278355 w 9662615"/>
              <a:gd name="connsiteY14" fmla="*/ 1386569 h 1592811"/>
              <a:gd name="connsiteX15" fmla="*/ 8197961 w 9662615"/>
              <a:gd name="connsiteY15" fmla="*/ 1392804 h 1592811"/>
              <a:gd name="connsiteX16" fmla="*/ 8171196 w 9662615"/>
              <a:gd name="connsiteY16" fmla="*/ 1397216 h 1592811"/>
              <a:gd name="connsiteX17" fmla="*/ 8087910 w 9662615"/>
              <a:gd name="connsiteY17" fmla="*/ 1386449 h 1592811"/>
              <a:gd name="connsiteX18" fmla="*/ 7974579 w 9662615"/>
              <a:gd name="connsiteY18" fmla="*/ 1383439 h 1592811"/>
              <a:gd name="connsiteX19" fmla="*/ 7768351 w 9662615"/>
              <a:gd name="connsiteY19" fmla="*/ 1395051 h 1592811"/>
              <a:gd name="connsiteX20" fmla="*/ 7635985 w 9662615"/>
              <a:gd name="connsiteY20" fmla="*/ 1386363 h 1592811"/>
              <a:gd name="connsiteX21" fmla="*/ 7466069 w 9662615"/>
              <a:gd name="connsiteY21" fmla="*/ 1377654 h 1592811"/>
              <a:gd name="connsiteX22" fmla="*/ 7355642 w 9662615"/>
              <a:gd name="connsiteY22" fmla="*/ 1407761 h 1592811"/>
              <a:gd name="connsiteX23" fmla="*/ 7215220 w 9662615"/>
              <a:gd name="connsiteY23" fmla="*/ 1397856 h 1592811"/>
              <a:gd name="connsiteX24" fmla="*/ 7082147 w 9662615"/>
              <a:gd name="connsiteY24" fmla="*/ 1406113 h 1592811"/>
              <a:gd name="connsiteX25" fmla="*/ 6987129 w 9662615"/>
              <a:gd name="connsiteY25" fmla="*/ 1404834 h 1592811"/>
              <a:gd name="connsiteX26" fmla="*/ 6907567 w 9662615"/>
              <a:gd name="connsiteY26" fmla="*/ 1419149 h 1592811"/>
              <a:gd name="connsiteX27" fmla="*/ 6748428 w 9662615"/>
              <a:gd name="connsiteY27" fmla="*/ 1420308 h 1592811"/>
              <a:gd name="connsiteX28" fmla="*/ 6654257 w 9662615"/>
              <a:gd name="connsiteY28" fmla="*/ 1424143 h 1592811"/>
              <a:gd name="connsiteX29" fmla="*/ 6620123 w 9662615"/>
              <a:gd name="connsiteY29" fmla="*/ 1430535 h 1592811"/>
              <a:gd name="connsiteX30" fmla="*/ 6571355 w 9662615"/>
              <a:gd name="connsiteY30" fmla="*/ 1436144 h 1592811"/>
              <a:gd name="connsiteX31" fmla="*/ 6486557 w 9662615"/>
              <a:gd name="connsiteY31" fmla="*/ 1449861 h 1592811"/>
              <a:gd name="connsiteX32" fmla="*/ 6370419 w 9662615"/>
              <a:gd name="connsiteY32" fmla="*/ 1461649 h 1592811"/>
              <a:gd name="connsiteX33" fmla="*/ 6278839 w 9662615"/>
              <a:gd name="connsiteY33" fmla="*/ 1449160 h 1592811"/>
              <a:gd name="connsiteX34" fmla="*/ 6272455 w 9662615"/>
              <a:gd name="connsiteY34" fmla="*/ 1453191 h 1592811"/>
              <a:gd name="connsiteX35" fmla="*/ 6212659 w 9662615"/>
              <a:gd name="connsiteY35" fmla="*/ 1454850 h 1592811"/>
              <a:gd name="connsiteX36" fmla="*/ 6069317 w 9662615"/>
              <a:gd name="connsiteY36" fmla="*/ 1445838 h 1592811"/>
              <a:gd name="connsiteX37" fmla="*/ 5878477 w 9662615"/>
              <a:gd name="connsiteY37" fmla="*/ 1439180 h 1592811"/>
              <a:gd name="connsiteX38" fmla="*/ 5838387 w 9662615"/>
              <a:gd name="connsiteY38" fmla="*/ 1444679 h 1592811"/>
              <a:gd name="connsiteX39" fmla="*/ 5771136 w 9662615"/>
              <a:gd name="connsiteY39" fmla="*/ 1453639 h 1592811"/>
              <a:gd name="connsiteX40" fmla="*/ 5724081 w 9662615"/>
              <a:gd name="connsiteY40" fmla="*/ 1470431 h 1592811"/>
              <a:gd name="connsiteX41" fmla="*/ 5666577 w 9662615"/>
              <a:gd name="connsiteY41" fmla="*/ 1473921 h 1592811"/>
              <a:gd name="connsiteX42" fmla="*/ 5649068 w 9662615"/>
              <a:gd name="connsiteY42" fmla="*/ 1461676 h 1592811"/>
              <a:gd name="connsiteX43" fmla="*/ 5588902 w 9662615"/>
              <a:gd name="connsiteY43" fmla="*/ 1469647 h 1592811"/>
              <a:gd name="connsiteX44" fmla="*/ 5498090 w 9662615"/>
              <a:gd name="connsiteY44" fmla="*/ 1483173 h 1592811"/>
              <a:gd name="connsiteX45" fmla="*/ 5444641 w 9662615"/>
              <a:gd name="connsiteY45" fmla="*/ 1487602 h 1592811"/>
              <a:gd name="connsiteX46" fmla="*/ 5299812 w 9662615"/>
              <a:gd name="connsiteY46" fmla="*/ 1503362 h 1592811"/>
              <a:gd name="connsiteX47" fmla="*/ 5245752 w 9662615"/>
              <a:gd name="connsiteY47" fmla="*/ 1520612 h 1592811"/>
              <a:gd name="connsiteX48" fmla="*/ 5177807 w 9662615"/>
              <a:gd name="connsiteY48" fmla="*/ 1526802 h 1592811"/>
              <a:gd name="connsiteX49" fmla="*/ 5113910 w 9662615"/>
              <a:gd name="connsiteY49" fmla="*/ 1533205 h 1592811"/>
              <a:gd name="connsiteX50" fmla="*/ 5059484 w 9662615"/>
              <a:gd name="connsiteY50" fmla="*/ 1546802 h 1592811"/>
              <a:gd name="connsiteX51" fmla="*/ 5038524 w 9662615"/>
              <a:gd name="connsiteY51" fmla="*/ 1545675 h 1592811"/>
              <a:gd name="connsiteX52" fmla="*/ 5026564 w 9662615"/>
              <a:gd name="connsiteY52" fmla="*/ 1545376 h 1592811"/>
              <a:gd name="connsiteX53" fmla="*/ 4969433 w 9662615"/>
              <a:gd name="connsiteY53" fmla="*/ 1550865 h 1592811"/>
              <a:gd name="connsiteX54" fmla="*/ 4871726 w 9662615"/>
              <a:gd name="connsiteY54" fmla="*/ 1570584 h 1592811"/>
              <a:gd name="connsiteX55" fmla="*/ 4843267 w 9662615"/>
              <a:gd name="connsiteY55" fmla="*/ 1561459 h 1592811"/>
              <a:gd name="connsiteX56" fmla="*/ 4821058 w 9662615"/>
              <a:gd name="connsiteY56" fmla="*/ 1553078 h 1592811"/>
              <a:gd name="connsiteX57" fmla="*/ 4791466 w 9662615"/>
              <a:gd name="connsiteY57" fmla="*/ 1561324 h 1592811"/>
              <a:gd name="connsiteX58" fmla="*/ 4784247 w 9662615"/>
              <a:gd name="connsiteY58" fmla="*/ 1562342 h 1592811"/>
              <a:gd name="connsiteX59" fmla="*/ 4739309 w 9662615"/>
              <a:gd name="connsiteY59" fmla="*/ 1553948 h 1592811"/>
              <a:gd name="connsiteX60" fmla="*/ 4697562 w 9662615"/>
              <a:gd name="connsiteY60" fmla="*/ 1551206 h 1592811"/>
              <a:gd name="connsiteX61" fmla="*/ 4650737 w 9662615"/>
              <a:gd name="connsiteY61" fmla="*/ 1537381 h 1592811"/>
              <a:gd name="connsiteX62" fmla="*/ 4583150 w 9662615"/>
              <a:gd name="connsiteY62" fmla="*/ 1529064 h 1592811"/>
              <a:gd name="connsiteX63" fmla="*/ 4521734 w 9662615"/>
              <a:gd name="connsiteY63" fmla="*/ 1529359 h 1592811"/>
              <a:gd name="connsiteX64" fmla="*/ 4382398 w 9662615"/>
              <a:gd name="connsiteY64" fmla="*/ 1534108 h 1592811"/>
              <a:gd name="connsiteX65" fmla="*/ 4221826 w 9662615"/>
              <a:gd name="connsiteY65" fmla="*/ 1500972 h 1592811"/>
              <a:gd name="connsiteX66" fmla="*/ 4096601 w 9662615"/>
              <a:gd name="connsiteY66" fmla="*/ 1521563 h 1592811"/>
              <a:gd name="connsiteX67" fmla="*/ 4002441 w 9662615"/>
              <a:gd name="connsiteY67" fmla="*/ 1528912 h 1592811"/>
              <a:gd name="connsiteX68" fmla="*/ 3833906 w 9662615"/>
              <a:gd name="connsiteY68" fmla="*/ 1516637 h 1592811"/>
              <a:gd name="connsiteX69" fmla="*/ 3763845 w 9662615"/>
              <a:gd name="connsiteY69" fmla="*/ 1501782 h 1592811"/>
              <a:gd name="connsiteX70" fmla="*/ 3641778 w 9662615"/>
              <a:gd name="connsiteY70" fmla="*/ 1505446 h 1592811"/>
              <a:gd name="connsiteX71" fmla="*/ 3565233 w 9662615"/>
              <a:gd name="connsiteY71" fmla="*/ 1515122 h 1592811"/>
              <a:gd name="connsiteX72" fmla="*/ 3560267 w 9662615"/>
              <a:gd name="connsiteY72" fmla="*/ 1516288 h 1592811"/>
              <a:gd name="connsiteX73" fmla="*/ 3540258 w 9662615"/>
              <a:gd name="connsiteY73" fmla="*/ 1516976 h 1592811"/>
              <a:gd name="connsiteX74" fmla="*/ 3534780 w 9662615"/>
              <a:gd name="connsiteY74" fmla="*/ 1522141 h 1592811"/>
              <a:gd name="connsiteX75" fmla="*/ 3504783 w 9662615"/>
              <a:gd name="connsiteY75" fmla="*/ 1526739 h 1592811"/>
              <a:gd name="connsiteX76" fmla="*/ 3430805 w 9662615"/>
              <a:gd name="connsiteY76" fmla="*/ 1542521 h 1592811"/>
              <a:gd name="connsiteX77" fmla="*/ 3292707 w 9662615"/>
              <a:gd name="connsiteY77" fmla="*/ 1520490 h 1592811"/>
              <a:gd name="connsiteX78" fmla="*/ 3187872 w 9662615"/>
              <a:gd name="connsiteY78" fmla="*/ 1519991 h 1592811"/>
              <a:gd name="connsiteX79" fmla="*/ 3148026 w 9662615"/>
              <a:gd name="connsiteY79" fmla="*/ 1524777 h 1592811"/>
              <a:gd name="connsiteX80" fmla="*/ 3092394 w 9662615"/>
              <a:gd name="connsiteY80" fmla="*/ 1528115 h 1592811"/>
              <a:gd name="connsiteX81" fmla="*/ 2994200 w 9662615"/>
              <a:gd name="connsiteY81" fmla="*/ 1537857 h 1592811"/>
              <a:gd name="connsiteX82" fmla="*/ 2862301 w 9662615"/>
              <a:gd name="connsiteY82" fmla="*/ 1544250 h 1592811"/>
              <a:gd name="connsiteX83" fmla="*/ 2766335 w 9662615"/>
              <a:gd name="connsiteY83" fmla="*/ 1527662 h 1592811"/>
              <a:gd name="connsiteX84" fmla="*/ 2757836 w 9662615"/>
              <a:gd name="connsiteY84" fmla="*/ 1531371 h 1592811"/>
              <a:gd name="connsiteX85" fmla="*/ 2691555 w 9662615"/>
              <a:gd name="connsiteY85" fmla="*/ 1530283 h 1592811"/>
              <a:gd name="connsiteX86" fmla="*/ 2491676 w 9662615"/>
              <a:gd name="connsiteY86" fmla="*/ 1500859 h 1592811"/>
              <a:gd name="connsiteX87" fmla="*/ 2378036 w 9662615"/>
              <a:gd name="connsiteY87" fmla="*/ 1520645 h 1592811"/>
              <a:gd name="connsiteX88" fmla="*/ 2284269 w 9662615"/>
              <a:gd name="connsiteY88" fmla="*/ 1503068 h 1592811"/>
              <a:gd name="connsiteX89" fmla="*/ 2207104 w 9662615"/>
              <a:gd name="connsiteY89" fmla="*/ 1508888 h 1592811"/>
              <a:gd name="connsiteX90" fmla="*/ 2149226 w 9662615"/>
              <a:gd name="connsiteY90" fmla="*/ 1523409 h 1592811"/>
              <a:gd name="connsiteX91" fmla="*/ 2084783 w 9662615"/>
              <a:gd name="connsiteY91" fmla="*/ 1524245 h 1592811"/>
              <a:gd name="connsiteX92" fmla="*/ 2070075 w 9662615"/>
              <a:gd name="connsiteY92" fmla="*/ 1511285 h 1592811"/>
              <a:gd name="connsiteX93" fmla="*/ 2001057 w 9662615"/>
              <a:gd name="connsiteY93" fmla="*/ 1516449 h 1592811"/>
              <a:gd name="connsiteX94" fmla="*/ 1896330 w 9662615"/>
              <a:gd name="connsiteY94" fmla="*/ 1525725 h 1592811"/>
              <a:gd name="connsiteX95" fmla="*/ 1835994 w 9662615"/>
              <a:gd name="connsiteY95" fmla="*/ 1527678 h 1592811"/>
              <a:gd name="connsiteX96" fmla="*/ 1671119 w 9662615"/>
              <a:gd name="connsiteY96" fmla="*/ 1536701 h 1592811"/>
              <a:gd name="connsiteX97" fmla="*/ 1601337 w 9662615"/>
              <a:gd name="connsiteY97" fmla="*/ 1548552 h 1592811"/>
              <a:gd name="connsiteX98" fmla="*/ 1407755 w 9662615"/>
              <a:gd name="connsiteY98" fmla="*/ 1571444 h 1592811"/>
              <a:gd name="connsiteX99" fmla="*/ 1271994 w 9662615"/>
              <a:gd name="connsiteY99" fmla="*/ 1579471 h 1592811"/>
              <a:gd name="connsiteX100" fmla="*/ 1249226 w 9662615"/>
              <a:gd name="connsiteY100" fmla="*/ 1583140 h 1592811"/>
              <a:gd name="connsiteX101" fmla="*/ 1181938 w 9662615"/>
              <a:gd name="connsiteY101" fmla="*/ 1592789 h 1592811"/>
              <a:gd name="connsiteX102" fmla="*/ 1091432 w 9662615"/>
              <a:gd name="connsiteY102" fmla="*/ 1571003 h 1592811"/>
              <a:gd name="connsiteX103" fmla="*/ 940355 w 9662615"/>
              <a:gd name="connsiteY103" fmla="*/ 1560638 h 1592811"/>
              <a:gd name="connsiteX104" fmla="*/ 868264 w 9662615"/>
              <a:gd name="connsiteY104" fmla="*/ 1566392 h 1592811"/>
              <a:gd name="connsiteX105" fmla="*/ 792765 w 9662615"/>
              <a:gd name="connsiteY105" fmla="*/ 1563102 h 1592811"/>
              <a:gd name="connsiteX106" fmla="*/ 653153 w 9662615"/>
              <a:gd name="connsiteY106" fmla="*/ 1563516 h 1592811"/>
              <a:gd name="connsiteX107" fmla="*/ 541933 w 9662615"/>
              <a:gd name="connsiteY107" fmla="*/ 1561051 h 1592811"/>
              <a:gd name="connsiteX108" fmla="*/ 472797 w 9662615"/>
              <a:gd name="connsiteY108" fmla="*/ 1568904 h 1592811"/>
              <a:gd name="connsiteX109" fmla="*/ 396059 w 9662615"/>
              <a:gd name="connsiteY109" fmla="*/ 1560970 h 1592811"/>
              <a:gd name="connsiteX110" fmla="*/ 336819 w 9662615"/>
              <a:gd name="connsiteY110" fmla="*/ 1560892 h 1592811"/>
              <a:gd name="connsiteX111" fmla="*/ 267163 w 9662615"/>
              <a:gd name="connsiteY111" fmla="*/ 1531913 h 1592811"/>
              <a:gd name="connsiteX112" fmla="*/ 196644 w 9662615"/>
              <a:gd name="connsiteY112" fmla="*/ 1524565 h 1592811"/>
              <a:gd name="connsiteX113" fmla="*/ 86819 w 9662615"/>
              <a:gd name="connsiteY113" fmla="*/ 1519517 h 1592811"/>
              <a:gd name="connsiteX114" fmla="*/ 53369 w 9662615"/>
              <a:gd name="connsiteY114" fmla="*/ 1516853 h 1592811"/>
              <a:gd name="connsiteX115" fmla="*/ 2359 w 9662615"/>
              <a:gd name="connsiteY115" fmla="*/ 1515247 h 1592811"/>
              <a:gd name="connsiteX116" fmla="*/ 0 w 9662615"/>
              <a:gd name="connsiteY116" fmla="*/ 1514932 h 1592811"/>
              <a:gd name="connsiteX117" fmla="*/ 0 w 9662615"/>
              <a:gd name="connsiteY117" fmla="*/ 0 h 1592811"/>
              <a:gd name="connsiteX0" fmla="*/ 0 w 9662615"/>
              <a:gd name="connsiteY0" fmla="*/ 0 h 1592811"/>
              <a:gd name="connsiteX1" fmla="*/ 9662615 w 9662615"/>
              <a:gd name="connsiteY1" fmla="*/ 0 h 1592811"/>
              <a:gd name="connsiteX2" fmla="*/ 9662615 w 9662615"/>
              <a:gd name="connsiteY2" fmla="*/ 1280346 h 1592811"/>
              <a:gd name="connsiteX3" fmla="*/ 9551077 w 9662615"/>
              <a:gd name="connsiteY3" fmla="*/ 1292033 h 1592811"/>
              <a:gd name="connsiteX4" fmla="*/ 9469546 w 9662615"/>
              <a:gd name="connsiteY4" fmla="*/ 1289837 h 1592811"/>
              <a:gd name="connsiteX5" fmla="*/ 9326260 w 9662615"/>
              <a:gd name="connsiteY5" fmla="*/ 1277155 h 1592811"/>
              <a:gd name="connsiteX6" fmla="*/ 9144767 w 9662615"/>
              <a:gd name="connsiteY6" fmla="*/ 1264120 h 1592811"/>
              <a:gd name="connsiteX7" fmla="*/ 8976400 w 9662615"/>
              <a:gd name="connsiteY7" fmla="*/ 1326661 h 1592811"/>
              <a:gd name="connsiteX8" fmla="*/ 8828711 w 9662615"/>
              <a:gd name="connsiteY8" fmla="*/ 1346394 h 1592811"/>
              <a:gd name="connsiteX9" fmla="*/ 8695953 w 9662615"/>
              <a:gd name="connsiteY9" fmla="*/ 1346784 h 1592811"/>
              <a:gd name="connsiteX10" fmla="*/ 8652191 w 9662615"/>
              <a:gd name="connsiteY10" fmla="*/ 1345903 h 1592811"/>
              <a:gd name="connsiteX11" fmla="*/ 8591582 w 9662615"/>
              <a:gd name="connsiteY11" fmla="*/ 1341666 h 1592811"/>
              <a:gd name="connsiteX12" fmla="*/ 8537336 w 9662615"/>
              <a:gd name="connsiteY12" fmla="*/ 1341684 h 1592811"/>
              <a:gd name="connsiteX13" fmla="*/ 8416849 w 9662615"/>
              <a:gd name="connsiteY13" fmla="*/ 1367085 h 1592811"/>
              <a:gd name="connsiteX14" fmla="*/ 8278355 w 9662615"/>
              <a:gd name="connsiteY14" fmla="*/ 1386569 h 1592811"/>
              <a:gd name="connsiteX15" fmla="*/ 8197961 w 9662615"/>
              <a:gd name="connsiteY15" fmla="*/ 1392804 h 1592811"/>
              <a:gd name="connsiteX16" fmla="*/ 8171196 w 9662615"/>
              <a:gd name="connsiteY16" fmla="*/ 1397216 h 1592811"/>
              <a:gd name="connsiteX17" fmla="*/ 8087910 w 9662615"/>
              <a:gd name="connsiteY17" fmla="*/ 1386449 h 1592811"/>
              <a:gd name="connsiteX18" fmla="*/ 7974579 w 9662615"/>
              <a:gd name="connsiteY18" fmla="*/ 1383439 h 1592811"/>
              <a:gd name="connsiteX19" fmla="*/ 7768351 w 9662615"/>
              <a:gd name="connsiteY19" fmla="*/ 1395051 h 1592811"/>
              <a:gd name="connsiteX20" fmla="*/ 7635985 w 9662615"/>
              <a:gd name="connsiteY20" fmla="*/ 1386363 h 1592811"/>
              <a:gd name="connsiteX21" fmla="*/ 7466069 w 9662615"/>
              <a:gd name="connsiteY21" fmla="*/ 1377654 h 1592811"/>
              <a:gd name="connsiteX22" fmla="*/ 7355642 w 9662615"/>
              <a:gd name="connsiteY22" fmla="*/ 1407761 h 1592811"/>
              <a:gd name="connsiteX23" fmla="*/ 7215220 w 9662615"/>
              <a:gd name="connsiteY23" fmla="*/ 1397856 h 1592811"/>
              <a:gd name="connsiteX24" fmla="*/ 7082147 w 9662615"/>
              <a:gd name="connsiteY24" fmla="*/ 1406113 h 1592811"/>
              <a:gd name="connsiteX25" fmla="*/ 6987129 w 9662615"/>
              <a:gd name="connsiteY25" fmla="*/ 1404834 h 1592811"/>
              <a:gd name="connsiteX26" fmla="*/ 6907567 w 9662615"/>
              <a:gd name="connsiteY26" fmla="*/ 1419149 h 1592811"/>
              <a:gd name="connsiteX27" fmla="*/ 6748428 w 9662615"/>
              <a:gd name="connsiteY27" fmla="*/ 1420308 h 1592811"/>
              <a:gd name="connsiteX28" fmla="*/ 6654257 w 9662615"/>
              <a:gd name="connsiteY28" fmla="*/ 1424143 h 1592811"/>
              <a:gd name="connsiteX29" fmla="*/ 6620123 w 9662615"/>
              <a:gd name="connsiteY29" fmla="*/ 1430535 h 1592811"/>
              <a:gd name="connsiteX30" fmla="*/ 6571355 w 9662615"/>
              <a:gd name="connsiteY30" fmla="*/ 1436144 h 1592811"/>
              <a:gd name="connsiteX31" fmla="*/ 6486557 w 9662615"/>
              <a:gd name="connsiteY31" fmla="*/ 1449861 h 1592811"/>
              <a:gd name="connsiteX32" fmla="*/ 6370419 w 9662615"/>
              <a:gd name="connsiteY32" fmla="*/ 1461649 h 1592811"/>
              <a:gd name="connsiteX33" fmla="*/ 6278839 w 9662615"/>
              <a:gd name="connsiteY33" fmla="*/ 1449160 h 1592811"/>
              <a:gd name="connsiteX34" fmla="*/ 6272455 w 9662615"/>
              <a:gd name="connsiteY34" fmla="*/ 1453191 h 1592811"/>
              <a:gd name="connsiteX35" fmla="*/ 6212659 w 9662615"/>
              <a:gd name="connsiteY35" fmla="*/ 1454850 h 1592811"/>
              <a:gd name="connsiteX36" fmla="*/ 6069317 w 9662615"/>
              <a:gd name="connsiteY36" fmla="*/ 1445838 h 1592811"/>
              <a:gd name="connsiteX37" fmla="*/ 5878477 w 9662615"/>
              <a:gd name="connsiteY37" fmla="*/ 1439180 h 1592811"/>
              <a:gd name="connsiteX38" fmla="*/ 5838387 w 9662615"/>
              <a:gd name="connsiteY38" fmla="*/ 1444679 h 1592811"/>
              <a:gd name="connsiteX39" fmla="*/ 5771136 w 9662615"/>
              <a:gd name="connsiteY39" fmla="*/ 1453639 h 1592811"/>
              <a:gd name="connsiteX40" fmla="*/ 5724081 w 9662615"/>
              <a:gd name="connsiteY40" fmla="*/ 1470431 h 1592811"/>
              <a:gd name="connsiteX41" fmla="*/ 5666577 w 9662615"/>
              <a:gd name="connsiteY41" fmla="*/ 1473921 h 1592811"/>
              <a:gd name="connsiteX42" fmla="*/ 5649068 w 9662615"/>
              <a:gd name="connsiteY42" fmla="*/ 1461676 h 1592811"/>
              <a:gd name="connsiteX43" fmla="*/ 5588902 w 9662615"/>
              <a:gd name="connsiteY43" fmla="*/ 1469647 h 1592811"/>
              <a:gd name="connsiteX44" fmla="*/ 5498090 w 9662615"/>
              <a:gd name="connsiteY44" fmla="*/ 1483173 h 1592811"/>
              <a:gd name="connsiteX45" fmla="*/ 5444641 w 9662615"/>
              <a:gd name="connsiteY45" fmla="*/ 1487602 h 1592811"/>
              <a:gd name="connsiteX46" fmla="*/ 5299812 w 9662615"/>
              <a:gd name="connsiteY46" fmla="*/ 1503362 h 1592811"/>
              <a:gd name="connsiteX47" fmla="*/ 5245752 w 9662615"/>
              <a:gd name="connsiteY47" fmla="*/ 1520612 h 1592811"/>
              <a:gd name="connsiteX48" fmla="*/ 5177807 w 9662615"/>
              <a:gd name="connsiteY48" fmla="*/ 1526802 h 1592811"/>
              <a:gd name="connsiteX49" fmla="*/ 5113910 w 9662615"/>
              <a:gd name="connsiteY49" fmla="*/ 1533205 h 1592811"/>
              <a:gd name="connsiteX50" fmla="*/ 5059484 w 9662615"/>
              <a:gd name="connsiteY50" fmla="*/ 1546802 h 1592811"/>
              <a:gd name="connsiteX51" fmla="*/ 5038524 w 9662615"/>
              <a:gd name="connsiteY51" fmla="*/ 1545675 h 1592811"/>
              <a:gd name="connsiteX52" fmla="*/ 5026564 w 9662615"/>
              <a:gd name="connsiteY52" fmla="*/ 1545376 h 1592811"/>
              <a:gd name="connsiteX53" fmla="*/ 4969433 w 9662615"/>
              <a:gd name="connsiteY53" fmla="*/ 1550865 h 1592811"/>
              <a:gd name="connsiteX54" fmla="*/ 4871726 w 9662615"/>
              <a:gd name="connsiteY54" fmla="*/ 1570584 h 1592811"/>
              <a:gd name="connsiteX55" fmla="*/ 4843267 w 9662615"/>
              <a:gd name="connsiteY55" fmla="*/ 1561459 h 1592811"/>
              <a:gd name="connsiteX56" fmla="*/ 4821058 w 9662615"/>
              <a:gd name="connsiteY56" fmla="*/ 1553078 h 1592811"/>
              <a:gd name="connsiteX57" fmla="*/ 4791466 w 9662615"/>
              <a:gd name="connsiteY57" fmla="*/ 1561324 h 1592811"/>
              <a:gd name="connsiteX58" fmla="*/ 4784247 w 9662615"/>
              <a:gd name="connsiteY58" fmla="*/ 1562342 h 1592811"/>
              <a:gd name="connsiteX59" fmla="*/ 4739309 w 9662615"/>
              <a:gd name="connsiteY59" fmla="*/ 1553948 h 1592811"/>
              <a:gd name="connsiteX60" fmla="*/ 4697562 w 9662615"/>
              <a:gd name="connsiteY60" fmla="*/ 1551206 h 1592811"/>
              <a:gd name="connsiteX61" fmla="*/ 4650737 w 9662615"/>
              <a:gd name="connsiteY61" fmla="*/ 1537381 h 1592811"/>
              <a:gd name="connsiteX62" fmla="*/ 4583150 w 9662615"/>
              <a:gd name="connsiteY62" fmla="*/ 1529064 h 1592811"/>
              <a:gd name="connsiteX63" fmla="*/ 4521734 w 9662615"/>
              <a:gd name="connsiteY63" fmla="*/ 1529359 h 1592811"/>
              <a:gd name="connsiteX64" fmla="*/ 4382398 w 9662615"/>
              <a:gd name="connsiteY64" fmla="*/ 1534108 h 1592811"/>
              <a:gd name="connsiteX65" fmla="*/ 4221826 w 9662615"/>
              <a:gd name="connsiteY65" fmla="*/ 1500972 h 1592811"/>
              <a:gd name="connsiteX66" fmla="*/ 4096601 w 9662615"/>
              <a:gd name="connsiteY66" fmla="*/ 1521563 h 1592811"/>
              <a:gd name="connsiteX67" fmla="*/ 4002441 w 9662615"/>
              <a:gd name="connsiteY67" fmla="*/ 1528912 h 1592811"/>
              <a:gd name="connsiteX68" fmla="*/ 3833906 w 9662615"/>
              <a:gd name="connsiteY68" fmla="*/ 1516637 h 1592811"/>
              <a:gd name="connsiteX69" fmla="*/ 3763845 w 9662615"/>
              <a:gd name="connsiteY69" fmla="*/ 1501782 h 1592811"/>
              <a:gd name="connsiteX70" fmla="*/ 3641778 w 9662615"/>
              <a:gd name="connsiteY70" fmla="*/ 1505446 h 1592811"/>
              <a:gd name="connsiteX71" fmla="*/ 3565233 w 9662615"/>
              <a:gd name="connsiteY71" fmla="*/ 1515122 h 1592811"/>
              <a:gd name="connsiteX72" fmla="*/ 3560267 w 9662615"/>
              <a:gd name="connsiteY72" fmla="*/ 1516288 h 1592811"/>
              <a:gd name="connsiteX73" fmla="*/ 3540258 w 9662615"/>
              <a:gd name="connsiteY73" fmla="*/ 1516976 h 1592811"/>
              <a:gd name="connsiteX74" fmla="*/ 3534780 w 9662615"/>
              <a:gd name="connsiteY74" fmla="*/ 1522141 h 1592811"/>
              <a:gd name="connsiteX75" fmla="*/ 3504783 w 9662615"/>
              <a:gd name="connsiteY75" fmla="*/ 1526739 h 1592811"/>
              <a:gd name="connsiteX76" fmla="*/ 3430805 w 9662615"/>
              <a:gd name="connsiteY76" fmla="*/ 1542521 h 1592811"/>
              <a:gd name="connsiteX77" fmla="*/ 3292707 w 9662615"/>
              <a:gd name="connsiteY77" fmla="*/ 1520490 h 1592811"/>
              <a:gd name="connsiteX78" fmla="*/ 3187872 w 9662615"/>
              <a:gd name="connsiteY78" fmla="*/ 1519991 h 1592811"/>
              <a:gd name="connsiteX79" fmla="*/ 3148026 w 9662615"/>
              <a:gd name="connsiteY79" fmla="*/ 1524777 h 1592811"/>
              <a:gd name="connsiteX80" fmla="*/ 3092394 w 9662615"/>
              <a:gd name="connsiteY80" fmla="*/ 1528115 h 1592811"/>
              <a:gd name="connsiteX81" fmla="*/ 2994200 w 9662615"/>
              <a:gd name="connsiteY81" fmla="*/ 1537857 h 1592811"/>
              <a:gd name="connsiteX82" fmla="*/ 2862301 w 9662615"/>
              <a:gd name="connsiteY82" fmla="*/ 1544250 h 1592811"/>
              <a:gd name="connsiteX83" fmla="*/ 2766335 w 9662615"/>
              <a:gd name="connsiteY83" fmla="*/ 1527662 h 1592811"/>
              <a:gd name="connsiteX84" fmla="*/ 2757836 w 9662615"/>
              <a:gd name="connsiteY84" fmla="*/ 1531371 h 1592811"/>
              <a:gd name="connsiteX85" fmla="*/ 2691555 w 9662615"/>
              <a:gd name="connsiteY85" fmla="*/ 1530283 h 1592811"/>
              <a:gd name="connsiteX86" fmla="*/ 2491676 w 9662615"/>
              <a:gd name="connsiteY86" fmla="*/ 1500859 h 1592811"/>
              <a:gd name="connsiteX87" fmla="*/ 2378036 w 9662615"/>
              <a:gd name="connsiteY87" fmla="*/ 1520645 h 1592811"/>
              <a:gd name="connsiteX88" fmla="*/ 2284269 w 9662615"/>
              <a:gd name="connsiteY88" fmla="*/ 1503068 h 1592811"/>
              <a:gd name="connsiteX89" fmla="*/ 2207104 w 9662615"/>
              <a:gd name="connsiteY89" fmla="*/ 1508888 h 1592811"/>
              <a:gd name="connsiteX90" fmla="*/ 2149226 w 9662615"/>
              <a:gd name="connsiteY90" fmla="*/ 1523409 h 1592811"/>
              <a:gd name="connsiteX91" fmla="*/ 2084783 w 9662615"/>
              <a:gd name="connsiteY91" fmla="*/ 1524245 h 1592811"/>
              <a:gd name="connsiteX92" fmla="*/ 2070075 w 9662615"/>
              <a:gd name="connsiteY92" fmla="*/ 1511285 h 1592811"/>
              <a:gd name="connsiteX93" fmla="*/ 2001057 w 9662615"/>
              <a:gd name="connsiteY93" fmla="*/ 1516449 h 1592811"/>
              <a:gd name="connsiteX94" fmla="*/ 1896330 w 9662615"/>
              <a:gd name="connsiteY94" fmla="*/ 1525725 h 1592811"/>
              <a:gd name="connsiteX95" fmla="*/ 1835994 w 9662615"/>
              <a:gd name="connsiteY95" fmla="*/ 1527678 h 1592811"/>
              <a:gd name="connsiteX96" fmla="*/ 1671119 w 9662615"/>
              <a:gd name="connsiteY96" fmla="*/ 1536701 h 1592811"/>
              <a:gd name="connsiteX97" fmla="*/ 1601337 w 9662615"/>
              <a:gd name="connsiteY97" fmla="*/ 1548552 h 1592811"/>
              <a:gd name="connsiteX98" fmla="*/ 1407755 w 9662615"/>
              <a:gd name="connsiteY98" fmla="*/ 1571444 h 1592811"/>
              <a:gd name="connsiteX99" fmla="*/ 1291872 w 9662615"/>
              <a:gd name="connsiteY99" fmla="*/ 1579471 h 1592811"/>
              <a:gd name="connsiteX100" fmla="*/ 1249226 w 9662615"/>
              <a:gd name="connsiteY100" fmla="*/ 1583140 h 1592811"/>
              <a:gd name="connsiteX101" fmla="*/ 1181938 w 9662615"/>
              <a:gd name="connsiteY101" fmla="*/ 1592789 h 1592811"/>
              <a:gd name="connsiteX102" fmla="*/ 1091432 w 9662615"/>
              <a:gd name="connsiteY102" fmla="*/ 1571003 h 1592811"/>
              <a:gd name="connsiteX103" fmla="*/ 940355 w 9662615"/>
              <a:gd name="connsiteY103" fmla="*/ 1560638 h 1592811"/>
              <a:gd name="connsiteX104" fmla="*/ 868264 w 9662615"/>
              <a:gd name="connsiteY104" fmla="*/ 1566392 h 1592811"/>
              <a:gd name="connsiteX105" fmla="*/ 792765 w 9662615"/>
              <a:gd name="connsiteY105" fmla="*/ 1563102 h 1592811"/>
              <a:gd name="connsiteX106" fmla="*/ 653153 w 9662615"/>
              <a:gd name="connsiteY106" fmla="*/ 1563516 h 1592811"/>
              <a:gd name="connsiteX107" fmla="*/ 541933 w 9662615"/>
              <a:gd name="connsiteY107" fmla="*/ 1561051 h 1592811"/>
              <a:gd name="connsiteX108" fmla="*/ 472797 w 9662615"/>
              <a:gd name="connsiteY108" fmla="*/ 1568904 h 1592811"/>
              <a:gd name="connsiteX109" fmla="*/ 396059 w 9662615"/>
              <a:gd name="connsiteY109" fmla="*/ 1560970 h 1592811"/>
              <a:gd name="connsiteX110" fmla="*/ 336819 w 9662615"/>
              <a:gd name="connsiteY110" fmla="*/ 1560892 h 1592811"/>
              <a:gd name="connsiteX111" fmla="*/ 267163 w 9662615"/>
              <a:gd name="connsiteY111" fmla="*/ 1531913 h 1592811"/>
              <a:gd name="connsiteX112" fmla="*/ 196644 w 9662615"/>
              <a:gd name="connsiteY112" fmla="*/ 1524565 h 1592811"/>
              <a:gd name="connsiteX113" fmla="*/ 86819 w 9662615"/>
              <a:gd name="connsiteY113" fmla="*/ 1519517 h 1592811"/>
              <a:gd name="connsiteX114" fmla="*/ 53369 w 9662615"/>
              <a:gd name="connsiteY114" fmla="*/ 1516853 h 1592811"/>
              <a:gd name="connsiteX115" fmla="*/ 2359 w 9662615"/>
              <a:gd name="connsiteY115" fmla="*/ 1515247 h 1592811"/>
              <a:gd name="connsiteX116" fmla="*/ 0 w 9662615"/>
              <a:gd name="connsiteY116" fmla="*/ 1514932 h 1592811"/>
              <a:gd name="connsiteX117" fmla="*/ 0 w 9662615"/>
              <a:gd name="connsiteY117" fmla="*/ 0 h 1592811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565233 w 9662615"/>
              <a:gd name="connsiteY71" fmla="*/ 1515122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34780 w 9662615"/>
              <a:gd name="connsiteY74" fmla="*/ 1522141 h 1603018"/>
              <a:gd name="connsiteX75" fmla="*/ 3504783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601337 w 9662615"/>
              <a:gd name="connsiteY97" fmla="*/ 1548552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565233 w 9662615"/>
              <a:gd name="connsiteY71" fmla="*/ 1515122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34780 w 9662615"/>
              <a:gd name="connsiteY74" fmla="*/ 1522141 h 1603018"/>
              <a:gd name="connsiteX75" fmla="*/ 3504783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565233 w 9662615"/>
              <a:gd name="connsiteY71" fmla="*/ 1515122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34780 w 9662615"/>
              <a:gd name="connsiteY74" fmla="*/ 1522141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565233 w 9662615"/>
              <a:gd name="connsiteY71" fmla="*/ 1515122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612941 w 9662615"/>
              <a:gd name="connsiteY71" fmla="*/ 1411755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612941 w 9662615"/>
              <a:gd name="connsiteY71" fmla="*/ 141175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12941 w 9662615"/>
              <a:gd name="connsiteY71" fmla="*/ 141175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81031 w 9662615"/>
              <a:gd name="connsiteY90" fmla="*/ 1531361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81031 w 9662615"/>
              <a:gd name="connsiteY90" fmla="*/ 1531361 h 1603018"/>
              <a:gd name="connsiteX91" fmla="*/ 211261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81031 w 9662615"/>
              <a:gd name="connsiteY90" fmla="*/ 1531361 h 1603018"/>
              <a:gd name="connsiteX91" fmla="*/ 2112613 w 9662615"/>
              <a:gd name="connsiteY91" fmla="*/ 1524245 h 1603018"/>
              <a:gd name="connsiteX92" fmla="*/ 2046221 w 9662615"/>
              <a:gd name="connsiteY92" fmla="*/ 1523212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81031 w 9662615"/>
              <a:gd name="connsiteY90" fmla="*/ 1531361 h 1603018"/>
              <a:gd name="connsiteX91" fmla="*/ 2112613 w 9662615"/>
              <a:gd name="connsiteY91" fmla="*/ 1524245 h 1603018"/>
              <a:gd name="connsiteX92" fmla="*/ 2046221 w 9662615"/>
              <a:gd name="connsiteY92" fmla="*/ 1523212 h 1603018"/>
              <a:gd name="connsiteX93" fmla="*/ 2001057 w 9662615"/>
              <a:gd name="connsiteY93" fmla="*/ 1516449 h 1603018"/>
              <a:gd name="connsiteX94" fmla="*/ 1920184 w 9662615"/>
              <a:gd name="connsiteY94" fmla="*/ 1533676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</a:cxnLst>
            <a:rect l="l" t="t" r="r" b="b"/>
            <a:pathLst>
              <a:path w="9662615" h="1603018">
                <a:moveTo>
                  <a:pt x="0" y="0"/>
                </a:moveTo>
                <a:lnTo>
                  <a:pt x="9662615" y="0"/>
                </a:lnTo>
                <a:lnTo>
                  <a:pt x="9662615" y="1280346"/>
                </a:lnTo>
                <a:lnTo>
                  <a:pt x="9551077" y="1292033"/>
                </a:lnTo>
                <a:cubicBezTo>
                  <a:pt x="9489925" y="1291588"/>
                  <a:pt x="9543615" y="1296257"/>
                  <a:pt x="9469546" y="1289837"/>
                </a:cubicBezTo>
                <a:cubicBezTo>
                  <a:pt x="9413040" y="1331485"/>
                  <a:pt x="9340031" y="1268376"/>
                  <a:pt x="9326260" y="1277155"/>
                </a:cubicBezTo>
                <a:cubicBezTo>
                  <a:pt x="9234251" y="1284900"/>
                  <a:pt x="9225377" y="1258935"/>
                  <a:pt x="9144767" y="1264120"/>
                </a:cubicBezTo>
                <a:cubicBezTo>
                  <a:pt x="9159115" y="1310075"/>
                  <a:pt x="9066692" y="1304806"/>
                  <a:pt x="8976400" y="1326661"/>
                </a:cubicBezTo>
                <a:cubicBezTo>
                  <a:pt x="8931920" y="1325947"/>
                  <a:pt x="8871807" y="1351060"/>
                  <a:pt x="8828711" y="1346394"/>
                </a:cubicBezTo>
                <a:cubicBezTo>
                  <a:pt x="8809650" y="1326213"/>
                  <a:pt x="8718313" y="1358527"/>
                  <a:pt x="8695953" y="1346784"/>
                </a:cubicBezTo>
                <a:cubicBezTo>
                  <a:pt x="8694290" y="1355317"/>
                  <a:pt x="8661526" y="1349865"/>
                  <a:pt x="8652191" y="1345903"/>
                </a:cubicBezTo>
                <a:cubicBezTo>
                  <a:pt x="8641363" y="1349626"/>
                  <a:pt x="8603292" y="1341304"/>
                  <a:pt x="8591582" y="1341666"/>
                </a:cubicBezTo>
                <a:cubicBezTo>
                  <a:pt x="8568421" y="1323004"/>
                  <a:pt x="8565847" y="1352287"/>
                  <a:pt x="8537336" y="1341684"/>
                </a:cubicBezTo>
                <a:cubicBezTo>
                  <a:pt x="8524809" y="1348019"/>
                  <a:pt x="8445703" y="1377667"/>
                  <a:pt x="8416849" y="1367085"/>
                </a:cubicBezTo>
                <a:cubicBezTo>
                  <a:pt x="8350736" y="1379599"/>
                  <a:pt x="8346589" y="1391624"/>
                  <a:pt x="8278355" y="1386569"/>
                </a:cubicBezTo>
                <a:cubicBezTo>
                  <a:pt x="8268756" y="1398649"/>
                  <a:pt x="8183331" y="1371185"/>
                  <a:pt x="8197961" y="1392804"/>
                </a:cubicBezTo>
                <a:cubicBezTo>
                  <a:pt x="8175189" y="1391748"/>
                  <a:pt x="8158503" y="1383145"/>
                  <a:pt x="8171196" y="1397216"/>
                </a:cubicBezTo>
                <a:cubicBezTo>
                  <a:pt x="8141821" y="1397466"/>
                  <a:pt x="8125626" y="1386947"/>
                  <a:pt x="8087910" y="1386449"/>
                </a:cubicBezTo>
                <a:cubicBezTo>
                  <a:pt x="8029319" y="1362701"/>
                  <a:pt x="8020916" y="1407035"/>
                  <a:pt x="7974579" y="1383439"/>
                </a:cubicBezTo>
                <a:cubicBezTo>
                  <a:pt x="7912074" y="1402493"/>
                  <a:pt x="7841761" y="1389550"/>
                  <a:pt x="7768351" y="1395051"/>
                </a:cubicBezTo>
                <a:cubicBezTo>
                  <a:pt x="7741665" y="1390266"/>
                  <a:pt x="7663663" y="1410813"/>
                  <a:pt x="7635985" y="1386363"/>
                </a:cubicBezTo>
                <a:cubicBezTo>
                  <a:pt x="7646173" y="1415707"/>
                  <a:pt x="7542198" y="1378410"/>
                  <a:pt x="7466069" y="1377654"/>
                </a:cubicBezTo>
                <a:cubicBezTo>
                  <a:pt x="7427626" y="1403818"/>
                  <a:pt x="7337822" y="1398948"/>
                  <a:pt x="7355642" y="1407761"/>
                </a:cubicBezTo>
                <a:cubicBezTo>
                  <a:pt x="7270634" y="1390553"/>
                  <a:pt x="7306340" y="1403822"/>
                  <a:pt x="7215220" y="1397856"/>
                </a:cubicBezTo>
                <a:cubicBezTo>
                  <a:pt x="7175381" y="1421457"/>
                  <a:pt x="7122339" y="1428094"/>
                  <a:pt x="7082147" y="1406113"/>
                </a:cubicBezTo>
                <a:cubicBezTo>
                  <a:pt x="7040624" y="1425217"/>
                  <a:pt x="7029993" y="1391726"/>
                  <a:pt x="6987129" y="1404834"/>
                </a:cubicBezTo>
                <a:cubicBezTo>
                  <a:pt x="6953477" y="1411964"/>
                  <a:pt x="6957479" y="1421694"/>
                  <a:pt x="6907567" y="1419149"/>
                </a:cubicBezTo>
                <a:cubicBezTo>
                  <a:pt x="6863513" y="1408514"/>
                  <a:pt x="6803088" y="1434619"/>
                  <a:pt x="6748428" y="1420308"/>
                </a:cubicBezTo>
                <a:cubicBezTo>
                  <a:pt x="6728317" y="1416860"/>
                  <a:pt x="6666046" y="1417296"/>
                  <a:pt x="6654257" y="1424143"/>
                </a:cubicBezTo>
                <a:cubicBezTo>
                  <a:pt x="6641271" y="1425628"/>
                  <a:pt x="6626125" y="1423202"/>
                  <a:pt x="6620123" y="1430535"/>
                </a:cubicBezTo>
                <a:cubicBezTo>
                  <a:pt x="6610208" y="1439359"/>
                  <a:pt x="6564906" y="1425734"/>
                  <a:pt x="6571355" y="1436144"/>
                </a:cubicBezTo>
                <a:cubicBezTo>
                  <a:pt x="6539188" y="1426808"/>
                  <a:pt x="6513602" y="1445293"/>
                  <a:pt x="6486557" y="1449861"/>
                </a:cubicBezTo>
                <a:cubicBezTo>
                  <a:pt x="6461221" y="1440598"/>
                  <a:pt x="6429457" y="1459319"/>
                  <a:pt x="6370419" y="1461649"/>
                </a:cubicBezTo>
                <a:cubicBezTo>
                  <a:pt x="6342558" y="1450937"/>
                  <a:pt x="6330664" y="1463365"/>
                  <a:pt x="6278839" y="1449160"/>
                </a:cubicBezTo>
                <a:cubicBezTo>
                  <a:pt x="6277206" y="1450621"/>
                  <a:pt x="6275057" y="1451978"/>
                  <a:pt x="6272455" y="1453191"/>
                </a:cubicBezTo>
                <a:cubicBezTo>
                  <a:pt x="6257338" y="1460236"/>
                  <a:pt x="6230567" y="1460979"/>
                  <a:pt x="6212659" y="1454850"/>
                </a:cubicBezTo>
                <a:cubicBezTo>
                  <a:pt x="6130994" y="1436046"/>
                  <a:pt x="6135790" y="1448771"/>
                  <a:pt x="6069317" y="1445838"/>
                </a:cubicBezTo>
                <a:cubicBezTo>
                  <a:pt x="5994738" y="1444791"/>
                  <a:pt x="5975991" y="1456673"/>
                  <a:pt x="5878477" y="1439180"/>
                </a:cubicBezTo>
                <a:cubicBezTo>
                  <a:pt x="5870803" y="1447519"/>
                  <a:pt x="5859206" y="1448153"/>
                  <a:pt x="5838387" y="1444679"/>
                </a:cubicBezTo>
                <a:cubicBezTo>
                  <a:pt x="5802317" y="1444778"/>
                  <a:pt x="5810848" y="1465165"/>
                  <a:pt x="5771136" y="1453639"/>
                </a:cubicBezTo>
                <a:cubicBezTo>
                  <a:pt x="5780732" y="1464484"/>
                  <a:pt x="5704275" y="1459369"/>
                  <a:pt x="5724081" y="1470431"/>
                </a:cubicBezTo>
                <a:cubicBezTo>
                  <a:pt x="5703536" y="1480946"/>
                  <a:pt x="5687323" y="1464719"/>
                  <a:pt x="5666577" y="1473921"/>
                </a:cubicBezTo>
                <a:cubicBezTo>
                  <a:pt x="5640974" y="1476520"/>
                  <a:pt x="5678275" y="1461854"/>
                  <a:pt x="5649068" y="1461676"/>
                </a:cubicBezTo>
                <a:cubicBezTo>
                  <a:pt x="5614218" y="1463443"/>
                  <a:pt x="5608578" y="1443299"/>
                  <a:pt x="5588902" y="1469647"/>
                </a:cubicBezTo>
                <a:cubicBezTo>
                  <a:pt x="5550386" y="1464321"/>
                  <a:pt x="5546573" y="1476049"/>
                  <a:pt x="5498090" y="1483173"/>
                </a:cubicBezTo>
                <a:cubicBezTo>
                  <a:pt x="5475226" y="1477314"/>
                  <a:pt x="5459293" y="1480930"/>
                  <a:pt x="5444641" y="1487602"/>
                </a:cubicBezTo>
                <a:cubicBezTo>
                  <a:pt x="5395328" y="1487320"/>
                  <a:pt x="5353572" y="1498007"/>
                  <a:pt x="5299812" y="1503362"/>
                </a:cubicBezTo>
                <a:cubicBezTo>
                  <a:pt x="5238326" y="1497756"/>
                  <a:pt x="5303225" y="1514963"/>
                  <a:pt x="5245752" y="1520612"/>
                </a:cubicBezTo>
                <a:cubicBezTo>
                  <a:pt x="5190753" y="1507732"/>
                  <a:pt x="5205712" y="1518627"/>
                  <a:pt x="5177807" y="1526802"/>
                </a:cubicBezTo>
                <a:lnTo>
                  <a:pt x="5113910" y="1533205"/>
                </a:lnTo>
                <a:lnTo>
                  <a:pt x="5059484" y="1546802"/>
                </a:lnTo>
                <a:lnTo>
                  <a:pt x="5038524" y="1545675"/>
                </a:lnTo>
                <a:lnTo>
                  <a:pt x="5026564" y="1545376"/>
                </a:lnTo>
                <a:cubicBezTo>
                  <a:pt x="5006873" y="1544046"/>
                  <a:pt x="4987701" y="1552900"/>
                  <a:pt x="4969433" y="1550865"/>
                </a:cubicBezTo>
                <a:cubicBezTo>
                  <a:pt x="4943627" y="1555066"/>
                  <a:pt x="4892754" y="1568818"/>
                  <a:pt x="4871726" y="1570584"/>
                </a:cubicBezTo>
                <a:cubicBezTo>
                  <a:pt x="4863638" y="1570310"/>
                  <a:pt x="4846771" y="1559566"/>
                  <a:pt x="4843267" y="1561459"/>
                </a:cubicBezTo>
                <a:lnTo>
                  <a:pt x="4821058" y="1553078"/>
                </a:lnTo>
                <a:lnTo>
                  <a:pt x="4791466" y="1561324"/>
                </a:lnTo>
                <a:lnTo>
                  <a:pt x="4784247" y="1562342"/>
                </a:lnTo>
                <a:cubicBezTo>
                  <a:pt x="4770593" y="1574121"/>
                  <a:pt x="4776816" y="1558072"/>
                  <a:pt x="4739309" y="1553948"/>
                </a:cubicBezTo>
                <a:cubicBezTo>
                  <a:pt x="4684311" y="1578213"/>
                  <a:pt x="4712803" y="1566697"/>
                  <a:pt x="4697562" y="1551206"/>
                </a:cubicBezTo>
                <a:lnTo>
                  <a:pt x="4650737" y="1537381"/>
                </a:lnTo>
                <a:cubicBezTo>
                  <a:pt x="4628208" y="1530633"/>
                  <a:pt x="4609654" y="1567617"/>
                  <a:pt x="4583150" y="1529064"/>
                </a:cubicBezTo>
                <a:cubicBezTo>
                  <a:pt x="4575879" y="1527088"/>
                  <a:pt x="4527005" y="1532552"/>
                  <a:pt x="4521734" y="1529359"/>
                </a:cubicBezTo>
                <a:cubicBezTo>
                  <a:pt x="4457980" y="1517590"/>
                  <a:pt x="4465052" y="1532003"/>
                  <a:pt x="4382398" y="1534108"/>
                </a:cubicBezTo>
                <a:cubicBezTo>
                  <a:pt x="4347480" y="1506889"/>
                  <a:pt x="4310783" y="1494709"/>
                  <a:pt x="4221826" y="1500972"/>
                </a:cubicBezTo>
                <a:cubicBezTo>
                  <a:pt x="4174471" y="1526598"/>
                  <a:pt x="4136675" y="1542031"/>
                  <a:pt x="4096601" y="1521563"/>
                </a:cubicBezTo>
                <a:cubicBezTo>
                  <a:pt x="4015086" y="1550501"/>
                  <a:pt x="3986123" y="1519347"/>
                  <a:pt x="4002441" y="1528912"/>
                </a:cubicBezTo>
                <a:cubicBezTo>
                  <a:pt x="3967120" y="1539744"/>
                  <a:pt x="3931774" y="1526729"/>
                  <a:pt x="3833906" y="1516637"/>
                </a:cubicBezTo>
                <a:cubicBezTo>
                  <a:pt x="3781438" y="1538249"/>
                  <a:pt x="3822855" y="1526006"/>
                  <a:pt x="3763845" y="1501782"/>
                </a:cubicBezTo>
                <a:cubicBezTo>
                  <a:pt x="3734533" y="1525292"/>
                  <a:pt x="3677359" y="1524487"/>
                  <a:pt x="3673583" y="1501471"/>
                </a:cubicBezTo>
                <a:cubicBezTo>
                  <a:pt x="3663687" y="1502855"/>
                  <a:pt x="3650245" y="1528777"/>
                  <a:pt x="3640771" y="1531025"/>
                </a:cubicBezTo>
                <a:lnTo>
                  <a:pt x="3576170" y="1516288"/>
                </a:lnTo>
                <a:lnTo>
                  <a:pt x="3540258" y="1516976"/>
                </a:lnTo>
                <a:lnTo>
                  <a:pt x="3522853" y="1538044"/>
                </a:lnTo>
                <a:lnTo>
                  <a:pt x="3480929" y="1526739"/>
                </a:lnTo>
                <a:cubicBezTo>
                  <a:pt x="3469671" y="1527693"/>
                  <a:pt x="3444273" y="1543724"/>
                  <a:pt x="3430805" y="1542521"/>
                </a:cubicBezTo>
                <a:cubicBezTo>
                  <a:pt x="3386352" y="1529947"/>
                  <a:pt x="3347457" y="1537200"/>
                  <a:pt x="3292707" y="1520490"/>
                </a:cubicBezTo>
                <a:cubicBezTo>
                  <a:pt x="3271897" y="1516147"/>
                  <a:pt x="3203347" y="1513732"/>
                  <a:pt x="3187872" y="1519991"/>
                </a:cubicBezTo>
                <a:cubicBezTo>
                  <a:pt x="3173062" y="1520872"/>
                  <a:pt x="3157325" y="1517771"/>
                  <a:pt x="3148026" y="1524777"/>
                </a:cubicBezTo>
                <a:cubicBezTo>
                  <a:pt x="3133878" y="1533085"/>
                  <a:pt x="3089156" y="1517485"/>
                  <a:pt x="3092394" y="1528115"/>
                </a:cubicBezTo>
                <a:cubicBezTo>
                  <a:pt x="3060512" y="1517374"/>
                  <a:pt x="3025593" y="1534558"/>
                  <a:pt x="2994200" y="1537857"/>
                </a:cubicBezTo>
                <a:cubicBezTo>
                  <a:pt x="2969798" y="1527501"/>
                  <a:pt x="2927999" y="1544636"/>
                  <a:pt x="2862301" y="1544250"/>
                </a:cubicBezTo>
                <a:cubicBezTo>
                  <a:pt x="2835658" y="1532340"/>
                  <a:pt x="2818008" y="1544135"/>
                  <a:pt x="2766335" y="1527662"/>
                </a:cubicBezTo>
                <a:cubicBezTo>
                  <a:pt x="2764004" y="1529036"/>
                  <a:pt x="2761142" y="1530285"/>
                  <a:pt x="2757836" y="1531371"/>
                </a:cubicBezTo>
                <a:cubicBezTo>
                  <a:pt x="2738633" y="1537675"/>
                  <a:pt x="2708957" y="1537188"/>
                  <a:pt x="2691555" y="1530283"/>
                </a:cubicBezTo>
                <a:cubicBezTo>
                  <a:pt x="2608810" y="1507878"/>
                  <a:pt x="2611304" y="1510787"/>
                  <a:pt x="2539383" y="1504835"/>
                </a:cubicBezTo>
                <a:cubicBezTo>
                  <a:pt x="2457862" y="1500384"/>
                  <a:pt x="2478670" y="1542474"/>
                  <a:pt x="2378036" y="1520645"/>
                </a:cubicBezTo>
                <a:cubicBezTo>
                  <a:pt x="2366529" y="1528574"/>
                  <a:pt x="2341629" y="1515421"/>
                  <a:pt x="2320049" y="1511019"/>
                </a:cubicBezTo>
                <a:cubicBezTo>
                  <a:pt x="2280399" y="1509467"/>
                  <a:pt x="2278267" y="1522148"/>
                  <a:pt x="2238909" y="1508888"/>
                </a:cubicBezTo>
                <a:cubicBezTo>
                  <a:pt x="2245444" y="1520095"/>
                  <a:pt x="2163364" y="1519472"/>
                  <a:pt x="2181031" y="1531361"/>
                </a:cubicBezTo>
                <a:cubicBezTo>
                  <a:pt x="2154585" y="1540861"/>
                  <a:pt x="2138796" y="1516056"/>
                  <a:pt x="2112613" y="1524245"/>
                </a:cubicBezTo>
                <a:cubicBezTo>
                  <a:pt x="2083537" y="1525655"/>
                  <a:pt x="2078233" y="1524725"/>
                  <a:pt x="2046221" y="1523212"/>
                </a:cubicBezTo>
                <a:cubicBezTo>
                  <a:pt x="2007296" y="1523373"/>
                  <a:pt x="2032394" y="1491187"/>
                  <a:pt x="2001057" y="1516449"/>
                </a:cubicBezTo>
                <a:cubicBezTo>
                  <a:pt x="1960724" y="1509398"/>
                  <a:pt x="1976058" y="1528820"/>
                  <a:pt x="1920184" y="1533676"/>
                </a:cubicBezTo>
                <a:cubicBezTo>
                  <a:pt x="1897238" y="1526813"/>
                  <a:pt x="1877505" y="1527174"/>
                  <a:pt x="1835994" y="1527678"/>
                </a:cubicBezTo>
                <a:cubicBezTo>
                  <a:pt x="1794483" y="1528182"/>
                  <a:pt x="1726077" y="1533693"/>
                  <a:pt x="1671119" y="1536701"/>
                </a:cubicBezTo>
                <a:cubicBezTo>
                  <a:pt x="1605663" y="1528324"/>
                  <a:pt x="1630763" y="1553523"/>
                  <a:pt x="1565556" y="1556503"/>
                </a:cubicBezTo>
                <a:cubicBezTo>
                  <a:pt x="1501959" y="1539013"/>
                  <a:pt x="1462468" y="1572800"/>
                  <a:pt x="1407755" y="1571444"/>
                </a:cubicBezTo>
                <a:cubicBezTo>
                  <a:pt x="1319286" y="1555448"/>
                  <a:pt x="1429251" y="1585263"/>
                  <a:pt x="1291872" y="1579471"/>
                </a:cubicBezTo>
                <a:cubicBezTo>
                  <a:pt x="1284192" y="1576816"/>
                  <a:pt x="1243590" y="1599390"/>
                  <a:pt x="1245251" y="1603018"/>
                </a:cubicBezTo>
                <a:cubicBezTo>
                  <a:pt x="1236562" y="1601891"/>
                  <a:pt x="1184091" y="1586977"/>
                  <a:pt x="1181938" y="1592789"/>
                </a:cubicBezTo>
                <a:cubicBezTo>
                  <a:pt x="1138153" y="1593474"/>
                  <a:pt x="1130439" y="1578153"/>
                  <a:pt x="1091432" y="1571003"/>
                </a:cubicBezTo>
                <a:cubicBezTo>
                  <a:pt x="1007000" y="1580980"/>
                  <a:pt x="1001377" y="1557850"/>
                  <a:pt x="940355" y="1560638"/>
                </a:cubicBezTo>
                <a:cubicBezTo>
                  <a:pt x="891367" y="1572083"/>
                  <a:pt x="924846" y="1558773"/>
                  <a:pt x="868264" y="1566392"/>
                </a:cubicBezTo>
                <a:cubicBezTo>
                  <a:pt x="848640" y="1547574"/>
                  <a:pt x="814997" y="1568391"/>
                  <a:pt x="792765" y="1563102"/>
                </a:cubicBezTo>
                <a:cubicBezTo>
                  <a:pt x="758082" y="1585102"/>
                  <a:pt x="689950" y="1563038"/>
                  <a:pt x="653153" y="1563516"/>
                </a:cubicBezTo>
                <a:cubicBezTo>
                  <a:pt x="591300" y="1567692"/>
                  <a:pt x="576686" y="1582565"/>
                  <a:pt x="541933" y="1561051"/>
                </a:cubicBezTo>
                <a:cubicBezTo>
                  <a:pt x="537775" y="1570056"/>
                  <a:pt x="508236" y="1570304"/>
                  <a:pt x="472797" y="1568904"/>
                </a:cubicBezTo>
                <a:cubicBezTo>
                  <a:pt x="458898" y="1573560"/>
                  <a:pt x="425270" y="1567476"/>
                  <a:pt x="396059" y="1560970"/>
                </a:cubicBezTo>
                <a:cubicBezTo>
                  <a:pt x="431016" y="1548467"/>
                  <a:pt x="332180" y="1575204"/>
                  <a:pt x="336819" y="1560892"/>
                </a:cubicBezTo>
                <a:cubicBezTo>
                  <a:pt x="292157" y="1552383"/>
                  <a:pt x="263346" y="1557575"/>
                  <a:pt x="267163" y="1531913"/>
                </a:cubicBezTo>
                <a:cubicBezTo>
                  <a:pt x="253228" y="1516946"/>
                  <a:pt x="198100" y="1540864"/>
                  <a:pt x="196644" y="1524565"/>
                </a:cubicBezTo>
                <a:cubicBezTo>
                  <a:pt x="172602" y="1535342"/>
                  <a:pt x="127394" y="1518578"/>
                  <a:pt x="86819" y="1519517"/>
                </a:cubicBezTo>
                <a:cubicBezTo>
                  <a:pt x="78537" y="1512257"/>
                  <a:pt x="69224" y="1512723"/>
                  <a:pt x="53369" y="1516853"/>
                </a:cubicBezTo>
                <a:cubicBezTo>
                  <a:pt x="37131" y="1517503"/>
                  <a:pt x="19976" y="1516838"/>
                  <a:pt x="2359" y="1515247"/>
                </a:cubicBezTo>
                <a:lnTo>
                  <a:pt x="0" y="1514932"/>
                </a:lnTo>
                <a:lnTo>
                  <a:pt x="0" y="0"/>
                </a:lnTo>
                <a:close/>
              </a:path>
            </a:pathLst>
          </a:custGeom>
          <a:ln>
            <a:noFill/>
          </a:ln>
          <a:effectLst>
            <a:outerShdw blurRad="63500" dist="12700" dir="2700000" algn="tl" rotWithShape="0">
              <a:prstClr val="black">
                <a:alpha val="21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50" name="Freeform: Shape 49">
            <a:extLst>
              <a:ext uri="{FF2B5EF4-FFF2-40B4-BE49-F238E27FC236}">
                <a16:creationId xmlns:a16="http://schemas.microsoft.com/office/drawing/2014/main" id="{DB8C0BEF-1AD9-4002-9C03-EBFDBBE574F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1296538" y="475883"/>
            <a:ext cx="9662615" cy="1750949"/>
          </a:xfrm>
          <a:custGeom>
            <a:avLst/>
            <a:gdLst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4055448 w 9662615"/>
              <a:gd name="connsiteY72" fmla="*/ 1528913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86537 w 9662615"/>
              <a:gd name="connsiteY72" fmla="*/ 1523612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96258 w 9662615"/>
              <a:gd name="connsiteY74" fmla="*/ 1537563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96258 w 9662615"/>
              <a:gd name="connsiteY74" fmla="*/ 1537563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30805 w 9662615"/>
              <a:gd name="connsiteY81" fmla="*/ 1542521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96258 w 9662615"/>
              <a:gd name="connsiteY74" fmla="*/ 1537563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30805 w 9662615"/>
              <a:gd name="connsiteY81" fmla="*/ 1542521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91676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96258 w 9662615"/>
              <a:gd name="connsiteY74" fmla="*/ 1537563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30805 w 9662615"/>
              <a:gd name="connsiteY81" fmla="*/ 1542521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91676 w 9662615"/>
              <a:gd name="connsiteY91" fmla="*/ 1500859 h 1583140"/>
              <a:gd name="connsiteX92" fmla="*/ 2378036 w 9662615"/>
              <a:gd name="connsiteY92" fmla="*/ 1520645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894799 w 9662615"/>
              <a:gd name="connsiteY56" fmla="*/ 1559476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94469 w 9662615"/>
              <a:gd name="connsiteY66" fmla="*/ 1551958 h 1587534"/>
              <a:gd name="connsiteX67" fmla="*/ 4671940 w 9662615"/>
              <a:gd name="connsiteY67" fmla="*/ 1547617 h 1587534"/>
              <a:gd name="connsiteX68" fmla="*/ 4589320 w 9662615"/>
              <a:gd name="connsiteY68" fmla="*/ 1534660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894799 w 9662615"/>
              <a:gd name="connsiteY56" fmla="*/ 1559476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94469 w 9662615"/>
              <a:gd name="connsiteY66" fmla="*/ 1551958 h 1587534"/>
              <a:gd name="connsiteX67" fmla="*/ 4671940 w 9662615"/>
              <a:gd name="connsiteY67" fmla="*/ 1547617 h 1587534"/>
              <a:gd name="connsiteX68" fmla="*/ 4541612 w 9662615"/>
              <a:gd name="connsiteY68" fmla="*/ 1545262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894799 w 9662615"/>
              <a:gd name="connsiteY56" fmla="*/ 1559476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94469 w 9662615"/>
              <a:gd name="connsiteY66" fmla="*/ 1551958 h 1587534"/>
              <a:gd name="connsiteX67" fmla="*/ 4603028 w 9662615"/>
              <a:gd name="connsiteY67" fmla="*/ 1568821 h 1587534"/>
              <a:gd name="connsiteX68" fmla="*/ 4541612 w 9662615"/>
              <a:gd name="connsiteY68" fmla="*/ 1545262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894799 w 9662615"/>
              <a:gd name="connsiteY56" fmla="*/ 1559476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62664 w 9662615"/>
              <a:gd name="connsiteY66" fmla="*/ 1573162 h 1587534"/>
              <a:gd name="connsiteX67" fmla="*/ 4603028 w 9662615"/>
              <a:gd name="connsiteY67" fmla="*/ 1568821 h 1587534"/>
              <a:gd name="connsiteX68" fmla="*/ 4541612 w 9662615"/>
              <a:gd name="connsiteY68" fmla="*/ 1545262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921303 w 9662615"/>
              <a:gd name="connsiteY56" fmla="*/ 1575379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62664 w 9662615"/>
              <a:gd name="connsiteY66" fmla="*/ 1573162 h 1587534"/>
              <a:gd name="connsiteX67" fmla="*/ 4603028 w 9662615"/>
              <a:gd name="connsiteY67" fmla="*/ 1568821 h 1587534"/>
              <a:gd name="connsiteX68" fmla="*/ 4541612 w 9662615"/>
              <a:gd name="connsiteY68" fmla="*/ 1545262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082104 w 9662615"/>
              <a:gd name="connsiteY49" fmla="*/ 1547781 h 1598136"/>
              <a:gd name="connsiteX50" fmla="*/ 5059484 w 9662615"/>
              <a:gd name="connsiteY50" fmla="*/ 1546802 h 1598136"/>
              <a:gd name="connsiteX51" fmla="*/ 5050958 w 9662615"/>
              <a:gd name="connsiteY51" fmla="*/ 1545776 h 1598136"/>
              <a:gd name="connsiteX52" fmla="*/ 5038524 w 9662615"/>
              <a:gd name="connsiteY52" fmla="*/ 1545675 h 1598136"/>
              <a:gd name="connsiteX53" fmla="*/ 5038223 w 9662615"/>
              <a:gd name="connsiteY53" fmla="*/ 1545881 h 1598136"/>
              <a:gd name="connsiteX54" fmla="*/ 5026564 w 9662615"/>
              <a:gd name="connsiteY54" fmla="*/ 1545376 h 1598136"/>
              <a:gd name="connsiteX55" fmla="*/ 4969433 w 9662615"/>
              <a:gd name="connsiteY55" fmla="*/ 1540263 h 1598136"/>
              <a:gd name="connsiteX56" fmla="*/ 4921303 w 9662615"/>
              <a:gd name="connsiteY56" fmla="*/ 1575379 h 1598136"/>
              <a:gd name="connsiteX57" fmla="*/ 4863775 w 9662615"/>
              <a:gd name="connsiteY57" fmla="*/ 1562633 h 1598136"/>
              <a:gd name="connsiteX58" fmla="*/ 4847242 w 9662615"/>
              <a:gd name="connsiteY58" fmla="*/ 1565435 h 1598136"/>
              <a:gd name="connsiteX59" fmla="*/ 4856839 w 9662615"/>
              <a:gd name="connsiteY59" fmla="*/ 1598136 h 1598136"/>
              <a:gd name="connsiteX60" fmla="*/ 4791466 w 9662615"/>
              <a:gd name="connsiteY60" fmla="*/ 1561324 h 1598136"/>
              <a:gd name="connsiteX61" fmla="*/ 4784247 w 9662615"/>
              <a:gd name="connsiteY61" fmla="*/ 1562342 h 1598136"/>
              <a:gd name="connsiteX62" fmla="*/ 4748477 w 9662615"/>
              <a:gd name="connsiteY62" fmla="*/ 1556925 h 1598136"/>
              <a:gd name="connsiteX63" fmla="*/ 4730033 w 9662615"/>
              <a:gd name="connsiteY63" fmla="*/ 1555274 h 1598136"/>
              <a:gd name="connsiteX64" fmla="*/ 4724747 w 9662615"/>
              <a:gd name="connsiteY64" fmla="*/ 1552439 h 1598136"/>
              <a:gd name="connsiteX65" fmla="*/ 4697562 w 9662615"/>
              <a:gd name="connsiteY65" fmla="*/ 1551206 h 1598136"/>
              <a:gd name="connsiteX66" fmla="*/ 4662664 w 9662615"/>
              <a:gd name="connsiteY66" fmla="*/ 1573162 h 1598136"/>
              <a:gd name="connsiteX67" fmla="*/ 4603028 w 9662615"/>
              <a:gd name="connsiteY67" fmla="*/ 1568821 h 1598136"/>
              <a:gd name="connsiteX68" fmla="*/ 4541612 w 9662615"/>
              <a:gd name="connsiteY68" fmla="*/ 1545262 h 1598136"/>
              <a:gd name="connsiteX69" fmla="*/ 4422155 w 9662615"/>
              <a:gd name="connsiteY69" fmla="*/ 1542059 h 1598136"/>
              <a:gd name="connsiteX70" fmla="*/ 4221826 w 9662615"/>
              <a:gd name="connsiteY70" fmla="*/ 1508923 h 1598136"/>
              <a:gd name="connsiteX71" fmla="*/ 4096601 w 9662615"/>
              <a:gd name="connsiteY71" fmla="*/ 1521563 h 1598136"/>
              <a:gd name="connsiteX72" fmla="*/ 3970635 w 9662615"/>
              <a:gd name="connsiteY72" fmla="*/ 1544815 h 1598136"/>
              <a:gd name="connsiteX73" fmla="*/ 3833906 w 9662615"/>
              <a:gd name="connsiteY73" fmla="*/ 1516637 h 1598136"/>
              <a:gd name="connsiteX74" fmla="*/ 3696258 w 9662615"/>
              <a:gd name="connsiteY74" fmla="*/ 1537563 h 1598136"/>
              <a:gd name="connsiteX75" fmla="*/ 3594070 w 9662615"/>
              <a:gd name="connsiteY75" fmla="*/ 1509422 h 1598136"/>
              <a:gd name="connsiteX76" fmla="*/ 3565233 w 9662615"/>
              <a:gd name="connsiteY76" fmla="*/ 1515122 h 1598136"/>
              <a:gd name="connsiteX77" fmla="*/ 3560267 w 9662615"/>
              <a:gd name="connsiteY77" fmla="*/ 1516288 h 1598136"/>
              <a:gd name="connsiteX78" fmla="*/ 3540258 w 9662615"/>
              <a:gd name="connsiteY78" fmla="*/ 1516976 h 1598136"/>
              <a:gd name="connsiteX79" fmla="*/ 3534780 w 9662615"/>
              <a:gd name="connsiteY79" fmla="*/ 1522141 h 1598136"/>
              <a:gd name="connsiteX80" fmla="*/ 3504783 w 9662615"/>
              <a:gd name="connsiteY80" fmla="*/ 1526739 h 1598136"/>
              <a:gd name="connsiteX81" fmla="*/ 3430805 w 9662615"/>
              <a:gd name="connsiteY81" fmla="*/ 1542521 h 1598136"/>
              <a:gd name="connsiteX82" fmla="*/ 3292707 w 9662615"/>
              <a:gd name="connsiteY82" fmla="*/ 1520490 h 1598136"/>
              <a:gd name="connsiteX83" fmla="*/ 3187872 w 9662615"/>
              <a:gd name="connsiteY83" fmla="*/ 1519991 h 1598136"/>
              <a:gd name="connsiteX84" fmla="*/ 3148026 w 9662615"/>
              <a:gd name="connsiteY84" fmla="*/ 1524777 h 1598136"/>
              <a:gd name="connsiteX85" fmla="*/ 3092394 w 9662615"/>
              <a:gd name="connsiteY85" fmla="*/ 1528115 h 1598136"/>
              <a:gd name="connsiteX86" fmla="*/ 2994200 w 9662615"/>
              <a:gd name="connsiteY86" fmla="*/ 1537857 h 1598136"/>
              <a:gd name="connsiteX87" fmla="*/ 2862301 w 9662615"/>
              <a:gd name="connsiteY87" fmla="*/ 1544250 h 1598136"/>
              <a:gd name="connsiteX88" fmla="*/ 2766335 w 9662615"/>
              <a:gd name="connsiteY88" fmla="*/ 1527662 h 1598136"/>
              <a:gd name="connsiteX89" fmla="*/ 2757836 w 9662615"/>
              <a:gd name="connsiteY89" fmla="*/ 1531371 h 1598136"/>
              <a:gd name="connsiteX90" fmla="*/ 2691555 w 9662615"/>
              <a:gd name="connsiteY90" fmla="*/ 1530283 h 1598136"/>
              <a:gd name="connsiteX91" fmla="*/ 2491676 w 9662615"/>
              <a:gd name="connsiteY91" fmla="*/ 1500859 h 1598136"/>
              <a:gd name="connsiteX92" fmla="*/ 2378036 w 9662615"/>
              <a:gd name="connsiteY92" fmla="*/ 1520645 h 1598136"/>
              <a:gd name="connsiteX93" fmla="*/ 2284269 w 9662615"/>
              <a:gd name="connsiteY93" fmla="*/ 1503068 h 1598136"/>
              <a:gd name="connsiteX94" fmla="*/ 2207104 w 9662615"/>
              <a:gd name="connsiteY94" fmla="*/ 1508888 h 1598136"/>
              <a:gd name="connsiteX95" fmla="*/ 2149226 w 9662615"/>
              <a:gd name="connsiteY95" fmla="*/ 1523409 h 1598136"/>
              <a:gd name="connsiteX96" fmla="*/ 2084783 w 9662615"/>
              <a:gd name="connsiteY96" fmla="*/ 1524245 h 1598136"/>
              <a:gd name="connsiteX97" fmla="*/ 2070075 w 9662615"/>
              <a:gd name="connsiteY97" fmla="*/ 1511285 h 1598136"/>
              <a:gd name="connsiteX98" fmla="*/ 2001057 w 9662615"/>
              <a:gd name="connsiteY98" fmla="*/ 1516449 h 1598136"/>
              <a:gd name="connsiteX99" fmla="*/ 1896330 w 9662615"/>
              <a:gd name="connsiteY99" fmla="*/ 1525725 h 1598136"/>
              <a:gd name="connsiteX100" fmla="*/ 1835994 w 9662615"/>
              <a:gd name="connsiteY100" fmla="*/ 1527678 h 1598136"/>
              <a:gd name="connsiteX101" fmla="*/ 1671119 w 9662615"/>
              <a:gd name="connsiteY101" fmla="*/ 1536701 h 1598136"/>
              <a:gd name="connsiteX102" fmla="*/ 1601337 w 9662615"/>
              <a:gd name="connsiteY102" fmla="*/ 1548552 h 1598136"/>
              <a:gd name="connsiteX103" fmla="*/ 1407755 w 9662615"/>
              <a:gd name="connsiteY103" fmla="*/ 1571444 h 1598136"/>
              <a:gd name="connsiteX104" fmla="*/ 1271994 w 9662615"/>
              <a:gd name="connsiteY104" fmla="*/ 1579471 h 1598136"/>
              <a:gd name="connsiteX105" fmla="*/ 1249226 w 9662615"/>
              <a:gd name="connsiteY105" fmla="*/ 1583140 h 1598136"/>
              <a:gd name="connsiteX106" fmla="*/ 1217719 w 9662615"/>
              <a:gd name="connsiteY106" fmla="*/ 1580863 h 1598136"/>
              <a:gd name="connsiteX107" fmla="*/ 1091432 w 9662615"/>
              <a:gd name="connsiteY107" fmla="*/ 1571003 h 1598136"/>
              <a:gd name="connsiteX108" fmla="*/ 992039 w 9662615"/>
              <a:gd name="connsiteY108" fmla="*/ 1556662 h 1598136"/>
              <a:gd name="connsiteX109" fmla="*/ 868264 w 9662615"/>
              <a:gd name="connsiteY109" fmla="*/ 1566392 h 1598136"/>
              <a:gd name="connsiteX110" fmla="*/ 792765 w 9662615"/>
              <a:gd name="connsiteY110" fmla="*/ 1563102 h 1598136"/>
              <a:gd name="connsiteX111" fmla="*/ 669055 w 9662615"/>
              <a:gd name="connsiteY111" fmla="*/ 1543638 h 1598136"/>
              <a:gd name="connsiteX112" fmla="*/ 506152 w 9662615"/>
              <a:gd name="connsiteY112" fmla="*/ 1549124 h 1598136"/>
              <a:gd name="connsiteX113" fmla="*/ 472797 w 9662615"/>
              <a:gd name="connsiteY113" fmla="*/ 1568904 h 1598136"/>
              <a:gd name="connsiteX114" fmla="*/ 427864 w 9662615"/>
              <a:gd name="connsiteY114" fmla="*/ 1580848 h 1598136"/>
              <a:gd name="connsiteX115" fmla="*/ 408381 w 9662615"/>
              <a:gd name="connsiteY115" fmla="*/ 1552940 h 1598136"/>
              <a:gd name="connsiteX116" fmla="*/ 267163 w 9662615"/>
              <a:gd name="connsiteY116" fmla="*/ 1531913 h 1598136"/>
              <a:gd name="connsiteX117" fmla="*/ 196644 w 9662615"/>
              <a:gd name="connsiteY117" fmla="*/ 1524565 h 1598136"/>
              <a:gd name="connsiteX118" fmla="*/ 86819 w 9662615"/>
              <a:gd name="connsiteY118" fmla="*/ 1519517 h 1598136"/>
              <a:gd name="connsiteX119" fmla="*/ 53369 w 9662615"/>
              <a:gd name="connsiteY119" fmla="*/ 1516853 h 1598136"/>
              <a:gd name="connsiteX120" fmla="*/ 2359 w 9662615"/>
              <a:gd name="connsiteY120" fmla="*/ 1515247 h 1598136"/>
              <a:gd name="connsiteX121" fmla="*/ 0 w 9662615"/>
              <a:gd name="connsiteY121" fmla="*/ 1514932 h 1598136"/>
              <a:gd name="connsiteX122" fmla="*/ 0 w 9662615"/>
              <a:gd name="connsiteY122" fmla="*/ 0 h 1598136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129812 w 9662615"/>
              <a:gd name="connsiteY49" fmla="*/ 1521277 h 1598136"/>
              <a:gd name="connsiteX50" fmla="*/ 5059484 w 9662615"/>
              <a:gd name="connsiteY50" fmla="*/ 1546802 h 1598136"/>
              <a:gd name="connsiteX51" fmla="*/ 5050958 w 9662615"/>
              <a:gd name="connsiteY51" fmla="*/ 1545776 h 1598136"/>
              <a:gd name="connsiteX52" fmla="*/ 5038524 w 9662615"/>
              <a:gd name="connsiteY52" fmla="*/ 1545675 h 1598136"/>
              <a:gd name="connsiteX53" fmla="*/ 5038223 w 9662615"/>
              <a:gd name="connsiteY53" fmla="*/ 1545881 h 1598136"/>
              <a:gd name="connsiteX54" fmla="*/ 5026564 w 9662615"/>
              <a:gd name="connsiteY54" fmla="*/ 1545376 h 1598136"/>
              <a:gd name="connsiteX55" fmla="*/ 4969433 w 9662615"/>
              <a:gd name="connsiteY55" fmla="*/ 1540263 h 1598136"/>
              <a:gd name="connsiteX56" fmla="*/ 4921303 w 9662615"/>
              <a:gd name="connsiteY56" fmla="*/ 1575379 h 1598136"/>
              <a:gd name="connsiteX57" fmla="*/ 4863775 w 9662615"/>
              <a:gd name="connsiteY57" fmla="*/ 1562633 h 1598136"/>
              <a:gd name="connsiteX58" fmla="*/ 4847242 w 9662615"/>
              <a:gd name="connsiteY58" fmla="*/ 1565435 h 1598136"/>
              <a:gd name="connsiteX59" fmla="*/ 4856839 w 9662615"/>
              <a:gd name="connsiteY59" fmla="*/ 1598136 h 1598136"/>
              <a:gd name="connsiteX60" fmla="*/ 4791466 w 9662615"/>
              <a:gd name="connsiteY60" fmla="*/ 1561324 h 1598136"/>
              <a:gd name="connsiteX61" fmla="*/ 4784247 w 9662615"/>
              <a:gd name="connsiteY61" fmla="*/ 1562342 h 1598136"/>
              <a:gd name="connsiteX62" fmla="*/ 4748477 w 9662615"/>
              <a:gd name="connsiteY62" fmla="*/ 1556925 h 1598136"/>
              <a:gd name="connsiteX63" fmla="*/ 4730033 w 9662615"/>
              <a:gd name="connsiteY63" fmla="*/ 1555274 h 1598136"/>
              <a:gd name="connsiteX64" fmla="*/ 4724747 w 9662615"/>
              <a:gd name="connsiteY64" fmla="*/ 1552439 h 1598136"/>
              <a:gd name="connsiteX65" fmla="*/ 4697562 w 9662615"/>
              <a:gd name="connsiteY65" fmla="*/ 1551206 h 1598136"/>
              <a:gd name="connsiteX66" fmla="*/ 4662664 w 9662615"/>
              <a:gd name="connsiteY66" fmla="*/ 1573162 h 1598136"/>
              <a:gd name="connsiteX67" fmla="*/ 4603028 w 9662615"/>
              <a:gd name="connsiteY67" fmla="*/ 1568821 h 1598136"/>
              <a:gd name="connsiteX68" fmla="*/ 4541612 w 9662615"/>
              <a:gd name="connsiteY68" fmla="*/ 1545262 h 1598136"/>
              <a:gd name="connsiteX69" fmla="*/ 4422155 w 9662615"/>
              <a:gd name="connsiteY69" fmla="*/ 1542059 h 1598136"/>
              <a:gd name="connsiteX70" fmla="*/ 4221826 w 9662615"/>
              <a:gd name="connsiteY70" fmla="*/ 1508923 h 1598136"/>
              <a:gd name="connsiteX71" fmla="*/ 4096601 w 9662615"/>
              <a:gd name="connsiteY71" fmla="*/ 1521563 h 1598136"/>
              <a:gd name="connsiteX72" fmla="*/ 3970635 w 9662615"/>
              <a:gd name="connsiteY72" fmla="*/ 1544815 h 1598136"/>
              <a:gd name="connsiteX73" fmla="*/ 3833906 w 9662615"/>
              <a:gd name="connsiteY73" fmla="*/ 1516637 h 1598136"/>
              <a:gd name="connsiteX74" fmla="*/ 3696258 w 9662615"/>
              <a:gd name="connsiteY74" fmla="*/ 1537563 h 1598136"/>
              <a:gd name="connsiteX75" fmla="*/ 3594070 w 9662615"/>
              <a:gd name="connsiteY75" fmla="*/ 1509422 h 1598136"/>
              <a:gd name="connsiteX76" fmla="*/ 3565233 w 9662615"/>
              <a:gd name="connsiteY76" fmla="*/ 1515122 h 1598136"/>
              <a:gd name="connsiteX77" fmla="*/ 3560267 w 9662615"/>
              <a:gd name="connsiteY77" fmla="*/ 1516288 h 1598136"/>
              <a:gd name="connsiteX78" fmla="*/ 3540258 w 9662615"/>
              <a:gd name="connsiteY78" fmla="*/ 1516976 h 1598136"/>
              <a:gd name="connsiteX79" fmla="*/ 3534780 w 9662615"/>
              <a:gd name="connsiteY79" fmla="*/ 1522141 h 1598136"/>
              <a:gd name="connsiteX80" fmla="*/ 3504783 w 9662615"/>
              <a:gd name="connsiteY80" fmla="*/ 1526739 h 1598136"/>
              <a:gd name="connsiteX81" fmla="*/ 3430805 w 9662615"/>
              <a:gd name="connsiteY81" fmla="*/ 1542521 h 1598136"/>
              <a:gd name="connsiteX82" fmla="*/ 3292707 w 9662615"/>
              <a:gd name="connsiteY82" fmla="*/ 1520490 h 1598136"/>
              <a:gd name="connsiteX83" fmla="*/ 3187872 w 9662615"/>
              <a:gd name="connsiteY83" fmla="*/ 1519991 h 1598136"/>
              <a:gd name="connsiteX84" fmla="*/ 3148026 w 9662615"/>
              <a:gd name="connsiteY84" fmla="*/ 1524777 h 1598136"/>
              <a:gd name="connsiteX85" fmla="*/ 3092394 w 9662615"/>
              <a:gd name="connsiteY85" fmla="*/ 1528115 h 1598136"/>
              <a:gd name="connsiteX86" fmla="*/ 2994200 w 9662615"/>
              <a:gd name="connsiteY86" fmla="*/ 1537857 h 1598136"/>
              <a:gd name="connsiteX87" fmla="*/ 2862301 w 9662615"/>
              <a:gd name="connsiteY87" fmla="*/ 1544250 h 1598136"/>
              <a:gd name="connsiteX88" fmla="*/ 2766335 w 9662615"/>
              <a:gd name="connsiteY88" fmla="*/ 1527662 h 1598136"/>
              <a:gd name="connsiteX89" fmla="*/ 2757836 w 9662615"/>
              <a:gd name="connsiteY89" fmla="*/ 1531371 h 1598136"/>
              <a:gd name="connsiteX90" fmla="*/ 2691555 w 9662615"/>
              <a:gd name="connsiteY90" fmla="*/ 1530283 h 1598136"/>
              <a:gd name="connsiteX91" fmla="*/ 2491676 w 9662615"/>
              <a:gd name="connsiteY91" fmla="*/ 1500859 h 1598136"/>
              <a:gd name="connsiteX92" fmla="*/ 2378036 w 9662615"/>
              <a:gd name="connsiteY92" fmla="*/ 1520645 h 1598136"/>
              <a:gd name="connsiteX93" fmla="*/ 2284269 w 9662615"/>
              <a:gd name="connsiteY93" fmla="*/ 1503068 h 1598136"/>
              <a:gd name="connsiteX94" fmla="*/ 2207104 w 9662615"/>
              <a:gd name="connsiteY94" fmla="*/ 1508888 h 1598136"/>
              <a:gd name="connsiteX95" fmla="*/ 2149226 w 9662615"/>
              <a:gd name="connsiteY95" fmla="*/ 1523409 h 1598136"/>
              <a:gd name="connsiteX96" fmla="*/ 2084783 w 9662615"/>
              <a:gd name="connsiteY96" fmla="*/ 1524245 h 1598136"/>
              <a:gd name="connsiteX97" fmla="*/ 2070075 w 9662615"/>
              <a:gd name="connsiteY97" fmla="*/ 1511285 h 1598136"/>
              <a:gd name="connsiteX98" fmla="*/ 2001057 w 9662615"/>
              <a:gd name="connsiteY98" fmla="*/ 1516449 h 1598136"/>
              <a:gd name="connsiteX99" fmla="*/ 1896330 w 9662615"/>
              <a:gd name="connsiteY99" fmla="*/ 1525725 h 1598136"/>
              <a:gd name="connsiteX100" fmla="*/ 1835994 w 9662615"/>
              <a:gd name="connsiteY100" fmla="*/ 1527678 h 1598136"/>
              <a:gd name="connsiteX101" fmla="*/ 1671119 w 9662615"/>
              <a:gd name="connsiteY101" fmla="*/ 1536701 h 1598136"/>
              <a:gd name="connsiteX102" fmla="*/ 1601337 w 9662615"/>
              <a:gd name="connsiteY102" fmla="*/ 1548552 h 1598136"/>
              <a:gd name="connsiteX103" fmla="*/ 1407755 w 9662615"/>
              <a:gd name="connsiteY103" fmla="*/ 1571444 h 1598136"/>
              <a:gd name="connsiteX104" fmla="*/ 1271994 w 9662615"/>
              <a:gd name="connsiteY104" fmla="*/ 1579471 h 1598136"/>
              <a:gd name="connsiteX105" fmla="*/ 1249226 w 9662615"/>
              <a:gd name="connsiteY105" fmla="*/ 1583140 h 1598136"/>
              <a:gd name="connsiteX106" fmla="*/ 1217719 w 9662615"/>
              <a:gd name="connsiteY106" fmla="*/ 1580863 h 1598136"/>
              <a:gd name="connsiteX107" fmla="*/ 1091432 w 9662615"/>
              <a:gd name="connsiteY107" fmla="*/ 1571003 h 1598136"/>
              <a:gd name="connsiteX108" fmla="*/ 992039 w 9662615"/>
              <a:gd name="connsiteY108" fmla="*/ 1556662 h 1598136"/>
              <a:gd name="connsiteX109" fmla="*/ 868264 w 9662615"/>
              <a:gd name="connsiteY109" fmla="*/ 1566392 h 1598136"/>
              <a:gd name="connsiteX110" fmla="*/ 792765 w 9662615"/>
              <a:gd name="connsiteY110" fmla="*/ 1563102 h 1598136"/>
              <a:gd name="connsiteX111" fmla="*/ 669055 w 9662615"/>
              <a:gd name="connsiteY111" fmla="*/ 1543638 h 1598136"/>
              <a:gd name="connsiteX112" fmla="*/ 506152 w 9662615"/>
              <a:gd name="connsiteY112" fmla="*/ 1549124 h 1598136"/>
              <a:gd name="connsiteX113" fmla="*/ 472797 w 9662615"/>
              <a:gd name="connsiteY113" fmla="*/ 1568904 h 1598136"/>
              <a:gd name="connsiteX114" fmla="*/ 427864 w 9662615"/>
              <a:gd name="connsiteY114" fmla="*/ 1580848 h 1598136"/>
              <a:gd name="connsiteX115" fmla="*/ 408381 w 9662615"/>
              <a:gd name="connsiteY115" fmla="*/ 1552940 h 1598136"/>
              <a:gd name="connsiteX116" fmla="*/ 267163 w 9662615"/>
              <a:gd name="connsiteY116" fmla="*/ 1531913 h 1598136"/>
              <a:gd name="connsiteX117" fmla="*/ 196644 w 9662615"/>
              <a:gd name="connsiteY117" fmla="*/ 1524565 h 1598136"/>
              <a:gd name="connsiteX118" fmla="*/ 86819 w 9662615"/>
              <a:gd name="connsiteY118" fmla="*/ 1519517 h 1598136"/>
              <a:gd name="connsiteX119" fmla="*/ 53369 w 9662615"/>
              <a:gd name="connsiteY119" fmla="*/ 1516853 h 1598136"/>
              <a:gd name="connsiteX120" fmla="*/ 2359 w 9662615"/>
              <a:gd name="connsiteY120" fmla="*/ 1515247 h 1598136"/>
              <a:gd name="connsiteX121" fmla="*/ 0 w 9662615"/>
              <a:gd name="connsiteY121" fmla="*/ 1514932 h 1598136"/>
              <a:gd name="connsiteX122" fmla="*/ 0 w 9662615"/>
              <a:gd name="connsiteY122" fmla="*/ 0 h 1598136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129812 w 9662615"/>
              <a:gd name="connsiteY49" fmla="*/ 1521277 h 1598136"/>
              <a:gd name="connsiteX50" fmla="*/ 5059484 w 9662615"/>
              <a:gd name="connsiteY50" fmla="*/ 1546802 h 1598136"/>
              <a:gd name="connsiteX51" fmla="*/ 5050958 w 9662615"/>
              <a:gd name="connsiteY51" fmla="*/ 1545776 h 1598136"/>
              <a:gd name="connsiteX52" fmla="*/ 5038524 w 9662615"/>
              <a:gd name="connsiteY52" fmla="*/ 1545675 h 1598136"/>
              <a:gd name="connsiteX53" fmla="*/ 5026564 w 9662615"/>
              <a:gd name="connsiteY53" fmla="*/ 1545376 h 1598136"/>
              <a:gd name="connsiteX54" fmla="*/ 4969433 w 9662615"/>
              <a:gd name="connsiteY54" fmla="*/ 1540263 h 1598136"/>
              <a:gd name="connsiteX55" fmla="*/ 4921303 w 9662615"/>
              <a:gd name="connsiteY55" fmla="*/ 1575379 h 1598136"/>
              <a:gd name="connsiteX56" fmla="*/ 4863775 w 9662615"/>
              <a:gd name="connsiteY56" fmla="*/ 1562633 h 1598136"/>
              <a:gd name="connsiteX57" fmla="*/ 4847242 w 9662615"/>
              <a:gd name="connsiteY57" fmla="*/ 1565435 h 1598136"/>
              <a:gd name="connsiteX58" fmla="*/ 4856839 w 9662615"/>
              <a:gd name="connsiteY58" fmla="*/ 1598136 h 1598136"/>
              <a:gd name="connsiteX59" fmla="*/ 4791466 w 9662615"/>
              <a:gd name="connsiteY59" fmla="*/ 1561324 h 1598136"/>
              <a:gd name="connsiteX60" fmla="*/ 4784247 w 9662615"/>
              <a:gd name="connsiteY60" fmla="*/ 1562342 h 1598136"/>
              <a:gd name="connsiteX61" fmla="*/ 4748477 w 9662615"/>
              <a:gd name="connsiteY61" fmla="*/ 1556925 h 1598136"/>
              <a:gd name="connsiteX62" fmla="*/ 4730033 w 9662615"/>
              <a:gd name="connsiteY62" fmla="*/ 1555274 h 1598136"/>
              <a:gd name="connsiteX63" fmla="*/ 4724747 w 9662615"/>
              <a:gd name="connsiteY63" fmla="*/ 1552439 h 1598136"/>
              <a:gd name="connsiteX64" fmla="*/ 4697562 w 9662615"/>
              <a:gd name="connsiteY64" fmla="*/ 1551206 h 1598136"/>
              <a:gd name="connsiteX65" fmla="*/ 4662664 w 9662615"/>
              <a:gd name="connsiteY65" fmla="*/ 1573162 h 1598136"/>
              <a:gd name="connsiteX66" fmla="*/ 4603028 w 9662615"/>
              <a:gd name="connsiteY66" fmla="*/ 1568821 h 1598136"/>
              <a:gd name="connsiteX67" fmla="*/ 4541612 w 9662615"/>
              <a:gd name="connsiteY67" fmla="*/ 1545262 h 1598136"/>
              <a:gd name="connsiteX68" fmla="*/ 4422155 w 9662615"/>
              <a:gd name="connsiteY68" fmla="*/ 1542059 h 1598136"/>
              <a:gd name="connsiteX69" fmla="*/ 4221826 w 9662615"/>
              <a:gd name="connsiteY69" fmla="*/ 1508923 h 1598136"/>
              <a:gd name="connsiteX70" fmla="*/ 4096601 w 9662615"/>
              <a:gd name="connsiteY70" fmla="*/ 1521563 h 1598136"/>
              <a:gd name="connsiteX71" fmla="*/ 3970635 w 9662615"/>
              <a:gd name="connsiteY71" fmla="*/ 1544815 h 1598136"/>
              <a:gd name="connsiteX72" fmla="*/ 3833906 w 9662615"/>
              <a:gd name="connsiteY72" fmla="*/ 1516637 h 1598136"/>
              <a:gd name="connsiteX73" fmla="*/ 3696258 w 9662615"/>
              <a:gd name="connsiteY73" fmla="*/ 1537563 h 1598136"/>
              <a:gd name="connsiteX74" fmla="*/ 3594070 w 9662615"/>
              <a:gd name="connsiteY74" fmla="*/ 1509422 h 1598136"/>
              <a:gd name="connsiteX75" fmla="*/ 3565233 w 9662615"/>
              <a:gd name="connsiteY75" fmla="*/ 1515122 h 1598136"/>
              <a:gd name="connsiteX76" fmla="*/ 3560267 w 9662615"/>
              <a:gd name="connsiteY76" fmla="*/ 1516288 h 1598136"/>
              <a:gd name="connsiteX77" fmla="*/ 3540258 w 9662615"/>
              <a:gd name="connsiteY77" fmla="*/ 1516976 h 1598136"/>
              <a:gd name="connsiteX78" fmla="*/ 3534780 w 9662615"/>
              <a:gd name="connsiteY78" fmla="*/ 1522141 h 1598136"/>
              <a:gd name="connsiteX79" fmla="*/ 3504783 w 9662615"/>
              <a:gd name="connsiteY79" fmla="*/ 1526739 h 1598136"/>
              <a:gd name="connsiteX80" fmla="*/ 3430805 w 9662615"/>
              <a:gd name="connsiteY80" fmla="*/ 1542521 h 1598136"/>
              <a:gd name="connsiteX81" fmla="*/ 3292707 w 9662615"/>
              <a:gd name="connsiteY81" fmla="*/ 1520490 h 1598136"/>
              <a:gd name="connsiteX82" fmla="*/ 3187872 w 9662615"/>
              <a:gd name="connsiteY82" fmla="*/ 1519991 h 1598136"/>
              <a:gd name="connsiteX83" fmla="*/ 3148026 w 9662615"/>
              <a:gd name="connsiteY83" fmla="*/ 1524777 h 1598136"/>
              <a:gd name="connsiteX84" fmla="*/ 3092394 w 9662615"/>
              <a:gd name="connsiteY84" fmla="*/ 1528115 h 1598136"/>
              <a:gd name="connsiteX85" fmla="*/ 2994200 w 9662615"/>
              <a:gd name="connsiteY85" fmla="*/ 1537857 h 1598136"/>
              <a:gd name="connsiteX86" fmla="*/ 2862301 w 9662615"/>
              <a:gd name="connsiteY86" fmla="*/ 1544250 h 1598136"/>
              <a:gd name="connsiteX87" fmla="*/ 2766335 w 9662615"/>
              <a:gd name="connsiteY87" fmla="*/ 1527662 h 1598136"/>
              <a:gd name="connsiteX88" fmla="*/ 2757836 w 9662615"/>
              <a:gd name="connsiteY88" fmla="*/ 1531371 h 1598136"/>
              <a:gd name="connsiteX89" fmla="*/ 2691555 w 9662615"/>
              <a:gd name="connsiteY89" fmla="*/ 1530283 h 1598136"/>
              <a:gd name="connsiteX90" fmla="*/ 2491676 w 9662615"/>
              <a:gd name="connsiteY90" fmla="*/ 1500859 h 1598136"/>
              <a:gd name="connsiteX91" fmla="*/ 2378036 w 9662615"/>
              <a:gd name="connsiteY91" fmla="*/ 1520645 h 1598136"/>
              <a:gd name="connsiteX92" fmla="*/ 2284269 w 9662615"/>
              <a:gd name="connsiteY92" fmla="*/ 1503068 h 1598136"/>
              <a:gd name="connsiteX93" fmla="*/ 2207104 w 9662615"/>
              <a:gd name="connsiteY93" fmla="*/ 1508888 h 1598136"/>
              <a:gd name="connsiteX94" fmla="*/ 2149226 w 9662615"/>
              <a:gd name="connsiteY94" fmla="*/ 1523409 h 1598136"/>
              <a:gd name="connsiteX95" fmla="*/ 2084783 w 9662615"/>
              <a:gd name="connsiteY95" fmla="*/ 1524245 h 1598136"/>
              <a:gd name="connsiteX96" fmla="*/ 2070075 w 9662615"/>
              <a:gd name="connsiteY96" fmla="*/ 1511285 h 1598136"/>
              <a:gd name="connsiteX97" fmla="*/ 2001057 w 9662615"/>
              <a:gd name="connsiteY97" fmla="*/ 1516449 h 1598136"/>
              <a:gd name="connsiteX98" fmla="*/ 1896330 w 9662615"/>
              <a:gd name="connsiteY98" fmla="*/ 1525725 h 1598136"/>
              <a:gd name="connsiteX99" fmla="*/ 1835994 w 9662615"/>
              <a:gd name="connsiteY99" fmla="*/ 1527678 h 1598136"/>
              <a:gd name="connsiteX100" fmla="*/ 1671119 w 9662615"/>
              <a:gd name="connsiteY100" fmla="*/ 1536701 h 1598136"/>
              <a:gd name="connsiteX101" fmla="*/ 1601337 w 9662615"/>
              <a:gd name="connsiteY101" fmla="*/ 1548552 h 1598136"/>
              <a:gd name="connsiteX102" fmla="*/ 1407755 w 9662615"/>
              <a:gd name="connsiteY102" fmla="*/ 1571444 h 1598136"/>
              <a:gd name="connsiteX103" fmla="*/ 1271994 w 9662615"/>
              <a:gd name="connsiteY103" fmla="*/ 1579471 h 1598136"/>
              <a:gd name="connsiteX104" fmla="*/ 1249226 w 9662615"/>
              <a:gd name="connsiteY104" fmla="*/ 1583140 h 1598136"/>
              <a:gd name="connsiteX105" fmla="*/ 1217719 w 9662615"/>
              <a:gd name="connsiteY105" fmla="*/ 1580863 h 1598136"/>
              <a:gd name="connsiteX106" fmla="*/ 1091432 w 9662615"/>
              <a:gd name="connsiteY106" fmla="*/ 1571003 h 1598136"/>
              <a:gd name="connsiteX107" fmla="*/ 992039 w 9662615"/>
              <a:gd name="connsiteY107" fmla="*/ 1556662 h 1598136"/>
              <a:gd name="connsiteX108" fmla="*/ 868264 w 9662615"/>
              <a:gd name="connsiteY108" fmla="*/ 1566392 h 1598136"/>
              <a:gd name="connsiteX109" fmla="*/ 792765 w 9662615"/>
              <a:gd name="connsiteY109" fmla="*/ 1563102 h 1598136"/>
              <a:gd name="connsiteX110" fmla="*/ 669055 w 9662615"/>
              <a:gd name="connsiteY110" fmla="*/ 1543638 h 1598136"/>
              <a:gd name="connsiteX111" fmla="*/ 506152 w 9662615"/>
              <a:gd name="connsiteY111" fmla="*/ 1549124 h 1598136"/>
              <a:gd name="connsiteX112" fmla="*/ 472797 w 9662615"/>
              <a:gd name="connsiteY112" fmla="*/ 1568904 h 1598136"/>
              <a:gd name="connsiteX113" fmla="*/ 427864 w 9662615"/>
              <a:gd name="connsiteY113" fmla="*/ 1580848 h 1598136"/>
              <a:gd name="connsiteX114" fmla="*/ 408381 w 9662615"/>
              <a:gd name="connsiteY114" fmla="*/ 1552940 h 1598136"/>
              <a:gd name="connsiteX115" fmla="*/ 267163 w 9662615"/>
              <a:gd name="connsiteY115" fmla="*/ 1531913 h 1598136"/>
              <a:gd name="connsiteX116" fmla="*/ 196644 w 9662615"/>
              <a:gd name="connsiteY116" fmla="*/ 1524565 h 1598136"/>
              <a:gd name="connsiteX117" fmla="*/ 86819 w 9662615"/>
              <a:gd name="connsiteY117" fmla="*/ 1519517 h 1598136"/>
              <a:gd name="connsiteX118" fmla="*/ 53369 w 9662615"/>
              <a:gd name="connsiteY118" fmla="*/ 1516853 h 1598136"/>
              <a:gd name="connsiteX119" fmla="*/ 2359 w 9662615"/>
              <a:gd name="connsiteY119" fmla="*/ 1515247 h 1598136"/>
              <a:gd name="connsiteX120" fmla="*/ 0 w 9662615"/>
              <a:gd name="connsiteY120" fmla="*/ 1514932 h 1598136"/>
              <a:gd name="connsiteX121" fmla="*/ 0 w 9662615"/>
              <a:gd name="connsiteY121" fmla="*/ 0 h 1598136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129812 w 9662615"/>
              <a:gd name="connsiteY49" fmla="*/ 1521277 h 1598136"/>
              <a:gd name="connsiteX50" fmla="*/ 5059484 w 9662615"/>
              <a:gd name="connsiteY50" fmla="*/ 1546802 h 1598136"/>
              <a:gd name="connsiteX51" fmla="*/ 5038524 w 9662615"/>
              <a:gd name="connsiteY51" fmla="*/ 1545675 h 1598136"/>
              <a:gd name="connsiteX52" fmla="*/ 5026564 w 9662615"/>
              <a:gd name="connsiteY52" fmla="*/ 1545376 h 1598136"/>
              <a:gd name="connsiteX53" fmla="*/ 4969433 w 9662615"/>
              <a:gd name="connsiteY53" fmla="*/ 1540263 h 1598136"/>
              <a:gd name="connsiteX54" fmla="*/ 4921303 w 9662615"/>
              <a:gd name="connsiteY54" fmla="*/ 1575379 h 1598136"/>
              <a:gd name="connsiteX55" fmla="*/ 4863775 w 9662615"/>
              <a:gd name="connsiteY55" fmla="*/ 1562633 h 1598136"/>
              <a:gd name="connsiteX56" fmla="*/ 4847242 w 9662615"/>
              <a:gd name="connsiteY56" fmla="*/ 1565435 h 1598136"/>
              <a:gd name="connsiteX57" fmla="*/ 4856839 w 9662615"/>
              <a:gd name="connsiteY57" fmla="*/ 1598136 h 1598136"/>
              <a:gd name="connsiteX58" fmla="*/ 4791466 w 9662615"/>
              <a:gd name="connsiteY58" fmla="*/ 1561324 h 1598136"/>
              <a:gd name="connsiteX59" fmla="*/ 4784247 w 9662615"/>
              <a:gd name="connsiteY59" fmla="*/ 1562342 h 1598136"/>
              <a:gd name="connsiteX60" fmla="*/ 4748477 w 9662615"/>
              <a:gd name="connsiteY60" fmla="*/ 1556925 h 1598136"/>
              <a:gd name="connsiteX61" fmla="*/ 4730033 w 9662615"/>
              <a:gd name="connsiteY61" fmla="*/ 1555274 h 1598136"/>
              <a:gd name="connsiteX62" fmla="*/ 4724747 w 9662615"/>
              <a:gd name="connsiteY62" fmla="*/ 1552439 h 1598136"/>
              <a:gd name="connsiteX63" fmla="*/ 4697562 w 9662615"/>
              <a:gd name="connsiteY63" fmla="*/ 1551206 h 1598136"/>
              <a:gd name="connsiteX64" fmla="*/ 4662664 w 9662615"/>
              <a:gd name="connsiteY64" fmla="*/ 1573162 h 1598136"/>
              <a:gd name="connsiteX65" fmla="*/ 4603028 w 9662615"/>
              <a:gd name="connsiteY65" fmla="*/ 1568821 h 1598136"/>
              <a:gd name="connsiteX66" fmla="*/ 4541612 w 9662615"/>
              <a:gd name="connsiteY66" fmla="*/ 1545262 h 1598136"/>
              <a:gd name="connsiteX67" fmla="*/ 4422155 w 9662615"/>
              <a:gd name="connsiteY67" fmla="*/ 1542059 h 1598136"/>
              <a:gd name="connsiteX68" fmla="*/ 4221826 w 9662615"/>
              <a:gd name="connsiteY68" fmla="*/ 1508923 h 1598136"/>
              <a:gd name="connsiteX69" fmla="*/ 4096601 w 9662615"/>
              <a:gd name="connsiteY69" fmla="*/ 1521563 h 1598136"/>
              <a:gd name="connsiteX70" fmla="*/ 3970635 w 9662615"/>
              <a:gd name="connsiteY70" fmla="*/ 1544815 h 1598136"/>
              <a:gd name="connsiteX71" fmla="*/ 3833906 w 9662615"/>
              <a:gd name="connsiteY71" fmla="*/ 1516637 h 1598136"/>
              <a:gd name="connsiteX72" fmla="*/ 3696258 w 9662615"/>
              <a:gd name="connsiteY72" fmla="*/ 1537563 h 1598136"/>
              <a:gd name="connsiteX73" fmla="*/ 3594070 w 9662615"/>
              <a:gd name="connsiteY73" fmla="*/ 1509422 h 1598136"/>
              <a:gd name="connsiteX74" fmla="*/ 3565233 w 9662615"/>
              <a:gd name="connsiteY74" fmla="*/ 1515122 h 1598136"/>
              <a:gd name="connsiteX75" fmla="*/ 3560267 w 9662615"/>
              <a:gd name="connsiteY75" fmla="*/ 1516288 h 1598136"/>
              <a:gd name="connsiteX76" fmla="*/ 3540258 w 9662615"/>
              <a:gd name="connsiteY76" fmla="*/ 1516976 h 1598136"/>
              <a:gd name="connsiteX77" fmla="*/ 3534780 w 9662615"/>
              <a:gd name="connsiteY77" fmla="*/ 1522141 h 1598136"/>
              <a:gd name="connsiteX78" fmla="*/ 3504783 w 9662615"/>
              <a:gd name="connsiteY78" fmla="*/ 1526739 h 1598136"/>
              <a:gd name="connsiteX79" fmla="*/ 3430805 w 9662615"/>
              <a:gd name="connsiteY79" fmla="*/ 1542521 h 1598136"/>
              <a:gd name="connsiteX80" fmla="*/ 3292707 w 9662615"/>
              <a:gd name="connsiteY80" fmla="*/ 1520490 h 1598136"/>
              <a:gd name="connsiteX81" fmla="*/ 3187872 w 9662615"/>
              <a:gd name="connsiteY81" fmla="*/ 1519991 h 1598136"/>
              <a:gd name="connsiteX82" fmla="*/ 3148026 w 9662615"/>
              <a:gd name="connsiteY82" fmla="*/ 1524777 h 1598136"/>
              <a:gd name="connsiteX83" fmla="*/ 3092394 w 9662615"/>
              <a:gd name="connsiteY83" fmla="*/ 1528115 h 1598136"/>
              <a:gd name="connsiteX84" fmla="*/ 2994200 w 9662615"/>
              <a:gd name="connsiteY84" fmla="*/ 1537857 h 1598136"/>
              <a:gd name="connsiteX85" fmla="*/ 2862301 w 9662615"/>
              <a:gd name="connsiteY85" fmla="*/ 1544250 h 1598136"/>
              <a:gd name="connsiteX86" fmla="*/ 2766335 w 9662615"/>
              <a:gd name="connsiteY86" fmla="*/ 1527662 h 1598136"/>
              <a:gd name="connsiteX87" fmla="*/ 2757836 w 9662615"/>
              <a:gd name="connsiteY87" fmla="*/ 1531371 h 1598136"/>
              <a:gd name="connsiteX88" fmla="*/ 2691555 w 9662615"/>
              <a:gd name="connsiteY88" fmla="*/ 1530283 h 1598136"/>
              <a:gd name="connsiteX89" fmla="*/ 2491676 w 9662615"/>
              <a:gd name="connsiteY89" fmla="*/ 1500859 h 1598136"/>
              <a:gd name="connsiteX90" fmla="*/ 2378036 w 9662615"/>
              <a:gd name="connsiteY90" fmla="*/ 1520645 h 1598136"/>
              <a:gd name="connsiteX91" fmla="*/ 2284269 w 9662615"/>
              <a:gd name="connsiteY91" fmla="*/ 1503068 h 1598136"/>
              <a:gd name="connsiteX92" fmla="*/ 2207104 w 9662615"/>
              <a:gd name="connsiteY92" fmla="*/ 1508888 h 1598136"/>
              <a:gd name="connsiteX93" fmla="*/ 2149226 w 9662615"/>
              <a:gd name="connsiteY93" fmla="*/ 1523409 h 1598136"/>
              <a:gd name="connsiteX94" fmla="*/ 2084783 w 9662615"/>
              <a:gd name="connsiteY94" fmla="*/ 1524245 h 1598136"/>
              <a:gd name="connsiteX95" fmla="*/ 2070075 w 9662615"/>
              <a:gd name="connsiteY95" fmla="*/ 1511285 h 1598136"/>
              <a:gd name="connsiteX96" fmla="*/ 2001057 w 9662615"/>
              <a:gd name="connsiteY96" fmla="*/ 1516449 h 1598136"/>
              <a:gd name="connsiteX97" fmla="*/ 1896330 w 9662615"/>
              <a:gd name="connsiteY97" fmla="*/ 1525725 h 1598136"/>
              <a:gd name="connsiteX98" fmla="*/ 1835994 w 9662615"/>
              <a:gd name="connsiteY98" fmla="*/ 1527678 h 1598136"/>
              <a:gd name="connsiteX99" fmla="*/ 1671119 w 9662615"/>
              <a:gd name="connsiteY99" fmla="*/ 1536701 h 1598136"/>
              <a:gd name="connsiteX100" fmla="*/ 1601337 w 9662615"/>
              <a:gd name="connsiteY100" fmla="*/ 1548552 h 1598136"/>
              <a:gd name="connsiteX101" fmla="*/ 1407755 w 9662615"/>
              <a:gd name="connsiteY101" fmla="*/ 1571444 h 1598136"/>
              <a:gd name="connsiteX102" fmla="*/ 1271994 w 9662615"/>
              <a:gd name="connsiteY102" fmla="*/ 1579471 h 1598136"/>
              <a:gd name="connsiteX103" fmla="*/ 1249226 w 9662615"/>
              <a:gd name="connsiteY103" fmla="*/ 1583140 h 1598136"/>
              <a:gd name="connsiteX104" fmla="*/ 1217719 w 9662615"/>
              <a:gd name="connsiteY104" fmla="*/ 1580863 h 1598136"/>
              <a:gd name="connsiteX105" fmla="*/ 1091432 w 9662615"/>
              <a:gd name="connsiteY105" fmla="*/ 1571003 h 1598136"/>
              <a:gd name="connsiteX106" fmla="*/ 992039 w 9662615"/>
              <a:gd name="connsiteY106" fmla="*/ 1556662 h 1598136"/>
              <a:gd name="connsiteX107" fmla="*/ 868264 w 9662615"/>
              <a:gd name="connsiteY107" fmla="*/ 1566392 h 1598136"/>
              <a:gd name="connsiteX108" fmla="*/ 792765 w 9662615"/>
              <a:gd name="connsiteY108" fmla="*/ 1563102 h 1598136"/>
              <a:gd name="connsiteX109" fmla="*/ 669055 w 9662615"/>
              <a:gd name="connsiteY109" fmla="*/ 1543638 h 1598136"/>
              <a:gd name="connsiteX110" fmla="*/ 506152 w 9662615"/>
              <a:gd name="connsiteY110" fmla="*/ 1549124 h 1598136"/>
              <a:gd name="connsiteX111" fmla="*/ 472797 w 9662615"/>
              <a:gd name="connsiteY111" fmla="*/ 1568904 h 1598136"/>
              <a:gd name="connsiteX112" fmla="*/ 427864 w 9662615"/>
              <a:gd name="connsiteY112" fmla="*/ 1580848 h 1598136"/>
              <a:gd name="connsiteX113" fmla="*/ 408381 w 9662615"/>
              <a:gd name="connsiteY113" fmla="*/ 1552940 h 1598136"/>
              <a:gd name="connsiteX114" fmla="*/ 267163 w 9662615"/>
              <a:gd name="connsiteY114" fmla="*/ 1531913 h 1598136"/>
              <a:gd name="connsiteX115" fmla="*/ 196644 w 9662615"/>
              <a:gd name="connsiteY115" fmla="*/ 1524565 h 1598136"/>
              <a:gd name="connsiteX116" fmla="*/ 86819 w 9662615"/>
              <a:gd name="connsiteY116" fmla="*/ 1519517 h 1598136"/>
              <a:gd name="connsiteX117" fmla="*/ 53369 w 9662615"/>
              <a:gd name="connsiteY117" fmla="*/ 1516853 h 1598136"/>
              <a:gd name="connsiteX118" fmla="*/ 2359 w 9662615"/>
              <a:gd name="connsiteY118" fmla="*/ 1515247 h 1598136"/>
              <a:gd name="connsiteX119" fmla="*/ 0 w 9662615"/>
              <a:gd name="connsiteY119" fmla="*/ 1514932 h 1598136"/>
              <a:gd name="connsiteX120" fmla="*/ 0 w 9662615"/>
              <a:gd name="connsiteY120" fmla="*/ 0 h 1598136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129812 w 9662615"/>
              <a:gd name="connsiteY49" fmla="*/ 1521277 h 1598136"/>
              <a:gd name="connsiteX50" fmla="*/ 5059484 w 9662615"/>
              <a:gd name="connsiteY50" fmla="*/ 1546802 h 1598136"/>
              <a:gd name="connsiteX51" fmla="*/ 5038524 w 9662615"/>
              <a:gd name="connsiteY51" fmla="*/ 1545675 h 1598136"/>
              <a:gd name="connsiteX52" fmla="*/ 5026564 w 9662615"/>
              <a:gd name="connsiteY52" fmla="*/ 1545376 h 1598136"/>
              <a:gd name="connsiteX53" fmla="*/ 4969433 w 9662615"/>
              <a:gd name="connsiteY53" fmla="*/ 1550865 h 1598136"/>
              <a:gd name="connsiteX54" fmla="*/ 4921303 w 9662615"/>
              <a:gd name="connsiteY54" fmla="*/ 1575379 h 1598136"/>
              <a:gd name="connsiteX55" fmla="*/ 4863775 w 9662615"/>
              <a:gd name="connsiteY55" fmla="*/ 1562633 h 1598136"/>
              <a:gd name="connsiteX56" fmla="*/ 4847242 w 9662615"/>
              <a:gd name="connsiteY56" fmla="*/ 1565435 h 1598136"/>
              <a:gd name="connsiteX57" fmla="*/ 4856839 w 9662615"/>
              <a:gd name="connsiteY57" fmla="*/ 1598136 h 1598136"/>
              <a:gd name="connsiteX58" fmla="*/ 4791466 w 9662615"/>
              <a:gd name="connsiteY58" fmla="*/ 1561324 h 1598136"/>
              <a:gd name="connsiteX59" fmla="*/ 4784247 w 9662615"/>
              <a:gd name="connsiteY59" fmla="*/ 1562342 h 1598136"/>
              <a:gd name="connsiteX60" fmla="*/ 4748477 w 9662615"/>
              <a:gd name="connsiteY60" fmla="*/ 1556925 h 1598136"/>
              <a:gd name="connsiteX61" fmla="*/ 4730033 w 9662615"/>
              <a:gd name="connsiteY61" fmla="*/ 1555274 h 1598136"/>
              <a:gd name="connsiteX62" fmla="*/ 4724747 w 9662615"/>
              <a:gd name="connsiteY62" fmla="*/ 1552439 h 1598136"/>
              <a:gd name="connsiteX63" fmla="*/ 4697562 w 9662615"/>
              <a:gd name="connsiteY63" fmla="*/ 1551206 h 1598136"/>
              <a:gd name="connsiteX64" fmla="*/ 4662664 w 9662615"/>
              <a:gd name="connsiteY64" fmla="*/ 1573162 h 1598136"/>
              <a:gd name="connsiteX65" fmla="*/ 4603028 w 9662615"/>
              <a:gd name="connsiteY65" fmla="*/ 1568821 h 1598136"/>
              <a:gd name="connsiteX66" fmla="*/ 4541612 w 9662615"/>
              <a:gd name="connsiteY66" fmla="*/ 1545262 h 1598136"/>
              <a:gd name="connsiteX67" fmla="*/ 4422155 w 9662615"/>
              <a:gd name="connsiteY67" fmla="*/ 1542059 h 1598136"/>
              <a:gd name="connsiteX68" fmla="*/ 4221826 w 9662615"/>
              <a:gd name="connsiteY68" fmla="*/ 1508923 h 1598136"/>
              <a:gd name="connsiteX69" fmla="*/ 4096601 w 9662615"/>
              <a:gd name="connsiteY69" fmla="*/ 1521563 h 1598136"/>
              <a:gd name="connsiteX70" fmla="*/ 3970635 w 9662615"/>
              <a:gd name="connsiteY70" fmla="*/ 1544815 h 1598136"/>
              <a:gd name="connsiteX71" fmla="*/ 3833906 w 9662615"/>
              <a:gd name="connsiteY71" fmla="*/ 1516637 h 1598136"/>
              <a:gd name="connsiteX72" fmla="*/ 3696258 w 9662615"/>
              <a:gd name="connsiteY72" fmla="*/ 1537563 h 1598136"/>
              <a:gd name="connsiteX73" fmla="*/ 3594070 w 9662615"/>
              <a:gd name="connsiteY73" fmla="*/ 1509422 h 1598136"/>
              <a:gd name="connsiteX74" fmla="*/ 3565233 w 9662615"/>
              <a:gd name="connsiteY74" fmla="*/ 1515122 h 1598136"/>
              <a:gd name="connsiteX75" fmla="*/ 3560267 w 9662615"/>
              <a:gd name="connsiteY75" fmla="*/ 1516288 h 1598136"/>
              <a:gd name="connsiteX76" fmla="*/ 3540258 w 9662615"/>
              <a:gd name="connsiteY76" fmla="*/ 1516976 h 1598136"/>
              <a:gd name="connsiteX77" fmla="*/ 3534780 w 9662615"/>
              <a:gd name="connsiteY77" fmla="*/ 1522141 h 1598136"/>
              <a:gd name="connsiteX78" fmla="*/ 3504783 w 9662615"/>
              <a:gd name="connsiteY78" fmla="*/ 1526739 h 1598136"/>
              <a:gd name="connsiteX79" fmla="*/ 3430805 w 9662615"/>
              <a:gd name="connsiteY79" fmla="*/ 1542521 h 1598136"/>
              <a:gd name="connsiteX80" fmla="*/ 3292707 w 9662615"/>
              <a:gd name="connsiteY80" fmla="*/ 1520490 h 1598136"/>
              <a:gd name="connsiteX81" fmla="*/ 3187872 w 9662615"/>
              <a:gd name="connsiteY81" fmla="*/ 1519991 h 1598136"/>
              <a:gd name="connsiteX82" fmla="*/ 3148026 w 9662615"/>
              <a:gd name="connsiteY82" fmla="*/ 1524777 h 1598136"/>
              <a:gd name="connsiteX83" fmla="*/ 3092394 w 9662615"/>
              <a:gd name="connsiteY83" fmla="*/ 1528115 h 1598136"/>
              <a:gd name="connsiteX84" fmla="*/ 2994200 w 9662615"/>
              <a:gd name="connsiteY84" fmla="*/ 1537857 h 1598136"/>
              <a:gd name="connsiteX85" fmla="*/ 2862301 w 9662615"/>
              <a:gd name="connsiteY85" fmla="*/ 1544250 h 1598136"/>
              <a:gd name="connsiteX86" fmla="*/ 2766335 w 9662615"/>
              <a:gd name="connsiteY86" fmla="*/ 1527662 h 1598136"/>
              <a:gd name="connsiteX87" fmla="*/ 2757836 w 9662615"/>
              <a:gd name="connsiteY87" fmla="*/ 1531371 h 1598136"/>
              <a:gd name="connsiteX88" fmla="*/ 2691555 w 9662615"/>
              <a:gd name="connsiteY88" fmla="*/ 1530283 h 1598136"/>
              <a:gd name="connsiteX89" fmla="*/ 2491676 w 9662615"/>
              <a:gd name="connsiteY89" fmla="*/ 1500859 h 1598136"/>
              <a:gd name="connsiteX90" fmla="*/ 2378036 w 9662615"/>
              <a:gd name="connsiteY90" fmla="*/ 1520645 h 1598136"/>
              <a:gd name="connsiteX91" fmla="*/ 2284269 w 9662615"/>
              <a:gd name="connsiteY91" fmla="*/ 1503068 h 1598136"/>
              <a:gd name="connsiteX92" fmla="*/ 2207104 w 9662615"/>
              <a:gd name="connsiteY92" fmla="*/ 1508888 h 1598136"/>
              <a:gd name="connsiteX93" fmla="*/ 2149226 w 9662615"/>
              <a:gd name="connsiteY93" fmla="*/ 1523409 h 1598136"/>
              <a:gd name="connsiteX94" fmla="*/ 2084783 w 9662615"/>
              <a:gd name="connsiteY94" fmla="*/ 1524245 h 1598136"/>
              <a:gd name="connsiteX95" fmla="*/ 2070075 w 9662615"/>
              <a:gd name="connsiteY95" fmla="*/ 1511285 h 1598136"/>
              <a:gd name="connsiteX96" fmla="*/ 2001057 w 9662615"/>
              <a:gd name="connsiteY96" fmla="*/ 1516449 h 1598136"/>
              <a:gd name="connsiteX97" fmla="*/ 1896330 w 9662615"/>
              <a:gd name="connsiteY97" fmla="*/ 1525725 h 1598136"/>
              <a:gd name="connsiteX98" fmla="*/ 1835994 w 9662615"/>
              <a:gd name="connsiteY98" fmla="*/ 1527678 h 1598136"/>
              <a:gd name="connsiteX99" fmla="*/ 1671119 w 9662615"/>
              <a:gd name="connsiteY99" fmla="*/ 1536701 h 1598136"/>
              <a:gd name="connsiteX100" fmla="*/ 1601337 w 9662615"/>
              <a:gd name="connsiteY100" fmla="*/ 1548552 h 1598136"/>
              <a:gd name="connsiteX101" fmla="*/ 1407755 w 9662615"/>
              <a:gd name="connsiteY101" fmla="*/ 1571444 h 1598136"/>
              <a:gd name="connsiteX102" fmla="*/ 1271994 w 9662615"/>
              <a:gd name="connsiteY102" fmla="*/ 1579471 h 1598136"/>
              <a:gd name="connsiteX103" fmla="*/ 1249226 w 9662615"/>
              <a:gd name="connsiteY103" fmla="*/ 1583140 h 1598136"/>
              <a:gd name="connsiteX104" fmla="*/ 1217719 w 9662615"/>
              <a:gd name="connsiteY104" fmla="*/ 1580863 h 1598136"/>
              <a:gd name="connsiteX105" fmla="*/ 1091432 w 9662615"/>
              <a:gd name="connsiteY105" fmla="*/ 1571003 h 1598136"/>
              <a:gd name="connsiteX106" fmla="*/ 992039 w 9662615"/>
              <a:gd name="connsiteY106" fmla="*/ 1556662 h 1598136"/>
              <a:gd name="connsiteX107" fmla="*/ 868264 w 9662615"/>
              <a:gd name="connsiteY107" fmla="*/ 1566392 h 1598136"/>
              <a:gd name="connsiteX108" fmla="*/ 792765 w 9662615"/>
              <a:gd name="connsiteY108" fmla="*/ 1563102 h 1598136"/>
              <a:gd name="connsiteX109" fmla="*/ 669055 w 9662615"/>
              <a:gd name="connsiteY109" fmla="*/ 1543638 h 1598136"/>
              <a:gd name="connsiteX110" fmla="*/ 506152 w 9662615"/>
              <a:gd name="connsiteY110" fmla="*/ 1549124 h 1598136"/>
              <a:gd name="connsiteX111" fmla="*/ 472797 w 9662615"/>
              <a:gd name="connsiteY111" fmla="*/ 1568904 h 1598136"/>
              <a:gd name="connsiteX112" fmla="*/ 427864 w 9662615"/>
              <a:gd name="connsiteY112" fmla="*/ 1580848 h 1598136"/>
              <a:gd name="connsiteX113" fmla="*/ 408381 w 9662615"/>
              <a:gd name="connsiteY113" fmla="*/ 1552940 h 1598136"/>
              <a:gd name="connsiteX114" fmla="*/ 267163 w 9662615"/>
              <a:gd name="connsiteY114" fmla="*/ 1531913 h 1598136"/>
              <a:gd name="connsiteX115" fmla="*/ 196644 w 9662615"/>
              <a:gd name="connsiteY115" fmla="*/ 1524565 h 1598136"/>
              <a:gd name="connsiteX116" fmla="*/ 86819 w 9662615"/>
              <a:gd name="connsiteY116" fmla="*/ 1519517 h 1598136"/>
              <a:gd name="connsiteX117" fmla="*/ 53369 w 9662615"/>
              <a:gd name="connsiteY117" fmla="*/ 1516853 h 1598136"/>
              <a:gd name="connsiteX118" fmla="*/ 2359 w 9662615"/>
              <a:gd name="connsiteY118" fmla="*/ 1515247 h 1598136"/>
              <a:gd name="connsiteX119" fmla="*/ 0 w 9662615"/>
              <a:gd name="connsiteY119" fmla="*/ 1514932 h 1598136"/>
              <a:gd name="connsiteX120" fmla="*/ 0 w 9662615"/>
              <a:gd name="connsiteY120" fmla="*/ 0 h 1598136"/>
              <a:gd name="connsiteX0" fmla="*/ 0 w 9662615"/>
              <a:gd name="connsiteY0" fmla="*/ 0 h 1592835"/>
              <a:gd name="connsiteX1" fmla="*/ 9662615 w 9662615"/>
              <a:gd name="connsiteY1" fmla="*/ 0 h 1592835"/>
              <a:gd name="connsiteX2" fmla="*/ 9662615 w 9662615"/>
              <a:gd name="connsiteY2" fmla="*/ 1280346 h 1592835"/>
              <a:gd name="connsiteX3" fmla="*/ 9658420 w 9662615"/>
              <a:gd name="connsiteY3" fmla="*/ 1280106 h 1592835"/>
              <a:gd name="connsiteX4" fmla="*/ 9469546 w 9662615"/>
              <a:gd name="connsiteY4" fmla="*/ 1289837 h 1592835"/>
              <a:gd name="connsiteX5" fmla="*/ 9385895 w 9662615"/>
              <a:gd name="connsiteY5" fmla="*/ 1269203 h 1592835"/>
              <a:gd name="connsiteX6" fmla="*/ 9144767 w 9662615"/>
              <a:gd name="connsiteY6" fmla="*/ 1264120 h 1592835"/>
              <a:gd name="connsiteX7" fmla="*/ 8837252 w 9662615"/>
              <a:gd name="connsiteY7" fmla="*/ 1350515 h 1592835"/>
              <a:gd name="connsiteX8" fmla="*/ 8705466 w 9662615"/>
              <a:gd name="connsiteY8" fmla="*/ 1342419 h 1592835"/>
              <a:gd name="connsiteX9" fmla="*/ 8652221 w 9662615"/>
              <a:gd name="connsiteY9" fmla="*/ 1326906 h 1592835"/>
              <a:gd name="connsiteX10" fmla="*/ 8632312 w 9662615"/>
              <a:gd name="connsiteY10" fmla="*/ 1326025 h 1592835"/>
              <a:gd name="connsiteX11" fmla="*/ 8591582 w 9662615"/>
              <a:gd name="connsiteY11" fmla="*/ 1341666 h 1592835"/>
              <a:gd name="connsiteX12" fmla="*/ 8537336 w 9662615"/>
              <a:gd name="connsiteY12" fmla="*/ 1341684 h 1592835"/>
              <a:gd name="connsiteX13" fmla="*/ 8472508 w 9662615"/>
              <a:gd name="connsiteY13" fmla="*/ 1363109 h 1592835"/>
              <a:gd name="connsiteX14" fmla="*/ 8258477 w 9662615"/>
              <a:gd name="connsiteY14" fmla="*/ 1370666 h 1592835"/>
              <a:gd name="connsiteX15" fmla="*/ 8197961 w 9662615"/>
              <a:gd name="connsiteY15" fmla="*/ 1392804 h 1592835"/>
              <a:gd name="connsiteX16" fmla="*/ 8171196 w 9662615"/>
              <a:gd name="connsiteY16" fmla="*/ 1397216 h 1592835"/>
              <a:gd name="connsiteX17" fmla="*/ 8127667 w 9662615"/>
              <a:gd name="connsiteY17" fmla="*/ 1418254 h 1592835"/>
              <a:gd name="connsiteX18" fmla="*/ 7974579 w 9662615"/>
              <a:gd name="connsiteY18" fmla="*/ 1383439 h 1592835"/>
              <a:gd name="connsiteX19" fmla="*/ 7768351 w 9662615"/>
              <a:gd name="connsiteY19" fmla="*/ 1395051 h 1592835"/>
              <a:gd name="connsiteX20" fmla="*/ 7635985 w 9662615"/>
              <a:gd name="connsiteY20" fmla="*/ 1386363 h 1592835"/>
              <a:gd name="connsiteX21" fmla="*/ 7466069 w 9662615"/>
              <a:gd name="connsiteY21" fmla="*/ 1377654 h 1592835"/>
              <a:gd name="connsiteX22" fmla="*/ 7355642 w 9662615"/>
              <a:gd name="connsiteY22" fmla="*/ 1407761 h 1592835"/>
              <a:gd name="connsiteX23" fmla="*/ 7151610 w 9662615"/>
              <a:gd name="connsiteY23" fmla="*/ 1397856 h 1592835"/>
              <a:gd name="connsiteX24" fmla="*/ 7082147 w 9662615"/>
              <a:gd name="connsiteY24" fmla="*/ 1406113 h 1592835"/>
              <a:gd name="connsiteX25" fmla="*/ 7014958 w 9662615"/>
              <a:gd name="connsiteY25" fmla="*/ 1396883 h 1592835"/>
              <a:gd name="connsiteX26" fmla="*/ 6907567 w 9662615"/>
              <a:gd name="connsiteY26" fmla="*/ 1419149 h 1592835"/>
              <a:gd name="connsiteX27" fmla="*/ 6748428 w 9662615"/>
              <a:gd name="connsiteY27" fmla="*/ 1420308 h 1592835"/>
              <a:gd name="connsiteX28" fmla="*/ 6654257 w 9662615"/>
              <a:gd name="connsiteY28" fmla="*/ 1424143 h 1592835"/>
              <a:gd name="connsiteX29" fmla="*/ 6620123 w 9662615"/>
              <a:gd name="connsiteY29" fmla="*/ 1430535 h 1592835"/>
              <a:gd name="connsiteX30" fmla="*/ 6571355 w 9662615"/>
              <a:gd name="connsiteY30" fmla="*/ 1436144 h 1592835"/>
              <a:gd name="connsiteX31" fmla="*/ 6486557 w 9662615"/>
              <a:gd name="connsiteY31" fmla="*/ 1449861 h 1592835"/>
              <a:gd name="connsiteX32" fmla="*/ 6370419 w 9662615"/>
              <a:gd name="connsiteY32" fmla="*/ 1461649 h 1592835"/>
              <a:gd name="connsiteX33" fmla="*/ 6278839 w 9662615"/>
              <a:gd name="connsiteY33" fmla="*/ 1449160 h 1592835"/>
              <a:gd name="connsiteX34" fmla="*/ 6272455 w 9662615"/>
              <a:gd name="connsiteY34" fmla="*/ 1453191 h 1592835"/>
              <a:gd name="connsiteX35" fmla="*/ 6212659 w 9662615"/>
              <a:gd name="connsiteY35" fmla="*/ 1454850 h 1592835"/>
              <a:gd name="connsiteX36" fmla="*/ 6069317 w 9662615"/>
              <a:gd name="connsiteY36" fmla="*/ 1445838 h 1592835"/>
              <a:gd name="connsiteX37" fmla="*/ 5878477 w 9662615"/>
              <a:gd name="connsiteY37" fmla="*/ 1439180 h 1592835"/>
              <a:gd name="connsiteX38" fmla="*/ 5838387 w 9662615"/>
              <a:gd name="connsiteY38" fmla="*/ 1444679 h 1592835"/>
              <a:gd name="connsiteX39" fmla="*/ 5771136 w 9662615"/>
              <a:gd name="connsiteY39" fmla="*/ 1453639 h 1592835"/>
              <a:gd name="connsiteX40" fmla="*/ 5724081 w 9662615"/>
              <a:gd name="connsiteY40" fmla="*/ 1470431 h 1592835"/>
              <a:gd name="connsiteX41" fmla="*/ 5666577 w 9662615"/>
              <a:gd name="connsiteY41" fmla="*/ 1473921 h 1592835"/>
              <a:gd name="connsiteX42" fmla="*/ 5649068 w 9662615"/>
              <a:gd name="connsiteY42" fmla="*/ 1461676 h 1592835"/>
              <a:gd name="connsiteX43" fmla="*/ 5588902 w 9662615"/>
              <a:gd name="connsiteY43" fmla="*/ 1469647 h 1592835"/>
              <a:gd name="connsiteX44" fmla="*/ 5498090 w 9662615"/>
              <a:gd name="connsiteY44" fmla="*/ 1483173 h 1592835"/>
              <a:gd name="connsiteX45" fmla="*/ 5444641 w 9662615"/>
              <a:gd name="connsiteY45" fmla="*/ 1487602 h 1592835"/>
              <a:gd name="connsiteX46" fmla="*/ 5299812 w 9662615"/>
              <a:gd name="connsiteY46" fmla="*/ 1503362 h 1592835"/>
              <a:gd name="connsiteX47" fmla="*/ 5213947 w 9662615"/>
              <a:gd name="connsiteY47" fmla="*/ 1516637 h 1592835"/>
              <a:gd name="connsiteX48" fmla="*/ 5090342 w 9662615"/>
              <a:gd name="connsiteY48" fmla="*/ 1546680 h 1592835"/>
              <a:gd name="connsiteX49" fmla="*/ 5129812 w 9662615"/>
              <a:gd name="connsiteY49" fmla="*/ 1521277 h 1592835"/>
              <a:gd name="connsiteX50" fmla="*/ 5059484 w 9662615"/>
              <a:gd name="connsiteY50" fmla="*/ 1546802 h 1592835"/>
              <a:gd name="connsiteX51" fmla="*/ 5038524 w 9662615"/>
              <a:gd name="connsiteY51" fmla="*/ 1545675 h 1592835"/>
              <a:gd name="connsiteX52" fmla="*/ 5026564 w 9662615"/>
              <a:gd name="connsiteY52" fmla="*/ 1545376 h 1592835"/>
              <a:gd name="connsiteX53" fmla="*/ 4969433 w 9662615"/>
              <a:gd name="connsiteY53" fmla="*/ 1550865 h 1592835"/>
              <a:gd name="connsiteX54" fmla="*/ 4921303 w 9662615"/>
              <a:gd name="connsiteY54" fmla="*/ 1575379 h 1592835"/>
              <a:gd name="connsiteX55" fmla="*/ 4863775 w 9662615"/>
              <a:gd name="connsiteY55" fmla="*/ 1562633 h 1592835"/>
              <a:gd name="connsiteX56" fmla="*/ 4847242 w 9662615"/>
              <a:gd name="connsiteY56" fmla="*/ 1565435 h 1592835"/>
              <a:gd name="connsiteX57" fmla="*/ 4856839 w 9662615"/>
              <a:gd name="connsiteY57" fmla="*/ 1592835 h 1592835"/>
              <a:gd name="connsiteX58" fmla="*/ 4791466 w 9662615"/>
              <a:gd name="connsiteY58" fmla="*/ 1561324 h 1592835"/>
              <a:gd name="connsiteX59" fmla="*/ 4784247 w 9662615"/>
              <a:gd name="connsiteY59" fmla="*/ 1562342 h 1592835"/>
              <a:gd name="connsiteX60" fmla="*/ 4748477 w 9662615"/>
              <a:gd name="connsiteY60" fmla="*/ 1556925 h 1592835"/>
              <a:gd name="connsiteX61" fmla="*/ 4730033 w 9662615"/>
              <a:gd name="connsiteY61" fmla="*/ 1555274 h 1592835"/>
              <a:gd name="connsiteX62" fmla="*/ 4724747 w 9662615"/>
              <a:gd name="connsiteY62" fmla="*/ 1552439 h 1592835"/>
              <a:gd name="connsiteX63" fmla="*/ 4697562 w 9662615"/>
              <a:gd name="connsiteY63" fmla="*/ 1551206 h 1592835"/>
              <a:gd name="connsiteX64" fmla="*/ 4662664 w 9662615"/>
              <a:gd name="connsiteY64" fmla="*/ 1573162 h 1592835"/>
              <a:gd name="connsiteX65" fmla="*/ 4603028 w 9662615"/>
              <a:gd name="connsiteY65" fmla="*/ 1568821 h 1592835"/>
              <a:gd name="connsiteX66" fmla="*/ 4541612 w 9662615"/>
              <a:gd name="connsiteY66" fmla="*/ 1545262 h 1592835"/>
              <a:gd name="connsiteX67" fmla="*/ 4422155 w 9662615"/>
              <a:gd name="connsiteY67" fmla="*/ 1542059 h 1592835"/>
              <a:gd name="connsiteX68" fmla="*/ 4221826 w 9662615"/>
              <a:gd name="connsiteY68" fmla="*/ 1508923 h 1592835"/>
              <a:gd name="connsiteX69" fmla="*/ 4096601 w 9662615"/>
              <a:gd name="connsiteY69" fmla="*/ 1521563 h 1592835"/>
              <a:gd name="connsiteX70" fmla="*/ 3970635 w 9662615"/>
              <a:gd name="connsiteY70" fmla="*/ 1544815 h 1592835"/>
              <a:gd name="connsiteX71" fmla="*/ 3833906 w 9662615"/>
              <a:gd name="connsiteY71" fmla="*/ 1516637 h 1592835"/>
              <a:gd name="connsiteX72" fmla="*/ 3696258 w 9662615"/>
              <a:gd name="connsiteY72" fmla="*/ 1537563 h 1592835"/>
              <a:gd name="connsiteX73" fmla="*/ 3594070 w 9662615"/>
              <a:gd name="connsiteY73" fmla="*/ 1509422 h 1592835"/>
              <a:gd name="connsiteX74" fmla="*/ 3565233 w 9662615"/>
              <a:gd name="connsiteY74" fmla="*/ 1515122 h 1592835"/>
              <a:gd name="connsiteX75" fmla="*/ 3560267 w 9662615"/>
              <a:gd name="connsiteY75" fmla="*/ 1516288 h 1592835"/>
              <a:gd name="connsiteX76" fmla="*/ 3540258 w 9662615"/>
              <a:gd name="connsiteY76" fmla="*/ 1516976 h 1592835"/>
              <a:gd name="connsiteX77" fmla="*/ 3534780 w 9662615"/>
              <a:gd name="connsiteY77" fmla="*/ 1522141 h 1592835"/>
              <a:gd name="connsiteX78" fmla="*/ 3504783 w 9662615"/>
              <a:gd name="connsiteY78" fmla="*/ 1526739 h 1592835"/>
              <a:gd name="connsiteX79" fmla="*/ 3430805 w 9662615"/>
              <a:gd name="connsiteY79" fmla="*/ 1542521 h 1592835"/>
              <a:gd name="connsiteX80" fmla="*/ 3292707 w 9662615"/>
              <a:gd name="connsiteY80" fmla="*/ 1520490 h 1592835"/>
              <a:gd name="connsiteX81" fmla="*/ 3187872 w 9662615"/>
              <a:gd name="connsiteY81" fmla="*/ 1519991 h 1592835"/>
              <a:gd name="connsiteX82" fmla="*/ 3148026 w 9662615"/>
              <a:gd name="connsiteY82" fmla="*/ 1524777 h 1592835"/>
              <a:gd name="connsiteX83" fmla="*/ 3092394 w 9662615"/>
              <a:gd name="connsiteY83" fmla="*/ 1528115 h 1592835"/>
              <a:gd name="connsiteX84" fmla="*/ 2994200 w 9662615"/>
              <a:gd name="connsiteY84" fmla="*/ 1537857 h 1592835"/>
              <a:gd name="connsiteX85" fmla="*/ 2862301 w 9662615"/>
              <a:gd name="connsiteY85" fmla="*/ 1544250 h 1592835"/>
              <a:gd name="connsiteX86" fmla="*/ 2766335 w 9662615"/>
              <a:gd name="connsiteY86" fmla="*/ 1527662 h 1592835"/>
              <a:gd name="connsiteX87" fmla="*/ 2757836 w 9662615"/>
              <a:gd name="connsiteY87" fmla="*/ 1531371 h 1592835"/>
              <a:gd name="connsiteX88" fmla="*/ 2691555 w 9662615"/>
              <a:gd name="connsiteY88" fmla="*/ 1530283 h 1592835"/>
              <a:gd name="connsiteX89" fmla="*/ 2491676 w 9662615"/>
              <a:gd name="connsiteY89" fmla="*/ 1500859 h 1592835"/>
              <a:gd name="connsiteX90" fmla="*/ 2378036 w 9662615"/>
              <a:gd name="connsiteY90" fmla="*/ 1520645 h 1592835"/>
              <a:gd name="connsiteX91" fmla="*/ 2284269 w 9662615"/>
              <a:gd name="connsiteY91" fmla="*/ 1503068 h 1592835"/>
              <a:gd name="connsiteX92" fmla="*/ 2207104 w 9662615"/>
              <a:gd name="connsiteY92" fmla="*/ 1508888 h 1592835"/>
              <a:gd name="connsiteX93" fmla="*/ 2149226 w 9662615"/>
              <a:gd name="connsiteY93" fmla="*/ 1523409 h 1592835"/>
              <a:gd name="connsiteX94" fmla="*/ 2084783 w 9662615"/>
              <a:gd name="connsiteY94" fmla="*/ 1524245 h 1592835"/>
              <a:gd name="connsiteX95" fmla="*/ 2070075 w 9662615"/>
              <a:gd name="connsiteY95" fmla="*/ 1511285 h 1592835"/>
              <a:gd name="connsiteX96" fmla="*/ 2001057 w 9662615"/>
              <a:gd name="connsiteY96" fmla="*/ 1516449 h 1592835"/>
              <a:gd name="connsiteX97" fmla="*/ 1896330 w 9662615"/>
              <a:gd name="connsiteY97" fmla="*/ 1525725 h 1592835"/>
              <a:gd name="connsiteX98" fmla="*/ 1835994 w 9662615"/>
              <a:gd name="connsiteY98" fmla="*/ 1527678 h 1592835"/>
              <a:gd name="connsiteX99" fmla="*/ 1671119 w 9662615"/>
              <a:gd name="connsiteY99" fmla="*/ 1536701 h 1592835"/>
              <a:gd name="connsiteX100" fmla="*/ 1601337 w 9662615"/>
              <a:gd name="connsiteY100" fmla="*/ 1548552 h 1592835"/>
              <a:gd name="connsiteX101" fmla="*/ 1407755 w 9662615"/>
              <a:gd name="connsiteY101" fmla="*/ 1571444 h 1592835"/>
              <a:gd name="connsiteX102" fmla="*/ 1271994 w 9662615"/>
              <a:gd name="connsiteY102" fmla="*/ 1579471 h 1592835"/>
              <a:gd name="connsiteX103" fmla="*/ 1249226 w 9662615"/>
              <a:gd name="connsiteY103" fmla="*/ 1583140 h 1592835"/>
              <a:gd name="connsiteX104" fmla="*/ 1217719 w 9662615"/>
              <a:gd name="connsiteY104" fmla="*/ 1580863 h 1592835"/>
              <a:gd name="connsiteX105" fmla="*/ 1091432 w 9662615"/>
              <a:gd name="connsiteY105" fmla="*/ 1571003 h 1592835"/>
              <a:gd name="connsiteX106" fmla="*/ 992039 w 9662615"/>
              <a:gd name="connsiteY106" fmla="*/ 1556662 h 1592835"/>
              <a:gd name="connsiteX107" fmla="*/ 868264 w 9662615"/>
              <a:gd name="connsiteY107" fmla="*/ 1566392 h 1592835"/>
              <a:gd name="connsiteX108" fmla="*/ 792765 w 9662615"/>
              <a:gd name="connsiteY108" fmla="*/ 1563102 h 1592835"/>
              <a:gd name="connsiteX109" fmla="*/ 669055 w 9662615"/>
              <a:gd name="connsiteY109" fmla="*/ 1543638 h 1592835"/>
              <a:gd name="connsiteX110" fmla="*/ 506152 w 9662615"/>
              <a:gd name="connsiteY110" fmla="*/ 1549124 h 1592835"/>
              <a:gd name="connsiteX111" fmla="*/ 472797 w 9662615"/>
              <a:gd name="connsiteY111" fmla="*/ 1568904 h 1592835"/>
              <a:gd name="connsiteX112" fmla="*/ 427864 w 9662615"/>
              <a:gd name="connsiteY112" fmla="*/ 1580848 h 1592835"/>
              <a:gd name="connsiteX113" fmla="*/ 408381 w 9662615"/>
              <a:gd name="connsiteY113" fmla="*/ 1552940 h 1592835"/>
              <a:gd name="connsiteX114" fmla="*/ 267163 w 9662615"/>
              <a:gd name="connsiteY114" fmla="*/ 1531913 h 1592835"/>
              <a:gd name="connsiteX115" fmla="*/ 196644 w 9662615"/>
              <a:gd name="connsiteY115" fmla="*/ 1524565 h 1592835"/>
              <a:gd name="connsiteX116" fmla="*/ 86819 w 9662615"/>
              <a:gd name="connsiteY116" fmla="*/ 1519517 h 1592835"/>
              <a:gd name="connsiteX117" fmla="*/ 53369 w 9662615"/>
              <a:gd name="connsiteY117" fmla="*/ 1516853 h 1592835"/>
              <a:gd name="connsiteX118" fmla="*/ 2359 w 9662615"/>
              <a:gd name="connsiteY118" fmla="*/ 1515247 h 1592835"/>
              <a:gd name="connsiteX119" fmla="*/ 0 w 9662615"/>
              <a:gd name="connsiteY119" fmla="*/ 1514932 h 1592835"/>
              <a:gd name="connsiteX120" fmla="*/ 0 w 9662615"/>
              <a:gd name="connsiteY120" fmla="*/ 0 h 1592835"/>
              <a:gd name="connsiteX0" fmla="*/ 0 w 9662615"/>
              <a:gd name="connsiteY0" fmla="*/ 0 h 1592835"/>
              <a:gd name="connsiteX1" fmla="*/ 9662615 w 9662615"/>
              <a:gd name="connsiteY1" fmla="*/ 0 h 1592835"/>
              <a:gd name="connsiteX2" fmla="*/ 9662615 w 9662615"/>
              <a:gd name="connsiteY2" fmla="*/ 1280346 h 1592835"/>
              <a:gd name="connsiteX3" fmla="*/ 9658420 w 9662615"/>
              <a:gd name="connsiteY3" fmla="*/ 1280106 h 1592835"/>
              <a:gd name="connsiteX4" fmla="*/ 9469546 w 9662615"/>
              <a:gd name="connsiteY4" fmla="*/ 1289837 h 1592835"/>
              <a:gd name="connsiteX5" fmla="*/ 9385895 w 9662615"/>
              <a:gd name="connsiteY5" fmla="*/ 1269203 h 1592835"/>
              <a:gd name="connsiteX6" fmla="*/ 9144767 w 9662615"/>
              <a:gd name="connsiteY6" fmla="*/ 1264120 h 1592835"/>
              <a:gd name="connsiteX7" fmla="*/ 8837252 w 9662615"/>
              <a:gd name="connsiteY7" fmla="*/ 1350515 h 1592835"/>
              <a:gd name="connsiteX8" fmla="*/ 8705466 w 9662615"/>
              <a:gd name="connsiteY8" fmla="*/ 1342419 h 1592835"/>
              <a:gd name="connsiteX9" fmla="*/ 8652221 w 9662615"/>
              <a:gd name="connsiteY9" fmla="*/ 1326906 h 1592835"/>
              <a:gd name="connsiteX10" fmla="*/ 8632312 w 9662615"/>
              <a:gd name="connsiteY10" fmla="*/ 1326025 h 1592835"/>
              <a:gd name="connsiteX11" fmla="*/ 8591582 w 9662615"/>
              <a:gd name="connsiteY11" fmla="*/ 1341666 h 1592835"/>
              <a:gd name="connsiteX12" fmla="*/ 8537336 w 9662615"/>
              <a:gd name="connsiteY12" fmla="*/ 1341684 h 1592835"/>
              <a:gd name="connsiteX13" fmla="*/ 8472508 w 9662615"/>
              <a:gd name="connsiteY13" fmla="*/ 1363109 h 1592835"/>
              <a:gd name="connsiteX14" fmla="*/ 8258477 w 9662615"/>
              <a:gd name="connsiteY14" fmla="*/ 1370666 h 1592835"/>
              <a:gd name="connsiteX15" fmla="*/ 8197961 w 9662615"/>
              <a:gd name="connsiteY15" fmla="*/ 1392804 h 1592835"/>
              <a:gd name="connsiteX16" fmla="*/ 8171196 w 9662615"/>
              <a:gd name="connsiteY16" fmla="*/ 1397216 h 1592835"/>
              <a:gd name="connsiteX17" fmla="*/ 8127667 w 9662615"/>
              <a:gd name="connsiteY17" fmla="*/ 1418254 h 1592835"/>
              <a:gd name="connsiteX18" fmla="*/ 7974579 w 9662615"/>
              <a:gd name="connsiteY18" fmla="*/ 1383439 h 1592835"/>
              <a:gd name="connsiteX19" fmla="*/ 7768351 w 9662615"/>
              <a:gd name="connsiteY19" fmla="*/ 1395051 h 1592835"/>
              <a:gd name="connsiteX20" fmla="*/ 7635985 w 9662615"/>
              <a:gd name="connsiteY20" fmla="*/ 1386363 h 1592835"/>
              <a:gd name="connsiteX21" fmla="*/ 7466069 w 9662615"/>
              <a:gd name="connsiteY21" fmla="*/ 1377654 h 1592835"/>
              <a:gd name="connsiteX22" fmla="*/ 7355642 w 9662615"/>
              <a:gd name="connsiteY22" fmla="*/ 1407761 h 1592835"/>
              <a:gd name="connsiteX23" fmla="*/ 7151610 w 9662615"/>
              <a:gd name="connsiteY23" fmla="*/ 1397856 h 1592835"/>
              <a:gd name="connsiteX24" fmla="*/ 7082147 w 9662615"/>
              <a:gd name="connsiteY24" fmla="*/ 1406113 h 1592835"/>
              <a:gd name="connsiteX25" fmla="*/ 7014958 w 9662615"/>
              <a:gd name="connsiteY25" fmla="*/ 1396883 h 1592835"/>
              <a:gd name="connsiteX26" fmla="*/ 6907567 w 9662615"/>
              <a:gd name="connsiteY26" fmla="*/ 1419149 h 1592835"/>
              <a:gd name="connsiteX27" fmla="*/ 6748428 w 9662615"/>
              <a:gd name="connsiteY27" fmla="*/ 1420308 h 1592835"/>
              <a:gd name="connsiteX28" fmla="*/ 6654257 w 9662615"/>
              <a:gd name="connsiteY28" fmla="*/ 1424143 h 1592835"/>
              <a:gd name="connsiteX29" fmla="*/ 6620123 w 9662615"/>
              <a:gd name="connsiteY29" fmla="*/ 1430535 h 1592835"/>
              <a:gd name="connsiteX30" fmla="*/ 6571355 w 9662615"/>
              <a:gd name="connsiteY30" fmla="*/ 1436144 h 1592835"/>
              <a:gd name="connsiteX31" fmla="*/ 6486557 w 9662615"/>
              <a:gd name="connsiteY31" fmla="*/ 1449861 h 1592835"/>
              <a:gd name="connsiteX32" fmla="*/ 6370419 w 9662615"/>
              <a:gd name="connsiteY32" fmla="*/ 1461649 h 1592835"/>
              <a:gd name="connsiteX33" fmla="*/ 6278839 w 9662615"/>
              <a:gd name="connsiteY33" fmla="*/ 1449160 h 1592835"/>
              <a:gd name="connsiteX34" fmla="*/ 6272455 w 9662615"/>
              <a:gd name="connsiteY34" fmla="*/ 1453191 h 1592835"/>
              <a:gd name="connsiteX35" fmla="*/ 6212659 w 9662615"/>
              <a:gd name="connsiteY35" fmla="*/ 1454850 h 1592835"/>
              <a:gd name="connsiteX36" fmla="*/ 6069317 w 9662615"/>
              <a:gd name="connsiteY36" fmla="*/ 1445838 h 1592835"/>
              <a:gd name="connsiteX37" fmla="*/ 5878477 w 9662615"/>
              <a:gd name="connsiteY37" fmla="*/ 1439180 h 1592835"/>
              <a:gd name="connsiteX38" fmla="*/ 5838387 w 9662615"/>
              <a:gd name="connsiteY38" fmla="*/ 1444679 h 1592835"/>
              <a:gd name="connsiteX39" fmla="*/ 5771136 w 9662615"/>
              <a:gd name="connsiteY39" fmla="*/ 1453639 h 1592835"/>
              <a:gd name="connsiteX40" fmla="*/ 5724081 w 9662615"/>
              <a:gd name="connsiteY40" fmla="*/ 1470431 h 1592835"/>
              <a:gd name="connsiteX41" fmla="*/ 5666577 w 9662615"/>
              <a:gd name="connsiteY41" fmla="*/ 1473921 h 1592835"/>
              <a:gd name="connsiteX42" fmla="*/ 5649068 w 9662615"/>
              <a:gd name="connsiteY42" fmla="*/ 1461676 h 1592835"/>
              <a:gd name="connsiteX43" fmla="*/ 5588902 w 9662615"/>
              <a:gd name="connsiteY43" fmla="*/ 1469647 h 1592835"/>
              <a:gd name="connsiteX44" fmla="*/ 5498090 w 9662615"/>
              <a:gd name="connsiteY44" fmla="*/ 1483173 h 1592835"/>
              <a:gd name="connsiteX45" fmla="*/ 5444641 w 9662615"/>
              <a:gd name="connsiteY45" fmla="*/ 1487602 h 1592835"/>
              <a:gd name="connsiteX46" fmla="*/ 5299812 w 9662615"/>
              <a:gd name="connsiteY46" fmla="*/ 1503362 h 1592835"/>
              <a:gd name="connsiteX47" fmla="*/ 5213947 w 9662615"/>
              <a:gd name="connsiteY47" fmla="*/ 1516637 h 1592835"/>
              <a:gd name="connsiteX48" fmla="*/ 5090342 w 9662615"/>
              <a:gd name="connsiteY48" fmla="*/ 1546680 h 1592835"/>
              <a:gd name="connsiteX49" fmla="*/ 5129812 w 9662615"/>
              <a:gd name="connsiteY49" fmla="*/ 1521277 h 1592835"/>
              <a:gd name="connsiteX50" fmla="*/ 5059484 w 9662615"/>
              <a:gd name="connsiteY50" fmla="*/ 1546802 h 1592835"/>
              <a:gd name="connsiteX51" fmla="*/ 5038524 w 9662615"/>
              <a:gd name="connsiteY51" fmla="*/ 1545675 h 1592835"/>
              <a:gd name="connsiteX52" fmla="*/ 5026564 w 9662615"/>
              <a:gd name="connsiteY52" fmla="*/ 1545376 h 1592835"/>
              <a:gd name="connsiteX53" fmla="*/ 4969433 w 9662615"/>
              <a:gd name="connsiteY53" fmla="*/ 1550865 h 1592835"/>
              <a:gd name="connsiteX54" fmla="*/ 4921303 w 9662615"/>
              <a:gd name="connsiteY54" fmla="*/ 1575379 h 1592835"/>
              <a:gd name="connsiteX55" fmla="*/ 4863775 w 9662615"/>
              <a:gd name="connsiteY55" fmla="*/ 1562633 h 1592835"/>
              <a:gd name="connsiteX56" fmla="*/ 4847242 w 9662615"/>
              <a:gd name="connsiteY56" fmla="*/ 1565435 h 1592835"/>
              <a:gd name="connsiteX57" fmla="*/ 4856839 w 9662615"/>
              <a:gd name="connsiteY57" fmla="*/ 1592835 h 1592835"/>
              <a:gd name="connsiteX58" fmla="*/ 4791466 w 9662615"/>
              <a:gd name="connsiteY58" fmla="*/ 1561324 h 1592835"/>
              <a:gd name="connsiteX59" fmla="*/ 4784247 w 9662615"/>
              <a:gd name="connsiteY59" fmla="*/ 1562342 h 1592835"/>
              <a:gd name="connsiteX60" fmla="*/ 4748477 w 9662615"/>
              <a:gd name="connsiteY60" fmla="*/ 1556925 h 1592835"/>
              <a:gd name="connsiteX61" fmla="*/ 4730033 w 9662615"/>
              <a:gd name="connsiteY61" fmla="*/ 1555274 h 1592835"/>
              <a:gd name="connsiteX62" fmla="*/ 4697562 w 9662615"/>
              <a:gd name="connsiteY62" fmla="*/ 1551206 h 1592835"/>
              <a:gd name="connsiteX63" fmla="*/ 4662664 w 9662615"/>
              <a:gd name="connsiteY63" fmla="*/ 1573162 h 1592835"/>
              <a:gd name="connsiteX64" fmla="*/ 4603028 w 9662615"/>
              <a:gd name="connsiteY64" fmla="*/ 1568821 h 1592835"/>
              <a:gd name="connsiteX65" fmla="*/ 4541612 w 9662615"/>
              <a:gd name="connsiteY65" fmla="*/ 1545262 h 1592835"/>
              <a:gd name="connsiteX66" fmla="*/ 4422155 w 9662615"/>
              <a:gd name="connsiteY66" fmla="*/ 1542059 h 1592835"/>
              <a:gd name="connsiteX67" fmla="*/ 4221826 w 9662615"/>
              <a:gd name="connsiteY67" fmla="*/ 1508923 h 1592835"/>
              <a:gd name="connsiteX68" fmla="*/ 4096601 w 9662615"/>
              <a:gd name="connsiteY68" fmla="*/ 1521563 h 1592835"/>
              <a:gd name="connsiteX69" fmla="*/ 3970635 w 9662615"/>
              <a:gd name="connsiteY69" fmla="*/ 1544815 h 1592835"/>
              <a:gd name="connsiteX70" fmla="*/ 3833906 w 9662615"/>
              <a:gd name="connsiteY70" fmla="*/ 1516637 h 1592835"/>
              <a:gd name="connsiteX71" fmla="*/ 3696258 w 9662615"/>
              <a:gd name="connsiteY71" fmla="*/ 1537563 h 1592835"/>
              <a:gd name="connsiteX72" fmla="*/ 3594070 w 9662615"/>
              <a:gd name="connsiteY72" fmla="*/ 1509422 h 1592835"/>
              <a:gd name="connsiteX73" fmla="*/ 3565233 w 9662615"/>
              <a:gd name="connsiteY73" fmla="*/ 1515122 h 1592835"/>
              <a:gd name="connsiteX74" fmla="*/ 3560267 w 9662615"/>
              <a:gd name="connsiteY74" fmla="*/ 1516288 h 1592835"/>
              <a:gd name="connsiteX75" fmla="*/ 3540258 w 9662615"/>
              <a:gd name="connsiteY75" fmla="*/ 1516976 h 1592835"/>
              <a:gd name="connsiteX76" fmla="*/ 3534780 w 9662615"/>
              <a:gd name="connsiteY76" fmla="*/ 1522141 h 1592835"/>
              <a:gd name="connsiteX77" fmla="*/ 3504783 w 9662615"/>
              <a:gd name="connsiteY77" fmla="*/ 1526739 h 1592835"/>
              <a:gd name="connsiteX78" fmla="*/ 3430805 w 9662615"/>
              <a:gd name="connsiteY78" fmla="*/ 1542521 h 1592835"/>
              <a:gd name="connsiteX79" fmla="*/ 3292707 w 9662615"/>
              <a:gd name="connsiteY79" fmla="*/ 1520490 h 1592835"/>
              <a:gd name="connsiteX80" fmla="*/ 3187872 w 9662615"/>
              <a:gd name="connsiteY80" fmla="*/ 1519991 h 1592835"/>
              <a:gd name="connsiteX81" fmla="*/ 3148026 w 9662615"/>
              <a:gd name="connsiteY81" fmla="*/ 1524777 h 1592835"/>
              <a:gd name="connsiteX82" fmla="*/ 3092394 w 9662615"/>
              <a:gd name="connsiteY82" fmla="*/ 1528115 h 1592835"/>
              <a:gd name="connsiteX83" fmla="*/ 2994200 w 9662615"/>
              <a:gd name="connsiteY83" fmla="*/ 1537857 h 1592835"/>
              <a:gd name="connsiteX84" fmla="*/ 2862301 w 9662615"/>
              <a:gd name="connsiteY84" fmla="*/ 1544250 h 1592835"/>
              <a:gd name="connsiteX85" fmla="*/ 2766335 w 9662615"/>
              <a:gd name="connsiteY85" fmla="*/ 1527662 h 1592835"/>
              <a:gd name="connsiteX86" fmla="*/ 2757836 w 9662615"/>
              <a:gd name="connsiteY86" fmla="*/ 1531371 h 1592835"/>
              <a:gd name="connsiteX87" fmla="*/ 2691555 w 9662615"/>
              <a:gd name="connsiteY87" fmla="*/ 1530283 h 1592835"/>
              <a:gd name="connsiteX88" fmla="*/ 2491676 w 9662615"/>
              <a:gd name="connsiteY88" fmla="*/ 1500859 h 1592835"/>
              <a:gd name="connsiteX89" fmla="*/ 2378036 w 9662615"/>
              <a:gd name="connsiteY89" fmla="*/ 1520645 h 1592835"/>
              <a:gd name="connsiteX90" fmla="*/ 2284269 w 9662615"/>
              <a:gd name="connsiteY90" fmla="*/ 1503068 h 1592835"/>
              <a:gd name="connsiteX91" fmla="*/ 2207104 w 9662615"/>
              <a:gd name="connsiteY91" fmla="*/ 1508888 h 1592835"/>
              <a:gd name="connsiteX92" fmla="*/ 2149226 w 9662615"/>
              <a:gd name="connsiteY92" fmla="*/ 1523409 h 1592835"/>
              <a:gd name="connsiteX93" fmla="*/ 2084783 w 9662615"/>
              <a:gd name="connsiteY93" fmla="*/ 1524245 h 1592835"/>
              <a:gd name="connsiteX94" fmla="*/ 2070075 w 9662615"/>
              <a:gd name="connsiteY94" fmla="*/ 1511285 h 1592835"/>
              <a:gd name="connsiteX95" fmla="*/ 2001057 w 9662615"/>
              <a:gd name="connsiteY95" fmla="*/ 1516449 h 1592835"/>
              <a:gd name="connsiteX96" fmla="*/ 1896330 w 9662615"/>
              <a:gd name="connsiteY96" fmla="*/ 1525725 h 1592835"/>
              <a:gd name="connsiteX97" fmla="*/ 1835994 w 9662615"/>
              <a:gd name="connsiteY97" fmla="*/ 1527678 h 1592835"/>
              <a:gd name="connsiteX98" fmla="*/ 1671119 w 9662615"/>
              <a:gd name="connsiteY98" fmla="*/ 1536701 h 1592835"/>
              <a:gd name="connsiteX99" fmla="*/ 1601337 w 9662615"/>
              <a:gd name="connsiteY99" fmla="*/ 1548552 h 1592835"/>
              <a:gd name="connsiteX100" fmla="*/ 1407755 w 9662615"/>
              <a:gd name="connsiteY100" fmla="*/ 1571444 h 1592835"/>
              <a:gd name="connsiteX101" fmla="*/ 1271994 w 9662615"/>
              <a:gd name="connsiteY101" fmla="*/ 1579471 h 1592835"/>
              <a:gd name="connsiteX102" fmla="*/ 1249226 w 9662615"/>
              <a:gd name="connsiteY102" fmla="*/ 1583140 h 1592835"/>
              <a:gd name="connsiteX103" fmla="*/ 1217719 w 9662615"/>
              <a:gd name="connsiteY103" fmla="*/ 1580863 h 1592835"/>
              <a:gd name="connsiteX104" fmla="*/ 1091432 w 9662615"/>
              <a:gd name="connsiteY104" fmla="*/ 1571003 h 1592835"/>
              <a:gd name="connsiteX105" fmla="*/ 992039 w 9662615"/>
              <a:gd name="connsiteY105" fmla="*/ 1556662 h 1592835"/>
              <a:gd name="connsiteX106" fmla="*/ 868264 w 9662615"/>
              <a:gd name="connsiteY106" fmla="*/ 1566392 h 1592835"/>
              <a:gd name="connsiteX107" fmla="*/ 792765 w 9662615"/>
              <a:gd name="connsiteY107" fmla="*/ 1563102 h 1592835"/>
              <a:gd name="connsiteX108" fmla="*/ 669055 w 9662615"/>
              <a:gd name="connsiteY108" fmla="*/ 1543638 h 1592835"/>
              <a:gd name="connsiteX109" fmla="*/ 506152 w 9662615"/>
              <a:gd name="connsiteY109" fmla="*/ 1549124 h 1592835"/>
              <a:gd name="connsiteX110" fmla="*/ 472797 w 9662615"/>
              <a:gd name="connsiteY110" fmla="*/ 1568904 h 1592835"/>
              <a:gd name="connsiteX111" fmla="*/ 427864 w 9662615"/>
              <a:gd name="connsiteY111" fmla="*/ 1580848 h 1592835"/>
              <a:gd name="connsiteX112" fmla="*/ 408381 w 9662615"/>
              <a:gd name="connsiteY112" fmla="*/ 1552940 h 1592835"/>
              <a:gd name="connsiteX113" fmla="*/ 267163 w 9662615"/>
              <a:gd name="connsiteY113" fmla="*/ 1531913 h 1592835"/>
              <a:gd name="connsiteX114" fmla="*/ 196644 w 9662615"/>
              <a:gd name="connsiteY114" fmla="*/ 1524565 h 1592835"/>
              <a:gd name="connsiteX115" fmla="*/ 86819 w 9662615"/>
              <a:gd name="connsiteY115" fmla="*/ 1519517 h 1592835"/>
              <a:gd name="connsiteX116" fmla="*/ 53369 w 9662615"/>
              <a:gd name="connsiteY116" fmla="*/ 1516853 h 1592835"/>
              <a:gd name="connsiteX117" fmla="*/ 2359 w 9662615"/>
              <a:gd name="connsiteY117" fmla="*/ 1515247 h 1592835"/>
              <a:gd name="connsiteX118" fmla="*/ 0 w 9662615"/>
              <a:gd name="connsiteY118" fmla="*/ 1514932 h 1592835"/>
              <a:gd name="connsiteX119" fmla="*/ 0 w 9662615"/>
              <a:gd name="connsiteY119" fmla="*/ 0 h 1592835"/>
              <a:gd name="connsiteX0" fmla="*/ 0 w 9662615"/>
              <a:gd name="connsiteY0" fmla="*/ 0 h 1592835"/>
              <a:gd name="connsiteX1" fmla="*/ 9662615 w 9662615"/>
              <a:gd name="connsiteY1" fmla="*/ 0 h 1592835"/>
              <a:gd name="connsiteX2" fmla="*/ 9662615 w 9662615"/>
              <a:gd name="connsiteY2" fmla="*/ 1280346 h 1592835"/>
              <a:gd name="connsiteX3" fmla="*/ 9658420 w 9662615"/>
              <a:gd name="connsiteY3" fmla="*/ 1280106 h 1592835"/>
              <a:gd name="connsiteX4" fmla="*/ 9469546 w 9662615"/>
              <a:gd name="connsiteY4" fmla="*/ 1289837 h 1592835"/>
              <a:gd name="connsiteX5" fmla="*/ 9385895 w 9662615"/>
              <a:gd name="connsiteY5" fmla="*/ 1269203 h 1592835"/>
              <a:gd name="connsiteX6" fmla="*/ 9144767 w 9662615"/>
              <a:gd name="connsiteY6" fmla="*/ 1264120 h 1592835"/>
              <a:gd name="connsiteX7" fmla="*/ 8837252 w 9662615"/>
              <a:gd name="connsiteY7" fmla="*/ 1350515 h 1592835"/>
              <a:gd name="connsiteX8" fmla="*/ 8705466 w 9662615"/>
              <a:gd name="connsiteY8" fmla="*/ 1342419 h 1592835"/>
              <a:gd name="connsiteX9" fmla="*/ 8652221 w 9662615"/>
              <a:gd name="connsiteY9" fmla="*/ 1326906 h 1592835"/>
              <a:gd name="connsiteX10" fmla="*/ 8632312 w 9662615"/>
              <a:gd name="connsiteY10" fmla="*/ 1326025 h 1592835"/>
              <a:gd name="connsiteX11" fmla="*/ 8591582 w 9662615"/>
              <a:gd name="connsiteY11" fmla="*/ 1341666 h 1592835"/>
              <a:gd name="connsiteX12" fmla="*/ 8537336 w 9662615"/>
              <a:gd name="connsiteY12" fmla="*/ 1341684 h 1592835"/>
              <a:gd name="connsiteX13" fmla="*/ 8472508 w 9662615"/>
              <a:gd name="connsiteY13" fmla="*/ 1363109 h 1592835"/>
              <a:gd name="connsiteX14" fmla="*/ 8258477 w 9662615"/>
              <a:gd name="connsiteY14" fmla="*/ 1370666 h 1592835"/>
              <a:gd name="connsiteX15" fmla="*/ 8197961 w 9662615"/>
              <a:gd name="connsiteY15" fmla="*/ 1392804 h 1592835"/>
              <a:gd name="connsiteX16" fmla="*/ 8171196 w 9662615"/>
              <a:gd name="connsiteY16" fmla="*/ 1397216 h 1592835"/>
              <a:gd name="connsiteX17" fmla="*/ 8127667 w 9662615"/>
              <a:gd name="connsiteY17" fmla="*/ 1418254 h 1592835"/>
              <a:gd name="connsiteX18" fmla="*/ 7974579 w 9662615"/>
              <a:gd name="connsiteY18" fmla="*/ 1383439 h 1592835"/>
              <a:gd name="connsiteX19" fmla="*/ 7768351 w 9662615"/>
              <a:gd name="connsiteY19" fmla="*/ 1395051 h 1592835"/>
              <a:gd name="connsiteX20" fmla="*/ 7635985 w 9662615"/>
              <a:gd name="connsiteY20" fmla="*/ 1386363 h 1592835"/>
              <a:gd name="connsiteX21" fmla="*/ 7466069 w 9662615"/>
              <a:gd name="connsiteY21" fmla="*/ 1377654 h 1592835"/>
              <a:gd name="connsiteX22" fmla="*/ 7355642 w 9662615"/>
              <a:gd name="connsiteY22" fmla="*/ 1407761 h 1592835"/>
              <a:gd name="connsiteX23" fmla="*/ 7151610 w 9662615"/>
              <a:gd name="connsiteY23" fmla="*/ 1397856 h 1592835"/>
              <a:gd name="connsiteX24" fmla="*/ 7082147 w 9662615"/>
              <a:gd name="connsiteY24" fmla="*/ 1406113 h 1592835"/>
              <a:gd name="connsiteX25" fmla="*/ 7014958 w 9662615"/>
              <a:gd name="connsiteY25" fmla="*/ 1396883 h 1592835"/>
              <a:gd name="connsiteX26" fmla="*/ 6907567 w 9662615"/>
              <a:gd name="connsiteY26" fmla="*/ 1419149 h 1592835"/>
              <a:gd name="connsiteX27" fmla="*/ 6748428 w 9662615"/>
              <a:gd name="connsiteY27" fmla="*/ 1420308 h 1592835"/>
              <a:gd name="connsiteX28" fmla="*/ 6654257 w 9662615"/>
              <a:gd name="connsiteY28" fmla="*/ 1424143 h 1592835"/>
              <a:gd name="connsiteX29" fmla="*/ 6620123 w 9662615"/>
              <a:gd name="connsiteY29" fmla="*/ 1430535 h 1592835"/>
              <a:gd name="connsiteX30" fmla="*/ 6571355 w 9662615"/>
              <a:gd name="connsiteY30" fmla="*/ 1436144 h 1592835"/>
              <a:gd name="connsiteX31" fmla="*/ 6486557 w 9662615"/>
              <a:gd name="connsiteY31" fmla="*/ 1449861 h 1592835"/>
              <a:gd name="connsiteX32" fmla="*/ 6370419 w 9662615"/>
              <a:gd name="connsiteY32" fmla="*/ 1461649 h 1592835"/>
              <a:gd name="connsiteX33" fmla="*/ 6278839 w 9662615"/>
              <a:gd name="connsiteY33" fmla="*/ 1449160 h 1592835"/>
              <a:gd name="connsiteX34" fmla="*/ 6272455 w 9662615"/>
              <a:gd name="connsiteY34" fmla="*/ 1453191 h 1592835"/>
              <a:gd name="connsiteX35" fmla="*/ 6212659 w 9662615"/>
              <a:gd name="connsiteY35" fmla="*/ 1454850 h 1592835"/>
              <a:gd name="connsiteX36" fmla="*/ 6069317 w 9662615"/>
              <a:gd name="connsiteY36" fmla="*/ 1445838 h 1592835"/>
              <a:gd name="connsiteX37" fmla="*/ 5878477 w 9662615"/>
              <a:gd name="connsiteY37" fmla="*/ 1439180 h 1592835"/>
              <a:gd name="connsiteX38" fmla="*/ 5838387 w 9662615"/>
              <a:gd name="connsiteY38" fmla="*/ 1444679 h 1592835"/>
              <a:gd name="connsiteX39" fmla="*/ 5771136 w 9662615"/>
              <a:gd name="connsiteY39" fmla="*/ 1453639 h 1592835"/>
              <a:gd name="connsiteX40" fmla="*/ 5724081 w 9662615"/>
              <a:gd name="connsiteY40" fmla="*/ 1470431 h 1592835"/>
              <a:gd name="connsiteX41" fmla="*/ 5666577 w 9662615"/>
              <a:gd name="connsiteY41" fmla="*/ 1473921 h 1592835"/>
              <a:gd name="connsiteX42" fmla="*/ 5649068 w 9662615"/>
              <a:gd name="connsiteY42" fmla="*/ 1461676 h 1592835"/>
              <a:gd name="connsiteX43" fmla="*/ 5588902 w 9662615"/>
              <a:gd name="connsiteY43" fmla="*/ 1469647 h 1592835"/>
              <a:gd name="connsiteX44" fmla="*/ 5498090 w 9662615"/>
              <a:gd name="connsiteY44" fmla="*/ 1483173 h 1592835"/>
              <a:gd name="connsiteX45" fmla="*/ 5444641 w 9662615"/>
              <a:gd name="connsiteY45" fmla="*/ 1487602 h 1592835"/>
              <a:gd name="connsiteX46" fmla="*/ 5299812 w 9662615"/>
              <a:gd name="connsiteY46" fmla="*/ 1503362 h 1592835"/>
              <a:gd name="connsiteX47" fmla="*/ 5213947 w 9662615"/>
              <a:gd name="connsiteY47" fmla="*/ 1516637 h 1592835"/>
              <a:gd name="connsiteX48" fmla="*/ 5090342 w 9662615"/>
              <a:gd name="connsiteY48" fmla="*/ 1546680 h 1592835"/>
              <a:gd name="connsiteX49" fmla="*/ 5129812 w 9662615"/>
              <a:gd name="connsiteY49" fmla="*/ 1521277 h 1592835"/>
              <a:gd name="connsiteX50" fmla="*/ 5059484 w 9662615"/>
              <a:gd name="connsiteY50" fmla="*/ 1546802 h 1592835"/>
              <a:gd name="connsiteX51" fmla="*/ 5038524 w 9662615"/>
              <a:gd name="connsiteY51" fmla="*/ 1545675 h 1592835"/>
              <a:gd name="connsiteX52" fmla="*/ 5026564 w 9662615"/>
              <a:gd name="connsiteY52" fmla="*/ 1545376 h 1592835"/>
              <a:gd name="connsiteX53" fmla="*/ 4969433 w 9662615"/>
              <a:gd name="connsiteY53" fmla="*/ 1550865 h 1592835"/>
              <a:gd name="connsiteX54" fmla="*/ 4921303 w 9662615"/>
              <a:gd name="connsiteY54" fmla="*/ 1575379 h 1592835"/>
              <a:gd name="connsiteX55" fmla="*/ 4863775 w 9662615"/>
              <a:gd name="connsiteY55" fmla="*/ 1562633 h 1592835"/>
              <a:gd name="connsiteX56" fmla="*/ 4847242 w 9662615"/>
              <a:gd name="connsiteY56" fmla="*/ 1565435 h 1592835"/>
              <a:gd name="connsiteX57" fmla="*/ 4856839 w 9662615"/>
              <a:gd name="connsiteY57" fmla="*/ 1592835 h 1592835"/>
              <a:gd name="connsiteX58" fmla="*/ 4791466 w 9662615"/>
              <a:gd name="connsiteY58" fmla="*/ 1561324 h 1592835"/>
              <a:gd name="connsiteX59" fmla="*/ 4784247 w 9662615"/>
              <a:gd name="connsiteY59" fmla="*/ 1562342 h 1592835"/>
              <a:gd name="connsiteX60" fmla="*/ 4730033 w 9662615"/>
              <a:gd name="connsiteY60" fmla="*/ 1555274 h 1592835"/>
              <a:gd name="connsiteX61" fmla="*/ 4697562 w 9662615"/>
              <a:gd name="connsiteY61" fmla="*/ 1551206 h 1592835"/>
              <a:gd name="connsiteX62" fmla="*/ 4662664 w 9662615"/>
              <a:gd name="connsiteY62" fmla="*/ 1573162 h 1592835"/>
              <a:gd name="connsiteX63" fmla="*/ 4603028 w 9662615"/>
              <a:gd name="connsiteY63" fmla="*/ 1568821 h 1592835"/>
              <a:gd name="connsiteX64" fmla="*/ 4541612 w 9662615"/>
              <a:gd name="connsiteY64" fmla="*/ 1545262 h 1592835"/>
              <a:gd name="connsiteX65" fmla="*/ 4422155 w 9662615"/>
              <a:gd name="connsiteY65" fmla="*/ 1542059 h 1592835"/>
              <a:gd name="connsiteX66" fmla="*/ 4221826 w 9662615"/>
              <a:gd name="connsiteY66" fmla="*/ 1508923 h 1592835"/>
              <a:gd name="connsiteX67" fmla="*/ 4096601 w 9662615"/>
              <a:gd name="connsiteY67" fmla="*/ 1521563 h 1592835"/>
              <a:gd name="connsiteX68" fmla="*/ 3970635 w 9662615"/>
              <a:gd name="connsiteY68" fmla="*/ 1544815 h 1592835"/>
              <a:gd name="connsiteX69" fmla="*/ 3833906 w 9662615"/>
              <a:gd name="connsiteY69" fmla="*/ 1516637 h 1592835"/>
              <a:gd name="connsiteX70" fmla="*/ 3696258 w 9662615"/>
              <a:gd name="connsiteY70" fmla="*/ 1537563 h 1592835"/>
              <a:gd name="connsiteX71" fmla="*/ 3594070 w 9662615"/>
              <a:gd name="connsiteY71" fmla="*/ 1509422 h 1592835"/>
              <a:gd name="connsiteX72" fmla="*/ 3565233 w 9662615"/>
              <a:gd name="connsiteY72" fmla="*/ 1515122 h 1592835"/>
              <a:gd name="connsiteX73" fmla="*/ 3560267 w 9662615"/>
              <a:gd name="connsiteY73" fmla="*/ 1516288 h 1592835"/>
              <a:gd name="connsiteX74" fmla="*/ 3540258 w 9662615"/>
              <a:gd name="connsiteY74" fmla="*/ 1516976 h 1592835"/>
              <a:gd name="connsiteX75" fmla="*/ 3534780 w 9662615"/>
              <a:gd name="connsiteY75" fmla="*/ 1522141 h 1592835"/>
              <a:gd name="connsiteX76" fmla="*/ 3504783 w 9662615"/>
              <a:gd name="connsiteY76" fmla="*/ 1526739 h 1592835"/>
              <a:gd name="connsiteX77" fmla="*/ 3430805 w 9662615"/>
              <a:gd name="connsiteY77" fmla="*/ 1542521 h 1592835"/>
              <a:gd name="connsiteX78" fmla="*/ 3292707 w 9662615"/>
              <a:gd name="connsiteY78" fmla="*/ 1520490 h 1592835"/>
              <a:gd name="connsiteX79" fmla="*/ 3187872 w 9662615"/>
              <a:gd name="connsiteY79" fmla="*/ 1519991 h 1592835"/>
              <a:gd name="connsiteX80" fmla="*/ 3148026 w 9662615"/>
              <a:gd name="connsiteY80" fmla="*/ 1524777 h 1592835"/>
              <a:gd name="connsiteX81" fmla="*/ 3092394 w 9662615"/>
              <a:gd name="connsiteY81" fmla="*/ 1528115 h 1592835"/>
              <a:gd name="connsiteX82" fmla="*/ 2994200 w 9662615"/>
              <a:gd name="connsiteY82" fmla="*/ 1537857 h 1592835"/>
              <a:gd name="connsiteX83" fmla="*/ 2862301 w 9662615"/>
              <a:gd name="connsiteY83" fmla="*/ 1544250 h 1592835"/>
              <a:gd name="connsiteX84" fmla="*/ 2766335 w 9662615"/>
              <a:gd name="connsiteY84" fmla="*/ 1527662 h 1592835"/>
              <a:gd name="connsiteX85" fmla="*/ 2757836 w 9662615"/>
              <a:gd name="connsiteY85" fmla="*/ 1531371 h 1592835"/>
              <a:gd name="connsiteX86" fmla="*/ 2691555 w 9662615"/>
              <a:gd name="connsiteY86" fmla="*/ 1530283 h 1592835"/>
              <a:gd name="connsiteX87" fmla="*/ 2491676 w 9662615"/>
              <a:gd name="connsiteY87" fmla="*/ 1500859 h 1592835"/>
              <a:gd name="connsiteX88" fmla="*/ 2378036 w 9662615"/>
              <a:gd name="connsiteY88" fmla="*/ 1520645 h 1592835"/>
              <a:gd name="connsiteX89" fmla="*/ 2284269 w 9662615"/>
              <a:gd name="connsiteY89" fmla="*/ 1503068 h 1592835"/>
              <a:gd name="connsiteX90" fmla="*/ 2207104 w 9662615"/>
              <a:gd name="connsiteY90" fmla="*/ 1508888 h 1592835"/>
              <a:gd name="connsiteX91" fmla="*/ 2149226 w 9662615"/>
              <a:gd name="connsiteY91" fmla="*/ 1523409 h 1592835"/>
              <a:gd name="connsiteX92" fmla="*/ 2084783 w 9662615"/>
              <a:gd name="connsiteY92" fmla="*/ 1524245 h 1592835"/>
              <a:gd name="connsiteX93" fmla="*/ 2070075 w 9662615"/>
              <a:gd name="connsiteY93" fmla="*/ 1511285 h 1592835"/>
              <a:gd name="connsiteX94" fmla="*/ 2001057 w 9662615"/>
              <a:gd name="connsiteY94" fmla="*/ 1516449 h 1592835"/>
              <a:gd name="connsiteX95" fmla="*/ 1896330 w 9662615"/>
              <a:gd name="connsiteY95" fmla="*/ 1525725 h 1592835"/>
              <a:gd name="connsiteX96" fmla="*/ 1835994 w 9662615"/>
              <a:gd name="connsiteY96" fmla="*/ 1527678 h 1592835"/>
              <a:gd name="connsiteX97" fmla="*/ 1671119 w 9662615"/>
              <a:gd name="connsiteY97" fmla="*/ 1536701 h 1592835"/>
              <a:gd name="connsiteX98" fmla="*/ 1601337 w 9662615"/>
              <a:gd name="connsiteY98" fmla="*/ 1548552 h 1592835"/>
              <a:gd name="connsiteX99" fmla="*/ 1407755 w 9662615"/>
              <a:gd name="connsiteY99" fmla="*/ 1571444 h 1592835"/>
              <a:gd name="connsiteX100" fmla="*/ 1271994 w 9662615"/>
              <a:gd name="connsiteY100" fmla="*/ 1579471 h 1592835"/>
              <a:gd name="connsiteX101" fmla="*/ 1249226 w 9662615"/>
              <a:gd name="connsiteY101" fmla="*/ 1583140 h 1592835"/>
              <a:gd name="connsiteX102" fmla="*/ 1217719 w 9662615"/>
              <a:gd name="connsiteY102" fmla="*/ 1580863 h 1592835"/>
              <a:gd name="connsiteX103" fmla="*/ 1091432 w 9662615"/>
              <a:gd name="connsiteY103" fmla="*/ 1571003 h 1592835"/>
              <a:gd name="connsiteX104" fmla="*/ 992039 w 9662615"/>
              <a:gd name="connsiteY104" fmla="*/ 1556662 h 1592835"/>
              <a:gd name="connsiteX105" fmla="*/ 868264 w 9662615"/>
              <a:gd name="connsiteY105" fmla="*/ 1566392 h 1592835"/>
              <a:gd name="connsiteX106" fmla="*/ 792765 w 9662615"/>
              <a:gd name="connsiteY106" fmla="*/ 1563102 h 1592835"/>
              <a:gd name="connsiteX107" fmla="*/ 669055 w 9662615"/>
              <a:gd name="connsiteY107" fmla="*/ 1543638 h 1592835"/>
              <a:gd name="connsiteX108" fmla="*/ 506152 w 9662615"/>
              <a:gd name="connsiteY108" fmla="*/ 1549124 h 1592835"/>
              <a:gd name="connsiteX109" fmla="*/ 472797 w 9662615"/>
              <a:gd name="connsiteY109" fmla="*/ 1568904 h 1592835"/>
              <a:gd name="connsiteX110" fmla="*/ 427864 w 9662615"/>
              <a:gd name="connsiteY110" fmla="*/ 1580848 h 1592835"/>
              <a:gd name="connsiteX111" fmla="*/ 408381 w 9662615"/>
              <a:gd name="connsiteY111" fmla="*/ 1552940 h 1592835"/>
              <a:gd name="connsiteX112" fmla="*/ 267163 w 9662615"/>
              <a:gd name="connsiteY112" fmla="*/ 1531913 h 1592835"/>
              <a:gd name="connsiteX113" fmla="*/ 196644 w 9662615"/>
              <a:gd name="connsiteY113" fmla="*/ 1524565 h 1592835"/>
              <a:gd name="connsiteX114" fmla="*/ 86819 w 9662615"/>
              <a:gd name="connsiteY114" fmla="*/ 1519517 h 1592835"/>
              <a:gd name="connsiteX115" fmla="*/ 53369 w 9662615"/>
              <a:gd name="connsiteY115" fmla="*/ 1516853 h 1592835"/>
              <a:gd name="connsiteX116" fmla="*/ 2359 w 9662615"/>
              <a:gd name="connsiteY116" fmla="*/ 1515247 h 1592835"/>
              <a:gd name="connsiteX117" fmla="*/ 0 w 9662615"/>
              <a:gd name="connsiteY117" fmla="*/ 1514932 h 1592835"/>
              <a:gd name="connsiteX118" fmla="*/ 0 w 9662615"/>
              <a:gd name="connsiteY118" fmla="*/ 0 h 1592835"/>
              <a:gd name="connsiteX0" fmla="*/ 0 w 9662615"/>
              <a:gd name="connsiteY0" fmla="*/ 0 h 1592835"/>
              <a:gd name="connsiteX1" fmla="*/ 9662615 w 9662615"/>
              <a:gd name="connsiteY1" fmla="*/ 0 h 1592835"/>
              <a:gd name="connsiteX2" fmla="*/ 9662615 w 9662615"/>
              <a:gd name="connsiteY2" fmla="*/ 1280346 h 1592835"/>
              <a:gd name="connsiteX3" fmla="*/ 9658420 w 9662615"/>
              <a:gd name="connsiteY3" fmla="*/ 1280106 h 1592835"/>
              <a:gd name="connsiteX4" fmla="*/ 9469546 w 9662615"/>
              <a:gd name="connsiteY4" fmla="*/ 1289837 h 1592835"/>
              <a:gd name="connsiteX5" fmla="*/ 9385895 w 9662615"/>
              <a:gd name="connsiteY5" fmla="*/ 1269203 h 1592835"/>
              <a:gd name="connsiteX6" fmla="*/ 9144767 w 9662615"/>
              <a:gd name="connsiteY6" fmla="*/ 1264120 h 1592835"/>
              <a:gd name="connsiteX7" fmla="*/ 8837252 w 9662615"/>
              <a:gd name="connsiteY7" fmla="*/ 1350515 h 1592835"/>
              <a:gd name="connsiteX8" fmla="*/ 8705466 w 9662615"/>
              <a:gd name="connsiteY8" fmla="*/ 1342419 h 1592835"/>
              <a:gd name="connsiteX9" fmla="*/ 8652221 w 9662615"/>
              <a:gd name="connsiteY9" fmla="*/ 1326906 h 1592835"/>
              <a:gd name="connsiteX10" fmla="*/ 8632312 w 9662615"/>
              <a:gd name="connsiteY10" fmla="*/ 1326025 h 1592835"/>
              <a:gd name="connsiteX11" fmla="*/ 8591582 w 9662615"/>
              <a:gd name="connsiteY11" fmla="*/ 1341666 h 1592835"/>
              <a:gd name="connsiteX12" fmla="*/ 8537336 w 9662615"/>
              <a:gd name="connsiteY12" fmla="*/ 1341684 h 1592835"/>
              <a:gd name="connsiteX13" fmla="*/ 8472508 w 9662615"/>
              <a:gd name="connsiteY13" fmla="*/ 1363109 h 1592835"/>
              <a:gd name="connsiteX14" fmla="*/ 8258477 w 9662615"/>
              <a:gd name="connsiteY14" fmla="*/ 1370666 h 1592835"/>
              <a:gd name="connsiteX15" fmla="*/ 8197961 w 9662615"/>
              <a:gd name="connsiteY15" fmla="*/ 1392804 h 1592835"/>
              <a:gd name="connsiteX16" fmla="*/ 8171196 w 9662615"/>
              <a:gd name="connsiteY16" fmla="*/ 1397216 h 1592835"/>
              <a:gd name="connsiteX17" fmla="*/ 8127667 w 9662615"/>
              <a:gd name="connsiteY17" fmla="*/ 1418254 h 1592835"/>
              <a:gd name="connsiteX18" fmla="*/ 7974579 w 9662615"/>
              <a:gd name="connsiteY18" fmla="*/ 1383439 h 1592835"/>
              <a:gd name="connsiteX19" fmla="*/ 7768351 w 9662615"/>
              <a:gd name="connsiteY19" fmla="*/ 1395051 h 1592835"/>
              <a:gd name="connsiteX20" fmla="*/ 7635985 w 9662615"/>
              <a:gd name="connsiteY20" fmla="*/ 1386363 h 1592835"/>
              <a:gd name="connsiteX21" fmla="*/ 7466069 w 9662615"/>
              <a:gd name="connsiteY21" fmla="*/ 1377654 h 1592835"/>
              <a:gd name="connsiteX22" fmla="*/ 7355642 w 9662615"/>
              <a:gd name="connsiteY22" fmla="*/ 1407761 h 1592835"/>
              <a:gd name="connsiteX23" fmla="*/ 7151610 w 9662615"/>
              <a:gd name="connsiteY23" fmla="*/ 1397856 h 1592835"/>
              <a:gd name="connsiteX24" fmla="*/ 7082147 w 9662615"/>
              <a:gd name="connsiteY24" fmla="*/ 1406113 h 1592835"/>
              <a:gd name="connsiteX25" fmla="*/ 7014958 w 9662615"/>
              <a:gd name="connsiteY25" fmla="*/ 1396883 h 1592835"/>
              <a:gd name="connsiteX26" fmla="*/ 6907567 w 9662615"/>
              <a:gd name="connsiteY26" fmla="*/ 1419149 h 1592835"/>
              <a:gd name="connsiteX27" fmla="*/ 6748428 w 9662615"/>
              <a:gd name="connsiteY27" fmla="*/ 1420308 h 1592835"/>
              <a:gd name="connsiteX28" fmla="*/ 6654257 w 9662615"/>
              <a:gd name="connsiteY28" fmla="*/ 1424143 h 1592835"/>
              <a:gd name="connsiteX29" fmla="*/ 6620123 w 9662615"/>
              <a:gd name="connsiteY29" fmla="*/ 1430535 h 1592835"/>
              <a:gd name="connsiteX30" fmla="*/ 6571355 w 9662615"/>
              <a:gd name="connsiteY30" fmla="*/ 1436144 h 1592835"/>
              <a:gd name="connsiteX31" fmla="*/ 6486557 w 9662615"/>
              <a:gd name="connsiteY31" fmla="*/ 1449861 h 1592835"/>
              <a:gd name="connsiteX32" fmla="*/ 6370419 w 9662615"/>
              <a:gd name="connsiteY32" fmla="*/ 1461649 h 1592835"/>
              <a:gd name="connsiteX33" fmla="*/ 6278839 w 9662615"/>
              <a:gd name="connsiteY33" fmla="*/ 1449160 h 1592835"/>
              <a:gd name="connsiteX34" fmla="*/ 6272455 w 9662615"/>
              <a:gd name="connsiteY34" fmla="*/ 1453191 h 1592835"/>
              <a:gd name="connsiteX35" fmla="*/ 6212659 w 9662615"/>
              <a:gd name="connsiteY35" fmla="*/ 1454850 h 1592835"/>
              <a:gd name="connsiteX36" fmla="*/ 6069317 w 9662615"/>
              <a:gd name="connsiteY36" fmla="*/ 1445838 h 1592835"/>
              <a:gd name="connsiteX37" fmla="*/ 5878477 w 9662615"/>
              <a:gd name="connsiteY37" fmla="*/ 1439180 h 1592835"/>
              <a:gd name="connsiteX38" fmla="*/ 5838387 w 9662615"/>
              <a:gd name="connsiteY38" fmla="*/ 1444679 h 1592835"/>
              <a:gd name="connsiteX39" fmla="*/ 5771136 w 9662615"/>
              <a:gd name="connsiteY39" fmla="*/ 1453639 h 1592835"/>
              <a:gd name="connsiteX40" fmla="*/ 5724081 w 9662615"/>
              <a:gd name="connsiteY40" fmla="*/ 1470431 h 1592835"/>
              <a:gd name="connsiteX41" fmla="*/ 5666577 w 9662615"/>
              <a:gd name="connsiteY41" fmla="*/ 1473921 h 1592835"/>
              <a:gd name="connsiteX42" fmla="*/ 5649068 w 9662615"/>
              <a:gd name="connsiteY42" fmla="*/ 1461676 h 1592835"/>
              <a:gd name="connsiteX43" fmla="*/ 5588902 w 9662615"/>
              <a:gd name="connsiteY43" fmla="*/ 1469647 h 1592835"/>
              <a:gd name="connsiteX44" fmla="*/ 5498090 w 9662615"/>
              <a:gd name="connsiteY44" fmla="*/ 1483173 h 1592835"/>
              <a:gd name="connsiteX45" fmla="*/ 5444641 w 9662615"/>
              <a:gd name="connsiteY45" fmla="*/ 1487602 h 1592835"/>
              <a:gd name="connsiteX46" fmla="*/ 5299812 w 9662615"/>
              <a:gd name="connsiteY46" fmla="*/ 1503362 h 1592835"/>
              <a:gd name="connsiteX47" fmla="*/ 5213947 w 9662615"/>
              <a:gd name="connsiteY47" fmla="*/ 1516637 h 1592835"/>
              <a:gd name="connsiteX48" fmla="*/ 5090342 w 9662615"/>
              <a:gd name="connsiteY48" fmla="*/ 1546680 h 1592835"/>
              <a:gd name="connsiteX49" fmla="*/ 5129812 w 9662615"/>
              <a:gd name="connsiteY49" fmla="*/ 1521277 h 1592835"/>
              <a:gd name="connsiteX50" fmla="*/ 5059484 w 9662615"/>
              <a:gd name="connsiteY50" fmla="*/ 1546802 h 1592835"/>
              <a:gd name="connsiteX51" fmla="*/ 5038524 w 9662615"/>
              <a:gd name="connsiteY51" fmla="*/ 1545675 h 1592835"/>
              <a:gd name="connsiteX52" fmla="*/ 5026564 w 9662615"/>
              <a:gd name="connsiteY52" fmla="*/ 1545376 h 1592835"/>
              <a:gd name="connsiteX53" fmla="*/ 4969433 w 9662615"/>
              <a:gd name="connsiteY53" fmla="*/ 1550865 h 1592835"/>
              <a:gd name="connsiteX54" fmla="*/ 4921303 w 9662615"/>
              <a:gd name="connsiteY54" fmla="*/ 1575379 h 1592835"/>
              <a:gd name="connsiteX55" fmla="*/ 4863775 w 9662615"/>
              <a:gd name="connsiteY55" fmla="*/ 1562633 h 1592835"/>
              <a:gd name="connsiteX56" fmla="*/ 4847242 w 9662615"/>
              <a:gd name="connsiteY56" fmla="*/ 1565435 h 1592835"/>
              <a:gd name="connsiteX57" fmla="*/ 4856839 w 9662615"/>
              <a:gd name="connsiteY57" fmla="*/ 1592835 h 1592835"/>
              <a:gd name="connsiteX58" fmla="*/ 4791466 w 9662615"/>
              <a:gd name="connsiteY58" fmla="*/ 1561324 h 1592835"/>
              <a:gd name="connsiteX59" fmla="*/ 4784247 w 9662615"/>
              <a:gd name="connsiteY59" fmla="*/ 1562342 h 1592835"/>
              <a:gd name="connsiteX60" fmla="*/ 4735334 w 9662615"/>
              <a:gd name="connsiteY60" fmla="*/ 1581778 h 1592835"/>
              <a:gd name="connsiteX61" fmla="*/ 4697562 w 9662615"/>
              <a:gd name="connsiteY61" fmla="*/ 1551206 h 1592835"/>
              <a:gd name="connsiteX62" fmla="*/ 4662664 w 9662615"/>
              <a:gd name="connsiteY62" fmla="*/ 1573162 h 1592835"/>
              <a:gd name="connsiteX63" fmla="*/ 4603028 w 9662615"/>
              <a:gd name="connsiteY63" fmla="*/ 1568821 h 1592835"/>
              <a:gd name="connsiteX64" fmla="*/ 4541612 w 9662615"/>
              <a:gd name="connsiteY64" fmla="*/ 1545262 h 1592835"/>
              <a:gd name="connsiteX65" fmla="*/ 4422155 w 9662615"/>
              <a:gd name="connsiteY65" fmla="*/ 1542059 h 1592835"/>
              <a:gd name="connsiteX66" fmla="*/ 4221826 w 9662615"/>
              <a:gd name="connsiteY66" fmla="*/ 1508923 h 1592835"/>
              <a:gd name="connsiteX67" fmla="*/ 4096601 w 9662615"/>
              <a:gd name="connsiteY67" fmla="*/ 1521563 h 1592835"/>
              <a:gd name="connsiteX68" fmla="*/ 3970635 w 9662615"/>
              <a:gd name="connsiteY68" fmla="*/ 1544815 h 1592835"/>
              <a:gd name="connsiteX69" fmla="*/ 3833906 w 9662615"/>
              <a:gd name="connsiteY69" fmla="*/ 1516637 h 1592835"/>
              <a:gd name="connsiteX70" fmla="*/ 3696258 w 9662615"/>
              <a:gd name="connsiteY70" fmla="*/ 1537563 h 1592835"/>
              <a:gd name="connsiteX71" fmla="*/ 3594070 w 9662615"/>
              <a:gd name="connsiteY71" fmla="*/ 1509422 h 1592835"/>
              <a:gd name="connsiteX72" fmla="*/ 3565233 w 9662615"/>
              <a:gd name="connsiteY72" fmla="*/ 1515122 h 1592835"/>
              <a:gd name="connsiteX73" fmla="*/ 3560267 w 9662615"/>
              <a:gd name="connsiteY73" fmla="*/ 1516288 h 1592835"/>
              <a:gd name="connsiteX74" fmla="*/ 3540258 w 9662615"/>
              <a:gd name="connsiteY74" fmla="*/ 1516976 h 1592835"/>
              <a:gd name="connsiteX75" fmla="*/ 3534780 w 9662615"/>
              <a:gd name="connsiteY75" fmla="*/ 1522141 h 1592835"/>
              <a:gd name="connsiteX76" fmla="*/ 3504783 w 9662615"/>
              <a:gd name="connsiteY76" fmla="*/ 1526739 h 1592835"/>
              <a:gd name="connsiteX77" fmla="*/ 3430805 w 9662615"/>
              <a:gd name="connsiteY77" fmla="*/ 1542521 h 1592835"/>
              <a:gd name="connsiteX78" fmla="*/ 3292707 w 9662615"/>
              <a:gd name="connsiteY78" fmla="*/ 1520490 h 1592835"/>
              <a:gd name="connsiteX79" fmla="*/ 3187872 w 9662615"/>
              <a:gd name="connsiteY79" fmla="*/ 1519991 h 1592835"/>
              <a:gd name="connsiteX80" fmla="*/ 3148026 w 9662615"/>
              <a:gd name="connsiteY80" fmla="*/ 1524777 h 1592835"/>
              <a:gd name="connsiteX81" fmla="*/ 3092394 w 9662615"/>
              <a:gd name="connsiteY81" fmla="*/ 1528115 h 1592835"/>
              <a:gd name="connsiteX82" fmla="*/ 2994200 w 9662615"/>
              <a:gd name="connsiteY82" fmla="*/ 1537857 h 1592835"/>
              <a:gd name="connsiteX83" fmla="*/ 2862301 w 9662615"/>
              <a:gd name="connsiteY83" fmla="*/ 1544250 h 1592835"/>
              <a:gd name="connsiteX84" fmla="*/ 2766335 w 9662615"/>
              <a:gd name="connsiteY84" fmla="*/ 1527662 h 1592835"/>
              <a:gd name="connsiteX85" fmla="*/ 2757836 w 9662615"/>
              <a:gd name="connsiteY85" fmla="*/ 1531371 h 1592835"/>
              <a:gd name="connsiteX86" fmla="*/ 2691555 w 9662615"/>
              <a:gd name="connsiteY86" fmla="*/ 1530283 h 1592835"/>
              <a:gd name="connsiteX87" fmla="*/ 2491676 w 9662615"/>
              <a:gd name="connsiteY87" fmla="*/ 1500859 h 1592835"/>
              <a:gd name="connsiteX88" fmla="*/ 2378036 w 9662615"/>
              <a:gd name="connsiteY88" fmla="*/ 1520645 h 1592835"/>
              <a:gd name="connsiteX89" fmla="*/ 2284269 w 9662615"/>
              <a:gd name="connsiteY89" fmla="*/ 1503068 h 1592835"/>
              <a:gd name="connsiteX90" fmla="*/ 2207104 w 9662615"/>
              <a:gd name="connsiteY90" fmla="*/ 1508888 h 1592835"/>
              <a:gd name="connsiteX91" fmla="*/ 2149226 w 9662615"/>
              <a:gd name="connsiteY91" fmla="*/ 1523409 h 1592835"/>
              <a:gd name="connsiteX92" fmla="*/ 2084783 w 9662615"/>
              <a:gd name="connsiteY92" fmla="*/ 1524245 h 1592835"/>
              <a:gd name="connsiteX93" fmla="*/ 2070075 w 9662615"/>
              <a:gd name="connsiteY93" fmla="*/ 1511285 h 1592835"/>
              <a:gd name="connsiteX94" fmla="*/ 2001057 w 9662615"/>
              <a:gd name="connsiteY94" fmla="*/ 1516449 h 1592835"/>
              <a:gd name="connsiteX95" fmla="*/ 1896330 w 9662615"/>
              <a:gd name="connsiteY95" fmla="*/ 1525725 h 1592835"/>
              <a:gd name="connsiteX96" fmla="*/ 1835994 w 9662615"/>
              <a:gd name="connsiteY96" fmla="*/ 1527678 h 1592835"/>
              <a:gd name="connsiteX97" fmla="*/ 1671119 w 9662615"/>
              <a:gd name="connsiteY97" fmla="*/ 1536701 h 1592835"/>
              <a:gd name="connsiteX98" fmla="*/ 1601337 w 9662615"/>
              <a:gd name="connsiteY98" fmla="*/ 1548552 h 1592835"/>
              <a:gd name="connsiteX99" fmla="*/ 1407755 w 9662615"/>
              <a:gd name="connsiteY99" fmla="*/ 1571444 h 1592835"/>
              <a:gd name="connsiteX100" fmla="*/ 1271994 w 9662615"/>
              <a:gd name="connsiteY100" fmla="*/ 1579471 h 1592835"/>
              <a:gd name="connsiteX101" fmla="*/ 1249226 w 9662615"/>
              <a:gd name="connsiteY101" fmla="*/ 1583140 h 1592835"/>
              <a:gd name="connsiteX102" fmla="*/ 1217719 w 9662615"/>
              <a:gd name="connsiteY102" fmla="*/ 1580863 h 1592835"/>
              <a:gd name="connsiteX103" fmla="*/ 1091432 w 9662615"/>
              <a:gd name="connsiteY103" fmla="*/ 1571003 h 1592835"/>
              <a:gd name="connsiteX104" fmla="*/ 992039 w 9662615"/>
              <a:gd name="connsiteY104" fmla="*/ 1556662 h 1592835"/>
              <a:gd name="connsiteX105" fmla="*/ 868264 w 9662615"/>
              <a:gd name="connsiteY105" fmla="*/ 1566392 h 1592835"/>
              <a:gd name="connsiteX106" fmla="*/ 792765 w 9662615"/>
              <a:gd name="connsiteY106" fmla="*/ 1563102 h 1592835"/>
              <a:gd name="connsiteX107" fmla="*/ 669055 w 9662615"/>
              <a:gd name="connsiteY107" fmla="*/ 1543638 h 1592835"/>
              <a:gd name="connsiteX108" fmla="*/ 506152 w 9662615"/>
              <a:gd name="connsiteY108" fmla="*/ 1549124 h 1592835"/>
              <a:gd name="connsiteX109" fmla="*/ 472797 w 9662615"/>
              <a:gd name="connsiteY109" fmla="*/ 1568904 h 1592835"/>
              <a:gd name="connsiteX110" fmla="*/ 427864 w 9662615"/>
              <a:gd name="connsiteY110" fmla="*/ 1580848 h 1592835"/>
              <a:gd name="connsiteX111" fmla="*/ 408381 w 9662615"/>
              <a:gd name="connsiteY111" fmla="*/ 1552940 h 1592835"/>
              <a:gd name="connsiteX112" fmla="*/ 267163 w 9662615"/>
              <a:gd name="connsiteY112" fmla="*/ 1531913 h 1592835"/>
              <a:gd name="connsiteX113" fmla="*/ 196644 w 9662615"/>
              <a:gd name="connsiteY113" fmla="*/ 1524565 h 1592835"/>
              <a:gd name="connsiteX114" fmla="*/ 86819 w 9662615"/>
              <a:gd name="connsiteY114" fmla="*/ 1519517 h 1592835"/>
              <a:gd name="connsiteX115" fmla="*/ 53369 w 9662615"/>
              <a:gd name="connsiteY115" fmla="*/ 1516853 h 1592835"/>
              <a:gd name="connsiteX116" fmla="*/ 2359 w 9662615"/>
              <a:gd name="connsiteY116" fmla="*/ 1515247 h 1592835"/>
              <a:gd name="connsiteX117" fmla="*/ 0 w 9662615"/>
              <a:gd name="connsiteY117" fmla="*/ 1514932 h 1592835"/>
              <a:gd name="connsiteX118" fmla="*/ 0 w 9662615"/>
              <a:gd name="connsiteY118" fmla="*/ 0 h 1592835"/>
              <a:gd name="connsiteX0" fmla="*/ 0 w 9662615"/>
              <a:gd name="connsiteY0" fmla="*/ 0 h 1692226"/>
              <a:gd name="connsiteX1" fmla="*/ 9662615 w 9662615"/>
              <a:gd name="connsiteY1" fmla="*/ 0 h 1692226"/>
              <a:gd name="connsiteX2" fmla="*/ 9662615 w 9662615"/>
              <a:gd name="connsiteY2" fmla="*/ 1280346 h 1692226"/>
              <a:gd name="connsiteX3" fmla="*/ 9658420 w 9662615"/>
              <a:gd name="connsiteY3" fmla="*/ 1280106 h 1692226"/>
              <a:gd name="connsiteX4" fmla="*/ 9469546 w 9662615"/>
              <a:gd name="connsiteY4" fmla="*/ 1289837 h 1692226"/>
              <a:gd name="connsiteX5" fmla="*/ 9385895 w 9662615"/>
              <a:gd name="connsiteY5" fmla="*/ 1269203 h 1692226"/>
              <a:gd name="connsiteX6" fmla="*/ 9144767 w 9662615"/>
              <a:gd name="connsiteY6" fmla="*/ 1264120 h 1692226"/>
              <a:gd name="connsiteX7" fmla="*/ 8837252 w 9662615"/>
              <a:gd name="connsiteY7" fmla="*/ 1350515 h 1692226"/>
              <a:gd name="connsiteX8" fmla="*/ 8705466 w 9662615"/>
              <a:gd name="connsiteY8" fmla="*/ 1342419 h 1692226"/>
              <a:gd name="connsiteX9" fmla="*/ 8652221 w 9662615"/>
              <a:gd name="connsiteY9" fmla="*/ 1326906 h 1692226"/>
              <a:gd name="connsiteX10" fmla="*/ 8632312 w 9662615"/>
              <a:gd name="connsiteY10" fmla="*/ 1326025 h 1692226"/>
              <a:gd name="connsiteX11" fmla="*/ 8591582 w 9662615"/>
              <a:gd name="connsiteY11" fmla="*/ 1341666 h 1692226"/>
              <a:gd name="connsiteX12" fmla="*/ 8537336 w 9662615"/>
              <a:gd name="connsiteY12" fmla="*/ 1341684 h 1692226"/>
              <a:gd name="connsiteX13" fmla="*/ 8472508 w 9662615"/>
              <a:gd name="connsiteY13" fmla="*/ 1363109 h 1692226"/>
              <a:gd name="connsiteX14" fmla="*/ 8258477 w 9662615"/>
              <a:gd name="connsiteY14" fmla="*/ 1370666 h 1692226"/>
              <a:gd name="connsiteX15" fmla="*/ 8197961 w 9662615"/>
              <a:gd name="connsiteY15" fmla="*/ 1392804 h 1692226"/>
              <a:gd name="connsiteX16" fmla="*/ 8171196 w 9662615"/>
              <a:gd name="connsiteY16" fmla="*/ 1397216 h 1692226"/>
              <a:gd name="connsiteX17" fmla="*/ 8127667 w 9662615"/>
              <a:gd name="connsiteY17" fmla="*/ 1418254 h 1692226"/>
              <a:gd name="connsiteX18" fmla="*/ 7974579 w 9662615"/>
              <a:gd name="connsiteY18" fmla="*/ 1383439 h 1692226"/>
              <a:gd name="connsiteX19" fmla="*/ 7768351 w 9662615"/>
              <a:gd name="connsiteY19" fmla="*/ 1395051 h 1692226"/>
              <a:gd name="connsiteX20" fmla="*/ 7635985 w 9662615"/>
              <a:gd name="connsiteY20" fmla="*/ 1386363 h 1692226"/>
              <a:gd name="connsiteX21" fmla="*/ 7466069 w 9662615"/>
              <a:gd name="connsiteY21" fmla="*/ 1377654 h 1692226"/>
              <a:gd name="connsiteX22" fmla="*/ 7355642 w 9662615"/>
              <a:gd name="connsiteY22" fmla="*/ 1407761 h 1692226"/>
              <a:gd name="connsiteX23" fmla="*/ 7151610 w 9662615"/>
              <a:gd name="connsiteY23" fmla="*/ 1397856 h 1692226"/>
              <a:gd name="connsiteX24" fmla="*/ 7082147 w 9662615"/>
              <a:gd name="connsiteY24" fmla="*/ 1406113 h 1692226"/>
              <a:gd name="connsiteX25" fmla="*/ 7014958 w 9662615"/>
              <a:gd name="connsiteY25" fmla="*/ 1396883 h 1692226"/>
              <a:gd name="connsiteX26" fmla="*/ 6907567 w 9662615"/>
              <a:gd name="connsiteY26" fmla="*/ 1419149 h 1692226"/>
              <a:gd name="connsiteX27" fmla="*/ 6748428 w 9662615"/>
              <a:gd name="connsiteY27" fmla="*/ 1420308 h 1692226"/>
              <a:gd name="connsiteX28" fmla="*/ 6654257 w 9662615"/>
              <a:gd name="connsiteY28" fmla="*/ 1424143 h 1692226"/>
              <a:gd name="connsiteX29" fmla="*/ 6620123 w 9662615"/>
              <a:gd name="connsiteY29" fmla="*/ 1430535 h 1692226"/>
              <a:gd name="connsiteX30" fmla="*/ 6571355 w 9662615"/>
              <a:gd name="connsiteY30" fmla="*/ 1436144 h 1692226"/>
              <a:gd name="connsiteX31" fmla="*/ 6486557 w 9662615"/>
              <a:gd name="connsiteY31" fmla="*/ 1449861 h 1692226"/>
              <a:gd name="connsiteX32" fmla="*/ 6370419 w 9662615"/>
              <a:gd name="connsiteY32" fmla="*/ 1461649 h 1692226"/>
              <a:gd name="connsiteX33" fmla="*/ 6278839 w 9662615"/>
              <a:gd name="connsiteY33" fmla="*/ 1449160 h 1692226"/>
              <a:gd name="connsiteX34" fmla="*/ 6272455 w 9662615"/>
              <a:gd name="connsiteY34" fmla="*/ 1453191 h 1692226"/>
              <a:gd name="connsiteX35" fmla="*/ 6212659 w 9662615"/>
              <a:gd name="connsiteY35" fmla="*/ 1454850 h 1692226"/>
              <a:gd name="connsiteX36" fmla="*/ 6069317 w 9662615"/>
              <a:gd name="connsiteY36" fmla="*/ 1445838 h 1692226"/>
              <a:gd name="connsiteX37" fmla="*/ 5878477 w 9662615"/>
              <a:gd name="connsiteY37" fmla="*/ 1439180 h 1692226"/>
              <a:gd name="connsiteX38" fmla="*/ 5838387 w 9662615"/>
              <a:gd name="connsiteY38" fmla="*/ 1444679 h 1692226"/>
              <a:gd name="connsiteX39" fmla="*/ 5771136 w 9662615"/>
              <a:gd name="connsiteY39" fmla="*/ 1453639 h 1692226"/>
              <a:gd name="connsiteX40" fmla="*/ 5724081 w 9662615"/>
              <a:gd name="connsiteY40" fmla="*/ 1470431 h 1692226"/>
              <a:gd name="connsiteX41" fmla="*/ 5666577 w 9662615"/>
              <a:gd name="connsiteY41" fmla="*/ 1473921 h 1692226"/>
              <a:gd name="connsiteX42" fmla="*/ 5649068 w 9662615"/>
              <a:gd name="connsiteY42" fmla="*/ 1461676 h 1692226"/>
              <a:gd name="connsiteX43" fmla="*/ 5588902 w 9662615"/>
              <a:gd name="connsiteY43" fmla="*/ 1469647 h 1692226"/>
              <a:gd name="connsiteX44" fmla="*/ 5498090 w 9662615"/>
              <a:gd name="connsiteY44" fmla="*/ 1483173 h 1692226"/>
              <a:gd name="connsiteX45" fmla="*/ 5444641 w 9662615"/>
              <a:gd name="connsiteY45" fmla="*/ 1487602 h 1692226"/>
              <a:gd name="connsiteX46" fmla="*/ 5299812 w 9662615"/>
              <a:gd name="connsiteY46" fmla="*/ 1503362 h 1692226"/>
              <a:gd name="connsiteX47" fmla="*/ 5213947 w 9662615"/>
              <a:gd name="connsiteY47" fmla="*/ 1516637 h 1692226"/>
              <a:gd name="connsiteX48" fmla="*/ 5090342 w 9662615"/>
              <a:gd name="connsiteY48" fmla="*/ 1546680 h 1692226"/>
              <a:gd name="connsiteX49" fmla="*/ 5129812 w 9662615"/>
              <a:gd name="connsiteY49" fmla="*/ 1521277 h 1692226"/>
              <a:gd name="connsiteX50" fmla="*/ 5059484 w 9662615"/>
              <a:gd name="connsiteY50" fmla="*/ 1546802 h 1692226"/>
              <a:gd name="connsiteX51" fmla="*/ 5038524 w 9662615"/>
              <a:gd name="connsiteY51" fmla="*/ 1545675 h 1692226"/>
              <a:gd name="connsiteX52" fmla="*/ 5026564 w 9662615"/>
              <a:gd name="connsiteY52" fmla="*/ 1545376 h 1692226"/>
              <a:gd name="connsiteX53" fmla="*/ 4969433 w 9662615"/>
              <a:gd name="connsiteY53" fmla="*/ 1550865 h 1692226"/>
              <a:gd name="connsiteX54" fmla="*/ 4921303 w 9662615"/>
              <a:gd name="connsiteY54" fmla="*/ 1575379 h 1692226"/>
              <a:gd name="connsiteX55" fmla="*/ 4863775 w 9662615"/>
              <a:gd name="connsiteY55" fmla="*/ 1562633 h 1692226"/>
              <a:gd name="connsiteX56" fmla="*/ 4847242 w 9662615"/>
              <a:gd name="connsiteY56" fmla="*/ 1565435 h 1692226"/>
              <a:gd name="connsiteX57" fmla="*/ 4809131 w 9662615"/>
              <a:gd name="connsiteY57" fmla="*/ 1692226 h 1692226"/>
              <a:gd name="connsiteX58" fmla="*/ 4791466 w 9662615"/>
              <a:gd name="connsiteY58" fmla="*/ 1561324 h 1692226"/>
              <a:gd name="connsiteX59" fmla="*/ 4784247 w 9662615"/>
              <a:gd name="connsiteY59" fmla="*/ 1562342 h 1692226"/>
              <a:gd name="connsiteX60" fmla="*/ 4735334 w 9662615"/>
              <a:gd name="connsiteY60" fmla="*/ 1581778 h 1692226"/>
              <a:gd name="connsiteX61" fmla="*/ 4697562 w 9662615"/>
              <a:gd name="connsiteY61" fmla="*/ 1551206 h 1692226"/>
              <a:gd name="connsiteX62" fmla="*/ 4662664 w 9662615"/>
              <a:gd name="connsiteY62" fmla="*/ 1573162 h 1692226"/>
              <a:gd name="connsiteX63" fmla="*/ 4603028 w 9662615"/>
              <a:gd name="connsiteY63" fmla="*/ 1568821 h 1692226"/>
              <a:gd name="connsiteX64" fmla="*/ 4541612 w 9662615"/>
              <a:gd name="connsiteY64" fmla="*/ 1545262 h 1692226"/>
              <a:gd name="connsiteX65" fmla="*/ 4422155 w 9662615"/>
              <a:gd name="connsiteY65" fmla="*/ 1542059 h 1692226"/>
              <a:gd name="connsiteX66" fmla="*/ 4221826 w 9662615"/>
              <a:gd name="connsiteY66" fmla="*/ 1508923 h 1692226"/>
              <a:gd name="connsiteX67" fmla="*/ 4096601 w 9662615"/>
              <a:gd name="connsiteY67" fmla="*/ 1521563 h 1692226"/>
              <a:gd name="connsiteX68" fmla="*/ 3970635 w 9662615"/>
              <a:gd name="connsiteY68" fmla="*/ 1544815 h 1692226"/>
              <a:gd name="connsiteX69" fmla="*/ 3833906 w 9662615"/>
              <a:gd name="connsiteY69" fmla="*/ 1516637 h 1692226"/>
              <a:gd name="connsiteX70" fmla="*/ 3696258 w 9662615"/>
              <a:gd name="connsiteY70" fmla="*/ 1537563 h 1692226"/>
              <a:gd name="connsiteX71" fmla="*/ 3594070 w 9662615"/>
              <a:gd name="connsiteY71" fmla="*/ 1509422 h 1692226"/>
              <a:gd name="connsiteX72" fmla="*/ 3565233 w 9662615"/>
              <a:gd name="connsiteY72" fmla="*/ 1515122 h 1692226"/>
              <a:gd name="connsiteX73" fmla="*/ 3560267 w 9662615"/>
              <a:gd name="connsiteY73" fmla="*/ 1516288 h 1692226"/>
              <a:gd name="connsiteX74" fmla="*/ 3540258 w 9662615"/>
              <a:gd name="connsiteY74" fmla="*/ 1516976 h 1692226"/>
              <a:gd name="connsiteX75" fmla="*/ 3534780 w 9662615"/>
              <a:gd name="connsiteY75" fmla="*/ 1522141 h 1692226"/>
              <a:gd name="connsiteX76" fmla="*/ 3504783 w 9662615"/>
              <a:gd name="connsiteY76" fmla="*/ 1526739 h 1692226"/>
              <a:gd name="connsiteX77" fmla="*/ 3430805 w 9662615"/>
              <a:gd name="connsiteY77" fmla="*/ 1542521 h 1692226"/>
              <a:gd name="connsiteX78" fmla="*/ 3292707 w 9662615"/>
              <a:gd name="connsiteY78" fmla="*/ 1520490 h 1692226"/>
              <a:gd name="connsiteX79" fmla="*/ 3187872 w 9662615"/>
              <a:gd name="connsiteY79" fmla="*/ 1519991 h 1692226"/>
              <a:gd name="connsiteX80" fmla="*/ 3148026 w 9662615"/>
              <a:gd name="connsiteY80" fmla="*/ 1524777 h 1692226"/>
              <a:gd name="connsiteX81" fmla="*/ 3092394 w 9662615"/>
              <a:gd name="connsiteY81" fmla="*/ 1528115 h 1692226"/>
              <a:gd name="connsiteX82" fmla="*/ 2994200 w 9662615"/>
              <a:gd name="connsiteY82" fmla="*/ 1537857 h 1692226"/>
              <a:gd name="connsiteX83" fmla="*/ 2862301 w 9662615"/>
              <a:gd name="connsiteY83" fmla="*/ 1544250 h 1692226"/>
              <a:gd name="connsiteX84" fmla="*/ 2766335 w 9662615"/>
              <a:gd name="connsiteY84" fmla="*/ 1527662 h 1692226"/>
              <a:gd name="connsiteX85" fmla="*/ 2757836 w 9662615"/>
              <a:gd name="connsiteY85" fmla="*/ 1531371 h 1692226"/>
              <a:gd name="connsiteX86" fmla="*/ 2691555 w 9662615"/>
              <a:gd name="connsiteY86" fmla="*/ 1530283 h 1692226"/>
              <a:gd name="connsiteX87" fmla="*/ 2491676 w 9662615"/>
              <a:gd name="connsiteY87" fmla="*/ 1500859 h 1692226"/>
              <a:gd name="connsiteX88" fmla="*/ 2378036 w 9662615"/>
              <a:gd name="connsiteY88" fmla="*/ 1520645 h 1692226"/>
              <a:gd name="connsiteX89" fmla="*/ 2284269 w 9662615"/>
              <a:gd name="connsiteY89" fmla="*/ 1503068 h 1692226"/>
              <a:gd name="connsiteX90" fmla="*/ 2207104 w 9662615"/>
              <a:gd name="connsiteY90" fmla="*/ 1508888 h 1692226"/>
              <a:gd name="connsiteX91" fmla="*/ 2149226 w 9662615"/>
              <a:gd name="connsiteY91" fmla="*/ 1523409 h 1692226"/>
              <a:gd name="connsiteX92" fmla="*/ 2084783 w 9662615"/>
              <a:gd name="connsiteY92" fmla="*/ 1524245 h 1692226"/>
              <a:gd name="connsiteX93" fmla="*/ 2070075 w 9662615"/>
              <a:gd name="connsiteY93" fmla="*/ 1511285 h 1692226"/>
              <a:gd name="connsiteX94" fmla="*/ 2001057 w 9662615"/>
              <a:gd name="connsiteY94" fmla="*/ 1516449 h 1692226"/>
              <a:gd name="connsiteX95" fmla="*/ 1896330 w 9662615"/>
              <a:gd name="connsiteY95" fmla="*/ 1525725 h 1692226"/>
              <a:gd name="connsiteX96" fmla="*/ 1835994 w 9662615"/>
              <a:gd name="connsiteY96" fmla="*/ 1527678 h 1692226"/>
              <a:gd name="connsiteX97" fmla="*/ 1671119 w 9662615"/>
              <a:gd name="connsiteY97" fmla="*/ 1536701 h 1692226"/>
              <a:gd name="connsiteX98" fmla="*/ 1601337 w 9662615"/>
              <a:gd name="connsiteY98" fmla="*/ 1548552 h 1692226"/>
              <a:gd name="connsiteX99" fmla="*/ 1407755 w 9662615"/>
              <a:gd name="connsiteY99" fmla="*/ 1571444 h 1692226"/>
              <a:gd name="connsiteX100" fmla="*/ 1271994 w 9662615"/>
              <a:gd name="connsiteY100" fmla="*/ 1579471 h 1692226"/>
              <a:gd name="connsiteX101" fmla="*/ 1249226 w 9662615"/>
              <a:gd name="connsiteY101" fmla="*/ 1583140 h 1692226"/>
              <a:gd name="connsiteX102" fmla="*/ 1217719 w 9662615"/>
              <a:gd name="connsiteY102" fmla="*/ 1580863 h 1692226"/>
              <a:gd name="connsiteX103" fmla="*/ 1091432 w 9662615"/>
              <a:gd name="connsiteY103" fmla="*/ 1571003 h 1692226"/>
              <a:gd name="connsiteX104" fmla="*/ 992039 w 9662615"/>
              <a:gd name="connsiteY104" fmla="*/ 1556662 h 1692226"/>
              <a:gd name="connsiteX105" fmla="*/ 868264 w 9662615"/>
              <a:gd name="connsiteY105" fmla="*/ 1566392 h 1692226"/>
              <a:gd name="connsiteX106" fmla="*/ 792765 w 9662615"/>
              <a:gd name="connsiteY106" fmla="*/ 1563102 h 1692226"/>
              <a:gd name="connsiteX107" fmla="*/ 669055 w 9662615"/>
              <a:gd name="connsiteY107" fmla="*/ 1543638 h 1692226"/>
              <a:gd name="connsiteX108" fmla="*/ 506152 w 9662615"/>
              <a:gd name="connsiteY108" fmla="*/ 1549124 h 1692226"/>
              <a:gd name="connsiteX109" fmla="*/ 472797 w 9662615"/>
              <a:gd name="connsiteY109" fmla="*/ 1568904 h 1692226"/>
              <a:gd name="connsiteX110" fmla="*/ 427864 w 9662615"/>
              <a:gd name="connsiteY110" fmla="*/ 1580848 h 1692226"/>
              <a:gd name="connsiteX111" fmla="*/ 408381 w 9662615"/>
              <a:gd name="connsiteY111" fmla="*/ 1552940 h 1692226"/>
              <a:gd name="connsiteX112" fmla="*/ 267163 w 9662615"/>
              <a:gd name="connsiteY112" fmla="*/ 1531913 h 1692226"/>
              <a:gd name="connsiteX113" fmla="*/ 196644 w 9662615"/>
              <a:gd name="connsiteY113" fmla="*/ 1524565 h 1692226"/>
              <a:gd name="connsiteX114" fmla="*/ 86819 w 9662615"/>
              <a:gd name="connsiteY114" fmla="*/ 1519517 h 1692226"/>
              <a:gd name="connsiteX115" fmla="*/ 53369 w 9662615"/>
              <a:gd name="connsiteY115" fmla="*/ 1516853 h 1692226"/>
              <a:gd name="connsiteX116" fmla="*/ 2359 w 9662615"/>
              <a:gd name="connsiteY116" fmla="*/ 1515247 h 1692226"/>
              <a:gd name="connsiteX117" fmla="*/ 0 w 9662615"/>
              <a:gd name="connsiteY117" fmla="*/ 1514932 h 1692226"/>
              <a:gd name="connsiteX118" fmla="*/ 0 w 9662615"/>
              <a:gd name="connsiteY118" fmla="*/ 0 h 1692226"/>
              <a:gd name="connsiteX0" fmla="*/ 0 w 9662615"/>
              <a:gd name="connsiteY0" fmla="*/ 0 h 1692226"/>
              <a:gd name="connsiteX1" fmla="*/ 9662615 w 9662615"/>
              <a:gd name="connsiteY1" fmla="*/ 0 h 1692226"/>
              <a:gd name="connsiteX2" fmla="*/ 9662615 w 9662615"/>
              <a:gd name="connsiteY2" fmla="*/ 1280346 h 1692226"/>
              <a:gd name="connsiteX3" fmla="*/ 9658420 w 9662615"/>
              <a:gd name="connsiteY3" fmla="*/ 1280106 h 1692226"/>
              <a:gd name="connsiteX4" fmla="*/ 9469546 w 9662615"/>
              <a:gd name="connsiteY4" fmla="*/ 1289837 h 1692226"/>
              <a:gd name="connsiteX5" fmla="*/ 9385895 w 9662615"/>
              <a:gd name="connsiteY5" fmla="*/ 1269203 h 1692226"/>
              <a:gd name="connsiteX6" fmla="*/ 9144767 w 9662615"/>
              <a:gd name="connsiteY6" fmla="*/ 1264120 h 1692226"/>
              <a:gd name="connsiteX7" fmla="*/ 8837252 w 9662615"/>
              <a:gd name="connsiteY7" fmla="*/ 1350515 h 1692226"/>
              <a:gd name="connsiteX8" fmla="*/ 8705466 w 9662615"/>
              <a:gd name="connsiteY8" fmla="*/ 1342419 h 1692226"/>
              <a:gd name="connsiteX9" fmla="*/ 8652221 w 9662615"/>
              <a:gd name="connsiteY9" fmla="*/ 1326906 h 1692226"/>
              <a:gd name="connsiteX10" fmla="*/ 8632312 w 9662615"/>
              <a:gd name="connsiteY10" fmla="*/ 1326025 h 1692226"/>
              <a:gd name="connsiteX11" fmla="*/ 8591582 w 9662615"/>
              <a:gd name="connsiteY11" fmla="*/ 1341666 h 1692226"/>
              <a:gd name="connsiteX12" fmla="*/ 8537336 w 9662615"/>
              <a:gd name="connsiteY12" fmla="*/ 1341684 h 1692226"/>
              <a:gd name="connsiteX13" fmla="*/ 8472508 w 9662615"/>
              <a:gd name="connsiteY13" fmla="*/ 1363109 h 1692226"/>
              <a:gd name="connsiteX14" fmla="*/ 8258477 w 9662615"/>
              <a:gd name="connsiteY14" fmla="*/ 1370666 h 1692226"/>
              <a:gd name="connsiteX15" fmla="*/ 8197961 w 9662615"/>
              <a:gd name="connsiteY15" fmla="*/ 1392804 h 1692226"/>
              <a:gd name="connsiteX16" fmla="*/ 8171196 w 9662615"/>
              <a:gd name="connsiteY16" fmla="*/ 1397216 h 1692226"/>
              <a:gd name="connsiteX17" fmla="*/ 8127667 w 9662615"/>
              <a:gd name="connsiteY17" fmla="*/ 1418254 h 1692226"/>
              <a:gd name="connsiteX18" fmla="*/ 7974579 w 9662615"/>
              <a:gd name="connsiteY18" fmla="*/ 1383439 h 1692226"/>
              <a:gd name="connsiteX19" fmla="*/ 7768351 w 9662615"/>
              <a:gd name="connsiteY19" fmla="*/ 1395051 h 1692226"/>
              <a:gd name="connsiteX20" fmla="*/ 7635985 w 9662615"/>
              <a:gd name="connsiteY20" fmla="*/ 1386363 h 1692226"/>
              <a:gd name="connsiteX21" fmla="*/ 7466069 w 9662615"/>
              <a:gd name="connsiteY21" fmla="*/ 1377654 h 1692226"/>
              <a:gd name="connsiteX22" fmla="*/ 7355642 w 9662615"/>
              <a:gd name="connsiteY22" fmla="*/ 1407761 h 1692226"/>
              <a:gd name="connsiteX23" fmla="*/ 7151610 w 9662615"/>
              <a:gd name="connsiteY23" fmla="*/ 1397856 h 1692226"/>
              <a:gd name="connsiteX24" fmla="*/ 7082147 w 9662615"/>
              <a:gd name="connsiteY24" fmla="*/ 1406113 h 1692226"/>
              <a:gd name="connsiteX25" fmla="*/ 7014958 w 9662615"/>
              <a:gd name="connsiteY25" fmla="*/ 1396883 h 1692226"/>
              <a:gd name="connsiteX26" fmla="*/ 6907567 w 9662615"/>
              <a:gd name="connsiteY26" fmla="*/ 1419149 h 1692226"/>
              <a:gd name="connsiteX27" fmla="*/ 6748428 w 9662615"/>
              <a:gd name="connsiteY27" fmla="*/ 1420308 h 1692226"/>
              <a:gd name="connsiteX28" fmla="*/ 6654257 w 9662615"/>
              <a:gd name="connsiteY28" fmla="*/ 1424143 h 1692226"/>
              <a:gd name="connsiteX29" fmla="*/ 6620123 w 9662615"/>
              <a:gd name="connsiteY29" fmla="*/ 1430535 h 1692226"/>
              <a:gd name="connsiteX30" fmla="*/ 6571355 w 9662615"/>
              <a:gd name="connsiteY30" fmla="*/ 1436144 h 1692226"/>
              <a:gd name="connsiteX31" fmla="*/ 6486557 w 9662615"/>
              <a:gd name="connsiteY31" fmla="*/ 1449861 h 1692226"/>
              <a:gd name="connsiteX32" fmla="*/ 6370419 w 9662615"/>
              <a:gd name="connsiteY32" fmla="*/ 1461649 h 1692226"/>
              <a:gd name="connsiteX33" fmla="*/ 6278839 w 9662615"/>
              <a:gd name="connsiteY33" fmla="*/ 1449160 h 1692226"/>
              <a:gd name="connsiteX34" fmla="*/ 6272455 w 9662615"/>
              <a:gd name="connsiteY34" fmla="*/ 1453191 h 1692226"/>
              <a:gd name="connsiteX35" fmla="*/ 6212659 w 9662615"/>
              <a:gd name="connsiteY35" fmla="*/ 1454850 h 1692226"/>
              <a:gd name="connsiteX36" fmla="*/ 6069317 w 9662615"/>
              <a:gd name="connsiteY36" fmla="*/ 1445838 h 1692226"/>
              <a:gd name="connsiteX37" fmla="*/ 5878477 w 9662615"/>
              <a:gd name="connsiteY37" fmla="*/ 1439180 h 1692226"/>
              <a:gd name="connsiteX38" fmla="*/ 5838387 w 9662615"/>
              <a:gd name="connsiteY38" fmla="*/ 1444679 h 1692226"/>
              <a:gd name="connsiteX39" fmla="*/ 5771136 w 9662615"/>
              <a:gd name="connsiteY39" fmla="*/ 1453639 h 1692226"/>
              <a:gd name="connsiteX40" fmla="*/ 5724081 w 9662615"/>
              <a:gd name="connsiteY40" fmla="*/ 1470431 h 1692226"/>
              <a:gd name="connsiteX41" fmla="*/ 5666577 w 9662615"/>
              <a:gd name="connsiteY41" fmla="*/ 1473921 h 1692226"/>
              <a:gd name="connsiteX42" fmla="*/ 5649068 w 9662615"/>
              <a:gd name="connsiteY42" fmla="*/ 1461676 h 1692226"/>
              <a:gd name="connsiteX43" fmla="*/ 5588902 w 9662615"/>
              <a:gd name="connsiteY43" fmla="*/ 1469647 h 1692226"/>
              <a:gd name="connsiteX44" fmla="*/ 5498090 w 9662615"/>
              <a:gd name="connsiteY44" fmla="*/ 1483173 h 1692226"/>
              <a:gd name="connsiteX45" fmla="*/ 5444641 w 9662615"/>
              <a:gd name="connsiteY45" fmla="*/ 1487602 h 1692226"/>
              <a:gd name="connsiteX46" fmla="*/ 5299812 w 9662615"/>
              <a:gd name="connsiteY46" fmla="*/ 1503362 h 1692226"/>
              <a:gd name="connsiteX47" fmla="*/ 5213947 w 9662615"/>
              <a:gd name="connsiteY47" fmla="*/ 1516637 h 1692226"/>
              <a:gd name="connsiteX48" fmla="*/ 5090342 w 9662615"/>
              <a:gd name="connsiteY48" fmla="*/ 1546680 h 1692226"/>
              <a:gd name="connsiteX49" fmla="*/ 5129812 w 9662615"/>
              <a:gd name="connsiteY49" fmla="*/ 1521277 h 1692226"/>
              <a:gd name="connsiteX50" fmla="*/ 5059484 w 9662615"/>
              <a:gd name="connsiteY50" fmla="*/ 1546802 h 1692226"/>
              <a:gd name="connsiteX51" fmla="*/ 5038524 w 9662615"/>
              <a:gd name="connsiteY51" fmla="*/ 1545675 h 1692226"/>
              <a:gd name="connsiteX52" fmla="*/ 5026564 w 9662615"/>
              <a:gd name="connsiteY52" fmla="*/ 1545376 h 1692226"/>
              <a:gd name="connsiteX53" fmla="*/ 4969433 w 9662615"/>
              <a:gd name="connsiteY53" fmla="*/ 1550865 h 1692226"/>
              <a:gd name="connsiteX54" fmla="*/ 4921303 w 9662615"/>
              <a:gd name="connsiteY54" fmla="*/ 1575379 h 1692226"/>
              <a:gd name="connsiteX55" fmla="*/ 4863775 w 9662615"/>
              <a:gd name="connsiteY55" fmla="*/ 1562633 h 1692226"/>
              <a:gd name="connsiteX56" fmla="*/ 4847242 w 9662615"/>
              <a:gd name="connsiteY56" fmla="*/ 1664826 h 1692226"/>
              <a:gd name="connsiteX57" fmla="*/ 4809131 w 9662615"/>
              <a:gd name="connsiteY57" fmla="*/ 1692226 h 1692226"/>
              <a:gd name="connsiteX58" fmla="*/ 4791466 w 9662615"/>
              <a:gd name="connsiteY58" fmla="*/ 1561324 h 1692226"/>
              <a:gd name="connsiteX59" fmla="*/ 4784247 w 9662615"/>
              <a:gd name="connsiteY59" fmla="*/ 1562342 h 1692226"/>
              <a:gd name="connsiteX60" fmla="*/ 4735334 w 9662615"/>
              <a:gd name="connsiteY60" fmla="*/ 1581778 h 1692226"/>
              <a:gd name="connsiteX61" fmla="*/ 4697562 w 9662615"/>
              <a:gd name="connsiteY61" fmla="*/ 1551206 h 1692226"/>
              <a:gd name="connsiteX62" fmla="*/ 4662664 w 9662615"/>
              <a:gd name="connsiteY62" fmla="*/ 1573162 h 1692226"/>
              <a:gd name="connsiteX63" fmla="*/ 4603028 w 9662615"/>
              <a:gd name="connsiteY63" fmla="*/ 1568821 h 1692226"/>
              <a:gd name="connsiteX64" fmla="*/ 4541612 w 9662615"/>
              <a:gd name="connsiteY64" fmla="*/ 1545262 h 1692226"/>
              <a:gd name="connsiteX65" fmla="*/ 4422155 w 9662615"/>
              <a:gd name="connsiteY65" fmla="*/ 1542059 h 1692226"/>
              <a:gd name="connsiteX66" fmla="*/ 4221826 w 9662615"/>
              <a:gd name="connsiteY66" fmla="*/ 1508923 h 1692226"/>
              <a:gd name="connsiteX67" fmla="*/ 4096601 w 9662615"/>
              <a:gd name="connsiteY67" fmla="*/ 1521563 h 1692226"/>
              <a:gd name="connsiteX68" fmla="*/ 3970635 w 9662615"/>
              <a:gd name="connsiteY68" fmla="*/ 1544815 h 1692226"/>
              <a:gd name="connsiteX69" fmla="*/ 3833906 w 9662615"/>
              <a:gd name="connsiteY69" fmla="*/ 1516637 h 1692226"/>
              <a:gd name="connsiteX70" fmla="*/ 3696258 w 9662615"/>
              <a:gd name="connsiteY70" fmla="*/ 1537563 h 1692226"/>
              <a:gd name="connsiteX71" fmla="*/ 3594070 w 9662615"/>
              <a:gd name="connsiteY71" fmla="*/ 1509422 h 1692226"/>
              <a:gd name="connsiteX72" fmla="*/ 3565233 w 9662615"/>
              <a:gd name="connsiteY72" fmla="*/ 1515122 h 1692226"/>
              <a:gd name="connsiteX73" fmla="*/ 3560267 w 9662615"/>
              <a:gd name="connsiteY73" fmla="*/ 1516288 h 1692226"/>
              <a:gd name="connsiteX74" fmla="*/ 3540258 w 9662615"/>
              <a:gd name="connsiteY74" fmla="*/ 1516976 h 1692226"/>
              <a:gd name="connsiteX75" fmla="*/ 3534780 w 9662615"/>
              <a:gd name="connsiteY75" fmla="*/ 1522141 h 1692226"/>
              <a:gd name="connsiteX76" fmla="*/ 3504783 w 9662615"/>
              <a:gd name="connsiteY76" fmla="*/ 1526739 h 1692226"/>
              <a:gd name="connsiteX77" fmla="*/ 3430805 w 9662615"/>
              <a:gd name="connsiteY77" fmla="*/ 1542521 h 1692226"/>
              <a:gd name="connsiteX78" fmla="*/ 3292707 w 9662615"/>
              <a:gd name="connsiteY78" fmla="*/ 1520490 h 1692226"/>
              <a:gd name="connsiteX79" fmla="*/ 3187872 w 9662615"/>
              <a:gd name="connsiteY79" fmla="*/ 1519991 h 1692226"/>
              <a:gd name="connsiteX80" fmla="*/ 3148026 w 9662615"/>
              <a:gd name="connsiteY80" fmla="*/ 1524777 h 1692226"/>
              <a:gd name="connsiteX81" fmla="*/ 3092394 w 9662615"/>
              <a:gd name="connsiteY81" fmla="*/ 1528115 h 1692226"/>
              <a:gd name="connsiteX82" fmla="*/ 2994200 w 9662615"/>
              <a:gd name="connsiteY82" fmla="*/ 1537857 h 1692226"/>
              <a:gd name="connsiteX83" fmla="*/ 2862301 w 9662615"/>
              <a:gd name="connsiteY83" fmla="*/ 1544250 h 1692226"/>
              <a:gd name="connsiteX84" fmla="*/ 2766335 w 9662615"/>
              <a:gd name="connsiteY84" fmla="*/ 1527662 h 1692226"/>
              <a:gd name="connsiteX85" fmla="*/ 2757836 w 9662615"/>
              <a:gd name="connsiteY85" fmla="*/ 1531371 h 1692226"/>
              <a:gd name="connsiteX86" fmla="*/ 2691555 w 9662615"/>
              <a:gd name="connsiteY86" fmla="*/ 1530283 h 1692226"/>
              <a:gd name="connsiteX87" fmla="*/ 2491676 w 9662615"/>
              <a:gd name="connsiteY87" fmla="*/ 1500859 h 1692226"/>
              <a:gd name="connsiteX88" fmla="*/ 2378036 w 9662615"/>
              <a:gd name="connsiteY88" fmla="*/ 1520645 h 1692226"/>
              <a:gd name="connsiteX89" fmla="*/ 2284269 w 9662615"/>
              <a:gd name="connsiteY89" fmla="*/ 1503068 h 1692226"/>
              <a:gd name="connsiteX90" fmla="*/ 2207104 w 9662615"/>
              <a:gd name="connsiteY90" fmla="*/ 1508888 h 1692226"/>
              <a:gd name="connsiteX91" fmla="*/ 2149226 w 9662615"/>
              <a:gd name="connsiteY91" fmla="*/ 1523409 h 1692226"/>
              <a:gd name="connsiteX92" fmla="*/ 2084783 w 9662615"/>
              <a:gd name="connsiteY92" fmla="*/ 1524245 h 1692226"/>
              <a:gd name="connsiteX93" fmla="*/ 2070075 w 9662615"/>
              <a:gd name="connsiteY93" fmla="*/ 1511285 h 1692226"/>
              <a:gd name="connsiteX94" fmla="*/ 2001057 w 9662615"/>
              <a:gd name="connsiteY94" fmla="*/ 1516449 h 1692226"/>
              <a:gd name="connsiteX95" fmla="*/ 1896330 w 9662615"/>
              <a:gd name="connsiteY95" fmla="*/ 1525725 h 1692226"/>
              <a:gd name="connsiteX96" fmla="*/ 1835994 w 9662615"/>
              <a:gd name="connsiteY96" fmla="*/ 1527678 h 1692226"/>
              <a:gd name="connsiteX97" fmla="*/ 1671119 w 9662615"/>
              <a:gd name="connsiteY97" fmla="*/ 1536701 h 1692226"/>
              <a:gd name="connsiteX98" fmla="*/ 1601337 w 9662615"/>
              <a:gd name="connsiteY98" fmla="*/ 1548552 h 1692226"/>
              <a:gd name="connsiteX99" fmla="*/ 1407755 w 9662615"/>
              <a:gd name="connsiteY99" fmla="*/ 1571444 h 1692226"/>
              <a:gd name="connsiteX100" fmla="*/ 1271994 w 9662615"/>
              <a:gd name="connsiteY100" fmla="*/ 1579471 h 1692226"/>
              <a:gd name="connsiteX101" fmla="*/ 1249226 w 9662615"/>
              <a:gd name="connsiteY101" fmla="*/ 1583140 h 1692226"/>
              <a:gd name="connsiteX102" fmla="*/ 1217719 w 9662615"/>
              <a:gd name="connsiteY102" fmla="*/ 1580863 h 1692226"/>
              <a:gd name="connsiteX103" fmla="*/ 1091432 w 9662615"/>
              <a:gd name="connsiteY103" fmla="*/ 1571003 h 1692226"/>
              <a:gd name="connsiteX104" fmla="*/ 992039 w 9662615"/>
              <a:gd name="connsiteY104" fmla="*/ 1556662 h 1692226"/>
              <a:gd name="connsiteX105" fmla="*/ 868264 w 9662615"/>
              <a:gd name="connsiteY105" fmla="*/ 1566392 h 1692226"/>
              <a:gd name="connsiteX106" fmla="*/ 792765 w 9662615"/>
              <a:gd name="connsiteY106" fmla="*/ 1563102 h 1692226"/>
              <a:gd name="connsiteX107" fmla="*/ 669055 w 9662615"/>
              <a:gd name="connsiteY107" fmla="*/ 1543638 h 1692226"/>
              <a:gd name="connsiteX108" fmla="*/ 506152 w 9662615"/>
              <a:gd name="connsiteY108" fmla="*/ 1549124 h 1692226"/>
              <a:gd name="connsiteX109" fmla="*/ 472797 w 9662615"/>
              <a:gd name="connsiteY109" fmla="*/ 1568904 h 1692226"/>
              <a:gd name="connsiteX110" fmla="*/ 427864 w 9662615"/>
              <a:gd name="connsiteY110" fmla="*/ 1580848 h 1692226"/>
              <a:gd name="connsiteX111" fmla="*/ 408381 w 9662615"/>
              <a:gd name="connsiteY111" fmla="*/ 1552940 h 1692226"/>
              <a:gd name="connsiteX112" fmla="*/ 267163 w 9662615"/>
              <a:gd name="connsiteY112" fmla="*/ 1531913 h 1692226"/>
              <a:gd name="connsiteX113" fmla="*/ 196644 w 9662615"/>
              <a:gd name="connsiteY113" fmla="*/ 1524565 h 1692226"/>
              <a:gd name="connsiteX114" fmla="*/ 86819 w 9662615"/>
              <a:gd name="connsiteY114" fmla="*/ 1519517 h 1692226"/>
              <a:gd name="connsiteX115" fmla="*/ 53369 w 9662615"/>
              <a:gd name="connsiteY115" fmla="*/ 1516853 h 1692226"/>
              <a:gd name="connsiteX116" fmla="*/ 2359 w 9662615"/>
              <a:gd name="connsiteY116" fmla="*/ 1515247 h 1692226"/>
              <a:gd name="connsiteX117" fmla="*/ 0 w 9662615"/>
              <a:gd name="connsiteY117" fmla="*/ 1514932 h 1692226"/>
              <a:gd name="connsiteX118" fmla="*/ 0 w 9662615"/>
              <a:gd name="connsiteY118" fmla="*/ 0 h 1692226"/>
              <a:gd name="connsiteX0" fmla="*/ 0 w 9662615"/>
              <a:gd name="connsiteY0" fmla="*/ 0 h 1692226"/>
              <a:gd name="connsiteX1" fmla="*/ 9662615 w 9662615"/>
              <a:gd name="connsiteY1" fmla="*/ 0 h 1692226"/>
              <a:gd name="connsiteX2" fmla="*/ 9662615 w 9662615"/>
              <a:gd name="connsiteY2" fmla="*/ 1280346 h 1692226"/>
              <a:gd name="connsiteX3" fmla="*/ 9658420 w 9662615"/>
              <a:gd name="connsiteY3" fmla="*/ 1280106 h 1692226"/>
              <a:gd name="connsiteX4" fmla="*/ 9469546 w 9662615"/>
              <a:gd name="connsiteY4" fmla="*/ 1289837 h 1692226"/>
              <a:gd name="connsiteX5" fmla="*/ 9385895 w 9662615"/>
              <a:gd name="connsiteY5" fmla="*/ 1269203 h 1692226"/>
              <a:gd name="connsiteX6" fmla="*/ 9144767 w 9662615"/>
              <a:gd name="connsiteY6" fmla="*/ 1264120 h 1692226"/>
              <a:gd name="connsiteX7" fmla="*/ 8837252 w 9662615"/>
              <a:gd name="connsiteY7" fmla="*/ 1350515 h 1692226"/>
              <a:gd name="connsiteX8" fmla="*/ 8705466 w 9662615"/>
              <a:gd name="connsiteY8" fmla="*/ 1342419 h 1692226"/>
              <a:gd name="connsiteX9" fmla="*/ 8652221 w 9662615"/>
              <a:gd name="connsiteY9" fmla="*/ 1326906 h 1692226"/>
              <a:gd name="connsiteX10" fmla="*/ 8632312 w 9662615"/>
              <a:gd name="connsiteY10" fmla="*/ 1326025 h 1692226"/>
              <a:gd name="connsiteX11" fmla="*/ 8591582 w 9662615"/>
              <a:gd name="connsiteY11" fmla="*/ 1341666 h 1692226"/>
              <a:gd name="connsiteX12" fmla="*/ 8537336 w 9662615"/>
              <a:gd name="connsiteY12" fmla="*/ 1341684 h 1692226"/>
              <a:gd name="connsiteX13" fmla="*/ 8472508 w 9662615"/>
              <a:gd name="connsiteY13" fmla="*/ 1363109 h 1692226"/>
              <a:gd name="connsiteX14" fmla="*/ 8258477 w 9662615"/>
              <a:gd name="connsiteY14" fmla="*/ 1370666 h 1692226"/>
              <a:gd name="connsiteX15" fmla="*/ 8197961 w 9662615"/>
              <a:gd name="connsiteY15" fmla="*/ 1392804 h 1692226"/>
              <a:gd name="connsiteX16" fmla="*/ 8171196 w 9662615"/>
              <a:gd name="connsiteY16" fmla="*/ 1397216 h 1692226"/>
              <a:gd name="connsiteX17" fmla="*/ 8127667 w 9662615"/>
              <a:gd name="connsiteY17" fmla="*/ 1418254 h 1692226"/>
              <a:gd name="connsiteX18" fmla="*/ 7974579 w 9662615"/>
              <a:gd name="connsiteY18" fmla="*/ 1383439 h 1692226"/>
              <a:gd name="connsiteX19" fmla="*/ 7768351 w 9662615"/>
              <a:gd name="connsiteY19" fmla="*/ 1395051 h 1692226"/>
              <a:gd name="connsiteX20" fmla="*/ 7635985 w 9662615"/>
              <a:gd name="connsiteY20" fmla="*/ 1386363 h 1692226"/>
              <a:gd name="connsiteX21" fmla="*/ 7466069 w 9662615"/>
              <a:gd name="connsiteY21" fmla="*/ 1377654 h 1692226"/>
              <a:gd name="connsiteX22" fmla="*/ 7355642 w 9662615"/>
              <a:gd name="connsiteY22" fmla="*/ 1407761 h 1692226"/>
              <a:gd name="connsiteX23" fmla="*/ 7151610 w 9662615"/>
              <a:gd name="connsiteY23" fmla="*/ 1397856 h 1692226"/>
              <a:gd name="connsiteX24" fmla="*/ 7082147 w 9662615"/>
              <a:gd name="connsiteY24" fmla="*/ 1406113 h 1692226"/>
              <a:gd name="connsiteX25" fmla="*/ 7014958 w 9662615"/>
              <a:gd name="connsiteY25" fmla="*/ 1396883 h 1692226"/>
              <a:gd name="connsiteX26" fmla="*/ 6907567 w 9662615"/>
              <a:gd name="connsiteY26" fmla="*/ 1419149 h 1692226"/>
              <a:gd name="connsiteX27" fmla="*/ 6748428 w 9662615"/>
              <a:gd name="connsiteY27" fmla="*/ 1420308 h 1692226"/>
              <a:gd name="connsiteX28" fmla="*/ 6654257 w 9662615"/>
              <a:gd name="connsiteY28" fmla="*/ 1424143 h 1692226"/>
              <a:gd name="connsiteX29" fmla="*/ 6620123 w 9662615"/>
              <a:gd name="connsiteY29" fmla="*/ 1430535 h 1692226"/>
              <a:gd name="connsiteX30" fmla="*/ 6571355 w 9662615"/>
              <a:gd name="connsiteY30" fmla="*/ 1436144 h 1692226"/>
              <a:gd name="connsiteX31" fmla="*/ 6486557 w 9662615"/>
              <a:gd name="connsiteY31" fmla="*/ 1449861 h 1692226"/>
              <a:gd name="connsiteX32" fmla="*/ 6370419 w 9662615"/>
              <a:gd name="connsiteY32" fmla="*/ 1461649 h 1692226"/>
              <a:gd name="connsiteX33" fmla="*/ 6278839 w 9662615"/>
              <a:gd name="connsiteY33" fmla="*/ 1449160 h 1692226"/>
              <a:gd name="connsiteX34" fmla="*/ 6272455 w 9662615"/>
              <a:gd name="connsiteY34" fmla="*/ 1453191 h 1692226"/>
              <a:gd name="connsiteX35" fmla="*/ 6212659 w 9662615"/>
              <a:gd name="connsiteY35" fmla="*/ 1454850 h 1692226"/>
              <a:gd name="connsiteX36" fmla="*/ 6069317 w 9662615"/>
              <a:gd name="connsiteY36" fmla="*/ 1445838 h 1692226"/>
              <a:gd name="connsiteX37" fmla="*/ 5878477 w 9662615"/>
              <a:gd name="connsiteY37" fmla="*/ 1439180 h 1692226"/>
              <a:gd name="connsiteX38" fmla="*/ 5838387 w 9662615"/>
              <a:gd name="connsiteY38" fmla="*/ 1444679 h 1692226"/>
              <a:gd name="connsiteX39" fmla="*/ 5771136 w 9662615"/>
              <a:gd name="connsiteY39" fmla="*/ 1453639 h 1692226"/>
              <a:gd name="connsiteX40" fmla="*/ 5724081 w 9662615"/>
              <a:gd name="connsiteY40" fmla="*/ 1470431 h 1692226"/>
              <a:gd name="connsiteX41" fmla="*/ 5666577 w 9662615"/>
              <a:gd name="connsiteY41" fmla="*/ 1473921 h 1692226"/>
              <a:gd name="connsiteX42" fmla="*/ 5649068 w 9662615"/>
              <a:gd name="connsiteY42" fmla="*/ 1461676 h 1692226"/>
              <a:gd name="connsiteX43" fmla="*/ 5588902 w 9662615"/>
              <a:gd name="connsiteY43" fmla="*/ 1469647 h 1692226"/>
              <a:gd name="connsiteX44" fmla="*/ 5498090 w 9662615"/>
              <a:gd name="connsiteY44" fmla="*/ 1483173 h 1692226"/>
              <a:gd name="connsiteX45" fmla="*/ 5444641 w 9662615"/>
              <a:gd name="connsiteY45" fmla="*/ 1487602 h 1692226"/>
              <a:gd name="connsiteX46" fmla="*/ 5299812 w 9662615"/>
              <a:gd name="connsiteY46" fmla="*/ 1503362 h 1692226"/>
              <a:gd name="connsiteX47" fmla="*/ 5213947 w 9662615"/>
              <a:gd name="connsiteY47" fmla="*/ 1516637 h 1692226"/>
              <a:gd name="connsiteX48" fmla="*/ 5090342 w 9662615"/>
              <a:gd name="connsiteY48" fmla="*/ 1546680 h 1692226"/>
              <a:gd name="connsiteX49" fmla="*/ 5129812 w 9662615"/>
              <a:gd name="connsiteY49" fmla="*/ 1521277 h 1692226"/>
              <a:gd name="connsiteX50" fmla="*/ 5059484 w 9662615"/>
              <a:gd name="connsiteY50" fmla="*/ 1546802 h 1692226"/>
              <a:gd name="connsiteX51" fmla="*/ 5038524 w 9662615"/>
              <a:gd name="connsiteY51" fmla="*/ 1545675 h 1692226"/>
              <a:gd name="connsiteX52" fmla="*/ 5026564 w 9662615"/>
              <a:gd name="connsiteY52" fmla="*/ 1545376 h 1692226"/>
              <a:gd name="connsiteX53" fmla="*/ 4969433 w 9662615"/>
              <a:gd name="connsiteY53" fmla="*/ 1550865 h 1692226"/>
              <a:gd name="connsiteX54" fmla="*/ 4921303 w 9662615"/>
              <a:gd name="connsiteY54" fmla="*/ 1575379 h 1692226"/>
              <a:gd name="connsiteX55" fmla="*/ 4871726 w 9662615"/>
              <a:gd name="connsiteY55" fmla="*/ 1570584 h 1692226"/>
              <a:gd name="connsiteX56" fmla="*/ 4847242 w 9662615"/>
              <a:gd name="connsiteY56" fmla="*/ 1664826 h 1692226"/>
              <a:gd name="connsiteX57" fmla="*/ 4809131 w 9662615"/>
              <a:gd name="connsiteY57" fmla="*/ 1692226 h 1692226"/>
              <a:gd name="connsiteX58" fmla="*/ 4791466 w 9662615"/>
              <a:gd name="connsiteY58" fmla="*/ 1561324 h 1692226"/>
              <a:gd name="connsiteX59" fmla="*/ 4784247 w 9662615"/>
              <a:gd name="connsiteY59" fmla="*/ 1562342 h 1692226"/>
              <a:gd name="connsiteX60" fmla="*/ 4735334 w 9662615"/>
              <a:gd name="connsiteY60" fmla="*/ 1581778 h 1692226"/>
              <a:gd name="connsiteX61" fmla="*/ 4697562 w 9662615"/>
              <a:gd name="connsiteY61" fmla="*/ 1551206 h 1692226"/>
              <a:gd name="connsiteX62" fmla="*/ 4662664 w 9662615"/>
              <a:gd name="connsiteY62" fmla="*/ 1573162 h 1692226"/>
              <a:gd name="connsiteX63" fmla="*/ 4603028 w 9662615"/>
              <a:gd name="connsiteY63" fmla="*/ 1568821 h 1692226"/>
              <a:gd name="connsiteX64" fmla="*/ 4541612 w 9662615"/>
              <a:gd name="connsiteY64" fmla="*/ 1545262 h 1692226"/>
              <a:gd name="connsiteX65" fmla="*/ 4422155 w 9662615"/>
              <a:gd name="connsiteY65" fmla="*/ 1542059 h 1692226"/>
              <a:gd name="connsiteX66" fmla="*/ 4221826 w 9662615"/>
              <a:gd name="connsiteY66" fmla="*/ 1508923 h 1692226"/>
              <a:gd name="connsiteX67" fmla="*/ 4096601 w 9662615"/>
              <a:gd name="connsiteY67" fmla="*/ 1521563 h 1692226"/>
              <a:gd name="connsiteX68" fmla="*/ 3970635 w 9662615"/>
              <a:gd name="connsiteY68" fmla="*/ 1544815 h 1692226"/>
              <a:gd name="connsiteX69" fmla="*/ 3833906 w 9662615"/>
              <a:gd name="connsiteY69" fmla="*/ 1516637 h 1692226"/>
              <a:gd name="connsiteX70" fmla="*/ 3696258 w 9662615"/>
              <a:gd name="connsiteY70" fmla="*/ 1537563 h 1692226"/>
              <a:gd name="connsiteX71" fmla="*/ 3594070 w 9662615"/>
              <a:gd name="connsiteY71" fmla="*/ 1509422 h 1692226"/>
              <a:gd name="connsiteX72" fmla="*/ 3565233 w 9662615"/>
              <a:gd name="connsiteY72" fmla="*/ 1515122 h 1692226"/>
              <a:gd name="connsiteX73" fmla="*/ 3560267 w 9662615"/>
              <a:gd name="connsiteY73" fmla="*/ 1516288 h 1692226"/>
              <a:gd name="connsiteX74" fmla="*/ 3540258 w 9662615"/>
              <a:gd name="connsiteY74" fmla="*/ 1516976 h 1692226"/>
              <a:gd name="connsiteX75" fmla="*/ 3534780 w 9662615"/>
              <a:gd name="connsiteY75" fmla="*/ 1522141 h 1692226"/>
              <a:gd name="connsiteX76" fmla="*/ 3504783 w 9662615"/>
              <a:gd name="connsiteY76" fmla="*/ 1526739 h 1692226"/>
              <a:gd name="connsiteX77" fmla="*/ 3430805 w 9662615"/>
              <a:gd name="connsiteY77" fmla="*/ 1542521 h 1692226"/>
              <a:gd name="connsiteX78" fmla="*/ 3292707 w 9662615"/>
              <a:gd name="connsiteY78" fmla="*/ 1520490 h 1692226"/>
              <a:gd name="connsiteX79" fmla="*/ 3187872 w 9662615"/>
              <a:gd name="connsiteY79" fmla="*/ 1519991 h 1692226"/>
              <a:gd name="connsiteX80" fmla="*/ 3148026 w 9662615"/>
              <a:gd name="connsiteY80" fmla="*/ 1524777 h 1692226"/>
              <a:gd name="connsiteX81" fmla="*/ 3092394 w 9662615"/>
              <a:gd name="connsiteY81" fmla="*/ 1528115 h 1692226"/>
              <a:gd name="connsiteX82" fmla="*/ 2994200 w 9662615"/>
              <a:gd name="connsiteY82" fmla="*/ 1537857 h 1692226"/>
              <a:gd name="connsiteX83" fmla="*/ 2862301 w 9662615"/>
              <a:gd name="connsiteY83" fmla="*/ 1544250 h 1692226"/>
              <a:gd name="connsiteX84" fmla="*/ 2766335 w 9662615"/>
              <a:gd name="connsiteY84" fmla="*/ 1527662 h 1692226"/>
              <a:gd name="connsiteX85" fmla="*/ 2757836 w 9662615"/>
              <a:gd name="connsiteY85" fmla="*/ 1531371 h 1692226"/>
              <a:gd name="connsiteX86" fmla="*/ 2691555 w 9662615"/>
              <a:gd name="connsiteY86" fmla="*/ 1530283 h 1692226"/>
              <a:gd name="connsiteX87" fmla="*/ 2491676 w 9662615"/>
              <a:gd name="connsiteY87" fmla="*/ 1500859 h 1692226"/>
              <a:gd name="connsiteX88" fmla="*/ 2378036 w 9662615"/>
              <a:gd name="connsiteY88" fmla="*/ 1520645 h 1692226"/>
              <a:gd name="connsiteX89" fmla="*/ 2284269 w 9662615"/>
              <a:gd name="connsiteY89" fmla="*/ 1503068 h 1692226"/>
              <a:gd name="connsiteX90" fmla="*/ 2207104 w 9662615"/>
              <a:gd name="connsiteY90" fmla="*/ 1508888 h 1692226"/>
              <a:gd name="connsiteX91" fmla="*/ 2149226 w 9662615"/>
              <a:gd name="connsiteY91" fmla="*/ 1523409 h 1692226"/>
              <a:gd name="connsiteX92" fmla="*/ 2084783 w 9662615"/>
              <a:gd name="connsiteY92" fmla="*/ 1524245 h 1692226"/>
              <a:gd name="connsiteX93" fmla="*/ 2070075 w 9662615"/>
              <a:gd name="connsiteY93" fmla="*/ 1511285 h 1692226"/>
              <a:gd name="connsiteX94" fmla="*/ 2001057 w 9662615"/>
              <a:gd name="connsiteY94" fmla="*/ 1516449 h 1692226"/>
              <a:gd name="connsiteX95" fmla="*/ 1896330 w 9662615"/>
              <a:gd name="connsiteY95" fmla="*/ 1525725 h 1692226"/>
              <a:gd name="connsiteX96" fmla="*/ 1835994 w 9662615"/>
              <a:gd name="connsiteY96" fmla="*/ 1527678 h 1692226"/>
              <a:gd name="connsiteX97" fmla="*/ 1671119 w 9662615"/>
              <a:gd name="connsiteY97" fmla="*/ 1536701 h 1692226"/>
              <a:gd name="connsiteX98" fmla="*/ 1601337 w 9662615"/>
              <a:gd name="connsiteY98" fmla="*/ 1548552 h 1692226"/>
              <a:gd name="connsiteX99" fmla="*/ 1407755 w 9662615"/>
              <a:gd name="connsiteY99" fmla="*/ 1571444 h 1692226"/>
              <a:gd name="connsiteX100" fmla="*/ 1271994 w 9662615"/>
              <a:gd name="connsiteY100" fmla="*/ 1579471 h 1692226"/>
              <a:gd name="connsiteX101" fmla="*/ 1249226 w 9662615"/>
              <a:gd name="connsiteY101" fmla="*/ 1583140 h 1692226"/>
              <a:gd name="connsiteX102" fmla="*/ 1217719 w 9662615"/>
              <a:gd name="connsiteY102" fmla="*/ 1580863 h 1692226"/>
              <a:gd name="connsiteX103" fmla="*/ 1091432 w 9662615"/>
              <a:gd name="connsiteY103" fmla="*/ 1571003 h 1692226"/>
              <a:gd name="connsiteX104" fmla="*/ 992039 w 9662615"/>
              <a:gd name="connsiteY104" fmla="*/ 1556662 h 1692226"/>
              <a:gd name="connsiteX105" fmla="*/ 868264 w 9662615"/>
              <a:gd name="connsiteY105" fmla="*/ 1566392 h 1692226"/>
              <a:gd name="connsiteX106" fmla="*/ 792765 w 9662615"/>
              <a:gd name="connsiteY106" fmla="*/ 1563102 h 1692226"/>
              <a:gd name="connsiteX107" fmla="*/ 669055 w 9662615"/>
              <a:gd name="connsiteY107" fmla="*/ 1543638 h 1692226"/>
              <a:gd name="connsiteX108" fmla="*/ 506152 w 9662615"/>
              <a:gd name="connsiteY108" fmla="*/ 1549124 h 1692226"/>
              <a:gd name="connsiteX109" fmla="*/ 472797 w 9662615"/>
              <a:gd name="connsiteY109" fmla="*/ 1568904 h 1692226"/>
              <a:gd name="connsiteX110" fmla="*/ 427864 w 9662615"/>
              <a:gd name="connsiteY110" fmla="*/ 1580848 h 1692226"/>
              <a:gd name="connsiteX111" fmla="*/ 408381 w 9662615"/>
              <a:gd name="connsiteY111" fmla="*/ 1552940 h 1692226"/>
              <a:gd name="connsiteX112" fmla="*/ 267163 w 9662615"/>
              <a:gd name="connsiteY112" fmla="*/ 1531913 h 1692226"/>
              <a:gd name="connsiteX113" fmla="*/ 196644 w 9662615"/>
              <a:gd name="connsiteY113" fmla="*/ 1524565 h 1692226"/>
              <a:gd name="connsiteX114" fmla="*/ 86819 w 9662615"/>
              <a:gd name="connsiteY114" fmla="*/ 1519517 h 1692226"/>
              <a:gd name="connsiteX115" fmla="*/ 53369 w 9662615"/>
              <a:gd name="connsiteY115" fmla="*/ 1516853 h 1692226"/>
              <a:gd name="connsiteX116" fmla="*/ 2359 w 9662615"/>
              <a:gd name="connsiteY116" fmla="*/ 1515247 h 1692226"/>
              <a:gd name="connsiteX117" fmla="*/ 0 w 9662615"/>
              <a:gd name="connsiteY117" fmla="*/ 1514932 h 1692226"/>
              <a:gd name="connsiteX118" fmla="*/ 0 w 9662615"/>
              <a:gd name="connsiteY118" fmla="*/ 0 h 1692226"/>
              <a:gd name="connsiteX0" fmla="*/ 0 w 9662615"/>
              <a:gd name="connsiteY0" fmla="*/ 0 h 1692226"/>
              <a:gd name="connsiteX1" fmla="*/ 9662615 w 9662615"/>
              <a:gd name="connsiteY1" fmla="*/ 0 h 1692226"/>
              <a:gd name="connsiteX2" fmla="*/ 9662615 w 9662615"/>
              <a:gd name="connsiteY2" fmla="*/ 1280346 h 1692226"/>
              <a:gd name="connsiteX3" fmla="*/ 9658420 w 9662615"/>
              <a:gd name="connsiteY3" fmla="*/ 1280106 h 1692226"/>
              <a:gd name="connsiteX4" fmla="*/ 9469546 w 9662615"/>
              <a:gd name="connsiteY4" fmla="*/ 1289837 h 1692226"/>
              <a:gd name="connsiteX5" fmla="*/ 9385895 w 9662615"/>
              <a:gd name="connsiteY5" fmla="*/ 1269203 h 1692226"/>
              <a:gd name="connsiteX6" fmla="*/ 9144767 w 9662615"/>
              <a:gd name="connsiteY6" fmla="*/ 1264120 h 1692226"/>
              <a:gd name="connsiteX7" fmla="*/ 8837252 w 9662615"/>
              <a:gd name="connsiteY7" fmla="*/ 1350515 h 1692226"/>
              <a:gd name="connsiteX8" fmla="*/ 8705466 w 9662615"/>
              <a:gd name="connsiteY8" fmla="*/ 1342419 h 1692226"/>
              <a:gd name="connsiteX9" fmla="*/ 8652221 w 9662615"/>
              <a:gd name="connsiteY9" fmla="*/ 1326906 h 1692226"/>
              <a:gd name="connsiteX10" fmla="*/ 8632312 w 9662615"/>
              <a:gd name="connsiteY10" fmla="*/ 1326025 h 1692226"/>
              <a:gd name="connsiteX11" fmla="*/ 8591582 w 9662615"/>
              <a:gd name="connsiteY11" fmla="*/ 1341666 h 1692226"/>
              <a:gd name="connsiteX12" fmla="*/ 8537336 w 9662615"/>
              <a:gd name="connsiteY12" fmla="*/ 1341684 h 1692226"/>
              <a:gd name="connsiteX13" fmla="*/ 8472508 w 9662615"/>
              <a:gd name="connsiteY13" fmla="*/ 1363109 h 1692226"/>
              <a:gd name="connsiteX14" fmla="*/ 8258477 w 9662615"/>
              <a:gd name="connsiteY14" fmla="*/ 1370666 h 1692226"/>
              <a:gd name="connsiteX15" fmla="*/ 8197961 w 9662615"/>
              <a:gd name="connsiteY15" fmla="*/ 1392804 h 1692226"/>
              <a:gd name="connsiteX16" fmla="*/ 8171196 w 9662615"/>
              <a:gd name="connsiteY16" fmla="*/ 1397216 h 1692226"/>
              <a:gd name="connsiteX17" fmla="*/ 8127667 w 9662615"/>
              <a:gd name="connsiteY17" fmla="*/ 1418254 h 1692226"/>
              <a:gd name="connsiteX18" fmla="*/ 7974579 w 9662615"/>
              <a:gd name="connsiteY18" fmla="*/ 1383439 h 1692226"/>
              <a:gd name="connsiteX19" fmla="*/ 7768351 w 9662615"/>
              <a:gd name="connsiteY19" fmla="*/ 1395051 h 1692226"/>
              <a:gd name="connsiteX20" fmla="*/ 7635985 w 9662615"/>
              <a:gd name="connsiteY20" fmla="*/ 1386363 h 1692226"/>
              <a:gd name="connsiteX21" fmla="*/ 7466069 w 9662615"/>
              <a:gd name="connsiteY21" fmla="*/ 1377654 h 1692226"/>
              <a:gd name="connsiteX22" fmla="*/ 7355642 w 9662615"/>
              <a:gd name="connsiteY22" fmla="*/ 1407761 h 1692226"/>
              <a:gd name="connsiteX23" fmla="*/ 7151610 w 9662615"/>
              <a:gd name="connsiteY23" fmla="*/ 1397856 h 1692226"/>
              <a:gd name="connsiteX24" fmla="*/ 7082147 w 9662615"/>
              <a:gd name="connsiteY24" fmla="*/ 1406113 h 1692226"/>
              <a:gd name="connsiteX25" fmla="*/ 7014958 w 9662615"/>
              <a:gd name="connsiteY25" fmla="*/ 1396883 h 1692226"/>
              <a:gd name="connsiteX26" fmla="*/ 6907567 w 9662615"/>
              <a:gd name="connsiteY26" fmla="*/ 1419149 h 1692226"/>
              <a:gd name="connsiteX27" fmla="*/ 6748428 w 9662615"/>
              <a:gd name="connsiteY27" fmla="*/ 1420308 h 1692226"/>
              <a:gd name="connsiteX28" fmla="*/ 6654257 w 9662615"/>
              <a:gd name="connsiteY28" fmla="*/ 1424143 h 1692226"/>
              <a:gd name="connsiteX29" fmla="*/ 6620123 w 9662615"/>
              <a:gd name="connsiteY29" fmla="*/ 1430535 h 1692226"/>
              <a:gd name="connsiteX30" fmla="*/ 6571355 w 9662615"/>
              <a:gd name="connsiteY30" fmla="*/ 1436144 h 1692226"/>
              <a:gd name="connsiteX31" fmla="*/ 6486557 w 9662615"/>
              <a:gd name="connsiteY31" fmla="*/ 1449861 h 1692226"/>
              <a:gd name="connsiteX32" fmla="*/ 6370419 w 9662615"/>
              <a:gd name="connsiteY32" fmla="*/ 1461649 h 1692226"/>
              <a:gd name="connsiteX33" fmla="*/ 6278839 w 9662615"/>
              <a:gd name="connsiteY33" fmla="*/ 1449160 h 1692226"/>
              <a:gd name="connsiteX34" fmla="*/ 6272455 w 9662615"/>
              <a:gd name="connsiteY34" fmla="*/ 1453191 h 1692226"/>
              <a:gd name="connsiteX35" fmla="*/ 6212659 w 9662615"/>
              <a:gd name="connsiteY35" fmla="*/ 1454850 h 1692226"/>
              <a:gd name="connsiteX36" fmla="*/ 6069317 w 9662615"/>
              <a:gd name="connsiteY36" fmla="*/ 1445838 h 1692226"/>
              <a:gd name="connsiteX37" fmla="*/ 5878477 w 9662615"/>
              <a:gd name="connsiteY37" fmla="*/ 1439180 h 1692226"/>
              <a:gd name="connsiteX38" fmla="*/ 5838387 w 9662615"/>
              <a:gd name="connsiteY38" fmla="*/ 1444679 h 1692226"/>
              <a:gd name="connsiteX39" fmla="*/ 5771136 w 9662615"/>
              <a:gd name="connsiteY39" fmla="*/ 1453639 h 1692226"/>
              <a:gd name="connsiteX40" fmla="*/ 5724081 w 9662615"/>
              <a:gd name="connsiteY40" fmla="*/ 1470431 h 1692226"/>
              <a:gd name="connsiteX41" fmla="*/ 5666577 w 9662615"/>
              <a:gd name="connsiteY41" fmla="*/ 1473921 h 1692226"/>
              <a:gd name="connsiteX42" fmla="*/ 5649068 w 9662615"/>
              <a:gd name="connsiteY42" fmla="*/ 1461676 h 1692226"/>
              <a:gd name="connsiteX43" fmla="*/ 5588902 w 9662615"/>
              <a:gd name="connsiteY43" fmla="*/ 1469647 h 1692226"/>
              <a:gd name="connsiteX44" fmla="*/ 5498090 w 9662615"/>
              <a:gd name="connsiteY44" fmla="*/ 1483173 h 1692226"/>
              <a:gd name="connsiteX45" fmla="*/ 5444641 w 9662615"/>
              <a:gd name="connsiteY45" fmla="*/ 1487602 h 1692226"/>
              <a:gd name="connsiteX46" fmla="*/ 5299812 w 9662615"/>
              <a:gd name="connsiteY46" fmla="*/ 1503362 h 1692226"/>
              <a:gd name="connsiteX47" fmla="*/ 5213947 w 9662615"/>
              <a:gd name="connsiteY47" fmla="*/ 1516637 h 1692226"/>
              <a:gd name="connsiteX48" fmla="*/ 5090342 w 9662615"/>
              <a:gd name="connsiteY48" fmla="*/ 1546680 h 1692226"/>
              <a:gd name="connsiteX49" fmla="*/ 5129812 w 9662615"/>
              <a:gd name="connsiteY49" fmla="*/ 1521277 h 1692226"/>
              <a:gd name="connsiteX50" fmla="*/ 5059484 w 9662615"/>
              <a:gd name="connsiteY50" fmla="*/ 1546802 h 1692226"/>
              <a:gd name="connsiteX51" fmla="*/ 5038524 w 9662615"/>
              <a:gd name="connsiteY51" fmla="*/ 1545675 h 1692226"/>
              <a:gd name="connsiteX52" fmla="*/ 5026564 w 9662615"/>
              <a:gd name="connsiteY52" fmla="*/ 1545376 h 1692226"/>
              <a:gd name="connsiteX53" fmla="*/ 4969433 w 9662615"/>
              <a:gd name="connsiteY53" fmla="*/ 1550865 h 1692226"/>
              <a:gd name="connsiteX54" fmla="*/ 4921303 w 9662615"/>
              <a:gd name="connsiteY54" fmla="*/ 1575379 h 1692226"/>
              <a:gd name="connsiteX55" fmla="*/ 4871726 w 9662615"/>
              <a:gd name="connsiteY55" fmla="*/ 1570584 h 1692226"/>
              <a:gd name="connsiteX56" fmla="*/ 4847242 w 9662615"/>
              <a:gd name="connsiteY56" fmla="*/ 1621094 h 1692226"/>
              <a:gd name="connsiteX57" fmla="*/ 4809131 w 9662615"/>
              <a:gd name="connsiteY57" fmla="*/ 1692226 h 1692226"/>
              <a:gd name="connsiteX58" fmla="*/ 4791466 w 9662615"/>
              <a:gd name="connsiteY58" fmla="*/ 1561324 h 1692226"/>
              <a:gd name="connsiteX59" fmla="*/ 4784247 w 9662615"/>
              <a:gd name="connsiteY59" fmla="*/ 1562342 h 1692226"/>
              <a:gd name="connsiteX60" fmla="*/ 4735334 w 9662615"/>
              <a:gd name="connsiteY60" fmla="*/ 1581778 h 1692226"/>
              <a:gd name="connsiteX61" fmla="*/ 4697562 w 9662615"/>
              <a:gd name="connsiteY61" fmla="*/ 1551206 h 1692226"/>
              <a:gd name="connsiteX62" fmla="*/ 4662664 w 9662615"/>
              <a:gd name="connsiteY62" fmla="*/ 1573162 h 1692226"/>
              <a:gd name="connsiteX63" fmla="*/ 4603028 w 9662615"/>
              <a:gd name="connsiteY63" fmla="*/ 1568821 h 1692226"/>
              <a:gd name="connsiteX64" fmla="*/ 4541612 w 9662615"/>
              <a:gd name="connsiteY64" fmla="*/ 1545262 h 1692226"/>
              <a:gd name="connsiteX65" fmla="*/ 4422155 w 9662615"/>
              <a:gd name="connsiteY65" fmla="*/ 1542059 h 1692226"/>
              <a:gd name="connsiteX66" fmla="*/ 4221826 w 9662615"/>
              <a:gd name="connsiteY66" fmla="*/ 1508923 h 1692226"/>
              <a:gd name="connsiteX67" fmla="*/ 4096601 w 9662615"/>
              <a:gd name="connsiteY67" fmla="*/ 1521563 h 1692226"/>
              <a:gd name="connsiteX68" fmla="*/ 3970635 w 9662615"/>
              <a:gd name="connsiteY68" fmla="*/ 1544815 h 1692226"/>
              <a:gd name="connsiteX69" fmla="*/ 3833906 w 9662615"/>
              <a:gd name="connsiteY69" fmla="*/ 1516637 h 1692226"/>
              <a:gd name="connsiteX70" fmla="*/ 3696258 w 9662615"/>
              <a:gd name="connsiteY70" fmla="*/ 1537563 h 1692226"/>
              <a:gd name="connsiteX71" fmla="*/ 3594070 w 9662615"/>
              <a:gd name="connsiteY71" fmla="*/ 1509422 h 1692226"/>
              <a:gd name="connsiteX72" fmla="*/ 3565233 w 9662615"/>
              <a:gd name="connsiteY72" fmla="*/ 1515122 h 1692226"/>
              <a:gd name="connsiteX73" fmla="*/ 3560267 w 9662615"/>
              <a:gd name="connsiteY73" fmla="*/ 1516288 h 1692226"/>
              <a:gd name="connsiteX74" fmla="*/ 3540258 w 9662615"/>
              <a:gd name="connsiteY74" fmla="*/ 1516976 h 1692226"/>
              <a:gd name="connsiteX75" fmla="*/ 3534780 w 9662615"/>
              <a:gd name="connsiteY75" fmla="*/ 1522141 h 1692226"/>
              <a:gd name="connsiteX76" fmla="*/ 3504783 w 9662615"/>
              <a:gd name="connsiteY76" fmla="*/ 1526739 h 1692226"/>
              <a:gd name="connsiteX77" fmla="*/ 3430805 w 9662615"/>
              <a:gd name="connsiteY77" fmla="*/ 1542521 h 1692226"/>
              <a:gd name="connsiteX78" fmla="*/ 3292707 w 9662615"/>
              <a:gd name="connsiteY78" fmla="*/ 1520490 h 1692226"/>
              <a:gd name="connsiteX79" fmla="*/ 3187872 w 9662615"/>
              <a:gd name="connsiteY79" fmla="*/ 1519991 h 1692226"/>
              <a:gd name="connsiteX80" fmla="*/ 3148026 w 9662615"/>
              <a:gd name="connsiteY80" fmla="*/ 1524777 h 1692226"/>
              <a:gd name="connsiteX81" fmla="*/ 3092394 w 9662615"/>
              <a:gd name="connsiteY81" fmla="*/ 1528115 h 1692226"/>
              <a:gd name="connsiteX82" fmla="*/ 2994200 w 9662615"/>
              <a:gd name="connsiteY82" fmla="*/ 1537857 h 1692226"/>
              <a:gd name="connsiteX83" fmla="*/ 2862301 w 9662615"/>
              <a:gd name="connsiteY83" fmla="*/ 1544250 h 1692226"/>
              <a:gd name="connsiteX84" fmla="*/ 2766335 w 9662615"/>
              <a:gd name="connsiteY84" fmla="*/ 1527662 h 1692226"/>
              <a:gd name="connsiteX85" fmla="*/ 2757836 w 9662615"/>
              <a:gd name="connsiteY85" fmla="*/ 1531371 h 1692226"/>
              <a:gd name="connsiteX86" fmla="*/ 2691555 w 9662615"/>
              <a:gd name="connsiteY86" fmla="*/ 1530283 h 1692226"/>
              <a:gd name="connsiteX87" fmla="*/ 2491676 w 9662615"/>
              <a:gd name="connsiteY87" fmla="*/ 1500859 h 1692226"/>
              <a:gd name="connsiteX88" fmla="*/ 2378036 w 9662615"/>
              <a:gd name="connsiteY88" fmla="*/ 1520645 h 1692226"/>
              <a:gd name="connsiteX89" fmla="*/ 2284269 w 9662615"/>
              <a:gd name="connsiteY89" fmla="*/ 1503068 h 1692226"/>
              <a:gd name="connsiteX90" fmla="*/ 2207104 w 9662615"/>
              <a:gd name="connsiteY90" fmla="*/ 1508888 h 1692226"/>
              <a:gd name="connsiteX91" fmla="*/ 2149226 w 9662615"/>
              <a:gd name="connsiteY91" fmla="*/ 1523409 h 1692226"/>
              <a:gd name="connsiteX92" fmla="*/ 2084783 w 9662615"/>
              <a:gd name="connsiteY92" fmla="*/ 1524245 h 1692226"/>
              <a:gd name="connsiteX93" fmla="*/ 2070075 w 9662615"/>
              <a:gd name="connsiteY93" fmla="*/ 1511285 h 1692226"/>
              <a:gd name="connsiteX94" fmla="*/ 2001057 w 9662615"/>
              <a:gd name="connsiteY94" fmla="*/ 1516449 h 1692226"/>
              <a:gd name="connsiteX95" fmla="*/ 1896330 w 9662615"/>
              <a:gd name="connsiteY95" fmla="*/ 1525725 h 1692226"/>
              <a:gd name="connsiteX96" fmla="*/ 1835994 w 9662615"/>
              <a:gd name="connsiteY96" fmla="*/ 1527678 h 1692226"/>
              <a:gd name="connsiteX97" fmla="*/ 1671119 w 9662615"/>
              <a:gd name="connsiteY97" fmla="*/ 1536701 h 1692226"/>
              <a:gd name="connsiteX98" fmla="*/ 1601337 w 9662615"/>
              <a:gd name="connsiteY98" fmla="*/ 1548552 h 1692226"/>
              <a:gd name="connsiteX99" fmla="*/ 1407755 w 9662615"/>
              <a:gd name="connsiteY99" fmla="*/ 1571444 h 1692226"/>
              <a:gd name="connsiteX100" fmla="*/ 1271994 w 9662615"/>
              <a:gd name="connsiteY100" fmla="*/ 1579471 h 1692226"/>
              <a:gd name="connsiteX101" fmla="*/ 1249226 w 9662615"/>
              <a:gd name="connsiteY101" fmla="*/ 1583140 h 1692226"/>
              <a:gd name="connsiteX102" fmla="*/ 1217719 w 9662615"/>
              <a:gd name="connsiteY102" fmla="*/ 1580863 h 1692226"/>
              <a:gd name="connsiteX103" fmla="*/ 1091432 w 9662615"/>
              <a:gd name="connsiteY103" fmla="*/ 1571003 h 1692226"/>
              <a:gd name="connsiteX104" fmla="*/ 992039 w 9662615"/>
              <a:gd name="connsiteY104" fmla="*/ 1556662 h 1692226"/>
              <a:gd name="connsiteX105" fmla="*/ 868264 w 9662615"/>
              <a:gd name="connsiteY105" fmla="*/ 1566392 h 1692226"/>
              <a:gd name="connsiteX106" fmla="*/ 792765 w 9662615"/>
              <a:gd name="connsiteY106" fmla="*/ 1563102 h 1692226"/>
              <a:gd name="connsiteX107" fmla="*/ 669055 w 9662615"/>
              <a:gd name="connsiteY107" fmla="*/ 1543638 h 1692226"/>
              <a:gd name="connsiteX108" fmla="*/ 506152 w 9662615"/>
              <a:gd name="connsiteY108" fmla="*/ 1549124 h 1692226"/>
              <a:gd name="connsiteX109" fmla="*/ 472797 w 9662615"/>
              <a:gd name="connsiteY109" fmla="*/ 1568904 h 1692226"/>
              <a:gd name="connsiteX110" fmla="*/ 427864 w 9662615"/>
              <a:gd name="connsiteY110" fmla="*/ 1580848 h 1692226"/>
              <a:gd name="connsiteX111" fmla="*/ 408381 w 9662615"/>
              <a:gd name="connsiteY111" fmla="*/ 1552940 h 1692226"/>
              <a:gd name="connsiteX112" fmla="*/ 267163 w 9662615"/>
              <a:gd name="connsiteY112" fmla="*/ 1531913 h 1692226"/>
              <a:gd name="connsiteX113" fmla="*/ 196644 w 9662615"/>
              <a:gd name="connsiteY113" fmla="*/ 1524565 h 1692226"/>
              <a:gd name="connsiteX114" fmla="*/ 86819 w 9662615"/>
              <a:gd name="connsiteY114" fmla="*/ 1519517 h 1692226"/>
              <a:gd name="connsiteX115" fmla="*/ 53369 w 9662615"/>
              <a:gd name="connsiteY115" fmla="*/ 1516853 h 1692226"/>
              <a:gd name="connsiteX116" fmla="*/ 2359 w 9662615"/>
              <a:gd name="connsiteY116" fmla="*/ 1515247 h 1692226"/>
              <a:gd name="connsiteX117" fmla="*/ 0 w 9662615"/>
              <a:gd name="connsiteY117" fmla="*/ 1514932 h 1692226"/>
              <a:gd name="connsiteX118" fmla="*/ 0 w 9662615"/>
              <a:gd name="connsiteY118" fmla="*/ 0 h 1692226"/>
              <a:gd name="connsiteX0" fmla="*/ 0 w 9662615"/>
              <a:gd name="connsiteY0" fmla="*/ 0 h 1621094"/>
              <a:gd name="connsiteX1" fmla="*/ 9662615 w 9662615"/>
              <a:gd name="connsiteY1" fmla="*/ 0 h 1621094"/>
              <a:gd name="connsiteX2" fmla="*/ 9662615 w 9662615"/>
              <a:gd name="connsiteY2" fmla="*/ 1280346 h 1621094"/>
              <a:gd name="connsiteX3" fmla="*/ 9658420 w 9662615"/>
              <a:gd name="connsiteY3" fmla="*/ 1280106 h 1621094"/>
              <a:gd name="connsiteX4" fmla="*/ 9469546 w 9662615"/>
              <a:gd name="connsiteY4" fmla="*/ 1289837 h 1621094"/>
              <a:gd name="connsiteX5" fmla="*/ 9385895 w 9662615"/>
              <a:gd name="connsiteY5" fmla="*/ 1269203 h 1621094"/>
              <a:gd name="connsiteX6" fmla="*/ 9144767 w 9662615"/>
              <a:gd name="connsiteY6" fmla="*/ 1264120 h 1621094"/>
              <a:gd name="connsiteX7" fmla="*/ 8837252 w 9662615"/>
              <a:gd name="connsiteY7" fmla="*/ 1350515 h 1621094"/>
              <a:gd name="connsiteX8" fmla="*/ 8705466 w 9662615"/>
              <a:gd name="connsiteY8" fmla="*/ 1342419 h 1621094"/>
              <a:gd name="connsiteX9" fmla="*/ 8652221 w 9662615"/>
              <a:gd name="connsiteY9" fmla="*/ 1326906 h 1621094"/>
              <a:gd name="connsiteX10" fmla="*/ 8632312 w 9662615"/>
              <a:gd name="connsiteY10" fmla="*/ 1326025 h 1621094"/>
              <a:gd name="connsiteX11" fmla="*/ 8591582 w 9662615"/>
              <a:gd name="connsiteY11" fmla="*/ 1341666 h 1621094"/>
              <a:gd name="connsiteX12" fmla="*/ 8537336 w 9662615"/>
              <a:gd name="connsiteY12" fmla="*/ 1341684 h 1621094"/>
              <a:gd name="connsiteX13" fmla="*/ 8472508 w 9662615"/>
              <a:gd name="connsiteY13" fmla="*/ 1363109 h 1621094"/>
              <a:gd name="connsiteX14" fmla="*/ 8258477 w 9662615"/>
              <a:gd name="connsiteY14" fmla="*/ 1370666 h 1621094"/>
              <a:gd name="connsiteX15" fmla="*/ 8197961 w 9662615"/>
              <a:gd name="connsiteY15" fmla="*/ 1392804 h 1621094"/>
              <a:gd name="connsiteX16" fmla="*/ 8171196 w 9662615"/>
              <a:gd name="connsiteY16" fmla="*/ 1397216 h 1621094"/>
              <a:gd name="connsiteX17" fmla="*/ 8127667 w 9662615"/>
              <a:gd name="connsiteY17" fmla="*/ 1418254 h 1621094"/>
              <a:gd name="connsiteX18" fmla="*/ 7974579 w 9662615"/>
              <a:gd name="connsiteY18" fmla="*/ 1383439 h 1621094"/>
              <a:gd name="connsiteX19" fmla="*/ 7768351 w 9662615"/>
              <a:gd name="connsiteY19" fmla="*/ 1395051 h 1621094"/>
              <a:gd name="connsiteX20" fmla="*/ 7635985 w 9662615"/>
              <a:gd name="connsiteY20" fmla="*/ 1386363 h 1621094"/>
              <a:gd name="connsiteX21" fmla="*/ 7466069 w 9662615"/>
              <a:gd name="connsiteY21" fmla="*/ 1377654 h 1621094"/>
              <a:gd name="connsiteX22" fmla="*/ 7355642 w 9662615"/>
              <a:gd name="connsiteY22" fmla="*/ 1407761 h 1621094"/>
              <a:gd name="connsiteX23" fmla="*/ 7151610 w 9662615"/>
              <a:gd name="connsiteY23" fmla="*/ 1397856 h 1621094"/>
              <a:gd name="connsiteX24" fmla="*/ 7082147 w 9662615"/>
              <a:gd name="connsiteY24" fmla="*/ 1406113 h 1621094"/>
              <a:gd name="connsiteX25" fmla="*/ 7014958 w 9662615"/>
              <a:gd name="connsiteY25" fmla="*/ 1396883 h 1621094"/>
              <a:gd name="connsiteX26" fmla="*/ 6907567 w 9662615"/>
              <a:gd name="connsiteY26" fmla="*/ 1419149 h 1621094"/>
              <a:gd name="connsiteX27" fmla="*/ 6748428 w 9662615"/>
              <a:gd name="connsiteY27" fmla="*/ 1420308 h 1621094"/>
              <a:gd name="connsiteX28" fmla="*/ 6654257 w 9662615"/>
              <a:gd name="connsiteY28" fmla="*/ 1424143 h 1621094"/>
              <a:gd name="connsiteX29" fmla="*/ 6620123 w 9662615"/>
              <a:gd name="connsiteY29" fmla="*/ 1430535 h 1621094"/>
              <a:gd name="connsiteX30" fmla="*/ 6571355 w 9662615"/>
              <a:gd name="connsiteY30" fmla="*/ 1436144 h 1621094"/>
              <a:gd name="connsiteX31" fmla="*/ 6486557 w 9662615"/>
              <a:gd name="connsiteY31" fmla="*/ 1449861 h 1621094"/>
              <a:gd name="connsiteX32" fmla="*/ 6370419 w 9662615"/>
              <a:gd name="connsiteY32" fmla="*/ 1461649 h 1621094"/>
              <a:gd name="connsiteX33" fmla="*/ 6278839 w 9662615"/>
              <a:gd name="connsiteY33" fmla="*/ 1449160 h 1621094"/>
              <a:gd name="connsiteX34" fmla="*/ 6272455 w 9662615"/>
              <a:gd name="connsiteY34" fmla="*/ 1453191 h 1621094"/>
              <a:gd name="connsiteX35" fmla="*/ 6212659 w 9662615"/>
              <a:gd name="connsiteY35" fmla="*/ 1454850 h 1621094"/>
              <a:gd name="connsiteX36" fmla="*/ 6069317 w 9662615"/>
              <a:gd name="connsiteY36" fmla="*/ 1445838 h 1621094"/>
              <a:gd name="connsiteX37" fmla="*/ 5878477 w 9662615"/>
              <a:gd name="connsiteY37" fmla="*/ 1439180 h 1621094"/>
              <a:gd name="connsiteX38" fmla="*/ 5838387 w 9662615"/>
              <a:gd name="connsiteY38" fmla="*/ 1444679 h 1621094"/>
              <a:gd name="connsiteX39" fmla="*/ 5771136 w 9662615"/>
              <a:gd name="connsiteY39" fmla="*/ 1453639 h 1621094"/>
              <a:gd name="connsiteX40" fmla="*/ 5724081 w 9662615"/>
              <a:gd name="connsiteY40" fmla="*/ 1470431 h 1621094"/>
              <a:gd name="connsiteX41" fmla="*/ 5666577 w 9662615"/>
              <a:gd name="connsiteY41" fmla="*/ 1473921 h 1621094"/>
              <a:gd name="connsiteX42" fmla="*/ 5649068 w 9662615"/>
              <a:gd name="connsiteY42" fmla="*/ 1461676 h 1621094"/>
              <a:gd name="connsiteX43" fmla="*/ 5588902 w 9662615"/>
              <a:gd name="connsiteY43" fmla="*/ 1469647 h 1621094"/>
              <a:gd name="connsiteX44" fmla="*/ 5498090 w 9662615"/>
              <a:gd name="connsiteY44" fmla="*/ 1483173 h 1621094"/>
              <a:gd name="connsiteX45" fmla="*/ 5444641 w 9662615"/>
              <a:gd name="connsiteY45" fmla="*/ 1487602 h 1621094"/>
              <a:gd name="connsiteX46" fmla="*/ 5299812 w 9662615"/>
              <a:gd name="connsiteY46" fmla="*/ 1503362 h 1621094"/>
              <a:gd name="connsiteX47" fmla="*/ 5213947 w 9662615"/>
              <a:gd name="connsiteY47" fmla="*/ 1516637 h 1621094"/>
              <a:gd name="connsiteX48" fmla="*/ 5090342 w 9662615"/>
              <a:gd name="connsiteY48" fmla="*/ 1546680 h 1621094"/>
              <a:gd name="connsiteX49" fmla="*/ 5129812 w 9662615"/>
              <a:gd name="connsiteY49" fmla="*/ 1521277 h 1621094"/>
              <a:gd name="connsiteX50" fmla="*/ 5059484 w 9662615"/>
              <a:gd name="connsiteY50" fmla="*/ 1546802 h 1621094"/>
              <a:gd name="connsiteX51" fmla="*/ 5038524 w 9662615"/>
              <a:gd name="connsiteY51" fmla="*/ 1545675 h 1621094"/>
              <a:gd name="connsiteX52" fmla="*/ 5026564 w 9662615"/>
              <a:gd name="connsiteY52" fmla="*/ 1545376 h 1621094"/>
              <a:gd name="connsiteX53" fmla="*/ 4969433 w 9662615"/>
              <a:gd name="connsiteY53" fmla="*/ 1550865 h 1621094"/>
              <a:gd name="connsiteX54" fmla="*/ 4921303 w 9662615"/>
              <a:gd name="connsiteY54" fmla="*/ 1575379 h 1621094"/>
              <a:gd name="connsiteX55" fmla="*/ 4871726 w 9662615"/>
              <a:gd name="connsiteY55" fmla="*/ 1570584 h 1621094"/>
              <a:gd name="connsiteX56" fmla="*/ 4847242 w 9662615"/>
              <a:gd name="connsiteY56" fmla="*/ 1621094 h 1621094"/>
              <a:gd name="connsiteX57" fmla="*/ 4821058 w 9662615"/>
              <a:gd name="connsiteY57" fmla="*/ 1553078 h 1621094"/>
              <a:gd name="connsiteX58" fmla="*/ 4791466 w 9662615"/>
              <a:gd name="connsiteY58" fmla="*/ 1561324 h 1621094"/>
              <a:gd name="connsiteX59" fmla="*/ 4784247 w 9662615"/>
              <a:gd name="connsiteY59" fmla="*/ 1562342 h 1621094"/>
              <a:gd name="connsiteX60" fmla="*/ 4735334 w 9662615"/>
              <a:gd name="connsiteY60" fmla="*/ 1581778 h 1621094"/>
              <a:gd name="connsiteX61" fmla="*/ 4697562 w 9662615"/>
              <a:gd name="connsiteY61" fmla="*/ 1551206 h 1621094"/>
              <a:gd name="connsiteX62" fmla="*/ 4662664 w 9662615"/>
              <a:gd name="connsiteY62" fmla="*/ 1573162 h 1621094"/>
              <a:gd name="connsiteX63" fmla="*/ 4603028 w 9662615"/>
              <a:gd name="connsiteY63" fmla="*/ 1568821 h 1621094"/>
              <a:gd name="connsiteX64" fmla="*/ 4541612 w 9662615"/>
              <a:gd name="connsiteY64" fmla="*/ 1545262 h 1621094"/>
              <a:gd name="connsiteX65" fmla="*/ 4422155 w 9662615"/>
              <a:gd name="connsiteY65" fmla="*/ 1542059 h 1621094"/>
              <a:gd name="connsiteX66" fmla="*/ 4221826 w 9662615"/>
              <a:gd name="connsiteY66" fmla="*/ 1508923 h 1621094"/>
              <a:gd name="connsiteX67" fmla="*/ 4096601 w 9662615"/>
              <a:gd name="connsiteY67" fmla="*/ 1521563 h 1621094"/>
              <a:gd name="connsiteX68" fmla="*/ 3970635 w 9662615"/>
              <a:gd name="connsiteY68" fmla="*/ 1544815 h 1621094"/>
              <a:gd name="connsiteX69" fmla="*/ 3833906 w 9662615"/>
              <a:gd name="connsiteY69" fmla="*/ 1516637 h 1621094"/>
              <a:gd name="connsiteX70" fmla="*/ 3696258 w 9662615"/>
              <a:gd name="connsiteY70" fmla="*/ 1537563 h 1621094"/>
              <a:gd name="connsiteX71" fmla="*/ 3594070 w 9662615"/>
              <a:gd name="connsiteY71" fmla="*/ 1509422 h 1621094"/>
              <a:gd name="connsiteX72" fmla="*/ 3565233 w 9662615"/>
              <a:gd name="connsiteY72" fmla="*/ 1515122 h 1621094"/>
              <a:gd name="connsiteX73" fmla="*/ 3560267 w 9662615"/>
              <a:gd name="connsiteY73" fmla="*/ 1516288 h 1621094"/>
              <a:gd name="connsiteX74" fmla="*/ 3540258 w 9662615"/>
              <a:gd name="connsiteY74" fmla="*/ 1516976 h 1621094"/>
              <a:gd name="connsiteX75" fmla="*/ 3534780 w 9662615"/>
              <a:gd name="connsiteY75" fmla="*/ 1522141 h 1621094"/>
              <a:gd name="connsiteX76" fmla="*/ 3504783 w 9662615"/>
              <a:gd name="connsiteY76" fmla="*/ 1526739 h 1621094"/>
              <a:gd name="connsiteX77" fmla="*/ 3430805 w 9662615"/>
              <a:gd name="connsiteY77" fmla="*/ 1542521 h 1621094"/>
              <a:gd name="connsiteX78" fmla="*/ 3292707 w 9662615"/>
              <a:gd name="connsiteY78" fmla="*/ 1520490 h 1621094"/>
              <a:gd name="connsiteX79" fmla="*/ 3187872 w 9662615"/>
              <a:gd name="connsiteY79" fmla="*/ 1519991 h 1621094"/>
              <a:gd name="connsiteX80" fmla="*/ 3148026 w 9662615"/>
              <a:gd name="connsiteY80" fmla="*/ 1524777 h 1621094"/>
              <a:gd name="connsiteX81" fmla="*/ 3092394 w 9662615"/>
              <a:gd name="connsiteY81" fmla="*/ 1528115 h 1621094"/>
              <a:gd name="connsiteX82" fmla="*/ 2994200 w 9662615"/>
              <a:gd name="connsiteY82" fmla="*/ 1537857 h 1621094"/>
              <a:gd name="connsiteX83" fmla="*/ 2862301 w 9662615"/>
              <a:gd name="connsiteY83" fmla="*/ 1544250 h 1621094"/>
              <a:gd name="connsiteX84" fmla="*/ 2766335 w 9662615"/>
              <a:gd name="connsiteY84" fmla="*/ 1527662 h 1621094"/>
              <a:gd name="connsiteX85" fmla="*/ 2757836 w 9662615"/>
              <a:gd name="connsiteY85" fmla="*/ 1531371 h 1621094"/>
              <a:gd name="connsiteX86" fmla="*/ 2691555 w 9662615"/>
              <a:gd name="connsiteY86" fmla="*/ 1530283 h 1621094"/>
              <a:gd name="connsiteX87" fmla="*/ 2491676 w 9662615"/>
              <a:gd name="connsiteY87" fmla="*/ 1500859 h 1621094"/>
              <a:gd name="connsiteX88" fmla="*/ 2378036 w 9662615"/>
              <a:gd name="connsiteY88" fmla="*/ 1520645 h 1621094"/>
              <a:gd name="connsiteX89" fmla="*/ 2284269 w 9662615"/>
              <a:gd name="connsiteY89" fmla="*/ 1503068 h 1621094"/>
              <a:gd name="connsiteX90" fmla="*/ 2207104 w 9662615"/>
              <a:gd name="connsiteY90" fmla="*/ 1508888 h 1621094"/>
              <a:gd name="connsiteX91" fmla="*/ 2149226 w 9662615"/>
              <a:gd name="connsiteY91" fmla="*/ 1523409 h 1621094"/>
              <a:gd name="connsiteX92" fmla="*/ 2084783 w 9662615"/>
              <a:gd name="connsiteY92" fmla="*/ 1524245 h 1621094"/>
              <a:gd name="connsiteX93" fmla="*/ 2070075 w 9662615"/>
              <a:gd name="connsiteY93" fmla="*/ 1511285 h 1621094"/>
              <a:gd name="connsiteX94" fmla="*/ 2001057 w 9662615"/>
              <a:gd name="connsiteY94" fmla="*/ 1516449 h 1621094"/>
              <a:gd name="connsiteX95" fmla="*/ 1896330 w 9662615"/>
              <a:gd name="connsiteY95" fmla="*/ 1525725 h 1621094"/>
              <a:gd name="connsiteX96" fmla="*/ 1835994 w 9662615"/>
              <a:gd name="connsiteY96" fmla="*/ 1527678 h 1621094"/>
              <a:gd name="connsiteX97" fmla="*/ 1671119 w 9662615"/>
              <a:gd name="connsiteY97" fmla="*/ 1536701 h 1621094"/>
              <a:gd name="connsiteX98" fmla="*/ 1601337 w 9662615"/>
              <a:gd name="connsiteY98" fmla="*/ 1548552 h 1621094"/>
              <a:gd name="connsiteX99" fmla="*/ 1407755 w 9662615"/>
              <a:gd name="connsiteY99" fmla="*/ 1571444 h 1621094"/>
              <a:gd name="connsiteX100" fmla="*/ 1271994 w 9662615"/>
              <a:gd name="connsiteY100" fmla="*/ 1579471 h 1621094"/>
              <a:gd name="connsiteX101" fmla="*/ 1249226 w 9662615"/>
              <a:gd name="connsiteY101" fmla="*/ 1583140 h 1621094"/>
              <a:gd name="connsiteX102" fmla="*/ 1217719 w 9662615"/>
              <a:gd name="connsiteY102" fmla="*/ 1580863 h 1621094"/>
              <a:gd name="connsiteX103" fmla="*/ 1091432 w 9662615"/>
              <a:gd name="connsiteY103" fmla="*/ 1571003 h 1621094"/>
              <a:gd name="connsiteX104" fmla="*/ 992039 w 9662615"/>
              <a:gd name="connsiteY104" fmla="*/ 1556662 h 1621094"/>
              <a:gd name="connsiteX105" fmla="*/ 868264 w 9662615"/>
              <a:gd name="connsiteY105" fmla="*/ 1566392 h 1621094"/>
              <a:gd name="connsiteX106" fmla="*/ 792765 w 9662615"/>
              <a:gd name="connsiteY106" fmla="*/ 1563102 h 1621094"/>
              <a:gd name="connsiteX107" fmla="*/ 669055 w 9662615"/>
              <a:gd name="connsiteY107" fmla="*/ 1543638 h 1621094"/>
              <a:gd name="connsiteX108" fmla="*/ 506152 w 9662615"/>
              <a:gd name="connsiteY108" fmla="*/ 1549124 h 1621094"/>
              <a:gd name="connsiteX109" fmla="*/ 472797 w 9662615"/>
              <a:gd name="connsiteY109" fmla="*/ 1568904 h 1621094"/>
              <a:gd name="connsiteX110" fmla="*/ 427864 w 9662615"/>
              <a:gd name="connsiteY110" fmla="*/ 1580848 h 1621094"/>
              <a:gd name="connsiteX111" fmla="*/ 408381 w 9662615"/>
              <a:gd name="connsiteY111" fmla="*/ 1552940 h 1621094"/>
              <a:gd name="connsiteX112" fmla="*/ 267163 w 9662615"/>
              <a:gd name="connsiteY112" fmla="*/ 1531913 h 1621094"/>
              <a:gd name="connsiteX113" fmla="*/ 196644 w 9662615"/>
              <a:gd name="connsiteY113" fmla="*/ 1524565 h 1621094"/>
              <a:gd name="connsiteX114" fmla="*/ 86819 w 9662615"/>
              <a:gd name="connsiteY114" fmla="*/ 1519517 h 1621094"/>
              <a:gd name="connsiteX115" fmla="*/ 53369 w 9662615"/>
              <a:gd name="connsiteY115" fmla="*/ 1516853 h 1621094"/>
              <a:gd name="connsiteX116" fmla="*/ 2359 w 9662615"/>
              <a:gd name="connsiteY116" fmla="*/ 1515247 h 1621094"/>
              <a:gd name="connsiteX117" fmla="*/ 0 w 9662615"/>
              <a:gd name="connsiteY117" fmla="*/ 1514932 h 1621094"/>
              <a:gd name="connsiteX118" fmla="*/ 0 w 9662615"/>
              <a:gd name="connsiteY118" fmla="*/ 0 h 1621094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1303 w 9662615"/>
              <a:gd name="connsiteY54" fmla="*/ 1575379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5334 w 9662615"/>
              <a:gd name="connsiteY60" fmla="*/ 158177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41612 w 9662615"/>
              <a:gd name="connsiteY64" fmla="*/ 1545262 h 1583140"/>
              <a:gd name="connsiteX65" fmla="*/ 4422155 w 9662615"/>
              <a:gd name="connsiteY65" fmla="*/ 1542059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5334 w 9662615"/>
              <a:gd name="connsiteY60" fmla="*/ 158177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41612 w 9662615"/>
              <a:gd name="connsiteY64" fmla="*/ 1545262 h 1583140"/>
              <a:gd name="connsiteX65" fmla="*/ 4422155 w 9662615"/>
              <a:gd name="connsiteY65" fmla="*/ 1542059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97680"/>
              <a:gd name="connsiteX1" fmla="*/ 9662615 w 9662615"/>
              <a:gd name="connsiteY1" fmla="*/ 0 h 1597680"/>
              <a:gd name="connsiteX2" fmla="*/ 9662615 w 9662615"/>
              <a:gd name="connsiteY2" fmla="*/ 1280346 h 1597680"/>
              <a:gd name="connsiteX3" fmla="*/ 9658420 w 9662615"/>
              <a:gd name="connsiteY3" fmla="*/ 1280106 h 1597680"/>
              <a:gd name="connsiteX4" fmla="*/ 9469546 w 9662615"/>
              <a:gd name="connsiteY4" fmla="*/ 1289837 h 1597680"/>
              <a:gd name="connsiteX5" fmla="*/ 9385895 w 9662615"/>
              <a:gd name="connsiteY5" fmla="*/ 1269203 h 1597680"/>
              <a:gd name="connsiteX6" fmla="*/ 9144767 w 9662615"/>
              <a:gd name="connsiteY6" fmla="*/ 1264120 h 1597680"/>
              <a:gd name="connsiteX7" fmla="*/ 8837252 w 9662615"/>
              <a:gd name="connsiteY7" fmla="*/ 1350515 h 1597680"/>
              <a:gd name="connsiteX8" fmla="*/ 8705466 w 9662615"/>
              <a:gd name="connsiteY8" fmla="*/ 1342419 h 1597680"/>
              <a:gd name="connsiteX9" fmla="*/ 8652221 w 9662615"/>
              <a:gd name="connsiteY9" fmla="*/ 1326906 h 1597680"/>
              <a:gd name="connsiteX10" fmla="*/ 8632312 w 9662615"/>
              <a:gd name="connsiteY10" fmla="*/ 1326025 h 1597680"/>
              <a:gd name="connsiteX11" fmla="*/ 8591582 w 9662615"/>
              <a:gd name="connsiteY11" fmla="*/ 1341666 h 1597680"/>
              <a:gd name="connsiteX12" fmla="*/ 8537336 w 9662615"/>
              <a:gd name="connsiteY12" fmla="*/ 1341684 h 1597680"/>
              <a:gd name="connsiteX13" fmla="*/ 8472508 w 9662615"/>
              <a:gd name="connsiteY13" fmla="*/ 1363109 h 1597680"/>
              <a:gd name="connsiteX14" fmla="*/ 8258477 w 9662615"/>
              <a:gd name="connsiteY14" fmla="*/ 1370666 h 1597680"/>
              <a:gd name="connsiteX15" fmla="*/ 8197961 w 9662615"/>
              <a:gd name="connsiteY15" fmla="*/ 1392804 h 1597680"/>
              <a:gd name="connsiteX16" fmla="*/ 8171196 w 9662615"/>
              <a:gd name="connsiteY16" fmla="*/ 1397216 h 1597680"/>
              <a:gd name="connsiteX17" fmla="*/ 8127667 w 9662615"/>
              <a:gd name="connsiteY17" fmla="*/ 1418254 h 1597680"/>
              <a:gd name="connsiteX18" fmla="*/ 7974579 w 9662615"/>
              <a:gd name="connsiteY18" fmla="*/ 1383439 h 1597680"/>
              <a:gd name="connsiteX19" fmla="*/ 7768351 w 9662615"/>
              <a:gd name="connsiteY19" fmla="*/ 1395051 h 1597680"/>
              <a:gd name="connsiteX20" fmla="*/ 7635985 w 9662615"/>
              <a:gd name="connsiteY20" fmla="*/ 1386363 h 1597680"/>
              <a:gd name="connsiteX21" fmla="*/ 7466069 w 9662615"/>
              <a:gd name="connsiteY21" fmla="*/ 1377654 h 1597680"/>
              <a:gd name="connsiteX22" fmla="*/ 7355642 w 9662615"/>
              <a:gd name="connsiteY22" fmla="*/ 1407761 h 1597680"/>
              <a:gd name="connsiteX23" fmla="*/ 7151610 w 9662615"/>
              <a:gd name="connsiteY23" fmla="*/ 1397856 h 1597680"/>
              <a:gd name="connsiteX24" fmla="*/ 7082147 w 9662615"/>
              <a:gd name="connsiteY24" fmla="*/ 1406113 h 1597680"/>
              <a:gd name="connsiteX25" fmla="*/ 7014958 w 9662615"/>
              <a:gd name="connsiteY25" fmla="*/ 1396883 h 1597680"/>
              <a:gd name="connsiteX26" fmla="*/ 6907567 w 9662615"/>
              <a:gd name="connsiteY26" fmla="*/ 1419149 h 1597680"/>
              <a:gd name="connsiteX27" fmla="*/ 6748428 w 9662615"/>
              <a:gd name="connsiteY27" fmla="*/ 1420308 h 1597680"/>
              <a:gd name="connsiteX28" fmla="*/ 6654257 w 9662615"/>
              <a:gd name="connsiteY28" fmla="*/ 1424143 h 1597680"/>
              <a:gd name="connsiteX29" fmla="*/ 6620123 w 9662615"/>
              <a:gd name="connsiteY29" fmla="*/ 1430535 h 1597680"/>
              <a:gd name="connsiteX30" fmla="*/ 6571355 w 9662615"/>
              <a:gd name="connsiteY30" fmla="*/ 1436144 h 1597680"/>
              <a:gd name="connsiteX31" fmla="*/ 6486557 w 9662615"/>
              <a:gd name="connsiteY31" fmla="*/ 1449861 h 1597680"/>
              <a:gd name="connsiteX32" fmla="*/ 6370419 w 9662615"/>
              <a:gd name="connsiteY32" fmla="*/ 1461649 h 1597680"/>
              <a:gd name="connsiteX33" fmla="*/ 6278839 w 9662615"/>
              <a:gd name="connsiteY33" fmla="*/ 1449160 h 1597680"/>
              <a:gd name="connsiteX34" fmla="*/ 6272455 w 9662615"/>
              <a:gd name="connsiteY34" fmla="*/ 1453191 h 1597680"/>
              <a:gd name="connsiteX35" fmla="*/ 6212659 w 9662615"/>
              <a:gd name="connsiteY35" fmla="*/ 1454850 h 1597680"/>
              <a:gd name="connsiteX36" fmla="*/ 6069317 w 9662615"/>
              <a:gd name="connsiteY36" fmla="*/ 1445838 h 1597680"/>
              <a:gd name="connsiteX37" fmla="*/ 5878477 w 9662615"/>
              <a:gd name="connsiteY37" fmla="*/ 1439180 h 1597680"/>
              <a:gd name="connsiteX38" fmla="*/ 5838387 w 9662615"/>
              <a:gd name="connsiteY38" fmla="*/ 1444679 h 1597680"/>
              <a:gd name="connsiteX39" fmla="*/ 5771136 w 9662615"/>
              <a:gd name="connsiteY39" fmla="*/ 1453639 h 1597680"/>
              <a:gd name="connsiteX40" fmla="*/ 5724081 w 9662615"/>
              <a:gd name="connsiteY40" fmla="*/ 1470431 h 1597680"/>
              <a:gd name="connsiteX41" fmla="*/ 5666577 w 9662615"/>
              <a:gd name="connsiteY41" fmla="*/ 1473921 h 1597680"/>
              <a:gd name="connsiteX42" fmla="*/ 5649068 w 9662615"/>
              <a:gd name="connsiteY42" fmla="*/ 1461676 h 1597680"/>
              <a:gd name="connsiteX43" fmla="*/ 5588902 w 9662615"/>
              <a:gd name="connsiteY43" fmla="*/ 1469647 h 1597680"/>
              <a:gd name="connsiteX44" fmla="*/ 5498090 w 9662615"/>
              <a:gd name="connsiteY44" fmla="*/ 1483173 h 1597680"/>
              <a:gd name="connsiteX45" fmla="*/ 5444641 w 9662615"/>
              <a:gd name="connsiteY45" fmla="*/ 1487602 h 1597680"/>
              <a:gd name="connsiteX46" fmla="*/ 5299812 w 9662615"/>
              <a:gd name="connsiteY46" fmla="*/ 1503362 h 1597680"/>
              <a:gd name="connsiteX47" fmla="*/ 5213947 w 9662615"/>
              <a:gd name="connsiteY47" fmla="*/ 1516637 h 1597680"/>
              <a:gd name="connsiteX48" fmla="*/ 5090342 w 9662615"/>
              <a:gd name="connsiteY48" fmla="*/ 1546680 h 1597680"/>
              <a:gd name="connsiteX49" fmla="*/ 5129812 w 9662615"/>
              <a:gd name="connsiteY49" fmla="*/ 1521277 h 1597680"/>
              <a:gd name="connsiteX50" fmla="*/ 5059484 w 9662615"/>
              <a:gd name="connsiteY50" fmla="*/ 1546802 h 1597680"/>
              <a:gd name="connsiteX51" fmla="*/ 5038524 w 9662615"/>
              <a:gd name="connsiteY51" fmla="*/ 1545675 h 1597680"/>
              <a:gd name="connsiteX52" fmla="*/ 5026564 w 9662615"/>
              <a:gd name="connsiteY52" fmla="*/ 1545376 h 1597680"/>
              <a:gd name="connsiteX53" fmla="*/ 4969433 w 9662615"/>
              <a:gd name="connsiteY53" fmla="*/ 1550865 h 1597680"/>
              <a:gd name="connsiteX54" fmla="*/ 4929254 w 9662615"/>
              <a:gd name="connsiteY54" fmla="*/ 1563452 h 1597680"/>
              <a:gd name="connsiteX55" fmla="*/ 4871726 w 9662615"/>
              <a:gd name="connsiteY55" fmla="*/ 1570584 h 1597680"/>
              <a:gd name="connsiteX56" fmla="*/ 4843267 w 9662615"/>
              <a:gd name="connsiteY56" fmla="*/ 1561459 h 1597680"/>
              <a:gd name="connsiteX57" fmla="*/ 4821058 w 9662615"/>
              <a:gd name="connsiteY57" fmla="*/ 1553078 h 1597680"/>
              <a:gd name="connsiteX58" fmla="*/ 4791466 w 9662615"/>
              <a:gd name="connsiteY58" fmla="*/ 1561324 h 1597680"/>
              <a:gd name="connsiteX59" fmla="*/ 4784247 w 9662615"/>
              <a:gd name="connsiteY59" fmla="*/ 1562342 h 1597680"/>
              <a:gd name="connsiteX60" fmla="*/ 4743285 w 9662615"/>
              <a:gd name="connsiteY60" fmla="*/ 1597680 h 1597680"/>
              <a:gd name="connsiteX61" fmla="*/ 4697562 w 9662615"/>
              <a:gd name="connsiteY61" fmla="*/ 1551206 h 1597680"/>
              <a:gd name="connsiteX62" fmla="*/ 4662664 w 9662615"/>
              <a:gd name="connsiteY62" fmla="*/ 1573162 h 1597680"/>
              <a:gd name="connsiteX63" fmla="*/ 4603028 w 9662615"/>
              <a:gd name="connsiteY63" fmla="*/ 1568821 h 1597680"/>
              <a:gd name="connsiteX64" fmla="*/ 4541612 w 9662615"/>
              <a:gd name="connsiteY64" fmla="*/ 1545262 h 1597680"/>
              <a:gd name="connsiteX65" fmla="*/ 4422155 w 9662615"/>
              <a:gd name="connsiteY65" fmla="*/ 1542059 h 1597680"/>
              <a:gd name="connsiteX66" fmla="*/ 4221826 w 9662615"/>
              <a:gd name="connsiteY66" fmla="*/ 1508923 h 1597680"/>
              <a:gd name="connsiteX67" fmla="*/ 4096601 w 9662615"/>
              <a:gd name="connsiteY67" fmla="*/ 1521563 h 1597680"/>
              <a:gd name="connsiteX68" fmla="*/ 3970635 w 9662615"/>
              <a:gd name="connsiteY68" fmla="*/ 1544815 h 1597680"/>
              <a:gd name="connsiteX69" fmla="*/ 3833906 w 9662615"/>
              <a:gd name="connsiteY69" fmla="*/ 1516637 h 1597680"/>
              <a:gd name="connsiteX70" fmla="*/ 3696258 w 9662615"/>
              <a:gd name="connsiteY70" fmla="*/ 1537563 h 1597680"/>
              <a:gd name="connsiteX71" fmla="*/ 3594070 w 9662615"/>
              <a:gd name="connsiteY71" fmla="*/ 1509422 h 1597680"/>
              <a:gd name="connsiteX72" fmla="*/ 3565233 w 9662615"/>
              <a:gd name="connsiteY72" fmla="*/ 1515122 h 1597680"/>
              <a:gd name="connsiteX73" fmla="*/ 3560267 w 9662615"/>
              <a:gd name="connsiteY73" fmla="*/ 1516288 h 1597680"/>
              <a:gd name="connsiteX74" fmla="*/ 3540258 w 9662615"/>
              <a:gd name="connsiteY74" fmla="*/ 1516976 h 1597680"/>
              <a:gd name="connsiteX75" fmla="*/ 3534780 w 9662615"/>
              <a:gd name="connsiteY75" fmla="*/ 1522141 h 1597680"/>
              <a:gd name="connsiteX76" fmla="*/ 3504783 w 9662615"/>
              <a:gd name="connsiteY76" fmla="*/ 1526739 h 1597680"/>
              <a:gd name="connsiteX77" fmla="*/ 3430805 w 9662615"/>
              <a:gd name="connsiteY77" fmla="*/ 1542521 h 1597680"/>
              <a:gd name="connsiteX78" fmla="*/ 3292707 w 9662615"/>
              <a:gd name="connsiteY78" fmla="*/ 1520490 h 1597680"/>
              <a:gd name="connsiteX79" fmla="*/ 3187872 w 9662615"/>
              <a:gd name="connsiteY79" fmla="*/ 1519991 h 1597680"/>
              <a:gd name="connsiteX80" fmla="*/ 3148026 w 9662615"/>
              <a:gd name="connsiteY80" fmla="*/ 1524777 h 1597680"/>
              <a:gd name="connsiteX81" fmla="*/ 3092394 w 9662615"/>
              <a:gd name="connsiteY81" fmla="*/ 1528115 h 1597680"/>
              <a:gd name="connsiteX82" fmla="*/ 2994200 w 9662615"/>
              <a:gd name="connsiteY82" fmla="*/ 1537857 h 1597680"/>
              <a:gd name="connsiteX83" fmla="*/ 2862301 w 9662615"/>
              <a:gd name="connsiteY83" fmla="*/ 1544250 h 1597680"/>
              <a:gd name="connsiteX84" fmla="*/ 2766335 w 9662615"/>
              <a:gd name="connsiteY84" fmla="*/ 1527662 h 1597680"/>
              <a:gd name="connsiteX85" fmla="*/ 2757836 w 9662615"/>
              <a:gd name="connsiteY85" fmla="*/ 1531371 h 1597680"/>
              <a:gd name="connsiteX86" fmla="*/ 2691555 w 9662615"/>
              <a:gd name="connsiteY86" fmla="*/ 1530283 h 1597680"/>
              <a:gd name="connsiteX87" fmla="*/ 2491676 w 9662615"/>
              <a:gd name="connsiteY87" fmla="*/ 1500859 h 1597680"/>
              <a:gd name="connsiteX88" fmla="*/ 2378036 w 9662615"/>
              <a:gd name="connsiteY88" fmla="*/ 1520645 h 1597680"/>
              <a:gd name="connsiteX89" fmla="*/ 2284269 w 9662615"/>
              <a:gd name="connsiteY89" fmla="*/ 1503068 h 1597680"/>
              <a:gd name="connsiteX90" fmla="*/ 2207104 w 9662615"/>
              <a:gd name="connsiteY90" fmla="*/ 1508888 h 1597680"/>
              <a:gd name="connsiteX91" fmla="*/ 2149226 w 9662615"/>
              <a:gd name="connsiteY91" fmla="*/ 1523409 h 1597680"/>
              <a:gd name="connsiteX92" fmla="*/ 2084783 w 9662615"/>
              <a:gd name="connsiteY92" fmla="*/ 1524245 h 1597680"/>
              <a:gd name="connsiteX93" fmla="*/ 2070075 w 9662615"/>
              <a:gd name="connsiteY93" fmla="*/ 1511285 h 1597680"/>
              <a:gd name="connsiteX94" fmla="*/ 2001057 w 9662615"/>
              <a:gd name="connsiteY94" fmla="*/ 1516449 h 1597680"/>
              <a:gd name="connsiteX95" fmla="*/ 1896330 w 9662615"/>
              <a:gd name="connsiteY95" fmla="*/ 1525725 h 1597680"/>
              <a:gd name="connsiteX96" fmla="*/ 1835994 w 9662615"/>
              <a:gd name="connsiteY96" fmla="*/ 1527678 h 1597680"/>
              <a:gd name="connsiteX97" fmla="*/ 1671119 w 9662615"/>
              <a:gd name="connsiteY97" fmla="*/ 1536701 h 1597680"/>
              <a:gd name="connsiteX98" fmla="*/ 1601337 w 9662615"/>
              <a:gd name="connsiteY98" fmla="*/ 1548552 h 1597680"/>
              <a:gd name="connsiteX99" fmla="*/ 1407755 w 9662615"/>
              <a:gd name="connsiteY99" fmla="*/ 1571444 h 1597680"/>
              <a:gd name="connsiteX100" fmla="*/ 1271994 w 9662615"/>
              <a:gd name="connsiteY100" fmla="*/ 1579471 h 1597680"/>
              <a:gd name="connsiteX101" fmla="*/ 1249226 w 9662615"/>
              <a:gd name="connsiteY101" fmla="*/ 1583140 h 1597680"/>
              <a:gd name="connsiteX102" fmla="*/ 1217719 w 9662615"/>
              <a:gd name="connsiteY102" fmla="*/ 1580863 h 1597680"/>
              <a:gd name="connsiteX103" fmla="*/ 1091432 w 9662615"/>
              <a:gd name="connsiteY103" fmla="*/ 1571003 h 1597680"/>
              <a:gd name="connsiteX104" fmla="*/ 992039 w 9662615"/>
              <a:gd name="connsiteY104" fmla="*/ 1556662 h 1597680"/>
              <a:gd name="connsiteX105" fmla="*/ 868264 w 9662615"/>
              <a:gd name="connsiteY105" fmla="*/ 1566392 h 1597680"/>
              <a:gd name="connsiteX106" fmla="*/ 792765 w 9662615"/>
              <a:gd name="connsiteY106" fmla="*/ 1563102 h 1597680"/>
              <a:gd name="connsiteX107" fmla="*/ 669055 w 9662615"/>
              <a:gd name="connsiteY107" fmla="*/ 1543638 h 1597680"/>
              <a:gd name="connsiteX108" fmla="*/ 506152 w 9662615"/>
              <a:gd name="connsiteY108" fmla="*/ 1549124 h 1597680"/>
              <a:gd name="connsiteX109" fmla="*/ 472797 w 9662615"/>
              <a:gd name="connsiteY109" fmla="*/ 1568904 h 1597680"/>
              <a:gd name="connsiteX110" fmla="*/ 427864 w 9662615"/>
              <a:gd name="connsiteY110" fmla="*/ 1580848 h 1597680"/>
              <a:gd name="connsiteX111" fmla="*/ 408381 w 9662615"/>
              <a:gd name="connsiteY111" fmla="*/ 1552940 h 1597680"/>
              <a:gd name="connsiteX112" fmla="*/ 267163 w 9662615"/>
              <a:gd name="connsiteY112" fmla="*/ 1531913 h 1597680"/>
              <a:gd name="connsiteX113" fmla="*/ 196644 w 9662615"/>
              <a:gd name="connsiteY113" fmla="*/ 1524565 h 1597680"/>
              <a:gd name="connsiteX114" fmla="*/ 86819 w 9662615"/>
              <a:gd name="connsiteY114" fmla="*/ 1519517 h 1597680"/>
              <a:gd name="connsiteX115" fmla="*/ 53369 w 9662615"/>
              <a:gd name="connsiteY115" fmla="*/ 1516853 h 1597680"/>
              <a:gd name="connsiteX116" fmla="*/ 2359 w 9662615"/>
              <a:gd name="connsiteY116" fmla="*/ 1515247 h 1597680"/>
              <a:gd name="connsiteX117" fmla="*/ 0 w 9662615"/>
              <a:gd name="connsiteY117" fmla="*/ 1514932 h 1597680"/>
              <a:gd name="connsiteX118" fmla="*/ 0 w 9662615"/>
              <a:gd name="connsiteY118" fmla="*/ 0 h 1597680"/>
              <a:gd name="connsiteX0" fmla="*/ 0 w 9662615"/>
              <a:gd name="connsiteY0" fmla="*/ 0 h 1603753"/>
              <a:gd name="connsiteX1" fmla="*/ 9662615 w 9662615"/>
              <a:gd name="connsiteY1" fmla="*/ 0 h 1603753"/>
              <a:gd name="connsiteX2" fmla="*/ 9662615 w 9662615"/>
              <a:gd name="connsiteY2" fmla="*/ 1280346 h 1603753"/>
              <a:gd name="connsiteX3" fmla="*/ 9658420 w 9662615"/>
              <a:gd name="connsiteY3" fmla="*/ 1280106 h 1603753"/>
              <a:gd name="connsiteX4" fmla="*/ 9469546 w 9662615"/>
              <a:gd name="connsiteY4" fmla="*/ 1289837 h 1603753"/>
              <a:gd name="connsiteX5" fmla="*/ 9385895 w 9662615"/>
              <a:gd name="connsiteY5" fmla="*/ 1269203 h 1603753"/>
              <a:gd name="connsiteX6" fmla="*/ 9144767 w 9662615"/>
              <a:gd name="connsiteY6" fmla="*/ 1264120 h 1603753"/>
              <a:gd name="connsiteX7" fmla="*/ 8837252 w 9662615"/>
              <a:gd name="connsiteY7" fmla="*/ 1350515 h 1603753"/>
              <a:gd name="connsiteX8" fmla="*/ 8705466 w 9662615"/>
              <a:gd name="connsiteY8" fmla="*/ 1342419 h 1603753"/>
              <a:gd name="connsiteX9" fmla="*/ 8652221 w 9662615"/>
              <a:gd name="connsiteY9" fmla="*/ 1326906 h 1603753"/>
              <a:gd name="connsiteX10" fmla="*/ 8632312 w 9662615"/>
              <a:gd name="connsiteY10" fmla="*/ 1326025 h 1603753"/>
              <a:gd name="connsiteX11" fmla="*/ 8591582 w 9662615"/>
              <a:gd name="connsiteY11" fmla="*/ 1341666 h 1603753"/>
              <a:gd name="connsiteX12" fmla="*/ 8537336 w 9662615"/>
              <a:gd name="connsiteY12" fmla="*/ 1341684 h 1603753"/>
              <a:gd name="connsiteX13" fmla="*/ 8472508 w 9662615"/>
              <a:gd name="connsiteY13" fmla="*/ 1363109 h 1603753"/>
              <a:gd name="connsiteX14" fmla="*/ 8258477 w 9662615"/>
              <a:gd name="connsiteY14" fmla="*/ 1370666 h 1603753"/>
              <a:gd name="connsiteX15" fmla="*/ 8197961 w 9662615"/>
              <a:gd name="connsiteY15" fmla="*/ 1392804 h 1603753"/>
              <a:gd name="connsiteX16" fmla="*/ 8171196 w 9662615"/>
              <a:gd name="connsiteY16" fmla="*/ 1397216 h 1603753"/>
              <a:gd name="connsiteX17" fmla="*/ 8127667 w 9662615"/>
              <a:gd name="connsiteY17" fmla="*/ 1418254 h 1603753"/>
              <a:gd name="connsiteX18" fmla="*/ 7974579 w 9662615"/>
              <a:gd name="connsiteY18" fmla="*/ 1383439 h 1603753"/>
              <a:gd name="connsiteX19" fmla="*/ 7768351 w 9662615"/>
              <a:gd name="connsiteY19" fmla="*/ 1395051 h 1603753"/>
              <a:gd name="connsiteX20" fmla="*/ 7635985 w 9662615"/>
              <a:gd name="connsiteY20" fmla="*/ 1386363 h 1603753"/>
              <a:gd name="connsiteX21" fmla="*/ 7466069 w 9662615"/>
              <a:gd name="connsiteY21" fmla="*/ 1377654 h 1603753"/>
              <a:gd name="connsiteX22" fmla="*/ 7355642 w 9662615"/>
              <a:gd name="connsiteY22" fmla="*/ 1407761 h 1603753"/>
              <a:gd name="connsiteX23" fmla="*/ 7151610 w 9662615"/>
              <a:gd name="connsiteY23" fmla="*/ 1397856 h 1603753"/>
              <a:gd name="connsiteX24" fmla="*/ 7082147 w 9662615"/>
              <a:gd name="connsiteY24" fmla="*/ 1406113 h 1603753"/>
              <a:gd name="connsiteX25" fmla="*/ 7014958 w 9662615"/>
              <a:gd name="connsiteY25" fmla="*/ 1396883 h 1603753"/>
              <a:gd name="connsiteX26" fmla="*/ 6907567 w 9662615"/>
              <a:gd name="connsiteY26" fmla="*/ 1419149 h 1603753"/>
              <a:gd name="connsiteX27" fmla="*/ 6748428 w 9662615"/>
              <a:gd name="connsiteY27" fmla="*/ 1420308 h 1603753"/>
              <a:gd name="connsiteX28" fmla="*/ 6654257 w 9662615"/>
              <a:gd name="connsiteY28" fmla="*/ 1424143 h 1603753"/>
              <a:gd name="connsiteX29" fmla="*/ 6620123 w 9662615"/>
              <a:gd name="connsiteY29" fmla="*/ 1430535 h 1603753"/>
              <a:gd name="connsiteX30" fmla="*/ 6571355 w 9662615"/>
              <a:gd name="connsiteY30" fmla="*/ 1436144 h 1603753"/>
              <a:gd name="connsiteX31" fmla="*/ 6486557 w 9662615"/>
              <a:gd name="connsiteY31" fmla="*/ 1449861 h 1603753"/>
              <a:gd name="connsiteX32" fmla="*/ 6370419 w 9662615"/>
              <a:gd name="connsiteY32" fmla="*/ 1461649 h 1603753"/>
              <a:gd name="connsiteX33" fmla="*/ 6278839 w 9662615"/>
              <a:gd name="connsiteY33" fmla="*/ 1449160 h 1603753"/>
              <a:gd name="connsiteX34" fmla="*/ 6272455 w 9662615"/>
              <a:gd name="connsiteY34" fmla="*/ 1453191 h 1603753"/>
              <a:gd name="connsiteX35" fmla="*/ 6212659 w 9662615"/>
              <a:gd name="connsiteY35" fmla="*/ 1454850 h 1603753"/>
              <a:gd name="connsiteX36" fmla="*/ 6069317 w 9662615"/>
              <a:gd name="connsiteY36" fmla="*/ 1445838 h 1603753"/>
              <a:gd name="connsiteX37" fmla="*/ 5878477 w 9662615"/>
              <a:gd name="connsiteY37" fmla="*/ 1439180 h 1603753"/>
              <a:gd name="connsiteX38" fmla="*/ 5838387 w 9662615"/>
              <a:gd name="connsiteY38" fmla="*/ 1444679 h 1603753"/>
              <a:gd name="connsiteX39" fmla="*/ 5771136 w 9662615"/>
              <a:gd name="connsiteY39" fmla="*/ 1453639 h 1603753"/>
              <a:gd name="connsiteX40" fmla="*/ 5724081 w 9662615"/>
              <a:gd name="connsiteY40" fmla="*/ 1470431 h 1603753"/>
              <a:gd name="connsiteX41" fmla="*/ 5666577 w 9662615"/>
              <a:gd name="connsiteY41" fmla="*/ 1473921 h 1603753"/>
              <a:gd name="connsiteX42" fmla="*/ 5649068 w 9662615"/>
              <a:gd name="connsiteY42" fmla="*/ 1461676 h 1603753"/>
              <a:gd name="connsiteX43" fmla="*/ 5588902 w 9662615"/>
              <a:gd name="connsiteY43" fmla="*/ 1469647 h 1603753"/>
              <a:gd name="connsiteX44" fmla="*/ 5498090 w 9662615"/>
              <a:gd name="connsiteY44" fmla="*/ 1483173 h 1603753"/>
              <a:gd name="connsiteX45" fmla="*/ 5444641 w 9662615"/>
              <a:gd name="connsiteY45" fmla="*/ 1487602 h 1603753"/>
              <a:gd name="connsiteX46" fmla="*/ 5299812 w 9662615"/>
              <a:gd name="connsiteY46" fmla="*/ 1503362 h 1603753"/>
              <a:gd name="connsiteX47" fmla="*/ 5213947 w 9662615"/>
              <a:gd name="connsiteY47" fmla="*/ 1516637 h 1603753"/>
              <a:gd name="connsiteX48" fmla="*/ 5090342 w 9662615"/>
              <a:gd name="connsiteY48" fmla="*/ 1546680 h 1603753"/>
              <a:gd name="connsiteX49" fmla="*/ 5129812 w 9662615"/>
              <a:gd name="connsiteY49" fmla="*/ 1521277 h 1603753"/>
              <a:gd name="connsiteX50" fmla="*/ 5059484 w 9662615"/>
              <a:gd name="connsiteY50" fmla="*/ 1546802 h 1603753"/>
              <a:gd name="connsiteX51" fmla="*/ 5038524 w 9662615"/>
              <a:gd name="connsiteY51" fmla="*/ 1545675 h 1603753"/>
              <a:gd name="connsiteX52" fmla="*/ 5026564 w 9662615"/>
              <a:gd name="connsiteY52" fmla="*/ 1545376 h 1603753"/>
              <a:gd name="connsiteX53" fmla="*/ 4969433 w 9662615"/>
              <a:gd name="connsiteY53" fmla="*/ 1550865 h 1603753"/>
              <a:gd name="connsiteX54" fmla="*/ 4929254 w 9662615"/>
              <a:gd name="connsiteY54" fmla="*/ 1563452 h 1603753"/>
              <a:gd name="connsiteX55" fmla="*/ 4871726 w 9662615"/>
              <a:gd name="connsiteY55" fmla="*/ 1570584 h 1603753"/>
              <a:gd name="connsiteX56" fmla="*/ 4843267 w 9662615"/>
              <a:gd name="connsiteY56" fmla="*/ 1561459 h 1603753"/>
              <a:gd name="connsiteX57" fmla="*/ 4821058 w 9662615"/>
              <a:gd name="connsiteY57" fmla="*/ 1553078 h 1603753"/>
              <a:gd name="connsiteX58" fmla="*/ 4791466 w 9662615"/>
              <a:gd name="connsiteY58" fmla="*/ 1561324 h 1603753"/>
              <a:gd name="connsiteX59" fmla="*/ 4784247 w 9662615"/>
              <a:gd name="connsiteY59" fmla="*/ 1562342 h 1603753"/>
              <a:gd name="connsiteX60" fmla="*/ 4743285 w 9662615"/>
              <a:gd name="connsiteY60" fmla="*/ 1597680 h 1603753"/>
              <a:gd name="connsiteX61" fmla="*/ 4697562 w 9662615"/>
              <a:gd name="connsiteY61" fmla="*/ 1551206 h 1603753"/>
              <a:gd name="connsiteX62" fmla="*/ 4662664 w 9662615"/>
              <a:gd name="connsiteY62" fmla="*/ 1573162 h 1603753"/>
              <a:gd name="connsiteX63" fmla="*/ 4603028 w 9662615"/>
              <a:gd name="connsiteY63" fmla="*/ 1568821 h 1603753"/>
              <a:gd name="connsiteX64" fmla="*/ 4541612 w 9662615"/>
              <a:gd name="connsiteY64" fmla="*/ 1545262 h 1603753"/>
              <a:gd name="connsiteX65" fmla="*/ 4422155 w 9662615"/>
              <a:gd name="connsiteY65" fmla="*/ 1542059 h 1603753"/>
              <a:gd name="connsiteX66" fmla="*/ 4221826 w 9662615"/>
              <a:gd name="connsiteY66" fmla="*/ 1508923 h 1603753"/>
              <a:gd name="connsiteX67" fmla="*/ 4096601 w 9662615"/>
              <a:gd name="connsiteY67" fmla="*/ 1521563 h 1603753"/>
              <a:gd name="connsiteX68" fmla="*/ 3970635 w 9662615"/>
              <a:gd name="connsiteY68" fmla="*/ 1544815 h 1603753"/>
              <a:gd name="connsiteX69" fmla="*/ 3833906 w 9662615"/>
              <a:gd name="connsiteY69" fmla="*/ 1516637 h 1603753"/>
              <a:gd name="connsiteX70" fmla="*/ 3696258 w 9662615"/>
              <a:gd name="connsiteY70" fmla="*/ 1537563 h 1603753"/>
              <a:gd name="connsiteX71" fmla="*/ 3594070 w 9662615"/>
              <a:gd name="connsiteY71" fmla="*/ 1509422 h 1603753"/>
              <a:gd name="connsiteX72" fmla="*/ 3565233 w 9662615"/>
              <a:gd name="connsiteY72" fmla="*/ 1515122 h 1603753"/>
              <a:gd name="connsiteX73" fmla="*/ 3560267 w 9662615"/>
              <a:gd name="connsiteY73" fmla="*/ 1516288 h 1603753"/>
              <a:gd name="connsiteX74" fmla="*/ 3540258 w 9662615"/>
              <a:gd name="connsiteY74" fmla="*/ 1516976 h 1603753"/>
              <a:gd name="connsiteX75" fmla="*/ 3534780 w 9662615"/>
              <a:gd name="connsiteY75" fmla="*/ 1522141 h 1603753"/>
              <a:gd name="connsiteX76" fmla="*/ 3504783 w 9662615"/>
              <a:gd name="connsiteY76" fmla="*/ 1526739 h 1603753"/>
              <a:gd name="connsiteX77" fmla="*/ 3430805 w 9662615"/>
              <a:gd name="connsiteY77" fmla="*/ 1542521 h 1603753"/>
              <a:gd name="connsiteX78" fmla="*/ 3292707 w 9662615"/>
              <a:gd name="connsiteY78" fmla="*/ 1520490 h 1603753"/>
              <a:gd name="connsiteX79" fmla="*/ 3187872 w 9662615"/>
              <a:gd name="connsiteY79" fmla="*/ 1519991 h 1603753"/>
              <a:gd name="connsiteX80" fmla="*/ 3148026 w 9662615"/>
              <a:gd name="connsiteY80" fmla="*/ 1524777 h 1603753"/>
              <a:gd name="connsiteX81" fmla="*/ 3092394 w 9662615"/>
              <a:gd name="connsiteY81" fmla="*/ 1528115 h 1603753"/>
              <a:gd name="connsiteX82" fmla="*/ 2994200 w 9662615"/>
              <a:gd name="connsiteY82" fmla="*/ 1537857 h 1603753"/>
              <a:gd name="connsiteX83" fmla="*/ 2862301 w 9662615"/>
              <a:gd name="connsiteY83" fmla="*/ 1544250 h 1603753"/>
              <a:gd name="connsiteX84" fmla="*/ 2766335 w 9662615"/>
              <a:gd name="connsiteY84" fmla="*/ 1527662 h 1603753"/>
              <a:gd name="connsiteX85" fmla="*/ 2757836 w 9662615"/>
              <a:gd name="connsiteY85" fmla="*/ 1531371 h 1603753"/>
              <a:gd name="connsiteX86" fmla="*/ 2691555 w 9662615"/>
              <a:gd name="connsiteY86" fmla="*/ 1530283 h 1603753"/>
              <a:gd name="connsiteX87" fmla="*/ 2491676 w 9662615"/>
              <a:gd name="connsiteY87" fmla="*/ 1500859 h 1603753"/>
              <a:gd name="connsiteX88" fmla="*/ 2378036 w 9662615"/>
              <a:gd name="connsiteY88" fmla="*/ 1520645 h 1603753"/>
              <a:gd name="connsiteX89" fmla="*/ 2284269 w 9662615"/>
              <a:gd name="connsiteY89" fmla="*/ 1503068 h 1603753"/>
              <a:gd name="connsiteX90" fmla="*/ 2207104 w 9662615"/>
              <a:gd name="connsiteY90" fmla="*/ 1508888 h 1603753"/>
              <a:gd name="connsiteX91" fmla="*/ 2149226 w 9662615"/>
              <a:gd name="connsiteY91" fmla="*/ 1523409 h 1603753"/>
              <a:gd name="connsiteX92" fmla="*/ 2084783 w 9662615"/>
              <a:gd name="connsiteY92" fmla="*/ 1524245 h 1603753"/>
              <a:gd name="connsiteX93" fmla="*/ 2070075 w 9662615"/>
              <a:gd name="connsiteY93" fmla="*/ 1511285 h 1603753"/>
              <a:gd name="connsiteX94" fmla="*/ 2001057 w 9662615"/>
              <a:gd name="connsiteY94" fmla="*/ 1516449 h 1603753"/>
              <a:gd name="connsiteX95" fmla="*/ 1896330 w 9662615"/>
              <a:gd name="connsiteY95" fmla="*/ 1525725 h 1603753"/>
              <a:gd name="connsiteX96" fmla="*/ 1835994 w 9662615"/>
              <a:gd name="connsiteY96" fmla="*/ 1527678 h 1603753"/>
              <a:gd name="connsiteX97" fmla="*/ 1671119 w 9662615"/>
              <a:gd name="connsiteY97" fmla="*/ 1536701 h 1603753"/>
              <a:gd name="connsiteX98" fmla="*/ 1601337 w 9662615"/>
              <a:gd name="connsiteY98" fmla="*/ 1548552 h 1603753"/>
              <a:gd name="connsiteX99" fmla="*/ 1407755 w 9662615"/>
              <a:gd name="connsiteY99" fmla="*/ 1571444 h 1603753"/>
              <a:gd name="connsiteX100" fmla="*/ 1271994 w 9662615"/>
              <a:gd name="connsiteY100" fmla="*/ 1579471 h 1603753"/>
              <a:gd name="connsiteX101" fmla="*/ 1249226 w 9662615"/>
              <a:gd name="connsiteY101" fmla="*/ 1583140 h 1603753"/>
              <a:gd name="connsiteX102" fmla="*/ 1217719 w 9662615"/>
              <a:gd name="connsiteY102" fmla="*/ 1580863 h 1603753"/>
              <a:gd name="connsiteX103" fmla="*/ 1091432 w 9662615"/>
              <a:gd name="connsiteY103" fmla="*/ 1571003 h 1603753"/>
              <a:gd name="connsiteX104" fmla="*/ 992039 w 9662615"/>
              <a:gd name="connsiteY104" fmla="*/ 1556662 h 1603753"/>
              <a:gd name="connsiteX105" fmla="*/ 868264 w 9662615"/>
              <a:gd name="connsiteY105" fmla="*/ 1566392 h 1603753"/>
              <a:gd name="connsiteX106" fmla="*/ 792765 w 9662615"/>
              <a:gd name="connsiteY106" fmla="*/ 1563102 h 1603753"/>
              <a:gd name="connsiteX107" fmla="*/ 669055 w 9662615"/>
              <a:gd name="connsiteY107" fmla="*/ 1543638 h 1603753"/>
              <a:gd name="connsiteX108" fmla="*/ 506152 w 9662615"/>
              <a:gd name="connsiteY108" fmla="*/ 1549124 h 1603753"/>
              <a:gd name="connsiteX109" fmla="*/ 472797 w 9662615"/>
              <a:gd name="connsiteY109" fmla="*/ 1568904 h 1603753"/>
              <a:gd name="connsiteX110" fmla="*/ 427864 w 9662615"/>
              <a:gd name="connsiteY110" fmla="*/ 1580848 h 1603753"/>
              <a:gd name="connsiteX111" fmla="*/ 408381 w 9662615"/>
              <a:gd name="connsiteY111" fmla="*/ 1552940 h 1603753"/>
              <a:gd name="connsiteX112" fmla="*/ 267163 w 9662615"/>
              <a:gd name="connsiteY112" fmla="*/ 1531913 h 1603753"/>
              <a:gd name="connsiteX113" fmla="*/ 196644 w 9662615"/>
              <a:gd name="connsiteY113" fmla="*/ 1524565 h 1603753"/>
              <a:gd name="connsiteX114" fmla="*/ 86819 w 9662615"/>
              <a:gd name="connsiteY114" fmla="*/ 1519517 h 1603753"/>
              <a:gd name="connsiteX115" fmla="*/ 53369 w 9662615"/>
              <a:gd name="connsiteY115" fmla="*/ 1516853 h 1603753"/>
              <a:gd name="connsiteX116" fmla="*/ 2359 w 9662615"/>
              <a:gd name="connsiteY116" fmla="*/ 1515247 h 1603753"/>
              <a:gd name="connsiteX117" fmla="*/ 0 w 9662615"/>
              <a:gd name="connsiteY117" fmla="*/ 1514932 h 1603753"/>
              <a:gd name="connsiteX118" fmla="*/ 0 w 9662615"/>
              <a:gd name="connsiteY118" fmla="*/ 0 h 1603753"/>
              <a:gd name="connsiteX0" fmla="*/ 0 w 9662615"/>
              <a:gd name="connsiteY0" fmla="*/ 0 h 1603753"/>
              <a:gd name="connsiteX1" fmla="*/ 9662615 w 9662615"/>
              <a:gd name="connsiteY1" fmla="*/ 0 h 1603753"/>
              <a:gd name="connsiteX2" fmla="*/ 9662615 w 9662615"/>
              <a:gd name="connsiteY2" fmla="*/ 1280346 h 1603753"/>
              <a:gd name="connsiteX3" fmla="*/ 9658420 w 9662615"/>
              <a:gd name="connsiteY3" fmla="*/ 1280106 h 1603753"/>
              <a:gd name="connsiteX4" fmla="*/ 9469546 w 9662615"/>
              <a:gd name="connsiteY4" fmla="*/ 1289837 h 1603753"/>
              <a:gd name="connsiteX5" fmla="*/ 9385895 w 9662615"/>
              <a:gd name="connsiteY5" fmla="*/ 1269203 h 1603753"/>
              <a:gd name="connsiteX6" fmla="*/ 9144767 w 9662615"/>
              <a:gd name="connsiteY6" fmla="*/ 1264120 h 1603753"/>
              <a:gd name="connsiteX7" fmla="*/ 8837252 w 9662615"/>
              <a:gd name="connsiteY7" fmla="*/ 1350515 h 1603753"/>
              <a:gd name="connsiteX8" fmla="*/ 8705466 w 9662615"/>
              <a:gd name="connsiteY8" fmla="*/ 1342419 h 1603753"/>
              <a:gd name="connsiteX9" fmla="*/ 8652221 w 9662615"/>
              <a:gd name="connsiteY9" fmla="*/ 1326906 h 1603753"/>
              <a:gd name="connsiteX10" fmla="*/ 8632312 w 9662615"/>
              <a:gd name="connsiteY10" fmla="*/ 1326025 h 1603753"/>
              <a:gd name="connsiteX11" fmla="*/ 8591582 w 9662615"/>
              <a:gd name="connsiteY11" fmla="*/ 1341666 h 1603753"/>
              <a:gd name="connsiteX12" fmla="*/ 8537336 w 9662615"/>
              <a:gd name="connsiteY12" fmla="*/ 1341684 h 1603753"/>
              <a:gd name="connsiteX13" fmla="*/ 8472508 w 9662615"/>
              <a:gd name="connsiteY13" fmla="*/ 1363109 h 1603753"/>
              <a:gd name="connsiteX14" fmla="*/ 8258477 w 9662615"/>
              <a:gd name="connsiteY14" fmla="*/ 1370666 h 1603753"/>
              <a:gd name="connsiteX15" fmla="*/ 8197961 w 9662615"/>
              <a:gd name="connsiteY15" fmla="*/ 1392804 h 1603753"/>
              <a:gd name="connsiteX16" fmla="*/ 8171196 w 9662615"/>
              <a:gd name="connsiteY16" fmla="*/ 1397216 h 1603753"/>
              <a:gd name="connsiteX17" fmla="*/ 8127667 w 9662615"/>
              <a:gd name="connsiteY17" fmla="*/ 1418254 h 1603753"/>
              <a:gd name="connsiteX18" fmla="*/ 7974579 w 9662615"/>
              <a:gd name="connsiteY18" fmla="*/ 1383439 h 1603753"/>
              <a:gd name="connsiteX19" fmla="*/ 7768351 w 9662615"/>
              <a:gd name="connsiteY19" fmla="*/ 1395051 h 1603753"/>
              <a:gd name="connsiteX20" fmla="*/ 7635985 w 9662615"/>
              <a:gd name="connsiteY20" fmla="*/ 1386363 h 1603753"/>
              <a:gd name="connsiteX21" fmla="*/ 7466069 w 9662615"/>
              <a:gd name="connsiteY21" fmla="*/ 1377654 h 1603753"/>
              <a:gd name="connsiteX22" fmla="*/ 7355642 w 9662615"/>
              <a:gd name="connsiteY22" fmla="*/ 1407761 h 1603753"/>
              <a:gd name="connsiteX23" fmla="*/ 7151610 w 9662615"/>
              <a:gd name="connsiteY23" fmla="*/ 1397856 h 1603753"/>
              <a:gd name="connsiteX24" fmla="*/ 7082147 w 9662615"/>
              <a:gd name="connsiteY24" fmla="*/ 1406113 h 1603753"/>
              <a:gd name="connsiteX25" fmla="*/ 7014958 w 9662615"/>
              <a:gd name="connsiteY25" fmla="*/ 1396883 h 1603753"/>
              <a:gd name="connsiteX26" fmla="*/ 6907567 w 9662615"/>
              <a:gd name="connsiteY26" fmla="*/ 1419149 h 1603753"/>
              <a:gd name="connsiteX27" fmla="*/ 6748428 w 9662615"/>
              <a:gd name="connsiteY27" fmla="*/ 1420308 h 1603753"/>
              <a:gd name="connsiteX28" fmla="*/ 6654257 w 9662615"/>
              <a:gd name="connsiteY28" fmla="*/ 1424143 h 1603753"/>
              <a:gd name="connsiteX29" fmla="*/ 6620123 w 9662615"/>
              <a:gd name="connsiteY29" fmla="*/ 1430535 h 1603753"/>
              <a:gd name="connsiteX30" fmla="*/ 6571355 w 9662615"/>
              <a:gd name="connsiteY30" fmla="*/ 1436144 h 1603753"/>
              <a:gd name="connsiteX31" fmla="*/ 6486557 w 9662615"/>
              <a:gd name="connsiteY31" fmla="*/ 1449861 h 1603753"/>
              <a:gd name="connsiteX32" fmla="*/ 6370419 w 9662615"/>
              <a:gd name="connsiteY32" fmla="*/ 1461649 h 1603753"/>
              <a:gd name="connsiteX33" fmla="*/ 6278839 w 9662615"/>
              <a:gd name="connsiteY33" fmla="*/ 1449160 h 1603753"/>
              <a:gd name="connsiteX34" fmla="*/ 6272455 w 9662615"/>
              <a:gd name="connsiteY34" fmla="*/ 1453191 h 1603753"/>
              <a:gd name="connsiteX35" fmla="*/ 6212659 w 9662615"/>
              <a:gd name="connsiteY35" fmla="*/ 1454850 h 1603753"/>
              <a:gd name="connsiteX36" fmla="*/ 6069317 w 9662615"/>
              <a:gd name="connsiteY36" fmla="*/ 1445838 h 1603753"/>
              <a:gd name="connsiteX37" fmla="*/ 5878477 w 9662615"/>
              <a:gd name="connsiteY37" fmla="*/ 1439180 h 1603753"/>
              <a:gd name="connsiteX38" fmla="*/ 5838387 w 9662615"/>
              <a:gd name="connsiteY38" fmla="*/ 1444679 h 1603753"/>
              <a:gd name="connsiteX39" fmla="*/ 5771136 w 9662615"/>
              <a:gd name="connsiteY39" fmla="*/ 1453639 h 1603753"/>
              <a:gd name="connsiteX40" fmla="*/ 5724081 w 9662615"/>
              <a:gd name="connsiteY40" fmla="*/ 1470431 h 1603753"/>
              <a:gd name="connsiteX41" fmla="*/ 5666577 w 9662615"/>
              <a:gd name="connsiteY41" fmla="*/ 1473921 h 1603753"/>
              <a:gd name="connsiteX42" fmla="*/ 5649068 w 9662615"/>
              <a:gd name="connsiteY42" fmla="*/ 1461676 h 1603753"/>
              <a:gd name="connsiteX43" fmla="*/ 5588902 w 9662615"/>
              <a:gd name="connsiteY43" fmla="*/ 1469647 h 1603753"/>
              <a:gd name="connsiteX44" fmla="*/ 5498090 w 9662615"/>
              <a:gd name="connsiteY44" fmla="*/ 1483173 h 1603753"/>
              <a:gd name="connsiteX45" fmla="*/ 5444641 w 9662615"/>
              <a:gd name="connsiteY45" fmla="*/ 1487602 h 1603753"/>
              <a:gd name="connsiteX46" fmla="*/ 5299812 w 9662615"/>
              <a:gd name="connsiteY46" fmla="*/ 1503362 h 1603753"/>
              <a:gd name="connsiteX47" fmla="*/ 5213947 w 9662615"/>
              <a:gd name="connsiteY47" fmla="*/ 1516637 h 1603753"/>
              <a:gd name="connsiteX48" fmla="*/ 5090342 w 9662615"/>
              <a:gd name="connsiteY48" fmla="*/ 1546680 h 1603753"/>
              <a:gd name="connsiteX49" fmla="*/ 5129812 w 9662615"/>
              <a:gd name="connsiteY49" fmla="*/ 1521277 h 1603753"/>
              <a:gd name="connsiteX50" fmla="*/ 5059484 w 9662615"/>
              <a:gd name="connsiteY50" fmla="*/ 1546802 h 1603753"/>
              <a:gd name="connsiteX51" fmla="*/ 5038524 w 9662615"/>
              <a:gd name="connsiteY51" fmla="*/ 1545675 h 1603753"/>
              <a:gd name="connsiteX52" fmla="*/ 5026564 w 9662615"/>
              <a:gd name="connsiteY52" fmla="*/ 1545376 h 1603753"/>
              <a:gd name="connsiteX53" fmla="*/ 4969433 w 9662615"/>
              <a:gd name="connsiteY53" fmla="*/ 1550865 h 1603753"/>
              <a:gd name="connsiteX54" fmla="*/ 4929254 w 9662615"/>
              <a:gd name="connsiteY54" fmla="*/ 1563452 h 1603753"/>
              <a:gd name="connsiteX55" fmla="*/ 4871726 w 9662615"/>
              <a:gd name="connsiteY55" fmla="*/ 1570584 h 1603753"/>
              <a:gd name="connsiteX56" fmla="*/ 4843267 w 9662615"/>
              <a:gd name="connsiteY56" fmla="*/ 1561459 h 1603753"/>
              <a:gd name="connsiteX57" fmla="*/ 4821058 w 9662615"/>
              <a:gd name="connsiteY57" fmla="*/ 1553078 h 1603753"/>
              <a:gd name="connsiteX58" fmla="*/ 4791466 w 9662615"/>
              <a:gd name="connsiteY58" fmla="*/ 1561324 h 1603753"/>
              <a:gd name="connsiteX59" fmla="*/ 4784247 w 9662615"/>
              <a:gd name="connsiteY59" fmla="*/ 1562342 h 1603753"/>
              <a:gd name="connsiteX60" fmla="*/ 4743285 w 9662615"/>
              <a:gd name="connsiteY60" fmla="*/ 1597680 h 1603753"/>
              <a:gd name="connsiteX61" fmla="*/ 4697562 w 9662615"/>
              <a:gd name="connsiteY61" fmla="*/ 1551206 h 1603753"/>
              <a:gd name="connsiteX62" fmla="*/ 4662664 w 9662615"/>
              <a:gd name="connsiteY62" fmla="*/ 1573162 h 1603753"/>
              <a:gd name="connsiteX63" fmla="*/ 4603028 w 9662615"/>
              <a:gd name="connsiteY63" fmla="*/ 1568821 h 1603753"/>
              <a:gd name="connsiteX64" fmla="*/ 4541612 w 9662615"/>
              <a:gd name="connsiteY64" fmla="*/ 1545262 h 1603753"/>
              <a:gd name="connsiteX65" fmla="*/ 4422155 w 9662615"/>
              <a:gd name="connsiteY65" fmla="*/ 1542059 h 1603753"/>
              <a:gd name="connsiteX66" fmla="*/ 4221826 w 9662615"/>
              <a:gd name="connsiteY66" fmla="*/ 1508923 h 1603753"/>
              <a:gd name="connsiteX67" fmla="*/ 4096601 w 9662615"/>
              <a:gd name="connsiteY67" fmla="*/ 1521563 h 1603753"/>
              <a:gd name="connsiteX68" fmla="*/ 3970635 w 9662615"/>
              <a:gd name="connsiteY68" fmla="*/ 1544815 h 1603753"/>
              <a:gd name="connsiteX69" fmla="*/ 3833906 w 9662615"/>
              <a:gd name="connsiteY69" fmla="*/ 1516637 h 1603753"/>
              <a:gd name="connsiteX70" fmla="*/ 3696258 w 9662615"/>
              <a:gd name="connsiteY70" fmla="*/ 1537563 h 1603753"/>
              <a:gd name="connsiteX71" fmla="*/ 3594070 w 9662615"/>
              <a:gd name="connsiteY71" fmla="*/ 1509422 h 1603753"/>
              <a:gd name="connsiteX72" fmla="*/ 3565233 w 9662615"/>
              <a:gd name="connsiteY72" fmla="*/ 1515122 h 1603753"/>
              <a:gd name="connsiteX73" fmla="*/ 3560267 w 9662615"/>
              <a:gd name="connsiteY73" fmla="*/ 1516288 h 1603753"/>
              <a:gd name="connsiteX74" fmla="*/ 3540258 w 9662615"/>
              <a:gd name="connsiteY74" fmla="*/ 1516976 h 1603753"/>
              <a:gd name="connsiteX75" fmla="*/ 3534780 w 9662615"/>
              <a:gd name="connsiteY75" fmla="*/ 1522141 h 1603753"/>
              <a:gd name="connsiteX76" fmla="*/ 3504783 w 9662615"/>
              <a:gd name="connsiteY76" fmla="*/ 1526739 h 1603753"/>
              <a:gd name="connsiteX77" fmla="*/ 3430805 w 9662615"/>
              <a:gd name="connsiteY77" fmla="*/ 1542521 h 1603753"/>
              <a:gd name="connsiteX78" fmla="*/ 3292707 w 9662615"/>
              <a:gd name="connsiteY78" fmla="*/ 1520490 h 1603753"/>
              <a:gd name="connsiteX79" fmla="*/ 3187872 w 9662615"/>
              <a:gd name="connsiteY79" fmla="*/ 1519991 h 1603753"/>
              <a:gd name="connsiteX80" fmla="*/ 3148026 w 9662615"/>
              <a:gd name="connsiteY80" fmla="*/ 1524777 h 1603753"/>
              <a:gd name="connsiteX81" fmla="*/ 3092394 w 9662615"/>
              <a:gd name="connsiteY81" fmla="*/ 1528115 h 1603753"/>
              <a:gd name="connsiteX82" fmla="*/ 2994200 w 9662615"/>
              <a:gd name="connsiteY82" fmla="*/ 1537857 h 1603753"/>
              <a:gd name="connsiteX83" fmla="*/ 2862301 w 9662615"/>
              <a:gd name="connsiteY83" fmla="*/ 1544250 h 1603753"/>
              <a:gd name="connsiteX84" fmla="*/ 2766335 w 9662615"/>
              <a:gd name="connsiteY84" fmla="*/ 1527662 h 1603753"/>
              <a:gd name="connsiteX85" fmla="*/ 2757836 w 9662615"/>
              <a:gd name="connsiteY85" fmla="*/ 1531371 h 1603753"/>
              <a:gd name="connsiteX86" fmla="*/ 2691555 w 9662615"/>
              <a:gd name="connsiteY86" fmla="*/ 1530283 h 1603753"/>
              <a:gd name="connsiteX87" fmla="*/ 2491676 w 9662615"/>
              <a:gd name="connsiteY87" fmla="*/ 1500859 h 1603753"/>
              <a:gd name="connsiteX88" fmla="*/ 2378036 w 9662615"/>
              <a:gd name="connsiteY88" fmla="*/ 1520645 h 1603753"/>
              <a:gd name="connsiteX89" fmla="*/ 2284269 w 9662615"/>
              <a:gd name="connsiteY89" fmla="*/ 1503068 h 1603753"/>
              <a:gd name="connsiteX90" fmla="*/ 2207104 w 9662615"/>
              <a:gd name="connsiteY90" fmla="*/ 1508888 h 1603753"/>
              <a:gd name="connsiteX91" fmla="*/ 2149226 w 9662615"/>
              <a:gd name="connsiteY91" fmla="*/ 1523409 h 1603753"/>
              <a:gd name="connsiteX92" fmla="*/ 2084783 w 9662615"/>
              <a:gd name="connsiteY92" fmla="*/ 1524245 h 1603753"/>
              <a:gd name="connsiteX93" fmla="*/ 2070075 w 9662615"/>
              <a:gd name="connsiteY93" fmla="*/ 1511285 h 1603753"/>
              <a:gd name="connsiteX94" fmla="*/ 2001057 w 9662615"/>
              <a:gd name="connsiteY94" fmla="*/ 1516449 h 1603753"/>
              <a:gd name="connsiteX95" fmla="*/ 1896330 w 9662615"/>
              <a:gd name="connsiteY95" fmla="*/ 1525725 h 1603753"/>
              <a:gd name="connsiteX96" fmla="*/ 1835994 w 9662615"/>
              <a:gd name="connsiteY96" fmla="*/ 1527678 h 1603753"/>
              <a:gd name="connsiteX97" fmla="*/ 1671119 w 9662615"/>
              <a:gd name="connsiteY97" fmla="*/ 1536701 h 1603753"/>
              <a:gd name="connsiteX98" fmla="*/ 1601337 w 9662615"/>
              <a:gd name="connsiteY98" fmla="*/ 1548552 h 1603753"/>
              <a:gd name="connsiteX99" fmla="*/ 1407755 w 9662615"/>
              <a:gd name="connsiteY99" fmla="*/ 1571444 h 1603753"/>
              <a:gd name="connsiteX100" fmla="*/ 1271994 w 9662615"/>
              <a:gd name="connsiteY100" fmla="*/ 1579471 h 1603753"/>
              <a:gd name="connsiteX101" fmla="*/ 1249226 w 9662615"/>
              <a:gd name="connsiteY101" fmla="*/ 1583140 h 1603753"/>
              <a:gd name="connsiteX102" fmla="*/ 1217719 w 9662615"/>
              <a:gd name="connsiteY102" fmla="*/ 1580863 h 1603753"/>
              <a:gd name="connsiteX103" fmla="*/ 1091432 w 9662615"/>
              <a:gd name="connsiteY103" fmla="*/ 1571003 h 1603753"/>
              <a:gd name="connsiteX104" fmla="*/ 992039 w 9662615"/>
              <a:gd name="connsiteY104" fmla="*/ 1556662 h 1603753"/>
              <a:gd name="connsiteX105" fmla="*/ 868264 w 9662615"/>
              <a:gd name="connsiteY105" fmla="*/ 1566392 h 1603753"/>
              <a:gd name="connsiteX106" fmla="*/ 792765 w 9662615"/>
              <a:gd name="connsiteY106" fmla="*/ 1563102 h 1603753"/>
              <a:gd name="connsiteX107" fmla="*/ 669055 w 9662615"/>
              <a:gd name="connsiteY107" fmla="*/ 1543638 h 1603753"/>
              <a:gd name="connsiteX108" fmla="*/ 506152 w 9662615"/>
              <a:gd name="connsiteY108" fmla="*/ 1549124 h 1603753"/>
              <a:gd name="connsiteX109" fmla="*/ 472797 w 9662615"/>
              <a:gd name="connsiteY109" fmla="*/ 1568904 h 1603753"/>
              <a:gd name="connsiteX110" fmla="*/ 427864 w 9662615"/>
              <a:gd name="connsiteY110" fmla="*/ 1580848 h 1603753"/>
              <a:gd name="connsiteX111" fmla="*/ 408381 w 9662615"/>
              <a:gd name="connsiteY111" fmla="*/ 1552940 h 1603753"/>
              <a:gd name="connsiteX112" fmla="*/ 267163 w 9662615"/>
              <a:gd name="connsiteY112" fmla="*/ 1531913 h 1603753"/>
              <a:gd name="connsiteX113" fmla="*/ 196644 w 9662615"/>
              <a:gd name="connsiteY113" fmla="*/ 1524565 h 1603753"/>
              <a:gd name="connsiteX114" fmla="*/ 86819 w 9662615"/>
              <a:gd name="connsiteY114" fmla="*/ 1519517 h 1603753"/>
              <a:gd name="connsiteX115" fmla="*/ 53369 w 9662615"/>
              <a:gd name="connsiteY115" fmla="*/ 1516853 h 1603753"/>
              <a:gd name="connsiteX116" fmla="*/ 2359 w 9662615"/>
              <a:gd name="connsiteY116" fmla="*/ 1515247 h 1603753"/>
              <a:gd name="connsiteX117" fmla="*/ 0 w 9662615"/>
              <a:gd name="connsiteY117" fmla="*/ 1514932 h 1603753"/>
              <a:gd name="connsiteX118" fmla="*/ 0 w 9662615"/>
              <a:gd name="connsiteY118" fmla="*/ 0 h 1603753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41612 w 9662615"/>
              <a:gd name="connsiteY64" fmla="*/ 1545262 h 1583140"/>
              <a:gd name="connsiteX65" fmla="*/ 4422155 w 9662615"/>
              <a:gd name="connsiteY65" fmla="*/ 1542059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41612 w 9662615"/>
              <a:gd name="connsiteY64" fmla="*/ 1545262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595077 w 9662615"/>
              <a:gd name="connsiteY63" fmla="*/ 1552918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595077 w 9662615"/>
              <a:gd name="connsiteY63" fmla="*/ 1552918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3966659 w 9662615"/>
              <a:gd name="connsiteY68" fmla="*/ 1528913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96499"/>
              <a:gd name="connsiteX1" fmla="*/ 9662615 w 9662615"/>
              <a:gd name="connsiteY1" fmla="*/ 0 h 1596499"/>
              <a:gd name="connsiteX2" fmla="*/ 9662615 w 9662615"/>
              <a:gd name="connsiteY2" fmla="*/ 1280346 h 1596499"/>
              <a:gd name="connsiteX3" fmla="*/ 9658420 w 9662615"/>
              <a:gd name="connsiteY3" fmla="*/ 1280106 h 1596499"/>
              <a:gd name="connsiteX4" fmla="*/ 9469546 w 9662615"/>
              <a:gd name="connsiteY4" fmla="*/ 1289837 h 1596499"/>
              <a:gd name="connsiteX5" fmla="*/ 9385895 w 9662615"/>
              <a:gd name="connsiteY5" fmla="*/ 1269203 h 1596499"/>
              <a:gd name="connsiteX6" fmla="*/ 9144767 w 9662615"/>
              <a:gd name="connsiteY6" fmla="*/ 1264120 h 1596499"/>
              <a:gd name="connsiteX7" fmla="*/ 8837252 w 9662615"/>
              <a:gd name="connsiteY7" fmla="*/ 1350515 h 1596499"/>
              <a:gd name="connsiteX8" fmla="*/ 8705466 w 9662615"/>
              <a:gd name="connsiteY8" fmla="*/ 1342419 h 1596499"/>
              <a:gd name="connsiteX9" fmla="*/ 8652221 w 9662615"/>
              <a:gd name="connsiteY9" fmla="*/ 1326906 h 1596499"/>
              <a:gd name="connsiteX10" fmla="*/ 8632312 w 9662615"/>
              <a:gd name="connsiteY10" fmla="*/ 1326025 h 1596499"/>
              <a:gd name="connsiteX11" fmla="*/ 8591582 w 9662615"/>
              <a:gd name="connsiteY11" fmla="*/ 1341666 h 1596499"/>
              <a:gd name="connsiteX12" fmla="*/ 8537336 w 9662615"/>
              <a:gd name="connsiteY12" fmla="*/ 1341684 h 1596499"/>
              <a:gd name="connsiteX13" fmla="*/ 8472508 w 9662615"/>
              <a:gd name="connsiteY13" fmla="*/ 1363109 h 1596499"/>
              <a:gd name="connsiteX14" fmla="*/ 8258477 w 9662615"/>
              <a:gd name="connsiteY14" fmla="*/ 1370666 h 1596499"/>
              <a:gd name="connsiteX15" fmla="*/ 8197961 w 9662615"/>
              <a:gd name="connsiteY15" fmla="*/ 1392804 h 1596499"/>
              <a:gd name="connsiteX16" fmla="*/ 8171196 w 9662615"/>
              <a:gd name="connsiteY16" fmla="*/ 1397216 h 1596499"/>
              <a:gd name="connsiteX17" fmla="*/ 8127667 w 9662615"/>
              <a:gd name="connsiteY17" fmla="*/ 1418254 h 1596499"/>
              <a:gd name="connsiteX18" fmla="*/ 7974579 w 9662615"/>
              <a:gd name="connsiteY18" fmla="*/ 1383439 h 1596499"/>
              <a:gd name="connsiteX19" fmla="*/ 7768351 w 9662615"/>
              <a:gd name="connsiteY19" fmla="*/ 1395051 h 1596499"/>
              <a:gd name="connsiteX20" fmla="*/ 7635985 w 9662615"/>
              <a:gd name="connsiteY20" fmla="*/ 1386363 h 1596499"/>
              <a:gd name="connsiteX21" fmla="*/ 7466069 w 9662615"/>
              <a:gd name="connsiteY21" fmla="*/ 1377654 h 1596499"/>
              <a:gd name="connsiteX22" fmla="*/ 7355642 w 9662615"/>
              <a:gd name="connsiteY22" fmla="*/ 1407761 h 1596499"/>
              <a:gd name="connsiteX23" fmla="*/ 7151610 w 9662615"/>
              <a:gd name="connsiteY23" fmla="*/ 1397856 h 1596499"/>
              <a:gd name="connsiteX24" fmla="*/ 7082147 w 9662615"/>
              <a:gd name="connsiteY24" fmla="*/ 1406113 h 1596499"/>
              <a:gd name="connsiteX25" fmla="*/ 7014958 w 9662615"/>
              <a:gd name="connsiteY25" fmla="*/ 1396883 h 1596499"/>
              <a:gd name="connsiteX26" fmla="*/ 6907567 w 9662615"/>
              <a:gd name="connsiteY26" fmla="*/ 1419149 h 1596499"/>
              <a:gd name="connsiteX27" fmla="*/ 6748428 w 9662615"/>
              <a:gd name="connsiteY27" fmla="*/ 1420308 h 1596499"/>
              <a:gd name="connsiteX28" fmla="*/ 6654257 w 9662615"/>
              <a:gd name="connsiteY28" fmla="*/ 1424143 h 1596499"/>
              <a:gd name="connsiteX29" fmla="*/ 6620123 w 9662615"/>
              <a:gd name="connsiteY29" fmla="*/ 1430535 h 1596499"/>
              <a:gd name="connsiteX30" fmla="*/ 6571355 w 9662615"/>
              <a:gd name="connsiteY30" fmla="*/ 1436144 h 1596499"/>
              <a:gd name="connsiteX31" fmla="*/ 6486557 w 9662615"/>
              <a:gd name="connsiteY31" fmla="*/ 1449861 h 1596499"/>
              <a:gd name="connsiteX32" fmla="*/ 6370419 w 9662615"/>
              <a:gd name="connsiteY32" fmla="*/ 1461649 h 1596499"/>
              <a:gd name="connsiteX33" fmla="*/ 6278839 w 9662615"/>
              <a:gd name="connsiteY33" fmla="*/ 1449160 h 1596499"/>
              <a:gd name="connsiteX34" fmla="*/ 6272455 w 9662615"/>
              <a:gd name="connsiteY34" fmla="*/ 1453191 h 1596499"/>
              <a:gd name="connsiteX35" fmla="*/ 6212659 w 9662615"/>
              <a:gd name="connsiteY35" fmla="*/ 1454850 h 1596499"/>
              <a:gd name="connsiteX36" fmla="*/ 6069317 w 9662615"/>
              <a:gd name="connsiteY36" fmla="*/ 1445838 h 1596499"/>
              <a:gd name="connsiteX37" fmla="*/ 5878477 w 9662615"/>
              <a:gd name="connsiteY37" fmla="*/ 1439180 h 1596499"/>
              <a:gd name="connsiteX38" fmla="*/ 5838387 w 9662615"/>
              <a:gd name="connsiteY38" fmla="*/ 1444679 h 1596499"/>
              <a:gd name="connsiteX39" fmla="*/ 5771136 w 9662615"/>
              <a:gd name="connsiteY39" fmla="*/ 1453639 h 1596499"/>
              <a:gd name="connsiteX40" fmla="*/ 5724081 w 9662615"/>
              <a:gd name="connsiteY40" fmla="*/ 1470431 h 1596499"/>
              <a:gd name="connsiteX41" fmla="*/ 5666577 w 9662615"/>
              <a:gd name="connsiteY41" fmla="*/ 1473921 h 1596499"/>
              <a:gd name="connsiteX42" fmla="*/ 5649068 w 9662615"/>
              <a:gd name="connsiteY42" fmla="*/ 1461676 h 1596499"/>
              <a:gd name="connsiteX43" fmla="*/ 5588902 w 9662615"/>
              <a:gd name="connsiteY43" fmla="*/ 1469647 h 1596499"/>
              <a:gd name="connsiteX44" fmla="*/ 5498090 w 9662615"/>
              <a:gd name="connsiteY44" fmla="*/ 1483173 h 1596499"/>
              <a:gd name="connsiteX45" fmla="*/ 5444641 w 9662615"/>
              <a:gd name="connsiteY45" fmla="*/ 1487602 h 1596499"/>
              <a:gd name="connsiteX46" fmla="*/ 5299812 w 9662615"/>
              <a:gd name="connsiteY46" fmla="*/ 1503362 h 1596499"/>
              <a:gd name="connsiteX47" fmla="*/ 5213947 w 9662615"/>
              <a:gd name="connsiteY47" fmla="*/ 1516637 h 1596499"/>
              <a:gd name="connsiteX48" fmla="*/ 5090342 w 9662615"/>
              <a:gd name="connsiteY48" fmla="*/ 1546680 h 1596499"/>
              <a:gd name="connsiteX49" fmla="*/ 5129812 w 9662615"/>
              <a:gd name="connsiteY49" fmla="*/ 1521277 h 1596499"/>
              <a:gd name="connsiteX50" fmla="*/ 5059484 w 9662615"/>
              <a:gd name="connsiteY50" fmla="*/ 1546802 h 1596499"/>
              <a:gd name="connsiteX51" fmla="*/ 5038524 w 9662615"/>
              <a:gd name="connsiteY51" fmla="*/ 1545675 h 1596499"/>
              <a:gd name="connsiteX52" fmla="*/ 5026564 w 9662615"/>
              <a:gd name="connsiteY52" fmla="*/ 1545376 h 1596499"/>
              <a:gd name="connsiteX53" fmla="*/ 4969433 w 9662615"/>
              <a:gd name="connsiteY53" fmla="*/ 1550865 h 1596499"/>
              <a:gd name="connsiteX54" fmla="*/ 4929254 w 9662615"/>
              <a:gd name="connsiteY54" fmla="*/ 1563452 h 1596499"/>
              <a:gd name="connsiteX55" fmla="*/ 4871726 w 9662615"/>
              <a:gd name="connsiteY55" fmla="*/ 1570584 h 1596499"/>
              <a:gd name="connsiteX56" fmla="*/ 4843267 w 9662615"/>
              <a:gd name="connsiteY56" fmla="*/ 1561459 h 1596499"/>
              <a:gd name="connsiteX57" fmla="*/ 4821058 w 9662615"/>
              <a:gd name="connsiteY57" fmla="*/ 1553078 h 1596499"/>
              <a:gd name="connsiteX58" fmla="*/ 4791466 w 9662615"/>
              <a:gd name="connsiteY58" fmla="*/ 1561324 h 1596499"/>
              <a:gd name="connsiteX59" fmla="*/ 4784247 w 9662615"/>
              <a:gd name="connsiteY59" fmla="*/ 1562342 h 1596499"/>
              <a:gd name="connsiteX60" fmla="*/ 4739309 w 9662615"/>
              <a:gd name="connsiteY60" fmla="*/ 1553948 h 1596499"/>
              <a:gd name="connsiteX61" fmla="*/ 4697562 w 9662615"/>
              <a:gd name="connsiteY61" fmla="*/ 1551206 h 1596499"/>
              <a:gd name="connsiteX62" fmla="*/ 4650737 w 9662615"/>
              <a:gd name="connsiteY62" fmla="*/ 1537381 h 1596499"/>
              <a:gd name="connsiteX63" fmla="*/ 4583150 w 9662615"/>
              <a:gd name="connsiteY63" fmla="*/ 1529064 h 1596499"/>
              <a:gd name="connsiteX64" fmla="*/ 4521734 w 9662615"/>
              <a:gd name="connsiteY64" fmla="*/ 1529359 h 1596499"/>
              <a:gd name="connsiteX65" fmla="*/ 4382398 w 9662615"/>
              <a:gd name="connsiteY65" fmla="*/ 1534108 h 1596499"/>
              <a:gd name="connsiteX66" fmla="*/ 4221826 w 9662615"/>
              <a:gd name="connsiteY66" fmla="*/ 1500972 h 1596499"/>
              <a:gd name="connsiteX67" fmla="*/ 4096601 w 9662615"/>
              <a:gd name="connsiteY67" fmla="*/ 1521563 h 1596499"/>
              <a:gd name="connsiteX68" fmla="*/ 3978586 w 9662615"/>
              <a:gd name="connsiteY68" fmla="*/ 1596499 h 1596499"/>
              <a:gd name="connsiteX69" fmla="*/ 3833906 w 9662615"/>
              <a:gd name="connsiteY69" fmla="*/ 1516637 h 1596499"/>
              <a:gd name="connsiteX70" fmla="*/ 3696258 w 9662615"/>
              <a:gd name="connsiteY70" fmla="*/ 1537563 h 1596499"/>
              <a:gd name="connsiteX71" fmla="*/ 3594070 w 9662615"/>
              <a:gd name="connsiteY71" fmla="*/ 1509422 h 1596499"/>
              <a:gd name="connsiteX72" fmla="*/ 3565233 w 9662615"/>
              <a:gd name="connsiteY72" fmla="*/ 1515122 h 1596499"/>
              <a:gd name="connsiteX73" fmla="*/ 3560267 w 9662615"/>
              <a:gd name="connsiteY73" fmla="*/ 1516288 h 1596499"/>
              <a:gd name="connsiteX74" fmla="*/ 3540258 w 9662615"/>
              <a:gd name="connsiteY74" fmla="*/ 1516976 h 1596499"/>
              <a:gd name="connsiteX75" fmla="*/ 3534780 w 9662615"/>
              <a:gd name="connsiteY75" fmla="*/ 1522141 h 1596499"/>
              <a:gd name="connsiteX76" fmla="*/ 3504783 w 9662615"/>
              <a:gd name="connsiteY76" fmla="*/ 1526739 h 1596499"/>
              <a:gd name="connsiteX77" fmla="*/ 3430805 w 9662615"/>
              <a:gd name="connsiteY77" fmla="*/ 1542521 h 1596499"/>
              <a:gd name="connsiteX78" fmla="*/ 3292707 w 9662615"/>
              <a:gd name="connsiteY78" fmla="*/ 1520490 h 1596499"/>
              <a:gd name="connsiteX79" fmla="*/ 3187872 w 9662615"/>
              <a:gd name="connsiteY79" fmla="*/ 1519991 h 1596499"/>
              <a:gd name="connsiteX80" fmla="*/ 3148026 w 9662615"/>
              <a:gd name="connsiteY80" fmla="*/ 1524777 h 1596499"/>
              <a:gd name="connsiteX81" fmla="*/ 3092394 w 9662615"/>
              <a:gd name="connsiteY81" fmla="*/ 1528115 h 1596499"/>
              <a:gd name="connsiteX82" fmla="*/ 2994200 w 9662615"/>
              <a:gd name="connsiteY82" fmla="*/ 1537857 h 1596499"/>
              <a:gd name="connsiteX83" fmla="*/ 2862301 w 9662615"/>
              <a:gd name="connsiteY83" fmla="*/ 1544250 h 1596499"/>
              <a:gd name="connsiteX84" fmla="*/ 2766335 w 9662615"/>
              <a:gd name="connsiteY84" fmla="*/ 1527662 h 1596499"/>
              <a:gd name="connsiteX85" fmla="*/ 2757836 w 9662615"/>
              <a:gd name="connsiteY85" fmla="*/ 1531371 h 1596499"/>
              <a:gd name="connsiteX86" fmla="*/ 2691555 w 9662615"/>
              <a:gd name="connsiteY86" fmla="*/ 1530283 h 1596499"/>
              <a:gd name="connsiteX87" fmla="*/ 2491676 w 9662615"/>
              <a:gd name="connsiteY87" fmla="*/ 1500859 h 1596499"/>
              <a:gd name="connsiteX88" fmla="*/ 2378036 w 9662615"/>
              <a:gd name="connsiteY88" fmla="*/ 1520645 h 1596499"/>
              <a:gd name="connsiteX89" fmla="*/ 2284269 w 9662615"/>
              <a:gd name="connsiteY89" fmla="*/ 1503068 h 1596499"/>
              <a:gd name="connsiteX90" fmla="*/ 2207104 w 9662615"/>
              <a:gd name="connsiteY90" fmla="*/ 1508888 h 1596499"/>
              <a:gd name="connsiteX91" fmla="*/ 2149226 w 9662615"/>
              <a:gd name="connsiteY91" fmla="*/ 1523409 h 1596499"/>
              <a:gd name="connsiteX92" fmla="*/ 2084783 w 9662615"/>
              <a:gd name="connsiteY92" fmla="*/ 1524245 h 1596499"/>
              <a:gd name="connsiteX93" fmla="*/ 2070075 w 9662615"/>
              <a:gd name="connsiteY93" fmla="*/ 1511285 h 1596499"/>
              <a:gd name="connsiteX94" fmla="*/ 2001057 w 9662615"/>
              <a:gd name="connsiteY94" fmla="*/ 1516449 h 1596499"/>
              <a:gd name="connsiteX95" fmla="*/ 1896330 w 9662615"/>
              <a:gd name="connsiteY95" fmla="*/ 1525725 h 1596499"/>
              <a:gd name="connsiteX96" fmla="*/ 1835994 w 9662615"/>
              <a:gd name="connsiteY96" fmla="*/ 1527678 h 1596499"/>
              <a:gd name="connsiteX97" fmla="*/ 1671119 w 9662615"/>
              <a:gd name="connsiteY97" fmla="*/ 1536701 h 1596499"/>
              <a:gd name="connsiteX98" fmla="*/ 1601337 w 9662615"/>
              <a:gd name="connsiteY98" fmla="*/ 1548552 h 1596499"/>
              <a:gd name="connsiteX99" fmla="*/ 1407755 w 9662615"/>
              <a:gd name="connsiteY99" fmla="*/ 1571444 h 1596499"/>
              <a:gd name="connsiteX100" fmla="*/ 1271994 w 9662615"/>
              <a:gd name="connsiteY100" fmla="*/ 1579471 h 1596499"/>
              <a:gd name="connsiteX101" fmla="*/ 1249226 w 9662615"/>
              <a:gd name="connsiteY101" fmla="*/ 1583140 h 1596499"/>
              <a:gd name="connsiteX102" fmla="*/ 1217719 w 9662615"/>
              <a:gd name="connsiteY102" fmla="*/ 1580863 h 1596499"/>
              <a:gd name="connsiteX103" fmla="*/ 1091432 w 9662615"/>
              <a:gd name="connsiteY103" fmla="*/ 1571003 h 1596499"/>
              <a:gd name="connsiteX104" fmla="*/ 992039 w 9662615"/>
              <a:gd name="connsiteY104" fmla="*/ 1556662 h 1596499"/>
              <a:gd name="connsiteX105" fmla="*/ 868264 w 9662615"/>
              <a:gd name="connsiteY105" fmla="*/ 1566392 h 1596499"/>
              <a:gd name="connsiteX106" fmla="*/ 792765 w 9662615"/>
              <a:gd name="connsiteY106" fmla="*/ 1563102 h 1596499"/>
              <a:gd name="connsiteX107" fmla="*/ 669055 w 9662615"/>
              <a:gd name="connsiteY107" fmla="*/ 1543638 h 1596499"/>
              <a:gd name="connsiteX108" fmla="*/ 506152 w 9662615"/>
              <a:gd name="connsiteY108" fmla="*/ 1549124 h 1596499"/>
              <a:gd name="connsiteX109" fmla="*/ 472797 w 9662615"/>
              <a:gd name="connsiteY109" fmla="*/ 1568904 h 1596499"/>
              <a:gd name="connsiteX110" fmla="*/ 427864 w 9662615"/>
              <a:gd name="connsiteY110" fmla="*/ 1580848 h 1596499"/>
              <a:gd name="connsiteX111" fmla="*/ 408381 w 9662615"/>
              <a:gd name="connsiteY111" fmla="*/ 1552940 h 1596499"/>
              <a:gd name="connsiteX112" fmla="*/ 267163 w 9662615"/>
              <a:gd name="connsiteY112" fmla="*/ 1531913 h 1596499"/>
              <a:gd name="connsiteX113" fmla="*/ 196644 w 9662615"/>
              <a:gd name="connsiteY113" fmla="*/ 1524565 h 1596499"/>
              <a:gd name="connsiteX114" fmla="*/ 86819 w 9662615"/>
              <a:gd name="connsiteY114" fmla="*/ 1519517 h 1596499"/>
              <a:gd name="connsiteX115" fmla="*/ 53369 w 9662615"/>
              <a:gd name="connsiteY115" fmla="*/ 1516853 h 1596499"/>
              <a:gd name="connsiteX116" fmla="*/ 2359 w 9662615"/>
              <a:gd name="connsiteY116" fmla="*/ 1515247 h 1596499"/>
              <a:gd name="connsiteX117" fmla="*/ 0 w 9662615"/>
              <a:gd name="connsiteY117" fmla="*/ 1514932 h 1596499"/>
              <a:gd name="connsiteX118" fmla="*/ 0 w 9662615"/>
              <a:gd name="connsiteY118" fmla="*/ 0 h 1596499"/>
              <a:gd name="connsiteX0" fmla="*/ 0 w 9662615"/>
              <a:gd name="connsiteY0" fmla="*/ 0 h 1600474"/>
              <a:gd name="connsiteX1" fmla="*/ 9662615 w 9662615"/>
              <a:gd name="connsiteY1" fmla="*/ 0 h 1600474"/>
              <a:gd name="connsiteX2" fmla="*/ 9662615 w 9662615"/>
              <a:gd name="connsiteY2" fmla="*/ 1280346 h 1600474"/>
              <a:gd name="connsiteX3" fmla="*/ 9658420 w 9662615"/>
              <a:gd name="connsiteY3" fmla="*/ 1280106 h 1600474"/>
              <a:gd name="connsiteX4" fmla="*/ 9469546 w 9662615"/>
              <a:gd name="connsiteY4" fmla="*/ 1289837 h 1600474"/>
              <a:gd name="connsiteX5" fmla="*/ 9385895 w 9662615"/>
              <a:gd name="connsiteY5" fmla="*/ 1269203 h 1600474"/>
              <a:gd name="connsiteX6" fmla="*/ 9144767 w 9662615"/>
              <a:gd name="connsiteY6" fmla="*/ 1264120 h 1600474"/>
              <a:gd name="connsiteX7" fmla="*/ 8837252 w 9662615"/>
              <a:gd name="connsiteY7" fmla="*/ 1350515 h 1600474"/>
              <a:gd name="connsiteX8" fmla="*/ 8705466 w 9662615"/>
              <a:gd name="connsiteY8" fmla="*/ 1342419 h 1600474"/>
              <a:gd name="connsiteX9" fmla="*/ 8652221 w 9662615"/>
              <a:gd name="connsiteY9" fmla="*/ 1326906 h 1600474"/>
              <a:gd name="connsiteX10" fmla="*/ 8632312 w 9662615"/>
              <a:gd name="connsiteY10" fmla="*/ 1326025 h 1600474"/>
              <a:gd name="connsiteX11" fmla="*/ 8591582 w 9662615"/>
              <a:gd name="connsiteY11" fmla="*/ 1341666 h 1600474"/>
              <a:gd name="connsiteX12" fmla="*/ 8537336 w 9662615"/>
              <a:gd name="connsiteY12" fmla="*/ 1341684 h 1600474"/>
              <a:gd name="connsiteX13" fmla="*/ 8472508 w 9662615"/>
              <a:gd name="connsiteY13" fmla="*/ 1363109 h 1600474"/>
              <a:gd name="connsiteX14" fmla="*/ 8258477 w 9662615"/>
              <a:gd name="connsiteY14" fmla="*/ 1370666 h 1600474"/>
              <a:gd name="connsiteX15" fmla="*/ 8197961 w 9662615"/>
              <a:gd name="connsiteY15" fmla="*/ 1392804 h 1600474"/>
              <a:gd name="connsiteX16" fmla="*/ 8171196 w 9662615"/>
              <a:gd name="connsiteY16" fmla="*/ 1397216 h 1600474"/>
              <a:gd name="connsiteX17" fmla="*/ 8127667 w 9662615"/>
              <a:gd name="connsiteY17" fmla="*/ 1418254 h 1600474"/>
              <a:gd name="connsiteX18" fmla="*/ 7974579 w 9662615"/>
              <a:gd name="connsiteY18" fmla="*/ 1383439 h 1600474"/>
              <a:gd name="connsiteX19" fmla="*/ 7768351 w 9662615"/>
              <a:gd name="connsiteY19" fmla="*/ 1395051 h 1600474"/>
              <a:gd name="connsiteX20" fmla="*/ 7635985 w 9662615"/>
              <a:gd name="connsiteY20" fmla="*/ 1386363 h 1600474"/>
              <a:gd name="connsiteX21" fmla="*/ 7466069 w 9662615"/>
              <a:gd name="connsiteY21" fmla="*/ 1377654 h 1600474"/>
              <a:gd name="connsiteX22" fmla="*/ 7355642 w 9662615"/>
              <a:gd name="connsiteY22" fmla="*/ 1407761 h 1600474"/>
              <a:gd name="connsiteX23" fmla="*/ 7151610 w 9662615"/>
              <a:gd name="connsiteY23" fmla="*/ 1397856 h 1600474"/>
              <a:gd name="connsiteX24" fmla="*/ 7082147 w 9662615"/>
              <a:gd name="connsiteY24" fmla="*/ 1406113 h 1600474"/>
              <a:gd name="connsiteX25" fmla="*/ 7014958 w 9662615"/>
              <a:gd name="connsiteY25" fmla="*/ 1396883 h 1600474"/>
              <a:gd name="connsiteX26" fmla="*/ 6907567 w 9662615"/>
              <a:gd name="connsiteY26" fmla="*/ 1419149 h 1600474"/>
              <a:gd name="connsiteX27" fmla="*/ 6748428 w 9662615"/>
              <a:gd name="connsiteY27" fmla="*/ 1420308 h 1600474"/>
              <a:gd name="connsiteX28" fmla="*/ 6654257 w 9662615"/>
              <a:gd name="connsiteY28" fmla="*/ 1424143 h 1600474"/>
              <a:gd name="connsiteX29" fmla="*/ 6620123 w 9662615"/>
              <a:gd name="connsiteY29" fmla="*/ 1430535 h 1600474"/>
              <a:gd name="connsiteX30" fmla="*/ 6571355 w 9662615"/>
              <a:gd name="connsiteY30" fmla="*/ 1436144 h 1600474"/>
              <a:gd name="connsiteX31" fmla="*/ 6486557 w 9662615"/>
              <a:gd name="connsiteY31" fmla="*/ 1449861 h 1600474"/>
              <a:gd name="connsiteX32" fmla="*/ 6370419 w 9662615"/>
              <a:gd name="connsiteY32" fmla="*/ 1461649 h 1600474"/>
              <a:gd name="connsiteX33" fmla="*/ 6278839 w 9662615"/>
              <a:gd name="connsiteY33" fmla="*/ 1449160 h 1600474"/>
              <a:gd name="connsiteX34" fmla="*/ 6272455 w 9662615"/>
              <a:gd name="connsiteY34" fmla="*/ 1453191 h 1600474"/>
              <a:gd name="connsiteX35" fmla="*/ 6212659 w 9662615"/>
              <a:gd name="connsiteY35" fmla="*/ 1454850 h 1600474"/>
              <a:gd name="connsiteX36" fmla="*/ 6069317 w 9662615"/>
              <a:gd name="connsiteY36" fmla="*/ 1445838 h 1600474"/>
              <a:gd name="connsiteX37" fmla="*/ 5878477 w 9662615"/>
              <a:gd name="connsiteY37" fmla="*/ 1439180 h 1600474"/>
              <a:gd name="connsiteX38" fmla="*/ 5838387 w 9662615"/>
              <a:gd name="connsiteY38" fmla="*/ 1444679 h 1600474"/>
              <a:gd name="connsiteX39" fmla="*/ 5771136 w 9662615"/>
              <a:gd name="connsiteY39" fmla="*/ 1453639 h 1600474"/>
              <a:gd name="connsiteX40" fmla="*/ 5724081 w 9662615"/>
              <a:gd name="connsiteY40" fmla="*/ 1470431 h 1600474"/>
              <a:gd name="connsiteX41" fmla="*/ 5666577 w 9662615"/>
              <a:gd name="connsiteY41" fmla="*/ 1473921 h 1600474"/>
              <a:gd name="connsiteX42" fmla="*/ 5649068 w 9662615"/>
              <a:gd name="connsiteY42" fmla="*/ 1461676 h 1600474"/>
              <a:gd name="connsiteX43" fmla="*/ 5588902 w 9662615"/>
              <a:gd name="connsiteY43" fmla="*/ 1469647 h 1600474"/>
              <a:gd name="connsiteX44" fmla="*/ 5498090 w 9662615"/>
              <a:gd name="connsiteY44" fmla="*/ 1483173 h 1600474"/>
              <a:gd name="connsiteX45" fmla="*/ 5444641 w 9662615"/>
              <a:gd name="connsiteY45" fmla="*/ 1487602 h 1600474"/>
              <a:gd name="connsiteX46" fmla="*/ 5299812 w 9662615"/>
              <a:gd name="connsiteY46" fmla="*/ 1503362 h 1600474"/>
              <a:gd name="connsiteX47" fmla="*/ 5213947 w 9662615"/>
              <a:gd name="connsiteY47" fmla="*/ 1516637 h 1600474"/>
              <a:gd name="connsiteX48" fmla="*/ 5090342 w 9662615"/>
              <a:gd name="connsiteY48" fmla="*/ 1546680 h 1600474"/>
              <a:gd name="connsiteX49" fmla="*/ 5129812 w 9662615"/>
              <a:gd name="connsiteY49" fmla="*/ 1521277 h 1600474"/>
              <a:gd name="connsiteX50" fmla="*/ 5059484 w 9662615"/>
              <a:gd name="connsiteY50" fmla="*/ 1546802 h 1600474"/>
              <a:gd name="connsiteX51" fmla="*/ 5038524 w 9662615"/>
              <a:gd name="connsiteY51" fmla="*/ 1545675 h 1600474"/>
              <a:gd name="connsiteX52" fmla="*/ 5026564 w 9662615"/>
              <a:gd name="connsiteY52" fmla="*/ 1545376 h 1600474"/>
              <a:gd name="connsiteX53" fmla="*/ 4969433 w 9662615"/>
              <a:gd name="connsiteY53" fmla="*/ 1550865 h 1600474"/>
              <a:gd name="connsiteX54" fmla="*/ 4929254 w 9662615"/>
              <a:gd name="connsiteY54" fmla="*/ 1563452 h 1600474"/>
              <a:gd name="connsiteX55" fmla="*/ 4871726 w 9662615"/>
              <a:gd name="connsiteY55" fmla="*/ 1570584 h 1600474"/>
              <a:gd name="connsiteX56" fmla="*/ 4843267 w 9662615"/>
              <a:gd name="connsiteY56" fmla="*/ 1561459 h 1600474"/>
              <a:gd name="connsiteX57" fmla="*/ 4821058 w 9662615"/>
              <a:gd name="connsiteY57" fmla="*/ 1553078 h 1600474"/>
              <a:gd name="connsiteX58" fmla="*/ 4791466 w 9662615"/>
              <a:gd name="connsiteY58" fmla="*/ 1561324 h 1600474"/>
              <a:gd name="connsiteX59" fmla="*/ 4784247 w 9662615"/>
              <a:gd name="connsiteY59" fmla="*/ 1562342 h 1600474"/>
              <a:gd name="connsiteX60" fmla="*/ 4739309 w 9662615"/>
              <a:gd name="connsiteY60" fmla="*/ 1553948 h 1600474"/>
              <a:gd name="connsiteX61" fmla="*/ 4697562 w 9662615"/>
              <a:gd name="connsiteY61" fmla="*/ 1551206 h 1600474"/>
              <a:gd name="connsiteX62" fmla="*/ 4650737 w 9662615"/>
              <a:gd name="connsiteY62" fmla="*/ 1537381 h 1600474"/>
              <a:gd name="connsiteX63" fmla="*/ 4583150 w 9662615"/>
              <a:gd name="connsiteY63" fmla="*/ 1529064 h 1600474"/>
              <a:gd name="connsiteX64" fmla="*/ 4521734 w 9662615"/>
              <a:gd name="connsiteY64" fmla="*/ 1529359 h 1600474"/>
              <a:gd name="connsiteX65" fmla="*/ 4382398 w 9662615"/>
              <a:gd name="connsiteY65" fmla="*/ 1534108 h 1600474"/>
              <a:gd name="connsiteX66" fmla="*/ 4221826 w 9662615"/>
              <a:gd name="connsiteY66" fmla="*/ 1500972 h 1600474"/>
              <a:gd name="connsiteX67" fmla="*/ 4096601 w 9662615"/>
              <a:gd name="connsiteY67" fmla="*/ 1521563 h 1600474"/>
              <a:gd name="connsiteX68" fmla="*/ 4046172 w 9662615"/>
              <a:gd name="connsiteY68" fmla="*/ 1600474 h 1600474"/>
              <a:gd name="connsiteX69" fmla="*/ 3833906 w 9662615"/>
              <a:gd name="connsiteY69" fmla="*/ 1516637 h 1600474"/>
              <a:gd name="connsiteX70" fmla="*/ 3696258 w 9662615"/>
              <a:gd name="connsiteY70" fmla="*/ 1537563 h 1600474"/>
              <a:gd name="connsiteX71" fmla="*/ 3594070 w 9662615"/>
              <a:gd name="connsiteY71" fmla="*/ 1509422 h 1600474"/>
              <a:gd name="connsiteX72" fmla="*/ 3565233 w 9662615"/>
              <a:gd name="connsiteY72" fmla="*/ 1515122 h 1600474"/>
              <a:gd name="connsiteX73" fmla="*/ 3560267 w 9662615"/>
              <a:gd name="connsiteY73" fmla="*/ 1516288 h 1600474"/>
              <a:gd name="connsiteX74" fmla="*/ 3540258 w 9662615"/>
              <a:gd name="connsiteY74" fmla="*/ 1516976 h 1600474"/>
              <a:gd name="connsiteX75" fmla="*/ 3534780 w 9662615"/>
              <a:gd name="connsiteY75" fmla="*/ 1522141 h 1600474"/>
              <a:gd name="connsiteX76" fmla="*/ 3504783 w 9662615"/>
              <a:gd name="connsiteY76" fmla="*/ 1526739 h 1600474"/>
              <a:gd name="connsiteX77" fmla="*/ 3430805 w 9662615"/>
              <a:gd name="connsiteY77" fmla="*/ 1542521 h 1600474"/>
              <a:gd name="connsiteX78" fmla="*/ 3292707 w 9662615"/>
              <a:gd name="connsiteY78" fmla="*/ 1520490 h 1600474"/>
              <a:gd name="connsiteX79" fmla="*/ 3187872 w 9662615"/>
              <a:gd name="connsiteY79" fmla="*/ 1519991 h 1600474"/>
              <a:gd name="connsiteX80" fmla="*/ 3148026 w 9662615"/>
              <a:gd name="connsiteY80" fmla="*/ 1524777 h 1600474"/>
              <a:gd name="connsiteX81" fmla="*/ 3092394 w 9662615"/>
              <a:gd name="connsiteY81" fmla="*/ 1528115 h 1600474"/>
              <a:gd name="connsiteX82" fmla="*/ 2994200 w 9662615"/>
              <a:gd name="connsiteY82" fmla="*/ 1537857 h 1600474"/>
              <a:gd name="connsiteX83" fmla="*/ 2862301 w 9662615"/>
              <a:gd name="connsiteY83" fmla="*/ 1544250 h 1600474"/>
              <a:gd name="connsiteX84" fmla="*/ 2766335 w 9662615"/>
              <a:gd name="connsiteY84" fmla="*/ 1527662 h 1600474"/>
              <a:gd name="connsiteX85" fmla="*/ 2757836 w 9662615"/>
              <a:gd name="connsiteY85" fmla="*/ 1531371 h 1600474"/>
              <a:gd name="connsiteX86" fmla="*/ 2691555 w 9662615"/>
              <a:gd name="connsiteY86" fmla="*/ 1530283 h 1600474"/>
              <a:gd name="connsiteX87" fmla="*/ 2491676 w 9662615"/>
              <a:gd name="connsiteY87" fmla="*/ 1500859 h 1600474"/>
              <a:gd name="connsiteX88" fmla="*/ 2378036 w 9662615"/>
              <a:gd name="connsiteY88" fmla="*/ 1520645 h 1600474"/>
              <a:gd name="connsiteX89" fmla="*/ 2284269 w 9662615"/>
              <a:gd name="connsiteY89" fmla="*/ 1503068 h 1600474"/>
              <a:gd name="connsiteX90" fmla="*/ 2207104 w 9662615"/>
              <a:gd name="connsiteY90" fmla="*/ 1508888 h 1600474"/>
              <a:gd name="connsiteX91" fmla="*/ 2149226 w 9662615"/>
              <a:gd name="connsiteY91" fmla="*/ 1523409 h 1600474"/>
              <a:gd name="connsiteX92" fmla="*/ 2084783 w 9662615"/>
              <a:gd name="connsiteY92" fmla="*/ 1524245 h 1600474"/>
              <a:gd name="connsiteX93" fmla="*/ 2070075 w 9662615"/>
              <a:gd name="connsiteY93" fmla="*/ 1511285 h 1600474"/>
              <a:gd name="connsiteX94" fmla="*/ 2001057 w 9662615"/>
              <a:gd name="connsiteY94" fmla="*/ 1516449 h 1600474"/>
              <a:gd name="connsiteX95" fmla="*/ 1896330 w 9662615"/>
              <a:gd name="connsiteY95" fmla="*/ 1525725 h 1600474"/>
              <a:gd name="connsiteX96" fmla="*/ 1835994 w 9662615"/>
              <a:gd name="connsiteY96" fmla="*/ 1527678 h 1600474"/>
              <a:gd name="connsiteX97" fmla="*/ 1671119 w 9662615"/>
              <a:gd name="connsiteY97" fmla="*/ 1536701 h 1600474"/>
              <a:gd name="connsiteX98" fmla="*/ 1601337 w 9662615"/>
              <a:gd name="connsiteY98" fmla="*/ 1548552 h 1600474"/>
              <a:gd name="connsiteX99" fmla="*/ 1407755 w 9662615"/>
              <a:gd name="connsiteY99" fmla="*/ 1571444 h 1600474"/>
              <a:gd name="connsiteX100" fmla="*/ 1271994 w 9662615"/>
              <a:gd name="connsiteY100" fmla="*/ 1579471 h 1600474"/>
              <a:gd name="connsiteX101" fmla="*/ 1249226 w 9662615"/>
              <a:gd name="connsiteY101" fmla="*/ 1583140 h 1600474"/>
              <a:gd name="connsiteX102" fmla="*/ 1217719 w 9662615"/>
              <a:gd name="connsiteY102" fmla="*/ 1580863 h 1600474"/>
              <a:gd name="connsiteX103" fmla="*/ 1091432 w 9662615"/>
              <a:gd name="connsiteY103" fmla="*/ 1571003 h 1600474"/>
              <a:gd name="connsiteX104" fmla="*/ 992039 w 9662615"/>
              <a:gd name="connsiteY104" fmla="*/ 1556662 h 1600474"/>
              <a:gd name="connsiteX105" fmla="*/ 868264 w 9662615"/>
              <a:gd name="connsiteY105" fmla="*/ 1566392 h 1600474"/>
              <a:gd name="connsiteX106" fmla="*/ 792765 w 9662615"/>
              <a:gd name="connsiteY106" fmla="*/ 1563102 h 1600474"/>
              <a:gd name="connsiteX107" fmla="*/ 669055 w 9662615"/>
              <a:gd name="connsiteY107" fmla="*/ 1543638 h 1600474"/>
              <a:gd name="connsiteX108" fmla="*/ 506152 w 9662615"/>
              <a:gd name="connsiteY108" fmla="*/ 1549124 h 1600474"/>
              <a:gd name="connsiteX109" fmla="*/ 472797 w 9662615"/>
              <a:gd name="connsiteY109" fmla="*/ 1568904 h 1600474"/>
              <a:gd name="connsiteX110" fmla="*/ 427864 w 9662615"/>
              <a:gd name="connsiteY110" fmla="*/ 1580848 h 1600474"/>
              <a:gd name="connsiteX111" fmla="*/ 408381 w 9662615"/>
              <a:gd name="connsiteY111" fmla="*/ 1552940 h 1600474"/>
              <a:gd name="connsiteX112" fmla="*/ 267163 w 9662615"/>
              <a:gd name="connsiteY112" fmla="*/ 1531913 h 1600474"/>
              <a:gd name="connsiteX113" fmla="*/ 196644 w 9662615"/>
              <a:gd name="connsiteY113" fmla="*/ 1524565 h 1600474"/>
              <a:gd name="connsiteX114" fmla="*/ 86819 w 9662615"/>
              <a:gd name="connsiteY114" fmla="*/ 1519517 h 1600474"/>
              <a:gd name="connsiteX115" fmla="*/ 53369 w 9662615"/>
              <a:gd name="connsiteY115" fmla="*/ 1516853 h 1600474"/>
              <a:gd name="connsiteX116" fmla="*/ 2359 w 9662615"/>
              <a:gd name="connsiteY116" fmla="*/ 1515247 h 1600474"/>
              <a:gd name="connsiteX117" fmla="*/ 0 w 9662615"/>
              <a:gd name="connsiteY117" fmla="*/ 1514932 h 1600474"/>
              <a:gd name="connsiteX118" fmla="*/ 0 w 9662615"/>
              <a:gd name="connsiteY118" fmla="*/ 0 h 1600474"/>
              <a:gd name="connsiteX0" fmla="*/ 0 w 9662615"/>
              <a:gd name="connsiteY0" fmla="*/ 0 h 1679987"/>
              <a:gd name="connsiteX1" fmla="*/ 9662615 w 9662615"/>
              <a:gd name="connsiteY1" fmla="*/ 0 h 1679987"/>
              <a:gd name="connsiteX2" fmla="*/ 9662615 w 9662615"/>
              <a:gd name="connsiteY2" fmla="*/ 1280346 h 1679987"/>
              <a:gd name="connsiteX3" fmla="*/ 9658420 w 9662615"/>
              <a:gd name="connsiteY3" fmla="*/ 1280106 h 1679987"/>
              <a:gd name="connsiteX4" fmla="*/ 9469546 w 9662615"/>
              <a:gd name="connsiteY4" fmla="*/ 1289837 h 1679987"/>
              <a:gd name="connsiteX5" fmla="*/ 9385895 w 9662615"/>
              <a:gd name="connsiteY5" fmla="*/ 1269203 h 1679987"/>
              <a:gd name="connsiteX6" fmla="*/ 9144767 w 9662615"/>
              <a:gd name="connsiteY6" fmla="*/ 1264120 h 1679987"/>
              <a:gd name="connsiteX7" fmla="*/ 8837252 w 9662615"/>
              <a:gd name="connsiteY7" fmla="*/ 1350515 h 1679987"/>
              <a:gd name="connsiteX8" fmla="*/ 8705466 w 9662615"/>
              <a:gd name="connsiteY8" fmla="*/ 1342419 h 1679987"/>
              <a:gd name="connsiteX9" fmla="*/ 8652221 w 9662615"/>
              <a:gd name="connsiteY9" fmla="*/ 1326906 h 1679987"/>
              <a:gd name="connsiteX10" fmla="*/ 8632312 w 9662615"/>
              <a:gd name="connsiteY10" fmla="*/ 1326025 h 1679987"/>
              <a:gd name="connsiteX11" fmla="*/ 8591582 w 9662615"/>
              <a:gd name="connsiteY11" fmla="*/ 1341666 h 1679987"/>
              <a:gd name="connsiteX12" fmla="*/ 8537336 w 9662615"/>
              <a:gd name="connsiteY12" fmla="*/ 1341684 h 1679987"/>
              <a:gd name="connsiteX13" fmla="*/ 8472508 w 9662615"/>
              <a:gd name="connsiteY13" fmla="*/ 1363109 h 1679987"/>
              <a:gd name="connsiteX14" fmla="*/ 8258477 w 9662615"/>
              <a:gd name="connsiteY14" fmla="*/ 1370666 h 1679987"/>
              <a:gd name="connsiteX15" fmla="*/ 8197961 w 9662615"/>
              <a:gd name="connsiteY15" fmla="*/ 1392804 h 1679987"/>
              <a:gd name="connsiteX16" fmla="*/ 8171196 w 9662615"/>
              <a:gd name="connsiteY16" fmla="*/ 1397216 h 1679987"/>
              <a:gd name="connsiteX17" fmla="*/ 8127667 w 9662615"/>
              <a:gd name="connsiteY17" fmla="*/ 1418254 h 1679987"/>
              <a:gd name="connsiteX18" fmla="*/ 7974579 w 9662615"/>
              <a:gd name="connsiteY18" fmla="*/ 1383439 h 1679987"/>
              <a:gd name="connsiteX19" fmla="*/ 7768351 w 9662615"/>
              <a:gd name="connsiteY19" fmla="*/ 1395051 h 1679987"/>
              <a:gd name="connsiteX20" fmla="*/ 7635985 w 9662615"/>
              <a:gd name="connsiteY20" fmla="*/ 1386363 h 1679987"/>
              <a:gd name="connsiteX21" fmla="*/ 7466069 w 9662615"/>
              <a:gd name="connsiteY21" fmla="*/ 1377654 h 1679987"/>
              <a:gd name="connsiteX22" fmla="*/ 7355642 w 9662615"/>
              <a:gd name="connsiteY22" fmla="*/ 1407761 h 1679987"/>
              <a:gd name="connsiteX23" fmla="*/ 7151610 w 9662615"/>
              <a:gd name="connsiteY23" fmla="*/ 1397856 h 1679987"/>
              <a:gd name="connsiteX24" fmla="*/ 7082147 w 9662615"/>
              <a:gd name="connsiteY24" fmla="*/ 1406113 h 1679987"/>
              <a:gd name="connsiteX25" fmla="*/ 7014958 w 9662615"/>
              <a:gd name="connsiteY25" fmla="*/ 1396883 h 1679987"/>
              <a:gd name="connsiteX26" fmla="*/ 6907567 w 9662615"/>
              <a:gd name="connsiteY26" fmla="*/ 1419149 h 1679987"/>
              <a:gd name="connsiteX27" fmla="*/ 6748428 w 9662615"/>
              <a:gd name="connsiteY27" fmla="*/ 1420308 h 1679987"/>
              <a:gd name="connsiteX28" fmla="*/ 6654257 w 9662615"/>
              <a:gd name="connsiteY28" fmla="*/ 1424143 h 1679987"/>
              <a:gd name="connsiteX29" fmla="*/ 6620123 w 9662615"/>
              <a:gd name="connsiteY29" fmla="*/ 1430535 h 1679987"/>
              <a:gd name="connsiteX30" fmla="*/ 6571355 w 9662615"/>
              <a:gd name="connsiteY30" fmla="*/ 1436144 h 1679987"/>
              <a:gd name="connsiteX31" fmla="*/ 6486557 w 9662615"/>
              <a:gd name="connsiteY31" fmla="*/ 1449861 h 1679987"/>
              <a:gd name="connsiteX32" fmla="*/ 6370419 w 9662615"/>
              <a:gd name="connsiteY32" fmla="*/ 1461649 h 1679987"/>
              <a:gd name="connsiteX33" fmla="*/ 6278839 w 9662615"/>
              <a:gd name="connsiteY33" fmla="*/ 1449160 h 1679987"/>
              <a:gd name="connsiteX34" fmla="*/ 6272455 w 9662615"/>
              <a:gd name="connsiteY34" fmla="*/ 1453191 h 1679987"/>
              <a:gd name="connsiteX35" fmla="*/ 6212659 w 9662615"/>
              <a:gd name="connsiteY35" fmla="*/ 1454850 h 1679987"/>
              <a:gd name="connsiteX36" fmla="*/ 6069317 w 9662615"/>
              <a:gd name="connsiteY36" fmla="*/ 1445838 h 1679987"/>
              <a:gd name="connsiteX37" fmla="*/ 5878477 w 9662615"/>
              <a:gd name="connsiteY37" fmla="*/ 1439180 h 1679987"/>
              <a:gd name="connsiteX38" fmla="*/ 5838387 w 9662615"/>
              <a:gd name="connsiteY38" fmla="*/ 1444679 h 1679987"/>
              <a:gd name="connsiteX39" fmla="*/ 5771136 w 9662615"/>
              <a:gd name="connsiteY39" fmla="*/ 1453639 h 1679987"/>
              <a:gd name="connsiteX40" fmla="*/ 5724081 w 9662615"/>
              <a:gd name="connsiteY40" fmla="*/ 1470431 h 1679987"/>
              <a:gd name="connsiteX41" fmla="*/ 5666577 w 9662615"/>
              <a:gd name="connsiteY41" fmla="*/ 1473921 h 1679987"/>
              <a:gd name="connsiteX42" fmla="*/ 5649068 w 9662615"/>
              <a:gd name="connsiteY42" fmla="*/ 1461676 h 1679987"/>
              <a:gd name="connsiteX43" fmla="*/ 5588902 w 9662615"/>
              <a:gd name="connsiteY43" fmla="*/ 1469647 h 1679987"/>
              <a:gd name="connsiteX44" fmla="*/ 5498090 w 9662615"/>
              <a:gd name="connsiteY44" fmla="*/ 1483173 h 1679987"/>
              <a:gd name="connsiteX45" fmla="*/ 5444641 w 9662615"/>
              <a:gd name="connsiteY45" fmla="*/ 1487602 h 1679987"/>
              <a:gd name="connsiteX46" fmla="*/ 5299812 w 9662615"/>
              <a:gd name="connsiteY46" fmla="*/ 1503362 h 1679987"/>
              <a:gd name="connsiteX47" fmla="*/ 5213947 w 9662615"/>
              <a:gd name="connsiteY47" fmla="*/ 1516637 h 1679987"/>
              <a:gd name="connsiteX48" fmla="*/ 5090342 w 9662615"/>
              <a:gd name="connsiteY48" fmla="*/ 1546680 h 1679987"/>
              <a:gd name="connsiteX49" fmla="*/ 5129812 w 9662615"/>
              <a:gd name="connsiteY49" fmla="*/ 1521277 h 1679987"/>
              <a:gd name="connsiteX50" fmla="*/ 5059484 w 9662615"/>
              <a:gd name="connsiteY50" fmla="*/ 1546802 h 1679987"/>
              <a:gd name="connsiteX51" fmla="*/ 5038524 w 9662615"/>
              <a:gd name="connsiteY51" fmla="*/ 1545675 h 1679987"/>
              <a:gd name="connsiteX52" fmla="*/ 5026564 w 9662615"/>
              <a:gd name="connsiteY52" fmla="*/ 1545376 h 1679987"/>
              <a:gd name="connsiteX53" fmla="*/ 4969433 w 9662615"/>
              <a:gd name="connsiteY53" fmla="*/ 1550865 h 1679987"/>
              <a:gd name="connsiteX54" fmla="*/ 4929254 w 9662615"/>
              <a:gd name="connsiteY54" fmla="*/ 1563452 h 1679987"/>
              <a:gd name="connsiteX55" fmla="*/ 4871726 w 9662615"/>
              <a:gd name="connsiteY55" fmla="*/ 1570584 h 1679987"/>
              <a:gd name="connsiteX56" fmla="*/ 4843267 w 9662615"/>
              <a:gd name="connsiteY56" fmla="*/ 1561459 h 1679987"/>
              <a:gd name="connsiteX57" fmla="*/ 4821058 w 9662615"/>
              <a:gd name="connsiteY57" fmla="*/ 1553078 h 1679987"/>
              <a:gd name="connsiteX58" fmla="*/ 4791466 w 9662615"/>
              <a:gd name="connsiteY58" fmla="*/ 1561324 h 1679987"/>
              <a:gd name="connsiteX59" fmla="*/ 4784247 w 9662615"/>
              <a:gd name="connsiteY59" fmla="*/ 1562342 h 1679987"/>
              <a:gd name="connsiteX60" fmla="*/ 4739309 w 9662615"/>
              <a:gd name="connsiteY60" fmla="*/ 1553948 h 1679987"/>
              <a:gd name="connsiteX61" fmla="*/ 4697562 w 9662615"/>
              <a:gd name="connsiteY61" fmla="*/ 1551206 h 1679987"/>
              <a:gd name="connsiteX62" fmla="*/ 4650737 w 9662615"/>
              <a:gd name="connsiteY62" fmla="*/ 1537381 h 1679987"/>
              <a:gd name="connsiteX63" fmla="*/ 4583150 w 9662615"/>
              <a:gd name="connsiteY63" fmla="*/ 1529064 h 1679987"/>
              <a:gd name="connsiteX64" fmla="*/ 4521734 w 9662615"/>
              <a:gd name="connsiteY64" fmla="*/ 1529359 h 1679987"/>
              <a:gd name="connsiteX65" fmla="*/ 4382398 w 9662615"/>
              <a:gd name="connsiteY65" fmla="*/ 1534108 h 1679987"/>
              <a:gd name="connsiteX66" fmla="*/ 4221826 w 9662615"/>
              <a:gd name="connsiteY66" fmla="*/ 1500972 h 1679987"/>
              <a:gd name="connsiteX67" fmla="*/ 4096601 w 9662615"/>
              <a:gd name="connsiteY67" fmla="*/ 1521563 h 1679987"/>
              <a:gd name="connsiteX68" fmla="*/ 3879195 w 9662615"/>
              <a:gd name="connsiteY68" fmla="*/ 1679987 h 1679987"/>
              <a:gd name="connsiteX69" fmla="*/ 3833906 w 9662615"/>
              <a:gd name="connsiteY69" fmla="*/ 1516637 h 1679987"/>
              <a:gd name="connsiteX70" fmla="*/ 3696258 w 9662615"/>
              <a:gd name="connsiteY70" fmla="*/ 1537563 h 1679987"/>
              <a:gd name="connsiteX71" fmla="*/ 3594070 w 9662615"/>
              <a:gd name="connsiteY71" fmla="*/ 1509422 h 1679987"/>
              <a:gd name="connsiteX72" fmla="*/ 3565233 w 9662615"/>
              <a:gd name="connsiteY72" fmla="*/ 1515122 h 1679987"/>
              <a:gd name="connsiteX73" fmla="*/ 3560267 w 9662615"/>
              <a:gd name="connsiteY73" fmla="*/ 1516288 h 1679987"/>
              <a:gd name="connsiteX74" fmla="*/ 3540258 w 9662615"/>
              <a:gd name="connsiteY74" fmla="*/ 1516976 h 1679987"/>
              <a:gd name="connsiteX75" fmla="*/ 3534780 w 9662615"/>
              <a:gd name="connsiteY75" fmla="*/ 1522141 h 1679987"/>
              <a:gd name="connsiteX76" fmla="*/ 3504783 w 9662615"/>
              <a:gd name="connsiteY76" fmla="*/ 1526739 h 1679987"/>
              <a:gd name="connsiteX77" fmla="*/ 3430805 w 9662615"/>
              <a:gd name="connsiteY77" fmla="*/ 1542521 h 1679987"/>
              <a:gd name="connsiteX78" fmla="*/ 3292707 w 9662615"/>
              <a:gd name="connsiteY78" fmla="*/ 1520490 h 1679987"/>
              <a:gd name="connsiteX79" fmla="*/ 3187872 w 9662615"/>
              <a:gd name="connsiteY79" fmla="*/ 1519991 h 1679987"/>
              <a:gd name="connsiteX80" fmla="*/ 3148026 w 9662615"/>
              <a:gd name="connsiteY80" fmla="*/ 1524777 h 1679987"/>
              <a:gd name="connsiteX81" fmla="*/ 3092394 w 9662615"/>
              <a:gd name="connsiteY81" fmla="*/ 1528115 h 1679987"/>
              <a:gd name="connsiteX82" fmla="*/ 2994200 w 9662615"/>
              <a:gd name="connsiteY82" fmla="*/ 1537857 h 1679987"/>
              <a:gd name="connsiteX83" fmla="*/ 2862301 w 9662615"/>
              <a:gd name="connsiteY83" fmla="*/ 1544250 h 1679987"/>
              <a:gd name="connsiteX84" fmla="*/ 2766335 w 9662615"/>
              <a:gd name="connsiteY84" fmla="*/ 1527662 h 1679987"/>
              <a:gd name="connsiteX85" fmla="*/ 2757836 w 9662615"/>
              <a:gd name="connsiteY85" fmla="*/ 1531371 h 1679987"/>
              <a:gd name="connsiteX86" fmla="*/ 2691555 w 9662615"/>
              <a:gd name="connsiteY86" fmla="*/ 1530283 h 1679987"/>
              <a:gd name="connsiteX87" fmla="*/ 2491676 w 9662615"/>
              <a:gd name="connsiteY87" fmla="*/ 1500859 h 1679987"/>
              <a:gd name="connsiteX88" fmla="*/ 2378036 w 9662615"/>
              <a:gd name="connsiteY88" fmla="*/ 1520645 h 1679987"/>
              <a:gd name="connsiteX89" fmla="*/ 2284269 w 9662615"/>
              <a:gd name="connsiteY89" fmla="*/ 1503068 h 1679987"/>
              <a:gd name="connsiteX90" fmla="*/ 2207104 w 9662615"/>
              <a:gd name="connsiteY90" fmla="*/ 1508888 h 1679987"/>
              <a:gd name="connsiteX91" fmla="*/ 2149226 w 9662615"/>
              <a:gd name="connsiteY91" fmla="*/ 1523409 h 1679987"/>
              <a:gd name="connsiteX92" fmla="*/ 2084783 w 9662615"/>
              <a:gd name="connsiteY92" fmla="*/ 1524245 h 1679987"/>
              <a:gd name="connsiteX93" fmla="*/ 2070075 w 9662615"/>
              <a:gd name="connsiteY93" fmla="*/ 1511285 h 1679987"/>
              <a:gd name="connsiteX94" fmla="*/ 2001057 w 9662615"/>
              <a:gd name="connsiteY94" fmla="*/ 1516449 h 1679987"/>
              <a:gd name="connsiteX95" fmla="*/ 1896330 w 9662615"/>
              <a:gd name="connsiteY95" fmla="*/ 1525725 h 1679987"/>
              <a:gd name="connsiteX96" fmla="*/ 1835994 w 9662615"/>
              <a:gd name="connsiteY96" fmla="*/ 1527678 h 1679987"/>
              <a:gd name="connsiteX97" fmla="*/ 1671119 w 9662615"/>
              <a:gd name="connsiteY97" fmla="*/ 1536701 h 1679987"/>
              <a:gd name="connsiteX98" fmla="*/ 1601337 w 9662615"/>
              <a:gd name="connsiteY98" fmla="*/ 1548552 h 1679987"/>
              <a:gd name="connsiteX99" fmla="*/ 1407755 w 9662615"/>
              <a:gd name="connsiteY99" fmla="*/ 1571444 h 1679987"/>
              <a:gd name="connsiteX100" fmla="*/ 1271994 w 9662615"/>
              <a:gd name="connsiteY100" fmla="*/ 1579471 h 1679987"/>
              <a:gd name="connsiteX101" fmla="*/ 1249226 w 9662615"/>
              <a:gd name="connsiteY101" fmla="*/ 1583140 h 1679987"/>
              <a:gd name="connsiteX102" fmla="*/ 1217719 w 9662615"/>
              <a:gd name="connsiteY102" fmla="*/ 1580863 h 1679987"/>
              <a:gd name="connsiteX103" fmla="*/ 1091432 w 9662615"/>
              <a:gd name="connsiteY103" fmla="*/ 1571003 h 1679987"/>
              <a:gd name="connsiteX104" fmla="*/ 992039 w 9662615"/>
              <a:gd name="connsiteY104" fmla="*/ 1556662 h 1679987"/>
              <a:gd name="connsiteX105" fmla="*/ 868264 w 9662615"/>
              <a:gd name="connsiteY105" fmla="*/ 1566392 h 1679987"/>
              <a:gd name="connsiteX106" fmla="*/ 792765 w 9662615"/>
              <a:gd name="connsiteY106" fmla="*/ 1563102 h 1679987"/>
              <a:gd name="connsiteX107" fmla="*/ 669055 w 9662615"/>
              <a:gd name="connsiteY107" fmla="*/ 1543638 h 1679987"/>
              <a:gd name="connsiteX108" fmla="*/ 506152 w 9662615"/>
              <a:gd name="connsiteY108" fmla="*/ 1549124 h 1679987"/>
              <a:gd name="connsiteX109" fmla="*/ 472797 w 9662615"/>
              <a:gd name="connsiteY109" fmla="*/ 1568904 h 1679987"/>
              <a:gd name="connsiteX110" fmla="*/ 427864 w 9662615"/>
              <a:gd name="connsiteY110" fmla="*/ 1580848 h 1679987"/>
              <a:gd name="connsiteX111" fmla="*/ 408381 w 9662615"/>
              <a:gd name="connsiteY111" fmla="*/ 1552940 h 1679987"/>
              <a:gd name="connsiteX112" fmla="*/ 267163 w 9662615"/>
              <a:gd name="connsiteY112" fmla="*/ 1531913 h 1679987"/>
              <a:gd name="connsiteX113" fmla="*/ 196644 w 9662615"/>
              <a:gd name="connsiteY113" fmla="*/ 1524565 h 1679987"/>
              <a:gd name="connsiteX114" fmla="*/ 86819 w 9662615"/>
              <a:gd name="connsiteY114" fmla="*/ 1519517 h 1679987"/>
              <a:gd name="connsiteX115" fmla="*/ 53369 w 9662615"/>
              <a:gd name="connsiteY115" fmla="*/ 1516853 h 1679987"/>
              <a:gd name="connsiteX116" fmla="*/ 2359 w 9662615"/>
              <a:gd name="connsiteY116" fmla="*/ 1515247 h 1679987"/>
              <a:gd name="connsiteX117" fmla="*/ 0 w 9662615"/>
              <a:gd name="connsiteY117" fmla="*/ 1514932 h 1679987"/>
              <a:gd name="connsiteX118" fmla="*/ 0 w 9662615"/>
              <a:gd name="connsiteY118" fmla="*/ 0 h 1679987"/>
              <a:gd name="connsiteX0" fmla="*/ 0 w 9662615"/>
              <a:gd name="connsiteY0" fmla="*/ 0 h 1648182"/>
              <a:gd name="connsiteX1" fmla="*/ 9662615 w 9662615"/>
              <a:gd name="connsiteY1" fmla="*/ 0 h 1648182"/>
              <a:gd name="connsiteX2" fmla="*/ 9662615 w 9662615"/>
              <a:gd name="connsiteY2" fmla="*/ 1280346 h 1648182"/>
              <a:gd name="connsiteX3" fmla="*/ 9658420 w 9662615"/>
              <a:gd name="connsiteY3" fmla="*/ 1280106 h 1648182"/>
              <a:gd name="connsiteX4" fmla="*/ 9469546 w 9662615"/>
              <a:gd name="connsiteY4" fmla="*/ 1289837 h 1648182"/>
              <a:gd name="connsiteX5" fmla="*/ 9385895 w 9662615"/>
              <a:gd name="connsiteY5" fmla="*/ 1269203 h 1648182"/>
              <a:gd name="connsiteX6" fmla="*/ 9144767 w 9662615"/>
              <a:gd name="connsiteY6" fmla="*/ 1264120 h 1648182"/>
              <a:gd name="connsiteX7" fmla="*/ 8837252 w 9662615"/>
              <a:gd name="connsiteY7" fmla="*/ 1350515 h 1648182"/>
              <a:gd name="connsiteX8" fmla="*/ 8705466 w 9662615"/>
              <a:gd name="connsiteY8" fmla="*/ 1342419 h 1648182"/>
              <a:gd name="connsiteX9" fmla="*/ 8652221 w 9662615"/>
              <a:gd name="connsiteY9" fmla="*/ 1326906 h 1648182"/>
              <a:gd name="connsiteX10" fmla="*/ 8632312 w 9662615"/>
              <a:gd name="connsiteY10" fmla="*/ 1326025 h 1648182"/>
              <a:gd name="connsiteX11" fmla="*/ 8591582 w 9662615"/>
              <a:gd name="connsiteY11" fmla="*/ 1341666 h 1648182"/>
              <a:gd name="connsiteX12" fmla="*/ 8537336 w 9662615"/>
              <a:gd name="connsiteY12" fmla="*/ 1341684 h 1648182"/>
              <a:gd name="connsiteX13" fmla="*/ 8472508 w 9662615"/>
              <a:gd name="connsiteY13" fmla="*/ 1363109 h 1648182"/>
              <a:gd name="connsiteX14" fmla="*/ 8258477 w 9662615"/>
              <a:gd name="connsiteY14" fmla="*/ 1370666 h 1648182"/>
              <a:gd name="connsiteX15" fmla="*/ 8197961 w 9662615"/>
              <a:gd name="connsiteY15" fmla="*/ 1392804 h 1648182"/>
              <a:gd name="connsiteX16" fmla="*/ 8171196 w 9662615"/>
              <a:gd name="connsiteY16" fmla="*/ 1397216 h 1648182"/>
              <a:gd name="connsiteX17" fmla="*/ 8127667 w 9662615"/>
              <a:gd name="connsiteY17" fmla="*/ 1418254 h 1648182"/>
              <a:gd name="connsiteX18" fmla="*/ 7974579 w 9662615"/>
              <a:gd name="connsiteY18" fmla="*/ 1383439 h 1648182"/>
              <a:gd name="connsiteX19" fmla="*/ 7768351 w 9662615"/>
              <a:gd name="connsiteY19" fmla="*/ 1395051 h 1648182"/>
              <a:gd name="connsiteX20" fmla="*/ 7635985 w 9662615"/>
              <a:gd name="connsiteY20" fmla="*/ 1386363 h 1648182"/>
              <a:gd name="connsiteX21" fmla="*/ 7466069 w 9662615"/>
              <a:gd name="connsiteY21" fmla="*/ 1377654 h 1648182"/>
              <a:gd name="connsiteX22" fmla="*/ 7355642 w 9662615"/>
              <a:gd name="connsiteY22" fmla="*/ 1407761 h 1648182"/>
              <a:gd name="connsiteX23" fmla="*/ 7151610 w 9662615"/>
              <a:gd name="connsiteY23" fmla="*/ 1397856 h 1648182"/>
              <a:gd name="connsiteX24" fmla="*/ 7082147 w 9662615"/>
              <a:gd name="connsiteY24" fmla="*/ 1406113 h 1648182"/>
              <a:gd name="connsiteX25" fmla="*/ 7014958 w 9662615"/>
              <a:gd name="connsiteY25" fmla="*/ 1396883 h 1648182"/>
              <a:gd name="connsiteX26" fmla="*/ 6907567 w 9662615"/>
              <a:gd name="connsiteY26" fmla="*/ 1419149 h 1648182"/>
              <a:gd name="connsiteX27" fmla="*/ 6748428 w 9662615"/>
              <a:gd name="connsiteY27" fmla="*/ 1420308 h 1648182"/>
              <a:gd name="connsiteX28" fmla="*/ 6654257 w 9662615"/>
              <a:gd name="connsiteY28" fmla="*/ 1424143 h 1648182"/>
              <a:gd name="connsiteX29" fmla="*/ 6620123 w 9662615"/>
              <a:gd name="connsiteY29" fmla="*/ 1430535 h 1648182"/>
              <a:gd name="connsiteX30" fmla="*/ 6571355 w 9662615"/>
              <a:gd name="connsiteY30" fmla="*/ 1436144 h 1648182"/>
              <a:gd name="connsiteX31" fmla="*/ 6486557 w 9662615"/>
              <a:gd name="connsiteY31" fmla="*/ 1449861 h 1648182"/>
              <a:gd name="connsiteX32" fmla="*/ 6370419 w 9662615"/>
              <a:gd name="connsiteY32" fmla="*/ 1461649 h 1648182"/>
              <a:gd name="connsiteX33" fmla="*/ 6278839 w 9662615"/>
              <a:gd name="connsiteY33" fmla="*/ 1449160 h 1648182"/>
              <a:gd name="connsiteX34" fmla="*/ 6272455 w 9662615"/>
              <a:gd name="connsiteY34" fmla="*/ 1453191 h 1648182"/>
              <a:gd name="connsiteX35" fmla="*/ 6212659 w 9662615"/>
              <a:gd name="connsiteY35" fmla="*/ 1454850 h 1648182"/>
              <a:gd name="connsiteX36" fmla="*/ 6069317 w 9662615"/>
              <a:gd name="connsiteY36" fmla="*/ 1445838 h 1648182"/>
              <a:gd name="connsiteX37" fmla="*/ 5878477 w 9662615"/>
              <a:gd name="connsiteY37" fmla="*/ 1439180 h 1648182"/>
              <a:gd name="connsiteX38" fmla="*/ 5838387 w 9662615"/>
              <a:gd name="connsiteY38" fmla="*/ 1444679 h 1648182"/>
              <a:gd name="connsiteX39" fmla="*/ 5771136 w 9662615"/>
              <a:gd name="connsiteY39" fmla="*/ 1453639 h 1648182"/>
              <a:gd name="connsiteX40" fmla="*/ 5724081 w 9662615"/>
              <a:gd name="connsiteY40" fmla="*/ 1470431 h 1648182"/>
              <a:gd name="connsiteX41" fmla="*/ 5666577 w 9662615"/>
              <a:gd name="connsiteY41" fmla="*/ 1473921 h 1648182"/>
              <a:gd name="connsiteX42" fmla="*/ 5649068 w 9662615"/>
              <a:gd name="connsiteY42" fmla="*/ 1461676 h 1648182"/>
              <a:gd name="connsiteX43" fmla="*/ 5588902 w 9662615"/>
              <a:gd name="connsiteY43" fmla="*/ 1469647 h 1648182"/>
              <a:gd name="connsiteX44" fmla="*/ 5498090 w 9662615"/>
              <a:gd name="connsiteY44" fmla="*/ 1483173 h 1648182"/>
              <a:gd name="connsiteX45" fmla="*/ 5444641 w 9662615"/>
              <a:gd name="connsiteY45" fmla="*/ 1487602 h 1648182"/>
              <a:gd name="connsiteX46" fmla="*/ 5299812 w 9662615"/>
              <a:gd name="connsiteY46" fmla="*/ 1503362 h 1648182"/>
              <a:gd name="connsiteX47" fmla="*/ 5213947 w 9662615"/>
              <a:gd name="connsiteY47" fmla="*/ 1516637 h 1648182"/>
              <a:gd name="connsiteX48" fmla="*/ 5090342 w 9662615"/>
              <a:gd name="connsiteY48" fmla="*/ 1546680 h 1648182"/>
              <a:gd name="connsiteX49" fmla="*/ 5129812 w 9662615"/>
              <a:gd name="connsiteY49" fmla="*/ 1521277 h 1648182"/>
              <a:gd name="connsiteX50" fmla="*/ 5059484 w 9662615"/>
              <a:gd name="connsiteY50" fmla="*/ 1546802 h 1648182"/>
              <a:gd name="connsiteX51" fmla="*/ 5038524 w 9662615"/>
              <a:gd name="connsiteY51" fmla="*/ 1545675 h 1648182"/>
              <a:gd name="connsiteX52" fmla="*/ 5026564 w 9662615"/>
              <a:gd name="connsiteY52" fmla="*/ 1545376 h 1648182"/>
              <a:gd name="connsiteX53" fmla="*/ 4969433 w 9662615"/>
              <a:gd name="connsiteY53" fmla="*/ 1550865 h 1648182"/>
              <a:gd name="connsiteX54" fmla="*/ 4929254 w 9662615"/>
              <a:gd name="connsiteY54" fmla="*/ 1563452 h 1648182"/>
              <a:gd name="connsiteX55" fmla="*/ 4871726 w 9662615"/>
              <a:gd name="connsiteY55" fmla="*/ 1570584 h 1648182"/>
              <a:gd name="connsiteX56" fmla="*/ 4843267 w 9662615"/>
              <a:gd name="connsiteY56" fmla="*/ 1561459 h 1648182"/>
              <a:gd name="connsiteX57" fmla="*/ 4821058 w 9662615"/>
              <a:gd name="connsiteY57" fmla="*/ 1553078 h 1648182"/>
              <a:gd name="connsiteX58" fmla="*/ 4791466 w 9662615"/>
              <a:gd name="connsiteY58" fmla="*/ 1561324 h 1648182"/>
              <a:gd name="connsiteX59" fmla="*/ 4784247 w 9662615"/>
              <a:gd name="connsiteY59" fmla="*/ 1562342 h 1648182"/>
              <a:gd name="connsiteX60" fmla="*/ 4739309 w 9662615"/>
              <a:gd name="connsiteY60" fmla="*/ 1553948 h 1648182"/>
              <a:gd name="connsiteX61" fmla="*/ 4697562 w 9662615"/>
              <a:gd name="connsiteY61" fmla="*/ 1551206 h 1648182"/>
              <a:gd name="connsiteX62" fmla="*/ 4650737 w 9662615"/>
              <a:gd name="connsiteY62" fmla="*/ 1537381 h 1648182"/>
              <a:gd name="connsiteX63" fmla="*/ 4583150 w 9662615"/>
              <a:gd name="connsiteY63" fmla="*/ 1529064 h 1648182"/>
              <a:gd name="connsiteX64" fmla="*/ 4521734 w 9662615"/>
              <a:gd name="connsiteY64" fmla="*/ 1529359 h 1648182"/>
              <a:gd name="connsiteX65" fmla="*/ 4382398 w 9662615"/>
              <a:gd name="connsiteY65" fmla="*/ 1534108 h 1648182"/>
              <a:gd name="connsiteX66" fmla="*/ 4221826 w 9662615"/>
              <a:gd name="connsiteY66" fmla="*/ 1500972 h 1648182"/>
              <a:gd name="connsiteX67" fmla="*/ 4096601 w 9662615"/>
              <a:gd name="connsiteY67" fmla="*/ 1521563 h 1648182"/>
              <a:gd name="connsiteX68" fmla="*/ 4058099 w 9662615"/>
              <a:gd name="connsiteY68" fmla="*/ 1648182 h 1648182"/>
              <a:gd name="connsiteX69" fmla="*/ 3833906 w 9662615"/>
              <a:gd name="connsiteY69" fmla="*/ 1516637 h 1648182"/>
              <a:gd name="connsiteX70" fmla="*/ 3696258 w 9662615"/>
              <a:gd name="connsiteY70" fmla="*/ 1537563 h 1648182"/>
              <a:gd name="connsiteX71" fmla="*/ 3594070 w 9662615"/>
              <a:gd name="connsiteY71" fmla="*/ 1509422 h 1648182"/>
              <a:gd name="connsiteX72" fmla="*/ 3565233 w 9662615"/>
              <a:gd name="connsiteY72" fmla="*/ 1515122 h 1648182"/>
              <a:gd name="connsiteX73" fmla="*/ 3560267 w 9662615"/>
              <a:gd name="connsiteY73" fmla="*/ 1516288 h 1648182"/>
              <a:gd name="connsiteX74" fmla="*/ 3540258 w 9662615"/>
              <a:gd name="connsiteY74" fmla="*/ 1516976 h 1648182"/>
              <a:gd name="connsiteX75" fmla="*/ 3534780 w 9662615"/>
              <a:gd name="connsiteY75" fmla="*/ 1522141 h 1648182"/>
              <a:gd name="connsiteX76" fmla="*/ 3504783 w 9662615"/>
              <a:gd name="connsiteY76" fmla="*/ 1526739 h 1648182"/>
              <a:gd name="connsiteX77" fmla="*/ 3430805 w 9662615"/>
              <a:gd name="connsiteY77" fmla="*/ 1542521 h 1648182"/>
              <a:gd name="connsiteX78" fmla="*/ 3292707 w 9662615"/>
              <a:gd name="connsiteY78" fmla="*/ 1520490 h 1648182"/>
              <a:gd name="connsiteX79" fmla="*/ 3187872 w 9662615"/>
              <a:gd name="connsiteY79" fmla="*/ 1519991 h 1648182"/>
              <a:gd name="connsiteX80" fmla="*/ 3148026 w 9662615"/>
              <a:gd name="connsiteY80" fmla="*/ 1524777 h 1648182"/>
              <a:gd name="connsiteX81" fmla="*/ 3092394 w 9662615"/>
              <a:gd name="connsiteY81" fmla="*/ 1528115 h 1648182"/>
              <a:gd name="connsiteX82" fmla="*/ 2994200 w 9662615"/>
              <a:gd name="connsiteY82" fmla="*/ 1537857 h 1648182"/>
              <a:gd name="connsiteX83" fmla="*/ 2862301 w 9662615"/>
              <a:gd name="connsiteY83" fmla="*/ 1544250 h 1648182"/>
              <a:gd name="connsiteX84" fmla="*/ 2766335 w 9662615"/>
              <a:gd name="connsiteY84" fmla="*/ 1527662 h 1648182"/>
              <a:gd name="connsiteX85" fmla="*/ 2757836 w 9662615"/>
              <a:gd name="connsiteY85" fmla="*/ 1531371 h 1648182"/>
              <a:gd name="connsiteX86" fmla="*/ 2691555 w 9662615"/>
              <a:gd name="connsiteY86" fmla="*/ 1530283 h 1648182"/>
              <a:gd name="connsiteX87" fmla="*/ 2491676 w 9662615"/>
              <a:gd name="connsiteY87" fmla="*/ 1500859 h 1648182"/>
              <a:gd name="connsiteX88" fmla="*/ 2378036 w 9662615"/>
              <a:gd name="connsiteY88" fmla="*/ 1520645 h 1648182"/>
              <a:gd name="connsiteX89" fmla="*/ 2284269 w 9662615"/>
              <a:gd name="connsiteY89" fmla="*/ 1503068 h 1648182"/>
              <a:gd name="connsiteX90" fmla="*/ 2207104 w 9662615"/>
              <a:gd name="connsiteY90" fmla="*/ 1508888 h 1648182"/>
              <a:gd name="connsiteX91" fmla="*/ 2149226 w 9662615"/>
              <a:gd name="connsiteY91" fmla="*/ 1523409 h 1648182"/>
              <a:gd name="connsiteX92" fmla="*/ 2084783 w 9662615"/>
              <a:gd name="connsiteY92" fmla="*/ 1524245 h 1648182"/>
              <a:gd name="connsiteX93" fmla="*/ 2070075 w 9662615"/>
              <a:gd name="connsiteY93" fmla="*/ 1511285 h 1648182"/>
              <a:gd name="connsiteX94" fmla="*/ 2001057 w 9662615"/>
              <a:gd name="connsiteY94" fmla="*/ 1516449 h 1648182"/>
              <a:gd name="connsiteX95" fmla="*/ 1896330 w 9662615"/>
              <a:gd name="connsiteY95" fmla="*/ 1525725 h 1648182"/>
              <a:gd name="connsiteX96" fmla="*/ 1835994 w 9662615"/>
              <a:gd name="connsiteY96" fmla="*/ 1527678 h 1648182"/>
              <a:gd name="connsiteX97" fmla="*/ 1671119 w 9662615"/>
              <a:gd name="connsiteY97" fmla="*/ 1536701 h 1648182"/>
              <a:gd name="connsiteX98" fmla="*/ 1601337 w 9662615"/>
              <a:gd name="connsiteY98" fmla="*/ 1548552 h 1648182"/>
              <a:gd name="connsiteX99" fmla="*/ 1407755 w 9662615"/>
              <a:gd name="connsiteY99" fmla="*/ 1571444 h 1648182"/>
              <a:gd name="connsiteX100" fmla="*/ 1271994 w 9662615"/>
              <a:gd name="connsiteY100" fmla="*/ 1579471 h 1648182"/>
              <a:gd name="connsiteX101" fmla="*/ 1249226 w 9662615"/>
              <a:gd name="connsiteY101" fmla="*/ 1583140 h 1648182"/>
              <a:gd name="connsiteX102" fmla="*/ 1217719 w 9662615"/>
              <a:gd name="connsiteY102" fmla="*/ 1580863 h 1648182"/>
              <a:gd name="connsiteX103" fmla="*/ 1091432 w 9662615"/>
              <a:gd name="connsiteY103" fmla="*/ 1571003 h 1648182"/>
              <a:gd name="connsiteX104" fmla="*/ 992039 w 9662615"/>
              <a:gd name="connsiteY104" fmla="*/ 1556662 h 1648182"/>
              <a:gd name="connsiteX105" fmla="*/ 868264 w 9662615"/>
              <a:gd name="connsiteY105" fmla="*/ 1566392 h 1648182"/>
              <a:gd name="connsiteX106" fmla="*/ 792765 w 9662615"/>
              <a:gd name="connsiteY106" fmla="*/ 1563102 h 1648182"/>
              <a:gd name="connsiteX107" fmla="*/ 669055 w 9662615"/>
              <a:gd name="connsiteY107" fmla="*/ 1543638 h 1648182"/>
              <a:gd name="connsiteX108" fmla="*/ 506152 w 9662615"/>
              <a:gd name="connsiteY108" fmla="*/ 1549124 h 1648182"/>
              <a:gd name="connsiteX109" fmla="*/ 472797 w 9662615"/>
              <a:gd name="connsiteY109" fmla="*/ 1568904 h 1648182"/>
              <a:gd name="connsiteX110" fmla="*/ 427864 w 9662615"/>
              <a:gd name="connsiteY110" fmla="*/ 1580848 h 1648182"/>
              <a:gd name="connsiteX111" fmla="*/ 408381 w 9662615"/>
              <a:gd name="connsiteY111" fmla="*/ 1552940 h 1648182"/>
              <a:gd name="connsiteX112" fmla="*/ 267163 w 9662615"/>
              <a:gd name="connsiteY112" fmla="*/ 1531913 h 1648182"/>
              <a:gd name="connsiteX113" fmla="*/ 196644 w 9662615"/>
              <a:gd name="connsiteY113" fmla="*/ 1524565 h 1648182"/>
              <a:gd name="connsiteX114" fmla="*/ 86819 w 9662615"/>
              <a:gd name="connsiteY114" fmla="*/ 1519517 h 1648182"/>
              <a:gd name="connsiteX115" fmla="*/ 53369 w 9662615"/>
              <a:gd name="connsiteY115" fmla="*/ 1516853 h 1648182"/>
              <a:gd name="connsiteX116" fmla="*/ 2359 w 9662615"/>
              <a:gd name="connsiteY116" fmla="*/ 1515247 h 1648182"/>
              <a:gd name="connsiteX117" fmla="*/ 0 w 9662615"/>
              <a:gd name="connsiteY117" fmla="*/ 1514932 h 1648182"/>
              <a:gd name="connsiteX118" fmla="*/ 0 w 9662615"/>
              <a:gd name="connsiteY118" fmla="*/ 0 h 1648182"/>
              <a:gd name="connsiteX0" fmla="*/ 0 w 9662615"/>
              <a:gd name="connsiteY0" fmla="*/ 0 h 1648182"/>
              <a:gd name="connsiteX1" fmla="*/ 9662615 w 9662615"/>
              <a:gd name="connsiteY1" fmla="*/ 0 h 1648182"/>
              <a:gd name="connsiteX2" fmla="*/ 9662615 w 9662615"/>
              <a:gd name="connsiteY2" fmla="*/ 1280346 h 1648182"/>
              <a:gd name="connsiteX3" fmla="*/ 9658420 w 9662615"/>
              <a:gd name="connsiteY3" fmla="*/ 1280106 h 1648182"/>
              <a:gd name="connsiteX4" fmla="*/ 9469546 w 9662615"/>
              <a:gd name="connsiteY4" fmla="*/ 1289837 h 1648182"/>
              <a:gd name="connsiteX5" fmla="*/ 9385895 w 9662615"/>
              <a:gd name="connsiteY5" fmla="*/ 1269203 h 1648182"/>
              <a:gd name="connsiteX6" fmla="*/ 9144767 w 9662615"/>
              <a:gd name="connsiteY6" fmla="*/ 1264120 h 1648182"/>
              <a:gd name="connsiteX7" fmla="*/ 8837252 w 9662615"/>
              <a:gd name="connsiteY7" fmla="*/ 1350515 h 1648182"/>
              <a:gd name="connsiteX8" fmla="*/ 8705466 w 9662615"/>
              <a:gd name="connsiteY8" fmla="*/ 1342419 h 1648182"/>
              <a:gd name="connsiteX9" fmla="*/ 8652221 w 9662615"/>
              <a:gd name="connsiteY9" fmla="*/ 1326906 h 1648182"/>
              <a:gd name="connsiteX10" fmla="*/ 8632312 w 9662615"/>
              <a:gd name="connsiteY10" fmla="*/ 1326025 h 1648182"/>
              <a:gd name="connsiteX11" fmla="*/ 8591582 w 9662615"/>
              <a:gd name="connsiteY11" fmla="*/ 1341666 h 1648182"/>
              <a:gd name="connsiteX12" fmla="*/ 8537336 w 9662615"/>
              <a:gd name="connsiteY12" fmla="*/ 1341684 h 1648182"/>
              <a:gd name="connsiteX13" fmla="*/ 8472508 w 9662615"/>
              <a:gd name="connsiteY13" fmla="*/ 1363109 h 1648182"/>
              <a:gd name="connsiteX14" fmla="*/ 8258477 w 9662615"/>
              <a:gd name="connsiteY14" fmla="*/ 1370666 h 1648182"/>
              <a:gd name="connsiteX15" fmla="*/ 8197961 w 9662615"/>
              <a:gd name="connsiteY15" fmla="*/ 1392804 h 1648182"/>
              <a:gd name="connsiteX16" fmla="*/ 8171196 w 9662615"/>
              <a:gd name="connsiteY16" fmla="*/ 1397216 h 1648182"/>
              <a:gd name="connsiteX17" fmla="*/ 8127667 w 9662615"/>
              <a:gd name="connsiteY17" fmla="*/ 1418254 h 1648182"/>
              <a:gd name="connsiteX18" fmla="*/ 7974579 w 9662615"/>
              <a:gd name="connsiteY18" fmla="*/ 1383439 h 1648182"/>
              <a:gd name="connsiteX19" fmla="*/ 7768351 w 9662615"/>
              <a:gd name="connsiteY19" fmla="*/ 1395051 h 1648182"/>
              <a:gd name="connsiteX20" fmla="*/ 7635985 w 9662615"/>
              <a:gd name="connsiteY20" fmla="*/ 1386363 h 1648182"/>
              <a:gd name="connsiteX21" fmla="*/ 7466069 w 9662615"/>
              <a:gd name="connsiteY21" fmla="*/ 1377654 h 1648182"/>
              <a:gd name="connsiteX22" fmla="*/ 7355642 w 9662615"/>
              <a:gd name="connsiteY22" fmla="*/ 1407761 h 1648182"/>
              <a:gd name="connsiteX23" fmla="*/ 7151610 w 9662615"/>
              <a:gd name="connsiteY23" fmla="*/ 1397856 h 1648182"/>
              <a:gd name="connsiteX24" fmla="*/ 7082147 w 9662615"/>
              <a:gd name="connsiteY24" fmla="*/ 1406113 h 1648182"/>
              <a:gd name="connsiteX25" fmla="*/ 7014958 w 9662615"/>
              <a:gd name="connsiteY25" fmla="*/ 1396883 h 1648182"/>
              <a:gd name="connsiteX26" fmla="*/ 6907567 w 9662615"/>
              <a:gd name="connsiteY26" fmla="*/ 1419149 h 1648182"/>
              <a:gd name="connsiteX27" fmla="*/ 6748428 w 9662615"/>
              <a:gd name="connsiteY27" fmla="*/ 1420308 h 1648182"/>
              <a:gd name="connsiteX28" fmla="*/ 6654257 w 9662615"/>
              <a:gd name="connsiteY28" fmla="*/ 1424143 h 1648182"/>
              <a:gd name="connsiteX29" fmla="*/ 6620123 w 9662615"/>
              <a:gd name="connsiteY29" fmla="*/ 1430535 h 1648182"/>
              <a:gd name="connsiteX30" fmla="*/ 6571355 w 9662615"/>
              <a:gd name="connsiteY30" fmla="*/ 1436144 h 1648182"/>
              <a:gd name="connsiteX31" fmla="*/ 6486557 w 9662615"/>
              <a:gd name="connsiteY31" fmla="*/ 1449861 h 1648182"/>
              <a:gd name="connsiteX32" fmla="*/ 6370419 w 9662615"/>
              <a:gd name="connsiteY32" fmla="*/ 1461649 h 1648182"/>
              <a:gd name="connsiteX33" fmla="*/ 6278839 w 9662615"/>
              <a:gd name="connsiteY33" fmla="*/ 1449160 h 1648182"/>
              <a:gd name="connsiteX34" fmla="*/ 6272455 w 9662615"/>
              <a:gd name="connsiteY34" fmla="*/ 1453191 h 1648182"/>
              <a:gd name="connsiteX35" fmla="*/ 6212659 w 9662615"/>
              <a:gd name="connsiteY35" fmla="*/ 1454850 h 1648182"/>
              <a:gd name="connsiteX36" fmla="*/ 6069317 w 9662615"/>
              <a:gd name="connsiteY36" fmla="*/ 1445838 h 1648182"/>
              <a:gd name="connsiteX37" fmla="*/ 5878477 w 9662615"/>
              <a:gd name="connsiteY37" fmla="*/ 1439180 h 1648182"/>
              <a:gd name="connsiteX38" fmla="*/ 5838387 w 9662615"/>
              <a:gd name="connsiteY38" fmla="*/ 1444679 h 1648182"/>
              <a:gd name="connsiteX39" fmla="*/ 5771136 w 9662615"/>
              <a:gd name="connsiteY39" fmla="*/ 1453639 h 1648182"/>
              <a:gd name="connsiteX40" fmla="*/ 5724081 w 9662615"/>
              <a:gd name="connsiteY40" fmla="*/ 1470431 h 1648182"/>
              <a:gd name="connsiteX41" fmla="*/ 5666577 w 9662615"/>
              <a:gd name="connsiteY41" fmla="*/ 1473921 h 1648182"/>
              <a:gd name="connsiteX42" fmla="*/ 5649068 w 9662615"/>
              <a:gd name="connsiteY42" fmla="*/ 1461676 h 1648182"/>
              <a:gd name="connsiteX43" fmla="*/ 5588902 w 9662615"/>
              <a:gd name="connsiteY43" fmla="*/ 1469647 h 1648182"/>
              <a:gd name="connsiteX44" fmla="*/ 5498090 w 9662615"/>
              <a:gd name="connsiteY44" fmla="*/ 1483173 h 1648182"/>
              <a:gd name="connsiteX45" fmla="*/ 5444641 w 9662615"/>
              <a:gd name="connsiteY45" fmla="*/ 1487602 h 1648182"/>
              <a:gd name="connsiteX46" fmla="*/ 5299812 w 9662615"/>
              <a:gd name="connsiteY46" fmla="*/ 1503362 h 1648182"/>
              <a:gd name="connsiteX47" fmla="*/ 5213947 w 9662615"/>
              <a:gd name="connsiteY47" fmla="*/ 1516637 h 1648182"/>
              <a:gd name="connsiteX48" fmla="*/ 5090342 w 9662615"/>
              <a:gd name="connsiteY48" fmla="*/ 1546680 h 1648182"/>
              <a:gd name="connsiteX49" fmla="*/ 5129812 w 9662615"/>
              <a:gd name="connsiteY49" fmla="*/ 1521277 h 1648182"/>
              <a:gd name="connsiteX50" fmla="*/ 5059484 w 9662615"/>
              <a:gd name="connsiteY50" fmla="*/ 1546802 h 1648182"/>
              <a:gd name="connsiteX51" fmla="*/ 5038524 w 9662615"/>
              <a:gd name="connsiteY51" fmla="*/ 1545675 h 1648182"/>
              <a:gd name="connsiteX52" fmla="*/ 5026564 w 9662615"/>
              <a:gd name="connsiteY52" fmla="*/ 1545376 h 1648182"/>
              <a:gd name="connsiteX53" fmla="*/ 4969433 w 9662615"/>
              <a:gd name="connsiteY53" fmla="*/ 1550865 h 1648182"/>
              <a:gd name="connsiteX54" fmla="*/ 4929254 w 9662615"/>
              <a:gd name="connsiteY54" fmla="*/ 1563452 h 1648182"/>
              <a:gd name="connsiteX55" fmla="*/ 4871726 w 9662615"/>
              <a:gd name="connsiteY55" fmla="*/ 1570584 h 1648182"/>
              <a:gd name="connsiteX56" fmla="*/ 4843267 w 9662615"/>
              <a:gd name="connsiteY56" fmla="*/ 1561459 h 1648182"/>
              <a:gd name="connsiteX57" fmla="*/ 4821058 w 9662615"/>
              <a:gd name="connsiteY57" fmla="*/ 1553078 h 1648182"/>
              <a:gd name="connsiteX58" fmla="*/ 4791466 w 9662615"/>
              <a:gd name="connsiteY58" fmla="*/ 1561324 h 1648182"/>
              <a:gd name="connsiteX59" fmla="*/ 4784247 w 9662615"/>
              <a:gd name="connsiteY59" fmla="*/ 1562342 h 1648182"/>
              <a:gd name="connsiteX60" fmla="*/ 4739309 w 9662615"/>
              <a:gd name="connsiteY60" fmla="*/ 1553948 h 1648182"/>
              <a:gd name="connsiteX61" fmla="*/ 4697562 w 9662615"/>
              <a:gd name="connsiteY61" fmla="*/ 1551206 h 1648182"/>
              <a:gd name="connsiteX62" fmla="*/ 4650737 w 9662615"/>
              <a:gd name="connsiteY62" fmla="*/ 1537381 h 1648182"/>
              <a:gd name="connsiteX63" fmla="*/ 4583150 w 9662615"/>
              <a:gd name="connsiteY63" fmla="*/ 1529064 h 1648182"/>
              <a:gd name="connsiteX64" fmla="*/ 4521734 w 9662615"/>
              <a:gd name="connsiteY64" fmla="*/ 1529359 h 1648182"/>
              <a:gd name="connsiteX65" fmla="*/ 4382398 w 9662615"/>
              <a:gd name="connsiteY65" fmla="*/ 1534108 h 1648182"/>
              <a:gd name="connsiteX66" fmla="*/ 4221826 w 9662615"/>
              <a:gd name="connsiteY66" fmla="*/ 1500972 h 1648182"/>
              <a:gd name="connsiteX67" fmla="*/ 4096601 w 9662615"/>
              <a:gd name="connsiteY67" fmla="*/ 1521563 h 1648182"/>
              <a:gd name="connsiteX68" fmla="*/ 4058099 w 9662615"/>
              <a:gd name="connsiteY68" fmla="*/ 1648182 h 1648182"/>
              <a:gd name="connsiteX69" fmla="*/ 3833906 w 9662615"/>
              <a:gd name="connsiteY69" fmla="*/ 1516637 h 1648182"/>
              <a:gd name="connsiteX70" fmla="*/ 3696258 w 9662615"/>
              <a:gd name="connsiteY70" fmla="*/ 1537563 h 1648182"/>
              <a:gd name="connsiteX71" fmla="*/ 3594070 w 9662615"/>
              <a:gd name="connsiteY71" fmla="*/ 1509422 h 1648182"/>
              <a:gd name="connsiteX72" fmla="*/ 3565233 w 9662615"/>
              <a:gd name="connsiteY72" fmla="*/ 1515122 h 1648182"/>
              <a:gd name="connsiteX73" fmla="*/ 3560267 w 9662615"/>
              <a:gd name="connsiteY73" fmla="*/ 1516288 h 1648182"/>
              <a:gd name="connsiteX74" fmla="*/ 3540258 w 9662615"/>
              <a:gd name="connsiteY74" fmla="*/ 1516976 h 1648182"/>
              <a:gd name="connsiteX75" fmla="*/ 3534780 w 9662615"/>
              <a:gd name="connsiteY75" fmla="*/ 1522141 h 1648182"/>
              <a:gd name="connsiteX76" fmla="*/ 3504783 w 9662615"/>
              <a:gd name="connsiteY76" fmla="*/ 1526739 h 1648182"/>
              <a:gd name="connsiteX77" fmla="*/ 3430805 w 9662615"/>
              <a:gd name="connsiteY77" fmla="*/ 1542521 h 1648182"/>
              <a:gd name="connsiteX78" fmla="*/ 3292707 w 9662615"/>
              <a:gd name="connsiteY78" fmla="*/ 1520490 h 1648182"/>
              <a:gd name="connsiteX79" fmla="*/ 3187872 w 9662615"/>
              <a:gd name="connsiteY79" fmla="*/ 1519991 h 1648182"/>
              <a:gd name="connsiteX80" fmla="*/ 3148026 w 9662615"/>
              <a:gd name="connsiteY80" fmla="*/ 1524777 h 1648182"/>
              <a:gd name="connsiteX81" fmla="*/ 3092394 w 9662615"/>
              <a:gd name="connsiteY81" fmla="*/ 1528115 h 1648182"/>
              <a:gd name="connsiteX82" fmla="*/ 2994200 w 9662615"/>
              <a:gd name="connsiteY82" fmla="*/ 1537857 h 1648182"/>
              <a:gd name="connsiteX83" fmla="*/ 2862301 w 9662615"/>
              <a:gd name="connsiteY83" fmla="*/ 1544250 h 1648182"/>
              <a:gd name="connsiteX84" fmla="*/ 2766335 w 9662615"/>
              <a:gd name="connsiteY84" fmla="*/ 1527662 h 1648182"/>
              <a:gd name="connsiteX85" fmla="*/ 2757836 w 9662615"/>
              <a:gd name="connsiteY85" fmla="*/ 1531371 h 1648182"/>
              <a:gd name="connsiteX86" fmla="*/ 2691555 w 9662615"/>
              <a:gd name="connsiteY86" fmla="*/ 1530283 h 1648182"/>
              <a:gd name="connsiteX87" fmla="*/ 2491676 w 9662615"/>
              <a:gd name="connsiteY87" fmla="*/ 1500859 h 1648182"/>
              <a:gd name="connsiteX88" fmla="*/ 2378036 w 9662615"/>
              <a:gd name="connsiteY88" fmla="*/ 1520645 h 1648182"/>
              <a:gd name="connsiteX89" fmla="*/ 2284269 w 9662615"/>
              <a:gd name="connsiteY89" fmla="*/ 1503068 h 1648182"/>
              <a:gd name="connsiteX90" fmla="*/ 2207104 w 9662615"/>
              <a:gd name="connsiteY90" fmla="*/ 1508888 h 1648182"/>
              <a:gd name="connsiteX91" fmla="*/ 2149226 w 9662615"/>
              <a:gd name="connsiteY91" fmla="*/ 1523409 h 1648182"/>
              <a:gd name="connsiteX92" fmla="*/ 2084783 w 9662615"/>
              <a:gd name="connsiteY92" fmla="*/ 1524245 h 1648182"/>
              <a:gd name="connsiteX93" fmla="*/ 2070075 w 9662615"/>
              <a:gd name="connsiteY93" fmla="*/ 1511285 h 1648182"/>
              <a:gd name="connsiteX94" fmla="*/ 2001057 w 9662615"/>
              <a:gd name="connsiteY94" fmla="*/ 1516449 h 1648182"/>
              <a:gd name="connsiteX95" fmla="*/ 1896330 w 9662615"/>
              <a:gd name="connsiteY95" fmla="*/ 1525725 h 1648182"/>
              <a:gd name="connsiteX96" fmla="*/ 1835994 w 9662615"/>
              <a:gd name="connsiteY96" fmla="*/ 1527678 h 1648182"/>
              <a:gd name="connsiteX97" fmla="*/ 1671119 w 9662615"/>
              <a:gd name="connsiteY97" fmla="*/ 1536701 h 1648182"/>
              <a:gd name="connsiteX98" fmla="*/ 1601337 w 9662615"/>
              <a:gd name="connsiteY98" fmla="*/ 1548552 h 1648182"/>
              <a:gd name="connsiteX99" fmla="*/ 1407755 w 9662615"/>
              <a:gd name="connsiteY99" fmla="*/ 1571444 h 1648182"/>
              <a:gd name="connsiteX100" fmla="*/ 1271994 w 9662615"/>
              <a:gd name="connsiteY100" fmla="*/ 1579471 h 1648182"/>
              <a:gd name="connsiteX101" fmla="*/ 1249226 w 9662615"/>
              <a:gd name="connsiteY101" fmla="*/ 1583140 h 1648182"/>
              <a:gd name="connsiteX102" fmla="*/ 1217719 w 9662615"/>
              <a:gd name="connsiteY102" fmla="*/ 1580863 h 1648182"/>
              <a:gd name="connsiteX103" fmla="*/ 1091432 w 9662615"/>
              <a:gd name="connsiteY103" fmla="*/ 1571003 h 1648182"/>
              <a:gd name="connsiteX104" fmla="*/ 992039 w 9662615"/>
              <a:gd name="connsiteY104" fmla="*/ 1556662 h 1648182"/>
              <a:gd name="connsiteX105" fmla="*/ 868264 w 9662615"/>
              <a:gd name="connsiteY105" fmla="*/ 1566392 h 1648182"/>
              <a:gd name="connsiteX106" fmla="*/ 792765 w 9662615"/>
              <a:gd name="connsiteY106" fmla="*/ 1563102 h 1648182"/>
              <a:gd name="connsiteX107" fmla="*/ 669055 w 9662615"/>
              <a:gd name="connsiteY107" fmla="*/ 1543638 h 1648182"/>
              <a:gd name="connsiteX108" fmla="*/ 506152 w 9662615"/>
              <a:gd name="connsiteY108" fmla="*/ 1549124 h 1648182"/>
              <a:gd name="connsiteX109" fmla="*/ 472797 w 9662615"/>
              <a:gd name="connsiteY109" fmla="*/ 1568904 h 1648182"/>
              <a:gd name="connsiteX110" fmla="*/ 427864 w 9662615"/>
              <a:gd name="connsiteY110" fmla="*/ 1580848 h 1648182"/>
              <a:gd name="connsiteX111" fmla="*/ 408381 w 9662615"/>
              <a:gd name="connsiteY111" fmla="*/ 1552940 h 1648182"/>
              <a:gd name="connsiteX112" fmla="*/ 267163 w 9662615"/>
              <a:gd name="connsiteY112" fmla="*/ 1531913 h 1648182"/>
              <a:gd name="connsiteX113" fmla="*/ 196644 w 9662615"/>
              <a:gd name="connsiteY113" fmla="*/ 1524565 h 1648182"/>
              <a:gd name="connsiteX114" fmla="*/ 86819 w 9662615"/>
              <a:gd name="connsiteY114" fmla="*/ 1519517 h 1648182"/>
              <a:gd name="connsiteX115" fmla="*/ 53369 w 9662615"/>
              <a:gd name="connsiteY115" fmla="*/ 1516853 h 1648182"/>
              <a:gd name="connsiteX116" fmla="*/ 2359 w 9662615"/>
              <a:gd name="connsiteY116" fmla="*/ 1515247 h 1648182"/>
              <a:gd name="connsiteX117" fmla="*/ 0 w 9662615"/>
              <a:gd name="connsiteY117" fmla="*/ 1514932 h 1648182"/>
              <a:gd name="connsiteX118" fmla="*/ 0 w 9662615"/>
              <a:gd name="connsiteY118" fmla="*/ 0 h 1648182"/>
              <a:gd name="connsiteX0" fmla="*/ 0 w 9662615"/>
              <a:gd name="connsiteY0" fmla="*/ 0 h 1723719"/>
              <a:gd name="connsiteX1" fmla="*/ 9662615 w 9662615"/>
              <a:gd name="connsiteY1" fmla="*/ 0 h 1723719"/>
              <a:gd name="connsiteX2" fmla="*/ 9662615 w 9662615"/>
              <a:gd name="connsiteY2" fmla="*/ 1280346 h 1723719"/>
              <a:gd name="connsiteX3" fmla="*/ 9658420 w 9662615"/>
              <a:gd name="connsiteY3" fmla="*/ 1280106 h 1723719"/>
              <a:gd name="connsiteX4" fmla="*/ 9469546 w 9662615"/>
              <a:gd name="connsiteY4" fmla="*/ 1289837 h 1723719"/>
              <a:gd name="connsiteX5" fmla="*/ 9385895 w 9662615"/>
              <a:gd name="connsiteY5" fmla="*/ 1269203 h 1723719"/>
              <a:gd name="connsiteX6" fmla="*/ 9144767 w 9662615"/>
              <a:gd name="connsiteY6" fmla="*/ 1264120 h 1723719"/>
              <a:gd name="connsiteX7" fmla="*/ 8837252 w 9662615"/>
              <a:gd name="connsiteY7" fmla="*/ 1350515 h 1723719"/>
              <a:gd name="connsiteX8" fmla="*/ 8705466 w 9662615"/>
              <a:gd name="connsiteY8" fmla="*/ 1342419 h 1723719"/>
              <a:gd name="connsiteX9" fmla="*/ 8652221 w 9662615"/>
              <a:gd name="connsiteY9" fmla="*/ 1326906 h 1723719"/>
              <a:gd name="connsiteX10" fmla="*/ 8632312 w 9662615"/>
              <a:gd name="connsiteY10" fmla="*/ 1326025 h 1723719"/>
              <a:gd name="connsiteX11" fmla="*/ 8591582 w 9662615"/>
              <a:gd name="connsiteY11" fmla="*/ 1341666 h 1723719"/>
              <a:gd name="connsiteX12" fmla="*/ 8537336 w 9662615"/>
              <a:gd name="connsiteY12" fmla="*/ 1341684 h 1723719"/>
              <a:gd name="connsiteX13" fmla="*/ 8472508 w 9662615"/>
              <a:gd name="connsiteY13" fmla="*/ 1363109 h 1723719"/>
              <a:gd name="connsiteX14" fmla="*/ 8258477 w 9662615"/>
              <a:gd name="connsiteY14" fmla="*/ 1370666 h 1723719"/>
              <a:gd name="connsiteX15" fmla="*/ 8197961 w 9662615"/>
              <a:gd name="connsiteY15" fmla="*/ 1392804 h 1723719"/>
              <a:gd name="connsiteX16" fmla="*/ 8171196 w 9662615"/>
              <a:gd name="connsiteY16" fmla="*/ 1397216 h 1723719"/>
              <a:gd name="connsiteX17" fmla="*/ 8127667 w 9662615"/>
              <a:gd name="connsiteY17" fmla="*/ 1418254 h 1723719"/>
              <a:gd name="connsiteX18" fmla="*/ 7974579 w 9662615"/>
              <a:gd name="connsiteY18" fmla="*/ 1383439 h 1723719"/>
              <a:gd name="connsiteX19" fmla="*/ 7768351 w 9662615"/>
              <a:gd name="connsiteY19" fmla="*/ 1395051 h 1723719"/>
              <a:gd name="connsiteX20" fmla="*/ 7635985 w 9662615"/>
              <a:gd name="connsiteY20" fmla="*/ 1386363 h 1723719"/>
              <a:gd name="connsiteX21" fmla="*/ 7466069 w 9662615"/>
              <a:gd name="connsiteY21" fmla="*/ 1377654 h 1723719"/>
              <a:gd name="connsiteX22" fmla="*/ 7355642 w 9662615"/>
              <a:gd name="connsiteY22" fmla="*/ 1407761 h 1723719"/>
              <a:gd name="connsiteX23" fmla="*/ 7151610 w 9662615"/>
              <a:gd name="connsiteY23" fmla="*/ 1397856 h 1723719"/>
              <a:gd name="connsiteX24" fmla="*/ 7082147 w 9662615"/>
              <a:gd name="connsiteY24" fmla="*/ 1406113 h 1723719"/>
              <a:gd name="connsiteX25" fmla="*/ 7014958 w 9662615"/>
              <a:gd name="connsiteY25" fmla="*/ 1396883 h 1723719"/>
              <a:gd name="connsiteX26" fmla="*/ 6907567 w 9662615"/>
              <a:gd name="connsiteY26" fmla="*/ 1419149 h 1723719"/>
              <a:gd name="connsiteX27" fmla="*/ 6748428 w 9662615"/>
              <a:gd name="connsiteY27" fmla="*/ 1420308 h 1723719"/>
              <a:gd name="connsiteX28" fmla="*/ 6654257 w 9662615"/>
              <a:gd name="connsiteY28" fmla="*/ 1424143 h 1723719"/>
              <a:gd name="connsiteX29" fmla="*/ 6620123 w 9662615"/>
              <a:gd name="connsiteY29" fmla="*/ 1430535 h 1723719"/>
              <a:gd name="connsiteX30" fmla="*/ 6571355 w 9662615"/>
              <a:gd name="connsiteY30" fmla="*/ 1436144 h 1723719"/>
              <a:gd name="connsiteX31" fmla="*/ 6486557 w 9662615"/>
              <a:gd name="connsiteY31" fmla="*/ 1449861 h 1723719"/>
              <a:gd name="connsiteX32" fmla="*/ 6370419 w 9662615"/>
              <a:gd name="connsiteY32" fmla="*/ 1461649 h 1723719"/>
              <a:gd name="connsiteX33" fmla="*/ 6278839 w 9662615"/>
              <a:gd name="connsiteY33" fmla="*/ 1449160 h 1723719"/>
              <a:gd name="connsiteX34" fmla="*/ 6272455 w 9662615"/>
              <a:gd name="connsiteY34" fmla="*/ 1453191 h 1723719"/>
              <a:gd name="connsiteX35" fmla="*/ 6212659 w 9662615"/>
              <a:gd name="connsiteY35" fmla="*/ 1454850 h 1723719"/>
              <a:gd name="connsiteX36" fmla="*/ 6069317 w 9662615"/>
              <a:gd name="connsiteY36" fmla="*/ 1445838 h 1723719"/>
              <a:gd name="connsiteX37" fmla="*/ 5878477 w 9662615"/>
              <a:gd name="connsiteY37" fmla="*/ 1439180 h 1723719"/>
              <a:gd name="connsiteX38" fmla="*/ 5838387 w 9662615"/>
              <a:gd name="connsiteY38" fmla="*/ 1444679 h 1723719"/>
              <a:gd name="connsiteX39" fmla="*/ 5771136 w 9662615"/>
              <a:gd name="connsiteY39" fmla="*/ 1453639 h 1723719"/>
              <a:gd name="connsiteX40" fmla="*/ 5724081 w 9662615"/>
              <a:gd name="connsiteY40" fmla="*/ 1470431 h 1723719"/>
              <a:gd name="connsiteX41" fmla="*/ 5666577 w 9662615"/>
              <a:gd name="connsiteY41" fmla="*/ 1473921 h 1723719"/>
              <a:gd name="connsiteX42" fmla="*/ 5649068 w 9662615"/>
              <a:gd name="connsiteY42" fmla="*/ 1461676 h 1723719"/>
              <a:gd name="connsiteX43" fmla="*/ 5588902 w 9662615"/>
              <a:gd name="connsiteY43" fmla="*/ 1469647 h 1723719"/>
              <a:gd name="connsiteX44" fmla="*/ 5498090 w 9662615"/>
              <a:gd name="connsiteY44" fmla="*/ 1483173 h 1723719"/>
              <a:gd name="connsiteX45" fmla="*/ 5444641 w 9662615"/>
              <a:gd name="connsiteY45" fmla="*/ 1487602 h 1723719"/>
              <a:gd name="connsiteX46" fmla="*/ 5299812 w 9662615"/>
              <a:gd name="connsiteY46" fmla="*/ 1503362 h 1723719"/>
              <a:gd name="connsiteX47" fmla="*/ 5213947 w 9662615"/>
              <a:gd name="connsiteY47" fmla="*/ 1516637 h 1723719"/>
              <a:gd name="connsiteX48" fmla="*/ 5090342 w 9662615"/>
              <a:gd name="connsiteY48" fmla="*/ 1546680 h 1723719"/>
              <a:gd name="connsiteX49" fmla="*/ 5129812 w 9662615"/>
              <a:gd name="connsiteY49" fmla="*/ 1521277 h 1723719"/>
              <a:gd name="connsiteX50" fmla="*/ 5059484 w 9662615"/>
              <a:gd name="connsiteY50" fmla="*/ 1546802 h 1723719"/>
              <a:gd name="connsiteX51" fmla="*/ 5038524 w 9662615"/>
              <a:gd name="connsiteY51" fmla="*/ 1545675 h 1723719"/>
              <a:gd name="connsiteX52" fmla="*/ 5026564 w 9662615"/>
              <a:gd name="connsiteY52" fmla="*/ 1545376 h 1723719"/>
              <a:gd name="connsiteX53" fmla="*/ 4969433 w 9662615"/>
              <a:gd name="connsiteY53" fmla="*/ 1550865 h 1723719"/>
              <a:gd name="connsiteX54" fmla="*/ 4929254 w 9662615"/>
              <a:gd name="connsiteY54" fmla="*/ 1563452 h 1723719"/>
              <a:gd name="connsiteX55" fmla="*/ 4871726 w 9662615"/>
              <a:gd name="connsiteY55" fmla="*/ 1570584 h 1723719"/>
              <a:gd name="connsiteX56" fmla="*/ 4843267 w 9662615"/>
              <a:gd name="connsiteY56" fmla="*/ 1561459 h 1723719"/>
              <a:gd name="connsiteX57" fmla="*/ 4821058 w 9662615"/>
              <a:gd name="connsiteY57" fmla="*/ 1553078 h 1723719"/>
              <a:gd name="connsiteX58" fmla="*/ 4791466 w 9662615"/>
              <a:gd name="connsiteY58" fmla="*/ 1561324 h 1723719"/>
              <a:gd name="connsiteX59" fmla="*/ 4784247 w 9662615"/>
              <a:gd name="connsiteY59" fmla="*/ 1562342 h 1723719"/>
              <a:gd name="connsiteX60" fmla="*/ 4739309 w 9662615"/>
              <a:gd name="connsiteY60" fmla="*/ 1553948 h 1723719"/>
              <a:gd name="connsiteX61" fmla="*/ 4697562 w 9662615"/>
              <a:gd name="connsiteY61" fmla="*/ 1551206 h 1723719"/>
              <a:gd name="connsiteX62" fmla="*/ 4650737 w 9662615"/>
              <a:gd name="connsiteY62" fmla="*/ 1537381 h 1723719"/>
              <a:gd name="connsiteX63" fmla="*/ 4583150 w 9662615"/>
              <a:gd name="connsiteY63" fmla="*/ 1529064 h 1723719"/>
              <a:gd name="connsiteX64" fmla="*/ 4521734 w 9662615"/>
              <a:gd name="connsiteY64" fmla="*/ 1529359 h 1723719"/>
              <a:gd name="connsiteX65" fmla="*/ 4382398 w 9662615"/>
              <a:gd name="connsiteY65" fmla="*/ 1534108 h 1723719"/>
              <a:gd name="connsiteX66" fmla="*/ 4221826 w 9662615"/>
              <a:gd name="connsiteY66" fmla="*/ 1500972 h 1723719"/>
              <a:gd name="connsiteX67" fmla="*/ 4096601 w 9662615"/>
              <a:gd name="connsiteY67" fmla="*/ 1521563 h 1723719"/>
              <a:gd name="connsiteX68" fmla="*/ 3970635 w 9662615"/>
              <a:gd name="connsiteY68" fmla="*/ 1723719 h 1723719"/>
              <a:gd name="connsiteX69" fmla="*/ 3833906 w 9662615"/>
              <a:gd name="connsiteY69" fmla="*/ 1516637 h 1723719"/>
              <a:gd name="connsiteX70" fmla="*/ 3696258 w 9662615"/>
              <a:gd name="connsiteY70" fmla="*/ 1537563 h 1723719"/>
              <a:gd name="connsiteX71" fmla="*/ 3594070 w 9662615"/>
              <a:gd name="connsiteY71" fmla="*/ 1509422 h 1723719"/>
              <a:gd name="connsiteX72" fmla="*/ 3565233 w 9662615"/>
              <a:gd name="connsiteY72" fmla="*/ 1515122 h 1723719"/>
              <a:gd name="connsiteX73" fmla="*/ 3560267 w 9662615"/>
              <a:gd name="connsiteY73" fmla="*/ 1516288 h 1723719"/>
              <a:gd name="connsiteX74" fmla="*/ 3540258 w 9662615"/>
              <a:gd name="connsiteY74" fmla="*/ 1516976 h 1723719"/>
              <a:gd name="connsiteX75" fmla="*/ 3534780 w 9662615"/>
              <a:gd name="connsiteY75" fmla="*/ 1522141 h 1723719"/>
              <a:gd name="connsiteX76" fmla="*/ 3504783 w 9662615"/>
              <a:gd name="connsiteY76" fmla="*/ 1526739 h 1723719"/>
              <a:gd name="connsiteX77" fmla="*/ 3430805 w 9662615"/>
              <a:gd name="connsiteY77" fmla="*/ 1542521 h 1723719"/>
              <a:gd name="connsiteX78" fmla="*/ 3292707 w 9662615"/>
              <a:gd name="connsiteY78" fmla="*/ 1520490 h 1723719"/>
              <a:gd name="connsiteX79" fmla="*/ 3187872 w 9662615"/>
              <a:gd name="connsiteY79" fmla="*/ 1519991 h 1723719"/>
              <a:gd name="connsiteX80" fmla="*/ 3148026 w 9662615"/>
              <a:gd name="connsiteY80" fmla="*/ 1524777 h 1723719"/>
              <a:gd name="connsiteX81" fmla="*/ 3092394 w 9662615"/>
              <a:gd name="connsiteY81" fmla="*/ 1528115 h 1723719"/>
              <a:gd name="connsiteX82" fmla="*/ 2994200 w 9662615"/>
              <a:gd name="connsiteY82" fmla="*/ 1537857 h 1723719"/>
              <a:gd name="connsiteX83" fmla="*/ 2862301 w 9662615"/>
              <a:gd name="connsiteY83" fmla="*/ 1544250 h 1723719"/>
              <a:gd name="connsiteX84" fmla="*/ 2766335 w 9662615"/>
              <a:gd name="connsiteY84" fmla="*/ 1527662 h 1723719"/>
              <a:gd name="connsiteX85" fmla="*/ 2757836 w 9662615"/>
              <a:gd name="connsiteY85" fmla="*/ 1531371 h 1723719"/>
              <a:gd name="connsiteX86" fmla="*/ 2691555 w 9662615"/>
              <a:gd name="connsiteY86" fmla="*/ 1530283 h 1723719"/>
              <a:gd name="connsiteX87" fmla="*/ 2491676 w 9662615"/>
              <a:gd name="connsiteY87" fmla="*/ 1500859 h 1723719"/>
              <a:gd name="connsiteX88" fmla="*/ 2378036 w 9662615"/>
              <a:gd name="connsiteY88" fmla="*/ 1520645 h 1723719"/>
              <a:gd name="connsiteX89" fmla="*/ 2284269 w 9662615"/>
              <a:gd name="connsiteY89" fmla="*/ 1503068 h 1723719"/>
              <a:gd name="connsiteX90" fmla="*/ 2207104 w 9662615"/>
              <a:gd name="connsiteY90" fmla="*/ 1508888 h 1723719"/>
              <a:gd name="connsiteX91" fmla="*/ 2149226 w 9662615"/>
              <a:gd name="connsiteY91" fmla="*/ 1523409 h 1723719"/>
              <a:gd name="connsiteX92" fmla="*/ 2084783 w 9662615"/>
              <a:gd name="connsiteY92" fmla="*/ 1524245 h 1723719"/>
              <a:gd name="connsiteX93" fmla="*/ 2070075 w 9662615"/>
              <a:gd name="connsiteY93" fmla="*/ 1511285 h 1723719"/>
              <a:gd name="connsiteX94" fmla="*/ 2001057 w 9662615"/>
              <a:gd name="connsiteY94" fmla="*/ 1516449 h 1723719"/>
              <a:gd name="connsiteX95" fmla="*/ 1896330 w 9662615"/>
              <a:gd name="connsiteY95" fmla="*/ 1525725 h 1723719"/>
              <a:gd name="connsiteX96" fmla="*/ 1835994 w 9662615"/>
              <a:gd name="connsiteY96" fmla="*/ 1527678 h 1723719"/>
              <a:gd name="connsiteX97" fmla="*/ 1671119 w 9662615"/>
              <a:gd name="connsiteY97" fmla="*/ 1536701 h 1723719"/>
              <a:gd name="connsiteX98" fmla="*/ 1601337 w 9662615"/>
              <a:gd name="connsiteY98" fmla="*/ 1548552 h 1723719"/>
              <a:gd name="connsiteX99" fmla="*/ 1407755 w 9662615"/>
              <a:gd name="connsiteY99" fmla="*/ 1571444 h 1723719"/>
              <a:gd name="connsiteX100" fmla="*/ 1271994 w 9662615"/>
              <a:gd name="connsiteY100" fmla="*/ 1579471 h 1723719"/>
              <a:gd name="connsiteX101" fmla="*/ 1249226 w 9662615"/>
              <a:gd name="connsiteY101" fmla="*/ 1583140 h 1723719"/>
              <a:gd name="connsiteX102" fmla="*/ 1217719 w 9662615"/>
              <a:gd name="connsiteY102" fmla="*/ 1580863 h 1723719"/>
              <a:gd name="connsiteX103" fmla="*/ 1091432 w 9662615"/>
              <a:gd name="connsiteY103" fmla="*/ 1571003 h 1723719"/>
              <a:gd name="connsiteX104" fmla="*/ 992039 w 9662615"/>
              <a:gd name="connsiteY104" fmla="*/ 1556662 h 1723719"/>
              <a:gd name="connsiteX105" fmla="*/ 868264 w 9662615"/>
              <a:gd name="connsiteY105" fmla="*/ 1566392 h 1723719"/>
              <a:gd name="connsiteX106" fmla="*/ 792765 w 9662615"/>
              <a:gd name="connsiteY106" fmla="*/ 1563102 h 1723719"/>
              <a:gd name="connsiteX107" fmla="*/ 669055 w 9662615"/>
              <a:gd name="connsiteY107" fmla="*/ 1543638 h 1723719"/>
              <a:gd name="connsiteX108" fmla="*/ 506152 w 9662615"/>
              <a:gd name="connsiteY108" fmla="*/ 1549124 h 1723719"/>
              <a:gd name="connsiteX109" fmla="*/ 472797 w 9662615"/>
              <a:gd name="connsiteY109" fmla="*/ 1568904 h 1723719"/>
              <a:gd name="connsiteX110" fmla="*/ 427864 w 9662615"/>
              <a:gd name="connsiteY110" fmla="*/ 1580848 h 1723719"/>
              <a:gd name="connsiteX111" fmla="*/ 408381 w 9662615"/>
              <a:gd name="connsiteY111" fmla="*/ 1552940 h 1723719"/>
              <a:gd name="connsiteX112" fmla="*/ 267163 w 9662615"/>
              <a:gd name="connsiteY112" fmla="*/ 1531913 h 1723719"/>
              <a:gd name="connsiteX113" fmla="*/ 196644 w 9662615"/>
              <a:gd name="connsiteY113" fmla="*/ 1524565 h 1723719"/>
              <a:gd name="connsiteX114" fmla="*/ 86819 w 9662615"/>
              <a:gd name="connsiteY114" fmla="*/ 1519517 h 1723719"/>
              <a:gd name="connsiteX115" fmla="*/ 53369 w 9662615"/>
              <a:gd name="connsiteY115" fmla="*/ 1516853 h 1723719"/>
              <a:gd name="connsiteX116" fmla="*/ 2359 w 9662615"/>
              <a:gd name="connsiteY116" fmla="*/ 1515247 h 1723719"/>
              <a:gd name="connsiteX117" fmla="*/ 0 w 9662615"/>
              <a:gd name="connsiteY117" fmla="*/ 1514932 h 1723719"/>
              <a:gd name="connsiteX118" fmla="*/ 0 w 9662615"/>
              <a:gd name="connsiteY118" fmla="*/ 0 h 1723719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37764 w 9662615"/>
              <a:gd name="connsiteY49" fmla="*/ 1481521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177807 w 9662615"/>
              <a:gd name="connsiteY48" fmla="*/ 1526802 h 1583140"/>
              <a:gd name="connsiteX49" fmla="*/ 5137764 w 9662615"/>
              <a:gd name="connsiteY49" fmla="*/ 1481521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18664 w 9662615"/>
              <a:gd name="connsiteY3" fmla="*/ 1331789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69055 w 9662615"/>
              <a:gd name="connsiteY106" fmla="*/ 1543638 h 1583140"/>
              <a:gd name="connsiteX107" fmla="*/ 506152 w 9662615"/>
              <a:gd name="connsiteY107" fmla="*/ 1549124 h 1583140"/>
              <a:gd name="connsiteX108" fmla="*/ 472797 w 9662615"/>
              <a:gd name="connsiteY108" fmla="*/ 1568904 h 1583140"/>
              <a:gd name="connsiteX109" fmla="*/ 427864 w 9662615"/>
              <a:gd name="connsiteY109" fmla="*/ 1580848 h 1583140"/>
              <a:gd name="connsiteX110" fmla="*/ 408381 w 9662615"/>
              <a:gd name="connsiteY110" fmla="*/ 1552940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69055 w 9662615"/>
              <a:gd name="connsiteY106" fmla="*/ 1543638 h 1583140"/>
              <a:gd name="connsiteX107" fmla="*/ 506152 w 9662615"/>
              <a:gd name="connsiteY107" fmla="*/ 1549124 h 1583140"/>
              <a:gd name="connsiteX108" fmla="*/ 472797 w 9662615"/>
              <a:gd name="connsiteY108" fmla="*/ 1568904 h 1583140"/>
              <a:gd name="connsiteX109" fmla="*/ 427864 w 9662615"/>
              <a:gd name="connsiteY109" fmla="*/ 1580848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69055 w 9662615"/>
              <a:gd name="connsiteY106" fmla="*/ 1543638 h 1583140"/>
              <a:gd name="connsiteX107" fmla="*/ 506152 w 9662615"/>
              <a:gd name="connsiteY107" fmla="*/ 1549124 h 1583140"/>
              <a:gd name="connsiteX108" fmla="*/ 472797 w 9662615"/>
              <a:gd name="connsiteY108" fmla="*/ 1568904 h 1583140"/>
              <a:gd name="connsiteX109" fmla="*/ 396059 w 9662615"/>
              <a:gd name="connsiteY109" fmla="*/ 1560970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69055 w 9662615"/>
              <a:gd name="connsiteY106" fmla="*/ 1543638 h 1583140"/>
              <a:gd name="connsiteX107" fmla="*/ 541933 w 9662615"/>
              <a:gd name="connsiteY107" fmla="*/ 1561051 h 1583140"/>
              <a:gd name="connsiteX108" fmla="*/ 472797 w 9662615"/>
              <a:gd name="connsiteY108" fmla="*/ 1568904 h 1583140"/>
              <a:gd name="connsiteX109" fmla="*/ 396059 w 9662615"/>
              <a:gd name="connsiteY109" fmla="*/ 1560970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53153 w 9662615"/>
              <a:gd name="connsiteY106" fmla="*/ 1563516 h 1583140"/>
              <a:gd name="connsiteX107" fmla="*/ 541933 w 9662615"/>
              <a:gd name="connsiteY107" fmla="*/ 1561051 h 1583140"/>
              <a:gd name="connsiteX108" fmla="*/ 472797 w 9662615"/>
              <a:gd name="connsiteY108" fmla="*/ 1568904 h 1583140"/>
              <a:gd name="connsiteX109" fmla="*/ 396059 w 9662615"/>
              <a:gd name="connsiteY109" fmla="*/ 1560970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40355 w 9662615"/>
              <a:gd name="connsiteY103" fmla="*/ 1560638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53153 w 9662615"/>
              <a:gd name="connsiteY106" fmla="*/ 1563516 h 1583140"/>
              <a:gd name="connsiteX107" fmla="*/ 541933 w 9662615"/>
              <a:gd name="connsiteY107" fmla="*/ 1561051 h 1583140"/>
              <a:gd name="connsiteX108" fmla="*/ 472797 w 9662615"/>
              <a:gd name="connsiteY108" fmla="*/ 1568904 h 1583140"/>
              <a:gd name="connsiteX109" fmla="*/ 396059 w 9662615"/>
              <a:gd name="connsiteY109" fmla="*/ 1560970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92811"/>
              <a:gd name="connsiteX1" fmla="*/ 9662615 w 9662615"/>
              <a:gd name="connsiteY1" fmla="*/ 0 h 1592811"/>
              <a:gd name="connsiteX2" fmla="*/ 9662615 w 9662615"/>
              <a:gd name="connsiteY2" fmla="*/ 1280346 h 1592811"/>
              <a:gd name="connsiteX3" fmla="*/ 9551077 w 9662615"/>
              <a:gd name="connsiteY3" fmla="*/ 1292033 h 1592811"/>
              <a:gd name="connsiteX4" fmla="*/ 9469546 w 9662615"/>
              <a:gd name="connsiteY4" fmla="*/ 1289837 h 1592811"/>
              <a:gd name="connsiteX5" fmla="*/ 9326260 w 9662615"/>
              <a:gd name="connsiteY5" fmla="*/ 1277155 h 1592811"/>
              <a:gd name="connsiteX6" fmla="*/ 9144767 w 9662615"/>
              <a:gd name="connsiteY6" fmla="*/ 1264120 h 1592811"/>
              <a:gd name="connsiteX7" fmla="*/ 8976400 w 9662615"/>
              <a:gd name="connsiteY7" fmla="*/ 1326661 h 1592811"/>
              <a:gd name="connsiteX8" fmla="*/ 8828711 w 9662615"/>
              <a:gd name="connsiteY8" fmla="*/ 1346394 h 1592811"/>
              <a:gd name="connsiteX9" fmla="*/ 8695953 w 9662615"/>
              <a:gd name="connsiteY9" fmla="*/ 1346784 h 1592811"/>
              <a:gd name="connsiteX10" fmla="*/ 8652191 w 9662615"/>
              <a:gd name="connsiteY10" fmla="*/ 1345903 h 1592811"/>
              <a:gd name="connsiteX11" fmla="*/ 8591582 w 9662615"/>
              <a:gd name="connsiteY11" fmla="*/ 1341666 h 1592811"/>
              <a:gd name="connsiteX12" fmla="*/ 8537336 w 9662615"/>
              <a:gd name="connsiteY12" fmla="*/ 1341684 h 1592811"/>
              <a:gd name="connsiteX13" fmla="*/ 8416849 w 9662615"/>
              <a:gd name="connsiteY13" fmla="*/ 1367085 h 1592811"/>
              <a:gd name="connsiteX14" fmla="*/ 8278355 w 9662615"/>
              <a:gd name="connsiteY14" fmla="*/ 1386569 h 1592811"/>
              <a:gd name="connsiteX15" fmla="*/ 8197961 w 9662615"/>
              <a:gd name="connsiteY15" fmla="*/ 1392804 h 1592811"/>
              <a:gd name="connsiteX16" fmla="*/ 8171196 w 9662615"/>
              <a:gd name="connsiteY16" fmla="*/ 1397216 h 1592811"/>
              <a:gd name="connsiteX17" fmla="*/ 8087910 w 9662615"/>
              <a:gd name="connsiteY17" fmla="*/ 1386449 h 1592811"/>
              <a:gd name="connsiteX18" fmla="*/ 7974579 w 9662615"/>
              <a:gd name="connsiteY18" fmla="*/ 1383439 h 1592811"/>
              <a:gd name="connsiteX19" fmla="*/ 7768351 w 9662615"/>
              <a:gd name="connsiteY19" fmla="*/ 1395051 h 1592811"/>
              <a:gd name="connsiteX20" fmla="*/ 7635985 w 9662615"/>
              <a:gd name="connsiteY20" fmla="*/ 1386363 h 1592811"/>
              <a:gd name="connsiteX21" fmla="*/ 7466069 w 9662615"/>
              <a:gd name="connsiteY21" fmla="*/ 1377654 h 1592811"/>
              <a:gd name="connsiteX22" fmla="*/ 7355642 w 9662615"/>
              <a:gd name="connsiteY22" fmla="*/ 1407761 h 1592811"/>
              <a:gd name="connsiteX23" fmla="*/ 7215220 w 9662615"/>
              <a:gd name="connsiteY23" fmla="*/ 1397856 h 1592811"/>
              <a:gd name="connsiteX24" fmla="*/ 7082147 w 9662615"/>
              <a:gd name="connsiteY24" fmla="*/ 1406113 h 1592811"/>
              <a:gd name="connsiteX25" fmla="*/ 6987129 w 9662615"/>
              <a:gd name="connsiteY25" fmla="*/ 1404834 h 1592811"/>
              <a:gd name="connsiteX26" fmla="*/ 6907567 w 9662615"/>
              <a:gd name="connsiteY26" fmla="*/ 1419149 h 1592811"/>
              <a:gd name="connsiteX27" fmla="*/ 6748428 w 9662615"/>
              <a:gd name="connsiteY27" fmla="*/ 1420308 h 1592811"/>
              <a:gd name="connsiteX28" fmla="*/ 6654257 w 9662615"/>
              <a:gd name="connsiteY28" fmla="*/ 1424143 h 1592811"/>
              <a:gd name="connsiteX29" fmla="*/ 6620123 w 9662615"/>
              <a:gd name="connsiteY29" fmla="*/ 1430535 h 1592811"/>
              <a:gd name="connsiteX30" fmla="*/ 6571355 w 9662615"/>
              <a:gd name="connsiteY30" fmla="*/ 1436144 h 1592811"/>
              <a:gd name="connsiteX31" fmla="*/ 6486557 w 9662615"/>
              <a:gd name="connsiteY31" fmla="*/ 1449861 h 1592811"/>
              <a:gd name="connsiteX32" fmla="*/ 6370419 w 9662615"/>
              <a:gd name="connsiteY32" fmla="*/ 1461649 h 1592811"/>
              <a:gd name="connsiteX33" fmla="*/ 6278839 w 9662615"/>
              <a:gd name="connsiteY33" fmla="*/ 1449160 h 1592811"/>
              <a:gd name="connsiteX34" fmla="*/ 6272455 w 9662615"/>
              <a:gd name="connsiteY34" fmla="*/ 1453191 h 1592811"/>
              <a:gd name="connsiteX35" fmla="*/ 6212659 w 9662615"/>
              <a:gd name="connsiteY35" fmla="*/ 1454850 h 1592811"/>
              <a:gd name="connsiteX36" fmla="*/ 6069317 w 9662615"/>
              <a:gd name="connsiteY36" fmla="*/ 1445838 h 1592811"/>
              <a:gd name="connsiteX37" fmla="*/ 5878477 w 9662615"/>
              <a:gd name="connsiteY37" fmla="*/ 1439180 h 1592811"/>
              <a:gd name="connsiteX38" fmla="*/ 5838387 w 9662615"/>
              <a:gd name="connsiteY38" fmla="*/ 1444679 h 1592811"/>
              <a:gd name="connsiteX39" fmla="*/ 5771136 w 9662615"/>
              <a:gd name="connsiteY39" fmla="*/ 1453639 h 1592811"/>
              <a:gd name="connsiteX40" fmla="*/ 5724081 w 9662615"/>
              <a:gd name="connsiteY40" fmla="*/ 1470431 h 1592811"/>
              <a:gd name="connsiteX41" fmla="*/ 5666577 w 9662615"/>
              <a:gd name="connsiteY41" fmla="*/ 1473921 h 1592811"/>
              <a:gd name="connsiteX42" fmla="*/ 5649068 w 9662615"/>
              <a:gd name="connsiteY42" fmla="*/ 1461676 h 1592811"/>
              <a:gd name="connsiteX43" fmla="*/ 5588902 w 9662615"/>
              <a:gd name="connsiteY43" fmla="*/ 1469647 h 1592811"/>
              <a:gd name="connsiteX44" fmla="*/ 5498090 w 9662615"/>
              <a:gd name="connsiteY44" fmla="*/ 1483173 h 1592811"/>
              <a:gd name="connsiteX45" fmla="*/ 5444641 w 9662615"/>
              <a:gd name="connsiteY45" fmla="*/ 1487602 h 1592811"/>
              <a:gd name="connsiteX46" fmla="*/ 5299812 w 9662615"/>
              <a:gd name="connsiteY46" fmla="*/ 1503362 h 1592811"/>
              <a:gd name="connsiteX47" fmla="*/ 5245752 w 9662615"/>
              <a:gd name="connsiteY47" fmla="*/ 1520612 h 1592811"/>
              <a:gd name="connsiteX48" fmla="*/ 5177807 w 9662615"/>
              <a:gd name="connsiteY48" fmla="*/ 1526802 h 1592811"/>
              <a:gd name="connsiteX49" fmla="*/ 5113910 w 9662615"/>
              <a:gd name="connsiteY49" fmla="*/ 1533205 h 1592811"/>
              <a:gd name="connsiteX50" fmla="*/ 5059484 w 9662615"/>
              <a:gd name="connsiteY50" fmla="*/ 1546802 h 1592811"/>
              <a:gd name="connsiteX51" fmla="*/ 5038524 w 9662615"/>
              <a:gd name="connsiteY51" fmla="*/ 1545675 h 1592811"/>
              <a:gd name="connsiteX52" fmla="*/ 5026564 w 9662615"/>
              <a:gd name="connsiteY52" fmla="*/ 1545376 h 1592811"/>
              <a:gd name="connsiteX53" fmla="*/ 4969433 w 9662615"/>
              <a:gd name="connsiteY53" fmla="*/ 1550865 h 1592811"/>
              <a:gd name="connsiteX54" fmla="*/ 4871726 w 9662615"/>
              <a:gd name="connsiteY54" fmla="*/ 1570584 h 1592811"/>
              <a:gd name="connsiteX55" fmla="*/ 4843267 w 9662615"/>
              <a:gd name="connsiteY55" fmla="*/ 1561459 h 1592811"/>
              <a:gd name="connsiteX56" fmla="*/ 4821058 w 9662615"/>
              <a:gd name="connsiteY56" fmla="*/ 1553078 h 1592811"/>
              <a:gd name="connsiteX57" fmla="*/ 4791466 w 9662615"/>
              <a:gd name="connsiteY57" fmla="*/ 1561324 h 1592811"/>
              <a:gd name="connsiteX58" fmla="*/ 4784247 w 9662615"/>
              <a:gd name="connsiteY58" fmla="*/ 1562342 h 1592811"/>
              <a:gd name="connsiteX59" fmla="*/ 4739309 w 9662615"/>
              <a:gd name="connsiteY59" fmla="*/ 1553948 h 1592811"/>
              <a:gd name="connsiteX60" fmla="*/ 4697562 w 9662615"/>
              <a:gd name="connsiteY60" fmla="*/ 1551206 h 1592811"/>
              <a:gd name="connsiteX61" fmla="*/ 4650737 w 9662615"/>
              <a:gd name="connsiteY61" fmla="*/ 1537381 h 1592811"/>
              <a:gd name="connsiteX62" fmla="*/ 4583150 w 9662615"/>
              <a:gd name="connsiteY62" fmla="*/ 1529064 h 1592811"/>
              <a:gd name="connsiteX63" fmla="*/ 4521734 w 9662615"/>
              <a:gd name="connsiteY63" fmla="*/ 1529359 h 1592811"/>
              <a:gd name="connsiteX64" fmla="*/ 4382398 w 9662615"/>
              <a:gd name="connsiteY64" fmla="*/ 1534108 h 1592811"/>
              <a:gd name="connsiteX65" fmla="*/ 4221826 w 9662615"/>
              <a:gd name="connsiteY65" fmla="*/ 1500972 h 1592811"/>
              <a:gd name="connsiteX66" fmla="*/ 4096601 w 9662615"/>
              <a:gd name="connsiteY66" fmla="*/ 1521563 h 1592811"/>
              <a:gd name="connsiteX67" fmla="*/ 4002441 w 9662615"/>
              <a:gd name="connsiteY67" fmla="*/ 1528912 h 1592811"/>
              <a:gd name="connsiteX68" fmla="*/ 3833906 w 9662615"/>
              <a:gd name="connsiteY68" fmla="*/ 1516637 h 1592811"/>
              <a:gd name="connsiteX69" fmla="*/ 3763845 w 9662615"/>
              <a:gd name="connsiteY69" fmla="*/ 1501782 h 1592811"/>
              <a:gd name="connsiteX70" fmla="*/ 3641778 w 9662615"/>
              <a:gd name="connsiteY70" fmla="*/ 1505446 h 1592811"/>
              <a:gd name="connsiteX71" fmla="*/ 3565233 w 9662615"/>
              <a:gd name="connsiteY71" fmla="*/ 1515122 h 1592811"/>
              <a:gd name="connsiteX72" fmla="*/ 3560267 w 9662615"/>
              <a:gd name="connsiteY72" fmla="*/ 1516288 h 1592811"/>
              <a:gd name="connsiteX73" fmla="*/ 3540258 w 9662615"/>
              <a:gd name="connsiteY73" fmla="*/ 1516976 h 1592811"/>
              <a:gd name="connsiteX74" fmla="*/ 3534780 w 9662615"/>
              <a:gd name="connsiteY74" fmla="*/ 1522141 h 1592811"/>
              <a:gd name="connsiteX75" fmla="*/ 3504783 w 9662615"/>
              <a:gd name="connsiteY75" fmla="*/ 1526739 h 1592811"/>
              <a:gd name="connsiteX76" fmla="*/ 3430805 w 9662615"/>
              <a:gd name="connsiteY76" fmla="*/ 1542521 h 1592811"/>
              <a:gd name="connsiteX77" fmla="*/ 3292707 w 9662615"/>
              <a:gd name="connsiteY77" fmla="*/ 1520490 h 1592811"/>
              <a:gd name="connsiteX78" fmla="*/ 3187872 w 9662615"/>
              <a:gd name="connsiteY78" fmla="*/ 1519991 h 1592811"/>
              <a:gd name="connsiteX79" fmla="*/ 3148026 w 9662615"/>
              <a:gd name="connsiteY79" fmla="*/ 1524777 h 1592811"/>
              <a:gd name="connsiteX80" fmla="*/ 3092394 w 9662615"/>
              <a:gd name="connsiteY80" fmla="*/ 1528115 h 1592811"/>
              <a:gd name="connsiteX81" fmla="*/ 2994200 w 9662615"/>
              <a:gd name="connsiteY81" fmla="*/ 1537857 h 1592811"/>
              <a:gd name="connsiteX82" fmla="*/ 2862301 w 9662615"/>
              <a:gd name="connsiteY82" fmla="*/ 1544250 h 1592811"/>
              <a:gd name="connsiteX83" fmla="*/ 2766335 w 9662615"/>
              <a:gd name="connsiteY83" fmla="*/ 1527662 h 1592811"/>
              <a:gd name="connsiteX84" fmla="*/ 2757836 w 9662615"/>
              <a:gd name="connsiteY84" fmla="*/ 1531371 h 1592811"/>
              <a:gd name="connsiteX85" fmla="*/ 2691555 w 9662615"/>
              <a:gd name="connsiteY85" fmla="*/ 1530283 h 1592811"/>
              <a:gd name="connsiteX86" fmla="*/ 2491676 w 9662615"/>
              <a:gd name="connsiteY86" fmla="*/ 1500859 h 1592811"/>
              <a:gd name="connsiteX87" fmla="*/ 2378036 w 9662615"/>
              <a:gd name="connsiteY87" fmla="*/ 1520645 h 1592811"/>
              <a:gd name="connsiteX88" fmla="*/ 2284269 w 9662615"/>
              <a:gd name="connsiteY88" fmla="*/ 1503068 h 1592811"/>
              <a:gd name="connsiteX89" fmla="*/ 2207104 w 9662615"/>
              <a:gd name="connsiteY89" fmla="*/ 1508888 h 1592811"/>
              <a:gd name="connsiteX90" fmla="*/ 2149226 w 9662615"/>
              <a:gd name="connsiteY90" fmla="*/ 1523409 h 1592811"/>
              <a:gd name="connsiteX91" fmla="*/ 2084783 w 9662615"/>
              <a:gd name="connsiteY91" fmla="*/ 1524245 h 1592811"/>
              <a:gd name="connsiteX92" fmla="*/ 2070075 w 9662615"/>
              <a:gd name="connsiteY92" fmla="*/ 1511285 h 1592811"/>
              <a:gd name="connsiteX93" fmla="*/ 2001057 w 9662615"/>
              <a:gd name="connsiteY93" fmla="*/ 1516449 h 1592811"/>
              <a:gd name="connsiteX94" fmla="*/ 1896330 w 9662615"/>
              <a:gd name="connsiteY94" fmla="*/ 1525725 h 1592811"/>
              <a:gd name="connsiteX95" fmla="*/ 1835994 w 9662615"/>
              <a:gd name="connsiteY95" fmla="*/ 1527678 h 1592811"/>
              <a:gd name="connsiteX96" fmla="*/ 1671119 w 9662615"/>
              <a:gd name="connsiteY96" fmla="*/ 1536701 h 1592811"/>
              <a:gd name="connsiteX97" fmla="*/ 1601337 w 9662615"/>
              <a:gd name="connsiteY97" fmla="*/ 1548552 h 1592811"/>
              <a:gd name="connsiteX98" fmla="*/ 1407755 w 9662615"/>
              <a:gd name="connsiteY98" fmla="*/ 1571444 h 1592811"/>
              <a:gd name="connsiteX99" fmla="*/ 1271994 w 9662615"/>
              <a:gd name="connsiteY99" fmla="*/ 1579471 h 1592811"/>
              <a:gd name="connsiteX100" fmla="*/ 1249226 w 9662615"/>
              <a:gd name="connsiteY100" fmla="*/ 1583140 h 1592811"/>
              <a:gd name="connsiteX101" fmla="*/ 1181938 w 9662615"/>
              <a:gd name="connsiteY101" fmla="*/ 1592789 h 1592811"/>
              <a:gd name="connsiteX102" fmla="*/ 1091432 w 9662615"/>
              <a:gd name="connsiteY102" fmla="*/ 1571003 h 1592811"/>
              <a:gd name="connsiteX103" fmla="*/ 940355 w 9662615"/>
              <a:gd name="connsiteY103" fmla="*/ 1560638 h 1592811"/>
              <a:gd name="connsiteX104" fmla="*/ 868264 w 9662615"/>
              <a:gd name="connsiteY104" fmla="*/ 1566392 h 1592811"/>
              <a:gd name="connsiteX105" fmla="*/ 792765 w 9662615"/>
              <a:gd name="connsiteY105" fmla="*/ 1563102 h 1592811"/>
              <a:gd name="connsiteX106" fmla="*/ 653153 w 9662615"/>
              <a:gd name="connsiteY106" fmla="*/ 1563516 h 1592811"/>
              <a:gd name="connsiteX107" fmla="*/ 541933 w 9662615"/>
              <a:gd name="connsiteY107" fmla="*/ 1561051 h 1592811"/>
              <a:gd name="connsiteX108" fmla="*/ 472797 w 9662615"/>
              <a:gd name="connsiteY108" fmla="*/ 1568904 h 1592811"/>
              <a:gd name="connsiteX109" fmla="*/ 396059 w 9662615"/>
              <a:gd name="connsiteY109" fmla="*/ 1560970 h 1592811"/>
              <a:gd name="connsiteX110" fmla="*/ 336819 w 9662615"/>
              <a:gd name="connsiteY110" fmla="*/ 1560892 h 1592811"/>
              <a:gd name="connsiteX111" fmla="*/ 267163 w 9662615"/>
              <a:gd name="connsiteY111" fmla="*/ 1531913 h 1592811"/>
              <a:gd name="connsiteX112" fmla="*/ 196644 w 9662615"/>
              <a:gd name="connsiteY112" fmla="*/ 1524565 h 1592811"/>
              <a:gd name="connsiteX113" fmla="*/ 86819 w 9662615"/>
              <a:gd name="connsiteY113" fmla="*/ 1519517 h 1592811"/>
              <a:gd name="connsiteX114" fmla="*/ 53369 w 9662615"/>
              <a:gd name="connsiteY114" fmla="*/ 1516853 h 1592811"/>
              <a:gd name="connsiteX115" fmla="*/ 2359 w 9662615"/>
              <a:gd name="connsiteY115" fmla="*/ 1515247 h 1592811"/>
              <a:gd name="connsiteX116" fmla="*/ 0 w 9662615"/>
              <a:gd name="connsiteY116" fmla="*/ 1514932 h 1592811"/>
              <a:gd name="connsiteX117" fmla="*/ 0 w 9662615"/>
              <a:gd name="connsiteY117" fmla="*/ 0 h 1592811"/>
              <a:gd name="connsiteX0" fmla="*/ 0 w 9662615"/>
              <a:gd name="connsiteY0" fmla="*/ 0 h 1592811"/>
              <a:gd name="connsiteX1" fmla="*/ 9662615 w 9662615"/>
              <a:gd name="connsiteY1" fmla="*/ 0 h 1592811"/>
              <a:gd name="connsiteX2" fmla="*/ 9662615 w 9662615"/>
              <a:gd name="connsiteY2" fmla="*/ 1280346 h 1592811"/>
              <a:gd name="connsiteX3" fmla="*/ 9551077 w 9662615"/>
              <a:gd name="connsiteY3" fmla="*/ 1292033 h 1592811"/>
              <a:gd name="connsiteX4" fmla="*/ 9469546 w 9662615"/>
              <a:gd name="connsiteY4" fmla="*/ 1289837 h 1592811"/>
              <a:gd name="connsiteX5" fmla="*/ 9326260 w 9662615"/>
              <a:gd name="connsiteY5" fmla="*/ 1277155 h 1592811"/>
              <a:gd name="connsiteX6" fmla="*/ 9144767 w 9662615"/>
              <a:gd name="connsiteY6" fmla="*/ 1264120 h 1592811"/>
              <a:gd name="connsiteX7" fmla="*/ 8976400 w 9662615"/>
              <a:gd name="connsiteY7" fmla="*/ 1326661 h 1592811"/>
              <a:gd name="connsiteX8" fmla="*/ 8828711 w 9662615"/>
              <a:gd name="connsiteY8" fmla="*/ 1346394 h 1592811"/>
              <a:gd name="connsiteX9" fmla="*/ 8695953 w 9662615"/>
              <a:gd name="connsiteY9" fmla="*/ 1346784 h 1592811"/>
              <a:gd name="connsiteX10" fmla="*/ 8652191 w 9662615"/>
              <a:gd name="connsiteY10" fmla="*/ 1345903 h 1592811"/>
              <a:gd name="connsiteX11" fmla="*/ 8591582 w 9662615"/>
              <a:gd name="connsiteY11" fmla="*/ 1341666 h 1592811"/>
              <a:gd name="connsiteX12" fmla="*/ 8537336 w 9662615"/>
              <a:gd name="connsiteY12" fmla="*/ 1341684 h 1592811"/>
              <a:gd name="connsiteX13" fmla="*/ 8416849 w 9662615"/>
              <a:gd name="connsiteY13" fmla="*/ 1367085 h 1592811"/>
              <a:gd name="connsiteX14" fmla="*/ 8278355 w 9662615"/>
              <a:gd name="connsiteY14" fmla="*/ 1386569 h 1592811"/>
              <a:gd name="connsiteX15" fmla="*/ 8197961 w 9662615"/>
              <a:gd name="connsiteY15" fmla="*/ 1392804 h 1592811"/>
              <a:gd name="connsiteX16" fmla="*/ 8171196 w 9662615"/>
              <a:gd name="connsiteY16" fmla="*/ 1397216 h 1592811"/>
              <a:gd name="connsiteX17" fmla="*/ 8087910 w 9662615"/>
              <a:gd name="connsiteY17" fmla="*/ 1386449 h 1592811"/>
              <a:gd name="connsiteX18" fmla="*/ 7974579 w 9662615"/>
              <a:gd name="connsiteY18" fmla="*/ 1383439 h 1592811"/>
              <a:gd name="connsiteX19" fmla="*/ 7768351 w 9662615"/>
              <a:gd name="connsiteY19" fmla="*/ 1395051 h 1592811"/>
              <a:gd name="connsiteX20" fmla="*/ 7635985 w 9662615"/>
              <a:gd name="connsiteY20" fmla="*/ 1386363 h 1592811"/>
              <a:gd name="connsiteX21" fmla="*/ 7466069 w 9662615"/>
              <a:gd name="connsiteY21" fmla="*/ 1377654 h 1592811"/>
              <a:gd name="connsiteX22" fmla="*/ 7355642 w 9662615"/>
              <a:gd name="connsiteY22" fmla="*/ 1407761 h 1592811"/>
              <a:gd name="connsiteX23" fmla="*/ 7215220 w 9662615"/>
              <a:gd name="connsiteY23" fmla="*/ 1397856 h 1592811"/>
              <a:gd name="connsiteX24" fmla="*/ 7082147 w 9662615"/>
              <a:gd name="connsiteY24" fmla="*/ 1406113 h 1592811"/>
              <a:gd name="connsiteX25" fmla="*/ 6987129 w 9662615"/>
              <a:gd name="connsiteY25" fmla="*/ 1404834 h 1592811"/>
              <a:gd name="connsiteX26" fmla="*/ 6907567 w 9662615"/>
              <a:gd name="connsiteY26" fmla="*/ 1419149 h 1592811"/>
              <a:gd name="connsiteX27" fmla="*/ 6748428 w 9662615"/>
              <a:gd name="connsiteY27" fmla="*/ 1420308 h 1592811"/>
              <a:gd name="connsiteX28" fmla="*/ 6654257 w 9662615"/>
              <a:gd name="connsiteY28" fmla="*/ 1424143 h 1592811"/>
              <a:gd name="connsiteX29" fmla="*/ 6620123 w 9662615"/>
              <a:gd name="connsiteY29" fmla="*/ 1430535 h 1592811"/>
              <a:gd name="connsiteX30" fmla="*/ 6571355 w 9662615"/>
              <a:gd name="connsiteY30" fmla="*/ 1436144 h 1592811"/>
              <a:gd name="connsiteX31" fmla="*/ 6486557 w 9662615"/>
              <a:gd name="connsiteY31" fmla="*/ 1449861 h 1592811"/>
              <a:gd name="connsiteX32" fmla="*/ 6370419 w 9662615"/>
              <a:gd name="connsiteY32" fmla="*/ 1461649 h 1592811"/>
              <a:gd name="connsiteX33" fmla="*/ 6278839 w 9662615"/>
              <a:gd name="connsiteY33" fmla="*/ 1449160 h 1592811"/>
              <a:gd name="connsiteX34" fmla="*/ 6272455 w 9662615"/>
              <a:gd name="connsiteY34" fmla="*/ 1453191 h 1592811"/>
              <a:gd name="connsiteX35" fmla="*/ 6212659 w 9662615"/>
              <a:gd name="connsiteY35" fmla="*/ 1454850 h 1592811"/>
              <a:gd name="connsiteX36" fmla="*/ 6069317 w 9662615"/>
              <a:gd name="connsiteY36" fmla="*/ 1445838 h 1592811"/>
              <a:gd name="connsiteX37" fmla="*/ 5878477 w 9662615"/>
              <a:gd name="connsiteY37" fmla="*/ 1439180 h 1592811"/>
              <a:gd name="connsiteX38" fmla="*/ 5838387 w 9662615"/>
              <a:gd name="connsiteY38" fmla="*/ 1444679 h 1592811"/>
              <a:gd name="connsiteX39" fmla="*/ 5771136 w 9662615"/>
              <a:gd name="connsiteY39" fmla="*/ 1453639 h 1592811"/>
              <a:gd name="connsiteX40" fmla="*/ 5724081 w 9662615"/>
              <a:gd name="connsiteY40" fmla="*/ 1470431 h 1592811"/>
              <a:gd name="connsiteX41" fmla="*/ 5666577 w 9662615"/>
              <a:gd name="connsiteY41" fmla="*/ 1473921 h 1592811"/>
              <a:gd name="connsiteX42" fmla="*/ 5649068 w 9662615"/>
              <a:gd name="connsiteY42" fmla="*/ 1461676 h 1592811"/>
              <a:gd name="connsiteX43" fmla="*/ 5588902 w 9662615"/>
              <a:gd name="connsiteY43" fmla="*/ 1469647 h 1592811"/>
              <a:gd name="connsiteX44" fmla="*/ 5498090 w 9662615"/>
              <a:gd name="connsiteY44" fmla="*/ 1483173 h 1592811"/>
              <a:gd name="connsiteX45" fmla="*/ 5444641 w 9662615"/>
              <a:gd name="connsiteY45" fmla="*/ 1487602 h 1592811"/>
              <a:gd name="connsiteX46" fmla="*/ 5299812 w 9662615"/>
              <a:gd name="connsiteY46" fmla="*/ 1503362 h 1592811"/>
              <a:gd name="connsiteX47" fmla="*/ 5245752 w 9662615"/>
              <a:gd name="connsiteY47" fmla="*/ 1520612 h 1592811"/>
              <a:gd name="connsiteX48" fmla="*/ 5177807 w 9662615"/>
              <a:gd name="connsiteY48" fmla="*/ 1526802 h 1592811"/>
              <a:gd name="connsiteX49" fmla="*/ 5113910 w 9662615"/>
              <a:gd name="connsiteY49" fmla="*/ 1533205 h 1592811"/>
              <a:gd name="connsiteX50" fmla="*/ 5059484 w 9662615"/>
              <a:gd name="connsiteY50" fmla="*/ 1546802 h 1592811"/>
              <a:gd name="connsiteX51" fmla="*/ 5038524 w 9662615"/>
              <a:gd name="connsiteY51" fmla="*/ 1545675 h 1592811"/>
              <a:gd name="connsiteX52" fmla="*/ 5026564 w 9662615"/>
              <a:gd name="connsiteY52" fmla="*/ 1545376 h 1592811"/>
              <a:gd name="connsiteX53" fmla="*/ 4969433 w 9662615"/>
              <a:gd name="connsiteY53" fmla="*/ 1550865 h 1592811"/>
              <a:gd name="connsiteX54" fmla="*/ 4871726 w 9662615"/>
              <a:gd name="connsiteY54" fmla="*/ 1570584 h 1592811"/>
              <a:gd name="connsiteX55" fmla="*/ 4843267 w 9662615"/>
              <a:gd name="connsiteY55" fmla="*/ 1561459 h 1592811"/>
              <a:gd name="connsiteX56" fmla="*/ 4821058 w 9662615"/>
              <a:gd name="connsiteY56" fmla="*/ 1553078 h 1592811"/>
              <a:gd name="connsiteX57" fmla="*/ 4791466 w 9662615"/>
              <a:gd name="connsiteY57" fmla="*/ 1561324 h 1592811"/>
              <a:gd name="connsiteX58" fmla="*/ 4784247 w 9662615"/>
              <a:gd name="connsiteY58" fmla="*/ 1562342 h 1592811"/>
              <a:gd name="connsiteX59" fmla="*/ 4739309 w 9662615"/>
              <a:gd name="connsiteY59" fmla="*/ 1553948 h 1592811"/>
              <a:gd name="connsiteX60" fmla="*/ 4697562 w 9662615"/>
              <a:gd name="connsiteY60" fmla="*/ 1551206 h 1592811"/>
              <a:gd name="connsiteX61" fmla="*/ 4650737 w 9662615"/>
              <a:gd name="connsiteY61" fmla="*/ 1537381 h 1592811"/>
              <a:gd name="connsiteX62" fmla="*/ 4583150 w 9662615"/>
              <a:gd name="connsiteY62" fmla="*/ 1529064 h 1592811"/>
              <a:gd name="connsiteX63" fmla="*/ 4521734 w 9662615"/>
              <a:gd name="connsiteY63" fmla="*/ 1529359 h 1592811"/>
              <a:gd name="connsiteX64" fmla="*/ 4382398 w 9662615"/>
              <a:gd name="connsiteY64" fmla="*/ 1534108 h 1592811"/>
              <a:gd name="connsiteX65" fmla="*/ 4221826 w 9662615"/>
              <a:gd name="connsiteY65" fmla="*/ 1500972 h 1592811"/>
              <a:gd name="connsiteX66" fmla="*/ 4096601 w 9662615"/>
              <a:gd name="connsiteY66" fmla="*/ 1521563 h 1592811"/>
              <a:gd name="connsiteX67" fmla="*/ 4002441 w 9662615"/>
              <a:gd name="connsiteY67" fmla="*/ 1528912 h 1592811"/>
              <a:gd name="connsiteX68" fmla="*/ 3833906 w 9662615"/>
              <a:gd name="connsiteY68" fmla="*/ 1516637 h 1592811"/>
              <a:gd name="connsiteX69" fmla="*/ 3763845 w 9662615"/>
              <a:gd name="connsiteY69" fmla="*/ 1501782 h 1592811"/>
              <a:gd name="connsiteX70" fmla="*/ 3641778 w 9662615"/>
              <a:gd name="connsiteY70" fmla="*/ 1505446 h 1592811"/>
              <a:gd name="connsiteX71" fmla="*/ 3565233 w 9662615"/>
              <a:gd name="connsiteY71" fmla="*/ 1515122 h 1592811"/>
              <a:gd name="connsiteX72" fmla="*/ 3560267 w 9662615"/>
              <a:gd name="connsiteY72" fmla="*/ 1516288 h 1592811"/>
              <a:gd name="connsiteX73" fmla="*/ 3540258 w 9662615"/>
              <a:gd name="connsiteY73" fmla="*/ 1516976 h 1592811"/>
              <a:gd name="connsiteX74" fmla="*/ 3534780 w 9662615"/>
              <a:gd name="connsiteY74" fmla="*/ 1522141 h 1592811"/>
              <a:gd name="connsiteX75" fmla="*/ 3504783 w 9662615"/>
              <a:gd name="connsiteY75" fmla="*/ 1526739 h 1592811"/>
              <a:gd name="connsiteX76" fmla="*/ 3430805 w 9662615"/>
              <a:gd name="connsiteY76" fmla="*/ 1542521 h 1592811"/>
              <a:gd name="connsiteX77" fmla="*/ 3292707 w 9662615"/>
              <a:gd name="connsiteY77" fmla="*/ 1520490 h 1592811"/>
              <a:gd name="connsiteX78" fmla="*/ 3187872 w 9662615"/>
              <a:gd name="connsiteY78" fmla="*/ 1519991 h 1592811"/>
              <a:gd name="connsiteX79" fmla="*/ 3148026 w 9662615"/>
              <a:gd name="connsiteY79" fmla="*/ 1524777 h 1592811"/>
              <a:gd name="connsiteX80" fmla="*/ 3092394 w 9662615"/>
              <a:gd name="connsiteY80" fmla="*/ 1528115 h 1592811"/>
              <a:gd name="connsiteX81" fmla="*/ 2994200 w 9662615"/>
              <a:gd name="connsiteY81" fmla="*/ 1537857 h 1592811"/>
              <a:gd name="connsiteX82" fmla="*/ 2862301 w 9662615"/>
              <a:gd name="connsiteY82" fmla="*/ 1544250 h 1592811"/>
              <a:gd name="connsiteX83" fmla="*/ 2766335 w 9662615"/>
              <a:gd name="connsiteY83" fmla="*/ 1527662 h 1592811"/>
              <a:gd name="connsiteX84" fmla="*/ 2757836 w 9662615"/>
              <a:gd name="connsiteY84" fmla="*/ 1531371 h 1592811"/>
              <a:gd name="connsiteX85" fmla="*/ 2691555 w 9662615"/>
              <a:gd name="connsiteY85" fmla="*/ 1530283 h 1592811"/>
              <a:gd name="connsiteX86" fmla="*/ 2491676 w 9662615"/>
              <a:gd name="connsiteY86" fmla="*/ 1500859 h 1592811"/>
              <a:gd name="connsiteX87" fmla="*/ 2378036 w 9662615"/>
              <a:gd name="connsiteY87" fmla="*/ 1520645 h 1592811"/>
              <a:gd name="connsiteX88" fmla="*/ 2284269 w 9662615"/>
              <a:gd name="connsiteY88" fmla="*/ 1503068 h 1592811"/>
              <a:gd name="connsiteX89" fmla="*/ 2207104 w 9662615"/>
              <a:gd name="connsiteY89" fmla="*/ 1508888 h 1592811"/>
              <a:gd name="connsiteX90" fmla="*/ 2149226 w 9662615"/>
              <a:gd name="connsiteY90" fmla="*/ 1523409 h 1592811"/>
              <a:gd name="connsiteX91" fmla="*/ 2084783 w 9662615"/>
              <a:gd name="connsiteY91" fmla="*/ 1524245 h 1592811"/>
              <a:gd name="connsiteX92" fmla="*/ 2070075 w 9662615"/>
              <a:gd name="connsiteY92" fmla="*/ 1511285 h 1592811"/>
              <a:gd name="connsiteX93" fmla="*/ 2001057 w 9662615"/>
              <a:gd name="connsiteY93" fmla="*/ 1516449 h 1592811"/>
              <a:gd name="connsiteX94" fmla="*/ 1896330 w 9662615"/>
              <a:gd name="connsiteY94" fmla="*/ 1525725 h 1592811"/>
              <a:gd name="connsiteX95" fmla="*/ 1835994 w 9662615"/>
              <a:gd name="connsiteY95" fmla="*/ 1527678 h 1592811"/>
              <a:gd name="connsiteX96" fmla="*/ 1671119 w 9662615"/>
              <a:gd name="connsiteY96" fmla="*/ 1536701 h 1592811"/>
              <a:gd name="connsiteX97" fmla="*/ 1601337 w 9662615"/>
              <a:gd name="connsiteY97" fmla="*/ 1548552 h 1592811"/>
              <a:gd name="connsiteX98" fmla="*/ 1407755 w 9662615"/>
              <a:gd name="connsiteY98" fmla="*/ 1571444 h 1592811"/>
              <a:gd name="connsiteX99" fmla="*/ 1291872 w 9662615"/>
              <a:gd name="connsiteY99" fmla="*/ 1579471 h 1592811"/>
              <a:gd name="connsiteX100" fmla="*/ 1249226 w 9662615"/>
              <a:gd name="connsiteY100" fmla="*/ 1583140 h 1592811"/>
              <a:gd name="connsiteX101" fmla="*/ 1181938 w 9662615"/>
              <a:gd name="connsiteY101" fmla="*/ 1592789 h 1592811"/>
              <a:gd name="connsiteX102" fmla="*/ 1091432 w 9662615"/>
              <a:gd name="connsiteY102" fmla="*/ 1571003 h 1592811"/>
              <a:gd name="connsiteX103" fmla="*/ 940355 w 9662615"/>
              <a:gd name="connsiteY103" fmla="*/ 1560638 h 1592811"/>
              <a:gd name="connsiteX104" fmla="*/ 868264 w 9662615"/>
              <a:gd name="connsiteY104" fmla="*/ 1566392 h 1592811"/>
              <a:gd name="connsiteX105" fmla="*/ 792765 w 9662615"/>
              <a:gd name="connsiteY105" fmla="*/ 1563102 h 1592811"/>
              <a:gd name="connsiteX106" fmla="*/ 653153 w 9662615"/>
              <a:gd name="connsiteY106" fmla="*/ 1563516 h 1592811"/>
              <a:gd name="connsiteX107" fmla="*/ 541933 w 9662615"/>
              <a:gd name="connsiteY107" fmla="*/ 1561051 h 1592811"/>
              <a:gd name="connsiteX108" fmla="*/ 472797 w 9662615"/>
              <a:gd name="connsiteY108" fmla="*/ 1568904 h 1592811"/>
              <a:gd name="connsiteX109" fmla="*/ 396059 w 9662615"/>
              <a:gd name="connsiteY109" fmla="*/ 1560970 h 1592811"/>
              <a:gd name="connsiteX110" fmla="*/ 336819 w 9662615"/>
              <a:gd name="connsiteY110" fmla="*/ 1560892 h 1592811"/>
              <a:gd name="connsiteX111" fmla="*/ 267163 w 9662615"/>
              <a:gd name="connsiteY111" fmla="*/ 1531913 h 1592811"/>
              <a:gd name="connsiteX112" fmla="*/ 196644 w 9662615"/>
              <a:gd name="connsiteY112" fmla="*/ 1524565 h 1592811"/>
              <a:gd name="connsiteX113" fmla="*/ 86819 w 9662615"/>
              <a:gd name="connsiteY113" fmla="*/ 1519517 h 1592811"/>
              <a:gd name="connsiteX114" fmla="*/ 53369 w 9662615"/>
              <a:gd name="connsiteY114" fmla="*/ 1516853 h 1592811"/>
              <a:gd name="connsiteX115" fmla="*/ 2359 w 9662615"/>
              <a:gd name="connsiteY115" fmla="*/ 1515247 h 1592811"/>
              <a:gd name="connsiteX116" fmla="*/ 0 w 9662615"/>
              <a:gd name="connsiteY116" fmla="*/ 1514932 h 1592811"/>
              <a:gd name="connsiteX117" fmla="*/ 0 w 9662615"/>
              <a:gd name="connsiteY117" fmla="*/ 0 h 1592811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565233 w 9662615"/>
              <a:gd name="connsiteY71" fmla="*/ 1515122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34780 w 9662615"/>
              <a:gd name="connsiteY74" fmla="*/ 1522141 h 1603018"/>
              <a:gd name="connsiteX75" fmla="*/ 3504783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601337 w 9662615"/>
              <a:gd name="connsiteY97" fmla="*/ 1548552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565233 w 9662615"/>
              <a:gd name="connsiteY71" fmla="*/ 1515122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34780 w 9662615"/>
              <a:gd name="connsiteY74" fmla="*/ 1522141 h 1603018"/>
              <a:gd name="connsiteX75" fmla="*/ 3504783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565233 w 9662615"/>
              <a:gd name="connsiteY71" fmla="*/ 1515122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34780 w 9662615"/>
              <a:gd name="connsiteY74" fmla="*/ 1522141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565233 w 9662615"/>
              <a:gd name="connsiteY71" fmla="*/ 1515122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612941 w 9662615"/>
              <a:gd name="connsiteY71" fmla="*/ 1411755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612941 w 9662615"/>
              <a:gd name="connsiteY71" fmla="*/ 141175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12941 w 9662615"/>
              <a:gd name="connsiteY71" fmla="*/ 141175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81031 w 9662615"/>
              <a:gd name="connsiteY90" fmla="*/ 1531361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81031 w 9662615"/>
              <a:gd name="connsiteY90" fmla="*/ 1531361 h 1603018"/>
              <a:gd name="connsiteX91" fmla="*/ 211261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81031 w 9662615"/>
              <a:gd name="connsiteY90" fmla="*/ 1531361 h 1603018"/>
              <a:gd name="connsiteX91" fmla="*/ 2112613 w 9662615"/>
              <a:gd name="connsiteY91" fmla="*/ 1524245 h 1603018"/>
              <a:gd name="connsiteX92" fmla="*/ 2046221 w 9662615"/>
              <a:gd name="connsiteY92" fmla="*/ 1523212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81031 w 9662615"/>
              <a:gd name="connsiteY90" fmla="*/ 1531361 h 1603018"/>
              <a:gd name="connsiteX91" fmla="*/ 2112613 w 9662615"/>
              <a:gd name="connsiteY91" fmla="*/ 1524245 h 1603018"/>
              <a:gd name="connsiteX92" fmla="*/ 2046221 w 9662615"/>
              <a:gd name="connsiteY92" fmla="*/ 1523212 h 1603018"/>
              <a:gd name="connsiteX93" fmla="*/ 2001057 w 9662615"/>
              <a:gd name="connsiteY93" fmla="*/ 1516449 h 1603018"/>
              <a:gd name="connsiteX94" fmla="*/ 1920184 w 9662615"/>
              <a:gd name="connsiteY94" fmla="*/ 1533676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</a:cxnLst>
            <a:rect l="l" t="t" r="r" b="b"/>
            <a:pathLst>
              <a:path w="9662615" h="1603018">
                <a:moveTo>
                  <a:pt x="0" y="0"/>
                </a:moveTo>
                <a:lnTo>
                  <a:pt x="9662615" y="0"/>
                </a:lnTo>
                <a:lnTo>
                  <a:pt x="9662615" y="1280346"/>
                </a:lnTo>
                <a:lnTo>
                  <a:pt x="9551077" y="1292033"/>
                </a:lnTo>
                <a:cubicBezTo>
                  <a:pt x="9489925" y="1291588"/>
                  <a:pt x="9543615" y="1296257"/>
                  <a:pt x="9469546" y="1289837"/>
                </a:cubicBezTo>
                <a:cubicBezTo>
                  <a:pt x="9413040" y="1331485"/>
                  <a:pt x="9340031" y="1268376"/>
                  <a:pt x="9326260" y="1277155"/>
                </a:cubicBezTo>
                <a:cubicBezTo>
                  <a:pt x="9234251" y="1284900"/>
                  <a:pt x="9225377" y="1258935"/>
                  <a:pt x="9144767" y="1264120"/>
                </a:cubicBezTo>
                <a:cubicBezTo>
                  <a:pt x="9159115" y="1310075"/>
                  <a:pt x="9066692" y="1304806"/>
                  <a:pt x="8976400" y="1326661"/>
                </a:cubicBezTo>
                <a:cubicBezTo>
                  <a:pt x="8931920" y="1325947"/>
                  <a:pt x="8871807" y="1351060"/>
                  <a:pt x="8828711" y="1346394"/>
                </a:cubicBezTo>
                <a:cubicBezTo>
                  <a:pt x="8809650" y="1326213"/>
                  <a:pt x="8718313" y="1358527"/>
                  <a:pt x="8695953" y="1346784"/>
                </a:cubicBezTo>
                <a:cubicBezTo>
                  <a:pt x="8694290" y="1355317"/>
                  <a:pt x="8661526" y="1349865"/>
                  <a:pt x="8652191" y="1345903"/>
                </a:cubicBezTo>
                <a:cubicBezTo>
                  <a:pt x="8641363" y="1349626"/>
                  <a:pt x="8603292" y="1341304"/>
                  <a:pt x="8591582" y="1341666"/>
                </a:cubicBezTo>
                <a:cubicBezTo>
                  <a:pt x="8568421" y="1323004"/>
                  <a:pt x="8565847" y="1352287"/>
                  <a:pt x="8537336" y="1341684"/>
                </a:cubicBezTo>
                <a:cubicBezTo>
                  <a:pt x="8524809" y="1348019"/>
                  <a:pt x="8445703" y="1377667"/>
                  <a:pt x="8416849" y="1367085"/>
                </a:cubicBezTo>
                <a:cubicBezTo>
                  <a:pt x="8350736" y="1379599"/>
                  <a:pt x="8346589" y="1391624"/>
                  <a:pt x="8278355" y="1386569"/>
                </a:cubicBezTo>
                <a:cubicBezTo>
                  <a:pt x="8268756" y="1398649"/>
                  <a:pt x="8183331" y="1371185"/>
                  <a:pt x="8197961" y="1392804"/>
                </a:cubicBezTo>
                <a:cubicBezTo>
                  <a:pt x="8175189" y="1391748"/>
                  <a:pt x="8158503" y="1383145"/>
                  <a:pt x="8171196" y="1397216"/>
                </a:cubicBezTo>
                <a:cubicBezTo>
                  <a:pt x="8141821" y="1397466"/>
                  <a:pt x="8125626" y="1386947"/>
                  <a:pt x="8087910" y="1386449"/>
                </a:cubicBezTo>
                <a:cubicBezTo>
                  <a:pt x="8029319" y="1362701"/>
                  <a:pt x="8020916" y="1407035"/>
                  <a:pt x="7974579" y="1383439"/>
                </a:cubicBezTo>
                <a:cubicBezTo>
                  <a:pt x="7912074" y="1402493"/>
                  <a:pt x="7841761" y="1389550"/>
                  <a:pt x="7768351" y="1395051"/>
                </a:cubicBezTo>
                <a:cubicBezTo>
                  <a:pt x="7741665" y="1390266"/>
                  <a:pt x="7663663" y="1410813"/>
                  <a:pt x="7635985" y="1386363"/>
                </a:cubicBezTo>
                <a:cubicBezTo>
                  <a:pt x="7646173" y="1415707"/>
                  <a:pt x="7542198" y="1378410"/>
                  <a:pt x="7466069" y="1377654"/>
                </a:cubicBezTo>
                <a:cubicBezTo>
                  <a:pt x="7427626" y="1403818"/>
                  <a:pt x="7337822" y="1398948"/>
                  <a:pt x="7355642" y="1407761"/>
                </a:cubicBezTo>
                <a:cubicBezTo>
                  <a:pt x="7270634" y="1390553"/>
                  <a:pt x="7306340" y="1403822"/>
                  <a:pt x="7215220" y="1397856"/>
                </a:cubicBezTo>
                <a:cubicBezTo>
                  <a:pt x="7175381" y="1421457"/>
                  <a:pt x="7122339" y="1428094"/>
                  <a:pt x="7082147" y="1406113"/>
                </a:cubicBezTo>
                <a:cubicBezTo>
                  <a:pt x="7040624" y="1425217"/>
                  <a:pt x="7029993" y="1391726"/>
                  <a:pt x="6987129" y="1404834"/>
                </a:cubicBezTo>
                <a:cubicBezTo>
                  <a:pt x="6953477" y="1411964"/>
                  <a:pt x="6957479" y="1421694"/>
                  <a:pt x="6907567" y="1419149"/>
                </a:cubicBezTo>
                <a:cubicBezTo>
                  <a:pt x="6863513" y="1408514"/>
                  <a:pt x="6803088" y="1434619"/>
                  <a:pt x="6748428" y="1420308"/>
                </a:cubicBezTo>
                <a:cubicBezTo>
                  <a:pt x="6728317" y="1416860"/>
                  <a:pt x="6666046" y="1417296"/>
                  <a:pt x="6654257" y="1424143"/>
                </a:cubicBezTo>
                <a:cubicBezTo>
                  <a:pt x="6641271" y="1425628"/>
                  <a:pt x="6626125" y="1423202"/>
                  <a:pt x="6620123" y="1430535"/>
                </a:cubicBezTo>
                <a:cubicBezTo>
                  <a:pt x="6610208" y="1439359"/>
                  <a:pt x="6564906" y="1425734"/>
                  <a:pt x="6571355" y="1436144"/>
                </a:cubicBezTo>
                <a:cubicBezTo>
                  <a:pt x="6539188" y="1426808"/>
                  <a:pt x="6513602" y="1445293"/>
                  <a:pt x="6486557" y="1449861"/>
                </a:cubicBezTo>
                <a:cubicBezTo>
                  <a:pt x="6461221" y="1440598"/>
                  <a:pt x="6429457" y="1459319"/>
                  <a:pt x="6370419" y="1461649"/>
                </a:cubicBezTo>
                <a:cubicBezTo>
                  <a:pt x="6342558" y="1450937"/>
                  <a:pt x="6330664" y="1463365"/>
                  <a:pt x="6278839" y="1449160"/>
                </a:cubicBezTo>
                <a:cubicBezTo>
                  <a:pt x="6277206" y="1450621"/>
                  <a:pt x="6275057" y="1451978"/>
                  <a:pt x="6272455" y="1453191"/>
                </a:cubicBezTo>
                <a:cubicBezTo>
                  <a:pt x="6257338" y="1460236"/>
                  <a:pt x="6230567" y="1460979"/>
                  <a:pt x="6212659" y="1454850"/>
                </a:cubicBezTo>
                <a:cubicBezTo>
                  <a:pt x="6130994" y="1436046"/>
                  <a:pt x="6135790" y="1448771"/>
                  <a:pt x="6069317" y="1445838"/>
                </a:cubicBezTo>
                <a:cubicBezTo>
                  <a:pt x="5994738" y="1444791"/>
                  <a:pt x="5975991" y="1456673"/>
                  <a:pt x="5878477" y="1439180"/>
                </a:cubicBezTo>
                <a:cubicBezTo>
                  <a:pt x="5870803" y="1447519"/>
                  <a:pt x="5859206" y="1448153"/>
                  <a:pt x="5838387" y="1444679"/>
                </a:cubicBezTo>
                <a:cubicBezTo>
                  <a:pt x="5802317" y="1444778"/>
                  <a:pt x="5810848" y="1465165"/>
                  <a:pt x="5771136" y="1453639"/>
                </a:cubicBezTo>
                <a:cubicBezTo>
                  <a:pt x="5780732" y="1464484"/>
                  <a:pt x="5704275" y="1459369"/>
                  <a:pt x="5724081" y="1470431"/>
                </a:cubicBezTo>
                <a:cubicBezTo>
                  <a:pt x="5703536" y="1480946"/>
                  <a:pt x="5687323" y="1464719"/>
                  <a:pt x="5666577" y="1473921"/>
                </a:cubicBezTo>
                <a:cubicBezTo>
                  <a:pt x="5640974" y="1476520"/>
                  <a:pt x="5678275" y="1461854"/>
                  <a:pt x="5649068" y="1461676"/>
                </a:cubicBezTo>
                <a:cubicBezTo>
                  <a:pt x="5614218" y="1463443"/>
                  <a:pt x="5608578" y="1443299"/>
                  <a:pt x="5588902" y="1469647"/>
                </a:cubicBezTo>
                <a:cubicBezTo>
                  <a:pt x="5550386" y="1464321"/>
                  <a:pt x="5546573" y="1476049"/>
                  <a:pt x="5498090" y="1483173"/>
                </a:cubicBezTo>
                <a:cubicBezTo>
                  <a:pt x="5475226" y="1477314"/>
                  <a:pt x="5459293" y="1480930"/>
                  <a:pt x="5444641" y="1487602"/>
                </a:cubicBezTo>
                <a:cubicBezTo>
                  <a:pt x="5395328" y="1487320"/>
                  <a:pt x="5353572" y="1498007"/>
                  <a:pt x="5299812" y="1503362"/>
                </a:cubicBezTo>
                <a:cubicBezTo>
                  <a:pt x="5238326" y="1497756"/>
                  <a:pt x="5303225" y="1514963"/>
                  <a:pt x="5245752" y="1520612"/>
                </a:cubicBezTo>
                <a:cubicBezTo>
                  <a:pt x="5190753" y="1507732"/>
                  <a:pt x="5205712" y="1518627"/>
                  <a:pt x="5177807" y="1526802"/>
                </a:cubicBezTo>
                <a:lnTo>
                  <a:pt x="5113910" y="1533205"/>
                </a:lnTo>
                <a:lnTo>
                  <a:pt x="5059484" y="1546802"/>
                </a:lnTo>
                <a:lnTo>
                  <a:pt x="5038524" y="1545675"/>
                </a:lnTo>
                <a:lnTo>
                  <a:pt x="5026564" y="1545376"/>
                </a:lnTo>
                <a:cubicBezTo>
                  <a:pt x="5006873" y="1544046"/>
                  <a:pt x="4987701" y="1552900"/>
                  <a:pt x="4969433" y="1550865"/>
                </a:cubicBezTo>
                <a:cubicBezTo>
                  <a:pt x="4943627" y="1555066"/>
                  <a:pt x="4892754" y="1568818"/>
                  <a:pt x="4871726" y="1570584"/>
                </a:cubicBezTo>
                <a:cubicBezTo>
                  <a:pt x="4863638" y="1570310"/>
                  <a:pt x="4846771" y="1559566"/>
                  <a:pt x="4843267" y="1561459"/>
                </a:cubicBezTo>
                <a:lnTo>
                  <a:pt x="4821058" y="1553078"/>
                </a:lnTo>
                <a:lnTo>
                  <a:pt x="4791466" y="1561324"/>
                </a:lnTo>
                <a:lnTo>
                  <a:pt x="4784247" y="1562342"/>
                </a:lnTo>
                <a:cubicBezTo>
                  <a:pt x="4770593" y="1574121"/>
                  <a:pt x="4776816" y="1558072"/>
                  <a:pt x="4739309" y="1553948"/>
                </a:cubicBezTo>
                <a:cubicBezTo>
                  <a:pt x="4684311" y="1578213"/>
                  <a:pt x="4712803" y="1566697"/>
                  <a:pt x="4697562" y="1551206"/>
                </a:cubicBezTo>
                <a:lnTo>
                  <a:pt x="4650737" y="1537381"/>
                </a:lnTo>
                <a:cubicBezTo>
                  <a:pt x="4628208" y="1530633"/>
                  <a:pt x="4609654" y="1567617"/>
                  <a:pt x="4583150" y="1529064"/>
                </a:cubicBezTo>
                <a:cubicBezTo>
                  <a:pt x="4575879" y="1527088"/>
                  <a:pt x="4527005" y="1532552"/>
                  <a:pt x="4521734" y="1529359"/>
                </a:cubicBezTo>
                <a:cubicBezTo>
                  <a:pt x="4457980" y="1517590"/>
                  <a:pt x="4465052" y="1532003"/>
                  <a:pt x="4382398" y="1534108"/>
                </a:cubicBezTo>
                <a:cubicBezTo>
                  <a:pt x="4347480" y="1506889"/>
                  <a:pt x="4310783" y="1494709"/>
                  <a:pt x="4221826" y="1500972"/>
                </a:cubicBezTo>
                <a:cubicBezTo>
                  <a:pt x="4174471" y="1526598"/>
                  <a:pt x="4136675" y="1542031"/>
                  <a:pt x="4096601" y="1521563"/>
                </a:cubicBezTo>
                <a:cubicBezTo>
                  <a:pt x="4015086" y="1550501"/>
                  <a:pt x="3986123" y="1519347"/>
                  <a:pt x="4002441" y="1528912"/>
                </a:cubicBezTo>
                <a:cubicBezTo>
                  <a:pt x="3967120" y="1539744"/>
                  <a:pt x="3931774" y="1526729"/>
                  <a:pt x="3833906" y="1516637"/>
                </a:cubicBezTo>
                <a:cubicBezTo>
                  <a:pt x="3781438" y="1538249"/>
                  <a:pt x="3822855" y="1526006"/>
                  <a:pt x="3763845" y="1501782"/>
                </a:cubicBezTo>
                <a:cubicBezTo>
                  <a:pt x="3734533" y="1525292"/>
                  <a:pt x="3677359" y="1524487"/>
                  <a:pt x="3673583" y="1501471"/>
                </a:cubicBezTo>
                <a:cubicBezTo>
                  <a:pt x="3663687" y="1502855"/>
                  <a:pt x="3650245" y="1528777"/>
                  <a:pt x="3640771" y="1531025"/>
                </a:cubicBezTo>
                <a:lnTo>
                  <a:pt x="3576170" y="1516288"/>
                </a:lnTo>
                <a:lnTo>
                  <a:pt x="3540258" y="1516976"/>
                </a:lnTo>
                <a:lnTo>
                  <a:pt x="3522853" y="1538044"/>
                </a:lnTo>
                <a:lnTo>
                  <a:pt x="3480929" y="1526739"/>
                </a:lnTo>
                <a:cubicBezTo>
                  <a:pt x="3469671" y="1527693"/>
                  <a:pt x="3444273" y="1543724"/>
                  <a:pt x="3430805" y="1542521"/>
                </a:cubicBezTo>
                <a:cubicBezTo>
                  <a:pt x="3386352" y="1529947"/>
                  <a:pt x="3347457" y="1537200"/>
                  <a:pt x="3292707" y="1520490"/>
                </a:cubicBezTo>
                <a:cubicBezTo>
                  <a:pt x="3271897" y="1516147"/>
                  <a:pt x="3203347" y="1513732"/>
                  <a:pt x="3187872" y="1519991"/>
                </a:cubicBezTo>
                <a:cubicBezTo>
                  <a:pt x="3173062" y="1520872"/>
                  <a:pt x="3157325" y="1517771"/>
                  <a:pt x="3148026" y="1524777"/>
                </a:cubicBezTo>
                <a:cubicBezTo>
                  <a:pt x="3133878" y="1533085"/>
                  <a:pt x="3089156" y="1517485"/>
                  <a:pt x="3092394" y="1528115"/>
                </a:cubicBezTo>
                <a:cubicBezTo>
                  <a:pt x="3060512" y="1517374"/>
                  <a:pt x="3025593" y="1534558"/>
                  <a:pt x="2994200" y="1537857"/>
                </a:cubicBezTo>
                <a:cubicBezTo>
                  <a:pt x="2969798" y="1527501"/>
                  <a:pt x="2927999" y="1544636"/>
                  <a:pt x="2862301" y="1544250"/>
                </a:cubicBezTo>
                <a:cubicBezTo>
                  <a:pt x="2835658" y="1532340"/>
                  <a:pt x="2818008" y="1544135"/>
                  <a:pt x="2766335" y="1527662"/>
                </a:cubicBezTo>
                <a:cubicBezTo>
                  <a:pt x="2764004" y="1529036"/>
                  <a:pt x="2761142" y="1530285"/>
                  <a:pt x="2757836" y="1531371"/>
                </a:cubicBezTo>
                <a:cubicBezTo>
                  <a:pt x="2738633" y="1537675"/>
                  <a:pt x="2708957" y="1537188"/>
                  <a:pt x="2691555" y="1530283"/>
                </a:cubicBezTo>
                <a:cubicBezTo>
                  <a:pt x="2608810" y="1507878"/>
                  <a:pt x="2611304" y="1510787"/>
                  <a:pt x="2539383" y="1504835"/>
                </a:cubicBezTo>
                <a:cubicBezTo>
                  <a:pt x="2457862" y="1500384"/>
                  <a:pt x="2478670" y="1542474"/>
                  <a:pt x="2378036" y="1520645"/>
                </a:cubicBezTo>
                <a:cubicBezTo>
                  <a:pt x="2366529" y="1528574"/>
                  <a:pt x="2341629" y="1515421"/>
                  <a:pt x="2320049" y="1511019"/>
                </a:cubicBezTo>
                <a:cubicBezTo>
                  <a:pt x="2280399" y="1509467"/>
                  <a:pt x="2278267" y="1522148"/>
                  <a:pt x="2238909" y="1508888"/>
                </a:cubicBezTo>
                <a:cubicBezTo>
                  <a:pt x="2245444" y="1520095"/>
                  <a:pt x="2163364" y="1519472"/>
                  <a:pt x="2181031" y="1531361"/>
                </a:cubicBezTo>
                <a:cubicBezTo>
                  <a:pt x="2154585" y="1540861"/>
                  <a:pt x="2138796" y="1516056"/>
                  <a:pt x="2112613" y="1524245"/>
                </a:cubicBezTo>
                <a:cubicBezTo>
                  <a:pt x="2083537" y="1525655"/>
                  <a:pt x="2078233" y="1524725"/>
                  <a:pt x="2046221" y="1523212"/>
                </a:cubicBezTo>
                <a:cubicBezTo>
                  <a:pt x="2007296" y="1523373"/>
                  <a:pt x="2032394" y="1491187"/>
                  <a:pt x="2001057" y="1516449"/>
                </a:cubicBezTo>
                <a:cubicBezTo>
                  <a:pt x="1960724" y="1509398"/>
                  <a:pt x="1976058" y="1528820"/>
                  <a:pt x="1920184" y="1533676"/>
                </a:cubicBezTo>
                <a:cubicBezTo>
                  <a:pt x="1897238" y="1526813"/>
                  <a:pt x="1877505" y="1527174"/>
                  <a:pt x="1835994" y="1527678"/>
                </a:cubicBezTo>
                <a:cubicBezTo>
                  <a:pt x="1794483" y="1528182"/>
                  <a:pt x="1726077" y="1533693"/>
                  <a:pt x="1671119" y="1536701"/>
                </a:cubicBezTo>
                <a:cubicBezTo>
                  <a:pt x="1605663" y="1528324"/>
                  <a:pt x="1630763" y="1553523"/>
                  <a:pt x="1565556" y="1556503"/>
                </a:cubicBezTo>
                <a:cubicBezTo>
                  <a:pt x="1501959" y="1539013"/>
                  <a:pt x="1462468" y="1572800"/>
                  <a:pt x="1407755" y="1571444"/>
                </a:cubicBezTo>
                <a:cubicBezTo>
                  <a:pt x="1319286" y="1555448"/>
                  <a:pt x="1429251" y="1585263"/>
                  <a:pt x="1291872" y="1579471"/>
                </a:cubicBezTo>
                <a:cubicBezTo>
                  <a:pt x="1284192" y="1576816"/>
                  <a:pt x="1243590" y="1599390"/>
                  <a:pt x="1245251" y="1603018"/>
                </a:cubicBezTo>
                <a:cubicBezTo>
                  <a:pt x="1236562" y="1601891"/>
                  <a:pt x="1184091" y="1586977"/>
                  <a:pt x="1181938" y="1592789"/>
                </a:cubicBezTo>
                <a:cubicBezTo>
                  <a:pt x="1138153" y="1593474"/>
                  <a:pt x="1130439" y="1578153"/>
                  <a:pt x="1091432" y="1571003"/>
                </a:cubicBezTo>
                <a:cubicBezTo>
                  <a:pt x="1007000" y="1580980"/>
                  <a:pt x="1001377" y="1557850"/>
                  <a:pt x="940355" y="1560638"/>
                </a:cubicBezTo>
                <a:cubicBezTo>
                  <a:pt x="891367" y="1572083"/>
                  <a:pt x="924846" y="1558773"/>
                  <a:pt x="868264" y="1566392"/>
                </a:cubicBezTo>
                <a:cubicBezTo>
                  <a:pt x="848640" y="1547574"/>
                  <a:pt x="814997" y="1568391"/>
                  <a:pt x="792765" y="1563102"/>
                </a:cubicBezTo>
                <a:cubicBezTo>
                  <a:pt x="758082" y="1585102"/>
                  <a:pt x="689950" y="1563038"/>
                  <a:pt x="653153" y="1563516"/>
                </a:cubicBezTo>
                <a:cubicBezTo>
                  <a:pt x="591300" y="1567692"/>
                  <a:pt x="576686" y="1582565"/>
                  <a:pt x="541933" y="1561051"/>
                </a:cubicBezTo>
                <a:cubicBezTo>
                  <a:pt x="537775" y="1570056"/>
                  <a:pt x="508236" y="1570304"/>
                  <a:pt x="472797" y="1568904"/>
                </a:cubicBezTo>
                <a:cubicBezTo>
                  <a:pt x="458898" y="1573560"/>
                  <a:pt x="425270" y="1567476"/>
                  <a:pt x="396059" y="1560970"/>
                </a:cubicBezTo>
                <a:cubicBezTo>
                  <a:pt x="431016" y="1548467"/>
                  <a:pt x="332180" y="1575204"/>
                  <a:pt x="336819" y="1560892"/>
                </a:cubicBezTo>
                <a:cubicBezTo>
                  <a:pt x="292157" y="1552383"/>
                  <a:pt x="263346" y="1557575"/>
                  <a:pt x="267163" y="1531913"/>
                </a:cubicBezTo>
                <a:cubicBezTo>
                  <a:pt x="253228" y="1516946"/>
                  <a:pt x="198100" y="1540864"/>
                  <a:pt x="196644" y="1524565"/>
                </a:cubicBezTo>
                <a:cubicBezTo>
                  <a:pt x="172602" y="1535342"/>
                  <a:pt x="127394" y="1518578"/>
                  <a:pt x="86819" y="1519517"/>
                </a:cubicBezTo>
                <a:cubicBezTo>
                  <a:pt x="78537" y="1512257"/>
                  <a:pt x="69224" y="1512723"/>
                  <a:pt x="53369" y="1516853"/>
                </a:cubicBezTo>
                <a:cubicBezTo>
                  <a:pt x="37131" y="1517503"/>
                  <a:pt x="19976" y="1516838"/>
                  <a:pt x="2359" y="1515247"/>
                </a:cubicBezTo>
                <a:lnTo>
                  <a:pt x="0" y="1514932"/>
                </a:lnTo>
                <a:lnTo>
                  <a:pt x="0" y="0"/>
                </a:lnTo>
                <a:close/>
              </a:path>
            </a:pathLst>
          </a:custGeom>
          <a:solidFill>
            <a:srgbClr val="82766A">
              <a:alpha val="15000"/>
            </a:srgb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35D49138-F93B-0CD5-9AD8-B407151F440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887968" y="818775"/>
            <a:ext cx="8423238" cy="705227"/>
          </a:xfrm>
        </p:spPr>
        <p:txBody>
          <a:bodyPr vert="horz" lIns="91440" tIns="45720" rIns="91440" bIns="45720" rtlCol="0" anchor="b">
            <a:noAutofit/>
          </a:bodyPr>
          <a:lstStyle/>
          <a:p>
            <a:pPr algn="ctr"/>
            <a:r>
              <a:rPr lang="es-ES_tradnl" sz="2500" b="1" dirty="0" err="1">
                <a:solidFill>
                  <a:schemeClr val="accent1">
                    <a:lumMod val="50000"/>
                  </a:schemeClr>
                </a:solidFill>
                <a:latin typeface="Lato Light"/>
                <a:ea typeface="Lato Light"/>
                <a:cs typeface="Lato Light"/>
              </a:rPr>
              <a:t>Lehorreko</a:t>
            </a:r>
            <a:r>
              <a:rPr lang="es-ES_tradnl" sz="2500" b="1" dirty="0">
                <a:solidFill>
                  <a:schemeClr val="accent1">
                    <a:lumMod val="50000"/>
                  </a:schemeClr>
                </a:solidFill>
                <a:latin typeface="Lato Light"/>
                <a:ea typeface="Lato Light"/>
                <a:cs typeface="Lato Light"/>
              </a:rPr>
              <a:t> eta </a:t>
            </a:r>
            <a:r>
              <a:rPr lang="es-ES_tradnl" sz="2500" b="1" dirty="0" err="1">
                <a:solidFill>
                  <a:schemeClr val="accent1">
                    <a:lumMod val="50000"/>
                  </a:schemeClr>
                </a:solidFill>
                <a:latin typeface="Lato Light"/>
                <a:ea typeface="Lato Light"/>
                <a:cs typeface="Lato Light"/>
              </a:rPr>
              <a:t>uretako</a:t>
            </a:r>
            <a:r>
              <a:rPr lang="es-ES_tradnl" sz="2500" b="1" dirty="0">
                <a:solidFill>
                  <a:schemeClr val="accent1">
                    <a:lumMod val="50000"/>
                  </a:schemeClr>
                </a:solidFill>
                <a:latin typeface="Lato Light"/>
                <a:ea typeface="Lato Light"/>
                <a:cs typeface="Lato Light"/>
              </a:rPr>
              <a:t> </a:t>
            </a:r>
            <a:r>
              <a:rPr lang="es-ES_tradnl" sz="2500" b="1" dirty="0" err="1">
                <a:solidFill>
                  <a:schemeClr val="accent1">
                    <a:lumMod val="50000"/>
                  </a:schemeClr>
                </a:solidFill>
                <a:latin typeface="Lato Light"/>
                <a:ea typeface="Lato Light"/>
                <a:cs typeface="Lato Light"/>
              </a:rPr>
              <a:t>ekosistemek</a:t>
            </a:r>
            <a:r>
              <a:rPr lang="es-ES_tradnl" sz="2500" b="1" dirty="0">
                <a:solidFill>
                  <a:schemeClr val="accent1">
                    <a:lumMod val="50000"/>
                  </a:schemeClr>
                </a:solidFill>
                <a:latin typeface="Lato Light"/>
                <a:ea typeface="Lato Light"/>
                <a:cs typeface="Lato Light"/>
              </a:rPr>
              <a:t> </a:t>
            </a:r>
            <a:r>
              <a:rPr lang="es-ES_tradnl" sz="2500" b="1" dirty="0" err="1">
                <a:solidFill>
                  <a:schemeClr val="accent1">
                    <a:lumMod val="50000"/>
                  </a:schemeClr>
                </a:solidFill>
                <a:latin typeface="Lato Light"/>
                <a:ea typeface="Lato Light"/>
                <a:cs typeface="Lato Light"/>
              </a:rPr>
              <a:t>ura</a:t>
            </a:r>
            <a:r>
              <a:rPr lang="es-ES_tradnl" sz="2500" b="1" dirty="0">
                <a:solidFill>
                  <a:schemeClr val="accent1">
                    <a:lumMod val="50000"/>
                  </a:schemeClr>
                </a:solidFill>
                <a:latin typeface="Lato Light"/>
                <a:ea typeface="Lato Light"/>
                <a:cs typeface="Lato Light"/>
              </a:rPr>
              <a:t> </a:t>
            </a:r>
            <a:r>
              <a:rPr lang="es-ES_tradnl" sz="2500" b="1" dirty="0" err="1">
                <a:solidFill>
                  <a:schemeClr val="accent1">
                    <a:lumMod val="50000"/>
                  </a:schemeClr>
                </a:solidFill>
                <a:latin typeface="Lato Light"/>
                <a:ea typeface="Lato Light"/>
                <a:cs typeface="Lato Light"/>
              </a:rPr>
              <a:t>erabiltzen</a:t>
            </a:r>
            <a:r>
              <a:rPr lang="es-ES_tradnl" sz="2500" b="1" dirty="0">
                <a:solidFill>
                  <a:schemeClr val="accent1">
                    <a:lumMod val="50000"/>
                  </a:schemeClr>
                </a:solidFill>
                <a:latin typeface="Lato Light"/>
                <a:ea typeface="Lato Light"/>
                <a:cs typeface="Lato Light"/>
              </a:rPr>
              <a:t> </a:t>
            </a:r>
            <a:r>
              <a:rPr lang="es-ES_tradnl" sz="2500" b="1" dirty="0" err="1">
                <a:solidFill>
                  <a:schemeClr val="accent1">
                    <a:lumMod val="50000"/>
                  </a:schemeClr>
                </a:solidFill>
                <a:latin typeface="Lato Light"/>
                <a:ea typeface="Lato Light"/>
                <a:cs typeface="Lato Light"/>
              </a:rPr>
              <a:t>dute</a:t>
            </a:r>
            <a:r>
              <a:rPr lang="es-ES_tradnl" sz="2500" b="1" dirty="0">
                <a:solidFill>
                  <a:schemeClr val="accent1">
                    <a:lumMod val="50000"/>
                  </a:schemeClr>
                </a:solidFill>
                <a:latin typeface="Lato Light"/>
                <a:ea typeface="Lato Light"/>
                <a:cs typeface="Lato Light"/>
              </a:rPr>
              <a:t> </a:t>
            </a:r>
            <a:r>
              <a:rPr lang="es-ES_tradnl" sz="2500" b="1" dirty="0" err="1">
                <a:solidFill>
                  <a:schemeClr val="accent1">
                    <a:lumMod val="50000"/>
                  </a:schemeClr>
                </a:solidFill>
                <a:latin typeface="Lato Light"/>
                <a:ea typeface="Lato Light"/>
                <a:cs typeface="Lato Light"/>
              </a:rPr>
              <a:t>existitzeko</a:t>
            </a:r>
            <a:r>
              <a:rPr lang="es-ES_tradnl" sz="2500" b="1" dirty="0">
                <a:solidFill>
                  <a:schemeClr val="accent1">
                    <a:lumMod val="50000"/>
                  </a:schemeClr>
                </a:solidFill>
                <a:latin typeface="Lato Light"/>
                <a:ea typeface="Lato Light"/>
                <a:cs typeface="Lato Light"/>
              </a:rPr>
              <a:t>.</a:t>
            </a:r>
          </a:p>
        </p:txBody>
      </p:sp>
      <p:sp>
        <p:nvSpPr>
          <p:cNvPr id="52" name="Rectangle 6">
            <a:extLst>
              <a:ext uri="{FF2B5EF4-FFF2-40B4-BE49-F238E27FC236}">
                <a16:creationId xmlns:a16="http://schemas.microsoft.com/office/drawing/2014/main" id="{DDCE5572-4319-4D42-813F-C8C69C08CAA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5096549" y="256355"/>
            <a:ext cx="1707751" cy="428984"/>
          </a:xfrm>
          <a:custGeom>
            <a:avLst/>
            <a:gdLst>
              <a:gd name="connsiteX0" fmla="*/ 0 w 2142503"/>
              <a:gd name="connsiteY0" fmla="*/ 0 h 571500"/>
              <a:gd name="connsiteX1" fmla="*/ 2142503 w 2142503"/>
              <a:gd name="connsiteY1" fmla="*/ 0 h 571500"/>
              <a:gd name="connsiteX2" fmla="*/ 2142503 w 2142503"/>
              <a:gd name="connsiteY2" fmla="*/ 571500 h 571500"/>
              <a:gd name="connsiteX3" fmla="*/ 0 w 2142503"/>
              <a:gd name="connsiteY3" fmla="*/ 571500 h 571500"/>
              <a:gd name="connsiteX4" fmla="*/ 0 w 2142503"/>
              <a:gd name="connsiteY4" fmla="*/ 0 h 571500"/>
              <a:gd name="connsiteX0" fmla="*/ 0 w 2142503"/>
              <a:gd name="connsiteY0" fmla="*/ 0 h 582145"/>
              <a:gd name="connsiteX1" fmla="*/ 2142503 w 2142503"/>
              <a:gd name="connsiteY1" fmla="*/ 0 h 582145"/>
              <a:gd name="connsiteX2" fmla="*/ 2142503 w 2142503"/>
              <a:gd name="connsiteY2" fmla="*/ 571500 h 582145"/>
              <a:gd name="connsiteX3" fmla="*/ 2050917 w 2142503"/>
              <a:gd name="connsiteY3" fmla="*/ 582088 h 582145"/>
              <a:gd name="connsiteX4" fmla="*/ 0 w 2142503"/>
              <a:gd name="connsiteY4" fmla="*/ 571500 h 582145"/>
              <a:gd name="connsiteX5" fmla="*/ 0 w 2142503"/>
              <a:gd name="connsiteY5" fmla="*/ 0 h 582145"/>
              <a:gd name="connsiteX0" fmla="*/ 0 w 2159832"/>
              <a:gd name="connsiteY0" fmla="*/ 0 h 582145"/>
              <a:gd name="connsiteX1" fmla="*/ 2142503 w 2159832"/>
              <a:gd name="connsiteY1" fmla="*/ 0 h 582145"/>
              <a:gd name="connsiteX2" fmla="*/ 2159829 w 2159832"/>
              <a:gd name="connsiteY2" fmla="*/ 96526 h 582145"/>
              <a:gd name="connsiteX3" fmla="*/ 2142503 w 2159832"/>
              <a:gd name="connsiteY3" fmla="*/ 571500 h 582145"/>
              <a:gd name="connsiteX4" fmla="*/ 2050917 w 2159832"/>
              <a:gd name="connsiteY4" fmla="*/ 582088 h 582145"/>
              <a:gd name="connsiteX5" fmla="*/ 0 w 2159832"/>
              <a:gd name="connsiteY5" fmla="*/ 571500 h 582145"/>
              <a:gd name="connsiteX6" fmla="*/ 0 w 2159832"/>
              <a:gd name="connsiteY6" fmla="*/ 0 h 582145"/>
              <a:gd name="connsiteX0" fmla="*/ 0 w 2159832"/>
              <a:gd name="connsiteY0" fmla="*/ 12386 h 594531"/>
              <a:gd name="connsiteX1" fmla="*/ 67826 w 2159832"/>
              <a:gd name="connsiteY1" fmla="*/ 0 h 594531"/>
              <a:gd name="connsiteX2" fmla="*/ 2142503 w 2159832"/>
              <a:gd name="connsiteY2" fmla="*/ 12386 h 594531"/>
              <a:gd name="connsiteX3" fmla="*/ 2159829 w 2159832"/>
              <a:gd name="connsiteY3" fmla="*/ 108912 h 594531"/>
              <a:gd name="connsiteX4" fmla="*/ 2142503 w 2159832"/>
              <a:gd name="connsiteY4" fmla="*/ 583886 h 594531"/>
              <a:gd name="connsiteX5" fmla="*/ 2050917 w 2159832"/>
              <a:gd name="connsiteY5" fmla="*/ 594474 h 594531"/>
              <a:gd name="connsiteX6" fmla="*/ 0 w 2159832"/>
              <a:gd name="connsiteY6" fmla="*/ 583886 h 594531"/>
              <a:gd name="connsiteX7" fmla="*/ 0 w 2159832"/>
              <a:gd name="connsiteY7" fmla="*/ 12386 h 594531"/>
              <a:gd name="connsiteX0" fmla="*/ 0 w 2168908"/>
              <a:gd name="connsiteY0" fmla="*/ 26000 h 594531"/>
              <a:gd name="connsiteX1" fmla="*/ 76902 w 2168908"/>
              <a:gd name="connsiteY1" fmla="*/ 0 h 594531"/>
              <a:gd name="connsiteX2" fmla="*/ 2151579 w 2168908"/>
              <a:gd name="connsiteY2" fmla="*/ 12386 h 594531"/>
              <a:gd name="connsiteX3" fmla="*/ 2168905 w 2168908"/>
              <a:gd name="connsiteY3" fmla="*/ 108912 h 594531"/>
              <a:gd name="connsiteX4" fmla="*/ 2151579 w 2168908"/>
              <a:gd name="connsiteY4" fmla="*/ 583886 h 594531"/>
              <a:gd name="connsiteX5" fmla="*/ 2059993 w 2168908"/>
              <a:gd name="connsiteY5" fmla="*/ 594474 h 594531"/>
              <a:gd name="connsiteX6" fmla="*/ 9076 w 2168908"/>
              <a:gd name="connsiteY6" fmla="*/ 583886 h 594531"/>
              <a:gd name="connsiteX7" fmla="*/ 0 w 2168908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147197 w 2316105"/>
              <a:gd name="connsiteY0" fmla="*/ 26000 h 594531"/>
              <a:gd name="connsiteX1" fmla="*/ 224099 w 2316105"/>
              <a:gd name="connsiteY1" fmla="*/ 0 h 594531"/>
              <a:gd name="connsiteX2" fmla="*/ 2298776 w 2316105"/>
              <a:gd name="connsiteY2" fmla="*/ 12386 h 594531"/>
              <a:gd name="connsiteX3" fmla="*/ 2316102 w 2316105"/>
              <a:gd name="connsiteY3" fmla="*/ 108912 h 594531"/>
              <a:gd name="connsiteX4" fmla="*/ 2298776 w 2316105"/>
              <a:gd name="connsiteY4" fmla="*/ 583886 h 594531"/>
              <a:gd name="connsiteX5" fmla="*/ 2207190 w 2316105"/>
              <a:gd name="connsiteY5" fmla="*/ 594474 h 594531"/>
              <a:gd name="connsiteX6" fmla="*/ 156273 w 2316105"/>
              <a:gd name="connsiteY6" fmla="*/ 583886 h 594531"/>
              <a:gd name="connsiteX7" fmla="*/ 142416 w 2316105"/>
              <a:gd name="connsiteY7" fmla="*/ 235975 h 594531"/>
              <a:gd name="connsiteX8" fmla="*/ 147197 w 2316105"/>
              <a:gd name="connsiteY8" fmla="*/ 26000 h 594531"/>
              <a:gd name="connsiteX0" fmla="*/ 154684 w 2323592"/>
              <a:gd name="connsiteY0" fmla="*/ 26000 h 594531"/>
              <a:gd name="connsiteX1" fmla="*/ 231586 w 2323592"/>
              <a:gd name="connsiteY1" fmla="*/ 0 h 594531"/>
              <a:gd name="connsiteX2" fmla="*/ 2306263 w 2323592"/>
              <a:gd name="connsiteY2" fmla="*/ 12386 h 594531"/>
              <a:gd name="connsiteX3" fmla="*/ 2323589 w 2323592"/>
              <a:gd name="connsiteY3" fmla="*/ 108912 h 594531"/>
              <a:gd name="connsiteX4" fmla="*/ 2306263 w 2323592"/>
              <a:gd name="connsiteY4" fmla="*/ 583886 h 594531"/>
              <a:gd name="connsiteX5" fmla="*/ 2214677 w 2323592"/>
              <a:gd name="connsiteY5" fmla="*/ 594474 h 594531"/>
              <a:gd name="connsiteX6" fmla="*/ 163760 w 2323592"/>
              <a:gd name="connsiteY6" fmla="*/ 583886 h 594531"/>
              <a:gd name="connsiteX7" fmla="*/ 158979 w 2323592"/>
              <a:gd name="connsiteY7" fmla="*/ 403879 h 594531"/>
              <a:gd name="connsiteX8" fmla="*/ 149903 w 2323592"/>
              <a:gd name="connsiteY8" fmla="*/ 235975 h 594531"/>
              <a:gd name="connsiteX9" fmla="*/ 154684 w 2323592"/>
              <a:gd name="connsiteY9" fmla="*/ 26000 h 594531"/>
              <a:gd name="connsiteX0" fmla="*/ 13665 w 2182573"/>
              <a:gd name="connsiteY0" fmla="*/ 26000 h 594531"/>
              <a:gd name="connsiteX1" fmla="*/ 90567 w 2182573"/>
              <a:gd name="connsiteY1" fmla="*/ 0 h 594531"/>
              <a:gd name="connsiteX2" fmla="*/ 2165244 w 2182573"/>
              <a:gd name="connsiteY2" fmla="*/ 12386 h 594531"/>
              <a:gd name="connsiteX3" fmla="*/ 2182570 w 2182573"/>
              <a:gd name="connsiteY3" fmla="*/ 108912 h 594531"/>
              <a:gd name="connsiteX4" fmla="*/ 2165244 w 2182573"/>
              <a:gd name="connsiteY4" fmla="*/ 583886 h 594531"/>
              <a:gd name="connsiteX5" fmla="*/ 2073658 w 2182573"/>
              <a:gd name="connsiteY5" fmla="*/ 594474 h 594531"/>
              <a:gd name="connsiteX6" fmla="*/ 22741 w 2182573"/>
              <a:gd name="connsiteY6" fmla="*/ 583886 h 594531"/>
              <a:gd name="connsiteX7" fmla="*/ 17960 w 2182573"/>
              <a:gd name="connsiteY7" fmla="*/ 403879 h 594531"/>
              <a:gd name="connsiteX8" fmla="*/ 8884 w 2182573"/>
              <a:gd name="connsiteY8" fmla="*/ 235975 h 594531"/>
              <a:gd name="connsiteX9" fmla="*/ 13665 w 2182573"/>
              <a:gd name="connsiteY9" fmla="*/ 26000 h 594531"/>
              <a:gd name="connsiteX0" fmla="*/ 13665 w 2202120"/>
              <a:gd name="connsiteY0" fmla="*/ 26000 h 594531"/>
              <a:gd name="connsiteX1" fmla="*/ 90567 w 2202120"/>
              <a:gd name="connsiteY1" fmla="*/ 0 h 594531"/>
              <a:gd name="connsiteX2" fmla="*/ 2165244 w 2202120"/>
              <a:gd name="connsiteY2" fmla="*/ 12386 h 594531"/>
              <a:gd name="connsiteX3" fmla="*/ 2182570 w 2202120"/>
              <a:gd name="connsiteY3" fmla="*/ 108912 h 594531"/>
              <a:gd name="connsiteX4" fmla="*/ 2192471 w 2202120"/>
              <a:gd name="connsiteY4" fmla="*/ 583886 h 594531"/>
              <a:gd name="connsiteX5" fmla="*/ 2073658 w 2202120"/>
              <a:gd name="connsiteY5" fmla="*/ 594474 h 594531"/>
              <a:gd name="connsiteX6" fmla="*/ 22741 w 2202120"/>
              <a:gd name="connsiteY6" fmla="*/ 583886 h 594531"/>
              <a:gd name="connsiteX7" fmla="*/ 17960 w 2202120"/>
              <a:gd name="connsiteY7" fmla="*/ 403879 h 594531"/>
              <a:gd name="connsiteX8" fmla="*/ 8884 w 2202120"/>
              <a:gd name="connsiteY8" fmla="*/ 235975 h 594531"/>
              <a:gd name="connsiteX9" fmla="*/ 13665 w 2202120"/>
              <a:gd name="connsiteY9" fmla="*/ 26000 h 594531"/>
              <a:gd name="connsiteX0" fmla="*/ 13665 w 2202036"/>
              <a:gd name="connsiteY0" fmla="*/ 26000 h 594531"/>
              <a:gd name="connsiteX1" fmla="*/ 90567 w 2202036"/>
              <a:gd name="connsiteY1" fmla="*/ 0 h 594531"/>
              <a:gd name="connsiteX2" fmla="*/ 2165244 w 2202036"/>
              <a:gd name="connsiteY2" fmla="*/ 12386 h 594531"/>
              <a:gd name="connsiteX3" fmla="*/ 2182570 w 2202036"/>
              <a:gd name="connsiteY3" fmla="*/ 108912 h 594531"/>
              <a:gd name="connsiteX4" fmla="*/ 2191645 w 2202036"/>
              <a:gd name="connsiteY4" fmla="*/ 422031 h 594531"/>
              <a:gd name="connsiteX5" fmla="*/ 2192471 w 2202036"/>
              <a:gd name="connsiteY5" fmla="*/ 583886 h 594531"/>
              <a:gd name="connsiteX6" fmla="*/ 2073658 w 2202036"/>
              <a:gd name="connsiteY6" fmla="*/ 594474 h 594531"/>
              <a:gd name="connsiteX7" fmla="*/ 22741 w 2202036"/>
              <a:gd name="connsiteY7" fmla="*/ 583886 h 594531"/>
              <a:gd name="connsiteX8" fmla="*/ 17960 w 2202036"/>
              <a:gd name="connsiteY8" fmla="*/ 403879 h 594531"/>
              <a:gd name="connsiteX9" fmla="*/ 8884 w 2202036"/>
              <a:gd name="connsiteY9" fmla="*/ 235975 h 594531"/>
              <a:gd name="connsiteX10" fmla="*/ 13665 w 2202036"/>
              <a:gd name="connsiteY10" fmla="*/ 26000 h 594531"/>
              <a:gd name="connsiteX0" fmla="*/ 142254 w 2330625"/>
              <a:gd name="connsiteY0" fmla="*/ 26000 h 594531"/>
              <a:gd name="connsiteX1" fmla="*/ 219156 w 2330625"/>
              <a:gd name="connsiteY1" fmla="*/ 0 h 594531"/>
              <a:gd name="connsiteX2" fmla="*/ 2293833 w 2330625"/>
              <a:gd name="connsiteY2" fmla="*/ 12386 h 594531"/>
              <a:gd name="connsiteX3" fmla="*/ 2311159 w 2330625"/>
              <a:gd name="connsiteY3" fmla="*/ 108912 h 594531"/>
              <a:gd name="connsiteX4" fmla="*/ 2320234 w 2330625"/>
              <a:gd name="connsiteY4" fmla="*/ 422031 h 594531"/>
              <a:gd name="connsiteX5" fmla="*/ 2321060 w 2330625"/>
              <a:gd name="connsiteY5" fmla="*/ 583886 h 594531"/>
              <a:gd name="connsiteX6" fmla="*/ 2202247 w 2330625"/>
              <a:gd name="connsiteY6" fmla="*/ 594474 h 594531"/>
              <a:gd name="connsiteX7" fmla="*/ 151330 w 2330625"/>
              <a:gd name="connsiteY7" fmla="*/ 583886 h 594531"/>
              <a:gd name="connsiteX8" fmla="*/ 155624 w 2330625"/>
              <a:gd name="connsiteY8" fmla="*/ 512790 h 594531"/>
              <a:gd name="connsiteX9" fmla="*/ 146549 w 2330625"/>
              <a:gd name="connsiteY9" fmla="*/ 403879 h 594531"/>
              <a:gd name="connsiteX10" fmla="*/ 137473 w 2330625"/>
              <a:gd name="connsiteY10" fmla="*/ 235975 h 594531"/>
              <a:gd name="connsiteX11" fmla="*/ 142254 w 2330625"/>
              <a:gd name="connsiteY11" fmla="*/ 26000 h 594531"/>
              <a:gd name="connsiteX0" fmla="*/ 13413 w 2201784"/>
              <a:gd name="connsiteY0" fmla="*/ 26000 h 594531"/>
              <a:gd name="connsiteX1" fmla="*/ 90315 w 2201784"/>
              <a:gd name="connsiteY1" fmla="*/ 0 h 594531"/>
              <a:gd name="connsiteX2" fmla="*/ 2164992 w 2201784"/>
              <a:gd name="connsiteY2" fmla="*/ 12386 h 594531"/>
              <a:gd name="connsiteX3" fmla="*/ 2182318 w 2201784"/>
              <a:gd name="connsiteY3" fmla="*/ 108912 h 594531"/>
              <a:gd name="connsiteX4" fmla="*/ 2191393 w 2201784"/>
              <a:gd name="connsiteY4" fmla="*/ 422031 h 594531"/>
              <a:gd name="connsiteX5" fmla="*/ 2192219 w 2201784"/>
              <a:gd name="connsiteY5" fmla="*/ 583886 h 594531"/>
              <a:gd name="connsiteX6" fmla="*/ 2073406 w 2201784"/>
              <a:gd name="connsiteY6" fmla="*/ 594474 h 594531"/>
              <a:gd name="connsiteX7" fmla="*/ 22489 w 2201784"/>
              <a:gd name="connsiteY7" fmla="*/ 583886 h 594531"/>
              <a:gd name="connsiteX8" fmla="*/ 26783 w 2201784"/>
              <a:gd name="connsiteY8" fmla="*/ 512790 h 594531"/>
              <a:gd name="connsiteX9" fmla="*/ 17708 w 2201784"/>
              <a:gd name="connsiteY9" fmla="*/ 403879 h 594531"/>
              <a:gd name="connsiteX10" fmla="*/ 8632 w 2201784"/>
              <a:gd name="connsiteY10" fmla="*/ 235975 h 594531"/>
              <a:gd name="connsiteX11" fmla="*/ 13413 w 2201784"/>
              <a:gd name="connsiteY11" fmla="*/ 26000 h 5945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201784" h="594531">
                <a:moveTo>
                  <a:pt x="13413" y="26000"/>
                </a:moveTo>
                <a:cubicBezTo>
                  <a:pt x="37534" y="24897"/>
                  <a:pt x="66194" y="1103"/>
                  <a:pt x="90315" y="0"/>
                </a:cubicBezTo>
                <a:lnTo>
                  <a:pt x="2164992" y="12386"/>
                </a:lnTo>
                <a:cubicBezTo>
                  <a:pt x="2164717" y="43049"/>
                  <a:pt x="2182593" y="78249"/>
                  <a:pt x="2182318" y="108912"/>
                </a:cubicBezTo>
                <a:cubicBezTo>
                  <a:pt x="2188231" y="177186"/>
                  <a:pt x="2189743" y="342869"/>
                  <a:pt x="2191393" y="422031"/>
                </a:cubicBezTo>
                <a:cubicBezTo>
                  <a:pt x="2193043" y="501193"/>
                  <a:pt x="2213396" y="555146"/>
                  <a:pt x="2192219" y="583886"/>
                </a:cubicBezTo>
                <a:cubicBezTo>
                  <a:pt x="2172279" y="582877"/>
                  <a:pt x="2093346" y="595483"/>
                  <a:pt x="2073406" y="594474"/>
                </a:cubicBezTo>
                <a:lnTo>
                  <a:pt x="22489" y="583886"/>
                </a:lnTo>
                <a:cubicBezTo>
                  <a:pt x="5849" y="592962"/>
                  <a:pt x="27580" y="542791"/>
                  <a:pt x="26783" y="512790"/>
                </a:cubicBezTo>
                <a:cubicBezTo>
                  <a:pt x="25986" y="482789"/>
                  <a:pt x="18464" y="450015"/>
                  <a:pt x="17708" y="403879"/>
                </a:cubicBezTo>
                <a:cubicBezTo>
                  <a:pt x="16952" y="357743"/>
                  <a:pt x="-14855" y="308787"/>
                  <a:pt x="8632" y="235975"/>
                </a:cubicBezTo>
                <a:cubicBezTo>
                  <a:pt x="7119" y="142994"/>
                  <a:pt x="-201" y="65329"/>
                  <a:pt x="13413" y="26000"/>
                </a:cubicBezTo>
                <a:close/>
              </a:path>
            </a:pathLst>
          </a:custGeom>
          <a:solidFill>
            <a:srgbClr val="D9D4D0">
              <a:alpha val="60000"/>
            </a:srgbClr>
          </a:solidFill>
          <a:ln>
            <a:noFill/>
          </a:ln>
          <a:effectLst>
            <a:softEdge rad="635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8263088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4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</p:bldLst>
  </p:timing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Imagen 4">
            <a:extLst>
              <a:ext uri="{FF2B5EF4-FFF2-40B4-BE49-F238E27FC236}">
                <a16:creationId xmlns:a16="http://schemas.microsoft.com/office/drawing/2014/main" id="{9A123654-18A5-4125-BB37-E7EDABF3421A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screen">
            <a:extLst>
              <a:ext uri="{28A0092B-C50C-407E-A947-70E740481C1C}">
                <a14:useLocalDpi xmlns:a14="http://schemas.microsoft.com/office/drawing/2010/main"/>
              </a:ext>
              <a:ext uri="{837473B0-CC2E-450A-ABE3-18F120FF3D39}">
                <a1611:picAttrSrcUrl xmlns:a1611="http://schemas.microsoft.com/office/drawing/2016/11/main" r:id="rId4"/>
              </a:ext>
            </a:extLst>
          </a:blip>
          <a:srcRect/>
          <a:stretch/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2" name="Picture 1" descr="logo aulasseoeco.jpg">
            <a:extLst>
              <a:ext uri="{FF2B5EF4-FFF2-40B4-BE49-F238E27FC236}">
                <a16:creationId xmlns:a16="http://schemas.microsoft.com/office/drawing/2014/main" id="{EF7F7404-7F26-21F1-4DDB-4A0EBEB3BBFC}"/>
              </a:ext>
            </a:extLst>
          </p:cNvPr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699342" y="6256749"/>
            <a:ext cx="3495428" cy="629981"/>
          </a:xfrm>
          <a:prstGeom prst="rect">
            <a:avLst/>
          </a:prstGeom>
        </p:spPr>
      </p:pic>
      <p:sp>
        <p:nvSpPr>
          <p:cNvPr id="10" name="TextBox 9">
            <a:extLst>
              <a:ext uri="{FF2B5EF4-FFF2-40B4-BE49-F238E27FC236}">
                <a16:creationId xmlns:a16="http://schemas.microsoft.com/office/drawing/2014/main" id="{969C7232-26CD-A72B-95D4-1B1DA5AF373C}"/>
              </a:ext>
            </a:extLst>
          </p:cNvPr>
          <p:cNvSpPr txBox="1"/>
          <p:nvPr/>
        </p:nvSpPr>
        <p:spPr>
          <a:xfrm>
            <a:off x="459441" y="635933"/>
            <a:ext cx="6849595" cy="1323439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r>
              <a:rPr lang="en-US" sz="4000" dirty="0">
                <a:solidFill>
                  <a:schemeClr val="bg1"/>
                </a:solidFill>
                <a:latin typeface="Lato Black"/>
                <a:ea typeface="Lato Black"/>
                <a:cs typeface="Calibri"/>
              </a:rPr>
              <a:t>ALDAKETAREN PARTE DA AULAS LIBERA</a:t>
            </a:r>
          </a:p>
        </p:txBody>
      </p:sp>
    </p:spTree>
    <p:extLst>
      <p:ext uri="{BB962C8B-B14F-4D97-AF65-F5344CB8AC3E}">
        <p14:creationId xmlns:p14="http://schemas.microsoft.com/office/powerpoint/2010/main" val="613766280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48" name="Rectangle 47">
            <a:extLst>
              <a:ext uri="{FF2B5EF4-FFF2-40B4-BE49-F238E27FC236}">
                <a16:creationId xmlns:a16="http://schemas.microsoft.com/office/drawing/2014/main" id="{0E91F5CA-B392-444C-88E3-BF5BAAEBDEB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ln w="12700" cap="flat" cmpd="sng" algn="ctr">
            <a:noFill/>
            <a:prstDash val="solid"/>
            <a:miter lim="800000"/>
          </a:ln>
          <a:effectLst/>
          <a:extLs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23" name="Picture 22" descr="Fotos gratis : hombre, playa, mar, agua, arena, Oceano, niña, Pies ...">
            <a:extLst>
              <a:ext uri="{FF2B5EF4-FFF2-40B4-BE49-F238E27FC236}">
                <a16:creationId xmlns:a16="http://schemas.microsoft.com/office/drawing/2014/main" id="{42E4D806-A28F-49D8-DCFB-3012F0B5BF67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0" y="-22"/>
            <a:ext cx="12191977" cy="6858022"/>
          </a:xfrm>
          <a:prstGeom prst="rect">
            <a:avLst/>
          </a:prstGeom>
        </p:spPr>
      </p:pic>
      <p:sp useBgFill="1">
        <p:nvSpPr>
          <p:cNvPr id="50" name="Freeform: Shape 49">
            <a:extLst>
              <a:ext uri="{FF2B5EF4-FFF2-40B4-BE49-F238E27FC236}">
                <a16:creationId xmlns:a16="http://schemas.microsoft.com/office/drawing/2014/main" id="{561308AD-F95B-4430-886C-40173A45B2E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1296538" y="470849"/>
            <a:ext cx="9662615" cy="1750949"/>
          </a:xfrm>
          <a:custGeom>
            <a:avLst/>
            <a:gdLst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4055448 w 9662615"/>
              <a:gd name="connsiteY72" fmla="*/ 1528913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86537 w 9662615"/>
              <a:gd name="connsiteY72" fmla="*/ 1523612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96258 w 9662615"/>
              <a:gd name="connsiteY74" fmla="*/ 1537563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96258 w 9662615"/>
              <a:gd name="connsiteY74" fmla="*/ 1537563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30805 w 9662615"/>
              <a:gd name="connsiteY81" fmla="*/ 1542521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96258 w 9662615"/>
              <a:gd name="connsiteY74" fmla="*/ 1537563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30805 w 9662615"/>
              <a:gd name="connsiteY81" fmla="*/ 1542521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91676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96258 w 9662615"/>
              <a:gd name="connsiteY74" fmla="*/ 1537563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30805 w 9662615"/>
              <a:gd name="connsiteY81" fmla="*/ 1542521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91676 w 9662615"/>
              <a:gd name="connsiteY91" fmla="*/ 1500859 h 1583140"/>
              <a:gd name="connsiteX92" fmla="*/ 2378036 w 9662615"/>
              <a:gd name="connsiteY92" fmla="*/ 1520645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894799 w 9662615"/>
              <a:gd name="connsiteY56" fmla="*/ 1559476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94469 w 9662615"/>
              <a:gd name="connsiteY66" fmla="*/ 1551958 h 1587534"/>
              <a:gd name="connsiteX67" fmla="*/ 4671940 w 9662615"/>
              <a:gd name="connsiteY67" fmla="*/ 1547617 h 1587534"/>
              <a:gd name="connsiteX68" fmla="*/ 4589320 w 9662615"/>
              <a:gd name="connsiteY68" fmla="*/ 1534660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894799 w 9662615"/>
              <a:gd name="connsiteY56" fmla="*/ 1559476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94469 w 9662615"/>
              <a:gd name="connsiteY66" fmla="*/ 1551958 h 1587534"/>
              <a:gd name="connsiteX67" fmla="*/ 4671940 w 9662615"/>
              <a:gd name="connsiteY67" fmla="*/ 1547617 h 1587534"/>
              <a:gd name="connsiteX68" fmla="*/ 4541612 w 9662615"/>
              <a:gd name="connsiteY68" fmla="*/ 1545262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894799 w 9662615"/>
              <a:gd name="connsiteY56" fmla="*/ 1559476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94469 w 9662615"/>
              <a:gd name="connsiteY66" fmla="*/ 1551958 h 1587534"/>
              <a:gd name="connsiteX67" fmla="*/ 4603028 w 9662615"/>
              <a:gd name="connsiteY67" fmla="*/ 1568821 h 1587534"/>
              <a:gd name="connsiteX68" fmla="*/ 4541612 w 9662615"/>
              <a:gd name="connsiteY68" fmla="*/ 1545262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894799 w 9662615"/>
              <a:gd name="connsiteY56" fmla="*/ 1559476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62664 w 9662615"/>
              <a:gd name="connsiteY66" fmla="*/ 1573162 h 1587534"/>
              <a:gd name="connsiteX67" fmla="*/ 4603028 w 9662615"/>
              <a:gd name="connsiteY67" fmla="*/ 1568821 h 1587534"/>
              <a:gd name="connsiteX68" fmla="*/ 4541612 w 9662615"/>
              <a:gd name="connsiteY68" fmla="*/ 1545262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921303 w 9662615"/>
              <a:gd name="connsiteY56" fmla="*/ 1575379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62664 w 9662615"/>
              <a:gd name="connsiteY66" fmla="*/ 1573162 h 1587534"/>
              <a:gd name="connsiteX67" fmla="*/ 4603028 w 9662615"/>
              <a:gd name="connsiteY67" fmla="*/ 1568821 h 1587534"/>
              <a:gd name="connsiteX68" fmla="*/ 4541612 w 9662615"/>
              <a:gd name="connsiteY68" fmla="*/ 1545262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082104 w 9662615"/>
              <a:gd name="connsiteY49" fmla="*/ 1547781 h 1598136"/>
              <a:gd name="connsiteX50" fmla="*/ 5059484 w 9662615"/>
              <a:gd name="connsiteY50" fmla="*/ 1546802 h 1598136"/>
              <a:gd name="connsiteX51" fmla="*/ 5050958 w 9662615"/>
              <a:gd name="connsiteY51" fmla="*/ 1545776 h 1598136"/>
              <a:gd name="connsiteX52" fmla="*/ 5038524 w 9662615"/>
              <a:gd name="connsiteY52" fmla="*/ 1545675 h 1598136"/>
              <a:gd name="connsiteX53" fmla="*/ 5038223 w 9662615"/>
              <a:gd name="connsiteY53" fmla="*/ 1545881 h 1598136"/>
              <a:gd name="connsiteX54" fmla="*/ 5026564 w 9662615"/>
              <a:gd name="connsiteY54" fmla="*/ 1545376 h 1598136"/>
              <a:gd name="connsiteX55" fmla="*/ 4969433 w 9662615"/>
              <a:gd name="connsiteY55" fmla="*/ 1540263 h 1598136"/>
              <a:gd name="connsiteX56" fmla="*/ 4921303 w 9662615"/>
              <a:gd name="connsiteY56" fmla="*/ 1575379 h 1598136"/>
              <a:gd name="connsiteX57" fmla="*/ 4863775 w 9662615"/>
              <a:gd name="connsiteY57" fmla="*/ 1562633 h 1598136"/>
              <a:gd name="connsiteX58" fmla="*/ 4847242 w 9662615"/>
              <a:gd name="connsiteY58" fmla="*/ 1565435 h 1598136"/>
              <a:gd name="connsiteX59" fmla="*/ 4856839 w 9662615"/>
              <a:gd name="connsiteY59" fmla="*/ 1598136 h 1598136"/>
              <a:gd name="connsiteX60" fmla="*/ 4791466 w 9662615"/>
              <a:gd name="connsiteY60" fmla="*/ 1561324 h 1598136"/>
              <a:gd name="connsiteX61" fmla="*/ 4784247 w 9662615"/>
              <a:gd name="connsiteY61" fmla="*/ 1562342 h 1598136"/>
              <a:gd name="connsiteX62" fmla="*/ 4748477 w 9662615"/>
              <a:gd name="connsiteY62" fmla="*/ 1556925 h 1598136"/>
              <a:gd name="connsiteX63" fmla="*/ 4730033 w 9662615"/>
              <a:gd name="connsiteY63" fmla="*/ 1555274 h 1598136"/>
              <a:gd name="connsiteX64" fmla="*/ 4724747 w 9662615"/>
              <a:gd name="connsiteY64" fmla="*/ 1552439 h 1598136"/>
              <a:gd name="connsiteX65" fmla="*/ 4697562 w 9662615"/>
              <a:gd name="connsiteY65" fmla="*/ 1551206 h 1598136"/>
              <a:gd name="connsiteX66" fmla="*/ 4662664 w 9662615"/>
              <a:gd name="connsiteY66" fmla="*/ 1573162 h 1598136"/>
              <a:gd name="connsiteX67" fmla="*/ 4603028 w 9662615"/>
              <a:gd name="connsiteY67" fmla="*/ 1568821 h 1598136"/>
              <a:gd name="connsiteX68" fmla="*/ 4541612 w 9662615"/>
              <a:gd name="connsiteY68" fmla="*/ 1545262 h 1598136"/>
              <a:gd name="connsiteX69" fmla="*/ 4422155 w 9662615"/>
              <a:gd name="connsiteY69" fmla="*/ 1542059 h 1598136"/>
              <a:gd name="connsiteX70" fmla="*/ 4221826 w 9662615"/>
              <a:gd name="connsiteY70" fmla="*/ 1508923 h 1598136"/>
              <a:gd name="connsiteX71" fmla="*/ 4096601 w 9662615"/>
              <a:gd name="connsiteY71" fmla="*/ 1521563 h 1598136"/>
              <a:gd name="connsiteX72" fmla="*/ 3970635 w 9662615"/>
              <a:gd name="connsiteY72" fmla="*/ 1544815 h 1598136"/>
              <a:gd name="connsiteX73" fmla="*/ 3833906 w 9662615"/>
              <a:gd name="connsiteY73" fmla="*/ 1516637 h 1598136"/>
              <a:gd name="connsiteX74" fmla="*/ 3696258 w 9662615"/>
              <a:gd name="connsiteY74" fmla="*/ 1537563 h 1598136"/>
              <a:gd name="connsiteX75" fmla="*/ 3594070 w 9662615"/>
              <a:gd name="connsiteY75" fmla="*/ 1509422 h 1598136"/>
              <a:gd name="connsiteX76" fmla="*/ 3565233 w 9662615"/>
              <a:gd name="connsiteY76" fmla="*/ 1515122 h 1598136"/>
              <a:gd name="connsiteX77" fmla="*/ 3560267 w 9662615"/>
              <a:gd name="connsiteY77" fmla="*/ 1516288 h 1598136"/>
              <a:gd name="connsiteX78" fmla="*/ 3540258 w 9662615"/>
              <a:gd name="connsiteY78" fmla="*/ 1516976 h 1598136"/>
              <a:gd name="connsiteX79" fmla="*/ 3534780 w 9662615"/>
              <a:gd name="connsiteY79" fmla="*/ 1522141 h 1598136"/>
              <a:gd name="connsiteX80" fmla="*/ 3504783 w 9662615"/>
              <a:gd name="connsiteY80" fmla="*/ 1526739 h 1598136"/>
              <a:gd name="connsiteX81" fmla="*/ 3430805 w 9662615"/>
              <a:gd name="connsiteY81" fmla="*/ 1542521 h 1598136"/>
              <a:gd name="connsiteX82" fmla="*/ 3292707 w 9662615"/>
              <a:gd name="connsiteY82" fmla="*/ 1520490 h 1598136"/>
              <a:gd name="connsiteX83" fmla="*/ 3187872 w 9662615"/>
              <a:gd name="connsiteY83" fmla="*/ 1519991 h 1598136"/>
              <a:gd name="connsiteX84" fmla="*/ 3148026 w 9662615"/>
              <a:gd name="connsiteY84" fmla="*/ 1524777 h 1598136"/>
              <a:gd name="connsiteX85" fmla="*/ 3092394 w 9662615"/>
              <a:gd name="connsiteY85" fmla="*/ 1528115 h 1598136"/>
              <a:gd name="connsiteX86" fmla="*/ 2994200 w 9662615"/>
              <a:gd name="connsiteY86" fmla="*/ 1537857 h 1598136"/>
              <a:gd name="connsiteX87" fmla="*/ 2862301 w 9662615"/>
              <a:gd name="connsiteY87" fmla="*/ 1544250 h 1598136"/>
              <a:gd name="connsiteX88" fmla="*/ 2766335 w 9662615"/>
              <a:gd name="connsiteY88" fmla="*/ 1527662 h 1598136"/>
              <a:gd name="connsiteX89" fmla="*/ 2757836 w 9662615"/>
              <a:gd name="connsiteY89" fmla="*/ 1531371 h 1598136"/>
              <a:gd name="connsiteX90" fmla="*/ 2691555 w 9662615"/>
              <a:gd name="connsiteY90" fmla="*/ 1530283 h 1598136"/>
              <a:gd name="connsiteX91" fmla="*/ 2491676 w 9662615"/>
              <a:gd name="connsiteY91" fmla="*/ 1500859 h 1598136"/>
              <a:gd name="connsiteX92" fmla="*/ 2378036 w 9662615"/>
              <a:gd name="connsiteY92" fmla="*/ 1520645 h 1598136"/>
              <a:gd name="connsiteX93" fmla="*/ 2284269 w 9662615"/>
              <a:gd name="connsiteY93" fmla="*/ 1503068 h 1598136"/>
              <a:gd name="connsiteX94" fmla="*/ 2207104 w 9662615"/>
              <a:gd name="connsiteY94" fmla="*/ 1508888 h 1598136"/>
              <a:gd name="connsiteX95" fmla="*/ 2149226 w 9662615"/>
              <a:gd name="connsiteY95" fmla="*/ 1523409 h 1598136"/>
              <a:gd name="connsiteX96" fmla="*/ 2084783 w 9662615"/>
              <a:gd name="connsiteY96" fmla="*/ 1524245 h 1598136"/>
              <a:gd name="connsiteX97" fmla="*/ 2070075 w 9662615"/>
              <a:gd name="connsiteY97" fmla="*/ 1511285 h 1598136"/>
              <a:gd name="connsiteX98" fmla="*/ 2001057 w 9662615"/>
              <a:gd name="connsiteY98" fmla="*/ 1516449 h 1598136"/>
              <a:gd name="connsiteX99" fmla="*/ 1896330 w 9662615"/>
              <a:gd name="connsiteY99" fmla="*/ 1525725 h 1598136"/>
              <a:gd name="connsiteX100" fmla="*/ 1835994 w 9662615"/>
              <a:gd name="connsiteY100" fmla="*/ 1527678 h 1598136"/>
              <a:gd name="connsiteX101" fmla="*/ 1671119 w 9662615"/>
              <a:gd name="connsiteY101" fmla="*/ 1536701 h 1598136"/>
              <a:gd name="connsiteX102" fmla="*/ 1601337 w 9662615"/>
              <a:gd name="connsiteY102" fmla="*/ 1548552 h 1598136"/>
              <a:gd name="connsiteX103" fmla="*/ 1407755 w 9662615"/>
              <a:gd name="connsiteY103" fmla="*/ 1571444 h 1598136"/>
              <a:gd name="connsiteX104" fmla="*/ 1271994 w 9662615"/>
              <a:gd name="connsiteY104" fmla="*/ 1579471 h 1598136"/>
              <a:gd name="connsiteX105" fmla="*/ 1249226 w 9662615"/>
              <a:gd name="connsiteY105" fmla="*/ 1583140 h 1598136"/>
              <a:gd name="connsiteX106" fmla="*/ 1217719 w 9662615"/>
              <a:gd name="connsiteY106" fmla="*/ 1580863 h 1598136"/>
              <a:gd name="connsiteX107" fmla="*/ 1091432 w 9662615"/>
              <a:gd name="connsiteY107" fmla="*/ 1571003 h 1598136"/>
              <a:gd name="connsiteX108" fmla="*/ 992039 w 9662615"/>
              <a:gd name="connsiteY108" fmla="*/ 1556662 h 1598136"/>
              <a:gd name="connsiteX109" fmla="*/ 868264 w 9662615"/>
              <a:gd name="connsiteY109" fmla="*/ 1566392 h 1598136"/>
              <a:gd name="connsiteX110" fmla="*/ 792765 w 9662615"/>
              <a:gd name="connsiteY110" fmla="*/ 1563102 h 1598136"/>
              <a:gd name="connsiteX111" fmla="*/ 669055 w 9662615"/>
              <a:gd name="connsiteY111" fmla="*/ 1543638 h 1598136"/>
              <a:gd name="connsiteX112" fmla="*/ 506152 w 9662615"/>
              <a:gd name="connsiteY112" fmla="*/ 1549124 h 1598136"/>
              <a:gd name="connsiteX113" fmla="*/ 472797 w 9662615"/>
              <a:gd name="connsiteY113" fmla="*/ 1568904 h 1598136"/>
              <a:gd name="connsiteX114" fmla="*/ 427864 w 9662615"/>
              <a:gd name="connsiteY114" fmla="*/ 1580848 h 1598136"/>
              <a:gd name="connsiteX115" fmla="*/ 408381 w 9662615"/>
              <a:gd name="connsiteY115" fmla="*/ 1552940 h 1598136"/>
              <a:gd name="connsiteX116" fmla="*/ 267163 w 9662615"/>
              <a:gd name="connsiteY116" fmla="*/ 1531913 h 1598136"/>
              <a:gd name="connsiteX117" fmla="*/ 196644 w 9662615"/>
              <a:gd name="connsiteY117" fmla="*/ 1524565 h 1598136"/>
              <a:gd name="connsiteX118" fmla="*/ 86819 w 9662615"/>
              <a:gd name="connsiteY118" fmla="*/ 1519517 h 1598136"/>
              <a:gd name="connsiteX119" fmla="*/ 53369 w 9662615"/>
              <a:gd name="connsiteY119" fmla="*/ 1516853 h 1598136"/>
              <a:gd name="connsiteX120" fmla="*/ 2359 w 9662615"/>
              <a:gd name="connsiteY120" fmla="*/ 1515247 h 1598136"/>
              <a:gd name="connsiteX121" fmla="*/ 0 w 9662615"/>
              <a:gd name="connsiteY121" fmla="*/ 1514932 h 1598136"/>
              <a:gd name="connsiteX122" fmla="*/ 0 w 9662615"/>
              <a:gd name="connsiteY122" fmla="*/ 0 h 1598136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129812 w 9662615"/>
              <a:gd name="connsiteY49" fmla="*/ 1521277 h 1598136"/>
              <a:gd name="connsiteX50" fmla="*/ 5059484 w 9662615"/>
              <a:gd name="connsiteY50" fmla="*/ 1546802 h 1598136"/>
              <a:gd name="connsiteX51" fmla="*/ 5050958 w 9662615"/>
              <a:gd name="connsiteY51" fmla="*/ 1545776 h 1598136"/>
              <a:gd name="connsiteX52" fmla="*/ 5038524 w 9662615"/>
              <a:gd name="connsiteY52" fmla="*/ 1545675 h 1598136"/>
              <a:gd name="connsiteX53" fmla="*/ 5038223 w 9662615"/>
              <a:gd name="connsiteY53" fmla="*/ 1545881 h 1598136"/>
              <a:gd name="connsiteX54" fmla="*/ 5026564 w 9662615"/>
              <a:gd name="connsiteY54" fmla="*/ 1545376 h 1598136"/>
              <a:gd name="connsiteX55" fmla="*/ 4969433 w 9662615"/>
              <a:gd name="connsiteY55" fmla="*/ 1540263 h 1598136"/>
              <a:gd name="connsiteX56" fmla="*/ 4921303 w 9662615"/>
              <a:gd name="connsiteY56" fmla="*/ 1575379 h 1598136"/>
              <a:gd name="connsiteX57" fmla="*/ 4863775 w 9662615"/>
              <a:gd name="connsiteY57" fmla="*/ 1562633 h 1598136"/>
              <a:gd name="connsiteX58" fmla="*/ 4847242 w 9662615"/>
              <a:gd name="connsiteY58" fmla="*/ 1565435 h 1598136"/>
              <a:gd name="connsiteX59" fmla="*/ 4856839 w 9662615"/>
              <a:gd name="connsiteY59" fmla="*/ 1598136 h 1598136"/>
              <a:gd name="connsiteX60" fmla="*/ 4791466 w 9662615"/>
              <a:gd name="connsiteY60" fmla="*/ 1561324 h 1598136"/>
              <a:gd name="connsiteX61" fmla="*/ 4784247 w 9662615"/>
              <a:gd name="connsiteY61" fmla="*/ 1562342 h 1598136"/>
              <a:gd name="connsiteX62" fmla="*/ 4748477 w 9662615"/>
              <a:gd name="connsiteY62" fmla="*/ 1556925 h 1598136"/>
              <a:gd name="connsiteX63" fmla="*/ 4730033 w 9662615"/>
              <a:gd name="connsiteY63" fmla="*/ 1555274 h 1598136"/>
              <a:gd name="connsiteX64" fmla="*/ 4724747 w 9662615"/>
              <a:gd name="connsiteY64" fmla="*/ 1552439 h 1598136"/>
              <a:gd name="connsiteX65" fmla="*/ 4697562 w 9662615"/>
              <a:gd name="connsiteY65" fmla="*/ 1551206 h 1598136"/>
              <a:gd name="connsiteX66" fmla="*/ 4662664 w 9662615"/>
              <a:gd name="connsiteY66" fmla="*/ 1573162 h 1598136"/>
              <a:gd name="connsiteX67" fmla="*/ 4603028 w 9662615"/>
              <a:gd name="connsiteY67" fmla="*/ 1568821 h 1598136"/>
              <a:gd name="connsiteX68" fmla="*/ 4541612 w 9662615"/>
              <a:gd name="connsiteY68" fmla="*/ 1545262 h 1598136"/>
              <a:gd name="connsiteX69" fmla="*/ 4422155 w 9662615"/>
              <a:gd name="connsiteY69" fmla="*/ 1542059 h 1598136"/>
              <a:gd name="connsiteX70" fmla="*/ 4221826 w 9662615"/>
              <a:gd name="connsiteY70" fmla="*/ 1508923 h 1598136"/>
              <a:gd name="connsiteX71" fmla="*/ 4096601 w 9662615"/>
              <a:gd name="connsiteY71" fmla="*/ 1521563 h 1598136"/>
              <a:gd name="connsiteX72" fmla="*/ 3970635 w 9662615"/>
              <a:gd name="connsiteY72" fmla="*/ 1544815 h 1598136"/>
              <a:gd name="connsiteX73" fmla="*/ 3833906 w 9662615"/>
              <a:gd name="connsiteY73" fmla="*/ 1516637 h 1598136"/>
              <a:gd name="connsiteX74" fmla="*/ 3696258 w 9662615"/>
              <a:gd name="connsiteY74" fmla="*/ 1537563 h 1598136"/>
              <a:gd name="connsiteX75" fmla="*/ 3594070 w 9662615"/>
              <a:gd name="connsiteY75" fmla="*/ 1509422 h 1598136"/>
              <a:gd name="connsiteX76" fmla="*/ 3565233 w 9662615"/>
              <a:gd name="connsiteY76" fmla="*/ 1515122 h 1598136"/>
              <a:gd name="connsiteX77" fmla="*/ 3560267 w 9662615"/>
              <a:gd name="connsiteY77" fmla="*/ 1516288 h 1598136"/>
              <a:gd name="connsiteX78" fmla="*/ 3540258 w 9662615"/>
              <a:gd name="connsiteY78" fmla="*/ 1516976 h 1598136"/>
              <a:gd name="connsiteX79" fmla="*/ 3534780 w 9662615"/>
              <a:gd name="connsiteY79" fmla="*/ 1522141 h 1598136"/>
              <a:gd name="connsiteX80" fmla="*/ 3504783 w 9662615"/>
              <a:gd name="connsiteY80" fmla="*/ 1526739 h 1598136"/>
              <a:gd name="connsiteX81" fmla="*/ 3430805 w 9662615"/>
              <a:gd name="connsiteY81" fmla="*/ 1542521 h 1598136"/>
              <a:gd name="connsiteX82" fmla="*/ 3292707 w 9662615"/>
              <a:gd name="connsiteY82" fmla="*/ 1520490 h 1598136"/>
              <a:gd name="connsiteX83" fmla="*/ 3187872 w 9662615"/>
              <a:gd name="connsiteY83" fmla="*/ 1519991 h 1598136"/>
              <a:gd name="connsiteX84" fmla="*/ 3148026 w 9662615"/>
              <a:gd name="connsiteY84" fmla="*/ 1524777 h 1598136"/>
              <a:gd name="connsiteX85" fmla="*/ 3092394 w 9662615"/>
              <a:gd name="connsiteY85" fmla="*/ 1528115 h 1598136"/>
              <a:gd name="connsiteX86" fmla="*/ 2994200 w 9662615"/>
              <a:gd name="connsiteY86" fmla="*/ 1537857 h 1598136"/>
              <a:gd name="connsiteX87" fmla="*/ 2862301 w 9662615"/>
              <a:gd name="connsiteY87" fmla="*/ 1544250 h 1598136"/>
              <a:gd name="connsiteX88" fmla="*/ 2766335 w 9662615"/>
              <a:gd name="connsiteY88" fmla="*/ 1527662 h 1598136"/>
              <a:gd name="connsiteX89" fmla="*/ 2757836 w 9662615"/>
              <a:gd name="connsiteY89" fmla="*/ 1531371 h 1598136"/>
              <a:gd name="connsiteX90" fmla="*/ 2691555 w 9662615"/>
              <a:gd name="connsiteY90" fmla="*/ 1530283 h 1598136"/>
              <a:gd name="connsiteX91" fmla="*/ 2491676 w 9662615"/>
              <a:gd name="connsiteY91" fmla="*/ 1500859 h 1598136"/>
              <a:gd name="connsiteX92" fmla="*/ 2378036 w 9662615"/>
              <a:gd name="connsiteY92" fmla="*/ 1520645 h 1598136"/>
              <a:gd name="connsiteX93" fmla="*/ 2284269 w 9662615"/>
              <a:gd name="connsiteY93" fmla="*/ 1503068 h 1598136"/>
              <a:gd name="connsiteX94" fmla="*/ 2207104 w 9662615"/>
              <a:gd name="connsiteY94" fmla="*/ 1508888 h 1598136"/>
              <a:gd name="connsiteX95" fmla="*/ 2149226 w 9662615"/>
              <a:gd name="connsiteY95" fmla="*/ 1523409 h 1598136"/>
              <a:gd name="connsiteX96" fmla="*/ 2084783 w 9662615"/>
              <a:gd name="connsiteY96" fmla="*/ 1524245 h 1598136"/>
              <a:gd name="connsiteX97" fmla="*/ 2070075 w 9662615"/>
              <a:gd name="connsiteY97" fmla="*/ 1511285 h 1598136"/>
              <a:gd name="connsiteX98" fmla="*/ 2001057 w 9662615"/>
              <a:gd name="connsiteY98" fmla="*/ 1516449 h 1598136"/>
              <a:gd name="connsiteX99" fmla="*/ 1896330 w 9662615"/>
              <a:gd name="connsiteY99" fmla="*/ 1525725 h 1598136"/>
              <a:gd name="connsiteX100" fmla="*/ 1835994 w 9662615"/>
              <a:gd name="connsiteY100" fmla="*/ 1527678 h 1598136"/>
              <a:gd name="connsiteX101" fmla="*/ 1671119 w 9662615"/>
              <a:gd name="connsiteY101" fmla="*/ 1536701 h 1598136"/>
              <a:gd name="connsiteX102" fmla="*/ 1601337 w 9662615"/>
              <a:gd name="connsiteY102" fmla="*/ 1548552 h 1598136"/>
              <a:gd name="connsiteX103" fmla="*/ 1407755 w 9662615"/>
              <a:gd name="connsiteY103" fmla="*/ 1571444 h 1598136"/>
              <a:gd name="connsiteX104" fmla="*/ 1271994 w 9662615"/>
              <a:gd name="connsiteY104" fmla="*/ 1579471 h 1598136"/>
              <a:gd name="connsiteX105" fmla="*/ 1249226 w 9662615"/>
              <a:gd name="connsiteY105" fmla="*/ 1583140 h 1598136"/>
              <a:gd name="connsiteX106" fmla="*/ 1217719 w 9662615"/>
              <a:gd name="connsiteY106" fmla="*/ 1580863 h 1598136"/>
              <a:gd name="connsiteX107" fmla="*/ 1091432 w 9662615"/>
              <a:gd name="connsiteY107" fmla="*/ 1571003 h 1598136"/>
              <a:gd name="connsiteX108" fmla="*/ 992039 w 9662615"/>
              <a:gd name="connsiteY108" fmla="*/ 1556662 h 1598136"/>
              <a:gd name="connsiteX109" fmla="*/ 868264 w 9662615"/>
              <a:gd name="connsiteY109" fmla="*/ 1566392 h 1598136"/>
              <a:gd name="connsiteX110" fmla="*/ 792765 w 9662615"/>
              <a:gd name="connsiteY110" fmla="*/ 1563102 h 1598136"/>
              <a:gd name="connsiteX111" fmla="*/ 669055 w 9662615"/>
              <a:gd name="connsiteY111" fmla="*/ 1543638 h 1598136"/>
              <a:gd name="connsiteX112" fmla="*/ 506152 w 9662615"/>
              <a:gd name="connsiteY112" fmla="*/ 1549124 h 1598136"/>
              <a:gd name="connsiteX113" fmla="*/ 472797 w 9662615"/>
              <a:gd name="connsiteY113" fmla="*/ 1568904 h 1598136"/>
              <a:gd name="connsiteX114" fmla="*/ 427864 w 9662615"/>
              <a:gd name="connsiteY114" fmla="*/ 1580848 h 1598136"/>
              <a:gd name="connsiteX115" fmla="*/ 408381 w 9662615"/>
              <a:gd name="connsiteY115" fmla="*/ 1552940 h 1598136"/>
              <a:gd name="connsiteX116" fmla="*/ 267163 w 9662615"/>
              <a:gd name="connsiteY116" fmla="*/ 1531913 h 1598136"/>
              <a:gd name="connsiteX117" fmla="*/ 196644 w 9662615"/>
              <a:gd name="connsiteY117" fmla="*/ 1524565 h 1598136"/>
              <a:gd name="connsiteX118" fmla="*/ 86819 w 9662615"/>
              <a:gd name="connsiteY118" fmla="*/ 1519517 h 1598136"/>
              <a:gd name="connsiteX119" fmla="*/ 53369 w 9662615"/>
              <a:gd name="connsiteY119" fmla="*/ 1516853 h 1598136"/>
              <a:gd name="connsiteX120" fmla="*/ 2359 w 9662615"/>
              <a:gd name="connsiteY120" fmla="*/ 1515247 h 1598136"/>
              <a:gd name="connsiteX121" fmla="*/ 0 w 9662615"/>
              <a:gd name="connsiteY121" fmla="*/ 1514932 h 1598136"/>
              <a:gd name="connsiteX122" fmla="*/ 0 w 9662615"/>
              <a:gd name="connsiteY122" fmla="*/ 0 h 1598136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129812 w 9662615"/>
              <a:gd name="connsiteY49" fmla="*/ 1521277 h 1598136"/>
              <a:gd name="connsiteX50" fmla="*/ 5059484 w 9662615"/>
              <a:gd name="connsiteY50" fmla="*/ 1546802 h 1598136"/>
              <a:gd name="connsiteX51" fmla="*/ 5050958 w 9662615"/>
              <a:gd name="connsiteY51" fmla="*/ 1545776 h 1598136"/>
              <a:gd name="connsiteX52" fmla="*/ 5038524 w 9662615"/>
              <a:gd name="connsiteY52" fmla="*/ 1545675 h 1598136"/>
              <a:gd name="connsiteX53" fmla="*/ 5026564 w 9662615"/>
              <a:gd name="connsiteY53" fmla="*/ 1545376 h 1598136"/>
              <a:gd name="connsiteX54" fmla="*/ 4969433 w 9662615"/>
              <a:gd name="connsiteY54" fmla="*/ 1540263 h 1598136"/>
              <a:gd name="connsiteX55" fmla="*/ 4921303 w 9662615"/>
              <a:gd name="connsiteY55" fmla="*/ 1575379 h 1598136"/>
              <a:gd name="connsiteX56" fmla="*/ 4863775 w 9662615"/>
              <a:gd name="connsiteY56" fmla="*/ 1562633 h 1598136"/>
              <a:gd name="connsiteX57" fmla="*/ 4847242 w 9662615"/>
              <a:gd name="connsiteY57" fmla="*/ 1565435 h 1598136"/>
              <a:gd name="connsiteX58" fmla="*/ 4856839 w 9662615"/>
              <a:gd name="connsiteY58" fmla="*/ 1598136 h 1598136"/>
              <a:gd name="connsiteX59" fmla="*/ 4791466 w 9662615"/>
              <a:gd name="connsiteY59" fmla="*/ 1561324 h 1598136"/>
              <a:gd name="connsiteX60" fmla="*/ 4784247 w 9662615"/>
              <a:gd name="connsiteY60" fmla="*/ 1562342 h 1598136"/>
              <a:gd name="connsiteX61" fmla="*/ 4748477 w 9662615"/>
              <a:gd name="connsiteY61" fmla="*/ 1556925 h 1598136"/>
              <a:gd name="connsiteX62" fmla="*/ 4730033 w 9662615"/>
              <a:gd name="connsiteY62" fmla="*/ 1555274 h 1598136"/>
              <a:gd name="connsiteX63" fmla="*/ 4724747 w 9662615"/>
              <a:gd name="connsiteY63" fmla="*/ 1552439 h 1598136"/>
              <a:gd name="connsiteX64" fmla="*/ 4697562 w 9662615"/>
              <a:gd name="connsiteY64" fmla="*/ 1551206 h 1598136"/>
              <a:gd name="connsiteX65" fmla="*/ 4662664 w 9662615"/>
              <a:gd name="connsiteY65" fmla="*/ 1573162 h 1598136"/>
              <a:gd name="connsiteX66" fmla="*/ 4603028 w 9662615"/>
              <a:gd name="connsiteY66" fmla="*/ 1568821 h 1598136"/>
              <a:gd name="connsiteX67" fmla="*/ 4541612 w 9662615"/>
              <a:gd name="connsiteY67" fmla="*/ 1545262 h 1598136"/>
              <a:gd name="connsiteX68" fmla="*/ 4422155 w 9662615"/>
              <a:gd name="connsiteY68" fmla="*/ 1542059 h 1598136"/>
              <a:gd name="connsiteX69" fmla="*/ 4221826 w 9662615"/>
              <a:gd name="connsiteY69" fmla="*/ 1508923 h 1598136"/>
              <a:gd name="connsiteX70" fmla="*/ 4096601 w 9662615"/>
              <a:gd name="connsiteY70" fmla="*/ 1521563 h 1598136"/>
              <a:gd name="connsiteX71" fmla="*/ 3970635 w 9662615"/>
              <a:gd name="connsiteY71" fmla="*/ 1544815 h 1598136"/>
              <a:gd name="connsiteX72" fmla="*/ 3833906 w 9662615"/>
              <a:gd name="connsiteY72" fmla="*/ 1516637 h 1598136"/>
              <a:gd name="connsiteX73" fmla="*/ 3696258 w 9662615"/>
              <a:gd name="connsiteY73" fmla="*/ 1537563 h 1598136"/>
              <a:gd name="connsiteX74" fmla="*/ 3594070 w 9662615"/>
              <a:gd name="connsiteY74" fmla="*/ 1509422 h 1598136"/>
              <a:gd name="connsiteX75" fmla="*/ 3565233 w 9662615"/>
              <a:gd name="connsiteY75" fmla="*/ 1515122 h 1598136"/>
              <a:gd name="connsiteX76" fmla="*/ 3560267 w 9662615"/>
              <a:gd name="connsiteY76" fmla="*/ 1516288 h 1598136"/>
              <a:gd name="connsiteX77" fmla="*/ 3540258 w 9662615"/>
              <a:gd name="connsiteY77" fmla="*/ 1516976 h 1598136"/>
              <a:gd name="connsiteX78" fmla="*/ 3534780 w 9662615"/>
              <a:gd name="connsiteY78" fmla="*/ 1522141 h 1598136"/>
              <a:gd name="connsiteX79" fmla="*/ 3504783 w 9662615"/>
              <a:gd name="connsiteY79" fmla="*/ 1526739 h 1598136"/>
              <a:gd name="connsiteX80" fmla="*/ 3430805 w 9662615"/>
              <a:gd name="connsiteY80" fmla="*/ 1542521 h 1598136"/>
              <a:gd name="connsiteX81" fmla="*/ 3292707 w 9662615"/>
              <a:gd name="connsiteY81" fmla="*/ 1520490 h 1598136"/>
              <a:gd name="connsiteX82" fmla="*/ 3187872 w 9662615"/>
              <a:gd name="connsiteY82" fmla="*/ 1519991 h 1598136"/>
              <a:gd name="connsiteX83" fmla="*/ 3148026 w 9662615"/>
              <a:gd name="connsiteY83" fmla="*/ 1524777 h 1598136"/>
              <a:gd name="connsiteX84" fmla="*/ 3092394 w 9662615"/>
              <a:gd name="connsiteY84" fmla="*/ 1528115 h 1598136"/>
              <a:gd name="connsiteX85" fmla="*/ 2994200 w 9662615"/>
              <a:gd name="connsiteY85" fmla="*/ 1537857 h 1598136"/>
              <a:gd name="connsiteX86" fmla="*/ 2862301 w 9662615"/>
              <a:gd name="connsiteY86" fmla="*/ 1544250 h 1598136"/>
              <a:gd name="connsiteX87" fmla="*/ 2766335 w 9662615"/>
              <a:gd name="connsiteY87" fmla="*/ 1527662 h 1598136"/>
              <a:gd name="connsiteX88" fmla="*/ 2757836 w 9662615"/>
              <a:gd name="connsiteY88" fmla="*/ 1531371 h 1598136"/>
              <a:gd name="connsiteX89" fmla="*/ 2691555 w 9662615"/>
              <a:gd name="connsiteY89" fmla="*/ 1530283 h 1598136"/>
              <a:gd name="connsiteX90" fmla="*/ 2491676 w 9662615"/>
              <a:gd name="connsiteY90" fmla="*/ 1500859 h 1598136"/>
              <a:gd name="connsiteX91" fmla="*/ 2378036 w 9662615"/>
              <a:gd name="connsiteY91" fmla="*/ 1520645 h 1598136"/>
              <a:gd name="connsiteX92" fmla="*/ 2284269 w 9662615"/>
              <a:gd name="connsiteY92" fmla="*/ 1503068 h 1598136"/>
              <a:gd name="connsiteX93" fmla="*/ 2207104 w 9662615"/>
              <a:gd name="connsiteY93" fmla="*/ 1508888 h 1598136"/>
              <a:gd name="connsiteX94" fmla="*/ 2149226 w 9662615"/>
              <a:gd name="connsiteY94" fmla="*/ 1523409 h 1598136"/>
              <a:gd name="connsiteX95" fmla="*/ 2084783 w 9662615"/>
              <a:gd name="connsiteY95" fmla="*/ 1524245 h 1598136"/>
              <a:gd name="connsiteX96" fmla="*/ 2070075 w 9662615"/>
              <a:gd name="connsiteY96" fmla="*/ 1511285 h 1598136"/>
              <a:gd name="connsiteX97" fmla="*/ 2001057 w 9662615"/>
              <a:gd name="connsiteY97" fmla="*/ 1516449 h 1598136"/>
              <a:gd name="connsiteX98" fmla="*/ 1896330 w 9662615"/>
              <a:gd name="connsiteY98" fmla="*/ 1525725 h 1598136"/>
              <a:gd name="connsiteX99" fmla="*/ 1835994 w 9662615"/>
              <a:gd name="connsiteY99" fmla="*/ 1527678 h 1598136"/>
              <a:gd name="connsiteX100" fmla="*/ 1671119 w 9662615"/>
              <a:gd name="connsiteY100" fmla="*/ 1536701 h 1598136"/>
              <a:gd name="connsiteX101" fmla="*/ 1601337 w 9662615"/>
              <a:gd name="connsiteY101" fmla="*/ 1548552 h 1598136"/>
              <a:gd name="connsiteX102" fmla="*/ 1407755 w 9662615"/>
              <a:gd name="connsiteY102" fmla="*/ 1571444 h 1598136"/>
              <a:gd name="connsiteX103" fmla="*/ 1271994 w 9662615"/>
              <a:gd name="connsiteY103" fmla="*/ 1579471 h 1598136"/>
              <a:gd name="connsiteX104" fmla="*/ 1249226 w 9662615"/>
              <a:gd name="connsiteY104" fmla="*/ 1583140 h 1598136"/>
              <a:gd name="connsiteX105" fmla="*/ 1217719 w 9662615"/>
              <a:gd name="connsiteY105" fmla="*/ 1580863 h 1598136"/>
              <a:gd name="connsiteX106" fmla="*/ 1091432 w 9662615"/>
              <a:gd name="connsiteY106" fmla="*/ 1571003 h 1598136"/>
              <a:gd name="connsiteX107" fmla="*/ 992039 w 9662615"/>
              <a:gd name="connsiteY107" fmla="*/ 1556662 h 1598136"/>
              <a:gd name="connsiteX108" fmla="*/ 868264 w 9662615"/>
              <a:gd name="connsiteY108" fmla="*/ 1566392 h 1598136"/>
              <a:gd name="connsiteX109" fmla="*/ 792765 w 9662615"/>
              <a:gd name="connsiteY109" fmla="*/ 1563102 h 1598136"/>
              <a:gd name="connsiteX110" fmla="*/ 669055 w 9662615"/>
              <a:gd name="connsiteY110" fmla="*/ 1543638 h 1598136"/>
              <a:gd name="connsiteX111" fmla="*/ 506152 w 9662615"/>
              <a:gd name="connsiteY111" fmla="*/ 1549124 h 1598136"/>
              <a:gd name="connsiteX112" fmla="*/ 472797 w 9662615"/>
              <a:gd name="connsiteY112" fmla="*/ 1568904 h 1598136"/>
              <a:gd name="connsiteX113" fmla="*/ 427864 w 9662615"/>
              <a:gd name="connsiteY113" fmla="*/ 1580848 h 1598136"/>
              <a:gd name="connsiteX114" fmla="*/ 408381 w 9662615"/>
              <a:gd name="connsiteY114" fmla="*/ 1552940 h 1598136"/>
              <a:gd name="connsiteX115" fmla="*/ 267163 w 9662615"/>
              <a:gd name="connsiteY115" fmla="*/ 1531913 h 1598136"/>
              <a:gd name="connsiteX116" fmla="*/ 196644 w 9662615"/>
              <a:gd name="connsiteY116" fmla="*/ 1524565 h 1598136"/>
              <a:gd name="connsiteX117" fmla="*/ 86819 w 9662615"/>
              <a:gd name="connsiteY117" fmla="*/ 1519517 h 1598136"/>
              <a:gd name="connsiteX118" fmla="*/ 53369 w 9662615"/>
              <a:gd name="connsiteY118" fmla="*/ 1516853 h 1598136"/>
              <a:gd name="connsiteX119" fmla="*/ 2359 w 9662615"/>
              <a:gd name="connsiteY119" fmla="*/ 1515247 h 1598136"/>
              <a:gd name="connsiteX120" fmla="*/ 0 w 9662615"/>
              <a:gd name="connsiteY120" fmla="*/ 1514932 h 1598136"/>
              <a:gd name="connsiteX121" fmla="*/ 0 w 9662615"/>
              <a:gd name="connsiteY121" fmla="*/ 0 h 1598136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129812 w 9662615"/>
              <a:gd name="connsiteY49" fmla="*/ 1521277 h 1598136"/>
              <a:gd name="connsiteX50" fmla="*/ 5059484 w 9662615"/>
              <a:gd name="connsiteY50" fmla="*/ 1546802 h 1598136"/>
              <a:gd name="connsiteX51" fmla="*/ 5038524 w 9662615"/>
              <a:gd name="connsiteY51" fmla="*/ 1545675 h 1598136"/>
              <a:gd name="connsiteX52" fmla="*/ 5026564 w 9662615"/>
              <a:gd name="connsiteY52" fmla="*/ 1545376 h 1598136"/>
              <a:gd name="connsiteX53" fmla="*/ 4969433 w 9662615"/>
              <a:gd name="connsiteY53" fmla="*/ 1540263 h 1598136"/>
              <a:gd name="connsiteX54" fmla="*/ 4921303 w 9662615"/>
              <a:gd name="connsiteY54" fmla="*/ 1575379 h 1598136"/>
              <a:gd name="connsiteX55" fmla="*/ 4863775 w 9662615"/>
              <a:gd name="connsiteY55" fmla="*/ 1562633 h 1598136"/>
              <a:gd name="connsiteX56" fmla="*/ 4847242 w 9662615"/>
              <a:gd name="connsiteY56" fmla="*/ 1565435 h 1598136"/>
              <a:gd name="connsiteX57" fmla="*/ 4856839 w 9662615"/>
              <a:gd name="connsiteY57" fmla="*/ 1598136 h 1598136"/>
              <a:gd name="connsiteX58" fmla="*/ 4791466 w 9662615"/>
              <a:gd name="connsiteY58" fmla="*/ 1561324 h 1598136"/>
              <a:gd name="connsiteX59" fmla="*/ 4784247 w 9662615"/>
              <a:gd name="connsiteY59" fmla="*/ 1562342 h 1598136"/>
              <a:gd name="connsiteX60" fmla="*/ 4748477 w 9662615"/>
              <a:gd name="connsiteY60" fmla="*/ 1556925 h 1598136"/>
              <a:gd name="connsiteX61" fmla="*/ 4730033 w 9662615"/>
              <a:gd name="connsiteY61" fmla="*/ 1555274 h 1598136"/>
              <a:gd name="connsiteX62" fmla="*/ 4724747 w 9662615"/>
              <a:gd name="connsiteY62" fmla="*/ 1552439 h 1598136"/>
              <a:gd name="connsiteX63" fmla="*/ 4697562 w 9662615"/>
              <a:gd name="connsiteY63" fmla="*/ 1551206 h 1598136"/>
              <a:gd name="connsiteX64" fmla="*/ 4662664 w 9662615"/>
              <a:gd name="connsiteY64" fmla="*/ 1573162 h 1598136"/>
              <a:gd name="connsiteX65" fmla="*/ 4603028 w 9662615"/>
              <a:gd name="connsiteY65" fmla="*/ 1568821 h 1598136"/>
              <a:gd name="connsiteX66" fmla="*/ 4541612 w 9662615"/>
              <a:gd name="connsiteY66" fmla="*/ 1545262 h 1598136"/>
              <a:gd name="connsiteX67" fmla="*/ 4422155 w 9662615"/>
              <a:gd name="connsiteY67" fmla="*/ 1542059 h 1598136"/>
              <a:gd name="connsiteX68" fmla="*/ 4221826 w 9662615"/>
              <a:gd name="connsiteY68" fmla="*/ 1508923 h 1598136"/>
              <a:gd name="connsiteX69" fmla="*/ 4096601 w 9662615"/>
              <a:gd name="connsiteY69" fmla="*/ 1521563 h 1598136"/>
              <a:gd name="connsiteX70" fmla="*/ 3970635 w 9662615"/>
              <a:gd name="connsiteY70" fmla="*/ 1544815 h 1598136"/>
              <a:gd name="connsiteX71" fmla="*/ 3833906 w 9662615"/>
              <a:gd name="connsiteY71" fmla="*/ 1516637 h 1598136"/>
              <a:gd name="connsiteX72" fmla="*/ 3696258 w 9662615"/>
              <a:gd name="connsiteY72" fmla="*/ 1537563 h 1598136"/>
              <a:gd name="connsiteX73" fmla="*/ 3594070 w 9662615"/>
              <a:gd name="connsiteY73" fmla="*/ 1509422 h 1598136"/>
              <a:gd name="connsiteX74" fmla="*/ 3565233 w 9662615"/>
              <a:gd name="connsiteY74" fmla="*/ 1515122 h 1598136"/>
              <a:gd name="connsiteX75" fmla="*/ 3560267 w 9662615"/>
              <a:gd name="connsiteY75" fmla="*/ 1516288 h 1598136"/>
              <a:gd name="connsiteX76" fmla="*/ 3540258 w 9662615"/>
              <a:gd name="connsiteY76" fmla="*/ 1516976 h 1598136"/>
              <a:gd name="connsiteX77" fmla="*/ 3534780 w 9662615"/>
              <a:gd name="connsiteY77" fmla="*/ 1522141 h 1598136"/>
              <a:gd name="connsiteX78" fmla="*/ 3504783 w 9662615"/>
              <a:gd name="connsiteY78" fmla="*/ 1526739 h 1598136"/>
              <a:gd name="connsiteX79" fmla="*/ 3430805 w 9662615"/>
              <a:gd name="connsiteY79" fmla="*/ 1542521 h 1598136"/>
              <a:gd name="connsiteX80" fmla="*/ 3292707 w 9662615"/>
              <a:gd name="connsiteY80" fmla="*/ 1520490 h 1598136"/>
              <a:gd name="connsiteX81" fmla="*/ 3187872 w 9662615"/>
              <a:gd name="connsiteY81" fmla="*/ 1519991 h 1598136"/>
              <a:gd name="connsiteX82" fmla="*/ 3148026 w 9662615"/>
              <a:gd name="connsiteY82" fmla="*/ 1524777 h 1598136"/>
              <a:gd name="connsiteX83" fmla="*/ 3092394 w 9662615"/>
              <a:gd name="connsiteY83" fmla="*/ 1528115 h 1598136"/>
              <a:gd name="connsiteX84" fmla="*/ 2994200 w 9662615"/>
              <a:gd name="connsiteY84" fmla="*/ 1537857 h 1598136"/>
              <a:gd name="connsiteX85" fmla="*/ 2862301 w 9662615"/>
              <a:gd name="connsiteY85" fmla="*/ 1544250 h 1598136"/>
              <a:gd name="connsiteX86" fmla="*/ 2766335 w 9662615"/>
              <a:gd name="connsiteY86" fmla="*/ 1527662 h 1598136"/>
              <a:gd name="connsiteX87" fmla="*/ 2757836 w 9662615"/>
              <a:gd name="connsiteY87" fmla="*/ 1531371 h 1598136"/>
              <a:gd name="connsiteX88" fmla="*/ 2691555 w 9662615"/>
              <a:gd name="connsiteY88" fmla="*/ 1530283 h 1598136"/>
              <a:gd name="connsiteX89" fmla="*/ 2491676 w 9662615"/>
              <a:gd name="connsiteY89" fmla="*/ 1500859 h 1598136"/>
              <a:gd name="connsiteX90" fmla="*/ 2378036 w 9662615"/>
              <a:gd name="connsiteY90" fmla="*/ 1520645 h 1598136"/>
              <a:gd name="connsiteX91" fmla="*/ 2284269 w 9662615"/>
              <a:gd name="connsiteY91" fmla="*/ 1503068 h 1598136"/>
              <a:gd name="connsiteX92" fmla="*/ 2207104 w 9662615"/>
              <a:gd name="connsiteY92" fmla="*/ 1508888 h 1598136"/>
              <a:gd name="connsiteX93" fmla="*/ 2149226 w 9662615"/>
              <a:gd name="connsiteY93" fmla="*/ 1523409 h 1598136"/>
              <a:gd name="connsiteX94" fmla="*/ 2084783 w 9662615"/>
              <a:gd name="connsiteY94" fmla="*/ 1524245 h 1598136"/>
              <a:gd name="connsiteX95" fmla="*/ 2070075 w 9662615"/>
              <a:gd name="connsiteY95" fmla="*/ 1511285 h 1598136"/>
              <a:gd name="connsiteX96" fmla="*/ 2001057 w 9662615"/>
              <a:gd name="connsiteY96" fmla="*/ 1516449 h 1598136"/>
              <a:gd name="connsiteX97" fmla="*/ 1896330 w 9662615"/>
              <a:gd name="connsiteY97" fmla="*/ 1525725 h 1598136"/>
              <a:gd name="connsiteX98" fmla="*/ 1835994 w 9662615"/>
              <a:gd name="connsiteY98" fmla="*/ 1527678 h 1598136"/>
              <a:gd name="connsiteX99" fmla="*/ 1671119 w 9662615"/>
              <a:gd name="connsiteY99" fmla="*/ 1536701 h 1598136"/>
              <a:gd name="connsiteX100" fmla="*/ 1601337 w 9662615"/>
              <a:gd name="connsiteY100" fmla="*/ 1548552 h 1598136"/>
              <a:gd name="connsiteX101" fmla="*/ 1407755 w 9662615"/>
              <a:gd name="connsiteY101" fmla="*/ 1571444 h 1598136"/>
              <a:gd name="connsiteX102" fmla="*/ 1271994 w 9662615"/>
              <a:gd name="connsiteY102" fmla="*/ 1579471 h 1598136"/>
              <a:gd name="connsiteX103" fmla="*/ 1249226 w 9662615"/>
              <a:gd name="connsiteY103" fmla="*/ 1583140 h 1598136"/>
              <a:gd name="connsiteX104" fmla="*/ 1217719 w 9662615"/>
              <a:gd name="connsiteY104" fmla="*/ 1580863 h 1598136"/>
              <a:gd name="connsiteX105" fmla="*/ 1091432 w 9662615"/>
              <a:gd name="connsiteY105" fmla="*/ 1571003 h 1598136"/>
              <a:gd name="connsiteX106" fmla="*/ 992039 w 9662615"/>
              <a:gd name="connsiteY106" fmla="*/ 1556662 h 1598136"/>
              <a:gd name="connsiteX107" fmla="*/ 868264 w 9662615"/>
              <a:gd name="connsiteY107" fmla="*/ 1566392 h 1598136"/>
              <a:gd name="connsiteX108" fmla="*/ 792765 w 9662615"/>
              <a:gd name="connsiteY108" fmla="*/ 1563102 h 1598136"/>
              <a:gd name="connsiteX109" fmla="*/ 669055 w 9662615"/>
              <a:gd name="connsiteY109" fmla="*/ 1543638 h 1598136"/>
              <a:gd name="connsiteX110" fmla="*/ 506152 w 9662615"/>
              <a:gd name="connsiteY110" fmla="*/ 1549124 h 1598136"/>
              <a:gd name="connsiteX111" fmla="*/ 472797 w 9662615"/>
              <a:gd name="connsiteY111" fmla="*/ 1568904 h 1598136"/>
              <a:gd name="connsiteX112" fmla="*/ 427864 w 9662615"/>
              <a:gd name="connsiteY112" fmla="*/ 1580848 h 1598136"/>
              <a:gd name="connsiteX113" fmla="*/ 408381 w 9662615"/>
              <a:gd name="connsiteY113" fmla="*/ 1552940 h 1598136"/>
              <a:gd name="connsiteX114" fmla="*/ 267163 w 9662615"/>
              <a:gd name="connsiteY114" fmla="*/ 1531913 h 1598136"/>
              <a:gd name="connsiteX115" fmla="*/ 196644 w 9662615"/>
              <a:gd name="connsiteY115" fmla="*/ 1524565 h 1598136"/>
              <a:gd name="connsiteX116" fmla="*/ 86819 w 9662615"/>
              <a:gd name="connsiteY116" fmla="*/ 1519517 h 1598136"/>
              <a:gd name="connsiteX117" fmla="*/ 53369 w 9662615"/>
              <a:gd name="connsiteY117" fmla="*/ 1516853 h 1598136"/>
              <a:gd name="connsiteX118" fmla="*/ 2359 w 9662615"/>
              <a:gd name="connsiteY118" fmla="*/ 1515247 h 1598136"/>
              <a:gd name="connsiteX119" fmla="*/ 0 w 9662615"/>
              <a:gd name="connsiteY119" fmla="*/ 1514932 h 1598136"/>
              <a:gd name="connsiteX120" fmla="*/ 0 w 9662615"/>
              <a:gd name="connsiteY120" fmla="*/ 0 h 1598136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129812 w 9662615"/>
              <a:gd name="connsiteY49" fmla="*/ 1521277 h 1598136"/>
              <a:gd name="connsiteX50" fmla="*/ 5059484 w 9662615"/>
              <a:gd name="connsiteY50" fmla="*/ 1546802 h 1598136"/>
              <a:gd name="connsiteX51" fmla="*/ 5038524 w 9662615"/>
              <a:gd name="connsiteY51" fmla="*/ 1545675 h 1598136"/>
              <a:gd name="connsiteX52" fmla="*/ 5026564 w 9662615"/>
              <a:gd name="connsiteY52" fmla="*/ 1545376 h 1598136"/>
              <a:gd name="connsiteX53" fmla="*/ 4969433 w 9662615"/>
              <a:gd name="connsiteY53" fmla="*/ 1550865 h 1598136"/>
              <a:gd name="connsiteX54" fmla="*/ 4921303 w 9662615"/>
              <a:gd name="connsiteY54" fmla="*/ 1575379 h 1598136"/>
              <a:gd name="connsiteX55" fmla="*/ 4863775 w 9662615"/>
              <a:gd name="connsiteY55" fmla="*/ 1562633 h 1598136"/>
              <a:gd name="connsiteX56" fmla="*/ 4847242 w 9662615"/>
              <a:gd name="connsiteY56" fmla="*/ 1565435 h 1598136"/>
              <a:gd name="connsiteX57" fmla="*/ 4856839 w 9662615"/>
              <a:gd name="connsiteY57" fmla="*/ 1598136 h 1598136"/>
              <a:gd name="connsiteX58" fmla="*/ 4791466 w 9662615"/>
              <a:gd name="connsiteY58" fmla="*/ 1561324 h 1598136"/>
              <a:gd name="connsiteX59" fmla="*/ 4784247 w 9662615"/>
              <a:gd name="connsiteY59" fmla="*/ 1562342 h 1598136"/>
              <a:gd name="connsiteX60" fmla="*/ 4748477 w 9662615"/>
              <a:gd name="connsiteY60" fmla="*/ 1556925 h 1598136"/>
              <a:gd name="connsiteX61" fmla="*/ 4730033 w 9662615"/>
              <a:gd name="connsiteY61" fmla="*/ 1555274 h 1598136"/>
              <a:gd name="connsiteX62" fmla="*/ 4724747 w 9662615"/>
              <a:gd name="connsiteY62" fmla="*/ 1552439 h 1598136"/>
              <a:gd name="connsiteX63" fmla="*/ 4697562 w 9662615"/>
              <a:gd name="connsiteY63" fmla="*/ 1551206 h 1598136"/>
              <a:gd name="connsiteX64" fmla="*/ 4662664 w 9662615"/>
              <a:gd name="connsiteY64" fmla="*/ 1573162 h 1598136"/>
              <a:gd name="connsiteX65" fmla="*/ 4603028 w 9662615"/>
              <a:gd name="connsiteY65" fmla="*/ 1568821 h 1598136"/>
              <a:gd name="connsiteX66" fmla="*/ 4541612 w 9662615"/>
              <a:gd name="connsiteY66" fmla="*/ 1545262 h 1598136"/>
              <a:gd name="connsiteX67" fmla="*/ 4422155 w 9662615"/>
              <a:gd name="connsiteY67" fmla="*/ 1542059 h 1598136"/>
              <a:gd name="connsiteX68" fmla="*/ 4221826 w 9662615"/>
              <a:gd name="connsiteY68" fmla="*/ 1508923 h 1598136"/>
              <a:gd name="connsiteX69" fmla="*/ 4096601 w 9662615"/>
              <a:gd name="connsiteY69" fmla="*/ 1521563 h 1598136"/>
              <a:gd name="connsiteX70" fmla="*/ 3970635 w 9662615"/>
              <a:gd name="connsiteY70" fmla="*/ 1544815 h 1598136"/>
              <a:gd name="connsiteX71" fmla="*/ 3833906 w 9662615"/>
              <a:gd name="connsiteY71" fmla="*/ 1516637 h 1598136"/>
              <a:gd name="connsiteX72" fmla="*/ 3696258 w 9662615"/>
              <a:gd name="connsiteY72" fmla="*/ 1537563 h 1598136"/>
              <a:gd name="connsiteX73" fmla="*/ 3594070 w 9662615"/>
              <a:gd name="connsiteY73" fmla="*/ 1509422 h 1598136"/>
              <a:gd name="connsiteX74" fmla="*/ 3565233 w 9662615"/>
              <a:gd name="connsiteY74" fmla="*/ 1515122 h 1598136"/>
              <a:gd name="connsiteX75" fmla="*/ 3560267 w 9662615"/>
              <a:gd name="connsiteY75" fmla="*/ 1516288 h 1598136"/>
              <a:gd name="connsiteX76" fmla="*/ 3540258 w 9662615"/>
              <a:gd name="connsiteY76" fmla="*/ 1516976 h 1598136"/>
              <a:gd name="connsiteX77" fmla="*/ 3534780 w 9662615"/>
              <a:gd name="connsiteY77" fmla="*/ 1522141 h 1598136"/>
              <a:gd name="connsiteX78" fmla="*/ 3504783 w 9662615"/>
              <a:gd name="connsiteY78" fmla="*/ 1526739 h 1598136"/>
              <a:gd name="connsiteX79" fmla="*/ 3430805 w 9662615"/>
              <a:gd name="connsiteY79" fmla="*/ 1542521 h 1598136"/>
              <a:gd name="connsiteX80" fmla="*/ 3292707 w 9662615"/>
              <a:gd name="connsiteY80" fmla="*/ 1520490 h 1598136"/>
              <a:gd name="connsiteX81" fmla="*/ 3187872 w 9662615"/>
              <a:gd name="connsiteY81" fmla="*/ 1519991 h 1598136"/>
              <a:gd name="connsiteX82" fmla="*/ 3148026 w 9662615"/>
              <a:gd name="connsiteY82" fmla="*/ 1524777 h 1598136"/>
              <a:gd name="connsiteX83" fmla="*/ 3092394 w 9662615"/>
              <a:gd name="connsiteY83" fmla="*/ 1528115 h 1598136"/>
              <a:gd name="connsiteX84" fmla="*/ 2994200 w 9662615"/>
              <a:gd name="connsiteY84" fmla="*/ 1537857 h 1598136"/>
              <a:gd name="connsiteX85" fmla="*/ 2862301 w 9662615"/>
              <a:gd name="connsiteY85" fmla="*/ 1544250 h 1598136"/>
              <a:gd name="connsiteX86" fmla="*/ 2766335 w 9662615"/>
              <a:gd name="connsiteY86" fmla="*/ 1527662 h 1598136"/>
              <a:gd name="connsiteX87" fmla="*/ 2757836 w 9662615"/>
              <a:gd name="connsiteY87" fmla="*/ 1531371 h 1598136"/>
              <a:gd name="connsiteX88" fmla="*/ 2691555 w 9662615"/>
              <a:gd name="connsiteY88" fmla="*/ 1530283 h 1598136"/>
              <a:gd name="connsiteX89" fmla="*/ 2491676 w 9662615"/>
              <a:gd name="connsiteY89" fmla="*/ 1500859 h 1598136"/>
              <a:gd name="connsiteX90" fmla="*/ 2378036 w 9662615"/>
              <a:gd name="connsiteY90" fmla="*/ 1520645 h 1598136"/>
              <a:gd name="connsiteX91" fmla="*/ 2284269 w 9662615"/>
              <a:gd name="connsiteY91" fmla="*/ 1503068 h 1598136"/>
              <a:gd name="connsiteX92" fmla="*/ 2207104 w 9662615"/>
              <a:gd name="connsiteY92" fmla="*/ 1508888 h 1598136"/>
              <a:gd name="connsiteX93" fmla="*/ 2149226 w 9662615"/>
              <a:gd name="connsiteY93" fmla="*/ 1523409 h 1598136"/>
              <a:gd name="connsiteX94" fmla="*/ 2084783 w 9662615"/>
              <a:gd name="connsiteY94" fmla="*/ 1524245 h 1598136"/>
              <a:gd name="connsiteX95" fmla="*/ 2070075 w 9662615"/>
              <a:gd name="connsiteY95" fmla="*/ 1511285 h 1598136"/>
              <a:gd name="connsiteX96" fmla="*/ 2001057 w 9662615"/>
              <a:gd name="connsiteY96" fmla="*/ 1516449 h 1598136"/>
              <a:gd name="connsiteX97" fmla="*/ 1896330 w 9662615"/>
              <a:gd name="connsiteY97" fmla="*/ 1525725 h 1598136"/>
              <a:gd name="connsiteX98" fmla="*/ 1835994 w 9662615"/>
              <a:gd name="connsiteY98" fmla="*/ 1527678 h 1598136"/>
              <a:gd name="connsiteX99" fmla="*/ 1671119 w 9662615"/>
              <a:gd name="connsiteY99" fmla="*/ 1536701 h 1598136"/>
              <a:gd name="connsiteX100" fmla="*/ 1601337 w 9662615"/>
              <a:gd name="connsiteY100" fmla="*/ 1548552 h 1598136"/>
              <a:gd name="connsiteX101" fmla="*/ 1407755 w 9662615"/>
              <a:gd name="connsiteY101" fmla="*/ 1571444 h 1598136"/>
              <a:gd name="connsiteX102" fmla="*/ 1271994 w 9662615"/>
              <a:gd name="connsiteY102" fmla="*/ 1579471 h 1598136"/>
              <a:gd name="connsiteX103" fmla="*/ 1249226 w 9662615"/>
              <a:gd name="connsiteY103" fmla="*/ 1583140 h 1598136"/>
              <a:gd name="connsiteX104" fmla="*/ 1217719 w 9662615"/>
              <a:gd name="connsiteY104" fmla="*/ 1580863 h 1598136"/>
              <a:gd name="connsiteX105" fmla="*/ 1091432 w 9662615"/>
              <a:gd name="connsiteY105" fmla="*/ 1571003 h 1598136"/>
              <a:gd name="connsiteX106" fmla="*/ 992039 w 9662615"/>
              <a:gd name="connsiteY106" fmla="*/ 1556662 h 1598136"/>
              <a:gd name="connsiteX107" fmla="*/ 868264 w 9662615"/>
              <a:gd name="connsiteY107" fmla="*/ 1566392 h 1598136"/>
              <a:gd name="connsiteX108" fmla="*/ 792765 w 9662615"/>
              <a:gd name="connsiteY108" fmla="*/ 1563102 h 1598136"/>
              <a:gd name="connsiteX109" fmla="*/ 669055 w 9662615"/>
              <a:gd name="connsiteY109" fmla="*/ 1543638 h 1598136"/>
              <a:gd name="connsiteX110" fmla="*/ 506152 w 9662615"/>
              <a:gd name="connsiteY110" fmla="*/ 1549124 h 1598136"/>
              <a:gd name="connsiteX111" fmla="*/ 472797 w 9662615"/>
              <a:gd name="connsiteY111" fmla="*/ 1568904 h 1598136"/>
              <a:gd name="connsiteX112" fmla="*/ 427864 w 9662615"/>
              <a:gd name="connsiteY112" fmla="*/ 1580848 h 1598136"/>
              <a:gd name="connsiteX113" fmla="*/ 408381 w 9662615"/>
              <a:gd name="connsiteY113" fmla="*/ 1552940 h 1598136"/>
              <a:gd name="connsiteX114" fmla="*/ 267163 w 9662615"/>
              <a:gd name="connsiteY114" fmla="*/ 1531913 h 1598136"/>
              <a:gd name="connsiteX115" fmla="*/ 196644 w 9662615"/>
              <a:gd name="connsiteY115" fmla="*/ 1524565 h 1598136"/>
              <a:gd name="connsiteX116" fmla="*/ 86819 w 9662615"/>
              <a:gd name="connsiteY116" fmla="*/ 1519517 h 1598136"/>
              <a:gd name="connsiteX117" fmla="*/ 53369 w 9662615"/>
              <a:gd name="connsiteY117" fmla="*/ 1516853 h 1598136"/>
              <a:gd name="connsiteX118" fmla="*/ 2359 w 9662615"/>
              <a:gd name="connsiteY118" fmla="*/ 1515247 h 1598136"/>
              <a:gd name="connsiteX119" fmla="*/ 0 w 9662615"/>
              <a:gd name="connsiteY119" fmla="*/ 1514932 h 1598136"/>
              <a:gd name="connsiteX120" fmla="*/ 0 w 9662615"/>
              <a:gd name="connsiteY120" fmla="*/ 0 h 1598136"/>
              <a:gd name="connsiteX0" fmla="*/ 0 w 9662615"/>
              <a:gd name="connsiteY0" fmla="*/ 0 h 1592835"/>
              <a:gd name="connsiteX1" fmla="*/ 9662615 w 9662615"/>
              <a:gd name="connsiteY1" fmla="*/ 0 h 1592835"/>
              <a:gd name="connsiteX2" fmla="*/ 9662615 w 9662615"/>
              <a:gd name="connsiteY2" fmla="*/ 1280346 h 1592835"/>
              <a:gd name="connsiteX3" fmla="*/ 9658420 w 9662615"/>
              <a:gd name="connsiteY3" fmla="*/ 1280106 h 1592835"/>
              <a:gd name="connsiteX4" fmla="*/ 9469546 w 9662615"/>
              <a:gd name="connsiteY4" fmla="*/ 1289837 h 1592835"/>
              <a:gd name="connsiteX5" fmla="*/ 9385895 w 9662615"/>
              <a:gd name="connsiteY5" fmla="*/ 1269203 h 1592835"/>
              <a:gd name="connsiteX6" fmla="*/ 9144767 w 9662615"/>
              <a:gd name="connsiteY6" fmla="*/ 1264120 h 1592835"/>
              <a:gd name="connsiteX7" fmla="*/ 8837252 w 9662615"/>
              <a:gd name="connsiteY7" fmla="*/ 1350515 h 1592835"/>
              <a:gd name="connsiteX8" fmla="*/ 8705466 w 9662615"/>
              <a:gd name="connsiteY8" fmla="*/ 1342419 h 1592835"/>
              <a:gd name="connsiteX9" fmla="*/ 8652221 w 9662615"/>
              <a:gd name="connsiteY9" fmla="*/ 1326906 h 1592835"/>
              <a:gd name="connsiteX10" fmla="*/ 8632312 w 9662615"/>
              <a:gd name="connsiteY10" fmla="*/ 1326025 h 1592835"/>
              <a:gd name="connsiteX11" fmla="*/ 8591582 w 9662615"/>
              <a:gd name="connsiteY11" fmla="*/ 1341666 h 1592835"/>
              <a:gd name="connsiteX12" fmla="*/ 8537336 w 9662615"/>
              <a:gd name="connsiteY12" fmla="*/ 1341684 h 1592835"/>
              <a:gd name="connsiteX13" fmla="*/ 8472508 w 9662615"/>
              <a:gd name="connsiteY13" fmla="*/ 1363109 h 1592835"/>
              <a:gd name="connsiteX14" fmla="*/ 8258477 w 9662615"/>
              <a:gd name="connsiteY14" fmla="*/ 1370666 h 1592835"/>
              <a:gd name="connsiteX15" fmla="*/ 8197961 w 9662615"/>
              <a:gd name="connsiteY15" fmla="*/ 1392804 h 1592835"/>
              <a:gd name="connsiteX16" fmla="*/ 8171196 w 9662615"/>
              <a:gd name="connsiteY16" fmla="*/ 1397216 h 1592835"/>
              <a:gd name="connsiteX17" fmla="*/ 8127667 w 9662615"/>
              <a:gd name="connsiteY17" fmla="*/ 1418254 h 1592835"/>
              <a:gd name="connsiteX18" fmla="*/ 7974579 w 9662615"/>
              <a:gd name="connsiteY18" fmla="*/ 1383439 h 1592835"/>
              <a:gd name="connsiteX19" fmla="*/ 7768351 w 9662615"/>
              <a:gd name="connsiteY19" fmla="*/ 1395051 h 1592835"/>
              <a:gd name="connsiteX20" fmla="*/ 7635985 w 9662615"/>
              <a:gd name="connsiteY20" fmla="*/ 1386363 h 1592835"/>
              <a:gd name="connsiteX21" fmla="*/ 7466069 w 9662615"/>
              <a:gd name="connsiteY21" fmla="*/ 1377654 h 1592835"/>
              <a:gd name="connsiteX22" fmla="*/ 7355642 w 9662615"/>
              <a:gd name="connsiteY22" fmla="*/ 1407761 h 1592835"/>
              <a:gd name="connsiteX23" fmla="*/ 7151610 w 9662615"/>
              <a:gd name="connsiteY23" fmla="*/ 1397856 h 1592835"/>
              <a:gd name="connsiteX24" fmla="*/ 7082147 w 9662615"/>
              <a:gd name="connsiteY24" fmla="*/ 1406113 h 1592835"/>
              <a:gd name="connsiteX25" fmla="*/ 7014958 w 9662615"/>
              <a:gd name="connsiteY25" fmla="*/ 1396883 h 1592835"/>
              <a:gd name="connsiteX26" fmla="*/ 6907567 w 9662615"/>
              <a:gd name="connsiteY26" fmla="*/ 1419149 h 1592835"/>
              <a:gd name="connsiteX27" fmla="*/ 6748428 w 9662615"/>
              <a:gd name="connsiteY27" fmla="*/ 1420308 h 1592835"/>
              <a:gd name="connsiteX28" fmla="*/ 6654257 w 9662615"/>
              <a:gd name="connsiteY28" fmla="*/ 1424143 h 1592835"/>
              <a:gd name="connsiteX29" fmla="*/ 6620123 w 9662615"/>
              <a:gd name="connsiteY29" fmla="*/ 1430535 h 1592835"/>
              <a:gd name="connsiteX30" fmla="*/ 6571355 w 9662615"/>
              <a:gd name="connsiteY30" fmla="*/ 1436144 h 1592835"/>
              <a:gd name="connsiteX31" fmla="*/ 6486557 w 9662615"/>
              <a:gd name="connsiteY31" fmla="*/ 1449861 h 1592835"/>
              <a:gd name="connsiteX32" fmla="*/ 6370419 w 9662615"/>
              <a:gd name="connsiteY32" fmla="*/ 1461649 h 1592835"/>
              <a:gd name="connsiteX33" fmla="*/ 6278839 w 9662615"/>
              <a:gd name="connsiteY33" fmla="*/ 1449160 h 1592835"/>
              <a:gd name="connsiteX34" fmla="*/ 6272455 w 9662615"/>
              <a:gd name="connsiteY34" fmla="*/ 1453191 h 1592835"/>
              <a:gd name="connsiteX35" fmla="*/ 6212659 w 9662615"/>
              <a:gd name="connsiteY35" fmla="*/ 1454850 h 1592835"/>
              <a:gd name="connsiteX36" fmla="*/ 6069317 w 9662615"/>
              <a:gd name="connsiteY36" fmla="*/ 1445838 h 1592835"/>
              <a:gd name="connsiteX37" fmla="*/ 5878477 w 9662615"/>
              <a:gd name="connsiteY37" fmla="*/ 1439180 h 1592835"/>
              <a:gd name="connsiteX38" fmla="*/ 5838387 w 9662615"/>
              <a:gd name="connsiteY38" fmla="*/ 1444679 h 1592835"/>
              <a:gd name="connsiteX39" fmla="*/ 5771136 w 9662615"/>
              <a:gd name="connsiteY39" fmla="*/ 1453639 h 1592835"/>
              <a:gd name="connsiteX40" fmla="*/ 5724081 w 9662615"/>
              <a:gd name="connsiteY40" fmla="*/ 1470431 h 1592835"/>
              <a:gd name="connsiteX41" fmla="*/ 5666577 w 9662615"/>
              <a:gd name="connsiteY41" fmla="*/ 1473921 h 1592835"/>
              <a:gd name="connsiteX42" fmla="*/ 5649068 w 9662615"/>
              <a:gd name="connsiteY42" fmla="*/ 1461676 h 1592835"/>
              <a:gd name="connsiteX43" fmla="*/ 5588902 w 9662615"/>
              <a:gd name="connsiteY43" fmla="*/ 1469647 h 1592835"/>
              <a:gd name="connsiteX44" fmla="*/ 5498090 w 9662615"/>
              <a:gd name="connsiteY44" fmla="*/ 1483173 h 1592835"/>
              <a:gd name="connsiteX45" fmla="*/ 5444641 w 9662615"/>
              <a:gd name="connsiteY45" fmla="*/ 1487602 h 1592835"/>
              <a:gd name="connsiteX46" fmla="*/ 5299812 w 9662615"/>
              <a:gd name="connsiteY46" fmla="*/ 1503362 h 1592835"/>
              <a:gd name="connsiteX47" fmla="*/ 5213947 w 9662615"/>
              <a:gd name="connsiteY47" fmla="*/ 1516637 h 1592835"/>
              <a:gd name="connsiteX48" fmla="*/ 5090342 w 9662615"/>
              <a:gd name="connsiteY48" fmla="*/ 1546680 h 1592835"/>
              <a:gd name="connsiteX49" fmla="*/ 5129812 w 9662615"/>
              <a:gd name="connsiteY49" fmla="*/ 1521277 h 1592835"/>
              <a:gd name="connsiteX50" fmla="*/ 5059484 w 9662615"/>
              <a:gd name="connsiteY50" fmla="*/ 1546802 h 1592835"/>
              <a:gd name="connsiteX51" fmla="*/ 5038524 w 9662615"/>
              <a:gd name="connsiteY51" fmla="*/ 1545675 h 1592835"/>
              <a:gd name="connsiteX52" fmla="*/ 5026564 w 9662615"/>
              <a:gd name="connsiteY52" fmla="*/ 1545376 h 1592835"/>
              <a:gd name="connsiteX53" fmla="*/ 4969433 w 9662615"/>
              <a:gd name="connsiteY53" fmla="*/ 1550865 h 1592835"/>
              <a:gd name="connsiteX54" fmla="*/ 4921303 w 9662615"/>
              <a:gd name="connsiteY54" fmla="*/ 1575379 h 1592835"/>
              <a:gd name="connsiteX55" fmla="*/ 4863775 w 9662615"/>
              <a:gd name="connsiteY55" fmla="*/ 1562633 h 1592835"/>
              <a:gd name="connsiteX56" fmla="*/ 4847242 w 9662615"/>
              <a:gd name="connsiteY56" fmla="*/ 1565435 h 1592835"/>
              <a:gd name="connsiteX57" fmla="*/ 4856839 w 9662615"/>
              <a:gd name="connsiteY57" fmla="*/ 1592835 h 1592835"/>
              <a:gd name="connsiteX58" fmla="*/ 4791466 w 9662615"/>
              <a:gd name="connsiteY58" fmla="*/ 1561324 h 1592835"/>
              <a:gd name="connsiteX59" fmla="*/ 4784247 w 9662615"/>
              <a:gd name="connsiteY59" fmla="*/ 1562342 h 1592835"/>
              <a:gd name="connsiteX60" fmla="*/ 4748477 w 9662615"/>
              <a:gd name="connsiteY60" fmla="*/ 1556925 h 1592835"/>
              <a:gd name="connsiteX61" fmla="*/ 4730033 w 9662615"/>
              <a:gd name="connsiteY61" fmla="*/ 1555274 h 1592835"/>
              <a:gd name="connsiteX62" fmla="*/ 4724747 w 9662615"/>
              <a:gd name="connsiteY62" fmla="*/ 1552439 h 1592835"/>
              <a:gd name="connsiteX63" fmla="*/ 4697562 w 9662615"/>
              <a:gd name="connsiteY63" fmla="*/ 1551206 h 1592835"/>
              <a:gd name="connsiteX64" fmla="*/ 4662664 w 9662615"/>
              <a:gd name="connsiteY64" fmla="*/ 1573162 h 1592835"/>
              <a:gd name="connsiteX65" fmla="*/ 4603028 w 9662615"/>
              <a:gd name="connsiteY65" fmla="*/ 1568821 h 1592835"/>
              <a:gd name="connsiteX66" fmla="*/ 4541612 w 9662615"/>
              <a:gd name="connsiteY66" fmla="*/ 1545262 h 1592835"/>
              <a:gd name="connsiteX67" fmla="*/ 4422155 w 9662615"/>
              <a:gd name="connsiteY67" fmla="*/ 1542059 h 1592835"/>
              <a:gd name="connsiteX68" fmla="*/ 4221826 w 9662615"/>
              <a:gd name="connsiteY68" fmla="*/ 1508923 h 1592835"/>
              <a:gd name="connsiteX69" fmla="*/ 4096601 w 9662615"/>
              <a:gd name="connsiteY69" fmla="*/ 1521563 h 1592835"/>
              <a:gd name="connsiteX70" fmla="*/ 3970635 w 9662615"/>
              <a:gd name="connsiteY70" fmla="*/ 1544815 h 1592835"/>
              <a:gd name="connsiteX71" fmla="*/ 3833906 w 9662615"/>
              <a:gd name="connsiteY71" fmla="*/ 1516637 h 1592835"/>
              <a:gd name="connsiteX72" fmla="*/ 3696258 w 9662615"/>
              <a:gd name="connsiteY72" fmla="*/ 1537563 h 1592835"/>
              <a:gd name="connsiteX73" fmla="*/ 3594070 w 9662615"/>
              <a:gd name="connsiteY73" fmla="*/ 1509422 h 1592835"/>
              <a:gd name="connsiteX74" fmla="*/ 3565233 w 9662615"/>
              <a:gd name="connsiteY74" fmla="*/ 1515122 h 1592835"/>
              <a:gd name="connsiteX75" fmla="*/ 3560267 w 9662615"/>
              <a:gd name="connsiteY75" fmla="*/ 1516288 h 1592835"/>
              <a:gd name="connsiteX76" fmla="*/ 3540258 w 9662615"/>
              <a:gd name="connsiteY76" fmla="*/ 1516976 h 1592835"/>
              <a:gd name="connsiteX77" fmla="*/ 3534780 w 9662615"/>
              <a:gd name="connsiteY77" fmla="*/ 1522141 h 1592835"/>
              <a:gd name="connsiteX78" fmla="*/ 3504783 w 9662615"/>
              <a:gd name="connsiteY78" fmla="*/ 1526739 h 1592835"/>
              <a:gd name="connsiteX79" fmla="*/ 3430805 w 9662615"/>
              <a:gd name="connsiteY79" fmla="*/ 1542521 h 1592835"/>
              <a:gd name="connsiteX80" fmla="*/ 3292707 w 9662615"/>
              <a:gd name="connsiteY80" fmla="*/ 1520490 h 1592835"/>
              <a:gd name="connsiteX81" fmla="*/ 3187872 w 9662615"/>
              <a:gd name="connsiteY81" fmla="*/ 1519991 h 1592835"/>
              <a:gd name="connsiteX82" fmla="*/ 3148026 w 9662615"/>
              <a:gd name="connsiteY82" fmla="*/ 1524777 h 1592835"/>
              <a:gd name="connsiteX83" fmla="*/ 3092394 w 9662615"/>
              <a:gd name="connsiteY83" fmla="*/ 1528115 h 1592835"/>
              <a:gd name="connsiteX84" fmla="*/ 2994200 w 9662615"/>
              <a:gd name="connsiteY84" fmla="*/ 1537857 h 1592835"/>
              <a:gd name="connsiteX85" fmla="*/ 2862301 w 9662615"/>
              <a:gd name="connsiteY85" fmla="*/ 1544250 h 1592835"/>
              <a:gd name="connsiteX86" fmla="*/ 2766335 w 9662615"/>
              <a:gd name="connsiteY86" fmla="*/ 1527662 h 1592835"/>
              <a:gd name="connsiteX87" fmla="*/ 2757836 w 9662615"/>
              <a:gd name="connsiteY87" fmla="*/ 1531371 h 1592835"/>
              <a:gd name="connsiteX88" fmla="*/ 2691555 w 9662615"/>
              <a:gd name="connsiteY88" fmla="*/ 1530283 h 1592835"/>
              <a:gd name="connsiteX89" fmla="*/ 2491676 w 9662615"/>
              <a:gd name="connsiteY89" fmla="*/ 1500859 h 1592835"/>
              <a:gd name="connsiteX90" fmla="*/ 2378036 w 9662615"/>
              <a:gd name="connsiteY90" fmla="*/ 1520645 h 1592835"/>
              <a:gd name="connsiteX91" fmla="*/ 2284269 w 9662615"/>
              <a:gd name="connsiteY91" fmla="*/ 1503068 h 1592835"/>
              <a:gd name="connsiteX92" fmla="*/ 2207104 w 9662615"/>
              <a:gd name="connsiteY92" fmla="*/ 1508888 h 1592835"/>
              <a:gd name="connsiteX93" fmla="*/ 2149226 w 9662615"/>
              <a:gd name="connsiteY93" fmla="*/ 1523409 h 1592835"/>
              <a:gd name="connsiteX94" fmla="*/ 2084783 w 9662615"/>
              <a:gd name="connsiteY94" fmla="*/ 1524245 h 1592835"/>
              <a:gd name="connsiteX95" fmla="*/ 2070075 w 9662615"/>
              <a:gd name="connsiteY95" fmla="*/ 1511285 h 1592835"/>
              <a:gd name="connsiteX96" fmla="*/ 2001057 w 9662615"/>
              <a:gd name="connsiteY96" fmla="*/ 1516449 h 1592835"/>
              <a:gd name="connsiteX97" fmla="*/ 1896330 w 9662615"/>
              <a:gd name="connsiteY97" fmla="*/ 1525725 h 1592835"/>
              <a:gd name="connsiteX98" fmla="*/ 1835994 w 9662615"/>
              <a:gd name="connsiteY98" fmla="*/ 1527678 h 1592835"/>
              <a:gd name="connsiteX99" fmla="*/ 1671119 w 9662615"/>
              <a:gd name="connsiteY99" fmla="*/ 1536701 h 1592835"/>
              <a:gd name="connsiteX100" fmla="*/ 1601337 w 9662615"/>
              <a:gd name="connsiteY100" fmla="*/ 1548552 h 1592835"/>
              <a:gd name="connsiteX101" fmla="*/ 1407755 w 9662615"/>
              <a:gd name="connsiteY101" fmla="*/ 1571444 h 1592835"/>
              <a:gd name="connsiteX102" fmla="*/ 1271994 w 9662615"/>
              <a:gd name="connsiteY102" fmla="*/ 1579471 h 1592835"/>
              <a:gd name="connsiteX103" fmla="*/ 1249226 w 9662615"/>
              <a:gd name="connsiteY103" fmla="*/ 1583140 h 1592835"/>
              <a:gd name="connsiteX104" fmla="*/ 1217719 w 9662615"/>
              <a:gd name="connsiteY104" fmla="*/ 1580863 h 1592835"/>
              <a:gd name="connsiteX105" fmla="*/ 1091432 w 9662615"/>
              <a:gd name="connsiteY105" fmla="*/ 1571003 h 1592835"/>
              <a:gd name="connsiteX106" fmla="*/ 992039 w 9662615"/>
              <a:gd name="connsiteY106" fmla="*/ 1556662 h 1592835"/>
              <a:gd name="connsiteX107" fmla="*/ 868264 w 9662615"/>
              <a:gd name="connsiteY107" fmla="*/ 1566392 h 1592835"/>
              <a:gd name="connsiteX108" fmla="*/ 792765 w 9662615"/>
              <a:gd name="connsiteY108" fmla="*/ 1563102 h 1592835"/>
              <a:gd name="connsiteX109" fmla="*/ 669055 w 9662615"/>
              <a:gd name="connsiteY109" fmla="*/ 1543638 h 1592835"/>
              <a:gd name="connsiteX110" fmla="*/ 506152 w 9662615"/>
              <a:gd name="connsiteY110" fmla="*/ 1549124 h 1592835"/>
              <a:gd name="connsiteX111" fmla="*/ 472797 w 9662615"/>
              <a:gd name="connsiteY111" fmla="*/ 1568904 h 1592835"/>
              <a:gd name="connsiteX112" fmla="*/ 427864 w 9662615"/>
              <a:gd name="connsiteY112" fmla="*/ 1580848 h 1592835"/>
              <a:gd name="connsiteX113" fmla="*/ 408381 w 9662615"/>
              <a:gd name="connsiteY113" fmla="*/ 1552940 h 1592835"/>
              <a:gd name="connsiteX114" fmla="*/ 267163 w 9662615"/>
              <a:gd name="connsiteY114" fmla="*/ 1531913 h 1592835"/>
              <a:gd name="connsiteX115" fmla="*/ 196644 w 9662615"/>
              <a:gd name="connsiteY115" fmla="*/ 1524565 h 1592835"/>
              <a:gd name="connsiteX116" fmla="*/ 86819 w 9662615"/>
              <a:gd name="connsiteY116" fmla="*/ 1519517 h 1592835"/>
              <a:gd name="connsiteX117" fmla="*/ 53369 w 9662615"/>
              <a:gd name="connsiteY117" fmla="*/ 1516853 h 1592835"/>
              <a:gd name="connsiteX118" fmla="*/ 2359 w 9662615"/>
              <a:gd name="connsiteY118" fmla="*/ 1515247 h 1592835"/>
              <a:gd name="connsiteX119" fmla="*/ 0 w 9662615"/>
              <a:gd name="connsiteY119" fmla="*/ 1514932 h 1592835"/>
              <a:gd name="connsiteX120" fmla="*/ 0 w 9662615"/>
              <a:gd name="connsiteY120" fmla="*/ 0 h 1592835"/>
              <a:gd name="connsiteX0" fmla="*/ 0 w 9662615"/>
              <a:gd name="connsiteY0" fmla="*/ 0 h 1592835"/>
              <a:gd name="connsiteX1" fmla="*/ 9662615 w 9662615"/>
              <a:gd name="connsiteY1" fmla="*/ 0 h 1592835"/>
              <a:gd name="connsiteX2" fmla="*/ 9662615 w 9662615"/>
              <a:gd name="connsiteY2" fmla="*/ 1280346 h 1592835"/>
              <a:gd name="connsiteX3" fmla="*/ 9658420 w 9662615"/>
              <a:gd name="connsiteY3" fmla="*/ 1280106 h 1592835"/>
              <a:gd name="connsiteX4" fmla="*/ 9469546 w 9662615"/>
              <a:gd name="connsiteY4" fmla="*/ 1289837 h 1592835"/>
              <a:gd name="connsiteX5" fmla="*/ 9385895 w 9662615"/>
              <a:gd name="connsiteY5" fmla="*/ 1269203 h 1592835"/>
              <a:gd name="connsiteX6" fmla="*/ 9144767 w 9662615"/>
              <a:gd name="connsiteY6" fmla="*/ 1264120 h 1592835"/>
              <a:gd name="connsiteX7" fmla="*/ 8837252 w 9662615"/>
              <a:gd name="connsiteY7" fmla="*/ 1350515 h 1592835"/>
              <a:gd name="connsiteX8" fmla="*/ 8705466 w 9662615"/>
              <a:gd name="connsiteY8" fmla="*/ 1342419 h 1592835"/>
              <a:gd name="connsiteX9" fmla="*/ 8652221 w 9662615"/>
              <a:gd name="connsiteY9" fmla="*/ 1326906 h 1592835"/>
              <a:gd name="connsiteX10" fmla="*/ 8632312 w 9662615"/>
              <a:gd name="connsiteY10" fmla="*/ 1326025 h 1592835"/>
              <a:gd name="connsiteX11" fmla="*/ 8591582 w 9662615"/>
              <a:gd name="connsiteY11" fmla="*/ 1341666 h 1592835"/>
              <a:gd name="connsiteX12" fmla="*/ 8537336 w 9662615"/>
              <a:gd name="connsiteY12" fmla="*/ 1341684 h 1592835"/>
              <a:gd name="connsiteX13" fmla="*/ 8472508 w 9662615"/>
              <a:gd name="connsiteY13" fmla="*/ 1363109 h 1592835"/>
              <a:gd name="connsiteX14" fmla="*/ 8258477 w 9662615"/>
              <a:gd name="connsiteY14" fmla="*/ 1370666 h 1592835"/>
              <a:gd name="connsiteX15" fmla="*/ 8197961 w 9662615"/>
              <a:gd name="connsiteY15" fmla="*/ 1392804 h 1592835"/>
              <a:gd name="connsiteX16" fmla="*/ 8171196 w 9662615"/>
              <a:gd name="connsiteY16" fmla="*/ 1397216 h 1592835"/>
              <a:gd name="connsiteX17" fmla="*/ 8127667 w 9662615"/>
              <a:gd name="connsiteY17" fmla="*/ 1418254 h 1592835"/>
              <a:gd name="connsiteX18" fmla="*/ 7974579 w 9662615"/>
              <a:gd name="connsiteY18" fmla="*/ 1383439 h 1592835"/>
              <a:gd name="connsiteX19" fmla="*/ 7768351 w 9662615"/>
              <a:gd name="connsiteY19" fmla="*/ 1395051 h 1592835"/>
              <a:gd name="connsiteX20" fmla="*/ 7635985 w 9662615"/>
              <a:gd name="connsiteY20" fmla="*/ 1386363 h 1592835"/>
              <a:gd name="connsiteX21" fmla="*/ 7466069 w 9662615"/>
              <a:gd name="connsiteY21" fmla="*/ 1377654 h 1592835"/>
              <a:gd name="connsiteX22" fmla="*/ 7355642 w 9662615"/>
              <a:gd name="connsiteY22" fmla="*/ 1407761 h 1592835"/>
              <a:gd name="connsiteX23" fmla="*/ 7151610 w 9662615"/>
              <a:gd name="connsiteY23" fmla="*/ 1397856 h 1592835"/>
              <a:gd name="connsiteX24" fmla="*/ 7082147 w 9662615"/>
              <a:gd name="connsiteY24" fmla="*/ 1406113 h 1592835"/>
              <a:gd name="connsiteX25" fmla="*/ 7014958 w 9662615"/>
              <a:gd name="connsiteY25" fmla="*/ 1396883 h 1592835"/>
              <a:gd name="connsiteX26" fmla="*/ 6907567 w 9662615"/>
              <a:gd name="connsiteY26" fmla="*/ 1419149 h 1592835"/>
              <a:gd name="connsiteX27" fmla="*/ 6748428 w 9662615"/>
              <a:gd name="connsiteY27" fmla="*/ 1420308 h 1592835"/>
              <a:gd name="connsiteX28" fmla="*/ 6654257 w 9662615"/>
              <a:gd name="connsiteY28" fmla="*/ 1424143 h 1592835"/>
              <a:gd name="connsiteX29" fmla="*/ 6620123 w 9662615"/>
              <a:gd name="connsiteY29" fmla="*/ 1430535 h 1592835"/>
              <a:gd name="connsiteX30" fmla="*/ 6571355 w 9662615"/>
              <a:gd name="connsiteY30" fmla="*/ 1436144 h 1592835"/>
              <a:gd name="connsiteX31" fmla="*/ 6486557 w 9662615"/>
              <a:gd name="connsiteY31" fmla="*/ 1449861 h 1592835"/>
              <a:gd name="connsiteX32" fmla="*/ 6370419 w 9662615"/>
              <a:gd name="connsiteY32" fmla="*/ 1461649 h 1592835"/>
              <a:gd name="connsiteX33" fmla="*/ 6278839 w 9662615"/>
              <a:gd name="connsiteY33" fmla="*/ 1449160 h 1592835"/>
              <a:gd name="connsiteX34" fmla="*/ 6272455 w 9662615"/>
              <a:gd name="connsiteY34" fmla="*/ 1453191 h 1592835"/>
              <a:gd name="connsiteX35" fmla="*/ 6212659 w 9662615"/>
              <a:gd name="connsiteY35" fmla="*/ 1454850 h 1592835"/>
              <a:gd name="connsiteX36" fmla="*/ 6069317 w 9662615"/>
              <a:gd name="connsiteY36" fmla="*/ 1445838 h 1592835"/>
              <a:gd name="connsiteX37" fmla="*/ 5878477 w 9662615"/>
              <a:gd name="connsiteY37" fmla="*/ 1439180 h 1592835"/>
              <a:gd name="connsiteX38" fmla="*/ 5838387 w 9662615"/>
              <a:gd name="connsiteY38" fmla="*/ 1444679 h 1592835"/>
              <a:gd name="connsiteX39" fmla="*/ 5771136 w 9662615"/>
              <a:gd name="connsiteY39" fmla="*/ 1453639 h 1592835"/>
              <a:gd name="connsiteX40" fmla="*/ 5724081 w 9662615"/>
              <a:gd name="connsiteY40" fmla="*/ 1470431 h 1592835"/>
              <a:gd name="connsiteX41" fmla="*/ 5666577 w 9662615"/>
              <a:gd name="connsiteY41" fmla="*/ 1473921 h 1592835"/>
              <a:gd name="connsiteX42" fmla="*/ 5649068 w 9662615"/>
              <a:gd name="connsiteY42" fmla="*/ 1461676 h 1592835"/>
              <a:gd name="connsiteX43" fmla="*/ 5588902 w 9662615"/>
              <a:gd name="connsiteY43" fmla="*/ 1469647 h 1592835"/>
              <a:gd name="connsiteX44" fmla="*/ 5498090 w 9662615"/>
              <a:gd name="connsiteY44" fmla="*/ 1483173 h 1592835"/>
              <a:gd name="connsiteX45" fmla="*/ 5444641 w 9662615"/>
              <a:gd name="connsiteY45" fmla="*/ 1487602 h 1592835"/>
              <a:gd name="connsiteX46" fmla="*/ 5299812 w 9662615"/>
              <a:gd name="connsiteY46" fmla="*/ 1503362 h 1592835"/>
              <a:gd name="connsiteX47" fmla="*/ 5213947 w 9662615"/>
              <a:gd name="connsiteY47" fmla="*/ 1516637 h 1592835"/>
              <a:gd name="connsiteX48" fmla="*/ 5090342 w 9662615"/>
              <a:gd name="connsiteY48" fmla="*/ 1546680 h 1592835"/>
              <a:gd name="connsiteX49" fmla="*/ 5129812 w 9662615"/>
              <a:gd name="connsiteY49" fmla="*/ 1521277 h 1592835"/>
              <a:gd name="connsiteX50" fmla="*/ 5059484 w 9662615"/>
              <a:gd name="connsiteY50" fmla="*/ 1546802 h 1592835"/>
              <a:gd name="connsiteX51" fmla="*/ 5038524 w 9662615"/>
              <a:gd name="connsiteY51" fmla="*/ 1545675 h 1592835"/>
              <a:gd name="connsiteX52" fmla="*/ 5026564 w 9662615"/>
              <a:gd name="connsiteY52" fmla="*/ 1545376 h 1592835"/>
              <a:gd name="connsiteX53" fmla="*/ 4969433 w 9662615"/>
              <a:gd name="connsiteY53" fmla="*/ 1550865 h 1592835"/>
              <a:gd name="connsiteX54" fmla="*/ 4921303 w 9662615"/>
              <a:gd name="connsiteY54" fmla="*/ 1575379 h 1592835"/>
              <a:gd name="connsiteX55" fmla="*/ 4863775 w 9662615"/>
              <a:gd name="connsiteY55" fmla="*/ 1562633 h 1592835"/>
              <a:gd name="connsiteX56" fmla="*/ 4847242 w 9662615"/>
              <a:gd name="connsiteY56" fmla="*/ 1565435 h 1592835"/>
              <a:gd name="connsiteX57" fmla="*/ 4856839 w 9662615"/>
              <a:gd name="connsiteY57" fmla="*/ 1592835 h 1592835"/>
              <a:gd name="connsiteX58" fmla="*/ 4791466 w 9662615"/>
              <a:gd name="connsiteY58" fmla="*/ 1561324 h 1592835"/>
              <a:gd name="connsiteX59" fmla="*/ 4784247 w 9662615"/>
              <a:gd name="connsiteY59" fmla="*/ 1562342 h 1592835"/>
              <a:gd name="connsiteX60" fmla="*/ 4748477 w 9662615"/>
              <a:gd name="connsiteY60" fmla="*/ 1556925 h 1592835"/>
              <a:gd name="connsiteX61" fmla="*/ 4730033 w 9662615"/>
              <a:gd name="connsiteY61" fmla="*/ 1555274 h 1592835"/>
              <a:gd name="connsiteX62" fmla="*/ 4697562 w 9662615"/>
              <a:gd name="connsiteY62" fmla="*/ 1551206 h 1592835"/>
              <a:gd name="connsiteX63" fmla="*/ 4662664 w 9662615"/>
              <a:gd name="connsiteY63" fmla="*/ 1573162 h 1592835"/>
              <a:gd name="connsiteX64" fmla="*/ 4603028 w 9662615"/>
              <a:gd name="connsiteY64" fmla="*/ 1568821 h 1592835"/>
              <a:gd name="connsiteX65" fmla="*/ 4541612 w 9662615"/>
              <a:gd name="connsiteY65" fmla="*/ 1545262 h 1592835"/>
              <a:gd name="connsiteX66" fmla="*/ 4422155 w 9662615"/>
              <a:gd name="connsiteY66" fmla="*/ 1542059 h 1592835"/>
              <a:gd name="connsiteX67" fmla="*/ 4221826 w 9662615"/>
              <a:gd name="connsiteY67" fmla="*/ 1508923 h 1592835"/>
              <a:gd name="connsiteX68" fmla="*/ 4096601 w 9662615"/>
              <a:gd name="connsiteY68" fmla="*/ 1521563 h 1592835"/>
              <a:gd name="connsiteX69" fmla="*/ 3970635 w 9662615"/>
              <a:gd name="connsiteY69" fmla="*/ 1544815 h 1592835"/>
              <a:gd name="connsiteX70" fmla="*/ 3833906 w 9662615"/>
              <a:gd name="connsiteY70" fmla="*/ 1516637 h 1592835"/>
              <a:gd name="connsiteX71" fmla="*/ 3696258 w 9662615"/>
              <a:gd name="connsiteY71" fmla="*/ 1537563 h 1592835"/>
              <a:gd name="connsiteX72" fmla="*/ 3594070 w 9662615"/>
              <a:gd name="connsiteY72" fmla="*/ 1509422 h 1592835"/>
              <a:gd name="connsiteX73" fmla="*/ 3565233 w 9662615"/>
              <a:gd name="connsiteY73" fmla="*/ 1515122 h 1592835"/>
              <a:gd name="connsiteX74" fmla="*/ 3560267 w 9662615"/>
              <a:gd name="connsiteY74" fmla="*/ 1516288 h 1592835"/>
              <a:gd name="connsiteX75" fmla="*/ 3540258 w 9662615"/>
              <a:gd name="connsiteY75" fmla="*/ 1516976 h 1592835"/>
              <a:gd name="connsiteX76" fmla="*/ 3534780 w 9662615"/>
              <a:gd name="connsiteY76" fmla="*/ 1522141 h 1592835"/>
              <a:gd name="connsiteX77" fmla="*/ 3504783 w 9662615"/>
              <a:gd name="connsiteY77" fmla="*/ 1526739 h 1592835"/>
              <a:gd name="connsiteX78" fmla="*/ 3430805 w 9662615"/>
              <a:gd name="connsiteY78" fmla="*/ 1542521 h 1592835"/>
              <a:gd name="connsiteX79" fmla="*/ 3292707 w 9662615"/>
              <a:gd name="connsiteY79" fmla="*/ 1520490 h 1592835"/>
              <a:gd name="connsiteX80" fmla="*/ 3187872 w 9662615"/>
              <a:gd name="connsiteY80" fmla="*/ 1519991 h 1592835"/>
              <a:gd name="connsiteX81" fmla="*/ 3148026 w 9662615"/>
              <a:gd name="connsiteY81" fmla="*/ 1524777 h 1592835"/>
              <a:gd name="connsiteX82" fmla="*/ 3092394 w 9662615"/>
              <a:gd name="connsiteY82" fmla="*/ 1528115 h 1592835"/>
              <a:gd name="connsiteX83" fmla="*/ 2994200 w 9662615"/>
              <a:gd name="connsiteY83" fmla="*/ 1537857 h 1592835"/>
              <a:gd name="connsiteX84" fmla="*/ 2862301 w 9662615"/>
              <a:gd name="connsiteY84" fmla="*/ 1544250 h 1592835"/>
              <a:gd name="connsiteX85" fmla="*/ 2766335 w 9662615"/>
              <a:gd name="connsiteY85" fmla="*/ 1527662 h 1592835"/>
              <a:gd name="connsiteX86" fmla="*/ 2757836 w 9662615"/>
              <a:gd name="connsiteY86" fmla="*/ 1531371 h 1592835"/>
              <a:gd name="connsiteX87" fmla="*/ 2691555 w 9662615"/>
              <a:gd name="connsiteY87" fmla="*/ 1530283 h 1592835"/>
              <a:gd name="connsiteX88" fmla="*/ 2491676 w 9662615"/>
              <a:gd name="connsiteY88" fmla="*/ 1500859 h 1592835"/>
              <a:gd name="connsiteX89" fmla="*/ 2378036 w 9662615"/>
              <a:gd name="connsiteY89" fmla="*/ 1520645 h 1592835"/>
              <a:gd name="connsiteX90" fmla="*/ 2284269 w 9662615"/>
              <a:gd name="connsiteY90" fmla="*/ 1503068 h 1592835"/>
              <a:gd name="connsiteX91" fmla="*/ 2207104 w 9662615"/>
              <a:gd name="connsiteY91" fmla="*/ 1508888 h 1592835"/>
              <a:gd name="connsiteX92" fmla="*/ 2149226 w 9662615"/>
              <a:gd name="connsiteY92" fmla="*/ 1523409 h 1592835"/>
              <a:gd name="connsiteX93" fmla="*/ 2084783 w 9662615"/>
              <a:gd name="connsiteY93" fmla="*/ 1524245 h 1592835"/>
              <a:gd name="connsiteX94" fmla="*/ 2070075 w 9662615"/>
              <a:gd name="connsiteY94" fmla="*/ 1511285 h 1592835"/>
              <a:gd name="connsiteX95" fmla="*/ 2001057 w 9662615"/>
              <a:gd name="connsiteY95" fmla="*/ 1516449 h 1592835"/>
              <a:gd name="connsiteX96" fmla="*/ 1896330 w 9662615"/>
              <a:gd name="connsiteY96" fmla="*/ 1525725 h 1592835"/>
              <a:gd name="connsiteX97" fmla="*/ 1835994 w 9662615"/>
              <a:gd name="connsiteY97" fmla="*/ 1527678 h 1592835"/>
              <a:gd name="connsiteX98" fmla="*/ 1671119 w 9662615"/>
              <a:gd name="connsiteY98" fmla="*/ 1536701 h 1592835"/>
              <a:gd name="connsiteX99" fmla="*/ 1601337 w 9662615"/>
              <a:gd name="connsiteY99" fmla="*/ 1548552 h 1592835"/>
              <a:gd name="connsiteX100" fmla="*/ 1407755 w 9662615"/>
              <a:gd name="connsiteY100" fmla="*/ 1571444 h 1592835"/>
              <a:gd name="connsiteX101" fmla="*/ 1271994 w 9662615"/>
              <a:gd name="connsiteY101" fmla="*/ 1579471 h 1592835"/>
              <a:gd name="connsiteX102" fmla="*/ 1249226 w 9662615"/>
              <a:gd name="connsiteY102" fmla="*/ 1583140 h 1592835"/>
              <a:gd name="connsiteX103" fmla="*/ 1217719 w 9662615"/>
              <a:gd name="connsiteY103" fmla="*/ 1580863 h 1592835"/>
              <a:gd name="connsiteX104" fmla="*/ 1091432 w 9662615"/>
              <a:gd name="connsiteY104" fmla="*/ 1571003 h 1592835"/>
              <a:gd name="connsiteX105" fmla="*/ 992039 w 9662615"/>
              <a:gd name="connsiteY105" fmla="*/ 1556662 h 1592835"/>
              <a:gd name="connsiteX106" fmla="*/ 868264 w 9662615"/>
              <a:gd name="connsiteY106" fmla="*/ 1566392 h 1592835"/>
              <a:gd name="connsiteX107" fmla="*/ 792765 w 9662615"/>
              <a:gd name="connsiteY107" fmla="*/ 1563102 h 1592835"/>
              <a:gd name="connsiteX108" fmla="*/ 669055 w 9662615"/>
              <a:gd name="connsiteY108" fmla="*/ 1543638 h 1592835"/>
              <a:gd name="connsiteX109" fmla="*/ 506152 w 9662615"/>
              <a:gd name="connsiteY109" fmla="*/ 1549124 h 1592835"/>
              <a:gd name="connsiteX110" fmla="*/ 472797 w 9662615"/>
              <a:gd name="connsiteY110" fmla="*/ 1568904 h 1592835"/>
              <a:gd name="connsiteX111" fmla="*/ 427864 w 9662615"/>
              <a:gd name="connsiteY111" fmla="*/ 1580848 h 1592835"/>
              <a:gd name="connsiteX112" fmla="*/ 408381 w 9662615"/>
              <a:gd name="connsiteY112" fmla="*/ 1552940 h 1592835"/>
              <a:gd name="connsiteX113" fmla="*/ 267163 w 9662615"/>
              <a:gd name="connsiteY113" fmla="*/ 1531913 h 1592835"/>
              <a:gd name="connsiteX114" fmla="*/ 196644 w 9662615"/>
              <a:gd name="connsiteY114" fmla="*/ 1524565 h 1592835"/>
              <a:gd name="connsiteX115" fmla="*/ 86819 w 9662615"/>
              <a:gd name="connsiteY115" fmla="*/ 1519517 h 1592835"/>
              <a:gd name="connsiteX116" fmla="*/ 53369 w 9662615"/>
              <a:gd name="connsiteY116" fmla="*/ 1516853 h 1592835"/>
              <a:gd name="connsiteX117" fmla="*/ 2359 w 9662615"/>
              <a:gd name="connsiteY117" fmla="*/ 1515247 h 1592835"/>
              <a:gd name="connsiteX118" fmla="*/ 0 w 9662615"/>
              <a:gd name="connsiteY118" fmla="*/ 1514932 h 1592835"/>
              <a:gd name="connsiteX119" fmla="*/ 0 w 9662615"/>
              <a:gd name="connsiteY119" fmla="*/ 0 h 1592835"/>
              <a:gd name="connsiteX0" fmla="*/ 0 w 9662615"/>
              <a:gd name="connsiteY0" fmla="*/ 0 h 1592835"/>
              <a:gd name="connsiteX1" fmla="*/ 9662615 w 9662615"/>
              <a:gd name="connsiteY1" fmla="*/ 0 h 1592835"/>
              <a:gd name="connsiteX2" fmla="*/ 9662615 w 9662615"/>
              <a:gd name="connsiteY2" fmla="*/ 1280346 h 1592835"/>
              <a:gd name="connsiteX3" fmla="*/ 9658420 w 9662615"/>
              <a:gd name="connsiteY3" fmla="*/ 1280106 h 1592835"/>
              <a:gd name="connsiteX4" fmla="*/ 9469546 w 9662615"/>
              <a:gd name="connsiteY4" fmla="*/ 1289837 h 1592835"/>
              <a:gd name="connsiteX5" fmla="*/ 9385895 w 9662615"/>
              <a:gd name="connsiteY5" fmla="*/ 1269203 h 1592835"/>
              <a:gd name="connsiteX6" fmla="*/ 9144767 w 9662615"/>
              <a:gd name="connsiteY6" fmla="*/ 1264120 h 1592835"/>
              <a:gd name="connsiteX7" fmla="*/ 8837252 w 9662615"/>
              <a:gd name="connsiteY7" fmla="*/ 1350515 h 1592835"/>
              <a:gd name="connsiteX8" fmla="*/ 8705466 w 9662615"/>
              <a:gd name="connsiteY8" fmla="*/ 1342419 h 1592835"/>
              <a:gd name="connsiteX9" fmla="*/ 8652221 w 9662615"/>
              <a:gd name="connsiteY9" fmla="*/ 1326906 h 1592835"/>
              <a:gd name="connsiteX10" fmla="*/ 8632312 w 9662615"/>
              <a:gd name="connsiteY10" fmla="*/ 1326025 h 1592835"/>
              <a:gd name="connsiteX11" fmla="*/ 8591582 w 9662615"/>
              <a:gd name="connsiteY11" fmla="*/ 1341666 h 1592835"/>
              <a:gd name="connsiteX12" fmla="*/ 8537336 w 9662615"/>
              <a:gd name="connsiteY12" fmla="*/ 1341684 h 1592835"/>
              <a:gd name="connsiteX13" fmla="*/ 8472508 w 9662615"/>
              <a:gd name="connsiteY13" fmla="*/ 1363109 h 1592835"/>
              <a:gd name="connsiteX14" fmla="*/ 8258477 w 9662615"/>
              <a:gd name="connsiteY14" fmla="*/ 1370666 h 1592835"/>
              <a:gd name="connsiteX15" fmla="*/ 8197961 w 9662615"/>
              <a:gd name="connsiteY15" fmla="*/ 1392804 h 1592835"/>
              <a:gd name="connsiteX16" fmla="*/ 8171196 w 9662615"/>
              <a:gd name="connsiteY16" fmla="*/ 1397216 h 1592835"/>
              <a:gd name="connsiteX17" fmla="*/ 8127667 w 9662615"/>
              <a:gd name="connsiteY17" fmla="*/ 1418254 h 1592835"/>
              <a:gd name="connsiteX18" fmla="*/ 7974579 w 9662615"/>
              <a:gd name="connsiteY18" fmla="*/ 1383439 h 1592835"/>
              <a:gd name="connsiteX19" fmla="*/ 7768351 w 9662615"/>
              <a:gd name="connsiteY19" fmla="*/ 1395051 h 1592835"/>
              <a:gd name="connsiteX20" fmla="*/ 7635985 w 9662615"/>
              <a:gd name="connsiteY20" fmla="*/ 1386363 h 1592835"/>
              <a:gd name="connsiteX21" fmla="*/ 7466069 w 9662615"/>
              <a:gd name="connsiteY21" fmla="*/ 1377654 h 1592835"/>
              <a:gd name="connsiteX22" fmla="*/ 7355642 w 9662615"/>
              <a:gd name="connsiteY22" fmla="*/ 1407761 h 1592835"/>
              <a:gd name="connsiteX23" fmla="*/ 7151610 w 9662615"/>
              <a:gd name="connsiteY23" fmla="*/ 1397856 h 1592835"/>
              <a:gd name="connsiteX24" fmla="*/ 7082147 w 9662615"/>
              <a:gd name="connsiteY24" fmla="*/ 1406113 h 1592835"/>
              <a:gd name="connsiteX25" fmla="*/ 7014958 w 9662615"/>
              <a:gd name="connsiteY25" fmla="*/ 1396883 h 1592835"/>
              <a:gd name="connsiteX26" fmla="*/ 6907567 w 9662615"/>
              <a:gd name="connsiteY26" fmla="*/ 1419149 h 1592835"/>
              <a:gd name="connsiteX27" fmla="*/ 6748428 w 9662615"/>
              <a:gd name="connsiteY27" fmla="*/ 1420308 h 1592835"/>
              <a:gd name="connsiteX28" fmla="*/ 6654257 w 9662615"/>
              <a:gd name="connsiteY28" fmla="*/ 1424143 h 1592835"/>
              <a:gd name="connsiteX29" fmla="*/ 6620123 w 9662615"/>
              <a:gd name="connsiteY29" fmla="*/ 1430535 h 1592835"/>
              <a:gd name="connsiteX30" fmla="*/ 6571355 w 9662615"/>
              <a:gd name="connsiteY30" fmla="*/ 1436144 h 1592835"/>
              <a:gd name="connsiteX31" fmla="*/ 6486557 w 9662615"/>
              <a:gd name="connsiteY31" fmla="*/ 1449861 h 1592835"/>
              <a:gd name="connsiteX32" fmla="*/ 6370419 w 9662615"/>
              <a:gd name="connsiteY32" fmla="*/ 1461649 h 1592835"/>
              <a:gd name="connsiteX33" fmla="*/ 6278839 w 9662615"/>
              <a:gd name="connsiteY33" fmla="*/ 1449160 h 1592835"/>
              <a:gd name="connsiteX34" fmla="*/ 6272455 w 9662615"/>
              <a:gd name="connsiteY34" fmla="*/ 1453191 h 1592835"/>
              <a:gd name="connsiteX35" fmla="*/ 6212659 w 9662615"/>
              <a:gd name="connsiteY35" fmla="*/ 1454850 h 1592835"/>
              <a:gd name="connsiteX36" fmla="*/ 6069317 w 9662615"/>
              <a:gd name="connsiteY36" fmla="*/ 1445838 h 1592835"/>
              <a:gd name="connsiteX37" fmla="*/ 5878477 w 9662615"/>
              <a:gd name="connsiteY37" fmla="*/ 1439180 h 1592835"/>
              <a:gd name="connsiteX38" fmla="*/ 5838387 w 9662615"/>
              <a:gd name="connsiteY38" fmla="*/ 1444679 h 1592835"/>
              <a:gd name="connsiteX39" fmla="*/ 5771136 w 9662615"/>
              <a:gd name="connsiteY39" fmla="*/ 1453639 h 1592835"/>
              <a:gd name="connsiteX40" fmla="*/ 5724081 w 9662615"/>
              <a:gd name="connsiteY40" fmla="*/ 1470431 h 1592835"/>
              <a:gd name="connsiteX41" fmla="*/ 5666577 w 9662615"/>
              <a:gd name="connsiteY41" fmla="*/ 1473921 h 1592835"/>
              <a:gd name="connsiteX42" fmla="*/ 5649068 w 9662615"/>
              <a:gd name="connsiteY42" fmla="*/ 1461676 h 1592835"/>
              <a:gd name="connsiteX43" fmla="*/ 5588902 w 9662615"/>
              <a:gd name="connsiteY43" fmla="*/ 1469647 h 1592835"/>
              <a:gd name="connsiteX44" fmla="*/ 5498090 w 9662615"/>
              <a:gd name="connsiteY44" fmla="*/ 1483173 h 1592835"/>
              <a:gd name="connsiteX45" fmla="*/ 5444641 w 9662615"/>
              <a:gd name="connsiteY45" fmla="*/ 1487602 h 1592835"/>
              <a:gd name="connsiteX46" fmla="*/ 5299812 w 9662615"/>
              <a:gd name="connsiteY46" fmla="*/ 1503362 h 1592835"/>
              <a:gd name="connsiteX47" fmla="*/ 5213947 w 9662615"/>
              <a:gd name="connsiteY47" fmla="*/ 1516637 h 1592835"/>
              <a:gd name="connsiteX48" fmla="*/ 5090342 w 9662615"/>
              <a:gd name="connsiteY48" fmla="*/ 1546680 h 1592835"/>
              <a:gd name="connsiteX49" fmla="*/ 5129812 w 9662615"/>
              <a:gd name="connsiteY49" fmla="*/ 1521277 h 1592835"/>
              <a:gd name="connsiteX50" fmla="*/ 5059484 w 9662615"/>
              <a:gd name="connsiteY50" fmla="*/ 1546802 h 1592835"/>
              <a:gd name="connsiteX51" fmla="*/ 5038524 w 9662615"/>
              <a:gd name="connsiteY51" fmla="*/ 1545675 h 1592835"/>
              <a:gd name="connsiteX52" fmla="*/ 5026564 w 9662615"/>
              <a:gd name="connsiteY52" fmla="*/ 1545376 h 1592835"/>
              <a:gd name="connsiteX53" fmla="*/ 4969433 w 9662615"/>
              <a:gd name="connsiteY53" fmla="*/ 1550865 h 1592835"/>
              <a:gd name="connsiteX54" fmla="*/ 4921303 w 9662615"/>
              <a:gd name="connsiteY54" fmla="*/ 1575379 h 1592835"/>
              <a:gd name="connsiteX55" fmla="*/ 4863775 w 9662615"/>
              <a:gd name="connsiteY55" fmla="*/ 1562633 h 1592835"/>
              <a:gd name="connsiteX56" fmla="*/ 4847242 w 9662615"/>
              <a:gd name="connsiteY56" fmla="*/ 1565435 h 1592835"/>
              <a:gd name="connsiteX57" fmla="*/ 4856839 w 9662615"/>
              <a:gd name="connsiteY57" fmla="*/ 1592835 h 1592835"/>
              <a:gd name="connsiteX58" fmla="*/ 4791466 w 9662615"/>
              <a:gd name="connsiteY58" fmla="*/ 1561324 h 1592835"/>
              <a:gd name="connsiteX59" fmla="*/ 4784247 w 9662615"/>
              <a:gd name="connsiteY59" fmla="*/ 1562342 h 1592835"/>
              <a:gd name="connsiteX60" fmla="*/ 4730033 w 9662615"/>
              <a:gd name="connsiteY60" fmla="*/ 1555274 h 1592835"/>
              <a:gd name="connsiteX61" fmla="*/ 4697562 w 9662615"/>
              <a:gd name="connsiteY61" fmla="*/ 1551206 h 1592835"/>
              <a:gd name="connsiteX62" fmla="*/ 4662664 w 9662615"/>
              <a:gd name="connsiteY62" fmla="*/ 1573162 h 1592835"/>
              <a:gd name="connsiteX63" fmla="*/ 4603028 w 9662615"/>
              <a:gd name="connsiteY63" fmla="*/ 1568821 h 1592835"/>
              <a:gd name="connsiteX64" fmla="*/ 4541612 w 9662615"/>
              <a:gd name="connsiteY64" fmla="*/ 1545262 h 1592835"/>
              <a:gd name="connsiteX65" fmla="*/ 4422155 w 9662615"/>
              <a:gd name="connsiteY65" fmla="*/ 1542059 h 1592835"/>
              <a:gd name="connsiteX66" fmla="*/ 4221826 w 9662615"/>
              <a:gd name="connsiteY66" fmla="*/ 1508923 h 1592835"/>
              <a:gd name="connsiteX67" fmla="*/ 4096601 w 9662615"/>
              <a:gd name="connsiteY67" fmla="*/ 1521563 h 1592835"/>
              <a:gd name="connsiteX68" fmla="*/ 3970635 w 9662615"/>
              <a:gd name="connsiteY68" fmla="*/ 1544815 h 1592835"/>
              <a:gd name="connsiteX69" fmla="*/ 3833906 w 9662615"/>
              <a:gd name="connsiteY69" fmla="*/ 1516637 h 1592835"/>
              <a:gd name="connsiteX70" fmla="*/ 3696258 w 9662615"/>
              <a:gd name="connsiteY70" fmla="*/ 1537563 h 1592835"/>
              <a:gd name="connsiteX71" fmla="*/ 3594070 w 9662615"/>
              <a:gd name="connsiteY71" fmla="*/ 1509422 h 1592835"/>
              <a:gd name="connsiteX72" fmla="*/ 3565233 w 9662615"/>
              <a:gd name="connsiteY72" fmla="*/ 1515122 h 1592835"/>
              <a:gd name="connsiteX73" fmla="*/ 3560267 w 9662615"/>
              <a:gd name="connsiteY73" fmla="*/ 1516288 h 1592835"/>
              <a:gd name="connsiteX74" fmla="*/ 3540258 w 9662615"/>
              <a:gd name="connsiteY74" fmla="*/ 1516976 h 1592835"/>
              <a:gd name="connsiteX75" fmla="*/ 3534780 w 9662615"/>
              <a:gd name="connsiteY75" fmla="*/ 1522141 h 1592835"/>
              <a:gd name="connsiteX76" fmla="*/ 3504783 w 9662615"/>
              <a:gd name="connsiteY76" fmla="*/ 1526739 h 1592835"/>
              <a:gd name="connsiteX77" fmla="*/ 3430805 w 9662615"/>
              <a:gd name="connsiteY77" fmla="*/ 1542521 h 1592835"/>
              <a:gd name="connsiteX78" fmla="*/ 3292707 w 9662615"/>
              <a:gd name="connsiteY78" fmla="*/ 1520490 h 1592835"/>
              <a:gd name="connsiteX79" fmla="*/ 3187872 w 9662615"/>
              <a:gd name="connsiteY79" fmla="*/ 1519991 h 1592835"/>
              <a:gd name="connsiteX80" fmla="*/ 3148026 w 9662615"/>
              <a:gd name="connsiteY80" fmla="*/ 1524777 h 1592835"/>
              <a:gd name="connsiteX81" fmla="*/ 3092394 w 9662615"/>
              <a:gd name="connsiteY81" fmla="*/ 1528115 h 1592835"/>
              <a:gd name="connsiteX82" fmla="*/ 2994200 w 9662615"/>
              <a:gd name="connsiteY82" fmla="*/ 1537857 h 1592835"/>
              <a:gd name="connsiteX83" fmla="*/ 2862301 w 9662615"/>
              <a:gd name="connsiteY83" fmla="*/ 1544250 h 1592835"/>
              <a:gd name="connsiteX84" fmla="*/ 2766335 w 9662615"/>
              <a:gd name="connsiteY84" fmla="*/ 1527662 h 1592835"/>
              <a:gd name="connsiteX85" fmla="*/ 2757836 w 9662615"/>
              <a:gd name="connsiteY85" fmla="*/ 1531371 h 1592835"/>
              <a:gd name="connsiteX86" fmla="*/ 2691555 w 9662615"/>
              <a:gd name="connsiteY86" fmla="*/ 1530283 h 1592835"/>
              <a:gd name="connsiteX87" fmla="*/ 2491676 w 9662615"/>
              <a:gd name="connsiteY87" fmla="*/ 1500859 h 1592835"/>
              <a:gd name="connsiteX88" fmla="*/ 2378036 w 9662615"/>
              <a:gd name="connsiteY88" fmla="*/ 1520645 h 1592835"/>
              <a:gd name="connsiteX89" fmla="*/ 2284269 w 9662615"/>
              <a:gd name="connsiteY89" fmla="*/ 1503068 h 1592835"/>
              <a:gd name="connsiteX90" fmla="*/ 2207104 w 9662615"/>
              <a:gd name="connsiteY90" fmla="*/ 1508888 h 1592835"/>
              <a:gd name="connsiteX91" fmla="*/ 2149226 w 9662615"/>
              <a:gd name="connsiteY91" fmla="*/ 1523409 h 1592835"/>
              <a:gd name="connsiteX92" fmla="*/ 2084783 w 9662615"/>
              <a:gd name="connsiteY92" fmla="*/ 1524245 h 1592835"/>
              <a:gd name="connsiteX93" fmla="*/ 2070075 w 9662615"/>
              <a:gd name="connsiteY93" fmla="*/ 1511285 h 1592835"/>
              <a:gd name="connsiteX94" fmla="*/ 2001057 w 9662615"/>
              <a:gd name="connsiteY94" fmla="*/ 1516449 h 1592835"/>
              <a:gd name="connsiteX95" fmla="*/ 1896330 w 9662615"/>
              <a:gd name="connsiteY95" fmla="*/ 1525725 h 1592835"/>
              <a:gd name="connsiteX96" fmla="*/ 1835994 w 9662615"/>
              <a:gd name="connsiteY96" fmla="*/ 1527678 h 1592835"/>
              <a:gd name="connsiteX97" fmla="*/ 1671119 w 9662615"/>
              <a:gd name="connsiteY97" fmla="*/ 1536701 h 1592835"/>
              <a:gd name="connsiteX98" fmla="*/ 1601337 w 9662615"/>
              <a:gd name="connsiteY98" fmla="*/ 1548552 h 1592835"/>
              <a:gd name="connsiteX99" fmla="*/ 1407755 w 9662615"/>
              <a:gd name="connsiteY99" fmla="*/ 1571444 h 1592835"/>
              <a:gd name="connsiteX100" fmla="*/ 1271994 w 9662615"/>
              <a:gd name="connsiteY100" fmla="*/ 1579471 h 1592835"/>
              <a:gd name="connsiteX101" fmla="*/ 1249226 w 9662615"/>
              <a:gd name="connsiteY101" fmla="*/ 1583140 h 1592835"/>
              <a:gd name="connsiteX102" fmla="*/ 1217719 w 9662615"/>
              <a:gd name="connsiteY102" fmla="*/ 1580863 h 1592835"/>
              <a:gd name="connsiteX103" fmla="*/ 1091432 w 9662615"/>
              <a:gd name="connsiteY103" fmla="*/ 1571003 h 1592835"/>
              <a:gd name="connsiteX104" fmla="*/ 992039 w 9662615"/>
              <a:gd name="connsiteY104" fmla="*/ 1556662 h 1592835"/>
              <a:gd name="connsiteX105" fmla="*/ 868264 w 9662615"/>
              <a:gd name="connsiteY105" fmla="*/ 1566392 h 1592835"/>
              <a:gd name="connsiteX106" fmla="*/ 792765 w 9662615"/>
              <a:gd name="connsiteY106" fmla="*/ 1563102 h 1592835"/>
              <a:gd name="connsiteX107" fmla="*/ 669055 w 9662615"/>
              <a:gd name="connsiteY107" fmla="*/ 1543638 h 1592835"/>
              <a:gd name="connsiteX108" fmla="*/ 506152 w 9662615"/>
              <a:gd name="connsiteY108" fmla="*/ 1549124 h 1592835"/>
              <a:gd name="connsiteX109" fmla="*/ 472797 w 9662615"/>
              <a:gd name="connsiteY109" fmla="*/ 1568904 h 1592835"/>
              <a:gd name="connsiteX110" fmla="*/ 427864 w 9662615"/>
              <a:gd name="connsiteY110" fmla="*/ 1580848 h 1592835"/>
              <a:gd name="connsiteX111" fmla="*/ 408381 w 9662615"/>
              <a:gd name="connsiteY111" fmla="*/ 1552940 h 1592835"/>
              <a:gd name="connsiteX112" fmla="*/ 267163 w 9662615"/>
              <a:gd name="connsiteY112" fmla="*/ 1531913 h 1592835"/>
              <a:gd name="connsiteX113" fmla="*/ 196644 w 9662615"/>
              <a:gd name="connsiteY113" fmla="*/ 1524565 h 1592835"/>
              <a:gd name="connsiteX114" fmla="*/ 86819 w 9662615"/>
              <a:gd name="connsiteY114" fmla="*/ 1519517 h 1592835"/>
              <a:gd name="connsiteX115" fmla="*/ 53369 w 9662615"/>
              <a:gd name="connsiteY115" fmla="*/ 1516853 h 1592835"/>
              <a:gd name="connsiteX116" fmla="*/ 2359 w 9662615"/>
              <a:gd name="connsiteY116" fmla="*/ 1515247 h 1592835"/>
              <a:gd name="connsiteX117" fmla="*/ 0 w 9662615"/>
              <a:gd name="connsiteY117" fmla="*/ 1514932 h 1592835"/>
              <a:gd name="connsiteX118" fmla="*/ 0 w 9662615"/>
              <a:gd name="connsiteY118" fmla="*/ 0 h 1592835"/>
              <a:gd name="connsiteX0" fmla="*/ 0 w 9662615"/>
              <a:gd name="connsiteY0" fmla="*/ 0 h 1592835"/>
              <a:gd name="connsiteX1" fmla="*/ 9662615 w 9662615"/>
              <a:gd name="connsiteY1" fmla="*/ 0 h 1592835"/>
              <a:gd name="connsiteX2" fmla="*/ 9662615 w 9662615"/>
              <a:gd name="connsiteY2" fmla="*/ 1280346 h 1592835"/>
              <a:gd name="connsiteX3" fmla="*/ 9658420 w 9662615"/>
              <a:gd name="connsiteY3" fmla="*/ 1280106 h 1592835"/>
              <a:gd name="connsiteX4" fmla="*/ 9469546 w 9662615"/>
              <a:gd name="connsiteY4" fmla="*/ 1289837 h 1592835"/>
              <a:gd name="connsiteX5" fmla="*/ 9385895 w 9662615"/>
              <a:gd name="connsiteY5" fmla="*/ 1269203 h 1592835"/>
              <a:gd name="connsiteX6" fmla="*/ 9144767 w 9662615"/>
              <a:gd name="connsiteY6" fmla="*/ 1264120 h 1592835"/>
              <a:gd name="connsiteX7" fmla="*/ 8837252 w 9662615"/>
              <a:gd name="connsiteY7" fmla="*/ 1350515 h 1592835"/>
              <a:gd name="connsiteX8" fmla="*/ 8705466 w 9662615"/>
              <a:gd name="connsiteY8" fmla="*/ 1342419 h 1592835"/>
              <a:gd name="connsiteX9" fmla="*/ 8652221 w 9662615"/>
              <a:gd name="connsiteY9" fmla="*/ 1326906 h 1592835"/>
              <a:gd name="connsiteX10" fmla="*/ 8632312 w 9662615"/>
              <a:gd name="connsiteY10" fmla="*/ 1326025 h 1592835"/>
              <a:gd name="connsiteX11" fmla="*/ 8591582 w 9662615"/>
              <a:gd name="connsiteY11" fmla="*/ 1341666 h 1592835"/>
              <a:gd name="connsiteX12" fmla="*/ 8537336 w 9662615"/>
              <a:gd name="connsiteY12" fmla="*/ 1341684 h 1592835"/>
              <a:gd name="connsiteX13" fmla="*/ 8472508 w 9662615"/>
              <a:gd name="connsiteY13" fmla="*/ 1363109 h 1592835"/>
              <a:gd name="connsiteX14" fmla="*/ 8258477 w 9662615"/>
              <a:gd name="connsiteY14" fmla="*/ 1370666 h 1592835"/>
              <a:gd name="connsiteX15" fmla="*/ 8197961 w 9662615"/>
              <a:gd name="connsiteY15" fmla="*/ 1392804 h 1592835"/>
              <a:gd name="connsiteX16" fmla="*/ 8171196 w 9662615"/>
              <a:gd name="connsiteY16" fmla="*/ 1397216 h 1592835"/>
              <a:gd name="connsiteX17" fmla="*/ 8127667 w 9662615"/>
              <a:gd name="connsiteY17" fmla="*/ 1418254 h 1592835"/>
              <a:gd name="connsiteX18" fmla="*/ 7974579 w 9662615"/>
              <a:gd name="connsiteY18" fmla="*/ 1383439 h 1592835"/>
              <a:gd name="connsiteX19" fmla="*/ 7768351 w 9662615"/>
              <a:gd name="connsiteY19" fmla="*/ 1395051 h 1592835"/>
              <a:gd name="connsiteX20" fmla="*/ 7635985 w 9662615"/>
              <a:gd name="connsiteY20" fmla="*/ 1386363 h 1592835"/>
              <a:gd name="connsiteX21" fmla="*/ 7466069 w 9662615"/>
              <a:gd name="connsiteY21" fmla="*/ 1377654 h 1592835"/>
              <a:gd name="connsiteX22" fmla="*/ 7355642 w 9662615"/>
              <a:gd name="connsiteY22" fmla="*/ 1407761 h 1592835"/>
              <a:gd name="connsiteX23" fmla="*/ 7151610 w 9662615"/>
              <a:gd name="connsiteY23" fmla="*/ 1397856 h 1592835"/>
              <a:gd name="connsiteX24" fmla="*/ 7082147 w 9662615"/>
              <a:gd name="connsiteY24" fmla="*/ 1406113 h 1592835"/>
              <a:gd name="connsiteX25" fmla="*/ 7014958 w 9662615"/>
              <a:gd name="connsiteY25" fmla="*/ 1396883 h 1592835"/>
              <a:gd name="connsiteX26" fmla="*/ 6907567 w 9662615"/>
              <a:gd name="connsiteY26" fmla="*/ 1419149 h 1592835"/>
              <a:gd name="connsiteX27" fmla="*/ 6748428 w 9662615"/>
              <a:gd name="connsiteY27" fmla="*/ 1420308 h 1592835"/>
              <a:gd name="connsiteX28" fmla="*/ 6654257 w 9662615"/>
              <a:gd name="connsiteY28" fmla="*/ 1424143 h 1592835"/>
              <a:gd name="connsiteX29" fmla="*/ 6620123 w 9662615"/>
              <a:gd name="connsiteY29" fmla="*/ 1430535 h 1592835"/>
              <a:gd name="connsiteX30" fmla="*/ 6571355 w 9662615"/>
              <a:gd name="connsiteY30" fmla="*/ 1436144 h 1592835"/>
              <a:gd name="connsiteX31" fmla="*/ 6486557 w 9662615"/>
              <a:gd name="connsiteY31" fmla="*/ 1449861 h 1592835"/>
              <a:gd name="connsiteX32" fmla="*/ 6370419 w 9662615"/>
              <a:gd name="connsiteY32" fmla="*/ 1461649 h 1592835"/>
              <a:gd name="connsiteX33" fmla="*/ 6278839 w 9662615"/>
              <a:gd name="connsiteY33" fmla="*/ 1449160 h 1592835"/>
              <a:gd name="connsiteX34" fmla="*/ 6272455 w 9662615"/>
              <a:gd name="connsiteY34" fmla="*/ 1453191 h 1592835"/>
              <a:gd name="connsiteX35" fmla="*/ 6212659 w 9662615"/>
              <a:gd name="connsiteY35" fmla="*/ 1454850 h 1592835"/>
              <a:gd name="connsiteX36" fmla="*/ 6069317 w 9662615"/>
              <a:gd name="connsiteY36" fmla="*/ 1445838 h 1592835"/>
              <a:gd name="connsiteX37" fmla="*/ 5878477 w 9662615"/>
              <a:gd name="connsiteY37" fmla="*/ 1439180 h 1592835"/>
              <a:gd name="connsiteX38" fmla="*/ 5838387 w 9662615"/>
              <a:gd name="connsiteY38" fmla="*/ 1444679 h 1592835"/>
              <a:gd name="connsiteX39" fmla="*/ 5771136 w 9662615"/>
              <a:gd name="connsiteY39" fmla="*/ 1453639 h 1592835"/>
              <a:gd name="connsiteX40" fmla="*/ 5724081 w 9662615"/>
              <a:gd name="connsiteY40" fmla="*/ 1470431 h 1592835"/>
              <a:gd name="connsiteX41" fmla="*/ 5666577 w 9662615"/>
              <a:gd name="connsiteY41" fmla="*/ 1473921 h 1592835"/>
              <a:gd name="connsiteX42" fmla="*/ 5649068 w 9662615"/>
              <a:gd name="connsiteY42" fmla="*/ 1461676 h 1592835"/>
              <a:gd name="connsiteX43" fmla="*/ 5588902 w 9662615"/>
              <a:gd name="connsiteY43" fmla="*/ 1469647 h 1592835"/>
              <a:gd name="connsiteX44" fmla="*/ 5498090 w 9662615"/>
              <a:gd name="connsiteY44" fmla="*/ 1483173 h 1592835"/>
              <a:gd name="connsiteX45" fmla="*/ 5444641 w 9662615"/>
              <a:gd name="connsiteY45" fmla="*/ 1487602 h 1592835"/>
              <a:gd name="connsiteX46" fmla="*/ 5299812 w 9662615"/>
              <a:gd name="connsiteY46" fmla="*/ 1503362 h 1592835"/>
              <a:gd name="connsiteX47" fmla="*/ 5213947 w 9662615"/>
              <a:gd name="connsiteY47" fmla="*/ 1516637 h 1592835"/>
              <a:gd name="connsiteX48" fmla="*/ 5090342 w 9662615"/>
              <a:gd name="connsiteY48" fmla="*/ 1546680 h 1592835"/>
              <a:gd name="connsiteX49" fmla="*/ 5129812 w 9662615"/>
              <a:gd name="connsiteY49" fmla="*/ 1521277 h 1592835"/>
              <a:gd name="connsiteX50" fmla="*/ 5059484 w 9662615"/>
              <a:gd name="connsiteY50" fmla="*/ 1546802 h 1592835"/>
              <a:gd name="connsiteX51" fmla="*/ 5038524 w 9662615"/>
              <a:gd name="connsiteY51" fmla="*/ 1545675 h 1592835"/>
              <a:gd name="connsiteX52" fmla="*/ 5026564 w 9662615"/>
              <a:gd name="connsiteY52" fmla="*/ 1545376 h 1592835"/>
              <a:gd name="connsiteX53" fmla="*/ 4969433 w 9662615"/>
              <a:gd name="connsiteY53" fmla="*/ 1550865 h 1592835"/>
              <a:gd name="connsiteX54" fmla="*/ 4921303 w 9662615"/>
              <a:gd name="connsiteY54" fmla="*/ 1575379 h 1592835"/>
              <a:gd name="connsiteX55" fmla="*/ 4863775 w 9662615"/>
              <a:gd name="connsiteY55" fmla="*/ 1562633 h 1592835"/>
              <a:gd name="connsiteX56" fmla="*/ 4847242 w 9662615"/>
              <a:gd name="connsiteY56" fmla="*/ 1565435 h 1592835"/>
              <a:gd name="connsiteX57" fmla="*/ 4856839 w 9662615"/>
              <a:gd name="connsiteY57" fmla="*/ 1592835 h 1592835"/>
              <a:gd name="connsiteX58" fmla="*/ 4791466 w 9662615"/>
              <a:gd name="connsiteY58" fmla="*/ 1561324 h 1592835"/>
              <a:gd name="connsiteX59" fmla="*/ 4784247 w 9662615"/>
              <a:gd name="connsiteY59" fmla="*/ 1562342 h 1592835"/>
              <a:gd name="connsiteX60" fmla="*/ 4735334 w 9662615"/>
              <a:gd name="connsiteY60" fmla="*/ 1581778 h 1592835"/>
              <a:gd name="connsiteX61" fmla="*/ 4697562 w 9662615"/>
              <a:gd name="connsiteY61" fmla="*/ 1551206 h 1592835"/>
              <a:gd name="connsiteX62" fmla="*/ 4662664 w 9662615"/>
              <a:gd name="connsiteY62" fmla="*/ 1573162 h 1592835"/>
              <a:gd name="connsiteX63" fmla="*/ 4603028 w 9662615"/>
              <a:gd name="connsiteY63" fmla="*/ 1568821 h 1592835"/>
              <a:gd name="connsiteX64" fmla="*/ 4541612 w 9662615"/>
              <a:gd name="connsiteY64" fmla="*/ 1545262 h 1592835"/>
              <a:gd name="connsiteX65" fmla="*/ 4422155 w 9662615"/>
              <a:gd name="connsiteY65" fmla="*/ 1542059 h 1592835"/>
              <a:gd name="connsiteX66" fmla="*/ 4221826 w 9662615"/>
              <a:gd name="connsiteY66" fmla="*/ 1508923 h 1592835"/>
              <a:gd name="connsiteX67" fmla="*/ 4096601 w 9662615"/>
              <a:gd name="connsiteY67" fmla="*/ 1521563 h 1592835"/>
              <a:gd name="connsiteX68" fmla="*/ 3970635 w 9662615"/>
              <a:gd name="connsiteY68" fmla="*/ 1544815 h 1592835"/>
              <a:gd name="connsiteX69" fmla="*/ 3833906 w 9662615"/>
              <a:gd name="connsiteY69" fmla="*/ 1516637 h 1592835"/>
              <a:gd name="connsiteX70" fmla="*/ 3696258 w 9662615"/>
              <a:gd name="connsiteY70" fmla="*/ 1537563 h 1592835"/>
              <a:gd name="connsiteX71" fmla="*/ 3594070 w 9662615"/>
              <a:gd name="connsiteY71" fmla="*/ 1509422 h 1592835"/>
              <a:gd name="connsiteX72" fmla="*/ 3565233 w 9662615"/>
              <a:gd name="connsiteY72" fmla="*/ 1515122 h 1592835"/>
              <a:gd name="connsiteX73" fmla="*/ 3560267 w 9662615"/>
              <a:gd name="connsiteY73" fmla="*/ 1516288 h 1592835"/>
              <a:gd name="connsiteX74" fmla="*/ 3540258 w 9662615"/>
              <a:gd name="connsiteY74" fmla="*/ 1516976 h 1592835"/>
              <a:gd name="connsiteX75" fmla="*/ 3534780 w 9662615"/>
              <a:gd name="connsiteY75" fmla="*/ 1522141 h 1592835"/>
              <a:gd name="connsiteX76" fmla="*/ 3504783 w 9662615"/>
              <a:gd name="connsiteY76" fmla="*/ 1526739 h 1592835"/>
              <a:gd name="connsiteX77" fmla="*/ 3430805 w 9662615"/>
              <a:gd name="connsiteY77" fmla="*/ 1542521 h 1592835"/>
              <a:gd name="connsiteX78" fmla="*/ 3292707 w 9662615"/>
              <a:gd name="connsiteY78" fmla="*/ 1520490 h 1592835"/>
              <a:gd name="connsiteX79" fmla="*/ 3187872 w 9662615"/>
              <a:gd name="connsiteY79" fmla="*/ 1519991 h 1592835"/>
              <a:gd name="connsiteX80" fmla="*/ 3148026 w 9662615"/>
              <a:gd name="connsiteY80" fmla="*/ 1524777 h 1592835"/>
              <a:gd name="connsiteX81" fmla="*/ 3092394 w 9662615"/>
              <a:gd name="connsiteY81" fmla="*/ 1528115 h 1592835"/>
              <a:gd name="connsiteX82" fmla="*/ 2994200 w 9662615"/>
              <a:gd name="connsiteY82" fmla="*/ 1537857 h 1592835"/>
              <a:gd name="connsiteX83" fmla="*/ 2862301 w 9662615"/>
              <a:gd name="connsiteY83" fmla="*/ 1544250 h 1592835"/>
              <a:gd name="connsiteX84" fmla="*/ 2766335 w 9662615"/>
              <a:gd name="connsiteY84" fmla="*/ 1527662 h 1592835"/>
              <a:gd name="connsiteX85" fmla="*/ 2757836 w 9662615"/>
              <a:gd name="connsiteY85" fmla="*/ 1531371 h 1592835"/>
              <a:gd name="connsiteX86" fmla="*/ 2691555 w 9662615"/>
              <a:gd name="connsiteY86" fmla="*/ 1530283 h 1592835"/>
              <a:gd name="connsiteX87" fmla="*/ 2491676 w 9662615"/>
              <a:gd name="connsiteY87" fmla="*/ 1500859 h 1592835"/>
              <a:gd name="connsiteX88" fmla="*/ 2378036 w 9662615"/>
              <a:gd name="connsiteY88" fmla="*/ 1520645 h 1592835"/>
              <a:gd name="connsiteX89" fmla="*/ 2284269 w 9662615"/>
              <a:gd name="connsiteY89" fmla="*/ 1503068 h 1592835"/>
              <a:gd name="connsiteX90" fmla="*/ 2207104 w 9662615"/>
              <a:gd name="connsiteY90" fmla="*/ 1508888 h 1592835"/>
              <a:gd name="connsiteX91" fmla="*/ 2149226 w 9662615"/>
              <a:gd name="connsiteY91" fmla="*/ 1523409 h 1592835"/>
              <a:gd name="connsiteX92" fmla="*/ 2084783 w 9662615"/>
              <a:gd name="connsiteY92" fmla="*/ 1524245 h 1592835"/>
              <a:gd name="connsiteX93" fmla="*/ 2070075 w 9662615"/>
              <a:gd name="connsiteY93" fmla="*/ 1511285 h 1592835"/>
              <a:gd name="connsiteX94" fmla="*/ 2001057 w 9662615"/>
              <a:gd name="connsiteY94" fmla="*/ 1516449 h 1592835"/>
              <a:gd name="connsiteX95" fmla="*/ 1896330 w 9662615"/>
              <a:gd name="connsiteY95" fmla="*/ 1525725 h 1592835"/>
              <a:gd name="connsiteX96" fmla="*/ 1835994 w 9662615"/>
              <a:gd name="connsiteY96" fmla="*/ 1527678 h 1592835"/>
              <a:gd name="connsiteX97" fmla="*/ 1671119 w 9662615"/>
              <a:gd name="connsiteY97" fmla="*/ 1536701 h 1592835"/>
              <a:gd name="connsiteX98" fmla="*/ 1601337 w 9662615"/>
              <a:gd name="connsiteY98" fmla="*/ 1548552 h 1592835"/>
              <a:gd name="connsiteX99" fmla="*/ 1407755 w 9662615"/>
              <a:gd name="connsiteY99" fmla="*/ 1571444 h 1592835"/>
              <a:gd name="connsiteX100" fmla="*/ 1271994 w 9662615"/>
              <a:gd name="connsiteY100" fmla="*/ 1579471 h 1592835"/>
              <a:gd name="connsiteX101" fmla="*/ 1249226 w 9662615"/>
              <a:gd name="connsiteY101" fmla="*/ 1583140 h 1592835"/>
              <a:gd name="connsiteX102" fmla="*/ 1217719 w 9662615"/>
              <a:gd name="connsiteY102" fmla="*/ 1580863 h 1592835"/>
              <a:gd name="connsiteX103" fmla="*/ 1091432 w 9662615"/>
              <a:gd name="connsiteY103" fmla="*/ 1571003 h 1592835"/>
              <a:gd name="connsiteX104" fmla="*/ 992039 w 9662615"/>
              <a:gd name="connsiteY104" fmla="*/ 1556662 h 1592835"/>
              <a:gd name="connsiteX105" fmla="*/ 868264 w 9662615"/>
              <a:gd name="connsiteY105" fmla="*/ 1566392 h 1592835"/>
              <a:gd name="connsiteX106" fmla="*/ 792765 w 9662615"/>
              <a:gd name="connsiteY106" fmla="*/ 1563102 h 1592835"/>
              <a:gd name="connsiteX107" fmla="*/ 669055 w 9662615"/>
              <a:gd name="connsiteY107" fmla="*/ 1543638 h 1592835"/>
              <a:gd name="connsiteX108" fmla="*/ 506152 w 9662615"/>
              <a:gd name="connsiteY108" fmla="*/ 1549124 h 1592835"/>
              <a:gd name="connsiteX109" fmla="*/ 472797 w 9662615"/>
              <a:gd name="connsiteY109" fmla="*/ 1568904 h 1592835"/>
              <a:gd name="connsiteX110" fmla="*/ 427864 w 9662615"/>
              <a:gd name="connsiteY110" fmla="*/ 1580848 h 1592835"/>
              <a:gd name="connsiteX111" fmla="*/ 408381 w 9662615"/>
              <a:gd name="connsiteY111" fmla="*/ 1552940 h 1592835"/>
              <a:gd name="connsiteX112" fmla="*/ 267163 w 9662615"/>
              <a:gd name="connsiteY112" fmla="*/ 1531913 h 1592835"/>
              <a:gd name="connsiteX113" fmla="*/ 196644 w 9662615"/>
              <a:gd name="connsiteY113" fmla="*/ 1524565 h 1592835"/>
              <a:gd name="connsiteX114" fmla="*/ 86819 w 9662615"/>
              <a:gd name="connsiteY114" fmla="*/ 1519517 h 1592835"/>
              <a:gd name="connsiteX115" fmla="*/ 53369 w 9662615"/>
              <a:gd name="connsiteY115" fmla="*/ 1516853 h 1592835"/>
              <a:gd name="connsiteX116" fmla="*/ 2359 w 9662615"/>
              <a:gd name="connsiteY116" fmla="*/ 1515247 h 1592835"/>
              <a:gd name="connsiteX117" fmla="*/ 0 w 9662615"/>
              <a:gd name="connsiteY117" fmla="*/ 1514932 h 1592835"/>
              <a:gd name="connsiteX118" fmla="*/ 0 w 9662615"/>
              <a:gd name="connsiteY118" fmla="*/ 0 h 1592835"/>
              <a:gd name="connsiteX0" fmla="*/ 0 w 9662615"/>
              <a:gd name="connsiteY0" fmla="*/ 0 h 1692226"/>
              <a:gd name="connsiteX1" fmla="*/ 9662615 w 9662615"/>
              <a:gd name="connsiteY1" fmla="*/ 0 h 1692226"/>
              <a:gd name="connsiteX2" fmla="*/ 9662615 w 9662615"/>
              <a:gd name="connsiteY2" fmla="*/ 1280346 h 1692226"/>
              <a:gd name="connsiteX3" fmla="*/ 9658420 w 9662615"/>
              <a:gd name="connsiteY3" fmla="*/ 1280106 h 1692226"/>
              <a:gd name="connsiteX4" fmla="*/ 9469546 w 9662615"/>
              <a:gd name="connsiteY4" fmla="*/ 1289837 h 1692226"/>
              <a:gd name="connsiteX5" fmla="*/ 9385895 w 9662615"/>
              <a:gd name="connsiteY5" fmla="*/ 1269203 h 1692226"/>
              <a:gd name="connsiteX6" fmla="*/ 9144767 w 9662615"/>
              <a:gd name="connsiteY6" fmla="*/ 1264120 h 1692226"/>
              <a:gd name="connsiteX7" fmla="*/ 8837252 w 9662615"/>
              <a:gd name="connsiteY7" fmla="*/ 1350515 h 1692226"/>
              <a:gd name="connsiteX8" fmla="*/ 8705466 w 9662615"/>
              <a:gd name="connsiteY8" fmla="*/ 1342419 h 1692226"/>
              <a:gd name="connsiteX9" fmla="*/ 8652221 w 9662615"/>
              <a:gd name="connsiteY9" fmla="*/ 1326906 h 1692226"/>
              <a:gd name="connsiteX10" fmla="*/ 8632312 w 9662615"/>
              <a:gd name="connsiteY10" fmla="*/ 1326025 h 1692226"/>
              <a:gd name="connsiteX11" fmla="*/ 8591582 w 9662615"/>
              <a:gd name="connsiteY11" fmla="*/ 1341666 h 1692226"/>
              <a:gd name="connsiteX12" fmla="*/ 8537336 w 9662615"/>
              <a:gd name="connsiteY12" fmla="*/ 1341684 h 1692226"/>
              <a:gd name="connsiteX13" fmla="*/ 8472508 w 9662615"/>
              <a:gd name="connsiteY13" fmla="*/ 1363109 h 1692226"/>
              <a:gd name="connsiteX14" fmla="*/ 8258477 w 9662615"/>
              <a:gd name="connsiteY14" fmla="*/ 1370666 h 1692226"/>
              <a:gd name="connsiteX15" fmla="*/ 8197961 w 9662615"/>
              <a:gd name="connsiteY15" fmla="*/ 1392804 h 1692226"/>
              <a:gd name="connsiteX16" fmla="*/ 8171196 w 9662615"/>
              <a:gd name="connsiteY16" fmla="*/ 1397216 h 1692226"/>
              <a:gd name="connsiteX17" fmla="*/ 8127667 w 9662615"/>
              <a:gd name="connsiteY17" fmla="*/ 1418254 h 1692226"/>
              <a:gd name="connsiteX18" fmla="*/ 7974579 w 9662615"/>
              <a:gd name="connsiteY18" fmla="*/ 1383439 h 1692226"/>
              <a:gd name="connsiteX19" fmla="*/ 7768351 w 9662615"/>
              <a:gd name="connsiteY19" fmla="*/ 1395051 h 1692226"/>
              <a:gd name="connsiteX20" fmla="*/ 7635985 w 9662615"/>
              <a:gd name="connsiteY20" fmla="*/ 1386363 h 1692226"/>
              <a:gd name="connsiteX21" fmla="*/ 7466069 w 9662615"/>
              <a:gd name="connsiteY21" fmla="*/ 1377654 h 1692226"/>
              <a:gd name="connsiteX22" fmla="*/ 7355642 w 9662615"/>
              <a:gd name="connsiteY22" fmla="*/ 1407761 h 1692226"/>
              <a:gd name="connsiteX23" fmla="*/ 7151610 w 9662615"/>
              <a:gd name="connsiteY23" fmla="*/ 1397856 h 1692226"/>
              <a:gd name="connsiteX24" fmla="*/ 7082147 w 9662615"/>
              <a:gd name="connsiteY24" fmla="*/ 1406113 h 1692226"/>
              <a:gd name="connsiteX25" fmla="*/ 7014958 w 9662615"/>
              <a:gd name="connsiteY25" fmla="*/ 1396883 h 1692226"/>
              <a:gd name="connsiteX26" fmla="*/ 6907567 w 9662615"/>
              <a:gd name="connsiteY26" fmla="*/ 1419149 h 1692226"/>
              <a:gd name="connsiteX27" fmla="*/ 6748428 w 9662615"/>
              <a:gd name="connsiteY27" fmla="*/ 1420308 h 1692226"/>
              <a:gd name="connsiteX28" fmla="*/ 6654257 w 9662615"/>
              <a:gd name="connsiteY28" fmla="*/ 1424143 h 1692226"/>
              <a:gd name="connsiteX29" fmla="*/ 6620123 w 9662615"/>
              <a:gd name="connsiteY29" fmla="*/ 1430535 h 1692226"/>
              <a:gd name="connsiteX30" fmla="*/ 6571355 w 9662615"/>
              <a:gd name="connsiteY30" fmla="*/ 1436144 h 1692226"/>
              <a:gd name="connsiteX31" fmla="*/ 6486557 w 9662615"/>
              <a:gd name="connsiteY31" fmla="*/ 1449861 h 1692226"/>
              <a:gd name="connsiteX32" fmla="*/ 6370419 w 9662615"/>
              <a:gd name="connsiteY32" fmla="*/ 1461649 h 1692226"/>
              <a:gd name="connsiteX33" fmla="*/ 6278839 w 9662615"/>
              <a:gd name="connsiteY33" fmla="*/ 1449160 h 1692226"/>
              <a:gd name="connsiteX34" fmla="*/ 6272455 w 9662615"/>
              <a:gd name="connsiteY34" fmla="*/ 1453191 h 1692226"/>
              <a:gd name="connsiteX35" fmla="*/ 6212659 w 9662615"/>
              <a:gd name="connsiteY35" fmla="*/ 1454850 h 1692226"/>
              <a:gd name="connsiteX36" fmla="*/ 6069317 w 9662615"/>
              <a:gd name="connsiteY36" fmla="*/ 1445838 h 1692226"/>
              <a:gd name="connsiteX37" fmla="*/ 5878477 w 9662615"/>
              <a:gd name="connsiteY37" fmla="*/ 1439180 h 1692226"/>
              <a:gd name="connsiteX38" fmla="*/ 5838387 w 9662615"/>
              <a:gd name="connsiteY38" fmla="*/ 1444679 h 1692226"/>
              <a:gd name="connsiteX39" fmla="*/ 5771136 w 9662615"/>
              <a:gd name="connsiteY39" fmla="*/ 1453639 h 1692226"/>
              <a:gd name="connsiteX40" fmla="*/ 5724081 w 9662615"/>
              <a:gd name="connsiteY40" fmla="*/ 1470431 h 1692226"/>
              <a:gd name="connsiteX41" fmla="*/ 5666577 w 9662615"/>
              <a:gd name="connsiteY41" fmla="*/ 1473921 h 1692226"/>
              <a:gd name="connsiteX42" fmla="*/ 5649068 w 9662615"/>
              <a:gd name="connsiteY42" fmla="*/ 1461676 h 1692226"/>
              <a:gd name="connsiteX43" fmla="*/ 5588902 w 9662615"/>
              <a:gd name="connsiteY43" fmla="*/ 1469647 h 1692226"/>
              <a:gd name="connsiteX44" fmla="*/ 5498090 w 9662615"/>
              <a:gd name="connsiteY44" fmla="*/ 1483173 h 1692226"/>
              <a:gd name="connsiteX45" fmla="*/ 5444641 w 9662615"/>
              <a:gd name="connsiteY45" fmla="*/ 1487602 h 1692226"/>
              <a:gd name="connsiteX46" fmla="*/ 5299812 w 9662615"/>
              <a:gd name="connsiteY46" fmla="*/ 1503362 h 1692226"/>
              <a:gd name="connsiteX47" fmla="*/ 5213947 w 9662615"/>
              <a:gd name="connsiteY47" fmla="*/ 1516637 h 1692226"/>
              <a:gd name="connsiteX48" fmla="*/ 5090342 w 9662615"/>
              <a:gd name="connsiteY48" fmla="*/ 1546680 h 1692226"/>
              <a:gd name="connsiteX49" fmla="*/ 5129812 w 9662615"/>
              <a:gd name="connsiteY49" fmla="*/ 1521277 h 1692226"/>
              <a:gd name="connsiteX50" fmla="*/ 5059484 w 9662615"/>
              <a:gd name="connsiteY50" fmla="*/ 1546802 h 1692226"/>
              <a:gd name="connsiteX51" fmla="*/ 5038524 w 9662615"/>
              <a:gd name="connsiteY51" fmla="*/ 1545675 h 1692226"/>
              <a:gd name="connsiteX52" fmla="*/ 5026564 w 9662615"/>
              <a:gd name="connsiteY52" fmla="*/ 1545376 h 1692226"/>
              <a:gd name="connsiteX53" fmla="*/ 4969433 w 9662615"/>
              <a:gd name="connsiteY53" fmla="*/ 1550865 h 1692226"/>
              <a:gd name="connsiteX54" fmla="*/ 4921303 w 9662615"/>
              <a:gd name="connsiteY54" fmla="*/ 1575379 h 1692226"/>
              <a:gd name="connsiteX55" fmla="*/ 4863775 w 9662615"/>
              <a:gd name="connsiteY55" fmla="*/ 1562633 h 1692226"/>
              <a:gd name="connsiteX56" fmla="*/ 4847242 w 9662615"/>
              <a:gd name="connsiteY56" fmla="*/ 1565435 h 1692226"/>
              <a:gd name="connsiteX57" fmla="*/ 4809131 w 9662615"/>
              <a:gd name="connsiteY57" fmla="*/ 1692226 h 1692226"/>
              <a:gd name="connsiteX58" fmla="*/ 4791466 w 9662615"/>
              <a:gd name="connsiteY58" fmla="*/ 1561324 h 1692226"/>
              <a:gd name="connsiteX59" fmla="*/ 4784247 w 9662615"/>
              <a:gd name="connsiteY59" fmla="*/ 1562342 h 1692226"/>
              <a:gd name="connsiteX60" fmla="*/ 4735334 w 9662615"/>
              <a:gd name="connsiteY60" fmla="*/ 1581778 h 1692226"/>
              <a:gd name="connsiteX61" fmla="*/ 4697562 w 9662615"/>
              <a:gd name="connsiteY61" fmla="*/ 1551206 h 1692226"/>
              <a:gd name="connsiteX62" fmla="*/ 4662664 w 9662615"/>
              <a:gd name="connsiteY62" fmla="*/ 1573162 h 1692226"/>
              <a:gd name="connsiteX63" fmla="*/ 4603028 w 9662615"/>
              <a:gd name="connsiteY63" fmla="*/ 1568821 h 1692226"/>
              <a:gd name="connsiteX64" fmla="*/ 4541612 w 9662615"/>
              <a:gd name="connsiteY64" fmla="*/ 1545262 h 1692226"/>
              <a:gd name="connsiteX65" fmla="*/ 4422155 w 9662615"/>
              <a:gd name="connsiteY65" fmla="*/ 1542059 h 1692226"/>
              <a:gd name="connsiteX66" fmla="*/ 4221826 w 9662615"/>
              <a:gd name="connsiteY66" fmla="*/ 1508923 h 1692226"/>
              <a:gd name="connsiteX67" fmla="*/ 4096601 w 9662615"/>
              <a:gd name="connsiteY67" fmla="*/ 1521563 h 1692226"/>
              <a:gd name="connsiteX68" fmla="*/ 3970635 w 9662615"/>
              <a:gd name="connsiteY68" fmla="*/ 1544815 h 1692226"/>
              <a:gd name="connsiteX69" fmla="*/ 3833906 w 9662615"/>
              <a:gd name="connsiteY69" fmla="*/ 1516637 h 1692226"/>
              <a:gd name="connsiteX70" fmla="*/ 3696258 w 9662615"/>
              <a:gd name="connsiteY70" fmla="*/ 1537563 h 1692226"/>
              <a:gd name="connsiteX71" fmla="*/ 3594070 w 9662615"/>
              <a:gd name="connsiteY71" fmla="*/ 1509422 h 1692226"/>
              <a:gd name="connsiteX72" fmla="*/ 3565233 w 9662615"/>
              <a:gd name="connsiteY72" fmla="*/ 1515122 h 1692226"/>
              <a:gd name="connsiteX73" fmla="*/ 3560267 w 9662615"/>
              <a:gd name="connsiteY73" fmla="*/ 1516288 h 1692226"/>
              <a:gd name="connsiteX74" fmla="*/ 3540258 w 9662615"/>
              <a:gd name="connsiteY74" fmla="*/ 1516976 h 1692226"/>
              <a:gd name="connsiteX75" fmla="*/ 3534780 w 9662615"/>
              <a:gd name="connsiteY75" fmla="*/ 1522141 h 1692226"/>
              <a:gd name="connsiteX76" fmla="*/ 3504783 w 9662615"/>
              <a:gd name="connsiteY76" fmla="*/ 1526739 h 1692226"/>
              <a:gd name="connsiteX77" fmla="*/ 3430805 w 9662615"/>
              <a:gd name="connsiteY77" fmla="*/ 1542521 h 1692226"/>
              <a:gd name="connsiteX78" fmla="*/ 3292707 w 9662615"/>
              <a:gd name="connsiteY78" fmla="*/ 1520490 h 1692226"/>
              <a:gd name="connsiteX79" fmla="*/ 3187872 w 9662615"/>
              <a:gd name="connsiteY79" fmla="*/ 1519991 h 1692226"/>
              <a:gd name="connsiteX80" fmla="*/ 3148026 w 9662615"/>
              <a:gd name="connsiteY80" fmla="*/ 1524777 h 1692226"/>
              <a:gd name="connsiteX81" fmla="*/ 3092394 w 9662615"/>
              <a:gd name="connsiteY81" fmla="*/ 1528115 h 1692226"/>
              <a:gd name="connsiteX82" fmla="*/ 2994200 w 9662615"/>
              <a:gd name="connsiteY82" fmla="*/ 1537857 h 1692226"/>
              <a:gd name="connsiteX83" fmla="*/ 2862301 w 9662615"/>
              <a:gd name="connsiteY83" fmla="*/ 1544250 h 1692226"/>
              <a:gd name="connsiteX84" fmla="*/ 2766335 w 9662615"/>
              <a:gd name="connsiteY84" fmla="*/ 1527662 h 1692226"/>
              <a:gd name="connsiteX85" fmla="*/ 2757836 w 9662615"/>
              <a:gd name="connsiteY85" fmla="*/ 1531371 h 1692226"/>
              <a:gd name="connsiteX86" fmla="*/ 2691555 w 9662615"/>
              <a:gd name="connsiteY86" fmla="*/ 1530283 h 1692226"/>
              <a:gd name="connsiteX87" fmla="*/ 2491676 w 9662615"/>
              <a:gd name="connsiteY87" fmla="*/ 1500859 h 1692226"/>
              <a:gd name="connsiteX88" fmla="*/ 2378036 w 9662615"/>
              <a:gd name="connsiteY88" fmla="*/ 1520645 h 1692226"/>
              <a:gd name="connsiteX89" fmla="*/ 2284269 w 9662615"/>
              <a:gd name="connsiteY89" fmla="*/ 1503068 h 1692226"/>
              <a:gd name="connsiteX90" fmla="*/ 2207104 w 9662615"/>
              <a:gd name="connsiteY90" fmla="*/ 1508888 h 1692226"/>
              <a:gd name="connsiteX91" fmla="*/ 2149226 w 9662615"/>
              <a:gd name="connsiteY91" fmla="*/ 1523409 h 1692226"/>
              <a:gd name="connsiteX92" fmla="*/ 2084783 w 9662615"/>
              <a:gd name="connsiteY92" fmla="*/ 1524245 h 1692226"/>
              <a:gd name="connsiteX93" fmla="*/ 2070075 w 9662615"/>
              <a:gd name="connsiteY93" fmla="*/ 1511285 h 1692226"/>
              <a:gd name="connsiteX94" fmla="*/ 2001057 w 9662615"/>
              <a:gd name="connsiteY94" fmla="*/ 1516449 h 1692226"/>
              <a:gd name="connsiteX95" fmla="*/ 1896330 w 9662615"/>
              <a:gd name="connsiteY95" fmla="*/ 1525725 h 1692226"/>
              <a:gd name="connsiteX96" fmla="*/ 1835994 w 9662615"/>
              <a:gd name="connsiteY96" fmla="*/ 1527678 h 1692226"/>
              <a:gd name="connsiteX97" fmla="*/ 1671119 w 9662615"/>
              <a:gd name="connsiteY97" fmla="*/ 1536701 h 1692226"/>
              <a:gd name="connsiteX98" fmla="*/ 1601337 w 9662615"/>
              <a:gd name="connsiteY98" fmla="*/ 1548552 h 1692226"/>
              <a:gd name="connsiteX99" fmla="*/ 1407755 w 9662615"/>
              <a:gd name="connsiteY99" fmla="*/ 1571444 h 1692226"/>
              <a:gd name="connsiteX100" fmla="*/ 1271994 w 9662615"/>
              <a:gd name="connsiteY100" fmla="*/ 1579471 h 1692226"/>
              <a:gd name="connsiteX101" fmla="*/ 1249226 w 9662615"/>
              <a:gd name="connsiteY101" fmla="*/ 1583140 h 1692226"/>
              <a:gd name="connsiteX102" fmla="*/ 1217719 w 9662615"/>
              <a:gd name="connsiteY102" fmla="*/ 1580863 h 1692226"/>
              <a:gd name="connsiteX103" fmla="*/ 1091432 w 9662615"/>
              <a:gd name="connsiteY103" fmla="*/ 1571003 h 1692226"/>
              <a:gd name="connsiteX104" fmla="*/ 992039 w 9662615"/>
              <a:gd name="connsiteY104" fmla="*/ 1556662 h 1692226"/>
              <a:gd name="connsiteX105" fmla="*/ 868264 w 9662615"/>
              <a:gd name="connsiteY105" fmla="*/ 1566392 h 1692226"/>
              <a:gd name="connsiteX106" fmla="*/ 792765 w 9662615"/>
              <a:gd name="connsiteY106" fmla="*/ 1563102 h 1692226"/>
              <a:gd name="connsiteX107" fmla="*/ 669055 w 9662615"/>
              <a:gd name="connsiteY107" fmla="*/ 1543638 h 1692226"/>
              <a:gd name="connsiteX108" fmla="*/ 506152 w 9662615"/>
              <a:gd name="connsiteY108" fmla="*/ 1549124 h 1692226"/>
              <a:gd name="connsiteX109" fmla="*/ 472797 w 9662615"/>
              <a:gd name="connsiteY109" fmla="*/ 1568904 h 1692226"/>
              <a:gd name="connsiteX110" fmla="*/ 427864 w 9662615"/>
              <a:gd name="connsiteY110" fmla="*/ 1580848 h 1692226"/>
              <a:gd name="connsiteX111" fmla="*/ 408381 w 9662615"/>
              <a:gd name="connsiteY111" fmla="*/ 1552940 h 1692226"/>
              <a:gd name="connsiteX112" fmla="*/ 267163 w 9662615"/>
              <a:gd name="connsiteY112" fmla="*/ 1531913 h 1692226"/>
              <a:gd name="connsiteX113" fmla="*/ 196644 w 9662615"/>
              <a:gd name="connsiteY113" fmla="*/ 1524565 h 1692226"/>
              <a:gd name="connsiteX114" fmla="*/ 86819 w 9662615"/>
              <a:gd name="connsiteY114" fmla="*/ 1519517 h 1692226"/>
              <a:gd name="connsiteX115" fmla="*/ 53369 w 9662615"/>
              <a:gd name="connsiteY115" fmla="*/ 1516853 h 1692226"/>
              <a:gd name="connsiteX116" fmla="*/ 2359 w 9662615"/>
              <a:gd name="connsiteY116" fmla="*/ 1515247 h 1692226"/>
              <a:gd name="connsiteX117" fmla="*/ 0 w 9662615"/>
              <a:gd name="connsiteY117" fmla="*/ 1514932 h 1692226"/>
              <a:gd name="connsiteX118" fmla="*/ 0 w 9662615"/>
              <a:gd name="connsiteY118" fmla="*/ 0 h 1692226"/>
              <a:gd name="connsiteX0" fmla="*/ 0 w 9662615"/>
              <a:gd name="connsiteY0" fmla="*/ 0 h 1692226"/>
              <a:gd name="connsiteX1" fmla="*/ 9662615 w 9662615"/>
              <a:gd name="connsiteY1" fmla="*/ 0 h 1692226"/>
              <a:gd name="connsiteX2" fmla="*/ 9662615 w 9662615"/>
              <a:gd name="connsiteY2" fmla="*/ 1280346 h 1692226"/>
              <a:gd name="connsiteX3" fmla="*/ 9658420 w 9662615"/>
              <a:gd name="connsiteY3" fmla="*/ 1280106 h 1692226"/>
              <a:gd name="connsiteX4" fmla="*/ 9469546 w 9662615"/>
              <a:gd name="connsiteY4" fmla="*/ 1289837 h 1692226"/>
              <a:gd name="connsiteX5" fmla="*/ 9385895 w 9662615"/>
              <a:gd name="connsiteY5" fmla="*/ 1269203 h 1692226"/>
              <a:gd name="connsiteX6" fmla="*/ 9144767 w 9662615"/>
              <a:gd name="connsiteY6" fmla="*/ 1264120 h 1692226"/>
              <a:gd name="connsiteX7" fmla="*/ 8837252 w 9662615"/>
              <a:gd name="connsiteY7" fmla="*/ 1350515 h 1692226"/>
              <a:gd name="connsiteX8" fmla="*/ 8705466 w 9662615"/>
              <a:gd name="connsiteY8" fmla="*/ 1342419 h 1692226"/>
              <a:gd name="connsiteX9" fmla="*/ 8652221 w 9662615"/>
              <a:gd name="connsiteY9" fmla="*/ 1326906 h 1692226"/>
              <a:gd name="connsiteX10" fmla="*/ 8632312 w 9662615"/>
              <a:gd name="connsiteY10" fmla="*/ 1326025 h 1692226"/>
              <a:gd name="connsiteX11" fmla="*/ 8591582 w 9662615"/>
              <a:gd name="connsiteY11" fmla="*/ 1341666 h 1692226"/>
              <a:gd name="connsiteX12" fmla="*/ 8537336 w 9662615"/>
              <a:gd name="connsiteY12" fmla="*/ 1341684 h 1692226"/>
              <a:gd name="connsiteX13" fmla="*/ 8472508 w 9662615"/>
              <a:gd name="connsiteY13" fmla="*/ 1363109 h 1692226"/>
              <a:gd name="connsiteX14" fmla="*/ 8258477 w 9662615"/>
              <a:gd name="connsiteY14" fmla="*/ 1370666 h 1692226"/>
              <a:gd name="connsiteX15" fmla="*/ 8197961 w 9662615"/>
              <a:gd name="connsiteY15" fmla="*/ 1392804 h 1692226"/>
              <a:gd name="connsiteX16" fmla="*/ 8171196 w 9662615"/>
              <a:gd name="connsiteY16" fmla="*/ 1397216 h 1692226"/>
              <a:gd name="connsiteX17" fmla="*/ 8127667 w 9662615"/>
              <a:gd name="connsiteY17" fmla="*/ 1418254 h 1692226"/>
              <a:gd name="connsiteX18" fmla="*/ 7974579 w 9662615"/>
              <a:gd name="connsiteY18" fmla="*/ 1383439 h 1692226"/>
              <a:gd name="connsiteX19" fmla="*/ 7768351 w 9662615"/>
              <a:gd name="connsiteY19" fmla="*/ 1395051 h 1692226"/>
              <a:gd name="connsiteX20" fmla="*/ 7635985 w 9662615"/>
              <a:gd name="connsiteY20" fmla="*/ 1386363 h 1692226"/>
              <a:gd name="connsiteX21" fmla="*/ 7466069 w 9662615"/>
              <a:gd name="connsiteY21" fmla="*/ 1377654 h 1692226"/>
              <a:gd name="connsiteX22" fmla="*/ 7355642 w 9662615"/>
              <a:gd name="connsiteY22" fmla="*/ 1407761 h 1692226"/>
              <a:gd name="connsiteX23" fmla="*/ 7151610 w 9662615"/>
              <a:gd name="connsiteY23" fmla="*/ 1397856 h 1692226"/>
              <a:gd name="connsiteX24" fmla="*/ 7082147 w 9662615"/>
              <a:gd name="connsiteY24" fmla="*/ 1406113 h 1692226"/>
              <a:gd name="connsiteX25" fmla="*/ 7014958 w 9662615"/>
              <a:gd name="connsiteY25" fmla="*/ 1396883 h 1692226"/>
              <a:gd name="connsiteX26" fmla="*/ 6907567 w 9662615"/>
              <a:gd name="connsiteY26" fmla="*/ 1419149 h 1692226"/>
              <a:gd name="connsiteX27" fmla="*/ 6748428 w 9662615"/>
              <a:gd name="connsiteY27" fmla="*/ 1420308 h 1692226"/>
              <a:gd name="connsiteX28" fmla="*/ 6654257 w 9662615"/>
              <a:gd name="connsiteY28" fmla="*/ 1424143 h 1692226"/>
              <a:gd name="connsiteX29" fmla="*/ 6620123 w 9662615"/>
              <a:gd name="connsiteY29" fmla="*/ 1430535 h 1692226"/>
              <a:gd name="connsiteX30" fmla="*/ 6571355 w 9662615"/>
              <a:gd name="connsiteY30" fmla="*/ 1436144 h 1692226"/>
              <a:gd name="connsiteX31" fmla="*/ 6486557 w 9662615"/>
              <a:gd name="connsiteY31" fmla="*/ 1449861 h 1692226"/>
              <a:gd name="connsiteX32" fmla="*/ 6370419 w 9662615"/>
              <a:gd name="connsiteY32" fmla="*/ 1461649 h 1692226"/>
              <a:gd name="connsiteX33" fmla="*/ 6278839 w 9662615"/>
              <a:gd name="connsiteY33" fmla="*/ 1449160 h 1692226"/>
              <a:gd name="connsiteX34" fmla="*/ 6272455 w 9662615"/>
              <a:gd name="connsiteY34" fmla="*/ 1453191 h 1692226"/>
              <a:gd name="connsiteX35" fmla="*/ 6212659 w 9662615"/>
              <a:gd name="connsiteY35" fmla="*/ 1454850 h 1692226"/>
              <a:gd name="connsiteX36" fmla="*/ 6069317 w 9662615"/>
              <a:gd name="connsiteY36" fmla="*/ 1445838 h 1692226"/>
              <a:gd name="connsiteX37" fmla="*/ 5878477 w 9662615"/>
              <a:gd name="connsiteY37" fmla="*/ 1439180 h 1692226"/>
              <a:gd name="connsiteX38" fmla="*/ 5838387 w 9662615"/>
              <a:gd name="connsiteY38" fmla="*/ 1444679 h 1692226"/>
              <a:gd name="connsiteX39" fmla="*/ 5771136 w 9662615"/>
              <a:gd name="connsiteY39" fmla="*/ 1453639 h 1692226"/>
              <a:gd name="connsiteX40" fmla="*/ 5724081 w 9662615"/>
              <a:gd name="connsiteY40" fmla="*/ 1470431 h 1692226"/>
              <a:gd name="connsiteX41" fmla="*/ 5666577 w 9662615"/>
              <a:gd name="connsiteY41" fmla="*/ 1473921 h 1692226"/>
              <a:gd name="connsiteX42" fmla="*/ 5649068 w 9662615"/>
              <a:gd name="connsiteY42" fmla="*/ 1461676 h 1692226"/>
              <a:gd name="connsiteX43" fmla="*/ 5588902 w 9662615"/>
              <a:gd name="connsiteY43" fmla="*/ 1469647 h 1692226"/>
              <a:gd name="connsiteX44" fmla="*/ 5498090 w 9662615"/>
              <a:gd name="connsiteY44" fmla="*/ 1483173 h 1692226"/>
              <a:gd name="connsiteX45" fmla="*/ 5444641 w 9662615"/>
              <a:gd name="connsiteY45" fmla="*/ 1487602 h 1692226"/>
              <a:gd name="connsiteX46" fmla="*/ 5299812 w 9662615"/>
              <a:gd name="connsiteY46" fmla="*/ 1503362 h 1692226"/>
              <a:gd name="connsiteX47" fmla="*/ 5213947 w 9662615"/>
              <a:gd name="connsiteY47" fmla="*/ 1516637 h 1692226"/>
              <a:gd name="connsiteX48" fmla="*/ 5090342 w 9662615"/>
              <a:gd name="connsiteY48" fmla="*/ 1546680 h 1692226"/>
              <a:gd name="connsiteX49" fmla="*/ 5129812 w 9662615"/>
              <a:gd name="connsiteY49" fmla="*/ 1521277 h 1692226"/>
              <a:gd name="connsiteX50" fmla="*/ 5059484 w 9662615"/>
              <a:gd name="connsiteY50" fmla="*/ 1546802 h 1692226"/>
              <a:gd name="connsiteX51" fmla="*/ 5038524 w 9662615"/>
              <a:gd name="connsiteY51" fmla="*/ 1545675 h 1692226"/>
              <a:gd name="connsiteX52" fmla="*/ 5026564 w 9662615"/>
              <a:gd name="connsiteY52" fmla="*/ 1545376 h 1692226"/>
              <a:gd name="connsiteX53" fmla="*/ 4969433 w 9662615"/>
              <a:gd name="connsiteY53" fmla="*/ 1550865 h 1692226"/>
              <a:gd name="connsiteX54" fmla="*/ 4921303 w 9662615"/>
              <a:gd name="connsiteY54" fmla="*/ 1575379 h 1692226"/>
              <a:gd name="connsiteX55" fmla="*/ 4863775 w 9662615"/>
              <a:gd name="connsiteY55" fmla="*/ 1562633 h 1692226"/>
              <a:gd name="connsiteX56" fmla="*/ 4847242 w 9662615"/>
              <a:gd name="connsiteY56" fmla="*/ 1664826 h 1692226"/>
              <a:gd name="connsiteX57" fmla="*/ 4809131 w 9662615"/>
              <a:gd name="connsiteY57" fmla="*/ 1692226 h 1692226"/>
              <a:gd name="connsiteX58" fmla="*/ 4791466 w 9662615"/>
              <a:gd name="connsiteY58" fmla="*/ 1561324 h 1692226"/>
              <a:gd name="connsiteX59" fmla="*/ 4784247 w 9662615"/>
              <a:gd name="connsiteY59" fmla="*/ 1562342 h 1692226"/>
              <a:gd name="connsiteX60" fmla="*/ 4735334 w 9662615"/>
              <a:gd name="connsiteY60" fmla="*/ 1581778 h 1692226"/>
              <a:gd name="connsiteX61" fmla="*/ 4697562 w 9662615"/>
              <a:gd name="connsiteY61" fmla="*/ 1551206 h 1692226"/>
              <a:gd name="connsiteX62" fmla="*/ 4662664 w 9662615"/>
              <a:gd name="connsiteY62" fmla="*/ 1573162 h 1692226"/>
              <a:gd name="connsiteX63" fmla="*/ 4603028 w 9662615"/>
              <a:gd name="connsiteY63" fmla="*/ 1568821 h 1692226"/>
              <a:gd name="connsiteX64" fmla="*/ 4541612 w 9662615"/>
              <a:gd name="connsiteY64" fmla="*/ 1545262 h 1692226"/>
              <a:gd name="connsiteX65" fmla="*/ 4422155 w 9662615"/>
              <a:gd name="connsiteY65" fmla="*/ 1542059 h 1692226"/>
              <a:gd name="connsiteX66" fmla="*/ 4221826 w 9662615"/>
              <a:gd name="connsiteY66" fmla="*/ 1508923 h 1692226"/>
              <a:gd name="connsiteX67" fmla="*/ 4096601 w 9662615"/>
              <a:gd name="connsiteY67" fmla="*/ 1521563 h 1692226"/>
              <a:gd name="connsiteX68" fmla="*/ 3970635 w 9662615"/>
              <a:gd name="connsiteY68" fmla="*/ 1544815 h 1692226"/>
              <a:gd name="connsiteX69" fmla="*/ 3833906 w 9662615"/>
              <a:gd name="connsiteY69" fmla="*/ 1516637 h 1692226"/>
              <a:gd name="connsiteX70" fmla="*/ 3696258 w 9662615"/>
              <a:gd name="connsiteY70" fmla="*/ 1537563 h 1692226"/>
              <a:gd name="connsiteX71" fmla="*/ 3594070 w 9662615"/>
              <a:gd name="connsiteY71" fmla="*/ 1509422 h 1692226"/>
              <a:gd name="connsiteX72" fmla="*/ 3565233 w 9662615"/>
              <a:gd name="connsiteY72" fmla="*/ 1515122 h 1692226"/>
              <a:gd name="connsiteX73" fmla="*/ 3560267 w 9662615"/>
              <a:gd name="connsiteY73" fmla="*/ 1516288 h 1692226"/>
              <a:gd name="connsiteX74" fmla="*/ 3540258 w 9662615"/>
              <a:gd name="connsiteY74" fmla="*/ 1516976 h 1692226"/>
              <a:gd name="connsiteX75" fmla="*/ 3534780 w 9662615"/>
              <a:gd name="connsiteY75" fmla="*/ 1522141 h 1692226"/>
              <a:gd name="connsiteX76" fmla="*/ 3504783 w 9662615"/>
              <a:gd name="connsiteY76" fmla="*/ 1526739 h 1692226"/>
              <a:gd name="connsiteX77" fmla="*/ 3430805 w 9662615"/>
              <a:gd name="connsiteY77" fmla="*/ 1542521 h 1692226"/>
              <a:gd name="connsiteX78" fmla="*/ 3292707 w 9662615"/>
              <a:gd name="connsiteY78" fmla="*/ 1520490 h 1692226"/>
              <a:gd name="connsiteX79" fmla="*/ 3187872 w 9662615"/>
              <a:gd name="connsiteY79" fmla="*/ 1519991 h 1692226"/>
              <a:gd name="connsiteX80" fmla="*/ 3148026 w 9662615"/>
              <a:gd name="connsiteY80" fmla="*/ 1524777 h 1692226"/>
              <a:gd name="connsiteX81" fmla="*/ 3092394 w 9662615"/>
              <a:gd name="connsiteY81" fmla="*/ 1528115 h 1692226"/>
              <a:gd name="connsiteX82" fmla="*/ 2994200 w 9662615"/>
              <a:gd name="connsiteY82" fmla="*/ 1537857 h 1692226"/>
              <a:gd name="connsiteX83" fmla="*/ 2862301 w 9662615"/>
              <a:gd name="connsiteY83" fmla="*/ 1544250 h 1692226"/>
              <a:gd name="connsiteX84" fmla="*/ 2766335 w 9662615"/>
              <a:gd name="connsiteY84" fmla="*/ 1527662 h 1692226"/>
              <a:gd name="connsiteX85" fmla="*/ 2757836 w 9662615"/>
              <a:gd name="connsiteY85" fmla="*/ 1531371 h 1692226"/>
              <a:gd name="connsiteX86" fmla="*/ 2691555 w 9662615"/>
              <a:gd name="connsiteY86" fmla="*/ 1530283 h 1692226"/>
              <a:gd name="connsiteX87" fmla="*/ 2491676 w 9662615"/>
              <a:gd name="connsiteY87" fmla="*/ 1500859 h 1692226"/>
              <a:gd name="connsiteX88" fmla="*/ 2378036 w 9662615"/>
              <a:gd name="connsiteY88" fmla="*/ 1520645 h 1692226"/>
              <a:gd name="connsiteX89" fmla="*/ 2284269 w 9662615"/>
              <a:gd name="connsiteY89" fmla="*/ 1503068 h 1692226"/>
              <a:gd name="connsiteX90" fmla="*/ 2207104 w 9662615"/>
              <a:gd name="connsiteY90" fmla="*/ 1508888 h 1692226"/>
              <a:gd name="connsiteX91" fmla="*/ 2149226 w 9662615"/>
              <a:gd name="connsiteY91" fmla="*/ 1523409 h 1692226"/>
              <a:gd name="connsiteX92" fmla="*/ 2084783 w 9662615"/>
              <a:gd name="connsiteY92" fmla="*/ 1524245 h 1692226"/>
              <a:gd name="connsiteX93" fmla="*/ 2070075 w 9662615"/>
              <a:gd name="connsiteY93" fmla="*/ 1511285 h 1692226"/>
              <a:gd name="connsiteX94" fmla="*/ 2001057 w 9662615"/>
              <a:gd name="connsiteY94" fmla="*/ 1516449 h 1692226"/>
              <a:gd name="connsiteX95" fmla="*/ 1896330 w 9662615"/>
              <a:gd name="connsiteY95" fmla="*/ 1525725 h 1692226"/>
              <a:gd name="connsiteX96" fmla="*/ 1835994 w 9662615"/>
              <a:gd name="connsiteY96" fmla="*/ 1527678 h 1692226"/>
              <a:gd name="connsiteX97" fmla="*/ 1671119 w 9662615"/>
              <a:gd name="connsiteY97" fmla="*/ 1536701 h 1692226"/>
              <a:gd name="connsiteX98" fmla="*/ 1601337 w 9662615"/>
              <a:gd name="connsiteY98" fmla="*/ 1548552 h 1692226"/>
              <a:gd name="connsiteX99" fmla="*/ 1407755 w 9662615"/>
              <a:gd name="connsiteY99" fmla="*/ 1571444 h 1692226"/>
              <a:gd name="connsiteX100" fmla="*/ 1271994 w 9662615"/>
              <a:gd name="connsiteY100" fmla="*/ 1579471 h 1692226"/>
              <a:gd name="connsiteX101" fmla="*/ 1249226 w 9662615"/>
              <a:gd name="connsiteY101" fmla="*/ 1583140 h 1692226"/>
              <a:gd name="connsiteX102" fmla="*/ 1217719 w 9662615"/>
              <a:gd name="connsiteY102" fmla="*/ 1580863 h 1692226"/>
              <a:gd name="connsiteX103" fmla="*/ 1091432 w 9662615"/>
              <a:gd name="connsiteY103" fmla="*/ 1571003 h 1692226"/>
              <a:gd name="connsiteX104" fmla="*/ 992039 w 9662615"/>
              <a:gd name="connsiteY104" fmla="*/ 1556662 h 1692226"/>
              <a:gd name="connsiteX105" fmla="*/ 868264 w 9662615"/>
              <a:gd name="connsiteY105" fmla="*/ 1566392 h 1692226"/>
              <a:gd name="connsiteX106" fmla="*/ 792765 w 9662615"/>
              <a:gd name="connsiteY106" fmla="*/ 1563102 h 1692226"/>
              <a:gd name="connsiteX107" fmla="*/ 669055 w 9662615"/>
              <a:gd name="connsiteY107" fmla="*/ 1543638 h 1692226"/>
              <a:gd name="connsiteX108" fmla="*/ 506152 w 9662615"/>
              <a:gd name="connsiteY108" fmla="*/ 1549124 h 1692226"/>
              <a:gd name="connsiteX109" fmla="*/ 472797 w 9662615"/>
              <a:gd name="connsiteY109" fmla="*/ 1568904 h 1692226"/>
              <a:gd name="connsiteX110" fmla="*/ 427864 w 9662615"/>
              <a:gd name="connsiteY110" fmla="*/ 1580848 h 1692226"/>
              <a:gd name="connsiteX111" fmla="*/ 408381 w 9662615"/>
              <a:gd name="connsiteY111" fmla="*/ 1552940 h 1692226"/>
              <a:gd name="connsiteX112" fmla="*/ 267163 w 9662615"/>
              <a:gd name="connsiteY112" fmla="*/ 1531913 h 1692226"/>
              <a:gd name="connsiteX113" fmla="*/ 196644 w 9662615"/>
              <a:gd name="connsiteY113" fmla="*/ 1524565 h 1692226"/>
              <a:gd name="connsiteX114" fmla="*/ 86819 w 9662615"/>
              <a:gd name="connsiteY114" fmla="*/ 1519517 h 1692226"/>
              <a:gd name="connsiteX115" fmla="*/ 53369 w 9662615"/>
              <a:gd name="connsiteY115" fmla="*/ 1516853 h 1692226"/>
              <a:gd name="connsiteX116" fmla="*/ 2359 w 9662615"/>
              <a:gd name="connsiteY116" fmla="*/ 1515247 h 1692226"/>
              <a:gd name="connsiteX117" fmla="*/ 0 w 9662615"/>
              <a:gd name="connsiteY117" fmla="*/ 1514932 h 1692226"/>
              <a:gd name="connsiteX118" fmla="*/ 0 w 9662615"/>
              <a:gd name="connsiteY118" fmla="*/ 0 h 1692226"/>
              <a:gd name="connsiteX0" fmla="*/ 0 w 9662615"/>
              <a:gd name="connsiteY0" fmla="*/ 0 h 1692226"/>
              <a:gd name="connsiteX1" fmla="*/ 9662615 w 9662615"/>
              <a:gd name="connsiteY1" fmla="*/ 0 h 1692226"/>
              <a:gd name="connsiteX2" fmla="*/ 9662615 w 9662615"/>
              <a:gd name="connsiteY2" fmla="*/ 1280346 h 1692226"/>
              <a:gd name="connsiteX3" fmla="*/ 9658420 w 9662615"/>
              <a:gd name="connsiteY3" fmla="*/ 1280106 h 1692226"/>
              <a:gd name="connsiteX4" fmla="*/ 9469546 w 9662615"/>
              <a:gd name="connsiteY4" fmla="*/ 1289837 h 1692226"/>
              <a:gd name="connsiteX5" fmla="*/ 9385895 w 9662615"/>
              <a:gd name="connsiteY5" fmla="*/ 1269203 h 1692226"/>
              <a:gd name="connsiteX6" fmla="*/ 9144767 w 9662615"/>
              <a:gd name="connsiteY6" fmla="*/ 1264120 h 1692226"/>
              <a:gd name="connsiteX7" fmla="*/ 8837252 w 9662615"/>
              <a:gd name="connsiteY7" fmla="*/ 1350515 h 1692226"/>
              <a:gd name="connsiteX8" fmla="*/ 8705466 w 9662615"/>
              <a:gd name="connsiteY8" fmla="*/ 1342419 h 1692226"/>
              <a:gd name="connsiteX9" fmla="*/ 8652221 w 9662615"/>
              <a:gd name="connsiteY9" fmla="*/ 1326906 h 1692226"/>
              <a:gd name="connsiteX10" fmla="*/ 8632312 w 9662615"/>
              <a:gd name="connsiteY10" fmla="*/ 1326025 h 1692226"/>
              <a:gd name="connsiteX11" fmla="*/ 8591582 w 9662615"/>
              <a:gd name="connsiteY11" fmla="*/ 1341666 h 1692226"/>
              <a:gd name="connsiteX12" fmla="*/ 8537336 w 9662615"/>
              <a:gd name="connsiteY12" fmla="*/ 1341684 h 1692226"/>
              <a:gd name="connsiteX13" fmla="*/ 8472508 w 9662615"/>
              <a:gd name="connsiteY13" fmla="*/ 1363109 h 1692226"/>
              <a:gd name="connsiteX14" fmla="*/ 8258477 w 9662615"/>
              <a:gd name="connsiteY14" fmla="*/ 1370666 h 1692226"/>
              <a:gd name="connsiteX15" fmla="*/ 8197961 w 9662615"/>
              <a:gd name="connsiteY15" fmla="*/ 1392804 h 1692226"/>
              <a:gd name="connsiteX16" fmla="*/ 8171196 w 9662615"/>
              <a:gd name="connsiteY16" fmla="*/ 1397216 h 1692226"/>
              <a:gd name="connsiteX17" fmla="*/ 8127667 w 9662615"/>
              <a:gd name="connsiteY17" fmla="*/ 1418254 h 1692226"/>
              <a:gd name="connsiteX18" fmla="*/ 7974579 w 9662615"/>
              <a:gd name="connsiteY18" fmla="*/ 1383439 h 1692226"/>
              <a:gd name="connsiteX19" fmla="*/ 7768351 w 9662615"/>
              <a:gd name="connsiteY19" fmla="*/ 1395051 h 1692226"/>
              <a:gd name="connsiteX20" fmla="*/ 7635985 w 9662615"/>
              <a:gd name="connsiteY20" fmla="*/ 1386363 h 1692226"/>
              <a:gd name="connsiteX21" fmla="*/ 7466069 w 9662615"/>
              <a:gd name="connsiteY21" fmla="*/ 1377654 h 1692226"/>
              <a:gd name="connsiteX22" fmla="*/ 7355642 w 9662615"/>
              <a:gd name="connsiteY22" fmla="*/ 1407761 h 1692226"/>
              <a:gd name="connsiteX23" fmla="*/ 7151610 w 9662615"/>
              <a:gd name="connsiteY23" fmla="*/ 1397856 h 1692226"/>
              <a:gd name="connsiteX24" fmla="*/ 7082147 w 9662615"/>
              <a:gd name="connsiteY24" fmla="*/ 1406113 h 1692226"/>
              <a:gd name="connsiteX25" fmla="*/ 7014958 w 9662615"/>
              <a:gd name="connsiteY25" fmla="*/ 1396883 h 1692226"/>
              <a:gd name="connsiteX26" fmla="*/ 6907567 w 9662615"/>
              <a:gd name="connsiteY26" fmla="*/ 1419149 h 1692226"/>
              <a:gd name="connsiteX27" fmla="*/ 6748428 w 9662615"/>
              <a:gd name="connsiteY27" fmla="*/ 1420308 h 1692226"/>
              <a:gd name="connsiteX28" fmla="*/ 6654257 w 9662615"/>
              <a:gd name="connsiteY28" fmla="*/ 1424143 h 1692226"/>
              <a:gd name="connsiteX29" fmla="*/ 6620123 w 9662615"/>
              <a:gd name="connsiteY29" fmla="*/ 1430535 h 1692226"/>
              <a:gd name="connsiteX30" fmla="*/ 6571355 w 9662615"/>
              <a:gd name="connsiteY30" fmla="*/ 1436144 h 1692226"/>
              <a:gd name="connsiteX31" fmla="*/ 6486557 w 9662615"/>
              <a:gd name="connsiteY31" fmla="*/ 1449861 h 1692226"/>
              <a:gd name="connsiteX32" fmla="*/ 6370419 w 9662615"/>
              <a:gd name="connsiteY32" fmla="*/ 1461649 h 1692226"/>
              <a:gd name="connsiteX33" fmla="*/ 6278839 w 9662615"/>
              <a:gd name="connsiteY33" fmla="*/ 1449160 h 1692226"/>
              <a:gd name="connsiteX34" fmla="*/ 6272455 w 9662615"/>
              <a:gd name="connsiteY34" fmla="*/ 1453191 h 1692226"/>
              <a:gd name="connsiteX35" fmla="*/ 6212659 w 9662615"/>
              <a:gd name="connsiteY35" fmla="*/ 1454850 h 1692226"/>
              <a:gd name="connsiteX36" fmla="*/ 6069317 w 9662615"/>
              <a:gd name="connsiteY36" fmla="*/ 1445838 h 1692226"/>
              <a:gd name="connsiteX37" fmla="*/ 5878477 w 9662615"/>
              <a:gd name="connsiteY37" fmla="*/ 1439180 h 1692226"/>
              <a:gd name="connsiteX38" fmla="*/ 5838387 w 9662615"/>
              <a:gd name="connsiteY38" fmla="*/ 1444679 h 1692226"/>
              <a:gd name="connsiteX39" fmla="*/ 5771136 w 9662615"/>
              <a:gd name="connsiteY39" fmla="*/ 1453639 h 1692226"/>
              <a:gd name="connsiteX40" fmla="*/ 5724081 w 9662615"/>
              <a:gd name="connsiteY40" fmla="*/ 1470431 h 1692226"/>
              <a:gd name="connsiteX41" fmla="*/ 5666577 w 9662615"/>
              <a:gd name="connsiteY41" fmla="*/ 1473921 h 1692226"/>
              <a:gd name="connsiteX42" fmla="*/ 5649068 w 9662615"/>
              <a:gd name="connsiteY42" fmla="*/ 1461676 h 1692226"/>
              <a:gd name="connsiteX43" fmla="*/ 5588902 w 9662615"/>
              <a:gd name="connsiteY43" fmla="*/ 1469647 h 1692226"/>
              <a:gd name="connsiteX44" fmla="*/ 5498090 w 9662615"/>
              <a:gd name="connsiteY44" fmla="*/ 1483173 h 1692226"/>
              <a:gd name="connsiteX45" fmla="*/ 5444641 w 9662615"/>
              <a:gd name="connsiteY45" fmla="*/ 1487602 h 1692226"/>
              <a:gd name="connsiteX46" fmla="*/ 5299812 w 9662615"/>
              <a:gd name="connsiteY46" fmla="*/ 1503362 h 1692226"/>
              <a:gd name="connsiteX47" fmla="*/ 5213947 w 9662615"/>
              <a:gd name="connsiteY47" fmla="*/ 1516637 h 1692226"/>
              <a:gd name="connsiteX48" fmla="*/ 5090342 w 9662615"/>
              <a:gd name="connsiteY48" fmla="*/ 1546680 h 1692226"/>
              <a:gd name="connsiteX49" fmla="*/ 5129812 w 9662615"/>
              <a:gd name="connsiteY49" fmla="*/ 1521277 h 1692226"/>
              <a:gd name="connsiteX50" fmla="*/ 5059484 w 9662615"/>
              <a:gd name="connsiteY50" fmla="*/ 1546802 h 1692226"/>
              <a:gd name="connsiteX51" fmla="*/ 5038524 w 9662615"/>
              <a:gd name="connsiteY51" fmla="*/ 1545675 h 1692226"/>
              <a:gd name="connsiteX52" fmla="*/ 5026564 w 9662615"/>
              <a:gd name="connsiteY52" fmla="*/ 1545376 h 1692226"/>
              <a:gd name="connsiteX53" fmla="*/ 4969433 w 9662615"/>
              <a:gd name="connsiteY53" fmla="*/ 1550865 h 1692226"/>
              <a:gd name="connsiteX54" fmla="*/ 4921303 w 9662615"/>
              <a:gd name="connsiteY54" fmla="*/ 1575379 h 1692226"/>
              <a:gd name="connsiteX55" fmla="*/ 4871726 w 9662615"/>
              <a:gd name="connsiteY55" fmla="*/ 1570584 h 1692226"/>
              <a:gd name="connsiteX56" fmla="*/ 4847242 w 9662615"/>
              <a:gd name="connsiteY56" fmla="*/ 1664826 h 1692226"/>
              <a:gd name="connsiteX57" fmla="*/ 4809131 w 9662615"/>
              <a:gd name="connsiteY57" fmla="*/ 1692226 h 1692226"/>
              <a:gd name="connsiteX58" fmla="*/ 4791466 w 9662615"/>
              <a:gd name="connsiteY58" fmla="*/ 1561324 h 1692226"/>
              <a:gd name="connsiteX59" fmla="*/ 4784247 w 9662615"/>
              <a:gd name="connsiteY59" fmla="*/ 1562342 h 1692226"/>
              <a:gd name="connsiteX60" fmla="*/ 4735334 w 9662615"/>
              <a:gd name="connsiteY60" fmla="*/ 1581778 h 1692226"/>
              <a:gd name="connsiteX61" fmla="*/ 4697562 w 9662615"/>
              <a:gd name="connsiteY61" fmla="*/ 1551206 h 1692226"/>
              <a:gd name="connsiteX62" fmla="*/ 4662664 w 9662615"/>
              <a:gd name="connsiteY62" fmla="*/ 1573162 h 1692226"/>
              <a:gd name="connsiteX63" fmla="*/ 4603028 w 9662615"/>
              <a:gd name="connsiteY63" fmla="*/ 1568821 h 1692226"/>
              <a:gd name="connsiteX64" fmla="*/ 4541612 w 9662615"/>
              <a:gd name="connsiteY64" fmla="*/ 1545262 h 1692226"/>
              <a:gd name="connsiteX65" fmla="*/ 4422155 w 9662615"/>
              <a:gd name="connsiteY65" fmla="*/ 1542059 h 1692226"/>
              <a:gd name="connsiteX66" fmla="*/ 4221826 w 9662615"/>
              <a:gd name="connsiteY66" fmla="*/ 1508923 h 1692226"/>
              <a:gd name="connsiteX67" fmla="*/ 4096601 w 9662615"/>
              <a:gd name="connsiteY67" fmla="*/ 1521563 h 1692226"/>
              <a:gd name="connsiteX68" fmla="*/ 3970635 w 9662615"/>
              <a:gd name="connsiteY68" fmla="*/ 1544815 h 1692226"/>
              <a:gd name="connsiteX69" fmla="*/ 3833906 w 9662615"/>
              <a:gd name="connsiteY69" fmla="*/ 1516637 h 1692226"/>
              <a:gd name="connsiteX70" fmla="*/ 3696258 w 9662615"/>
              <a:gd name="connsiteY70" fmla="*/ 1537563 h 1692226"/>
              <a:gd name="connsiteX71" fmla="*/ 3594070 w 9662615"/>
              <a:gd name="connsiteY71" fmla="*/ 1509422 h 1692226"/>
              <a:gd name="connsiteX72" fmla="*/ 3565233 w 9662615"/>
              <a:gd name="connsiteY72" fmla="*/ 1515122 h 1692226"/>
              <a:gd name="connsiteX73" fmla="*/ 3560267 w 9662615"/>
              <a:gd name="connsiteY73" fmla="*/ 1516288 h 1692226"/>
              <a:gd name="connsiteX74" fmla="*/ 3540258 w 9662615"/>
              <a:gd name="connsiteY74" fmla="*/ 1516976 h 1692226"/>
              <a:gd name="connsiteX75" fmla="*/ 3534780 w 9662615"/>
              <a:gd name="connsiteY75" fmla="*/ 1522141 h 1692226"/>
              <a:gd name="connsiteX76" fmla="*/ 3504783 w 9662615"/>
              <a:gd name="connsiteY76" fmla="*/ 1526739 h 1692226"/>
              <a:gd name="connsiteX77" fmla="*/ 3430805 w 9662615"/>
              <a:gd name="connsiteY77" fmla="*/ 1542521 h 1692226"/>
              <a:gd name="connsiteX78" fmla="*/ 3292707 w 9662615"/>
              <a:gd name="connsiteY78" fmla="*/ 1520490 h 1692226"/>
              <a:gd name="connsiteX79" fmla="*/ 3187872 w 9662615"/>
              <a:gd name="connsiteY79" fmla="*/ 1519991 h 1692226"/>
              <a:gd name="connsiteX80" fmla="*/ 3148026 w 9662615"/>
              <a:gd name="connsiteY80" fmla="*/ 1524777 h 1692226"/>
              <a:gd name="connsiteX81" fmla="*/ 3092394 w 9662615"/>
              <a:gd name="connsiteY81" fmla="*/ 1528115 h 1692226"/>
              <a:gd name="connsiteX82" fmla="*/ 2994200 w 9662615"/>
              <a:gd name="connsiteY82" fmla="*/ 1537857 h 1692226"/>
              <a:gd name="connsiteX83" fmla="*/ 2862301 w 9662615"/>
              <a:gd name="connsiteY83" fmla="*/ 1544250 h 1692226"/>
              <a:gd name="connsiteX84" fmla="*/ 2766335 w 9662615"/>
              <a:gd name="connsiteY84" fmla="*/ 1527662 h 1692226"/>
              <a:gd name="connsiteX85" fmla="*/ 2757836 w 9662615"/>
              <a:gd name="connsiteY85" fmla="*/ 1531371 h 1692226"/>
              <a:gd name="connsiteX86" fmla="*/ 2691555 w 9662615"/>
              <a:gd name="connsiteY86" fmla="*/ 1530283 h 1692226"/>
              <a:gd name="connsiteX87" fmla="*/ 2491676 w 9662615"/>
              <a:gd name="connsiteY87" fmla="*/ 1500859 h 1692226"/>
              <a:gd name="connsiteX88" fmla="*/ 2378036 w 9662615"/>
              <a:gd name="connsiteY88" fmla="*/ 1520645 h 1692226"/>
              <a:gd name="connsiteX89" fmla="*/ 2284269 w 9662615"/>
              <a:gd name="connsiteY89" fmla="*/ 1503068 h 1692226"/>
              <a:gd name="connsiteX90" fmla="*/ 2207104 w 9662615"/>
              <a:gd name="connsiteY90" fmla="*/ 1508888 h 1692226"/>
              <a:gd name="connsiteX91" fmla="*/ 2149226 w 9662615"/>
              <a:gd name="connsiteY91" fmla="*/ 1523409 h 1692226"/>
              <a:gd name="connsiteX92" fmla="*/ 2084783 w 9662615"/>
              <a:gd name="connsiteY92" fmla="*/ 1524245 h 1692226"/>
              <a:gd name="connsiteX93" fmla="*/ 2070075 w 9662615"/>
              <a:gd name="connsiteY93" fmla="*/ 1511285 h 1692226"/>
              <a:gd name="connsiteX94" fmla="*/ 2001057 w 9662615"/>
              <a:gd name="connsiteY94" fmla="*/ 1516449 h 1692226"/>
              <a:gd name="connsiteX95" fmla="*/ 1896330 w 9662615"/>
              <a:gd name="connsiteY95" fmla="*/ 1525725 h 1692226"/>
              <a:gd name="connsiteX96" fmla="*/ 1835994 w 9662615"/>
              <a:gd name="connsiteY96" fmla="*/ 1527678 h 1692226"/>
              <a:gd name="connsiteX97" fmla="*/ 1671119 w 9662615"/>
              <a:gd name="connsiteY97" fmla="*/ 1536701 h 1692226"/>
              <a:gd name="connsiteX98" fmla="*/ 1601337 w 9662615"/>
              <a:gd name="connsiteY98" fmla="*/ 1548552 h 1692226"/>
              <a:gd name="connsiteX99" fmla="*/ 1407755 w 9662615"/>
              <a:gd name="connsiteY99" fmla="*/ 1571444 h 1692226"/>
              <a:gd name="connsiteX100" fmla="*/ 1271994 w 9662615"/>
              <a:gd name="connsiteY100" fmla="*/ 1579471 h 1692226"/>
              <a:gd name="connsiteX101" fmla="*/ 1249226 w 9662615"/>
              <a:gd name="connsiteY101" fmla="*/ 1583140 h 1692226"/>
              <a:gd name="connsiteX102" fmla="*/ 1217719 w 9662615"/>
              <a:gd name="connsiteY102" fmla="*/ 1580863 h 1692226"/>
              <a:gd name="connsiteX103" fmla="*/ 1091432 w 9662615"/>
              <a:gd name="connsiteY103" fmla="*/ 1571003 h 1692226"/>
              <a:gd name="connsiteX104" fmla="*/ 992039 w 9662615"/>
              <a:gd name="connsiteY104" fmla="*/ 1556662 h 1692226"/>
              <a:gd name="connsiteX105" fmla="*/ 868264 w 9662615"/>
              <a:gd name="connsiteY105" fmla="*/ 1566392 h 1692226"/>
              <a:gd name="connsiteX106" fmla="*/ 792765 w 9662615"/>
              <a:gd name="connsiteY106" fmla="*/ 1563102 h 1692226"/>
              <a:gd name="connsiteX107" fmla="*/ 669055 w 9662615"/>
              <a:gd name="connsiteY107" fmla="*/ 1543638 h 1692226"/>
              <a:gd name="connsiteX108" fmla="*/ 506152 w 9662615"/>
              <a:gd name="connsiteY108" fmla="*/ 1549124 h 1692226"/>
              <a:gd name="connsiteX109" fmla="*/ 472797 w 9662615"/>
              <a:gd name="connsiteY109" fmla="*/ 1568904 h 1692226"/>
              <a:gd name="connsiteX110" fmla="*/ 427864 w 9662615"/>
              <a:gd name="connsiteY110" fmla="*/ 1580848 h 1692226"/>
              <a:gd name="connsiteX111" fmla="*/ 408381 w 9662615"/>
              <a:gd name="connsiteY111" fmla="*/ 1552940 h 1692226"/>
              <a:gd name="connsiteX112" fmla="*/ 267163 w 9662615"/>
              <a:gd name="connsiteY112" fmla="*/ 1531913 h 1692226"/>
              <a:gd name="connsiteX113" fmla="*/ 196644 w 9662615"/>
              <a:gd name="connsiteY113" fmla="*/ 1524565 h 1692226"/>
              <a:gd name="connsiteX114" fmla="*/ 86819 w 9662615"/>
              <a:gd name="connsiteY114" fmla="*/ 1519517 h 1692226"/>
              <a:gd name="connsiteX115" fmla="*/ 53369 w 9662615"/>
              <a:gd name="connsiteY115" fmla="*/ 1516853 h 1692226"/>
              <a:gd name="connsiteX116" fmla="*/ 2359 w 9662615"/>
              <a:gd name="connsiteY116" fmla="*/ 1515247 h 1692226"/>
              <a:gd name="connsiteX117" fmla="*/ 0 w 9662615"/>
              <a:gd name="connsiteY117" fmla="*/ 1514932 h 1692226"/>
              <a:gd name="connsiteX118" fmla="*/ 0 w 9662615"/>
              <a:gd name="connsiteY118" fmla="*/ 0 h 1692226"/>
              <a:gd name="connsiteX0" fmla="*/ 0 w 9662615"/>
              <a:gd name="connsiteY0" fmla="*/ 0 h 1692226"/>
              <a:gd name="connsiteX1" fmla="*/ 9662615 w 9662615"/>
              <a:gd name="connsiteY1" fmla="*/ 0 h 1692226"/>
              <a:gd name="connsiteX2" fmla="*/ 9662615 w 9662615"/>
              <a:gd name="connsiteY2" fmla="*/ 1280346 h 1692226"/>
              <a:gd name="connsiteX3" fmla="*/ 9658420 w 9662615"/>
              <a:gd name="connsiteY3" fmla="*/ 1280106 h 1692226"/>
              <a:gd name="connsiteX4" fmla="*/ 9469546 w 9662615"/>
              <a:gd name="connsiteY4" fmla="*/ 1289837 h 1692226"/>
              <a:gd name="connsiteX5" fmla="*/ 9385895 w 9662615"/>
              <a:gd name="connsiteY5" fmla="*/ 1269203 h 1692226"/>
              <a:gd name="connsiteX6" fmla="*/ 9144767 w 9662615"/>
              <a:gd name="connsiteY6" fmla="*/ 1264120 h 1692226"/>
              <a:gd name="connsiteX7" fmla="*/ 8837252 w 9662615"/>
              <a:gd name="connsiteY7" fmla="*/ 1350515 h 1692226"/>
              <a:gd name="connsiteX8" fmla="*/ 8705466 w 9662615"/>
              <a:gd name="connsiteY8" fmla="*/ 1342419 h 1692226"/>
              <a:gd name="connsiteX9" fmla="*/ 8652221 w 9662615"/>
              <a:gd name="connsiteY9" fmla="*/ 1326906 h 1692226"/>
              <a:gd name="connsiteX10" fmla="*/ 8632312 w 9662615"/>
              <a:gd name="connsiteY10" fmla="*/ 1326025 h 1692226"/>
              <a:gd name="connsiteX11" fmla="*/ 8591582 w 9662615"/>
              <a:gd name="connsiteY11" fmla="*/ 1341666 h 1692226"/>
              <a:gd name="connsiteX12" fmla="*/ 8537336 w 9662615"/>
              <a:gd name="connsiteY12" fmla="*/ 1341684 h 1692226"/>
              <a:gd name="connsiteX13" fmla="*/ 8472508 w 9662615"/>
              <a:gd name="connsiteY13" fmla="*/ 1363109 h 1692226"/>
              <a:gd name="connsiteX14" fmla="*/ 8258477 w 9662615"/>
              <a:gd name="connsiteY14" fmla="*/ 1370666 h 1692226"/>
              <a:gd name="connsiteX15" fmla="*/ 8197961 w 9662615"/>
              <a:gd name="connsiteY15" fmla="*/ 1392804 h 1692226"/>
              <a:gd name="connsiteX16" fmla="*/ 8171196 w 9662615"/>
              <a:gd name="connsiteY16" fmla="*/ 1397216 h 1692226"/>
              <a:gd name="connsiteX17" fmla="*/ 8127667 w 9662615"/>
              <a:gd name="connsiteY17" fmla="*/ 1418254 h 1692226"/>
              <a:gd name="connsiteX18" fmla="*/ 7974579 w 9662615"/>
              <a:gd name="connsiteY18" fmla="*/ 1383439 h 1692226"/>
              <a:gd name="connsiteX19" fmla="*/ 7768351 w 9662615"/>
              <a:gd name="connsiteY19" fmla="*/ 1395051 h 1692226"/>
              <a:gd name="connsiteX20" fmla="*/ 7635985 w 9662615"/>
              <a:gd name="connsiteY20" fmla="*/ 1386363 h 1692226"/>
              <a:gd name="connsiteX21" fmla="*/ 7466069 w 9662615"/>
              <a:gd name="connsiteY21" fmla="*/ 1377654 h 1692226"/>
              <a:gd name="connsiteX22" fmla="*/ 7355642 w 9662615"/>
              <a:gd name="connsiteY22" fmla="*/ 1407761 h 1692226"/>
              <a:gd name="connsiteX23" fmla="*/ 7151610 w 9662615"/>
              <a:gd name="connsiteY23" fmla="*/ 1397856 h 1692226"/>
              <a:gd name="connsiteX24" fmla="*/ 7082147 w 9662615"/>
              <a:gd name="connsiteY24" fmla="*/ 1406113 h 1692226"/>
              <a:gd name="connsiteX25" fmla="*/ 7014958 w 9662615"/>
              <a:gd name="connsiteY25" fmla="*/ 1396883 h 1692226"/>
              <a:gd name="connsiteX26" fmla="*/ 6907567 w 9662615"/>
              <a:gd name="connsiteY26" fmla="*/ 1419149 h 1692226"/>
              <a:gd name="connsiteX27" fmla="*/ 6748428 w 9662615"/>
              <a:gd name="connsiteY27" fmla="*/ 1420308 h 1692226"/>
              <a:gd name="connsiteX28" fmla="*/ 6654257 w 9662615"/>
              <a:gd name="connsiteY28" fmla="*/ 1424143 h 1692226"/>
              <a:gd name="connsiteX29" fmla="*/ 6620123 w 9662615"/>
              <a:gd name="connsiteY29" fmla="*/ 1430535 h 1692226"/>
              <a:gd name="connsiteX30" fmla="*/ 6571355 w 9662615"/>
              <a:gd name="connsiteY30" fmla="*/ 1436144 h 1692226"/>
              <a:gd name="connsiteX31" fmla="*/ 6486557 w 9662615"/>
              <a:gd name="connsiteY31" fmla="*/ 1449861 h 1692226"/>
              <a:gd name="connsiteX32" fmla="*/ 6370419 w 9662615"/>
              <a:gd name="connsiteY32" fmla="*/ 1461649 h 1692226"/>
              <a:gd name="connsiteX33" fmla="*/ 6278839 w 9662615"/>
              <a:gd name="connsiteY33" fmla="*/ 1449160 h 1692226"/>
              <a:gd name="connsiteX34" fmla="*/ 6272455 w 9662615"/>
              <a:gd name="connsiteY34" fmla="*/ 1453191 h 1692226"/>
              <a:gd name="connsiteX35" fmla="*/ 6212659 w 9662615"/>
              <a:gd name="connsiteY35" fmla="*/ 1454850 h 1692226"/>
              <a:gd name="connsiteX36" fmla="*/ 6069317 w 9662615"/>
              <a:gd name="connsiteY36" fmla="*/ 1445838 h 1692226"/>
              <a:gd name="connsiteX37" fmla="*/ 5878477 w 9662615"/>
              <a:gd name="connsiteY37" fmla="*/ 1439180 h 1692226"/>
              <a:gd name="connsiteX38" fmla="*/ 5838387 w 9662615"/>
              <a:gd name="connsiteY38" fmla="*/ 1444679 h 1692226"/>
              <a:gd name="connsiteX39" fmla="*/ 5771136 w 9662615"/>
              <a:gd name="connsiteY39" fmla="*/ 1453639 h 1692226"/>
              <a:gd name="connsiteX40" fmla="*/ 5724081 w 9662615"/>
              <a:gd name="connsiteY40" fmla="*/ 1470431 h 1692226"/>
              <a:gd name="connsiteX41" fmla="*/ 5666577 w 9662615"/>
              <a:gd name="connsiteY41" fmla="*/ 1473921 h 1692226"/>
              <a:gd name="connsiteX42" fmla="*/ 5649068 w 9662615"/>
              <a:gd name="connsiteY42" fmla="*/ 1461676 h 1692226"/>
              <a:gd name="connsiteX43" fmla="*/ 5588902 w 9662615"/>
              <a:gd name="connsiteY43" fmla="*/ 1469647 h 1692226"/>
              <a:gd name="connsiteX44" fmla="*/ 5498090 w 9662615"/>
              <a:gd name="connsiteY44" fmla="*/ 1483173 h 1692226"/>
              <a:gd name="connsiteX45" fmla="*/ 5444641 w 9662615"/>
              <a:gd name="connsiteY45" fmla="*/ 1487602 h 1692226"/>
              <a:gd name="connsiteX46" fmla="*/ 5299812 w 9662615"/>
              <a:gd name="connsiteY46" fmla="*/ 1503362 h 1692226"/>
              <a:gd name="connsiteX47" fmla="*/ 5213947 w 9662615"/>
              <a:gd name="connsiteY47" fmla="*/ 1516637 h 1692226"/>
              <a:gd name="connsiteX48" fmla="*/ 5090342 w 9662615"/>
              <a:gd name="connsiteY48" fmla="*/ 1546680 h 1692226"/>
              <a:gd name="connsiteX49" fmla="*/ 5129812 w 9662615"/>
              <a:gd name="connsiteY49" fmla="*/ 1521277 h 1692226"/>
              <a:gd name="connsiteX50" fmla="*/ 5059484 w 9662615"/>
              <a:gd name="connsiteY50" fmla="*/ 1546802 h 1692226"/>
              <a:gd name="connsiteX51" fmla="*/ 5038524 w 9662615"/>
              <a:gd name="connsiteY51" fmla="*/ 1545675 h 1692226"/>
              <a:gd name="connsiteX52" fmla="*/ 5026564 w 9662615"/>
              <a:gd name="connsiteY52" fmla="*/ 1545376 h 1692226"/>
              <a:gd name="connsiteX53" fmla="*/ 4969433 w 9662615"/>
              <a:gd name="connsiteY53" fmla="*/ 1550865 h 1692226"/>
              <a:gd name="connsiteX54" fmla="*/ 4921303 w 9662615"/>
              <a:gd name="connsiteY54" fmla="*/ 1575379 h 1692226"/>
              <a:gd name="connsiteX55" fmla="*/ 4871726 w 9662615"/>
              <a:gd name="connsiteY55" fmla="*/ 1570584 h 1692226"/>
              <a:gd name="connsiteX56" fmla="*/ 4847242 w 9662615"/>
              <a:gd name="connsiteY56" fmla="*/ 1621094 h 1692226"/>
              <a:gd name="connsiteX57" fmla="*/ 4809131 w 9662615"/>
              <a:gd name="connsiteY57" fmla="*/ 1692226 h 1692226"/>
              <a:gd name="connsiteX58" fmla="*/ 4791466 w 9662615"/>
              <a:gd name="connsiteY58" fmla="*/ 1561324 h 1692226"/>
              <a:gd name="connsiteX59" fmla="*/ 4784247 w 9662615"/>
              <a:gd name="connsiteY59" fmla="*/ 1562342 h 1692226"/>
              <a:gd name="connsiteX60" fmla="*/ 4735334 w 9662615"/>
              <a:gd name="connsiteY60" fmla="*/ 1581778 h 1692226"/>
              <a:gd name="connsiteX61" fmla="*/ 4697562 w 9662615"/>
              <a:gd name="connsiteY61" fmla="*/ 1551206 h 1692226"/>
              <a:gd name="connsiteX62" fmla="*/ 4662664 w 9662615"/>
              <a:gd name="connsiteY62" fmla="*/ 1573162 h 1692226"/>
              <a:gd name="connsiteX63" fmla="*/ 4603028 w 9662615"/>
              <a:gd name="connsiteY63" fmla="*/ 1568821 h 1692226"/>
              <a:gd name="connsiteX64" fmla="*/ 4541612 w 9662615"/>
              <a:gd name="connsiteY64" fmla="*/ 1545262 h 1692226"/>
              <a:gd name="connsiteX65" fmla="*/ 4422155 w 9662615"/>
              <a:gd name="connsiteY65" fmla="*/ 1542059 h 1692226"/>
              <a:gd name="connsiteX66" fmla="*/ 4221826 w 9662615"/>
              <a:gd name="connsiteY66" fmla="*/ 1508923 h 1692226"/>
              <a:gd name="connsiteX67" fmla="*/ 4096601 w 9662615"/>
              <a:gd name="connsiteY67" fmla="*/ 1521563 h 1692226"/>
              <a:gd name="connsiteX68" fmla="*/ 3970635 w 9662615"/>
              <a:gd name="connsiteY68" fmla="*/ 1544815 h 1692226"/>
              <a:gd name="connsiteX69" fmla="*/ 3833906 w 9662615"/>
              <a:gd name="connsiteY69" fmla="*/ 1516637 h 1692226"/>
              <a:gd name="connsiteX70" fmla="*/ 3696258 w 9662615"/>
              <a:gd name="connsiteY70" fmla="*/ 1537563 h 1692226"/>
              <a:gd name="connsiteX71" fmla="*/ 3594070 w 9662615"/>
              <a:gd name="connsiteY71" fmla="*/ 1509422 h 1692226"/>
              <a:gd name="connsiteX72" fmla="*/ 3565233 w 9662615"/>
              <a:gd name="connsiteY72" fmla="*/ 1515122 h 1692226"/>
              <a:gd name="connsiteX73" fmla="*/ 3560267 w 9662615"/>
              <a:gd name="connsiteY73" fmla="*/ 1516288 h 1692226"/>
              <a:gd name="connsiteX74" fmla="*/ 3540258 w 9662615"/>
              <a:gd name="connsiteY74" fmla="*/ 1516976 h 1692226"/>
              <a:gd name="connsiteX75" fmla="*/ 3534780 w 9662615"/>
              <a:gd name="connsiteY75" fmla="*/ 1522141 h 1692226"/>
              <a:gd name="connsiteX76" fmla="*/ 3504783 w 9662615"/>
              <a:gd name="connsiteY76" fmla="*/ 1526739 h 1692226"/>
              <a:gd name="connsiteX77" fmla="*/ 3430805 w 9662615"/>
              <a:gd name="connsiteY77" fmla="*/ 1542521 h 1692226"/>
              <a:gd name="connsiteX78" fmla="*/ 3292707 w 9662615"/>
              <a:gd name="connsiteY78" fmla="*/ 1520490 h 1692226"/>
              <a:gd name="connsiteX79" fmla="*/ 3187872 w 9662615"/>
              <a:gd name="connsiteY79" fmla="*/ 1519991 h 1692226"/>
              <a:gd name="connsiteX80" fmla="*/ 3148026 w 9662615"/>
              <a:gd name="connsiteY80" fmla="*/ 1524777 h 1692226"/>
              <a:gd name="connsiteX81" fmla="*/ 3092394 w 9662615"/>
              <a:gd name="connsiteY81" fmla="*/ 1528115 h 1692226"/>
              <a:gd name="connsiteX82" fmla="*/ 2994200 w 9662615"/>
              <a:gd name="connsiteY82" fmla="*/ 1537857 h 1692226"/>
              <a:gd name="connsiteX83" fmla="*/ 2862301 w 9662615"/>
              <a:gd name="connsiteY83" fmla="*/ 1544250 h 1692226"/>
              <a:gd name="connsiteX84" fmla="*/ 2766335 w 9662615"/>
              <a:gd name="connsiteY84" fmla="*/ 1527662 h 1692226"/>
              <a:gd name="connsiteX85" fmla="*/ 2757836 w 9662615"/>
              <a:gd name="connsiteY85" fmla="*/ 1531371 h 1692226"/>
              <a:gd name="connsiteX86" fmla="*/ 2691555 w 9662615"/>
              <a:gd name="connsiteY86" fmla="*/ 1530283 h 1692226"/>
              <a:gd name="connsiteX87" fmla="*/ 2491676 w 9662615"/>
              <a:gd name="connsiteY87" fmla="*/ 1500859 h 1692226"/>
              <a:gd name="connsiteX88" fmla="*/ 2378036 w 9662615"/>
              <a:gd name="connsiteY88" fmla="*/ 1520645 h 1692226"/>
              <a:gd name="connsiteX89" fmla="*/ 2284269 w 9662615"/>
              <a:gd name="connsiteY89" fmla="*/ 1503068 h 1692226"/>
              <a:gd name="connsiteX90" fmla="*/ 2207104 w 9662615"/>
              <a:gd name="connsiteY90" fmla="*/ 1508888 h 1692226"/>
              <a:gd name="connsiteX91" fmla="*/ 2149226 w 9662615"/>
              <a:gd name="connsiteY91" fmla="*/ 1523409 h 1692226"/>
              <a:gd name="connsiteX92" fmla="*/ 2084783 w 9662615"/>
              <a:gd name="connsiteY92" fmla="*/ 1524245 h 1692226"/>
              <a:gd name="connsiteX93" fmla="*/ 2070075 w 9662615"/>
              <a:gd name="connsiteY93" fmla="*/ 1511285 h 1692226"/>
              <a:gd name="connsiteX94" fmla="*/ 2001057 w 9662615"/>
              <a:gd name="connsiteY94" fmla="*/ 1516449 h 1692226"/>
              <a:gd name="connsiteX95" fmla="*/ 1896330 w 9662615"/>
              <a:gd name="connsiteY95" fmla="*/ 1525725 h 1692226"/>
              <a:gd name="connsiteX96" fmla="*/ 1835994 w 9662615"/>
              <a:gd name="connsiteY96" fmla="*/ 1527678 h 1692226"/>
              <a:gd name="connsiteX97" fmla="*/ 1671119 w 9662615"/>
              <a:gd name="connsiteY97" fmla="*/ 1536701 h 1692226"/>
              <a:gd name="connsiteX98" fmla="*/ 1601337 w 9662615"/>
              <a:gd name="connsiteY98" fmla="*/ 1548552 h 1692226"/>
              <a:gd name="connsiteX99" fmla="*/ 1407755 w 9662615"/>
              <a:gd name="connsiteY99" fmla="*/ 1571444 h 1692226"/>
              <a:gd name="connsiteX100" fmla="*/ 1271994 w 9662615"/>
              <a:gd name="connsiteY100" fmla="*/ 1579471 h 1692226"/>
              <a:gd name="connsiteX101" fmla="*/ 1249226 w 9662615"/>
              <a:gd name="connsiteY101" fmla="*/ 1583140 h 1692226"/>
              <a:gd name="connsiteX102" fmla="*/ 1217719 w 9662615"/>
              <a:gd name="connsiteY102" fmla="*/ 1580863 h 1692226"/>
              <a:gd name="connsiteX103" fmla="*/ 1091432 w 9662615"/>
              <a:gd name="connsiteY103" fmla="*/ 1571003 h 1692226"/>
              <a:gd name="connsiteX104" fmla="*/ 992039 w 9662615"/>
              <a:gd name="connsiteY104" fmla="*/ 1556662 h 1692226"/>
              <a:gd name="connsiteX105" fmla="*/ 868264 w 9662615"/>
              <a:gd name="connsiteY105" fmla="*/ 1566392 h 1692226"/>
              <a:gd name="connsiteX106" fmla="*/ 792765 w 9662615"/>
              <a:gd name="connsiteY106" fmla="*/ 1563102 h 1692226"/>
              <a:gd name="connsiteX107" fmla="*/ 669055 w 9662615"/>
              <a:gd name="connsiteY107" fmla="*/ 1543638 h 1692226"/>
              <a:gd name="connsiteX108" fmla="*/ 506152 w 9662615"/>
              <a:gd name="connsiteY108" fmla="*/ 1549124 h 1692226"/>
              <a:gd name="connsiteX109" fmla="*/ 472797 w 9662615"/>
              <a:gd name="connsiteY109" fmla="*/ 1568904 h 1692226"/>
              <a:gd name="connsiteX110" fmla="*/ 427864 w 9662615"/>
              <a:gd name="connsiteY110" fmla="*/ 1580848 h 1692226"/>
              <a:gd name="connsiteX111" fmla="*/ 408381 w 9662615"/>
              <a:gd name="connsiteY111" fmla="*/ 1552940 h 1692226"/>
              <a:gd name="connsiteX112" fmla="*/ 267163 w 9662615"/>
              <a:gd name="connsiteY112" fmla="*/ 1531913 h 1692226"/>
              <a:gd name="connsiteX113" fmla="*/ 196644 w 9662615"/>
              <a:gd name="connsiteY113" fmla="*/ 1524565 h 1692226"/>
              <a:gd name="connsiteX114" fmla="*/ 86819 w 9662615"/>
              <a:gd name="connsiteY114" fmla="*/ 1519517 h 1692226"/>
              <a:gd name="connsiteX115" fmla="*/ 53369 w 9662615"/>
              <a:gd name="connsiteY115" fmla="*/ 1516853 h 1692226"/>
              <a:gd name="connsiteX116" fmla="*/ 2359 w 9662615"/>
              <a:gd name="connsiteY116" fmla="*/ 1515247 h 1692226"/>
              <a:gd name="connsiteX117" fmla="*/ 0 w 9662615"/>
              <a:gd name="connsiteY117" fmla="*/ 1514932 h 1692226"/>
              <a:gd name="connsiteX118" fmla="*/ 0 w 9662615"/>
              <a:gd name="connsiteY118" fmla="*/ 0 h 1692226"/>
              <a:gd name="connsiteX0" fmla="*/ 0 w 9662615"/>
              <a:gd name="connsiteY0" fmla="*/ 0 h 1621094"/>
              <a:gd name="connsiteX1" fmla="*/ 9662615 w 9662615"/>
              <a:gd name="connsiteY1" fmla="*/ 0 h 1621094"/>
              <a:gd name="connsiteX2" fmla="*/ 9662615 w 9662615"/>
              <a:gd name="connsiteY2" fmla="*/ 1280346 h 1621094"/>
              <a:gd name="connsiteX3" fmla="*/ 9658420 w 9662615"/>
              <a:gd name="connsiteY3" fmla="*/ 1280106 h 1621094"/>
              <a:gd name="connsiteX4" fmla="*/ 9469546 w 9662615"/>
              <a:gd name="connsiteY4" fmla="*/ 1289837 h 1621094"/>
              <a:gd name="connsiteX5" fmla="*/ 9385895 w 9662615"/>
              <a:gd name="connsiteY5" fmla="*/ 1269203 h 1621094"/>
              <a:gd name="connsiteX6" fmla="*/ 9144767 w 9662615"/>
              <a:gd name="connsiteY6" fmla="*/ 1264120 h 1621094"/>
              <a:gd name="connsiteX7" fmla="*/ 8837252 w 9662615"/>
              <a:gd name="connsiteY7" fmla="*/ 1350515 h 1621094"/>
              <a:gd name="connsiteX8" fmla="*/ 8705466 w 9662615"/>
              <a:gd name="connsiteY8" fmla="*/ 1342419 h 1621094"/>
              <a:gd name="connsiteX9" fmla="*/ 8652221 w 9662615"/>
              <a:gd name="connsiteY9" fmla="*/ 1326906 h 1621094"/>
              <a:gd name="connsiteX10" fmla="*/ 8632312 w 9662615"/>
              <a:gd name="connsiteY10" fmla="*/ 1326025 h 1621094"/>
              <a:gd name="connsiteX11" fmla="*/ 8591582 w 9662615"/>
              <a:gd name="connsiteY11" fmla="*/ 1341666 h 1621094"/>
              <a:gd name="connsiteX12" fmla="*/ 8537336 w 9662615"/>
              <a:gd name="connsiteY12" fmla="*/ 1341684 h 1621094"/>
              <a:gd name="connsiteX13" fmla="*/ 8472508 w 9662615"/>
              <a:gd name="connsiteY13" fmla="*/ 1363109 h 1621094"/>
              <a:gd name="connsiteX14" fmla="*/ 8258477 w 9662615"/>
              <a:gd name="connsiteY14" fmla="*/ 1370666 h 1621094"/>
              <a:gd name="connsiteX15" fmla="*/ 8197961 w 9662615"/>
              <a:gd name="connsiteY15" fmla="*/ 1392804 h 1621094"/>
              <a:gd name="connsiteX16" fmla="*/ 8171196 w 9662615"/>
              <a:gd name="connsiteY16" fmla="*/ 1397216 h 1621094"/>
              <a:gd name="connsiteX17" fmla="*/ 8127667 w 9662615"/>
              <a:gd name="connsiteY17" fmla="*/ 1418254 h 1621094"/>
              <a:gd name="connsiteX18" fmla="*/ 7974579 w 9662615"/>
              <a:gd name="connsiteY18" fmla="*/ 1383439 h 1621094"/>
              <a:gd name="connsiteX19" fmla="*/ 7768351 w 9662615"/>
              <a:gd name="connsiteY19" fmla="*/ 1395051 h 1621094"/>
              <a:gd name="connsiteX20" fmla="*/ 7635985 w 9662615"/>
              <a:gd name="connsiteY20" fmla="*/ 1386363 h 1621094"/>
              <a:gd name="connsiteX21" fmla="*/ 7466069 w 9662615"/>
              <a:gd name="connsiteY21" fmla="*/ 1377654 h 1621094"/>
              <a:gd name="connsiteX22" fmla="*/ 7355642 w 9662615"/>
              <a:gd name="connsiteY22" fmla="*/ 1407761 h 1621094"/>
              <a:gd name="connsiteX23" fmla="*/ 7151610 w 9662615"/>
              <a:gd name="connsiteY23" fmla="*/ 1397856 h 1621094"/>
              <a:gd name="connsiteX24" fmla="*/ 7082147 w 9662615"/>
              <a:gd name="connsiteY24" fmla="*/ 1406113 h 1621094"/>
              <a:gd name="connsiteX25" fmla="*/ 7014958 w 9662615"/>
              <a:gd name="connsiteY25" fmla="*/ 1396883 h 1621094"/>
              <a:gd name="connsiteX26" fmla="*/ 6907567 w 9662615"/>
              <a:gd name="connsiteY26" fmla="*/ 1419149 h 1621094"/>
              <a:gd name="connsiteX27" fmla="*/ 6748428 w 9662615"/>
              <a:gd name="connsiteY27" fmla="*/ 1420308 h 1621094"/>
              <a:gd name="connsiteX28" fmla="*/ 6654257 w 9662615"/>
              <a:gd name="connsiteY28" fmla="*/ 1424143 h 1621094"/>
              <a:gd name="connsiteX29" fmla="*/ 6620123 w 9662615"/>
              <a:gd name="connsiteY29" fmla="*/ 1430535 h 1621094"/>
              <a:gd name="connsiteX30" fmla="*/ 6571355 w 9662615"/>
              <a:gd name="connsiteY30" fmla="*/ 1436144 h 1621094"/>
              <a:gd name="connsiteX31" fmla="*/ 6486557 w 9662615"/>
              <a:gd name="connsiteY31" fmla="*/ 1449861 h 1621094"/>
              <a:gd name="connsiteX32" fmla="*/ 6370419 w 9662615"/>
              <a:gd name="connsiteY32" fmla="*/ 1461649 h 1621094"/>
              <a:gd name="connsiteX33" fmla="*/ 6278839 w 9662615"/>
              <a:gd name="connsiteY33" fmla="*/ 1449160 h 1621094"/>
              <a:gd name="connsiteX34" fmla="*/ 6272455 w 9662615"/>
              <a:gd name="connsiteY34" fmla="*/ 1453191 h 1621094"/>
              <a:gd name="connsiteX35" fmla="*/ 6212659 w 9662615"/>
              <a:gd name="connsiteY35" fmla="*/ 1454850 h 1621094"/>
              <a:gd name="connsiteX36" fmla="*/ 6069317 w 9662615"/>
              <a:gd name="connsiteY36" fmla="*/ 1445838 h 1621094"/>
              <a:gd name="connsiteX37" fmla="*/ 5878477 w 9662615"/>
              <a:gd name="connsiteY37" fmla="*/ 1439180 h 1621094"/>
              <a:gd name="connsiteX38" fmla="*/ 5838387 w 9662615"/>
              <a:gd name="connsiteY38" fmla="*/ 1444679 h 1621094"/>
              <a:gd name="connsiteX39" fmla="*/ 5771136 w 9662615"/>
              <a:gd name="connsiteY39" fmla="*/ 1453639 h 1621094"/>
              <a:gd name="connsiteX40" fmla="*/ 5724081 w 9662615"/>
              <a:gd name="connsiteY40" fmla="*/ 1470431 h 1621094"/>
              <a:gd name="connsiteX41" fmla="*/ 5666577 w 9662615"/>
              <a:gd name="connsiteY41" fmla="*/ 1473921 h 1621094"/>
              <a:gd name="connsiteX42" fmla="*/ 5649068 w 9662615"/>
              <a:gd name="connsiteY42" fmla="*/ 1461676 h 1621094"/>
              <a:gd name="connsiteX43" fmla="*/ 5588902 w 9662615"/>
              <a:gd name="connsiteY43" fmla="*/ 1469647 h 1621094"/>
              <a:gd name="connsiteX44" fmla="*/ 5498090 w 9662615"/>
              <a:gd name="connsiteY44" fmla="*/ 1483173 h 1621094"/>
              <a:gd name="connsiteX45" fmla="*/ 5444641 w 9662615"/>
              <a:gd name="connsiteY45" fmla="*/ 1487602 h 1621094"/>
              <a:gd name="connsiteX46" fmla="*/ 5299812 w 9662615"/>
              <a:gd name="connsiteY46" fmla="*/ 1503362 h 1621094"/>
              <a:gd name="connsiteX47" fmla="*/ 5213947 w 9662615"/>
              <a:gd name="connsiteY47" fmla="*/ 1516637 h 1621094"/>
              <a:gd name="connsiteX48" fmla="*/ 5090342 w 9662615"/>
              <a:gd name="connsiteY48" fmla="*/ 1546680 h 1621094"/>
              <a:gd name="connsiteX49" fmla="*/ 5129812 w 9662615"/>
              <a:gd name="connsiteY49" fmla="*/ 1521277 h 1621094"/>
              <a:gd name="connsiteX50" fmla="*/ 5059484 w 9662615"/>
              <a:gd name="connsiteY50" fmla="*/ 1546802 h 1621094"/>
              <a:gd name="connsiteX51" fmla="*/ 5038524 w 9662615"/>
              <a:gd name="connsiteY51" fmla="*/ 1545675 h 1621094"/>
              <a:gd name="connsiteX52" fmla="*/ 5026564 w 9662615"/>
              <a:gd name="connsiteY52" fmla="*/ 1545376 h 1621094"/>
              <a:gd name="connsiteX53" fmla="*/ 4969433 w 9662615"/>
              <a:gd name="connsiteY53" fmla="*/ 1550865 h 1621094"/>
              <a:gd name="connsiteX54" fmla="*/ 4921303 w 9662615"/>
              <a:gd name="connsiteY54" fmla="*/ 1575379 h 1621094"/>
              <a:gd name="connsiteX55" fmla="*/ 4871726 w 9662615"/>
              <a:gd name="connsiteY55" fmla="*/ 1570584 h 1621094"/>
              <a:gd name="connsiteX56" fmla="*/ 4847242 w 9662615"/>
              <a:gd name="connsiteY56" fmla="*/ 1621094 h 1621094"/>
              <a:gd name="connsiteX57" fmla="*/ 4821058 w 9662615"/>
              <a:gd name="connsiteY57" fmla="*/ 1553078 h 1621094"/>
              <a:gd name="connsiteX58" fmla="*/ 4791466 w 9662615"/>
              <a:gd name="connsiteY58" fmla="*/ 1561324 h 1621094"/>
              <a:gd name="connsiteX59" fmla="*/ 4784247 w 9662615"/>
              <a:gd name="connsiteY59" fmla="*/ 1562342 h 1621094"/>
              <a:gd name="connsiteX60" fmla="*/ 4735334 w 9662615"/>
              <a:gd name="connsiteY60" fmla="*/ 1581778 h 1621094"/>
              <a:gd name="connsiteX61" fmla="*/ 4697562 w 9662615"/>
              <a:gd name="connsiteY61" fmla="*/ 1551206 h 1621094"/>
              <a:gd name="connsiteX62" fmla="*/ 4662664 w 9662615"/>
              <a:gd name="connsiteY62" fmla="*/ 1573162 h 1621094"/>
              <a:gd name="connsiteX63" fmla="*/ 4603028 w 9662615"/>
              <a:gd name="connsiteY63" fmla="*/ 1568821 h 1621094"/>
              <a:gd name="connsiteX64" fmla="*/ 4541612 w 9662615"/>
              <a:gd name="connsiteY64" fmla="*/ 1545262 h 1621094"/>
              <a:gd name="connsiteX65" fmla="*/ 4422155 w 9662615"/>
              <a:gd name="connsiteY65" fmla="*/ 1542059 h 1621094"/>
              <a:gd name="connsiteX66" fmla="*/ 4221826 w 9662615"/>
              <a:gd name="connsiteY66" fmla="*/ 1508923 h 1621094"/>
              <a:gd name="connsiteX67" fmla="*/ 4096601 w 9662615"/>
              <a:gd name="connsiteY67" fmla="*/ 1521563 h 1621094"/>
              <a:gd name="connsiteX68" fmla="*/ 3970635 w 9662615"/>
              <a:gd name="connsiteY68" fmla="*/ 1544815 h 1621094"/>
              <a:gd name="connsiteX69" fmla="*/ 3833906 w 9662615"/>
              <a:gd name="connsiteY69" fmla="*/ 1516637 h 1621094"/>
              <a:gd name="connsiteX70" fmla="*/ 3696258 w 9662615"/>
              <a:gd name="connsiteY70" fmla="*/ 1537563 h 1621094"/>
              <a:gd name="connsiteX71" fmla="*/ 3594070 w 9662615"/>
              <a:gd name="connsiteY71" fmla="*/ 1509422 h 1621094"/>
              <a:gd name="connsiteX72" fmla="*/ 3565233 w 9662615"/>
              <a:gd name="connsiteY72" fmla="*/ 1515122 h 1621094"/>
              <a:gd name="connsiteX73" fmla="*/ 3560267 w 9662615"/>
              <a:gd name="connsiteY73" fmla="*/ 1516288 h 1621094"/>
              <a:gd name="connsiteX74" fmla="*/ 3540258 w 9662615"/>
              <a:gd name="connsiteY74" fmla="*/ 1516976 h 1621094"/>
              <a:gd name="connsiteX75" fmla="*/ 3534780 w 9662615"/>
              <a:gd name="connsiteY75" fmla="*/ 1522141 h 1621094"/>
              <a:gd name="connsiteX76" fmla="*/ 3504783 w 9662615"/>
              <a:gd name="connsiteY76" fmla="*/ 1526739 h 1621094"/>
              <a:gd name="connsiteX77" fmla="*/ 3430805 w 9662615"/>
              <a:gd name="connsiteY77" fmla="*/ 1542521 h 1621094"/>
              <a:gd name="connsiteX78" fmla="*/ 3292707 w 9662615"/>
              <a:gd name="connsiteY78" fmla="*/ 1520490 h 1621094"/>
              <a:gd name="connsiteX79" fmla="*/ 3187872 w 9662615"/>
              <a:gd name="connsiteY79" fmla="*/ 1519991 h 1621094"/>
              <a:gd name="connsiteX80" fmla="*/ 3148026 w 9662615"/>
              <a:gd name="connsiteY80" fmla="*/ 1524777 h 1621094"/>
              <a:gd name="connsiteX81" fmla="*/ 3092394 w 9662615"/>
              <a:gd name="connsiteY81" fmla="*/ 1528115 h 1621094"/>
              <a:gd name="connsiteX82" fmla="*/ 2994200 w 9662615"/>
              <a:gd name="connsiteY82" fmla="*/ 1537857 h 1621094"/>
              <a:gd name="connsiteX83" fmla="*/ 2862301 w 9662615"/>
              <a:gd name="connsiteY83" fmla="*/ 1544250 h 1621094"/>
              <a:gd name="connsiteX84" fmla="*/ 2766335 w 9662615"/>
              <a:gd name="connsiteY84" fmla="*/ 1527662 h 1621094"/>
              <a:gd name="connsiteX85" fmla="*/ 2757836 w 9662615"/>
              <a:gd name="connsiteY85" fmla="*/ 1531371 h 1621094"/>
              <a:gd name="connsiteX86" fmla="*/ 2691555 w 9662615"/>
              <a:gd name="connsiteY86" fmla="*/ 1530283 h 1621094"/>
              <a:gd name="connsiteX87" fmla="*/ 2491676 w 9662615"/>
              <a:gd name="connsiteY87" fmla="*/ 1500859 h 1621094"/>
              <a:gd name="connsiteX88" fmla="*/ 2378036 w 9662615"/>
              <a:gd name="connsiteY88" fmla="*/ 1520645 h 1621094"/>
              <a:gd name="connsiteX89" fmla="*/ 2284269 w 9662615"/>
              <a:gd name="connsiteY89" fmla="*/ 1503068 h 1621094"/>
              <a:gd name="connsiteX90" fmla="*/ 2207104 w 9662615"/>
              <a:gd name="connsiteY90" fmla="*/ 1508888 h 1621094"/>
              <a:gd name="connsiteX91" fmla="*/ 2149226 w 9662615"/>
              <a:gd name="connsiteY91" fmla="*/ 1523409 h 1621094"/>
              <a:gd name="connsiteX92" fmla="*/ 2084783 w 9662615"/>
              <a:gd name="connsiteY92" fmla="*/ 1524245 h 1621094"/>
              <a:gd name="connsiteX93" fmla="*/ 2070075 w 9662615"/>
              <a:gd name="connsiteY93" fmla="*/ 1511285 h 1621094"/>
              <a:gd name="connsiteX94" fmla="*/ 2001057 w 9662615"/>
              <a:gd name="connsiteY94" fmla="*/ 1516449 h 1621094"/>
              <a:gd name="connsiteX95" fmla="*/ 1896330 w 9662615"/>
              <a:gd name="connsiteY95" fmla="*/ 1525725 h 1621094"/>
              <a:gd name="connsiteX96" fmla="*/ 1835994 w 9662615"/>
              <a:gd name="connsiteY96" fmla="*/ 1527678 h 1621094"/>
              <a:gd name="connsiteX97" fmla="*/ 1671119 w 9662615"/>
              <a:gd name="connsiteY97" fmla="*/ 1536701 h 1621094"/>
              <a:gd name="connsiteX98" fmla="*/ 1601337 w 9662615"/>
              <a:gd name="connsiteY98" fmla="*/ 1548552 h 1621094"/>
              <a:gd name="connsiteX99" fmla="*/ 1407755 w 9662615"/>
              <a:gd name="connsiteY99" fmla="*/ 1571444 h 1621094"/>
              <a:gd name="connsiteX100" fmla="*/ 1271994 w 9662615"/>
              <a:gd name="connsiteY100" fmla="*/ 1579471 h 1621094"/>
              <a:gd name="connsiteX101" fmla="*/ 1249226 w 9662615"/>
              <a:gd name="connsiteY101" fmla="*/ 1583140 h 1621094"/>
              <a:gd name="connsiteX102" fmla="*/ 1217719 w 9662615"/>
              <a:gd name="connsiteY102" fmla="*/ 1580863 h 1621094"/>
              <a:gd name="connsiteX103" fmla="*/ 1091432 w 9662615"/>
              <a:gd name="connsiteY103" fmla="*/ 1571003 h 1621094"/>
              <a:gd name="connsiteX104" fmla="*/ 992039 w 9662615"/>
              <a:gd name="connsiteY104" fmla="*/ 1556662 h 1621094"/>
              <a:gd name="connsiteX105" fmla="*/ 868264 w 9662615"/>
              <a:gd name="connsiteY105" fmla="*/ 1566392 h 1621094"/>
              <a:gd name="connsiteX106" fmla="*/ 792765 w 9662615"/>
              <a:gd name="connsiteY106" fmla="*/ 1563102 h 1621094"/>
              <a:gd name="connsiteX107" fmla="*/ 669055 w 9662615"/>
              <a:gd name="connsiteY107" fmla="*/ 1543638 h 1621094"/>
              <a:gd name="connsiteX108" fmla="*/ 506152 w 9662615"/>
              <a:gd name="connsiteY108" fmla="*/ 1549124 h 1621094"/>
              <a:gd name="connsiteX109" fmla="*/ 472797 w 9662615"/>
              <a:gd name="connsiteY109" fmla="*/ 1568904 h 1621094"/>
              <a:gd name="connsiteX110" fmla="*/ 427864 w 9662615"/>
              <a:gd name="connsiteY110" fmla="*/ 1580848 h 1621094"/>
              <a:gd name="connsiteX111" fmla="*/ 408381 w 9662615"/>
              <a:gd name="connsiteY111" fmla="*/ 1552940 h 1621094"/>
              <a:gd name="connsiteX112" fmla="*/ 267163 w 9662615"/>
              <a:gd name="connsiteY112" fmla="*/ 1531913 h 1621094"/>
              <a:gd name="connsiteX113" fmla="*/ 196644 w 9662615"/>
              <a:gd name="connsiteY113" fmla="*/ 1524565 h 1621094"/>
              <a:gd name="connsiteX114" fmla="*/ 86819 w 9662615"/>
              <a:gd name="connsiteY114" fmla="*/ 1519517 h 1621094"/>
              <a:gd name="connsiteX115" fmla="*/ 53369 w 9662615"/>
              <a:gd name="connsiteY115" fmla="*/ 1516853 h 1621094"/>
              <a:gd name="connsiteX116" fmla="*/ 2359 w 9662615"/>
              <a:gd name="connsiteY116" fmla="*/ 1515247 h 1621094"/>
              <a:gd name="connsiteX117" fmla="*/ 0 w 9662615"/>
              <a:gd name="connsiteY117" fmla="*/ 1514932 h 1621094"/>
              <a:gd name="connsiteX118" fmla="*/ 0 w 9662615"/>
              <a:gd name="connsiteY118" fmla="*/ 0 h 1621094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1303 w 9662615"/>
              <a:gd name="connsiteY54" fmla="*/ 1575379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5334 w 9662615"/>
              <a:gd name="connsiteY60" fmla="*/ 158177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41612 w 9662615"/>
              <a:gd name="connsiteY64" fmla="*/ 1545262 h 1583140"/>
              <a:gd name="connsiteX65" fmla="*/ 4422155 w 9662615"/>
              <a:gd name="connsiteY65" fmla="*/ 1542059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5334 w 9662615"/>
              <a:gd name="connsiteY60" fmla="*/ 158177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41612 w 9662615"/>
              <a:gd name="connsiteY64" fmla="*/ 1545262 h 1583140"/>
              <a:gd name="connsiteX65" fmla="*/ 4422155 w 9662615"/>
              <a:gd name="connsiteY65" fmla="*/ 1542059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97680"/>
              <a:gd name="connsiteX1" fmla="*/ 9662615 w 9662615"/>
              <a:gd name="connsiteY1" fmla="*/ 0 h 1597680"/>
              <a:gd name="connsiteX2" fmla="*/ 9662615 w 9662615"/>
              <a:gd name="connsiteY2" fmla="*/ 1280346 h 1597680"/>
              <a:gd name="connsiteX3" fmla="*/ 9658420 w 9662615"/>
              <a:gd name="connsiteY3" fmla="*/ 1280106 h 1597680"/>
              <a:gd name="connsiteX4" fmla="*/ 9469546 w 9662615"/>
              <a:gd name="connsiteY4" fmla="*/ 1289837 h 1597680"/>
              <a:gd name="connsiteX5" fmla="*/ 9385895 w 9662615"/>
              <a:gd name="connsiteY5" fmla="*/ 1269203 h 1597680"/>
              <a:gd name="connsiteX6" fmla="*/ 9144767 w 9662615"/>
              <a:gd name="connsiteY6" fmla="*/ 1264120 h 1597680"/>
              <a:gd name="connsiteX7" fmla="*/ 8837252 w 9662615"/>
              <a:gd name="connsiteY7" fmla="*/ 1350515 h 1597680"/>
              <a:gd name="connsiteX8" fmla="*/ 8705466 w 9662615"/>
              <a:gd name="connsiteY8" fmla="*/ 1342419 h 1597680"/>
              <a:gd name="connsiteX9" fmla="*/ 8652221 w 9662615"/>
              <a:gd name="connsiteY9" fmla="*/ 1326906 h 1597680"/>
              <a:gd name="connsiteX10" fmla="*/ 8632312 w 9662615"/>
              <a:gd name="connsiteY10" fmla="*/ 1326025 h 1597680"/>
              <a:gd name="connsiteX11" fmla="*/ 8591582 w 9662615"/>
              <a:gd name="connsiteY11" fmla="*/ 1341666 h 1597680"/>
              <a:gd name="connsiteX12" fmla="*/ 8537336 w 9662615"/>
              <a:gd name="connsiteY12" fmla="*/ 1341684 h 1597680"/>
              <a:gd name="connsiteX13" fmla="*/ 8472508 w 9662615"/>
              <a:gd name="connsiteY13" fmla="*/ 1363109 h 1597680"/>
              <a:gd name="connsiteX14" fmla="*/ 8258477 w 9662615"/>
              <a:gd name="connsiteY14" fmla="*/ 1370666 h 1597680"/>
              <a:gd name="connsiteX15" fmla="*/ 8197961 w 9662615"/>
              <a:gd name="connsiteY15" fmla="*/ 1392804 h 1597680"/>
              <a:gd name="connsiteX16" fmla="*/ 8171196 w 9662615"/>
              <a:gd name="connsiteY16" fmla="*/ 1397216 h 1597680"/>
              <a:gd name="connsiteX17" fmla="*/ 8127667 w 9662615"/>
              <a:gd name="connsiteY17" fmla="*/ 1418254 h 1597680"/>
              <a:gd name="connsiteX18" fmla="*/ 7974579 w 9662615"/>
              <a:gd name="connsiteY18" fmla="*/ 1383439 h 1597680"/>
              <a:gd name="connsiteX19" fmla="*/ 7768351 w 9662615"/>
              <a:gd name="connsiteY19" fmla="*/ 1395051 h 1597680"/>
              <a:gd name="connsiteX20" fmla="*/ 7635985 w 9662615"/>
              <a:gd name="connsiteY20" fmla="*/ 1386363 h 1597680"/>
              <a:gd name="connsiteX21" fmla="*/ 7466069 w 9662615"/>
              <a:gd name="connsiteY21" fmla="*/ 1377654 h 1597680"/>
              <a:gd name="connsiteX22" fmla="*/ 7355642 w 9662615"/>
              <a:gd name="connsiteY22" fmla="*/ 1407761 h 1597680"/>
              <a:gd name="connsiteX23" fmla="*/ 7151610 w 9662615"/>
              <a:gd name="connsiteY23" fmla="*/ 1397856 h 1597680"/>
              <a:gd name="connsiteX24" fmla="*/ 7082147 w 9662615"/>
              <a:gd name="connsiteY24" fmla="*/ 1406113 h 1597680"/>
              <a:gd name="connsiteX25" fmla="*/ 7014958 w 9662615"/>
              <a:gd name="connsiteY25" fmla="*/ 1396883 h 1597680"/>
              <a:gd name="connsiteX26" fmla="*/ 6907567 w 9662615"/>
              <a:gd name="connsiteY26" fmla="*/ 1419149 h 1597680"/>
              <a:gd name="connsiteX27" fmla="*/ 6748428 w 9662615"/>
              <a:gd name="connsiteY27" fmla="*/ 1420308 h 1597680"/>
              <a:gd name="connsiteX28" fmla="*/ 6654257 w 9662615"/>
              <a:gd name="connsiteY28" fmla="*/ 1424143 h 1597680"/>
              <a:gd name="connsiteX29" fmla="*/ 6620123 w 9662615"/>
              <a:gd name="connsiteY29" fmla="*/ 1430535 h 1597680"/>
              <a:gd name="connsiteX30" fmla="*/ 6571355 w 9662615"/>
              <a:gd name="connsiteY30" fmla="*/ 1436144 h 1597680"/>
              <a:gd name="connsiteX31" fmla="*/ 6486557 w 9662615"/>
              <a:gd name="connsiteY31" fmla="*/ 1449861 h 1597680"/>
              <a:gd name="connsiteX32" fmla="*/ 6370419 w 9662615"/>
              <a:gd name="connsiteY32" fmla="*/ 1461649 h 1597680"/>
              <a:gd name="connsiteX33" fmla="*/ 6278839 w 9662615"/>
              <a:gd name="connsiteY33" fmla="*/ 1449160 h 1597680"/>
              <a:gd name="connsiteX34" fmla="*/ 6272455 w 9662615"/>
              <a:gd name="connsiteY34" fmla="*/ 1453191 h 1597680"/>
              <a:gd name="connsiteX35" fmla="*/ 6212659 w 9662615"/>
              <a:gd name="connsiteY35" fmla="*/ 1454850 h 1597680"/>
              <a:gd name="connsiteX36" fmla="*/ 6069317 w 9662615"/>
              <a:gd name="connsiteY36" fmla="*/ 1445838 h 1597680"/>
              <a:gd name="connsiteX37" fmla="*/ 5878477 w 9662615"/>
              <a:gd name="connsiteY37" fmla="*/ 1439180 h 1597680"/>
              <a:gd name="connsiteX38" fmla="*/ 5838387 w 9662615"/>
              <a:gd name="connsiteY38" fmla="*/ 1444679 h 1597680"/>
              <a:gd name="connsiteX39" fmla="*/ 5771136 w 9662615"/>
              <a:gd name="connsiteY39" fmla="*/ 1453639 h 1597680"/>
              <a:gd name="connsiteX40" fmla="*/ 5724081 w 9662615"/>
              <a:gd name="connsiteY40" fmla="*/ 1470431 h 1597680"/>
              <a:gd name="connsiteX41" fmla="*/ 5666577 w 9662615"/>
              <a:gd name="connsiteY41" fmla="*/ 1473921 h 1597680"/>
              <a:gd name="connsiteX42" fmla="*/ 5649068 w 9662615"/>
              <a:gd name="connsiteY42" fmla="*/ 1461676 h 1597680"/>
              <a:gd name="connsiteX43" fmla="*/ 5588902 w 9662615"/>
              <a:gd name="connsiteY43" fmla="*/ 1469647 h 1597680"/>
              <a:gd name="connsiteX44" fmla="*/ 5498090 w 9662615"/>
              <a:gd name="connsiteY44" fmla="*/ 1483173 h 1597680"/>
              <a:gd name="connsiteX45" fmla="*/ 5444641 w 9662615"/>
              <a:gd name="connsiteY45" fmla="*/ 1487602 h 1597680"/>
              <a:gd name="connsiteX46" fmla="*/ 5299812 w 9662615"/>
              <a:gd name="connsiteY46" fmla="*/ 1503362 h 1597680"/>
              <a:gd name="connsiteX47" fmla="*/ 5213947 w 9662615"/>
              <a:gd name="connsiteY47" fmla="*/ 1516637 h 1597680"/>
              <a:gd name="connsiteX48" fmla="*/ 5090342 w 9662615"/>
              <a:gd name="connsiteY48" fmla="*/ 1546680 h 1597680"/>
              <a:gd name="connsiteX49" fmla="*/ 5129812 w 9662615"/>
              <a:gd name="connsiteY49" fmla="*/ 1521277 h 1597680"/>
              <a:gd name="connsiteX50" fmla="*/ 5059484 w 9662615"/>
              <a:gd name="connsiteY50" fmla="*/ 1546802 h 1597680"/>
              <a:gd name="connsiteX51" fmla="*/ 5038524 w 9662615"/>
              <a:gd name="connsiteY51" fmla="*/ 1545675 h 1597680"/>
              <a:gd name="connsiteX52" fmla="*/ 5026564 w 9662615"/>
              <a:gd name="connsiteY52" fmla="*/ 1545376 h 1597680"/>
              <a:gd name="connsiteX53" fmla="*/ 4969433 w 9662615"/>
              <a:gd name="connsiteY53" fmla="*/ 1550865 h 1597680"/>
              <a:gd name="connsiteX54" fmla="*/ 4929254 w 9662615"/>
              <a:gd name="connsiteY54" fmla="*/ 1563452 h 1597680"/>
              <a:gd name="connsiteX55" fmla="*/ 4871726 w 9662615"/>
              <a:gd name="connsiteY55" fmla="*/ 1570584 h 1597680"/>
              <a:gd name="connsiteX56" fmla="*/ 4843267 w 9662615"/>
              <a:gd name="connsiteY56" fmla="*/ 1561459 h 1597680"/>
              <a:gd name="connsiteX57" fmla="*/ 4821058 w 9662615"/>
              <a:gd name="connsiteY57" fmla="*/ 1553078 h 1597680"/>
              <a:gd name="connsiteX58" fmla="*/ 4791466 w 9662615"/>
              <a:gd name="connsiteY58" fmla="*/ 1561324 h 1597680"/>
              <a:gd name="connsiteX59" fmla="*/ 4784247 w 9662615"/>
              <a:gd name="connsiteY59" fmla="*/ 1562342 h 1597680"/>
              <a:gd name="connsiteX60" fmla="*/ 4743285 w 9662615"/>
              <a:gd name="connsiteY60" fmla="*/ 1597680 h 1597680"/>
              <a:gd name="connsiteX61" fmla="*/ 4697562 w 9662615"/>
              <a:gd name="connsiteY61" fmla="*/ 1551206 h 1597680"/>
              <a:gd name="connsiteX62" fmla="*/ 4662664 w 9662615"/>
              <a:gd name="connsiteY62" fmla="*/ 1573162 h 1597680"/>
              <a:gd name="connsiteX63" fmla="*/ 4603028 w 9662615"/>
              <a:gd name="connsiteY63" fmla="*/ 1568821 h 1597680"/>
              <a:gd name="connsiteX64" fmla="*/ 4541612 w 9662615"/>
              <a:gd name="connsiteY64" fmla="*/ 1545262 h 1597680"/>
              <a:gd name="connsiteX65" fmla="*/ 4422155 w 9662615"/>
              <a:gd name="connsiteY65" fmla="*/ 1542059 h 1597680"/>
              <a:gd name="connsiteX66" fmla="*/ 4221826 w 9662615"/>
              <a:gd name="connsiteY66" fmla="*/ 1508923 h 1597680"/>
              <a:gd name="connsiteX67" fmla="*/ 4096601 w 9662615"/>
              <a:gd name="connsiteY67" fmla="*/ 1521563 h 1597680"/>
              <a:gd name="connsiteX68" fmla="*/ 3970635 w 9662615"/>
              <a:gd name="connsiteY68" fmla="*/ 1544815 h 1597680"/>
              <a:gd name="connsiteX69" fmla="*/ 3833906 w 9662615"/>
              <a:gd name="connsiteY69" fmla="*/ 1516637 h 1597680"/>
              <a:gd name="connsiteX70" fmla="*/ 3696258 w 9662615"/>
              <a:gd name="connsiteY70" fmla="*/ 1537563 h 1597680"/>
              <a:gd name="connsiteX71" fmla="*/ 3594070 w 9662615"/>
              <a:gd name="connsiteY71" fmla="*/ 1509422 h 1597680"/>
              <a:gd name="connsiteX72" fmla="*/ 3565233 w 9662615"/>
              <a:gd name="connsiteY72" fmla="*/ 1515122 h 1597680"/>
              <a:gd name="connsiteX73" fmla="*/ 3560267 w 9662615"/>
              <a:gd name="connsiteY73" fmla="*/ 1516288 h 1597680"/>
              <a:gd name="connsiteX74" fmla="*/ 3540258 w 9662615"/>
              <a:gd name="connsiteY74" fmla="*/ 1516976 h 1597680"/>
              <a:gd name="connsiteX75" fmla="*/ 3534780 w 9662615"/>
              <a:gd name="connsiteY75" fmla="*/ 1522141 h 1597680"/>
              <a:gd name="connsiteX76" fmla="*/ 3504783 w 9662615"/>
              <a:gd name="connsiteY76" fmla="*/ 1526739 h 1597680"/>
              <a:gd name="connsiteX77" fmla="*/ 3430805 w 9662615"/>
              <a:gd name="connsiteY77" fmla="*/ 1542521 h 1597680"/>
              <a:gd name="connsiteX78" fmla="*/ 3292707 w 9662615"/>
              <a:gd name="connsiteY78" fmla="*/ 1520490 h 1597680"/>
              <a:gd name="connsiteX79" fmla="*/ 3187872 w 9662615"/>
              <a:gd name="connsiteY79" fmla="*/ 1519991 h 1597680"/>
              <a:gd name="connsiteX80" fmla="*/ 3148026 w 9662615"/>
              <a:gd name="connsiteY80" fmla="*/ 1524777 h 1597680"/>
              <a:gd name="connsiteX81" fmla="*/ 3092394 w 9662615"/>
              <a:gd name="connsiteY81" fmla="*/ 1528115 h 1597680"/>
              <a:gd name="connsiteX82" fmla="*/ 2994200 w 9662615"/>
              <a:gd name="connsiteY82" fmla="*/ 1537857 h 1597680"/>
              <a:gd name="connsiteX83" fmla="*/ 2862301 w 9662615"/>
              <a:gd name="connsiteY83" fmla="*/ 1544250 h 1597680"/>
              <a:gd name="connsiteX84" fmla="*/ 2766335 w 9662615"/>
              <a:gd name="connsiteY84" fmla="*/ 1527662 h 1597680"/>
              <a:gd name="connsiteX85" fmla="*/ 2757836 w 9662615"/>
              <a:gd name="connsiteY85" fmla="*/ 1531371 h 1597680"/>
              <a:gd name="connsiteX86" fmla="*/ 2691555 w 9662615"/>
              <a:gd name="connsiteY86" fmla="*/ 1530283 h 1597680"/>
              <a:gd name="connsiteX87" fmla="*/ 2491676 w 9662615"/>
              <a:gd name="connsiteY87" fmla="*/ 1500859 h 1597680"/>
              <a:gd name="connsiteX88" fmla="*/ 2378036 w 9662615"/>
              <a:gd name="connsiteY88" fmla="*/ 1520645 h 1597680"/>
              <a:gd name="connsiteX89" fmla="*/ 2284269 w 9662615"/>
              <a:gd name="connsiteY89" fmla="*/ 1503068 h 1597680"/>
              <a:gd name="connsiteX90" fmla="*/ 2207104 w 9662615"/>
              <a:gd name="connsiteY90" fmla="*/ 1508888 h 1597680"/>
              <a:gd name="connsiteX91" fmla="*/ 2149226 w 9662615"/>
              <a:gd name="connsiteY91" fmla="*/ 1523409 h 1597680"/>
              <a:gd name="connsiteX92" fmla="*/ 2084783 w 9662615"/>
              <a:gd name="connsiteY92" fmla="*/ 1524245 h 1597680"/>
              <a:gd name="connsiteX93" fmla="*/ 2070075 w 9662615"/>
              <a:gd name="connsiteY93" fmla="*/ 1511285 h 1597680"/>
              <a:gd name="connsiteX94" fmla="*/ 2001057 w 9662615"/>
              <a:gd name="connsiteY94" fmla="*/ 1516449 h 1597680"/>
              <a:gd name="connsiteX95" fmla="*/ 1896330 w 9662615"/>
              <a:gd name="connsiteY95" fmla="*/ 1525725 h 1597680"/>
              <a:gd name="connsiteX96" fmla="*/ 1835994 w 9662615"/>
              <a:gd name="connsiteY96" fmla="*/ 1527678 h 1597680"/>
              <a:gd name="connsiteX97" fmla="*/ 1671119 w 9662615"/>
              <a:gd name="connsiteY97" fmla="*/ 1536701 h 1597680"/>
              <a:gd name="connsiteX98" fmla="*/ 1601337 w 9662615"/>
              <a:gd name="connsiteY98" fmla="*/ 1548552 h 1597680"/>
              <a:gd name="connsiteX99" fmla="*/ 1407755 w 9662615"/>
              <a:gd name="connsiteY99" fmla="*/ 1571444 h 1597680"/>
              <a:gd name="connsiteX100" fmla="*/ 1271994 w 9662615"/>
              <a:gd name="connsiteY100" fmla="*/ 1579471 h 1597680"/>
              <a:gd name="connsiteX101" fmla="*/ 1249226 w 9662615"/>
              <a:gd name="connsiteY101" fmla="*/ 1583140 h 1597680"/>
              <a:gd name="connsiteX102" fmla="*/ 1217719 w 9662615"/>
              <a:gd name="connsiteY102" fmla="*/ 1580863 h 1597680"/>
              <a:gd name="connsiteX103" fmla="*/ 1091432 w 9662615"/>
              <a:gd name="connsiteY103" fmla="*/ 1571003 h 1597680"/>
              <a:gd name="connsiteX104" fmla="*/ 992039 w 9662615"/>
              <a:gd name="connsiteY104" fmla="*/ 1556662 h 1597680"/>
              <a:gd name="connsiteX105" fmla="*/ 868264 w 9662615"/>
              <a:gd name="connsiteY105" fmla="*/ 1566392 h 1597680"/>
              <a:gd name="connsiteX106" fmla="*/ 792765 w 9662615"/>
              <a:gd name="connsiteY106" fmla="*/ 1563102 h 1597680"/>
              <a:gd name="connsiteX107" fmla="*/ 669055 w 9662615"/>
              <a:gd name="connsiteY107" fmla="*/ 1543638 h 1597680"/>
              <a:gd name="connsiteX108" fmla="*/ 506152 w 9662615"/>
              <a:gd name="connsiteY108" fmla="*/ 1549124 h 1597680"/>
              <a:gd name="connsiteX109" fmla="*/ 472797 w 9662615"/>
              <a:gd name="connsiteY109" fmla="*/ 1568904 h 1597680"/>
              <a:gd name="connsiteX110" fmla="*/ 427864 w 9662615"/>
              <a:gd name="connsiteY110" fmla="*/ 1580848 h 1597680"/>
              <a:gd name="connsiteX111" fmla="*/ 408381 w 9662615"/>
              <a:gd name="connsiteY111" fmla="*/ 1552940 h 1597680"/>
              <a:gd name="connsiteX112" fmla="*/ 267163 w 9662615"/>
              <a:gd name="connsiteY112" fmla="*/ 1531913 h 1597680"/>
              <a:gd name="connsiteX113" fmla="*/ 196644 w 9662615"/>
              <a:gd name="connsiteY113" fmla="*/ 1524565 h 1597680"/>
              <a:gd name="connsiteX114" fmla="*/ 86819 w 9662615"/>
              <a:gd name="connsiteY114" fmla="*/ 1519517 h 1597680"/>
              <a:gd name="connsiteX115" fmla="*/ 53369 w 9662615"/>
              <a:gd name="connsiteY115" fmla="*/ 1516853 h 1597680"/>
              <a:gd name="connsiteX116" fmla="*/ 2359 w 9662615"/>
              <a:gd name="connsiteY116" fmla="*/ 1515247 h 1597680"/>
              <a:gd name="connsiteX117" fmla="*/ 0 w 9662615"/>
              <a:gd name="connsiteY117" fmla="*/ 1514932 h 1597680"/>
              <a:gd name="connsiteX118" fmla="*/ 0 w 9662615"/>
              <a:gd name="connsiteY118" fmla="*/ 0 h 1597680"/>
              <a:gd name="connsiteX0" fmla="*/ 0 w 9662615"/>
              <a:gd name="connsiteY0" fmla="*/ 0 h 1603753"/>
              <a:gd name="connsiteX1" fmla="*/ 9662615 w 9662615"/>
              <a:gd name="connsiteY1" fmla="*/ 0 h 1603753"/>
              <a:gd name="connsiteX2" fmla="*/ 9662615 w 9662615"/>
              <a:gd name="connsiteY2" fmla="*/ 1280346 h 1603753"/>
              <a:gd name="connsiteX3" fmla="*/ 9658420 w 9662615"/>
              <a:gd name="connsiteY3" fmla="*/ 1280106 h 1603753"/>
              <a:gd name="connsiteX4" fmla="*/ 9469546 w 9662615"/>
              <a:gd name="connsiteY4" fmla="*/ 1289837 h 1603753"/>
              <a:gd name="connsiteX5" fmla="*/ 9385895 w 9662615"/>
              <a:gd name="connsiteY5" fmla="*/ 1269203 h 1603753"/>
              <a:gd name="connsiteX6" fmla="*/ 9144767 w 9662615"/>
              <a:gd name="connsiteY6" fmla="*/ 1264120 h 1603753"/>
              <a:gd name="connsiteX7" fmla="*/ 8837252 w 9662615"/>
              <a:gd name="connsiteY7" fmla="*/ 1350515 h 1603753"/>
              <a:gd name="connsiteX8" fmla="*/ 8705466 w 9662615"/>
              <a:gd name="connsiteY8" fmla="*/ 1342419 h 1603753"/>
              <a:gd name="connsiteX9" fmla="*/ 8652221 w 9662615"/>
              <a:gd name="connsiteY9" fmla="*/ 1326906 h 1603753"/>
              <a:gd name="connsiteX10" fmla="*/ 8632312 w 9662615"/>
              <a:gd name="connsiteY10" fmla="*/ 1326025 h 1603753"/>
              <a:gd name="connsiteX11" fmla="*/ 8591582 w 9662615"/>
              <a:gd name="connsiteY11" fmla="*/ 1341666 h 1603753"/>
              <a:gd name="connsiteX12" fmla="*/ 8537336 w 9662615"/>
              <a:gd name="connsiteY12" fmla="*/ 1341684 h 1603753"/>
              <a:gd name="connsiteX13" fmla="*/ 8472508 w 9662615"/>
              <a:gd name="connsiteY13" fmla="*/ 1363109 h 1603753"/>
              <a:gd name="connsiteX14" fmla="*/ 8258477 w 9662615"/>
              <a:gd name="connsiteY14" fmla="*/ 1370666 h 1603753"/>
              <a:gd name="connsiteX15" fmla="*/ 8197961 w 9662615"/>
              <a:gd name="connsiteY15" fmla="*/ 1392804 h 1603753"/>
              <a:gd name="connsiteX16" fmla="*/ 8171196 w 9662615"/>
              <a:gd name="connsiteY16" fmla="*/ 1397216 h 1603753"/>
              <a:gd name="connsiteX17" fmla="*/ 8127667 w 9662615"/>
              <a:gd name="connsiteY17" fmla="*/ 1418254 h 1603753"/>
              <a:gd name="connsiteX18" fmla="*/ 7974579 w 9662615"/>
              <a:gd name="connsiteY18" fmla="*/ 1383439 h 1603753"/>
              <a:gd name="connsiteX19" fmla="*/ 7768351 w 9662615"/>
              <a:gd name="connsiteY19" fmla="*/ 1395051 h 1603753"/>
              <a:gd name="connsiteX20" fmla="*/ 7635985 w 9662615"/>
              <a:gd name="connsiteY20" fmla="*/ 1386363 h 1603753"/>
              <a:gd name="connsiteX21" fmla="*/ 7466069 w 9662615"/>
              <a:gd name="connsiteY21" fmla="*/ 1377654 h 1603753"/>
              <a:gd name="connsiteX22" fmla="*/ 7355642 w 9662615"/>
              <a:gd name="connsiteY22" fmla="*/ 1407761 h 1603753"/>
              <a:gd name="connsiteX23" fmla="*/ 7151610 w 9662615"/>
              <a:gd name="connsiteY23" fmla="*/ 1397856 h 1603753"/>
              <a:gd name="connsiteX24" fmla="*/ 7082147 w 9662615"/>
              <a:gd name="connsiteY24" fmla="*/ 1406113 h 1603753"/>
              <a:gd name="connsiteX25" fmla="*/ 7014958 w 9662615"/>
              <a:gd name="connsiteY25" fmla="*/ 1396883 h 1603753"/>
              <a:gd name="connsiteX26" fmla="*/ 6907567 w 9662615"/>
              <a:gd name="connsiteY26" fmla="*/ 1419149 h 1603753"/>
              <a:gd name="connsiteX27" fmla="*/ 6748428 w 9662615"/>
              <a:gd name="connsiteY27" fmla="*/ 1420308 h 1603753"/>
              <a:gd name="connsiteX28" fmla="*/ 6654257 w 9662615"/>
              <a:gd name="connsiteY28" fmla="*/ 1424143 h 1603753"/>
              <a:gd name="connsiteX29" fmla="*/ 6620123 w 9662615"/>
              <a:gd name="connsiteY29" fmla="*/ 1430535 h 1603753"/>
              <a:gd name="connsiteX30" fmla="*/ 6571355 w 9662615"/>
              <a:gd name="connsiteY30" fmla="*/ 1436144 h 1603753"/>
              <a:gd name="connsiteX31" fmla="*/ 6486557 w 9662615"/>
              <a:gd name="connsiteY31" fmla="*/ 1449861 h 1603753"/>
              <a:gd name="connsiteX32" fmla="*/ 6370419 w 9662615"/>
              <a:gd name="connsiteY32" fmla="*/ 1461649 h 1603753"/>
              <a:gd name="connsiteX33" fmla="*/ 6278839 w 9662615"/>
              <a:gd name="connsiteY33" fmla="*/ 1449160 h 1603753"/>
              <a:gd name="connsiteX34" fmla="*/ 6272455 w 9662615"/>
              <a:gd name="connsiteY34" fmla="*/ 1453191 h 1603753"/>
              <a:gd name="connsiteX35" fmla="*/ 6212659 w 9662615"/>
              <a:gd name="connsiteY35" fmla="*/ 1454850 h 1603753"/>
              <a:gd name="connsiteX36" fmla="*/ 6069317 w 9662615"/>
              <a:gd name="connsiteY36" fmla="*/ 1445838 h 1603753"/>
              <a:gd name="connsiteX37" fmla="*/ 5878477 w 9662615"/>
              <a:gd name="connsiteY37" fmla="*/ 1439180 h 1603753"/>
              <a:gd name="connsiteX38" fmla="*/ 5838387 w 9662615"/>
              <a:gd name="connsiteY38" fmla="*/ 1444679 h 1603753"/>
              <a:gd name="connsiteX39" fmla="*/ 5771136 w 9662615"/>
              <a:gd name="connsiteY39" fmla="*/ 1453639 h 1603753"/>
              <a:gd name="connsiteX40" fmla="*/ 5724081 w 9662615"/>
              <a:gd name="connsiteY40" fmla="*/ 1470431 h 1603753"/>
              <a:gd name="connsiteX41" fmla="*/ 5666577 w 9662615"/>
              <a:gd name="connsiteY41" fmla="*/ 1473921 h 1603753"/>
              <a:gd name="connsiteX42" fmla="*/ 5649068 w 9662615"/>
              <a:gd name="connsiteY42" fmla="*/ 1461676 h 1603753"/>
              <a:gd name="connsiteX43" fmla="*/ 5588902 w 9662615"/>
              <a:gd name="connsiteY43" fmla="*/ 1469647 h 1603753"/>
              <a:gd name="connsiteX44" fmla="*/ 5498090 w 9662615"/>
              <a:gd name="connsiteY44" fmla="*/ 1483173 h 1603753"/>
              <a:gd name="connsiteX45" fmla="*/ 5444641 w 9662615"/>
              <a:gd name="connsiteY45" fmla="*/ 1487602 h 1603753"/>
              <a:gd name="connsiteX46" fmla="*/ 5299812 w 9662615"/>
              <a:gd name="connsiteY46" fmla="*/ 1503362 h 1603753"/>
              <a:gd name="connsiteX47" fmla="*/ 5213947 w 9662615"/>
              <a:gd name="connsiteY47" fmla="*/ 1516637 h 1603753"/>
              <a:gd name="connsiteX48" fmla="*/ 5090342 w 9662615"/>
              <a:gd name="connsiteY48" fmla="*/ 1546680 h 1603753"/>
              <a:gd name="connsiteX49" fmla="*/ 5129812 w 9662615"/>
              <a:gd name="connsiteY49" fmla="*/ 1521277 h 1603753"/>
              <a:gd name="connsiteX50" fmla="*/ 5059484 w 9662615"/>
              <a:gd name="connsiteY50" fmla="*/ 1546802 h 1603753"/>
              <a:gd name="connsiteX51" fmla="*/ 5038524 w 9662615"/>
              <a:gd name="connsiteY51" fmla="*/ 1545675 h 1603753"/>
              <a:gd name="connsiteX52" fmla="*/ 5026564 w 9662615"/>
              <a:gd name="connsiteY52" fmla="*/ 1545376 h 1603753"/>
              <a:gd name="connsiteX53" fmla="*/ 4969433 w 9662615"/>
              <a:gd name="connsiteY53" fmla="*/ 1550865 h 1603753"/>
              <a:gd name="connsiteX54" fmla="*/ 4929254 w 9662615"/>
              <a:gd name="connsiteY54" fmla="*/ 1563452 h 1603753"/>
              <a:gd name="connsiteX55" fmla="*/ 4871726 w 9662615"/>
              <a:gd name="connsiteY55" fmla="*/ 1570584 h 1603753"/>
              <a:gd name="connsiteX56" fmla="*/ 4843267 w 9662615"/>
              <a:gd name="connsiteY56" fmla="*/ 1561459 h 1603753"/>
              <a:gd name="connsiteX57" fmla="*/ 4821058 w 9662615"/>
              <a:gd name="connsiteY57" fmla="*/ 1553078 h 1603753"/>
              <a:gd name="connsiteX58" fmla="*/ 4791466 w 9662615"/>
              <a:gd name="connsiteY58" fmla="*/ 1561324 h 1603753"/>
              <a:gd name="connsiteX59" fmla="*/ 4784247 w 9662615"/>
              <a:gd name="connsiteY59" fmla="*/ 1562342 h 1603753"/>
              <a:gd name="connsiteX60" fmla="*/ 4743285 w 9662615"/>
              <a:gd name="connsiteY60" fmla="*/ 1597680 h 1603753"/>
              <a:gd name="connsiteX61" fmla="*/ 4697562 w 9662615"/>
              <a:gd name="connsiteY61" fmla="*/ 1551206 h 1603753"/>
              <a:gd name="connsiteX62" fmla="*/ 4662664 w 9662615"/>
              <a:gd name="connsiteY62" fmla="*/ 1573162 h 1603753"/>
              <a:gd name="connsiteX63" fmla="*/ 4603028 w 9662615"/>
              <a:gd name="connsiteY63" fmla="*/ 1568821 h 1603753"/>
              <a:gd name="connsiteX64" fmla="*/ 4541612 w 9662615"/>
              <a:gd name="connsiteY64" fmla="*/ 1545262 h 1603753"/>
              <a:gd name="connsiteX65" fmla="*/ 4422155 w 9662615"/>
              <a:gd name="connsiteY65" fmla="*/ 1542059 h 1603753"/>
              <a:gd name="connsiteX66" fmla="*/ 4221826 w 9662615"/>
              <a:gd name="connsiteY66" fmla="*/ 1508923 h 1603753"/>
              <a:gd name="connsiteX67" fmla="*/ 4096601 w 9662615"/>
              <a:gd name="connsiteY67" fmla="*/ 1521563 h 1603753"/>
              <a:gd name="connsiteX68" fmla="*/ 3970635 w 9662615"/>
              <a:gd name="connsiteY68" fmla="*/ 1544815 h 1603753"/>
              <a:gd name="connsiteX69" fmla="*/ 3833906 w 9662615"/>
              <a:gd name="connsiteY69" fmla="*/ 1516637 h 1603753"/>
              <a:gd name="connsiteX70" fmla="*/ 3696258 w 9662615"/>
              <a:gd name="connsiteY70" fmla="*/ 1537563 h 1603753"/>
              <a:gd name="connsiteX71" fmla="*/ 3594070 w 9662615"/>
              <a:gd name="connsiteY71" fmla="*/ 1509422 h 1603753"/>
              <a:gd name="connsiteX72" fmla="*/ 3565233 w 9662615"/>
              <a:gd name="connsiteY72" fmla="*/ 1515122 h 1603753"/>
              <a:gd name="connsiteX73" fmla="*/ 3560267 w 9662615"/>
              <a:gd name="connsiteY73" fmla="*/ 1516288 h 1603753"/>
              <a:gd name="connsiteX74" fmla="*/ 3540258 w 9662615"/>
              <a:gd name="connsiteY74" fmla="*/ 1516976 h 1603753"/>
              <a:gd name="connsiteX75" fmla="*/ 3534780 w 9662615"/>
              <a:gd name="connsiteY75" fmla="*/ 1522141 h 1603753"/>
              <a:gd name="connsiteX76" fmla="*/ 3504783 w 9662615"/>
              <a:gd name="connsiteY76" fmla="*/ 1526739 h 1603753"/>
              <a:gd name="connsiteX77" fmla="*/ 3430805 w 9662615"/>
              <a:gd name="connsiteY77" fmla="*/ 1542521 h 1603753"/>
              <a:gd name="connsiteX78" fmla="*/ 3292707 w 9662615"/>
              <a:gd name="connsiteY78" fmla="*/ 1520490 h 1603753"/>
              <a:gd name="connsiteX79" fmla="*/ 3187872 w 9662615"/>
              <a:gd name="connsiteY79" fmla="*/ 1519991 h 1603753"/>
              <a:gd name="connsiteX80" fmla="*/ 3148026 w 9662615"/>
              <a:gd name="connsiteY80" fmla="*/ 1524777 h 1603753"/>
              <a:gd name="connsiteX81" fmla="*/ 3092394 w 9662615"/>
              <a:gd name="connsiteY81" fmla="*/ 1528115 h 1603753"/>
              <a:gd name="connsiteX82" fmla="*/ 2994200 w 9662615"/>
              <a:gd name="connsiteY82" fmla="*/ 1537857 h 1603753"/>
              <a:gd name="connsiteX83" fmla="*/ 2862301 w 9662615"/>
              <a:gd name="connsiteY83" fmla="*/ 1544250 h 1603753"/>
              <a:gd name="connsiteX84" fmla="*/ 2766335 w 9662615"/>
              <a:gd name="connsiteY84" fmla="*/ 1527662 h 1603753"/>
              <a:gd name="connsiteX85" fmla="*/ 2757836 w 9662615"/>
              <a:gd name="connsiteY85" fmla="*/ 1531371 h 1603753"/>
              <a:gd name="connsiteX86" fmla="*/ 2691555 w 9662615"/>
              <a:gd name="connsiteY86" fmla="*/ 1530283 h 1603753"/>
              <a:gd name="connsiteX87" fmla="*/ 2491676 w 9662615"/>
              <a:gd name="connsiteY87" fmla="*/ 1500859 h 1603753"/>
              <a:gd name="connsiteX88" fmla="*/ 2378036 w 9662615"/>
              <a:gd name="connsiteY88" fmla="*/ 1520645 h 1603753"/>
              <a:gd name="connsiteX89" fmla="*/ 2284269 w 9662615"/>
              <a:gd name="connsiteY89" fmla="*/ 1503068 h 1603753"/>
              <a:gd name="connsiteX90" fmla="*/ 2207104 w 9662615"/>
              <a:gd name="connsiteY90" fmla="*/ 1508888 h 1603753"/>
              <a:gd name="connsiteX91" fmla="*/ 2149226 w 9662615"/>
              <a:gd name="connsiteY91" fmla="*/ 1523409 h 1603753"/>
              <a:gd name="connsiteX92" fmla="*/ 2084783 w 9662615"/>
              <a:gd name="connsiteY92" fmla="*/ 1524245 h 1603753"/>
              <a:gd name="connsiteX93" fmla="*/ 2070075 w 9662615"/>
              <a:gd name="connsiteY93" fmla="*/ 1511285 h 1603753"/>
              <a:gd name="connsiteX94" fmla="*/ 2001057 w 9662615"/>
              <a:gd name="connsiteY94" fmla="*/ 1516449 h 1603753"/>
              <a:gd name="connsiteX95" fmla="*/ 1896330 w 9662615"/>
              <a:gd name="connsiteY95" fmla="*/ 1525725 h 1603753"/>
              <a:gd name="connsiteX96" fmla="*/ 1835994 w 9662615"/>
              <a:gd name="connsiteY96" fmla="*/ 1527678 h 1603753"/>
              <a:gd name="connsiteX97" fmla="*/ 1671119 w 9662615"/>
              <a:gd name="connsiteY97" fmla="*/ 1536701 h 1603753"/>
              <a:gd name="connsiteX98" fmla="*/ 1601337 w 9662615"/>
              <a:gd name="connsiteY98" fmla="*/ 1548552 h 1603753"/>
              <a:gd name="connsiteX99" fmla="*/ 1407755 w 9662615"/>
              <a:gd name="connsiteY99" fmla="*/ 1571444 h 1603753"/>
              <a:gd name="connsiteX100" fmla="*/ 1271994 w 9662615"/>
              <a:gd name="connsiteY100" fmla="*/ 1579471 h 1603753"/>
              <a:gd name="connsiteX101" fmla="*/ 1249226 w 9662615"/>
              <a:gd name="connsiteY101" fmla="*/ 1583140 h 1603753"/>
              <a:gd name="connsiteX102" fmla="*/ 1217719 w 9662615"/>
              <a:gd name="connsiteY102" fmla="*/ 1580863 h 1603753"/>
              <a:gd name="connsiteX103" fmla="*/ 1091432 w 9662615"/>
              <a:gd name="connsiteY103" fmla="*/ 1571003 h 1603753"/>
              <a:gd name="connsiteX104" fmla="*/ 992039 w 9662615"/>
              <a:gd name="connsiteY104" fmla="*/ 1556662 h 1603753"/>
              <a:gd name="connsiteX105" fmla="*/ 868264 w 9662615"/>
              <a:gd name="connsiteY105" fmla="*/ 1566392 h 1603753"/>
              <a:gd name="connsiteX106" fmla="*/ 792765 w 9662615"/>
              <a:gd name="connsiteY106" fmla="*/ 1563102 h 1603753"/>
              <a:gd name="connsiteX107" fmla="*/ 669055 w 9662615"/>
              <a:gd name="connsiteY107" fmla="*/ 1543638 h 1603753"/>
              <a:gd name="connsiteX108" fmla="*/ 506152 w 9662615"/>
              <a:gd name="connsiteY108" fmla="*/ 1549124 h 1603753"/>
              <a:gd name="connsiteX109" fmla="*/ 472797 w 9662615"/>
              <a:gd name="connsiteY109" fmla="*/ 1568904 h 1603753"/>
              <a:gd name="connsiteX110" fmla="*/ 427864 w 9662615"/>
              <a:gd name="connsiteY110" fmla="*/ 1580848 h 1603753"/>
              <a:gd name="connsiteX111" fmla="*/ 408381 w 9662615"/>
              <a:gd name="connsiteY111" fmla="*/ 1552940 h 1603753"/>
              <a:gd name="connsiteX112" fmla="*/ 267163 w 9662615"/>
              <a:gd name="connsiteY112" fmla="*/ 1531913 h 1603753"/>
              <a:gd name="connsiteX113" fmla="*/ 196644 w 9662615"/>
              <a:gd name="connsiteY113" fmla="*/ 1524565 h 1603753"/>
              <a:gd name="connsiteX114" fmla="*/ 86819 w 9662615"/>
              <a:gd name="connsiteY114" fmla="*/ 1519517 h 1603753"/>
              <a:gd name="connsiteX115" fmla="*/ 53369 w 9662615"/>
              <a:gd name="connsiteY115" fmla="*/ 1516853 h 1603753"/>
              <a:gd name="connsiteX116" fmla="*/ 2359 w 9662615"/>
              <a:gd name="connsiteY116" fmla="*/ 1515247 h 1603753"/>
              <a:gd name="connsiteX117" fmla="*/ 0 w 9662615"/>
              <a:gd name="connsiteY117" fmla="*/ 1514932 h 1603753"/>
              <a:gd name="connsiteX118" fmla="*/ 0 w 9662615"/>
              <a:gd name="connsiteY118" fmla="*/ 0 h 1603753"/>
              <a:gd name="connsiteX0" fmla="*/ 0 w 9662615"/>
              <a:gd name="connsiteY0" fmla="*/ 0 h 1603753"/>
              <a:gd name="connsiteX1" fmla="*/ 9662615 w 9662615"/>
              <a:gd name="connsiteY1" fmla="*/ 0 h 1603753"/>
              <a:gd name="connsiteX2" fmla="*/ 9662615 w 9662615"/>
              <a:gd name="connsiteY2" fmla="*/ 1280346 h 1603753"/>
              <a:gd name="connsiteX3" fmla="*/ 9658420 w 9662615"/>
              <a:gd name="connsiteY3" fmla="*/ 1280106 h 1603753"/>
              <a:gd name="connsiteX4" fmla="*/ 9469546 w 9662615"/>
              <a:gd name="connsiteY4" fmla="*/ 1289837 h 1603753"/>
              <a:gd name="connsiteX5" fmla="*/ 9385895 w 9662615"/>
              <a:gd name="connsiteY5" fmla="*/ 1269203 h 1603753"/>
              <a:gd name="connsiteX6" fmla="*/ 9144767 w 9662615"/>
              <a:gd name="connsiteY6" fmla="*/ 1264120 h 1603753"/>
              <a:gd name="connsiteX7" fmla="*/ 8837252 w 9662615"/>
              <a:gd name="connsiteY7" fmla="*/ 1350515 h 1603753"/>
              <a:gd name="connsiteX8" fmla="*/ 8705466 w 9662615"/>
              <a:gd name="connsiteY8" fmla="*/ 1342419 h 1603753"/>
              <a:gd name="connsiteX9" fmla="*/ 8652221 w 9662615"/>
              <a:gd name="connsiteY9" fmla="*/ 1326906 h 1603753"/>
              <a:gd name="connsiteX10" fmla="*/ 8632312 w 9662615"/>
              <a:gd name="connsiteY10" fmla="*/ 1326025 h 1603753"/>
              <a:gd name="connsiteX11" fmla="*/ 8591582 w 9662615"/>
              <a:gd name="connsiteY11" fmla="*/ 1341666 h 1603753"/>
              <a:gd name="connsiteX12" fmla="*/ 8537336 w 9662615"/>
              <a:gd name="connsiteY12" fmla="*/ 1341684 h 1603753"/>
              <a:gd name="connsiteX13" fmla="*/ 8472508 w 9662615"/>
              <a:gd name="connsiteY13" fmla="*/ 1363109 h 1603753"/>
              <a:gd name="connsiteX14" fmla="*/ 8258477 w 9662615"/>
              <a:gd name="connsiteY14" fmla="*/ 1370666 h 1603753"/>
              <a:gd name="connsiteX15" fmla="*/ 8197961 w 9662615"/>
              <a:gd name="connsiteY15" fmla="*/ 1392804 h 1603753"/>
              <a:gd name="connsiteX16" fmla="*/ 8171196 w 9662615"/>
              <a:gd name="connsiteY16" fmla="*/ 1397216 h 1603753"/>
              <a:gd name="connsiteX17" fmla="*/ 8127667 w 9662615"/>
              <a:gd name="connsiteY17" fmla="*/ 1418254 h 1603753"/>
              <a:gd name="connsiteX18" fmla="*/ 7974579 w 9662615"/>
              <a:gd name="connsiteY18" fmla="*/ 1383439 h 1603753"/>
              <a:gd name="connsiteX19" fmla="*/ 7768351 w 9662615"/>
              <a:gd name="connsiteY19" fmla="*/ 1395051 h 1603753"/>
              <a:gd name="connsiteX20" fmla="*/ 7635985 w 9662615"/>
              <a:gd name="connsiteY20" fmla="*/ 1386363 h 1603753"/>
              <a:gd name="connsiteX21" fmla="*/ 7466069 w 9662615"/>
              <a:gd name="connsiteY21" fmla="*/ 1377654 h 1603753"/>
              <a:gd name="connsiteX22" fmla="*/ 7355642 w 9662615"/>
              <a:gd name="connsiteY22" fmla="*/ 1407761 h 1603753"/>
              <a:gd name="connsiteX23" fmla="*/ 7151610 w 9662615"/>
              <a:gd name="connsiteY23" fmla="*/ 1397856 h 1603753"/>
              <a:gd name="connsiteX24" fmla="*/ 7082147 w 9662615"/>
              <a:gd name="connsiteY24" fmla="*/ 1406113 h 1603753"/>
              <a:gd name="connsiteX25" fmla="*/ 7014958 w 9662615"/>
              <a:gd name="connsiteY25" fmla="*/ 1396883 h 1603753"/>
              <a:gd name="connsiteX26" fmla="*/ 6907567 w 9662615"/>
              <a:gd name="connsiteY26" fmla="*/ 1419149 h 1603753"/>
              <a:gd name="connsiteX27" fmla="*/ 6748428 w 9662615"/>
              <a:gd name="connsiteY27" fmla="*/ 1420308 h 1603753"/>
              <a:gd name="connsiteX28" fmla="*/ 6654257 w 9662615"/>
              <a:gd name="connsiteY28" fmla="*/ 1424143 h 1603753"/>
              <a:gd name="connsiteX29" fmla="*/ 6620123 w 9662615"/>
              <a:gd name="connsiteY29" fmla="*/ 1430535 h 1603753"/>
              <a:gd name="connsiteX30" fmla="*/ 6571355 w 9662615"/>
              <a:gd name="connsiteY30" fmla="*/ 1436144 h 1603753"/>
              <a:gd name="connsiteX31" fmla="*/ 6486557 w 9662615"/>
              <a:gd name="connsiteY31" fmla="*/ 1449861 h 1603753"/>
              <a:gd name="connsiteX32" fmla="*/ 6370419 w 9662615"/>
              <a:gd name="connsiteY32" fmla="*/ 1461649 h 1603753"/>
              <a:gd name="connsiteX33" fmla="*/ 6278839 w 9662615"/>
              <a:gd name="connsiteY33" fmla="*/ 1449160 h 1603753"/>
              <a:gd name="connsiteX34" fmla="*/ 6272455 w 9662615"/>
              <a:gd name="connsiteY34" fmla="*/ 1453191 h 1603753"/>
              <a:gd name="connsiteX35" fmla="*/ 6212659 w 9662615"/>
              <a:gd name="connsiteY35" fmla="*/ 1454850 h 1603753"/>
              <a:gd name="connsiteX36" fmla="*/ 6069317 w 9662615"/>
              <a:gd name="connsiteY36" fmla="*/ 1445838 h 1603753"/>
              <a:gd name="connsiteX37" fmla="*/ 5878477 w 9662615"/>
              <a:gd name="connsiteY37" fmla="*/ 1439180 h 1603753"/>
              <a:gd name="connsiteX38" fmla="*/ 5838387 w 9662615"/>
              <a:gd name="connsiteY38" fmla="*/ 1444679 h 1603753"/>
              <a:gd name="connsiteX39" fmla="*/ 5771136 w 9662615"/>
              <a:gd name="connsiteY39" fmla="*/ 1453639 h 1603753"/>
              <a:gd name="connsiteX40" fmla="*/ 5724081 w 9662615"/>
              <a:gd name="connsiteY40" fmla="*/ 1470431 h 1603753"/>
              <a:gd name="connsiteX41" fmla="*/ 5666577 w 9662615"/>
              <a:gd name="connsiteY41" fmla="*/ 1473921 h 1603753"/>
              <a:gd name="connsiteX42" fmla="*/ 5649068 w 9662615"/>
              <a:gd name="connsiteY42" fmla="*/ 1461676 h 1603753"/>
              <a:gd name="connsiteX43" fmla="*/ 5588902 w 9662615"/>
              <a:gd name="connsiteY43" fmla="*/ 1469647 h 1603753"/>
              <a:gd name="connsiteX44" fmla="*/ 5498090 w 9662615"/>
              <a:gd name="connsiteY44" fmla="*/ 1483173 h 1603753"/>
              <a:gd name="connsiteX45" fmla="*/ 5444641 w 9662615"/>
              <a:gd name="connsiteY45" fmla="*/ 1487602 h 1603753"/>
              <a:gd name="connsiteX46" fmla="*/ 5299812 w 9662615"/>
              <a:gd name="connsiteY46" fmla="*/ 1503362 h 1603753"/>
              <a:gd name="connsiteX47" fmla="*/ 5213947 w 9662615"/>
              <a:gd name="connsiteY47" fmla="*/ 1516637 h 1603753"/>
              <a:gd name="connsiteX48" fmla="*/ 5090342 w 9662615"/>
              <a:gd name="connsiteY48" fmla="*/ 1546680 h 1603753"/>
              <a:gd name="connsiteX49" fmla="*/ 5129812 w 9662615"/>
              <a:gd name="connsiteY49" fmla="*/ 1521277 h 1603753"/>
              <a:gd name="connsiteX50" fmla="*/ 5059484 w 9662615"/>
              <a:gd name="connsiteY50" fmla="*/ 1546802 h 1603753"/>
              <a:gd name="connsiteX51" fmla="*/ 5038524 w 9662615"/>
              <a:gd name="connsiteY51" fmla="*/ 1545675 h 1603753"/>
              <a:gd name="connsiteX52" fmla="*/ 5026564 w 9662615"/>
              <a:gd name="connsiteY52" fmla="*/ 1545376 h 1603753"/>
              <a:gd name="connsiteX53" fmla="*/ 4969433 w 9662615"/>
              <a:gd name="connsiteY53" fmla="*/ 1550865 h 1603753"/>
              <a:gd name="connsiteX54" fmla="*/ 4929254 w 9662615"/>
              <a:gd name="connsiteY54" fmla="*/ 1563452 h 1603753"/>
              <a:gd name="connsiteX55" fmla="*/ 4871726 w 9662615"/>
              <a:gd name="connsiteY55" fmla="*/ 1570584 h 1603753"/>
              <a:gd name="connsiteX56" fmla="*/ 4843267 w 9662615"/>
              <a:gd name="connsiteY56" fmla="*/ 1561459 h 1603753"/>
              <a:gd name="connsiteX57" fmla="*/ 4821058 w 9662615"/>
              <a:gd name="connsiteY57" fmla="*/ 1553078 h 1603753"/>
              <a:gd name="connsiteX58" fmla="*/ 4791466 w 9662615"/>
              <a:gd name="connsiteY58" fmla="*/ 1561324 h 1603753"/>
              <a:gd name="connsiteX59" fmla="*/ 4784247 w 9662615"/>
              <a:gd name="connsiteY59" fmla="*/ 1562342 h 1603753"/>
              <a:gd name="connsiteX60" fmla="*/ 4743285 w 9662615"/>
              <a:gd name="connsiteY60" fmla="*/ 1597680 h 1603753"/>
              <a:gd name="connsiteX61" fmla="*/ 4697562 w 9662615"/>
              <a:gd name="connsiteY61" fmla="*/ 1551206 h 1603753"/>
              <a:gd name="connsiteX62" fmla="*/ 4662664 w 9662615"/>
              <a:gd name="connsiteY62" fmla="*/ 1573162 h 1603753"/>
              <a:gd name="connsiteX63" fmla="*/ 4603028 w 9662615"/>
              <a:gd name="connsiteY63" fmla="*/ 1568821 h 1603753"/>
              <a:gd name="connsiteX64" fmla="*/ 4541612 w 9662615"/>
              <a:gd name="connsiteY64" fmla="*/ 1545262 h 1603753"/>
              <a:gd name="connsiteX65" fmla="*/ 4422155 w 9662615"/>
              <a:gd name="connsiteY65" fmla="*/ 1542059 h 1603753"/>
              <a:gd name="connsiteX66" fmla="*/ 4221826 w 9662615"/>
              <a:gd name="connsiteY66" fmla="*/ 1508923 h 1603753"/>
              <a:gd name="connsiteX67" fmla="*/ 4096601 w 9662615"/>
              <a:gd name="connsiteY67" fmla="*/ 1521563 h 1603753"/>
              <a:gd name="connsiteX68" fmla="*/ 3970635 w 9662615"/>
              <a:gd name="connsiteY68" fmla="*/ 1544815 h 1603753"/>
              <a:gd name="connsiteX69" fmla="*/ 3833906 w 9662615"/>
              <a:gd name="connsiteY69" fmla="*/ 1516637 h 1603753"/>
              <a:gd name="connsiteX70" fmla="*/ 3696258 w 9662615"/>
              <a:gd name="connsiteY70" fmla="*/ 1537563 h 1603753"/>
              <a:gd name="connsiteX71" fmla="*/ 3594070 w 9662615"/>
              <a:gd name="connsiteY71" fmla="*/ 1509422 h 1603753"/>
              <a:gd name="connsiteX72" fmla="*/ 3565233 w 9662615"/>
              <a:gd name="connsiteY72" fmla="*/ 1515122 h 1603753"/>
              <a:gd name="connsiteX73" fmla="*/ 3560267 w 9662615"/>
              <a:gd name="connsiteY73" fmla="*/ 1516288 h 1603753"/>
              <a:gd name="connsiteX74" fmla="*/ 3540258 w 9662615"/>
              <a:gd name="connsiteY74" fmla="*/ 1516976 h 1603753"/>
              <a:gd name="connsiteX75" fmla="*/ 3534780 w 9662615"/>
              <a:gd name="connsiteY75" fmla="*/ 1522141 h 1603753"/>
              <a:gd name="connsiteX76" fmla="*/ 3504783 w 9662615"/>
              <a:gd name="connsiteY76" fmla="*/ 1526739 h 1603753"/>
              <a:gd name="connsiteX77" fmla="*/ 3430805 w 9662615"/>
              <a:gd name="connsiteY77" fmla="*/ 1542521 h 1603753"/>
              <a:gd name="connsiteX78" fmla="*/ 3292707 w 9662615"/>
              <a:gd name="connsiteY78" fmla="*/ 1520490 h 1603753"/>
              <a:gd name="connsiteX79" fmla="*/ 3187872 w 9662615"/>
              <a:gd name="connsiteY79" fmla="*/ 1519991 h 1603753"/>
              <a:gd name="connsiteX80" fmla="*/ 3148026 w 9662615"/>
              <a:gd name="connsiteY80" fmla="*/ 1524777 h 1603753"/>
              <a:gd name="connsiteX81" fmla="*/ 3092394 w 9662615"/>
              <a:gd name="connsiteY81" fmla="*/ 1528115 h 1603753"/>
              <a:gd name="connsiteX82" fmla="*/ 2994200 w 9662615"/>
              <a:gd name="connsiteY82" fmla="*/ 1537857 h 1603753"/>
              <a:gd name="connsiteX83" fmla="*/ 2862301 w 9662615"/>
              <a:gd name="connsiteY83" fmla="*/ 1544250 h 1603753"/>
              <a:gd name="connsiteX84" fmla="*/ 2766335 w 9662615"/>
              <a:gd name="connsiteY84" fmla="*/ 1527662 h 1603753"/>
              <a:gd name="connsiteX85" fmla="*/ 2757836 w 9662615"/>
              <a:gd name="connsiteY85" fmla="*/ 1531371 h 1603753"/>
              <a:gd name="connsiteX86" fmla="*/ 2691555 w 9662615"/>
              <a:gd name="connsiteY86" fmla="*/ 1530283 h 1603753"/>
              <a:gd name="connsiteX87" fmla="*/ 2491676 w 9662615"/>
              <a:gd name="connsiteY87" fmla="*/ 1500859 h 1603753"/>
              <a:gd name="connsiteX88" fmla="*/ 2378036 w 9662615"/>
              <a:gd name="connsiteY88" fmla="*/ 1520645 h 1603753"/>
              <a:gd name="connsiteX89" fmla="*/ 2284269 w 9662615"/>
              <a:gd name="connsiteY89" fmla="*/ 1503068 h 1603753"/>
              <a:gd name="connsiteX90" fmla="*/ 2207104 w 9662615"/>
              <a:gd name="connsiteY90" fmla="*/ 1508888 h 1603753"/>
              <a:gd name="connsiteX91" fmla="*/ 2149226 w 9662615"/>
              <a:gd name="connsiteY91" fmla="*/ 1523409 h 1603753"/>
              <a:gd name="connsiteX92" fmla="*/ 2084783 w 9662615"/>
              <a:gd name="connsiteY92" fmla="*/ 1524245 h 1603753"/>
              <a:gd name="connsiteX93" fmla="*/ 2070075 w 9662615"/>
              <a:gd name="connsiteY93" fmla="*/ 1511285 h 1603753"/>
              <a:gd name="connsiteX94" fmla="*/ 2001057 w 9662615"/>
              <a:gd name="connsiteY94" fmla="*/ 1516449 h 1603753"/>
              <a:gd name="connsiteX95" fmla="*/ 1896330 w 9662615"/>
              <a:gd name="connsiteY95" fmla="*/ 1525725 h 1603753"/>
              <a:gd name="connsiteX96" fmla="*/ 1835994 w 9662615"/>
              <a:gd name="connsiteY96" fmla="*/ 1527678 h 1603753"/>
              <a:gd name="connsiteX97" fmla="*/ 1671119 w 9662615"/>
              <a:gd name="connsiteY97" fmla="*/ 1536701 h 1603753"/>
              <a:gd name="connsiteX98" fmla="*/ 1601337 w 9662615"/>
              <a:gd name="connsiteY98" fmla="*/ 1548552 h 1603753"/>
              <a:gd name="connsiteX99" fmla="*/ 1407755 w 9662615"/>
              <a:gd name="connsiteY99" fmla="*/ 1571444 h 1603753"/>
              <a:gd name="connsiteX100" fmla="*/ 1271994 w 9662615"/>
              <a:gd name="connsiteY100" fmla="*/ 1579471 h 1603753"/>
              <a:gd name="connsiteX101" fmla="*/ 1249226 w 9662615"/>
              <a:gd name="connsiteY101" fmla="*/ 1583140 h 1603753"/>
              <a:gd name="connsiteX102" fmla="*/ 1217719 w 9662615"/>
              <a:gd name="connsiteY102" fmla="*/ 1580863 h 1603753"/>
              <a:gd name="connsiteX103" fmla="*/ 1091432 w 9662615"/>
              <a:gd name="connsiteY103" fmla="*/ 1571003 h 1603753"/>
              <a:gd name="connsiteX104" fmla="*/ 992039 w 9662615"/>
              <a:gd name="connsiteY104" fmla="*/ 1556662 h 1603753"/>
              <a:gd name="connsiteX105" fmla="*/ 868264 w 9662615"/>
              <a:gd name="connsiteY105" fmla="*/ 1566392 h 1603753"/>
              <a:gd name="connsiteX106" fmla="*/ 792765 w 9662615"/>
              <a:gd name="connsiteY106" fmla="*/ 1563102 h 1603753"/>
              <a:gd name="connsiteX107" fmla="*/ 669055 w 9662615"/>
              <a:gd name="connsiteY107" fmla="*/ 1543638 h 1603753"/>
              <a:gd name="connsiteX108" fmla="*/ 506152 w 9662615"/>
              <a:gd name="connsiteY108" fmla="*/ 1549124 h 1603753"/>
              <a:gd name="connsiteX109" fmla="*/ 472797 w 9662615"/>
              <a:gd name="connsiteY109" fmla="*/ 1568904 h 1603753"/>
              <a:gd name="connsiteX110" fmla="*/ 427864 w 9662615"/>
              <a:gd name="connsiteY110" fmla="*/ 1580848 h 1603753"/>
              <a:gd name="connsiteX111" fmla="*/ 408381 w 9662615"/>
              <a:gd name="connsiteY111" fmla="*/ 1552940 h 1603753"/>
              <a:gd name="connsiteX112" fmla="*/ 267163 w 9662615"/>
              <a:gd name="connsiteY112" fmla="*/ 1531913 h 1603753"/>
              <a:gd name="connsiteX113" fmla="*/ 196644 w 9662615"/>
              <a:gd name="connsiteY113" fmla="*/ 1524565 h 1603753"/>
              <a:gd name="connsiteX114" fmla="*/ 86819 w 9662615"/>
              <a:gd name="connsiteY114" fmla="*/ 1519517 h 1603753"/>
              <a:gd name="connsiteX115" fmla="*/ 53369 w 9662615"/>
              <a:gd name="connsiteY115" fmla="*/ 1516853 h 1603753"/>
              <a:gd name="connsiteX116" fmla="*/ 2359 w 9662615"/>
              <a:gd name="connsiteY116" fmla="*/ 1515247 h 1603753"/>
              <a:gd name="connsiteX117" fmla="*/ 0 w 9662615"/>
              <a:gd name="connsiteY117" fmla="*/ 1514932 h 1603753"/>
              <a:gd name="connsiteX118" fmla="*/ 0 w 9662615"/>
              <a:gd name="connsiteY118" fmla="*/ 0 h 1603753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41612 w 9662615"/>
              <a:gd name="connsiteY64" fmla="*/ 1545262 h 1583140"/>
              <a:gd name="connsiteX65" fmla="*/ 4422155 w 9662615"/>
              <a:gd name="connsiteY65" fmla="*/ 1542059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41612 w 9662615"/>
              <a:gd name="connsiteY64" fmla="*/ 1545262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595077 w 9662615"/>
              <a:gd name="connsiteY63" fmla="*/ 1552918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595077 w 9662615"/>
              <a:gd name="connsiteY63" fmla="*/ 1552918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3966659 w 9662615"/>
              <a:gd name="connsiteY68" fmla="*/ 1528913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96499"/>
              <a:gd name="connsiteX1" fmla="*/ 9662615 w 9662615"/>
              <a:gd name="connsiteY1" fmla="*/ 0 h 1596499"/>
              <a:gd name="connsiteX2" fmla="*/ 9662615 w 9662615"/>
              <a:gd name="connsiteY2" fmla="*/ 1280346 h 1596499"/>
              <a:gd name="connsiteX3" fmla="*/ 9658420 w 9662615"/>
              <a:gd name="connsiteY3" fmla="*/ 1280106 h 1596499"/>
              <a:gd name="connsiteX4" fmla="*/ 9469546 w 9662615"/>
              <a:gd name="connsiteY4" fmla="*/ 1289837 h 1596499"/>
              <a:gd name="connsiteX5" fmla="*/ 9385895 w 9662615"/>
              <a:gd name="connsiteY5" fmla="*/ 1269203 h 1596499"/>
              <a:gd name="connsiteX6" fmla="*/ 9144767 w 9662615"/>
              <a:gd name="connsiteY6" fmla="*/ 1264120 h 1596499"/>
              <a:gd name="connsiteX7" fmla="*/ 8837252 w 9662615"/>
              <a:gd name="connsiteY7" fmla="*/ 1350515 h 1596499"/>
              <a:gd name="connsiteX8" fmla="*/ 8705466 w 9662615"/>
              <a:gd name="connsiteY8" fmla="*/ 1342419 h 1596499"/>
              <a:gd name="connsiteX9" fmla="*/ 8652221 w 9662615"/>
              <a:gd name="connsiteY9" fmla="*/ 1326906 h 1596499"/>
              <a:gd name="connsiteX10" fmla="*/ 8632312 w 9662615"/>
              <a:gd name="connsiteY10" fmla="*/ 1326025 h 1596499"/>
              <a:gd name="connsiteX11" fmla="*/ 8591582 w 9662615"/>
              <a:gd name="connsiteY11" fmla="*/ 1341666 h 1596499"/>
              <a:gd name="connsiteX12" fmla="*/ 8537336 w 9662615"/>
              <a:gd name="connsiteY12" fmla="*/ 1341684 h 1596499"/>
              <a:gd name="connsiteX13" fmla="*/ 8472508 w 9662615"/>
              <a:gd name="connsiteY13" fmla="*/ 1363109 h 1596499"/>
              <a:gd name="connsiteX14" fmla="*/ 8258477 w 9662615"/>
              <a:gd name="connsiteY14" fmla="*/ 1370666 h 1596499"/>
              <a:gd name="connsiteX15" fmla="*/ 8197961 w 9662615"/>
              <a:gd name="connsiteY15" fmla="*/ 1392804 h 1596499"/>
              <a:gd name="connsiteX16" fmla="*/ 8171196 w 9662615"/>
              <a:gd name="connsiteY16" fmla="*/ 1397216 h 1596499"/>
              <a:gd name="connsiteX17" fmla="*/ 8127667 w 9662615"/>
              <a:gd name="connsiteY17" fmla="*/ 1418254 h 1596499"/>
              <a:gd name="connsiteX18" fmla="*/ 7974579 w 9662615"/>
              <a:gd name="connsiteY18" fmla="*/ 1383439 h 1596499"/>
              <a:gd name="connsiteX19" fmla="*/ 7768351 w 9662615"/>
              <a:gd name="connsiteY19" fmla="*/ 1395051 h 1596499"/>
              <a:gd name="connsiteX20" fmla="*/ 7635985 w 9662615"/>
              <a:gd name="connsiteY20" fmla="*/ 1386363 h 1596499"/>
              <a:gd name="connsiteX21" fmla="*/ 7466069 w 9662615"/>
              <a:gd name="connsiteY21" fmla="*/ 1377654 h 1596499"/>
              <a:gd name="connsiteX22" fmla="*/ 7355642 w 9662615"/>
              <a:gd name="connsiteY22" fmla="*/ 1407761 h 1596499"/>
              <a:gd name="connsiteX23" fmla="*/ 7151610 w 9662615"/>
              <a:gd name="connsiteY23" fmla="*/ 1397856 h 1596499"/>
              <a:gd name="connsiteX24" fmla="*/ 7082147 w 9662615"/>
              <a:gd name="connsiteY24" fmla="*/ 1406113 h 1596499"/>
              <a:gd name="connsiteX25" fmla="*/ 7014958 w 9662615"/>
              <a:gd name="connsiteY25" fmla="*/ 1396883 h 1596499"/>
              <a:gd name="connsiteX26" fmla="*/ 6907567 w 9662615"/>
              <a:gd name="connsiteY26" fmla="*/ 1419149 h 1596499"/>
              <a:gd name="connsiteX27" fmla="*/ 6748428 w 9662615"/>
              <a:gd name="connsiteY27" fmla="*/ 1420308 h 1596499"/>
              <a:gd name="connsiteX28" fmla="*/ 6654257 w 9662615"/>
              <a:gd name="connsiteY28" fmla="*/ 1424143 h 1596499"/>
              <a:gd name="connsiteX29" fmla="*/ 6620123 w 9662615"/>
              <a:gd name="connsiteY29" fmla="*/ 1430535 h 1596499"/>
              <a:gd name="connsiteX30" fmla="*/ 6571355 w 9662615"/>
              <a:gd name="connsiteY30" fmla="*/ 1436144 h 1596499"/>
              <a:gd name="connsiteX31" fmla="*/ 6486557 w 9662615"/>
              <a:gd name="connsiteY31" fmla="*/ 1449861 h 1596499"/>
              <a:gd name="connsiteX32" fmla="*/ 6370419 w 9662615"/>
              <a:gd name="connsiteY32" fmla="*/ 1461649 h 1596499"/>
              <a:gd name="connsiteX33" fmla="*/ 6278839 w 9662615"/>
              <a:gd name="connsiteY33" fmla="*/ 1449160 h 1596499"/>
              <a:gd name="connsiteX34" fmla="*/ 6272455 w 9662615"/>
              <a:gd name="connsiteY34" fmla="*/ 1453191 h 1596499"/>
              <a:gd name="connsiteX35" fmla="*/ 6212659 w 9662615"/>
              <a:gd name="connsiteY35" fmla="*/ 1454850 h 1596499"/>
              <a:gd name="connsiteX36" fmla="*/ 6069317 w 9662615"/>
              <a:gd name="connsiteY36" fmla="*/ 1445838 h 1596499"/>
              <a:gd name="connsiteX37" fmla="*/ 5878477 w 9662615"/>
              <a:gd name="connsiteY37" fmla="*/ 1439180 h 1596499"/>
              <a:gd name="connsiteX38" fmla="*/ 5838387 w 9662615"/>
              <a:gd name="connsiteY38" fmla="*/ 1444679 h 1596499"/>
              <a:gd name="connsiteX39" fmla="*/ 5771136 w 9662615"/>
              <a:gd name="connsiteY39" fmla="*/ 1453639 h 1596499"/>
              <a:gd name="connsiteX40" fmla="*/ 5724081 w 9662615"/>
              <a:gd name="connsiteY40" fmla="*/ 1470431 h 1596499"/>
              <a:gd name="connsiteX41" fmla="*/ 5666577 w 9662615"/>
              <a:gd name="connsiteY41" fmla="*/ 1473921 h 1596499"/>
              <a:gd name="connsiteX42" fmla="*/ 5649068 w 9662615"/>
              <a:gd name="connsiteY42" fmla="*/ 1461676 h 1596499"/>
              <a:gd name="connsiteX43" fmla="*/ 5588902 w 9662615"/>
              <a:gd name="connsiteY43" fmla="*/ 1469647 h 1596499"/>
              <a:gd name="connsiteX44" fmla="*/ 5498090 w 9662615"/>
              <a:gd name="connsiteY44" fmla="*/ 1483173 h 1596499"/>
              <a:gd name="connsiteX45" fmla="*/ 5444641 w 9662615"/>
              <a:gd name="connsiteY45" fmla="*/ 1487602 h 1596499"/>
              <a:gd name="connsiteX46" fmla="*/ 5299812 w 9662615"/>
              <a:gd name="connsiteY46" fmla="*/ 1503362 h 1596499"/>
              <a:gd name="connsiteX47" fmla="*/ 5213947 w 9662615"/>
              <a:gd name="connsiteY47" fmla="*/ 1516637 h 1596499"/>
              <a:gd name="connsiteX48" fmla="*/ 5090342 w 9662615"/>
              <a:gd name="connsiteY48" fmla="*/ 1546680 h 1596499"/>
              <a:gd name="connsiteX49" fmla="*/ 5129812 w 9662615"/>
              <a:gd name="connsiteY49" fmla="*/ 1521277 h 1596499"/>
              <a:gd name="connsiteX50" fmla="*/ 5059484 w 9662615"/>
              <a:gd name="connsiteY50" fmla="*/ 1546802 h 1596499"/>
              <a:gd name="connsiteX51" fmla="*/ 5038524 w 9662615"/>
              <a:gd name="connsiteY51" fmla="*/ 1545675 h 1596499"/>
              <a:gd name="connsiteX52" fmla="*/ 5026564 w 9662615"/>
              <a:gd name="connsiteY52" fmla="*/ 1545376 h 1596499"/>
              <a:gd name="connsiteX53" fmla="*/ 4969433 w 9662615"/>
              <a:gd name="connsiteY53" fmla="*/ 1550865 h 1596499"/>
              <a:gd name="connsiteX54" fmla="*/ 4929254 w 9662615"/>
              <a:gd name="connsiteY54" fmla="*/ 1563452 h 1596499"/>
              <a:gd name="connsiteX55" fmla="*/ 4871726 w 9662615"/>
              <a:gd name="connsiteY55" fmla="*/ 1570584 h 1596499"/>
              <a:gd name="connsiteX56" fmla="*/ 4843267 w 9662615"/>
              <a:gd name="connsiteY56" fmla="*/ 1561459 h 1596499"/>
              <a:gd name="connsiteX57" fmla="*/ 4821058 w 9662615"/>
              <a:gd name="connsiteY57" fmla="*/ 1553078 h 1596499"/>
              <a:gd name="connsiteX58" fmla="*/ 4791466 w 9662615"/>
              <a:gd name="connsiteY58" fmla="*/ 1561324 h 1596499"/>
              <a:gd name="connsiteX59" fmla="*/ 4784247 w 9662615"/>
              <a:gd name="connsiteY59" fmla="*/ 1562342 h 1596499"/>
              <a:gd name="connsiteX60" fmla="*/ 4739309 w 9662615"/>
              <a:gd name="connsiteY60" fmla="*/ 1553948 h 1596499"/>
              <a:gd name="connsiteX61" fmla="*/ 4697562 w 9662615"/>
              <a:gd name="connsiteY61" fmla="*/ 1551206 h 1596499"/>
              <a:gd name="connsiteX62" fmla="*/ 4650737 w 9662615"/>
              <a:gd name="connsiteY62" fmla="*/ 1537381 h 1596499"/>
              <a:gd name="connsiteX63" fmla="*/ 4583150 w 9662615"/>
              <a:gd name="connsiteY63" fmla="*/ 1529064 h 1596499"/>
              <a:gd name="connsiteX64" fmla="*/ 4521734 w 9662615"/>
              <a:gd name="connsiteY64" fmla="*/ 1529359 h 1596499"/>
              <a:gd name="connsiteX65" fmla="*/ 4382398 w 9662615"/>
              <a:gd name="connsiteY65" fmla="*/ 1534108 h 1596499"/>
              <a:gd name="connsiteX66" fmla="*/ 4221826 w 9662615"/>
              <a:gd name="connsiteY66" fmla="*/ 1500972 h 1596499"/>
              <a:gd name="connsiteX67" fmla="*/ 4096601 w 9662615"/>
              <a:gd name="connsiteY67" fmla="*/ 1521563 h 1596499"/>
              <a:gd name="connsiteX68" fmla="*/ 3978586 w 9662615"/>
              <a:gd name="connsiteY68" fmla="*/ 1596499 h 1596499"/>
              <a:gd name="connsiteX69" fmla="*/ 3833906 w 9662615"/>
              <a:gd name="connsiteY69" fmla="*/ 1516637 h 1596499"/>
              <a:gd name="connsiteX70" fmla="*/ 3696258 w 9662615"/>
              <a:gd name="connsiteY70" fmla="*/ 1537563 h 1596499"/>
              <a:gd name="connsiteX71" fmla="*/ 3594070 w 9662615"/>
              <a:gd name="connsiteY71" fmla="*/ 1509422 h 1596499"/>
              <a:gd name="connsiteX72" fmla="*/ 3565233 w 9662615"/>
              <a:gd name="connsiteY72" fmla="*/ 1515122 h 1596499"/>
              <a:gd name="connsiteX73" fmla="*/ 3560267 w 9662615"/>
              <a:gd name="connsiteY73" fmla="*/ 1516288 h 1596499"/>
              <a:gd name="connsiteX74" fmla="*/ 3540258 w 9662615"/>
              <a:gd name="connsiteY74" fmla="*/ 1516976 h 1596499"/>
              <a:gd name="connsiteX75" fmla="*/ 3534780 w 9662615"/>
              <a:gd name="connsiteY75" fmla="*/ 1522141 h 1596499"/>
              <a:gd name="connsiteX76" fmla="*/ 3504783 w 9662615"/>
              <a:gd name="connsiteY76" fmla="*/ 1526739 h 1596499"/>
              <a:gd name="connsiteX77" fmla="*/ 3430805 w 9662615"/>
              <a:gd name="connsiteY77" fmla="*/ 1542521 h 1596499"/>
              <a:gd name="connsiteX78" fmla="*/ 3292707 w 9662615"/>
              <a:gd name="connsiteY78" fmla="*/ 1520490 h 1596499"/>
              <a:gd name="connsiteX79" fmla="*/ 3187872 w 9662615"/>
              <a:gd name="connsiteY79" fmla="*/ 1519991 h 1596499"/>
              <a:gd name="connsiteX80" fmla="*/ 3148026 w 9662615"/>
              <a:gd name="connsiteY80" fmla="*/ 1524777 h 1596499"/>
              <a:gd name="connsiteX81" fmla="*/ 3092394 w 9662615"/>
              <a:gd name="connsiteY81" fmla="*/ 1528115 h 1596499"/>
              <a:gd name="connsiteX82" fmla="*/ 2994200 w 9662615"/>
              <a:gd name="connsiteY82" fmla="*/ 1537857 h 1596499"/>
              <a:gd name="connsiteX83" fmla="*/ 2862301 w 9662615"/>
              <a:gd name="connsiteY83" fmla="*/ 1544250 h 1596499"/>
              <a:gd name="connsiteX84" fmla="*/ 2766335 w 9662615"/>
              <a:gd name="connsiteY84" fmla="*/ 1527662 h 1596499"/>
              <a:gd name="connsiteX85" fmla="*/ 2757836 w 9662615"/>
              <a:gd name="connsiteY85" fmla="*/ 1531371 h 1596499"/>
              <a:gd name="connsiteX86" fmla="*/ 2691555 w 9662615"/>
              <a:gd name="connsiteY86" fmla="*/ 1530283 h 1596499"/>
              <a:gd name="connsiteX87" fmla="*/ 2491676 w 9662615"/>
              <a:gd name="connsiteY87" fmla="*/ 1500859 h 1596499"/>
              <a:gd name="connsiteX88" fmla="*/ 2378036 w 9662615"/>
              <a:gd name="connsiteY88" fmla="*/ 1520645 h 1596499"/>
              <a:gd name="connsiteX89" fmla="*/ 2284269 w 9662615"/>
              <a:gd name="connsiteY89" fmla="*/ 1503068 h 1596499"/>
              <a:gd name="connsiteX90" fmla="*/ 2207104 w 9662615"/>
              <a:gd name="connsiteY90" fmla="*/ 1508888 h 1596499"/>
              <a:gd name="connsiteX91" fmla="*/ 2149226 w 9662615"/>
              <a:gd name="connsiteY91" fmla="*/ 1523409 h 1596499"/>
              <a:gd name="connsiteX92" fmla="*/ 2084783 w 9662615"/>
              <a:gd name="connsiteY92" fmla="*/ 1524245 h 1596499"/>
              <a:gd name="connsiteX93" fmla="*/ 2070075 w 9662615"/>
              <a:gd name="connsiteY93" fmla="*/ 1511285 h 1596499"/>
              <a:gd name="connsiteX94" fmla="*/ 2001057 w 9662615"/>
              <a:gd name="connsiteY94" fmla="*/ 1516449 h 1596499"/>
              <a:gd name="connsiteX95" fmla="*/ 1896330 w 9662615"/>
              <a:gd name="connsiteY95" fmla="*/ 1525725 h 1596499"/>
              <a:gd name="connsiteX96" fmla="*/ 1835994 w 9662615"/>
              <a:gd name="connsiteY96" fmla="*/ 1527678 h 1596499"/>
              <a:gd name="connsiteX97" fmla="*/ 1671119 w 9662615"/>
              <a:gd name="connsiteY97" fmla="*/ 1536701 h 1596499"/>
              <a:gd name="connsiteX98" fmla="*/ 1601337 w 9662615"/>
              <a:gd name="connsiteY98" fmla="*/ 1548552 h 1596499"/>
              <a:gd name="connsiteX99" fmla="*/ 1407755 w 9662615"/>
              <a:gd name="connsiteY99" fmla="*/ 1571444 h 1596499"/>
              <a:gd name="connsiteX100" fmla="*/ 1271994 w 9662615"/>
              <a:gd name="connsiteY100" fmla="*/ 1579471 h 1596499"/>
              <a:gd name="connsiteX101" fmla="*/ 1249226 w 9662615"/>
              <a:gd name="connsiteY101" fmla="*/ 1583140 h 1596499"/>
              <a:gd name="connsiteX102" fmla="*/ 1217719 w 9662615"/>
              <a:gd name="connsiteY102" fmla="*/ 1580863 h 1596499"/>
              <a:gd name="connsiteX103" fmla="*/ 1091432 w 9662615"/>
              <a:gd name="connsiteY103" fmla="*/ 1571003 h 1596499"/>
              <a:gd name="connsiteX104" fmla="*/ 992039 w 9662615"/>
              <a:gd name="connsiteY104" fmla="*/ 1556662 h 1596499"/>
              <a:gd name="connsiteX105" fmla="*/ 868264 w 9662615"/>
              <a:gd name="connsiteY105" fmla="*/ 1566392 h 1596499"/>
              <a:gd name="connsiteX106" fmla="*/ 792765 w 9662615"/>
              <a:gd name="connsiteY106" fmla="*/ 1563102 h 1596499"/>
              <a:gd name="connsiteX107" fmla="*/ 669055 w 9662615"/>
              <a:gd name="connsiteY107" fmla="*/ 1543638 h 1596499"/>
              <a:gd name="connsiteX108" fmla="*/ 506152 w 9662615"/>
              <a:gd name="connsiteY108" fmla="*/ 1549124 h 1596499"/>
              <a:gd name="connsiteX109" fmla="*/ 472797 w 9662615"/>
              <a:gd name="connsiteY109" fmla="*/ 1568904 h 1596499"/>
              <a:gd name="connsiteX110" fmla="*/ 427864 w 9662615"/>
              <a:gd name="connsiteY110" fmla="*/ 1580848 h 1596499"/>
              <a:gd name="connsiteX111" fmla="*/ 408381 w 9662615"/>
              <a:gd name="connsiteY111" fmla="*/ 1552940 h 1596499"/>
              <a:gd name="connsiteX112" fmla="*/ 267163 w 9662615"/>
              <a:gd name="connsiteY112" fmla="*/ 1531913 h 1596499"/>
              <a:gd name="connsiteX113" fmla="*/ 196644 w 9662615"/>
              <a:gd name="connsiteY113" fmla="*/ 1524565 h 1596499"/>
              <a:gd name="connsiteX114" fmla="*/ 86819 w 9662615"/>
              <a:gd name="connsiteY114" fmla="*/ 1519517 h 1596499"/>
              <a:gd name="connsiteX115" fmla="*/ 53369 w 9662615"/>
              <a:gd name="connsiteY115" fmla="*/ 1516853 h 1596499"/>
              <a:gd name="connsiteX116" fmla="*/ 2359 w 9662615"/>
              <a:gd name="connsiteY116" fmla="*/ 1515247 h 1596499"/>
              <a:gd name="connsiteX117" fmla="*/ 0 w 9662615"/>
              <a:gd name="connsiteY117" fmla="*/ 1514932 h 1596499"/>
              <a:gd name="connsiteX118" fmla="*/ 0 w 9662615"/>
              <a:gd name="connsiteY118" fmla="*/ 0 h 1596499"/>
              <a:gd name="connsiteX0" fmla="*/ 0 w 9662615"/>
              <a:gd name="connsiteY0" fmla="*/ 0 h 1600474"/>
              <a:gd name="connsiteX1" fmla="*/ 9662615 w 9662615"/>
              <a:gd name="connsiteY1" fmla="*/ 0 h 1600474"/>
              <a:gd name="connsiteX2" fmla="*/ 9662615 w 9662615"/>
              <a:gd name="connsiteY2" fmla="*/ 1280346 h 1600474"/>
              <a:gd name="connsiteX3" fmla="*/ 9658420 w 9662615"/>
              <a:gd name="connsiteY3" fmla="*/ 1280106 h 1600474"/>
              <a:gd name="connsiteX4" fmla="*/ 9469546 w 9662615"/>
              <a:gd name="connsiteY4" fmla="*/ 1289837 h 1600474"/>
              <a:gd name="connsiteX5" fmla="*/ 9385895 w 9662615"/>
              <a:gd name="connsiteY5" fmla="*/ 1269203 h 1600474"/>
              <a:gd name="connsiteX6" fmla="*/ 9144767 w 9662615"/>
              <a:gd name="connsiteY6" fmla="*/ 1264120 h 1600474"/>
              <a:gd name="connsiteX7" fmla="*/ 8837252 w 9662615"/>
              <a:gd name="connsiteY7" fmla="*/ 1350515 h 1600474"/>
              <a:gd name="connsiteX8" fmla="*/ 8705466 w 9662615"/>
              <a:gd name="connsiteY8" fmla="*/ 1342419 h 1600474"/>
              <a:gd name="connsiteX9" fmla="*/ 8652221 w 9662615"/>
              <a:gd name="connsiteY9" fmla="*/ 1326906 h 1600474"/>
              <a:gd name="connsiteX10" fmla="*/ 8632312 w 9662615"/>
              <a:gd name="connsiteY10" fmla="*/ 1326025 h 1600474"/>
              <a:gd name="connsiteX11" fmla="*/ 8591582 w 9662615"/>
              <a:gd name="connsiteY11" fmla="*/ 1341666 h 1600474"/>
              <a:gd name="connsiteX12" fmla="*/ 8537336 w 9662615"/>
              <a:gd name="connsiteY12" fmla="*/ 1341684 h 1600474"/>
              <a:gd name="connsiteX13" fmla="*/ 8472508 w 9662615"/>
              <a:gd name="connsiteY13" fmla="*/ 1363109 h 1600474"/>
              <a:gd name="connsiteX14" fmla="*/ 8258477 w 9662615"/>
              <a:gd name="connsiteY14" fmla="*/ 1370666 h 1600474"/>
              <a:gd name="connsiteX15" fmla="*/ 8197961 w 9662615"/>
              <a:gd name="connsiteY15" fmla="*/ 1392804 h 1600474"/>
              <a:gd name="connsiteX16" fmla="*/ 8171196 w 9662615"/>
              <a:gd name="connsiteY16" fmla="*/ 1397216 h 1600474"/>
              <a:gd name="connsiteX17" fmla="*/ 8127667 w 9662615"/>
              <a:gd name="connsiteY17" fmla="*/ 1418254 h 1600474"/>
              <a:gd name="connsiteX18" fmla="*/ 7974579 w 9662615"/>
              <a:gd name="connsiteY18" fmla="*/ 1383439 h 1600474"/>
              <a:gd name="connsiteX19" fmla="*/ 7768351 w 9662615"/>
              <a:gd name="connsiteY19" fmla="*/ 1395051 h 1600474"/>
              <a:gd name="connsiteX20" fmla="*/ 7635985 w 9662615"/>
              <a:gd name="connsiteY20" fmla="*/ 1386363 h 1600474"/>
              <a:gd name="connsiteX21" fmla="*/ 7466069 w 9662615"/>
              <a:gd name="connsiteY21" fmla="*/ 1377654 h 1600474"/>
              <a:gd name="connsiteX22" fmla="*/ 7355642 w 9662615"/>
              <a:gd name="connsiteY22" fmla="*/ 1407761 h 1600474"/>
              <a:gd name="connsiteX23" fmla="*/ 7151610 w 9662615"/>
              <a:gd name="connsiteY23" fmla="*/ 1397856 h 1600474"/>
              <a:gd name="connsiteX24" fmla="*/ 7082147 w 9662615"/>
              <a:gd name="connsiteY24" fmla="*/ 1406113 h 1600474"/>
              <a:gd name="connsiteX25" fmla="*/ 7014958 w 9662615"/>
              <a:gd name="connsiteY25" fmla="*/ 1396883 h 1600474"/>
              <a:gd name="connsiteX26" fmla="*/ 6907567 w 9662615"/>
              <a:gd name="connsiteY26" fmla="*/ 1419149 h 1600474"/>
              <a:gd name="connsiteX27" fmla="*/ 6748428 w 9662615"/>
              <a:gd name="connsiteY27" fmla="*/ 1420308 h 1600474"/>
              <a:gd name="connsiteX28" fmla="*/ 6654257 w 9662615"/>
              <a:gd name="connsiteY28" fmla="*/ 1424143 h 1600474"/>
              <a:gd name="connsiteX29" fmla="*/ 6620123 w 9662615"/>
              <a:gd name="connsiteY29" fmla="*/ 1430535 h 1600474"/>
              <a:gd name="connsiteX30" fmla="*/ 6571355 w 9662615"/>
              <a:gd name="connsiteY30" fmla="*/ 1436144 h 1600474"/>
              <a:gd name="connsiteX31" fmla="*/ 6486557 w 9662615"/>
              <a:gd name="connsiteY31" fmla="*/ 1449861 h 1600474"/>
              <a:gd name="connsiteX32" fmla="*/ 6370419 w 9662615"/>
              <a:gd name="connsiteY32" fmla="*/ 1461649 h 1600474"/>
              <a:gd name="connsiteX33" fmla="*/ 6278839 w 9662615"/>
              <a:gd name="connsiteY33" fmla="*/ 1449160 h 1600474"/>
              <a:gd name="connsiteX34" fmla="*/ 6272455 w 9662615"/>
              <a:gd name="connsiteY34" fmla="*/ 1453191 h 1600474"/>
              <a:gd name="connsiteX35" fmla="*/ 6212659 w 9662615"/>
              <a:gd name="connsiteY35" fmla="*/ 1454850 h 1600474"/>
              <a:gd name="connsiteX36" fmla="*/ 6069317 w 9662615"/>
              <a:gd name="connsiteY36" fmla="*/ 1445838 h 1600474"/>
              <a:gd name="connsiteX37" fmla="*/ 5878477 w 9662615"/>
              <a:gd name="connsiteY37" fmla="*/ 1439180 h 1600474"/>
              <a:gd name="connsiteX38" fmla="*/ 5838387 w 9662615"/>
              <a:gd name="connsiteY38" fmla="*/ 1444679 h 1600474"/>
              <a:gd name="connsiteX39" fmla="*/ 5771136 w 9662615"/>
              <a:gd name="connsiteY39" fmla="*/ 1453639 h 1600474"/>
              <a:gd name="connsiteX40" fmla="*/ 5724081 w 9662615"/>
              <a:gd name="connsiteY40" fmla="*/ 1470431 h 1600474"/>
              <a:gd name="connsiteX41" fmla="*/ 5666577 w 9662615"/>
              <a:gd name="connsiteY41" fmla="*/ 1473921 h 1600474"/>
              <a:gd name="connsiteX42" fmla="*/ 5649068 w 9662615"/>
              <a:gd name="connsiteY42" fmla="*/ 1461676 h 1600474"/>
              <a:gd name="connsiteX43" fmla="*/ 5588902 w 9662615"/>
              <a:gd name="connsiteY43" fmla="*/ 1469647 h 1600474"/>
              <a:gd name="connsiteX44" fmla="*/ 5498090 w 9662615"/>
              <a:gd name="connsiteY44" fmla="*/ 1483173 h 1600474"/>
              <a:gd name="connsiteX45" fmla="*/ 5444641 w 9662615"/>
              <a:gd name="connsiteY45" fmla="*/ 1487602 h 1600474"/>
              <a:gd name="connsiteX46" fmla="*/ 5299812 w 9662615"/>
              <a:gd name="connsiteY46" fmla="*/ 1503362 h 1600474"/>
              <a:gd name="connsiteX47" fmla="*/ 5213947 w 9662615"/>
              <a:gd name="connsiteY47" fmla="*/ 1516637 h 1600474"/>
              <a:gd name="connsiteX48" fmla="*/ 5090342 w 9662615"/>
              <a:gd name="connsiteY48" fmla="*/ 1546680 h 1600474"/>
              <a:gd name="connsiteX49" fmla="*/ 5129812 w 9662615"/>
              <a:gd name="connsiteY49" fmla="*/ 1521277 h 1600474"/>
              <a:gd name="connsiteX50" fmla="*/ 5059484 w 9662615"/>
              <a:gd name="connsiteY50" fmla="*/ 1546802 h 1600474"/>
              <a:gd name="connsiteX51" fmla="*/ 5038524 w 9662615"/>
              <a:gd name="connsiteY51" fmla="*/ 1545675 h 1600474"/>
              <a:gd name="connsiteX52" fmla="*/ 5026564 w 9662615"/>
              <a:gd name="connsiteY52" fmla="*/ 1545376 h 1600474"/>
              <a:gd name="connsiteX53" fmla="*/ 4969433 w 9662615"/>
              <a:gd name="connsiteY53" fmla="*/ 1550865 h 1600474"/>
              <a:gd name="connsiteX54" fmla="*/ 4929254 w 9662615"/>
              <a:gd name="connsiteY54" fmla="*/ 1563452 h 1600474"/>
              <a:gd name="connsiteX55" fmla="*/ 4871726 w 9662615"/>
              <a:gd name="connsiteY55" fmla="*/ 1570584 h 1600474"/>
              <a:gd name="connsiteX56" fmla="*/ 4843267 w 9662615"/>
              <a:gd name="connsiteY56" fmla="*/ 1561459 h 1600474"/>
              <a:gd name="connsiteX57" fmla="*/ 4821058 w 9662615"/>
              <a:gd name="connsiteY57" fmla="*/ 1553078 h 1600474"/>
              <a:gd name="connsiteX58" fmla="*/ 4791466 w 9662615"/>
              <a:gd name="connsiteY58" fmla="*/ 1561324 h 1600474"/>
              <a:gd name="connsiteX59" fmla="*/ 4784247 w 9662615"/>
              <a:gd name="connsiteY59" fmla="*/ 1562342 h 1600474"/>
              <a:gd name="connsiteX60" fmla="*/ 4739309 w 9662615"/>
              <a:gd name="connsiteY60" fmla="*/ 1553948 h 1600474"/>
              <a:gd name="connsiteX61" fmla="*/ 4697562 w 9662615"/>
              <a:gd name="connsiteY61" fmla="*/ 1551206 h 1600474"/>
              <a:gd name="connsiteX62" fmla="*/ 4650737 w 9662615"/>
              <a:gd name="connsiteY62" fmla="*/ 1537381 h 1600474"/>
              <a:gd name="connsiteX63" fmla="*/ 4583150 w 9662615"/>
              <a:gd name="connsiteY63" fmla="*/ 1529064 h 1600474"/>
              <a:gd name="connsiteX64" fmla="*/ 4521734 w 9662615"/>
              <a:gd name="connsiteY64" fmla="*/ 1529359 h 1600474"/>
              <a:gd name="connsiteX65" fmla="*/ 4382398 w 9662615"/>
              <a:gd name="connsiteY65" fmla="*/ 1534108 h 1600474"/>
              <a:gd name="connsiteX66" fmla="*/ 4221826 w 9662615"/>
              <a:gd name="connsiteY66" fmla="*/ 1500972 h 1600474"/>
              <a:gd name="connsiteX67" fmla="*/ 4096601 w 9662615"/>
              <a:gd name="connsiteY67" fmla="*/ 1521563 h 1600474"/>
              <a:gd name="connsiteX68" fmla="*/ 4046172 w 9662615"/>
              <a:gd name="connsiteY68" fmla="*/ 1600474 h 1600474"/>
              <a:gd name="connsiteX69" fmla="*/ 3833906 w 9662615"/>
              <a:gd name="connsiteY69" fmla="*/ 1516637 h 1600474"/>
              <a:gd name="connsiteX70" fmla="*/ 3696258 w 9662615"/>
              <a:gd name="connsiteY70" fmla="*/ 1537563 h 1600474"/>
              <a:gd name="connsiteX71" fmla="*/ 3594070 w 9662615"/>
              <a:gd name="connsiteY71" fmla="*/ 1509422 h 1600474"/>
              <a:gd name="connsiteX72" fmla="*/ 3565233 w 9662615"/>
              <a:gd name="connsiteY72" fmla="*/ 1515122 h 1600474"/>
              <a:gd name="connsiteX73" fmla="*/ 3560267 w 9662615"/>
              <a:gd name="connsiteY73" fmla="*/ 1516288 h 1600474"/>
              <a:gd name="connsiteX74" fmla="*/ 3540258 w 9662615"/>
              <a:gd name="connsiteY74" fmla="*/ 1516976 h 1600474"/>
              <a:gd name="connsiteX75" fmla="*/ 3534780 w 9662615"/>
              <a:gd name="connsiteY75" fmla="*/ 1522141 h 1600474"/>
              <a:gd name="connsiteX76" fmla="*/ 3504783 w 9662615"/>
              <a:gd name="connsiteY76" fmla="*/ 1526739 h 1600474"/>
              <a:gd name="connsiteX77" fmla="*/ 3430805 w 9662615"/>
              <a:gd name="connsiteY77" fmla="*/ 1542521 h 1600474"/>
              <a:gd name="connsiteX78" fmla="*/ 3292707 w 9662615"/>
              <a:gd name="connsiteY78" fmla="*/ 1520490 h 1600474"/>
              <a:gd name="connsiteX79" fmla="*/ 3187872 w 9662615"/>
              <a:gd name="connsiteY79" fmla="*/ 1519991 h 1600474"/>
              <a:gd name="connsiteX80" fmla="*/ 3148026 w 9662615"/>
              <a:gd name="connsiteY80" fmla="*/ 1524777 h 1600474"/>
              <a:gd name="connsiteX81" fmla="*/ 3092394 w 9662615"/>
              <a:gd name="connsiteY81" fmla="*/ 1528115 h 1600474"/>
              <a:gd name="connsiteX82" fmla="*/ 2994200 w 9662615"/>
              <a:gd name="connsiteY82" fmla="*/ 1537857 h 1600474"/>
              <a:gd name="connsiteX83" fmla="*/ 2862301 w 9662615"/>
              <a:gd name="connsiteY83" fmla="*/ 1544250 h 1600474"/>
              <a:gd name="connsiteX84" fmla="*/ 2766335 w 9662615"/>
              <a:gd name="connsiteY84" fmla="*/ 1527662 h 1600474"/>
              <a:gd name="connsiteX85" fmla="*/ 2757836 w 9662615"/>
              <a:gd name="connsiteY85" fmla="*/ 1531371 h 1600474"/>
              <a:gd name="connsiteX86" fmla="*/ 2691555 w 9662615"/>
              <a:gd name="connsiteY86" fmla="*/ 1530283 h 1600474"/>
              <a:gd name="connsiteX87" fmla="*/ 2491676 w 9662615"/>
              <a:gd name="connsiteY87" fmla="*/ 1500859 h 1600474"/>
              <a:gd name="connsiteX88" fmla="*/ 2378036 w 9662615"/>
              <a:gd name="connsiteY88" fmla="*/ 1520645 h 1600474"/>
              <a:gd name="connsiteX89" fmla="*/ 2284269 w 9662615"/>
              <a:gd name="connsiteY89" fmla="*/ 1503068 h 1600474"/>
              <a:gd name="connsiteX90" fmla="*/ 2207104 w 9662615"/>
              <a:gd name="connsiteY90" fmla="*/ 1508888 h 1600474"/>
              <a:gd name="connsiteX91" fmla="*/ 2149226 w 9662615"/>
              <a:gd name="connsiteY91" fmla="*/ 1523409 h 1600474"/>
              <a:gd name="connsiteX92" fmla="*/ 2084783 w 9662615"/>
              <a:gd name="connsiteY92" fmla="*/ 1524245 h 1600474"/>
              <a:gd name="connsiteX93" fmla="*/ 2070075 w 9662615"/>
              <a:gd name="connsiteY93" fmla="*/ 1511285 h 1600474"/>
              <a:gd name="connsiteX94" fmla="*/ 2001057 w 9662615"/>
              <a:gd name="connsiteY94" fmla="*/ 1516449 h 1600474"/>
              <a:gd name="connsiteX95" fmla="*/ 1896330 w 9662615"/>
              <a:gd name="connsiteY95" fmla="*/ 1525725 h 1600474"/>
              <a:gd name="connsiteX96" fmla="*/ 1835994 w 9662615"/>
              <a:gd name="connsiteY96" fmla="*/ 1527678 h 1600474"/>
              <a:gd name="connsiteX97" fmla="*/ 1671119 w 9662615"/>
              <a:gd name="connsiteY97" fmla="*/ 1536701 h 1600474"/>
              <a:gd name="connsiteX98" fmla="*/ 1601337 w 9662615"/>
              <a:gd name="connsiteY98" fmla="*/ 1548552 h 1600474"/>
              <a:gd name="connsiteX99" fmla="*/ 1407755 w 9662615"/>
              <a:gd name="connsiteY99" fmla="*/ 1571444 h 1600474"/>
              <a:gd name="connsiteX100" fmla="*/ 1271994 w 9662615"/>
              <a:gd name="connsiteY100" fmla="*/ 1579471 h 1600474"/>
              <a:gd name="connsiteX101" fmla="*/ 1249226 w 9662615"/>
              <a:gd name="connsiteY101" fmla="*/ 1583140 h 1600474"/>
              <a:gd name="connsiteX102" fmla="*/ 1217719 w 9662615"/>
              <a:gd name="connsiteY102" fmla="*/ 1580863 h 1600474"/>
              <a:gd name="connsiteX103" fmla="*/ 1091432 w 9662615"/>
              <a:gd name="connsiteY103" fmla="*/ 1571003 h 1600474"/>
              <a:gd name="connsiteX104" fmla="*/ 992039 w 9662615"/>
              <a:gd name="connsiteY104" fmla="*/ 1556662 h 1600474"/>
              <a:gd name="connsiteX105" fmla="*/ 868264 w 9662615"/>
              <a:gd name="connsiteY105" fmla="*/ 1566392 h 1600474"/>
              <a:gd name="connsiteX106" fmla="*/ 792765 w 9662615"/>
              <a:gd name="connsiteY106" fmla="*/ 1563102 h 1600474"/>
              <a:gd name="connsiteX107" fmla="*/ 669055 w 9662615"/>
              <a:gd name="connsiteY107" fmla="*/ 1543638 h 1600474"/>
              <a:gd name="connsiteX108" fmla="*/ 506152 w 9662615"/>
              <a:gd name="connsiteY108" fmla="*/ 1549124 h 1600474"/>
              <a:gd name="connsiteX109" fmla="*/ 472797 w 9662615"/>
              <a:gd name="connsiteY109" fmla="*/ 1568904 h 1600474"/>
              <a:gd name="connsiteX110" fmla="*/ 427864 w 9662615"/>
              <a:gd name="connsiteY110" fmla="*/ 1580848 h 1600474"/>
              <a:gd name="connsiteX111" fmla="*/ 408381 w 9662615"/>
              <a:gd name="connsiteY111" fmla="*/ 1552940 h 1600474"/>
              <a:gd name="connsiteX112" fmla="*/ 267163 w 9662615"/>
              <a:gd name="connsiteY112" fmla="*/ 1531913 h 1600474"/>
              <a:gd name="connsiteX113" fmla="*/ 196644 w 9662615"/>
              <a:gd name="connsiteY113" fmla="*/ 1524565 h 1600474"/>
              <a:gd name="connsiteX114" fmla="*/ 86819 w 9662615"/>
              <a:gd name="connsiteY114" fmla="*/ 1519517 h 1600474"/>
              <a:gd name="connsiteX115" fmla="*/ 53369 w 9662615"/>
              <a:gd name="connsiteY115" fmla="*/ 1516853 h 1600474"/>
              <a:gd name="connsiteX116" fmla="*/ 2359 w 9662615"/>
              <a:gd name="connsiteY116" fmla="*/ 1515247 h 1600474"/>
              <a:gd name="connsiteX117" fmla="*/ 0 w 9662615"/>
              <a:gd name="connsiteY117" fmla="*/ 1514932 h 1600474"/>
              <a:gd name="connsiteX118" fmla="*/ 0 w 9662615"/>
              <a:gd name="connsiteY118" fmla="*/ 0 h 1600474"/>
              <a:gd name="connsiteX0" fmla="*/ 0 w 9662615"/>
              <a:gd name="connsiteY0" fmla="*/ 0 h 1679987"/>
              <a:gd name="connsiteX1" fmla="*/ 9662615 w 9662615"/>
              <a:gd name="connsiteY1" fmla="*/ 0 h 1679987"/>
              <a:gd name="connsiteX2" fmla="*/ 9662615 w 9662615"/>
              <a:gd name="connsiteY2" fmla="*/ 1280346 h 1679987"/>
              <a:gd name="connsiteX3" fmla="*/ 9658420 w 9662615"/>
              <a:gd name="connsiteY3" fmla="*/ 1280106 h 1679987"/>
              <a:gd name="connsiteX4" fmla="*/ 9469546 w 9662615"/>
              <a:gd name="connsiteY4" fmla="*/ 1289837 h 1679987"/>
              <a:gd name="connsiteX5" fmla="*/ 9385895 w 9662615"/>
              <a:gd name="connsiteY5" fmla="*/ 1269203 h 1679987"/>
              <a:gd name="connsiteX6" fmla="*/ 9144767 w 9662615"/>
              <a:gd name="connsiteY6" fmla="*/ 1264120 h 1679987"/>
              <a:gd name="connsiteX7" fmla="*/ 8837252 w 9662615"/>
              <a:gd name="connsiteY7" fmla="*/ 1350515 h 1679987"/>
              <a:gd name="connsiteX8" fmla="*/ 8705466 w 9662615"/>
              <a:gd name="connsiteY8" fmla="*/ 1342419 h 1679987"/>
              <a:gd name="connsiteX9" fmla="*/ 8652221 w 9662615"/>
              <a:gd name="connsiteY9" fmla="*/ 1326906 h 1679987"/>
              <a:gd name="connsiteX10" fmla="*/ 8632312 w 9662615"/>
              <a:gd name="connsiteY10" fmla="*/ 1326025 h 1679987"/>
              <a:gd name="connsiteX11" fmla="*/ 8591582 w 9662615"/>
              <a:gd name="connsiteY11" fmla="*/ 1341666 h 1679987"/>
              <a:gd name="connsiteX12" fmla="*/ 8537336 w 9662615"/>
              <a:gd name="connsiteY12" fmla="*/ 1341684 h 1679987"/>
              <a:gd name="connsiteX13" fmla="*/ 8472508 w 9662615"/>
              <a:gd name="connsiteY13" fmla="*/ 1363109 h 1679987"/>
              <a:gd name="connsiteX14" fmla="*/ 8258477 w 9662615"/>
              <a:gd name="connsiteY14" fmla="*/ 1370666 h 1679987"/>
              <a:gd name="connsiteX15" fmla="*/ 8197961 w 9662615"/>
              <a:gd name="connsiteY15" fmla="*/ 1392804 h 1679987"/>
              <a:gd name="connsiteX16" fmla="*/ 8171196 w 9662615"/>
              <a:gd name="connsiteY16" fmla="*/ 1397216 h 1679987"/>
              <a:gd name="connsiteX17" fmla="*/ 8127667 w 9662615"/>
              <a:gd name="connsiteY17" fmla="*/ 1418254 h 1679987"/>
              <a:gd name="connsiteX18" fmla="*/ 7974579 w 9662615"/>
              <a:gd name="connsiteY18" fmla="*/ 1383439 h 1679987"/>
              <a:gd name="connsiteX19" fmla="*/ 7768351 w 9662615"/>
              <a:gd name="connsiteY19" fmla="*/ 1395051 h 1679987"/>
              <a:gd name="connsiteX20" fmla="*/ 7635985 w 9662615"/>
              <a:gd name="connsiteY20" fmla="*/ 1386363 h 1679987"/>
              <a:gd name="connsiteX21" fmla="*/ 7466069 w 9662615"/>
              <a:gd name="connsiteY21" fmla="*/ 1377654 h 1679987"/>
              <a:gd name="connsiteX22" fmla="*/ 7355642 w 9662615"/>
              <a:gd name="connsiteY22" fmla="*/ 1407761 h 1679987"/>
              <a:gd name="connsiteX23" fmla="*/ 7151610 w 9662615"/>
              <a:gd name="connsiteY23" fmla="*/ 1397856 h 1679987"/>
              <a:gd name="connsiteX24" fmla="*/ 7082147 w 9662615"/>
              <a:gd name="connsiteY24" fmla="*/ 1406113 h 1679987"/>
              <a:gd name="connsiteX25" fmla="*/ 7014958 w 9662615"/>
              <a:gd name="connsiteY25" fmla="*/ 1396883 h 1679987"/>
              <a:gd name="connsiteX26" fmla="*/ 6907567 w 9662615"/>
              <a:gd name="connsiteY26" fmla="*/ 1419149 h 1679987"/>
              <a:gd name="connsiteX27" fmla="*/ 6748428 w 9662615"/>
              <a:gd name="connsiteY27" fmla="*/ 1420308 h 1679987"/>
              <a:gd name="connsiteX28" fmla="*/ 6654257 w 9662615"/>
              <a:gd name="connsiteY28" fmla="*/ 1424143 h 1679987"/>
              <a:gd name="connsiteX29" fmla="*/ 6620123 w 9662615"/>
              <a:gd name="connsiteY29" fmla="*/ 1430535 h 1679987"/>
              <a:gd name="connsiteX30" fmla="*/ 6571355 w 9662615"/>
              <a:gd name="connsiteY30" fmla="*/ 1436144 h 1679987"/>
              <a:gd name="connsiteX31" fmla="*/ 6486557 w 9662615"/>
              <a:gd name="connsiteY31" fmla="*/ 1449861 h 1679987"/>
              <a:gd name="connsiteX32" fmla="*/ 6370419 w 9662615"/>
              <a:gd name="connsiteY32" fmla="*/ 1461649 h 1679987"/>
              <a:gd name="connsiteX33" fmla="*/ 6278839 w 9662615"/>
              <a:gd name="connsiteY33" fmla="*/ 1449160 h 1679987"/>
              <a:gd name="connsiteX34" fmla="*/ 6272455 w 9662615"/>
              <a:gd name="connsiteY34" fmla="*/ 1453191 h 1679987"/>
              <a:gd name="connsiteX35" fmla="*/ 6212659 w 9662615"/>
              <a:gd name="connsiteY35" fmla="*/ 1454850 h 1679987"/>
              <a:gd name="connsiteX36" fmla="*/ 6069317 w 9662615"/>
              <a:gd name="connsiteY36" fmla="*/ 1445838 h 1679987"/>
              <a:gd name="connsiteX37" fmla="*/ 5878477 w 9662615"/>
              <a:gd name="connsiteY37" fmla="*/ 1439180 h 1679987"/>
              <a:gd name="connsiteX38" fmla="*/ 5838387 w 9662615"/>
              <a:gd name="connsiteY38" fmla="*/ 1444679 h 1679987"/>
              <a:gd name="connsiteX39" fmla="*/ 5771136 w 9662615"/>
              <a:gd name="connsiteY39" fmla="*/ 1453639 h 1679987"/>
              <a:gd name="connsiteX40" fmla="*/ 5724081 w 9662615"/>
              <a:gd name="connsiteY40" fmla="*/ 1470431 h 1679987"/>
              <a:gd name="connsiteX41" fmla="*/ 5666577 w 9662615"/>
              <a:gd name="connsiteY41" fmla="*/ 1473921 h 1679987"/>
              <a:gd name="connsiteX42" fmla="*/ 5649068 w 9662615"/>
              <a:gd name="connsiteY42" fmla="*/ 1461676 h 1679987"/>
              <a:gd name="connsiteX43" fmla="*/ 5588902 w 9662615"/>
              <a:gd name="connsiteY43" fmla="*/ 1469647 h 1679987"/>
              <a:gd name="connsiteX44" fmla="*/ 5498090 w 9662615"/>
              <a:gd name="connsiteY44" fmla="*/ 1483173 h 1679987"/>
              <a:gd name="connsiteX45" fmla="*/ 5444641 w 9662615"/>
              <a:gd name="connsiteY45" fmla="*/ 1487602 h 1679987"/>
              <a:gd name="connsiteX46" fmla="*/ 5299812 w 9662615"/>
              <a:gd name="connsiteY46" fmla="*/ 1503362 h 1679987"/>
              <a:gd name="connsiteX47" fmla="*/ 5213947 w 9662615"/>
              <a:gd name="connsiteY47" fmla="*/ 1516637 h 1679987"/>
              <a:gd name="connsiteX48" fmla="*/ 5090342 w 9662615"/>
              <a:gd name="connsiteY48" fmla="*/ 1546680 h 1679987"/>
              <a:gd name="connsiteX49" fmla="*/ 5129812 w 9662615"/>
              <a:gd name="connsiteY49" fmla="*/ 1521277 h 1679987"/>
              <a:gd name="connsiteX50" fmla="*/ 5059484 w 9662615"/>
              <a:gd name="connsiteY50" fmla="*/ 1546802 h 1679987"/>
              <a:gd name="connsiteX51" fmla="*/ 5038524 w 9662615"/>
              <a:gd name="connsiteY51" fmla="*/ 1545675 h 1679987"/>
              <a:gd name="connsiteX52" fmla="*/ 5026564 w 9662615"/>
              <a:gd name="connsiteY52" fmla="*/ 1545376 h 1679987"/>
              <a:gd name="connsiteX53" fmla="*/ 4969433 w 9662615"/>
              <a:gd name="connsiteY53" fmla="*/ 1550865 h 1679987"/>
              <a:gd name="connsiteX54" fmla="*/ 4929254 w 9662615"/>
              <a:gd name="connsiteY54" fmla="*/ 1563452 h 1679987"/>
              <a:gd name="connsiteX55" fmla="*/ 4871726 w 9662615"/>
              <a:gd name="connsiteY55" fmla="*/ 1570584 h 1679987"/>
              <a:gd name="connsiteX56" fmla="*/ 4843267 w 9662615"/>
              <a:gd name="connsiteY56" fmla="*/ 1561459 h 1679987"/>
              <a:gd name="connsiteX57" fmla="*/ 4821058 w 9662615"/>
              <a:gd name="connsiteY57" fmla="*/ 1553078 h 1679987"/>
              <a:gd name="connsiteX58" fmla="*/ 4791466 w 9662615"/>
              <a:gd name="connsiteY58" fmla="*/ 1561324 h 1679987"/>
              <a:gd name="connsiteX59" fmla="*/ 4784247 w 9662615"/>
              <a:gd name="connsiteY59" fmla="*/ 1562342 h 1679987"/>
              <a:gd name="connsiteX60" fmla="*/ 4739309 w 9662615"/>
              <a:gd name="connsiteY60" fmla="*/ 1553948 h 1679987"/>
              <a:gd name="connsiteX61" fmla="*/ 4697562 w 9662615"/>
              <a:gd name="connsiteY61" fmla="*/ 1551206 h 1679987"/>
              <a:gd name="connsiteX62" fmla="*/ 4650737 w 9662615"/>
              <a:gd name="connsiteY62" fmla="*/ 1537381 h 1679987"/>
              <a:gd name="connsiteX63" fmla="*/ 4583150 w 9662615"/>
              <a:gd name="connsiteY63" fmla="*/ 1529064 h 1679987"/>
              <a:gd name="connsiteX64" fmla="*/ 4521734 w 9662615"/>
              <a:gd name="connsiteY64" fmla="*/ 1529359 h 1679987"/>
              <a:gd name="connsiteX65" fmla="*/ 4382398 w 9662615"/>
              <a:gd name="connsiteY65" fmla="*/ 1534108 h 1679987"/>
              <a:gd name="connsiteX66" fmla="*/ 4221826 w 9662615"/>
              <a:gd name="connsiteY66" fmla="*/ 1500972 h 1679987"/>
              <a:gd name="connsiteX67" fmla="*/ 4096601 w 9662615"/>
              <a:gd name="connsiteY67" fmla="*/ 1521563 h 1679987"/>
              <a:gd name="connsiteX68" fmla="*/ 3879195 w 9662615"/>
              <a:gd name="connsiteY68" fmla="*/ 1679987 h 1679987"/>
              <a:gd name="connsiteX69" fmla="*/ 3833906 w 9662615"/>
              <a:gd name="connsiteY69" fmla="*/ 1516637 h 1679987"/>
              <a:gd name="connsiteX70" fmla="*/ 3696258 w 9662615"/>
              <a:gd name="connsiteY70" fmla="*/ 1537563 h 1679987"/>
              <a:gd name="connsiteX71" fmla="*/ 3594070 w 9662615"/>
              <a:gd name="connsiteY71" fmla="*/ 1509422 h 1679987"/>
              <a:gd name="connsiteX72" fmla="*/ 3565233 w 9662615"/>
              <a:gd name="connsiteY72" fmla="*/ 1515122 h 1679987"/>
              <a:gd name="connsiteX73" fmla="*/ 3560267 w 9662615"/>
              <a:gd name="connsiteY73" fmla="*/ 1516288 h 1679987"/>
              <a:gd name="connsiteX74" fmla="*/ 3540258 w 9662615"/>
              <a:gd name="connsiteY74" fmla="*/ 1516976 h 1679987"/>
              <a:gd name="connsiteX75" fmla="*/ 3534780 w 9662615"/>
              <a:gd name="connsiteY75" fmla="*/ 1522141 h 1679987"/>
              <a:gd name="connsiteX76" fmla="*/ 3504783 w 9662615"/>
              <a:gd name="connsiteY76" fmla="*/ 1526739 h 1679987"/>
              <a:gd name="connsiteX77" fmla="*/ 3430805 w 9662615"/>
              <a:gd name="connsiteY77" fmla="*/ 1542521 h 1679987"/>
              <a:gd name="connsiteX78" fmla="*/ 3292707 w 9662615"/>
              <a:gd name="connsiteY78" fmla="*/ 1520490 h 1679987"/>
              <a:gd name="connsiteX79" fmla="*/ 3187872 w 9662615"/>
              <a:gd name="connsiteY79" fmla="*/ 1519991 h 1679987"/>
              <a:gd name="connsiteX80" fmla="*/ 3148026 w 9662615"/>
              <a:gd name="connsiteY80" fmla="*/ 1524777 h 1679987"/>
              <a:gd name="connsiteX81" fmla="*/ 3092394 w 9662615"/>
              <a:gd name="connsiteY81" fmla="*/ 1528115 h 1679987"/>
              <a:gd name="connsiteX82" fmla="*/ 2994200 w 9662615"/>
              <a:gd name="connsiteY82" fmla="*/ 1537857 h 1679987"/>
              <a:gd name="connsiteX83" fmla="*/ 2862301 w 9662615"/>
              <a:gd name="connsiteY83" fmla="*/ 1544250 h 1679987"/>
              <a:gd name="connsiteX84" fmla="*/ 2766335 w 9662615"/>
              <a:gd name="connsiteY84" fmla="*/ 1527662 h 1679987"/>
              <a:gd name="connsiteX85" fmla="*/ 2757836 w 9662615"/>
              <a:gd name="connsiteY85" fmla="*/ 1531371 h 1679987"/>
              <a:gd name="connsiteX86" fmla="*/ 2691555 w 9662615"/>
              <a:gd name="connsiteY86" fmla="*/ 1530283 h 1679987"/>
              <a:gd name="connsiteX87" fmla="*/ 2491676 w 9662615"/>
              <a:gd name="connsiteY87" fmla="*/ 1500859 h 1679987"/>
              <a:gd name="connsiteX88" fmla="*/ 2378036 w 9662615"/>
              <a:gd name="connsiteY88" fmla="*/ 1520645 h 1679987"/>
              <a:gd name="connsiteX89" fmla="*/ 2284269 w 9662615"/>
              <a:gd name="connsiteY89" fmla="*/ 1503068 h 1679987"/>
              <a:gd name="connsiteX90" fmla="*/ 2207104 w 9662615"/>
              <a:gd name="connsiteY90" fmla="*/ 1508888 h 1679987"/>
              <a:gd name="connsiteX91" fmla="*/ 2149226 w 9662615"/>
              <a:gd name="connsiteY91" fmla="*/ 1523409 h 1679987"/>
              <a:gd name="connsiteX92" fmla="*/ 2084783 w 9662615"/>
              <a:gd name="connsiteY92" fmla="*/ 1524245 h 1679987"/>
              <a:gd name="connsiteX93" fmla="*/ 2070075 w 9662615"/>
              <a:gd name="connsiteY93" fmla="*/ 1511285 h 1679987"/>
              <a:gd name="connsiteX94" fmla="*/ 2001057 w 9662615"/>
              <a:gd name="connsiteY94" fmla="*/ 1516449 h 1679987"/>
              <a:gd name="connsiteX95" fmla="*/ 1896330 w 9662615"/>
              <a:gd name="connsiteY95" fmla="*/ 1525725 h 1679987"/>
              <a:gd name="connsiteX96" fmla="*/ 1835994 w 9662615"/>
              <a:gd name="connsiteY96" fmla="*/ 1527678 h 1679987"/>
              <a:gd name="connsiteX97" fmla="*/ 1671119 w 9662615"/>
              <a:gd name="connsiteY97" fmla="*/ 1536701 h 1679987"/>
              <a:gd name="connsiteX98" fmla="*/ 1601337 w 9662615"/>
              <a:gd name="connsiteY98" fmla="*/ 1548552 h 1679987"/>
              <a:gd name="connsiteX99" fmla="*/ 1407755 w 9662615"/>
              <a:gd name="connsiteY99" fmla="*/ 1571444 h 1679987"/>
              <a:gd name="connsiteX100" fmla="*/ 1271994 w 9662615"/>
              <a:gd name="connsiteY100" fmla="*/ 1579471 h 1679987"/>
              <a:gd name="connsiteX101" fmla="*/ 1249226 w 9662615"/>
              <a:gd name="connsiteY101" fmla="*/ 1583140 h 1679987"/>
              <a:gd name="connsiteX102" fmla="*/ 1217719 w 9662615"/>
              <a:gd name="connsiteY102" fmla="*/ 1580863 h 1679987"/>
              <a:gd name="connsiteX103" fmla="*/ 1091432 w 9662615"/>
              <a:gd name="connsiteY103" fmla="*/ 1571003 h 1679987"/>
              <a:gd name="connsiteX104" fmla="*/ 992039 w 9662615"/>
              <a:gd name="connsiteY104" fmla="*/ 1556662 h 1679987"/>
              <a:gd name="connsiteX105" fmla="*/ 868264 w 9662615"/>
              <a:gd name="connsiteY105" fmla="*/ 1566392 h 1679987"/>
              <a:gd name="connsiteX106" fmla="*/ 792765 w 9662615"/>
              <a:gd name="connsiteY106" fmla="*/ 1563102 h 1679987"/>
              <a:gd name="connsiteX107" fmla="*/ 669055 w 9662615"/>
              <a:gd name="connsiteY107" fmla="*/ 1543638 h 1679987"/>
              <a:gd name="connsiteX108" fmla="*/ 506152 w 9662615"/>
              <a:gd name="connsiteY108" fmla="*/ 1549124 h 1679987"/>
              <a:gd name="connsiteX109" fmla="*/ 472797 w 9662615"/>
              <a:gd name="connsiteY109" fmla="*/ 1568904 h 1679987"/>
              <a:gd name="connsiteX110" fmla="*/ 427864 w 9662615"/>
              <a:gd name="connsiteY110" fmla="*/ 1580848 h 1679987"/>
              <a:gd name="connsiteX111" fmla="*/ 408381 w 9662615"/>
              <a:gd name="connsiteY111" fmla="*/ 1552940 h 1679987"/>
              <a:gd name="connsiteX112" fmla="*/ 267163 w 9662615"/>
              <a:gd name="connsiteY112" fmla="*/ 1531913 h 1679987"/>
              <a:gd name="connsiteX113" fmla="*/ 196644 w 9662615"/>
              <a:gd name="connsiteY113" fmla="*/ 1524565 h 1679987"/>
              <a:gd name="connsiteX114" fmla="*/ 86819 w 9662615"/>
              <a:gd name="connsiteY114" fmla="*/ 1519517 h 1679987"/>
              <a:gd name="connsiteX115" fmla="*/ 53369 w 9662615"/>
              <a:gd name="connsiteY115" fmla="*/ 1516853 h 1679987"/>
              <a:gd name="connsiteX116" fmla="*/ 2359 w 9662615"/>
              <a:gd name="connsiteY116" fmla="*/ 1515247 h 1679987"/>
              <a:gd name="connsiteX117" fmla="*/ 0 w 9662615"/>
              <a:gd name="connsiteY117" fmla="*/ 1514932 h 1679987"/>
              <a:gd name="connsiteX118" fmla="*/ 0 w 9662615"/>
              <a:gd name="connsiteY118" fmla="*/ 0 h 1679987"/>
              <a:gd name="connsiteX0" fmla="*/ 0 w 9662615"/>
              <a:gd name="connsiteY0" fmla="*/ 0 h 1648182"/>
              <a:gd name="connsiteX1" fmla="*/ 9662615 w 9662615"/>
              <a:gd name="connsiteY1" fmla="*/ 0 h 1648182"/>
              <a:gd name="connsiteX2" fmla="*/ 9662615 w 9662615"/>
              <a:gd name="connsiteY2" fmla="*/ 1280346 h 1648182"/>
              <a:gd name="connsiteX3" fmla="*/ 9658420 w 9662615"/>
              <a:gd name="connsiteY3" fmla="*/ 1280106 h 1648182"/>
              <a:gd name="connsiteX4" fmla="*/ 9469546 w 9662615"/>
              <a:gd name="connsiteY4" fmla="*/ 1289837 h 1648182"/>
              <a:gd name="connsiteX5" fmla="*/ 9385895 w 9662615"/>
              <a:gd name="connsiteY5" fmla="*/ 1269203 h 1648182"/>
              <a:gd name="connsiteX6" fmla="*/ 9144767 w 9662615"/>
              <a:gd name="connsiteY6" fmla="*/ 1264120 h 1648182"/>
              <a:gd name="connsiteX7" fmla="*/ 8837252 w 9662615"/>
              <a:gd name="connsiteY7" fmla="*/ 1350515 h 1648182"/>
              <a:gd name="connsiteX8" fmla="*/ 8705466 w 9662615"/>
              <a:gd name="connsiteY8" fmla="*/ 1342419 h 1648182"/>
              <a:gd name="connsiteX9" fmla="*/ 8652221 w 9662615"/>
              <a:gd name="connsiteY9" fmla="*/ 1326906 h 1648182"/>
              <a:gd name="connsiteX10" fmla="*/ 8632312 w 9662615"/>
              <a:gd name="connsiteY10" fmla="*/ 1326025 h 1648182"/>
              <a:gd name="connsiteX11" fmla="*/ 8591582 w 9662615"/>
              <a:gd name="connsiteY11" fmla="*/ 1341666 h 1648182"/>
              <a:gd name="connsiteX12" fmla="*/ 8537336 w 9662615"/>
              <a:gd name="connsiteY12" fmla="*/ 1341684 h 1648182"/>
              <a:gd name="connsiteX13" fmla="*/ 8472508 w 9662615"/>
              <a:gd name="connsiteY13" fmla="*/ 1363109 h 1648182"/>
              <a:gd name="connsiteX14" fmla="*/ 8258477 w 9662615"/>
              <a:gd name="connsiteY14" fmla="*/ 1370666 h 1648182"/>
              <a:gd name="connsiteX15" fmla="*/ 8197961 w 9662615"/>
              <a:gd name="connsiteY15" fmla="*/ 1392804 h 1648182"/>
              <a:gd name="connsiteX16" fmla="*/ 8171196 w 9662615"/>
              <a:gd name="connsiteY16" fmla="*/ 1397216 h 1648182"/>
              <a:gd name="connsiteX17" fmla="*/ 8127667 w 9662615"/>
              <a:gd name="connsiteY17" fmla="*/ 1418254 h 1648182"/>
              <a:gd name="connsiteX18" fmla="*/ 7974579 w 9662615"/>
              <a:gd name="connsiteY18" fmla="*/ 1383439 h 1648182"/>
              <a:gd name="connsiteX19" fmla="*/ 7768351 w 9662615"/>
              <a:gd name="connsiteY19" fmla="*/ 1395051 h 1648182"/>
              <a:gd name="connsiteX20" fmla="*/ 7635985 w 9662615"/>
              <a:gd name="connsiteY20" fmla="*/ 1386363 h 1648182"/>
              <a:gd name="connsiteX21" fmla="*/ 7466069 w 9662615"/>
              <a:gd name="connsiteY21" fmla="*/ 1377654 h 1648182"/>
              <a:gd name="connsiteX22" fmla="*/ 7355642 w 9662615"/>
              <a:gd name="connsiteY22" fmla="*/ 1407761 h 1648182"/>
              <a:gd name="connsiteX23" fmla="*/ 7151610 w 9662615"/>
              <a:gd name="connsiteY23" fmla="*/ 1397856 h 1648182"/>
              <a:gd name="connsiteX24" fmla="*/ 7082147 w 9662615"/>
              <a:gd name="connsiteY24" fmla="*/ 1406113 h 1648182"/>
              <a:gd name="connsiteX25" fmla="*/ 7014958 w 9662615"/>
              <a:gd name="connsiteY25" fmla="*/ 1396883 h 1648182"/>
              <a:gd name="connsiteX26" fmla="*/ 6907567 w 9662615"/>
              <a:gd name="connsiteY26" fmla="*/ 1419149 h 1648182"/>
              <a:gd name="connsiteX27" fmla="*/ 6748428 w 9662615"/>
              <a:gd name="connsiteY27" fmla="*/ 1420308 h 1648182"/>
              <a:gd name="connsiteX28" fmla="*/ 6654257 w 9662615"/>
              <a:gd name="connsiteY28" fmla="*/ 1424143 h 1648182"/>
              <a:gd name="connsiteX29" fmla="*/ 6620123 w 9662615"/>
              <a:gd name="connsiteY29" fmla="*/ 1430535 h 1648182"/>
              <a:gd name="connsiteX30" fmla="*/ 6571355 w 9662615"/>
              <a:gd name="connsiteY30" fmla="*/ 1436144 h 1648182"/>
              <a:gd name="connsiteX31" fmla="*/ 6486557 w 9662615"/>
              <a:gd name="connsiteY31" fmla="*/ 1449861 h 1648182"/>
              <a:gd name="connsiteX32" fmla="*/ 6370419 w 9662615"/>
              <a:gd name="connsiteY32" fmla="*/ 1461649 h 1648182"/>
              <a:gd name="connsiteX33" fmla="*/ 6278839 w 9662615"/>
              <a:gd name="connsiteY33" fmla="*/ 1449160 h 1648182"/>
              <a:gd name="connsiteX34" fmla="*/ 6272455 w 9662615"/>
              <a:gd name="connsiteY34" fmla="*/ 1453191 h 1648182"/>
              <a:gd name="connsiteX35" fmla="*/ 6212659 w 9662615"/>
              <a:gd name="connsiteY35" fmla="*/ 1454850 h 1648182"/>
              <a:gd name="connsiteX36" fmla="*/ 6069317 w 9662615"/>
              <a:gd name="connsiteY36" fmla="*/ 1445838 h 1648182"/>
              <a:gd name="connsiteX37" fmla="*/ 5878477 w 9662615"/>
              <a:gd name="connsiteY37" fmla="*/ 1439180 h 1648182"/>
              <a:gd name="connsiteX38" fmla="*/ 5838387 w 9662615"/>
              <a:gd name="connsiteY38" fmla="*/ 1444679 h 1648182"/>
              <a:gd name="connsiteX39" fmla="*/ 5771136 w 9662615"/>
              <a:gd name="connsiteY39" fmla="*/ 1453639 h 1648182"/>
              <a:gd name="connsiteX40" fmla="*/ 5724081 w 9662615"/>
              <a:gd name="connsiteY40" fmla="*/ 1470431 h 1648182"/>
              <a:gd name="connsiteX41" fmla="*/ 5666577 w 9662615"/>
              <a:gd name="connsiteY41" fmla="*/ 1473921 h 1648182"/>
              <a:gd name="connsiteX42" fmla="*/ 5649068 w 9662615"/>
              <a:gd name="connsiteY42" fmla="*/ 1461676 h 1648182"/>
              <a:gd name="connsiteX43" fmla="*/ 5588902 w 9662615"/>
              <a:gd name="connsiteY43" fmla="*/ 1469647 h 1648182"/>
              <a:gd name="connsiteX44" fmla="*/ 5498090 w 9662615"/>
              <a:gd name="connsiteY44" fmla="*/ 1483173 h 1648182"/>
              <a:gd name="connsiteX45" fmla="*/ 5444641 w 9662615"/>
              <a:gd name="connsiteY45" fmla="*/ 1487602 h 1648182"/>
              <a:gd name="connsiteX46" fmla="*/ 5299812 w 9662615"/>
              <a:gd name="connsiteY46" fmla="*/ 1503362 h 1648182"/>
              <a:gd name="connsiteX47" fmla="*/ 5213947 w 9662615"/>
              <a:gd name="connsiteY47" fmla="*/ 1516637 h 1648182"/>
              <a:gd name="connsiteX48" fmla="*/ 5090342 w 9662615"/>
              <a:gd name="connsiteY48" fmla="*/ 1546680 h 1648182"/>
              <a:gd name="connsiteX49" fmla="*/ 5129812 w 9662615"/>
              <a:gd name="connsiteY49" fmla="*/ 1521277 h 1648182"/>
              <a:gd name="connsiteX50" fmla="*/ 5059484 w 9662615"/>
              <a:gd name="connsiteY50" fmla="*/ 1546802 h 1648182"/>
              <a:gd name="connsiteX51" fmla="*/ 5038524 w 9662615"/>
              <a:gd name="connsiteY51" fmla="*/ 1545675 h 1648182"/>
              <a:gd name="connsiteX52" fmla="*/ 5026564 w 9662615"/>
              <a:gd name="connsiteY52" fmla="*/ 1545376 h 1648182"/>
              <a:gd name="connsiteX53" fmla="*/ 4969433 w 9662615"/>
              <a:gd name="connsiteY53" fmla="*/ 1550865 h 1648182"/>
              <a:gd name="connsiteX54" fmla="*/ 4929254 w 9662615"/>
              <a:gd name="connsiteY54" fmla="*/ 1563452 h 1648182"/>
              <a:gd name="connsiteX55" fmla="*/ 4871726 w 9662615"/>
              <a:gd name="connsiteY55" fmla="*/ 1570584 h 1648182"/>
              <a:gd name="connsiteX56" fmla="*/ 4843267 w 9662615"/>
              <a:gd name="connsiteY56" fmla="*/ 1561459 h 1648182"/>
              <a:gd name="connsiteX57" fmla="*/ 4821058 w 9662615"/>
              <a:gd name="connsiteY57" fmla="*/ 1553078 h 1648182"/>
              <a:gd name="connsiteX58" fmla="*/ 4791466 w 9662615"/>
              <a:gd name="connsiteY58" fmla="*/ 1561324 h 1648182"/>
              <a:gd name="connsiteX59" fmla="*/ 4784247 w 9662615"/>
              <a:gd name="connsiteY59" fmla="*/ 1562342 h 1648182"/>
              <a:gd name="connsiteX60" fmla="*/ 4739309 w 9662615"/>
              <a:gd name="connsiteY60" fmla="*/ 1553948 h 1648182"/>
              <a:gd name="connsiteX61" fmla="*/ 4697562 w 9662615"/>
              <a:gd name="connsiteY61" fmla="*/ 1551206 h 1648182"/>
              <a:gd name="connsiteX62" fmla="*/ 4650737 w 9662615"/>
              <a:gd name="connsiteY62" fmla="*/ 1537381 h 1648182"/>
              <a:gd name="connsiteX63" fmla="*/ 4583150 w 9662615"/>
              <a:gd name="connsiteY63" fmla="*/ 1529064 h 1648182"/>
              <a:gd name="connsiteX64" fmla="*/ 4521734 w 9662615"/>
              <a:gd name="connsiteY64" fmla="*/ 1529359 h 1648182"/>
              <a:gd name="connsiteX65" fmla="*/ 4382398 w 9662615"/>
              <a:gd name="connsiteY65" fmla="*/ 1534108 h 1648182"/>
              <a:gd name="connsiteX66" fmla="*/ 4221826 w 9662615"/>
              <a:gd name="connsiteY66" fmla="*/ 1500972 h 1648182"/>
              <a:gd name="connsiteX67" fmla="*/ 4096601 w 9662615"/>
              <a:gd name="connsiteY67" fmla="*/ 1521563 h 1648182"/>
              <a:gd name="connsiteX68" fmla="*/ 4058099 w 9662615"/>
              <a:gd name="connsiteY68" fmla="*/ 1648182 h 1648182"/>
              <a:gd name="connsiteX69" fmla="*/ 3833906 w 9662615"/>
              <a:gd name="connsiteY69" fmla="*/ 1516637 h 1648182"/>
              <a:gd name="connsiteX70" fmla="*/ 3696258 w 9662615"/>
              <a:gd name="connsiteY70" fmla="*/ 1537563 h 1648182"/>
              <a:gd name="connsiteX71" fmla="*/ 3594070 w 9662615"/>
              <a:gd name="connsiteY71" fmla="*/ 1509422 h 1648182"/>
              <a:gd name="connsiteX72" fmla="*/ 3565233 w 9662615"/>
              <a:gd name="connsiteY72" fmla="*/ 1515122 h 1648182"/>
              <a:gd name="connsiteX73" fmla="*/ 3560267 w 9662615"/>
              <a:gd name="connsiteY73" fmla="*/ 1516288 h 1648182"/>
              <a:gd name="connsiteX74" fmla="*/ 3540258 w 9662615"/>
              <a:gd name="connsiteY74" fmla="*/ 1516976 h 1648182"/>
              <a:gd name="connsiteX75" fmla="*/ 3534780 w 9662615"/>
              <a:gd name="connsiteY75" fmla="*/ 1522141 h 1648182"/>
              <a:gd name="connsiteX76" fmla="*/ 3504783 w 9662615"/>
              <a:gd name="connsiteY76" fmla="*/ 1526739 h 1648182"/>
              <a:gd name="connsiteX77" fmla="*/ 3430805 w 9662615"/>
              <a:gd name="connsiteY77" fmla="*/ 1542521 h 1648182"/>
              <a:gd name="connsiteX78" fmla="*/ 3292707 w 9662615"/>
              <a:gd name="connsiteY78" fmla="*/ 1520490 h 1648182"/>
              <a:gd name="connsiteX79" fmla="*/ 3187872 w 9662615"/>
              <a:gd name="connsiteY79" fmla="*/ 1519991 h 1648182"/>
              <a:gd name="connsiteX80" fmla="*/ 3148026 w 9662615"/>
              <a:gd name="connsiteY80" fmla="*/ 1524777 h 1648182"/>
              <a:gd name="connsiteX81" fmla="*/ 3092394 w 9662615"/>
              <a:gd name="connsiteY81" fmla="*/ 1528115 h 1648182"/>
              <a:gd name="connsiteX82" fmla="*/ 2994200 w 9662615"/>
              <a:gd name="connsiteY82" fmla="*/ 1537857 h 1648182"/>
              <a:gd name="connsiteX83" fmla="*/ 2862301 w 9662615"/>
              <a:gd name="connsiteY83" fmla="*/ 1544250 h 1648182"/>
              <a:gd name="connsiteX84" fmla="*/ 2766335 w 9662615"/>
              <a:gd name="connsiteY84" fmla="*/ 1527662 h 1648182"/>
              <a:gd name="connsiteX85" fmla="*/ 2757836 w 9662615"/>
              <a:gd name="connsiteY85" fmla="*/ 1531371 h 1648182"/>
              <a:gd name="connsiteX86" fmla="*/ 2691555 w 9662615"/>
              <a:gd name="connsiteY86" fmla="*/ 1530283 h 1648182"/>
              <a:gd name="connsiteX87" fmla="*/ 2491676 w 9662615"/>
              <a:gd name="connsiteY87" fmla="*/ 1500859 h 1648182"/>
              <a:gd name="connsiteX88" fmla="*/ 2378036 w 9662615"/>
              <a:gd name="connsiteY88" fmla="*/ 1520645 h 1648182"/>
              <a:gd name="connsiteX89" fmla="*/ 2284269 w 9662615"/>
              <a:gd name="connsiteY89" fmla="*/ 1503068 h 1648182"/>
              <a:gd name="connsiteX90" fmla="*/ 2207104 w 9662615"/>
              <a:gd name="connsiteY90" fmla="*/ 1508888 h 1648182"/>
              <a:gd name="connsiteX91" fmla="*/ 2149226 w 9662615"/>
              <a:gd name="connsiteY91" fmla="*/ 1523409 h 1648182"/>
              <a:gd name="connsiteX92" fmla="*/ 2084783 w 9662615"/>
              <a:gd name="connsiteY92" fmla="*/ 1524245 h 1648182"/>
              <a:gd name="connsiteX93" fmla="*/ 2070075 w 9662615"/>
              <a:gd name="connsiteY93" fmla="*/ 1511285 h 1648182"/>
              <a:gd name="connsiteX94" fmla="*/ 2001057 w 9662615"/>
              <a:gd name="connsiteY94" fmla="*/ 1516449 h 1648182"/>
              <a:gd name="connsiteX95" fmla="*/ 1896330 w 9662615"/>
              <a:gd name="connsiteY95" fmla="*/ 1525725 h 1648182"/>
              <a:gd name="connsiteX96" fmla="*/ 1835994 w 9662615"/>
              <a:gd name="connsiteY96" fmla="*/ 1527678 h 1648182"/>
              <a:gd name="connsiteX97" fmla="*/ 1671119 w 9662615"/>
              <a:gd name="connsiteY97" fmla="*/ 1536701 h 1648182"/>
              <a:gd name="connsiteX98" fmla="*/ 1601337 w 9662615"/>
              <a:gd name="connsiteY98" fmla="*/ 1548552 h 1648182"/>
              <a:gd name="connsiteX99" fmla="*/ 1407755 w 9662615"/>
              <a:gd name="connsiteY99" fmla="*/ 1571444 h 1648182"/>
              <a:gd name="connsiteX100" fmla="*/ 1271994 w 9662615"/>
              <a:gd name="connsiteY100" fmla="*/ 1579471 h 1648182"/>
              <a:gd name="connsiteX101" fmla="*/ 1249226 w 9662615"/>
              <a:gd name="connsiteY101" fmla="*/ 1583140 h 1648182"/>
              <a:gd name="connsiteX102" fmla="*/ 1217719 w 9662615"/>
              <a:gd name="connsiteY102" fmla="*/ 1580863 h 1648182"/>
              <a:gd name="connsiteX103" fmla="*/ 1091432 w 9662615"/>
              <a:gd name="connsiteY103" fmla="*/ 1571003 h 1648182"/>
              <a:gd name="connsiteX104" fmla="*/ 992039 w 9662615"/>
              <a:gd name="connsiteY104" fmla="*/ 1556662 h 1648182"/>
              <a:gd name="connsiteX105" fmla="*/ 868264 w 9662615"/>
              <a:gd name="connsiteY105" fmla="*/ 1566392 h 1648182"/>
              <a:gd name="connsiteX106" fmla="*/ 792765 w 9662615"/>
              <a:gd name="connsiteY106" fmla="*/ 1563102 h 1648182"/>
              <a:gd name="connsiteX107" fmla="*/ 669055 w 9662615"/>
              <a:gd name="connsiteY107" fmla="*/ 1543638 h 1648182"/>
              <a:gd name="connsiteX108" fmla="*/ 506152 w 9662615"/>
              <a:gd name="connsiteY108" fmla="*/ 1549124 h 1648182"/>
              <a:gd name="connsiteX109" fmla="*/ 472797 w 9662615"/>
              <a:gd name="connsiteY109" fmla="*/ 1568904 h 1648182"/>
              <a:gd name="connsiteX110" fmla="*/ 427864 w 9662615"/>
              <a:gd name="connsiteY110" fmla="*/ 1580848 h 1648182"/>
              <a:gd name="connsiteX111" fmla="*/ 408381 w 9662615"/>
              <a:gd name="connsiteY111" fmla="*/ 1552940 h 1648182"/>
              <a:gd name="connsiteX112" fmla="*/ 267163 w 9662615"/>
              <a:gd name="connsiteY112" fmla="*/ 1531913 h 1648182"/>
              <a:gd name="connsiteX113" fmla="*/ 196644 w 9662615"/>
              <a:gd name="connsiteY113" fmla="*/ 1524565 h 1648182"/>
              <a:gd name="connsiteX114" fmla="*/ 86819 w 9662615"/>
              <a:gd name="connsiteY114" fmla="*/ 1519517 h 1648182"/>
              <a:gd name="connsiteX115" fmla="*/ 53369 w 9662615"/>
              <a:gd name="connsiteY115" fmla="*/ 1516853 h 1648182"/>
              <a:gd name="connsiteX116" fmla="*/ 2359 w 9662615"/>
              <a:gd name="connsiteY116" fmla="*/ 1515247 h 1648182"/>
              <a:gd name="connsiteX117" fmla="*/ 0 w 9662615"/>
              <a:gd name="connsiteY117" fmla="*/ 1514932 h 1648182"/>
              <a:gd name="connsiteX118" fmla="*/ 0 w 9662615"/>
              <a:gd name="connsiteY118" fmla="*/ 0 h 1648182"/>
              <a:gd name="connsiteX0" fmla="*/ 0 w 9662615"/>
              <a:gd name="connsiteY0" fmla="*/ 0 h 1648182"/>
              <a:gd name="connsiteX1" fmla="*/ 9662615 w 9662615"/>
              <a:gd name="connsiteY1" fmla="*/ 0 h 1648182"/>
              <a:gd name="connsiteX2" fmla="*/ 9662615 w 9662615"/>
              <a:gd name="connsiteY2" fmla="*/ 1280346 h 1648182"/>
              <a:gd name="connsiteX3" fmla="*/ 9658420 w 9662615"/>
              <a:gd name="connsiteY3" fmla="*/ 1280106 h 1648182"/>
              <a:gd name="connsiteX4" fmla="*/ 9469546 w 9662615"/>
              <a:gd name="connsiteY4" fmla="*/ 1289837 h 1648182"/>
              <a:gd name="connsiteX5" fmla="*/ 9385895 w 9662615"/>
              <a:gd name="connsiteY5" fmla="*/ 1269203 h 1648182"/>
              <a:gd name="connsiteX6" fmla="*/ 9144767 w 9662615"/>
              <a:gd name="connsiteY6" fmla="*/ 1264120 h 1648182"/>
              <a:gd name="connsiteX7" fmla="*/ 8837252 w 9662615"/>
              <a:gd name="connsiteY7" fmla="*/ 1350515 h 1648182"/>
              <a:gd name="connsiteX8" fmla="*/ 8705466 w 9662615"/>
              <a:gd name="connsiteY8" fmla="*/ 1342419 h 1648182"/>
              <a:gd name="connsiteX9" fmla="*/ 8652221 w 9662615"/>
              <a:gd name="connsiteY9" fmla="*/ 1326906 h 1648182"/>
              <a:gd name="connsiteX10" fmla="*/ 8632312 w 9662615"/>
              <a:gd name="connsiteY10" fmla="*/ 1326025 h 1648182"/>
              <a:gd name="connsiteX11" fmla="*/ 8591582 w 9662615"/>
              <a:gd name="connsiteY11" fmla="*/ 1341666 h 1648182"/>
              <a:gd name="connsiteX12" fmla="*/ 8537336 w 9662615"/>
              <a:gd name="connsiteY12" fmla="*/ 1341684 h 1648182"/>
              <a:gd name="connsiteX13" fmla="*/ 8472508 w 9662615"/>
              <a:gd name="connsiteY13" fmla="*/ 1363109 h 1648182"/>
              <a:gd name="connsiteX14" fmla="*/ 8258477 w 9662615"/>
              <a:gd name="connsiteY14" fmla="*/ 1370666 h 1648182"/>
              <a:gd name="connsiteX15" fmla="*/ 8197961 w 9662615"/>
              <a:gd name="connsiteY15" fmla="*/ 1392804 h 1648182"/>
              <a:gd name="connsiteX16" fmla="*/ 8171196 w 9662615"/>
              <a:gd name="connsiteY16" fmla="*/ 1397216 h 1648182"/>
              <a:gd name="connsiteX17" fmla="*/ 8127667 w 9662615"/>
              <a:gd name="connsiteY17" fmla="*/ 1418254 h 1648182"/>
              <a:gd name="connsiteX18" fmla="*/ 7974579 w 9662615"/>
              <a:gd name="connsiteY18" fmla="*/ 1383439 h 1648182"/>
              <a:gd name="connsiteX19" fmla="*/ 7768351 w 9662615"/>
              <a:gd name="connsiteY19" fmla="*/ 1395051 h 1648182"/>
              <a:gd name="connsiteX20" fmla="*/ 7635985 w 9662615"/>
              <a:gd name="connsiteY20" fmla="*/ 1386363 h 1648182"/>
              <a:gd name="connsiteX21" fmla="*/ 7466069 w 9662615"/>
              <a:gd name="connsiteY21" fmla="*/ 1377654 h 1648182"/>
              <a:gd name="connsiteX22" fmla="*/ 7355642 w 9662615"/>
              <a:gd name="connsiteY22" fmla="*/ 1407761 h 1648182"/>
              <a:gd name="connsiteX23" fmla="*/ 7151610 w 9662615"/>
              <a:gd name="connsiteY23" fmla="*/ 1397856 h 1648182"/>
              <a:gd name="connsiteX24" fmla="*/ 7082147 w 9662615"/>
              <a:gd name="connsiteY24" fmla="*/ 1406113 h 1648182"/>
              <a:gd name="connsiteX25" fmla="*/ 7014958 w 9662615"/>
              <a:gd name="connsiteY25" fmla="*/ 1396883 h 1648182"/>
              <a:gd name="connsiteX26" fmla="*/ 6907567 w 9662615"/>
              <a:gd name="connsiteY26" fmla="*/ 1419149 h 1648182"/>
              <a:gd name="connsiteX27" fmla="*/ 6748428 w 9662615"/>
              <a:gd name="connsiteY27" fmla="*/ 1420308 h 1648182"/>
              <a:gd name="connsiteX28" fmla="*/ 6654257 w 9662615"/>
              <a:gd name="connsiteY28" fmla="*/ 1424143 h 1648182"/>
              <a:gd name="connsiteX29" fmla="*/ 6620123 w 9662615"/>
              <a:gd name="connsiteY29" fmla="*/ 1430535 h 1648182"/>
              <a:gd name="connsiteX30" fmla="*/ 6571355 w 9662615"/>
              <a:gd name="connsiteY30" fmla="*/ 1436144 h 1648182"/>
              <a:gd name="connsiteX31" fmla="*/ 6486557 w 9662615"/>
              <a:gd name="connsiteY31" fmla="*/ 1449861 h 1648182"/>
              <a:gd name="connsiteX32" fmla="*/ 6370419 w 9662615"/>
              <a:gd name="connsiteY32" fmla="*/ 1461649 h 1648182"/>
              <a:gd name="connsiteX33" fmla="*/ 6278839 w 9662615"/>
              <a:gd name="connsiteY33" fmla="*/ 1449160 h 1648182"/>
              <a:gd name="connsiteX34" fmla="*/ 6272455 w 9662615"/>
              <a:gd name="connsiteY34" fmla="*/ 1453191 h 1648182"/>
              <a:gd name="connsiteX35" fmla="*/ 6212659 w 9662615"/>
              <a:gd name="connsiteY35" fmla="*/ 1454850 h 1648182"/>
              <a:gd name="connsiteX36" fmla="*/ 6069317 w 9662615"/>
              <a:gd name="connsiteY36" fmla="*/ 1445838 h 1648182"/>
              <a:gd name="connsiteX37" fmla="*/ 5878477 w 9662615"/>
              <a:gd name="connsiteY37" fmla="*/ 1439180 h 1648182"/>
              <a:gd name="connsiteX38" fmla="*/ 5838387 w 9662615"/>
              <a:gd name="connsiteY38" fmla="*/ 1444679 h 1648182"/>
              <a:gd name="connsiteX39" fmla="*/ 5771136 w 9662615"/>
              <a:gd name="connsiteY39" fmla="*/ 1453639 h 1648182"/>
              <a:gd name="connsiteX40" fmla="*/ 5724081 w 9662615"/>
              <a:gd name="connsiteY40" fmla="*/ 1470431 h 1648182"/>
              <a:gd name="connsiteX41" fmla="*/ 5666577 w 9662615"/>
              <a:gd name="connsiteY41" fmla="*/ 1473921 h 1648182"/>
              <a:gd name="connsiteX42" fmla="*/ 5649068 w 9662615"/>
              <a:gd name="connsiteY42" fmla="*/ 1461676 h 1648182"/>
              <a:gd name="connsiteX43" fmla="*/ 5588902 w 9662615"/>
              <a:gd name="connsiteY43" fmla="*/ 1469647 h 1648182"/>
              <a:gd name="connsiteX44" fmla="*/ 5498090 w 9662615"/>
              <a:gd name="connsiteY44" fmla="*/ 1483173 h 1648182"/>
              <a:gd name="connsiteX45" fmla="*/ 5444641 w 9662615"/>
              <a:gd name="connsiteY45" fmla="*/ 1487602 h 1648182"/>
              <a:gd name="connsiteX46" fmla="*/ 5299812 w 9662615"/>
              <a:gd name="connsiteY46" fmla="*/ 1503362 h 1648182"/>
              <a:gd name="connsiteX47" fmla="*/ 5213947 w 9662615"/>
              <a:gd name="connsiteY47" fmla="*/ 1516637 h 1648182"/>
              <a:gd name="connsiteX48" fmla="*/ 5090342 w 9662615"/>
              <a:gd name="connsiteY48" fmla="*/ 1546680 h 1648182"/>
              <a:gd name="connsiteX49" fmla="*/ 5129812 w 9662615"/>
              <a:gd name="connsiteY49" fmla="*/ 1521277 h 1648182"/>
              <a:gd name="connsiteX50" fmla="*/ 5059484 w 9662615"/>
              <a:gd name="connsiteY50" fmla="*/ 1546802 h 1648182"/>
              <a:gd name="connsiteX51" fmla="*/ 5038524 w 9662615"/>
              <a:gd name="connsiteY51" fmla="*/ 1545675 h 1648182"/>
              <a:gd name="connsiteX52" fmla="*/ 5026564 w 9662615"/>
              <a:gd name="connsiteY52" fmla="*/ 1545376 h 1648182"/>
              <a:gd name="connsiteX53" fmla="*/ 4969433 w 9662615"/>
              <a:gd name="connsiteY53" fmla="*/ 1550865 h 1648182"/>
              <a:gd name="connsiteX54" fmla="*/ 4929254 w 9662615"/>
              <a:gd name="connsiteY54" fmla="*/ 1563452 h 1648182"/>
              <a:gd name="connsiteX55" fmla="*/ 4871726 w 9662615"/>
              <a:gd name="connsiteY55" fmla="*/ 1570584 h 1648182"/>
              <a:gd name="connsiteX56" fmla="*/ 4843267 w 9662615"/>
              <a:gd name="connsiteY56" fmla="*/ 1561459 h 1648182"/>
              <a:gd name="connsiteX57" fmla="*/ 4821058 w 9662615"/>
              <a:gd name="connsiteY57" fmla="*/ 1553078 h 1648182"/>
              <a:gd name="connsiteX58" fmla="*/ 4791466 w 9662615"/>
              <a:gd name="connsiteY58" fmla="*/ 1561324 h 1648182"/>
              <a:gd name="connsiteX59" fmla="*/ 4784247 w 9662615"/>
              <a:gd name="connsiteY59" fmla="*/ 1562342 h 1648182"/>
              <a:gd name="connsiteX60" fmla="*/ 4739309 w 9662615"/>
              <a:gd name="connsiteY60" fmla="*/ 1553948 h 1648182"/>
              <a:gd name="connsiteX61" fmla="*/ 4697562 w 9662615"/>
              <a:gd name="connsiteY61" fmla="*/ 1551206 h 1648182"/>
              <a:gd name="connsiteX62" fmla="*/ 4650737 w 9662615"/>
              <a:gd name="connsiteY62" fmla="*/ 1537381 h 1648182"/>
              <a:gd name="connsiteX63" fmla="*/ 4583150 w 9662615"/>
              <a:gd name="connsiteY63" fmla="*/ 1529064 h 1648182"/>
              <a:gd name="connsiteX64" fmla="*/ 4521734 w 9662615"/>
              <a:gd name="connsiteY64" fmla="*/ 1529359 h 1648182"/>
              <a:gd name="connsiteX65" fmla="*/ 4382398 w 9662615"/>
              <a:gd name="connsiteY65" fmla="*/ 1534108 h 1648182"/>
              <a:gd name="connsiteX66" fmla="*/ 4221826 w 9662615"/>
              <a:gd name="connsiteY66" fmla="*/ 1500972 h 1648182"/>
              <a:gd name="connsiteX67" fmla="*/ 4096601 w 9662615"/>
              <a:gd name="connsiteY67" fmla="*/ 1521563 h 1648182"/>
              <a:gd name="connsiteX68" fmla="*/ 4058099 w 9662615"/>
              <a:gd name="connsiteY68" fmla="*/ 1648182 h 1648182"/>
              <a:gd name="connsiteX69" fmla="*/ 3833906 w 9662615"/>
              <a:gd name="connsiteY69" fmla="*/ 1516637 h 1648182"/>
              <a:gd name="connsiteX70" fmla="*/ 3696258 w 9662615"/>
              <a:gd name="connsiteY70" fmla="*/ 1537563 h 1648182"/>
              <a:gd name="connsiteX71" fmla="*/ 3594070 w 9662615"/>
              <a:gd name="connsiteY71" fmla="*/ 1509422 h 1648182"/>
              <a:gd name="connsiteX72" fmla="*/ 3565233 w 9662615"/>
              <a:gd name="connsiteY72" fmla="*/ 1515122 h 1648182"/>
              <a:gd name="connsiteX73" fmla="*/ 3560267 w 9662615"/>
              <a:gd name="connsiteY73" fmla="*/ 1516288 h 1648182"/>
              <a:gd name="connsiteX74" fmla="*/ 3540258 w 9662615"/>
              <a:gd name="connsiteY74" fmla="*/ 1516976 h 1648182"/>
              <a:gd name="connsiteX75" fmla="*/ 3534780 w 9662615"/>
              <a:gd name="connsiteY75" fmla="*/ 1522141 h 1648182"/>
              <a:gd name="connsiteX76" fmla="*/ 3504783 w 9662615"/>
              <a:gd name="connsiteY76" fmla="*/ 1526739 h 1648182"/>
              <a:gd name="connsiteX77" fmla="*/ 3430805 w 9662615"/>
              <a:gd name="connsiteY77" fmla="*/ 1542521 h 1648182"/>
              <a:gd name="connsiteX78" fmla="*/ 3292707 w 9662615"/>
              <a:gd name="connsiteY78" fmla="*/ 1520490 h 1648182"/>
              <a:gd name="connsiteX79" fmla="*/ 3187872 w 9662615"/>
              <a:gd name="connsiteY79" fmla="*/ 1519991 h 1648182"/>
              <a:gd name="connsiteX80" fmla="*/ 3148026 w 9662615"/>
              <a:gd name="connsiteY80" fmla="*/ 1524777 h 1648182"/>
              <a:gd name="connsiteX81" fmla="*/ 3092394 w 9662615"/>
              <a:gd name="connsiteY81" fmla="*/ 1528115 h 1648182"/>
              <a:gd name="connsiteX82" fmla="*/ 2994200 w 9662615"/>
              <a:gd name="connsiteY82" fmla="*/ 1537857 h 1648182"/>
              <a:gd name="connsiteX83" fmla="*/ 2862301 w 9662615"/>
              <a:gd name="connsiteY83" fmla="*/ 1544250 h 1648182"/>
              <a:gd name="connsiteX84" fmla="*/ 2766335 w 9662615"/>
              <a:gd name="connsiteY84" fmla="*/ 1527662 h 1648182"/>
              <a:gd name="connsiteX85" fmla="*/ 2757836 w 9662615"/>
              <a:gd name="connsiteY85" fmla="*/ 1531371 h 1648182"/>
              <a:gd name="connsiteX86" fmla="*/ 2691555 w 9662615"/>
              <a:gd name="connsiteY86" fmla="*/ 1530283 h 1648182"/>
              <a:gd name="connsiteX87" fmla="*/ 2491676 w 9662615"/>
              <a:gd name="connsiteY87" fmla="*/ 1500859 h 1648182"/>
              <a:gd name="connsiteX88" fmla="*/ 2378036 w 9662615"/>
              <a:gd name="connsiteY88" fmla="*/ 1520645 h 1648182"/>
              <a:gd name="connsiteX89" fmla="*/ 2284269 w 9662615"/>
              <a:gd name="connsiteY89" fmla="*/ 1503068 h 1648182"/>
              <a:gd name="connsiteX90" fmla="*/ 2207104 w 9662615"/>
              <a:gd name="connsiteY90" fmla="*/ 1508888 h 1648182"/>
              <a:gd name="connsiteX91" fmla="*/ 2149226 w 9662615"/>
              <a:gd name="connsiteY91" fmla="*/ 1523409 h 1648182"/>
              <a:gd name="connsiteX92" fmla="*/ 2084783 w 9662615"/>
              <a:gd name="connsiteY92" fmla="*/ 1524245 h 1648182"/>
              <a:gd name="connsiteX93" fmla="*/ 2070075 w 9662615"/>
              <a:gd name="connsiteY93" fmla="*/ 1511285 h 1648182"/>
              <a:gd name="connsiteX94" fmla="*/ 2001057 w 9662615"/>
              <a:gd name="connsiteY94" fmla="*/ 1516449 h 1648182"/>
              <a:gd name="connsiteX95" fmla="*/ 1896330 w 9662615"/>
              <a:gd name="connsiteY95" fmla="*/ 1525725 h 1648182"/>
              <a:gd name="connsiteX96" fmla="*/ 1835994 w 9662615"/>
              <a:gd name="connsiteY96" fmla="*/ 1527678 h 1648182"/>
              <a:gd name="connsiteX97" fmla="*/ 1671119 w 9662615"/>
              <a:gd name="connsiteY97" fmla="*/ 1536701 h 1648182"/>
              <a:gd name="connsiteX98" fmla="*/ 1601337 w 9662615"/>
              <a:gd name="connsiteY98" fmla="*/ 1548552 h 1648182"/>
              <a:gd name="connsiteX99" fmla="*/ 1407755 w 9662615"/>
              <a:gd name="connsiteY99" fmla="*/ 1571444 h 1648182"/>
              <a:gd name="connsiteX100" fmla="*/ 1271994 w 9662615"/>
              <a:gd name="connsiteY100" fmla="*/ 1579471 h 1648182"/>
              <a:gd name="connsiteX101" fmla="*/ 1249226 w 9662615"/>
              <a:gd name="connsiteY101" fmla="*/ 1583140 h 1648182"/>
              <a:gd name="connsiteX102" fmla="*/ 1217719 w 9662615"/>
              <a:gd name="connsiteY102" fmla="*/ 1580863 h 1648182"/>
              <a:gd name="connsiteX103" fmla="*/ 1091432 w 9662615"/>
              <a:gd name="connsiteY103" fmla="*/ 1571003 h 1648182"/>
              <a:gd name="connsiteX104" fmla="*/ 992039 w 9662615"/>
              <a:gd name="connsiteY104" fmla="*/ 1556662 h 1648182"/>
              <a:gd name="connsiteX105" fmla="*/ 868264 w 9662615"/>
              <a:gd name="connsiteY105" fmla="*/ 1566392 h 1648182"/>
              <a:gd name="connsiteX106" fmla="*/ 792765 w 9662615"/>
              <a:gd name="connsiteY106" fmla="*/ 1563102 h 1648182"/>
              <a:gd name="connsiteX107" fmla="*/ 669055 w 9662615"/>
              <a:gd name="connsiteY107" fmla="*/ 1543638 h 1648182"/>
              <a:gd name="connsiteX108" fmla="*/ 506152 w 9662615"/>
              <a:gd name="connsiteY108" fmla="*/ 1549124 h 1648182"/>
              <a:gd name="connsiteX109" fmla="*/ 472797 w 9662615"/>
              <a:gd name="connsiteY109" fmla="*/ 1568904 h 1648182"/>
              <a:gd name="connsiteX110" fmla="*/ 427864 w 9662615"/>
              <a:gd name="connsiteY110" fmla="*/ 1580848 h 1648182"/>
              <a:gd name="connsiteX111" fmla="*/ 408381 w 9662615"/>
              <a:gd name="connsiteY111" fmla="*/ 1552940 h 1648182"/>
              <a:gd name="connsiteX112" fmla="*/ 267163 w 9662615"/>
              <a:gd name="connsiteY112" fmla="*/ 1531913 h 1648182"/>
              <a:gd name="connsiteX113" fmla="*/ 196644 w 9662615"/>
              <a:gd name="connsiteY113" fmla="*/ 1524565 h 1648182"/>
              <a:gd name="connsiteX114" fmla="*/ 86819 w 9662615"/>
              <a:gd name="connsiteY114" fmla="*/ 1519517 h 1648182"/>
              <a:gd name="connsiteX115" fmla="*/ 53369 w 9662615"/>
              <a:gd name="connsiteY115" fmla="*/ 1516853 h 1648182"/>
              <a:gd name="connsiteX116" fmla="*/ 2359 w 9662615"/>
              <a:gd name="connsiteY116" fmla="*/ 1515247 h 1648182"/>
              <a:gd name="connsiteX117" fmla="*/ 0 w 9662615"/>
              <a:gd name="connsiteY117" fmla="*/ 1514932 h 1648182"/>
              <a:gd name="connsiteX118" fmla="*/ 0 w 9662615"/>
              <a:gd name="connsiteY118" fmla="*/ 0 h 1648182"/>
              <a:gd name="connsiteX0" fmla="*/ 0 w 9662615"/>
              <a:gd name="connsiteY0" fmla="*/ 0 h 1723719"/>
              <a:gd name="connsiteX1" fmla="*/ 9662615 w 9662615"/>
              <a:gd name="connsiteY1" fmla="*/ 0 h 1723719"/>
              <a:gd name="connsiteX2" fmla="*/ 9662615 w 9662615"/>
              <a:gd name="connsiteY2" fmla="*/ 1280346 h 1723719"/>
              <a:gd name="connsiteX3" fmla="*/ 9658420 w 9662615"/>
              <a:gd name="connsiteY3" fmla="*/ 1280106 h 1723719"/>
              <a:gd name="connsiteX4" fmla="*/ 9469546 w 9662615"/>
              <a:gd name="connsiteY4" fmla="*/ 1289837 h 1723719"/>
              <a:gd name="connsiteX5" fmla="*/ 9385895 w 9662615"/>
              <a:gd name="connsiteY5" fmla="*/ 1269203 h 1723719"/>
              <a:gd name="connsiteX6" fmla="*/ 9144767 w 9662615"/>
              <a:gd name="connsiteY6" fmla="*/ 1264120 h 1723719"/>
              <a:gd name="connsiteX7" fmla="*/ 8837252 w 9662615"/>
              <a:gd name="connsiteY7" fmla="*/ 1350515 h 1723719"/>
              <a:gd name="connsiteX8" fmla="*/ 8705466 w 9662615"/>
              <a:gd name="connsiteY8" fmla="*/ 1342419 h 1723719"/>
              <a:gd name="connsiteX9" fmla="*/ 8652221 w 9662615"/>
              <a:gd name="connsiteY9" fmla="*/ 1326906 h 1723719"/>
              <a:gd name="connsiteX10" fmla="*/ 8632312 w 9662615"/>
              <a:gd name="connsiteY10" fmla="*/ 1326025 h 1723719"/>
              <a:gd name="connsiteX11" fmla="*/ 8591582 w 9662615"/>
              <a:gd name="connsiteY11" fmla="*/ 1341666 h 1723719"/>
              <a:gd name="connsiteX12" fmla="*/ 8537336 w 9662615"/>
              <a:gd name="connsiteY12" fmla="*/ 1341684 h 1723719"/>
              <a:gd name="connsiteX13" fmla="*/ 8472508 w 9662615"/>
              <a:gd name="connsiteY13" fmla="*/ 1363109 h 1723719"/>
              <a:gd name="connsiteX14" fmla="*/ 8258477 w 9662615"/>
              <a:gd name="connsiteY14" fmla="*/ 1370666 h 1723719"/>
              <a:gd name="connsiteX15" fmla="*/ 8197961 w 9662615"/>
              <a:gd name="connsiteY15" fmla="*/ 1392804 h 1723719"/>
              <a:gd name="connsiteX16" fmla="*/ 8171196 w 9662615"/>
              <a:gd name="connsiteY16" fmla="*/ 1397216 h 1723719"/>
              <a:gd name="connsiteX17" fmla="*/ 8127667 w 9662615"/>
              <a:gd name="connsiteY17" fmla="*/ 1418254 h 1723719"/>
              <a:gd name="connsiteX18" fmla="*/ 7974579 w 9662615"/>
              <a:gd name="connsiteY18" fmla="*/ 1383439 h 1723719"/>
              <a:gd name="connsiteX19" fmla="*/ 7768351 w 9662615"/>
              <a:gd name="connsiteY19" fmla="*/ 1395051 h 1723719"/>
              <a:gd name="connsiteX20" fmla="*/ 7635985 w 9662615"/>
              <a:gd name="connsiteY20" fmla="*/ 1386363 h 1723719"/>
              <a:gd name="connsiteX21" fmla="*/ 7466069 w 9662615"/>
              <a:gd name="connsiteY21" fmla="*/ 1377654 h 1723719"/>
              <a:gd name="connsiteX22" fmla="*/ 7355642 w 9662615"/>
              <a:gd name="connsiteY22" fmla="*/ 1407761 h 1723719"/>
              <a:gd name="connsiteX23" fmla="*/ 7151610 w 9662615"/>
              <a:gd name="connsiteY23" fmla="*/ 1397856 h 1723719"/>
              <a:gd name="connsiteX24" fmla="*/ 7082147 w 9662615"/>
              <a:gd name="connsiteY24" fmla="*/ 1406113 h 1723719"/>
              <a:gd name="connsiteX25" fmla="*/ 7014958 w 9662615"/>
              <a:gd name="connsiteY25" fmla="*/ 1396883 h 1723719"/>
              <a:gd name="connsiteX26" fmla="*/ 6907567 w 9662615"/>
              <a:gd name="connsiteY26" fmla="*/ 1419149 h 1723719"/>
              <a:gd name="connsiteX27" fmla="*/ 6748428 w 9662615"/>
              <a:gd name="connsiteY27" fmla="*/ 1420308 h 1723719"/>
              <a:gd name="connsiteX28" fmla="*/ 6654257 w 9662615"/>
              <a:gd name="connsiteY28" fmla="*/ 1424143 h 1723719"/>
              <a:gd name="connsiteX29" fmla="*/ 6620123 w 9662615"/>
              <a:gd name="connsiteY29" fmla="*/ 1430535 h 1723719"/>
              <a:gd name="connsiteX30" fmla="*/ 6571355 w 9662615"/>
              <a:gd name="connsiteY30" fmla="*/ 1436144 h 1723719"/>
              <a:gd name="connsiteX31" fmla="*/ 6486557 w 9662615"/>
              <a:gd name="connsiteY31" fmla="*/ 1449861 h 1723719"/>
              <a:gd name="connsiteX32" fmla="*/ 6370419 w 9662615"/>
              <a:gd name="connsiteY32" fmla="*/ 1461649 h 1723719"/>
              <a:gd name="connsiteX33" fmla="*/ 6278839 w 9662615"/>
              <a:gd name="connsiteY33" fmla="*/ 1449160 h 1723719"/>
              <a:gd name="connsiteX34" fmla="*/ 6272455 w 9662615"/>
              <a:gd name="connsiteY34" fmla="*/ 1453191 h 1723719"/>
              <a:gd name="connsiteX35" fmla="*/ 6212659 w 9662615"/>
              <a:gd name="connsiteY35" fmla="*/ 1454850 h 1723719"/>
              <a:gd name="connsiteX36" fmla="*/ 6069317 w 9662615"/>
              <a:gd name="connsiteY36" fmla="*/ 1445838 h 1723719"/>
              <a:gd name="connsiteX37" fmla="*/ 5878477 w 9662615"/>
              <a:gd name="connsiteY37" fmla="*/ 1439180 h 1723719"/>
              <a:gd name="connsiteX38" fmla="*/ 5838387 w 9662615"/>
              <a:gd name="connsiteY38" fmla="*/ 1444679 h 1723719"/>
              <a:gd name="connsiteX39" fmla="*/ 5771136 w 9662615"/>
              <a:gd name="connsiteY39" fmla="*/ 1453639 h 1723719"/>
              <a:gd name="connsiteX40" fmla="*/ 5724081 w 9662615"/>
              <a:gd name="connsiteY40" fmla="*/ 1470431 h 1723719"/>
              <a:gd name="connsiteX41" fmla="*/ 5666577 w 9662615"/>
              <a:gd name="connsiteY41" fmla="*/ 1473921 h 1723719"/>
              <a:gd name="connsiteX42" fmla="*/ 5649068 w 9662615"/>
              <a:gd name="connsiteY42" fmla="*/ 1461676 h 1723719"/>
              <a:gd name="connsiteX43" fmla="*/ 5588902 w 9662615"/>
              <a:gd name="connsiteY43" fmla="*/ 1469647 h 1723719"/>
              <a:gd name="connsiteX44" fmla="*/ 5498090 w 9662615"/>
              <a:gd name="connsiteY44" fmla="*/ 1483173 h 1723719"/>
              <a:gd name="connsiteX45" fmla="*/ 5444641 w 9662615"/>
              <a:gd name="connsiteY45" fmla="*/ 1487602 h 1723719"/>
              <a:gd name="connsiteX46" fmla="*/ 5299812 w 9662615"/>
              <a:gd name="connsiteY46" fmla="*/ 1503362 h 1723719"/>
              <a:gd name="connsiteX47" fmla="*/ 5213947 w 9662615"/>
              <a:gd name="connsiteY47" fmla="*/ 1516637 h 1723719"/>
              <a:gd name="connsiteX48" fmla="*/ 5090342 w 9662615"/>
              <a:gd name="connsiteY48" fmla="*/ 1546680 h 1723719"/>
              <a:gd name="connsiteX49" fmla="*/ 5129812 w 9662615"/>
              <a:gd name="connsiteY49" fmla="*/ 1521277 h 1723719"/>
              <a:gd name="connsiteX50" fmla="*/ 5059484 w 9662615"/>
              <a:gd name="connsiteY50" fmla="*/ 1546802 h 1723719"/>
              <a:gd name="connsiteX51" fmla="*/ 5038524 w 9662615"/>
              <a:gd name="connsiteY51" fmla="*/ 1545675 h 1723719"/>
              <a:gd name="connsiteX52" fmla="*/ 5026564 w 9662615"/>
              <a:gd name="connsiteY52" fmla="*/ 1545376 h 1723719"/>
              <a:gd name="connsiteX53" fmla="*/ 4969433 w 9662615"/>
              <a:gd name="connsiteY53" fmla="*/ 1550865 h 1723719"/>
              <a:gd name="connsiteX54" fmla="*/ 4929254 w 9662615"/>
              <a:gd name="connsiteY54" fmla="*/ 1563452 h 1723719"/>
              <a:gd name="connsiteX55" fmla="*/ 4871726 w 9662615"/>
              <a:gd name="connsiteY55" fmla="*/ 1570584 h 1723719"/>
              <a:gd name="connsiteX56" fmla="*/ 4843267 w 9662615"/>
              <a:gd name="connsiteY56" fmla="*/ 1561459 h 1723719"/>
              <a:gd name="connsiteX57" fmla="*/ 4821058 w 9662615"/>
              <a:gd name="connsiteY57" fmla="*/ 1553078 h 1723719"/>
              <a:gd name="connsiteX58" fmla="*/ 4791466 w 9662615"/>
              <a:gd name="connsiteY58" fmla="*/ 1561324 h 1723719"/>
              <a:gd name="connsiteX59" fmla="*/ 4784247 w 9662615"/>
              <a:gd name="connsiteY59" fmla="*/ 1562342 h 1723719"/>
              <a:gd name="connsiteX60" fmla="*/ 4739309 w 9662615"/>
              <a:gd name="connsiteY60" fmla="*/ 1553948 h 1723719"/>
              <a:gd name="connsiteX61" fmla="*/ 4697562 w 9662615"/>
              <a:gd name="connsiteY61" fmla="*/ 1551206 h 1723719"/>
              <a:gd name="connsiteX62" fmla="*/ 4650737 w 9662615"/>
              <a:gd name="connsiteY62" fmla="*/ 1537381 h 1723719"/>
              <a:gd name="connsiteX63" fmla="*/ 4583150 w 9662615"/>
              <a:gd name="connsiteY63" fmla="*/ 1529064 h 1723719"/>
              <a:gd name="connsiteX64" fmla="*/ 4521734 w 9662615"/>
              <a:gd name="connsiteY64" fmla="*/ 1529359 h 1723719"/>
              <a:gd name="connsiteX65" fmla="*/ 4382398 w 9662615"/>
              <a:gd name="connsiteY65" fmla="*/ 1534108 h 1723719"/>
              <a:gd name="connsiteX66" fmla="*/ 4221826 w 9662615"/>
              <a:gd name="connsiteY66" fmla="*/ 1500972 h 1723719"/>
              <a:gd name="connsiteX67" fmla="*/ 4096601 w 9662615"/>
              <a:gd name="connsiteY67" fmla="*/ 1521563 h 1723719"/>
              <a:gd name="connsiteX68" fmla="*/ 3970635 w 9662615"/>
              <a:gd name="connsiteY68" fmla="*/ 1723719 h 1723719"/>
              <a:gd name="connsiteX69" fmla="*/ 3833906 w 9662615"/>
              <a:gd name="connsiteY69" fmla="*/ 1516637 h 1723719"/>
              <a:gd name="connsiteX70" fmla="*/ 3696258 w 9662615"/>
              <a:gd name="connsiteY70" fmla="*/ 1537563 h 1723719"/>
              <a:gd name="connsiteX71" fmla="*/ 3594070 w 9662615"/>
              <a:gd name="connsiteY71" fmla="*/ 1509422 h 1723719"/>
              <a:gd name="connsiteX72" fmla="*/ 3565233 w 9662615"/>
              <a:gd name="connsiteY72" fmla="*/ 1515122 h 1723719"/>
              <a:gd name="connsiteX73" fmla="*/ 3560267 w 9662615"/>
              <a:gd name="connsiteY73" fmla="*/ 1516288 h 1723719"/>
              <a:gd name="connsiteX74" fmla="*/ 3540258 w 9662615"/>
              <a:gd name="connsiteY74" fmla="*/ 1516976 h 1723719"/>
              <a:gd name="connsiteX75" fmla="*/ 3534780 w 9662615"/>
              <a:gd name="connsiteY75" fmla="*/ 1522141 h 1723719"/>
              <a:gd name="connsiteX76" fmla="*/ 3504783 w 9662615"/>
              <a:gd name="connsiteY76" fmla="*/ 1526739 h 1723719"/>
              <a:gd name="connsiteX77" fmla="*/ 3430805 w 9662615"/>
              <a:gd name="connsiteY77" fmla="*/ 1542521 h 1723719"/>
              <a:gd name="connsiteX78" fmla="*/ 3292707 w 9662615"/>
              <a:gd name="connsiteY78" fmla="*/ 1520490 h 1723719"/>
              <a:gd name="connsiteX79" fmla="*/ 3187872 w 9662615"/>
              <a:gd name="connsiteY79" fmla="*/ 1519991 h 1723719"/>
              <a:gd name="connsiteX80" fmla="*/ 3148026 w 9662615"/>
              <a:gd name="connsiteY80" fmla="*/ 1524777 h 1723719"/>
              <a:gd name="connsiteX81" fmla="*/ 3092394 w 9662615"/>
              <a:gd name="connsiteY81" fmla="*/ 1528115 h 1723719"/>
              <a:gd name="connsiteX82" fmla="*/ 2994200 w 9662615"/>
              <a:gd name="connsiteY82" fmla="*/ 1537857 h 1723719"/>
              <a:gd name="connsiteX83" fmla="*/ 2862301 w 9662615"/>
              <a:gd name="connsiteY83" fmla="*/ 1544250 h 1723719"/>
              <a:gd name="connsiteX84" fmla="*/ 2766335 w 9662615"/>
              <a:gd name="connsiteY84" fmla="*/ 1527662 h 1723719"/>
              <a:gd name="connsiteX85" fmla="*/ 2757836 w 9662615"/>
              <a:gd name="connsiteY85" fmla="*/ 1531371 h 1723719"/>
              <a:gd name="connsiteX86" fmla="*/ 2691555 w 9662615"/>
              <a:gd name="connsiteY86" fmla="*/ 1530283 h 1723719"/>
              <a:gd name="connsiteX87" fmla="*/ 2491676 w 9662615"/>
              <a:gd name="connsiteY87" fmla="*/ 1500859 h 1723719"/>
              <a:gd name="connsiteX88" fmla="*/ 2378036 w 9662615"/>
              <a:gd name="connsiteY88" fmla="*/ 1520645 h 1723719"/>
              <a:gd name="connsiteX89" fmla="*/ 2284269 w 9662615"/>
              <a:gd name="connsiteY89" fmla="*/ 1503068 h 1723719"/>
              <a:gd name="connsiteX90" fmla="*/ 2207104 w 9662615"/>
              <a:gd name="connsiteY90" fmla="*/ 1508888 h 1723719"/>
              <a:gd name="connsiteX91" fmla="*/ 2149226 w 9662615"/>
              <a:gd name="connsiteY91" fmla="*/ 1523409 h 1723719"/>
              <a:gd name="connsiteX92" fmla="*/ 2084783 w 9662615"/>
              <a:gd name="connsiteY92" fmla="*/ 1524245 h 1723719"/>
              <a:gd name="connsiteX93" fmla="*/ 2070075 w 9662615"/>
              <a:gd name="connsiteY93" fmla="*/ 1511285 h 1723719"/>
              <a:gd name="connsiteX94" fmla="*/ 2001057 w 9662615"/>
              <a:gd name="connsiteY94" fmla="*/ 1516449 h 1723719"/>
              <a:gd name="connsiteX95" fmla="*/ 1896330 w 9662615"/>
              <a:gd name="connsiteY95" fmla="*/ 1525725 h 1723719"/>
              <a:gd name="connsiteX96" fmla="*/ 1835994 w 9662615"/>
              <a:gd name="connsiteY96" fmla="*/ 1527678 h 1723719"/>
              <a:gd name="connsiteX97" fmla="*/ 1671119 w 9662615"/>
              <a:gd name="connsiteY97" fmla="*/ 1536701 h 1723719"/>
              <a:gd name="connsiteX98" fmla="*/ 1601337 w 9662615"/>
              <a:gd name="connsiteY98" fmla="*/ 1548552 h 1723719"/>
              <a:gd name="connsiteX99" fmla="*/ 1407755 w 9662615"/>
              <a:gd name="connsiteY99" fmla="*/ 1571444 h 1723719"/>
              <a:gd name="connsiteX100" fmla="*/ 1271994 w 9662615"/>
              <a:gd name="connsiteY100" fmla="*/ 1579471 h 1723719"/>
              <a:gd name="connsiteX101" fmla="*/ 1249226 w 9662615"/>
              <a:gd name="connsiteY101" fmla="*/ 1583140 h 1723719"/>
              <a:gd name="connsiteX102" fmla="*/ 1217719 w 9662615"/>
              <a:gd name="connsiteY102" fmla="*/ 1580863 h 1723719"/>
              <a:gd name="connsiteX103" fmla="*/ 1091432 w 9662615"/>
              <a:gd name="connsiteY103" fmla="*/ 1571003 h 1723719"/>
              <a:gd name="connsiteX104" fmla="*/ 992039 w 9662615"/>
              <a:gd name="connsiteY104" fmla="*/ 1556662 h 1723719"/>
              <a:gd name="connsiteX105" fmla="*/ 868264 w 9662615"/>
              <a:gd name="connsiteY105" fmla="*/ 1566392 h 1723719"/>
              <a:gd name="connsiteX106" fmla="*/ 792765 w 9662615"/>
              <a:gd name="connsiteY106" fmla="*/ 1563102 h 1723719"/>
              <a:gd name="connsiteX107" fmla="*/ 669055 w 9662615"/>
              <a:gd name="connsiteY107" fmla="*/ 1543638 h 1723719"/>
              <a:gd name="connsiteX108" fmla="*/ 506152 w 9662615"/>
              <a:gd name="connsiteY108" fmla="*/ 1549124 h 1723719"/>
              <a:gd name="connsiteX109" fmla="*/ 472797 w 9662615"/>
              <a:gd name="connsiteY109" fmla="*/ 1568904 h 1723719"/>
              <a:gd name="connsiteX110" fmla="*/ 427864 w 9662615"/>
              <a:gd name="connsiteY110" fmla="*/ 1580848 h 1723719"/>
              <a:gd name="connsiteX111" fmla="*/ 408381 w 9662615"/>
              <a:gd name="connsiteY111" fmla="*/ 1552940 h 1723719"/>
              <a:gd name="connsiteX112" fmla="*/ 267163 w 9662615"/>
              <a:gd name="connsiteY112" fmla="*/ 1531913 h 1723719"/>
              <a:gd name="connsiteX113" fmla="*/ 196644 w 9662615"/>
              <a:gd name="connsiteY113" fmla="*/ 1524565 h 1723719"/>
              <a:gd name="connsiteX114" fmla="*/ 86819 w 9662615"/>
              <a:gd name="connsiteY114" fmla="*/ 1519517 h 1723719"/>
              <a:gd name="connsiteX115" fmla="*/ 53369 w 9662615"/>
              <a:gd name="connsiteY115" fmla="*/ 1516853 h 1723719"/>
              <a:gd name="connsiteX116" fmla="*/ 2359 w 9662615"/>
              <a:gd name="connsiteY116" fmla="*/ 1515247 h 1723719"/>
              <a:gd name="connsiteX117" fmla="*/ 0 w 9662615"/>
              <a:gd name="connsiteY117" fmla="*/ 1514932 h 1723719"/>
              <a:gd name="connsiteX118" fmla="*/ 0 w 9662615"/>
              <a:gd name="connsiteY118" fmla="*/ 0 h 1723719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37764 w 9662615"/>
              <a:gd name="connsiteY49" fmla="*/ 1481521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177807 w 9662615"/>
              <a:gd name="connsiteY48" fmla="*/ 1526802 h 1583140"/>
              <a:gd name="connsiteX49" fmla="*/ 5137764 w 9662615"/>
              <a:gd name="connsiteY49" fmla="*/ 1481521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18664 w 9662615"/>
              <a:gd name="connsiteY3" fmla="*/ 1331789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69055 w 9662615"/>
              <a:gd name="connsiteY106" fmla="*/ 1543638 h 1583140"/>
              <a:gd name="connsiteX107" fmla="*/ 506152 w 9662615"/>
              <a:gd name="connsiteY107" fmla="*/ 1549124 h 1583140"/>
              <a:gd name="connsiteX108" fmla="*/ 472797 w 9662615"/>
              <a:gd name="connsiteY108" fmla="*/ 1568904 h 1583140"/>
              <a:gd name="connsiteX109" fmla="*/ 427864 w 9662615"/>
              <a:gd name="connsiteY109" fmla="*/ 1580848 h 1583140"/>
              <a:gd name="connsiteX110" fmla="*/ 408381 w 9662615"/>
              <a:gd name="connsiteY110" fmla="*/ 1552940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69055 w 9662615"/>
              <a:gd name="connsiteY106" fmla="*/ 1543638 h 1583140"/>
              <a:gd name="connsiteX107" fmla="*/ 506152 w 9662615"/>
              <a:gd name="connsiteY107" fmla="*/ 1549124 h 1583140"/>
              <a:gd name="connsiteX108" fmla="*/ 472797 w 9662615"/>
              <a:gd name="connsiteY108" fmla="*/ 1568904 h 1583140"/>
              <a:gd name="connsiteX109" fmla="*/ 427864 w 9662615"/>
              <a:gd name="connsiteY109" fmla="*/ 1580848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69055 w 9662615"/>
              <a:gd name="connsiteY106" fmla="*/ 1543638 h 1583140"/>
              <a:gd name="connsiteX107" fmla="*/ 506152 w 9662615"/>
              <a:gd name="connsiteY107" fmla="*/ 1549124 h 1583140"/>
              <a:gd name="connsiteX108" fmla="*/ 472797 w 9662615"/>
              <a:gd name="connsiteY108" fmla="*/ 1568904 h 1583140"/>
              <a:gd name="connsiteX109" fmla="*/ 396059 w 9662615"/>
              <a:gd name="connsiteY109" fmla="*/ 1560970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69055 w 9662615"/>
              <a:gd name="connsiteY106" fmla="*/ 1543638 h 1583140"/>
              <a:gd name="connsiteX107" fmla="*/ 541933 w 9662615"/>
              <a:gd name="connsiteY107" fmla="*/ 1561051 h 1583140"/>
              <a:gd name="connsiteX108" fmla="*/ 472797 w 9662615"/>
              <a:gd name="connsiteY108" fmla="*/ 1568904 h 1583140"/>
              <a:gd name="connsiteX109" fmla="*/ 396059 w 9662615"/>
              <a:gd name="connsiteY109" fmla="*/ 1560970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53153 w 9662615"/>
              <a:gd name="connsiteY106" fmla="*/ 1563516 h 1583140"/>
              <a:gd name="connsiteX107" fmla="*/ 541933 w 9662615"/>
              <a:gd name="connsiteY107" fmla="*/ 1561051 h 1583140"/>
              <a:gd name="connsiteX108" fmla="*/ 472797 w 9662615"/>
              <a:gd name="connsiteY108" fmla="*/ 1568904 h 1583140"/>
              <a:gd name="connsiteX109" fmla="*/ 396059 w 9662615"/>
              <a:gd name="connsiteY109" fmla="*/ 1560970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40355 w 9662615"/>
              <a:gd name="connsiteY103" fmla="*/ 1560638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53153 w 9662615"/>
              <a:gd name="connsiteY106" fmla="*/ 1563516 h 1583140"/>
              <a:gd name="connsiteX107" fmla="*/ 541933 w 9662615"/>
              <a:gd name="connsiteY107" fmla="*/ 1561051 h 1583140"/>
              <a:gd name="connsiteX108" fmla="*/ 472797 w 9662615"/>
              <a:gd name="connsiteY108" fmla="*/ 1568904 h 1583140"/>
              <a:gd name="connsiteX109" fmla="*/ 396059 w 9662615"/>
              <a:gd name="connsiteY109" fmla="*/ 1560970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92811"/>
              <a:gd name="connsiteX1" fmla="*/ 9662615 w 9662615"/>
              <a:gd name="connsiteY1" fmla="*/ 0 h 1592811"/>
              <a:gd name="connsiteX2" fmla="*/ 9662615 w 9662615"/>
              <a:gd name="connsiteY2" fmla="*/ 1280346 h 1592811"/>
              <a:gd name="connsiteX3" fmla="*/ 9551077 w 9662615"/>
              <a:gd name="connsiteY3" fmla="*/ 1292033 h 1592811"/>
              <a:gd name="connsiteX4" fmla="*/ 9469546 w 9662615"/>
              <a:gd name="connsiteY4" fmla="*/ 1289837 h 1592811"/>
              <a:gd name="connsiteX5" fmla="*/ 9326260 w 9662615"/>
              <a:gd name="connsiteY5" fmla="*/ 1277155 h 1592811"/>
              <a:gd name="connsiteX6" fmla="*/ 9144767 w 9662615"/>
              <a:gd name="connsiteY6" fmla="*/ 1264120 h 1592811"/>
              <a:gd name="connsiteX7" fmla="*/ 8976400 w 9662615"/>
              <a:gd name="connsiteY7" fmla="*/ 1326661 h 1592811"/>
              <a:gd name="connsiteX8" fmla="*/ 8828711 w 9662615"/>
              <a:gd name="connsiteY8" fmla="*/ 1346394 h 1592811"/>
              <a:gd name="connsiteX9" fmla="*/ 8695953 w 9662615"/>
              <a:gd name="connsiteY9" fmla="*/ 1346784 h 1592811"/>
              <a:gd name="connsiteX10" fmla="*/ 8652191 w 9662615"/>
              <a:gd name="connsiteY10" fmla="*/ 1345903 h 1592811"/>
              <a:gd name="connsiteX11" fmla="*/ 8591582 w 9662615"/>
              <a:gd name="connsiteY11" fmla="*/ 1341666 h 1592811"/>
              <a:gd name="connsiteX12" fmla="*/ 8537336 w 9662615"/>
              <a:gd name="connsiteY12" fmla="*/ 1341684 h 1592811"/>
              <a:gd name="connsiteX13" fmla="*/ 8416849 w 9662615"/>
              <a:gd name="connsiteY13" fmla="*/ 1367085 h 1592811"/>
              <a:gd name="connsiteX14" fmla="*/ 8278355 w 9662615"/>
              <a:gd name="connsiteY14" fmla="*/ 1386569 h 1592811"/>
              <a:gd name="connsiteX15" fmla="*/ 8197961 w 9662615"/>
              <a:gd name="connsiteY15" fmla="*/ 1392804 h 1592811"/>
              <a:gd name="connsiteX16" fmla="*/ 8171196 w 9662615"/>
              <a:gd name="connsiteY16" fmla="*/ 1397216 h 1592811"/>
              <a:gd name="connsiteX17" fmla="*/ 8087910 w 9662615"/>
              <a:gd name="connsiteY17" fmla="*/ 1386449 h 1592811"/>
              <a:gd name="connsiteX18" fmla="*/ 7974579 w 9662615"/>
              <a:gd name="connsiteY18" fmla="*/ 1383439 h 1592811"/>
              <a:gd name="connsiteX19" fmla="*/ 7768351 w 9662615"/>
              <a:gd name="connsiteY19" fmla="*/ 1395051 h 1592811"/>
              <a:gd name="connsiteX20" fmla="*/ 7635985 w 9662615"/>
              <a:gd name="connsiteY20" fmla="*/ 1386363 h 1592811"/>
              <a:gd name="connsiteX21" fmla="*/ 7466069 w 9662615"/>
              <a:gd name="connsiteY21" fmla="*/ 1377654 h 1592811"/>
              <a:gd name="connsiteX22" fmla="*/ 7355642 w 9662615"/>
              <a:gd name="connsiteY22" fmla="*/ 1407761 h 1592811"/>
              <a:gd name="connsiteX23" fmla="*/ 7215220 w 9662615"/>
              <a:gd name="connsiteY23" fmla="*/ 1397856 h 1592811"/>
              <a:gd name="connsiteX24" fmla="*/ 7082147 w 9662615"/>
              <a:gd name="connsiteY24" fmla="*/ 1406113 h 1592811"/>
              <a:gd name="connsiteX25" fmla="*/ 6987129 w 9662615"/>
              <a:gd name="connsiteY25" fmla="*/ 1404834 h 1592811"/>
              <a:gd name="connsiteX26" fmla="*/ 6907567 w 9662615"/>
              <a:gd name="connsiteY26" fmla="*/ 1419149 h 1592811"/>
              <a:gd name="connsiteX27" fmla="*/ 6748428 w 9662615"/>
              <a:gd name="connsiteY27" fmla="*/ 1420308 h 1592811"/>
              <a:gd name="connsiteX28" fmla="*/ 6654257 w 9662615"/>
              <a:gd name="connsiteY28" fmla="*/ 1424143 h 1592811"/>
              <a:gd name="connsiteX29" fmla="*/ 6620123 w 9662615"/>
              <a:gd name="connsiteY29" fmla="*/ 1430535 h 1592811"/>
              <a:gd name="connsiteX30" fmla="*/ 6571355 w 9662615"/>
              <a:gd name="connsiteY30" fmla="*/ 1436144 h 1592811"/>
              <a:gd name="connsiteX31" fmla="*/ 6486557 w 9662615"/>
              <a:gd name="connsiteY31" fmla="*/ 1449861 h 1592811"/>
              <a:gd name="connsiteX32" fmla="*/ 6370419 w 9662615"/>
              <a:gd name="connsiteY32" fmla="*/ 1461649 h 1592811"/>
              <a:gd name="connsiteX33" fmla="*/ 6278839 w 9662615"/>
              <a:gd name="connsiteY33" fmla="*/ 1449160 h 1592811"/>
              <a:gd name="connsiteX34" fmla="*/ 6272455 w 9662615"/>
              <a:gd name="connsiteY34" fmla="*/ 1453191 h 1592811"/>
              <a:gd name="connsiteX35" fmla="*/ 6212659 w 9662615"/>
              <a:gd name="connsiteY35" fmla="*/ 1454850 h 1592811"/>
              <a:gd name="connsiteX36" fmla="*/ 6069317 w 9662615"/>
              <a:gd name="connsiteY36" fmla="*/ 1445838 h 1592811"/>
              <a:gd name="connsiteX37" fmla="*/ 5878477 w 9662615"/>
              <a:gd name="connsiteY37" fmla="*/ 1439180 h 1592811"/>
              <a:gd name="connsiteX38" fmla="*/ 5838387 w 9662615"/>
              <a:gd name="connsiteY38" fmla="*/ 1444679 h 1592811"/>
              <a:gd name="connsiteX39" fmla="*/ 5771136 w 9662615"/>
              <a:gd name="connsiteY39" fmla="*/ 1453639 h 1592811"/>
              <a:gd name="connsiteX40" fmla="*/ 5724081 w 9662615"/>
              <a:gd name="connsiteY40" fmla="*/ 1470431 h 1592811"/>
              <a:gd name="connsiteX41" fmla="*/ 5666577 w 9662615"/>
              <a:gd name="connsiteY41" fmla="*/ 1473921 h 1592811"/>
              <a:gd name="connsiteX42" fmla="*/ 5649068 w 9662615"/>
              <a:gd name="connsiteY42" fmla="*/ 1461676 h 1592811"/>
              <a:gd name="connsiteX43" fmla="*/ 5588902 w 9662615"/>
              <a:gd name="connsiteY43" fmla="*/ 1469647 h 1592811"/>
              <a:gd name="connsiteX44" fmla="*/ 5498090 w 9662615"/>
              <a:gd name="connsiteY44" fmla="*/ 1483173 h 1592811"/>
              <a:gd name="connsiteX45" fmla="*/ 5444641 w 9662615"/>
              <a:gd name="connsiteY45" fmla="*/ 1487602 h 1592811"/>
              <a:gd name="connsiteX46" fmla="*/ 5299812 w 9662615"/>
              <a:gd name="connsiteY46" fmla="*/ 1503362 h 1592811"/>
              <a:gd name="connsiteX47" fmla="*/ 5245752 w 9662615"/>
              <a:gd name="connsiteY47" fmla="*/ 1520612 h 1592811"/>
              <a:gd name="connsiteX48" fmla="*/ 5177807 w 9662615"/>
              <a:gd name="connsiteY48" fmla="*/ 1526802 h 1592811"/>
              <a:gd name="connsiteX49" fmla="*/ 5113910 w 9662615"/>
              <a:gd name="connsiteY49" fmla="*/ 1533205 h 1592811"/>
              <a:gd name="connsiteX50" fmla="*/ 5059484 w 9662615"/>
              <a:gd name="connsiteY50" fmla="*/ 1546802 h 1592811"/>
              <a:gd name="connsiteX51" fmla="*/ 5038524 w 9662615"/>
              <a:gd name="connsiteY51" fmla="*/ 1545675 h 1592811"/>
              <a:gd name="connsiteX52" fmla="*/ 5026564 w 9662615"/>
              <a:gd name="connsiteY52" fmla="*/ 1545376 h 1592811"/>
              <a:gd name="connsiteX53" fmla="*/ 4969433 w 9662615"/>
              <a:gd name="connsiteY53" fmla="*/ 1550865 h 1592811"/>
              <a:gd name="connsiteX54" fmla="*/ 4871726 w 9662615"/>
              <a:gd name="connsiteY54" fmla="*/ 1570584 h 1592811"/>
              <a:gd name="connsiteX55" fmla="*/ 4843267 w 9662615"/>
              <a:gd name="connsiteY55" fmla="*/ 1561459 h 1592811"/>
              <a:gd name="connsiteX56" fmla="*/ 4821058 w 9662615"/>
              <a:gd name="connsiteY56" fmla="*/ 1553078 h 1592811"/>
              <a:gd name="connsiteX57" fmla="*/ 4791466 w 9662615"/>
              <a:gd name="connsiteY57" fmla="*/ 1561324 h 1592811"/>
              <a:gd name="connsiteX58" fmla="*/ 4784247 w 9662615"/>
              <a:gd name="connsiteY58" fmla="*/ 1562342 h 1592811"/>
              <a:gd name="connsiteX59" fmla="*/ 4739309 w 9662615"/>
              <a:gd name="connsiteY59" fmla="*/ 1553948 h 1592811"/>
              <a:gd name="connsiteX60" fmla="*/ 4697562 w 9662615"/>
              <a:gd name="connsiteY60" fmla="*/ 1551206 h 1592811"/>
              <a:gd name="connsiteX61" fmla="*/ 4650737 w 9662615"/>
              <a:gd name="connsiteY61" fmla="*/ 1537381 h 1592811"/>
              <a:gd name="connsiteX62" fmla="*/ 4583150 w 9662615"/>
              <a:gd name="connsiteY62" fmla="*/ 1529064 h 1592811"/>
              <a:gd name="connsiteX63" fmla="*/ 4521734 w 9662615"/>
              <a:gd name="connsiteY63" fmla="*/ 1529359 h 1592811"/>
              <a:gd name="connsiteX64" fmla="*/ 4382398 w 9662615"/>
              <a:gd name="connsiteY64" fmla="*/ 1534108 h 1592811"/>
              <a:gd name="connsiteX65" fmla="*/ 4221826 w 9662615"/>
              <a:gd name="connsiteY65" fmla="*/ 1500972 h 1592811"/>
              <a:gd name="connsiteX66" fmla="*/ 4096601 w 9662615"/>
              <a:gd name="connsiteY66" fmla="*/ 1521563 h 1592811"/>
              <a:gd name="connsiteX67" fmla="*/ 4002441 w 9662615"/>
              <a:gd name="connsiteY67" fmla="*/ 1528912 h 1592811"/>
              <a:gd name="connsiteX68" fmla="*/ 3833906 w 9662615"/>
              <a:gd name="connsiteY68" fmla="*/ 1516637 h 1592811"/>
              <a:gd name="connsiteX69" fmla="*/ 3763845 w 9662615"/>
              <a:gd name="connsiteY69" fmla="*/ 1501782 h 1592811"/>
              <a:gd name="connsiteX70" fmla="*/ 3641778 w 9662615"/>
              <a:gd name="connsiteY70" fmla="*/ 1505446 h 1592811"/>
              <a:gd name="connsiteX71" fmla="*/ 3565233 w 9662615"/>
              <a:gd name="connsiteY71" fmla="*/ 1515122 h 1592811"/>
              <a:gd name="connsiteX72" fmla="*/ 3560267 w 9662615"/>
              <a:gd name="connsiteY72" fmla="*/ 1516288 h 1592811"/>
              <a:gd name="connsiteX73" fmla="*/ 3540258 w 9662615"/>
              <a:gd name="connsiteY73" fmla="*/ 1516976 h 1592811"/>
              <a:gd name="connsiteX74" fmla="*/ 3534780 w 9662615"/>
              <a:gd name="connsiteY74" fmla="*/ 1522141 h 1592811"/>
              <a:gd name="connsiteX75" fmla="*/ 3504783 w 9662615"/>
              <a:gd name="connsiteY75" fmla="*/ 1526739 h 1592811"/>
              <a:gd name="connsiteX76" fmla="*/ 3430805 w 9662615"/>
              <a:gd name="connsiteY76" fmla="*/ 1542521 h 1592811"/>
              <a:gd name="connsiteX77" fmla="*/ 3292707 w 9662615"/>
              <a:gd name="connsiteY77" fmla="*/ 1520490 h 1592811"/>
              <a:gd name="connsiteX78" fmla="*/ 3187872 w 9662615"/>
              <a:gd name="connsiteY78" fmla="*/ 1519991 h 1592811"/>
              <a:gd name="connsiteX79" fmla="*/ 3148026 w 9662615"/>
              <a:gd name="connsiteY79" fmla="*/ 1524777 h 1592811"/>
              <a:gd name="connsiteX80" fmla="*/ 3092394 w 9662615"/>
              <a:gd name="connsiteY80" fmla="*/ 1528115 h 1592811"/>
              <a:gd name="connsiteX81" fmla="*/ 2994200 w 9662615"/>
              <a:gd name="connsiteY81" fmla="*/ 1537857 h 1592811"/>
              <a:gd name="connsiteX82" fmla="*/ 2862301 w 9662615"/>
              <a:gd name="connsiteY82" fmla="*/ 1544250 h 1592811"/>
              <a:gd name="connsiteX83" fmla="*/ 2766335 w 9662615"/>
              <a:gd name="connsiteY83" fmla="*/ 1527662 h 1592811"/>
              <a:gd name="connsiteX84" fmla="*/ 2757836 w 9662615"/>
              <a:gd name="connsiteY84" fmla="*/ 1531371 h 1592811"/>
              <a:gd name="connsiteX85" fmla="*/ 2691555 w 9662615"/>
              <a:gd name="connsiteY85" fmla="*/ 1530283 h 1592811"/>
              <a:gd name="connsiteX86" fmla="*/ 2491676 w 9662615"/>
              <a:gd name="connsiteY86" fmla="*/ 1500859 h 1592811"/>
              <a:gd name="connsiteX87" fmla="*/ 2378036 w 9662615"/>
              <a:gd name="connsiteY87" fmla="*/ 1520645 h 1592811"/>
              <a:gd name="connsiteX88" fmla="*/ 2284269 w 9662615"/>
              <a:gd name="connsiteY88" fmla="*/ 1503068 h 1592811"/>
              <a:gd name="connsiteX89" fmla="*/ 2207104 w 9662615"/>
              <a:gd name="connsiteY89" fmla="*/ 1508888 h 1592811"/>
              <a:gd name="connsiteX90" fmla="*/ 2149226 w 9662615"/>
              <a:gd name="connsiteY90" fmla="*/ 1523409 h 1592811"/>
              <a:gd name="connsiteX91" fmla="*/ 2084783 w 9662615"/>
              <a:gd name="connsiteY91" fmla="*/ 1524245 h 1592811"/>
              <a:gd name="connsiteX92" fmla="*/ 2070075 w 9662615"/>
              <a:gd name="connsiteY92" fmla="*/ 1511285 h 1592811"/>
              <a:gd name="connsiteX93" fmla="*/ 2001057 w 9662615"/>
              <a:gd name="connsiteY93" fmla="*/ 1516449 h 1592811"/>
              <a:gd name="connsiteX94" fmla="*/ 1896330 w 9662615"/>
              <a:gd name="connsiteY94" fmla="*/ 1525725 h 1592811"/>
              <a:gd name="connsiteX95" fmla="*/ 1835994 w 9662615"/>
              <a:gd name="connsiteY95" fmla="*/ 1527678 h 1592811"/>
              <a:gd name="connsiteX96" fmla="*/ 1671119 w 9662615"/>
              <a:gd name="connsiteY96" fmla="*/ 1536701 h 1592811"/>
              <a:gd name="connsiteX97" fmla="*/ 1601337 w 9662615"/>
              <a:gd name="connsiteY97" fmla="*/ 1548552 h 1592811"/>
              <a:gd name="connsiteX98" fmla="*/ 1407755 w 9662615"/>
              <a:gd name="connsiteY98" fmla="*/ 1571444 h 1592811"/>
              <a:gd name="connsiteX99" fmla="*/ 1271994 w 9662615"/>
              <a:gd name="connsiteY99" fmla="*/ 1579471 h 1592811"/>
              <a:gd name="connsiteX100" fmla="*/ 1249226 w 9662615"/>
              <a:gd name="connsiteY100" fmla="*/ 1583140 h 1592811"/>
              <a:gd name="connsiteX101" fmla="*/ 1181938 w 9662615"/>
              <a:gd name="connsiteY101" fmla="*/ 1592789 h 1592811"/>
              <a:gd name="connsiteX102" fmla="*/ 1091432 w 9662615"/>
              <a:gd name="connsiteY102" fmla="*/ 1571003 h 1592811"/>
              <a:gd name="connsiteX103" fmla="*/ 940355 w 9662615"/>
              <a:gd name="connsiteY103" fmla="*/ 1560638 h 1592811"/>
              <a:gd name="connsiteX104" fmla="*/ 868264 w 9662615"/>
              <a:gd name="connsiteY104" fmla="*/ 1566392 h 1592811"/>
              <a:gd name="connsiteX105" fmla="*/ 792765 w 9662615"/>
              <a:gd name="connsiteY105" fmla="*/ 1563102 h 1592811"/>
              <a:gd name="connsiteX106" fmla="*/ 653153 w 9662615"/>
              <a:gd name="connsiteY106" fmla="*/ 1563516 h 1592811"/>
              <a:gd name="connsiteX107" fmla="*/ 541933 w 9662615"/>
              <a:gd name="connsiteY107" fmla="*/ 1561051 h 1592811"/>
              <a:gd name="connsiteX108" fmla="*/ 472797 w 9662615"/>
              <a:gd name="connsiteY108" fmla="*/ 1568904 h 1592811"/>
              <a:gd name="connsiteX109" fmla="*/ 396059 w 9662615"/>
              <a:gd name="connsiteY109" fmla="*/ 1560970 h 1592811"/>
              <a:gd name="connsiteX110" fmla="*/ 336819 w 9662615"/>
              <a:gd name="connsiteY110" fmla="*/ 1560892 h 1592811"/>
              <a:gd name="connsiteX111" fmla="*/ 267163 w 9662615"/>
              <a:gd name="connsiteY111" fmla="*/ 1531913 h 1592811"/>
              <a:gd name="connsiteX112" fmla="*/ 196644 w 9662615"/>
              <a:gd name="connsiteY112" fmla="*/ 1524565 h 1592811"/>
              <a:gd name="connsiteX113" fmla="*/ 86819 w 9662615"/>
              <a:gd name="connsiteY113" fmla="*/ 1519517 h 1592811"/>
              <a:gd name="connsiteX114" fmla="*/ 53369 w 9662615"/>
              <a:gd name="connsiteY114" fmla="*/ 1516853 h 1592811"/>
              <a:gd name="connsiteX115" fmla="*/ 2359 w 9662615"/>
              <a:gd name="connsiteY115" fmla="*/ 1515247 h 1592811"/>
              <a:gd name="connsiteX116" fmla="*/ 0 w 9662615"/>
              <a:gd name="connsiteY116" fmla="*/ 1514932 h 1592811"/>
              <a:gd name="connsiteX117" fmla="*/ 0 w 9662615"/>
              <a:gd name="connsiteY117" fmla="*/ 0 h 1592811"/>
              <a:gd name="connsiteX0" fmla="*/ 0 w 9662615"/>
              <a:gd name="connsiteY0" fmla="*/ 0 h 1592811"/>
              <a:gd name="connsiteX1" fmla="*/ 9662615 w 9662615"/>
              <a:gd name="connsiteY1" fmla="*/ 0 h 1592811"/>
              <a:gd name="connsiteX2" fmla="*/ 9662615 w 9662615"/>
              <a:gd name="connsiteY2" fmla="*/ 1280346 h 1592811"/>
              <a:gd name="connsiteX3" fmla="*/ 9551077 w 9662615"/>
              <a:gd name="connsiteY3" fmla="*/ 1292033 h 1592811"/>
              <a:gd name="connsiteX4" fmla="*/ 9469546 w 9662615"/>
              <a:gd name="connsiteY4" fmla="*/ 1289837 h 1592811"/>
              <a:gd name="connsiteX5" fmla="*/ 9326260 w 9662615"/>
              <a:gd name="connsiteY5" fmla="*/ 1277155 h 1592811"/>
              <a:gd name="connsiteX6" fmla="*/ 9144767 w 9662615"/>
              <a:gd name="connsiteY6" fmla="*/ 1264120 h 1592811"/>
              <a:gd name="connsiteX7" fmla="*/ 8976400 w 9662615"/>
              <a:gd name="connsiteY7" fmla="*/ 1326661 h 1592811"/>
              <a:gd name="connsiteX8" fmla="*/ 8828711 w 9662615"/>
              <a:gd name="connsiteY8" fmla="*/ 1346394 h 1592811"/>
              <a:gd name="connsiteX9" fmla="*/ 8695953 w 9662615"/>
              <a:gd name="connsiteY9" fmla="*/ 1346784 h 1592811"/>
              <a:gd name="connsiteX10" fmla="*/ 8652191 w 9662615"/>
              <a:gd name="connsiteY10" fmla="*/ 1345903 h 1592811"/>
              <a:gd name="connsiteX11" fmla="*/ 8591582 w 9662615"/>
              <a:gd name="connsiteY11" fmla="*/ 1341666 h 1592811"/>
              <a:gd name="connsiteX12" fmla="*/ 8537336 w 9662615"/>
              <a:gd name="connsiteY12" fmla="*/ 1341684 h 1592811"/>
              <a:gd name="connsiteX13" fmla="*/ 8416849 w 9662615"/>
              <a:gd name="connsiteY13" fmla="*/ 1367085 h 1592811"/>
              <a:gd name="connsiteX14" fmla="*/ 8278355 w 9662615"/>
              <a:gd name="connsiteY14" fmla="*/ 1386569 h 1592811"/>
              <a:gd name="connsiteX15" fmla="*/ 8197961 w 9662615"/>
              <a:gd name="connsiteY15" fmla="*/ 1392804 h 1592811"/>
              <a:gd name="connsiteX16" fmla="*/ 8171196 w 9662615"/>
              <a:gd name="connsiteY16" fmla="*/ 1397216 h 1592811"/>
              <a:gd name="connsiteX17" fmla="*/ 8087910 w 9662615"/>
              <a:gd name="connsiteY17" fmla="*/ 1386449 h 1592811"/>
              <a:gd name="connsiteX18" fmla="*/ 7974579 w 9662615"/>
              <a:gd name="connsiteY18" fmla="*/ 1383439 h 1592811"/>
              <a:gd name="connsiteX19" fmla="*/ 7768351 w 9662615"/>
              <a:gd name="connsiteY19" fmla="*/ 1395051 h 1592811"/>
              <a:gd name="connsiteX20" fmla="*/ 7635985 w 9662615"/>
              <a:gd name="connsiteY20" fmla="*/ 1386363 h 1592811"/>
              <a:gd name="connsiteX21" fmla="*/ 7466069 w 9662615"/>
              <a:gd name="connsiteY21" fmla="*/ 1377654 h 1592811"/>
              <a:gd name="connsiteX22" fmla="*/ 7355642 w 9662615"/>
              <a:gd name="connsiteY22" fmla="*/ 1407761 h 1592811"/>
              <a:gd name="connsiteX23" fmla="*/ 7215220 w 9662615"/>
              <a:gd name="connsiteY23" fmla="*/ 1397856 h 1592811"/>
              <a:gd name="connsiteX24" fmla="*/ 7082147 w 9662615"/>
              <a:gd name="connsiteY24" fmla="*/ 1406113 h 1592811"/>
              <a:gd name="connsiteX25" fmla="*/ 6987129 w 9662615"/>
              <a:gd name="connsiteY25" fmla="*/ 1404834 h 1592811"/>
              <a:gd name="connsiteX26" fmla="*/ 6907567 w 9662615"/>
              <a:gd name="connsiteY26" fmla="*/ 1419149 h 1592811"/>
              <a:gd name="connsiteX27" fmla="*/ 6748428 w 9662615"/>
              <a:gd name="connsiteY27" fmla="*/ 1420308 h 1592811"/>
              <a:gd name="connsiteX28" fmla="*/ 6654257 w 9662615"/>
              <a:gd name="connsiteY28" fmla="*/ 1424143 h 1592811"/>
              <a:gd name="connsiteX29" fmla="*/ 6620123 w 9662615"/>
              <a:gd name="connsiteY29" fmla="*/ 1430535 h 1592811"/>
              <a:gd name="connsiteX30" fmla="*/ 6571355 w 9662615"/>
              <a:gd name="connsiteY30" fmla="*/ 1436144 h 1592811"/>
              <a:gd name="connsiteX31" fmla="*/ 6486557 w 9662615"/>
              <a:gd name="connsiteY31" fmla="*/ 1449861 h 1592811"/>
              <a:gd name="connsiteX32" fmla="*/ 6370419 w 9662615"/>
              <a:gd name="connsiteY32" fmla="*/ 1461649 h 1592811"/>
              <a:gd name="connsiteX33" fmla="*/ 6278839 w 9662615"/>
              <a:gd name="connsiteY33" fmla="*/ 1449160 h 1592811"/>
              <a:gd name="connsiteX34" fmla="*/ 6272455 w 9662615"/>
              <a:gd name="connsiteY34" fmla="*/ 1453191 h 1592811"/>
              <a:gd name="connsiteX35" fmla="*/ 6212659 w 9662615"/>
              <a:gd name="connsiteY35" fmla="*/ 1454850 h 1592811"/>
              <a:gd name="connsiteX36" fmla="*/ 6069317 w 9662615"/>
              <a:gd name="connsiteY36" fmla="*/ 1445838 h 1592811"/>
              <a:gd name="connsiteX37" fmla="*/ 5878477 w 9662615"/>
              <a:gd name="connsiteY37" fmla="*/ 1439180 h 1592811"/>
              <a:gd name="connsiteX38" fmla="*/ 5838387 w 9662615"/>
              <a:gd name="connsiteY38" fmla="*/ 1444679 h 1592811"/>
              <a:gd name="connsiteX39" fmla="*/ 5771136 w 9662615"/>
              <a:gd name="connsiteY39" fmla="*/ 1453639 h 1592811"/>
              <a:gd name="connsiteX40" fmla="*/ 5724081 w 9662615"/>
              <a:gd name="connsiteY40" fmla="*/ 1470431 h 1592811"/>
              <a:gd name="connsiteX41" fmla="*/ 5666577 w 9662615"/>
              <a:gd name="connsiteY41" fmla="*/ 1473921 h 1592811"/>
              <a:gd name="connsiteX42" fmla="*/ 5649068 w 9662615"/>
              <a:gd name="connsiteY42" fmla="*/ 1461676 h 1592811"/>
              <a:gd name="connsiteX43" fmla="*/ 5588902 w 9662615"/>
              <a:gd name="connsiteY43" fmla="*/ 1469647 h 1592811"/>
              <a:gd name="connsiteX44" fmla="*/ 5498090 w 9662615"/>
              <a:gd name="connsiteY44" fmla="*/ 1483173 h 1592811"/>
              <a:gd name="connsiteX45" fmla="*/ 5444641 w 9662615"/>
              <a:gd name="connsiteY45" fmla="*/ 1487602 h 1592811"/>
              <a:gd name="connsiteX46" fmla="*/ 5299812 w 9662615"/>
              <a:gd name="connsiteY46" fmla="*/ 1503362 h 1592811"/>
              <a:gd name="connsiteX47" fmla="*/ 5245752 w 9662615"/>
              <a:gd name="connsiteY47" fmla="*/ 1520612 h 1592811"/>
              <a:gd name="connsiteX48" fmla="*/ 5177807 w 9662615"/>
              <a:gd name="connsiteY48" fmla="*/ 1526802 h 1592811"/>
              <a:gd name="connsiteX49" fmla="*/ 5113910 w 9662615"/>
              <a:gd name="connsiteY49" fmla="*/ 1533205 h 1592811"/>
              <a:gd name="connsiteX50" fmla="*/ 5059484 w 9662615"/>
              <a:gd name="connsiteY50" fmla="*/ 1546802 h 1592811"/>
              <a:gd name="connsiteX51" fmla="*/ 5038524 w 9662615"/>
              <a:gd name="connsiteY51" fmla="*/ 1545675 h 1592811"/>
              <a:gd name="connsiteX52" fmla="*/ 5026564 w 9662615"/>
              <a:gd name="connsiteY52" fmla="*/ 1545376 h 1592811"/>
              <a:gd name="connsiteX53" fmla="*/ 4969433 w 9662615"/>
              <a:gd name="connsiteY53" fmla="*/ 1550865 h 1592811"/>
              <a:gd name="connsiteX54" fmla="*/ 4871726 w 9662615"/>
              <a:gd name="connsiteY54" fmla="*/ 1570584 h 1592811"/>
              <a:gd name="connsiteX55" fmla="*/ 4843267 w 9662615"/>
              <a:gd name="connsiteY55" fmla="*/ 1561459 h 1592811"/>
              <a:gd name="connsiteX56" fmla="*/ 4821058 w 9662615"/>
              <a:gd name="connsiteY56" fmla="*/ 1553078 h 1592811"/>
              <a:gd name="connsiteX57" fmla="*/ 4791466 w 9662615"/>
              <a:gd name="connsiteY57" fmla="*/ 1561324 h 1592811"/>
              <a:gd name="connsiteX58" fmla="*/ 4784247 w 9662615"/>
              <a:gd name="connsiteY58" fmla="*/ 1562342 h 1592811"/>
              <a:gd name="connsiteX59" fmla="*/ 4739309 w 9662615"/>
              <a:gd name="connsiteY59" fmla="*/ 1553948 h 1592811"/>
              <a:gd name="connsiteX60" fmla="*/ 4697562 w 9662615"/>
              <a:gd name="connsiteY60" fmla="*/ 1551206 h 1592811"/>
              <a:gd name="connsiteX61" fmla="*/ 4650737 w 9662615"/>
              <a:gd name="connsiteY61" fmla="*/ 1537381 h 1592811"/>
              <a:gd name="connsiteX62" fmla="*/ 4583150 w 9662615"/>
              <a:gd name="connsiteY62" fmla="*/ 1529064 h 1592811"/>
              <a:gd name="connsiteX63" fmla="*/ 4521734 w 9662615"/>
              <a:gd name="connsiteY63" fmla="*/ 1529359 h 1592811"/>
              <a:gd name="connsiteX64" fmla="*/ 4382398 w 9662615"/>
              <a:gd name="connsiteY64" fmla="*/ 1534108 h 1592811"/>
              <a:gd name="connsiteX65" fmla="*/ 4221826 w 9662615"/>
              <a:gd name="connsiteY65" fmla="*/ 1500972 h 1592811"/>
              <a:gd name="connsiteX66" fmla="*/ 4096601 w 9662615"/>
              <a:gd name="connsiteY66" fmla="*/ 1521563 h 1592811"/>
              <a:gd name="connsiteX67" fmla="*/ 4002441 w 9662615"/>
              <a:gd name="connsiteY67" fmla="*/ 1528912 h 1592811"/>
              <a:gd name="connsiteX68" fmla="*/ 3833906 w 9662615"/>
              <a:gd name="connsiteY68" fmla="*/ 1516637 h 1592811"/>
              <a:gd name="connsiteX69" fmla="*/ 3763845 w 9662615"/>
              <a:gd name="connsiteY69" fmla="*/ 1501782 h 1592811"/>
              <a:gd name="connsiteX70" fmla="*/ 3641778 w 9662615"/>
              <a:gd name="connsiteY70" fmla="*/ 1505446 h 1592811"/>
              <a:gd name="connsiteX71" fmla="*/ 3565233 w 9662615"/>
              <a:gd name="connsiteY71" fmla="*/ 1515122 h 1592811"/>
              <a:gd name="connsiteX72" fmla="*/ 3560267 w 9662615"/>
              <a:gd name="connsiteY72" fmla="*/ 1516288 h 1592811"/>
              <a:gd name="connsiteX73" fmla="*/ 3540258 w 9662615"/>
              <a:gd name="connsiteY73" fmla="*/ 1516976 h 1592811"/>
              <a:gd name="connsiteX74" fmla="*/ 3534780 w 9662615"/>
              <a:gd name="connsiteY74" fmla="*/ 1522141 h 1592811"/>
              <a:gd name="connsiteX75" fmla="*/ 3504783 w 9662615"/>
              <a:gd name="connsiteY75" fmla="*/ 1526739 h 1592811"/>
              <a:gd name="connsiteX76" fmla="*/ 3430805 w 9662615"/>
              <a:gd name="connsiteY76" fmla="*/ 1542521 h 1592811"/>
              <a:gd name="connsiteX77" fmla="*/ 3292707 w 9662615"/>
              <a:gd name="connsiteY77" fmla="*/ 1520490 h 1592811"/>
              <a:gd name="connsiteX78" fmla="*/ 3187872 w 9662615"/>
              <a:gd name="connsiteY78" fmla="*/ 1519991 h 1592811"/>
              <a:gd name="connsiteX79" fmla="*/ 3148026 w 9662615"/>
              <a:gd name="connsiteY79" fmla="*/ 1524777 h 1592811"/>
              <a:gd name="connsiteX80" fmla="*/ 3092394 w 9662615"/>
              <a:gd name="connsiteY80" fmla="*/ 1528115 h 1592811"/>
              <a:gd name="connsiteX81" fmla="*/ 2994200 w 9662615"/>
              <a:gd name="connsiteY81" fmla="*/ 1537857 h 1592811"/>
              <a:gd name="connsiteX82" fmla="*/ 2862301 w 9662615"/>
              <a:gd name="connsiteY82" fmla="*/ 1544250 h 1592811"/>
              <a:gd name="connsiteX83" fmla="*/ 2766335 w 9662615"/>
              <a:gd name="connsiteY83" fmla="*/ 1527662 h 1592811"/>
              <a:gd name="connsiteX84" fmla="*/ 2757836 w 9662615"/>
              <a:gd name="connsiteY84" fmla="*/ 1531371 h 1592811"/>
              <a:gd name="connsiteX85" fmla="*/ 2691555 w 9662615"/>
              <a:gd name="connsiteY85" fmla="*/ 1530283 h 1592811"/>
              <a:gd name="connsiteX86" fmla="*/ 2491676 w 9662615"/>
              <a:gd name="connsiteY86" fmla="*/ 1500859 h 1592811"/>
              <a:gd name="connsiteX87" fmla="*/ 2378036 w 9662615"/>
              <a:gd name="connsiteY87" fmla="*/ 1520645 h 1592811"/>
              <a:gd name="connsiteX88" fmla="*/ 2284269 w 9662615"/>
              <a:gd name="connsiteY88" fmla="*/ 1503068 h 1592811"/>
              <a:gd name="connsiteX89" fmla="*/ 2207104 w 9662615"/>
              <a:gd name="connsiteY89" fmla="*/ 1508888 h 1592811"/>
              <a:gd name="connsiteX90" fmla="*/ 2149226 w 9662615"/>
              <a:gd name="connsiteY90" fmla="*/ 1523409 h 1592811"/>
              <a:gd name="connsiteX91" fmla="*/ 2084783 w 9662615"/>
              <a:gd name="connsiteY91" fmla="*/ 1524245 h 1592811"/>
              <a:gd name="connsiteX92" fmla="*/ 2070075 w 9662615"/>
              <a:gd name="connsiteY92" fmla="*/ 1511285 h 1592811"/>
              <a:gd name="connsiteX93" fmla="*/ 2001057 w 9662615"/>
              <a:gd name="connsiteY93" fmla="*/ 1516449 h 1592811"/>
              <a:gd name="connsiteX94" fmla="*/ 1896330 w 9662615"/>
              <a:gd name="connsiteY94" fmla="*/ 1525725 h 1592811"/>
              <a:gd name="connsiteX95" fmla="*/ 1835994 w 9662615"/>
              <a:gd name="connsiteY95" fmla="*/ 1527678 h 1592811"/>
              <a:gd name="connsiteX96" fmla="*/ 1671119 w 9662615"/>
              <a:gd name="connsiteY96" fmla="*/ 1536701 h 1592811"/>
              <a:gd name="connsiteX97" fmla="*/ 1601337 w 9662615"/>
              <a:gd name="connsiteY97" fmla="*/ 1548552 h 1592811"/>
              <a:gd name="connsiteX98" fmla="*/ 1407755 w 9662615"/>
              <a:gd name="connsiteY98" fmla="*/ 1571444 h 1592811"/>
              <a:gd name="connsiteX99" fmla="*/ 1291872 w 9662615"/>
              <a:gd name="connsiteY99" fmla="*/ 1579471 h 1592811"/>
              <a:gd name="connsiteX100" fmla="*/ 1249226 w 9662615"/>
              <a:gd name="connsiteY100" fmla="*/ 1583140 h 1592811"/>
              <a:gd name="connsiteX101" fmla="*/ 1181938 w 9662615"/>
              <a:gd name="connsiteY101" fmla="*/ 1592789 h 1592811"/>
              <a:gd name="connsiteX102" fmla="*/ 1091432 w 9662615"/>
              <a:gd name="connsiteY102" fmla="*/ 1571003 h 1592811"/>
              <a:gd name="connsiteX103" fmla="*/ 940355 w 9662615"/>
              <a:gd name="connsiteY103" fmla="*/ 1560638 h 1592811"/>
              <a:gd name="connsiteX104" fmla="*/ 868264 w 9662615"/>
              <a:gd name="connsiteY104" fmla="*/ 1566392 h 1592811"/>
              <a:gd name="connsiteX105" fmla="*/ 792765 w 9662615"/>
              <a:gd name="connsiteY105" fmla="*/ 1563102 h 1592811"/>
              <a:gd name="connsiteX106" fmla="*/ 653153 w 9662615"/>
              <a:gd name="connsiteY106" fmla="*/ 1563516 h 1592811"/>
              <a:gd name="connsiteX107" fmla="*/ 541933 w 9662615"/>
              <a:gd name="connsiteY107" fmla="*/ 1561051 h 1592811"/>
              <a:gd name="connsiteX108" fmla="*/ 472797 w 9662615"/>
              <a:gd name="connsiteY108" fmla="*/ 1568904 h 1592811"/>
              <a:gd name="connsiteX109" fmla="*/ 396059 w 9662615"/>
              <a:gd name="connsiteY109" fmla="*/ 1560970 h 1592811"/>
              <a:gd name="connsiteX110" fmla="*/ 336819 w 9662615"/>
              <a:gd name="connsiteY110" fmla="*/ 1560892 h 1592811"/>
              <a:gd name="connsiteX111" fmla="*/ 267163 w 9662615"/>
              <a:gd name="connsiteY111" fmla="*/ 1531913 h 1592811"/>
              <a:gd name="connsiteX112" fmla="*/ 196644 w 9662615"/>
              <a:gd name="connsiteY112" fmla="*/ 1524565 h 1592811"/>
              <a:gd name="connsiteX113" fmla="*/ 86819 w 9662615"/>
              <a:gd name="connsiteY113" fmla="*/ 1519517 h 1592811"/>
              <a:gd name="connsiteX114" fmla="*/ 53369 w 9662615"/>
              <a:gd name="connsiteY114" fmla="*/ 1516853 h 1592811"/>
              <a:gd name="connsiteX115" fmla="*/ 2359 w 9662615"/>
              <a:gd name="connsiteY115" fmla="*/ 1515247 h 1592811"/>
              <a:gd name="connsiteX116" fmla="*/ 0 w 9662615"/>
              <a:gd name="connsiteY116" fmla="*/ 1514932 h 1592811"/>
              <a:gd name="connsiteX117" fmla="*/ 0 w 9662615"/>
              <a:gd name="connsiteY117" fmla="*/ 0 h 1592811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565233 w 9662615"/>
              <a:gd name="connsiteY71" fmla="*/ 1515122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34780 w 9662615"/>
              <a:gd name="connsiteY74" fmla="*/ 1522141 h 1603018"/>
              <a:gd name="connsiteX75" fmla="*/ 3504783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601337 w 9662615"/>
              <a:gd name="connsiteY97" fmla="*/ 1548552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565233 w 9662615"/>
              <a:gd name="connsiteY71" fmla="*/ 1515122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34780 w 9662615"/>
              <a:gd name="connsiteY74" fmla="*/ 1522141 h 1603018"/>
              <a:gd name="connsiteX75" fmla="*/ 3504783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565233 w 9662615"/>
              <a:gd name="connsiteY71" fmla="*/ 1515122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34780 w 9662615"/>
              <a:gd name="connsiteY74" fmla="*/ 1522141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565233 w 9662615"/>
              <a:gd name="connsiteY71" fmla="*/ 1515122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612941 w 9662615"/>
              <a:gd name="connsiteY71" fmla="*/ 1411755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612941 w 9662615"/>
              <a:gd name="connsiteY71" fmla="*/ 141175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12941 w 9662615"/>
              <a:gd name="connsiteY71" fmla="*/ 141175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81031 w 9662615"/>
              <a:gd name="connsiteY90" fmla="*/ 1531361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81031 w 9662615"/>
              <a:gd name="connsiteY90" fmla="*/ 1531361 h 1603018"/>
              <a:gd name="connsiteX91" fmla="*/ 211261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81031 w 9662615"/>
              <a:gd name="connsiteY90" fmla="*/ 1531361 h 1603018"/>
              <a:gd name="connsiteX91" fmla="*/ 2112613 w 9662615"/>
              <a:gd name="connsiteY91" fmla="*/ 1524245 h 1603018"/>
              <a:gd name="connsiteX92" fmla="*/ 2046221 w 9662615"/>
              <a:gd name="connsiteY92" fmla="*/ 1523212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81031 w 9662615"/>
              <a:gd name="connsiteY90" fmla="*/ 1531361 h 1603018"/>
              <a:gd name="connsiteX91" fmla="*/ 2112613 w 9662615"/>
              <a:gd name="connsiteY91" fmla="*/ 1524245 h 1603018"/>
              <a:gd name="connsiteX92" fmla="*/ 2046221 w 9662615"/>
              <a:gd name="connsiteY92" fmla="*/ 1523212 h 1603018"/>
              <a:gd name="connsiteX93" fmla="*/ 2001057 w 9662615"/>
              <a:gd name="connsiteY93" fmla="*/ 1516449 h 1603018"/>
              <a:gd name="connsiteX94" fmla="*/ 1920184 w 9662615"/>
              <a:gd name="connsiteY94" fmla="*/ 1533676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</a:cxnLst>
            <a:rect l="l" t="t" r="r" b="b"/>
            <a:pathLst>
              <a:path w="9662615" h="1603018">
                <a:moveTo>
                  <a:pt x="0" y="0"/>
                </a:moveTo>
                <a:lnTo>
                  <a:pt x="9662615" y="0"/>
                </a:lnTo>
                <a:lnTo>
                  <a:pt x="9662615" y="1280346"/>
                </a:lnTo>
                <a:lnTo>
                  <a:pt x="9551077" y="1292033"/>
                </a:lnTo>
                <a:cubicBezTo>
                  <a:pt x="9489925" y="1291588"/>
                  <a:pt x="9543615" y="1296257"/>
                  <a:pt x="9469546" y="1289837"/>
                </a:cubicBezTo>
                <a:cubicBezTo>
                  <a:pt x="9413040" y="1331485"/>
                  <a:pt x="9340031" y="1268376"/>
                  <a:pt x="9326260" y="1277155"/>
                </a:cubicBezTo>
                <a:cubicBezTo>
                  <a:pt x="9234251" y="1284900"/>
                  <a:pt x="9225377" y="1258935"/>
                  <a:pt x="9144767" y="1264120"/>
                </a:cubicBezTo>
                <a:cubicBezTo>
                  <a:pt x="9159115" y="1310075"/>
                  <a:pt x="9066692" y="1304806"/>
                  <a:pt x="8976400" y="1326661"/>
                </a:cubicBezTo>
                <a:cubicBezTo>
                  <a:pt x="8931920" y="1325947"/>
                  <a:pt x="8871807" y="1351060"/>
                  <a:pt x="8828711" y="1346394"/>
                </a:cubicBezTo>
                <a:cubicBezTo>
                  <a:pt x="8809650" y="1326213"/>
                  <a:pt x="8718313" y="1358527"/>
                  <a:pt x="8695953" y="1346784"/>
                </a:cubicBezTo>
                <a:cubicBezTo>
                  <a:pt x="8694290" y="1355317"/>
                  <a:pt x="8661526" y="1349865"/>
                  <a:pt x="8652191" y="1345903"/>
                </a:cubicBezTo>
                <a:cubicBezTo>
                  <a:pt x="8641363" y="1349626"/>
                  <a:pt x="8603292" y="1341304"/>
                  <a:pt x="8591582" y="1341666"/>
                </a:cubicBezTo>
                <a:cubicBezTo>
                  <a:pt x="8568421" y="1323004"/>
                  <a:pt x="8565847" y="1352287"/>
                  <a:pt x="8537336" y="1341684"/>
                </a:cubicBezTo>
                <a:cubicBezTo>
                  <a:pt x="8524809" y="1348019"/>
                  <a:pt x="8445703" y="1377667"/>
                  <a:pt x="8416849" y="1367085"/>
                </a:cubicBezTo>
                <a:cubicBezTo>
                  <a:pt x="8350736" y="1379599"/>
                  <a:pt x="8346589" y="1391624"/>
                  <a:pt x="8278355" y="1386569"/>
                </a:cubicBezTo>
                <a:cubicBezTo>
                  <a:pt x="8268756" y="1398649"/>
                  <a:pt x="8183331" y="1371185"/>
                  <a:pt x="8197961" y="1392804"/>
                </a:cubicBezTo>
                <a:cubicBezTo>
                  <a:pt x="8175189" y="1391748"/>
                  <a:pt x="8158503" y="1383145"/>
                  <a:pt x="8171196" y="1397216"/>
                </a:cubicBezTo>
                <a:cubicBezTo>
                  <a:pt x="8141821" y="1397466"/>
                  <a:pt x="8125626" y="1386947"/>
                  <a:pt x="8087910" y="1386449"/>
                </a:cubicBezTo>
                <a:cubicBezTo>
                  <a:pt x="8029319" y="1362701"/>
                  <a:pt x="8020916" y="1407035"/>
                  <a:pt x="7974579" y="1383439"/>
                </a:cubicBezTo>
                <a:cubicBezTo>
                  <a:pt x="7912074" y="1402493"/>
                  <a:pt x="7841761" y="1389550"/>
                  <a:pt x="7768351" y="1395051"/>
                </a:cubicBezTo>
                <a:cubicBezTo>
                  <a:pt x="7741665" y="1390266"/>
                  <a:pt x="7663663" y="1410813"/>
                  <a:pt x="7635985" y="1386363"/>
                </a:cubicBezTo>
                <a:cubicBezTo>
                  <a:pt x="7646173" y="1415707"/>
                  <a:pt x="7542198" y="1378410"/>
                  <a:pt x="7466069" y="1377654"/>
                </a:cubicBezTo>
                <a:cubicBezTo>
                  <a:pt x="7427626" y="1403818"/>
                  <a:pt x="7337822" y="1398948"/>
                  <a:pt x="7355642" y="1407761"/>
                </a:cubicBezTo>
                <a:cubicBezTo>
                  <a:pt x="7270634" y="1390553"/>
                  <a:pt x="7306340" y="1403822"/>
                  <a:pt x="7215220" y="1397856"/>
                </a:cubicBezTo>
                <a:cubicBezTo>
                  <a:pt x="7175381" y="1421457"/>
                  <a:pt x="7122339" y="1428094"/>
                  <a:pt x="7082147" y="1406113"/>
                </a:cubicBezTo>
                <a:cubicBezTo>
                  <a:pt x="7040624" y="1425217"/>
                  <a:pt x="7029993" y="1391726"/>
                  <a:pt x="6987129" y="1404834"/>
                </a:cubicBezTo>
                <a:cubicBezTo>
                  <a:pt x="6953477" y="1411964"/>
                  <a:pt x="6957479" y="1421694"/>
                  <a:pt x="6907567" y="1419149"/>
                </a:cubicBezTo>
                <a:cubicBezTo>
                  <a:pt x="6863513" y="1408514"/>
                  <a:pt x="6803088" y="1434619"/>
                  <a:pt x="6748428" y="1420308"/>
                </a:cubicBezTo>
                <a:cubicBezTo>
                  <a:pt x="6728317" y="1416860"/>
                  <a:pt x="6666046" y="1417296"/>
                  <a:pt x="6654257" y="1424143"/>
                </a:cubicBezTo>
                <a:cubicBezTo>
                  <a:pt x="6641271" y="1425628"/>
                  <a:pt x="6626125" y="1423202"/>
                  <a:pt x="6620123" y="1430535"/>
                </a:cubicBezTo>
                <a:cubicBezTo>
                  <a:pt x="6610208" y="1439359"/>
                  <a:pt x="6564906" y="1425734"/>
                  <a:pt x="6571355" y="1436144"/>
                </a:cubicBezTo>
                <a:cubicBezTo>
                  <a:pt x="6539188" y="1426808"/>
                  <a:pt x="6513602" y="1445293"/>
                  <a:pt x="6486557" y="1449861"/>
                </a:cubicBezTo>
                <a:cubicBezTo>
                  <a:pt x="6461221" y="1440598"/>
                  <a:pt x="6429457" y="1459319"/>
                  <a:pt x="6370419" y="1461649"/>
                </a:cubicBezTo>
                <a:cubicBezTo>
                  <a:pt x="6342558" y="1450937"/>
                  <a:pt x="6330664" y="1463365"/>
                  <a:pt x="6278839" y="1449160"/>
                </a:cubicBezTo>
                <a:cubicBezTo>
                  <a:pt x="6277206" y="1450621"/>
                  <a:pt x="6275057" y="1451978"/>
                  <a:pt x="6272455" y="1453191"/>
                </a:cubicBezTo>
                <a:cubicBezTo>
                  <a:pt x="6257338" y="1460236"/>
                  <a:pt x="6230567" y="1460979"/>
                  <a:pt x="6212659" y="1454850"/>
                </a:cubicBezTo>
                <a:cubicBezTo>
                  <a:pt x="6130994" y="1436046"/>
                  <a:pt x="6135790" y="1448771"/>
                  <a:pt x="6069317" y="1445838"/>
                </a:cubicBezTo>
                <a:cubicBezTo>
                  <a:pt x="5994738" y="1444791"/>
                  <a:pt x="5975991" y="1456673"/>
                  <a:pt x="5878477" y="1439180"/>
                </a:cubicBezTo>
                <a:cubicBezTo>
                  <a:pt x="5870803" y="1447519"/>
                  <a:pt x="5859206" y="1448153"/>
                  <a:pt x="5838387" y="1444679"/>
                </a:cubicBezTo>
                <a:cubicBezTo>
                  <a:pt x="5802317" y="1444778"/>
                  <a:pt x="5810848" y="1465165"/>
                  <a:pt x="5771136" y="1453639"/>
                </a:cubicBezTo>
                <a:cubicBezTo>
                  <a:pt x="5780732" y="1464484"/>
                  <a:pt x="5704275" y="1459369"/>
                  <a:pt x="5724081" y="1470431"/>
                </a:cubicBezTo>
                <a:cubicBezTo>
                  <a:pt x="5703536" y="1480946"/>
                  <a:pt x="5687323" y="1464719"/>
                  <a:pt x="5666577" y="1473921"/>
                </a:cubicBezTo>
                <a:cubicBezTo>
                  <a:pt x="5640974" y="1476520"/>
                  <a:pt x="5678275" y="1461854"/>
                  <a:pt x="5649068" y="1461676"/>
                </a:cubicBezTo>
                <a:cubicBezTo>
                  <a:pt x="5614218" y="1463443"/>
                  <a:pt x="5608578" y="1443299"/>
                  <a:pt x="5588902" y="1469647"/>
                </a:cubicBezTo>
                <a:cubicBezTo>
                  <a:pt x="5550386" y="1464321"/>
                  <a:pt x="5546573" y="1476049"/>
                  <a:pt x="5498090" y="1483173"/>
                </a:cubicBezTo>
                <a:cubicBezTo>
                  <a:pt x="5475226" y="1477314"/>
                  <a:pt x="5459293" y="1480930"/>
                  <a:pt x="5444641" y="1487602"/>
                </a:cubicBezTo>
                <a:cubicBezTo>
                  <a:pt x="5395328" y="1487320"/>
                  <a:pt x="5353572" y="1498007"/>
                  <a:pt x="5299812" y="1503362"/>
                </a:cubicBezTo>
                <a:cubicBezTo>
                  <a:pt x="5238326" y="1497756"/>
                  <a:pt x="5303225" y="1514963"/>
                  <a:pt x="5245752" y="1520612"/>
                </a:cubicBezTo>
                <a:cubicBezTo>
                  <a:pt x="5190753" y="1507732"/>
                  <a:pt x="5205712" y="1518627"/>
                  <a:pt x="5177807" y="1526802"/>
                </a:cubicBezTo>
                <a:lnTo>
                  <a:pt x="5113910" y="1533205"/>
                </a:lnTo>
                <a:lnTo>
                  <a:pt x="5059484" y="1546802"/>
                </a:lnTo>
                <a:lnTo>
                  <a:pt x="5038524" y="1545675"/>
                </a:lnTo>
                <a:lnTo>
                  <a:pt x="5026564" y="1545376"/>
                </a:lnTo>
                <a:cubicBezTo>
                  <a:pt x="5006873" y="1544046"/>
                  <a:pt x="4987701" y="1552900"/>
                  <a:pt x="4969433" y="1550865"/>
                </a:cubicBezTo>
                <a:cubicBezTo>
                  <a:pt x="4943627" y="1555066"/>
                  <a:pt x="4892754" y="1568818"/>
                  <a:pt x="4871726" y="1570584"/>
                </a:cubicBezTo>
                <a:cubicBezTo>
                  <a:pt x="4863638" y="1570310"/>
                  <a:pt x="4846771" y="1559566"/>
                  <a:pt x="4843267" y="1561459"/>
                </a:cubicBezTo>
                <a:lnTo>
                  <a:pt x="4821058" y="1553078"/>
                </a:lnTo>
                <a:lnTo>
                  <a:pt x="4791466" y="1561324"/>
                </a:lnTo>
                <a:lnTo>
                  <a:pt x="4784247" y="1562342"/>
                </a:lnTo>
                <a:cubicBezTo>
                  <a:pt x="4770593" y="1574121"/>
                  <a:pt x="4776816" y="1558072"/>
                  <a:pt x="4739309" y="1553948"/>
                </a:cubicBezTo>
                <a:cubicBezTo>
                  <a:pt x="4684311" y="1578213"/>
                  <a:pt x="4712803" y="1566697"/>
                  <a:pt x="4697562" y="1551206"/>
                </a:cubicBezTo>
                <a:lnTo>
                  <a:pt x="4650737" y="1537381"/>
                </a:lnTo>
                <a:cubicBezTo>
                  <a:pt x="4628208" y="1530633"/>
                  <a:pt x="4609654" y="1567617"/>
                  <a:pt x="4583150" y="1529064"/>
                </a:cubicBezTo>
                <a:cubicBezTo>
                  <a:pt x="4575879" y="1527088"/>
                  <a:pt x="4527005" y="1532552"/>
                  <a:pt x="4521734" y="1529359"/>
                </a:cubicBezTo>
                <a:cubicBezTo>
                  <a:pt x="4457980" y="1517590"/>
                  <a:pt x="4465052" y="1532003"/>
                  <a:pt x="4382398" y="1534108"/>
                </a:cubicBezTo>
                <a:cubicBezTo>
                  <a:pt x="4347480" y="1506889"/>
                  <a:pt x="4310783" y="1494709"/>
                  <a:pt x="4221826" y="1500972"/>
                </a:cubicBezTo>
                <a:cubicBezTo>
                  <a:pt x="4174471" y="1526598"/>
                  <a:pt x="4136675" y="1542031"/>
                  <a:pt x="4096601" y="1521563"/>
                </a:cubicBezTo>
                <a:cubicBezTo>
                  <a:pt x="4015086" y="1550501"/>
                  <a:pt x="3986123" y="1519347"/>
                  <a:pt x="4002441" y="1528912"/>
                </a:cubicBezTo>
                <a:cubicBezTo>
                  <a:pt x="3967120" y="1539744"/>
                  <a:pt x="3931774" y="1526729"/>
                  <a:pt x="3833906" y="1516637"/>
                </a:cubicBezTo>
                <a:cubicBezTo>
                  <a:pt x="3781438" y="1538249"/>
                  <a:pt x="3822855" y="1526006"/>
                  <a:pt x="3763845" y="1501782"/>
                </a:cubicBezTo>
                <a:cubicBezTo>
                  <a:pt x="3734533" y="1525292"/>
                  <a:pt x="3677359" y="1524487"/>
                  <a:pt x="3673583" y="1501471"/>
                </a:cubicBezTo>
                <a:cubicBezTo>
                  <a:pt x="3663687" y="1502855"/>
                  <a:pt x="3650245" y="1528777"/>
                  <a:pt x="3640771" y="1531025"/>
                </a:cubicBezTo>
                <a:lnTo>
                  <a:pt x="3576170" y="1516288"/>
                </a:lnTo>
                <a:lnTo>
                  <a:pt x="3540258" y="1516976"/>
                </a:lnTo>
                <a:lnTo>
                  <a:pt x="3522853" y="1538044"/>
                </a:lnTo>
                <a:lnTo>
                  <a:pt x="3480929" y="1526739"/>
                </a:lnTo>
                <a:cubicBezTo>
                  <a:pt x="3469671" y="1527693"/>
                  <a:pt x="3444273" y="1543724"/>
                  <a:pt x="3430805" y="1542521"/>
                </a:cubicBezTo>
                <a:cubicBezTo>
                  <a:pt x="3386352" y="1529947"/>
                  <a:pt x="3347457" y="1537200"/>
                  <a:pt x="3292707" y="1520490"/>
                </a:cubicBezTo>
                <a:cubicBezTo>
                  <a:pt x="3271897" y="1516147"/>
                  <a:pt x="3203347" y="1513732"/>
                  <a:pt x="3187872" y="1519991"/>
                </a:cubicBezTo>
                <a:cubicBezTo>
                  <a:pt x="3173062" y="1520872"/>
                  <a:pt x="3157325" y="1517771"/>
                  <a:pt x="3148026" y="1524777"/>
                </a:cubicBezTo>
                <a:cubicBezTo>
                  <a:pt x="3133878" y="1533085"/>
                  <a:pt x="3089156" y="1517485"/>
                  <a:pt x="3092394" y="1528115"/>
                </a:cubicBezTo>
                <a:cubicBezTo>
                  <a:pt x="3060512" y="1517374"/>
                  <a:pt x="3025593" y="1534558"/>
                  <a:pt x="2994200" y="1537857"/>
                </a:cubicBezTo>
                <a:cubicBezTo>
                  <a:pt x="2969798" y="1527501"/>
                  <a:pt x="2927999" y="1544636"/>
                  <a:pt x="2862301" y="1544250"/>
                </a:cubicBezTo>
                <a:cubicBezTo>
                  <a:pt x="2835658" y="1532340"/>
                  <a:pt x="2818008" y="1544135"/>
                  <a:pt x="2766335" y="1527662"/>
                </a:cubicBezTo>
                <a:cubicBezTo>
                  <a:pt x="2764004" y="1529036"/>
                  <a:pt x="2761142" y="1530285"/>
                  <a:pt x="2757836" y="1531371"/>
                </a:cubicBezTo>
                <a:cubicBezTo>
                  <a:pt x="2738633" y="1537675"/>
                  <a:pt x="2708957" y="1537188"/>
                  <a:pt x="2691555" y="1530283"/>
                </a:cubicBezTo>
                <a:cubicBezTo>
                  <a:pt x="2608810" y="1507878"/>
                  <a:pt x="2611304" y="1510787"/>
                  <a:pt x="2539383" y="1504835"/>
                </a:cubicBezTo>
                <a:cubicBezTo>
                  <a:pt x="2457862" y="1500384"/>
                  <a:pt x="2478670" y="1542474"/>
                  <a:pt x="2378036" y="1520645"/>
                </a:cubicBezTo>
                <a:cubicBezTo>
                  <a:pt x="2366529" y="1528574"/>
                  <a:pt x="2341629" y="1515421"/>
                  <a:pt x="2320049" y="1511019"/>
                </a:cubicBezTo>
                <a:cubicBezTo>
                  <a:pt x="2280399" y="1509467"/>
                  <a:pt x="2278267" y="1522148"/>
                  <a:pt x="2238909" y="1508888"/>
                </a:cubicBezTo>
                <a:cubicBezTo>
                  <a:pt x="2245444" y="1520095"/>
                  <a:pt x="2163364" y="1519472"/>
                  <a:pt x="2181031" y="1531361"/>
                </a:cubicBezTo>
                <a:cubicBezTo>
                  <a:pt x="2154585" y="1540861"/>
                  <a:pt x="2138796" y="1516056"/>
                  <a:pt x="2112613" y="1524245"/>
                </a:cubicBezTo>
                <a:cubicBezTo>
                  <a:pt x="2083537" y="1525655"/>
                  <a:pt x="2078233" y="1524725"/>
                  <a:pt x="2046221" y="1523212"/>
                </a:cubicBezTo>
                <a:cubicBezTo>
                  <a:pt x="2007296" y="1523373"/>
                  <a:pt x="2032394" y="1491187"/>
                  <a:pt x="2001057" y="1516449"/>
                </a:cubicBezTo>
                <a:cubicBezTo>
                  <a:pt x="1960724" y="1509398"/>
                  <a:pt x="1976058" y="1528820"/>
                  <a:pt x="1920184" y="1533676"/>
                </a:cubicBezTo>
                <a:cubicBezTo>
                  <a:pt x="1897238" y="1526813"/>
                  <a:pt x="1877505" y="1527174"/>
                  <a:pt x="1835994" y="1527678"/>
                </a:cubicBezTo>
                <a:cubicBezTo>
                  <a:pt x="1794483" y="1528182"/>
                  <a:pt x="1726077" y="1533693"/>
                  <a:pt x="1671119" y="1536701"/>
                </a:cubicBezTo>
                <a:cubicBezTo>
                  <a:pt x="1605663" y="1528324"/>
                  <a:pt x="1630763" y="1553523"/>
                  <a:pt x="1565556" y="1556503"/>
                </a:cubicBezTo>
                <a:cubicBezTo>
                  <a:pt x="1501959" y="1539013"/>
                  <a:pt x="1462468" y="1572800"/>
                  <a:pt x="1407755" y="1571444"/>
                </a:cubicBezTo>
                <a:cubicBezTo>
                  <a:pt x="1319286" y="1555448"/>
                  <a:pt x="1429251" y="1585263"/>
                  <a:pt x="1291872" y="1579471"/>
                </a:cubicBezTo>
                <a:cubicBezTo>
                  <a:pt x="1284192" y="1576816"/>
                  <a:pt x="1243590" y="1599390"/>
                  <a:pt x="1245251" y="1603018"/>
                </a:cubicBezTo>
                <a:cubicBezTo>
                  <a:pt x="1236562" y="1601891"/>
                  <a:pt x="1184091" y="1586977"/>
                  <a:pt x="1181938" y="1592789"/>
                </a:cubicBezTo>
                <a:cubicBezTo>
                  <a:pt x="1138153" y="1593474"/>
                  <a:pt x="1130439" y="1578153"/>
                  <a:pt x="1091432" y="1571003"/>
                </a:cubicBezTo>
                <a:cubicBezTo>
                  <a:pt x="1007000" y="1580980"/>
                  <a:pt x="1001377" y="1557850"/>
                  <a:pt x="940355" y="1560638"/>
                </a:cubicBezTo>
                <a:cubicBezTo>
                  <a:pt x="891367" y="1572083"/>
                  <a:pt x="924846" y="1558773"/>
                  <a:pt x="868264" y="1566392"/>
                </a:cubicBezTo>
                <a:cubicBezTo>
                  <a:pt x="848640" y="1547574"/>
                  <a:pt x="814997" y="1568391"/>
                  <a:pt x="792765" y="1563102"/>
                </a:cubicBezTo>
                <a:cubicBezTo>
                  <a:pt x="758082" y="1585102"/>
                  <a:pt x="689950" y="1563038"/>
                  <a:pt x="653153" y="1563516"/>
                </a:cubicBezTo>
                <a:cubicBezTo>
                  <a:pt x="591300" y="1567692"/>
                  <a:pt x="576686" y="1582565"/>
                  <a:pt x="541933" y="1561051"/>
                </a:cubicBezTo>
                <a:cubicBezTo>
                  <a:pt x="537775" y="1570056"/>
                  <a:pt x="508236" y="1570304"/>
                  <a:pt x="472797" y="1568904"/>
                </a:cubicBezTo>
                <a:cubicBezTo>
                  <a:pt x="458898" y="1573560"/>
                  <a:pt x="425270" y="1567476"/>
                  <a:pt x="396059" y="1560970"/>
                </a:cubicBezTo>
                <a:cubicBezTo>
                  <a:pt x="431016" y="1548467"/>
                  <a:pt x="332180" y="1575204"/>
                  <a:pt x="336819" y="1560892"/>
                </a:cubicBezTo>
                <a:cubicBezTo>
                  <a:pt x="292157" y="1552383"/>
                  <a:pt x="263346" y="1557575"/>
                  <a:pt x="267163" y="1531913"/>
                </a:cubicBezTo>
                <a:cubicBezTo>
                  <a:pt x="253228" y="1516946"/>
                  <a:pt x="198100" y="1540864"/>
                  <a:pt x="196644" y="1524565"/>
                </a:cubicBezTo>
                <a:cubicBezTo>
                  <a:pt x="172602" y="1535342"/>
                  <a:pt x="127394" y="1518578"/>
                  <a:pt x="86819" y="1519517"/>
                </a:cubicBezTo>
                <a:cubicBezTo>
                  <a:pt x="78537" y="1512257"/>
                  <a:pt x="69224" y="1512723"/>
                  <a:pt x="53369" y="1516853"/>
                </a:cubicBezTo>
                <a:cubicBezTo>
                  <a:pt x="37131" y="1517503"/>
                  <a:pt x="19976" y="1516838"/>
                  <a:pt x="2359" y="1515247"/>
                </a:cubicBezTo>
                <a:lnTo>
                  <a:pt x="0" y="1514932"/>
                </a:lnTo>
                <a:lnTo>
                  <a:pt x="0" y="0"/>
                </a:lnTo>
                <a:close/>
              </a:path>
            </a:pathLst>
          </a:custGeom>
          <a:ln>
            <a:noFill/>
          </a:ln>
          <a:effectLst>
            <a:outerShdw blurRad="63500" dist="12700" dir="2700000" algn="tl" rotWithShape="0">
              <a:prstClr val="black">
                <a:alpha val="21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52" name="Freeform: Shape 51">
            <a:extLst>
              <a:ext uri="{FF2B5EF4-FFF2-40B4-BE49-F238E27FC236}">
                <a16:creationId xmlns:a16="http://schemas.microsoft.com/office/drawing/2014/main" id="{DB8C0BEF-1AD9-4002-9C03-EBFDBBE574F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1296538" y="475883"/>
            <a:ext cx="9662615" cy="1750949"/>
          </a:xfrm>
          <a:custGeom>
            <a:avLst/>
            <a:gdLst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4055448 w 9662615"/>
              <a:gd name="connsiteY72" fmla="*/ 1528913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86537 w 9662615"/>
              <a:gd name="connsiteY72" fmla="*/ 1523612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96258 w 9662615"/>
              <a:gd name="connsiteY74" fmla="*/ 1537563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96258 w 9662615"/>
              <a:gd name="connsiteY74" fmla="*/ 1537563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30805 w 9662615"/>
              <a:gd name="connsiteY81" fmla="*/ 1542521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96258 w 9662615"/>
              <a:gd name="connsiteY74" fmla="*/ 1537563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30805 w 9662615"/>
              <a:gd name="connsiteY81" fmla="*/ 1542521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91676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96258 w 9662615"/>
              <a:gd name="connsiteY74" fmla="*/ 1537563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30805 w 9662615"/>
              <a:gd name="connsiteY81" fmla="*/ 1542521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91676 w 9662615"/>
              <a:gd name="connsiteY91" fmla="*/ 1500859 h 1583140"/>
              <a:gd name="connsiteX92" fmla="*/ 2378036 w 9662615"/>
              <a:gd name="connsiteY92" fmla="*/ 1520645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894799 w 9662615"/>
              <a:gd name="connsiteY56" fmla="*/ 1559476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94469 w 9662615"/>
              <a:gd name="connsiteY66" fmla="*/ 1551958 h 1587534"/>
              <a:gd name="connsiteX67" fmla="*/ 4671940 w 9662615"/>
              <a:gd name="connsiteY67" fmla="*/ 1547617 h 1587534"/>
              <a:gd name="connsiteX68" fmla="*/ 4589320 w 9662615"/>
              <a:gd name="connsiteY68" fmla="*/ 1534660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894799 w 9662615"/>
              <a:gd name="connsiteY56" fmla="*/ 1559476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94469 w 9662615"/>
              <a:gd name="connsiteY66" fmla="*/ 1551958 h 1587534"/>
              <a:gd name="connsiteX67" fmla="*/ 4671940 w 9662615"/>
              <a:gd name="connsiteY67" fmla="*/ 1547617 h 1587534"/>
              <a:gd name="connsiteX68" fmla="*/ 4541612 w 9662615"/>
              <a:gd name="connsiteY68" fmla="*/ 1545262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894799 w 9662615"/>
              <a:gd name="connsiteY56" fmla="*/ 1559476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94469 w 9662615"/>
              <a:gd name="connsiteY66" fmla="*/ 1551958 h 1587534"/>
              <a:gd name="connsiteX67" fmla="*/ 4603028 w 9662615"/>
              <a:gd name="connsiteY67" fmla="*/ 1568821 h 1587534"/>
              <a:gd name="connsiteX68" fmla="*/ 4541612 w 9662615"/>
              <a:gd name="connsiteY68" fmla="*/ 1545262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894799 w 9662615"/>
              <a:gd name="connsiteY56" fmla="*/ 1559476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62664 w 9662615"/>
              <a:gd name="connsiteY66" fmla="*/ 1573162 h 1587534"/>
              <a:gd name="connsiteX67" fmla="*/ 4603028 w 9662615"/>
              <a:gd name="connsiteY67" fmla="*/ 1568821 h 1587534"/>
              <a:gd name="connsiteX68" fmla="*/ 4541612 w 9662615"/>
              <a:gd name="connsiteY68" fmla="*/ 1545262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921303 w 9662615"/>
              <a:gd name="connsiteY56" fmla="*/ 1575379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62664 w 9662615"/>
              <a:gd name="connsiteY66" fmla="*/ 1573162 h 1587534"/>
              <a:gd name="connsiteX67" fmla="*/ 4603028 w 9662615"/>
              <a:gd name="connsiteY67" fmla="*/ 1568821 h 1587534"/>
              <a:gd name="connsiteX68" fmla="*/ 4541612 w 9662615"/>
              <a:gd name="connsiteY68" fmla="*/ 1545262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082104 w 9662615"/>
              <a:gd name="connsiteY49" fmla="*/ 1547781 h 1598136"/>
              <a:gd name="connsiteX50" fmla="*/ 5059484 w 9662615"/>
              <a:gd name="connsiteY50" fmla="*/ 1546802 h 1598136"/>
              <a:gd name="connsiteX51" fmla="*/ 5050958 w 9662615"/>
              <a:gd name="connsiteY51" fmla="*/ 1545776 h 1598136"/>
              <a:gd name="connsiteX52" fmla="*/ 5038524 w 9662615"/>
              <a:gd name="connsiteY52" fmla="*/ 1545675 h 1598136"/>
              <a:gd name="connsiteX53" fmla="*/ 5038223 w 9662615"/>
              <a:gd name="connsiteY53" fmla="*/ 1545881 h 1598136"/>
              <a:gd name="connsiteX54" fmla="*/ 5026564 w 9662615"/>
              <a:gd name="connsiteY54" fmla="*/ 1545376 h 1598136"/>
              <a:gd name="connsiteX55" fmla="*/ 4969433 w 9662615"/>
              <a:gd name="connsiteY55" fmla="*/ 1540263 h 1598136"/>
              <a:gd name="connsiteX56" fmla="*/ 4921303 w 9662615"/>
              <a:gd name="connsiteY56" fmla="*/ 1575379 h 1598136"/>
              <a:gd name="connsiteX57" fmla="*/ 4863775 w 9662615"/>
              <a:gd name="connsiteY57" fmla="*/ 1562633 h 1598136"/>
              <a:gd name="connsiteX58" fmla="*/ 4847242 w 9662615"/>
              <a:gd name="connsiteY58" fmla="*/ 1565435 h 1598136"/>
              <a:gd name="connsiteX59" fmla="*/ 4856839 w 9662615"/>
              <a:gd name="connsiteY59" fmla="*/ 1598136 h 1598136"/>
              <a:gd name="connsiteX60" fmla="*/ 4791466 w 9662615"/>
              <a:gd name="connsiteY60" fmla="*/ 1561324 h 1598136"/>
              <a:gd name="connsiteX61" fmla="*/ 4784247 w 9662615"/>
              <a:gd name="connsiteY61" fmla="*/ 1562342 h 1598136"/>
              <a:gd name="connsiteX62" fmla="*/ 4748477 w 9662615"/>
              <a:gd name="connsiteY62" fmla="*/ 1556925 h 1598136"/>
              <a:gd name="connsiteX63" fmla="*/ 4730033 w 9662615"/>
              <a:gd name="connsiteY63" fmla="*/ 1555274 h 1598136"/>
              <a:gd name="connsiteX64" fmla="*/ 4724747 w 9662615"/>
              <a:gd name="connsiteY64" fmla="*/ 1552439 h 1598136"/>
              <a:gd name="connsiteX65" fmla="*/ 4697562 w 9662615"/>
              <a:gd name="connsiteY65" fmla="*/ 1551206 h 1598136"/>
              <a:gd name="connsiteX66" fmla="*/ 4662664 w 9662615"/>
              <a:gd name="connsiteY66" fmla="*/ 1573162 h 1598136"/>
              <a:gd name="connsiteX67" fmla="*/ 4603028 w 9662615"/>
              <a:gd name="connsiteY67" fmla="*/ 1568821 h 1598136"/>
              <a:gd name="connsiteX68" fmla="*/ 4541612 w 9662615"/>
              <a:gd name="connsiteY68" fmla="*/ 1545262 h 1598136"/>
              <a:gd name="connsiteX69" fmla="*/ 4422155 w 9662615"/>
              <a:gd name="connsiteY69" fmla="*/ 1542059 h 1598136"/>
              <a:gd name="connsiteX70" fmla="*/ 4221826 w 9662615"/>
              <a:gd name="connsiteY70" fmla="*/ 1508923 h 1598136"/>
              <a:gd name="connsiteX71" fmla="*/ 4096601 w 9662615"/>
              <a:gd name="connsiteY71" fmla="*/ 1521563 h 1598136"/>
              <a:gd name="connsiteX72" fmla="*/ 3970635 w 9662615"/>
              <a:gd name="connsiteY72" fmla="*/ 1544815 h 1598136"/>
              <a:gd name="connsiteX73" fmla="*/ 3833906 w 9662615"/>
              <a:gd name="connsiteY73" fmla="*/ 1516637 h 1598136"/>
              <a:gd name="connsiteX74" fmla="*/ 3696258 w 9662615"/>
              <a:gd name="connsiteY74" fmla="*/ 1537563 h 1598136"/>
              <a:gd name="connsiteX75" fmla="*/ 3594070 w 9662615"/>
              <a:gd name="connsiteY75" fmla="*/ 1509422 h 1598136"/>
              <a:gd name="connsiteX76" fmla="*/ 3565233 w 9662615"/>
              <a:gd name="connsiteY76" fmla="*/ 1515122 h 1598136"/>
              <a:gd name="connsiteX77" fmla="*/ 3560267 w 9662615"/>
              <a:gd name="connsiteY77" fmla="*/ 1516288 h 1598136"/>
              <a:gd name="connsiteX78" fmla="*/ 3540258 w 9662615"/>
              <a:gd name="connsiteY78" fmla="*/ 1516976 h 1598136"/>
              <a:gd name="connsiteX79" fmla="*/ 3534780 w 9662615"/>
              <a:gd name="connsiteY79" fmla="*/ 1522141 h 1598136"/>
              <a:gd name="connsiteX80" fmla="*/ 3504783 w 9662615"/>
              <a:gd name="connsiteY80" fmla="*/ 1526739 h 1598136"/>
              <a:gd name="connsiteX81" fmla="*/ 3430805 w 9662615"/>
              <a:gd name="connsiteY81" fmla="*/ 1542521 h 1598136"/>
              <a:gd name="connsiteX82" fmla="*/ 3292707 w 9662615"/>
              <a:gd name="connsiteY82" fmla="*/ 1520490 h 1598136"/>
              <a:gd name="connsiteX83" fmla="*/ 3187872 w 9662615"/>
              <a:gd name="connsiteY83" fmla="*/ 1519991 h 1598136"/>
              <a:gd name="connsiteX84" fmla="*/ 3148026 w 9662615"/>
              <a:gd name="connsiteY84" fmla="*/ 1524777 h 1598136"/>
              <a:gd name="connsiteX85" fmla="*/ 3092394 w 9662615"/>
              <a:gd name="connsiteY85" fmla="*/ 1528115 h 1598136"/>
              <a:gd name="connsiteX86" fmla="*/ 2994200 w 9662615"/>
              <a:gd name="connsiteY86" fmla="*/ 1537857 h 1598136"/>
              <a:gd name="connsiteX87" fmla="*/ 2862301 w 9662615"/>
              <a:gd name="connsiteY87" fmla="*/ 1544250 h 1598136"/>
              <a:gd name="connsiteX88" fmla="*/ 2766335 w 9662615"/>
              <a:gd name="connsiteY88" fmla="*/ 1527662 h 1598136"/>
              <a:gd name="connsiteX89" fmla="*/ 2757836 w 9662615"/>
              <a:gd name="connsiteY89" fmla="*/ 1531371 h 1598136"/>
              <a:gd name="connsiteX90" fmla="*/ 2691555 w 9662615"/>
              <a:gd name="connsiteY90" fmla="*/ 1530283 h 1598136"/>
              <a:gd name="connsiteX91" fmla="*/ 2491676 w 9662615"/>
              <a:gd name="connsiteY91" fmla="*/ 1500859 h 1598136"/>
              <a:gd name="connsiteX92" fmla="*/ 2378036 w 9662615"/>
              <a:gd name="connsiteY92" fmla="*/ 1520645 h 1598136"/>
              <a:gd name="connsiteX93" fmla="*/ 2284269 w 9662615"/>
              <a:gd name="connsiteY93" fmla="*/ 1503068 h 1598136"/>
              <a:gd name="connsiteX94" fmla="*/ 2207104 w 9662615"/>
              <a:gd name="connsiteY94" fmla="*/ 1508888 h 1598136"/>
              <a:gd name="connsiteX95" fmla="*/ 2149226 w 9662615"/>
              <a:gd name="connsiteY95" fmla="*/ 1523409 h 1598136"/>
              <a:gd name="connsiteX96" fmla="*/ 2084783 w 9662615"/>
              <a:gd name="connsiteY96" fmla="*/ 1524245 h 1598136"/>
              <a:gd name="connsiteX97" fmla="*/ 2070075 w 9662615"/>
              <a:gd name="connsiteY97" fmla="*/ 1511285 h 1598136"/>
              <a:gd name="connsiteX98" fmla="*/ 2001057 w 9662615"/>
              <a:gd name="connsiteY98" fmla="*/ 1516449 h 1598136"/>
              <a:gd name="connsiteX99" fmla="*/ 1896330 w 9662615"/>
              <a:gd name="connsiteY99" fmla="*/ 1525725 h 1598136"/>
              <a:gd name="connsiteX100" fmla="*/ 1835994 w 9662615"/>
              <a:gd name="connsiteY100" fmla="*/ 1527678 h 1598136"/>
              <a:gd name="connsiteX101" fmla="*/ 1671119 w 9662615"/>
              <a:gd name="connsiteY101" fmla="*/ 1536701 h 1598136"/>
              <a:gd name="connsiteX102" fmla="*/ 1601337 w 9662615"/>
              <a:gd name="connsiteY102" fmla="*/ 1548552 h 1598136"/>
              <a:gd name="connsiteX103" fmla="*/ 1407755 w 9662615"/>
              <a:gd name="connsiteY103" fmla="*/ 1571444 h 1598136"/>
              <a:gd name="connsiteX104" fmla="*/ 1271994 w 9662615"/>
              <a:gd name="connsiteY104" fmla="*/ 1579471 h 1598136"/>
              <a:gd name="connsiteX105" fmla="*/ 1249226 w 9662615"/>
              <a:gd name="connsiteY105" fmla="*/ 1583140 h 1598136"/>
              <a:gd name="connsiteX106" fmla="*/ 1217719 w 9662615"/>
              <a:gd name="connsiteY106" fmla="*/ 1580863 h 1598136"/>
              <a:gd name="connsiteX107" fmla="*/ 1091432 w 9662615"/>
              <a:gd name="connsiteY107" fmla="*/ 1571003 h 1598136"/>
              <a:gd name="connsiteX108" fmla="*/ 992039 w 9662615"/>
              <a:gd name="connsiteY108" fmla="*/ 1556662 h 1598136"/>
              <a:gd name="connsiteX109" fmla="*/ 868264 w 9662615"/>
              <a:gd name="connsiteY109" fmla="*/ 1566392 h 1598136"/>
              <a:gd name="connsiteX110" fmla="*/ 792765 w 9662615"/>
              <a:gd name="connsiteY110" fmla="*/ 1563102 h 1598136"/>
              <a:gd name="connsiteX111" fmla="*/ 669055 w 9662615"/>
              <a:gd name="connsiteY111" fmla="*/ 1543638 h 1598136"/>
              <a:gd name="connsiteX112" fmla="*/ 506152 w 9662615"/>
              <a:gd name="connsiteY112" fmla="*/ 1549124 h 1598136"/>
              <a:gd name="connsiteX113" fmla="*/ 472797 w 9662615"/>
              <a:gd name="connsiteY113" fmla="*/ 1568904 h 1598136"/>
              <a:gd name="connsiteX114" fmla="*/ 427864 w 9662615"/>
              <a:gd name="connsiteY114" fmla="*/ 1580848 h 1598136"/>
              <a:gd name="connsiteX115" fmla="*/ 408381 w 9662615"/>
              <a:gd name="connsiteY115" fmla="*/ 1552940 h 1598136"/>
              <a:gd name="connsiteX116" fmla="*/ 267163 w 9662615"/>
              <a:gd name="connsiteY116" fmla="*/ 1531913 h 1598136"/>
              <a:gd name="connsiteX117" fmla="*/ 196644 w 9662615"/>
              <a:gd name="connsiteY117" fmla="*/ 1524565 h 1598136"/>
              <a:gd name="connsiteX118" fmla="*/ 86819 w 9662615"/>
              <a:gd name="connsiteY118" fmla="*/ 1519517 h 1598136"/>
              <a:gd name="connsiteX119" fmla="*/ 53369 w 9662615"/>
              <a:gd name="connsiteY119" fmla="*/ 1516853 h 1598136"/>
              <a:gd name="connsiteX120" fmla="*/ 2359 w 9662615"/>
              <a:gd name="connsiteY120" fmla="*/ 1515247 h 1598136"/>
              <a:gd name="connsiteX121" fmla="*/ 0 w 9662615"/>
              <a:gd name="connsiteY121" fmla="*/ 1514932 h 1598136"/>
              <a:gd name="connsiteX122" fmla="*/ 0 w 9662615"/>
              <a:gd name="connsiteY122" fmla="*/ 0 h 1598136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129812 w 9662615"/>
              <a:gd name="connsiteY49" fmla="*/ 1521277 h 1598136"/>
              <a:gd name="connsiteX50" fmla="*/ 5059484 w 9662615"/>
              <a:gd name="connsiteY50" fmla="*/ 1546802 h 1598136"/>
              <a:gd name="connsiteX51" fmla="*/ 5050958 w 9662615"/>
              <a:gd name="connsiteY51" fmla="*/ 1545776 h 1598136"/>
              <a:gd name="connsiteX52" fmla="*/ 5038524 w 9662615"/>
              <a:gd name="connsiteY52" fmla="*/ 1545675 h 1598136"/>
              <a:gd name="connsiteX53" fmla="*/ 5038223 w 9662615"/>
              <a:gd name="connsiteY53" fmla="*/ 1545881 h 1598136"/>
              <a:gd name="connsiteX54" fmla="*/ 5026564 w 9662615"/>
              <a:gd name="connsiteY54" fmla="*/ 1545376 h 1598136"/>
              <a:gd name="connsiteX55" fmla="*/ 4969433 w 9662615"/>
              <a:gd name="connsiteY55" fmla="*/ 1540263 h 1598136"/>
              <a:gd name="connsiteX56" fmla="*/ 4921303 w 9662615"/>
              <a:gd name="connsiteY56" fmla="*/ 1575379 h 1598136"/>
              <a:gd name="connsiteX57" fmla="*/ 4863775 w 9662615"/>
              <a:gd name="connsiteY57" fmla="*/ 1562633 h 1598136"/>
              <a:gd name="connsiteX58" fmla="*/ 4847242 w 9662615"/>
              <a:gd name="connsiteY58" fmla="*/ 1565435 h 1598136"/>
              <a:gd name="connsiteX59" fmla="*/ 4856839 w 9662615"/>
              <a:gd name="connsiteY59" fmla="*/ 1598136 h 1598136"/>
              <a:gd name="connsiteX60" fmla="*/ 4791466 w 9662615"/>
              <a:gd name="connsiteY60" fmla="*/ 1561324 h 1598136"/>
              <a:gd name="connsiteX61" fmla="*/ 4784247 w 9662615"/>
              <a:gd name="connsiteY61" fmla="*/ 1562342 h 1598136"/>
              <a:gd name="connsiteX62" fmla="*/ 4748477 w 9662615"/>
              <a:gd name="connsiteY62" fmla="*/ 1556925 h 1598136"/>
              <a:gd name="connsiteX63" fmla="*/ 4730033 w 9662615"/>
              <a:gd name="connsiteY63" fmla="*/ 1555274 h 1598136"/>
              <a:gd name="connsiteX64" fmla="*/ 4724747 w 9662615"/>
              <a:gd name="connsiteY64" fmla="*/ 1552439 h 1598136"/>
              <a:gd name="connsiteX65" fmla="*/ 4697562 w 9662615"/>
              <a:gd name="connsiteY65" fmla="*/ 1551206 h 1598136"/>
              <a:gd name="connsiteX66" fmla="*/ 4662664 w 9662615"/>
              <a:gd name="connsiteY66" fmla="*/ 1573162 h 1598136"/>
              <a:gd name="connsiteX67" fmla="*/ 4603028 w 9662615"/>
              <a:gd name="connsiteY67" fmla="*/ 1568821 h 1598136"/>
              <a:gd name="connsiteX68" fmla="*/ 4541612 w 9662615"/>
              <a:gd name="connsiteY68" fmla="*/ 1545262 h 1598136"/>
              <a:gd name="connsiteX69" fmla="*/ 4422155 w 9662615"/>
              <a:gd name="connsiteY69" fmla="*/ 1542059 h 1598136"/>
              <a:gd name="connsiteX70" fmla="*/ 4221826 w 9662615"/>
              <a:gd name="connsiteY70" fmla="*/ 1508923 h 1598136"/>
              <a:gd name="connsiteX71" fmla="*/ 4096601 w 9662615"/>
              <a:gd name="connsiteY71" fmla="*/ 1521563 h 1598136"/>
              <a:gd name="connsiteX72" fmla="*/ 3970635 w 9662615"/>
              <a:gd name="connsiteY72" fmla="*/ 1544815 h 1598136"/>
              <a:gd name="connsiteX73" fmla="*/ 3833906 w 9662615"/>
              <a:gd name="connsiteY73" fmla="*/ 1516637 h 1598136"/>
              <a:gd name="connsiteX74" fmla="*/ 3696258 w 9662615"/>
              <a:gd name="connsiteY74" fmla="*/ 1537563 h 1598136"/>
              <a:gd name="connsiteX75" fmla="*/ 3594070 w 9662615"/>
              <a:gd name="connsiteY75" fmla="*/ 1509422 h 1598136"/>
              <a:gd name="connsiteX76" fmla="*/ 3565233 w 9662615"/>
              <a:gd name="connsiteY76" fmla="*/ 1515122 h 1598136"/>
              <a:gd name="connsiteX77" fmla="*/ 3560267 w 9662615"/>
              <a:gd name="connsiteY77" fmla="*/ 1516288 h 1598136"/>
              <a:gd name="connsiteX78" fmla="*/ 3540258 w 9662615"/>
              <a:gd name="connsiteY78" fmla="*/ 1516976 h 1598136"/>
              <a:gd name="connsiteX79" fmla="*/ 3534780 w 9662615"/>
              <a:gd name="connsiteY79" fmla="*/ 1522141 h 1598136"/>
              <a:gd name="connsiteX80" fmla="*/ 3504783 w 9662615"/>
              <a:gd name="connsiteY80" fmla="*/ 1526739 h 1598136"/>
              <a:gd name="connsiteX81" fmla="*/ 3430805 w 9662615"/>
              <a:gd name="connsiteY81" fmla="*/ 1542521 h 1598136"/>
              <a:gd name="connsiteX82" fmla="*/ 3292707 w 9662615"/>
              <a:gd name="connsiteY82" fmla="*/ 1520490 h 1598136"/>
              <a:gd name="connsiteX83" fmla="*/ 3187872 w 9662615"/>
              <a:gd name="connsiteY83" fmla="*/ 1519991 h 1598136"/>
              <a:gd name="connsiteX84" fmla="*/ 3148026 w 9662615"/>
              <a:gd name="connsiteY84" fmla="*/ 1524777 h 1598136"/>
              <a:gd name="connsiteX85" fmla="*/ 3092394 w 9662615"/>
              <a:gd name="connsiteY85" fmla="*/ 1528115 h 1598136"/>
              <a:gd name="connsiteX86" fmla="*/ 2994200 w 9662615"/>
              <a:gd name="connsiteY86" fmla="*/ 1537857 h 1598136"/>
              <a:gd name="connsiteX87" fmla="*/ 2862301 w 9662615"/>
              <a:gd name="connsiteY87" fmla="*/ 1544250 h 1598136"/>
              <a:gd name="connsiteX88" fmla="*/ 2766335 w 9662615"/>
              <a:gd name="connsiteY88" fmla="*/ 1527662 h 1598136"/>
              <a:gd name="connsiteX89" fmla="*/ 2757836 w 9662615"/>
              <a:gd name="connsiteY89" fmla="*/ 1531371 h 1598136"/>
              <a:gd name="connsiteX90" fmla="*/ 2691555 w 9662615"/>
              <a:gd name="connsiteY90" fmla="*/ 1530283 h 1598136"/>
              <a:gd name="connsiteX91" fmla="*/ 2491676 w 9662615"/>
              <a:gd name="connsiteY91" fmla="*/ 1500859 h 1598136"/>
              <a:gd name="connsiteX92" fmla="*/ 2378036 w 9662615"/>
              <a:gd name="connsiteY92" fmla="*/ 1520645 h 1598136"/>
              <a:gd name="connsiteX93" fmla="*/ 2284269 w 9662615"/>
              <a:gd name="connsiteY93" fmla="*/ 1503068 h 1598136"/>
              <a:gd name="connsiteX94" fmla="*/ 2207104 w 9662615"/>
              <a:gd name="connsiteY94" fmla="*/ 1508888 h 1598136"/>
              <a:gd name="connsiteX95" fmla="*/ 2149226 w 9662615"/>
              <a:gd name="connsiteY95" fmla="*/ 1523409 h 1598136"/>
              <a:gd name="connsiteX96" fmla="*/ 2084783 w 9662615"/>
              <a:gd name="connsiteY96" fmla="*/ 1524245 h 1598136"/>
              <a:gd name="connsiteX97" fmla="*/ 2070075 w 9662615"/>
              <a:gd name="connsiteY97" fmla="*/ 1511285 h 1598136"/>
              <a:gd name="connsiteX98" fmla="*/ 2001057 w 9662615"/>
              <a:gd name="connsiteY98" fmla="*/ 1516449 h 1598136"/>
              <a:gd name="connsiteX99" fmla="*/ 1896330 w 9662615"/>
              <a:gd name="connsiteY99" fmla="*/ 1525725 h 1598136"/>
              <a:gd name="connsiteX100" fmla="*/ 1835994 w 9662615"/>
              <a:gd name="connsiteY100" fmla="*/ 1527678 h 1598136"/>
              <a:gd name="connsiteX101" fmla="*/ 1671119 w 9662615"/>
              <a:gd name="connsiteY101" fmla="*/ 1536701 h 1598136"/>
              <a:gd name="connsiteX102" fmla="*/ 1601337 w 9662615"/>
              <a:gd name="connsiteY102" fmla="*/ 1548552 h 1598136"/>
              <a:gd name="connsiteX103" fmla="*/ 1407755 w 9662615"/>
              <a:gd name="connsiteY103" fmla="*/ 1571444 h 1598136"/>
              <a:gd name="connsiteX104" fmla="*/ 1271994 w 9662615"/>
              <a:gd name="connsiteY104" fmla="*/ 1579471 h 1598136"/>
              <a:gd name="connsiteX105" fmla="*/ 1249226 w 9662615"/>
              <a:gd name="connsiteY105" fmla="*/ 1583140 h 1598136"/>
              <a:gd name="connsiteX106" fmla="*/ 1217719 w 9662615"/>
              <a:gd name="connsiteY106" fmla="*/ 1580863 h 1598136"/>
              <a:gd name="connsiteX107" fmla="*/ 1091432 w 9662615"/>
              <a:gd name="connsiteY107" fmla="*/ 1571003 h 1598136"/>
              <a:gd name="connsiteX108" fmla="*/ 992039 w 9662615"/>
              <a:gd name="connsiteY108" fmla="*/ 1556662 h 1598136"/>
              <a:gd name="connsiteX109" fmla="*/ 868264 w 9662615"/>
              <a:gd name="connsiteY109" fmla="*/ 1566392 h 1598136"/>
              <a:gd name="connsiteX110" fmla="*/ 792765 w 9662615"/>
              <a:gd name="connsiteY110" fmla="*/ 1563102 h 1598136"/>
              <a:gd name="connsiteX111" fmla="*/ 669055 w 9662615"/>
              <a:gd name="connsiteY111" fmla="*/ 1543638 h 1598136"/>
              <a:gd name="connsiteX112" fmla="*/ 506152 w 9662615"/>
              <a:gd name="connsiteY112" fmla="*/ 1549124 h 1598136"/>
              <a:gd name="connsiteX113" fmla="*/ 472797 w 9662615"/>
              <a:gd name="connsiteY113" fmla="*/ 1568904 h 1598136"/>
              <a:gd name="connsiteX114" fmla="*/ 427864 w 9662615"/>
              <a:gd name="connsiteY114" fmla="*/ 1580848 h 1598136"/>
              <a:gd name="connsiteX115" fmla="*/ 408381 w 9662615"/>
              <a:gd name="connsiteY115" fmla="*/ 1552940 h 1598136"/>
              <a:gd name="connsiteX116" fmla="*/ 267163 w 9662615"/>
              <a:gd name="connsiteY116" fmla="*/ 1531913 h 1598136"/>
              <a:gd name="connsiteX117" fmla="*/ 196644 w 9662615"/>
              <a:gd name="connsiteY117" fmla="*/ 1524565 h 1598136"/>
              <a:gd name="connsiteX118" fmla="*/ 86819 w 9662615"/>
              <a:gd name="connsiteY118" fmla="*/ 1519517 h 1598136"/>
              <a:gd name="connsiteX119" fmla="*/ 53369 w 9662615"/>
              <a:gd name="connsiteY119" fmla="*/ 1516853 h 1598136"/>
              <a:gd name="connsiteX120" fmla="*/ 2359 w 9662615"/>
              <a:gd name="connsiteY120" fmla="*/ 1515247 h 1598136"/>
              <a:gd name="connsiteX121" fmla="*/ 0 w 9662615"/>
              <a:gd name="connsiteY121" fmla="*/ 1514932 h 1598136"/>
              <a:gd name="connsiteX122" fmla="*/ 0 w 9662615"/>
              <a:gd name="connsiteY122" fmla="*/ 0 h 1598136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129812 w 9662615"/>
              <a:gd name="connsiteY49" fmla="*/ 1521277 h 1598136"/>
              <a:gd name="connsiteX50" fmla="*/ 5059484 w 9662615"/>
              <a:gd name="connsiteY50" fmla="*/ 1546802 h 1598136"/>
              <a:gd name="connsiteX51" fmla="*/ 5050958 w 9662615"/>
              <a:gd name="connsiteY51" fmla="*/ 1545776 h 1598136"/>
              <a:gd name="connsiteX52" fmla="*/ 5038524 w 9662615"/>
              <a:gd name="connsiteY52" fmla="*/ 1545675 h 1598136"/>
              <a:gd name="connsiteX53" fmla="*/ 5026564 w 9662615"/>
              <a:gd name="connsiteY53" fmla="*/ 1545376 h 1598136"/>
              <a:gd name="connsiteX54" fmla="*/ 4969433 w 9662615"/>
              <a:gd name="connsiteY54" fmla="*/ 1540263 h 1598136"/>
              <a:gd name="connsiteX55" fmla="*/ 4921303 w 9662615"/>
              <a:gd name="connsiteY55" fmla="*/ 1575379 h 1598136"/>
              <a:gd name="connsiteX56" fmla="*/ 4863775 w 9662615"/>
              <a:gd name="connsiteY56" fmla="*/ 1562633 h 1598136"/>
              <a:gd name="connsiteX57" fmla="*/ 4847242 w 9662615"/>
              <a:gd name="connsiteY57" fmla="*/ 1565435 h 1598136"/>
              <a:gd name="connsiteX58" fmla="*/ 4856839 w 9662615"/>
              <a:gd name="connsiteY58" fmla="*/ 1598136 h 1598136"/>
              <a:gd name="connsiteX59" fmla="*/ 4791466 w 9662615"/>
              <a:gd name="connsiteY59" fmla="*/ 1561324 h 1598136"/>
              <a:gd name="connsiteX60" fmla="*/ 4784247 w 9662615"/>
              <a:gd name="connsiteY60" fmla="*/ 1562342 h 1598136"/>
              <a:gd name="connsiteX61" fmla="*/ 4748477 w 9662615"/>
              <a:gd name="connsiteY61" fmla="*/ 1556925 h 1598136"/>
              <a:gd name="connsiteX62" fmla="*/ 4730033 w 9662615"/>
              <a:gd name="connsiteY62" fmla="*/ 1555274 h 1598136"/>
              <a:gd name="connsiteX63" fmla="*/ 4724747 w 9662615"/>
              <a:gd name="connsiteY63" fmla="*/ 1552439 h 1598136"/>
              <a:gd name="connsiteX64" fmla="*/ 4697562 w 9662615"/>
              <a:gd name="connsiteY64" fmla="*/ 1551206 h 1598136"/>
              <a:gd name="connsiteX65" fmla="*/ 4662664 w 9662615"/>
              <a:gd name="connsiteY65" fmla="*/ 1573162 h 1598136"/>
              <a:gd name="connsiteX66" fmla="*/ 4603028 w 9662615"/>
              <a:gd name="connsiteY66" fmla="*/ 1568821 h 1598136"/>
              <a:gd name="connsiteX67" fmla="*/ 4541612 w 9662615"/>
              <a:gd name="connsiteY67" fmla="*/ 1545262 h 1598136"/>
              <a:gd name="connsiteX68" fmla="*/ 4422155 w 9662615"/>
              <a:gd name="connsiteY68" fmla="*/ 1542059 h 1598136"/>
              <a:gd name="connsiteX69" fmla="*/ 4221826 w 9662615"/>
              <a:gd name="connsiteY69" fmla="*/ 1508923 h 1598136"/>
              <a:gd name="connsiteX70" fmla="*/ 4096601 w 9662615"/>
              <a:gd name="connsiteY70" fmla="*/ 1521563 h 1598136"/>
              <a:gd name="connsiteX71" fmla="*/ 3970635 w 9662615"/>
              <a:gd name="connsiteY71" fmla="*/ 1544815 h 1598136"/>
              <a:gd name="connsiteX72" fmla="*/ 3833906 w 9662615"/>
              <a:gd name="connsiteY72" fmla="*/ 1516637 h 1598136"/>
              <a:gd name="connsiteX73" fmla="*/ 3696258 w 9662615"/>
              <a:gd name="connsiteY73" fmla="*/ 1537563 h 1598136"/>
              <a:gd name="connsiteX74" fmla="*/ 3594070 w 9662615"/>
              <a:gd name="connsiteY74" fmla="*/ 1509422 h 1598136"/>
              <a:gd name="connsiteX75" fmla="*/ 3565233 w 9662615"/>
              <a:gd name="connsiteY75" fmla="*/ 1515122 h 1598136"/>
              <a:gd name="connsiteX76" fmla="*/ 3560267 w 9662615"/>
              <a:gd name="connsiteY76" fmla="*/ 1516288 h 1598136"/>
              <a:gd name="connsiteX77" fmla="*/ 3540258 w 9662615"/>
              <a:gd name="connsiteY77" fmla="*/ 1516976 h 1598136"/>
              <a:gd name="connsiteX78" fmla="*/ 3534780 w 9662615"/>
              <a:gd name="connsiteY78" fmla="*/ 1522141 h 1598136"/>
              <a:gd name="connsiteX79" fmla="*/ 3504783 w 9662615"/>
              <a:gd name="connsiteY79" fmla="*/ 1526739 h 1598136"/>
              <a:gd name="connsiteX80" fmla="*/ 3430805 w 9662615"/>
              <a:gd name="connsiteY80" fmla="*/ 1542521 h 1598136"/>
              <a:gd name="connsiteX81" fmla="*/ 3292707 w 9662615"/>
              <a:gd name="connsiteY81" fmla="*/ 1520490 h 1598136"/>
              <a:gd name="connsiteX82" fmla="*/ 3187872 w 9662615"/>
              <a:gd name="connsiteY82" fmla="*/ 1519991 h 1598136"/>
              <a:gd name="connsiteX83" fmla="*/ 3148026 w 9662615"/>
              <a:gd name="connsiteY83" fmla="*/ 1524777 h 1598136"/>
              <a:gd name="connsiteX84" fmla="*/ 3092394 w 9662615"/>
              <a:gd name="connsiteY84" fmla="*/ 1528115 h 1598136"/>
              <a:gd name="connsiteX85" fmla="*/ 2994200 w 9662615"/>
              <a:gd name="connsiteY85" fmla="*/ 1537857 h 1598136"/>
              <a:gd name="connsiteX86" fmla="*/ 2862301 w 9662615"/>
              <a:gd name="connsiteY86" fmla="*/ 1544250 h 1598136"/>
              <a:gd name="connsiteX87" fmla="*/ 2766335 w 9662615"/>
              <a:gd name="connsiteY87" fmla="*/ 1527662 h 1598136"/>
              <a:gd name="connsiteX88" fmla="*/ 2757836 w 9662615"/>
              <a:gd name="connsiteY88" fmla="*/ 1531371 h 1598136"/>
              <a:gd name="connsiteX89" fmla="*/ 2691555 w 9662615"/>
              <a:gd name="connsiteY89" fmla="*/ 1530283 h 1598136"/>
              <a:gd name="connsiteX90" fmla="*/ 2491676 w 9662615"/>
              <a:gd name="connsiteY90" fmla="*/ 1500859 h 1598136"/>
              <a:gd name="connsiteX91" fmla="*/ 2378036 w 9662615"/>
              <a:gd name="connsiteY91" fmla="*/ 1520645 h 1598136"/>
              <a:gd name="connsiteX92" fmla="*/ 2284269 w 9662615"/>
              <a:gd name="connsiteY92" fmla="*/ 1503068 h 1598136"/>
              <a:gd name="connsiteX93" fmla="*/ 2207104 w 9662615"/>
              <a:gd name="connsiteY93" fmla="*/ 1508888 h 1598136"/>
              <a:gd name="connsiteX94" fmla="*/ 2149226 w 9662615"/>
              <a:gd name="connsiteY94" fmla="*/ 1523409 h 1598136"/>
              <a:gd name="connsiteX95" fmla="*/ 2084783 w 9662615"/>
              <a:gd name="connsiteY95" fmla="*/ 1524245 h 1598136"/>
              <a:gd name="connsiteX96" fmla="*/ 2070075 w 9662615"/>
              <a:gd name="connsiteY96" fmla="*/ 1511285 h 1598136"/>
              <a:gd name="connsiteX97" fmla="*/ 2001057 w 9662615"/>
              <a:gd name="connsiteY97" fmla="*/ 1516449 h 1598136"/>
              <a:gd name="connsiteX98" fmla="*/ 1896330 w 9662615"/>
              <a:gd name="connsiteY98" fmla="*/ 1525725 h 1598136"/>
              <a:gd name="connsiteX99" fmla="*/ 1835994 w 9662615"/>
              <a:gd name="connsiteY99" fmla="*/ 1527678 h 1598136"/>
              <a:gd name="connsiteX100" fmla="*/ 1671119 w 9662615"/>
              <a:gd name="connsiteY100" fmla="*/ 1536701 h 1598136"/>
              <a:gd name="connsiteX101" fmla="*/ 1601337 w 9662615"/>
              <a:gd name="connsiteY101" fmla="*/ 1548552 h 1598136"/>
              <a:gd name="connsiteX102" fmla="*/ 1407755 w 9662615"/>
              <a:gd name="connsiteY102" fmla="*/ 1571444 h 1598136"/>
              <a:gd name="connsiteX103" fmla="*/ 1271994 w 9662615"/>
              <a:gd name="connsiteY103" fmla="*/ 1579471 h 1598136"/>
              <a:gd name="connsiteX104" fmla="*/ 1249226 w 9662615"/>
              <a:gd name="connsiteY104" fmla="*/ 1583140 h 1598136"/>
              <a:gd name="connsiteX105" fmla="*/ 1217719 w 9662615"/>
              <a:gd name="connsiteY105" fmla="*/ 1580863 h 1598136"/>
              <a:gd name="connsiteX106" fmla="*/ 1091432 w 9662615"/>
              <a:gd name="connsiteY106" fmla="*/ 1571003 h 1598136"/>
              <a:gd name="connsiteX107" fmla="*/ 992039 w 9662615"/>
              <a:gd name="connsiteY107" fmla="*/ 1556662 h 1598136"/>
              <a:gd name="connsiteX108" fmla="*/ 868264 w 9662615"/>
              <a:gd name="connsiteY108" fmla="*/ 1566392 h 1598136"/>
              <a:gd name="connsiteX109" fmla="*/ 792765 w 9662615"/>
              <a:gd name="connsiteY109" fmla="*/ 1563102 h 1598136"/>
              <a:gd name="connsiteX110" fmla="*/ 669055 w 9662615"/>
              <a:gd name="connsiteY110" fmla="*/ 1543638 h 1598136"/>
              <a:gd name="connsiteX111" fmla="*/ 506152 w 9662615"/>
              <a:gd name="connsiteY111" fmla="*/ 1549124 h 1598136"/>
              <a:gd name="connsiteX112" fmla="*/ 472797 w 9662615"/>
              <a:gd name="connsiteY112" fmla="*/ 1568904 h 1598136"/>
              <a:gd name="connsiteX113" fmla="*/ 427864 w 9662615"/>
              <a:gd name="connsiteY113" fmla="*/ 1580848 h 1598136"/>
              <a:gd name="connsiteX114" fmla="*/ 408381 w 9662615"/>
              <a:gd name="connsiteY114" fmla="*/ 1552940 h 1598136"/>
              <a:gd name="connsiteX115" fmla="*/ 267163 w 9662615"/>
              <a:gd name="connsiteY115" fmla="*/ 1531913 h 1598136"/>
              <a:gd name="connsiteX116" fmla="*/ 196644 w 9662615"/>
              <a:gd name="connsiteY116" fmla="*/ 1524565 h 1598136"/>
              <a:gd name="connsiteX117" fmla="*/ 86819 w 9662615"/>
              <a:gd name="connsiteY117" fmla="*/ 1519517 h 1598136"/>
              <a:gd name="connsiteX118" fmla="*/ 53369 w 9662615"/>
              <a:gd name="connsiteY118" fmla="*/ 1516853 h 1598136"/>
              <a:gd name="connsiteX119" fmla="*/ 2359 w 9662615"/>
              <a:gd name="connsiteY119" fmla="*/ 1515247 h 1598136"/>
              <a:gd name="connsiteX120" fmla="*/ 0 w 9662615"/>
              <a:gd name="connsiteY120" fmla="*/ 1514932 h 1598136"/>
              <a:gd name="connsiteX121" fmla="*/ 0 w 9662615"/>
              <a:gd name="connsiteY121" fmla="*/ 0 h 1598136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129812 w 9662615"/>
              <a:gd name="connsiteY49" fmla="*/ 1521277 h 1598136"/>
              <a:gd name="connsiteX50" fmla="*/ 5059484 w 9662615"/>
              <a:gd name="connsiteY50" fmla="*/ 1546802 h 1598136"/>
              <a:gd name="connsiteX51" fmla="*/ 5038524 w 9662615"/>
              <a:gd name="connsiteY51" fmla="*/ 1545675 h 1598136"/>
              <a:gd name="connsiteX52" fmla="*/ 5026564 w 9662615"/>
              <a:gd name="connsiteY52" fmla="*/ 1545376 h 1598136"/>
              <a:gd name="connsiteX53" fmla="*/ 4969433 w 9662615"/>
              <a:gd name="connsiteY53" fmla="*/ 1540263 h 1598136"/>
              <a:gd name="connsiteX54" fmla="*/ 4921303 w 9662615"/>
              <a:gd name="connsiteY54" fmla="*/ 1575379 h 1598136"/>
              <a:gd name="connsiteX55" fmla="*/ 4863775 w 9662615"/>
              <a:gd name="connsiteY55" fmla="*/ 1562633 h 1598136"/>
              <a:gd name="connsiteX56" fmla="*/ 4847242 w 9662615"/>
              <a:gd name="connsiteY56" fmla="*/ 1565435 h 1598136"/>
              <a:gd name="connsiteX57" fmla="*/ 4856839 w 9662615"/>
              <a:gd name="connsiteY57" fmla="*/ 1598136 h 1598136"/>
              <a:gd name="connsiteX58" fmla="*/ 4791466 w 9662615"/>
              <a:gd name="connsiteY58" fmla="*/ 1561324 h 1598136"/>
              <a:gd name="connsiteX59" fmla="*/ 4784247 w 9662615"/>
              <a:gd name="connsiteY59" fmla="*/ 1562342 h 1598136"/>
              <a:gd name="connsiteX60" fmla="*/ 4748477 w 9662615"/>
              <a:gd name="connsiteY60" fmla="*/ 1556925 h 1598136"/>
              <a:gd name="connsiteX61" fmla="*/ 4730033 w 9662615"/>
              <a:gd name="connsiteY61" fmla="*/ 1555274 h 1598136"/>
              <a:gd name="connsiteX62" fmla="*/ 4724747 w 9662615"/>
              <a:gd name="connsiteY62" fmla="*/ 1552439 h 1598136"/>
              <a:gd name="connsiteX63" fmla="*/ 4697562 w 9662615"/>
              <a:gd name="connsiteY63" fmla="*/ 1551206 h 1598136"/>
              <a:gd name="connsiteX64" fmla="*/ 4662664 w 9662615"/>
              <a:gd name="connsiteY64" fmla="*/ 1573162 h 1598136"/>
              <a:gd name="connsiteX65" fmla="*/ 4603028 w 9662615"/>
              <a:gd name="connsiteY65" fmla="*/ 1568821 h 1598136"/>
              <a:gd name="connsiteX66" fmla="*/ 4541612 w 9662615"/>
              <a:gd name="connsiteY66" fmla="*/ 1545262 h 1598136"/>
              <a:gd name="connsiteX67" fmla="*/ 4422155 w 9662615"/>
              <a:gd name="connsiteY67" fmla="*/ 1542059 h 1598136"/>
              <a:gd name="connsiteX68" fmla="*/ 4221826 w 9662615"/>
              <a:gd name="connsiteY68" fmla="*/ 1508923 h 1598136"/>
              <a:gd name="connsiteX69" fmla="*/ 4096601 w 9662615"/>
              <a:gd name="connsiteY69" fmla="*/ 1521563 h 1598136"/>
              <a:gd name="connsiteX70" fmla="*/ 3970635 w 9662615"/>
              <a:gd name="connsiteY70" fmla="*/ 1544815 h 1598136"/>
              <a:gd name="connsiteX71" fmla="*/ 3833906 w 9662615"/>
              <a:gd name="connsiteY71" fmla="*/ 1516637 h 1598136"/>
              <a:gd name="connsiteX72" fmla="*/ 3696258 w 9662615"/>
              <a:gd name="connsiteY72" fmla="*/ 1537563 h 1598136"/>
              <a:gd name="connsiteX73" fmla="*/ 3594070 w 9662615"/>
              <a:gd name="connsiteY73" fmla="*/ 1509422 h 1598136"/>
              <a:gd name="connsiteX74" fmla="*/ 3565233 w 9662615"/>
              <a:gd name="connsiteY74" fmla="*/ 1515122 h 1598136"/>
              <a:gd name="connsiteX75" fmla="*/ 3560267 w 9662615"/>
              <a:gd name="connsiteY75" fmla="*/ 1516288 h 1598136"/>
              <a:gd name="connsiteX76" fmla="*/ 3540258 w 9662615"/>
              <a:gd name="connsiteY76" fmla="*/ 1516976 h 1598136"/>
              <a:gd name="connsiteX77" fmla="*/ 3534780 w 9662615"/>
              <a:gd name="connsiteY77" fmla="*/ 1522141 h 1598136"/>
              <a:gd name="connsiteX78" fmla="*/ 3504783 w 9662615"/>
              <a:gd name="connsiteY78" fmla="*/ 1526739 h 1598136"/>
              <a:gd name="connsiteX79" fmla="*/ 3430805 w 9662615"/>
              <a:gd name="connsiteY79" fmla="*/ 1542521 h 1598136"/>
              <a:gd name="connsiteX80" fmla="*/ 3292707 w 9662615"/>
              <a:gd name="connsiteY80" fmla="*/ 1520490 h 1598136"/>
              <a:gd name="connsiteX81" fmla="*/ 3187872 w 9662615"/>
              <a:gd name="connsiteY81" fmla="*/ 1519991 h 1598136"/>
              <a:gd name="connsiteX82" fmla="*/ 3148026 w 9662615"/>
              <a:gd name="connsiteY82" fmla="*/ 1524777 h 1598136"/>
              <a:gd name="connsiteX83" fmla="*/ 3092394 w 9662615"/>
              <a:gd name="connsiteY83" fmla="*/ 1528115 h 1598136"/>
              <a:gd name="connsiteX84" fmla="*/ 2994200 w 9662615"/>
              <a:gd name="connsiteY84" fmla="*/ 1537857 h 1598136"/>
              <a:gd name="connsiteX85" fmla="*/ 2862301 w 9662615"/>
              <a:gd name="connsiteY85" fmla="*/ 1544250 h 1598136"/>
              <a:gd name="connsiteX86" fmla="*/ 2766335 w 9662615"/>
              <a:gd name="connsiteY86" fmla="*/ 1527662 h 1598136"/>
              <a:gd name="connsiteX87" fmla="*/ 2757836 w 9662615"/>
              <a:gd name="connsiteY87" fmla="*/ 1531371 h 1598136"/>
              <a:gd name="connsiteX88" fmla="*/ 2691555 w 9662615"/>
              <a:gd name="connsiteY88" fmla="*/ 1530283 h 1598136"/>
              <a:gd name="connsiteX89" fmla="*/ 2491676 w 9662615"/>
              <a:gd name="connsiteY89" fmla="*/ 1500859 h 1598136"/>
              <a:gd name="connsiteX90" fmla="*/ 2378036 w 9662615"/>
              <a:gd name="connsiteY90" fmla="*/ 1520645 h 1598136"/>
              <a:gd name="connsiteX91" fmla="*/ 2284269 w 9662615"/>
              <a:gd name="connsiteY91" fmla="*/ 1503068 h 1598136"/>
              <a:gd name="connsiteX92" fmla="*/ 2207104 w 9662615"/>
              <a:gd name="connsiteY92" fmla="*/ 1508888 h 1598136"/>
              <a:gd name="connsiteX93" fmla="*/ 2149226 w 9662615"/>
              <a:gd name="connsiteY93" fmla="*/ 1523409 h 1598136"/>
              <a:gd name="connsiteX94" fmla="*/ 2084783 w 9662615"/>
              <a:gd name="connsiteY94" fmla="*/ 1524245 h 1598136"/>
              <a:gd name="connsiteX95" fmla="*/ 2070075 w 9662615"/>
              <a:gd name="connsiteY95" fmla="*/ 1511285 h 1598136"/>
              <a:gd name="connsiteX96" fmla="*/ 2001057 w 9662615"/>
              <a:gd name="connsiteY96" fmla="*/ 1516449 h 1598136"/>
              <a:gd name="connsiteX97" fmla="*/ 1896330 w 9662615"/>
              <a:gd name="connsiteY97" fmla="*/ 1525725 h 1598136"/>
              <a:gd name="connsiteX98" fmla="*/ 1835994 w 9662615"/>
              <a:gd name="connsiteY98" fmla="*/ 1527678 h 1598136"/>
              <a:gd name="connsiteX99" fmla="*/ 1671119 w 9662615"/>
              <a:gd name="connsiteY99" fmla="*/ 1536701 h 1598136"/>
              <a:gd name="connsiteX100" fmla="*/ 1601337 w 9662615"/>
              <a:gd name="connsiteY100" fmla="*/ 1548552 h 1598136"/>
              <a:gd name="connsiteX101" fmla="*/ 1407755 w 9662615"/>
              <a:gd name="connsiteY101" fmla="*/ 1571444 h 1598136"/>
              <a:gd name="connsiteX102" fmla="*/ 1271994 w 9662615"/>
              <a:gd name="connsiteY102" fmla="*/ 1579471 h 1598136"/>
              <a:gd name="connsiteX103" fmla="*/ 1249226 w 9662615"/>
              <a:gd name="connsiteY103" fmla="*/ 1583140 h 1598136"/>
              <a:gd name="connsiteX104" fmla="*/ 1217719 w 9662615"/>
              <a:gd name="connsiteY104" fmla="*/ 1580863 h 1598136"/>
              <a:gd name="connsiteX105" fmla="*/ 1091432 w 9662615"/>
              <a:gd name="connsiteY105" fmla="*/ 1571003 h 1598136"/>
              <a:gd name="connsiteX106" fmla="*/ 992039 w 9662615"/>
              <a:gd name="connsiteY106" fmla="*/ 1556662 h 1598136"/>
              <a:gd name="connsiteX107" fmla="*/ 868264 w 9662615"/>
              <a:gd name="connsiteY107" fmla="*/ 1566392 h 1598136"/>
              <a:gd name="connsiteX108" fmla="*/ 792765 w 9662615"/>
              <a:gd name="connsiteY108" fmla="*/ 1563102 h 1598136"/>
              <a:gd name="connsiteX109" fmla="*/ 669055 w 9662615"/>
              <a:gd name="connsiteY109" fmla="*/ 1543638 h 1598136"/>
              <a:gd name="connsiteX110" fmla="*/ 506152 w 9662615"/>
              <a:gd name="connsiteY110" fmla="*/ 1549124 h 1598136"/>
              <a:gd name="connsiteX111" fmla="*/ 472797 w 9662615"/>
              <a:gd name="connsiteY111" fmla="*/ 1568904 h 1598136"/>
              <a:gd name="connsiteX112" fmla="*/ 427864 w 9662615"/>
              <a:gd name="connsiteY112" fmla="*/ 1580848 h 1598136"/>
              <a:gd name="connsiteX113" fmla="*/ 408381 w 9662615"/>
              <a:gd name="connsiteY113" fmla="*/ 1552940 h 1598136"/>
              <a:gd name="connsiteX114" fmla="*/ 267163 w 9662615"/>
              <a:gd name="connsiteY114" fmla="*/ 1531913 h 1598136"/>
              <a:gd name="connsiteX115" fmla="*/ 196644 w 9662615"/>
              <a:gd name="connsiteY115" fmla="*/ 1524565 h 1598136"/>
              <a:gd name="connsiteX116" fmla="*/ 86819 w 9662615"/>
              <a:gd name="connsiteY116" fmla="*/ 1519517 h 1598136"/>
              <a:gd name="connsiteX117" fmla="*/ 53369 w 9662615"/>
              <a:gd name="connsiteY117" fmla="*/ 1516853 h 1598136"/>
              <a:gd name="connsiteX118" fmla="*/ 2359 w 9662615"/>
              <a:gd name="connsiteY118" fmla="*/ 1515247 h 1598136"/>
              <a:gd name="connsiteX119" fmla="*/ 0 w 9662615"/>
              <a:gd name="connsiteY119" fmla="*/ 1514932 h 1598136"/>
              <a:gd name="connsiteX120" fmla="*/ 0 w 9662615"/>
              <a:gd name="connsiteY120" fmla="*/ 0 h 1598136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129812 w 9662615"/>
              <a:gd name="connsiteY49" fmla="*/ 1521277 h 1598136"/>
              <a:gd name="connsiteX50" fmla="*/ 5059484 w 9662615"/>
              <a:gd name="connsiteY50" fmla="*/ 1546802 h 1598136"/>
              <a:gd name="connsiteX51" fmla="*/ 5038524 w 9662615"/>
              <a:gd name="connsiteY51" fmla="*/ 1545675 h 1598136"/>
              <a:gd name="connsiteX52" fmla="*/ 5026564 w 9662615"/>
              <a:gd name="connsiteY52" fmla="*/ 1545376 h 1598136"/>
              <a:gd name="connsiteX53" fmla="*/ 4969433 w 9662615"/>
              <a:gd name="connsiteY53" fmla="*/ 1550865 h 1598136"/>
              <a:gd name="connsiteX54" fmla="*/ 4921303 w 9662615"/>
              <a:gd name="connsiteY54" fmla="*/ 1575379 h 1598136"/>
              <a:gd name="connsiteX55" fmla="*/ 4863775 w 9662615"/>
              <a:gd name="connsiteY55" fmla="*/ 1562633 h 1598136"/>
              <a:gd name="connsiteX56" fmla="*/ 4847242 w 9662615"/>
              <a:gd name="connsiteY56" fmla="*/ 1565435 h 1598136"/>
              <a:gd name="connsiteX57" fmla="*/ 4856839 w 9662615"/>
              <a:gd name="connsiteY57" fmla="*/ 1598136 h 1598136"/>
              <a:gd name="connsiteX58" fmla="*/ 4791466 w 9662615"/>
              <a:gd name="connsiteY58" fmla="*/ 1561324 h 1598136"/>
              <a:gd name="connsiteX59" fmla="*/ 4784247 w 9662615"/>
              <a:gd name="connsiteY59" fmla="*/ 1562342 h 1598136"/>
              <a:gd name="connsiteX60" fmla="*/ 4748477 w 9662615"/>
              <a:gd name="connsiteY60" fmla="*/ 1556925 h 1598136"/>
              <a:gd name="connsiteX61" fmla="*/ 4730033 w 9662615"/>
              <a:gd name="connsiteY61" fmla="*/ 1555274 h 1598136"/>
              <a:gd name="connsiteX62" fmla="*/ 4724747 w 9662615"/>
              <a:gd name="connsiteY62" fmla="*/ 1552439 h 1598136"/>
              <a:gd name="connsiteX63" fmla="*/ 4697562 w 9662615"/>
              <a:gd name="connsiteY63" fmla="*/ 1551206 h 1598136"/>
              <a:gd name="connsiteX64" fmla="*/ 4662664 w 9662615"/>
              <a:gd name="connsiteY64" fmla="*/ 1573162 h 1598136"/>
              <a:gd name="connsiteX65" fmla="*/ 4603028 w 9662615"/>
              <a:gd name="connsiteY65" fmla="*/ 1568821 h 1598136"/>
              <a:gd name="connsiteX66" fmla="*/ 4541612 w 9662615"/>
              <a:gd name="connsiteY66" fmla="*/ 1545262 h 1598136"/>
              <a:gd name="connsiteX67" fmla="*/ 4422155 w 9662615"/>
              <a:gd name="connsiteY67" fmla="*/ 1542059 h 1598136"/>
              <a:gd name="connsiteX68" fmla="*/ 4221826 w 9662615"/>
              <a:gd name="connsiteY68" fmla="*/ 1508923 h 1598136"/>
              <a:gd name="connsiteX69" fmla="*/ 4096601 w 9662615"/>
              <a:gd name="connsiteY69" fmla="*/ 1521563 h 1598136"/>
              <a:gd name="connsiteX70" fmla="*/ 3970635 w 9662615"/>
              <a:gd name="connsiteY70" fmla="*/ 1544815 h 1598136"/>
              <a:gd name="connsiteX71" fmla="*/ 3833906 w 9662615"/>
              <a:gd name="connsiteY71" fmla="*/ 1516637 h 1598136"/>
              <a:gd name="connsiteX72" fmla="*/ 3696258 w 9662615"/>
              <a:gd name="connsiteY72" fmla="*/ 1537563 h 1598136"/>
              <a:gd name="connsiteX73" fmla="*/ 3594070 w 9662615"/>
              <a:gd name="connsiteY73" fmla="*/ 1509422 h 1598136"/>
              <a:gd name="connsiteX74" fmla="*/ 3565233 w 9662615"/>
              <a:gd name="connsiteY74" fmla="*/ 1515122 h 1598136"/>
              <a:gd name="connsiteX75" fmla="*/ 3560267 w 9662615"/>
              <a:gd name="connsiteY75" fmla="*/ 1516288 h 1598136"/>
              <a:gd name="connsiteX76" fmla="*/ 3540258 w 9662615"/>
              <a:gd name="connsiteY76" fmla="*/ 1516976 h 1598136"/>
              <a:gd name="connsiteX77" fmla="*/ 3534780 w 9662615"/>
              <a:gd name="connsiteY77" fmla="*/ 1522141 h 1598136"/>
              <a:gd name="connsiteX78" fmla="*/ 3504783 w 9662615"/>
              <a:gd name="connsiteY78" fmla="*/ 1526739 h 1598136"/>
              <a:gd name="connsiteX79" fmla="*/ 3430805 w 9662615"/>
              <a:gd name="connsiteY79" fmla="*/ 1542521 h 1598136"/>
              <a:gd name="connsiteX80" fmla="*/ 3292707 w 9662615"/>
              <a:gd name="connsiteY80" fmla="*/ 1520490 h 1598136"/>
              <a:gd name="connsiteX81" fmla="*/ 3187872 w 9662615"/>
              <a:gd name="connsiteY81" fmla="*/ 1519991 h 1598136"/>
              <a:gd name="connsiteX82" fmla="*/ 3148026 w 9662615"/>
              <a:gd name="connsiteY82" fmla="*/ 1524777 h 1598136"/>
              <a:gd name="connsiteX83" fmla="*/ 3092394 w 9662615"/>
              <a:gd name="connsiteY83" fmla="*/ 1528115 h 1598136"/>
              <a:gd name="connsiteX84" fmla="*/ 2994200 w 9662615"/>
              <a:gd name="connsiteY84" fmla="*/ 1537857 h 1598136"/>
              <a:gd name="connsiteX85" fmla="*/ 2862301 w 9662615"/>
              <a:gd name="connsiteY85" fmla="*/ 1544250 h 1598136"/>
              <a:gd name="connsiteX86" fmla="*/ 2766335 w 9662615"/>
              <a:gd name="connsiteY86" fmla="*/ 1527662 h 1598136"/>
              <a:gd name="connsiteX87" fmla="*/ 2757836 w 9662615"/>
              <a:gd name="connsiteY87" fmla="*/ 1531371 h 1598136"/>
              <a:gd name="connsiteX88" fmla="*/ 2691555 w 9662615"/>
              <a:gd name="connsiteY88" fmla="*/ 1530283 h 1598136"/>
              <a:gd name="connsiteX89" fmla="*/ 2491676 w 9662615"/>
              <a:gd name="connsiteY89" fmla="*/ 1500859 h 1598136"/>
              <a:gd name="connsiteX90" fmla="*/ 2378036 w 9662615"/>
              <a:gd name="connsiteY90" fmla="*/ 1520645 h 1598136"/>
              <a:gd name="connsiteX91" fmla="*/ 2284269 w 9662615"/>
              <a:gd name="connsiteY91" fmla="*/ 1503068 h 1598136"/>
              <a:gd name="connsiteX92" fmla="*/ 2207104 w 9662615"/>
              <a:gd name="connsiteY92" fmla="*/ 1508888 h 1598136"/>
              <a:gd name="connsiteX93" fmla="*/ 2149226 w 9662615"/>
              <a:gd name="connsiteY93" fmla="*/ 1523409 h 1598136"/>
              <a:gd name="connsiteX94" fmla="*/ 2084783 w 9662615"/>
              <a:gd name="connsiteY94" fmla="*/ 1524245 h 1598136"/>
              <a:gd name="connsiteX95" fmla="*/ 2070075 w 9662615"/>
              <a:gd name="connsiteY95" fmla="*/ 1511285 h 1598136"/>
              <a:gd name="connsiteX96" fmla="*/ 2001057 w 9662615"/>
              <a:gd name="connsiteY96" fmla="*/ 1516449 h 1598136"/>
              <a:gd name="connsiteX97" fmla="*/ 1896330 w 9662615"/>
              <a:gd name="connsiteY97" fmla="*/ 1525725 h 1598136"/>
              <a:gd name="connsiteX98" fmla="*/ 1835994 w 9662615"/>
              <a:gd name="connsiteY98" fmla="*/ 1527678 h 1598136"/>
              <a:gd name="connsiteX99" fmla="*/ 1671119 w 9662615"/>
              <a:gd name="connsiteY99" fmla="*/ 1536701 h 1598136"/>
              <a:gd name="connsiteX100" fmla="*/ 1601337 w 9662615"/>
              <a:gd name="connsiteY100" fmla="*/ 1548552 h 1598136"/>
              <a:gd name="connsiteX101" fmla="*/ 1407755 w 9662615"/>
              <a:gd name="connsiteY101" fmla="*/ 1571444 h 1598136"/>
              <a:gd name="connsiteX102" fmla="*/ 1271994 w 9662615"/>
              <a:gd name="connsiteY102" fmla="*/ 1579471 h 1598136"/>
              <a:gd name="connsiteX103" fmla="*/ 1249226 w 9662615"/>
              <a:gd name="connsiteY103" fmla="*/ 1583140 h 1598136"/>
              <a:gd name="connsiteX104" fmla="*/ 1217719 w 9662615"/>
              <a:gd name="connsiteY104" fmla="*/ 1580863 h 1598136"/>
              <a:gd name="connsiteX105" fmla="*/ 1091432 w 9662615"/>
              <a:gd name="connsiteY105" fmla="*/ 1571003 h 1598136"/>
              <a:gd name="connsiteX106" fmla="*/ 992039 w 9662615"/>
              <a:gd name="connsiteY106" fmla="*/ 1556662 h 1598136"/>
              <a:gd name="connsiteX107" fmla="*/ 868264 w 9662615"/>
              <a:gd name="connsiteY107" fmla="*/ 1566392 h 1598136"/>
              <a:gd name="connsiteX108" fmla="*/ 792765 w 9662615"/>
              <a:gd name="connsiteY108" fmla="*/ 1563102 h 1598136"/>
              <a:gd name="connsiteX109" fmla="*/ 669055 w 9662615"/>
              <a:gd name="connsiteY109" fmla="*/ 1543638 h 1598136"/>
              <a:gd name="connsiteX110" fmla="*/ 506152 w 9662615"/>
              <a:gd name="connsiteY110" fmla="*/ 1549124 h 1598136"/>
              <a:gd name="connsiteX111" fmla="*/ 472797 w 9662615"/>
              <a:gd name="connsiteY111" fmla="*/ 1568904 h 1598136"/>
              <a:gd name="connsiteX112" fmla="*/ 427864 w 9662615"/>
              <a:gd name="connsiteY112" fmla="*/ 1580848 h 1598136"/>
              <a:gd name="connsiteX113" fmla="*/ 408381 w 9662615"/>
              <a:gd name="connsiteY113" fmla="*/ 1552940 h 1598136"/>
              <a:gd name="connsiteX114" fmla="*/ 267163 w 9662615"/>
              <a:gd name="connsiteY114" fmla="*/ 1531913 h 1598136"/>
              <a:gd name="connsiteX115" fmla="*/ 196644 w 9662615"/>
              <a:gd name="connsiteY115" fmla="*/ 1524565 h 1598136"/>
              <a:gd name="connsiteX116" fmla="*/ 86819 w 9662615"/>
              <a:gd name="connsiteY116" fmla="*/ 1519517 h 1598136"/>
              <a:gd name="connsiteX117" fmla="*/ 53369 w 9662615"/>
              <a:gd name="connsiteY117" fmla="*/ 1516853 h 1598136"/>
              <a:gd name="connsiteX118" fmla="*/ 2359 w 9662615"/>
              <a:gd name="connsiteY118" fmla="*/ 1515247 h 1598136"/>
              <a:gd name="connsiteX119" fmla="*/ 0 w 9662615"/>
              <a:gd name="connsiteY119" fmla="*/ 1514932 h 1598136"/>
              <a:gd name="connsiteX120" fmla="*/ 0 w 9662615"/>
              <a:gd name="connsiteY120" fmla="*/ 0 h 1598136"/>
              <a:gd name="connsiteX0" fmla="*/ 0 w 9662615"/>
              <a:gd name="connsiteY0" fmla="*/ 0 h 1592835"/>
              <a:gd name="connsiteX1" fmla="*/ 9662615 w 9662615"/>
              <a:gd name="connsiteY1" fmla="*/ 0 h 1592835"/>
              <a:gd name="connsiteX2" fmla="*/ 9662615 w 9662615"/>
              <a:gd name="connsiteY2" fmla="*/ 1280346 h 1592835"/>
              <a:gd name="connsiteX3" fmla="*/ 9658420 w 9662615"/>
              <a:gd name="connsiteY3" fmla="*/ 1280106 h 1592835"/>
              <a:gd name="connsiteX4" fmla="*/ 9469546 w 9662615"/>
              <a:gd name="connsiteY4" fmla="*/ 1289837 h 1592835"/>
              <a:gd name="connsiteX5" fmla="*/ 9385895 w 9662615"/>
              <a:gd name="connsiteY5" fmla="*/ 1269203 h 1592835"/>
              <a:gd name="connsiteX6" fmla="*/ 9144767 w 9662615"/>
              <a:gd name="connsiteY6" fmla="*/ 1264120 h 1592835"/>
              <a:gd name="connsiteX7" fmla="*/ 8837252 w 9662615"/>
              <a:gd name="connsiteY7" fmla="*/ 1350515 h 1592835"/>
              <a:gd name="connsiteX8" fmla="*/ 8705466 w 9662615"/>
              <a:gd name="connsiteY8" fmla="*/ 1342419 h 1592835"/>
              <a:gd name="connsiteX9" fmla="*/ 8652221 w 9662615"/>
              <a:gd name="connsiteY9" fmla="*/ 1326906 h 1592835"/>
              <a:gd name="connsiteX10" fmla="*/ 8632312 w 9662615"/>
              <a:gd name="connsiteY10" fmla="*/ 1326025 h 1592835"/>
              <a:gd name="connsiteX11" fmla="*/ 8591582 w 9662615"/>
              <a:gd name="connsiteY11" fmla="*/ 1341666 h 1592835"/>
              <a:gd name="connsiteX12" fmla="*/ 8537336 w 9662615"/>
              <a:gd name="connsiteY12" fmla="*/ 1341684 h 1592835"/>
              <a:gd name="connsiteX13" fmla="*/ 8472508 w 9662615"/>
              <a:gd name="connsiteY13" fmla="*/ 1363109 h 1592835"/>
              <a:gd name="connsiteX14" fmla="*/ 8258477 w 9662615"/>
              <a:gd name="connsiteY14" fmla="*/ 1370666 h 1592835"/>
              <a:gd name="connsiteX15" fmla="*/ 8197961 w 9662615"/>
              <a:gd name="connsiteY15" fmla="*/ 1392804 h 1592835"/>
              <a:gd name="connsiteX16" fmla="*/ 8171196 w 9662615"/>
              <a:gd name="connsiteY16" fmla="*/ 1397216 h 1592835"/>
              <a:gd name="connsiteX17" fmla="*/ 8127667 w 9662615"/>
              <a:gd name="connsiteY17" fmla="*/ 1418254 h 1592835"/>
              <a:gd name="connsiteX18" fmla="*/ 7974579 w 9662615"/>
              <a:gd name="connsiteY18" fmla="*/ 1383439 h 1592835"/>
              <a:gd name="connsiteX19" fmla="*/ 7768351 w 9662615"/>
              <a:gd name="connsiteY19" fmla="*/ 1395051 h 1592835"/>
              <a:gd name="connsiteX20" fmla="*/ 7635985 w 9662615"/>
              <a:gd name="connsiteY20" fmla="*/ 1386363 h 1592835"/>
              <a:gd name="connsiteX21" fmla="*/ 7466069 w 9662615"/>
              <a:gd name="connsiteY21" fmla="*/ 1377654 h 1592835"/>
              <a:gd name="connsiteX22" fmla="*/ 7355642 w 9662615"/>
              <a:gd name="connsiteY22" fmla="*/ 1407761 h 1592835"/>
              <a:gd name="connsiteX23" fmla="*/ 7151610 w 9662615"/>
              <a:gd name="connsiteY23" fmla="*/ 1397856 h 1592835"/>
              <a:gd name="connsiteX24" fmla="*/ 7082147 w 9662615"/>
              <a:gd name="connsiteY24" fmla="*/ 1406113 h 1592835"/>
              <a:gd name="connsiteX25" fmla="*/ 7014958 w 9662615"/>
              <a:gd name="connsiteY25" fmla="*/ 1396883 h 1592835"/>
              <a:gd name="connsiteX26" fmla="*/ 6907567 w 9662615"/>
              <a:gd name="connsiteY26" fmla="*/ 1419149 h 1592835"/>
              <a:gd name="connsiteX27" fmla="*/ 6748428 w 9662615"/>
              <a:gd name="connsiteY27" fmla="*/ 1420308 h 1592835"/>
              <a:gd name="connsiteX28" fmla="*/ 6654257 w 9662615"/>
              <a:gd name="connsiteY28" fmla="*/ 1424143 h 1592835"/>
              <a:gd name="connsiteX29" fmla="*/ 6620123 w 9662615"/>
              <a:gd name="connsiteY29" fmla="*/ 1430535 h 1592835"/>
              <a:gd name="connsiteX30" fmla="*/ 6571355 w 9662615"/>
              <a:gd name="connsiteY30" fmla="*/ 1436144 h 1592835"/>
              <a:gd name="connsiteX31" fmla="*/ 6486557 w 9662615"/>
              <a:gd name="connsiteY31" fmla="*/ 1449861 h 1592835"/>
              <a:gd name="connsiteX32" fmla="*/ 6370419 w 9662615"/>
              <a:gd name="connsiteY32" fmla="*/ 1461649 h 1592835"/>
              <a:gd name="connsiteX33" fmla="*/ 6278839 w 9662615"/>
              <a:gd name="connsiteY33" fmla="*/ 1449160 h 1592835"/>
              <a:gd name="connsiteX34" fmla="*/ 6272455 w 9662615"/>
              <a:gd name="connsiteY34" fmla="*/ 1453191 h 1592835"/>
              <a:gd name="connsiteX35" fmla="*/ 6212659 w 9662615"/>
              <a:gd name="connsiteY35" fmla="*/ 1454850 h 1592835"/>
              <a:gd name="connsiteX36" fmla="*/ 6069317 w 9662615"/>
              <a:gd name="connsiteY36" fmla="*/ 1445838 h 1592835"/>
              <a:gd name="connsiteX37" fmla="*/ 5878477 w 9662615"/>
              <a:gd name="connsiteY37" fmla="*/ 1439180 h 1592835"/>
              <a:gd name="connsiteX38" fmla="*/ 5838387 w 9662615"/>
              <a:gd name="connsiteY38" fmla="*/ 1444679 h 1592835"/>
              <a:gd name="connsiteX39" fmla="*/ 5771136 w 9662615"/>
              <a:gd name="connsiteY39" fmla="*/ 1453639 h 1592835"/>
              <a:gd name="connsiteX40" fmla="*/ 5724081 w 9662615"/>
              <a:gd name="connsiteY40" fmla="*/ 1470431 h 1592835"/>
              <a:gd name="connsiteX41" fmla="*/ 5666577 w 9662615"/>
              <a:gd name="connsiteY41" fmla="*/ 1473921 h 1592835"/>
              <a:gd name="connsiteX42" fmla="*/ 5649068 w 9662615"/>
              <a:gd name="connsiteY42" fmla="*/ 1461676 h 1592835"/>
              <a:gd name="connsiteX43" fmla="*/ 5588902 w 9662615"/>
              <a:gd name="connsiteY43" fmla="*/ 1469647 h 1592835"/>
              <a:gd name="connsiteX44" fmla="*/ 5498090 w 9662615"/>
              <a:gd name="connsiteY44" fmla="*/ 1483173 h 1592835"/>
              <a:gd name="connsiteX45" fmla="*/ 5444641 w 9662615"/>
              <a:gd name="connsiteY45" fmla="*/ 1487602 h 1592835"/>
              <a:gd name="connsiteX46" fmla="*/ 5299812 w 9662615"/>
              <a:gd name="connsiteY46" fmla="*/ 1503362 h 1592835"/>
              <a:gd name="connsiteX47" fmla="*/ 5213947 w 9662615"/>
              <a:gd name="connsiteY47" fmla="*/ 1516637 h 1592835"/>
              <a:gd name="connsiteX48" fmla="*/ 5090342 w 9662615"/>
              <a:gd name="connsiteY48" fmla="*/ 1546680 h 1592835"/>
              <a:gd name="connsiteX49" fmla="*/ 5129812 w 9662615"/>
              <a:gd name="connsiteY49" fmla="*/ 1521277 h 1592835"/>
              <a:gd name="connsiteX50" fmla="*/ 5059484 w 9662615"/>
              <a:gd name="connsiteY50" fmla="*/ 1546802 h 1592835"/>
              <a:gd name="connsiteX51" fmla="*/ 5038524 w 9662615"/>
              <a:gd name="connsiteY51" fmla="*/ 1545675 h 1592835"/>
              <a:gd name="connsiteX52" fmla="*/ 5026564 w 9662615"/>
              <a:gd name="connsiteY52" fmla="*/ 1545376 h 1592835"/>
              <a:gd name="connsiteX53" fmla="*/ 4969433 w 9662615"/>
              <a:gd name="connsiteY53" fmla="*/ 1550865 h 1592835"/>
              <a:gd name="connsiteX54" fmla="*/ 4921303 w 9662615"/>
              <a:gd name="connsiteY54" fmla="*/ 1575379 h 1592835"/>
              <a:gd name="connsiteX55" fmla="*/ 4863775 w 9662615"/>
              <a:gd name="connsiteY55" fmla="*/ 1562633 h 1592835"/>
              <a:gd name="connsiteX56" fmla="*/ 4847242 w 9662615"/>
              <a:gd name="connsiteY56" fmla="*/ 1565435 h 1592835"/>
              <a:gd name="connsiteX57" fmla="*/ 4856839 w 9662615"/>
              <a:gd name="connsiteY57" fmla="*/ 1592835 h 1592835"/>
              <a:gd name="connsiteX58" fmla="*/ 4791466 w 9662615"/>
              <a:gd name="connsiteY58" fmla="*/ 1561324 h 1592835"/>
              <a:gd name="connsiteX59" fmla="*/ 4784247 w 9662615"/>
              <a:gd name="connsiteY59" fmla="*/ 1562342 h 1592835"/>
              <a:gd name="connsiteX60" fmla="*/ 4748477 w 9662615"/>
              <a:gd name="connsiteY60" fmla="*/ 1556925 h 1592835"/>
              <a:gd name="connsiteX61" fmla="*/ 4730033 w 9662615"/>
              <a:gd name="connsiteY61" fmla="*/ 1555274 h 1592835"/>
              <a:gd name="connsiteX62" fmla="*/ 4724747 w 9662615"/>
              <a:gd name="connsiteY62" fmla="*/ 1552439 h 1592835"/>
              <a:gd name="connsiteX63" fmla="*/ 4697562 w 9662615"/>
              <a:gd name="connsiteY63" fmla="*/ 1551206 h 1592835"/>
              <a:gd name="connsiteX64" fmla="*/ 4662664 w 9662615"/>
              <a:gd name="connsiteY64" fmla="*/ 1573162 h 1592835"/>
              <a:gd name="connsiteX65" fmla="*/ 4603028 w 9662615"/>
              <a:gd name="connsiteY65" fmla="*/ 1568821 h 1592835"/>
              <a:gd name="connsiteX66" fmla="*/ 4541612 w 9662615"/>
              <a:gd name="connsiteY66" fmla="*/ 1545262 h 1592835"/>
              <a:gd name="connsiteX67" fmla="*/ 4422155 w 9662615"/>
              <a:gd name="connsiteY67" fmla="*/ 1542059 h 1592835"/>
              <a:gd name="connsiteX68" fmla="*/ 4221826 w 9662615"/>
              <a:gd name="connsiteY68" fmla="*/ 1508923 h 1592835"/>
              <a:gd name="connsiteX69" fmla="*/ 4096601 w 9662615"/>
              <a:gd name="connsiteY69" fmla="*/ 1521563 h 1592835"/>
              <a:gd name="connsiteX70" fmla="*/ 3970635 w 9662615"/>
              <a:gd name="connsiteY70" fmla="*/ 1544815 h 1592835"/>
              <a:gd name="connsiteX71" fmla="*/ 3833906 w 9662615"/>
              <a:gd name="connsiteY71" fmla="*/ 1516637 h 1592835"/>
              <a:gd name="connsiteX72" fmla="*/ 3696258 w 9662615"/>
              <a:gd name="connsiteY72" fmla="*/ 1537563 h 1592835"/>
              <a:gd name="connsiteX73" fmla="*/ 3594070 w 9662615"/>
              <a:gd name="connsiteY73" fmla="*/ 1509422 h 1592835"/>
              <a:gd name="connsiteX74" fmla="*/ 3565233 w 9662615"/>
              <a:gd name="connsiteY74" fmla="*/ 1515122 h 1592835"/>
              <a:gd name="connsiteX75" fmla="*/ 3560267 w 9662615"/>
              <a:gd name="connsiteY75" fmla="*/ 1516288 h 1592835"/>
              <a:gd name="connsiteX76" fmla="*/ 3540258 w 9662615"/>
              <a:gd name="connsiteY76" fmla="*/ 1516976 h 1592835"/>
              <a:gd name="connsiteX77" fmla="*/ 3534780 w 9662615"/>
              <a:gd name="connsiteY77" fmla="*/ 1522141 h 1592835"/>
              <a:gd name="connsiteX78" fmla="*/ 3504783 w 9662615"/>
              <a:gd name="connsiteY78" fmla="*/ 1526739 h 1592835"/>
              <a:gd name="connsiteX79" fmla="*/ 3430805 w 9662615"/>
              <a:gd name="connsiteY79" fmla="*/ 1542521 h 1592835"/>
              <a:gd name="connsiteX80" fmla="*/ 3292707 w 9662615"/>
              <a:gd name="connsiteY80" fmla="*/ 1520490 h 1592835"/>
              <a:gd name="connsiteX81" fmla="*/ 3187872 w 9662615"/>
              <a:gd name="connsiteY81" fmla="*/ 1519991 h 1592835"/>
              <a:gd name="connsiteX82" fmla="*/ 3148026 w 9662615"/>
              <a:gd name="connsiteY82" fmla="*/ 1524777 h 1592835"/>
              <a:gd name="connsiteX83" fmla="*/ 3092394 w 9662615"/>
              <a:gd name="connsiteY83" fmla="*/ 1528115 h 1592835"/>
              <a:gd name="connsiteX84" fmla="*/ 2994200 w 9662615"/>
              <a:gd name="connsiteY84" fmla="*/ 1537857 h 1592835"/>
              <a:gd name="connsiteX85" fmla="*/ 2862301 w 9662615"/>
              <a:gd name="connsiteY85" fmla="*/ 1544250 h 1592835"/>
              <a:gd name="connsiteX86" fmla="*/ 2766335 w 9662615"/>
              <a:gd name="connsiteY86" fmla="*/ 1527662 h 1592835"/>
              <a:gd name="connsiteX87" fmla="*/ 2757836 w 9662615"/>
              <a:gd name="connsiteY87" fmla="*/ 1531371 h 1592835"/>
              <a:gd name="connsiteX88" fmla="*/ 2691555 w 9662615"/>
              <a:gd name="connsiteY88" fmla="*/ 1530283 h 1592835"/>
              <a:gd name="connsiteX89" fmla="*/ 2491676 w 9662615"/>
              <a:gd name="connsiteY89" fmla="*/ 1500859 h 1592835"/>
              <a:gd name="connsiteX90" fmla="*/ 2378036 w 9662615"/>
              <a:gd name="connsiteY90" fmla="*/ 1520645 h 1592835"/>
              <a:gd name="connsiteX91" fmla="*/ 2284269 w 9662615"/>
              <a:gd name="connsiteY91" fmla="*/ 1503068 h 1592835"/>
              <a:gd name="connsiteX92" fmla="*/ 2207104 w 9662615"/>
              <a:gd name="connsiteY92" fmla="*/ 1508888 h 1592835"/>
              <a:gd name="connsiteX93" fmla="*/ 2149226 w 9662615"/>
              <a:gd name="connsiteY93" fmla="*/ 1523409 h 1592835"/>
              <a:gd name="connsiteX94" fmla="*/ 2084783 w 9662615"/>
              <a:gd name="connsiteY94" fmla="*/ 1524245 h 1592835"/>
              <a:gd name="connsiteX95" fmla="*/ 2070075 w 9662615"/>
              <a:gd name="connsiteY95" fmla="*/ 1511285 h 1592835"/>
              <a:gd name="connsiteX96" fmla="*/ 2001057 w 9662615"/>
              <a:gd name="connsiteY96" fmla="*/ 1516449 h 1592835"/>
              <a:gd name="connsiteX97" fmla="*/ 1896330 w 9662615"/>
              <a:gd name="connsiteY97" fmla="*/ 1525725 h 1592835"/>
              <a:gd name="connsiteX98" fmla="*/ 1835994 w 9662615"/>
              <a:gd name="connsiteY98" fmla="*/ 1527678 h 1592835"/>
              <a:gd name="connsiteX99" fmla="*/ 1671119 w 9662615"/>
              <a:gd name="connsiteY99" fmla="*/ 1536701 h 1592835"/>
              <a:gd name="connsiteX100" fmla="*/ 1601337 w 9662615"/>
              <a:gd name="connsiteY100" fmla="*/ 1548552 h 1592835"/>
              <a:gd name="connsiteX101" fmla="*/ 1407755 w 9662615"/>
              <a:gd name="connsiteY101" fmla="*/ 1571444 h 1592835"/>
              <a:gd name="connsiteX102" fmla="*/ 1271994 w 9662615"/>
              <a:gd name="connsiteY102" fmla="*/ 1579471 h 1592835"/>
              <a:gd name="connsiteX103" fmla="*/ 1249226 w 9662615"/>
              <a:gd name="connsiteY103" fmla="*/ 1583140 h 1592835"/>
              <a:gd name="connsiteX104" fmla="*/ 1217719 w 9662615"/>
              <a:gd name="connsiteY104" fmla="*/ 1580863 h 1592835"/>
              <a:gd name="connsiteX105" fmla="*/ 1091432 w 9662615"/>
              <a:gd name="connsiteY105" fmla="*/ 1571003 h 1592835"/>
              <a:gd name="connsiteX106" fmla="*/ 992039 w 9662615"/>
              <a:gd name="connsiteY106" fmla="*/ 1556662 h 1592835"/>
              <a:gd name="connsiteX107" fmla="*/ 868264 w 9662615"/>
              <a:gd name="connsiteY107" fmla="*/ 1566392 h 1592835"/>
              <a:gd name="connsiteX108" fmla="*/ 792765 w 9662615"/>
              <a:gd name="connsiteY108" fmla="*/ 1563102 h 1592835"/>
              <a:gd name="connsiteX109" fmla="*/ 669055 w 9662615"/>
              <a:gd name="connsiteY109" fmla="*/ 1543638 h 1592835"/>
              <a:gd name="connsiteX110" fmla="*/ 506152 w 9662615"/>
              <a:gd name="connsiteY110" fmla="*/ 1549124 h 1592835"/>
              <a:gd name="connsiteX111" fmla="*/ 472797 w 9662615"/>
              <a:gd name="connsiteY111" fmla="*/ 1568904 h 1592835"/>
              <a:gd name="connsiteX112" fmla="*/ 427864 w 9662615"/>
              <a:gd name="connsiteY112" fmla="*/ 1580848 h 1592835"/>
              <a:gd name="connsiteX113" fmla="*/ 408381 w 9662615"/>
              <a:gd name="connsiteY113" fmla="*/ 1552940 h 1592835"/>
              <a:gd name="connsiteX114" fmla="*/ 267163 w 9662615"/>
              <a:gd name="connsiteY114" fmla="*/ 1531913 h 1592835"/>
              <a:gd name="connsiteX115" fmla="*/ 196644 w 9662615"/>
              <a:gd name="connsiteY115" fmla="*/ 1524565 h 1592835"/>
              <a:gd name="connsiteX116" fmla="*/ 86819 w 9662615"/>
              <a:gd name="connsiteY116" fmla="*/ 1519517 h 1592835"/>
              <a:gd name="connsiteX117" fmla="*/ 53369 w 9662615"/>
              <a:gd name="connsiteY117" fmla="*/ 1516853 h 1592835"/>
              <a:gd name="connsiteX118" fmla="*/ 2359 w 9662615"/>
              <a:gd name="connsiteY118" fmla="*/ 1515247 h 1592835"/>
              <a:gd name="connsiteX119" fmla="*/ 0 w 9662615"/>
              <a:gd name="connsiteY119" fmla="*/ 1514932 h 1592835"/>
              <a:gd name="connsiteX120" fmla="*/ 0 w 9662615"/>
              <a:gd name="connsiteY120" fmla="*/ 0 h 1592835"/>
              <a:gd name="connsiteX0" fmla="*/ 0 w 9662615"/>
              <a:gd name="connsiteY0" fmla="*/ 0 h 1592835"/>
              <a:gd name="connsiteX1" fmla="*/ 9662615 w 9662615"/>
              <a:gd name="connsiteY1" fmla="*/ 0 h 1592835"/>
              <a:gd name="connsiteX2" fmla="*/ 9662615 w 9662615"/>
              <a:gd name="connsiteY2" fmla="*/ 1280346 h 1592835"/>
              <a:gd name="connsiteX3" fmla="*/ 9658420 w 9662615"/>
              <a:gd name="connsiteY3" fmla="*/ 1280106 h 1592835"/>
              <a:gd name="connsiteX4" fmla="*/ 9469546 w 9662615"/>
              <a:gd name="connsiteY4" fmla="*/ 1289837 h 1592835"/>
              <a:gd name="connsiteX5" fmla="*/ 9385895 w 9662615"/>
              <a:gd name="connsiteY5" fmla="*/ 1269203 h 1592835"/>
              <a:gd name="connsiteX6" fmla="*/ 9144767 w 9662615"/>
              <a:gd name="connsiteY6" fmla="*/ 1264120 h 1592835"/>
              <a:gd name="connsiteX7" fmla="*/ 8837252 w 9662615"/>
              <a:gd name="connsiteY7" fmla="*/ 1350515 h 1592835"/>
              <a:gd name="connsiteX8" fmla="*/ 8705466 w 9662615"/>
              <a:gd name="connsiteY8" fmla="*/ 1342419 h 1592835"/>
              <a:gd name="connsiteX9" fmla="*/ 8652221 w 9662615"/>
              <a:gd name="connsiteY9" fmla="*/ 1326906 h 1592835"/>
              <a:gd name="connsiteX10" fmla="*/ 8632312 w 9662615"/>
              <a:gd name="connsiteY10" fmla="*/ 1326025 h 1592835"/>
              <a:gd name="connsiteX11" fmla="*/ 8591582 w 9662615"/>
              <a:gd name="connsiteY11" fmla="*/ 1341666 h 1592835"/>
              <a:gd name="connsiteX12" fmla="*/ 8537336 w 9662615"/>
              <a:gd name="connsiteY12" fmla="*/ 1341684 h 1592835"/>
              <a:gd name="connsiteX13" fmla="*/ 8472508 w 9662615"/>
              <a:gd name="connsiteY13" fmla="*/ 1363109 h 1592835"/>
              <a:gd name="connsiteX14" fmla="*/ 8258477 w 9662615"/>
              <a:gd name="connsiteY14" fmla="*/ 1370666 h 1592835"/>
              <a:gd name="connsiteX15" fmla="*/ 8197961 w 9662615"/>
              <a:gd name="connsiteY15" fmla="*/ 1392804 h 1592835"/>
              <a:gd name="connsiteX16" fmla="*/ 8171196 w 9662615"/>
              <a:gd name="connsiteY16" fmla="*/ 1397216 h 1592835"/>
              <a:gd name="connsiteX17" fmla="*/ 8127667 w 9662615"/>
              <a:gd name="connsiteY17" fmla="*/ 1418254 h 1592835"/>
              <a:gd name="connsiteX18" fmla="*/ 7974579 w 9662615"/>
              <a:gd name="connsiteY18" fmla="*/ 1383439 h 1592835"/>
              <a:gd name="connsiteX19" fmla="*/ 7768351 w 9662615"/>
              <a:gd name="connsiteY19" fmla="*/ 1395051 h 1592835"/>
              <a:gd name="connsiteX20" fmla="*/ 7635985 w 9662615"/>
              <a:gd name="connsiteY20" fmla="*/ 1386363 h 1592835"/>
              <a:gd name="connsiteX21" fmla="*/ 7466069 w 9662615"/>
              <a:gd name="connsiteY21" fmla="*/ 1377654 h 1592835"/>
              <a:gd name="connsiteX22" fmla="*/ 7355642 w 9662615"/>
              <a:gd name="connsiteY22" fmla="*/ 1407761 h 1592835"/>
              <a:gd name="connsiteX23" fmla="*/ 7151610 w 9662615"/>
              <a:gd name="connsiteY23" fmla="*/ 1397856 h 1592835"/>
              <a:gd name="connsiteX24" fmla="*/ 7082147 w 9662615"/>
              <a:gd name="connsiteY24" fmla="*/ 1406113 h 1592835"/>
              <a:gd name="connsiteX25" fmla="*/ 7014958 w 9662615"/>
              <a:gd name="connsiteY25" fmla="*/ 1396883 h 1592835"/>
              <a:gd name="connsiteX26" fmla="*/ 6907567 w 9662615"/>
              <a:gd name="connsiteY26" fmla="*/ 1419149 h 1592835"/>
              <a:gd name="connsiteX27" fmla="*/ 6748428 w 9662615"/>
              <a:gd name="connsiteY27" fmla="*/ 1420308 h 1592835"/>
              <a:gd name="connsiteX28" fmla="*/ 6654257 w 9662615"/>
              <a:gd name="connsiteY28" fmla="*/ 1424143 h 1592835"/>
              <a:gd name="connsiteX29" fmla="*/ 6620123 w 9662615"/>
              <a:gd name="connsiteY29" fmla="*/ 1430535 h 1592835"/>
              <a:gd name="connsiteX30" fmla="*/ 6571355 w 9662615"/>
              <a:gd name="connsiteY30" fmla="*/ 1436144 h 1592835"/>
              <a:gd name="connsiteX31" fmla="*/ 6486557 w 9662615"/>
              <a:gd name="connsiteY31" fmla="*/ 1449861 h 1592835"/>
              <a:gd name="connsiteX32" fmla="*/ 6370419 w 9662615"/>
              <a:gd name="connsiteY32" fmla="*/ 1461649 h 1592835"/>
              <a:gd name="connsiteX33" fmla="*/ 6278839 w 9662615"/>
              <a:gd name="connsiteY33" fmla="*/ 1449160 h 1592835"/>
              <a:gd name="connsiteX34" fmla="*/ 6272455 w 9662615"/>
              <a:gd name="connsiteY34" fmla="*/ 1453191 h 1592835"/>
              <a:gd name="connsiteX35" fmla="*/ 6212659 w 9662615"/>
              <a:gd name="connsiteY35" fmla="*/ 1454850 h 1592835"/>
              <a:gd name="connsiteX36" fmla="*/ 6069317 w 9662615"/>
              <a:gd name="connsiteY36" fmla="*/ 1445838 h 1592835"/>
              <a:gd name="connsiteX37" fmla="*/ 5878477 w 9662615"/>
              <a:gd name="connsiteY37" fmla="*/ 1439180 h 1592835"/>
              <a:gd name="connsiteX38" fmla="*/ 5838387 w 9662615"/>
              <a:gd name="connsiteY38" fmla="*/ 1444679 h 1592835"/>
              <a:gd name="connsiteX39" fmla="*/ 5771136 w 9662615"/>
              <a:gd name="connsiteY39" fmla="*/ 1453639 h 1592835"/>
              <a:gd name="connsiteX40" fmla="*/ 5724081 w 9662615"/>
              <a:gd name="connsiteY40" fmla="*/ 1470431 h 1592835"/>
              <a:gd name="connsiteX41" fmla="*/ 5666577 w 9662615"/>
              <a:gd name="connsiteY41" fmla="*/ 1473921 h 1592835"/>
              <a:gd name="connsiteX42" fmla="*/ 5649068 w 9662615"/>
              <a:gd name="connsiteY42" fmla="*/ 1461676 h 1592835"/>
              <a:gd name="connsiteX43" fmla="*/ 5588902 w 9662615"/>
              <a:gd name="connsiteY43" fmla="*/ 1469647 h 1592835"/>
              <a:gd name="connsiteX44" fmla="*/ 5498090 w 9662615"/>
              <a:gd name="connsiteY44" fmla="*/ 1483173 h 1592835"/>
              <a:gd name="connsiteX45" fmla="*/ 5444641 w 9662615"/>
              <a:gd name="connsiteY45" fmla="*/ 1487602 h 1592835"/>
              <a:gd name="connsiteX46" fmla="*/ 5299812 w 9662615"/>
              <a:gd name="connsiteY46" fmla="*/ 1503362 h 1592835"/>
              <a:gd name="connsiteX47" fmla="*/ 5213947 w 9662615"/>
              <a:gd name="connsiteY47" fmla="*/ 1516637 h 1592835"/>
              <a:gd name="connsiteX48" fmla="*/ 5090342 w 9662615"/>
              <a:gd name="connsiteY48" fmla="*/ 1546680 h 1592835"/>
              <a:gd name="connsiteX49" fmla="*/ 5129812 w 9662615"/>
              <a:gd name="connsiteY49" fmla="*/ 1521277 h 1592835"/>
              <a:gd name="connsiteX50" fmla="*/ 5059484 w 9662615"/>
              <a:gd name="connsiteY50" fmla="*/ 1546802 h 1592835"/>
              <a:gd name="connsiteX51" fmla="*/ 5038524 w 9662615"/>
              <a:gd name="connsiteY51" fmla="*/ 1545675 h 1592835"/>
              <a:gd name="connsiteX52" fmla="*/ 5026564 w 9662615"/>
              <a:gd name="connsiteY52" fmla="*/ 1545376 h 1592835"/>
              <a:gd name="connsiteX53" fmla="*/ 4969433 w 9662615"/>
              <a:gd name="connsiteY53" fmla="*/ 1550865 h 1592835"/>
              <a:gd name="connsiteX54" fmla="*/ 4921303 w 9662615"/>
              <a:gd name="connsiteY54" fmla="*/ 1575379 h 1592835"/>
              <a:gd name="connsiteX55" fmla="*/ 4863775 w 9662615"/>
              <a:gd name="connsiteY55" fmla="*/ 1562633 h 1592835"/>
              <a:gd name="connsiteX56" fmla="*/ 4847242 w 9662615"/>
              <a:gd name="connsiteY56" fmla="*/ 1565435 h 1592835"/>
              <a:gd name="connsiteX57" fmla="*/ 4856839 w 9662615"/>
              <a:gd name="connsiteY57" fmla="*/ 1592835 h 1592835"/>
              <a:gd name="connsiteX58" fmla="*/ 4791466 w 9662615"/>
              <a:gd name="connsiteY58" fmla="*/ 1561324 h 1592835"/>
              <a:gd name="connsiteX59" fmla="*/ 4784247 w 9662615"/>
              <a:gd name="connsiteY59" fmla="*/ 1562342 h 1592835"/>
              <a:gd name="connsiteX60" fmla="*/ 4748477 w 9662615"/>
              <a:gd name="connsiteY60" fmla="*/ 1556925 h 1592835"/>
              <a:gd name="connsiteX61" fmla="*/ 4730033 w 9662615"/>
              <a:gd name="connsiteY61" fmla="*/ 1555274 h 1592835"/>
              <a:gd name="connsiteX62" fmla="*/ 4697562 w 9662615"/>
              <a:gd name="connsiteY62" fmla="*/ 1551206 h 1592835"/>
              <a:gd name="connsiteX63" fmla="*/ 4662664 w 9662615"/>
              <a:gd name="connsiteY63" fmla="*/ 1573162 h 1592835"/>
              <a:gd name="connsiteX64" fmla="*/ 4603028 w 9662615"/>
              <a:gd name="connsiteY64" fmla="*/ 1568821 h 1592835"/>
              <a:gd name="connsiteX65" fmla="*/ 4541612 w 9662615"/>
              <a:gd name="connsiteY65" fmla="*/ 1545262 h 1592835"/>
              <a:gd name="connsiteX66" fmla="*/ 4422155 w 9662615"/>
              <a:gd name="connsiteY66" fmla="*/ 1542059 h 1592835"/>
              <a:gd name="connsiteX67" fmla="*/ 4221826 w 9662615"/>
              <a:gd name="connsiteY67" fmla="*/ 1508923 h 1592835"/>
              <a:gd name="connsiteX68" fmla="*/ 4096601 w 9662615"/>
              <a:gd name="connsiteY68" fmla="*/ 1521563 h 1592835"/>
              <a:gd name="connsiteX69" fmla="*/ 3970635 w 9662615"/>
              <a:gd name="connsiteY69" fmla="*/ 1544815 h 1592835"/>
              <a:gd name="connsiteX70" fmla="*/ 3833906 w 9662615"/>
              <a:gd name="connsiteY70" fmla="*/ 1516637 h 1592835"/>
              <a:gd name="connsiteX71" fmla="*/ 3696258 w 9662615"/>
              <a:gd name="connsiteY71" fmla="*/ 1537563 h 1592835"/>
              <a:gd name="connsiteX72" fmla="*/ 3594070 w 9662615"/>
              <a:gd name="connsiteY72" fmla="*/ 1509422 h 1592835"/>
              <a:gd name="connsiteX73" fmla="*/ 3565233 w 9662615"/>
              <a:gd name="connsiteY73" fmla="*/ 1515122 h 1592835"/>
              <a:gd name="connsiteX74" fmla="*/ 3560267 w 9662615"/>
              <a:gd name="connsiteY74" fmla="*/ 1516288 h 1592835"/>
              <a:gd name="connsiteX75" fmla="*/ 3540258 w 9662615"/>
              <a:gd name="connsiteY75" fmla="*/ 1516976 h 1592835"/>
              <a:gd name="connsiteX76" fmla="*/ 3534780 w 9662615"/>
              <a:gd name="connsiteY76" fmla="*/ 1522141 h 1592835"/>
              <a:gd name="connsiteX77" fmla="*/ 3504783 w 9662615"/>
              <a:gd name="connsiteY77" fmla="*/ 1526739 h 1592835"/>
              <a:gd name="connsiteX78" fmla="*/ 3430805 w 9662615"/>
              <a:gd name="connsiteY78" fmla="*/ 1542521 h 1592835"/>
              <a:gd name="connsiteX79" fmla="*/ 3292707 w 9662615"/>
              <a:gd name="connsiteY79" fmla="*/ 1520490 h 1592835"/>
              <a:gd name="connsiteX80" fmla="*/ 3187872 w 9662615"/>
              <a:gd name="connsiteY80" fmla="*/ 1519991 h 1592835"/>
              <a:gd name="connsiteX81" fmla="*/ 3148026 w 9662615"/>
              <a:gd name="connsiteY81" fmla="*/ 1524777 h 1592835"/>
              <a:gd name="connsiteX82" fmla="*/ 3092394 w 9662615"/>
              <a:gd name="connsiteY82" fmla="*/ 1528115 h 1592835"/>
              <a:gd name="connsiteX83" fmla="*/ 2994200 w 9662615"/>
              <a:gd name="connsiteY83" fmla="*/ 1537857 h 1592835"/>
              <a:gd name="connsiteX84" fmla="*/ 2862301 w 9662615"/>
              <a:gd name="connsiteY84" fmla="*/ 1544250 h 1592835"/>
              <a:gd name="connsiteX85" fmla="*/ 2766335 w 9662615"/>
              <a:gd name="connsiteY85" fmla="*/ 1527662 h 1592835"/>
              <a:gd name="connsiteX86" fmla="*/ 2757836 w 9662615"/>
              <a:gd name="connsiteY86" fmla="*/ 1531371 h 1592835"/>
              <a:gd name="connsiteX87" fmla="*/ 2691555 w 9662615"/>
              <a:gd name="connsiteY87" fmla="*/ 1530283 h 1592835"/>
              <a:gd name="connsiteX88" fmla="*/ 2491676 w 9662615"/>
              <a:gd name="connsiteY88" fmla="*/ 1500859 h 1592835"/>
              <a:gd name="connsiteX89" fmla="*/ 2378036 w 9662615"/>
              <a:gd name="connsiteY89" fmla="*/ 1520645 h 1592835"/>
              <a:gd name="connsiteX90" fmla="*/ 2284269 w 9662615"/>
              <a:gd name="connsiteY90" fmla="*/ 1503068 h 1592835"/>
              <a:gd name="connsiteX91" fmla="*/ 2207104 w 9662615"/>
              <a:gd name="connsiteY91" fmla="*/ 1508888 h 1592835"/>
              <a:gd name="connsiteX92" fmla="*/ 2149226 w 9662615"/>
              <a:gd name="connsiteY92" fmla="*/ 1523409 h 1592835"/>
              <a:gd name="connsiteX93" fmla="*/ 2084783 w 9662615"/>
              <a:gd name="connsiteY93" fmla="*/ 1524245 h 1592835"/>
              <a:gd name="connsiteX94" fmla="*/ 2070075 w 9662615"/>
              <a:gd name="connsiteY94" fmla="*/ 1511285 h 1592835"/>
              <a:gd name="connsiteX95" fmla="*/ 2001057 w 9662615"/>
              <a:gd name="connsiteY95" fmla="*/ 1516449 h 1592835"/>
              <a:gd name="connsiteX96" fmla="*/ 1896330 w 9662615"/>
              <a:gd name="connsiteY96" fmla="*/ 1525725 h 1592835"/>
              <a:gd name="connsiteX97" fmla="*/ 1835994 w 9662615"/>
              <a:gd name="connsiteY97" fmla="*/ 1527678 h 1592835"/>
              <a:gd name="connsiteX98" fmla="*/ 1671119 w 9662615"/>
              <a:gd name="connsiteY98" fmla="*/ 1536701 h 1592835"/>
              <a:gd name="connsiteX99" fmla="*/ 1601337 w 9662615"/>
              <a:gd name="connsiteY99" fmla="*/ 1548552 h 1592835"/>
              <a:gd name="connsiteX100" fmla="*/ 1407755 w 9662615"/>
              <a:gd name="connsiteY100" fmla="*/ 1571444 h 1592835"/>
              <a:gd name="connsiteX101" fmla="*/ 1271994 w 9662615"/>
              <a:gd name="connsiteY101" fmla="*/ 1579471 h 1592835"/>
              <a:gd name="connsiteX102" fmla="*/ 1249226 w 9662615"/>
              <a:gd name="connsiteY102" fmla="*/ 1583140 h 1592835"/>
              <a:gd name="connsiteX103" fmla="*/ 1217719 w 9662615"/>
              <a:gd name="connsiteY103" fmla="*/ 1580863 h 1592835"/>
              <a:gd name="connsiteX104" fmla="*/ 1091432 w 9662615"/>
              <a:gd name="connsiteY104" fmla="*/ 1571003 h 1592835"/>
              <a:gd name="connsiteX105" fmla="*/ 992039 w 9662615"/>
              <a:gd name="connsiteY105" fmla="*/ 1556662 h 1592835"/>
              <a:gd name="connsiteX106" fmla="*/ 868264 w 9662615"/>
              <a:gd name="connsiteY106" fmla="*/ 1566392 h 1592835"/>
              <a:gd name="connsiteX107" fmla="*/ 792765 w 9662615"/>
              <a:gd name="connsiteY107" fmla="*/ 1563102 h 1592835"/>
              <a:gd name="connsiteX108" fmla="*/ 669055 w 9662615"/>
              <a:gd name="connsiteY108" fmla="*/ 1543638 h 1592835"/>
              <a:gd name="connsiteX109" fmla="*/ 506152 w 9662615"/>
              <a:gd name="connsiteY109" fmla="*/ 1549124 h 1592835"/>
              <a:gd name="connsiteX110" fmla="*/ 472797 w 9662615"/>
              <a:gd name="connsiteY110" fmla="*/ 1568904 h 1592835"/>
              <a:gd name="connsiteX111" fmla="*/ 427864 w 9662615"/>
              <a:gd name="connsiteY111" fmla="*/ 1580848 h 1592835"/>
              <a:gd name="connsiteX112" fmla="*/ 408381 w 9662615"/>
              <a:gd name="connsiteY112" fmla="*/ 1552940 h 1592835"/>
              <a:gd name="connsiteX113" fmla="*/ 267163 w 9662615"/>
              <a:gd name="connsiteY113" fmla="*/ 1531913 h 1592835"/>
              <a:gd name="connsiteX114" fmla="*/ 196644 w 9662615"/>
              <a:gd name="connsiteY114" fmla="*/ 1524565 h 1592835"/>
              <a:gd name="connsiteX115" fmla="*/ 86819 w 9662615"/>
              <a:gd name="connsiteY115" fmla="*/ 1519517 h 1592835"/>
              <a:gd name="connsiteX116" fmla="*/ 53369 w 9662615"/>
              <a:gd name="connsiteY116" fmla="*/ 1516853 h 1592835"/>
              <a:gd name="connsiteX117" fmla="*/ 2359 w 9662615"/>
              <a:gd name="connsiteY117" fmla="*/ 1515247 h 1592835"/>
              <a:gd name="connsiteX118" fmla="*/ 0 w 9662615"/>
              <a:gd name="connsiteY118" fmla="*/ 1514932 h 1592835"/>
              <a:gd name="connsiteX119" fmla="*/ 0 w 9662615"/>
              <a:gd name="connsiteY119" fmla="*/ 0 h 1592835"/>
              <a:gd name="connsiteX0" fmla="*/ 0 w 9662615"/>
              <a:gd name="connsiteY0" fmla="*/ 0 h 1592835"/>
              <a:gd name="connsiteX1" fmla="*/ 9662615 w 9662615"/>
              <a:gd name="connsiteY1" fmla="*/ 0 h 1592835"/>
              <a:gd name="connsiteX2" fmla="*/ 9662615 w 9662615"/>
              <a:gd name="connsiteY2" fmla="*/ 1280346 h 1592835"/>
              <a:gd name="connsiteX3" fmla="*/ 9658420 w 9662615"/>
              <a:gd name="connsiteY3" fmla="*/ 1280106 h 1592835"/>
              <a:gd name="connsiteX4" fmla="*/ 9469546 w 9662615"/>
              <a:gd name="connsiteY4" fmla="*/ 1289837 h 1592835"/>
              <a:gd name="connsiteX5" fmla="*/ 9385895 w 9662615"/>
              <a:gd name="connsiteY5" fmla="*/ 1269203 h 1592835"/>
              <a:gd name="connsiteX6" fmla="*/ 9144767 w 9662615"/>
              <a:gd name="connsiteY6" fmla="*/ 1264120 h 1592835"/>
              <a:gd name="connsiteX7" fmla="*/ 8837252 w 9662615"/>
              <a:gd name="connsiteY7" fmla="*/ 1350515 h 1592835"/>
              <a:gd name="connsiteX8" fmla="*/ 8705466 w 9662615"/>
              <a:gd name="connsiteY8" fmla="*/ 1342419 h 1592835"/>
              <a:gd name="connsiteX9" fmla="*/ 8652221 w 9662615"/>
              <a:gd name="connsiteY9" fmla="*/ 1326906 h 1592835"/>
              <a:gd name="connsiteX10" fmla="*/ 8632312 w 9662615"/>
              <a:gd name="connsiteY10" fmla="*/ 1326025 h 1592835"/>
              <a:gd name="connsiteX11" fmla="*/ 8591582 w 9662615"/>
              <a:gd name="connsiteY11" fmla="*/ 1341666 h 1592835"/>
              <a:gd name="connsiteX12" fmla="*/ 8537336 w 9662615"/>
              <a:gd name="connsiteY12" fmla="*/ 1341684 h 1592835"/>
              <a:gd name="connsiteX13" fmla="*/ 8472508 w 9662615"/>
              <a:gd name="connsiteY13" fmla="*/ 1363109 h 1592835"/>
              <a:gd name="connsiteX14" fmla="*/ 8258477 w 9662615"/>
              <a:gd name="connsiteY14" fmla="*/ 1370666 h 1592835"/>
              <a:gd name="connsiteX15" fmla="*/ 8197961 w 9662615"/>
              <a:gd name="connsiteY15" fmla="*/ 1392804 h 1592835"/>
              <a:gd name="connsiteX16" fmla="*/ 8171196 w 9662615"/>
              <a:gd name="connsiteY16" fmla="*/ 1397216 h 1592835"/>
              <a:gd name="connsiteX17" fmla="*/ 8127667 w 9662615"/>
              <a:gd name="connsiteY17" fmla="*/ 1418254 h 1592835"/>
              <a:gd name="connsiteX18" fmla="*/ 7974579 w 9662615"/>
              <a:gd name="connsiteY18" fmla="*/ 1383439 h 1592835"/>
              <a:gd name="connsiteX19" fmla="*/ 7768351 w 9662615"/>
              <a:gd name="connsiteY19" fmla="*/ 1395051 h 1592835"/>
              <a:gd name="connsiteX20" fmla="*/ 7635985 w 9662615"/>
              <a:gd name="connsiteY20" fmla="*/ 1386363 h 1592835"/>
              <a:gd name="connsiteX21" fmla="*/ 7466069 w 9662615"/>
              <a:gd name="connsiteY21" fmla="*/ 1377654 h 1592835"/>
              <a:gd name="connsiteX22" fmla="*/ 7355642 w 9662615"/>
              <a:gd name="connsiteY22" fmla="*/ 1407761 h 1592835"/>
              <a:gd name="connsiteX23" fmla="*/ 7151610 w 9662615"/>
              <a:gd name="connsiteY23" fmla="*/ 1397856 h 1592835"/>
              <a:gd name="connsiteX24" fmla="*/ 7082147 w 9662615"/>
              <a:gd name="connsiteY24" fmla="*/ 1406113 h 1592835"/>
              <a:gd name="connsiteX25" fmla="*/ 7014958 w 9662615"/>
              <a:gd name="connsiteY25" fmla="*/ 1396883 h 1592835"/>
              <a:gd name="connsiteX26" fmla="*/ 6907567 w 9662615"/>
              <a:gd name="connsiteY26" fmla="*/ 1419149 h 1592835"/>
              <a:gd name="connsiteX27" fmla="*/ 6748428 w 9662615"/>
              <a:gd name="connsiteY27" fmla="*/ 1420308 h 1592835"/>
              <a:gd name="connsiteX28" fmla="*/ 6654257 w 9662615"/>
              <a:gd name="connsiteY28" fmla="*/ 1424143 h 1592835"/>
              <a:gd name="connsiteX29" fmla="*/ 6620123 w 9662615"/>
              <a:gd name="connsiteY29" fmla="*/ 1430535 h 1592835"/>
              <a:gd name="connsiteX30" fmla="*/ 6571355 w 9662615"/>
              <a:gd name="connsiteY30" fmla="*/ 1436144 h 1592835"/>
              <a:gd name="connsiteX31" fmla="*/ 6486557 w 9662615"/>
              <a:gd name="connsiteY31" fmla="*/ 1449861 h 1592835"/>
              <a:gd name="connsiteX32" fmla="*/ 6370419 w 9662615"/>
              <a:gd name="connsiteY32" fmla="*/ 1461649 h 1592835"/>
              <a:gd name="connsiteX33" fmla="*/ 6278839 w 9662615"/>
              <a:gd name="connsiteY33" fmla="*/ 1449160 h 1592835"/>
              <a:gd name="connsiteX34" fmla="*/ 6272455 w 9662615"/>
              <a:gd name="connsiteY34" fmla="*/ 1453191 h 1592835"/>
              <a:gd name="connsiteX35" fmla="*/ 6212659 w 9662615"/>
              <a:gd name="connsiteY35" fmla="*/ 1454850 h 1592835"/>
              <a:gd name="connsiteX36" fmla="*/ 6069317 w 9662615"/>
              <a:gd name="connsiteY36" fmla="*/ 1445838 h 1592835"/>
              <a:gd name="connsiteX37" fmla="*/ 5878477 w 9662615"/>
              <a:gd name="connsiteY37" fmla="*/ 1439180 h 1592835"/>
              <a:gd name="connsiteX38" fmla="*/ 5838387 w 9662615"/>
              <a:gd name="connsiteY38" fmla="*/ 1444679 h 1592835"/>
              <a:gd name="connsiteX39" fmla="*/ 5771136 w 9662615"/>
              <a:gd name="connsiteY39" fmla="*/ 1453639 h 1592835"/>
              <a:gd name="connsiteX40" fmla="*/ 5724081 w 9662615"/>
              <a:gd name="connsiteY40" fmla="*/ 1470431 h 1592835"/>
              <a:gd name="connsiteX41" fmla="*/ 5666577 w 9662615"/>
              <a:gd name="connsiteY41" fmla="*/ 1473921 h 1592835"/>
              <a:gd name="connsiteX42" fmla="*/ 5649068 w 9662615"/>
              <a:gd name="connsiteY42" fmla="*/ 1461676 h 1592835"/>
              <a:gd name="connsiteX43" fmla="*/ 5588902 w 9662615"/>
              <a:gd name="connsiteY43" fmla="*/ 1469647 h 1592835"/>
              <a:gd name="connsiteX44" fmla="*/ 5498090 w 9662615"/>
              <a:gd name="connsiteY44" fmla="*/ 1483173 h 1592835"/>
              <a:gd name="connsiteX45" fmla="*/ 5444641 w 9662615"/>
              <a:gd name="connsiteY45" fmla="*/ 1487602 h 1592835"/>
              <a:gd name="connsiteX46" fmla="*/ 5299812 w 9662615"/>
              <a:gd name="connsiteY46" fmla="*/ 1503362 h 1592835"/>
              <a:gd name="connsiteX47" fmla="*/ 5213947 w 9662615"/>
              <a:gd name="connsiteY47" fmla="*/ 1516637 h 1592835"/>
              <a:gd name="connsiteX48" fmla="*/ 5090342 w 9662615"/>
              <a:gd name="connsiteY48" fmla="*/ 1546680 h 1592835"/>
              <a:gd name="connsiteX49" fmla="*/ 5129812 w 9662615"/>
              <a:gd name="connsiteY49" fmla="*/ 1521277 h 1592835"/>
              <a:gd name="connsiteX50" fmla="*/ 5059484 w 9662615"/>
              <a:gd name="connsiteY50" fmla="*/ 1546802 h 1592835"/>
              <a:gd name="connsiteX51" fmla="*/ 5038524 w 9662615"/>
              <a:gd name="connsiteY51" fmla="*/ 1545675 h 1592835"/>
              <a:gd name="connsiteX52" fmla="*/ 5026564 w 9662615"/>
              <a:gd name="connsiteY52" fmla="*/ 1545376 h 1592835"/>
              <a:gd name="connsiteX53" fmla="*/ 4969433 w 9662615"/>
              <a:gd name="connsiteY53" fmla="*/ 1550865 h 1592835"/>
              <a:gd name="connsiteX54" fmla="*/ 4921303 w 9662615"/>
              <a:gd name="connsiteY54" fmla="*/ 1575379 h 1592835"/>
              <a:gd name="connsiteX55" fmla="*/ 4863775 w 9662615"/>
              <a:gd name="connsiteY55" fmla="*/ 1562633 h 1592835"/>
              <a:gd name="connsiteX56" fmla="*/ 4847242 w 9662615"/>
              <a:gd name="connsiteY56" fmla="*/ 1565435 h 1592835"/>
              <a:gd name="connsiteX57" fmla="*/ 4856839 w 9662615"/>
              <a:gd name="connsiteY57" fmla="*/ 1592835 h 1592835"/>
              <a:gd name="connsiteX58" fmla="*/ 4791466 w 9662615"/>
              <a:gd name="connsiteY58" fmla="*/ 1561324 h 1592835"/>
              <a:gd name="connsiteX59" fmla="*/ 4784247 w 9662615"/>
              <a:gd name="connsiteY59" fmla="*/ 1562342 h 1592835"/>
              <a:gd name="connsiteX60" fmla="*/ 4730033 w 9662615"/>
              <a:gd name="connsiteY60" fmla="*/ 1555274 h 1592835"/>
              <a:gd name="connsiteX61" fmla="*/ 4697562 w 9662615"/>
              <a:gd name="connsiteY61" fmla="*/ 1551206 h 1592835"/>
              <a:gd name="connsiteX62" fmla="*/ 4662664 w 9662615"/>
              <a:gd name="connsiteY62" fmla="*/ 1573162 h 1592835"/>
              <a:gd name="connsiteX63" fmla="*/ 4603028 w 9662615"/>
              <a:gd name="connsiteY63" fmla="*/ 1568821 h 1592835"/>
              <a:gd name="connsiteX64" fmla="*/ 4541612 w 9662615"/>
              <a:gd name="connsiteY64" fmla="*/ 1545262 h 1592835"/>
              <a:gd name="connsiteX65" fmla="*/ 4422155 w 9662615"/>
              <a:gd name="connsiteY65" fmla="*/ 1542059 h 1592835"/>
              <a:gd name="connsiteX66" fmla="*/ 4221826 w 9662615"/>
              <a:gd name="connsiteY66" fmla="*/ 1508923 h 1592835"/>
              <a:gd name="connsiteX67" fmla="*/ 4096601 w 9662615"/>
              <a:gd name="connsiteY67" fmla="*/ 1521563 h 1592835"/>
              <a:gd name="connsiteX68" fmla="*/ 3970635 w 9662615"/>
              <a:gd name="connsiteY68" fmla="*/ 1544815 h 1592835"/>
              <a:gd name="connsiteX69" fmla="*/ 3833906 w 9662615"/>
              <a:gd name="connsiteY69" fmla="*/ 1516637 h 1592835"/>
              <a:gd name="connsiteX70" fmla="*/ 3696258 w 9662615"/>
              <a:gd name="connsiteY70" fmla="*/ 1537563 h 1592835"/>
              <a:gd name="connsiteX71" fmla="*/ 3594070 w 9662615"/>
              <a:gd name="connsiteY71" fmla="*/ 1509422 h 1592835"/>
              <a:gd name="connsiteX72" fmla="*/ 3565233 w 9662615"/>
              <a:gd name="connsiteY72" fmla="*/ 1515122 h 1592835"/>
              <a:gd name="connsiteX73" fmla="*/ 3560267 w 9662615"/>
              <a:gd name="connsiteY73" fmla="*/ 1516288 h 1592835"/>
              <a:gd name="connsiteX74" fmla="*/ 3540258 w 9662615"/>
              <a:gd name="connsiteY74" fmla="*/ 1516976 h 1592835"/>
              <a:gd name="connsiteX75" fmla="*/ 3534780 w 9662615"/>
              <a:gd name="connsiteY75" fmla="*/ 1522141 h 1592835"/>
              <a:gd name="connsiteX76" fmla="*/ 3504783 w 9662615"/>
              <a:gd name="connsiteY76" fmla="*/ 1526739 h 1592835"/>
              <a:gd name="connsiteX77" fmla="*/ 3430805 w 9662615"/>
              <a:gd name="connsiteY77" fmla="*/ 1542521 h 1592835"/>
              <a:gd name="connsiteX78" fmla="*/ 3292707 w 9662615"/>
              <a:gd name="connsiteY78" fmla="*/ 1520490 h 1592835"/>
              <a:gd name="connsiteX79" fmla="*/ 3187872 w 9662615"/>
              <a:gd name="connsiteY79" fmla="*/ 1519991 h 1592835"/>
              <a:gd name="connsiteX80" fmla="*/ 3148026 w 9662615"/>
              <a:gd name="connsiteY80" fmla="*/ 1524777 h 1592835"/>
              <a:gd name="connsiteX81" fmla="*/ 3092394 w 9662615"/>
              <a:gd name="connsiteY81" fmla="*/ 1528115 h 1592835"/>
              <a:gd name="connsiteX82" fmla="*/ 2994200 w 9662615"/>
              <a:gd name="connsiteY82" fmla="*/ 1537857 h 1592835"/>
              <a:gd name="connsiteX83" fmla="*/ 2862301 w 9662615"/>
              <a:gd name="connsiteY83" fmla="*/ 1544250 h 1592835"/>
              <a:gd name="connsiteX84" fmla="*/ 2766335 w 9662615"/>
              <a:gd name="connsiteY84" fmla="*/ 1527662 h 1592835"/>
              <a:gd name="connsiteX85" fmla="*/ 2757836 w 9662615"/>
              <a:gd name="connsiteY85" fmla="*/ 1531371 h 1592835"/>
              <a:gd name="connsiteX86" fmla="*/ 2691555 w 9662615"/>
              <a:gd name="connsiteY86" fmla="*/ 1530283 h 1592835"/>
              <a:gd name="connsiteX87" fmla="*/ 2491676 w 9662615"/>
              <a:gd name="connsiteY87" fmla="*/ 1500859 h 1592835"/>
              <a:gd name="connsiteX88" fmla="*/ 2378036 w 9662615"/>
              <a:gd name="connsiteY88" fmla="*/ 1520645 h 1592835"/>
              <a:gd name="connsiteX89" fmla="*/ 2284269 w 9662615"/>
              <a:gd name="connsiteY89" fmla="*/ 1503068 h 1592835"/>
              <a:gd name="connsiteX90" fmla="*/ 2207104 w 9662615"/>
              <a:gd name="connsiteY90" fmla="*/ 1508888 h 1592835"/>
              <a:gd name="connsiteX91" fmla="*/ 2149226 w 9662615"/>
              <a:gd name="connsiteY91" fmla="*/ 1523409 h 1592835"/>
              <a:gd name="connsiteX92" fmla="*/ 2084783 w 9662615"/>
              <a:gd name="connsiteY92" fmla="*/ 1524245 h 1592835"/>
              <a:gd name="connsiteX93" fmla="*/ 2070075 w 9662615"/>
              <a:gd name="connsiteY93" fmla="*/ 1511285 h 1592835"/>
              <a:gd name="connsiteX94" fmla="*/ 2001057 w 9662615"/>
              <a:gd name="connsiteY94" fmla="*/ 1516449 h 1592835"/>
              <a:gd name="connsiteX95" fmla="*/ 1896330 w 9662615"/>
              <a:gd name="connsiteY95" fmla="*/ 1525725 h 1592835"/>
              <a:gd name="connsiteX96" fmla="*/ 1835994 w 9662615"/>
              <a:gd name="connsiteY96" fmla="*/ 1527678 h 1592835"/>
              <a:gd name="connsiteX97" fmla="*/ 1671119 w 9662615"/>
              <a:gd name="connsiteY97" fmla="*/ 1536701 h 1592835"/>
              <a:gd name="connsiteX98" fmla="*/ 1601337 w 9662615"/>
              <a:gd name="connsiteY98" fmla="*/ 1548552 h 1592835"/>
              <a:gd name="connsiteX99" fmla="*/ 1407755 w 9662615"/>
              <a:gd name="connsiteY99" fmla="*/ 1571444 h 1592835"/>
              <a:gd name="connsiteX100" fmla="*/ 1271994 w 9662615"/>
              <a:gd name="connsiteY100" fmla="*/ 1579471 h 1592835"/>
              <a:gd name="connsiteX101" fmla="*/ 1249226 w 9662615"/>
              <a:gd name="connsiteY101" fmla="*/ 1583140 h 1592835"/>
              <a:gd name="connsiteX102" fmla="*/ 1217719 w 9662615"/>
              <a:gd name="connsiteY102" fmla="*/ 1580863 h 1592835"/>
              <a:gd name="connsiteX103" fmla="*/ 1091432 w 9662615"/>
              <a:gd name="connsiteY103" fmla="*/ 1571003 h 1592835"/>
              <a:gd name="connsiteX104" fmla="*/ 992039 w 9662615"/>
              <a:gd name="connsiteY104" fmla="*/ 1556662 h 1592835"/>
              <a:gd name="connsiteX105" fmla="*/ 868264 w 9662615"/>
              <a:gd name="connsiteY105" fmla="*/ 1566392 h 1592835"/>
              <a:gd name="connsiteX106" fmla="*/ 792765 w 9662615"/>
              <a:gd name="connsiteY106" fmla="*/ 1563102 h 1592835"/>
              <a:gd name="connsiteX107" fmla="*/ 669055 w 9662615"/>
              <a:gd name="connsiteY107" fmla="*/ 1543638 h 1592835"/>
              <a:gd name="connsiteX108" fmla="*/ 506152 w 9662615"/>
              <a:gd name="connsiteY108" fmla="*/ 1549124 h 1592835"/>
              <a:gd name="connsiteX109" fmla="*/ 472797 w 9662615"/>
              <a:gd name="connsiteY109" fmla="*/ 1568904 h 1592835"/>
              <a:gd name="connsiteX110" fmla="*/ 427864 w 9662615"/>
              <a:gd name="connsiteY110" fmla="*/ 1580848 h 1592835"/>
              <a:gd name="connsiteX111" fmla="*/ 408381 w 9662615"/>
              <a:gd name="connsiteY111" fmla="*/ 1552940 h 1592835"/>
              <a:gd name="connsiteX112" fmla="*/ 267163 w 9662615"/>
              <a:gd name="connsiteY112" fmla="*/ 1531913 h 1592835"/>
              <a:gd name="connsiteX113" fmla="*/ 196644 w 9662615"/>
              <a:gd name="connsiteY113" fmla="*/ 1524565 h 1592835"/>
              <a:gd name="connsiteX114" fmla="*/ 86819 w 9662615"/>
              <a:gd name="connsiteY114" fmla="*/ 1519517 h 1592835"/>
              <a:gd name="connsiteX115" fmla="*/ 53369 w 9662615"/>
              <a:gd name="connsiteY115" fmla="*/ 1516853 h 1592835"/>
              <a:gd name="connsiteX116" fmla="*/ 2359 w 9662615"/>
              <a:gd name="connsiteY116" fmla="*/ 1515247 h 1592835"/>
              <a:gd name="connsiteX117" fmla="*/ 0 w 9662615"/>
              <a:gd name="connsiteY117" fmla="*/ 1514932 h 1592835"/>
              <a:gd name="connsiteX118" fmla="*/ 0 w 9662615"/>
              <a:gd name="connsiteY118" fmla="*/ 0 h 1592835"/>
              <a:gd name="connsiteX0" fmla="*/ 0 w 9662615"/>
              <a:gd name="connsiteY0" fmla="*/ 0 h 1592835"/>
              <a:gd name="connsiteX1" fmla="*/ 9662615 w 9662615"/>
              <a:gd name="connsiteY1" fmla="*/ 0 h 1592835"/>
              <a:gd name="connsiteX2" fmla="*/ 9662615 w 9662615"/>
              <a:gd name="connsiteY2" fmla="*/ 1280346 h 1592835"/>
              <a:gd name="connsiteX3" fmla="*/ 9658420 w 9662615"/>
              <a:gd name="connsiteY3" fmla="*/ 1280106 h 1592835"/>
              <a:gd name="connsiteX4" fmla="*/ 9469546 w 9662615"/>
              <a:gd name="connsiteY4" fmla="*/ 1289837 h 1592835"/>
              <a:gd name="connsiteX5" fmla="*/ 9385895 w 9662615"/>
              <a:gd name="connsiteY5" fmla="*/ 1269203 h 1592835"/>
              <a:gd name="connsiteX6" fmla="*/ 9144767 w 9662615"/>
              <a:gd name="connsiteY6" fmla="*/ 1264120 h 1592835"/>
              <a:gd name="connsiteX7" fmla="*/ 8837252 w 9662615"/>
              <a:gd name="connsiteY7" fmla="*/ 1350515 h 1592835"/>
              <a:gd name="connsiteX8" fmla="*/ 8705466 w 9662615"/>
              <a:gd name="connsiteY8" fmla="*/ 1342419 h 1592835"/>
              <a:gd name="connsiteX9" fmla="*/ 8652221 w 9662615"/>
              <a:gd name="connsiteY9" fmla="*/ 1326906 h 1592835"/>
              <a:gd name="connsiteX10" fmla="*/ 8632312 w 9662615"/>
              <a:gd name="connsiteY10" fmla="*/ 1326025 h 1592835"/>
              <a:gd name="connsiteX11" fmla="*/ 8591582 w 9662615"/>
              <a:gd name="connsiteY11" fmla="*/ 1341666 h 1592835"/>
              <a:gd name="connsiteX12" fmla="*/ 8537336 w 9662615"/>
              <a:gd name="connsiteY12" fmla="*/ 1341684 h 1592835"/>
              <a:gd name="connsiteX13" fmla="*/ 8472508 w 9662615"/>
              <a:gd name="connsiteY13" fmla="*/ 1363109 h 1592835"/>
              <a:gd name="connsiteX14" fmla="*/ 8258477 w 9662615"/>
              <a:gd name="connsiteY14" fmla="*/ 1370666 h 1592835"/>
              <a:gd name="connsiteX15" fmla="*/ 8197961 w 9662615"/>
              <a:gd name="connsiteY15" fmla="*/ 1392804 h 1592835"/>
              <a:gd name="connsiteX16" fmla="*/ 8171196 w 9662615"/>
              <a:gd name="connsiteY16" fmla="*/ 1397216 h 1592835"/>
              <a:gd name="connsiteX17" fmla="*/ 8127667 w 9662615"/>
              <a:gd name="connsiteY17" fmla="*/ 1418254 h 1592835"/>
              <a:gd name="connsiteX18" fmla="*/ 7974579 w 9662615"/>
              <a:gd name="connsiteY18" fmla="*/ 1383439 h 1592835"/>
              <a:gd name="connsiteX19" fmla="*/ 7768351 w 9662615"/>
              <a:gd name="connsiteY19" fmla="*/ 1395051 h 1592835"/>
              <a:gd name="connsiteX20" fmla="*/ 7635985 w 9662615"/>
              <a:gd name="connsiteY20" fmla="*/ 1386363 h 1592835"/>
              <a:gd name="connsiteX21" fmla="*/ 7466069 w 9662615"/>
              <a:gd name="connsiteY21" fmla="*/ 1377654 h 1592835"/>
              <a:gd name="connsiteX22" fmla="*/ 7355642 w 9662615"/>
              <a:gd name="connsiteY22" fmla="*/ 1407761 h 1592835"/>
              <a:gd name="connsiteX23" fmla="*/ 7151610 w 9662615"/>
              <a:gd name="connsiteY23" fmla="*/ 1397856 h 1592835"/>
              <a:gd name="connsiteX24" fmla="*/ 7082147 w 9662615"/>
              <a:gd name="connsiteY24" fmla="*/ 1406113 h 1592835"/>
              <a:gd name="connsiteX25" fmla="*/ 7014958 w 9662615"/>
              <a:gd name="connsiteY25" fmla="*/ 1396883 h 1592835"/>
              <a:gd name="connsiteX26" fmla="*/ 6907567 w 9662615"/>
              <a:gd name="connsiteY26" fmla="*/ 1419149 h 1592835"/>
              <a:gd name="connsiteX27" fmla="*/ 6748428 w 9662615"/>
              <a:gd name="connsiteY27" fmla="*/ 1420308 h 1592835"/>
              <a:gd name="connsiteX28" fmla="*/ 6654257 w 9662615"/>
              <a:gd name="connsiteY28" fmla="*/ 1424143 h 1592835"/>
              <a:gd name="connsiteX29" fmla="*/ 6620123 w 9662615"/>
              <a:gd name="connsiteY29" fmla="*/ 1430535 h 1592835"/>
              <a:gd name="connsiteX30" fmla="*/ 6571355 w 9662615"/>
              <a:gd name="connsiteY30" fmla="*/ 1436144 h 1592835"/>
              <a:gd name="connsiteX31" fmla="*/ 6486557 w 9662615"/>
              <a:gd name="connsiteY31" fmla="*/ 1449861 h 1592835"/>
              <a:gd name="connsiteX32" fmla="*/ 6370419 w 9662615"/>
              <a:gd name="connsiteY32" fmla="*/ 1461649 h 1592835"/>
              <a:gd name="connsiteX33" fmla="*/ 6278839 w 9662615"/>
              <a:gd name="connsiteY33" fmla="*/ 1449160 h 1592835"/>
              <a:gd name="connsiteX34" fmla="*/ 6272455 w 9662615"/>
              <a:gd name="connsiteY34" fmla="*/ 1453191 h 1592835"/>
              <a:gd name="connsiteX35" fmla="*/ 6212659 w 9662615"/>
              <a:gd name="connsiteY35" fmla="*/ 1454850 h 1592835"/>
              <a:gd name="connsiteX36" fmla="*/ 6069317 w 9662615"/>
              <a:gd name="connsiteY36" fmla="*/ 1445838 h 1592835"/>
              <a:gd name="connsiteX37" fmla="*/ 5878477 w 9662615"/>
              <a:gd name="connsiteY37" fmla="*/ 1439180 h 1592835"/>
              <a:gd name="connsiteX38" fmla="*/ 5838387 w 9662615"/>
              <a:gd name="connsiteY38" fmla="*/ 1444679 h 1592835"/>
              <a:gd name="connsiteX39" fmla="*/ 5771136 w 9662615"/>
              <a:gd name="connsiteY39" fmla="*/ 1453639 h 1592835"/>
              <a:gd name="connsiteX40" fmla="*/ 5724081 w 9662615"/>
              <a:gd name="connsiteY40" fmla="*/ 1470431 h 1592835"/>
              <a:gd name="connsiteX41" fmla="*/ 5666577 w 9662615"/>
              <a:gd name="connsiteY41" fmla="*/ 1473921 h 1592835"/>
              <a:gd name="connsiteX42" fmla="*/ 5649068 w 9662615"/>
              <a:gd name="connsiteY42" fmla="*/ 1461676 h 1592835"/>
              <a:gd name="connsiteX43" fmla="*/ 5588902 w 9662615"/>
              <a:gd name="connsiteY43" fmla="*/ 1469647 h 1592835"/>
              <a:gd name="connsiteX44" fmla="*/ 5498090 w 9662615"/>
              <a:gd name="connsiteY44" fmla="*/ 1483173 h 1592835"/>
              <a:gd name="connsiteX45" fmla="*/ 5444641 w 9662615"/>
              <a:gd name="connsiteY45" fmla="*/ 1487602 h 1592835"/>
              <a:gd name="connsiteX46" fmla="*/ 5299812 w 9662615"/>
              <a:gd name="connsiteY46" fmla="*/ 1503362 h 1592835"/>
              <a:gd name="connsiteX47" fmla="*/ 5213947 w 9662615"/>
              <a:gd name="connsiteY47" fmla="*/ 1516637 h 1592835"/>
              <a:gd name="connsiteX48" fmla="*/ 5090342 w 9662615"/>
              <a:gd name="connsiteY48" fmla="*/ 1546680 h 1592835"/>
              <a:gd name="connsiteX49" fmla="*/ 5129812 w 9662615"/>
              <a:gd name="connsiteY49" fmla="*/ 1521277 h 1592835"/>
              <a:gd name="connsiteX50" fmla="*/ 5059484 w 9662615"/>
              <a:gd name="connsiteY50" fmla="*/ 1546802 h 1592835"/>
              <a:gd name="connsiteX51" fmla="*/ 5038524 w 9662615"/>
              <a:gd name="connsiteY51" fmla="*/ 1545675 h 1592835"/>
              <a:gd name="connsiteX52" fmla="*/ 5026564 w 9662615"/>
              <a:gd name="connsiteY52" fmla="*/ 1545376 h 1592835"/>
              <a:gd name="connsiteX53" fmla="*/ 4969433 w 9662615"/>
              <a:gd name="connsiteY53" fmla="*/ 1550865 h 1592835"/>
              <a:gd name="connsiteX54" fmla="*/ 4921303 w 9662615"/>
              <a:gd name="connsiteY54" fmla="*/ 1575379 h 1592835"/>
              <a:gd name="connsiteX55" fmla="*/ 4863775 w 9662615"/>
              <a:gd name="connsiteY55" fmla="*/ 1562633 h 1592835"/>
              <a:gd name="connsiteX56" fmla="*/ 4847242 w 9662615"/>
              <a:gd name="connsiteY56" fmla="*/ 1565435 h 1592835"/>
              <a:gd name="connsiteX57" fmla="*/ 4856839 w 9662615"/>
              <a:gd name="connsiteY57" fmla="*/ 1592835 h 1592835"/>
              <a:gd name="connsiteX58" fmla="*/ 4791466 w 9662615"/>
              <a:gd name="connsiteY58" fmla="*/ 1561324 h 1592835"/>
              <a:gd name="connsiteX59" fmla="*/ 4784247 w 9662615"/>
              <a:gd name="connsiteY59" fmla="*/ 1562342 h 1592835"/>
              <a:gd name="connsiteX60" fmla="*/ 4735334 w 9662615"/>
              <a:gd name="connsiteY60" fmla="*/ 1581778 h 1592835"/>
              <a:gd name="connsiteX61" fmla="*/ 4697562 w 9662615"/>
              <a:gd name="connsiteY61" fmla="*/ 1551206 h 1592835"/>
              <a:gd name="connsiteX62" fmla="*/ 4662664 w 9662615"/>
              <a:gd name="connsiteY62" fmla="*/ 1573162 h 1592835"/>
              <a:gd name="connsiteX63" fmla="*/ 4603028 w 9662615"/>
              <a:gd name="connsiteY63" fmla="*/ 1568821 h 1592835"/>
              <a:gd name="connsiteX64" fmla="*/ 4541612 w 9662615"/>
              <a:gd name="connsiteY64" fmla="*/ 1545262 h 1592835"/>
              <a:gd name="connsiteX65" fmla="*/ 4422155 w 9662615"/>
              <a:gd name="connsiteY65" fmla="*/ 1542059 h 1592835"/>
              <a:gd name="connsiteX66" fmla="*/ 4221826 w 9662615"/>
              <a:gd name="connsiteY66" fmla="*/ 1508923 h 1592835"/>
              <a:gd name="connsiteX67" fmla="*/ 4096601 w 9662615"/>
              <a:gd name="connsiteY67" fmla="*/ 1521563 h 1592835"/>
              <a:gd name="connsiteX68" fmla="*/ 3970635 w 9662615"/>
              <a:gd name="connsiteY68" fmla="*/ 1544815 h 1592835"/>
              <a:gd name="connsiteX69" fmla="*/ 3833906 w 9662615"/>
              <a:gd name="connsiteY69" fmla="*/ 1516637 h 1592835"/>
              <a:gd name="connsiteX70" fmla="*/ 3696258 w 9662615"/>
              <a:gd name="connsiteY70" fmla="*/ 1537563 h 1592835"/>
              <a:gd name="connsiteX71" fmla="*/ 3594070 w 9662615"/>
              <a:gd name="connsiteY71" fmla="*/ 1509422 h 1592835"/>
              <a:gd name="connsiteX72" fmla="*/ 3565233 w 9662615"/>
              <a:gd name="connsiteY72" fmla="*/ 1515122 h 1592835"/>
              <a:gd name="connsiteX73" fmla="*/ 3560267 w 9662615"/>
              <a:gd name="connsiteY73" fmla="*/ 1516288 h 1592835"/>
              <a:gd name="connsiteX74" fmla="*/ 3540258 w 9662615"/>
              <a:gd name="connsiteY74" fmla="*/ 1516976 h 1592835"/>
              <a:gd name="connsiteX75" fmla="*/ 3534780 w 9662615"/>
              <a:gd name="connsiteY75" fmla="*/ 1522141 h 1592835"/>
              <a:gd name="connsiteX76" fmla="*/ 3504783 w 9662615"/>
              <a:gd name="connsiteY76" fmla="*/ 1526739 h 1592835"/>
              <a:gd name="connsiteX77" fmla="*/ 3430805 w 9662615"/>
              <a:gd name="connsiteY77" fmla="*/ 1542521 h 1592835"/>
              <a:gd name="connsiteX78" fmla="*/ 3292707 w 9662615"/>
              <a:gd name="connsiteY78" fmla="*/ 1520490 h 1592835"/>
              <a:gd name="connsiteX79" fmla="*/ 3187872 w 9662615"/>
              <a:gd name="connsiteY79" fmla="*/ 1519991 h 1592835"/>
              <a:gd name="connsiteX80" fmla="*/ 3148026 w 9662615"/>
              <a:gd name="connsiteY80" fmla="*/ 1524777 h 1592835"/>
              <a:gd name="connsiteX81" fmla="*/ 3092394 w 9662615"/>
              <a:gd name="connsiteY81" fmla="*/ 1528115 h 1592835"/>
              <a:gd name="connsiteX82" fmla="*/ 2994200 w 9662615"/>
              <a:gd name="connsiteY82" fmla="*/ 1537857 h 1592835"/>
              <a:gd name="connsiteX83" fmla="*/ 2862301 w 9662615"/>
              <a:gd name="connsiteY83" fmla="*/ 1544250 h 1592835"/>
              <a:gd name="connsiteX84" fmla="*/ 2766335 w 9662615"/>
              <a:gd name="connsiteY84" fmla="*/ 1527662 h 1592835"/>
              <a:gd name="connsiteX85" fmla="*/ 2757836 w 9662615"/>
              <a:gd name="connsiteY85" fmla="*/ 1531371 h 1592835"/>
              <a:gd name="connsiteX86" fmla="*/ 2691555 w 9662615"/>
              <a:gd name="connsiteY86" fmla="*/ 1530283 h 1592835"/>
              <a:gd name="connsiteX87" fmla="*/ 2491676 w 9662615"/>
              <a:gd name="connsiteY87" fmla="*/ 1500859 h 1592835"/>
              <a:gd name="connsiteX88" fmla="*/ 2378036 w 9662615"/>
              <a:gd name="connsiteY88" fmla="*/ 1520645 h 1592835"/>
              <a:gd name="connsiteX89" fmla="*/ 2284269 w 9662615"/>
              <a:gd name="connsiteY89" fmla="*/ 1503068 h 1592835"/>
              <a:gd name="connsiteX90" fmla="*/ 2207104 w 9662615"/>
              <a:gd name="connsiteY90" fmla="*/ 1508888 h 1592835"/>
              <a:gd name="connsiteX91" fmla="*/ 2149226 w 9662615"/>
              <a:gd name="connsiteY91" fmla="*/ 1523409 h 1592835"/>
              <a:gd name="connsiteX92" fmla="*/ 2084783 w 9662615"/>
              <a:gd name="connsiteY92" fmla="*/ 1524245 h 1592835"/>
              <a:gd name="connsiteX93" fmla="*/ 2070075 w 9662615"/>
              <a:gd name="connsiteY93" fmla="*/ 1511285 h 1592835"/>
              <a:gd name="connsiteX94" fmla="*/ 2001057 w 9662615"/>
              <a:gd name="connsiteY94" fmla="*/ 1516449 h 1592835"/>
              <a:gd name="connsiteX95" fmla="*/ 1896330 w 9662615"/>
              <a:gd name="connsiteY95" fmla="*/ 1525725 h 1592835"/>
              <a:gd name="connsiteX96" fmla="*/ 1835994 w 9662615"/>
              <a:gd name="connsiteY96" fmla="*/ 1527678 h 1592835"/>
              <a:gd name="connsiteX97" fmla="*/ 1671119 w 9662615"/>
              <a:gd name="connsiteY97" fmla="*/ 1536701 h 1592835"/>
              <a:gd name="connsiteX98" fmla="*/ 1601337 w 9662615"/>
              <a:gd name="connsiteY98" fmla="*/ 1548552 h 1592835"/>
              <a:gd name="connsiteX99" fmla="*/ 1407755 w 9662615"/>
              <a:gd name="connsiteY99" fmla="*/ 1571444 h 1592835"/>
              <a:gd name="connsiteX100" fmla="*/ 1271994 w 9662615"/>
              <a:gd name="connsiteY100" fmla="*/ 1579471 h 1592835"/>
              <a:gd name="connsiteX101" fmla="*/ 1249226 w 9662615"/>
              <a:gd name="connsiteY101" fmla="*/ 1583140 h 1592835"/>
              <a:gd name="connsiteX102" fmla="*/ 1217719 w 9662615"/>
              <a:gd name="connsiteY102" fmla="*/ 1580863 h 1592835"/>
              <a:gd name="connsiteX103" fmla="*/ 1091432 w 9662615"/>
              <a:gd name="connsiteY103" fmla="*/ 1571003 h 1592835"/>
              <a:gd name="connsiteX104" fmla="*/ 992039 w 9662615"/>
              <a:gd name="connsiteY104" fmla="*/ 1556662 h 1592835"/>
              <a:gd name="connsiteX105" fmla="*/ 868264 w 9662615"/>
              <a:gd name="connsiteY105" fmla="*/ 1566392 h 1592835"/>
              <a:gd name="connsiteX106" fmla="*/ 792765 w 9662615"/>
              <a:gd name="connsiteY106" fmla="*/ 1563102 h 1592835"/>
              <a:gd name="connsiteX107" fmla="*/ 669055 w 9662615"/>
              <a:gd name="connsiteY107" fmla="*/ 1543638 h 1592835"/>
              <a:gd name="connsiteX108" fmla="*/ 506152 w 9662615"/>
              <a:gd name="connsiteY108" fmla="*/ 1549124 h 1592835"/>
              <a:gd name="connsiteX109" fmla="*/ 472797 w 9662615"/>
              <a:gd name="connsiteY109" fmla="*/ 1568904 h 1592835"/>
              <a:gd name="connsiteX110" fmla="*/ 427864 w 9662615"/>
              <a:gd name="connsiteY110" fmla="*/ 1580848 h 1592835"/>
              <a:gd name="connsiteX111" fmla="*/ 408381 w 9662615"/>
              <a:gd name="connsiteY111" fmla="*/ 1552940 h 1592835"/>
              <a:gd name="connsiteX112" fmla="*/ 267163 w 9662615"/>
              <a:gd name="connsiteY112" fmla="*/ 1531913 h 1592835"/>
              <a:gd name="connsiteX113" fmla="*/ 196644 w 9662615"/>
              <a:gd name="connsiteY113" fmla="*/ 1524565 h 1592835"/>
              <a:gd name="connsiteX114" fmla="*/ 86819 w 9662615"/>
              <a:gd name="connsiteY114" fmla="*/ 1519517 h 1592835"/>
              <a:gd name="connsiteX115" fmla="*/ 53369 w 9662615"/>
              <a:gd name="connsiteY115" fmla="*/ 1516853 h 1592835"/>
              <a:gd name="connsiteX116" fmla="*/ 2359 w 9662615"/>
              <a:gd name="connsiteY116" fmla="*/ 1515247 h 1592835"/>
              <a:gd name="connsiteX117" fmla="*/ 0 w 9662615"/>
              <a:gd name="connsiteY117" fmla="*/ 1514932 h 1592835"/>
              <a:gd name="connsiteX118" fmla="*/ 0 w 9662615"/>
              <a:gd name="connsiteY118" fmla="*/ 0 h 1592835"/>
              <a:gd name="connsiteX0" fmla="*/ 0 w 9662615"/>
              <a:gd name="connsiteY0" fmla="*/ 0 h 1692226"/>
              <a:gd name="connsiteX1" fmla="*/ 9662615 w 9662615"/>
              <a:gd name="connsiteY1" fmla="*/ 0 h 1692226"/>
              <a:gd name="connsiteX2" fmla="*/ 9662615 w 9662615"/>
              <a:gd name="connsiteY2" fmla="*/ 1280346 h 1692226"/>
              <a:gd name="connsiteX3" fmla="*/ 9658420 w 9662615"/>
              <a:gd name="connsiteY3" fmla="*/ 1280106 h 1692226"/>
              <a:gd name="connsiteX4" fmla="*/ 9469546 w 9662615"/>
              <a:gd name="connsiteY4" fmla="*/ 1289837 h 1692226"/>
              <a:gd name="connsiteX5" fmla="*/ 9385895 w 9662615"/>
              <a:gd name="connsiteY5" fmla="*/ 1269203 h 1692226"/>
              <a:gd name="connsiteX6" fmla="*/ 9144767 w 9662615"/>
              <a:gd name="connsiteY6" fmla="*/ 1264120 h 1692226"/>
              <a:gd name="connsiteX7" fmla="*/ 8837252 w 9662615"/>
              <a:gd name="connsiteY7" fmla="*/ 1350515 h 1692226"/>
              <a:gd name="connsiteX8" fmla="*/ 8705466 w 9662615"/>
              <a:gd name="connsiteY8" fmla="*/ 1342419 h 1692226"/>
              <a:gd name="connsiteX9" fmla="*/ 8652221 w 9662615"/>
              <a:gd name="connsiteY9" fmla="*/ 1326906 h 1692226"/>
              <a:gd name="connsiteX10" fmla="*/ 8632312 w 9662615"/>
              <a:gd name="connsiteY10" fmla="*/ 1326025 h 1692226"/>
              <a:gd name="connsiteX11" fmla="*/ 8591582 w 9662615"/>
              <a:gd name="connsiteY11" fmla="*/ 1341666 h 1692226"/>
              <a:gd name="connsiteX12" fmla="*/ 8537336 w 9662615"/>
              <a:gd name="connsiteY12" fmla="*/ 1341684 h 1692226"/>
              <a:gd name="connsiteX13" fmla="*/ 8472508 w 9662615"/>
              <a:gd name="connsiteY13" fmla="*/ 1363109 h 1692226"/>
              <a:gd name="connsiteX14" fmla="*/ 8258477 w 9662615"/>
              <a:gd name="connsiteY14" fmla="*/ 1370666 h 1692226"/>
              <a:gd name="connsiteX15" fmla="*/ 8197961 w 9662615"/>
              <a:gd name="connsiteY15" fmla="*/ 1392804 h 1692226"/>
              <a:gd name="connsiteX16" fmla="*/ 8171196 w 9662615"/>
              <a:gd name="connsiteY16" fmla="*/ 1397216 h 1692226"/>
              <a:gd name="connsiteX17" fmla="*/ 8127667 w 9662615"/>
              <a:gd name="connsiteY17" fmla="*/ 1418254 h 1692226"/>
              <a:gd name="connsiteX18" fmla="*/ 7974579 w 9662615"/>
              <a:gd name="connsiteY18" fmla="*/ 1383439 h 1692226"/>
              <a:gd name="connsiteX19" fmla="*/ 7768351 w 9662615"/>
              <a:gd name="connsiteY19" fmla="*/ 1395051 h 1692226"/>
              <a:gd name="connsiteX20" fmla="*/ 7635985 w 9662615"/>
              <a:gd name="connsiteY20" fmla="*/ 1386363 h 1692226"/>
              <a:gd name="connsiteX21" fmla="*/ 7466069 w 9662615"/>
              <a:gd name="connsiteY21" fmla="*/ 1377654 h 1692226"/>
              <a:gd name="connsiteX22" fmla="*/ 7355642 w 9662615"/>
              <a:gd name="connsiteY22" fmla="*/ 1407761 h 1692226"/>
              <a:gd name="connsiteX23" fmla="*/ 7151610 w 9662615"/>
              <a:gd name="connsiteY23" fmla="*/ 1397856 h 1692226"/>
              <a:gd name="connsiteX24" fmla="*/ 7082147 w 9662615"/>
              <a:gd name="connsiteY24" fmla="*/ 1406113 h 1692226"/>
              <a:gd name="connsiteX25" fmla="*/ 7014958 w 9662615"/>
              <a:gd name="connsiteY25" fmla="*/ 1396883 h 1692226"/>
              <a:gd name="connsiteX26" fmla="*/ 6907567 w 9662615"/>
              <a:gd name="connsiteY26" fmla="*/ 1419149 h 1692226"/>
              <a:gd name="connsiteX27" fmla="*/ 6748428 w 9662615"/>
              <a:gd name="connsiteY27" fmla="*/ 1420308 h 1692226"/>
              <a:gd name="connsiteX28" fmla="*/ 6654257 w 9662615"/>
              <a:gd name="connsiteY28" fmla="*/ 1424143 h 1692226"/>
              <a:gd name="connsiteX29" fmla="*/ 6620123 w 9662615"/>
              <a:gd name="connsiteY29" fmla="*/ 1430535 h 1692226"/>
              <a:gd name="connsiteX30" fmla="*/ 6571355 w 9662615"/>
              <a:gd name="connsiteY30" fmla="*/ 1436144 h 1692226"/>
              <a:gd name="connsiteX31" fmla="*/ 6486557 w 9662615"/>
              <a:gd name="connsiteY31" fmla="*/ 1449861 h 1692226"/>
              <a:gd name="connsiteX32" fmla="*/ 6370419 w 9662615"/>
              <a:gd name="connsiteY32" fmla="*/ 1461649 h 1692226"/>
              <a:gd name="connsiteX33" fmla="*/ 6278839 w 9662615"/>
              <a:gd name="connsiteY33" fmla="*/ 1449160 h 1692226"/>
              <a:gd name="connsiteX34" fmla="*/ 6272455 w 9662615"/>
              <a:gd name="connsiteY34" fmla="*/ 1453191 h 1692226"/>
              <a:gd name="connsiteX35" fmla="*/ 6212659 w 9662615"/>
              <a:gd name="connsiteY35" fmla="*/ 1454850 h 1692226"/>
              <a:gd name="connsiteX36" fmla="*/ 6069317 w 9662615"/>
              <a:gd name="connsiteY36" fmla="*/ 1445838 h 1692226"/>
              <a:gd name="connsiteX37" fmla="*/ 5878477 w 9662615"/>
              <a:gd name="connsiteY37" fmla="*/ 1439180 h 1692226"/>
              <a:gd name="connsiteX38" fmla="*/ 5838387 w 9662615"/>
              <a:gd name="connsiteY38" fmla="*/ 1444679 h 1692226"/>
              <a:gd name="connsiteX39" fmla="*/ 5771136 w 9662615"/>
              <a:gd name="connsiteY39" fmla="*/ 1453639 h 1692226"/>
              <a:gd name="connsiteX40" fmla="*/ 5724081 w 9662615"/>
              <a:gd name="connsiteY40" fmla="*/ 1470431 h 1692226"/>
              <a:gd name="connsiteX41" fmla="*/ 5666577 w 9662615"/>
              <a:gd name="connsiteY41" fmla="*/ 1473921 h 1692226"/>
              <a:gd name="connsiteX42" fmla="*/ 5649068 w 9662615"/>
              <a:gd name="connsiteY42" fmla="*/ 1461676 h 1692226"/>
              <a:gd name="connsiteX43" fmla="*/ 5588902 w 9662615"/>
              <a:gd name="connsiteY43" fmla="*/ 1469647 h 1692226"/>
              <a:gd name="connsiteX44" fmla="*/ 5498090 w 9662615"/>
              <a:gd name="connsiteY44" fmla="*/ 1483173 h 1692226"/>
              <a:gd name="connsiteX45" fmla="*/ 5444641 w 9662615"/>
              <a:gd name="connsiteY45" fmla="*/ 1487602 h 1692226"/>
              <a:gd name="connsiteX46" fmla="*/ 5299812 w 9662615"/>
              <a:gd name="connsiteY46" fmla="*/ 1503362 h 1692226"/>
              <a:gd name="connsiteX47" fmla="*/ 5213947 w 9662615"/>
              <a:gd name="connsiteY47" fmla="*/ 1516637 h 1692226"/>
              <a:gd name="connsiteX48" fmla="*/ 5090342 w 9662615"/>
              <a:gd name="connsiteY48" fmla="*/ 1546680 h 1692226"/>
              <a:gd name="connsiteX49" fmla="*/ 5129812 w 9662615"/>
              <a:gd name="connsiteY49" fmla="*/ 1521277 h 1692226"/>
              <a:gd name="connsiteX50" fmla="*/ 5059484 w 9662615"/>
              <a:gd name="connsiteY50" fmla="*/ 1546802 h 1692226"/>
              <a:gd name="connsiteX51" fmla="*/ 5038524 w 9662615"/>
              <a:gd name="connsiteY51" fmla="*/ 1545675 h 1692226"/>
              <a:gd name="connsiteX52" fmla="*/ 5026564 w 9662615"/>
              <a:gd name="connsiteY52" fmla="*/ 1545376 h 1692226"/>
              <a:gd name="connsiteX53" fmla="*/ 4969433 w 9662615"/>
              <a:gd name="connsiteY53" fmla="*/ 1550865 h 1692226"/>
              <a:gd name="connsiteX54" fmla="*/ 4921303 w 9662615"/>
              <a:gd name="connsiteY54" fmla="*/ 1575379 h 1692226"/>
              <a:gd name="connsiteX55" fmla="*/ 4863775 w 9662615"/>
              <a:gd name="connsiteY55" fmla="*/ 1562633 h 1692226"/>
              <a:gd name="connsiteX56" fmla="*/ 4847242 w 9662615"/>
              <a:gd name="connsiteY56" fmla="*/ 1565435 h 1692226"/>
              <a:gd name="connsiteX57" fmla="*/ 4809131 w 9662615"/>
              <a:gd name="connsiteY57" fmla="*/ 1692226 h 1692226"/>
              <a:gd name="connsiteX58" fmla="*/ 4791466 w 9662615"/>
              <a:gd name="connsiteY58" fmla="*/ 1561324 h 1692226"/>
              <a:gd name="connsiteX59" fmla="*/ 4784247 w 9662615"/>
              <a:gd name="connsiteY59" fmla="*/ 1562342 h 1692226"/>
              <a:gd name="connsiteX60" fmla="*/ 4735334 w 9662615"/>
              <a:gd name="connsiteY60" fmla="*/ 1581778 h 1692226"/>
              <a:gd name="connsiteX61" fmla="*/ 4697562 w 9662615"/>
              <a:gd name="connsiteY61" fmla="*/ 1551206 h 1692226"/>
              <a:gd name="connsiteX62" fmla="*/ 4662664 w 9662615"/>
              <a:gd name="connsiteY62" fmla="*/ 1573162 h 1692226"/>
              <a:gd name="connsiteX63" fmla="*/ 4603028 w 9662615"/>
              <a:gd name="connsiteY63" fmla="*/ 1568821 h 1692226"/>
              <a:gd name="connsiteX64" fmla="*/ 4541612 w 9662615"/>
              <a:gd name="connsiteY64" fmla="*/ 1545262 h 1692226"/>
              <a:gd name="connsiteX65" fmla="*/ 4422155 w 9662615"/>
              <a:gd name="connsiteY65" fmla="*/ 1542059 h 1692226"/>
              <a:gd name="connsiteX66" fmla="*/ 4221826 w 9662615"/>
              <a:gd name="connsiteY66" fmla="*/ 1508923 h 1692226"/>
              <a:gd name="connsiteX67" fmla="*/ 4096601 w 9662615"/>
              <a:gd name="connsiteY67" fmla="*/ 1521563 h 1692226"/>
              <a:gd name="connsiteX68" fmla="*/ 3970635 w 9662615"/>
              <a:gd name="connsiteY68" fmla="*/ 1544815 h 1692226"/>
              <a:gd name="connsiteX69" fmla="*/ 3833906 w 9662615"/>
              <a:gd name="connsiteY69" fmla="*/ 1516637 h 1692226"/>
              <a:gd name="connsiteX70" fmla="*/ 3696258 w 9662615"/>
              <a:gd name="connsiteY70" fmla="*/ 1537563 h 1692226"/>
              <a:gd name="connsiteX71" fmla="*/ 3594070 w 9662615"/>
              <a:gd name="connsiteY71" fmla="*/ 1509422 h 1692226"/>
              <a:gd name="connsiteX72" fmla="*/ 3565233 w 9662615"/>
              <a:gd name="connsiteY72" fmla="*/ 1515122 h 1692226"/>
              <a:gd name="connsiteX73" fmla="*/ 3560267 w 9662615"/>
              <a:gd name="connsiteY73" fmla="*/ 1516288 h 1692226"/>
              <a:gd name="connsiteX74" fmla="*/ 3540258 w 9662615"/>
              <a:gd name="connsiteY74" fmla="*/ 1516976 h 1692226"/>
              <a:gd name="connsiteX75" fmla="*/ 3534780 w 9662615"/>
              <a:gd name="connsiteY75" fmla="*/ 1522141 h 1692226"/>
              <a:gd name="connsiteX76" fmla="*/ 3504783 w 9662615"/>
              <a:gd name="connsiteY76" fmla="*/ 1526739 h 1692226"/>
              <a:gd name="connsiteX77" fmla="*/ 3430805 w 9662615"/>
              <a:gd name="connsiteY77" fmla="*/ 1542521 h 1692226"/>
              <a:gd name="connsiteX78" fmla="*/ 3292707 w 9662615"/>
              <a:gd name="connsiteY78" fmla="*/ 1520490 h 1692226"/>
              <a:gd name="connsiteX79" fmla="*/ 3187872 w 9662615"/>
              <a:gd name="connsiteY79" fmla="*/ 1519991 h 1692226"/>
              <a:gd name="connsiteX80" fmla="*/ 3148026 w 9662615"/>
              <a:gd name="connsiteY80" fmla="*/ 1524777 h 1692226"/>
              <a:gd name="connsiteX81" fmla="*/ 3092394 w 9662615"/>
              <a:gd name="connsiteY81" fmla="*/ 1528115 h 1692226"/>
              <a:gd name="connsiteX82" fmla="*/ 2994200 w 9662615"/>
              <a:gd name="connsiteY82" fmla="*/ 1537857 h 1692226"/>
              <a:gd name="connsiteX83" fmla="*/ 2862301 w 9662615"/>
              <a:gd name="connsiteY83" fmla="*/ 1544250 h 1692226"/>
              <a:gd name="connsiteX84" fmla="*/ 2766335 w 9662615"/>
              <a:gd name="connsiteY84" fmla="*/ 1527662 h 1692226"/>
              <a:gd name="connsiteX85" fmla="*/ 2757836 w 9662615"/>
              <a:gd name="connsiteY85" fmla="*/ 1531371 h 1692226"/>
              <a:gd name="connsiteX86" fmla="*/ 2691555 w 9662615"/>
              <a:gd name="connsiteY86" fmla="*/ 1530283 h 1692226"/>
              <a:gd name="connsiteX87" fmla="*/ 2491676 w 9662615"/>
              <a:gd name="connsiteY87" fmla="*/ 1500859 h 1692226"/>
              <a:gd name="connsiteX88" fmla="*/ 2378036 w 9662615"/>
              <a:gd name="connsiteY88" fmla="*/ 1520645 h 1692226"/>
              <a:gd name="connsiteX89" fmla="*/ 2284269 w 9662615"/>
              <a:gd name="connsiteY89" fmla="*/ 1503068 h 1692226"/>
              <a:gd name="connsiteX90" fmla="*/ 2207104 w 9662615"/>
              <a:gd name="connsiteY90" fmla="*/ 1508888 h 1692226"/>
              <a:gd name="connsiteX91" fmla="*/ 2149226 w 9662615"/>
              <a:gd name="connsiteY91" fmla="*/ 1523409 h 1692226"/>
              <a:gd name="connsiteX92" fmla="*/ 2084783 w 9662615"/>
              <a:gd name="connsiteY92" fmla="*/ 1524245 h 1692226"/>
              <a:gd name="connsiteX93" fmla="*/ 2070075 w 9662615"/>
              <a:gd name="connsiteY93" fmla="*/ 1511285 h 1692226"/>
              <a:gd name="connsiteX94" fmla="*/ 2001057 w 9662615"/>
              <a:gd name="connsiteY94" fmla="*/ 1516449 h 1692226"/>
              <a:gd name="connsiteX95" fmla="*/ 1896330 w 9662615"/>
              <a:gd name="connsiteY95" fmla="*/ 1525725 h 1692226"/>
              <a:gd name="connsiteX96" fmla="*/ 1835994 w 9662615"/>
              <a:gd name="connsiteY96" fmla="*/ 1527678 h 1692226"/>
              <a:gd name="connsiteX97" fmla="*/ 1671119 w 9662615"/>
              <a:gd name="connsiteY97" fmla="*/ 1536701 h 1692226"/>
              <a:gd name="connsiteX98" fmla="*/ 1601337 w 9662615"/>
              <a:gd name="connsiteY98" fmla="*/ 1548552 h 1692226"/>
              <a:gd name="connsiteX99" fmla="*/ 1407755 w 9662615"/>
              <a:gd name="connsiteY99" fmla="*/ 1571444 h 1692226"/>
              <a:gd name="connsiteX100" fmla="*/ 1271994 w 9662615"/>
              <a:gd name="connsiteY100" fmla="*/ 1579471 h 1692226"/>
              <a:gd name="connsiteX101" fmla="*/ 1249226 w 9662615"/>
              <a:gd name="connsiteY101" fmla="*/ 1583140 h 1692226"/>
              <a:gd name="connsiteX102" fmla="*/ 1217719 w 9662615"/>
              <a:gd name="connsiteY102" fmla="*/ 1580863 h 1692226"/>
              <a:gd name="connsiteX103" fmla="*/ 1091432 w 9662615"/>
              <a:gd name="connsiteY103" fmla="*/ 1571003 h 1692226"/>
              <a:gd name="connsiteX104" fmla="*/ 992039 w 9662615"/>
              <a:gd name="connsiteY104" fmla="*/ 1556662 h 1692226"/>
              <a:gd name="connsiteX105" fmla="*/ 868264 w 9662615"/>
              <a:gd name="connsiteY105" fmla="*/ 1566392 h 1692226"/>
              <a:gd name="connsiteX106" fmla="*/ 792765 w 9662615"/>
              <a:gd name="connsiteY106" fmla="*/ 1563102 h 1692226"/>
              <a:gd name="connsiteX107" fmla="*/ 669055 w 9662615"/>
              <a:gd name="connsiteY107" fmla="*/ 1543638 h 1692226"/>
              <a:gd name="connsiteX108" fmla="*/ 506152 w 9662615"/>
              <a:gd name="connsiteY108" fmla="*/ 1549124 h 1692226"/>
              <a:gd name="connsiteX109" fmla="*/ 472797 w 9662615"/>
              <a:gd name="connsiteY109" fmla="*/ 1568904 h 1692226"/>
              <a:gd name="connsiteX110" fmla="*/ 427864 w 9662615"/>
              <a:gd name="connsiteY110" fmla="*/ 1580848 h 1692226"/>
              <a:gd name="connsiteX111" fmla="*/ 408381 w 9662615"/>
              <a:gd name="connsiteY111" fmla="*/ 1552940 h 1692226"/>
              <a:gd name="connsiteX112" fmla="*/ 267163 w 9662615"/>
              <a:gd name="connsiteY112" fmla="*/ 1531913 h 1692226"/>
              <a:gd name="connsiteX113" fmla="*/ 196644 w 9662615"/>
              <a:gd name="connsiteY113" fmla="*/ 1524565 h 1692226"/>
              <a:gd name="connsiteX114" fmla="*/ 86819 w 9662615"/>
              <a:gd name="connsiteY114" fmla="*/ 1519517 h 1692226"/>
              <a:gd name="connsiteX115" fmla="*/ 53369 w 9662615"/>
              <a:gd name="connsiteY115" fmla="*/ 1516853 h 1692226"/>
              <a:gd name="connsiteX116" fmla="*/ 2359 w 9662615"/>
              <a:gd name="connsiteY116" fmla="*/ 1515247 h 1692226"/>
              <a:gd name="connsiteX117" fmla="*/ 0 w 9662615"/>
              <a:gd name="connsiteY117" fmla="*/ 1514932 h 1692226"/>
              <a:gd name="connsiteX118" fmla="*/ 0 w 9662615"/>
              <a:gd name="connsiteY118" fmla="*/ 0 h 1692226"/>
              <a:gd name="connsiteX0" fmla="*/ 0 w 9662615"/>
              <a:gd name="connsiteY0" fmla="*/ 0 h 1692226"/>
              <a:gd name="connsiteX1" fmla="*/ 9662615 w 9662615"/>
              <a:gd name="connsiteY1" fmla="*/ 0 h 1692226"/>
              <a:gd name="connsiteX2" fmla="*/ 9662615 w 9662615"/>
              <a:gd name="connsiteY2" fmla="*/ 1280346 h 1692226"/>
              <a:gd name="connsiteX3" fmla="*/ 9658420 w 9662615"/>
              <a:gd name="connsiteY3" fmla="*/ 1280106 h 1692226"/>
              <a:gd name="connsiteX4" fmla="*/ 9469546 w 9662615"/>
              <a:gd name="connsiteY4" fmla="*/ 1289837 h 1692226"/>
              <a:gd name="connsiteX5" fmla="*/ 9385895 w 9662615"/>
              <a:gd name="connsiteY5" fmla="*/ 1269203 h 1692226"/>
              <a:gd name="connsiteX6" fmla="*/ 9144767 w 9662615"/>
              <a:gd name="connsiteY6" fmla="*/ 1264120 h 1692226"/>
              <a:gd name="connsiteX7" fmla="*/ 8837252 w 9662615"/>
              <a:gd name="connsiteY7" fmla="*/ 1350515 h 1692226"/>
              <a:gd name="connsiteX8" fmla="*/ 8705466 w 9662615"/>
              <a:gd name="connsiteY8" fmla="*/ 1342419 h 1692226"/>
              <a:gd name="connsiteX9" fmla="*/ 8652221 w 9662615"/>
              <a:gd name="connsiteY9" fmla="*/ 1326906 h 1692226"/>
              <a:gd name="connsiteX10" fmla="*/ 8632312 w 9662615"/>
              <a:gd name="connsiteY10" fmla="*/ 1326025 h 1692226"/>
              <a:gd name="connsiteX11" fmla="*/ 8591582 w 9662615"/>
              <a:gd name="connsiteY11" fmla="*/ 1341666 h 1692226"/>
              <a:gd name="connsiteX12" fmla="*/ 8537336 w 9662615"/>
              <a:gd name="connsiteY12" fmla="*/ 1341684 h 1692226"/>
              <a:gd name="connsiteX13" fmla="*/ 8472508 w 9662615"/>
              <a:gd name="connsiteY13" fmla="*/ 1363109 h 1692226"/>
              <a:gd name="connsiteX14" fmla="*/ 8258477 w 9662615"/>
              <a:gd name="connsiteY14" fmla="*/ 1370666 h 1692226"/>
              <a:gd name="connsiteX15" fmla="*/ 8197961 w 9662615"/>
              <a:gd name="connsiteY15" fmla="*/ 1392804 h 1692226"/>
              <a:gd name="connsiteX16" fmla="*/ 8171196 w 9662615"/>
              <a:gd name="connsiteY16" fmla="*/ 1397216 h 1692226"/>
              <a:gd name="connsiteX17" fmla="*/ 8127667 w 9662615"/>
              <a:gd name="connsiteY17" fmla="*/ 1418254 h 1692226"/>
              <a:gd name="connsiteX18" fmla="*/ 7974579 w 9662615"/>
              <a:gd name="connsiteY18" fmla="*/ 1383439 h 1692226"/>
              <a:gd name="connsiteX19" fmla="*/ 7768351 w 9662615"/>
              <a:gd name="connsiteY19" fmla="*/ 1395051 h 1692226"/>
              <a:gd name="connsiteX20" fmla="*/ 7635985 w 9662615"/>
              <a:gd name="connsiteY20" fmla="*/ 1386363 h 1692226"/>
              <a:gd name="connsiteX21" fmla="*/ 7466069 w 9662615"/>
              <a:gd name="connsiteY21" fmla="*/ 1377654 h 1692226"/>
              <a:gd name="connsiteX22" fmla="*/ 7355642 w 9662615"/>
              <a:gd name="connsiteY22" fmla="*/ 1407761 h 1692226"/>
              <a:gd name="connsiteX23" fmla="*/ 7151610 w 9662615"/>
              <a:gd name="connsiteY23" fmla="*/ 1397856 h 1692226"/>
              <a:gd name="connsiteX24" fmla="*/ 7082147 w 9662615"/>
              <a:gd name="connsiteY24" fmla="*/ 1406113 h 1692226"/>
              <a:gd name="connsiteX25" fmla="*/ 7014958 w 9662615"/>
              <a:gd name="connsiteY25" fmla="*/ 1396883 h 1692226"/>
              <a:gd name="connsiteX26" fmla="*/ 6907567 w 9662615"/>
              <a:gd name="connsiteY26" fmla="*/ 1419149 h 1692226"/>
              <a:gd name="connsiteX27" fmla="*/ 6748428 w 9662615"/>
              <a:gd name="connsiteY27" fmla="*/ 1420308 h 1692226"/>
              <a:gd name="connsiteX28" fmla="*/ 6654257 w 9662615"/>
              <a:gd name="connsiteY28" fmla="*/ 1424143 h 1692226"/>
              <a:gd name="connsiteX29" fmla="*/ 6620123 w 9662615"/>
              <a:gd name="connsiteY29" fmla="*/ 1430535 h 1692226"/>
              <a:gd name="connsiteX30" fmla="*/ 6571355 w 9662615"/>
              <a:gd name="connsiteY30" fmla="*/ 1436144 h 1692226"/>
              <a:gd name="connsiteX31" fmla="*/ 6486557 w 9662615"/>
              <a:gd name="connsiteY31" fmla="*/ 1449861 h 1692226"/>
              <a:gd name="connsiteX32" fmla="*/ 6370419 w 9662615"/>
              <a:gd name="connsiteY32" fmla="*/ 1461649 h 1692226"/>
              <a:gd name="connsiteX33" fmla="*/ 6278839 w 9662615"/>
              <a:gd name="connsiteY33" fmla="*/ 1449160 h 1692226"/>
              <a:gd name="connsiteX34" fmla="*/ 6272455 w 9662615"/>
              <a:gd name="connsiteY34" fmla="*/ 1453191 h 1692226"/>
              <a:gd name="connsiteX35" fmla="*/ 6212659 w 9662615"/>
              <a:gd name="connsiteY35" fmla="*/ 1454850 h 1692226"/>
              <a:gd name="connsiteX36" fmla="*/ 6069317 w 9662615"/>
              <a:gd name="connsiteY36" fmla="*/ 1445838 h 1692226"/>
              <a:gd name="connsiteX37" fmla="*/ 5878477 w 9662615"/>
              <a:gd name="connsiteY37" fmla="*/ 1439180 h 1692226"/>
              <a:gd name="connsiteX38" fmla="*/ 5838387 w 9662615"/>
              <a:gd name="connsiteY38" fmla="*/ 1444679 h 1692226"/>
              <a:gd name="connsiteX39" fmla="*/ 5771136 w 9662615"/>
              <a:gd name="connsiteY39" fmla="*/ 1453639 h 1692226"/>
              <a:gd name="connsiteX40" fmla="*/ 5724081 w 9662615"/>
              <a:gd name="connsiteY40" fmla="*/ 1470431 h 1692226"/>
              <a:gd name="connsiteX41" fmla="*/ 5666577 w 9662615"/>
              <a:gd name="connsiteY41" fmla="*/ 1473921 h 1692226"/>
              <a:gd name="connsiteX42" fmla="*/ 5649068 w 9662615"/>
              <a:gd name="connsiteY42" fmla="*/ 1461676 h 1692226"/>
              <a:gd name="connsiteX43" fmla="*/ 5588902 w 9662615"/>
              <a:gd name="connsiteY43" fmla="*/ 1469647 h 1692226"/>
              <a:gd name="connsiteX44" fmla="*/ 5498090 w 9662615"/>
              <a:gd name="connsiteY44" fmla="*/ 1483173 h 1692226"/>
              <a:gd name="connsiteX45" fmla="*/ 5444641 w 9662615"/>
              <a:gd name="connsiteY45" fmla="*/ 1487602 h 1692226"/>
              <a:gd name="connsiteX46" fmla="*/ 5299812 w 9662615"/>
              <a:gd name="connsiteY46" fmla="*/ 1503362 h 1692226"/>
              <a:gd name="connsiteX47" fmla="*/ 5213947 w 9662615"/>
              <a:gd name="connsiteY47" fmla="*/ 1516637 h 1692226"/>
              <a:gd name="connsiteX48" fmla="*/ 5090342 w 9662615"/>
              <a:gd name="connsiteY48" fmla="*/ 1546680 h 1692226"/>
              <a:gd name="connsiteX49" fmla="*/ 5129812 w 9662615"/>
              <a:gd name="connsiteY49" fmla="*/ 1521277 h 1692226"/>
              <a:gd name="connsiteX50" fmla="*/ 5059484 w 9662615"/>
              <a:gd name="connsiteY50" fmla="*/ 1546802 h 1692226"/>
              <a:gd name="connsiteX51" fmla="*/ 5038524 w 9662615"/>
              <a:gd name="connsiteY51" fmla="*/ 1545675 h 1692226"/>
              <a:gd name="connsiteX52" fmla="*/ 5026564 w 9662615"/>
              <a:gd name="connsiteY52" fmla="*/ 1545376 h 1692226"/>
              <a:gd name="connsiteX53" fmla="*/ 4969433 w 9662615"/>
              <a:gd name="connsiteY53" fmla="*/ 1550865 h 1692226"/>
              <a:gd name="connsiteX54" fmla="*/ 4921303 w 9662615"/>
              <a:gd name="connsiteY54" fmla="*/ 1575379 h 1692226"/>
              <a:gd name="connsiteX55" fmla="*/ 4863775 w 9662615"/>
              <a:gd name="connsiteY55" fmla="*/ 1562633 h 1692226"/>
              <a:gd name="connsiteX56" fmla="*/ 4847242 w 9662615"/>
              <a:gd name="connsiteY56" fmla="*/ 1664826 h 1692226"/>
              <a:gd name="connsiteX57" fmla="*/ 4809131 w 9662615"/>
              <a:gd name="connsiteY57" fmla="*/ 1692226 h 1692226"/>
              <a:gd name="connsiteX58" fmla="*/ 4791466 w 9662615"/>
              <a:gd name="connsiteY58" fmla="*/ 1561324 h 1692226"/>
              <a:gd name="connsiteX59" fmla="*/ 4784247 w 9662615"/>
              <a:gd name="connsiteY59" fmla="*/ 1562342 h 1692226"/>
              <a:gd name="connsiteX60" fmla="*/ 4735334 w 9662615"/>
              <a:gd name="connsiteY60" fmla="*/ 1581778 h 1692226"/>
              <a:gd name="connsiteX61" fmla="*/ 4697562 w 9662615"/>
              <a:gd name="connsiteY61" fmla="*/ 1551206 h 1692226"/>
              <a:gd name="connsiteX62" fmla="*/ 4662664 w 9662615"/>
              <a:gd name="connsiteY62" fmla="*/ 1573162 h 1692226"/>
              <a:gd name="connsiteX63" fmla="*/ 4603028 w 9662615"/>
              <a:gd name="connsiteY63" fmla="*/ 1568821 h 1692226"/>
              <a:gd name="connsiteX64" fmla="*/ 4541612 w 9662615"/>
              <a:gd name="connsiteY64" fmla="*/ 1545262 h 1692226"/>
              <a:gd name="connsiteX65" fmla="*/ 4422155 w 9662615"/>
              <a:gd name="connsiteY65" fmla="*/ 1542059 h 1692226"/>
              <a:gd name="connsiteX66" fmla="*/ 4221826 w 9662615"/>
              <a:gd name="connsiteY66" fmla="*/ 1508923 h 1692226"/>
              <a:gd name="connsiteX67" fmla="*/ 4096601 w 9662615"/>
              <a:gd name="connsiteY67" fmla="*/ 1521563 h 1692226"/>
              <a:gd name="connsiteX68" fmla="*/ 3970635 w 9662615"/>
              <a:gd name="connsiteY68" fmla="*/ 1544815 h 1692226"/>
              <a:gd name="connsiteX69" fmla="*/ 3833906 w 9662615"/>
              <a:gd name="connsiteY69" fmla="*/ 1516637 h 1692226"/>
              <a:gd name="connsiteX70" fmla="*/ 3696258 w 9662615"/>
              <a:gd name="connsiteY70" fmla="*/ 1537563 h 1692226"/>
              <a:gd name="connsiteX71" fmla="*/ 3594070 w 9662615"/>
              <a:gd name="connsiteY71" fmla="*/ 1509422 h 1692226"/>
              <a:gd name="connsiteX72" fmla="*/ 3565233 w 9662615"/>
              <a:gd name="connsiteY72" fmla="*/ 1515122 h 1692226"/>
              <a:gd name="connsiteX73" fmla="*/ 3560267 w 9662615"/>
              <a:gd name="connsiteY73" fmla="*/ 1516288 h 1692226"/>
              <a:gd name="connsiteX74" fmla="*/ 3540258 w 9662615"/>
              <a:gd name="connsiteY74" fmla="*/ 1516976 h 1692226"/>
              <a:gd name="connsiteX75" fmla="*/ 3534780 w 9662615"/>
              <a:gd name="connsiteY75" fmla="*/ 1522141 h 1692226"/>
              <a:gd name="connsiteX76" fmla="*/ 3504783 w 9662615"/>
              <a:gd name="connsiteY76" fmla="*/ 1526739 h 1692226"/>
              <a:gd name="connsiteX77" fmla="*/ 3430805 w 9662615"/>
              <a:gd name="connsiteY77" fmla="*/ 1542521 h 1692226"/>
              <a:gd name="connsiteX78" fmla="*/ 3292707 w 9662615"/>
              <a:gd name="connsiteY78" fmla="*/ 1520490 h 1692226"/>
              <a:gd name="connsiteX79" fmla="*/ 3187872 w 9662615"/>
              <a:gd name="connsiteY79" fmla="*/ 1519991 h 1692226"/>
              <a:gd name="connsiteX80" fmla="*/ 3148026 w 9662615"/>
              <a:gd name="connsiteY80" fmla="*/ 1524777 h 1692226"/>
              <a:gd name="connsiteX81" fmla="*/ 3092394 w 9662615"/>
              <a:gd name="connsiteY81" fmla="*/ 1528115 h 1692226"/>
              <a:gd name="connsiteX82" fmla="*/ 2994200 w 9662615"/>
              <a:gd name="connsiteY82" fmla="*/ 1537857 h 1692226"/>
              <a:gd name="connsiteX83" fmla="*/ 2862301 w 9662615"/>
              <a:gd name="connsiteY83" fmla="*/ 1544250 h 1692226"/>
              <a:gd name="connsiteX84" fmla="*/ 2766335 w 9662615"/>
              <a:gd name="connsiteY84" fmla="*/ 1527662 h 1692226"/>
              <a:gd name="connsiteX85" fmla="*/ 2757836 w 9662615"/>
              <a:gd name="connsiteY85" fmla="*/ 1531371 h 1692226"/>
              <a:gd name="connsiteX86" fmla="*/ 2691555 w 9662615"/>
              <a:gd name="connsiteY86" fmla="*/ 1530283 h 1692226"/>
              <a:gd name="connsiteX87" fmla="*/ 2491676 w 9662615"/>
              <a:gd name="connsiteY87" fmla="*/ 1500859 h 1692226"/>
              <a:gd name="connsiteX88" fmla="*/ 2378036 w 9662615"/>
              <a:gd name="connsiteY88" fmla="*/ 1520645 h 1692226"/>
              <a:gd name="connsiteX89" fmla="*/ 2284269 w 9662615"/>
              <a:gd name="connsiteY89" fmla="*/ 1503068 h 1692226"/>
              <a:gd name="connsiteX90" fmla="*/ 2207104 w 9662615"/>
              <a:gd name="connsiteY90" fmla="*/ 1508888 h 1692226"/>
              <a:gd name="connsiteX91" fmla="*/ 2149226 w 9662615"/>
              <a:gd name="connsiteY91" fmla="*/ 1523409 h 1692226"/>
              <a:gd name="connsiteX92" fmla="*/ 2084783 w 9662615"/>
              <a:gd name="connsiteY92" fmla="*/ 1524245 h 1692226"/>
              <a:gd name="connsiteX93" fmla="*/ 2070075 w 9662615"/>
              <a:gd name="connsiteY93" fmla="*/ 1511285 h 1692226"/>
              <a:gd name="connsiteX94" fmla="*/ 2001057 w 9662615"/>
              <a:gd name="connsiteY94" fmla="*/ 1516449 h 1692226"/>
              <a:gd name="connsiteX95" fmla="*/ 1896330 w 9662615"/>
              <a:gd name="connsiteY95" fmla="*/ 1525725 h 1692226"/>
              <a:gd name="connsiteX96" fmla="*/ 1835994 w 9662615"/>
              <a:gd name="connsiteY96" fmla="*/ 1527678 h 1692226"/>
              <a:gd name="connsiteX97" fmla="*/ 1671119 w 9662615"/>
              <a:gd name="connsiteY97" fmla="*/ 1536701 h 1692226"/>
              <a:gd name="connsiteX98" fmla="*/ 1601337 w 9662615"/>
              <a:gd name="connsiteY98" fmla="*/ 1548552 h 1692226"/>
              <a:gd name="connsiteX99" fmla="*/ 1407755 w 9662615"/>
              <a:gd name="connsiteY99" fmla="*/ 1571444 h 1692226"/>
              <a:gd name="connsiteX100" fmla="*/ 1271994 w 9662615"/>
              <a:gd name="connsiteY100" fmla="*/ 1579471 h 1692226"/>
              <a:gd name="connsiteX101" fmla="*/ 1249226 w 9662615"/>
              <a:gd name="connsiteY101" fmla="*/ 1583140 h 1692226"/>
              <a:gd name="connsiteX102" fmla="*/ 1217719 w 9662615"/>
              <a:gd name="connsiteY102" fmla="*/ 1580863 h 1692226"/>
              <a:gd name="connsiteX103" fmla="*/ 1091432 w 9662615"/>
              <a:gd name="connsiteY103" fmla="*/ 1571003 h 1692226"/>
              <a:gd name="connsiteX104" fmla="*/ 992039 w 9662615"/>
              <a:gd name="connsiteY104" fmla="*/ 1556662 h 1692226"/>
              <a:gd name="connsiteX105" fmla="*/ 868264 w 9662615"/>
              <a:gd name="connsiteY105" fmla="*/ 1566392 h 1692226"/>
              <a:gd name="connsiteX106" fmla="*/ 792765 w 9662615"/>
              <a:gd name="connsiteY106" fmla="*/ 1563102 h 1692226"/>
              <a:gd name="connsiteX107" fmla="*/ 669055 w 9662615"/>
              <a:gd name="connsiteY107" fmla="*/ 1543638 h 1692226"/>
              <a:gd name="connsiteX108" fmla="*/ 506152 w 9662615"/>
              <a:gd name="connsiteY108" fmla="*/ 1549124 h 1692226"/>
              <a:gd name="connsiteX109" fmla="*/ 472797 w 9662615"/>
              <a:gd name="connsiteY109" fmla="*/ 1568904 h 1692226"/>
              <a:gd name="connsiteX110" fmla="*/ 427864 w 9662615"/>
              <a:gd name="connsiteY110" fmla="*/ 1580848 h 1692226"/>
              <a:gd name="connsiteX111" fmla="*/ 408381 w 9662615"/>
              <a:gd name="connsiteY111" fmla="*/ 1552940 h 1692226"/>
              <a:gd name="connsiteX112" fmla="*/ 267163 w 9662615"/>
              <a:gd name="connsiteY112" fmla="*/ 1531913 h 1692226"/>
              <a:gd name="connsiteX113" fmla="*/ 196644 w 9662615"/>
              <a:gd name="connsiteY113" fmla="*/ 1524565 h 1692226"/>
              <a:gd name="connsiteX114" fmla="*/ 86819 w 9662615"/>
              <a:gd name="connsiteY114" fmla="*/ 1519517 h 1692226"/>
              <a:gd name="connsiteX115" fmla="*/ 53369 w 9662615"/>
              <a:gd name="connsiteY115" fmla="*/ 1516853 h 1692226"/>
              <a:gd name="connsiteX116" fmla="*/ 2359 w 9662615"/>
              <a:gd name="connsiteY116" fmla="*/ 1515247 h 1692226"/>
              <a:gd name="connsiteX117" fmla="*/ 0 w 9662615"/>
              <a:gd name="connsiteY117" fmla="*/ 1514932 h 1692226"/>
              <a:gd name="connsiteX118" fmla="*/ 0 w 9662615"/>
              <a:gd name="connsiteY118" fmla="*/ 0 h 1692226"/>
              <a:gd name="connsiteX0" fmla="*/ 0 w 9662615"/>
              <a:gd name="connsiteY0" fmla="*/ 0 h 1692226"/>
              <a:gd name="connsiteX1" fmla="*/ 9662615 w 9662615"/>
              <a:gd name="connsiteY1" fmla="*/ 0 h 1692226"/>
              <a:gd name="connsiteX2" fmla="*/ 9662615 w 9662615"/>
              <a:gd name="connsiteY2" fmla="*/ 1280346 h 1692226"/>
              <a:gd name="connsiteX3" fmla="*/ 9658420 w 9662615"/>
              <a:gd name="connsiteY3" fmla="*/ 1280106 h 1692226"/>
              <a:gd name="connsiteX4" fmla="*/ 9469546 w 9662615"/>
              <a:gd name="connsiteY4" fmla="*/ 1289837 h 1692226"/>
              <a:gd name="connsiteX5" fmla="*/ 9385895 w 9662615"/>
              <a:gd name="connsiteY5" fmla="*/ 1269203 h 1692226"/>
              <a:gd name="connsiteX6" fmla="*/ 9144767 w 9662615"/>
              <a:gd name="connsiteY6" fmla="*/ 1264120 h 1692226"/>
              <a:gd name="connsiteX7" fmla="*/ 8837252 w 9662615"/>
              <a:gd name="connsiteY7" fmla="*/ 1350515 h 1692226"/>
              <a:gd name="connsiteX8" fmla="*/ 8705466 w 9662615"/>
              <a:gd name="connsiteY8" fmla="*/ 1342419 h 1692226"/>
              <a:gd name="connsiteX9" fmla="*/ 8652221 w 9662615"/>
              <a:gd name="connsiteY9" fmla="*/ 1326906 h 1692226"/>
              <a:gd name="connsiteX10" fmla="*/ 8632312 w 9662615"/>
              <a:gd name="connsiteY10" fmla="*/ 1326025 h 1692226"/>
              <a:gd name="connsiteX11" fmla="*/ 8591582 w 9662615"/>
              <a:gd name="connsiteY11" fmla="*/ 1341666 h 1692226"/>
              <a:gd name="connsiteX12" fmla="*/ 8537336 w 9662615"/>
              <a:gd name="connsiteY12" fmla="*/ 1341684 h 1692226"/>
              <a:gd name="connsiteX13" fmla="*/ 8472508 w 9662615"/>
              <a:gd name="connsiteY13" fmla="*/ 1363109 h 1692226"/>
              <a:gd name="connsiteX14" fmla="*/ 8258477 w 9662615"/>
              <a:gd name="connsiteY14" fmla="*/ 1370666 h 1692226"/>
              <a:gd name="connsiteX15" fmla="*/ 8197961 w 9662615"/>
              <a:gd name="connsiteY15" fmla="*/ 1392804 h 1692226"/>
              <a:gd name="connsiteX16" fmla="*/ 8171196 w 9662615"/>
              <a:gd name="connsiteY16" fmla="*/ 1397216 h 1692226"/>
              <a:gd name="connsiteX17" fmla="*/ 8127667 w 9662615"/>
              <a:gd name="connsiteY17" fmla="*/ 1418254 h 1692226"/>
              <a:gd name="connsiteX18" fmla="*/ 7974579 w 9662615"/>
              <a:gd name="connsiteY18" fmla="*/ 1383439 h 1692226"/>
              <a:gd name="connsiteX19" fmla="*/ 7768351 w 9662615"/>
              <a:gd name="connsiteY19" fmla="*/ 1395051 h 1692226"/>
              <a:gd name="connsiteX20" fmla="*/ 7635985 w 9662615"/>
              <a:gd name="connsiteY20" fmla="*/ 1386363 h 1692226"/>
              <a:gd name="connsiteX21" fmla="*/ 7466069 w 9662615"/>
              <a:gd name="connsiteY21" fmla="*/ 1377654 h 1692226"/>
              <a:gd name="connsiteX22" fmla="*/ 7355642 w 9662615"/>
              <a:gd name="connsiteY22" fmla="*/ 1407761 h 1692226"/>
              <a:gd name="connsiteX23" fmla="*/ 7151610 w 9662615"/>
              <a:gd name="connsiteY23" fmla="*/ 1397856 h 1692226"/>
              <a:gd name="connsiteX24" fmla="*/ 7082147 w 9662615"/>
              <a:gd name="connsiteY24" fmla="*/ 1406113 h 1692226"/>
              <a:gd name="connsiteX25" fmla="*/ 7014958 w 9662615"/>
              <a:gd name="connsiteY25" fmla="*/ 1396883 h 1692226"/>
              <a:gd name="connsiteX26" fmla="*/ 6907567 w 9662615"/>
              <a:gd name="connsiteY26" fmla="*/ 1419149 h 1692226"/>
              <a:gd name="connsiteX27" fmla="*/ 6748428 w 9662615"/>
              <a:gd name="connsiteY27" fmla="*/ 1420308 h 1692226"/>
              <a:gd name="connsiteX28" fmla="*/ 6654257 w 9662615"/>
              <a:gd name="connsiteY28" fmla="*/ 1424143 h 1692226"/>
              <a:gd name="connsiteX29" fmla="*/ 6620123 w 9662615"/>
              <a:gd name="connsiteY29" fmla="*/ 1430535 h 1692226"/>
              <a:gd name="connsiteX30" fmla="*/ 6571355 w 9662615"/>
              <a:gd name="connsiteY30" fmla="*/ 1436144 h 1692226"/>
              <a:gd name="connsiteX31" fmla="*/ 6486557 w 9662615"/>
              <a:gd name="connsiteY31" fmla="*/ 1449861 h 1692226"/>
              <a:gd name="connsiteX32" fmla="*/ 6370419 w 9662615"/>
              <a:gd name="connsiteY32" fmla="*/ 1461649 h 1692226"/>
              <a:gd name="connsiteX33" fmla="*/ 6278839 w 9662615"/>
              <a:gd name="connsiteY33" fmla="*/ 1449160 h 1692226"/>
              <a:gd name="connsiteX34" fmla="*/ 6272455 w 9662615"/>
              <a:gd name="connsiteY34" fmla="*/ 1453191 h 1692226"/>
              <a:gd name="connsiteX35" fmla="*/ 6212659 w 9662615"/>
              <a:gd name="connsiteY35" fmla="*/ 1454850 h 1692226"/>
              <a:gd name="connsiteX36" fmla="*/ 6069317 w 9662615"/>
              <a:gd name="connsiteY36" fmla="*/ 1445838 h 1692226"/>
              <a:gd name="connsiteX37" fmla="*/ 5878477 w 9662615"/>
              <a:gd name="connsiteY37" fmla="*/ 1439180 h 1692226"/>
              <a:gd name="connsiteX38" fmla="*/ 5838387 w 9662615"/>
              <a:gd name="connsiteY38" fmla="*/ 1444679 h 1692226"/>
              <a:gd name="connsiteX39" fmla="*/ 5771136 w 9662615"/>
              <a:gd name="connsiteY39" fmla="*/ 1453639 h 1692226"/>
              <a:gd name="connsiteX40" fmla="*/ 5724081 w 9662615"/>
              <a:gd name="connsiteY40" fmla="*/ 1470431 h 1692226"/>
              <a:gd name="connsiteX41" fmla="*/ 5666577 w 9662615"/>
              <a:gd name="connsiteY41" fmla="*/ 1473921 h 1692226"/>
              <a:gd name="connsiteX42" fmla="*/ 5649068 w 9662615"/>
              <a:gd name="connsiteY42" fmla="*/ 1461676 h 1692226"/>
              <a:gd name="connsiteX43" fmla="*/ 5588902 w 9662615"/>
              <a:gd name="connsiteY43" fmla="*/ 1469647 h 1692226"/>
              <a:gd name="connsiteX44" fmla="*/ 5498090 w 9662615"/>
              <a:gd name="connsiteY44" fmla="*/ 1483173 h 1692226"/>
              <a:gd name="connsiteX45" fmla="*/ 5444641 w 9662615"/>
              <a:gd name="connsiteY45" fmla="*/ 1487602 h 1692226"/>
              <a:gd name="connsiteX46" fmla="*/ 5299812 w 9662615"/>
              <a:gd name="connsiteY46" fmla="*/ 1503362 h 1692226"/>
              <a:gd name="connsiteX47" fmla="*/ 5213947 w 9662615"/>
              <a:gd name="connsiteY47" fmla="*/ 1516637 h 1692226"/>
              <a:gd name="connsiteX48" fmla="*/ 5090342 w 9662615"/>
              <a:gd name="connsiteY48" fmla="*/ 1546680 h 1692226"/>
              <a:gd name="connsiteX49" fmla="*/ 5129812 w 9662615"/>
              <a:gd name="connsiteY49" fmla="*/ 1521277 h 1692226"/>
              <a:gd name="connsiteX50" fmla="*/ 5059484 w 9662615"/>
              <a:gd name="connsiteY50" fmla="*/ 1546802 h 1692226"/>
              <a:gd name="connsiteX51" fmla="*/ 5038524 w 9662615"/>
              <a:gd name="connsiteY51" fmla="*/ 1545675 h 1692226"/>
              <a:gd name="connsiteX52" fmla="*/ 5026564 w 9662615"/>
              <a:gd name="connsiteY52" fmla="*/ 1545376 h 1692226"/>
              <a:gd name="connsiteX53" fmla="*/ 4969433 w 9662615"/>
              <a:gd name="connsiteY53" fmla="*/ 1550865 h 1692226"/>
              <a:gd name="connsiteX54" fmla="*/ 4921303 w 9662615"/>
              <a:gd name="connsiteY54" fmla="*/ 1575379 h 1692226"/>
              <a:gd name="connsiteX55" fmla="*/ 4871726 w 9662615"/>
              <a:gd name="connsiteY55" fmla="*/ 1570584 h 1692226"/>
              <a:gd name="connsiteX56" fmla="*/ 4847242 w 9662615"/>
              <a:gd name="connsiteY56" fmla="*/ 1664826 h 1692226"/>
              <a:gd name="connsiteX57" fmla="*/ 4809131 w 9662615"/>
              <a:gd name="connsiteY57" fmla="*/ 1692226 h 1692226"/>
              <a:gd name="connsiteX58" fmla="*/ 4791466 w 9662615"/>
              <a:gd name="connsiteY58" fmla="*/ 1561324 h 1692226"/>
              <a:gd name="connsiteX59" fmla="*/ 4784247 w 9662615"/>
              <a:gd name="connsiteY59" fmla="*/ 1562342 h 1692226"/>
              <a:gd name="connsiteX60" fmla="*/ 4735334 w 9662615"/>
              <a:gd name="connsiteY60" fmla="*/ 1581778 h 1692226"/>
              <a:gd name="connsiteX61" fmla="*/ 4697562 w 9662615"/>
              <a:gd name="connsiteY61" fmla="*/ 1551206 h 1692226"/>
              <a:gd name="connsiteX62" fmla="*/ 4662664 w 9662615"/>
              <a:gd name="connsiteY62" fmla="*/ 1573162 h 1692226"/>
              <a:gd name="connsiteX63" fmla="*/ 4603028 w 9662615"/>
              <a:gd name="connsiteY63" fmla="*/ 1568821 h 1692226"/>
              <a:gd name="connsiteX64" fmla="*/ 4541612 w 9662615"/>
              <a:gd name="connsiteY64" fmla="*/ 1545262 h 1692226"/>
              <a:gd name="connsiteX65" fmla="*/ 4422155 w 9662615"/>
              <a:gd name="connsiteY65" fmla="*/ 1542059 h 1692226"/>
              <a:gd name="connsiteX66" fmla="*/ 4221826 w 9662615"/>
              <a:gd name="connsiteY66" fmla="*/ 1508923 h 1692226"/>
              <a:gd name="connsiteX67" fmla="*/ 4096601 w 9662615"/>
              <a:gd name="connsiteY67" fmla="*/ 1521563 h 1692226"/>
              <a:gd name="connsiteX68" fmla="*/ 3970635 w 9662615"/>
              <a:gd name="connsiteY68" fmla="*/ 1544815 h 1692226"/>
              <a:gd name="connsiteX69" fmla="*/ 3833906 w 9662615"/>
              <a:gd name="connsiteY69" fmla="*/ 1516637 h 1692226"/>
              <a:gd name="connsiteX70" fmla="*/ 3696258 w 9662615"/>
              <a:gd name="connsiteY70" fmla="*/ 1537563 h 1692226"/>
              <a:gd name="connsiteX71" fmla="*/ 3594070 w 9662615"/>
              <a:gd name="connsiteY71" fmla="*/ 1509422 h 1692226"/>
              <a:gd name="connsiteX72" fmla="*/ 3565233 w 9662615"/>
              <a:gd name="connsiteY72" fmla="*/ 1515122 h 1692226"/>
              <a:gd name="connsiteX73" fmla="*/ 3560267 w 9662615"/>
              <a:gd name="connsiteY73" fmla="*/ 1516288 h 1692226"/>
              <a:gd name="connsiteX74" fmla="*/ 3540258 w 9662615"/>
              <a:gd name="connsiteY74" fmla="*/ 1516976 h 1692226"/>
              <a:gd name="connsiteX75" fmla="*/ 3534780 w 9662615"/>
              <a:gd name="connsiteY75" fmla="*/ 1522141 h 1692226"/>
              <a:gd name="connsiteX76" fmla="*/ 3504783 w 9662615"/>
              <a:gd name="connsiteY76" fmla="*/ 1526739 h 1692226"/>
              <a:gd name="connsiteX77" fmla="*/ 3430805 w 9662615"/>
              <a:gd name="connsiteY77" fmla="*/ 1542521 h 1692226"/>
              <a:gd name="connsiteX78" fmla="*/ 3292707 w 9662615"/>
              <a:gd name="connsiteY78" fmla="*/ 1520490 h 1692226"/>
              <a:gd name="connsiteX79" fmla="*/ 3187872 w 9662615"/>
              <a:gd name="connsiteY79" fmla="*/ 1519991 h 1692226"/>
              <a:gd name="connsiteX80" fmla="*/ 3148026 w 9662615"/>
              <a:gd name="connsiteY80" fmla="*/ 1524777 h 1692226"/>
              <a:gd name="connsiteX81" fmla="*/ 3092394 w 9662615"/>
              <a:gd name="connsiteY81" fmla="*/ 1528115 h 1692226"/>
              <a:gd name="connsiteX82" fmla="*/ 2994200 w 9662615"/>
              <a:gd name="connsiteY82" fmla="*/ 1537857 h 1692226"/>
              <a:gd name="connsiteX83" fmla="*/ 2862301 w 9662615"/>
              <a:gd name="connsiteY83" fmla="*/ 1544250 h 1692226"/>
              <a:gd name="connsiteX84" fmla="*/ 2766335 w 9662615"/>
              <a:gd name="connsiteY84" fmla="*/ 1527662 h 1692226"/>
              <a:gd name="connsiteX85" fmla="*/ 2757836 w 9662615"/>
              <a:gd name="connsiteY85" fmla="*/ 1531371 h 1692226"/>
              <a:gd name="connsiteX86" fmla="*/ 2691555 w 9662615"/>
              <a:gd name="connsiteY86" fmla="*/ 1530283 h 1692226"/>
              <a:gd name="connsiteX87" fmla="*/ 2491676 w 9662615"/>
              <a:gd name="connsiteY87" fmla="*/ 1500859 h 1692226"/>
              <a:gd name="connsiteX88" fmla="*/ 2378036 w 9662615"/>
              <a:gd name="connsiteY88" fmla="*/ 1520645 h 1692226"/>
              <a:gd name="connsiteX89" fmla="*/ 2284269 w 9662615"/>
              <a:gd name="connsiteY89" fmla="*/ 1503068 h 1692226"/>
              <a:gd name="connsiteX90" fmla="*/ 2207104 w 9662615"/>
              <a:gd name="connsiteY90" fmla="*/ 1508888 h 1692226"/>
              <a:gd name="connsiteX91" fmla="*/ 2149226 w 9662615"/>
              <a:gd name="connsiteY91" fmla="*/ 1523409 h 1692226"/>
              <a:gd name="connsiteX92" fmla="*/ 2084783 w 9662615"/>
              <a:gd name="connsiteY92" fmla="*/ 1524245 h 1692226"/>
              <a:gd name="connsiteX93" fmla="*/ 2070075 w 9662615"/>
              <a:gd name="connsiteY93" fmla="*/ 1511285 h 1692226"/>
              <a:gd name="connsiteX94" fmla="*/ 2001057 w 9662615"/>
              <a:gd name="connsiteY94" fmla="*/ 1516449 h 1692226"/>
              <a:gd name="connsiteX95" fmla="*/ 1896330 w 9662615"/>
              <a:gd name="connsiteY95" fmla="*/ 1525725 h 1692226"/>
              <a:gd name="connsiteX96" fmla="*/ 1835994 w 9662615"/>
              <a:gd name="connsiteY96" fmla="*/ 1527678 h 1692226"/>
              <a:gd name="connsiteX97" fmla="*/ 1671119 w 9662615"/>
              <a:gd name="connsiteY97" fmla="*/ 1536701 h 1692226"/>
              <a:gd name="connsiteX98" fmla="*/ 1601337 w 9662615"/>
              <a:gd name="connsiteY98" fmla="*/ 1548552 h 1692226"/>
              <a:gd name="connsiteX99" fmla="*/ 1407755 w 9662615"/>
              <a:gd name="connsiteY99" fmla="*/ 1571444 h 1692226"/>
              <a:gd name="connsiteX100" fmla="*/ 1271994 w 9662615"/>
              <a:gd name="connsiteY100" fmla="*/ 1579471 h 1692226"/>
              <a:gd name="connsiteX101" fmla="*/ 1249226 w 9662615"/>
              <a:gd name="connsiteY101" fmla="*/ 1583140 h 1692226"/>
              <a:gd name="connsiteX102" fmla="*/ 1217719 w 9662615"/>
              <a:gd name="connsiteY102" fmla="*/ 1580863 h 1692226"/>
              <a:gd name="connsiteX103" fmla="*/ 1091432 w 9662615"/>
              <a:gd name="connsiteY103" fmla="*/ 1571003 h 1692226"/>
              <a:gd name="connsiteX104" fmla="*/ 992039 w 9662615"/>
              <a:gd name="connsiteY104" fmla="*/ 1556662 h 1692226"/>
              <a:gd name="connsiteX105" fmla="*/ 868264 w 9662615"/>
              <a:gd name="connsiteY105" fmla="*/ 1566392 h 1692226"/>
              <a:gd name="connsiteX106" fmla="*/ 792765 w 9662615"/>
              <a:gd name="connsiteY106" fmla="*/ 1563102 h 1692226"/>
              <a:gd name="connsiteX107" fmla="*/ 669055 w 9662615"/>
              <a:gd name="connsiteY107" fmla="*/ 1543638 h 1692226"/>
              <a:gd name="connsiteX108" fmla="*/ 506152 w 9662615"/>
              <a:gd name="connsiteY108" fmla="*/ 1549124 h 1692226"/>
              <a:gd name="connsiteX109" fmla="*/ 472797 w 9662615"/>
              <a:gd name="connsiteY109" fmla="*/ 1568904 h 1692226"/>
              <a:gd name="connsiteX110" fmla="*/ 427864 w 9662615"/>
              <a:gd name="connsiteY110" fmla="*/ 1580848 h 1692226"/>
              <a:gd name="connsiteX111" fmla="*/ 408381 w 9662615"/>
              <a:gd name="connsiteY111" fmla="*/ 1552940 h 1692226"/>
              <a:gd name="connsiteX112" fmla="*/ 267163 w 9662615"/>
              <a:gd name="connsiteY112" fmla="*/ 1531913 h 1692226"/>
              <a:gd name="connsiteX113" fmla="*/ 196644 w 9662615"/>
              <a:gd name="connsiteY113" fmla="*/ 1524565 h 1692226"/>
              <a:gd name="connsiteX114" fmla="*/ 86819 w 9662615"/>
              <a:gd name="connsiteY114" fmla="*/ 1519517 h 1692226"/>
              <a:gd name="connsiteX115" fmla="*/ 53369 w 9662615"/>
              <a:gd name="connsiteY115" fmla="*/ 1516853 h 1692226"/>
              <a:gd name="connsiteX116" fmla="*/ 2359 w 9662615"/>
              <a:gd name="connsiteY116" fmla="*/ 1515247 h 1692226"/>
              <a:gd name="connsiteX117" fmla="*/ 0 w 9662615"/>
              <a:gd name="connsiteY117" fmla="*/ 1514932 h 1692226"/>
              <a:gd name="connsiteX118" fmla="*/ 0 w 9662615"/>
              <a:gd name="connsiteY118" fmla="*/ 0 h 1692226"/>
              <a:gd name="connsiteX0" fmla="*/ 0 w 9662615"/>
              <a:gd name="connsiteY0" fmla="*/ 0 h 1692226"/>
              <a:gd name="connsiteX1" fmla="*/ 9662615 w 9662615"/>
              <a:gd name="connsiteY1" fmla="*/ 0 h 1692226"/>
              <a:gd name="connsiteX2" fmla="*/ 9662615 w 9662615"/>
              <a:gd name="connsiteY2" fmla="*/ 1280346 h 1692226"/>
              <a:gd name="connsiteX3" fmla="*/ 9658420 w 9662615"/>
              <a:gd name="connsiteY3" fmla="*/ 1280106 h 1692226"/>
              <a:gd name="connsiteX4" fmla="*/ 9469546 w 9662615"/>
              <a:gd name="connsiteY4" fmla="*/ 1289837 h 1692226"/>
              <a:gd name="connsiteX5" fmla="*/ 9385895 w 9662615"/>
              <a:gd name="connsiteY5" fmla="*/ 1269203 h 1692226"/>
              <a:gd name="connsiteX6" fmla="*/ 9144767 w 9662615"/>
              <a:gd name="connsiteY6" fmla="*/ 1264120 h 1692226"/>
              <a:gd name="connsiteX7" fmla="*/ 8837252 w 9662615"/>
              <a:gd name="connsiteY7" fmla="*/ 1350515 h 1692226"/>
              <a:gd name="connsiteX8" fmla="*/ 8705466 w 9662615"/>
              <a:gd name="connsiteY8" fmla="*/ 1342419 h 1692226"/>
              <a:gd name="connsiteX9" fmla="*/ 8652221 w 9662615"/>
              <a:gd name="connsiteY9" fmla="*/ 1326906 h 1692226"/>
              <a:gd name="connsiteX10" fmla="*/ 8632312 w 9662615"/>
              <a:gd name="connsiteY10" fmla="*/ 1326025 h 1692226"/>
              <a:gd name="connsiteX11" fmla="*/ 8591582 w 9662615"/>
              <a:gd name="connsiteY11" fmla="*/ 1341666 h 1692226"/>
              <a:gd name="connsiteX12" fmla="*/ 8537336 w 9662615"/>
              <a:gd name="connsiteY12" fmla="*/ 1341684 h 1692226"/>
              <a:gd name="connsiteX13" fmla="*/ 8472508 w 9662615"/>
              <a:gd name="connsiteY13" fmla="*/ 1363109 h 1692226"/>
              <a:gd name="connsiteX14" fmla="*/ 8258477 w 9662615"/>
              <a:gd name="connsiteY14" fmla="*/ 1370666 h 1692226"/>
              <a:gd name="connsiteX15" fmla="*/ 8197961 w 9662615"/>
              <a:gd name="connsiteY15" fmla="*/ 1392804 h 1692226"/>
              <a:gd name="connsiteX16" fmla="*/ 8171196 w 9662615"/>
              <a:gd name="connsiteY16" fmla="*/ 1397216 h 1692226"/>
              <a:gd name="connsiteX17" fmla="*/ 8127667 w 9662615"/>
              <a:gd name="connsiteY17" fmla="*/ 1418254 h 1692226"/>
              <a:gd name="connsiteX18" fmla="*/ 7974579 w 9662615"/>
              <a:gd name="connsiteY18" fmla="*/ 1383439 h 1692226"/>
              <a:gd name="connsiteX19" fmla="*/ 7768351 w 9662615"/>
              <a:gd name="connsiteY19" fmla="*/ 1395051 h 1692226"/>
              <a:gd name="connsiteX20" fmla="*/ 7635985 w 9662615"/>
              <a:gd name="connsiteY20" fmla="*/ 1386363 h 1692226"/>
              <a:gd name="connsiteX21" fmla="*/ 7466069 w 9662615"/>
              <a:gd name="connsiteY21" fmla="*/ 1377654 h 1692226"/>
              <a:gd name="connsiteX22" fmla="*/ 7355642 w 9662615"/>
              <a:gd name="connsiteY22" fmla="*/ 1407761 h 1692226"/>
              <a:gd name="connsiteX23" fmla="*/ 7151610 w 9662615"/>
              <a:gd name="connsiteY23" fmla="*/ 1397856 h 1692226"/>
              <a:gd name="connsiteX24" fmla="*/ 7082147 w 9662615"/>
              <a:gd name="connsiteY24" fmla="*/ 1406113 h 1692226"/>
              <a:gd name="connsiteX25" fmla="*/ 7014958 w 9662615"/>
              <a:gd name="connsiteY25" fmla="*/ 1396883 h 1692226"/>
              <a:gd name="connsiteX26" fmla="*/ 6907567 w 9662615"/>
              <a:gd name="connsiteY26" fmla="*/ 1419149 h 1692226"/>
              <a:gd name="connsiteX27" fmla="*/ 6748428 w 9662615"/>
              <a:gd name="connsiteY27" fmla="*/ 1420308 h 1692226"/>
              <a:gd name="connsiteX28" fmla="*/ 6654257 w 9662615"/>
              <a:gd name="connsiteY28" fmla="*/ 1424143 h 1692226"/>
              <a:gd name="connsiteX29" fmla="*/ 6620123 w 9662615"/>
              <a:gd name="connsiteY29" fmla="*/ 1430535 h 1692226"/>
              <a:gd name="connsiteX30" fmla="*/ 6571355 w 9662615"/>
              <a:gd name="connsiteY30" fmla="*/ 1436144 h 1692226"/>
              <a:gd name="connsiteX31" fmla="*/ 6486557 w 9662615"/>
              <a:gd name="connsiteY31" fmla="*/ 1449861 h 1692226"/>
              <a:gd name="connsiteX32" fmla="*/ 6370419 w 9662615"/>
              <a:gd name="connsiteY32" fmla="*/ 1461649 h 1692226"/>
              <a:gd name="connsiteX33" fmla="*/ 6278839 w 9662615"/>
              <a:gd name="connsiteY33" fmla="*/ 1449160 h 1692226"/>
              <a:gd name="connsiteX34" fmla="*/ 6272455 w 9662615"/>
              <a:gd name="connsiteY34" fmla="*/ 1453191 h 1692226"/>
              <a:gd name="connsiteX35" fmla="*/ 6212659 w 9662615"/>
              <a:gd name="connsiteY35" fmla="*/ 1454850 h 1692226"/>
              <a:gd name="connsiteX36" fmla="*/ 6069317 w 9662615"/>
              <a:gd name="connsiteY36" fmla="*/ 1445838 h 1692226"/>
              <a:gd name="connsiteX37" fmla="*/ 5878477 w 9662615"/>
              <a:gd name="connsiteY37" fmla="*/ 1439180 h 1692226"/>
              <a:gd name="connsiteX38" fmla="*/ 5838387 w 9662615"/>
              <a:gd name="connsiteY38" fmla="*/ 1444679 h 1692226"/>
              <a:gd name="connsiteX39" fmla="*/ 5771136 w 9662615"/>
              <a:gd name="connsiteY39" fmla="*/ 1453639 h 1692226"/>
              <a:gd name="connsiteX40" fmla="*/ 5724081 w 9662615"/>
              <a:gd name="connsiteY40" fmla="*/ 1470431 h 1692226"/>
              <a:gd name="connsiteX41" fmla="*/ 5666577 w 9662615"/>
              <a:gd name="connsiteY41" fmla="*/ 1473921 h 1692226"/>
              <a:gd name="connsiteX42" fmla="*/ 5649068 w 9662615"/>
              <a:gd name="connsiteY42" fmla="*/ 1461676 h 1692226"/>
              <a:gd name="connsiteX43" fmla="*/ 5588902 w 9662615"/>
              <a:gd name="connsiteY43" fmla="*/ 1469647 h 1692226"/>
              <a:gd name="connsiteX44" fmla="*/ 5498090 w 9662615"/>
              <a:gd name="connsiteY44" fmla="*/ 1483173 h 1692226"/>
              <a:gd name="connsiteX45" fmla="*/ 5444641 w 9662615"/>
              <a:gd name="connsiteY45" fmla="*/ 1487602 h 1692226"/>
              <a:gd name="connsiteX46" fmla="*/ 5299812 w 9662615"/>
              <a:gd name="connsiteY46" fmla="*/ 1503362 h 1692226"/>
              <a:gd name="connsiteX47" fmla="*/ 5213947 w 9662615"/>
              <a:gd name="connsiteY47" fmla="*/ 1516637 h 1692226"/>
              <a:gd name="connsiteX48" fmla="*/ 5090342 w 9662615"/>
              <a:gd name="connsiteY48" fmla="*/ 1546680 h 1692226"/>
              <a:gd name="connsiteX49" fmla="*/ 5129812 w 9662615"/>
              <a:gd name="connsiteY49" fmla="*/ 1521277 h 1692226"/>
              <a:gd name="connsiteX50" fmla="*/ 5059484 w 9662615"/>
              <a:gd name="connsiteY50" fmla="*/ 1546802 h 1692226"/>
              <a:gd name="connsiteX51" fmla="*/ 5038524 w 9662615"/>
              <a:gd name="connsiteY51" fmla="*/ 1545675 h 1692226"/>
              <a:gd name="connsiteX52" fmla="*/ 5026564 w 9662615"/>
              <a:gd name="connsiteY52" fmla="*/ 1545376 h 1692226"/>
              <a:gd name="connsiteX53" fmla="*/ 4969433 w 9662615"/>
              <a:gd name="connsiteY53" fmla="*/ 1550865 h 1692226"/>
              <a:gd name="connsiteX54" fmla="*/ 4921303 w 9662615"/>
              <a:gd name="connsiteY54" fmla="*/ 1575379 h 1692226"/>
              <a:gd name="connsiteX55" fmla="*/ 4871726 w 9662615"/>
              <a:gd name="connsiteY55" fmla="*/ 1570584 h 1692226"/>
              <a:gd name="connsiteX56" fmla="*/ 4847242 w 9662615"/>
              <a:gd name="connsiteY56" fmla="*/ 1621094 h 1692226"/>
              <a:gd name="connsiteX57" fmla="*/ 4809131 w 9662615"/>
              <a:gd name="connsiteY57" fmla="*/ 1692226 h 1692226"/>
              <a:gd name="connsiteX58" fmla="*/ 4791466 w 9662615"/>
              <a:gd name="connsiteY58" fmla="*/ 1561324 h 1692226"/>
              <a:gd name="connsiteX59" fmla="*/ 4784247 w 9662615"/>
              <a:gd name="connsiteY59" fmla="*/ 1562342 h 1692226"/>
              <a:gd name="connsiteX60" fmla="*/ 4735334 w 9662615"/>
              <a:gd name="connsiteY60" fmla="*/ 1581778 h 1692226"/>
              <a:gd name="connsiteX61" fmla="*/ 4697562 w 9662615"/>
              <a:gd name="connsiteY61" fmla="*/ 1551206 h 1692226"/>
              <a:gd name="connsiteX62" fmla="*/ 4662664 w 9662615"/>
              <a:gd name="connsiteY62" fmla="*/ 1573162 h 1692226"/>
              <a:gd name="connsiteX63" fmla="*/ 4603028 w 9662615"/>
              <a:gd name="connsiteY63" fmla="*/ 1568821 h 1692226"/>
              <a:gd name="connsiteX64" fmla="*/ 4541612 w 9662615"/>
              <a:gd name="connsiteY64" fmla="*/ 1545262 h 1692226"/>
              <a:gd name="connsiteX65" fmla="*/ 4422155 w 9662615"/>
              <a:gd name="connsiteY65" fmla="*/ 1542059 h 1692226"/>
              <a:gd name="connsiteX66" fmla="*/ 4221826 w 9662615"/>
              <a:gd name="connsiteY66" fmla="*/ 1508923 h 1692226"/>
              <a:gd name="connsiteX67" fmla="*/ 4096601 w 9662615"/>
              <a:gd name="connsiteY67" fmla="*/ 1521563 h 1692226"/>
              <a:gd name="connsiteX68" fmla="*/ 3970635 w 9662615"/>
              <a:gd name="connsiteY68" fmla="*/ 1544815 h 1692226"/>
              <a:gd name="connsiteX69" fmla="*/ 3833906 w 9662615"/>
              <a:gd name="connsiteY69" fmla="*/ 1516637 h 1692226"/>
              <a:gd name="connsiteX70" fmla="*/ 3696258 w 9662615"/>
              <a:gd name="connsiteY70" fmla="*/ 1537563 h 1692226"/>
              <a:gd name="connsiteX71" fmla="*/ 3594070 w 9662615"/>
              <a:gd name="connsiteY71" fmla="*/ 1509422 h 1692226"/>
              <a:gd name="connsiteX72" fmla="*/ 3565233 w 9662615"/>
              <a:gd name="connsiteY72" fmla="*/ 1515122 h 1692226"/>
              <a:gd name="connsiteX73" fmla="*/ 3560267 w 9662615"/>
              <a:gd name="connsiteY73" fmla="*/ 1516288 h 1692226"/>
              <a:gd name="connsiteX74" fmla="*/ 3540258 w 9662615"/>
              <a:gd name="connsiteY74" fmla="*/ 1516976 h 1692226"/>
              <a:gd name="connsiteX75" fmla="*/ 3534780 w 9662615"/>
              <a:gd name="connsiteY75" fmla="*/ 1522141 h 1692226"/>
              <a:gd name="connsiteX76" fmla="*/ 3504783 w 9662615"/>
              <a:gd name="connsiteY76" fmla="*/ 1526739 h 1692226"/>
              <a:gd name="connsiteX77" fmla="*/ 3430805 w 9662615"/>
              <a:gd name="connsiteY77" fmla="*/ 1542521 h 1692226"/>
              <a:gd name="connsiteX78" fmla="*/ 3292707 w 9662615"/>
              <a:gd name="connsiteY78" fmla="*/ 1520490 h 1692226"/>
              <a:gd name="connsiteX79" fmla="*/ 3187872 w 9662615"/>
              <a:gd name="connsiteY79" fmla="*/ 1519991 h 1692226"/>
              <a:gd name="connsiteX80" fmla="*/ 3148026 w 9662615"/>
              <a:gd name="connsiteY80" fmla="*/ 1524777 h 1692226"/>
              <a:gd name="connsiteX81" fmla="*/ 3092394 w 9662615"/>
              <a:gd name="connsiteY81" fmla="*/ 1528115 h 1692226"/>
              <a:gd name="connsiteX82" fmla="*/ 2994200 w 9662615"/>
              <a:gd name="connsiteY82" fmla="*/ 1537857 h 1692226"/>
              <a:gd name="connsiteX83" fmla="*/ 2862301 w 9662615"/>
              <a:gd name="connsiteY83" fmla="*/ 1544250 h 1692226"/>
              <a:gd name="connsiteX84" fmla="*/ 2766335 w 9662615"/>
              <a:gd name="connsiteY84" fmla="*/ 1527662 h 1692226"/>
              <a:gd name="connsiteX85" fmla="*/ 2757836 w 9662615"/>
              <a:gd name="connsiteY85" fmla="*/ 1531371 h 1692226"/>
              <a:gd name="connsiteX86" fmla="*/ 2691555 w 9662615"/>
              <a:gd name="connsiteY86" fmla="*/ 1530283 h 1692226"/>
              <a:gd name="connsiteX87" fmla="*/ 2491676 w 9662615"/>
              <a:gd name="connsiteY87" fmla="*/ 1500859 h 1692226"/>
              <a:gd name="connsiteX88" fmla="*/ 2378036 w 9662615"/>
              <a:gd name="connsiteY88" fmla="*/ 1520645 h 1692226"/>
              <a:gd name="connsiteX89" fmla="*/ 2284269 w 9662615"/>
              <a:gd name="connsiteY89" fmla="*/ 1503068 h 1692226"/>
              <a:gd name="connsiteX90" fmla="*/ 2207104 w 9662615"/>
              <a:gd name="connsiteY90" fmla="*/ 1508888 h 1692226"/>
              <a:gd name="connsiteX91" fmla="*/ 2149226 w 9662615"/>
              <a:gd name="connsiteY91" fmla="*/ 1523409 h 1692226"/>
              <a:gd name="connsiteX92" fmla="*/ 2084783 w 9662615"/>
              <a:gd name="connsiteY92" fmla="*/ 1524245 h 1692226"/>
              <a:gd name="connsiteX93" fmla="*/ 2070075 w 9662615"/>
              <a:gd name="connsiteY93" fmla="*/ 1511285 h 1692226"/>
              <a:gd name="connsiteX94" fmla="*/ 2001057 w 9662615"/>
              <a:gd name="connsiteY94" fmla="*/ 1516449 h 1692226"/>
              <a:gd name="connsiteX95" fmla="*/ 1896330 w 9662615"/>
              <a:gd name="connsiteY95" fmla="*/ 1525725 h 1692226"/>
              <a:gd name="connsiteX96" fmla="*/ 1835994 w 9662615"/>
              <a:gd name="connsiteY96" fmla="*/ 1527678 h 1692226"/>
              <a:gd name="connsiteX97" fmla="*/ 1671119 w 9662615"/>
              <a:gd name="connsiteY97" fmla="*/ 1536701 h 1692226"/>
              <a:gd name="connsiteX98" fmla="*/ 1601337 w 9662615"/>
              <a:gd name="connsiteY98" fmla="*/ 1548552 h 1692226"/>
              <a:gd name="connsiteX99" fmla="*/ 1407755 w 9662615"/>
              <a:gd name="connsiteY99" fmla="*/ 1571444 h 1692226"/>
              <a:gd name="connsiteX100" fmla="*/ 1271994 w 9662615"/>
              <a:gd name="connsiteY100" fmla="*/ 1579471 h 1692226"/>
              <a:gd name="connsiteX101" fmla="*/ 1249226 w 9662615"/>
              <a:gd name="connsiteY101" fmla="*/ 1583140 h 1692226"/>
              <a:gd name="connsiteX102" fmla="*/ 1217719 w 9662615"/>
              <a:gd name="connsiteY102" fmla="*/ 1580863 h 1692226"/>
              <a:gd name="connsiteX103" fmla="*/ 1091432 w 9662615"/>
              <a:gd name="connsiteY103" fmla="*/ 1571003 h 1692226"/>
              <a:gd name="connsiteX104" fmla="*/ 992039 w 9662615"/>
              <a:gd name="connsiteY104" fmla="*/ 1556662 h 1692226"/>
              <a:gd name="connsiteX105" fmla="*/ 868264 w 9662615"/>
              <a:gd name="connsiteY105" fmla="*/ 1566392 h 1692226"/>
              <a:gd name="connsiteX106" fmla="*/ 792765 w 9662615"/>
              <a:gd name="connsiteY106" fmla="*/ 1563102 h 1692226"/>
              <a:gd name="connsiteX107" fmla="*/ 669055 w 9662615"/>
              <a:gd name="connsiteY107" fmla="*/ 1543638 h 1692226"/>
              <a:gd name="connsiteX108" fmla="*/ 506152 w 9662615"/>
              <a:gd name="connsiteY108" fmla="*/ 1549124 h 1692226"/>
              <a:gd name="connsiteX109" fmla="*/ 472797 w 9662615"/>
              <a:gd name="connsiteY109" fmla="*/ 1568904 h 1692226"/>
              <a:gd name="connsiteX110" fmla="*/ 427864 w 9662615"/>
              <a:gd name="connsiteY110" fmla="*/ 1580848 h 1692226"/>
              <a:gd name="connsiteX111" fmla="*/ 408381 w 9662615"/>
              <a:gd name="connsiteY111" fmla="*/ 1552940 h 1692226"/>
              <a:gd name="connsiteX112" fmla="*/ 267163 w 9662615"/>
              <a:gd name="connsiteY112" fmla="*/ 1531913 h 1692226"/>
              <a:gd name="connsiteX113" fmla="*/ 196644 w 9662615"/>
              <a:gd name="connsiteY113" fmla="*/ 1524565 h 1692226"/>
              <a:gd name="connsiteX114" fmla="*/ 86819 w 9662615"/>
              <a:gd name="connsiteY114" fmla="*/ 1519517 h 1692226"/>
              <a:gd name="connsiteX115" fmla="*/ 53369 w 9662615"/>
              <a:gd name="connsiteY115" fmla="*/ 1516853 h 1692226"/>
              <a:gd name="connsiteX116" fmla="*/ 2359 w 9662615"/>
              <a:gd name="connsiteY116" fmla="*/ 1515247 h 1692226"/>
              <a:gd name="connsiteX117" fmla="*/ 0 w 9662615"/>
              <a:gd name="connsiteY117" fmla="*/ 1514932 h 1692226"/>
              <a:gd name="connsiteX118" fmla="*/ 0 w 9662615"/>
              <a:gd name="connsiteY118" fmla="*/ 0 h 1692226"/>
              <a:gd name="connsiteX0" fmla="*/ 0 w 9662615"/>
              <a:gd name="connsiteY0" fmla="*/ 0 h 1621094"/>
              <a:gd name="connsiteX1" fmla="*/ 9662615 w 9662615"/>
              <a:gd name="connsiteY1" fmla="*/ 0 h 1621094"/>
              <a:gd name="connsiteX2" fmla="*/ 9662615 w 9662615"/>
              <a:gd name="connsiteY2" fmla="*/ 1280346 h 1621094"/>
              <a:gd name="connsiteX3" fmla="*/ 9658420 w 9662615"/>
              <a:gd name="connsiteY3" fmla="*/ 1280106 h 1621094"/>
              <a:gd name="connsiteX4" fmla="*/ 9469546 w 9662615"/>
              <a:gd name="connsiteY4" fmla="*/ 1289837 h 1621094"/>
              <a:gd name="connsiteX5" fmla="*/ 9385895 w 9662615"/>
              <a:gd name="connsiteY5" fmla="*/ 1269203 h 1621094"/>
              <a:gd name="connsiteX6" fmla="*/ 9144767 w 9662615"/>
              <a:gd name="connsiteY6" fmla="*/ 1264120 h 1621094"/>
              <a:gd name="connsiteX7" fmla="*/ 8837252 w 9662615"/>
              <a:gd name="connsiteY7" fmla="*/ 1350515 h 1621094"/>
              <a:gd name="connsiteX8" fmla="*/ 8705466 w 9662615"/>
              <a:gd name="connsiteY8" fmla="*/ 1342419 h 1621094"/>
              <a:gd name="connsiteX9" fmla="*/ 8652221 w 9662615"/>
              <a:gd name="connsiteY9" fmla="*/ 1326906 h 1621094"/>
              <a:gd name="connsiteX10" fmla="*/ 8632312 w 9662615"/>
              <a:gd name="connsiteY10" fmla="*/ 1326025 h 1621094"/>
              <a:gd name="connsiteX11" fmla="*/ 8591582 w 9662615"/>
              <a:gd name="connsiteY11" fmla="*/ 1341666 h 1621094"/>
              <a:gd name="connsiteX12" fmla="*/ 8537336 w 9662615"/>
              <a:gd name="connsiteY12" fmla="*/ 1341684 h 1621094"/>
              <a:gd name="connsiteX13" fmla="*/ 8472508 w 9662615"/>
              <a:gd name="connsiteY13" fmla="*/ 1363109 h 1621094"/>
              <a:gd name="connsiteX14" fmla="*/ 8258477 w 9662615"/>
              <a:gd name="connsiteY14" fmla="*/ 1370666 h 1621094"/>
              <a:gd name="connsiteX15" fmla="*/ 8197961 w 9662615"/>
              <a:gd name="connsiteY15" fmla="*/ 1392804 h 1621094"/>
              <a:gd name="connsiteX16" fmla="*/ 8171196 w 9662615"/>
              <a:gd name="connsiteY16" fmla="*/ 1397216 h 1621094"/>
              <a:gd name="connsiteX17" fmla="*/ 8127667 w 9662615"/>
              <a:gd name="connsiteY17" fmla="*/ 1418254 h 1621094"/>
              <a:gd name="connsiteX18" fmla="*/ 7974579 w 9662615"/>
              <a:gd name="connsiteY18" fmla="*/ 1383439 h 1621094"/>
              <a:gd name="connsiteX19" fmla="*/ 7768351 w 9662615"/>
              <a:gd name="connsiteY19" fmla="*/ 1395051 h 1621094"/>
              <a:gd name="connsiteX20" fmla="*/ 7635985 w 9662615"/>
              <a:gd name="connsiteY20" fmla="*/ 1386363 h 1621094"/>
              <a:gd name="connsiteX21" fmla="*/ 7466069 w 9662615"/>
              <a:gd name="connsiteY21" fmla="*/ 1377654 h 1621094"/>
              <a:gd name="connsiteX22" fmla="*/ 7355642 w 9662615"/>
              <a:gd name="connsiteY22" fmla="*/ 1407761 h 1621094"/>
              <a:gd name="connsiteX23" fmla="*/ 7151610 w 9662615"/>
              <a:gd name="connsiteY23" fmla="*/ 1397856 h 1621094"/>
              <a:gd name="connsiteX24" fmla="*/ 7082147 w 9662615"/>
              <a:gd name="connsiteY24" fmla="*/ 1406113 h 1621094"/>
              <a:gd name="connsiteX25" fmla="*/ 7014958 w 9662615"/>
              <a:gd name="connsiteY25" fmla="*/ 1396883 h 1621094"/>
              <a:gd name="connsiteX26" fmla="*/ 6907567 w 9662615"/>
              <a:gd name="connsiteY26" fmla="*/ 1419149 h 1621094"/>
              <a:gd name="connsiteX27" fmla="*/ 6748428 w 9662615"/>
              <a:gd name="connsiteY27" fmla="*/ 1420308 h 1621094"/>
              <a:gd name="connsiteX28" fmla="*/ 6654257 w 9662615"/>
              <a:gd name="connsiteY28" fmla="*/ 1424143 h 1621094"/>
              <a:gd name="connsiteX29" fmla="*/ 6620123 w 9662615"/>
              <a:gd name="connsiteY29" fmla="*/ 1430535 h 1621094"/>
              <a:gd name="connsiteX30" fmla="*/ 6571355 w 9662615"/>
              <a:gd name="connsiteY30" fmla="*/ 1436144 h 1621094"/>
              <a:gd name="connsiteX31" fmla="*/ 6486557 w 9662615"/>
              <a:gd name="connsiteY31" fmla="*/ 1449861 h 1621094"/>
              <a:gd name="connsiteX32" fmla="*/ 6370419 w 9662615"/>
              <a:gd name="connsiteY32" fmla="*/ 1461649 h 1621094"/>
              <a:gd name="connsiteX33" fmla="*/ 6278839 w 9662615"/>
              <a:gd name="connsiteY33" fmla="*/ 1449160 h 1621094"/>
              <a:gd name="connsiteX34" fmla="*/ 6272455 w 9662615"/>
              <a:gd name="connsiteY34" fmla="*/ 1453191 h 1621094"/>
              <a:gd name="connsiteX35" fmla="*/ 6212659 w 9662615"/>
              <a:gd name="connsiteY35" fmla="*/ 1454850 h 1621094"/>
              <a:gd name="connsiteX36" fmla="*/ 6069317 w 9662615"/>
              <a:gd name="connsiteY36" fmla="*/ 1445838 h 1621094"/>
              <a:gd name="connsiteX37" fmla="*/ 5878477 w 9662615"/>
              <a:gd name="connsiteY37" fmla="*/ 1439180 h 1621094"/>
              <a:gd name="connsiteX38" fmla="*/ 5838387 w 9662615"/>
              <a:gd name="connsiteY38" fmla="*/ 1444679 h 1621094"/>
              <a:gd name="connsiteX39" fmla="*/ 5771136 w 9662615"/>
              <a:gd name="connsiteY39" fmla="*/ 1453639 h 1621094"/>
              <a:gd name="connsiteX40" fmla="*/ 5724081 w 9662615"/>
              <a:gd name="connsiteY40" fmla="*/ 1470431 h 1621094"/>
              <a:gd name="connsiteX41" fmla="*/ 5666577 w 9662615"/>
              <a:gd name="connsiteY41" fmla="*/ 1473921 h 1621094"/>
              <a:gd name="connsiteX42" fmla="*/ 5649068 w 9662615"/>
              <a:gd name="connsiteY42" fmla="*/ 1461676 h 1621094"/>
              <a:gd name="connsiteX43" fmla="*/ 5588902 w 9662615"/>
              <a:gd name="connsiteY43" fmla="*/ 1469647 h 1621094"/>
              <a:gd name="connsiteX44" fmla="*/ 5498090 w 9662615"/>
              <a:gd name="connsiteY44" fmla="*/ 1483173 h 1621094"/>
              <a:gd name="connsiteX45" fmla="*/ 5444641 w 9662615"/>
              <a:gd name="connsiteY45" fmla="*/ 1487602 h 1621094"/>
              <a:gd name="connsiteX46" fmla="*/ 5299812 w 9662615"/>
              <a:gd name="connsiteY46" fmla="*/ 1503362 h 1621094"/>
              <a:gd name="connsiteX47" fmla="*/ 5213947 w 9662615"/>
              <a:gd name="connsiteY47" fmla="*/ 1516637 h 1621094"/>
              <a:gd name="connsiteX48" fmla="*/ 5090342 w 9662615"/>
              <a:gd name="connsiteY48" fmla="*/ 1546680 h 1621094"/>
              <a:gd name="connsiteX49" fmla="*/ 5129812 w 9662615"/>
              <a:gd name="connsiteY49" fmla="*/ 1521277 h 1621094"/>
              <a:gd name="connsiteX50" fmla="*/ 5059484 w 9662615"/>
              <a:gd name="connsiteY50" fmla="*/ 1546802 h 1621094"/>
              <a:gd name="connsiteX51" fmla="*/ 5038524 w 9662615"/>
              <a:gd name="connsiteY51" fmla="*/ 1545675 h 1621094"/>
              <a:gd name="connsiteX52" fmla="*/ 5026564 w 9662615"/>
              <a:gd name="connsiteY52" fmla="*/ 1545376 h 1621094"/>
              <a:gd name="connsiteX53" fmla="*/ 4969433 w 9662615"/>
              <a:gd name="connsiteY53" fmla="*/ 1550865 h 1621094"/>
              <a:gd name="connsiteX54" fmla="*/ 4921303 w 9662615"/>
              <a:gd name="connsiteY54" fmla="*/ 1575379 h 1621094"/>
              <a:gd name="connsiteX55" fmla="*/ 4871726 w 9662615"/>
              <a:gd name="connsiteY55" fmla="*/ 1570584 h 1621094"/>
              <a:gd name="connsiteX56" fmla="*/ 4847242 w 9662615"/>
              <a:gd name="connsiteY56" fmla="*/ 1621094 h 1621094"/>
              <a:gd name="connsiteX57" fmla="*/ 4821058 w 9662615"/>
              <a:gd name="connsiteY57" fmla="*/ 1553078 h 1621094"/>
              <a:gd name="connsiteX58" fmla="*/ 4791466 w 9662615"/>
              <a:gd name="connsiteY58" fmla="*/ 1561324 h 1621094"/>
              <a:gd name="connsiteX59" fmla="*/ 4784247 w 9662615"/>
              <a:gd name="connsiteY59" fmla="*/ 1562342 h 1621094"/>
              <a:gd name="connsiteX60" fmla="*/ 4735334 w 9662615"/>
              <a:gd name="connsiteY60" fmla="*/ 1581778 h 1621094"/>
              <a:gd name="connsiteX61" fmla="*/ 4697562 w 9662615"/>
              <a:gd name="connsiteY61" fmla="*/ 1551206 h 1621094"/>
              <a:gd name="connsiteX62" fmla="*/ 4662664 w 9662615"/>
              <a:gd name="connsiteY62" fmla="*/ 1573162 h 1621094"/>
              <a:gd name="connsiteX63" fmla="*/ 4603028 w 9662615"/>
              <a:gd name="connsiteY63" fmla="*/ 1568821 h 1621094"/>
              <a:gd name="connsiteX64" fmla="*/ 4541612 w 9662615"/>
              <a:gd name="connsiteY64" fmla="*/ 1545262 h 1621094"/>
              <a:gd name="connsiteX65" fmla="*/ 4422155 w 9662615"/>
              <a:gd name="connsiteY65" fmla="*/ 1542059 h 1621094"/>
              <a:gd name="connsiteX66" fmla="*/ 4221826 w 9662615"/>
              <a:gd name="connsiteY66" fmla="*/ 1508923 h 1621094"/>
              <a:gd name="connsiteX67" fmla="*/ 4096601 w 9662615"/>
              <a:gd name="connsiteY67" fmla="*/ 1521563 h 1621094"/>
              <a:gd name="connsiteX68" fmla="*/ 3970635 w 9662615"/>
              <a:gd name="connsiteY68" fmla="*/ 1544815 h 1621094"/>
              <a:gd name="connsiteX69" fmla="*/ 3833906 w 9662615"/>
              <a:gd name="connsiteY69" fmla="*/ 1516637 h 1621094"/>
              <a:gd name="connsiteX70" fmla="*/ 3696258 w 9662615"/>
              <a:gd name="connsiteY70" fmla="*/ 1537563 h 1621094"/>
              <a:gd name="connsiteX71" fmla="*/ 3594070 w 9662615"/>
              <a:gd name="connsiteY71" fmla="*/ 1509422 h 1621094"/>
              <a:gd name="connsiteX72" fmla="*/ 3565233 w 9662615"/>
              <a:gd name="connsiteY72" fmla="*/ 1515122 h 1621094"/>
              <a:gd name="connsiteX73" fmla="*/ 3560267 w 9662615"/>
              <a:gd name="connsiteY73" fmla="*/ 1516288 h 1621094"/>
              <a:gd name="connsiteX74" fmla="*/ 3540258 w 9662615"/>
              <a:gd name="connsiteY74" fmla="*/ 1516976 h 1621094"/>
              <a:gd name="connsiteX75" fmla="*/ 3534780 w 9662615"/>
              <a:gd name="connsiteY75" fmla="*/ 1522141 h 1621094"/>
              <a:gd name="connsiteX76" fmla="*/ 3504783 w 9662615"/>
              <a:gd name="connsiteY76" fmla="*/ 1526739 h 1621094"/>
              <a:gd name="connsiteX77" fmla="*/ 3430805 w 9662615"/>
              <a:gd name="connsiteY77" fmla="*/ 1542521 h 1621094"/>
              <a:gd name="connsiteX78" fmla="*/ 3292707 w 9662615"/>
              <a:gd name="connsiteY78" fmla="*/ 1520490 h 1621094"/>
              <a:gd name="connsiteX79" fmla="*/ 3187872 w 9662615"/>
              <a:gd name="connsiteY79" fmla="*/ 1519991 h 1621094"/>
              <a:gd name="connsiteX80" fmla="*/ 3148026 w 9662615"/>
              <a:gd name="connsiteY80" fmla="*/ 1524777 h 1621094"/>
              <a:gd name="connsiteX81" fmla="*/ 3092394 w 9662615"/>
              <a:gd name="connsiteY81" fmla="*/ 1528115 h 1621094"/>
              <a:gd name="connsiteX82" fmla="*/ 2994200 w 9662615"/>
              <a:gd name="connsiteY82" fmla="*/ 1537857 h 1621094"/>
              <a:gd name="connsiteX83" fmla="*/ 2862301 w 9662615"/>
              <a:gd name="connsiteY83" fmla="*/ 1544250 h 1621094"/>
              <a:gd name="connsiteX84" fmla="*/ 2766335 w 9662615"/>
              <a:gd name="connsiteY84" fmla="*/ 1527662 h 1621094"/>
              <a:gd name="connsiteX85" fmla="*/ 2757836 w 9662615"/>
              <a:gd name="connsiteY85" fmla="*/ 1531371 h 1621094"/>
              <a:gd name="connsiteX86" fmla="*/ 2691555 w 9662615"/>
              <a:gd name="connsiteY86" fmla="*/ 1530283 h 1621094"/>
              <a:gd name="connsiteX87" fmla="*/ 2491676 w 9662615"/>
              <a:gd name="connsiteY87" fmla="*/ 1500859 h 1621094"/>
              <a:gd name="connsiteX88" fmla="*/ 2378036 w 9662615"/>
              <a:gd name="connsiteY88" fmla="*/ 1520645 h 1621094"/>
              <a:gd name="connsiteX89" fmla="*/ 2284269 w 9662615"/>
              <a:gd name="connsiteY89" fmla="*/ 1503068 h 1621094"/>
              <a:gd name="connsiteX90" fmla="*/ 2207104 w 9662615"/>
              <a:gd name="connsiteY90" fmla="*/ 1508888 h 1621094"/>
              <a:gd name="connsiteX91" fmla="*/ 2149226 w 9662615"/>
              <a:gd name="connsiteY91" fmla="*/ 1523409 h 1621094"/>
              <a:gd name="connsiteX92" fmla="*/ 2084783 w 9662615"/>
              <a:gd name="connsiteY92" fmla="*/ 1524245 h 1621094"/>
              <a:gd name="connsiteX93" fmla="*/ 2070075 w 9662615"/>
              <a:gd name="connsiteY93" fmla="*/ 1511285 h 1621094"/>
              <a:gd name="connsiteX94" fmla="*/ 2001057 w 9662615"/>
              <a:gd name="connsiteY94" fmla="*/ 1516449 h 1621094"/>
              <a:gd name="connsiteX95" fmla="*/ 1896330 w 9662615"/>
              <a:gd name="connsiteY95" fmla="*/ 1525725 h 1621094"/>
              <a:gd name="connsiteX96" fmla="*/ 1835994 w 9662615"/>
              <a:gd name="connsiteY96" fmla="*/ 1527678 h 1621094"/>
              <a:gd name="connsiteX97" fmla="*/ 1671119 w 9662615"/>
              <a:gd name="connsiteY97" fmla="*/ 1536701 h 1621094"/>
              <a:gd name="connsiteX98" fmla="*/ 1601337 w 9662615"/>
              <a:gd name="connsiteY98" fmla="*/ 1548552 h 1621094"/>
              <a:gd name="connsiteX99" fmla="*/ 1407755 w 9662615"/>
              <a:gd name="connsiteY99" fmla="*/ 1571444 h 1621094"/>
              <a:gd name="connsiteX100" fmla="*/ 1271994 w 9662615"/>
              <a:gd name="connsiteY100" fmla="*/ 1579471 h 1621094"/>
              <a:gd name="connsiteX101" fmla="*/ 1249226 w 9662615"/>
              <a:gd name="connsiteY101" fmla="*/ 1583140 h 1621094"/>
              <a:gd name="connsiteX102" fmla="*/ 1217719 w 9662615"/>
              <a:gd name="connsiteY102" fmla="*/ 1580863 h 1621094"/>
              <a:gd name="connsiteX103" fmla="*/ 1091432 w 9662615"/>
              <a:gd name="connsiteY103" fmla="*/ 1571003 h 1621094"/>
              <a:gd name="connsiteX104" fmla="*/ 992039 w 9662615"/>
              <a:gd name="connsiteY104" fmla="*/ 1556662 h 1621094"/>
              <a:gd name="connsiteX105" fmla="*/ 868264 w 9662615"/>
              <a:gd name="connsiteY105" fmla="*/ 1566392 h 1621094"/>
              <a:gd name="connsiteX106" fmla="*/ 792765 w 9662615"/>
              <a:gd name="connsiteY106" fmla="*/ 1563102 h 1621094"/>
              <a:gd name="connsiteX107" fmla="*/ 669055 w 9662615"/>
              <a:gd name="connsiteY107" fmla="*/ 1543638 h 1621094"/>
              <a:gd name="connsiteX108" fmla="*/ 506152 w 9662615"/>
              <a:gd name="connsiteY108" fmla="*/ 1549124 h 1621094"/>
              <a:gd name="connsiteX109" fmla="*/ 472797 w 9662615"/>
              <a:gd name="connsiteY109" fmla="*/ 1568904 h 1621094"/>
              <a:gd name="connsiteX110" fmla="*/ 427864 w 9662615"/>
              <a:gd name="connsiteY110" fmla="*/ 1580848 h 1621094"/>
              <a:gd name="connsiteX111" fmla="*/ 408381 w 9662615"/>
              <a:gd name="connsiteY111" fmla="*/ 1552940 h 1621094"/>
              <a:gd name="connsiteX112" fmla="*/ 267163 w 9662615"/>
              <a:gd name="connsiteY112" fmla="*/ 1531913 h 1621094"/>
              <a:gd name="connsiteX113" fmla="*/ 196644 w 9662615"/>
              <a:gd name="connsiteY113" fmla="*/ 1524565 h 1621094"/>
              <a:gd name="connsiteX114" fmla="*/ 86819 w 9662615"/>
              <a:gd name="connsiteY114" fmla="*/ 1519517 h 1621094"/>
              <a:gd name="connsiteX115" fmla="*/ 53369 w 9662615"/>
              <a:gd name="connsiteY115" fmla="*/ 1516853 h 1621094"/>
              <a:gd name="connsiteX116" fmla="*/ 2359 w 9662615"/>
              <a:gd name="connsiteY116" fmla="*/ 1515247 h 1621094"/>
              <a:gd name="connsiteX117" fmla="*/ 0 w 9662615"/>
              <a:gd name="connsiteY117" fmla="*/ 1514932 h 1621094"/>
              <a:gd name="connsiteX118" fmla="*/ 0 w 9662615"/>
              <a:gd name="connsiteY118" fmla="*/ 0 h 1621094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1303 w 9662615"/>
              <a:gd name="connsiteY54" fmla="*/ 1575379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5334 w 9662615"/>
              <a:gd name="connsiteY60" fmla="*/ 158177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41612 w 9662615"/>
              <a:gd name="connsiteY64" fmla="*/ 1545262 h 1583140"/>
              <a:gd name="connsiteX65" fmla="*/ 4422155 w 9662615"/>
              <a:gd name="connsiteY65" fmla="*/ 1542059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5334 w 9662615"/>
              <a:gd name="connsiteY60" fmla="*/ 158177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41612 w 9662615"/>
              <a:gd name="connsiteY64" fmla="*/ 1545262 h 1583140"/>
              <a:gd name="connsiteX65" fmla="*/ 4422155 w 9662615"/>
              <a:gd name="connsiteY65" fmla="*/ 1542059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97680"/>
              <a:gd name="connsiteX1" fmla="*/ 9662615 w 9662615"/>
              <a:gd name="connsiteY1" fmla="*/ 0 h 1597680"/>
              <a:gd name="connsiteX2" fmla="*/ 9662615 w 9662615"/>
              <a:gd name="connsiteY2" fmla="*/ 1280346 h 1597680"/>
              <a:gd name="connsiteX3" fmla="*/ 9658420 w 9662615"/>
              <a:gd name="connsiteY3" fmla="*/ 1280106 h 1597680"/>
              <a:gd name="connsiteX4" fmla="*/ 9469546 w 9662615"/>
              <a:gd name="connsiteY4" fmla="*/ 1289837 h 1597680"/>
              <a:gd name="connsiteX5" fmla="*/ 9385895 w 9662615"/>
              <a:gd name="connsiteY5" fmla="*/ 1269203 h 1597680"/>
              <a:gd name="connsiteX6" fmla="*/ 9144767 w 9662615"/>
              <a:gd name="connsiteY6" fmla="*/ 1264120 h 1597680"/>
              <a:gd name="connsiteX7" fmla="*/ 8837252 w 9662615"/>
              <a:gd name="connsiteY7" fmla="*/ 1350515 h 1597680"/>
              <a:gd name="connsiteX8" fmla="*/ 8705466 w 9662615"/>
              <a:gd name="connsiteY8" fmla="*/ 1342419 h 1597680"/>
              <a:gd name="connsiteX9" fmla="*/ 8652221 w 9662615"/>
              <a:gd name="connsiteY9" fmla="*/ 1326906 h 1597680"/>
              <a:gd name="connsiteX10" fmla="*/ 8632312 w 9662615"/>
              <a:gd name="connsiteY10" fmla="*/ 1326025 h 1597680"/>
              <a:gd name="connsiteX11" fmla="*/ 8591582 w 9662615"/>
              <a:gd name="connsiteY11" fmla="*/ 1341666 h 1597680"/>
              <a:gd name="connsiteX12" fmla="*/ 8537336 w 9662615"/>
              <a:gd name="connsiteY12" fmla="*/ 1341684 h 1597680"/>
              <a:gd name="connsiteX13" fmla="*/ 8472508 w 9662615"/>
              <a:gd name="connsiteY13" fmla="*/ 1363109 h 1597680"/>
              <a:gd name="connsiteX14" fmla="*/ 8258477 w 9662615"/>
              <a:gd name="connsiteY14" fmla="*/ 1370666 h 1597680"/>
              <a:gd name="connsiteX15" fmla="*/ 8197961 w 9662615"/>
              <a:gd name="connsiteY15" fmla="*/ 1392804 h 1597680"/>
              <a:gd name="connsiteX16" fmla="*/ 8171196 w 9662615"/>
              <a:gd name="connsiteY16" fmla="*/ 1397216 h 1597680"/>
              <a:gd name="connsiteX17" fmla="*/ 8127667 w 9662615"/>
              <a:gd name="connsiteY17" fmla="*/ 1418254 h 1597680"/>
              <a:gd name="connsiteX18" fmla="*/ 7974579 w 9662615"/>
              <a:gd name="connsiteY18" fmla="*/ 1383439 h 1597680"/>
              <a:gd name="connsiteX19" fmla="*/ 7768351 w 9662615"/>
              <a:gd name="connsiteY19" fmla="*/ 1395051 h 1597680"/>
              <a:gd name="connsiteX20" fmla="*/ 7635985 w 9662615"/>
              <a:gd name="connsiteY20" fmla="*/ 1386363 h 1597680"/>
              <a:gd name="connsiteX21" fmla="*/ 7466069 w 9662615"/>
              <a:gd name="connsiteY21" fmla="*/ 1377654 h 1597680"/>
              <a:gd name="connsiteX22" fmla="*/ 7355642 w 9662615"/>
              <a:gd name="connsiteY22" fmla="*/ 1407761 h 1597680"/>
              <a:gd name="connsiteX23" fmla="*/ 7151610 w 9662615"/>
              <a:gd name="connsiteY23" fmla="*/ 1397856 h 1597680"/>
              <a:gd name="connsiteX24" fmla="*/ 7082147 w 9662615"/>
              <a:gd name="connsiteY24" fmla="*/ 1406113 h 1597680"/>
              <a:gd name="connsiteX25" fmla="*/ 7014958 w 9662615"/>
              <a:gd name="connsiteY25" fmla="*/ 1396883 h 1597680"/>
              <a:gd name="connsiteX26" fmla="*/ 6907567 w 9662615"/>
              <a:gd name="connsiteY26" fmla="*/ 1419149 h 1597680"/>
              <a:gd name="connsiteX27" fmla="*/ 6748428 w 9662615"/>
              <a:gd name="connsiteY27" fmla="*/ 1420308 h 1597680"/>
              <a:gd name="connsiteX28" fmla="*/ 6654257 w 9662615"/>
              <a:gd name="connsiteY28" fmla="*/ 1424143 h 1597680"/>
              <a:gd name="connsiteX29" fmla="*/ 6620123 w 9662615"/>
              <a:gd name="connsiteY29" fmla="*/ 1430535 h 1597680"/>
              <a:gd name="connsiteX30" fmla="*/ 6571355 w 9662615"/>
              <a:gd name="connsiteY30" fmla="*/ 1436144 h 1597680"/>
              <a:gd name="connsiteX31" fmla="*/ 6486557 w 9662615"/>
              <a:gd name="connsiteY31" fmla="*/ 1449861 h 1597680"/>
              <a:gd name="connsiteX32" fmla="*/ 6370419 w 9662615"/>
              <a:gd name="connsiteY32" fmla="*/ 1461649 h 1597680"/>
              <a:gd name="connsiteX33" fmla="*/ 6278839 w 9662615"/>
              <a:gd name="connsiteY33" fmla="*/ 1449160 h 1597680"/>
              <a:gd name="connsiteX34" fmla="*/ 6272455 w 9662615"/>
              <a:gd name="connsiteY34" fmla="*/ 1453191 h 1597680"/>
              <a:gd name="connsiteX35" fmla="*/ 6212659 w 9662615"/>
              <a:gd name="connsiteY35" fmla="*/ 1454850 h 1597680"/>
              <a:gd name="connsiteX36" fmla="*/ 6069317 w 9662615"/>
              <a:gd name="connsiteY36" fmla="*/ 1445838 h 1597680"/>
              <a:gd name="connsiteX37" fmla="*/ 5878477 w 9662615"/>
              <a:gd name="connsiteY37" fmla="*/ 1439180 h 1597680"/>
              <a:gd name="connsiteX38" fmla="*/ 5838387 w 9662615"/>
              <a:gd name="connsiteY38" fmla="*/ 1444679 h 1597680"/>
              <a:gd name="connsiteX39" fmla="*/ 5771136 w 9662615"/>
              <a:gd name="connsiteY39" fmla="*/ 1453639 h 1597680"/>
              <a:gd name="connsiteX40" fmla="*/ 5724081 w 9662615"/>
              <a:gd name="connsiteY40" fmla="*/ 1470431 h 1597680"/>
              <a:gd name="connsiteX41" fmla="*/ 5666577 w 9662615"/>
              <a:gd name="connsiteY41" fmla="*/ 1473921 h 1597680"/>
              <a:gd name="connsiteX42" fmla="*/ 5649068 w 9662615"/>
              <a:gd name="connsiteY42" fmla="*/ 1461676 h 1597680"/>
              <a:gd name="connsiteX43" fmla="*/ 5588902 w 9662615"/>
              <a:gd name="connsiteY43" fmla="*/ 1469647 h 1597680"/>
              <a:gd name="connsiteX44" fmla="*/ 5498090 w 9662615"/>
              <a:gd name="connsiteY44" fmla="*/ 1483173 h 1597680"/>
              <a:gd name="connsiteX45" fmla="*/ 5444641 w 9662615"/>
              <a:gd name="connsiteY45" fmla="*/ 1487602 h 1597680"/>
              <a:gd name="connsiteX46" fmla="*/ 5299812 w 9662615"/>
              <a:gd name="connsiteY46" fmla="*/ 1503362 h 1597680"/>
              <a:gd name="connsiteX47" fmla="*/ 5213947 w 9662615"/>
              <a:gd name="connsiteY47" fmla="*/ 1516637 h 1597680"/>
              <a:gd name="connsiteX48" fmla="*/ 5090342 w 9662615"/>
              <a:gd name="connsiteY48" fmla="*/ 1546680 h 1597680"/>
              <a:gd name="connsiteX49" fmla="*/ 5129812 w 9662615"/>
              <a:gd name="connsiteY49" fmla="*/ 1521277 h 1597680"/>
              <a:gd name="connsiteX50" fmla="*/ 5059484 w 9662615"/>
              <a:gd name="connsiteY50" fmla="*/ 1546802 h 1597680"/>
              <a:gd name="connsiteX51" fmla="*/ 5038524 w 9662615"/>
              <a:gd name="connsiteY51" fmla="*/ 1545675 h 1597680"/>
              <a:gd name="connsiteX52" fmla="*/ 5026564 w 9662615"/>
              <a:gd name="connsiteY52" fmla="*/ 1545376 h 1597680"/>
              <a:gd name="connsiteX53" fmla="*/ 4969433 w 9662615"/>
              <a:gd name="connsiteY53" fmla="*/ 1550865 h 1597680"/>
              <a:gd name="connsiteX54" fmla="*/ 4929254 w 9662615"/>
              <a:gd name="connsiteY54" fmla="*/ 1563452 h 1597680"/>
              <a:gd name="connsiteX55" fmla="*/ 4871726 w 9662615"/>
              <a:gd name="connsiteY55" fmla="*/ 1570584 h 1597680"/>
              <a:gd name="connsiteX56" fmla="*/ 4843267 w 9662615"/>
              <a:gd name="connsiteY56" fmla="*/ 1561459 h 1597680"/>
              <a:gd name="connsiteX57" fmla="*/ 4821058 w 9662615"/>
              <a:gd name="connsiteY57" fmla="*/ 1553078 h 1597680"/>
              <a:gd name="connsiteX58" fmla="*/ 4791466 w 9662615"/>
              <a:gd name="connsiteY58" fmla="*/ 1561324 h 1597680"/>
              <a:gd name="connsiteX59" fmla="*/ 4784247 w 9662615"/>
              <a:gd name="connsiteY59" fmla="*/ 1562342 h 1597680"/>
              <a:gd name="connsiteX60" fmla="*/ 4743285 w 9662615"/>
              <a:gd name="connsiteY60" fmla="*/ 1597680 h 1597680"/>
              <a:gd name="connsiteX61" fmla="*/ 4697562 w 9662615"/>
              <a:gd name="connsiteY61" fmla="*/ 1551206 h 1597680"/>
              <a:gd name="connsiteX62" fmla="*/ 4662664 w 9662615"/>
              <a:gd name="connsiteY62" fmla="*/ 1573162 h 1597680"/>
              <a:gd name="connsiteX63" fmla="*/ 4603028 w 9662615"/>
              <a:gd name="connsiteY63" fmla="*/ 1568821 h 1597680"/>
              <a:gd name="connsiteX64" fmla="*/ 4541612 w 9662615"/>
              <a:gd name="connsiteY64" fmla="*/ 1545262 h 1597680"/>
              <a:gd name="connsiteX65" fmla="*/ 4422155 w 9662615"/>
              <a:gd name="connsiteY65" fmla="*/ 1542059 h 1597680"/>
              <a:gd name="connsiteX66" fmla="*/ 4221826 w 9662615"/>
              <a:gd name="connsiteY66" fmla="*/ 1508923 h 1597680"/>
              <a:gd name="connsiteX67" fmla="*/ 4096601 w 9662615"/>
              <a:gd name="connsiteY67" fmla="*/ 1521563 h 1597680"/>
              <a:gd name="connsiteX68" fmla="*/ 3970635 w 9662615"/>
              <a:gd name="connsiteY68" fmla="*/ 1544815 h 1597680"/>
              <a:gd name="connsiteX69" fmla="*/ 3833906 w 9662615"/>
              <a:gd name="connsiteY69" fmla="*/ 1516637 h 1597680"/>
              <a:gd name="connsiteX70" fmla="*/ 3696258 w 9662615"/>
              <a:gd name="connsiteY70" fmla="*/ 1537563 h 1597680"/>
              <a:gd name="connsiteX71" fmla="*/ 3594070 w 9662615"/>
              <a:gd name="connsiteY71" fmla="*/ 1509422 h 1597680"/>
              <a:gd name="connsiteX72" fmla="*/ 3565233 w 9662615"/>
              <a:gd name="connsiteY72" fmla="*/ 1515122 h 1597680"/>
              <a:gd name="connsiteX73" fmla="*/ 3560267 w 9662615"/>
              <a:gd name="connsiteY73" fmla="*/ 1516288 h 1597680"/>
              <a:gd name="connsiteX74" fmla="*/ 3540258 w 9662615"/>
              <a:gd name="connsiteY74" fmla="*/ 1516976 h 1597680"/>
              <a:gd name="connsiteX75" fmla="*/ 3534780 w 9662615"/>
              <a:gd name="connsiteY75" fmla="*/ 1522141 h 1597680"/>
              <a:gd name="connsiteX76" fmla="*/ 3504783 w 9662615"/>
              <a:gd name="connsiteY76" fmla="*/ 1526739 h 1597680"/>
              <a:gd name="connsiteX77" fmla="*/ 3430805 w 9662615"/>
              <a:gd name="connsiteY77" fmla="*/ 1542521 h 1597680"/>
              <a:gd name="connsiteX78" fmla="*/ 3292707 w 9662615"/>
              <a:gd name="connsiteY78" fmla="*/ 1520490 h 1597680"/>
              <a:gd name="connsiteX79" fmla="*/ 3187872 w 9662615"/>
              <a:gd name="connsiteY79" fmla="*/ 1519991 h 1597680"/>
              <a:gd name="connsiteX80" fmla="*/ 3148026 w 9662615"/>
              <a:gd name="connsiteY80" fmla="*/ 1524777 h 1597680"/>
              <a:gd name="connsiteX81" fmla="*/ 3092394 w 9662615"/>
              <a:gd name="connsiteY81" fmla="*/ 1528115 h 1597680"/>
              <a:gd name="connsiteX82" fmla="*/ 2994200 w 9662615"/>
              <a:gd name="connsiteY82" fmla="*/ 1537857 h 1597680"/>
              <a:gd name="connsiteX83" fmla="*/ 2862301 w 9662615"/>
              <a:gd name="connsiteY83" fmla="*/ 1544250 h 1597680"/>
              <a:gd name="connsiteX84" fmla="*/ 2766335 w 9662615"/>
              <a:gd name="connsiteY84" fmla="*/ 1527662 h 1597680"/>
              <a:gd name="connsiteX85" fmla="*/ 2757836 w 9662615"/>
              <a:gd name="connsiteY85" fmla="*/ 1531371 h 1597680"/>
              <a:gd name="connsiteX86" fmla="*/ 2691555 w 9662615"/>
              <a:gd name="connsiteY86" fmla="*/ 1530283 h 1597680"/>
              <a:gd name="connsiteX87" fmla="*/ 2491676 w 9662615"/>
              <a:gd name="connsiteY87" fmla="*/ 1500859 h 1597680"/>
              <a:gd name="connsiteX88" fmla="*/ 2378036 w 9662615"/>
              <a:gd name="connsiteY88" fmla="*/ 1520645 h 1597680"/>
              <a:gd name="connsiteX89" fmla="*/ 2284269 w 9662615"/>
              <a:gd name="connsiteY89" fmla="*/ 1503068 h 1597680"/>
              <a:gd name="connsiteX90" fmla="*/ 2207104 w 9662615"/>
              <a:gd name="connsiteY90" fmla="*/ 1508888 h 1597680"/>
              <a:gd name="connsiteX91" fmla="*/ 2149226 w 9662615"/>
              <a:gd name="connsiteY91" fmla="*/ 1523409 h 1597680"/>
              <a:gd name="connsiteX92" fmla="*/ 2084783 w 9662615"/>
              <a:gd name="connsiteY92" fmla="*/ 1524245 h 1597680"/>
              <a:gd name="connsiteX93" fmla="*/ 2070075 w 9662615"/>
              <a:gd name="connsiteY93" fmla="*/ 1511285 h 1597680"/>
              <a:gd name="connsiteX94" fmla="*/ 2001057 w 9662615"/>
              <a:gd name="connsiteY94" fmla="*/ 1516449 h 1597680"/>
              <a:gd name="connsiteX95" fmla="*/ 1896330 w 9662615"/>
              <a:gd name="connsiteY95" fmla="*/ 1525725 h 1597680"/>
              <a:gd name="connsiteX96" fmla="*/ 1835994 w 9662615"/>
              <a:gd name="connsiteY96" fmla="*/ 1527678 h 1597680"/>
              <a:gd name="connsiteX97" fmla="*/ 1671119 w 9662615"/>
              <a:gd name="connsiteY97" fmla="*/ 1536701 h 1597680"/>
              <a:gd name="connsiteX98" fmla="*/ 1601337 w 9662615"/>
              <a:gd name="connsiteY98" fmla="*/ 1548552 h 1597680"/>
              <a:gd name="connsiteX99" fmla="*/ 1407755 w 9662615"/>
              <a:gd name="connsiteY99" fmla="*/ 1571444 h 1597680"/>
              <a:gd name="connsiteX100" fmla="*/ 1271994 w 9662615"/>
              <a:gd name="connsiteY100" fmla="*/ 1579471 h 1597680"/>
              <a:gd name="connsiteX101" fmla="*/ 1249226 w 9662615"/>
              <a:gd name="connsiteY101" fmla="*/ 1583140 h 1597680"/>
              <a:gd name="connsiteX102" fmla="*/ 1217719 w 9662615"/>
              <a:gd name="connsiteY102" fmla="*/ 1580863 h 1597680"/>
              <a:gd name="connsiteX103" fmla="*/ 1091432 w 9662615"/>
              <a:gd name="connsiteY103" fmla="*/ 1571003 h 1597680"/>
              <a:gd name="connsiteX104" fmla="*/ 992039 w 9662615"/>
              <a:gd name="connsiteY104" fmla="*/ 1556662 h 1597680"/>
              <a:gd name="connsiteX105" fmla="*/ 868264 w 9662615"/>
              <a:gd name="connsiteY105" fmla="*/ 1566392 h 1597680"/>
              <a:gd name="connsiteX106" fmla="*/ 792765 w 9662615"/>
              <a:gd name="connsiteY106" fmla="*/ 1563102 h 1597680"/>
              <a:gd name="connsiteX107" fmla="*/ 669055 w 9662615"/>
              <a:gd name="connsiteY107" fmla="*/ 1543638 h 1597680"/>
              <a:gd name="connsiteX108" fmla="*/ 506152 w 9662615"/>
              <a:gd name="connsiteY108" fmla="*/ 1549124 h 1597680"/>
              <a:gd name="connsiteX109" fmla="*/ 472797 w 9662615"/>
              <a:gd name="connsiteY109" fmla="*/ 1568904 h 1597680"/>
              <a:gd name="connsiteX110" fmla="*/ 427864 w 9662615"/>
              <a:gd name="connsiteY110" fmla="*/ 1580848 h 1597680"/>
              <a:gd name="connsiteX111" fmla="*/ 408381 w 9662615"/>
              <a:gd name="connsiteY111" fmla="*/ 1552940 h 1597680"/>
              <a:gd name="connsiteX112" fmla="*/ 267163 w 9662615"/>
              <a:gd name="connsiteY112" fmla="*/ 1531913 h 1597680"/>
              <a:gd name="connsiteX113" fmla="*/ 196644 w 9662615"/>
              <a:gd name="connsiteY113" fmla="*/ 1524565 h 1597680"/>
              <a:gd name="connsiteX114" fmla="*/ 86819 w 9662615"/>
              <a:gd name="connsiteY114" fmla="*/ 1519517 h 1597680"/>
              <a:gd name="connsiteX115" fmla="*/ 53369 w 9662615"/>
              <a:gd name="connsiteY115" fmla="*/ 1516853 h 1597680"/>
              <a:gd name="connsiteX116" fmla="*/ 2359 w 9662615"/>
              <a:gd name="connsiteY116" fmla="*/ 1515247 h 1597680"/>
              <a:gd name="connsiteX117" fmla="*/ 0 w 9662615"/>
              <a:gd name="connsiteY117" fmla="*/ 1514932 h 1597680"/>
              <a:gd name="connsiteX118" fmla="*/ 0 w 9662615"/>
              <a:gd name="connsiteY118" fmla="*/ 0 h 1597680"/>
              <a:gd name="connsiteX0" fmla="*/ 0 w 9662615"/>
              <a:gd name="connsiteY0" fmla="*/ 0 h 1603753"/>
              <a:gd name="connsiteX1" fmla="*/ 9662615 w 9662615"/>
              <a:gd name="connsiteY1" fmla="*/ 0 h 1603753"/>
              <a:gd name="connsiteX2" fmla="*/ 9662615 w 9662615"/>
              <a:gd name="connsiteY2" fmla="*/ 1280346 h 1603753"/>
              <a:gd name="connsiteX3" fmla="*/ 9658420 w 9662615"/>
              <a:gd name="connsiteY3" fmla="*/ 1280106 h 1603753"/>
              <a:gd name="connsiteX4" fmla="*/ 9469546 w 9662615"/>
              <a:gd name="connsiteY4" fmla="*/ 1289837 h 1603753"/>
              <a:gd name="connsiteX5" fmla="*/ 9385895 w 9662615"/>
              <a:gd name="connsiteY5" fmla="*/ 1269203 h 1603753"/>
              <a:gd name="connsiteX6" fmla="*/ 9144767 w 9662615"/>
              <a:gd name="connsiteY6" fmla="*/ 1264120 h 1603753"/>
              <a:gd name="connsiteX7" fmla="*/ 8837252 w 9662615"/>
              <a:gd name="connsiteY7" fmla="*/ 1350515 h 1603753"/>
              <a:gd name="connsiteX8" fmla="*/ 8705466 w 9662615"/>
              <a:gd name="connsiteY8" fmla="*/ 1342419 h 1603753"/>
              <a:gd name="connsiteX9" fmla="*/ 8652221 w 9662615"/>
              <a:gd name="connsiteY9" fmla="*/ 1326906 h 1603753"/>
              <a:gd name="connsiteX10" fmla="*/ 8632312 w 9662615"/>
              <a:gd name="connsiteY10" fmla="*/ 1326025 h 1603753"/>
              <a:gd name="connsiteX11" fmla="*/ 8591582 w 9662615"/>
              <a:gd name="connsiteY11" fmla="*/ 1341666 h 1603753"/>
              <a:gd name="connsiteX12" fmla="*/ 8537336 w 9662615"/>
              <a:gd name="connsiteY12" fmla="*/ 1341684 h 1603753"/>
              <a:gd name="connsiteX13" fmla="*/ 8472508 w 9662615"/>
              <a:gd name="connsiteY13" fmla="*/ 1363109 h 1603753"/>
              <a:gd name="connsiteX14" fmla="*/ 8258477 w 9662615"/>
              <a:gd name="connsiteY14" fmla="*/ 1370666 h 1603753"/>
              <a:gd name="connsiteX15" fmla="*/ 8197961 w 9662615"/>
              <a:gd name="connsiteY15" fmla="*/ 1392804 h 1603753"/>
              <a:gd name="connsiteX16" fmla="*/ 8171196 w 9662615"/>
              <a:gd name="connsiteY16" fmla="*/ 1397216 h 1603753"/>
              <a:gd name="connsiteX17" fmla="*/ 8127667 w 9662615"/>
              <a:gd name="connsiteY17" fmla="*/ 1418254 h 1603753"/>
              <a:gd name="connsiteX18" fmla="*/ 7974579 w 9662615"/>
              <a:gd name="connsiteY18" fmla="*/ 1383439 h 1603753"/>
              <a:gd name="connsiteX19" fmla="*/ 7768351 w 9662615"/>
              <a:gd name="connsiteY19" fmla="*/ 1395051 h 1603753"/>
              <a:gd name="connsiteX20" fmla="*/ 7635985 w 9662615"/>
              <a:gd name="connsiteY20" fmla="*/ 1386363 h 1603753"/>
              <a:gd name="connsiteX21" fmla="*/ 7466069 w 9662615"/>
              <a:gd name="connsiteY21" fmla="*/ 1377654 h 1603753"/>
              <a:gd name="connsiteX22" fmla="*/ 7355642 w 9662615"/>
              <a:gd name="connsiteY22" fmla="*/ 1407761 h 1603753"/>
              <a:gd name="connsiteX23" fmla="*/ 7151610 w 9662615"/>
              <a:gd name="connsiteY23" fmla="*/ 1397856 h 1603753"/>
              <a:gd name="connsiteX24" fmla="*/ 7082147 w 9662615"/>
              <a:gd name="connsiteY24" fmla="*/ 1406113 h 1603753"/>
              <a:gd name="connsiteX25" fmla="*/ 7014958 w 9662615"/>
              <a:gd name="connsiteY25" fmla="*/ 1396883 h 1603753"/>
              <a:gd name="connsiteX26" fmla="*/ 6907567 w 9662615"/>
              <a:gd name="connsiteY26" fmla="*/ 1419149 h 1603753"/>
              <a:gd name="connsiteX27" fmla="*/ 6748428 w 9662615"/>
              <a:gd name="connsiteY27" fmla="*/ 1420308 h 1603753"/>
              <a:gd name="connsiteX28" fmla="*/ 6654257 w 9662615"/>
              <a:gd name="connsiteY28" fmla="*/ 1424143 h 1603753"/>
              <a:gd name="connsiteX29" fmla="*/ 6620123 w 9662615"/>
              <a:gd name="connsiteY29" fmla="*/ 1430535 h 1603753"/>
              <a:gd name="connsiteX30" fmla="*/ 6571355 w 9662615"/>
              <a:gd name="connsiteY30" fmla="*/ 1436144 h 1603753"/>
              <a:gd name="connsiteX31" fmla="*/ 6486557 w 9662615"/>
              <a:gd name="connsiteY31" fmla="*/ 1449861 h 1603753"/>
              <a:gd name="connsiteX32" fmla="*/ 6370419 w 9662615"/>
              <a:gd name="connsiteY32" fmla="*/ 1461649 h 1603753"/>
              <a:gd name="connsiteX33" fmla="*/ 6278839 w 9662615"/>
              <a:gd name="connsiteY33" fmla="*/ 1449160 h 1603753"/>
              <a:gd name="connsiteX34" fmla="*/ 6272455 w 9662615"/>
              <a:gd name="connsiteY34" fmla="*/ 1453191 h 1603753"/>
              <a:gd name="connsiteX35" fmla="*/ 6212659 w 9662615"/>
              <a:gd name="connsiteY35" fmla="*/ 1454850 h 1603753"/>
              <a:gd name="connsiteX36" fmla="*/ 6069317 w 9662615"/>
              <a:gd name="connsiteY36" fmla="*/ 1445838 h 1603753"/>
              <a:gd name="connsiteX37" fmla="*/ 5878477 w 9662615"/>
              <a:gd name="connsiteY37" fmla="*/ 1439180 h 1603753"/>
              <a:gd name="connsiteX38" fmla="*/ 5838387 w 9662615"/>
              <a:gd name="connsiteY38" fmla="*/ 1444679 h 1603753"/>
              <a:gd name="connsiteX39" fmla="*/ 5771136 w 9662615"/>
              <a:gd name="connsiteY39" fmla="*/ 1453639 h 1603753"/>
              <a:gd name="connsiteX40" fmla="*/ 5724081 w 9662615"/>
              <a:gd name="connsiteY40" fmla="*/ 1470431 h 1603753"/>
              <a:gd name="connsiteX41" fmla="*/ 5666577 w 9662615"/>
              <a:gd name="connsiteY41" fmla="*/ 1473921 h 1603753"/>
              <a:gd name="connsiteX42" fmla="*/ 5649068 w 9662615"/>
              <a:gd name="connsiteY42" fmla="*/ 1461676 h 1603753"/>
              <a:gd name="connsiteX43" fmla="*/ 5588902 w 9662615"/>
              <a:gd name="connsiteY43" fmla="*/ 1469647 h 1603753"/>
              <a:gd name="connsiteX44" fmla="*/ 5498090 w 9662615"/>
              <a:gd name="connsiteY44" fmla="*/ 1483173 h 1603753"/>
              <a:gd name="connsiteX45" fmla="*/ 5444641 w 9662615"/>
              <a:gd name="connsiteY45" fmla="*/ 1487602 h 1603753"/>
              <a:gd name="connsiteX46" fmla="*/ 5299812 w 9662615"/>
              <a:gd name="connsiteY46" fmla="*/ 1503362 h 1603753"/>
              <a:gd name="connsiteX47" fmla="*/ 5213947 w 9662615"/>
              <a:gd name="connsiteY47" fmla="*/ 1516637 h 1603753"/>
              <a:gd name="connsiteX48" fmla="*/ 5090342 w 9662615"/>
              <a:gd name="connsiteY48" fmla="*/ 1546680 h 1603753"/>
              <a:gd name="connsiteX49" fmla="*/ 5129812 w 9662615"/>
              <a:gd name="connsiteY49" fmla="*/ 1521277 h 1603753"/>
              <a:gd name="connsiteX50" fmla="*/ 5059484 w 9662615"/>
              <a:gd name="connsiteY50" fmla="*/ 1546802 h 1603753"/>
              <a:gd name="connsiteX51" fmla="*/ 5038524 w 9662615"/>
              <a:gd name="connsiteY51" fmla="*/ 1545675 h 1603753"/>
              <a:gd name="connsiteX52" fmla="*/ 5026564 w 9662615"/>
              <a:gd name="connsiteY52" fmla="*/ 1545376 h 1603753"/>
              <a:gd name="connsiteX53" fmla="*/ 4969433 w 9662615"/>
              <a:gd name="connsiteY53" fmla="*/ 1550865 h 1603753"/>
              <a:gd name="connsiteX54" fmla="*/ 4929254 w 9662615"/>
              <a:gd name="connsiteY54" fmla="*/ 1563452 h 1603753"/>
              <a:gd name="connsiteX55" fmla="*/ 4871726 w 9662615"/>
              <a:gd name="connsiteY55" fmla="*/ 1570584 h 1603753"/>
              <a:gd name="connsiteX56" fmla="*/ 4843267 w 9662615"/>
              <a:gd name="connsiteY56" fmla="*/ 1561459 h 1603753"/>
              <a:gd name="connsiteX57" fmla="*/ 4821058 w 9662615"/>
              <a:gd name="connsiteY57" fmla="*/ 1553078 h 1603753"/>
              <a:gd name="connsiteX58" fmla="*/ 4791466 w 9662615"/>
              <a:gd name="connsiteY58" fmla="*/ 1561324 h 1603753"/>
              <a:gd name="connsiteX59" fmla="*/ 4784247 w 9662615"/>
              <a:gd name="connsiteY59" fmla="*/ 1562342 h 1603753"/>
              <a:gd name="connsiteX60" fmla="*/ 4743285 w 9662615"/>
              <a:gd name="connsiteY60" fmla="*/ 1597680 h 1603753"/>
              <a:gd name="connsiteX61" fmla="*/ 4697562 w 9662615"/>
              <a:gd name="connsiteY61" fmla="*/ 1551206 h 1603753"/>
              <a:gd name="connsiteX62" fmla="*/ 4662664 w 9662615"/>
              <a:gd name="connsiteY62" fmla="*/ 1573162 h 1603753"/>
              <a:gd name="connsiteX63" fmla="*/ 4603028 w 9662615"/>
              <a:gd name="connsiteY63" fmla="*/ 1568821 h 1603753"/>
              <a:gd name="connsiteX64" fmla="*/ 4541612 w 9662615"/>
              <a:gd name="connsiteY64" fmla="*/ 1545262 h 1603753"/>
              <a:gd name="connsiteX65" fmla="*/ 4422155 w 9662615"/>
              <a:gd name="connsiteY65" fmla="*/ 1542059 h 1603753"/>
              <a:gd name="connsiteX66" fmla="*/ 4221826 w 9662615"/>
              <a:gd name="connsiteY66" fmla="*/ 1508923 h 1603753"/>
              <a:gd name="connsiteX67" fmla="*/ 4096601 w 9662615"/>
              <a:gd name="connsiteY67" fmla="*/ 1521563 h 1603753"/>
              <a:gd name="connsiteX68" fmla="*/ 3970635 w 9662615"/>
              <a:gd name="connsiteY68" fmla="*/ 1544815 h 1603753"/>
              <a:gd name="connsiteX69" fmla="*/ 3833906 w 9662615"/>
              <a:gd name="connsiteY69" fmla="*/ 1516637 h 1603753"/>
              <a:gd name="connsiteX70" fmla="*/ 3696258 w 9662615"/>
              <a:gd name="connsiteY70" fmla="*/ 1537563 h 1603753"/>
              <a:gd name="connsiteX71" fmla="*/ 3594070 w 9662615"/>
              <a:gd name="connsiteY71" fmla="*/ 1509422 h 1603753"/>
              <a:gd name="connsiteX72" fmla="*/ 3565233 w 9662615"/>
              <a:gd name="connsiteY72" fmla="*/ 1515122 h 1603753"/>
              <a:gd name="connsiteX73" fmla="*/ 3560267 w 9662615"/>
              <a:gd name="connsiteY73" fmla="*/ 1516288 h 1603753"/>
              <a:gd name="connsiteX74" fmla="*/ 3540258 w 9662615"/>
              <a:gd name="connsiteY74" fmla="*/ 1516976 h 1603753"/>
              <a:gd name="connsiteX75" fmla="*/ 3534780 w 9662615"/>
              <a:gd name="connsiteY75" fmla="*/ 1522141 h 1603753"/>
              <a:gd name="connsiteX76" fmla="*/ 3504783 w 9662615"/>
              <a:gd name="connsiteY76" fmla="*/ 1526739 h 1603753"/>
              <a:gd name="connsiteX77" fmla="*/ 3430805 w 9662615"/>
              <a:gd name="connsiteY77" fmla="*/ 1542521 h 1603753"/>
              <a:gd name="connsiteX78" fmla="*/ 3292707 w 9662615"/>
              <a:gd name="connsiteY78" fmla="*/ 1520490 h 1603753"/>
              <a:gd name="connsiteX79" fmla="*/ 3187872 w 9662615"/>
              <a:gd name="connsiteY79" fmla="*/ 1519991 h 1603753"/>
              <a:gd name="connsiteX80" fmla="*/ 3148026 w 9662615"/>
              <a:gd name="connsiteY80" fmla="*/ 1524777 h 1603753"/>
              <a:gd name="connsiteX81" fmla="*/ 3092394 w 9662615"/>
              <a:gd name="connsiteY81" fmla="*/ 1528115 h 1603753"/>
              <a:gd name="connsiteX82" fmla="*/ 2994200 w 9662615"/>
              <a:gd name="connsiteY82" fmla="*/ 1537857 h 1603753"/>
              <a:gd name="connsiteX83" fmla="*/ 2862301 w 9662615"/>
              <a:gd name="connsiteY83" fmla="*/ 1544250 h 1603753"/>
              <a:gd name="connsiteX84" fmla="*/ 2766335 w 9662615"/>
              <a:gd name="connsiteY84" fmla="*/ 1527662 h 1603753"/>
              <a:gd name="connsiteX85" fmla="*/ 2757836 w 9662615"/>
              <a:gd name="connsiteY85" fmla="*/ 1531371 h 1603753"/>
              <a:gd name="connsiteX86" fmla="*/ 2691555 w 9662615"/>
              <a:gd name="connsiteY86" fmla="*/ 1530283 h 1603753"/>
              <a:gd name="connsiteX87" fmla="*/ 2491676 w 9662615"/>
              <a:gd name="connsiteY87" fmla="*/ 1500859 h 1603753"/>
              <a:gd name="connsiteX88" fmla="*/ 2378036 w 9662615"/>
              <a:gd name="connsiteY88" fmla="*/ 1520645 h 1603753"/>
              <a:gd name="connsiteX89" fmla="*/ 2284269 w 9662615"/>
              <a:gd name="connsiteY89" fmla="*/ 1503068 h 1603753"/>
              <a:gd name="connsiteX90" fmla="*/ 2207104 w 9662615"/>
              <a:gd name="connsiteY90" fmla="*/ 1508888 h 1603753"/>
              <a:gd name="connsiteX91" fmla="*/ 2149226 w 9662615"/>
              <a:gd name="connsiteY91" fmla="*/ 1523409 h 1603753"/>
              <a:gd name="connsiteX92" fmla="*/ 2084783 w 9662615"/>
              <a:gd name="connsiteY92" fmla="*/ 1524245 h 1603753"/>
              <a:gd name="connsiteX93" fmla="*/ 2070075 w 9662615"/>
              <a:gd name="connsiteY93" fmla="*/ 1511285 h 1603753"/>
              <a:gd name="connsiteX94" fmla="*/ 2001057 w 9662615"/>
              <a:gd name="connsiteY94" fmla="*/ 1516449 h 1603753"/>
              <a:gd name="connsiteX95" fmla="*/ 1896330 w 9662615"/>
              <a:gd name="connsiteY95" fmla="*/ 1525725 h 1603753"/>
              <a:gd name="connsiteX96" fmla="*/ 1835994 w 9662615"/>
              <a:gd name="connsiteY96" fmla="*/ 1527678 h 1603753"/>
              <a:gd name="connsiteX97" fmla="*/ 1671119 w 9662615"/>
              <a:gd name="connsiteY97" fmla="*/ 1536701 h 1603753"/>
              <a:gd name="connsiteX98" fmla="*/ 1601337 w 9662615"/>
              <a:gd name="connsiteY98" fmla="*/ 1548552 h 1603753"/>
              <a:gd name="connsiteX99" fmla="*/ 1407755 w 9662615"/>
              <a:gd name="connsiteY99" fmla="*/ 1571444 h 1603753"/>
              <a:gd name="connsiteX100" fmla="*/ 1271994 w 9662615"/>
              <a:gd name="connsiteY100" fmla="*/ 1579471 h 1603753"/>
              <a:gd name="connsiteX101" fmla="*/ 1249226 w 9662615"/>
              <a:gd name="connsiteY101" fmla="*/ 1583140 h 1603753"/>
              <a:gd name="connsiteX102" fmla="*/ 1217719 w 9662615"/>
              <a:gd name="connsiteY102" fmla="*/ 1580863 h 1603753"/>
              <a:gd name="connsiteX103" fmla="*/ 1091432 w 9662615"/>
              <a:gd name="connsiteY103" fmla="*/ 1571003 h 1603753"/>
              <a:gd name="connsiteX104" fmla="*/ 992039 w 9662615"/>
              <a:gd name="connsiteY104" fmla="*/ 1556662 h 1603753"/>
              <a:gd name="connsiteX105" fmla="*/ 868264 w 9662615"/>
              <a:gd name="connsiteY105" fmla="*/ 1566392 h 1603753"/>
              <a:gd name="connsiteX106" fmla="*/ 792765 w 9662615"/>
              <a:gd name="connsiteY106" fmla="*/ 1563102 h 1603753"/>
              <a:gd name="connsiteX107" fmla="*/ 669055 w 9662615"/>
              <a:gd name="connsiteY107" fmla="*/ 1543638 h 1603753"/>
              <a:gd name="connsiteX108" fmla="*/ 506152 w 9662615"/>
              <a:gd name="connsiteY108" fmla="*/ 1549124 h 1603753"/>
              <a:gd name="connsiteX109" fmla="*/ 472797 w 9662615"/>
              <a:gd name="connsiteY109" fmla="*/ 1568904 h 1603753"/>
              <a:gd name="connsiteX110" fmla="*/ 427864 w 9662615"/>
              <a:gd name="connsiteY110" fmla="*/ 1580848 h 1603753"/>
              <a:gd name="connsiteX111" fmla="*/ 408381 w 9662615"/>
              <a:gd name="connsiteY111" fmla="*/ 1552940 h 1603753"/>
              <a:gd name="connsiteX112" fmla="*/ 267163 w 9662615"/>
              <a:gd name="connsiteY112" fmla="*/ 1531913 h 1603753"/>
              <a:gd name="connsiteX113" fmla="*/ 196644 w 9662615"/>
              <a:gd name="connsiteY113" fmla="*/ 1524565 h 1603753"/>
              <a:gd name="connsiteX114" fmla="*/ 86819 w 9662615"/>
              <a:gd name="connsiteY114" fmla="*/ 1519517 h 1603753"/>
              <a:gd name="connsiteX115" fmla="*/ 53369 w 9662615"/>
              <a:gd name="connsiteY115" fmla="*/ 1516853 h 1603753"/>
              <a:gd name="connsiteX116" fmla="*/ 2359 w 9662615"/>
              <a:gd name="connsiteY116" fmla="*/ 1515247 h 1603753"/>
              <a:gd name="connsiteX117" fmla="*/ 0 w 9662615"/>
              <a:gd name="connsiteY117" fmla="*/ 1514932 h 1603753"/>
              <a:gd name="connsiteX118" fmla="*/ 0 w 9662615"/>
              <a:gd name="connsiteY118" fmla="*/ 0 h 1603753"/>
              <a:gd name="connsiteX0" fmla="*/ 0 w 9662615"/>
              <a:gd name="connsiteY0" fmla="*/ 0 h 1603753"/>
              <a:gd name="connsiteX1" fmla="*/ 9662615 w 9662615"/>
              <a:gd name="connsiteY1" fmla="*/ 0 h 1603753"/>
              <a:gd name="connsiteX2" fmla="*/ 9662615 w 9662615"/>
              <a:gd name="connsiteY2" fmla="*/ 1280346 h 1603753"/>
              <a:gd name="connsiteX3" fmla="*/ 9658420 w 9662615"/>
              <a:gd name="connsiteY3" fmla="*/ 1280106 h 1603753"/>
              <a:gd name="connsiteX4" fmla="*/ 9469546 w 9662615"/>
              <a:gd name="connsiteY4" fmla="*/ 1289837 h 1603753"/>
              <a:gd name="connsiteX5" fmla="*/ 9385895 w 9662615"/>
              <a:gd name="connsiteY5" fmla="*/ 1269203 h 1603753"/>
              <a:gd name="connsiteX6" fmla="*/ 9144767 w 9662615"/>
              <a:gd name="connsiteY6" fmla="*/ 1264120 h 1603753"/>
              <a:gd name="connsiteX7" fmla="*/ 8837252 w 9662615"/>
              <a:gd name="connsiteY7" fmla="*/ 1350515 h 1603753"/>
              <a:gd name="connsiteX8" fmla="*/ 8705466 w 9662615"/>
              <a:gd name="connsiteY8" fmla="*/ 1342419 h 1603753"/>
              <a:gd name="connsiteX9" fmla="*/ 8652221 w 9662615"/>
              <a:gd name="connsiteY9" fmla="*/ 1326906 h 1603753"/>
              <a:gd name="connsiteX10" fmla="*/ 8632312 w 9662615"/>
              <a:gd name="connsiteY10" fmla="*/ 1326025 h 1603753"/>
              <a:gd name="connsiteX11" fmla="*/ 8591582 w 9662615"/>
              <a:gd name="connsiteY11" fmla="*/ 1341666 h 1603753"/>
              <a:gd name="connsiteX12" fmla="*/ 8537336 w 9662615"/>
              <a:gd name="connsiteY12" fmla="*/ 1341684 h 1603753"/>
              <a:gd name="connsiteX13" fmla="*/ 8472508 w 9662615"/>
              <a:gd name="connsiteY13" fmla="*/ 1363109 h 1603753"/>
              <a:gd name="connsiteX14" fmla="*/ 8258477 w 9662615"/>
              <a:gd name="connsiteY14" fmla="*/ 1370666 h 1603753"/>
              <a:gd name="connsiteX15" fmla="*/ 8197961 w 9662615"/>
              <a:gd name="connsiteY15" fmla="*/ 1392804 h 1603753"/>
              <a:gd name="connsiteX16" fmla="*/ 8171196 w 9662615"/>
              <a:gd name="connsiteY16" fmla="*/ 1397216 h 1603753"/>
              <a:gd name="connsiteX17" fmla="*/ 8127667 w 9662615"/>
              <a:gd name="connsiteY17" fmla="*/ 1418254 h 1603753"/>
              <a:gd name="connsiteX18" fmla="*/ 7974579 w 9662615"/>
              <a:gd name="connsiteY18" fmla="*/ 1383439 h 1603753"/>
              <a:gd name="connsiteX19" fmla="*/ 7768351 w 9662615"/>
              <a:gd name="connsiteY19" fmla="*/ 1395051 h 1603753"/>
              <a:gd name="connsiteX20" fmla="*/ 7635985 w 9662615"/>
              <a:gd name="connsiteY20" fmla="*/ 1386363 h 1603753"/>
              <a:gd name="connsiteX21" fmla="*/ 7466069 w 9662615"/>
              <a:gd name="connsiteY21" fmla="*/ 1377654 h 1603753"/>
              <a:gd name="connsiteX22" fmla="*/ 7355642 w 9662615"/>
              <a:gd name="connsiteY22" fmla="*/ 1407761 h 1603753"/>
              <a:gd name="connsiteX23" fmla="*/ 7151610 w 9662615"/>
              <a:gd name="connsiteY23" fmla="*/ 1397856 h 1603753"/>
              <a:gd name="connsiteX24" fmla="*/ 7082147 w 9662615"/>
              <a:gd name="connsiteY24" fmla="*/ 1406113 h 1603753"/>
              <a:gd name="connsiteX25" fmla="*/ 7014958 w 9662615"/>
              <a:gd name="connsiteY25" fmla="*/ 1396883 h 1603753"/>
              <a:gd name="connsiteX26" fmla="*/ 6907567 w 9662615"/>
              <a:gd name="connsiteY26" fmla="*/ 1419149 h 1603753"/>
              <a:gd name="connsiteX27" fmla="*/ 6748428 w 9662615"/>
              <a:gd name="connsiteY27" fmla="*/ 1420308 h 1603753"/>
              <a:gd name="connsiteX28" fmla="*/ 6654257 w 9662615"/>
              <a:gd name="connsiteY28" fmla="*/ 1424143 h 1603753"/>
              <a:gd name="connsiteX29" fmla="*/ 6620123 w 9662615"/>
              <a:gd name="connsiteY29" fmla="*/ 1430535 h 1603753"/>
              <a:gd name="connsiteX30" fmla="*/ 6571355 w 9662615"/>
              <a:gd name="connsiteY30" fmla="*/ 1436144 h 1603753"/>
              <a:gd name="connsiteX31" fmla="*/ 6486557 w 9662615"/>
              <a:gd name="connsiteY31" fmla="*/ 1449861 h 1603753"/>
              <a:gd name="connsiteX32" fmla="*/ 6370419 w 9662615"/>
              <a:gd name="connsiteY32" fmla="*/ 1461649 h 1603753"/>
              <a:gd name="connsiteX33" fmla="*/ 6278839 w 9662615"/>
              <a:gd name="connsiteY33" fmla="*/ 1449160 h 1603753"/>
              <a:gd name="connsiteX34" fmla="*/ 6272455 w 9662615"/>
              <a:gd name="connsiteY34" fmla="*/ 1453191 h 1603753"/>
              <a:gd name="connsiteX35" fmla="*/ 6212659 w 9662615"/>
              <a:gd name="connsiteY35" fmla="*/ 1454850 h 1603753"/>
              <a:gd name="connsiteX36" fmla="*/ 6069317 w 9662615"/>
              <a:gd name="connsiteY36" fmla="*/ 1445838 h 1603753"/>
              <a:gd name="connsiteX37" fmla="*/ 5878477 w 9662615"/>
              <a:gd name="connsiteY37" fmla="*/ 1439180 h 1603753"/>
              <a:gd name="connsiteX38" fmla="*/ 5838387 w 9662615"/>
              <a:gd name="connsiteY38" fmla="*/ 1444679 h 1603753"/>
              <a:gd name="connsiteX39" fmla="*/ 5771136 w 9662615"/>
              <a:gd name="connsiteY39" fmla="*/ 1453639 h 1603753"/>
              <a:gd name="connsiteX40" fmla="*/ 5724081 w 9662615"/>
              <a:gd name="connsiteY40" fmla="*/ 1470431 h 1603753"/>
              <a:gd name="connsiteX41" fmla="*/ 5666577 w 9662615"/>
              <a:gd name="connsiteY41" fmla="*/ 1473921 h 1603753"/>
              <a:gd name="connsiteX42" fmla="*/ 5649068 w 9662615"/>
              <a:gd name="connsiteY42" fmla="*/ 1461676 h 1603753"/>
              <a:gd name="connsiteX43" fmla="*/ 5588902 w 9662615"/>
              <a:gd name="connsiteY43" fmla="*/ 1469647 h 1603753"/>
              <a:gd name="connsiteX44" fmla="*/ 5498090 w 9662615"/>
              <a:gd name="connsiteY44" fmla="*/ 1483173 h 1603753"/>
              <a:gd name="connsiteX45" fmla="*/ 5444641 w 9662615"/>
              <a:gd name="connsiteY45" fmla="*/ 1487602 h 1603753"/>
              <a:gd name="connsiteX46" fmla="*/ 5299812 w 9662615"/>
              <a:gd name="connsiteY46" fmla="*/ 1503362 h 1603753"/>
              <a:gd name="connsiteX47" fmla="*/ 5213947 w 9662615"/>
              <a:gd name="connsiteY47" fmla="*/ 1516637 h 1603753"/>
              <a:gd name="connsiteX48" fmla="*/ 5090342 w 9662615"/>
              <a:gd name="connsiteY48" fmla="*/ 1546680 h 1603753"/>
              <a:gd name="connsiteX49" fmla="*/ 5129812 w 9662615"/>
              <a:gd name="connsiteY49" fmla="*/ 1521277 h 1603753"/>
              <a:gd name="connsiteX50" fmla="*/ 5059484 w 9662615"/>
              <a:gd name="connsiteY50" fmla="*/ 1546802 h 1603753"/>
              <a:gd name="connsiteX51" fmla="*/ 5038524 w 9662615"/>
              <a:gd name="connsiteY51" fmla="*/ 1545675 h 1603753"/>
              <a:gd name="connsiteX52" fmla="*/ 5026564 w 9662615"/>
              <a:gd name="connsiteY52" fmla="*/ 1545376 h 1603753"/>
              <a:gd name="connsiteX53" fmla="*/ 4969433 w 9662615"/>
              <a:gd name="connsiteY53" fmla="*/ 1550865 h 1603753"/>
              <a:gd name="connsiteX54" fmla="*/ 4929254 w 9662615"/>
              <a:gd name="connsiteY54" fmla="*/ 1563452 h 1603753"/>
              <a:gd name="connsiteX55" fmla="*/ 4871726 w 9662615"/>
              <a:gd name="connsiteY55" fmla="*/ 1570584 h 1603753"/>
              <a:gd name="connsiteX56" fmla="*/ 4843267 w 9662615"/>
              <a:gd name="connsiteY56" fmla="*/ 1561459 h 1603753"/>
              <a:gd name="connsiteX57" fmla="*/ 4821058 w 9662615"/>
              <a:gd name="connsiteY57" fmla="*/ 1553078 h 1603753"/>
              <a:gd name="connsiteX58" fmla="*/ 4791466 w 9662615"/>
              <a:gd name="connsiteY58" fmla="*/ 1561324 h 1603753"/>
              <a:gd name="connsiteX59" fmla="*/ 4784247 w 9662615"/>
              <a:gd name="connsiteY59" fmla="*/ 1562342 h 1603753"/>
              <a:gd name="connsiteX60" fmla="*/ 4743285 w 9662615"/>
              <a:gd name="connsiteY60" fmla="*/ 1597680 h 1603753"/>
              <a:gd name="connsiteX61" fmla="*/ 4697562 w 9662615"/>
              <a:gd name="connsiteY61" fmla="*/ 1551206 h 1603753"/>
              <a:gd name="connsiteX62" fmla="*/ 4662664 w 9662615"/>
              <a:gd name="connsiteY62" fmla="*/ 1573162 h 1603753"/>
              <a:gd name="connsiteX63" fmla="*/ 4603028 w 9662615"/>
              <a:gd name="connsiteY63" fmla="*/ 1568821 h 1603753"/>
              <a:gd name="connsiteX64" fmla="*/ 4541612 w 9662615"/>
              <a:gd name="connsiteY64" fmla="*/ 1545262 h 1603753"/>
              <a:gd name="connsiteX65" fmla="*/ 4422155 w 9662615"/>
              <a:gd name="connsiteY65" fmla="*/ 1542059 h 1603753"/>
              <a:gd name="connsiteX66" fmla="*/ 4221826 w 9662615"/>
              <a:gd name="connsiteY66" fmla="*/ 1508923 h 1603753"/>
              <a:gd name="connsiteX67" fmla="*/ 4096601 w 9662615"/>
              <a:gd name="connsiteY67" fmla="*/ 1521563 h 1603753"/>
              <a:gd name="connsiteX68" fmla="*/ 3970635 w 9662615"/>
              <a:gd name="connsiteY68" fmla="*/ 1544815 h 1603753"/>
              <a:gd name="connsiteX69" fmla="*/ 3833906 w 9662615"/>
              <a:gd name="connsiteY69" fmla="*/ 1516637 h 1603753"/>
              <a:gd name="connsiteX70" fmla="*/ 3696258 w 9662615"/>
              <a:gd name="connsiteY70" fmla="*/ 1537563 h 1603753"/>
              <a:gd name="connsiteX71" fmla="*/ 3594070 w 9662615"/>
              <a:gd name="connsiteY71" fmla="*/ 1509422 h 1603753"/>
              <a:gd name="connsiteX72" fmla="*/ 3565233 w 9662615"/>
              <a:gd name="connsiteY72" fmla="*/ 1515122 h 1603753"/>
              <a:gd name="connsiteX73" fmla="*/ 3560267 w 9662615"/>
              <a:gd name="connsiteY73" fmla="*/ 1516288 h 1603753"/>
              <a:gd name="connsiteX74" fmla="*/ 3540258 w 9662615"/>
              <a:gd name="connsiteY74" fmla="*/ 1516976 h 1603753"/>
              <a:gd name="connsiteX75" fmla="*/ 3534780 w 9662615"/>
              <a:gd name="connsiteY75" fmla="*/ 1522141 h 1603753"/>
              <a:gd name="connsiteX76" fmla="*/ 3504783 w 9662615"/>
              <a:gd name="connsiteY76" fmla="*/ 1526739 h 1603753"/>
              <a:gd name="connsiteX77" fmla="*/ 3430805 w 9662615"/>
              <a:gd name="connsiteY77" fmla="*/ 1542521 h 1603753"/>
              <a:gd name="connsiteX78" fmla="*/ 3292707 w 9662615"/>
              <a:gd name="connsiteY78" fmla="*/ 1520490 h 1603753"/>
              <a:gd name="connsiteX79" fmla="*/ 3187872 w 9662615"/>
              <a:gd name="connsiteY79" fmla="*/ 1519991 h 1603753"/>
              <a:gd name="connsiteX80" fmla="*/ 3148026 w 9662615"/>
              <a:gd name="connsiteY80" fmla="*/ 1524777 h 1603753"/>
              <a:gd name="connsiteX81" fmla="*/ 3092394 w 9662615"/>
              <a:gd name="connsiteY81" fmla="*/ 1528115 h 1603753"/>
              <a:gd name="connsiteX82" fmla="*/ 2994200 w 9662615"/>
              <a:gd name="connsiteY82" fmla="*/ 1537857 h 1603753"/>
              <a:gd name="connsiteX83" fmla="*/ 2862301 w 9662615"/>
              <a:gd name="connsiteY83" fmla="*/ 1544250 h 1603753"/>
              <a:gd name="connsiteX84" fmla="*/ 2766335 w 9662615"/>
              <a:gd name="connsiteY84" fmla="*/ 1527662 h 1603753"/>
              <a:gd name="connsiteX85" fmla="*/ 2757836 w 9662615"/>
              <a:gd name="connsiteY85" fmla="*/ 1531371 h 1603753"/>
              <a:gd name="connsiteX86" fmla="*/ 2691555 w 9662615"/>
              <a:gd name="connsiteY86" fmla="*/ 1530283 h 1603753"/>
              <a:gd name="connsiteX87" fmla="*/ 2491676 w 9662615"/>
              <a:gd name="connsiteY87" fmla="*/ 1500859 h 1603753"/>
              <a:gd name="connsiteX88" fmla="*/ 2378036 w 9662615"/>
              <a:gd name="connsiteY88" fmla="*/ 1520645 h 1603753"/>
              <a:gd name="connsiteX89" fmla="*/ 2284269 w 9662615"/>
              <a:gd name="connsiteY89" fmla="*/ 1503068 h 1603753"/>
              <a:gd name="connsiteX90" fmla="*/ 2207104 w 9662615"/>
              <a:gd name="connsiteY90" fmla="*/ 1508888 h 1603753"/>
              <a:gd name="connsiteX91" fmla="*/ 2149226 w 9662615"/>
              <a:gd name="connsiteY91" fmla="*/ 1523409 h 1603753"/>
              <a:gd name="connsiteX92" fmla="*/ 2084783 w 9662615"/>
              <a:gd name="connsiteY92" fmla="*/ 1524245 h 1603753"/>
              <a:gd name="connsiteX93" fmla="*/ 2070075 w 9662615"/>
              <a:gd name="connsiteY93" fmla="*/ 1511285 h 1603753"/>
              <a:gd name="connsiteX94" fmla="*/ 2001057 w 9662615"/>
              <a:gd name="connsiteY94" fmla="*/ 1516449 h 1603753"/>
              <a:gd name="connsiteX95" fmla="*/ 1896330 w 9662615"/>
              <a:gd name="connsiteY95" fmla="*/ 1525725 h 1603753"/>
              <a:gd name="connsiteX96" fmla="*/ 1835994 w 9662615"/>
              <a:gd name="connsiteY96" fmla="*/ 1527678 h 1603753"/>
              <a:gd name="connsiteX97" fmla="*/ 1671119 w 9662615"/>
              <a:gd name="connsiteY97" fmla="*/ 1536701 h 1603753"/>
              <a:gd name="connsiteX98" fmla="*/ 1601337 w 9662615"/>
              <a:gd name="connsiteY98" fmla="*/ 1548552 h 1603753"/>
              <a:gd name="connsiteX99" fmla="*/ 1407755 w 9662615"/>
              <a:gd name="connsiteY99" fmla="*/ 1571444 h 1603753"/>
              <a:gd name="connsiteX100" fmla="*/ 1271994 w 9662615"/>
              <a:gd name="connsiteY100" fmla="*/ 1579471 h 1603753"/>
              <a:gd name="connsiteX101" fmla="*/ 1249226 w 9662615"/>
              <a:gd name="connsiteY101" fmla="*/ 1583140 h 1603753"/>
              <a:gd name="connsiteX102" fmla="*/ 1217719 w 9662615"/>
              <a:gd name="connsiteY102" fmla="*/ 1580863 h 1603753"/>
              <a:gd name="connsiteX103" fmla="*/ 1091432 w 9662615"/>
              <a:gd name="connsiteY103" fmla="*/ 1571003 h 1603753"/>
              <a:gd name="connsiteX104" fmla="*/ 992039 w 9662615"/>
              <a:gd name="connsiteY104" fmla="*/ 1556662 h 1603753"/>
              <a:gd name="connsiteX105" fmla="*/ 868264 w 9662615"/>
              <a:gd name="connsiteY105" fmla="*/ 1566392 h 1603753"/>
              <a:gd name="connsiteX106" fmla="*/ 792765 w 9662615"/>
              <a:gd name="connsiteY106" fmla="*/ 1563102 h 1603753"/>
              <a:gd name="connsiteX107" fmla="*/ 669055 w 9662615"/>
              <a:gd name="connsiteY107" fmla="*/ 1543638 h 1603753"/>
              <a:gd name="connsiteX108" fmla="*/ 506152 w 9662615"/>
              <a:gd name="connsiteY108" fmla="*/ 1549124 h 1603753"/>
              <a:gd name="connsiteX109" fmla="*/ 472797 w 9662615"/>
              <a:gd name="connsiteY109" fmla="*/ 1568904 h 1603753"/>
              <a:gd name="connsiteX110" fmla="*/ 427864 w 9662615"/>
              <a:gd name="connsiteY110" fmla="*/ 1580848 h 1603753"/>
              <a:gd name="connsiteX111" fmla="*/ 408381 w 9662615"/>
              <a:gd name="connsiteY111" fmla="*/ 1552940 h 1603753"/>
              <a:gd name="connsiteX112" fmla="*/ 267163 w 9662615"/>
              <a:gd name="connsiteY112" fmla="*/ 1531913 h 1603753"/>
              <a:gd name="connsiteX113" fmla="*/ 196644 w 9662615"/>
              <a:gd name="connsiteY113" fmla="*/ 1524565 h 1603753"/>
              <a:gd name="connsiteX114" fmla="*/ 86819 w 9662615"/>
              <a:gd name="connsiteY114" fmla="*/ 1519517 h 1603753"/>
              <a:gd name="connsiteX115" fmla="*/ 53369 w 9662615"/>
              <a:gd name="connsiteY115" fmla="*/ 1516853 h 1603753"/>
              <a:gd name="connsiteX116" fmla="*/ 2359 w 9662615"/>
              <a:gd name="connsiteY116" fmla="*/ 1515247 h 1603753"/>
              <a:gd name="connsiteX117" fmla="*/ 0 w 9662615"/>
              <a:gd name="connsiteY117" fmla="*/ 1514932 h 1603753"/>
              <a:gd name="connsiteX118" fmla="*/ 0 w 9662615"/>
              <a:gd name="connsiteY118" fmla="*/ 0 h 1603753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41612 w 9662615"/>
              <a:gd name="connsiteY64" fmla="*/ 1545262 h 1583140"/>
              <a:gd name="connsiteX65" fmla="*/ 4422155 w 9662615"/>
              <a:gd name="connsiteY65" fmla="*/ 1542059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41612 w 9662615"/>
              <a:gd name="connsiteY64" fmla="*/ 1545262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595077 w 9662615"/>
              <a:gd name="connsiteY63" fmla="*/ 1552918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595077 w 9662615"/>
              <a:gd name="connsiteY63" fmla="*/ 1552918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3966659 w 9662615"/>
              <a:gd name="connsiteY68" fmla="*/ 1528913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96499"/>
              <a:gd name="connsiteX1" fmla="*/ 9662615 w 9662615"/>
              <a:gd name="connsiteY1" fmla="*/ 0 h 1596499"/>
              <a:gd name="connsiteX2" fmla="*/ 9662615 w 9662615"/>
              <a:gd name="connsiteY2" fmla="*/ 1280346 h 1596499"/>
              <a:gd name="connsiteX3" fmla="*/ 9658420 w 9662615"/>
              <a:gd name="connsiteY3" fmla="*/ 1280106 h 1596499"/>
              <a:gd name="connsiteX4" fmla="*/ 9469546 w 9662615"/>
              <a:gd name="connsiteY4" fmla="*/ 1289837 h 1596499"/>
              <a:gd name="connsiteX5" fmla="*/ 9385895 w 9662615"/>
              <a:gd name="connsiteY5" fmla="*/ 1269203 h 1596499"/>
              <a:gd name="connsiteX6" fmla="*/ 9144767 w 9662615"/>
              <a:gd name="connsiteY6" fmla="*/ 1264120 h 1596499"/>
              <a:gd name="connsiteX7" fmla="*/ 8837252 w 9662615"/>
              <a:gd name="connsiteY7" fmla="*/ 1350515 h 1596499"/>
              <a:gd name="connsiteX8" fmla="*/ 8705466 w 9662615"/>
              <a:gd name="connsiteY8" fmla="*/ 1342419 h 1596499"/>
              <a:gd name="connsiteX9" fmla="*/ 8652221 w 9662615"/>
              <a:gd name="connsiteY9" fmla="*/ 1326906 h 1596499"/>
              <a:gd name="connsiteX10" fmla="*/ 8632312 w 9662615"/>
              <a:gd name="connsiteY10" fmla="*/ 1326025 h 1596499"/>
              <a:gd name="connsiteX11" fmla="*/ 8591582 w 9662615"/>
              <a:gd name="connsiteY11" fmla="*/ 1341666 h 1596499"/>
              <a:gd name="connsiteX12" fmla="*/ 8537336 w 9662615"/>
              <a:gd name="connsiteY12" fmla="*/ 1341684 h 1596499"/>
              <a:gd name="connsiteX13" fmla="*/ 8472508 w 9662615"/>
              <a:gd name="connsiteY13" fmla="*/ 1363109 h 1596499"/>
              <a:gd name="connsiteX14" fmla="*/ 8258477 w 9662615"/>
              <a:gd name="connsiteY14" fmla="*/ 1370666 h 1596499"/>
              <a:gd name="connsiteX15" fmla="*/ 8197961 w 9662615"/>
              <a:gd name="connsiteY15" fmla="*/ 1392804 h 1596499"/>
              <a:gd name="connsiteX16" fmla="*/ 8171196 w 9662615"/>
              <a:gd name="connsiteY16" fmla="*/ 1397216 h 1596499"/>
              <a:gd name="connsiteX17" fmla="*/ 8127667 w 9662615"/>
              <a:gd name="connsiteY17" fmla="*/ 1418254 h 1596499"/>
              <a:gd name="connsiteX18" fmla="*/ 7974579 w 9662615"/>
              <a:gd name="connsiteY18" fmla="*/ 1383439 h 1596499"/>
              <a:gd name="connsiteX19" fmla="*/ 7768351 w 9662615"/>
              <a:gd name="connsiteY19" fmla="*/ 1395051 h 1596499"/>
              <a:gd name="connsiteX20" fmla="*/ 7635985 w 9662615"/>
              <a:gd name="connsiteY20" fmla="*/ 1386363 h 1596499"/>
              <a:gd name="connsiteX21" fmla="*/ 7466069 w 9662615"/>
              <a:gd name="connsiteY21" fmla="*/ 1377654 h 1596499"/>
              <a:gd name="connsiteX22" fmla="*/ 7355642 w 9662615"/>
              <a:gd name="connsiteY22" fmla="*/ 1407761 h 1596499"/>
              <a:gd name="connsiteX23" fmla="*/ 7151610 w 9662615"/>
              <a:gd name="connsiteY23" fmla="*/ 1397856 h 1596499"/>
              <a:gd name="connsiteX24" fmla="*/ 7082147 w 9662615"/>
              <a:gd name="connsiteY24" fmla="*/ 1406113 h 1596499"/>
              <a:gd name="connsiteX25" fmla="*/ 7014958 w 9662615"/>
              <a:gd name="connsiteY25" fmla="*/ 1396883 h 1596499"/>
              <a:gd name="connsiteX26" fmla="*/ 6907567 w 9662615"/>
              <a:gd name="connsiteY26" fmla="*/ 1419149 h 1596499"/>
              <a:gd name="connsiteX27" fmla="*/ 6748428 w 9662615"/>
              <a:gd name="connsiteY27" fmla="*/ 1420308 h 1596499"/>
              <a:gd name="connsiteX28" fmla="*/ 6654257 w 9662615"/>
              <a:gd name="connsiteY28" fmla="*/ 1424143 h 1596499"/>
              <a:gd name="connsiteX29" fmla="*/ 6620123 w 9662615"/>
              <a:gd name="connsiteY29" fmla="*/ 1430535 h 1596499"/>
              <a:gd name="connsiteX30" fmla="*/ 6571355 w 9662615"/>
              <a:gd name="connsiteY30" fmla="*/ 1436144 h 1596499"/>
              <a:gd name="connsiteX31" fmla="*/ 6486557 w 9662615"/>
              <a:gd name="connsiteY31" fmla="*/ 1449861 h 1596499"/>
              <a:gd name="connsiteX32" fmla="*/ 6370419 w 9662615"/>
              <a:gd name="connsiteY32" fmla="*/ 1461649 h 1596499"/>
              <a:gd name="connsiteX33" fmla="*/ 6278839 w 9662615"/>
              <a:gd name="connsiteY33" fmla="*/ 1449160 h 1596499"/>
              <a:gd name="connsiteX34" fmla="*/ 6272455 w 9662615"/>
              <a:gd name="connsiteY34" fmla="*/ 1453191 h 1596499"/>
              <a:gd name="connsiteX35" fmla="*/ 6212659 w 9662615"/>
              <a:gd name="connsiteY35" fmla="*/ 1454850 h 1596499"/>
              <a:gd name="connsiteX36" fmla="*/ 6069317 w 9662615"/>
              <a:gd name="connsiteY36" fmla="*/ 1445838 h 1596499"/>
              <a:gd name="connsiteX37" fmla="*/ 5878477 w 9662615"/>
              <a:gd name="connsiteY37" fmla="*/ 1439180 h 1596499"/>
              <a:gd name="connsiteX38" fmla="*/ 5838387 w 9662615"/>
              <a:gd name="connsiteY38" fmla="*/ 1444679 h 1596499"/>
              <a:gd name="connsiteX39" fmla="*/ 5771136 w 9662615"/>
              <a:gd name="connsiteY39" fmla="*/ 1453639 h 1596499"/>
              <a:gd name="connsiteX40" fmla="*/ 5724081 w 9662615"/>
              <a:gd name="connsiteY40" fmla="*/ 1470431 h 1596499"/>
              <a:gd name="connsiteX41" fmla="*/ 5666577 w 9662615"/>
              <a:gd name="connsiteY41" fmla="*/ 1473921 h 1596499"/>
              <a:gd name="connsiteX42" fmla="*/ 5649068 w 9662615"/>
              <a:gd name="connsiteY42" fmla="*/ 1461676 h 1596499"/>
              <a:gd name="connsiteX43" fmla="*/ 5588902 w 9662615"/>
              <a:gd name="connsiteY43" fmla="*/ 1469647 h 1596499"/>
              <a:gd name="connsiteX44" fmla="*/ 5498090 w 9662615"/>
              <a:gd name="connsiteY44" fmla="*/ 1483173 h 1596499"/>
              <a:gd name="connsiteX45" fmla="*/ 5444641 w 9662615"/>
              <a:gd name="connsiteY45" fmla="*/ 1487602 h 1596499"/>
              <a:gd name="connsiteX46" fmla="*/ 5299812 w 9662615"/>
              <a:gd name="connsiteY46" fmla="*/ 1503362 h 1596499"/>
              <a:gd name="connsiteX47" fmla="*/ 5213947 w 9662615"/>
              <a:gd name="connsiteY47" fmla="*/ 1516637 h 1596499"/>
              <a:gd name="connsiteX48" fmla="*/ 5090342 w 9662615"/>
              <a:gd name="connsiteY48" fmla="*/ 1546680 h 1596499"/>
              <a:gd name="connsiteX49" fmla="*/ 5129812 w 9662615"/>
              <a:gd name="connsiteY49" fmla="*/ 1521277 h 1596499"/>
              <a:gd name="connsiteX50" fmla="*/ 5059484 w 9662615"/>
              <a:gd name="connsiteY50" fmla="*/ 1546802 h 1596499"/>
              <a:gd name="connsiteX51" fmla="*/ 5038524 w 9662615"/>
              <a:gd name="connsiteY51" fmla="*/ 1545675 h 1596499"/>
              <a:gd name="connsiteX52" fmla="*/ 5026564 w 9662615"/>
              <a:gd name="connsiteY52" fmla="*/ 1545376 h 1596499"/>
              <a:gd name="connsiteX53" fmla="*/ 4969433 w 9662615"/>
              <a:gd name="connsiteY53" fmla="*/ 1550865 h 1596499"/>
              <a:gd name="connsiteX54" fmla="*/ 4929254 w 9662615"/>
              <a:gd name="connsiteY54" fmla="*/ 1563452 h 1596499"/>
              <a:gd name="connsiteX55" fmla="*/ 4871726 w 9662615"/>
              <a:gd name="connsiteY55" fmla="*/ 1570584 h 1596499"/>
              <a:gd name="connsiteX56" fmla="*/ 4843267 w 9662615"/>
              <a:gd name="connsiteY56" fmla="*/ 1561459 h 1596499"/>
              <a:gd name="connsiteX57" fmla="*/ 4821058 w 9662615"/>
              <a:gd name="connsiteY57" fmla="*/ 1553078 h 1596499"/>
              <a:gd name="connsiteX58" fmla="*/ 4791466 w 9662615"/>
              <a:gd name="connsiteY58" fmla="*/ 1561324 h 1596499"/>
              <a:gd name="connsiteX59" fmla="*/ 4784247 w 9662615"/>
              <a:gd name="connsiteY59" fmla="*/ 1562342 h 1596499"/>
              <a:gd name="connsiteX60" fmla="*/ 4739309 w 9662615"/>
              <a:gd name="connsiteY60" fmla="*/ 1553948 h 1596499"/>
              <a:gd name="connsiteX61" fmla="*/ 4697562 w 9662615"/>
              <a:gd name="connsiteY61" fmla="*/ 1551206 h 1596499"/>
              <a:gd name="connsiteX62" fmla="*/ 4650737 w 9662615"/>
              <a:gd name="connsiteY62" fmla="*/ 1537381 h 1596499"/>
              <a:gd name="connsiteX63" fmla="*/ 4583150 w 9662615"/>
              <a:gd name="connsiteY63" fmla="*/ 1529064 h 1596499"/>
              <a:gd name="connsiteX64" fmla="*/ 4521734 w 9662615"/>
              <a:gd name="connsiteY64" fmla="*/ 1529359 h 1596499"/>
              <a:gd name="connsiteX65" fmla="*/ 4382398 w 9662615"/>
              <a:gd name="connsiteY65" fmla="*/ 1534108 h 1596499"/>
              <a:gd name="connsiteX66" fmla="*/ 4221826 w 9662615"/>
              <a:gd name="connsiteY66" fmla="*/ 1500972 h 1596499"/>
              <a:gd name="connsiteX67" fmla="*/ 4096601 w 9662615"/>
              <a:gd name="connsiteY67" fmla="*/ 1521563 h 1596499"/>
              <a:gd name="connsiteX68" fmla="*/ 3978586 w 9662615"/>
              <a:gd name="connsiteY68" fmla="*/ 1596499 h 1596499"/>
              <a:gd name="connsiteX69" fmla="*/ 3833906 w 9662615"/>
              <a:gd name="connsiteY69" fmla="*/ 1516637 h 1596499"/>
              <a:gd name="connsiteX70" fmla="*/ 3696258 w 9662615"/>
              <a:gd name="connsiteY70" fmla="*/ 1537563 h 1596499"/>
              <a:gd name="connsiteX71" fmla="*/ 3594070 w 9662615"/>
              <a:gd name="connsiteY71" fmla="*/ 1509422 h 1596499"/>
              <a:gd name="connsiteX72" fmla="*/ 3565233 w 9662615"/>
              <a:gd name="connsiteY72" fmla="*/ 1515122 h 1596499"/>
              <a:gd name="connsiteX73" fmla="*/ 3560267 w 9662615"/>
              <a:gd name="connsiteY73" fmla="*/ 1516288 h 1596499"/>
              <a:gd name="connsiteX74" fmla="*/ 3540258 w 9662615"/>
              <a:gd name="connsiteY74" fmla="*/ 1516976 h 1596499"/>
              <a:gd name="connsiteX75" fmla="*/ 3534780 w 9662615"/>
              <a:gd name="connsiteY75" fmla="*/ 1522141 h 1596499"/>
              <a:gd name="connsiteX76" fmla="*/ 3504783 w 9662615"/>
              <a:gd name="connsiteY76" fmla="*/ 1526739 h 1596499"/>
              <a:gd name="connsiteX77" fmla="*/ 3430805 w 9662615"/>
              <a:gd name="connsiteY77" fmla="*/ 1542521 h 1596499"/>
              <a:gd name="connsiteX78" fmla="*/ 3292707 w 9662615"/>
              <a:gd name="connsiteY78" fmla="*/ 1520490 h 1596499"/>
              <a:gd name="connsiteX79" fmla="*/ 3187872 w 9662615"/>
              <a:gd name="connsiteY79" fmla="*/ 1519991 h 1596499"/>
              <a:gd name="connsiteX80" fmla="*/ 3148026 w 9662615"/>
              <a:gd name="connsiteY80" fmla="*/ 1524777 h 1596499"/>
              <a:gd name="connsiteX81" fmla="*/ 3092394 w 9662615"/>
              <a:gd name="connsiteY81" fmla="*/ 1528115 h 1596499"/>
              <a:gd name="connsiteX82" fmla="*/ 2994200 w 9662615"/>
              <a:gd name="connsiteY82" fmla="*/ 1537857 h 1596499"/>
              <a:gd name="connsiteX83" fmla="*/ 2862301 w 9662615"/>
              <a:gd name="connsiteY83" fmla="*/ 1544250 h 1596499"/>
              <a:gd name="connsiteX84" fmla="*/ 2766335 w 9662615"/>
              <a:gd name="connsiteY84" fmla="*/ 1527662 h 1596499"/>
              <a:gd name="connsiteX85" fmla="*/ 2757836 w 9662615"/>
              <a:gd name="connsiteY85" fmla="*/ 1531371 h 1596499"/>
              <a:gd name="connsiteX86" fmla="*/ 2691555 w 9662615"/>
              <a:gd name="connsiteY86" fmla="*/ 1530283 h 1596499"/>
              <a:gd name="connsiteX87" fmla="*/ 2491676 w 9662615"/>
              <a:gd name="connsiteY87" fmla="*/ 1500859 h 1596499"/>
              <a:gd name="connsiteX88" fmla="*/ 2378036 w 9662615"/>
              <a:gd name="connsiteY88" fmla="*/ 1520645 h 1596499"/>
              <a:gd name="connsiteX89" fmla="*/ 2284269 w 9662615"/>
              <a:gd name="connsiteY89" fmla="*/ 1503068 h 1596499"/>
              <a:gd name="connsiteX90" fmla="*/ 2207104 w 9662615"/>
              <a:gd name="connsiteY90" fmla="*/ 1508888 h 1596499"/>
              <a:gd name="connsiteX91" fmla="*/ 2149226 w 9662615"/>
              <a:gd name="connsiteY91" fmla="*/ 1523409 h 1596499"/>
              <a:gd name="connsiteX92" fmla="*/ 2084783 w 9662615"/>
              <a:gd name="connsiteY92" fmla="*/ 1524245 h 1596499"/>
              <a:gd name="connsiteX93" fmla="*/ 2070075 w 9662615"/>
              <a:gd name="connsiteY93" fmla="*/ 1511285 h 1596499"/>
              <a:gd name="connsiteX94" fmla="*/ 2001057 w 9662615"/>
              <a:gd name="connsiteY94" fmla="*/ 1516449 h 1596499"/>
              <a:gd name="connsiteX95" fmla="*/ 1896330 w 9662615"/>
              <a:gd name="connsiteY95" fmla="*/ 1525725 h 1596499"/>
              <a:gd name="connsiteX96" fmla="*/ 1835994 w 9662615"/>
              <a:gd name="connsiteY96" fmla="*/ 1527678 h 1596499"/>
              <a:gd name="connsiteX97" fmla="*/ 1671119 w 9662615"/>
              <a:gd name="connsiteY97" fmla="*/ 1536701 h 1596499"/>
              <a:gd name="connsiteX98" fmla="*/ 1601337 w 9662615"/>
              <a:gd name="connsiteY98" fmla="*/ 1548552 h 1596499"/>
              <a:gd name="connsiteX99" fmla="*/ 1407755 w 9662615"/>
              <a:gd name="connsiteY99" fmla="*/ 1571444 h 1596499"/>
              <a:gd name="connsiteX100" fmla="*/ 1271994 w 9662615"/>
              <a:gd name="connsiteY100" fmla="*/ 1579471 h 1596499"/>
              <a:gd name="connsiteX101" fmla="*/ 1249226 w 9662615"/>
              <a:gd name="connsiteY101" fmla="*/ 1583140 h 1596499"/>
              <a:gd name="connsiteX102" fmla="*/ 1217719 w 9662615"/>
              <a:gd name="connsiteY102" fmla="*/ 1580863 h 1596499"/>
              <a:gd name="connsiteX103" fmla="*/ 1091432 w 9662615"/>
              <a:gd name="connsiteY103" fmla="*/ 1571003 h 1596499"/>
              <a:gd name="connsiteX104" fmla="*/ 992039 w 9662615"/>
              <a:gd name="connsiteY104" fmla="*/ 1556662 h 1596499"/>
              <a:gd name="connsiteX105" fmla="*/ 868264 w 9662615"/>
              <a:gd name="connsiteY105" fmla="*/ 1566392 h 1596499"/>
              <a:gd name="connsiteX106" fmla="*/ 792765 w 9662615"/>
              <a:gd name="connsiteY106" fmla="*/ 1563102 h 1596499"/>
              <a:gd name="connsiteX107" fmla="*/ 669055 w 9662615"/>
              <a:gd name="connsiteY107" fmla="*/ 1543638 h 1596499"/>
              <a:gd name="connsiteX108" fmla="*/ 506152 w 9662615"/>
              <a:gd name="connsiteY108" fmla="*/ 1549124 h 1596499"/>
              <a:gd name="connsiteX109" fmla="*/ 472797 w 9662615"/>
              <a:gd name="connsiteY109" fmla="*/ 1568904 h 1596499"/>
              <a:gd name="connsiteX110" fmla="*/ 427864 w 9662615"/>
              <a:gd name="connsiteY110" fmla="*/ 1580848 h 1596499"/>
              <a:gd name="connsiteX111" fmla="*/ 408381 w 9662615"/>
              <a:gd name="connsiteY111" fmla="*/ 1552940 h 1596499"/>
              <a:gd name="connsiteX112" fmla="*/ 267163 w 9662615"/>
              <a:gd name="connsiteY112" fmla="*/ 1531913 h 1596499"/>
              <a:gd name="connsiteX113" fmla="*/ 196644 w 9662615"/>
              <a:gd name="connsiteY113" fmla="*/ 1524565 h 1596499"/>
              <a:gd name="connsiteX114" fmla="*/ 86819 w 9662615"/>
              <a:gd name="connsiteY114" fmla="*/ 1519517 h 1596499"/>
              <a:gd name="connsiteX115" fmla="*/ 53369 w 9662615"/>
              <a:gd name="connsiteY115" fmla="*/ 1516853 h 1596499"/>
              <a:gd name="connsiteX116" fmla="*/ 2359 w 9662615"/>
              <a:gd name="connsiteY116" fmla="*/ 1515247 h 1596499"/>
              <a:gd name="connsiteX117" fmla="*/ 0 w 9662615"/>
              <a:gd name="connsiteY117" fmla="*/ 1514932 h 1596499"/>
              <a:gd name="connsiteX118" fmla="*/ 0 w 9662615"/>
              <a:gd name="connsiteY118" fmla="*/ 0 h 1596499"/>
              <a:gd name="connsiteX0" fmla="*/ 0 w 9662615"/>
              <a:gd name="connsiteY0" fmla="*/ 0 h 1600474"/>
              <a:gd name="connsiteX1" fmla="*/ 9662615 w 9662615"/>
              <a:gd name="connsiteY1" fmla="*/ 0 h 1600474"/>
              <a:gd name="connsiteX2" fmla="*/ 9662615 w 9662615"/>
              <a:gd name="connsiteY2" fmla="*/ 1280346 h 1600474"/>
              <a:gd name="connsiteX3" fmla="*/ 9658420 w 9662615"/>
              <a:gd name="connsiteY3" fmla="*/ 1280106 h 1600474"/>
              <a:gd name="connsiteX4" fmla="*/ 9469546 w 9662615"/>
              <a:gd name="connsiteY4" fmla="*/ 1289837 h 1600474"/>
              <a:gd name="connsiteX5" fmla="*/ 9385895 w 9662615"/>
              <a:gd name="connsiteY5" fmla="*/ 1269203 h 1600474"/>
              <a:gd name="connsiteX6" fmla="*/ 9144767 w 9662615"/>
              <a:gd name="connsiteY6" fmla="*/ 1264120 h 1600474"/>
              <a:gd name="connsiteX7" fmla="*/ 8837252 w 9662615"/>
              <a:gd name="connsiteY7" fmla="*/ 1350515 h 1600474"/>
              <a:gd name="connsiteX8" fmla="*/ 8705466 w 9662615"/>
              <a:gd name="connsiteY8" fmla="*/ 1342419 h 1600474"/>
              <a:gd name="connsiteX9" fmla="*/ 8652221 w 9662615"/>
              <a:gd name="connsiteY9" fmla="*/ 1326906 h 1600474"/>
              <a:gd name="connsiteX10" fmla="*/ 8632312 w 9662615"/>
              <a:gd name="connsiteY10" fmla="*/ 1326025 h 1600474"/>
              <a:gd name="connsiteX11" fmla="*/ 8591582 w 9662615"/>
              <a:gd name="connsiteY11" fmla="*/ 1341666 h 1600474"/>
              <a:gd name="connsiteX12" fmla="*/ 8537336 w 9662615"/>
              <a:gd name="connsiteY12" fmla="*/ 1341684 h 1600474"/>
              <a:gd name="connsiteX13" fmla="*/ 8472508 w 9662615"/>
              <a:gd name="connsiteY13" fmla="*/ 1363109 h 1600474"/>
              <a:gd name="connsiteX14" fmla="*/ 8258477 w 9662615"/>
              <a:gd name="connsiteY14" fmla="*/ 1370666 h 1600474"/>
              <a:gd name="connsiteX15" fmla="*/ 8197961 w 9662615"/>
              <a:gd name="connsiteY15" fmla="*/ 1392804 h 1600474"/>
              <a:gd name="connsiteX16" fmla="*/ 8171196 w 9662615"/>
              <a:gd name="connsiteY16" fmla="*/ 1397216 h 1600474"/>
              <a:gd name="connsiteX17" fmla="*/ 8127667 w 9662615"/>
              <a:gd name="connsiteY17" fmla="*/ 1418254 h 1600474"/>
              <a:gd name="connsiteX18" fmla="*/ 7974579 w 9662615"/>
              <a:gd name="connsiteY18" fmla="*/ 1383439 h 1600474"/>
              <a:gd name="connsiteX19" fmla="*/ 7768351 w 9662615"/>
              <a:gd name="connsiteY19" fmla="*/ 1395051 h 1600474"/>
              <a:gd name="connsiteX20" fmla="*/ 7635985 w 9662615"/>
              <a:gd name="connsiteY20" fmla="*/ 1386363 h 1600474"/>
              <a:gd name="connsiteX21" fmla="*/ 7466069 w 9662615"/>
              <a:gd name="connsiteY21" fmla="*/ 1377654 h 1600474"/>
              <a:gd name="connsiteX22" fmla="*/ 7355642 w 9662615"/>
              <a:gd name="connsiteY22" fmla="*/ 1407761 h 1600474"/>
              <a:gd name="connsiteX23" fmla="*/ 7151610 w 9662615"/>
              <a:gd name="connsiteY23" fmla="*/ 1397856 h 1600474"/>
              <a:gd name="connsiteX24" fmla="*/ 7082147 w 9662615"/>
              <a:gd name="connsiteY24" fmla="*/ 1406113 h 1600474"/>
              <a:gd name="connsiteX25" fmla="*/ 7014958 w 9662615"/>
              <a:gd name="connsiteY25" fmla="*/ 1396883 h 1600474"/>
              <a:gd name="connsiteX26" fmla="*/ 6907567 w 9662615"/>
              <a:gd name="connsiteY26" fmla="*/ 1419149 h 1600474"/>
              <a:gd name="connsiteX27" fmla="*/ 6748428 w 9662615"/>
              <a:gd name="connsiteY27" fmla="*/ 1420308 h 1600474"/>
              <a:gd name="connsiteX28" fmla="*/ 6654257 w 9662615"/>
              <a:gd name="connsiteY28" fmla="*/ 1424143 h 1600474"/>
              <a:gd name="connsiteX29" fmla="*/ 6620123 w 9662615"/>
              <a:gd name="connsiteY29" fmla="*/ 1430535 h 1600474"/>
              <a:gd name="connsiteX30" fmla="*/ 6571355 w 9662615"/>
              <a:gd name="connsiteY30" fmla="*/ 1436144 h 1600474"/>
              <a:gd name="connsiteX31" fmla="*/ 6486557 w 9662615"/>
              <a:gd name="connsiteY31" fmla="*/ 1449861 h 1600474"/>
              <a:gd name="connsiteX32" fmla="*/ 6370419 w 9662615"/>
              <a:gd name="connsiteY32" fmla="*/ 1461649 h 1600474"/>
              <a:gd name="connsiteX33" fmla="*/ 6278839 w 9662615"/>
              <a:gd name="connsiteY33" fmla="*/ 1449160 h 1600474"/>
              <a:gd name="connsiteX34" fmla="*/ 6272455 w 9662615"/>
              <a:gd name="connsiteY34" fmla="*/ 1453191 h 1600474"/>
              <a:gd name="connsiteX35" fmla="*/ 6212659 w 9662615"/>
              <a:gd name="connsiteY35" fmla="*/ 1454850 h 1600474"/>
              <a:gd name="connsiteX36" fmla="*/ 6069317 w 9662615"/>
              <a:gd name="connsiteY36" fmla="*/ 1445838 h 1600474"/>
              <a:gd name="connsiteX37" fmla="*/ 5878477 w 9662615"/>
              <a:gd name="connsiteY37" fmla="*/ 1439180 h 1600474"/>
              <a:gd name="connsiteX38" fmla="*/ 5838387 w 9662615"/>
              <a:gd name="connsiteY38" fmla="*/ 1444679 h 1600474"/>
              <a:gd name="connsiteX39" fmla="*/ 5771136 w 9662615"/>
              <a:gd name="connsiteY39" fmla="*/ 1453639 h 1600474"/>
              <a:gd name="connsiteX40" fmla="*/ 5724081 w 9662615"/>
              <a:gd name="connsiteY40" fmla="*/ 1470431 h 1600474"/>
              <a:gd name="connsiteX41" fmla="*/ 5666577 w 9662615"/>
              <a:gd name="connsiteY41" fmla="*/ 1473921 h 1600474"/>
              <a:gd name="connsiteX42" fmla="*/ 5649068 w 9662615"/>
              <a:gd name="connsiteY42" fmla="*/ 1461676 h 1600474"/>
              <a:gd name="connsiteX43" fmla="*/ 5588902 w 9662615"/>
              <a:gd name="connsiteY43" fmla="*/ 1469647 h 1600474"/>
              <a:gd name="connsiteX44" fmla="*/ 5498090 w 9662615"/>
              <a:gd name="connsiteY44" fmla="*/ 1483173 h 1600474"/>
              <a:gd name="connsiteX45" fmla="*/ 5444641 w 9662615"/>
              <a:gd name="connsiteY45" fmla="*/ 1487602 h 1600474"/>
              <a:gd name="connsiteX46" fmla="*/ 5299812 w 9662615"/>
              <a:gd name="connsiteY46" fmla="*/ 1503362 h 1600474"/>
              <a:gd name="connsiteX47" fmla="*/ 5213947 w 9662615"/>
              <a:gd name="connsiteY47" fmla="*/ 1516637 h 1600474"/>
              <a:gd name="connsiteX48" fmla="*/ 5090342 w 9662615"/>
              <a:gd name="connsiteY48" fmla="*/ 1546680 h 1600474"/>
              <a:gd name="connsiteX49" fmla="*/ 5129812 w 9662615"/>
              <a:gd name="connsiteY49" fmla="*/ 1521277 h 1600474"/>
              <a:gd name="connsiteX50" fmla="*/ 5059484 w 9662615"/>
              <a:gd name="connsiteY50" fmla="*/ 1546802 h 1600474"/>
              <a:gd name="connsiteX51" fmla="*/ 5038524 w 9662615"/>
              <a:gd name="connsiteY51" fmla="*/ 1545675 h 1600474"/>
              <a:gd name="connsiteX52" fmla="*/ 5026564 w 9662615"/>
              <a:gd name="connsiteY52" fmla="*/ 1545376 h 1600474"/>
              <a:gd name="connsiteX53" fmla="*/ 4969433 w 9662615"/>
              <a:gd name="connsiteY53" fmla="*/ 1550865 h 1600474"/>
              <a:gd name="connsiteX54" fmla="*/ 4929254 w 9662615"/>
              <a:gd name="connsiteY54" fmla="*/ 1563452 h 1600474"/>
              <a:gd name="connsiteX55" fmla="*/ 4871726 w 9662615"/>
              <a:gd name="connsiteY55" fmla="*/ 1570584 h 1600474"/>
              <a:gd name="connsiteX56" fmla="*/ 4843267 w 9662615"/>
              <a:gd name="connsiteY56" fmla="*/ 1561459 h 1600474"/>
              <a:gd name="connsiteX57" fmla="*/ 4821058 w 9662615"/>
              <a:gd name="connsiteY57" fmla="*/ 1553078 h 1600474"/>
              <a:gd name="connsiteX58" fmla="*/ 4791466 w 9662615"/>
              <a:gd name="connsiteY58" fmla="*/ 1561324 h 1600474"/>
              <a:gd name="connsiteX59" fmla="*/ 4784247 w 9662615"/>
              <a:gd name="connsiteY59" fmla="*/ 1562342 h 1600474"/>
              <a:gd name="connsiteX60" fmla="*/ 4739309 w 9662615"/>
              <a:gd name="connsiteY60" fmla="*/ 1553948 h 1600474"/>
              <a:gd name="connsiteX61" fmla="*/ 4697562 w 9662615"/>
              <a:gd name="connsiteY61" fmla="*/ 1551206 h 1600474"/>
              <a:gd name="connsiteX62" fmla="*/ 4650737 w 9662615"/>
              <a:gd name="connsiteY62" fmla="*/ 1537381 h 1600474"/>
              <a:gd name="connsiteX63" fmla="*/ 4583150 w 9662615"/>
              <a:gd name="connsiteY63" fmla="*/ 1529064 h 1600474"/>
              <a:gd name="connsiteX64" fmla="*/ 4521734 w 9662615"/>
              <a:gd name="connsiteY64" fmla="*/ 1529359 h 1600474"/>
              <a:gd name="connsiteX65" fmla="*/ 4382398 w 9662615"/>
              <a:gd name="connsiteY65" fmla="*/ 1534108 h 1600474"/>
              <a:gd name="connsiteX66" fmla="*/ 4221826 w 9662615"/>
              <a:gd name="connsiteY66" fmla="*/ 1500972 h 1600474"/>
              <a:gd name="connsiteX67" fmla="*/ 4096601 w 9662615"/>
              <a:gd name="connsiteY67" fmla="*/ 1521563 h 1600474"/>
              <a:gd name="connsiteX68" fmla="*/ 4046172 w 9662615"/>
              <a:gd name="connsiteY68" fmla="*/ 1600474 h 1600474"/>
              <a:gd name="connsiteX69" fmla="*/ 3833906 w 9662615"/>
              <a:gd name="connsiteY69" fmla="*/ 1516637 h 1600474"/>
              <a:gd name="connsiteX70" fmla="*/ 3696258 w 9662615"/>
              <a:gd name="connsiteY70" fmla="*/ 1537563 h 1600474"/>
              <a:gd name="connsiteX71" fmla="*/ 3594070 w 9662615"/>
              <a:gd name="connsiteY71" fmla="*/ 1509422 h 1600474"/>
              <a:gd name="connsiteX72" fmla="*/ 3565233 w 9662615"/>
              <a:gd name="connsiteY72" fmla="*/ 1515122 h 1600474"/>
              <a:gd name="connsiteX73" fmla="*/ 3560267 w 9662615"/>
              <a:gd name="connsiteY73" fmla="*/ 1516288 h 1600474"/>
              <a:gd name="connsiteX74" fmla="*/ 3540258 w 9662615"/>
              <a:gd name="connsiteY74" fmla="*/ 1516976 h 1600474"/>
              <a:gd name="connsiteX75" fmla="*/ 3534780 w 9662615"/>
              <a:gd name="connsiteY75" fmla="*/ 1522141 h 1600474"/>
              <a:gd name="connsiteX76" fmla="*/ 3504783 w 9662615"/>
              <a:gd name="connsiteY76" fmla="*/ 1526739 h 1600474"/>
              <a:gd name="connsiteX77" fmla="*/ 3430805 w 9662615"/>
              <a:gd name="connsiteY77" fmla="*/ 1542521 h 1600474"/>
              <a:gd name="connsiteX78" fmla="*/ 3292707 w 9662615"/>
              <a:gd name="connsiteY78" fmla="*/ 1520490 h 1600474"/>
              <a:gd name="connsiteX79" fmla="*/ 3187872 w 9662615"/>
              <a:gd name="connsiteY79" fmla="*/ 1519991 h 1600474"/>
              <a:gd name="connsiteX80" fmla="*/ 3148026 w 9662615"/>
              <a:gd name="connsiteY80" fmla="*/ 1524777 h 1600474"/>
              <a:gd name="connsiteX81" fmla="*/ 3092394 w 9662615"/>
              <a:gd name="connsiteY81" fmla="*/ 1528115 h 1600474"/>
              <a:gd name="connsiteX82" fmla="*/ 2994200 w 9662615"/>
              <a:gd name="connsiteY82" fmla="*/ 1537857 h 1600474"/>
              <a:gd name="connsiteX83" fmla="*/ 2862301 w 9662615"/>
              <a:gd name="connsiteY83" fmla="*/ 1544250 h 1600474"/>
              <a:gd name="connsiteX84" fmla="*/ 2766335 w 9662615"/>
              <a:gd name="connsiteY84" fmla="*/ 1527662 h 1600474"/>
              <a:gd name="connsiteX85" fmla="*/ 2757836 w 9662615"/>
              <a:gd name="connsiteY85" fmla="*/ 1531371 h 1600474"/>
              <a:gd name="connsiteX86" fmla="*/ 2691555 w 9662615"/>
              <a:gd name="connsiteY86" fmla="*/ 1530283 h 1600474"/>
              <a:gd name="connsiteX87" fmla="*/ 2491676 w 9662615"/>
              <a:gd name="connsiteY87" fmla="*/ 1500859 h 1600474"/>
              <a:gd name="connsiteX88" fmla="*/ 2378036 w 9662615"/>
              <a:gd name="connsiteY88" fmla="*/ 1520645 h 1600474"/>
              <a:gd name="connsiteX89" fmla="*/ 2284269 w 9662615"/>
              <a:gd name="connsiteY89" fmla="*/ 1503068 h 1600474"/>
              <a:gd name="connsiteX90" fmla="*/ 2207104 w 9662615"/>
              <a:gd name="connsiteY90" fmla="*/ 1508888 h 1600474"/>
              <a:gd name="connsiteX91" fmla="*/ 2149226 w 9662615"/>
              <a:gd name="connsiteY91" fmla="*/ 1523409 h 1600474"/>
              <a:gd name="connsiteX92" fmla="*/ 2084783 w 9662615"/>
              <a:gd name="connsiteY92" fmla="*/ 1524245 h 1600474"/>
              <a:gd name="connsiteX93" fmla="*/ 2070075 w 9662615"/>
              <a:gd name="connsiteY93" fmla="*/ 1511285 h 1600474"/>
              <a:gd name="connsiteX94" fmla="*/ 2001057 w 9662615"/>
              <a:gd name="connsiteY94" fmla="*/ 1516449 h 1600474"/>
              <a:gd name="connsiteX95" fmla="*/ 1896330 w 9662615"/>
              <a:gd name="connsiteY95" fmla="*/ 1525725 h 1600474"/>
              <a:gd name="connsiteX96" fmla="*/ 1835994 w 9662615"/>
              <a:gd name="connsiteY96" fmla="*/ 1527678 h 1600474"/>
              <a:gd name="connsiteX97" fmla="*/ 1671119 w 9662615"/>
              <a:gd name="connsiteY97" fmla="*/ 1536701 h 1600474"/>
              <a:gd name="connsiteX98" fmla="*/ 1601337 w 9662615"/>
              <a:gd name="connsiteY98" fmla="*/ 1548552 h 1600474"/>
              <a:gd name="connsiteX99" fmla="*/ 1407755 w 9662615"/>
              <a:gd name="connsiteY99" fmla="*/ 1571444 h 1600474"/>
              <a:gd name="connsiteX100" fmla="*/ 1271994 w 9662615"/>
              <a:gd name="connsiteY100" fmla="*/ 1579471 h 1600474"/>
              <a:gd name="connsiteX101" fmla="*/ 1249226 w 9662615"/>
              <a:gd name="connsiteY101" fmla="*/ 1583140 h 1600474"/>
              <a:gd name="connsiteX102" fmla="*/ 1217719 w 9662615"/>
              <a:gd name="connsiteY102" fmla="*/ 1580863 h 1600474"/>
              <a:gd name="connsiteX103" fmla="*/ 1091432 w 9662615"/>
              <a:gd name="connsiteY103" fmla="*/ 1571003 h 1600474"/>
              <a:gd name="connsiteX104" fmla="*/ 992039 w 9662615"/>
              <a:gd name="connsiteY104" fmla="*/ 1556662 h 1600474"/>
              <a:gd name="connsiteX105" fmla="*/ 868264 w 9662615"/>
              <a:gd name="connsiteY105" fmla="*/ 1566392 h 1600474"/>
              <a:gd name="connsiteX106" fmla="*/ 792765 w 9662615"/>
              <a:gd name="connsiteY106" fmla="*/ 1563102 h 1600474"/>
              <a:gd name="connsiteX107" fmla="*/ 669055 w 9662615"/>
              <a:gd name="connsiteY107" fmla="*/ 1543638 h 1600474"/>
              <a:gd name="connsiteX108" fmla="*/ 506152 w 9662615"/>
              <a:gd name="connsiteY108" fmla="*/ 1549124 h 1600474"/>
              <a:gd name="connsiteX109" fmla="*/ 472797 w 9662615"/>
              <a:gd name="connsiteY109" fmla="*/ 1568904 h 1600474"/>
              <a:gd name="connsiteX110" fmla="*/ 427864 w 9662615"/>
              <a:gd name="connsiteY110" fmla="*/ 1580848 h 1600474"/>
              <a:gd name="connsiteX111" fmla="*/ 408381 w 9662615"/>
              <a:gd name="connsiteY111" fmla="*/ 1552940 h 1600474"/>
              <a:gd name="connsiteX112" fmla="*/ 267163 w 9662615"/>
              <a:gd name="connsiteY112" fmla="*/ 1531913 h 1600474"/>
              <a:gd name="connsiteX113" fmla="*/ 196644 w 9662615"/>
              <a:gd name="connsiteY113" fmla="*/ 1524565 h 1600474"/>
              <a:gd name="connsiteX114" fmla="*/ 86819 w 9662615"/>
              <a:gd name="connsiteY114" fmla="*/ 1519517 h 1600474"/>
              <a:gd name="connsiteX115" fmla="*/ 53369 w 9662615"/>
              <a:gd name="connsiteY115" fmla="*/ 1516853 h 1600474"/>
              <a:gd name="connsiteX116" fmla="*/ 2359 w 9662615"/>
              <a:gd name="connsiteY116" fmla="*/ 1515247 h 1600474"/>
              <a:gd name="connsiteX117" fmla="*/ 0 w 9662615"/>
              <a:gd name="connsiteY117" fmla="*/ 1514932 h 1600474"/>
              <a:gd name="connsiteX118" fmla="*/ 0 w 9662615"/>
              <a:gd name="connsiteY118" fmla="*/ 0 h 1600474"/>
              <a:gd name="connsiteX0" fmla="*/ 0 w 9662615"/>
              <a:gd name="connsiteY0" fmla="*/ 0 h 1679987"/>
              <a:gd name="connsiteX1" fmla="*/ 9662615 w 9662615"/>
              <a:gd name="connsiteY1" fmla="*/ 0 h 1679987"/>
              <a:gd name="connsiteX2" fmla="*/ 9662615 w 9662615"/>
              <a:gd name="connsiteY2" fmla="*/ 1280346 h 1679987"/>
              <a:gd name="connsiteX3" fmla="*/ 9658420 w 9662615"/>
              <a:gd name="connsiteY3" fmla="*/ 1280106 h 1679987"/>
              <a:gd name="connsiteX4" fmla="*/ 9469546 w 9662615"/>
              <a:gd name="connsiteY4" fmla="*/ 1289837 h 1679987"/>
              <a:gd name="connsiteX5" fmla="*/ 9385895 w 9662615"/>
              <a:gd name="connsiteY5" fmla="*/ 1269203 h 1679987"/>
              <a:gd name="connsiteX6" fmla="*/ 9144767 w 9662615"/>
              <a:gd name="connsiteY6" fmla="*/ 1264120 h 1679987"/>
              <a:gd name="connsiteX7" fmla="*/ 8837252 w 9662615"/>
              <a:gd name="connsiteY7" fmla="*/ 1350515 h 1679987"/>
              <a:gd name="connsiteX8" fmla="*/ 8705466 w 9662615"/>
              <a:gd name="connsiteY8" fmla="*/ 1342419 h 1679987"/>
              <a:gd name="connsiteX9" fmla="*/ 8652221 w 9662615"/>
              <a:gd name="connsiteY9" fmla="*/ 1326906 h 1679987"/>
              <a:gd name="connsiteX10" fmla="*/ 8632312 w 9662615"/>
              <a:gd name="connsiteY10" fmla="*/ 1326025 h 1679987"/>
              <a:gd name="connsiteX11" fmla="*/ 8591582 w 9662615"/>
              <a:gd name="connsiteY11" fmla="*/ 1341666 h 1679987"/>
              <a:gd name="connsiteX12" fmla="*/ 8537336 w 9662615"/>
              <a:gd name="connsiteY12" fmla="*/ 1341684 h 1679987"/>
              <a:gd name="connsiteX13" fmla="*/ 8472508 w 9662615"/>
              <a:gd name="connsiteY13" fmla="*/ 1363109 h 1679987"/>
              <a:gd name="connsiteX14" fmla="*/ 8258477 w 9662615"/>
              <a:gd name="connsiteY14" fmla="*/ 1370666 h 1679987"/>
              <a:gd name="connsiteX15" fmla="*/ 8197961 w 9662615"/>
              <a:gd name="connsiteY15" fmla="*/ 1392804 h 1679987"/>
              <a:gd name="connsiteX16" fmla="*/ 8171196 w 9662615"/>
              <a:gd name="connsiteY16" fmla="*/ 1397216 h 1679987"/>
              <a:gd name="connsiteX17" fmla="*/ 8127667 w 9662615"/>
              <a:gd name="connsiteY17" fmla="*/ 1418254 h 1679987"/>
              <a:gd name="connsiteX18" fmla="*/ 7974579 w 9662615"/>
              <a:gd name="connsiteY18" fmla="*/ 1383439 h 1679987"/>
              <a:gd name="connsiteX19" fmla="*/ 7768351 w 9662615"/>
              <a:gd name="connsiteY19" fmla="*/ 1395051 h 1679987"/>
              <a:gd name="connsiteX20" fmla="*/ 7635985 w 9662615"/>
              <a:gd name="connsiteY20" fmla="*/ 1386363 h 1679987"/>
              <a:gd name="connsiteX21" fmla="*/ 7466069 w 9662615"/>
              <a:gd name="connsiteY21" fmla="*/ 1377654 h 1679987"/>
              <a:gd name="connsiteX22" fmla="*/ 7355642 w 9662615"/>
              <a:gd name="connsiteY22" fmla="*/ 1407761 h 1679987"/>
              <a:gd name="connsiteX23" fmla="*/ 7151610 w 9662615"/>
              <a:gd name="connsiteY23" fmla="*/ 1397856 h 1679987"/>
              <a:gd name="connsiteX24" fmla="*/ 7082147 w 9662615"/>
              <a:gd name="connsiteY24" fmla="*/ 1406113 h 1679987"/>
              <a:gd name="connsiteX25" fmla="*/ 7014958 w 9662615"/>
              <a:gd name="connsiteY25" fmla="*/ 1396883 h 1679987"/>
              <a:gd name="connsiteX26" fmla="*/ 6907567 w 9662615"/>
              <a:gd name="connsiteY26" fmla="*/ 1419149 h 1679987"/>
              <a:gd name="connsiteX27" fmla="*/ 6748428 w 9662615"/>
              <a:gd name="connsiteY27" fmla="*/ 1420308 h 1679987"/>
              <a:gd name="connsiteX28" fmla="*/ 6654257 w 9662615"/>
              <a:gd name="connsiteY28" fmla="*/ 1424143 h 1679987"/>
              <a:gd name="connsiteX29" fmla="*/ 6620123 w 9662615"/>
              <a:gd name="connsiteY29" fmla="*/ 1430535 h 1679987"/>
              <a:gd name="connsiteX30" fmla="*/ 6571355 w 9662615"/>
              <a:gd name="connsiteY30" fmla="*/ 1436144 h 1679987"/>
              <a:gd name="connsiteX31" fmla="*/ 6486557 w 9662615"/>
              <a:gd name="connsiteY31" fmla="*/ 1449861 h 1679987"/>
              <a:gd name="connsiteX32" fmla="*/ 6370419 w 9662615"/>
              <a:gd name="connsiteY32" fmla="*/ 1461649 h 1679987"/>
              <a:gd name="connsiteX33" fmla="*/ 6278839 w 9662615"/>
              <a:gd name="connsiteY33" fmla="*/ 1449160 h 1679987"/>
              <a:gd name="connsiteX34" fmla="*/ 6272455 w 9662615"/>
              <a:gd name="connsiteY34" fmla="*/ 1453191 h 1679987"/>
              <a:gd name="connsiteX35" fmla="*/ 6212659 w 9662615"/>
              <a:gd name="connsiteY35" fmla="*/ 1454850 h 1679987"/>
              <a:gd name="connsiteX36" fmla="*/ 6069317 w 9662615"/>
              <a:gd name="connsiteY36" fmla="*/ 1445838 h 1679987"/>
              <a:gd name="connsiteX37" fmla="*/ 5878477 w 9662615"/>
              <a:gd name="connsiteY37" fmla="*/ 1439180 h 1679987"/>
              <a:gd name="connsiteX38" fmla="*/ 5838387 w 9662615"/>
              <a:gd name="connsiteY38" fmla="*/ 1444679 h 1679987"/>
              <a:gd name="connsiteX39" fmla="*/ 5771136 w 9662615"/>
              <a:gd name="connsiteY39" fmla="*/ 1453639 h 1679987"/>
              <a:gd name="connsiteX40" fmla="*/ 5724081 w 9662615"/>
              <a:gd name="connsiteY40" fmla="*/ 1470431 h 1679987"/>
              <a:gd name="connsiteX41" fmla="*/ 5666577 w 9662615"/>
              <a:gd name="connsiteY41" fmla="*/ 1473921 h 1679987"/>
              <a:gd name="connsiteX42" fmla="*/ 5649068 w 9662615"/>
              <a:gd name="connsiteY42" fmla="*/ 1461676 h 1679987"/>
              <a:gd name="connsiteX43" fmla="*/ 5588902 w 9662615"/>
              <a:gd name="connsiteY43" fmla="*/ 1469647 h 1679987"/>
              <a:gd name="connsiteX44" fmla="*/ 5498090 w 9662615"/>
              <a:gd name="connsiteY44" fmla="*/ 1483173 h 1679987"/>
              <a:gd name="connsiteX45" fmla="*/ 5444641 w 9662615"/>
              <a:gd name="connsiteY45" fmla="*/ 1487602 h 1679987"/>
              <a:gd name="connsiteX46" fmla="*/ 5299812 w 9662615"/>
              <a:gd name="connsiteY46" fmla="*/ 1503362 h 1679987"/>
              <a:gd name="connsiteX47" fmla="*/ 5213947 w 9662615"/>
              <a:gd name="connsiteY47" fmla="*/ 1516637 h 1679987"/>
              <a:gd name="connsiteX48" fmla="*/ 5090342 w 9662615"/>
              <a:gd name="connsiteY48" fmla="*/ 1546680 h 1679987"/>
              <a:gd name="connsiteX49" fmla="*/ 5129812 w 9662615"/>
              <a:gd name="connsiteY49" fmla="*/ 1521277 h 1679987"/>
              <a:gd name="connsiteX50" fmla="*/ 5059484 w 9662615"/>
              <a:gd name="connsiteY50" fmla="*/ 1546802 h 1679987"/>
              <a:gd name="connsiteX51" fmla="*/ 5038524 w 9662615"/>
              <a:gd name="connsiteY51" fmla="*/ 1545675 h 1679987"/>
              <a:gd name="connsiteX52" fmla="*/ 5026564 w 9662615"/>
              <a:gd name="connsiteY52" fmla="*/ 1545376 h 1679987"/>
              <a:gd name="connsiteX53" fmla="*/ 4969433 w 9662615"/>
              <a:gd name="connsiteY53" fmla="*/ 1550865 h 1679987"/>
              <a:gd name="connsiteX54" fmla="*/ 4929254 w 9662615"/>
              <a:gd name="connsiteY54" fmla="*/ 1563452 h 1679987"/>
              <a:gd name="connsiteX55" fmla="*/ 4871726 w 9662615"/>
              <a:gd name="connsiteY55" fmla="*/ 1570584 h 1679987"/>
              <a:gd name="connsiteX56" fmla="*/ 4843267 w 9662615"/>
              <a:gd name="connsiteY56" fmla="*/ 1561459 h 1679987"/>
              <a:gd name="connsiteX57" fmla="*/ 4821058 w 9662615"/>
              <a:gd name="connsiteY57" fmla="*/ 1553078 h 1679987"/>
              <a:gd name="connsiteX58" fmla="*/ 4791466 w 9662615"/>
              <a:gd name="connsiteY58" fmla="*/ 1561324 h 1679987"/>
              <a:gd name="connsiteX59" fmla="*/ 4784247 w 9662615"/>
              <a:gd name="connsiteY59" fmla="*/ 1562342 h 1679987"/>
              <a:gd name="connsiteX60" fmla="*/ 4739309 w 9662615"/>
              <a:gd name="connsiteY60" fmla="*/ 1553948 h 1679987"/>
              <a:gd name="connsiteX61" fmla="*/ 4697562 w 9662615"/>
              <a:gd name="connsiteY61" fmla="*/ 1551206 h 1679987"/>
              <a:gd name="connsiteX62" fmla="*/ 4650737 w 9662615"/>
              <a:gd name="connsiteY62" fmla="*/ 1537381 h 1679987"/>
              <a:gd name="connsiteX63" fmla="*/ 4583150 w 9662615"/>
              <a:gd name="connsiteY63" fmla="*/ 1529064 h 1679987"/>
              <a:gd name="connsiteX64" fmla="*/ 4521734 w 9662615"/>
              <a:gd name="connsiteY64" fmla="*/ 1529359 h 1679987"/>
              <a:gd name="connsiteX65" fmla="*/ 4382398 w 9662615"/>
              <a:gd name="connsiteY65" fmla="*/ 1534108 h 1679987"/>
              <a:gd name="connsiteX66" fmla="*/ 4221826 w 9662615"/>
              <a:gd name="connsiteY66" fmla="*/ 1500972 h 1679987"/>
              <a:gd name="connsiteX67" fmla="*/ 4096601 w 9662615"/>
              <a:gd name="connsiteY67" fmla="*/ 1521563 h 1679987"/>
              <a:gd name="connsiteX68" fmla="*/ 3879195 w 9662615"/>
              <a:gd name="connsiteY68" fmla="*/ 1679987 h 1679987"/>
              <a:gd name="connsiteX69" fmla="*/ 3833906 w 9662615"/>
              <a:gd name="connsiteY69" fmla="*/ 1516637 h 1679987"/>
              <a:gd name="connsiteX70" fmla="*/ 3696258 w 9662615"/>
              <a:gd name="connsiteY70" fmla="*/ 1537563 h 1679987"/>
              <a:gd name="connsiteX71" fmla="*/ 3594070 w 9662615"/>
              <a:gd name="connsiteY71" fmla="*/ 1509422 h 1679987"/>
              <a:gd name="connsiteX72" fmla="*/ 3565233 w 9662615"/>
              <a:gd name="connsiteY72" fmla="*/ 1515122 h 1679987"/>
              <a:gd name="connsiteX73" fmla="*/ 3560267 w 9662615"/>
              <a:gd name="connsiteY73" fmla="*/ 1516288 h 1679987"/>
              <a:gd name="connsiteX74" fmla="*/ 3540258 w 9662615"/>
              <a:gd name="connsiteY74" fmla="*/ 1516976 h 1679987"/>
              <a:gd name="connsiteX75" fmla="*/ 3534780 w 9662615"/>
              <a:gd name="connsiteY75" fmla="*/ 1522141 h 1679987"/>
              <a:gd name="connsiteX76" fmla="*/ 3504783 w 9662615"/>
              <a:gd name="connsiteY76" fmla="*/ 1526739 h 1679987"/>
              <a:gd name="connsiteX77" fmla="*/ 3430805 w 9662615"/>
              <a:gd name="connsiteY77" fmla="*/ 1542521 h 1679987"/>
              <a:gd name="connsiteX78" fmla="*/ 3292707 w 9662615"/>
              <a:gd name="connsiteY78" fmla="*/ 1520490 h 1679987"/>
              <a:gd name="connsiteX79" fmla="*/ 3187872 w 9662615"/>
              <a:gd name="connsiteY79" fmla="*/ 1519991 h 1679987"/>
              <a:gd name="connsiteX80" fmla="*/ 3148026 w 9662615"/>
              <a:gd name="connsiteY80" fmla="*/ 1524777 h 1679987"/>
              <a:gd name="connsiteX81" fmla="*/ 3092394 w 9662615"/>
              <a:gd name="connsiteY81" fmla="*/ 1528115 h 1679987"/>
              <a:gd name="connsiteX82" fmla="*/ 2994200 w 9662615"/>
              <a:gd name="connsiteY82" fmla="*/ 1537857 h 1679987"/>
              <a:gd name="connsiteX83" fmla="*/ 2862301 w 9662615"/>
              <a:gd name="connsiteY83" fmla="*/ 1544250 h 1679987"/>
              <a:gd name="connsiteX84" fmla="*/ 2766335 w 9662615"/>
              <a:gd name="connsiteY84" fmla="*/ 1527662 h 1679987"/>
              <a:gd name="connsiteX85" fmla="*/ 2757836 w 9662615"/>
              <a:gd name="connsiteY85" fmla="*/ 1531371 h 1679987"/>
              <a:gd name="connsiteX86" fmla="*/ 2691555 w 9662615"/>
              <a:gd name="connsiteY86" fmla="*/ 1530283 h 1679987"/>
              <a:gd name="connsiteX87" fmla="*/ 2491676 w 9662615"/>
              <a:gd name="connsiteY87" fmla="*/ 1500859 h 1679987"/>
              <a:gd name="connsiteX88" fmla="*/ 2378036 w 9662615"/>
              <a:gd name="connsiteY88" fmla="*/ 1520645 h 1679987"/>
              <a:gd name="connsiteX89" fmla="*/ 2284269 w 9662615"/>
              <a:gd name="connsiteY89" fmla="*/ 1503068 h 1679987"/>
              <a:gd name="connsiteX90" fmla="*/ 2207104 w 9662615"/>
              <a:gd name="connsiteY90" fmla="*/ 1508888 h 1679987"/>
              <a:gd name="connsiteX91" fmla="*/ 2149226 w 9662615"/>
              <a:gd name="connsiteY91" fmla="*/ 1523409 h 1679987"/>
              <a:gd name="connsiteX92" fmla="*/ 2084783 w 9662615"/>
              <a:gd name="connsiteY92" fmla="*/ 1524245 h 1679987"/>
              <a:gd name="connsiteX93" fmla="*/ 2070075 w 9662615"/>
              <a:gd name="connsiteY93" fmla="*/ 1511285 h 1679987"/>
              <a:gd name="connsiteX94" fmla="*/ 2001057 w 9662615"/>
              <a:gd name="connsiteY94" fmla="*/ 1516449 h 1679987"/>
              <a:gd name="connsiteX95" fmla="*/ 1896330 w 9662615"/>
              <a:gd name="connsiteY95" fmla="*/ 1525725 h 1679987"/>
              <a:gd name="connsiteX96" fmla="*/ 1835994 w 9662615"/>
              <a:gd name="connsiteY96" fmla="*/ 1527678 h 1679987"/>
              <a:gd name="connsiteX97" fmla="*/ 1671119 w 9662615"/>
              <a:gd name="connsiteY97" fmla="*/ 1536701 h 1679987"/>
              <a:gd name="connsiteX98" fmla="*/ 1601337 w 9662615"/>
              <a:gd name="connsiteY98" fmla="*/ 1548552 h 1679987"/>
              <a:gd name="connsiteX99" fmla="*/ 1407755 w 9662615"/>
              <a:gd name="connsiteY99" fmla="*/ 1571444 h 1679987"/>
              <a:gd name="connsiteX100" fmla="*/ 1271994 w 9662615"/>
              <a:gd name="connsiteY100" fmla="*/ 1579471 h 1679987"/>
              <a:gd name="connsiteX101" fmla="*/ 1249226 w 9662615"/>
              <a:gd name="connsiteY101" fmla="*/ 1583140 h 1679987"/>
              <a:gd name="connsiteX102" fmla="*/ 1217719 w 9662615"/>
              <a:gd name="connsiteY102" fmla="*/ 1580863 h 1679987"/>
              <a:gd name="connsiteX103" fmla="*/ 1091432 w 9662615"/>
              <a:gd name="connsiteY103" fmla="*/ 1571003 h 1679987"/>
              <a:gd name="connsiteX104" fmla="*/ 992039 w 9662615"/>
              <a:gd name="connsiteY104" fmla="*/ 1556662 h 1679987"/>
              <a:gd name="connsiteX105" fmla="*/ 868264 w 9662615"/>
              <a:gd name="connsiteY105" fmla="*/ 1566392 h 1679987"/>
              <a:gd name="connsiteX106" fmla="*/ 792765 w 9662615"/>
              <a:gd name="connsiteY106" fmla="*/ 1563102 h 1679987"/>
              <a:gd name="connsiteX107" fmla="*/ 669055 w 9662615"/>
              <a:gd name="connsiteY107" fmla="*/ 1543638 h 1679987"/>
              <a:gd name="connsiteX108" fmla="*/ 506152 w 9662615"/>
              <a:gd name="connsiteY108" fmla="*/ 1549124 h 1679987"/>
              <a:gd name="connsiteX109" fmla="*/ 472797 w 9662615"/>
              <a:gd name="connsiteY109" fmla="*/ 1568904 h 1679987"/>
              <a:gd name="connsiteX110" fmla="*/ 427864 w 9662615"/>
              <a:gd name="connsiteY110" fmla="*/ 1580848 h 1679987"/>
              <a:gd name="connsiteX111" fmla="*/ 408381 w 9662615"/>
              <a:gd name="connsiteY111" fmla="*/ 1552940 h 1679987"/>
              <a:gd name="connsiteX112" fmla="*/ 267163 w 9662615"/>
              <a:gd name="connsiteY112" fmla="*/ 1531913 h 1679987"/>
              <a:gd name="connsiteX113" fmla="*/ 196644 w 9662615"/>
              <a:gd name="connsiteY113" fmla="*/ 1524565 h 1679987"/>
              <a:gd name="connsiteX114" fmla="*/ 86819 w 9662615"/>
              <a:gd name="connsiteY114" fmla="*/ 1519517 h 1679987"/>
              <a:gd name="connsiteX115" fmla="*/ 53369 w 9662615"/>
              <a:gd name="connsiteY115" fmla="*/ 1516853 h 1679987"/>
              <a:gd name="connsiteX116" fmla="*/ 2359 w 9662615"/>
              <a:gd name="connsiteY116" fmla="*/ 1515247 h 1679987"/>
              <a:gd name="connsiteX117" fmla="*/ 0 w 9662615"/>
              <a:gd name="connsiteY117" fmla="*/ 1514932 h 1679987"/>
              <a:gd name="connsiteX118" fmla="*/ 0 w 9662615"/>
              <a:gd name="connsiteY118" fmla="*/ 0 h 1679987"/>
              <a:gd name="connsiteX0" fmla="*/ 0 w 9662615"/>
              <a:gd name="connsiteY0" fmla="*/ 0 h 1648182"/>
              <a:gd name="connsiteX1" fmla="*/ 9662615 w 9662615"/>
              <a:gd name="connsiteY1" fmla="*/ 0 h 1648182"/>
              <a:gd name="connsiteX2" fmla="*/ 9662615 w 9662615"/>
              <a:gd name="connsiteY2" fmla="*/ 1280346 h 1648182"/>
              <a:gd name="connsiteX3" fmla="*/ 9658420 w 9662615"/>
              <a:gd name="connsiteY3" fmla="*/ 1280106 h 1648182"/>
              <a:gd name="connsiteX4" fmla="*/ 9469546 w 9662615"/>
              <a:gd name="connsiteY4" fmla="*/ 1289837 h 1648182"/>
              <a:gd name="connsiteX5" fmla="*/ 9385895 w 9662615"/>
              <a:gd name="connsiteY5" fmla="*/ 1269203 h 1648182"/>
              <a:gd name="connsiteX6" fmla="*/ 9144767 w 9662615"/>
              <a:gd name="connsiteY6" fmla="*/ 1264120 h 1648182"/>
              <a:gd name="connsiteX7" fmla="*/ 8837252 w 9662615"/>
              <a:gd name="connsiteY7" fmla="*/ 1350515 h 1648182"/>
              <a:gd name="connsiteX8" fmla="*/ 8705466 w 9662615"/>
              <a:gd name="connsiteY8" fmla="*/ 1342419 h 1648182"/>
              <a:gd name="connsiteX9" fmla="*/ 8652221 w 9662615"/>
              <a:gd name="connsiteY9" fmla="*/ 1326906 h 1648182"/>
              <a:gd name="connsiteX10" fmla="*/ 8632312 w 9662615"/>
              <a:gd name="connsiteY10" fmla="*/ 1326025 h 1648182"/>
              <a:gd name="connsiteX11" fmla="*/ 8591582 w 9662615"/>
              <a:gd name="connsiteY11" fmla="*/ 1341666 h 1648182"/>
              <a:gd name="connsiteX12" fmla="*/ 8537336 w 9662615"/>
              <a:gd name="connsiteY12" fmla="*/ 1341684 h 1648182"/>
              <a:gd name="connsiteX13" fmla="*/ 8472508 w 9662615"/>
              <a:gd name="connsiteY13" fmla="*/ 1363109 h 1648182"/>
              <a:gd name="connsiteX14" fmla="*/ 8258477 w 9662615"/>
              <a:gd name="connsiteY14" fmla="*/ 1370666 h 1648182"/>
              <a:gd name="connsiteX15" fmla="*/ 8197961 w 9662615"/>
              <a:gd name="connsiteY15" fmla="*/ 1392804 h 1648182"/>
              <a:gd name="connsiteX16" fmla="*/ 8171196 w 9662615"/>
              <a:gd name="connsiteY16" fmla="*/ 1397216 h 1648182"/>
              <a:gd name="connsiteX17" fmla="*/ 8127667 w 9662615"/>
              <a:gd name="connsiteY17" fmla="*/ 1418254 h 1648182"/>
              <a:gd name="connsiteX18" fmla="*/ 7974579 w 9662615"/>
              <a:gd name="connsiteY18" fmla="*/ 1383439 h 1648182"/>
              <a:gd name="connsiteX19" fmla="*/ 7768351 w 9662615"/>
              <a:gd name="connsiteY19" fmla="*/ 1395051 h 1648182"/>
              <a:gd name="connsiteX20" fmla="*/ 7635985 w 9662615"/>
              <a:gd name="connsiteY20" fmla="*/ 1386363 h 1648182"/>
              <a:gd name="connsiteX21" fmla="*/ 7466069 w 9662615"/>
              <a:gd name="connsiteY21" fmla="*/ 1377654 h 1648182"/>
              <a:gd name="connsiteX22" fmla="*/ 7355642 w 9662615"/>
              <a:gd name="connsiteY22" fmla="*/ 1407761 h 1648182"/>
              <a:gd name="connsiteX23" fmla="*/ 7151610 w 9662615"/>
              <a:gd name="connsiteY23" fmla="*/ 1397856 h 1648182"/>
              <a:gd name="connsiteX24" fmla="*/ 7082147 w 9662615"/>
              <a:gd name="connsiteY24" fmla="*/ 1406113 h 1648182"/>
              <a:gd name="connsiteX25" fmla="*/ 7014958 w 9662615"/>
              <a:gd name="connsiteY25" fmla="*/ 1396883 h 1648182"/>
              <a:gd name="connsiteX26" fmla="*/ 6907567 w 9662615"/>
              <a:gd name="connsiteY26" fmla="*/ 1419149 h 1648182"/>
              <a:gd name="connsiteX27" fmla="*/ 6748428 w 9662615"/>
              <a:gd name="connsiteY27" fmla="*/ 1420308 h 1648182"/>
              <a:gd name="connsiteX28" fmla="*/ 6654257 w 9662615"/>
              <a:gd name="connsiteY28" fmla="*/ 1424143 h 1648182"/>
              <a:gd name="connsiteX29" fmla="*/ 6620123 w 9662615"/>
              <a:gd name="connsiteY29" fmla="*/ 1430535 h 1648182"/>
              <a:gd name="connsiteX30" fmla="*/ 6571355 w 9662615"/>
              <a:gd name="connsiteY30" fmla="*/ 1436144 h 1648182"/>
              <a:gd name="connsiteX31" fmla="*/ 6486557 w 9662615"/>
              <a:gd name="connsiteY31" fmla="*/ 1449861 h 1648182"/>
              <a:gd name="connsiteX32" fmla="*/ 6370419 w 9662615"/>
              <a:gd name="connsiteY32" fmla="*/ 1461649 h 1648182"/>
              <a:gd name="connsiteX33" fmla="*/ 6278839 w 9662615"/>
              <a:gd name="connsiteY33" fmla="*/ 1449160 h 1648182"/>
              <a:gd name="connsiteX34" fmla="*/ 6272455 w 9662615"/>
              <a:gd name="connsiteY34" fmla="*/ 1453191 h 1648182"/>
              <a:gd name="connsiteX35" fmla="*/ 6212659 w 9662615"/>
              <a:gd name="connsiteY35" fmla="*/ 1454850 h 1648182"/>
              <a:gd name="connsiteX36" fmla="*/ 6069317 w 9662615"/>
              <a:gd name="connsiteY36" fmla="*/ 1445838 h 1648182"/>
              <a:gd name="connsiteX37" fmla="*/ 5878477 w 9662615"/>
              <a:gd name="connsiteY37" fmla="*/ 1439180 h 1648182"/>
              <a:gd name="connsiteX38" fmla="*/ 5838387 w 9662615"/>
              <a:gd name="connsiteY38" fmla="*/ 1444679 h 1648182"/>
              <a:gd name="connsiteX39" fmla="*/ 5771136 w 9662615"/>
              <a:gd name="connsiteY39" fmla="*/ 1453639 h 1648182"/>
              <a:gd name="connsiteX40" fmla="*/ 5724081 w 9662615"/>
              <a:gd name="connsiteY40" fmla="*/ 1470431 h 1648182"/>
              <a:gd name="connsiteX41" fmla="*/ 5666577 w 9662615"/>
              <a:gd name="connsiteY41" fmla="*/ 1473921 h 1648182"/>
              <a:gd name="connsiteX42" fmla="*/ 5649068 w 9662615"/>
              <a:gd name="connsiteY42" fmla="*/ 1461676 h 1648182"/>
              <a:gd name="connsiteX43" fmla="*/ 5588902 w 9662615"/>
              <a:gd name="connsiteY43" fmla="*/ 1469647 h 1648182"/>
              <a:gd name="connsiteX44" fmla="*/ 5498090 w 9662615"/>
              <a:gd name="connsiteY44" fmla="*/ 1483173 h 1648182"/>
              <a:gd name="connsiteX45" fmla="*/ 5444641 w 9662615"/>
              <a:gd name="connsiteY45" fmla="*/ 1487602 h 1648182"/>
              <a:gd name="connsiteX46" fmla="*/ 5299812 w 9662615"/>
              <a:gd name="connsiteY46" fmla="*/ 1503362 h 1648182"/>
              <a:gd name="connsiteX47" fmla="*/ 5213947 w 9662615"/>
              <a:gd name="connsiteY47" fmla="*/ 1516637 h 1648182"/>
              <a:gd name="connsiteX48" fmla="*/ 5090342 w 9662615"/>
              <a:gd name="connsiteY48" fmla="*/ 1546680 h 1648182"/>
              <a:gd name="connsiteX49" fmla="*/ 5129812 w 9662615"/>
              <a:gd name="connsiteY49" fmla="*/ 1521277 h 1648182"/>
              <a:gd name="connsiteX50" fmla="*/ 5059484 w 9662615"/>
              <a:gd name="connsiteY50" fmla="*/ 1546802 h 1648182"/>
              <a:gd name="connsiteX51" fmla="*/ 5038524 w 9662615"/>
              <a:gd name="connsiteY51" fmla="*/ 1545675 h 1648182"/>
              <a:gd name="connsiteX52" fmla="*/ 5026564 w 9662615"/>
              <a:gd name="connsiteY52" fmla="*/ 1545376 h 1648182"/>
              <a:gd name="connsiteX53" fmla="*/ 4969433 w 9662615"/>
              <a:gd name="connsiteY53" fmla="*/ 1550865 h 1648182"/>
              <a:gd name="connsiteX54" fmla="*/ 4929254 w 9662615"/>
              <a:gd name="connsiteY54" fmla="*/ 1563452 h 1648182"/>
              <a:gd name="connsiteX55" fmla="*/ 4871726 w 9662615"/>
              <a:gd name="connsiteY55" fmla="*/ 1570584 h 1648182"/>
              <a:gd name="connsiteX56" fmla="*/ 4843267 w 9662615"/>
              <a:gd name="connsiteY56" fmla="*/ 1561459 h 1648182"/>
              <a:gd name="connsiteX57" fmla="*/ 4821058 w 9662615"/>
              <a:gd name="connsiteY57" fmla="*/ 1553078 h 1648182"/>
              <a:gd name="connsiteX58" fmla="*/ 4791466 w 9662615"/>
              <a:gd name="connsiteY58" fmla="*/ 1561324 h 1648182"/>
              <a:gd name="connsiteX59" fmla="*/ 4784247 w 9662615"/>
              <a:gd name="connsiteY59" fmla="*/ 1562342 h 1648182"/>
              <a:gd name="connsiteX60" fmla="*/ 4739309 w 9662615"/>
              <a:gd name="connsiteY60" fmla="*/ 1553948 h 1648182"/>
              <a:gd name="connsiteX61" fmla="*/ 4697562 w 9662615"/>
              <a:gd name="connsiteY61" fmla="*/ 1551206 h 1648182"/>
              <a:gd name="connsiteX62" fmla="*/ 4650737 w 9662615"/>
              <a:gd name="connsiteY62" fmla="*/ 1537381 h 1648182"/>
              <a:gd name="connsiteX63" fmla="*/ 4583150 w 9662615"/>
              <a:gd name="connsiteY63" fmla="*/ 1529064 h 1648182"/>
              <a:gd name="connsiteX64" fmla="*/ 4521734 w 9662615"/>
              <a:gd name="connsiteY64" fmla="*/ 1529359 h 1648182"/>
              <a:gd name="connsiteX65" fmla="*/ 4382398 w 9662615"/>
              <a:gd name="connsiteY65" fmla="*/ 1534108 h 1648182"/>
              <a:gd name="connsiteX66" fmla="*/ 4221826 w 9662615"/>
              <a:gd name="connsiteY66" fmla="*/ 1500972 h 1648182"/>
              <a:gd name="connsiteX67" fmla="*/ 4096601 w 9662615"/>
              <a:gd name="connsiteY67" fmla="*/ 1521563 h 1648182"/>
              <a:gd name="connsiteX68" fmla="*/ 4058099 w 9662615"/>
              <a:gd name="connsiteY68" fmla="*/ 1648182 h 1648182"/>
              <a:gd name="connsiteX69" fmla="*/ 3833906 w 9662615"/>
              <a:gd name="connsiteY69" fmla="*/ 1516637 h 1648182"/>
              <a:gd name="connsiteX70" fmla="*/ 3696258 w 9662615"/>
              <a:gd name="connsiteY70" fmla="*/ 1537563 h 1648182"/>
              <a:gd name="connsiteX71" fmla="*/ 3594070 w 9662615"/>
              <a:gd name="connsiteY71" fmla="*/ 1509422 h 1648182"/>
              <a:gd name="connsiteX72" fmla="*/ 3565233 w 9662615"/>
              <a:gd name="connsiteY72" fmla="*/ 1515122 h 1648182"/>
              <a:gd name="connsiteX73" fmla="*/ 3560267 w 9662615"/>
              <a:gd name="connsiteY73" fmla="*/ 1516288 h 1648182"/>
              <a:gd name="connsiteX74" fmla="*/ 3540258 w 9662615"/>
              <a:gd name="connsiteY74" fmla="*/ 1516976 h 1648182"/>
              <a:gd name="connsiteX75" fmla="*/ 3534780 w 9662615"/>
              <a:gd name="connsiteY75" fmla="*/ 1522141 h 1648182"/>
              <a:gd name="connsiteX76" fmla="*/ 3504783 w 9662615"/>
              <a:gd name="connsiteY76" fmla="*/ 1526739 h 1648182"/>
              <a:gd name="connsiteX77" fmla="*/ 3430805 w 9662615"/>
              <a:gd name="connsiteY77" fmla="*/ 1542521 h 1648182"/>
              <a:gd name="connsiteX78" fmla="*/ 3292707 w 9662615"/>
              <a:gd name="connsiteY78" fmla="*/ 1520490 h 1648182"/>
              <a:gd name="connsiteX79" fmla="*/ 3187872 w 9662615"/>
              <a:gd name="connsiteY79" fmla="*/ 1519991 h 1648182"/>
              <a:gd name="connsiteX80" fmla="*/ 3148026 w 9662615"/>
              <a:gd name="connsiteY80" fmla="*/ 1524777 h 1648182"/>
              <a:gd name="connsiteX81" fmla="*/ 3092394 w 9662615"/>
              <a:gd name="connsiteY81" fmla="*/ 1528115 h 1648182"/>
              <a:gd name="connsiteX82" fmla="*/ 2994200 w 9662615"/>
              <a:gd name="connsiteY82" fmla="*/ 1537857 h 1648182"/>
              <a:gd name="connsiteX83" fmla="*/ 2862301 w 9662615"/>
              <a:gd name="connsiteY83" fmla="*/ 1544250 h 1648182"/>
              <a:gd name="connsiteX84" fmla="*/ 2766335 w 9662615"/>
              <a:gd name="connsiteY84" fmla="*/ 1527662 h 1648182"/>
              <a:gd name="connsiteX85" fmla="*/ 2757836 w 9662615"/>
              <a:gd name="connsiteY85" fmla="*/ 1531371 h 1648182"/>
              <a:gd name="connsiteX86" fmla="*/ 2691555 w 9662615"/>
              <a:gd name="connsiteY86" fmla="*/ 1530283 h 1648182"/>
              <a:gd name="connsiteX87" fmla="*/ 2491676 w 9662615"/>
              <a:gd name="connsiteY87" fmla="*/ 1500859 h 1648182"/>
              <a:gd name="connsiteX88" fmla="*/ 2378036 w 9662615"/>
              <a:gd name="connsiteY88" fmla="*/ 1520645 h 1648182"/>
              <a:gd name="connsiteX89" fmla="*/ 2284269 w 9662615"/>
              <a:gd name="connsiteY89" fmla="*/ 1503068 h 1648182"/>
              <a:gd name="connsiteX90" fmla="*/ 2207104 w 9662615"/>
              <a:gd name="connsiteY90" fmla="*/ 1508888 h 1648182"/>
              <a:gd name="connsiteX91" fmla="*/ 2149226 w 9662615"/>
              <a:gd name="connsiteY91" fmla="*/ 1523409 h 1648182"/>
              <a:gd name="connsiteX92" fmla="*/ 2084783 w 9662615"/>
              <a:gd name="connsiteY92" fmla="*/ 1524245 h 1648182"/>
              <a:gd name="connsiteX93" fmla="*/ 2070075 w 9662615"/>
              <a:gd name="connsiteY93" fmla="*/ 1511285 h 1648182"/>
              <a:gd name="connsiteX94" fmla="*/ 2001057 w 9662615"/>
              <a:gd name="connsiteY94" fmla="*/ 1516449 h 1648182"/>
              <a:gd name="connsiteX95" fmla="*/ 1896330 w 9662615"/>
              <a:gd name="connsiteY95" fmla="*/ 1525725 h 1648182"/>
              <a:gd name="connsiteX96" fmla="*/ 1835994 w 9662615"/>
              <a:gd name="connsiteY96" fmla="*/ 1527678 h 1648182"/>
              <a:gd name="connsiteX97" fmla="*/ 1671119 w 9662615"/>
              <a:gd name="connsiteY97" fmla="*/ 1536701 h 1648182"/>
              <a:gd name="connsiteX98" fmla="*/ 1601337 w 9662615"/>
              <a:gd name="connsiteY98" fmla="*/ 1548552 h 1648182"/>
              <a:gd name="connsiteX99" fmla="*/ 1407755 w 9662615"/>
              <a:gd name="connsiteY99" fmla="*/ 1571444 h 1648182"/>
              <a:gd name="connsiteX100" fmla="*/ 1271994 w 9662615"/>
              <a:gd name="connsiteY100" fmla="*/ 1579471 h 1648182"/>
              <a:gd name="connsiteX101" fmla="*/ 1249226 w 9662615"/>
              <a:gd name="connsiteY101" fmla="*/ 1583140 h 1648182"/>
              <a:gd name="connsiteX102" fmla="*/ 1217719 w 9662615"/>
              <a:gd name="connsiteY102" fmla="*/ 1580863 h 1648182"/>
              <a:gd name="connsiteX103" fmla="*/ 1091432 w 9662615"/>
              <a:gd name="connsiteY103" fmla="*/ 1571003 h 1648182"/>
              <a:gd name="connsiteX104" fmla="*/ 992039 w 9662615"/>
              <a:gd name="connsiteY104" fmla="*/ 1556662 h 1648182"/>
              <a:gd name="connsiteX105" fmla="*/ 868264 w 9662615"/>
              <a:gd name="connsiteY105" fmla="*/ 1566392 h 1648182"/>
              <a:gd name="connsiteX106" fmla="*/ 792765 w 9662615"/>
              <a:gd name="connsiteY106" fmla="*/ 1563102 h 1648182"/>
              <a:gd name="connsiteX107" fmla="*/ 669055 w 9662615"/>
              <a:gd name="connsiteY107" fmla="*/ 1543638 h 1648182"/>
              <a:gd name="connsiteX108" fmla="*/ 506152 w 9662615"/>
              <a:gd name="connsiteY108" fmla="*/ 1549124 h 1648182"/>
              <a:gd name="connsiteX109" fmla="*/ 472797 w 9662615"/>
              <a:gd name="connsiteY109" fmla="*/ 1568904 h 1648182"/>
              <a:gd name="connsiteX110" fmla="*/ 427864 w 9662615"/>
              <a:gd name="connsiteY110" fmla="*/ 1580848 h 1648182"/>
              <a:gd name="connsiteX111" fmla="*/ 408381 w 9662615"/>
              <a:gd name="connsiteY111" fmla="*/ 1552940 h 1648182"/>
              <a:gd name="connsiteX112" fmla="*/ 267163 w 9662615"/>
              <a:gd name="connsiteY112" fmla="*/ 1531913 h 1648182"/>
              <a:gd name="connsiteX113" fmla="*/ 196644 w 9662615"/>
              <a:gd name="connsiteY113" fmla="*/ 1524565 h 1648182"/>
              <a:gd name="connsiteX114" fmla="*/ 86819 w 9662615"/>
              <a:gd name="connsiteY114" fmla="*/ 1519517 h 1648182"/>
              <a:gd name="connsiteX115" fmla="*/ 53369 w 9662615"/>
              <a:gd name="connsiteY115" fmla="*/ 1516853 h 1648182"/>
              <a:gd name="connsiteX116" fmla="*/ 2359 w 9662615"/>
              <a:gd name="connsiteY116" fmla="*/ 1515247 h 1648182"/>
              <a:gd name="connsiteX117" fmla="*/ 0 w 9662615"/>
              <a:gd name="connsiteY117" fmla="*/ 1514932 h 1648182"/>
              <a:gd name="connsiteX118" fmla="*/ 0 w 9662615"/>
              <a:gd name="connsiteY118" fmla="*/ 0 h 1648182"/>
              <a:gd name="connsiteX0" fmla="*/ 0 w 9662615"/>
              <a:gd name="connsiteY0" fmla="*/ 0 h 1648182"/>
              <a:gd name="connsiteX1" fmla="*/ 9662615 w 9662615"/>
              <a:gd name="connsiteY1" fmla="*/ 0 h 1648182"/>
              <a:gd name="connsiteX2" fmla="*/ 9662615 w 9662615"/>
              <a:gd name="connsiteY2" fmla="*/ 1280346 h 1648182"/>
              <a:gd name="connsiteX3" fmla="*/ 9658420 w 9662615"/>
              <a:gd name="connsiteY3" fmla="*/ 1280106 h 1648182"/>
              <a:gd name="connsiteX4" fmla="*/ 9469546 w 9662615"/>
              <a:gd name="connsiteY4" fmla="*/ 1289837 h 1648182"/>
              <a:gd name="connsiteX5" fmla="*/ 9385895 w 9662615"/>
              <a:gd name="connsiteY5" fmla="*/ 1269203 h 1648182"/>
              <a:gd name="connsiteX6" fmla="*/ 9144767 w 9662615"/>
              <a:gd name="connsiteY6" fmla="*/ 1264120 h 1648182"/>
              <a:gd name="connsiteX7" fmla="*/ 8837252 w 9662615"/>
              <a:gd name="connsiteY7" fmla="*/ 1350515 h 1648182"/>
              <a:gd name="connsiteX8" fmla="*/ 8705466 w 9662615"/>
              <a:gd name="connsiteY8" fmla="*/ 1342419 h 1648182"/>
              <a:gd name="connsiteX9" fmla="*/ 8652221 w 9662615"/>
              <a:gd name="connsiteY9" fmla="*/ 1326906 h 1648182"/>
              <a:gd name="connsiteX10" fmla="*/ 8632312 w 9662615"/>
              <a:gd name="connsiteY10" fmla="*/ 1326025 h 1648182"/>
              <a:gd name="connsiteX11" fmla="*/ 8591582 w 9662615"/>
              <a:gd name="connsiteY11" fmla="*/ 1341666 h 1648182"/>
              <a:gd name="connsiteX12" fmla="*/ 8537336 w 9662615"/>
              <a:gd name="connsiteY12" fmla="*/ 1341684 h 1648182"/>
              <a:gd name="connsiteX13" fmla="*/ 8472508 w 9662615"/>
              <a:gd name="connsiteY13" fmla="*/ 1363109 h 1648182"/>
              <a:gd name="connsiteX14" fmla="*/ 8258477 w 9662615"/>
              <a:gd name="connsiteY14" fmla="*/ 1370666 h 1648182"/>
              <a:gd name="connsiteX15" fmla="*/ 8197961 w 9662615"/>
              <a:gd name="connsiteY15" fmla="*/ 1392804 h 1648182"/>
              <a:gd name="connsiteX16" fmla="*/ 8171196 w 9662615"/>
              <a:gd name="connsiteY16" fmla="*/ 1397216 h 1648182"/>
              <a:gd name="connsiteX17" fmla="*/ 8127667 w 9662615"/>
              <a:gd name="connsiteY17" fmla="*/ 1418254 h 1648182"/>
              <a:gd name="connsiteX18" fmla="*/ 7974579 w 9662615"/>
              <a:gd name="connsiteY18" fmla="*/ 1383439 h 1648182"/>
              <a:gd name="connsiteX19" fmla="*/ 7768351 w 9662615"/>
              <a:gd name="connsiteY19" fmla="*/ 1395051 h 1648182"/>
              <a:gd name="connsiteX20" fmla="*/ 7635985 w 9662615"/>
              <a:gd name="connsiteY20" fmla="*/ 1386363 h 1648182"/>
              <a:gd name="connsiteX21" fmla="*/ 7466069 w 9662615"/>
              <a:gd name="connsiteY21" fmla="*/ 1377654 h 1648182"/>
              <a:gd name="connsiteX22" fmla="*/ 7355642 w 9662615"/>
              <a:gd name="connsiteY22" fmla="*/ 1407761 h 1648182"/>
              <a:gd name="connsiteX23" fmla="*/ 7151610 w 9662615"/>
              <a:gd name="connsiteY23" fmla="*/ 1397856 h 1648182"/>
              <a:gd name="connsiteX24" fmla="*/ 7082147 w 9662615"/>
              <a:gd name="connsiteY24" fmla="*/ 1406113 h 1648182"/>
              <a:gd name="connsiteX25" fmla="*/ 7014958 w 9662615"/>
              <a:gd name="connsiteY25" fmla="*/ 1396883 h 1648182"/>
              <a:gd name="connsiteX26" fmla="*/ 6907567 w 9662615"/>
              <a:gd name="connsiteY26" fmla="*/ 1419149 h 1648182"/>
              <a:gd name="connsiteX27" fmla="*/ 6748428 w 9662615"/>
              <a:gd name="connsiteY27" fmla="*/ 1420308 h 1648182"/>
              <a:gd name="connsiteX28" fmla="*/ 6654257 w 9662615"/>
              <a:gd name="connsiteY28" fmla="*/ 1424143 h 1648182"/>
              <a:gd name="connsiteX29" fmla="*/ 6620123 w 9662615"/>
              <a:gd name="connsiteY29" fmla="*/ 1430535 h 1648182"/>
              <a:gd name="connsiteX30" fmla="*/ 6571355 w 9662615"/>
              <a:gd name="connsiteY30" fmla="*/ 1436144 h 1648182"/>
              <a:gd name="connsiteX31" fmla="*/ 6486557 w 9662615"/>
              <a:gd name="connsiteY31" fmla="*/ 1449861 h 1648182"/>
              <a:gd name="connsiteX32" fmla="*/ 6370419 w 9662615"/>
              <a:gd name="connsiteY32" fmla="*/ 1461649 h 1648182"/>
              <a:gd name="connsiteX33" fmla="*/ 6278839 w 9662615"/>
              <a:gd name="connsiteY33" fmla="*/ 1449160 h 1648182"/>
              <a:gd name="connsiteX34" fmla="*/ 6272455 w 9662615"/>
              <a:gd name="connsiteY34" fmla="*/ 1453191 h 1648182"/>
              <a:gd name="connsiteX35" fmla="*/ 6212659 w 9662615"/>
              <a:gd name="connsiteY35" fmla="*/ 1454850 h 1648182"/>
              <a:gd name="connsiteX36" fmla="*/ 6069317 w 9662615"/>
              <a:gd name="connsiteY36" fmla="*/ 1445838 h 1648182"/>
              <a:gd name="connsiteX37" fmla="*/ 5878477 w 9662615"/>
              <a:gd name="connsiteY37" fmla="*/ 1439180 h 1648182"/>
              <a:gd name="connsiteX38" fmla="*/ 5838387 w 9662615"/>
              <a:gd name="connsiteY38" fmla="*/ 1444679 h 1648182"/>
              <a:gd name="connsiteX39" fmla="*/ 5771136 w 9662615"/>
              <a:gd name="connsiteY39" fmla="*/ 1453639 h 1648182"/>
              <a:gd name="connsiteX40" fmla="*/ 5724081 w 9662615"/>
              <a:gd name="connsiteY40" fmla="*/ 1470431 h 1648182"/>
              <a:gd name="connsiteX41" fmla="*/ 5666577 w 9662615"/>
              <a:gd name="connsiteY41" fmla="*/ 1473921 h 1648182"/>
              <a:gd name="connsiteX42" fmla="*/ 5649068 w 9662615"/>
              <a:gd name="connsiteY42" fmla="*/ 1461676 h 1648182"/>
              <a:gd name="connsiteX43" fmla="*/ 5588902 w 9662615"/>
              <a:gd name="connsiteY43" fmla="*/ 1469647 h 1648182"/>
              <a:gd name="connsiteX44" fmla="*/ 5498090 w 9662615"/>
              <a:gd name="connsiteY44" fmla="*/ 1483173 h 1648182"/>
              <a:gd name="connsiteX45" fmla="*/ 5444641 w 9662615"/>
              <a:gd name="connsiteY45" fmla="*/ 1487602 h 1648182"/>
              <a:gd name="connsiteX46" fmla="*/ 5299812 w 9662615"/>
              <a:gd name="connsiteY46" fmla="*/ 1503362 h 1648182"/>
              <a:gd name="connsiteX47" fmla="*/ 5213947 w 9662615"/>
              <a:gd name="connsiteY47" fmla="*/ 1516637 h 1648182"/>
              <a:gd name="connsiteX48" fmla="*/ 5090342 w 9662615"/>
              <a:gd name="connsiteY48" fmla="*/ 1546680 h 1648182"/>
              <a:gd name="connsiteX49" fmla="*/ 5129812 w 9662615"/>
              <a:gd name="connsiteY49" fmla="*/ 1521277 h 1648182"/>
              <a:gd name="connsiteX50" fmla="*/ 5059484 w 9662615"/>
              <a:gd name="connsiteY50" fmla="*/ 1546802 h 1648182"/>
              <a:gd name="connsiteX51" fmla="*/ 5038524 w 9662615"/>
              <a:gd name="connsiteY51" fmla="*/ 1545675 h 1648182"/>
              <a:gd name="connsiteX52" fmla="*/ 5026564 w 9662615"/>
              <a:gd name="connsiteY52" fmla="*/ 1545376 h 1648182"/>
              <a:gd name="connsiteX53" fmla="*/ 4969433 w 9662615"/>
              <a:gd name="connsiteY53" fmla="*/ 1550865 h 1648182"/>
              <a:gd name="connsiteX54" fmla="*/ 4929254 w 9662615"/>
              <a:gd name="connsiteY54" fmla="*/ 1563452 h 1648182"/>
              <a:gd name="connsiteX55" fmla="*/ 4871726 w 9662615"/>
              <a:gd name="connsiteY55" fmla="*/ 1570584 h 1648182"/>
              <a:gd name="connsiteX56" fmla="*/ 4843267 w 9662615"/>
              <a:gd name="connsiteY56" fmla="*/ 1561459 h 1648182"/>
              <a:gd name="connsiteX57" fmla="*/ 4821058 w 9662615"/>
              <a:gd name="connsiteY57" fmla="*/ 1553078 h 1648182"/>
              <a:gd name="connsiteX58" fmla="*/ 4791466 w 9662615"/>
              <a:gd name="connsiteY58" fmla="*/ 1561324 h 1648182"/>
              <a:gd name="connsiteX59" fmla="*/ 4784247 w 9662615"/>
              <a:gd name="connsiteY59" fmla="*/ 1562342 h 1648182"/>
              <a:gd name="connsiteX60" fmla="*/ 4739309 w 9662615"/>
              <a:gd name="connsiteY60" fmla="*/ 1553948 h 1648182"/>
              <a:gd name="connsiteX61" fmla="*/ 4697562 w 9662615"/>
              <a:gd name="connsiteY61" fmla="*/ 1551206 h 1648182"/>
              <a:gd name="connsiteX62" fmla="*/ 4650737 w 9662615"/>
              <a:gd name="connsiteY62" fmla="*/ 1537381 h 1648182"/>
              <a:gd name="connsiteX63" fmla="*/ 4583150 w 9662615"/>
              <a:gd name="connsiteY63" fmla="*/ 1529064 h 1648182"/>
              <a:gd name="connsiteX64" fmla="*/ 4521734 w 9662615"/>
              <a:gd name="connsiteY64" fmla="*/ 1529359 h 1648182"/>
              <a:gd name="connsiteX65" fmla="*/ 4382398 w 9662615"/>
              <a:gd name="connsiteY65" fmla="*/ 1534108 h 1648182"/>
              <a:gd name="connsiteX66" fmla="*/ 4221826 w 9662615"/>
              <a:gd name="connsiteY66" fmla="*/ 1500972 h 1648182"/>
              <a:gd name="connsiteX67" fmla="*/ 4096601 w 9662615"/>
              <a:gd name="connsiteY67" fmla="*/ 1521563 h 1648182"/>
              <a:gd name="connsiteX68" fmla="*/ 4058099 w 9662615"/>
              <a:gd name="connsiteY68" fmla="*/ 1648182 h 1648182"/>
              <a:gd name="connsiteX69" fmla="*/ 3833906 w 9662615"/>
              <a:gd name="connsiteY69" fmla="*/ 1516637 h 1648182"/>
              <a:gd name="connsiteX70" fmla="*/ 3696258 w 9662615"/>
              <a:gd name="connsiteY70" fmla="*/ 1537563 h 1648182"/>
              <a:gd name="connsiteX71" fmla="*/ 3594070 w 9662615"/>
              <a:gd name="connsiteY71" fmla="*/ 1509422 h 1648182"/>
              <a:gd name="connsiteX72" fmla="*/ 3565233 w 9662615"/>
              <a:gd name="connsiteY72" fmla="*/ 1515122 h 1648182"/>
              <a:gd name="connsiteX73" fmla="*/ 3560267 w 9662615"/>
              <a:gd name="connsiteY73" fmla="*/ 1516288 h 1648182"/>
              <a:gd name="connsiteX74" fmla="*/ 3540258 w 9662615"/>
              <a:gd name="connsiteY74" fmla="*/ 1516976 h 1648182"/>
              <a:gd name="connsiteX75" fmla="*/ 3534780 w 9662615"/>
              <a:gd name="connsiteY75" fmla="*/ 1522141 h 1648182"/>
              <a:gd name="connsiteX76" fmla="*/ 3504783 w 9662615"/>
              <a:gd name="connsiteY76" fmla="*/ 1526739 h 1648182"/>
              <a:gd name="connsiteX77" fmla="*/ 3430805 w 9662615"/>
              <a:gd name="connsiteY77" fmla="*/ 1542521 h 1648182"/>
              <a:gd name="connsiteX78" fmla="*/ 3292707 w 9662615"/>
              <a:gd name="connsiteY78" fmla="*/ 1520490 h 1648182"/>
              <a:gd name="connsiteX79" fmla="*/ 3187872 w 9662615"/>
              <a:gd name="connsiteY79" fmla="*/ 1519991 h 1648182"/>
              <a:gd name="connsiteX80" fmla="*/ 3148026 w 9662615"/>
              <a:gd name="connsiteY80" fmla="*/ 1524777 h 1648182"/>
              <a:gd name="connsiteX81" fmla="*/ 3092394 w 9662615"/>
              <a:gd name="connsiteY81" fmla="*/ 1528115 h 1648182"/>
              <a:gd name="connsiteX82" fmla="*/ 2994200 w 9662615"/>
              <a:gd name="connsiteY82" fmla="*/ 1537857 h 1648182"/>
              <a:gd name="connsiteX83" fmla="*/ 2862301 w 9662615"/>
              <a:gd name="connsiteY83" fmla="*/ 1544250 h 1648182"/>
              <a:gd name="connsiteX84" fmla="*/ 2766335 w 9662615"/>
              <a:gd name="connsiteY84" fmla="*/ 1527662 h 1648182"/>
              <a:gd name="connsiteX85" fmla="*/ 2757836 w 9662615"/>
              <a:gd name="connsiteY85" fmla="*/ 1531371 h 1648182"/>
              <a:gd name="connsiteX86" fmla="*/ 2691555 w 9662615"/>
              <a:gd name="connsiteY86" fmla="*/ 1530283 h 1648182"/>
              <a:gd name="connsiteX87" fmla="*/ 2491676 w 9662615"/>
              <a:gd name="connsiteY87" fmla="*/ 1500859 h 1648182"/>
              <a:gd name="connsiteX88" fmla="*/ 2378036 w 9662615"/>
              <a:gd name="connsiteY88" fmla="*/ 1520645 h 1648182"/>
              <a:gd name="connsiteX89" fmla="*/ 2284269 w 9662615"/>
              <a:gd name="connsiteY89" fmla="*/ 1503068 h 1648182"/>
              <a:gd name="connsiteX90" fmla="*/ 2207104 w 9662615"/>
              <a:gd name="connsiteY90" fmla="*/ 1508888 h 1648182"/>
              <a:gd name="connsiteX91" fmla="*/ 2149226 w 9662615"/>
              <a:gd name="connsiteY91" fmla="*/ 1523409 h 1648182"/>
              <a:gd name="connsiteX92" fmla="*/ 2084783 w 9662615"/>
              <a:gd name="connsiteY92" fmla="*/ 1524245 h 1648182"/>
              <a:gd name="connsiteX93" fmla="*/ 2070075 w 9662615"/>
              <a:gd name="connsiteY93" fmla="*/ 1511285 h 1648182"/>
              <a:gd name="connsiteX94" fmla="*/ 2001057 w 9662615"/>
              <a:gd name="connsiteY94" fmla="*/ 1516449 h 1648182"/>
              <a:gd name="connsiteX95" fmla="*/ 1896330 w 9662615"/>
              <a:gd name="connsiteY95" fmla="*/ 1525725 h 1648182"/>
              <a:gd name="connsiteX96" fmla="*/ 1835994 w 9662615"/>
              <a:gd name="connsiteY96" fmla="*/ 1527678 h 1648182"/>
              <a:gd name="connsiteX97" fmla="*/ 1671119 w 9662615"/>
              <a:gd name="connsiteY97" fmla="*/ 1536701 h 1648182"/>
              <a:gd name="connsiteX98" fmla="*/ 1601337 w 9662615"/>
              <a:gd name="connsiteY98" fmla="*/ 1548552 h 1648182"/>
              <a:gd name="connsiteX99" fmla="*/ 1407755 w 9662615"/>
              <a:gd name="connsiteY99" fmla="*/ 1571444 h 1648182"/>
              <a:gd name="connsiteX100" fmla="*/ 1271994 w 9662615"/>
              <a:gd name="connsiteY100" fmla="*/ 1579471 h 1648182"/>
              <a:gd name="connsiteX101" fmla="*/ 1249226 w 9662615"/>
              <a:gd name="connsiteY101" fmla="*/ 1583140 h 1648182"/>
              <a:gd name="connsiteX102" fmla="*/ 1217719 w 9662615"/>
              <a:gd name="connsiteY102" fmla="*/ 1580863 h 1648182"/>
              <a:gd name="connsiteX103" fmla="*/ 1091432 w 9662615"/>
              <a:gd name="connsiteY103" fmla="*/ 1571003 h 1648182"/>
              <a:gd name="connsiteX104" fmla="*/ 992039 w 9662615"/>
              <a:gd name="connsiteY104" fmla="*/ 1556662 h 1648182"/>
              <a:gd name="connsiteX105" fmla="*/ 868264 w 9662615"/>
              <a:gd name="connsiteY105" fmla="*/ 1566392 h 1648182"/>
              <a:gd name="connsiteX106" fmla="*/ 792765 w 9662615"/>
              <a:gd name="connsiteY106" fmla="*/ 1563102 h 1648182"/>
              <a:gd name="connsiteX107" fmla="*/ 669055 w 9662615"/>
              <a:gd name="connsiteY107" fmla="*/ 1543638 h 1648182"/>
              <a:gd name="connsiteX108" fmla="*/ 506152 w 9662615"/>
              <a:gd name="connsiteY108" fmla="*/ 1549124 h 1648182"/>
              <a:gd name="connsiteX109" fmla="*/ 472797 w 9662615"/>
              <a:gd name="connsiteY109" fmla="*/ 1568904 h 1648182"/>
              <a:gd name="connsiteX110" fmla="*/ 427864 w 9662615"/>
              <a:gd name="connsiteY110" fmla="*/ 1580848 h 1648182"/>
              <a:gd name="connsiteX111" fmla="*/ 408381 w 9662615"/>
              <a:gd name="connsiteY111" fmla="*/ 1552940 h 1648182"/>
              <a:gd name="connsiteX112" fmla="*/ 267163 w 9662615"/>
              <a:gd name="connsiteY112" fmla="*/ 1531913 h 1648182"/>
              <a:gd name="connsiteX113" fmla="*/ 196644 w 9662615"/>
              <a:gd name="connsiteY113" fmla="*/ 1524565 h 1648182"/>
              <a:gd name="connsiteX114" fmla="*/ 86819 w 9662615"/>
              <a:gd name="connsiteY114" fmla="*/ 1519517 h 1648182"/>
              <a:gd name="connsiteX115" fmla="*/ 53369 w 9662615"/>
              <a:gd name="connsiteY115" fmla="*/ 1516853 h 1648182"/>
              <a:gd name="connsiteX116" fmla="*/ 2359 w 9662615"/>
              <a:gd name="connsiteY116" fmla="*/ 1515247 h 1648182"/>
              <a:gd name="connsiteX117" fmla="*/ 0 w 9662615"/>
              <a:gd name="connsiteY117" fmla="*/ 1514932 h 1648182"/>
              <a:gd name="connsiteX118" fmla="*/ 0 w 9662615"/>
              <a:gd name="connsiteY118" fmla="*/ 0 h 1648182"/>
              <a:gd name="connsiteX0" fmla="*/ 0 w 9662615"/>
              <a:gd name="connsiteY0" fmla="*/ 0 h 1723719"/>
              <a:gd name="connsiteX1" fmla="*/ 9662615 w 9662615"/>
              <a:gd name="connsiteY1" fmla="*/ 0 h 1723719"/>
              <a:gd name="connsiteX2" fmla="*/ 9662615 w 9662615"/>
              <a:gd name="connsiteY2" fmla="*/ 1280346 h 1723719"/>
              <a:gd name="connsiteX3" fmla="*/ 9658420 w 9662615"/>
              <a:gd name="connsiteY3" fmla="*/ 1280106 h 1723719"/>
              <a:gd name="connsiteX4" fmla="*/ 9469546 w 9662615"/>
              <a:gd name="connsiteY4" fmla="*/ 1289837 h 1723719"/>
              <a:gd name="connsiteX5" fmla="*/ 9385895 w 9662615"/>
              <a:gd name="connsiteY5" fmla="*/ 1269203 h 1723719"/>
              <a:gd name="connsiteX6" fmla="*/ 9144767 w 9662615"/>
              <a:gd name="connsiteY6" fmla="*/ 1264120 h 1723719"/>
              <a:gd name="connsiteX7" fmla="*/ 8837252 w 9662615"/>
              <a:gd name="connsiteY7" fmla="*/ 1350515 h 1723719"/>
              <a:gd name="connsiteX8" fmla="*/ 8705466 w 9662615"/>
              <a:gd name="connsiteY8" fmla="*/ 1342419 h 1723719"/>
              <a:gd name="connsiteX9" fmla="*/ 8652221 w 9662615"/>
              <a:gd name="connsiteY9" fmla="*/ 1326906 h 1723719"/>
              <a:gd name="connsiteX10" fmla="*/ 8632312 w 9662615"/>
              <a:gd name="connsiteY10" fmla="*/ 1326025 h 1723719"/>
              <a:gd name="connsiteX11" fmla="*/ 8591582 w 9662615"/>
              <a:gd name="connsiteY11" fmla="*/ 1341666 h 1723719"/>
              <a:gd name="connsiteX12" fmla="*/ 8537336 w 9662615"/>
              <a:gd name="connsiteY12" fmla="*/ 1341684 h 1723719"/>
              <a:gd name="connsiteX13" fmla="*/ 8472508 w 9662615"/>
              <a:gd name="connsiteY13" fmla="*/ 1363109 h 1723719"/>
              <a:gd name="connsiteX14" fmla="*/ 8258477 w 9662615"/>
              <a:gd name="connsiteY14" fmla="*/ 1370666 h 1723719"/>
              <a:gd name="connsiteX15" fmla="*/ 8197961 w 9662615"/>
              <a:gd name="connsiteY15" fmla="*/ 1392804 h 1723719"/>
              <a:gd name="connsiteX16" fmla="*/ 8171196 w 9662615"/>
              <a:gd name="connsiteY16" fmla="*/ 1397216 h 1723719"/>
              <a:gd name="connsiteX17" fmla="*/ 8127667 w 9662615"/>
              <a:gd name="connsiteY17" fmla="*/ 1418254 h 1723719"/>
              <a:gd name="connsiteX18" fmla="*/ 7974579 w 9662615"/>
              <a:gd name="connsiteY18" fmla="*/ 1383439 h 1723719"/>
              <a:gd name="connsiteX19" fmla="*/ 7768351 w 9662615"/>
              <a:gd name="connsiteY19" fmla="*/ 1395051 h 1723719"/>
              <a:gd name="connsiteX20" fmla="*/ 7635985 w 9662615"/>
              <a:gd name="connsiteY20" fmla="*/ 1386363 h 1723719"/>
              <a:gd name="connsiteX21" fmla="*/ 7466069 w 9662615"/>
              <a:gd name="connsiteY21" fmla="*/ 1377654 h 1723719"/>
              <a:gd name="connsiteX22" fmla="*/ 7355642 w 9662615"/>
              <a:gd name="connsiteY22" fmla="*/ 1407761 h 1723719"/>
              <a:gd name="connsiteX23" fmla="*/ 7151610 w 9662615"/>
              <a:gd name="connsiteY23" fmla="*/ 1397856 h 1723719"/>
              <a:gd name="connsiteX24" fmla="*/ 7082147 w 9662615"/>
              <a:gd name="connsiteY24" fmla="*/ 1406113 h 1723719"/>
              <a:gd name="connsiteX25" fmla="*/ 7014958 w 9662615"/>
              <a:gd name="connsiteY25" fmla="*/ 1396883 h 1723719"/>
              <a:gd name="connsiteX26" fmla="*/ 6907567 w 9662615"/>
              <a:gd name="connsiteY26" fmla="*/ 1419149 h 1723719"/>
              <a:gd name="connsiteX27" fmla="*/ 6748428 w 9662615"/>
              <a:gd name="connsiteY27" fmla="*/ 1420308 h 1723719"/>
              <a:gd name="connsiteX28" fmla="*/ 6654257 w 9662615"/>
              <a:gd name="connsiteY28" fmla="*/ 1424143 h 1723719"/>
              <a:gd name="connsiteX29" fmla="*/ 6620123 w 9662615"/>
              <a:gd name="connsiteY29" fmla="*/ 1430535 h 1723719"/>
              <a:gd name="connsiteX30" fmla="*/ 6571355 w 9662615"/>
              <a:gd name="connsiteY30" fmla="*/ 1436144 h 1723719"/>
              <a:gd name="connsiteX31" fmla="*/ 6486557 w 9662615"/>
              <a:gd name="connsiteY31" fmla="*/ 1449861 h 1723719"/>
              <a:gd name="connsiteX32" fmla="*/ 6370419 w 9662615"/>
              <a:gd name="connsiteY32" fmla="*/ 1461649 h 1723719"/>
              <a:gd name="connsiteX33" fmla="*/ 6278839 w 9662615"/>
              <a:gd name="connsiteY33" fmla="*/ 1449160 h 1723719"/>
              <a:gd name="connsiteX34" fmla="*/ 6272455 w 9662615"/>
              <a:gd name="connsiteY34" fmla="*/ 1453191 h 1723719"/>
              <a:gd name="connsiteX35" fmla="*/ 6212659 w 9662615"/>
              <a:gd name="connsiteY35" fmla="*/ 1454850 h 1723719"/>
              <a:gd name="connsiteX36" fmla="*/ 6069317 w 9662615"/>
              <a:gd name="connsiteY36" fmla="*/ 1445838 h 1723719"/>
              <a:gd name="connsiteX37" fmla="*/ 5878477 w 9662615"/>
              <a:gd name="connsiteY37" fmla="*/ 1439180 h 1723719"/>
              <a:gd name="connsiteX38" fmla="*/ 5838387 w 9662615"/>
              <a:gd name="connsiteY38" fmla="*/ 1444679 h 1723719"/>
              <a:gd name="connsiteX39" fmla="*/ 5771136 w 9662615"/>
              <a:gd name="connsiteY39" fmla="*/ 1453639 h 1723719"/>
              <a:gd name="connsiteX40" fmla="*/ 5724081 w 9662615"/>
              <a:gd name="connsiteY40" fmla="*/ 1470431 h 1723719"/>
              <a:gd name="connsiteX41" fmla="*/ 5666577 w 9662615"/>
              <a:gd name="connsiteY41" fmla="*/ 1473921 h 1723719"/>
              <a:gd name="connsiteX42" fmla="*/ 5649068 w 9662615"/>
              <a:gd name="connsiteY42" fmla="*/ 1461676 h 1723719"/>
              <a:gd name="connsiteX43" fmla="*/ 5588902 w 9662615"/>
              <a:gd name="connsiteY43" fmla="*/ 1469647 h 1723719"/>
              <a:gd name="connsiteX44" fmla="*/ 5498090 w 9662615"/>
              <a:gd name="connsiteY44" fmla="*/ 1483173 h 1723719"/>
              <a:gd name="connsiteX45" fmla="*/ 5444641 w 9662615"/>
              <a:gd name="connsiteY45" fmla="*/ 1487602 h 1723719"/>
              <a:gd name="connsiteX46" fmla="*/ 5299812 w 9662615"/>
              <a:gd name="connsiteY46" fmla="*/ 1503362 h 1723719"/>
              <a:gd name="connsiteX47" fmla="*/ 5213947 w 9662615"/>
              <a:gd name="connsiteY47" fmla="*/ 1516637 h 1723719"/>
              <a:gd name="connsiteX48" fmla="*/ 5090342 w 9662615"/>
              <a:gd name="connsiteY48" fmla="*/ 1546680 h 1723719"/>
              <a:gd name="connsiteX49" fmla="*/ 5129812 w 9662615"/>
              <a:gd name="connsiteY49" fmla="*/ 1521277 h 1723719"/>
              <a:gd name="connsiteX50" fmla="*/ 5059484 w 9662615"/>
              <a:gd name="connsiteY50" fmla="*/ 1546802 h 1723719"/>
              <a:gd name="connsiteX51" fmla="*/ 5038524 w 9662615"/>
              <a:gd name="connsiteY51" fmla="*/ 1545675 h 1723719"/>
              <a:gd name="connsiteX52" fmla="*/ 5026564 w 9662615"/>
              <a:gd name="connsiteY52" fmla="*/ 1545376 h 1723719"/>
              <a:gd name="connsiteX53" fmla="*/ 4969433 w 9662615"/>
              <a:gd name="connsiteY53" fmla="*/ 1550865 h 1723719"/>
              <a:gd name="connsiteX54" fmla="*/ 4929254 w 9662615"/>
              <a:gd name="connsiteY54" fmla="*/ 1563452 h 1723719"/>
              <a:gd name="connsiteX55" fmla="*/ 4871726 w 9662615"/>
              <a:gd name="connsiteY55" fmla="*/ 1570584 h 1723719"/>
              <a:gd name="connsiteX56" fmla="*/ 4843267 w 9662615"/>
              <a:gd name="connsiteY56" fmla="*/ 1561459 h 1723719"/>
              <a:gd name="connsiteX57" fmla="*/ 4821058 w 9662615"/>
              <a:gd name="connsiteY57" fmla="*/ 1553078 h 1723719"/>
              <a:gd name="connsiteX58" fmla="*/ 4791466 w 9662615"/>
              <a:gd name="connsiteY58" fmla="*/ 1561324 h 1723719"/>
              <a:gd name="connsiteX59" fmla="*/ 4784247 w 9662615"/>
              <a:gd name="connsiteY59" fmla="*/ 1562342 h 1723719"/>
              <a:gd name="connsiteX60" fmla="*/ 4739309 w 9662615"/>
              <a:gd name="connsiteY60" fmla="*/ 1553948 h 1723719"/>
              <a:gd name="connsiteX61" fmla="*/ 4697562 w 9662615"/>
              <a:gd name="connsiteY61" fmla="*/ 1551206 h 1723719"/>
              <a:gd name="connsiteX62" fmla="*/ 4650737 w 9662615"/>
              <a:gd name="connsiteY62" fmla="*/ 1537381 h 1723719"/>
              <a:gd name="connsiteX63" fmla="*/ 4583150 w 9662615"/>
              <a:gd name="connsiteY63" fmla="*/ 1529064 h 1723719"/>
              <a:gd name="connsiteX64" fmla="*/ 4521734 w 9662615"/>
              <a:gd name="connsiteY64" fmla="*/ 1529359 h 1723719"/>
              <a:gd name="connsiteX65" fmla="*/ 4382398 w 9662615"/>
              <a:gd name="connsiteY65" fmla="*/ 1534108 h 1723719"/>
              <a:gd name="connsiteX66" fmla="*/ 4221826 w 9662615"/>
              <a:gd name="connsiteY66" fmla="*/ 1500972 h 1723719"/>
              <a:gd name="connsiteX67" fmla="*/ 4096601 w 9662615"/>
              <a:gd name="connsiteY67" fmla="*/ 1521563 h 1723719"/>
              <a:gd name="connsiteX68" fmla="*/ 3970635 w 9662615"/>
              <a:gd name="connsiteY68" fmla="*/ 1723719 h 1723719"/>
              <a:gd name="connsiteX69" fmla="*/ 3833906 w 9662615"/>
              <a:gd name="connsiteY69" fmla="*/ 1516637 h 1723719"/>
              <a:gd name="connsiteX70" fmla="*/ 3696258 w 9662615"/>
              <a:gd name="connsiteY70" fmla="*/ 1537563 h 1723719"/>
              <a:gd name="connsiteX71" fmla="*/ 3594070 w 9662615"/>
              <a:gd name="connsiteY71" fmla="*/ 1509422 h 1723719"/>
              <a:gd name="connsiteX72" fmla="*/ 3565233 w 9662615"/>
              <a:gd name="connsiteY72" fmla="*/ 1515122 h 1723719"/>
              <a:gd name="connsiteX73" fmla="*/ 3560267 w 9662615"/>
              <a:gd name="connsiteY73" fmla="*/ 1516288 h 1723719"/>
              <a:gd name="connsiteX74" fmla="*/ 3540258 w 9662615"/>
              <a:gd name="connsiteY74" fmla="*/ 1516976 h 1723719"/>
              <a:gd name="connsiteX75" fmla="*/ 3534780 w 9662615"/>
              <a:gd name="connsiteY75" fmla="*/ 1522141 h 1723719"/>
              <a:gd name="connsiteX76" fmla="*/ 3504783 w 9662615"/>
              <a:gd name="connsiteY76" fmla="*/ 1526739 h 1723719"/>
              <a:gd name="connsiteX77" fmla="*/ 3430805 w 9662615"/>
              <a:gd name="connsiteY77" fmla="*/ 1542521 h 1723719"/>
              <a:gd name="connsiteX78" fmla="*/ 3292707 w 9662615"/>
              <a:gd name="connsiteY78" fmla="*/ 1520490 h 1723719"/>
              <a:gd name="connsiteX79" fmla="*/ 3187872 w 9662615"/>
              <a:gd name="connsiteY79" fmla="*/ 1519991 h 1723719"/>
              <a:gd name="connsiteX80" fmla="*/ 3148026 w 9662615"/>
              <a:gd name="connsiteY80" fmla="*/ 1524777 h 1723719"/>
              <a:gd name="connsiteX81" fmla="*/ 3092394 w 9662615"/>
              <a:gd name="connsiteY81" fmla="*/ 1528115 h 1723719"/>
              <a:gd name="connsiteX82" fmla="*/ 2994200 w 9662615"/>
              <a:gd name="connsiteY82" fmla="*/ 1537857 h 1723719"/>
              <a:gd name="connsiteX83" fmla="*/ 2862301 w 9662615"/>
              <a:gd name="connsiteY83" fmla="*/ 1544250 h 1723719"/>
              <a:gd name="connsiteX84" fmla="*/ 2766335 w 9662615"/>
              <a:gd name="connsiteY84" fmla="*/ 1527662 h 1723719"/>
              <a:gd name="connsiteX85" fmla="*/ 2757836 w 9662615"/>
              <a:gd name="connsiteY85" fmla="*/ 1531371 h 1723719"/>
              <a:gd name="connsiteX86" fmla="*/ 2691555 w 9662615"/>
              <a:gd name="connsiteY86" fmla="*/ 1530283 h 1723719"/>
              <a:gd name="connsiteX87" fmla="*/ 2491676 w 9662615"/>
              <a:gd name="connsiteY87" fmla="*/ 1500859 h 1723719"/>
              <a:gd name="connsiteX88" fmla="*/ 2378036 w 9662615"/>
              <a:gd name="connsiteY88" fmla="*/ 1520645 h 1723719"/>
              <a:gd name="connsiteX89" fmla="*/ 2284269 w 9662615"/>
              <a:gd name="connsiteY89" fmla="*/ 1503068 h 1723719"/>
              <a:gd name="connsiteX90" fmla="*/ 2207104 w 9662615"/>
              <a:gd name="connsiteY90" fmla="*/ 1508888 h 1723719"/>
              <a:gd name="connsiteX91" fmla="*/ 2149226 w 9662615"/>
              <a:gd name="connsiteY91" fmla="*/ 1523409 h 1723719"/>
              <a:gd name="connsiteX92" fmla="*/ 2084783 w 9662615"/>
              <a:gd name="connsiteY92" fmla="*/ 1524245 h 1723719"/>
              <a:gd name="connsiteX93" fmla="*/ 2070075 w 9662615"/>
              <a:gd name="connsiteY93" fmla="*/ 1511285 h 1723719"/>
              <a:gd name="connsiteX94" fmla="*/ 2001057 w 9662615"/>
              <a:gd name="connsiteY94" fmla="*/ 1516449 h 1723719"/>
              <a:gd name="connsiteX95" fmla="*/ 1896330 w 9662615"/>
              <a:gd name="connsiteY95" fmla="*/ 1525725 h 1723719"/>
              <a:gd name="connsiteX96" fmla="*/ 1835994 w 9662615"/>
              <a:gd name="connsiteY96" fmla="*/ 1527678 h 1723719"/>
              <a:gd name="connsiteX97" fmla="*/ 1671119 w 9662615"/>
              <a:gd name="connsiteY97" fmla="*/ 1536701 h 1723719"/>
              <a:gd name="connsiteX98" fmla="*/ 1601337 w 9662615"/>
              <a:gd name="connsiteY98" fmla="*/ 1548552 h 1723719"/>
              <a:gd name="connsiteX99" fmla="*/ 1407755 w 9662615"/>
              <a:gd name="connsiteY99" fmla="*/ 1571444 h 1723719"/>
              <a:gd name="connsiteX100" fmla="*/ 1271994 w 9662615"/>
              <a:gd name="connsiteY100" fmla="*/ 1579471 h 1723719"/>
              <a:gd name="connsiteX101" fmla="*/ 1249226 w 9662615"/>
              <a:gd name="connsiteY101" fmla="*/ 1583140 h 1723719"/>
              <a:gd name="connsiteX102" fmla="*/ 1217719 w 9662615"/>
              <a:gd name="connsiteY102" fmla="*/ 1580863 h 1723719"/>
              <a:gd name="connsiteX103" fmla="*/ 1091432 w 9662615"/>
              <a:gd name="connsiteY103" fmla="*/ 1571003 h 1723719"/>
              <a:gd name="connsiteX104" fmla="*/ 992039 w 9662615"/>
              <a:gd name="connsiteY104" fmla="*/ 1556662 h 1723719"/>
              <a:gd name="connsiteX105" fmla="*/ 868264 w 9662615"/>
              <a:gd name="connsiteY105" fmla="*/ 1566392 h 1723719"/>
              <a:gd name="connsiteX106" fmla="*/ 792765 w 9662615"/>
              <a:gd name="connsiteY106" fmla="*/ 1563102 h 1723719"/>
              <a:gd name="connsiteX107" fmla="*/ 669055 w 9662615"/>
              <a:gd name="connsiteY107" fmla="*/ 1543638 h 1723719"/>
              <a:gd name="connsiteX108" fmla="*/ 506152 w 9662615"/>
              <a:gd name="connsiteY108" fmla="*/ 1549124 h 1723719"/>
              <a:gd name="connsiteX109" fmla="*/ 472797 w 9662615"/>
              <a:gd name="connsiteY109" fmla="*/ 1568904 h 1723719"/>
              <a:gd name="connsiteX110" fmla="*/ 427864 w 9662615"/>
              <a:gd name="connsiteY110" fmla="*/ 1580848 h 1723719"/>
              <a:gd name="connsiteX111" fmla="*/ 408381 w 9662615"/>
              <a:gd name="connsiteY111" fmla="*/ 1552940 h 1723719"/>
              <a:gd name="connsiteX112" fmla="*/ 267163 w 9662615"/>
              <a:gd name="connsiteY112" fmla="*/ 1531913 h 1723719"/>
              <a:gd name="connsiteX113" fmla="*/ 196644 w 9662615"/>
              <a:gd name="connsiteY113" fmla="*/ 1524565 h 1723719"/>
              <a:gd name="connsiteX114" fmla="*/ 86819 w 9662615"/>
              <a:gd name="connsiteY114" fmla="*/ 1519517 h 1723719"/>
              <a:gd name="connsiteX115" fmla="*/ 53369 w 9662615"/>
              <a:gd name="connsiteY115" fmla="*/ 1516853 h 1723719"/>
              <a:gd name="connsiteX116" fmla="*/ 2359 w 9662615"/>
              <a:gd name="connsiteY116" fmla="*/ 1515247 h 1723719"/>
              <a:gd name="connsiteX117" fmla="*/ 0 w 9662615"/>
              <a:gd name="connsiteY117" fmla="*/ 1514932 h 1723719"/>
              <a:gd name="connsiteX118" fmla="*/ 0 w 9662615"/>
              <a:gd name="connsiteY118" fmla="*/ 0 h 1723719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37764 w 9662615"/>
              <a:gd name="connsiteY49" fmla="*/ 1481521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177807 w 9662615"/>
              <a:gd name="connsiteY48" fmla="*/ 1526802 h 1583140"/>
              <a:gd name="connsiteX49" fmla="*/ 5137764 w 9662615"/>
              <a:gd name="connsiteY49" fmla="*/ 1481521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18664 w 9662615"/>
              <a:gd name="connsiteY3" fmla="*/ 1331789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69055 w 9662615"/>
              <a:gd name="connsiteY106" fmla="*/ 1543638 h 1583140"/>
              <a:gd name="connsiteX107" fmla="*/ 506152 w 9662615"/>
              <a:gd name="connsiteY107" fmla="*/ 1549124 h 1583140"/>
              <a:gd name="connsiteX108" fmla="*/ 472797 w 9662615"/>
              <a:gd name="connsiteY108" fmla="*/ 1568904 h 1583140"/>
              <a:gd name="connsiteX109" fmla="*/ 427864 w 9662615"/>
              <a:gd name="connsiteY109" fmla="*/ 1580848 h 1583140"/>
              <a:gd name="connsiteX110" fmla="*/ 408381 w 9662615"/>
              <a:gd name="connsiteY110" fmla="*/ 1552940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69055 w 9662615"/>
              <a:gd name="connsiteY106" fmla="*/ 1543638 h 1583140"/>
              <a:gd name="connsiteX107" fmla="*/ 506152 w 9662615"/>
              <a:gd name="connsiteY107" fmla="*/ 1549124 h 1583140"/>
              <a:gd name="connsiteX108" fmla="*/ 472797 w 9662615"/>
              <a:gd name="connsiteY108" fmla="*/ 1568904 h 1583140"/>
              <a:gd name="connsiteX109" fmla="*/ 427864 w 9662615"/>
              <a:gd name="connsiteY109" fmla="*/ 1580848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69055 w 9662615"/>
              <a:gd name="connsiteY106" fmla="*/ 1543638 h 1583140"/>
              <a:gd name="connsiteX107" fmla="*/ 506152 w 9662615"/>
              <a:gd name="connsiteY107" fmla="*/ 1549124 h 1583140"/>
              <a:gd name="connsiteX108" fmla="*/ 472797 w 9662615"/>
              <a:gd name="connsiteY108" fmla="*/ 1568904 h 1583140"/>
              <a:gd name="connsiteX109" fmla="*/ 396059 w 9662615"/>
              <a:gd name="connsiteY109" fmla="*/ 1560970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69055 w 9662615"/>
              <a:gd name="connsiteY106" fmla="*/ 1543638 h 1583140"/>
              <a:gd name="connsiteX107" fmla="*/ 541933 w 9662615"/>
              <a:gd name="connsiteY107" fmla="*/ 1561051 h 1583140"/>
              <a:gd name="connsiteX108" fmla="*/ 472797 w 9662615"/>
              <a:gd name="connsiteY108" fmla="*/ 1568904 h 1583140"/>
              <a:gd name="connsiteX109" fmla="*/ 396059 w 9662615"/>
              <a:gd name="connsiteY109" fmla="*/ 1560970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53153 w 9662615"/>
              <a:gd name="connsiteY106" fmla="*/ 1563516 h 1583140"/>
              <a:gd name="connsiteX107" fmla="*/ 541933 w 9662615"/>
              <a:gd name="connsiteY107" fmla="*/ 1561051 h 1583140"/>
              <a:gd name="connsiteX108" fmla="*/ 472797 w 9662615"/>
              <a:gd name="connsiteY108" fmla="*/ 1568904 h 1583140"/>
              <a:gd name="connsiteX109" fmla="*/ 396059 w 9662615"/>
              <a:gd name="connsiteY109" fmla="*/ 1560970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40355 w 9662615"/>
              <a:gd name="connsiteY103" fmla="*/ 1560638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53153 w 9662615"/>
              <a:gd name="connsiteY106" fmla="*/ 1563516 h 1583140"/>
              <a:gd name="connsiteX107" fmla="*/ 541933 w 9662615"/>
              <a:gd name="connsiteY107" fmla="*/ 1561051 h 1583140"/>
              <a:gd name="connsiteX108" fmla="*/ 472797 w 9662615"/>
              <a:gd name="connsiteY108" fmla="*/ 1568904 h 1583140"/>
              <a:gd name="connsiteX109" fmla="*/ 396059 w 9662615"/>
              <a:gd name="connsiteY109" fmla="*/ 1560970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92811"/>
              <a:gd name="connsiteX1" fmla="*/ 9662615 w 9662615"/>
              <a:gd name="connsiteY1" fmla="*/ 0 h 1592811"/>
              <a:gd name="connsiteX2" fmla="*/ 9662615 w 9662615"/>
              <a:gd name="connsiteY2" fmla="*/ 1280346 h 1592811"/>
              <a:gd name="connsiteX3" fmla="*/ 9551077 w 9662615"/>
              <a:gd name="connsiteY3" fmla="*/ 1292033 h 1592811"/>
              <a:gd name="connsiteX4" fmla="*/ 9469546 w 9662615"/>
              <a:gd name="connsiteY4" fmla="*/ 1289837 h 1592811"/>
              <a:gd name="connsiteX5" fmla="*/ 9326260 w 9662615"/>
              <a:gd name="connsiteY5" fmla="*/ 1277155 h 1592811"/>
              <a:gd name="connsiteX6" fmla="*/ 9144767 w 9662615"/>
              <a:gd name="connsiteY6" fmla="*/ 1264120 h 1592811"/>
              <a:gd name="connsiteX7" fmla="*/ 8976400 w 9662615"/>
              <a:gd name="connsiteY7" fmla="*/ 1326661 h 1592811"/>
              <a:gd name="connsiteX8" fmla="*/ 8828711 w 9662615"/>
              <a:gd name="connsiteY8" fmla="*/ 1346394 h 1592811"/>
              <a:gd name="connsiteX9" fmla="*/ 8695953 w 9662615"/>
              <a:gd name="connsiteY9" fmla="*/ 1346784 h 1592811"/>
              <a:gd name="connsiteX10" fmla="*/ 8652191 w 9662615"/>
              <a:gd name="connsiteY10" fmla="*/ 1345903 h 1592811"/>
              <a:gd name="connsiteX11" fmla="*/ 8591582 w 9662615"/>
              <a:gd name="connsiteY11" fmla="*/ 1341666 h 1592811"/>
              <a:gd name="connsiteX12" fmla="*/ 8537336 w 9662615"/>
              <a:gd name="connsiteY12" fmla="*/ 1341684 h 1592811"/>
              <a:gd name="connsiteX13" fmla="*/ 8416849 w 9662615"/>
              <a:gd name="connsiteY13" fmla="*/ 1367085 h 1592811"/>
              <a:gd name="connsiteX14" fmla="*/ 8278355 w 9662615"/>
              <a:gd name="connsiteY14" fmla="*/ 1386569 h 1592811"/>
              <a:gd name="connsiteX15" fmla="*/ 8197961 w 9662615"/>
              <a:gd name="connsiteY15" fmla="*/ 1392804 h 1592811"/>
              <a:gd name="connsiteX16" fmla="*/ 8171196 w 9662615"/>
              <a:gd name="connsiteY16" fmla="*/ 1397216 h 1592811"/>
              <a:gd name="connsiteX17" fmla="*/ 8087910 w 9662615"/>
              <a:gd name="connsiteY17" fmla="*/ 1386449 h 1592811"/>
              <a:gd name="connsiteX18" fmla="*/ 7974579 w 9662615"/>
              <a:gd name="connsiteY18" fmla="*/ 1383439 h 1592811"/>
              <a:gd name="connsiteX19" fmla="*/ 7768351 w 9662615"/>
              <a:gd name="connsiteY19" fmla="*/ 1395051 h 1592811"/>
              <a:gd name="connsiteX20" fmla="*/ 7635985 w 9662615"/>
              <a:gd name="connsiteY20" fmla="*/ 1386363 h 1592811"/>
              <a:gd name="connsiteX21" fmla="*/ 7466069 w 9662615"/>
              <a:gd name="connsiteY21" fmla="*/ 1377654 h 1592811"/>
              <a:gd name="connsiteX22" fmla="*/ 7355642 w 9662615"/>
              <a:gd name="connsiteY22" fmla="*/ 1407761 h 1592811"/>
              <a:gd name="connsiteX23" fmla="*/ 7215220 w 9662615"/>
              <a:gd name="connsiteY23" fmla="*/ 1397856 h 1592811"/>
              <a:gd name="connsiteX24" fmla="*/ 7082147 w 9662615"/>
              <a:gd name="connsiteY24" fmla="*/ 1406113 h 1592811"/>
              <a:gd name="connsiteX25" fmla="*/ 6987129 w 9662615"/>
              <a:gd name="connsiteY25" fmla="*/ 1404834 h 1592811"/>
              <a:gd name="connsiteX26" fmla="*/ 6907567 w 9662615"/>
              <a:gd name="connsiteY26" fmla="*/ 1419149 h 1592811"/>
              <a:gd name="connsiteX27" fmla="*/ 6748428 w 9662615"/>
              <a:gd name="connsiteY27" fmla="*/ 1420308 h 1592811"/>
              <a:gd name="connsiteX28" fmla="*/ 6654257 w 9662615"/>
              <a:gd name="connsiteY28" fmla="*/ 1424143 h 1592811"/>
              <a:gd name="connsiteX29" fmla="*/ 6620123 w 9662615"/>
              <a:gd name="connsiteY29" fmla="*/ 1430535 h 1592811"/>
              <a:gd name="connsiteX30" fmla="*/ 6571355 w 9662615"/>
              <a:gd name="connsiteY30" fmla="*/ 1436144 h 1592811"/>
              <a:gd name="connsiteX31" fmla="*/ 6486557 w 9662615"/>
              <a:gd name="connsiteY31" fmla="*/ 1449861 h 1592811"/>
              <a:gd name="connsiteX32" fmla="*/ 6370419 w 9662615"/>
              <a:gd name="connsiteY32" fmla="*/ 1461649 h 1592811"/>
              <a:gd name="connsiteX33" fmla="*/ 6278839 w 9662615"/>
              <a:gd name="connsiteY33" fmla="*/ 1449160 h 1592811"/>
              <a:gd name="connsiteX34" fmla="*/ 6272455 w 9662615"/>
              <a:gd name="connsiteY34" fmla="*/ 1453191 h 1592811"/>
              <a:gd name="connsiteX35" fmla="*/ 6212659 w 9662615"/>
              <a:gd name="connsiteY35" fmla="*/ 1454850 h 1592811"/>
              <a:gd name="connsiteX36" fmla="*/ 6069317 w 9662615"/>
              <a:gd name="connsiteY36" fmla="*/ 1445838 h 1592811"/>
              <a:gd name="connsiteX37" fmla="*/ 5878477 w 9662615"/>
              <a:gd name="connsiteY37" fmla="*/ 1439180 h 1592811"/>
              <a:gd name="connsiteX38" fmla="*/ 5838387 w 9662615"/>
              <a:gd name="connsiteY38" fmla="*/ 1444679 h 1592811"/>
              <a:gd name="connsiteX39" fmla="*/ 5771136 w 9662615"/>
              <a:gd name="connsiteY39" fmla="*/ 1453639 h 1592811"/>
              <a:gd name="connsiteX40" fmla="*/ 5724081 w 9662615"/>
              <a:gd name="connsiteY40" fmla="*/ 1470431 h 1592811"/>
              <a:gd name="connsiteX41" fmla="*/ 5666577 w 9662615"/>
              <a:gd name="connsiteY41" fmla="*/ 1473921 h 1592811"/>
              <a:gd name="connsiteX42" fmla="*/ 5649068 w 9662615"/>
              <a:gd name="connsiteY42" fmla="*/ 1461676 h 1592811"/>
              <a:gd name="connsiteX43" fmla="*/ 5588902 w 9662615"/>
              <a:gd name="connsiteY43" fmla="*/ 1469647 h 1592811"/>
              <a:gd name="connsiteX44" fmla="*/ 5498090 w 9662615"/>
              <a:gd name="connsiteY44" fmla="*/ 1483173 h 1592811"/>
              <a:gd name="connsiteX45" fmla="*/ 5444641 w 9662615"/>
              <a:gd name="connsiteY45" fmla="*/ 1487602 h 1592811"/>
              <a:gd name="connsiteX46" fmla="*/ 5299812 w 9662615"/>
              <a:gd name="connsiteY46" fmla="*/ 1503362 h 1592811"/>
              <a:gd name="connsiteX47" fmla="*/ 5245752 w 9662615"/>
              <a:gd name="connsiteY47" fmla="*/ 1520612 h 1592811"/>
              <a:gd name="connsiteX48" fmla="*/ 5177807 w 9662615"/>
              <a:gd name="connsiteY48" fmla="*/ 1526802 h 1592811"/>
              <a:gd name="connsiteX49" fmla="*/ 5113910 w 9662615"/>
              <a:gd name="connsiteY49" fmla="*/ 1533205 h 1592811"/>
              <a:gd name="connsiteX50" fmla="*/ 5059484 w 9662615"/>
              <a:gd name="connsiteY50" fmla="*/ 1546802 h 1592811"/>
              <a:gd name="connsiteX51" fmla="*/ 5038524 w 9662615"/>
              <a:gd name="connsiteY51" fmla="*/ 1545675 h 1592811"/>
              <a:gd name="connsiteX52" fmla="*/ 5026564 w 9662615"/>
              <a:gd name="connsiteY52" fmla="*/ 1545376 h 1592811"/>
              <a:gd name="connsiteX53" fmla="*/ 4969433 w 9662615"/>
              <a:gd name="connsiteY53" fmla="*/ 1550865 h 1592811"/>
              <a:gd name="connsiteX54" fmla="*/ 4871726 w 9662615"/>
              <a:gd name="connsiteY54" fmla="*/ 1570584 h 1592811"/>
              <a:gd name="connsiteX55" fmla="*/ 4843267 w 9662615"/>
              <a:gd name="connsiteY55" fmla="*/ 1561459 h 1592811"/>
              <a:gd name="connsiteX56" fmla="*/ 4821058 w 9662615"/>
              <a:gd name="connsiteY56" fmla="*/ 1553078 h 1592811"/>
              <a:gd name="connsiteX57" fmla="*/ 4791466 w 9662615"/>
              <a:gd name="connsiteY57" fmla="*/ 1561324 h 1592811"/>
              <a:gd name="connsiteX58" fmla="*/ 4784247 w 9662615"/>
              <a:gd name="connsiteY58" fmla="*/ 1562342 h 1592811"/>
              <a:gd name="connsiteX59" fmla="*/ 4739309 w 9662615"/>
              <a:gd name="connsiteY59" fmla="*/ 1553948 h 1592811"/>
              <a:gd name="connsiteX60" fmla="*/ 4697562 w 9662615"/>
              <a:gd name="connsiteY60" fmla="*/ 1551206 h 1592811"/>
              <a:gd name="connsiteX61" fmla="*/ 4650737 w 9662615"/>
              <a:gd name="connsiteY61" fmla="*/ 1537381 h 1592811"/>
              <a:gd name="connsiteX62" fmla="*/ 4583150 w 9662615"/>
              <a:gd name="connsiteY62" fmla="*/ 1529064 h 1592811"/>
              <a:gd name="connsiteX63" fmla="*/ 4521734 w 9662615"/>
              <a:gd name="connsiteY63" fmla="*/ 1529359 h 1592811"/>
              <a:gd name="connsiteX64" fmla="*/ 4382398 w 9662615"/>
              <a:gd name="connsiteY64" fmla="*/ 1534108 h 1592811"/>
              <a:gd name="connsiteX65" fmla="*/ 4221826 w 9662615"/>
              <a:gd name="connsiteY65" fmla="*/ 1500972 h 1592811"/>
              <a:gd name="connsiteX66" fmla="*/ 4096601 w 9662615"/>
              <a:gd name="connsiteY66" fmla="*/ 1521563 h 1592811"/>
              <a:gd name="connsiteX67" fmla="*/ 4002441 w 9662615"/>
              <a:gd name="connsiteY67" fmla="*/ 1528912 h 1592811"/>
              <a:gd name="connsiteX68" fmla="*/ 3833906 w 9662615"/>
              <a:gd name="connsiteY68" fmla="*/ 1516637 h 1592811"/>
              <a:gd name="connsiteX69" fmla="*/ 3763845 w 9662615"/>
              <a:gd name="connsiteY69" fmla="*/ 1501782 h 1592811"/>
              <a:gd name="connsiteX70" fmla="*/ 3641778 w 9662615"/>
              <a:gd name="connsiteY70" fmla="*/ 1505446 h 1592811"/>
              <a:gd name="connsiteX71" fmla="*/ 3565233 w 9662615"/>
              <a:gd name="connsiteY71" fmla="*/ 1515122 h 1592811"/>
              <a:gd name="connsiteX72" fmla="*/ 3560267 w 9662615"/>
              <a:gd name="connsiteY72" fmla="*/ 1516288 h 1592811"/>
              <a:gd name="connsiteX73" fmla="*/ 3540258 w 9662615"/>
              <a:gd name="connsiteY73" fmla="*/ 1516976 h 1592811"/>
              <a:gd name="connsiteX74" fmla="*/ 3534780 w 9662615"/>
              <a:gd name="connsiteY74" fmla="*/ 1522141 h 1592811"/>
              <a:gd name="connsiteX75" fmla="*/ 3504783 w 9662615"/>
              <a:gd name="connsiteY75" fmla="*/ 1526739 h 1592811"/>
              <a:gd name="connsiteX76" fmla="*/ 3430805 w 9662615"/>
              <a:gd name="connsiteY76" fmla="*/ 1542521 h 1592811"/>
              <a:gd name="connsiteX77" fmla="*/ 3292707 w 9662615"/>
              <a:gd name="connsiteY77" fmla="*/ 1520490 h 1592811"/>
              <a:gd name="connsiteX78" fmla="*/ 3187872 w 9662615"/>
              <a:gd name="connsiteY78" fmla="*/ 1519991 h 1592811"/>
              <a:gd name="connsiteX79" fmla="*/ 3148026 w 9662615"/>
              <a:gd name="connsiteY79" fmla="*/ 1524777 h 1592811"/>
              <a:gd name="connsiteX80" fmla="*/ 3092394 w 9662615"/>
              <a:gd name="connsiteY80" fmla="*/ 1528115 h 1592811"/>
              <a:gd name="connsiteX81" fmla="*/ 2994200 w 9662615"/>
              <a:gd name="connsiteY81" fmla="*/ 1537857 h 1592811"/>
              <a:gd name="connsiteX82" fmla="*/ 2862301 w 9662615"/>
              <a:gd name="connsiteY82" fmla="*/ 1544250 h 1592811"/>
              <a:gd name="connsiteX83" fmla="*/ 2766335 w 9662615"/>
              <a:gd name="connsiteY83" fmla="*/ 1527662 h 1592811"/>
              <a:gd name="connsiteX84" fmla="*/ 2757836 w 9662615"/>
              <a:gd name="connsiteY84" fmla="*/ 1531371 h 1592811"/>
              <a:gd name="connsiteX85" fmla="*/ 2691555 w 9662615"/>
              <a:gd name="connsiteY85" fmla="*/ 1530283 h 1592811"/>
              <a:gd name="connsiteX86" fmla="*/ 2491676 w 9662615"/>
              <a:gd name="connsiteY86" fmla="*/ 1500859 h 1592811"/>
              <a:gd name="connsiteX87" fmla="*/ 2378036 w 9662615"/>
              <a:gd name="connsiteY87" fmla="*/ 1520645 h 1592811"/>
              <a:gd name="connsiteX88" fmla="*/ 2284269 w 9662615"/>
              <a:gd name="connsiteY88" fmla="*/ 1503068 h 1592811"/>
              <a:gd name="connsiteX89" fmla="*/ 2207104 w 9662615"/>
              <a:gd name="connsiteY89" fmla="*/ 1508888 h 1592811"/>
              <a:gd name="connsiteX90" fmla="*/ 2149226 w 9662615"/>
              <a:gd name="connsiteY90" fmla="*/ 1523409 h 1592811"/>
              <a:gd name="connsiteX91" fmla="*/ 2084783 w 9662615"/>
              <a:gd name="connsiteY91" fmla="*/ 1524245 h 1592811"/>
              <a:gd name="connsiteX92" fmla="*/ 2070075 w 9662615"/>
              <a:gd name="connsiteY92" fmla="*/ 1511285 h 1592811"/>
              <a:gd name="connsiteX93" fmla="*/ 2001057 w 9662615"/>
              <a:gd name="connsiteY93" fmla="*/ 1516449 h 1592811"/>
              <a:gd name="connsiteX94" fmla="*/ 1896330 w 9662615"/>
              <a:gd name="connsiteY94" fmla="*/ 1525725 h 1592811"/>
              <a:gd name="connsiteX95" fmla="*/ 1835994 w 9662615"/>
              <a:gd name="connsiteY95" fmla="*/ 1527678 h 1592811"/>
              <a:gd name="connsiteX96" fmla="*/ 1671119 w 9662615"/>
              <a:gd name="connsiteY96" fmla="*/ 1536701 h 1592811"/>
              <a:gd name="connsiteX97" fmla="*/ 1601337 w 9662615"/>
              <a:gd name="connsiteY97" fmla="*/ 1548552 h 1592811"/>
              <a:gd name="connsiteX98" fmla="*/ 1407755 w 9662615"/>
              <a:gd name="connsiteY98" fmla="*/ 1571444 h 1592811"/>
              <a:gd name="connsiteX99" fmla="*/ 1271994 w 9662615"/>
              <a:gd name="connsiteY99" fmla="*/ 1579471 h 1592811"/>
              <a:gd name="connsiteX100" fmla="*/ 1249226 w 9662615"/>
              <a:gd name="connsiteY100" fmla="*/ 1583140 h 1592811"/>
              <a:gd name="connsiteX101" fmla="*/ 1181938 w 9662615"/>
              <a:gd name="connsiteY101" fmla="*/ 1592789 h 1592811"/>
              <a:gd name="connsiteX102" fmla="*/ 1091432 w 9662615"/>
              <a:gd name="connsiteY102" fmla="*/ 1571003 h 1592811"/>
              <a:gd name="connsiteX103" fmla="*/ 940355 w 9662615"/>
              <a:gd name="connsiteY103" fmla="*/ 1560638 h 1592811"/>
              <a:gd name="connsiteX104" fmla="*/ 868264 w 9662615"/>
              <a:gd name="connsiteY104" fmla="*/ 1566392 h 1592811"/>
              <a:gd name="connsiteX105" fmla="*/ 792765 w 9662615"/>
              <a:gd name="connsiteY105" fmla="*/ 1563102 h 1592811"/>
              <a:gd name="connsiteX106" fmla="*/ 653153 w 9662615"/>
              <a:gd name="connsiteY106" fmla="*/ 1563516 h 1592811"/>
              <a:gd name="connsiteX107" fmla="*/ 541933 w 9662615"/>
              <a:gd name="connsiteY107" fmla="*/ 1561051 h 1592811"/>
              <a:gd name="connsiteX108" fmla="*/ 472797 w 9662615"/>
              <a:gd name="connsiteY108" fmla="*/ 1568904 h 1592811"/>
              <a:gd name="connsiteX109" fmla="*/ 396059 w 9662615"/>
              <a:gd name="connsiteY109" fmla="*/ 1560970 h 1592811"/>
              <a:gd name="connsiteX110" fmla="*/ 336819 w 9662615"/>
              <a:gd name="connsiteY110" fmla="*/ 1560892 h 1592811"/>
              <a:gd name="connsiteX111" fmla="*/ 267163 w 9662615"/>
              <a:gd name="connsiteY111" fmla="*/ 1531913 h 1592811"/>
              <a:gd name="connsiteX112" fmla="*/ 196644 w 9662615"/>
              <a:gd name="connsiteY112" fmla="*/ 1524565 h 1592811"/>
              <a:gd name="connsiteX113" fmla="*/ 86819 w 9662615"/>
              <a:gd name="connsiteY113" fmla="*/ 1519517 h 1592811"/>
              <a:gd name="connsiteX114" fmla="*/ 53369 w 9662615"/>
              <a:gd name="connsiteY114" fmla="*/ 1516853 h 1592811"/>
              <a:gd name="connsiteX115" fmla="*/ 2359 w 9662615"/>
              <a:gd name="connsiteY115" fmla="*/ 1515247 h 1592811"/>
              <a:gd name="connsiteX116" fmla="*/ 0 w 9662615"/>
              <a:gd name="connsiteY116" fmla="*/ 1514932 h 1592811"/>
              <a:gd name="connsiteX117" fmla="*/ 0 w 9662615"/>
              <a:gd name="connsiteY117" fmla="*/ 0 h 1592811"/>
              <a:gd name="connsiteX0" fmla="*/ 0 w 9662615"/>
              <a:gd name="connsiteY0" fmla="*/ 0 h 1592811"/>
              <a:gd name="connsiteX1" fmla="*/ 9662615 w 9662615"/>
              <a:gd name="connsiteY1" fmla="*/ 0 h 1592811"/>
              <a:gd name="connsiteX2" fmla="*/ 9662615 w 9662615"/>
              <a:gd name="connsiteY2" fmla="*/ 1280346 h 1592811"/>
              <a:gd name="connsiteX3" fmla="*/ 9551077 w 9662615"/>
              <a:gd name="connsiteY3" fmla="*/ 1292033 h 1592811"/>
              <a:gd name="connsiteX4" fmla="*/ 9469546 w 9662615"/>
              <a:gd name="connsiteY4" fmla="*/ 1289837 h 1592811"/>
              <a:gd name="connsiteX5" fmla="*/ 9326260 w 9662615"/>
              <a:gd name="connsiteY5" fmla="*/ 1277155 h 1592811"/>
              <a:gd name="connsiteX6" fmla="*/ 9144767 w 9662615"/>
              <a:gd name="connsiteY6" fmla="*/ 1264120 h 1592811"/>
              <a:gd name="connsiteX7" fmla="*/ 8976400 w 9662615"/>
              <a:gd name="connsiteY7" fmla="*/ 1326661 h 1592811"/>
              <a:gd name="connsiteX8" fmla="*/ 8828711 w 9662615"/>
              <a:gd name="connsiteY8" fmla="*/ 1346394 h 1592811"/>
              <a:gd name="connsiteX9" fmla="*/ 8695953 w 9662615"/>
              <a:gd name="connsiteY9" fmla="*/ 1346784 h 1592811"/>
              <a:gd name="connsiteX10" fmla="*/ 8652191 w 9662615"/>
              <a:gd name="connsiteY10" fmla="*/ 1345903 h 1592811"/>
              <a:gd name="connsiteX11" fmla="*/ 8591582 w 9662615"/>
              <a:gd name="connsiteY11" fmla="*/ 1341666 h 1592811"/>
              <a:gd name="connsiteX12" fmla="*/ 8537336 w 9662615"/>
              <a:gd name="connsiteY12" fmla="*/ 1341684 h 1592811"/>
              <a:gd name="connsiteX13" fmla="*/ 8416849 w 9662615"/>
              <a:gd name="connsiteY13" fmla="*/ 1367085 h 1592811"/>
              <a:gd name="connsiteX14" fmla="*/ 8278355 w 9662615"/>
              <a:gd name="connsiteY14" fmla="*/ 1386569 h 1592811"/>
              <a:gd name="connsiteX15" fmla="*/ 8197961 w 9662615"/>
              <a:gd name="connsiteY15" fmla="*/ 1392804 h 1592811"/>
              <a:gd name="connsiteX16" fmla="*/ 8171196 w 9662615"/>
              <a:gd name="connsiteY16" fmla="*/ 1397216 h 1592811"/>
              <a:gd name="connsiteX17" fmla="*/ 8087910 w 9662615"/>
              <a:gd name="connsiteY17" fmla="*/ 1386449 h 1592811"/>
              <a:gd name="connsiteX18" fmla="*/ 7974579 w 9662615"/>
              <a:gd name="connsiteY18" fmla="*/ 1383439 h 1592811"/>
              <a:gd name="connsiteX19" fmla="*/ 7768351 w 9662615"/>
              <a:gd name="connsiteY19" fmla="*/ 1395051 h 1592811"/>
              <a:gd name="connsiteX20" fmla="*/ 7635985 w 9662615"/>
              <a:gd name="connsiteY20" fmla="*/ 1386363 h 1592811"/>
              <a:gd name="connsiteX21" fmla="*/ 7466069 w 9662615"/>
              <a:gd name="connsiteY21" fmla="*/ 1377654 h 1592811"/>
              <a:gd name="connsiteX22" fmla="*/ 7355642 w 9662615"/>
              <a:gd name="connsiteY22" fmla="*/ 1407761 h 1592811"/>
              <a:gd name="connsiteX23" fmla="*/ 7215220 w 9662615"/>
              <a:gd name="connsiteY23" fmla="*/ 1397856 h 1592811"/>
              <a:gd name="connsiteX24" fmla="*/ 7082147 w 9662615"/>
              <a:gd name="connsiteY24" fmla="*/ 1406113 h 1592811"/>
              <a:gd name="connsiteX25" fmla="*/ 6987129 w 9662615"/>
              <a:gd name="connsiteY25" fmla="*/ 1404834 h 1592811"/>
              <a:gd name="connsiteX26" fmla="*/ 6907567 w 9662615"/>
              <a:gd name="connsiteY26" fmla="*/ 1419149 h 1592811"/>
              <a:gd name="connsiteX27" fmla="*/ 6748428 w 9662615"/>
              <a:gd name="connsiteY27" fmla="*/ 1420308 h 1592811"/>
              <a:gd name="connsiteX28" fmla="*/ 6654257 w 9662615"/>
              <a:gd name="connsiteY28" fmla="*/ 1424143 h 1592811"/>
              <a:gd name="connsiteX29" fmla="*/ 6620123 w 9662615"/>
              <a:gd name="connsiteY29" fmla="*/ 1430535 h 1592811"/>
              <a:gd name="connsiteX30" fmla="*/ 6571355 w 9662615"/>
              <a:gd name="connsiteY30" fmla="*/ 1436144 h 1592811"/>
              <a:gd name="connsiteX31" fmla="*/ 6486557 w 9662615"/>
              <a:gd name="connsiteY31" fmla="*/ 1449861 h 1592811"/>
              <a:gd name="connsiteX32" fmla="*/ 6370419 w 9662615"/>
              <a:gd name="connsiteY32" fmla="*/ 1461649 h 1592811"/>
              <a:gd name="connsiteX33" fmla="*/ 6278839 w 9662615"/>
              <a:gd name="connsiteY33" fmla="*/ 1449160 h 1592811"/>
              <a:gd name="connsiteX34" fmla="*/ 6272455 w 9662615"/>
              <a:gd name="connsiteY34" fmla="*/ 1453191 h 1592811"/>
              <a:gd name="connsiteX35" fmla="*/ 6212659 w 9662615"/>
              <a:gd name="connsiteY35" fmla="*/ 1454850 h 1592811"/>
              <a:gd name="connsiteX36" fmla="*/ 6069317 w 9662615"/>
              <a:gd name="connsiteY36" fmla="*/ 1445838 h 1592811"/>
              <a:gd name="connsiteX37" fmla="*/ 5878477 w 9662615"/>
              <a:gd name="connsiteY37" fmla="*/ 1439180 h 1592811"/>
              <a:gd name="connsiteX38" fmla="*/ 5838387 w 9662615"/>
              <a:gd name="connsiteY38" fmla="*/ 1444679 h 1592811"/>
              <a:gd name="connsiteX39" fmla="*/ 5771136 w 9662615"/>
              <a:gd name="connsiteY39" fmla="*/ 1453639 h 1592811"/>
              <a:gd name="connsiteX40" fmla="*/ 5724081 w 9662615"/>
              <a:gd name="connsiteY40" fmla="*/ 1470431 h 1592811"/>
              <a:gd name="connsiteX41" fmla="*/ 5666577 w 9662615"/>
              <a:gd name="connsiteY41" fmla="*/ 1473921 h 1592811"/>
              <a:gd name="connsiteX42" fmla="*/ 5649068 w 9662615"/>
              <a:gd name="connsiteY42" fmla="*/ 1461676 h 1592811"/>
              <a:gd name="connsiteX43" fmla="*/ 5588902 w 9662615"/>
              <a:gd name="connsiteY43" fmla="*/ 1469647 h 1592811"/>
              <a:gd name="connsiteX44" fmla="*/ 5498090 w 9662615"/>
              <a:gd name="connsiteY44" fmla="*/ 1483173 h 1592811"/>
              <a:gd name="connsiteX45" fmla="*/ 5444641 w 9662615"/>
              <a:gd name="connsiteY45" fmla="*/ 1487602 h 1592811"/>
              <a:gd name="connsiteX46" fmla="*/ 5299812 w 9662615"/>
              <a:gd name="connsiteY46" fmla="*/ 1503362 h 1592811"/>
              <a:gd name="connsiteX47" fmla="*/ 5245752 w 9662615"/>
              <a:gd name="connsiteY47" fmla="*/ 1520612 h 1592811"/>
              <a:gd name="connsiteX48" fmla="*/ 5177807 w 9662615"/>
              <a:gd name="connsiteY48" fmla="*/ 1526802 h 1592811"/>
              <a:gd name="connsiteX49" fmla="*/ 5113910 w 9662615"/>
              <a:gd name="connsiteY49" fmla="*/ 1533205 h 1592811"/>
              <a:gd name="connsiteX50" fmla="*/ 5059484 w 9662615"/>
              <a:gd name="connsiteY50" fmla="*/ 1546802 h 1592811"/>
              <a:gd name="connsiteX51" fmla="*/ 5038524 w 9662615"/>
              <a:gd name="connsiteY51" fmla="*/ 1545675 h 1592811"/>
              <a:gd name="connsiteX52" fmla="*/ 5026564 w 9662615"/>
              <a:gd name="connsiteY52" fmla="*/ 1545376 h 1592811"/>
              <a:gd name="connsiteX53" fmla="*/ 4969433 w 9662615"/>
              <a:gd name="connsiteY53" fmla="*/ 1550865 h 1592811"/>
              <a:gd name="connsiteX54" fmla="*/ 4871726 w 9662615"/>
              <a:gd name="connsiteY54" fmla="*/ 1570584 h 1592811"/>
              <a:gd name="connsiteX55" fmla="*/ 4843267 w 9662615"/>
              <a:gd name="connsiteY55" fmla="*/ 1561459 h 1592811"/>
              <a:gd name="connsiteX56" fmla="*/ 4821058 w 9662615"/>
              <a:gd name="connsiteY56" fmla="*/ 1553078 h 1592811"/>
              <a:gd name="connsiteX57" fmla="*/ 4791466 w 9662615"/>
              <a:gd name="connsiteY57" fmla="*/ 1561324 h 1592811"/>
              <a:gd name="connsiteX58" fmla="*/ 4784247 w 9662615"/>
              <a:gd name="connsiteY58" fmla="*/ 1562342 h 1592811"/>
              <a:gd name="connsiteX59" fmla="*/ 4739309 w 9662615"/>
              <a:gd name="connsiteY59" fmla="*/ 1553948 h 1592811"/>
              <a:gd name="connsiteX60" fmla="*/ 4697562 w 9662615"/>
              <a:gd name="connsiteY60" fmla="*/ 1551206 h 1592811"/>
              <a:gd name="connsiteX61" fmla="*/ 4650737 w 9662615"/>
              <a:gd name="connsiteY61" fmla="*/ 1537381 h 1592811"/>
              <a:gd name="connsiteX62" fmla="*/ 4583150 w 9662615"/>
              <a:gd name="connsiteY62" fmla="*/ 1529064 h 1592811"/>
              <a:gd name="connsiteX63" fmla="*/ 4521734 w 9662615"/>
              <a:gd name="connsiteY63" fmla="*/ 1529359 h 1592811"/>
              <a:gd name="connsiteX64" fmla="*/ 4382398 w 9662615"/>
              <a:gd name="connsiteY64" fmla="*/ 1534108 h 1592811"/>
              <a:gd name="connsiteX65" fmla="*/ 4221826 w 9662615"/>
              <a:gd name="connsiteY65" fmla="*/ 1500972 h 1592811"/>
              <a:gd name="connsiteX66" fmla="*/ 4096601 w 9662615"/>
              <a:gd name="connsiteY66" fmla="*/ 1521563 h 1592811"/>
              <a:gd name="connsiteX67" fmla="*/ 4002441 w 9662615"/>
              <a:gd name="connsiteY67" fmla="*/ 1528912 h 1592811"/>
              <a:gd name="connsiteX68" fmla="*/ 3833906 w 9662615"/>
              <a:gd name="connsiteY68" fmla="*/ 1516637 h 1592811"/>
              <a:gd name="connsiteX69" fmla="*/ 3763845 w 9662615"/>
              <a:gd name="connsiteY69" fmla="*/ 1501782 h 1592811"/>
              <a:gd name="connsiteX70" fmla="*/ 3641778 w 9662615"/>
              <a:gd name="connsiteY70" fmla="*/ 1505446 h 1592811"/>
              <a:gd name="connsiteX71" fmla="*/ 3565233 w 9662615"/>
              <a:gd name="connsiteY71" fmla="*/ 1515122 h 1592811"/>
              <a:gd name="connsiteX72" fmla="*/ 3560267 w 9662615"/>
              <a:gd name="connsiteY72" fmla="*/ 1516288 h 1592811"/>
              <a:gd name="connsiteX73" fmla="*/ 3540258 w 9662615"/>
              <a:gd name="connsiteY73" fmla="*/ 1516976 h 1592811"/>
              <a:gd name="connsiteX74" fmla="*/ 3534780 w 9662615"/>
              <a:gd name="connsiteY74" fmla="*/ 1522141 h 1592811"/>
              <a:gd name="connsiteX75" fmla="*/ 3504783 w 9662615"/>
              <a:gd name="connsiteY75" fmla="*/ 1526739 h 1592811"/>
              <a:gd name="connsiteX76" fmla="*/ 3430805 w 9662615"/>
              <a:gd name="connsiteY76" fmla="*/ 1542521 h 1592811"/>
              <a:gd name="connsiteX77" fmla="*/ 3292707 w 9662615"/>
              <a:gd name="connsiteY77" fmla="*/ 1520490 h 1592811"/>
              <a:gd name="connsiteX78" fmla="*/ 3187872 w 9662615"/>
              <a:gd name="connsiteY78" fmla="*/ 1519991 h 1592811"/>
              <a:gd name="connsiteX79" fmla="*/ 3148026 w 9662615"/>
              <a:gd name="connsiteY79" fmla="*/ 1524777 h 1592811"/>
              <a:gd name="connsiteX80" fmla="*/ 3092394 w 9662615"/>
              <a:gd name="connsiteY80" fmla="*/ 1528115 h 1592811"/>
              <a:gd name="connsiteX81" fmla="*/ 2994200 w 9662615"/>
              <a:gd name="connsiteY81" fmla="*/ 1537857 h 1592811"/>
              <a:gd name="connsiteX82" fmla="*/ 2862301 w 9662615"/>
              <a:gd name="connsiteY82" fmla="*/ 1544250 h 1592811"/>
              <a:gd name="connsiteX83" fmla="*/ 2766335 w 9662615"/>
              <a:gd name="connsiteY83" fmla="*/ 1527662 h 1592811"/>
              <a:gd name="connsiteX84" fmla="*/ 2757836 w 9662615"/>
              <a:gd name="connsiteY84" fmla="*/ 1531371 h 1592811"/>
              <a:gd name="connsiteX85" fmla="*/ 2691555 w 9662615"/>
              <a:gd name="connsiteY85" fmla="*/ 1530283 h 1592811"/>
              <a:gd name="connsiteX86" fmla="*/ 2491676 w 9662615"/>
              <a:gd name="connsiteY86" fmla="*/ 1500859 h 1592811"/>
              <a:gd name="connsiteX87" fmla="*/ 2378036 w 9662615"/>
              <a:gd name="connsiteY87" fmla="*/ 1520645 h 1592811"/>
              <a:gd name="connsiteX88" fmla="*/ 2284269 w 9662615"/>
              <a:gd name="connsiteY88" fmla="*/ 1503068 h 1592811"/>
              <a:gd name="connsiteX89" fmla="*/ 2207104 w 9662615"/>
              <a:gd name="connsiteY89" fmla="*/ 1508888 h 1592811"/>
              <a:gd name="connsiteX90" fmla="*/ 2149226 w 9662615"/>
              <a:gd name="connsiteY90" fmla="*/ 1523409 h 1592811"/>
              <a:gd name="connsiteX91" fmla="*/ 2084783 w 9662615"/>
              <a:gd name="connsiteY91" fmla="*/ 1524245 h 1592811"/>
              <a:gd name="connsiteX92" fmla="*/ 2070075 w 9662615"/>
              <a:gd name="connsiteY92" fmla="*/ 1511285 h 1592811"/>
              <a:gd name="connsiteX93" fmla="*/ 2001057 w 9662615"/>
              <a:gd name="connsiteY93" fmla="*/ 1516449 h 1592811"/>
              <a:gd name="connsiteX94" fmla="*/ 1896330 w 9662615"/>
              <a:gd name="connsiteY94" fmla="*/ 1525725 h 1592811"/>
              <a:gd name="connsiteX95" fmla="*/ 1835994 w 9662615"/>
              <a:gd name="connsiteY95" fmla="*/ 1527678 h 1592811"/>
              <a:gd name="connsiteX96" fmla="*/ 1671119 w 9662615"/>
              <a:gd name="connsiteY96" fmla="*/ 1536701 h 1592811"/>
              <a:gd name="connsiteX97" fmla="*/ 1601337 w 9662615"/>
              <a:gd name="connsiteY97" fmla="*/ 1548552 h 1592811"/>
              <a:gd name="connsiteX98" fmla="*/ 1407755 w 9662615"/>
              <a:gd name="connsiteY98" fmla="*/ 1571444 h 1592811"/>
              <a:gd name="connsiteX99" fmla="*/ 1291872 w 9662615"/>
              <a:gd name="connsiteY99" fmla="*/ 1579471 h 1592811"/>
              <a:gd name="connsiteX100" fmla="*/ 1249226 w 9662615"/>
              <a:gd name="connsiteY100" fmla="*/ 1583140 h 1592811"/>
              <a:gd name="connsiteX101" fmla="*/ 1181938 w 9662615"/>
              <a:gd name="connsiteY101" fmla="*/ 1592789 h 1592811"/>
              <a:gd name="connsiteX102" fmla="*/ 1091432 w 9662615"/>
              <a:gd name="connsiteY102" fmla="*/ 1571003 h 1592811"/>
              <a:gd name="connsiteX103" fmla="*/ 940355 w 9662615"/>
              <a:gd name="connsiteY103" fmla="*/ 1560638 h 1592811"/>
              <a:gd name="connsiteX104" fmla="*/ 868264 w 9662615"/>
              <a:gd name="connsiteY104" fmla="*/ 1566392 h 1592811"/>
              <a:gd name="connsiteX105" fmla="*/ 792765 w 9662615"/>
              <a:gd name="connsiteY105" fmla="*/ 1563102 h 1592811"/>
              <a:gd name="connsiteX106" fmla="*/ 653153 w 9662615"/>
              <a:gd name="connsiteY106" fmla="*/ 1563516 h 1592811"/>
              <a:gd name="connsiteX107" fmla="*/ 541933 w 9662615"/>
              <a:gd name="connsiteY107" fmla="*/ 1561051 h 1592811"/>
              <a:gd name="connsiteX108" fmla="*/ 472797 w 9662615"/>
              <a:gd name="connsiteY108" fmla="*/ 1568904 h 1592811"/>
              <a:gd name="connsiteX109" fmla="*/ 396059 w 9662615"/>
              <a:gd name="connsiteY109" fmla="*/ 1560970 h 1592811"/>
              <a:gd name="connsiteX110" fmla="*/ 336819 w 9662615"/>
              <a:gd name="connsiteY110" fmla="*/ 1560892 h 1592811"/>
              <a:gd name="connsiteX111" fmla="*/ 267163 w 9662615"/>
              <a:gd name="connsiteY111" fmla="*/ 1531913 h 1592811"/>
              <a:gd name="connsiteX112" fmla="*/ 196644 w 9662615"/>
              <a:gd name="connsiteY112" fmla="*/ 1524565 h 1592811"/>
              <a:gd name="connsiteX113" fmla="*/ 86819 w 9662615"/>
              <a:gd name="connsiteY113" fmla="*/ 1519517 h 1592811"/>
              <a:gd name="connsiteX114" fmla="*/ 53369 w 9662615"/>
              <a:gd name="connsiteY114" fmla="*/ 1516853 h 1592811"/>
              <a:gd name="connsiteX115" fmla="*/ 2359 w 9662615"/>
              <a:gd name="connsiteY115" fmla="*/ 1515247 h 1592811"/>
              <a:gd name="connsiteX116" fmla="*/ 0 w 9662615"/>
              <a:gd name="connsiteY116" fmla="*/ 1514932 h 1592811"/>
              <a:gd name="connsiteX117" fmla="*/ 0 w 9662615"/>
              <a:gd name="connsiteY117" fmla="*/ 0 h 1592811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565233 w 9662615"/>
              <a:gd name="connsiteY71" fmla="*/ 1515122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34780 w 9662615"/>
              <a:gd name="connsiteY74" fmla="*/ 1522141 h 1603018"/>
              <a:gd name="connsiteX75" fmla="*/ 3504783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601337 w 9662615"/>
              <a:gd name="connsiteY97" fmla="*/ 1548552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565233 w 9662615"/>
              <a:gd name="connsiteY71" fmla="*/ 1515122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34780 w 9662615"/>
              <a:gd name="connsiteY74" fmla="*/ 1522141 h 1603018"/>
              <a:gd name="connsiteX75" fmla="*/ 3504783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565233 w 9662615"/>
              <a:gd name="connsiteY71" fmla="*/ 1515122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34780 w 9662615"/>
              <a:gd name="connsiteY74" fmla="*/ 1522141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565233 w 9662615"/>
              <a:gd name="connsiteY71" fmla="*/ 1515122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612941 w 9662615"/>
              <a:gd name="connsiteY71" fmla="*/ 1411755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612941 w 9662615"/>
              <a:gd name="connsiteY71" fmla="*/ 141175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12941 w 9662615"/>
              <a:gd name="connsiteY71" fmla="*/ 141175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81031 w 9662615"/>
              <a:gd name="connsiteY90" fmla="*/ 1531361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81031 w 9662615"/>
              <a:gd name="connsiteY90" fmla="*/ 1531361 h 1603018"/>
              <a:gd name="connsiteX91" fmla="*/ 211261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81031 w 9662615"/>
              <a:gd name="connsiteY90" fmla="*/ 1531361 h 1603018"/>
              <a:gd name="connsiteX91" fmla="*/ 2112613 w 9662615"/>
              <a:gd name="connsiteY91" fmla="*/ 1524245 h 1603018"/>
              <a:gd name="connsiteX92" fmla="*/ 2046221 w 9662615"/>
              <a:gd name="connsiteY92" fmla="*/ 1523212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81031 w 9662615"/>
              <a:gd name="connsiteY90" fmla="*/ 1531361 h 1603018"/>
              <a:gd name="connsiteX91" fmla="*/ 2112613 w 9662615"/>
              <a:gd name="connsiteY91" fmla="*/ 1524245 h 1603018"/>
              <a:gd name="connsiteX92" fmla="*/ 2046221 w 9662615"/>
              <a:gd name="connsiteY92" fmla="*/ 1523212 h 1603018"/>
              <a:gd name="connsiteX93" fmla="*/ 2001057 w 9662615"/>
              <a:gd name="connsiteY93" fmla="*/ 1516449 h 1603018"/>
              <a:gd name="connsiteX94" fmla="*/ 1920184 w 9662615"/>
              <a:gd name="connsiteY94" fmla="*/ 1533676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</a:cxnLst>
            <a:rect l="l" t="t" r="r" b="b"/>
            <a:pathLst>
              <a:path w="9662615" h="1603018">
                <a:moveTo>
                  <a:pt x="0" y="0"/>
                </a:moveTo>
                <a:lnTo>
                  <a:pt x="9662615" y="0"/>
                </a:lnTo>
                <a:lnTo>
                  <a:pt x="9662615" y="1280346"/>
                </a:lnTo>
                <a:lnTo>
                  <a:pt x="9551077" y="1292033"/>
                </a:lnTo>
                <a:cubicBezTo>
                  <a:pt x="9489925" y="1291588"/>
                  <a:pt x="9543615" y="1296257"/>
                  <a:pt x="9469546" y="1289837"/>
                </a:cubicBezTo>
                <a:cubicBezTo>
                  <a:pt x="9413040" y="1331485"/>
                  <a:pt x="9340031" y="1268376"/>
                  <a:pt x="9326260" y="1277155"/>
                </a:cubicBezTo>
                <a:cubicBezTo>
                  <a:pt x="9234251" y="1284900"/>
                  <a:pt x="9225377" y="1258935"/>
                  <a:pt x="9144767" y="1264120"/>
                </a:cubicBezTo>
                <a:cubicBezTo>
                  <a:pt x="9159115" y="1310075"/>
                  <a:pt x="9066692" y="1304806"/>
                  <a:pt x="8976400" y="1326661"/>
                </a:cubicBezTo>
                <a:cubicBezTo>
                  <a:pt x="8931920" y="1325947"/>
                  <a:pt x="8871807" y="1351060"/>
                  <a:pt x="8828711" y="1346394"/>
                </a:cubicBezTo>
                <a:cubicBezTo>
                  <a:pt x="8809650" y="1326213"/>
                  <a:pt x="8718313" y="1358527"/>
                  <a:pt x="8695953" y="1346784"/>
                </a:cubicBezTo>
                <a:cubicBezTo>
                  <a:pt x="8694290" y="1355317"/>
                  <a:pt x="8661526" y="1349865"/>
                  <a:pt x="8652191" y="1345903"/>
                </a:cubicBezTo>
                <a:cubicBezTo>
                  <a:pt x="8641363" y="1349626"/>
                  <a:pt x="8603292" y="1341304"/>
                  <a:pt x="8591582" y="1341666"/>
                </a:cubicBezTo>
                <a:cubicBezTo>
                  <a:pt x="8568421" y="1323004"/>
                  <a:pt x="8565847" y="1352287"/>
                  <a:pt x="8537336" y="1341684"/>
                </a:cubicBezTo>
                <a:cubicBezTo>
                  <a:pt x="8524809" y="1348019"/>
                  <a:pt x="8445703" y="1377667"/>
                  <a:pt x="8416849" y="1367085"/>
                </a:cubicBezTo>
                <a:cubicBezTo>
                  <a:pt x="8350736" y="1379599"/>
                  <a:pt x="8346589" y="1391624"/>
                  <a:pt x="8278355" y="1386569"/>
                </a:cubicBezTo>
                <a:cubicBezTo>
                  <a:pt x="8268756" y="1398649"/>
                  <a:pt x="8183331" y="1371185"/>
                  <a:pt x="8197961" y="1392804"/>
                </a:cubicBezTo>
                <a:cubicBezTo>
                  <a:pt x="8175189" y="1391748"/>
                  <a:pt x="8158503" y="1383145"/>
                  <a:pt x="8171196" y="1397216"/>
                </a:cubicBezTo>
                <a:cubicBezTo>
                  <a:pt x="8141821" y="1397466"/>
                  <a:pt x="8125626" y="1386947"/>
                  <a:pt x="8087910" y="1386449"/>
                </a:cubicBezTo>
                <a:cubicBezTo>
                  <a:pt x="8029319" y="1362701"/>
                  <a:pt x="8020916" y="1407035"/>
                  <a:pt x="7974579" y="1383439"/>
                </a:cubicBezTo>
                <a:cubicBezTo>
                  <a:pt x="7912074" y="1402493"/>
                  <a:pt x="7841761" y="1389550"/>
                  <a:pt x="7768351" y="1395051"/>
                </a:cubicBezTo>
                <a:cubicBezTo>
                  <a:pt x="7741665" y="1390266"/>
                  <a:pt x="7663663" y="1410813"/>
                  <a:pt x="7635985" y="1386363"/>
                </a:cubicBezTo>
                <a:cubicBezTo>
                  <a:pt x="7646173" y="1415707"/>
                  <a:pt x="7542198" y="1378410"/>
                  <a:pt x="7466069" y="1377654"/>
                </a:cubicBezTo>
                <a:cubicBezTo>
                  <a:pt x="7427626" y="1403818"/>
                  <a:pt x="7337822" y="1398948"/>
                  <a:pt x="7355642" y="1407761"/>
                </a:cubicBezTo>
                <a:cubicBezTo>
                  <a:pt x="7270634" y="1390553"/>
                  <a:pt x="7306340" y="1403822"/>
                  <a:pt x="7215220" y="1397856"/>
                </a:cubicBezTo>
                <a:cubicBezTo>
                  <a:pt x="7175381" y="1421457"/>
                  <a:pt x="7122339" y="1428094"/>
                  <a:pt x="7082147" y="1406113"/>
                </a:cubicBezTo>
                <a:cubicBezTo>
                  <a:pt x="7040624" y="1425217"/>
                  <a:pt x="7029993" y="1391726"/>
                  <a:pt x="6987129" y="1404834"/>
                </a:cubicBezTo>
                <a:cubicBezTo>
                  <a:pt x="6953477" y="1411964"/>
                  <a:pt x="6957479" y="1421694"/>
                  <a:pt x="6907567" y="1419149"/>
                </a:cubicBezTo>
                <a:cubicBezTo>
                  <a:pt x="6863513" y="1408514"/>
                  <a:pt x="6803088" y="1434619"/>
                  <a:pt x="6748428" y="1420308"/>
                </a:cubicBezTo>
                <a:cubicBezTo>
                  <a:pt x="6728317" y="1416860"/>
                  <a:pt x="6666046" y="1417296"/>
                  <a:pt x="6654257" y="1424143"/>
                </a:cubicBezTo>
                <a:cubicBezTo>
                  <a:pt x="6641271" y="1425628"/>
                  <a:pt x="6626125" y="1423202"/>
                  <a:pt x="6620123" y="1430535"/>
                </a:cubicBezTo>
                <a:cubicBezTo>
                  <a:pt x="6610208" y="1439359"/>
                  <a:pt x="6564906" y="1425734"/>
                  <a:pt x="6571355" y="1436144"/>
                </a:cubicBezTo>
                <a:cubicBezTo>
                  <a:pt x="6539188" y="1426808"/>
                  <a:pt x="6513602" y="1445293"/>
                  <a:pt x="6486557" y="1449861"/>
                </a:cubicBezTo>
                <a:cubicBezTo>
                  <a:pt x="6461221" y="1440598"/>
                  <a:pt x="6429457" y="1459319"/>
                  <a:pt x="6370419" y="1461649"/>
                </a:cubicBezTo>
                <a:cubicBezTo>
                  <a:pt x="6342558" y="1450937"/>
                  <a:pt x="6330664" y="1463365"/>
                  <a:pt x="6278839" y="1449160"/>
                </a:cubicBezTo>
                <a:cubicBezTo>
                  <a:pt x="6277206" y="1450621"/>
                  <a:pt x="6275057" y="1451978"/>
                  <a:pt x="6272455" y="1453191"/>
                </a:cubicBezTo>
                <a:cubicBezTo>
                  <a:pt x="6257338" y="1460236"/>
                  <a:pt x="6230567" y="1460979"/>
                  <a:pt x="6212659" y="1454850"/>
                </a:cubicBezTo>
                <a:cubicBezTo>
                  <a:pt x="6130994" y="1436046"/>
                  <a:pt x="6135790" y="1448771"/>
                  <a:pt x="6069317" y="1445838"/>
                </a:cubicBezTo>
                <a:cubicBezTo>
                  <a:pt x="5994738" y="1444791"/>
                  <a:pt x="5975991" y="1456673"/>
                  <a:pt x="5878477" y="1439180"/>
                </a:cubicBezTo>
                <a:cubicBezTo>
                  <a:pt x="5870803" y="1447519"/>
                  <a:pt x="5859206" y="1448153"/>
                  <a:pt x="5838387" y="1444679"/>
                </a:cubicBezTo>
                <a:cubicBezTo>
                  <a:pt x="5802317" y="1444778"/>
                  <a:pt x="5810848" y="1465165"/>
                  <a:pt x="5771136" y="1453639"/>
                </a:cubicBezTo>
                <a:cubicBezTo>
                  <a:pt x="5780732" y="1464484"/>
                  <a:pt x="5704275" y="1459369"/>
                  <a:pt x="5724081" y="1470431"/>
                </a:cubicBezTo>
                <a:cubicBezTo>
                  <a:pt x="5703536" y="1480946"/>
                  <a:pt x="5687323" y="1464719"/>
                  <a:pt x="5666577" y="1473921"/>
                </a:cubicBezTo>
                <a:cubicBezTo>
                  <a:pt x="5640974" y="1476520"/>
                  <a:pt x="5678275" y="1461854"/>
                  <a:pt x="5649068" y="1461676"/>
                </a:cubicBezTo>
                <a:cubicBezTo>
                  <a:pt x="5614218" y="1463443"/>
                  <a:pt x="5608578" y="1443299"/>
                  <a:pt x="5588902" y="1469647"/>
                </a:cubicBezTo>
                <a:cubicBezTo>
                  <a:pt x="5550386" y="1464321"/>
                  <a:pt x="5546573" y="1476049"/>
                  <a:pt x="5498090" y="1483173"/>
                </a:cubicBezTo>
                <a:cubicBezTo>
                  <a:pt x="5475226" y="1477314"/>
                  <a:pt x="5459293" y="1480930"/>
                  <a:pt x="5444641" y="1487602"/>
                </a:cubicBezTo>
                <a:cubicBezTo>
                  <a:pt x="5395328" y="1487320"/>
                  <a:pt x="5353572" y="1498007"/>
                  <a:pt x="5299812" y="1503362"/>
                </a:cubicBezTo>
                <a:cubicBezTo>
                  <a:pt x="5238326" y="1497756"/>
                  <a:pt x="5303225" y="1514963"/>
                  <a:pt x="5245752" y="1520612"/>
                </a:cubicBezTo>
                <a:cubicBezTo>
                  <a:pt x="5190753" y="1507732"/>
                  <a:pt x="5205712" y="1518627"/>
                  <a:pt x="5177807" y="1526802"/>
                </a:cubicBezTo>
                <a:lnTo>
                  <a:pt x="5113910" y="1533205"/>
                </a:lnTo>
                <a:lnTo>
                  <a:pt x="5059484" y="1546802"/>
                </a:lnTo>
                <a:lnTo>
                  <a:pt x="5038524" y="1545675"/>
                </a:lnTo>
                <a:lnTo>
                  <a:pt x="5026564" y="1545376"/>
                </a:lnTo>
                <a:cubicBezTo>
                  <a:pt x="5006873" y="1544046"/>
                  <a:pt x="4987701" y="1552900"/>
                  <a:pt x="4969433" y="1550865"/>
                </a:cubicBezTo>
                <a:cubicBezTo>
                  <a:pt x="4943627" y="1555066"/>
                  <a:pt x="4892754" y="1568818"/>
                  <a:pt x="4871726" y="1570584"/>
                </a:cubicBezTo>
                <a:cubicBezTo>
                  <a:pt x="4863638" y="1570310"/>
                  <a:pt x="4846771" y="1559566"/>
                  <a:pt x="4843267" y="1561459"/>
                </a:cubicBezTo>
                <a:lnTo>
                  <a:pt x="4821058" y="1553078"/>
                </a:lnTo>
                <a:lnTo>
                  <a:pt x="4791466" y="1561324"/>
                </a:lnTo>
                <a:lnTo>
                  <a:pt x="4784247" y="1562342"/>
                </a:lnTo>
                <a:cubicBezTo>
                  <a:pt x="4770593" y="1574121"/>
                  <a:pt x="4776816" y="1558072"/>
                  <a:pt x="4739309" y="1553948"/>
                </a:cubicBezTo>
                <a:cubicBezTo>
                  <a:pt x="4684311" y="1578213"/>
                  <a:pt x="4712803" y="1566697"/>
                  <a:pt x="4697562" y="1551206"/>
                </a:cubicBezTo>
                <a:lnTo>
                  <a:pt x="4650737" y="1537381"/>
                </a:lnTo>
                <a:cubicBezTo>
                  <a:pt x="4628208" y="1530633"/>
                  <a:pt x="4609654" y="1567617"/>
                  <a:pt x="4583150" y="1529064"/>
                </a:cubicBezTo>
                <a:cubicBezTo>
                  <a:pt x="4575879" y="1527088"/>
                  <a:pt x="4527005" y="1532552"/>
                  <a:pt x="4521734" y="1529359"/>
                </a:cubicBezTo>
                <a:cubicBezTo>
                  <a:pt x="4457980" y="1517590"/>
                  <a:pt x="4465052" y="1532003"/>
                  <a:pt x="4382398" y="1534108"/>
                </a:cubicBezTo>
                <a:cubicBezTo>
                  <a:pt x="4347480" y="1506889"/>
                  <a:pt x="4310783" y="1494709"/>
                  <a:pt x="4221826" y="1500972"/>
                </a:cubicBezTo>
                <a:cubicBezTo>
                  <a:pt x="4174471" y="1526598"/>
                  <a:pt x="4136675" y="1542031"/>
                  <a:pt x="4096601" y="1521563"/>
                </a:cubicBezTo>
                <a:cubicBezTo>
                  <a:pt x="4015086" y="1550501"/>
                  <a:pt x="3986123" y="1519347"/>
                  <a:pt x="4002441" y="1528912"/>
                </a:cubicBezTo>
                <a:cubicBezTo>
                  <a:pt x="3967120" y="1539744"/>
                  <a:pt x="3931774" y="1526729"/>
                  <a:pt x="3833906" y="1516637"/>
                </a:cubicBezTo>
                <a:cubicBezTo>
                  <a:pt x="3781438" y="1538249"/>
                  <a:pt x="3822855" y="1526006"/>
                  <a:pt x="3763845" y="1501782"/>
                </a:cubicBezTo>
                <a:cubicBezTo>
                  <a:pt x="3734533" y="1525292"/>
                  <a:pt x="3677359" y="1524487"/>
                  <a:pt x="3673583" y="1501471"/>
                </a:cubicBezTo>
                <a:cubicBezTo>
                  <a:pt x="3663687" y="1502855"/>
                  <a:pt x="3650245" y="1528777"/>
                  <a:pt x="3640771" y="1531025"/>
                </a:cubicBezTo>
                <a:lnTo>
                  <a:pt x="3576170" y="1516288"/>
                </a:lnTo>
                <a:lnTo>
                  <a:pt x="3540258" y="1516976"/>
                </a:lnTo>
                <a:lnTo>
                  <a:pt x="3522853" y="1538044"/>
                </a:lnTo>
                <a:lnTo>
                  <a:pt x="3480929" y="1526739"/>
                </a:lnTo>
                <a:cubicBezTo>
                  <a:pt x="3469671" y="1527693"/>
                  <a:pt x="3444273" y="1543724"/>
                  <a:pt x="3430805" y="1542521"/>
                </a:cubicBezTo>
                <a:cubicBezTo>
                  <a:pt x="3386352" y="1529947"/>
                  <a:pt x="3347457" y="1537200"/>
                  <a:pt x="3292707" y="1520490"/>
                </a:cubicBezTo>
                <a:cubicBezTo>
                  <a:pt x="3271897" y="1516147"/>
                  <a:pt x="3203347" y="1513732"/>
                  <a:pt x="3187872" y="1519991"/>
                </a:cubicBezTo>
                <a:cubicBezTo>
                  <a:pt x="3173062" y="1520872"/>
                  <a:pt x="3157325" y="1517771"/>
                  <a:pt x="3148026" y="1524777"/>
                </a:cubicBezTo>
                <a:cubicBezTo>
                  <a:pt x="3133878" y="1533085"/>
                  <a:pt x="3089156" y="1517485"/>
                  <a:pt x="3092394" y="1528115"/>
                </a:cubicBezTo>
                <a:cubicBezTo>
                  <a:pt x="3060512" y="1517374"/>
                  <a:pt x="3025593" y="1534558"/>
                  <a:pt x="2994200" y="1537857"/>
                </a:cubicBezTo>
                <a:cubicBezTo>
                  <a:pt x="2969798" y="1527501"/>
                  <a:pt x="2927999" y="1544636"/>
                  <a:pt x="2862301" y="1544250"/>
                </a:cubicBezTo>
                <a:cubicBezTo>
                  <a:pt x="2835658" y="1532340"/>
                  <a:pt x="2818008" y="1544135"/>
                  <a:pt x="2766335" y="1527662"/>
                </a:cubicBezTo>
                <a:cubicBezTo>
                  <a:pt x="2764004" y="1529036"/>
                  <a:pt x="2761142" y="1530285"/>
                  <a:pt x="2757836" y="1531371"/>
                </a:cubicBezTo>
                <a:cubicBezTo>
                  <a:pt x="2738633" y="1537675"/>
                  <a:pt x="2708957" y="1537188"/>
                  <a:pt x="2691555" y="1530283"/>
                </a:cubicBezTo>
                <a:cubicBezTo>
                  <a:pt x="2608810" y="1507878"/>
                  <a:pt x="2611304" y="1510787"/>
                  <a:pt x="2539383" y="1504835"/>
                </a:cubicBezTo>
                <a:cubicBezTo>
                  <a:pt x="2457862" y="1500384"/>
                  <a:pt x="2478670" y="1542474"/>
                  <a:pt x="2378036" y="1520645"/>
                </a:cubicBezTo>
                <a:cubicBezTo>
                  <a:pt x="2366529" y="1528574"/>
                  <a:pt x="2341629" y="1515421"/>
                  <a:pt x="2320049" y="1511019"/>
                </a:cubicBezTo>
                <a:cubicBezTo>
                  <a:pt x="2280399" y="1509467"/>
                  <a:pt x="2278267" y="1522148"/>
                  <a:pt x="2238909" y="1508888"/>
                </a:cubicBezTo>
                <a:cubicBezTo>
                  <a:pt x="2245444" y="1520095"/>
                  <a:pt x="2163364" y="1519472"/>
                  <a:pt x="2181031" y="1531361"/>
                </a:cubicBezTo>
                <a:cubicBezTo>
                  <a:pt x="2154585" y="1540861"/>
                  <a:pt x="2138796" y="1516056"/>
                  <a:pt x="2112613" y="1524245"/>
                </a:cubicBezTo>
                <a:cubicBezTo>
                  <a:pt x="2083537" y="1525655"/>
                  <a:pt x="2078233" y="1524725"/>
                  <a:pt x="2046221" y="1523212"/>
                </a:cubicBezTo>
                <a:cubicBezTo>
                  <a:pt x="2007296" y="1523373"/>
                  <a:pt x="2032394" y="1491187"/>
                  <a:pt x="2001057" y="1516449"/>
                </a:cubicBezTo>
                <a:cubicBezTo>
                  <a:pt x="1960724" y="1509398"/>
                  <a:pt x="1976058" y="1528820"/>
                  <a:pt x="1920184" y="1533676"/>
                </a:cubicBezTo>
                <a:cubicBezTo>
                  <a:pt x="1897238" y="1526813"/>
                  <a:pt x="1877505" y="1527174"/>
                  <a:pt x="1835994" y="1527678"/>
                </a:cubicBezTo>
                <a:cubicBezTo>
                  <a:pt x="1794483" y="1528182"/>
                  <a:pt x="1726077" y="1533693"/>
                  <a:pt x="1671119" y="1536701"/>
                </a:cubicBezTo>
                <a:cubicBezTo>
                  <a:pt x="1605663" y="1528324"/>
                  <a:pt x="1630763" y="1553523"/>
                  <a:pt x="1565556" y="1556503"/>
                </a:cubicBezTo>
                <a:cubicBezTo>
                  <a:pt x="1501959" y="1539013"/>
                  <a:pt x="1462468" y="1572800"/>
                  <a:pt x="1407755" y="1571444"/>
                </a:cubicBezTo>
                <a:cubicBezTo>
                  <a:pt x="1319286" y="1555448"/>
                  <a:pt x="1429251" y="1585263"/>
                  <a:pt x="1291872" y="1579471"/>
                </a:cubicBezTo>
                <a:cubicBezTo>
                  <a:pt x="1284192" y="1576816"/>
                  <a:pt x="1243590" y="1599390"/>
                  <a:pt x="1245251" y="1603018"/>
                </a:cubicBezTo>
                <a:cubicBezTo>
                  <a:pt x="1236562" y="1601891"/>
                  <a:pt x="1184091" y="1586977"/>
                  <a:pt x="1181938" y="1592789"/>
                </a:cubicBezTo>
                <a:cubicBezTo>
                  <a:pt x="1138153" y="1593474"/>
                  <a:pt x="1130439" y="1578153"/>
                  <a:pt x="1091432" y="1571003"/>
                </a:cubicBezTo>
                <a:cubicBezTo>
                  <a:pt x="1007000" y="1580980"/>
                  <a:pt x="1001377" y="1557850"/>
                  <a:pt x="940355" y="1560638"/>
                </a:cubicBezTo>
                <a:cubicBezTo>
                  <a:pt x="891367" y="1572083"/>
                  <a:pt x="924846" y="1558773"/>
                  <a:pt x="868264" y="1566392"/>
                </a:cubicBezTo>
                <a:cubicBezTo>
                  <a:pt x="848640" y="1547574"/>
                  <a:pt x="814997" y="1568391"/>
                  <a:pt x="792765" y="1563102"/>
                </a:cubicBezTo>
                <a:cubicBezTo>
                  <a:pt x="758082" y="1585102"/>
                  <a:pt x="689950" y="1563038"/>
                  <a:pt x="653153" y="1563516"/>
                </a:cubicBezTo>
                <a:cubicBezTo>
                  <a:pt x="591300" y="1567692"/>
                  <a:pt x="576686" y="1582565"/>
                  <a:pt x="541933" y="1561051"/>
                </a:cubicBezTo>
                <a:cubicBezTo>
                  <a:pt x="537775" y="1570056"/>
                  <a:pt x="508236" y="1570304"/>
                  <a:pt x="472797" y="1568904"/>
                </a:cubicBezTo>
                <a:cubicBezTo>
                  <a:pt x="458898" y="1573560"/>
                  <a:pt x="425270" y="1567476"/>
                  <a:pt x="396059" y="1560970"/>
                </a:cubicBezTo>
                <a:cubicBezTo>
                  <a:pt x="431016" y="1548467"/>
                  <a:pt x="332180" y="1575204"/>
                  <a:pt x="336819" y="1560892"/>
                </a:cubicBezTo>
                <a:cubicBezTo>
                  <a:pt x="292157" y="1552383"/>
                  <a:pt x="263346" y="1557575"/>
                  <a:pt x="267163" y="1531913"/>
                </a:cubicBezTo>
                <a:cubicBezTo>
                  <a:pt x="253228" y="1516946"/>
                  <a:pt x="198100" y="1540864"/>
                  <a:pt x="196644" y="1524565"/>
                </a:cubicBezTo>
                <a:cubicBezTo>
                  <a:pt x="172602" y="1535342"/>
                  <a:pt x="127394" y="1518578"/>
                  <a:pt x="86819" y="1519517"/>
                </a:cubicBezTo>
                <a:cubicBezTo>
                  <a:pt x="78537" y="1512257"/>
                  <a:pt x="69224" y="1512723"/>
                  <a:pt x="53369" y="1516853"/>
                </a:cubicBezTo>
                <a:cubicBezTo>
                  <a:pt x="37131" y="1517503"/>
                  <a:pt x="19976" y="1516838"/>
                  <a:pt x="2359" y="1515247"/>
                </a:cubicBezTo>
                <a:lnTo>
                  <a:pt x="0" y="1514932"/>
                </a:lnTo>
                <a:lnTo>
                  <a:pt x="0" y="0"/>
                </a:lnTo>
                <a:close/>
              </a:path>
            </a:pathLst>
          </a:custGeom>
          <a:solidFill>
            <a:srgbClr val="82766A">
              <a:alpha val="15000"/>
            </a:srgb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DD3249CD-5551-8799-CC47-B18B4F8EACC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884381" y="899833"/>
            <a:ext cx="8423238" cy="705227"/>
          </a:xfrm>
        </p:spPr>
        <p:txBody>
          <a:bodyPr vert="horz" lIns="91440" tIns="45720" rIns="91440" bIns="45720" rtlCol="0" anchor="b">
            <a:normAutofit fontScale="90000"/>
          </a:bodyPr>
          <a:lstStyle/>
          <a:p>
            <a:pPr algn="ctr"/>
            <a:r>
              <a:rPr lang="en-US" sz="2700" b="1" dirty="0">
                <a:solidFill>
                  <a:schemeClr val="accent1">
                    <a:lumMod val="50000"/>
                  </a:schemeClr>
                </a:solidFill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rPr>
              <a:t>eta </a:t>
            </a:r>
            <a:r>
              <a:rPr lang="en-US" sz="2700" b="1" dirty="0" err="1">
                <a:solidFill>
                  <a:schemeClr val="accent1">
                    <a:lumMod val="50000"/>
                  </a:schemeClr>
                </a:solidFill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rPr>
              <a:t>haiek</a:t>
            </a:r>
            <a:r>
              <a:rPr lang="en-US" sz="2700" b="1" dirty="0">
                <a:solidFill>
                  <a:schemeClr val="accent1">
                    <a:lumMod val="50000"/>
                  </a:schemeClr>
                </a:solidFill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rPr>
              <a:t> </a:t>
            </a:r>
            <a:r>
              <a:rPr lang="en-US" sz="2700" b="1" dirty="0" err="1">
                <a:solidFill>
                  <a:schemeClr val="accent1">
                    <a:lumMod val="50000"/>
                  </a:schemeClr>
                </a:solidFill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rPr>
              <a:t>bezala</a:t>
            </a:r>
            <a:r>
              <a:rPr lang="en-US" sz="2700" b="1" dirty="0">
                <a:solidFill>
                  <a:schemeClr val="accent1">
                    <a:lumMod val="50000"/>
                  </a:schemeClr>
                </a:solidFill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rPr>
              <a:t>, </a:t>
            </a:r>
            <a:r>
              <a:rPr lang="en-US" sz="2700" b="1" dirty="0" err="1">
                <a:solidFill>
                  <a:schemeClr val="accent1">
                    <a:lumMod val="50000"/>
                  </a:schemeClr>
                </a:solidFill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rPr>
              <a:t>gure</a:t>
            </a:r>
            <a:r>
              <a:rPr lang="en-US" sz="2700" b="1" dirty="0">
                <a:solidFill>
                  <a:schemeClr val="accent1">
                    <a:lumMod val="50000"/>
                  </a:schemeClr>
                </a:solidFill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rPr>
              <a:t> </a:t>
            </a:r>
            <a:r>
              <a:rPr lang="en-US" sz="2700" b="1" dirty="0" err="1">
                <a:solidFill>
                  <a:schemeClr val="accent1">
                    <a:lumMod val="50000"/>
                  </a:schemeClr>
                </a:solidFill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rPr>
              <a:t>osasunerako</a:t>
            </a:r>
            <a:r>
              <a:rPr lang="en-US" sz="2700" b="1" dirty="0">
                <a:solidFill>
                  <a:schemeClr val="accent1">
                    <a:lumMod val="50000"/>
                  </a:schemeClr>
                </a:solidFill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rPr>
              <a:t> eta </a:t>
            </a:r>
            <a:r>
              <a:rPr lang="en-US" sz="2700" b="1" dirty="0" err="1">
                <a:solidFill>
                  <a:schemeClr val="accent1">
                    <a:lumMod val="50000"/>
                  </a:schemeClr>
                </a:solidFill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rPr>
              <a:t>ongizaterako</a:t>
            </a:r>
            <a:r>
              <a:rPr lang="en-US" sz="2700" b="1" dirty="0">
                <a:solidFill>
                  <a:schemeClr val="accent1">
                    <a:lumMod val="50000"/>
                  </a:schemeClr>
                </a:solidFill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rPr>
              <a:t> </a:t>
            </a:r>
            <a:r>
              <a:rPr lang="en-US" sz="2700" b="1" dirty="0" err="1">
                <a:solidFill>
                  <a:schemeClr val="accent1">
                    <a:lumMod val="50000"/>
                  </a:schemeClr>
                </a:solidFill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rPr>
              <a:t>behar</a:t>
            </a:r>
            <a:r>
              <a:rPr lang="en-US" sz="2700" b="1" dirty="0">
                <a:solidFill>
                  <a:schemeClr val="accent1">
                    <a:lumMod val="50000"/>
                  </a:schemeClr>
                </a:solidFill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rPr>
              <a:t> </a:t>
            </a:r>
            <a:r>
              <a:rPr lang="en-US" sz="2700" b="1" dirty="0" err="1">
                <a:solidFill>
                  <a:schemeClr val="accent1">
                    <a:lumMod val="50000"/>
                  </a:schemeClr>
                </a:solidFill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rPr>
              <a:t>dugu</a:t>
            </a:r>
            <a:r>
              <a:rPr lang="en-US" sz="2700" dirty="0">
                <a:solidFill>
                  <a:schemeClr val="accent1">
                    <a:lumMod val="50000"/>
                  </a:schemeClr>
                </a:solidFill>
              </a:rPr>
              <a:t>.</a:t>
            </a:r>
          </a:p>
        </p:txBody>
      </p:sp>
      <p:sp>
        <p:nvSpPr>
          <p:cNvPr id="54" name="Rectangle 6">
            <a:extLst>
              <a:ext uri="{FF2B5EF4-FFF2-40B4-BE49-F238E27FC236}">
                <a16:creationId xmlns:a16="http://schemas.microsoft.com/office/drawing/2014/main" id="{DDCE5572-4319-4D42-813F-C8C69C08CAA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5096549" y="256355"/>
            <a:ext cx="1707751" cy="428984"/>
          </a:xfrm>
          <a:custGeom>
            <a:avLst/>
            <a:gdLst>
              <a:gd name="connsiteX0" fmla="*/ 0 w 2142503"/>
              <a:gd name="connsiteY0" fmla="*/ 0 h 571500"/>
              <a:gd name="connsiteX1" fmla="*/ 2142503 w 2142503"/>
              <a:gd name="connsiteY1" fmla="*/ 0 h 571500"/>
              <a:gd name="connsiteX2" fmla="*/ 2142503 w 2142503"/>
              <a:gd name="connsiteY2" fmla="*/ 571500 h 571500"/>
              <a:gd name="connsiteX3" fmla="*/ 0 w 2142503"/>
              <a:gd name="connsiteY3" fmla="*/ 571500 h 571500"/>
              <a:gd name="connsiteX4" fmla="*/ 0 w 2142503"/>
              <a:gd name="connsiteY4" fmla="*/ 0 h 571500"/>
              <a:gd name="connsiteX0" fmla="*/ 0 w 2142503"/>
              <a:gd name="connsiteY0" fmla="*/ 0 h 582145"/>
              <a:gd name="connsiteX1" fmla="*/ 2142503 w 2142503"/>
              <a:gd name="connsiteY1" fmla="*/ 0 h 582145"/>
              <a:gd name="connsiteX2" fmla="*/ 2142503 w 2142503"/>
              <a:gd name="connsiteY2" fmla="*/ 571500 h 582145"/>
              <a:gd name="connsiteX3" fmla="*/ 2050917 w 2142503"/>
              <a:gd name="connsiteY3" fmla="*/ 582088 h 582145"/>
              <a:gd name="connsiteX4" fmla="*/ 0 w 2142503"/>
              <a:gd name="connsiteY4" fmla="*/ 571500 h 582145"/>
              <a:gd name="connsiteX5" fmla="*/ 0 w 2142503"/>
              <a:gd name="connsiteY5" fmla="*/ 0 h 582145"/>
              <a:gd name="connsiteX0" fmla="*/ 0 w 2159832"/>
              <a:gd name="connsiteY0" fmla="*/ 0 h 582145"/>
              <a:gd name="connsiteX1" fmla="*/ 2142503 w 2159832"/>
              <a:gd name="connsiteY1" fmla="*/ 0 h 582145"/>
              <a:gd name="connsiteX2" fmla="*/ 2159829 w 2159832"/>
              <a:gd name="connsiteY2" fmla="*/ 96526 h 582145"/>
              <a:gd name="connsiteX3" fmla="*/ 2142503 w 2159832"/>
              <a:gd name="connsiteY3" fmla="*/ 571500 h 582145"/>
              <a:gd name="connsiteX4" fmla="*/ 2050917 w 2159832"/>
              <a:gd name="connsiteY4" fmla="*/ 582088 h 582145"/>
              <a:gd name="connsiteX5" fmla="*/ 0 w 2159832"/>
              <a:gd name="connsiteY5" fmla="*/ 571500 h 582145"/>
              <a:gd name="connsiteX6" fmla="*/ 0 w 2159832"/>
              <a:gd name="connsiteY6" fmla="*/ 0 h 582145"/>
              <a:gd name="connsiteX0" fmla="*/ 0 w 2159832"/>
              <a:gd name="connsiteY0" fmla="*/ 12386 h 594531"/>
              <a:gd name="connsiteX1" fmla="*/ 67826 w 2159832"/>
              <a:gd name="connsiteY1" fmla="*/ 0 h 594531"/>
              <a:gd name="connsiteX2" fmla="*/ 2142503 w 2159832"/>
              <a:gd name="connsiteY2" fmla="*/ 12386 h 594531"/>
              <a:gd name="connsiteX3" fmla="*/ 2159829 w 2159832"/>
              <a:gd name="connsiteY3" fmla="*/ 108912 h 594531"/>
              <a:gd name="connsiteX4" fmla="*/ 2142503 w 2159832"/>
              <a:gd name="connsiteY4" fmla="*/ 583886 h 594531"/>
              <a:gd name="connsiteX5" fmla="*/ 2050917 w 2159832"/>
              <a:gd name="connsiteY5" fmla="*/ 594474 h 594531"/>
              <a:gd name="connsiteX6" fmla="*/ 0 w 2159832"/>
              <a:gd name="connsiteY6" fmla="*/ 583886 h 594531"/>
              <a:gd name="connsiteX7" fmla="*/ 0 w 2159832"/>
              <a:gd name="connsiteY7" fmla="*/ 12386 h 594531"/>
              <a:gd name="connsiteX0" fmla="*/ 0 w 2168908"/>
              <a:gd name="connsiteY0" fmla="*/ 26000 h 594531"/>
              <a:gd name="connsiteX1" fmla="*/ 76902 w 2168908"/>
              <a:gd name="connsiteY1" fmla="*/ 0 h 594531"/>
              <a:gd name="connsiteX2" fmla="*/ 2151579 w 2168908"/>
              <a:gd name="connsiteY2" fmla="*/ 12386 h 594531"/>
              <a:gd name="connsiteX3" fmla="*/ 2168905 w 2168908"/>
              <a:gd name="connsiteY3" fmla="*/ 108912 h 594531"/>
              <a:gd name="connsiteX4" fmla="*/ 2151579 w 2168908"/>
              <a:gd name="connsiteY4" fmla="*/ 583886 h 594531"/>
              <a:gd name="connsiteX5" fmla="*/ 2059993 w 2168908"/>
              <a:gd name="connsiteY5" fmla="*/ 594474 h 594531"/>
              <a:gd name="connsiteX6" fmla="*/ 9076 w 2168908"/>
              <a:gd name="connsiteY6" fmla="*/ 583886 h 594531"/>
              <a:gd name="connsiteX7" fmla="*/ 0 w 2168908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147197 w 2316105"/>
              <a:gd name="connsiteY0" fmla="*/ 26000 h 594531"/>
              <a:gd name="connsiteX1" fmla="*/ 224099 w 2316105"/>
              <a:gd name="connsiteY1" fmla="*/ 0 h 594531"/>
              <a:gd name="connsiteX2" fmla="*/ 2298776 w 2316105"/>
              <a:gd name="connsiteY2" fmla="*/ 12386 h 594531"/>
              <a:gd name="connsiteX3" fmla="*/ 2316102 w 2316105"/>
              <a:gd name="connsiteY3" fmla="*/ 108912 h 594531"/>
              <a:gd name="connsiteX4" fmla="*/ 2298776 w 2316105"/>
              <a:gd name="connsiteY4" fmla="*/ 583886 h 594531"/>
              <a:gd name="connsiteX5" fmla="*/ 2207190 w 2316105"/>
              <a:gd name="connsiteY5" fmla="*/ 594474 h 594531"/>
              <a:gd name="connsiteX6" fmla="*/ 156273 w 2316105"/>
              <a:gd name="connsiteY6" fmla="*/ 583886 h 594531"/>
              <a:gd name="connsiteX7" fmla="*/ 142416 w 2316105"/>
              <a:gd name="connsiteY7" fmla="*/ 235975 h 594531"/>
              <a:gd name="connsiteX8" fmla="*/ 147197 w 2316105"/>
              <a:gd name="connsiteY8" fmla="*/ 26000 h 594531"/>
              <a:gd name="connsiteX0" fmla="*/ 154684 w 2323592"/>
              <a:gd name="connsiteY0" fmla="*/ 26000 h 594531"/>
              <a:gd name="connsiteX1" fmla="*/ 231586 w 2323592"/>
              <a:gd name="connsiteY1" fmla="*/ 0 h 594531"/>
              <a:gd name="connsiteX2" fmla="*/ 2306263 w 2323592"/>
              <a:gd name="connsiteY2" fmla="*/ 12386 h 594531"/>
              <a:gd name="connsiteX3" fmla="*/ 2323589 w 2323592"/>
              <a:gd name="connsiteY3" fmla="*/ 108912 h 594531"/>
              <a:gd name="connsiteX4" fmla="*/ 2306263 w 2323592"/>
              <a:gd name="connsiteY4" fmla="*/ 583886 h 594531"/>
              <a:gd name="connsiteX5" fmla="*/ 2214677 w 2323592"/>
              <a:gd name="connsiteY5" fmla="*/ 594474 h 594531"/>
              <a:gd name="connsiteX6" fmla="*/ 163760 w 2323592"/>
              <a:gd name="connsiteY6" fmla="*/ 583886 h 594531"/>
              <a:gd name="connsiteX7" fmla="*/ 158979 w 2323592"/>
              <a:gd name="connsiteY7" fmla="*/ 403879 h 594531"/>
              <a:gd name="connsiteX8" fmla="*/ 149903 w 2323592"/>
              <a:gd name="connsiteY8" fmla="*/ 235975 h 594531"/>
              <a:gd name="connsiteX9" fmla="*/ 154684 w 2323592"/>
              <a:gd name="connsiteY9" fmla="*/ 26000 h 594531"/>
              <a:gd name="connsiteX0" fmla="*/ 13665 w 2182573"/>
              <a:gd name="connsiteY0" fmla="*/ 26000 h 594531"/>
              <a:gd name="connsiteX1" fmla="*/ 90567 w 2182573"/>
              <a:gd name="connsiteY1" fmla="*/ 0 h 594531"/>
              <a:gd name="connsiteX2" fmla="*/ 2165244 w 2182573"/>
              <a:gd name="connsiteY2" fmla="*/ 12386 h 594531"/>
              <a:gd name="connsiteX3" fmla="*/ 2182570 w 2182573"/>
              <a:gd name="connsiteY3" fmla="*/ 108912 h 594531"/>
              <a:gd name="connsiteX4" fmla="*/ 2165244 w 2182573"/>
              <a:gd name="connsiteY4" fmla="*/ 583886 h 594531"/>
              <a:gd name="connsiteX5" fmla="*/ 2073658 w 2182573"/>
              <a:gd name="connsiteY5" fmla="*/ 594474 h 594531"/>
              <a:gd name="connsiteX6" fmla="*/ 22741 w 2182573"/>
              <a:gd name="connsiteY6" fmla="*/ 583886 h 594531"/>
              <a:gd name="connsiteX7" fmla="*/ 17960 w 2182573"/>
              <a:gd name="connsiteY7" fmla="*/ 403879 h 594531"/>
              <a:gd name="connsiteX8" fmla="*/ 8884 w 2182573"/>
              <a:gd name="connsiteY8" fmla="*/ 235975 h 594531"/>
              <a:gd name="connsiteX9" fmla="*/ 13665 w 2182573"/>
              <a:gd name="connsiteY9" fmla="*/ 26000 h 594531"/>
              <a:gd name="connsiteX0" fmla="*/ 13665 w 2202120"/>
              <a:gd name="connsiteY0" fmla="*/ 26000 h 594531"/>
              <a:gd name="connsiteX1" fmla="*/ 90567 w 2202120"/>
              <a:gd name="connsiteY1" fmla="*/ 0 h 594531"/>
              <a:gd name="connsiteX2" fmla="*/ 2165244 w 2202120"/>
              <a:gd name="connsiteY2" fmla="*/ 12386 h 594531"/>
              <a:gd name="connsiteX3" fmla="*/ 2182570 w 2202120"/>
              <a:gd name="connsiteY3" fmla="*/ 108912 h 594531"/>
              <a:gd name="connsiteX4" fmla="*/ 2192471 w 2202120"/>
              <a:gd name="connsiteY4" fmla="*/ 583886 h 594531"/>
              <a:gd name="connsiteX5" fmla="*/ 2073658 w 2202120"/>
              <a:gd name="connsiteY5" fmla="*/ 594474 h 594531"/>
              <a:gd name="connsiteX6" fmla="*/ 22741 w 2202120"/>
              <a:gd name="connsiteY6" fmla="*/ 583886 h 594531"/>
              <a:gd name="connsiteX7" fmla="*/ 17960 w 2202120"/>
              <a:gd name="connsiteY7" fmla="*/ 403879 h 594531"/>
              <a:gd name="connsiteX8" fmla="*/ 8884 w 2202120"/>
              <a:gd name="connsiteY8" fmla="*/ 235975 h 594531"/>
              <a:gd name="connsiteX9" fmla="*/ 13665 w 2202120"/>
              <a:gd name="connsiteY9" fmla="*/ 26000 h 594531"/>
              <a:gd name="connsiteX0" fmla="*/ 13665 w 2202036"/>
              <a:gd name="connsiteY0" fmla="*/ 26000 h 594531"/>
              <a:gd name="connsiteX1" fmla="*/ 90567 w 2202036"/>
              <a:gd name="connsiteY1" fmla="*/ 0 h 594531"/>
              <a:gd name="connsiteX2" fmla="*/ 2165244 w 2202036"/>
              <a:gd name="connsiteY2" fmla="*/ 12386 h 594531"/>
              <a:gd name="connsiteX3" fmla="*/ 2182570 w 2202036"/>
              <a:gd name="connsiteY3" fmla="*/ 108912 h 594531"/>
              <a:gd name="connsiteX4" fmla="*/ 2191645 w 2202036"/>
              <a:gd name="connsiteY4" fmla="*/ 422031 h 594531"/>
              <a:gd name="connsiteX5" fmla="*/ 2192471 w 2202036"/>
              <a:gd name="connsiteY5" fmla="*/ 583886 h 594531"/>
              <a:gd name="connsiteX6" fmla="*/ 2073658 w 2202036"/>
              <a:gd name="connsiteY6" fmla="*/ 594474 h 594531"/>
              <a:gd name="connsiteX7" fmla="*/ 22741 w 2202036"/>
              <a:gd name="connsiteY7" fmla="*/ 583886 h 594531"/>
              <a:gd name="connsiteX8" fmla="*/ 17960 w 2202036"/>
              <a:gd name="connsiteY8" fmla="*/ 403879 h 594531"/>
              <a:gd name="connsiteX9" fmla="*/ 8884 w 2202036"/>
              <a:gd name="connsiteY9" fmla="*/ 235975 h 594531"/>
              <a:gd name="connsiteX10" fmla="*/ 13665 w 2202036"/>
              <a:gd name="connsiteY10" fmla="*/ 26000 h 594531"/>
              <a:gd name="connsiteX0" fmla="*/ 142254 w 2330625"/>
              <a:gd name="connsiteY0" fmla="*/ 26000 h 594531"/>
              <a:gd name="connsiteX1" fmla="*/ 219156 w 2330625"/>
              <a:gd name="connsiteY1" fmla="*/ 0 h 594531"/>
              <a:gd name="connsiteX2" fmla="*/ 2293833 w 2330625"/>
              <a:gd name="connsiteY2" fmla="*/ 12386 h 594531"/>
              <a:gd name="connsiteX3" fmla="*/ 2311159 w 2330625"/>
              <a:gd name="connsiteY3" fmla="*/ 108912 h 594531"/>
              <a:gd name="connsiteX4" fmla="*/ 2320234 w 2330625"/>
              <a:gd name="connsiteY4" fmla="*/ 422031 h 594531"/>
              <a:gd name="connsiteX5" fmla="*/ 2321060 w 2330625"/>
              <a:gd name="connsiteY5" fmla="*/ 583886 h 594531"/>
              <a:gd name="connsiteX6" fmla="*/ 2202247 w 2330625"/>
              <a:gd name="connsiteY6" fmla="*/ 594474 h 594531"/>
              <a:gd name="connsiteX7" fmla="*/ 151330 w 2330625"/>
              <a:gd name="connsiteY7" fmla="*/ 583886 h 594531"/>
              <a:gd name="connsiteX8" fmla="*/ 155624 w 2330625"/>
              <a:gd name="connsiteY8" fmla="*/ 512790 h 594531"/>
              <a:gd name="connsiteX9" fmla="*/ 146549 w 2330625"/>
              <a:gd name="connsiteY9" fmla="*/ 403879 h 594531"/>
              <a:gd name="connsiteX10" fmla="*/ 137473 w 2330625"/>
              <a:gd name="connsiteY10" fmla="*/ 235975 h 594531"/>
              <a:gd name="connsiteX11" fmla="*/ 142254 w 2330625"/>
              <a:gd name="connsiteY11" fmla="*/ 26000 h 594531"/>
              <a:gd name="connsiteX0" fmla="*/ 13413 w 2201784"/>
              <a:gd name="connsiteY0" fmla="*/ 26000 h 594531"/>
              <a:gd name="connsiteX1" fmla="*/ 90315 w 2201784"/>
              <a:gd name="connsiteY1" fmla="*/ 0 h 594531"/>
              <a:gd name="connsiteX2" fmla="*/ 2164992 w 2201784"/>
              <a:gd name="connsiteY2" fmla="*/ 12386 h 594531"/>
              <a:gd name="connsiteX3" fmla="*/ 2182318 w 2201784"/>
              <a:gd name="connsiteY3" fmla="*/ 108912 h 594531"/>
              <a:gd name="connsiteX4" fmla="*/ 2191393 w 2201784"/>
              <a:gd name="connsiteY4" fmla="*/ 422031 h 594531"/>
              <a:gd name="connsiteX5" fmla="*/ 2192219 w 2201784"/>
              <a:gd name="connsiteY5" fmla="*/ 583886 h 594531"/>
              <a:gd name="connsiteX6" fmla="*/ 2073406 w 2201784"/>
              <a:gd name="connsiteY6" fmla="*/ 594474 h 594531"/>
              <a:gd name="connsiteX7" fmla="*/ 22489 w 2201784"/>
              <a:gd name="connsiteY7" fmla="*/ 583886 h 594531"/>
              <a:gd name="connsiteX8" fmla="*/ 26783 w 2201784"/>
              <a:gd name="connsiteY8" fmla="*/ 512790 h 594531"/>
              <a:gd name="connsiteX9" fmla="*/ 17708 w 2201784"/>
              <a:gd name="connsiteY9" fmla="*/ 403879 h 594531"/>
              <a:gd name="connsiteX10" fmla="*/ 8632 w 2201784"/>
              <a:gd name="connsiteY10" fmla="*/ 235975 h 594531"/>
              <a:gd name="connsiteX11" fmla="*/ 13413 w 2201784"/>
              <a:gd name="connsiteY11" fmla="*/ 26000 h 5945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201784" h="594531">
                <a:moveTo>
                  <a:pt x="13413" y="26000"/>
                </a:moveTo>
                <a:cubicBezTo>
                  <a:pt x="37534" y="24897"/>
                  <a:pt x="66194" y="1103"/>
                  <a:pt x="90315" y="0"/>
                </a:cubicBezTo>
                <a:lnTo>
                  <a:pt x="2164992" y="12386"/>
                </a:lnTo>
                <a:cubicBezTo>
                  <a:pt x="2164717" y="43049"/>
                  <a:pt x="2182593" y="78249"/>
                  <a:pt x="2182318" y="108912"/>
                </a:cubicBezTo>
                <a:cubicBezTo>
                  <a:pt x="2188231" y="177186"/>
                  <a:pt x="2189743" y="342869"/>
                  <a:pt x="2191393" y="422031"/>
                </a:cubicBezTo>
                <a:cubicBezTo>
                  <a:pt x="2193043" y="501193"/>
                  <a:pt x="2213396" y="555146"/>
                  <a:pt x="2192219" y="583886"/>
                </a:cubicBezTo>
                <a:cubicBezTo>
                  <a:pt x="2172279" y="582877"/>
                  <a:pt x="2093346" y="595483"/>
                  <a:pt x="2073406" y="594474"/>
                </a:cubicBezTo>
                <a:lnTo>
                  <a:pt x="22489" y="583886"/>
                </a:lnTo>
                <a:cubicBezTo>
                  <a:pt x="5849" y="592962"/>
                  <a:pt x="27580" y="542791"/>
                  <a:pt x="26783" y="512790"/>
                </a:cubicBezTo>
                <a:cubicBezTo>
                  <a:pt x="25986" y="482789"/>
                  <a:pt x="18464" y="450015"/>
                  <a:pt x="17708" y="403879"/>
                </a:cubicBezTo>
                <a:cubicBezTo>
                  <a:pt x="16952" y="357743"/>
                  <a:pt x="-14855" y="308787"/>
                  <a:pt x="8632" y="235975"/>
                </a:cubicBezTo>
                <a:cubicBezTo>
                  <a:pt x="7119" y="142994"/>
                  <a:pt x="-201" y="65329"/>
                  <a:pt x="13413" y="26000"/>
                </a:cubicBezTo>
                <a:close/>
              </a:path>
            </a:pathLst>
          </a:custGeom>
          <a:solidFill>
            <a:srgbClr val="D9D4D0">
              <a:alpha val="60000"/>
            </a:srgbClr>
          </a:solidFill>
          <a:ln>
            <a:noFill/>
          </a:ln>
          <a:effectLst>
            <a:softEdge rad="635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7327883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iterate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7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" name="Rectangle 38">
            <a:extLst>
              <a:ext uri="{FF2B5EF4-FFF2-40B4-BE49-F238E27FC236}">
                <a16:creationId xmlns:a16="http://schemas.microsoft.com/office/drawing/2014/main" id="{71B2258F-86CA-4D4D-8270-BC05FCDEBFB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7999"/>
          </a:xfrm>
          <a:prstGeom prst="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id="{C414DD0B-767C-9D4E-E4E8-29E201BC3463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screen">
            <a:alphaModFix amt="50000"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0" y="1"/>
            <a:ext cx="12191979" cy="6857999"/>
          </a:xfrm>
          <a:prstGeom prst="rect">
            <a:avLst/>
          </a:prstGeom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D439DACB-AA9C-3CF8-3C13-D81D1C7F58E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524000" y="1122362"/>
            <a:ext cx="9144000" cy="2900518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vert="horz" lIns="91440" tIns="45720" rIns="91440" bIns="45720" rtlCol="0" anchor="b">
            <a:normAutofit/>
          </a:bodyPr>
          <a:lstStyle/>
          <a:p>
            <a:pPr algn="ctr"/>
            <a:r>
              <a:rPr lang="en-US" sz="5200" dirty="0">
                <a:solidFill>
                  <a:srgbClr val="FFFFFF"/>
                </a:solidFill>
                <a:latin typeface="Lato Black"/>
                <a:ea typeface="Lato Black"/>
                <a:cs typeface="Lato Black"/>
              </a:rPr>
              <a:t>URA EZINBESTEKOA DA PLANETAKO BIZITZARAKO</a:t>
            </a:r>
          </a:p>
        </p:txBody>
      </p:sp>
    </p:spTree>
    <p:extLst>
      <p:ext uri="{BB962C8B-B14F-4D97-AF65-F5344CB8AC3E}">
        <p14:creationId xmlns:p14="http://schemas.microsoft.com/office/powerpoint/2010/main" val="2093358713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4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65" name="Rectangle 64">
            <a:extLst>
              <a:ext uri="{FF2B5EF4-FFF2-40B4-BE49-F238E27FC236}">
                <a16:creationId xmlns:a16="http://schemas.microsoft.com/office/drawing/2014/main" id="{AC8EEB0F-BA72-49AC-956F-331B60FDE79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305" y="0"/>
            <a:ext cx="12191695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iryo"/>
              <a:ea typeface="+mn-ea"/>
              <a:cs typeface="+mn-cs"/>
            </a:endParaRPr>
          </a:p>
        </p:txBody>
      </p:sp>
      <p:pic>
        <p:nvPicPr>
          <p:cNvPr id="5" name="Content Placeholder 4" descr="Imagen que contiene Icono&#10;&#10;Descripción generada automáticamente">
            <a:extLst>
              <a:ext uri="{FF2B5EF4-FFF2-40B4-BE49-F238E27FC236}">
                <a16:creationId xmlns:a16="http://schemas.microsoft.com/office/drawing/2014/main" id="{909F7726-26F9-DCED-94F4-561AEFEC9061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14243" r="1" b="1"/>
          <a:stretch/>
        </p:blipFill>
        <p:spPr>
          <a:xfrm>
            <a:off x="20" y="10"/>
            <a:ext cx="12191980" cy="6857990"/>
          </a:xfrm>
          <a:prstGeom prst="rect">
            <a:avLst/>
          </a:prstGeom>
        </p:spPr>
      </p:pic>
      <p:sp>
        <p:nvSpPr>
          <p:cNvPr id="66" name="Freeform: Shape 65">
            <a:extLst>
              <a:ext uri="{FF2B5EF4-FFF2-40B4-BE49-F238E27FC236}">
                <a16:creationId xmlns:a16="http://schemas.microsoft.com/office/drawing/2014/main" id="{1BE70332-ECAF-47BB-8C7B-BD049452F65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850337" y="875758"/>
            <a:ext cx="5219885" cy="5109539"/>
          </a:xfrm>
          <a:custGeom>
            <a:avLst/>
            <a:gdLst>
              <a:gd name="connsiteX0" fmla="*/ 2180840 w 3810827"/>
              <a:gd name="connsiteY0" fmla="*/ 0 h 3634591"/>
              <a:gd name="connsiteX1" fmla="*/ 2866380 w 3810827"/>
              <a:gd name="connsiteY1" fmla="*/ 145165 h 3634591"/>
              <a:gd name="connsiteX2" fmla="*/ 3366366 w 3810827"/>
              <a:gd name="connsiteY2" fmla="*/ 536835 h 3634591"/>
              <a:gd name="connsiteX3" fmla="*/ 3810827 w 3810827"/>
              <a:gd name="connsiteY3" fmla="*/ 1924156 h 3634591"/>
              <a:gd name="connsiteX4" fmla="*/ 3612844 w 3810827"/>
              <a:gd name="connsiteY4" fmla="*/ 2493111 h 3634591"/>
              <a:gd name="connsiteX5" fmla="*/ 3026664 w 3810827"/>
              <a:gd name="connsiteY5" fmla="*/ 3022891 h 3634591"/>
              <a:gd name="connsiteX6" fmla="*/ 2897783 w 3810827"/>
              <a:gd name="connsiteY6" fmla="*/ 3124233 h 3634591"/>
              <a:gd name="connsiteX7" fmla="*/ 1838765 w 3810827"/>
              <a:gd name="connsiteY7" fmla="*/ 3634591 h 3634591"/>
              <a:gd name="connsiteX8" fmla="*/ 443724 w 3810827"/>
              <a:gd name="connsiteY8" fmla="*/ 2805020 h 3634591"/>
              <a:gd name="connsiteX9" fmla="*/ 295053 w 3810827"/>
              <a:gd name="connsiteY9" fmla="*/ 2592792 h 3634591"/>
              <a:gd name="connsiteX10" fmla="*/ 0 w 3810827"/>
              <a:gd name="connsiteY10" fmla="*/ 1924156 h 3634591"/>
              <a:gd name="connsiteX11" fmla="*/ 178275 w 3810827"/>
              <a:gd name="connsiteY11" fmla="*/ 1204061 h 3634591"/>
              <a:gd name="connsiteX12" fmla="*/ 669921 w 3810827"/>
              <a:gd name="connsiteY12" fmla="*/ 585306 h 3634591"/>
              <a:gd name="connsiteX13" fmla="*/ 1380730 w 3810827"/>
              <a:gd name="connsiteY13" fmla="*/ 156203 h 3634591"/>
              <a:gd name="connsiteX14" fmla="*/ 2180840 w 3810827"/>
              <a:gd name="connsiteY14" fmla="*/ 0 h 36345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810827" h="3634591">
                <a:moveTo>
                  <a:pt x="2180840" y="0"/>
                </a:moveTo>
                <a:cubicBezTo>
                  <a:pt x="2431406" y="0"/>
                  <a:pt x="2662018" y="48886"/>
                  <a:pt x="2866380" y="145165"/>
                </a:cubicBezTo>
                <a:cubicBezTo>
                  <a:pt x="3057903" y="235467"/>
                  <a:pt x="3226119" y="367269"/>
                  <a:pt x="3366366" y="536835"/>
                </a:cubicBezTo>
                <a:cubicBezTo>
                  <a:pt x="3652997" y="883519"/>
                  <a:pt x="3810827" y="1376199"/>
                  <a:pt x="3810827" y="1924156"/>
                </a:cubicBezTo>
                <a:cubicBezTo>
                  <a:pt x="3810827" y="2142775"/>
                  <a:pt x="3749739" y="2318234"/>
                  <a:pt x="3612844" y="2493111"/>
                </a:cubicBezTo>
                <a:cubicBezTo>
                  <a:pt x="3469652" y="2676041"/>
                  <a:pt x="3254495" y="2844528"/>
                  <a:pt x="3026664" y="3022891"/>
                </a:cubicBezTo>
                <a:cubicBezTo>
                  <a:pt x="2984630" y="3055759"/>
                  <a:pt x="2941206" y="3089789"/>
                  <a:pt x="2897783" y="3124233"/>
                </a:cubicBezTo>
                <a:cubicBezTo>
                  <a:pt x="2509094" y="3432490"/>
                  <a:pt x="2225408" y="3634591"/>
                  <a:pt x="1838765" y="3634591"/>
                </a:cubicBezTo>
                <a:cubicBezTo>
                  <a:pt x="1249640" y="3634591"/>
                  <a:pt x="832413" y="3386508"/>
                  <a:pt x="443724" y="2805020"/>
                </a:cubicBezTo>
                <a:cubicBezTo>
                  <a:pt x="392859" y="2728910"/>
                  <a:pt x="343138" y="2659690"/>
                  <a:pt x="295053" y="2592792"/>
                </a:cubicBezTo>
                <a:cubicBezTo>
                  <a:pt x="95761" y="2315411"/>
                  <a:pt x="0" y="2171160"/>
                  <a:pt x="0" y="1924156"/>
                </a:cubicBezTo>
                <a:cubicBezTo>
                  <a:pt x="0" y="1678896"/>
                  <a:pt x="60024" y="1436622"/>
                  <a:pt x="178275" y="1204061"/>
                </a:cubicBezTo>
                <a:cubicBezTo>
                  <a:pt x="293990" y="976561"/>
                  <a:pt x="459425" y="768319"/>
                  <a:pt x="669921" y="585306"/>
                </a:cubicBezTo>
                <a:cubicBezTo>
                  <a:pt x="876818" y="405365"/>
                  <a:pt x="1122558" y="256964"/>
                  <a:pt x="1380730" y="156203"/>
                </a:cubicBezTo>
                <a:cubicBezTo>
                  <a:pt x="1645852" y="52539"/>
                  <a:pt x="1915145" y="0"/>
                  <a:pt x="2180840" y="0"/>
                </a:cubicBezTo>
                <a:close/>
              </a:path>
            </a:pathLst>
          </a:custGeom>
          <a:solidFill>
            <a:srgbClr val="FFFFFF">
              <a:alpha val="60000"/>
            </a:srgbClr>
          </a:solidFill>
          <a:ln w="158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67" name="Freeform: Shape 66">
            <a:extLst>
              <a:ext uri="{FF2B5EF4-FFF2-40B4-BE49-F238E27FC236}">
                <a16:creationId xmlns:a16="http://schemas.microsoft.com/office/drawing/2014/main" id="{716D9361-A35A-4DC8-AAB9-04FD2D6FEE1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701986" y="673591"/>
            <a:ext cx="5565913" cy="5415406"/>
          </a:xfrm>
          <a:custGeom>
            <a:avLst/>
            <a:gdLst>
              <a:gd name="connsiteX0" fmla="*/ 2180840 w 3810827"/>
              <a:gd name="connsiteY0" fmla="*/ 0 h 3634591"/>
              <a:gd name="connsiteX1" fmla="*/ 2866380 w 3810827"/>
              <a:gd name="connsiteY1" fmla="*/ 145165 h 3634591"/>
              <a:gd name="connsiteX2" fmla="*/ 3366366 w 3810827"/>
              <a:gd name="connsiteY2" fmla="*/ 536835 h 3634591"/>
              <a:gd name="connsiteX3" fmla="*/ 3810827 w 3810827"/>
              <a:gd name="connsiteY3" fmla="*/ 1924156 h 3634591"/>
              <a:gd name="connsiteX4" fmla="*/ 3612844 w 3810827"/>
              <a:gd name="connsiteY4" fmla="*/ 2493111 h 3634591"/>
              <a:gd name="connsiteX5" fmla="*/ 3026664 w 3810827"/>
              <a:gd name="connsiteY5" fmla="*/ 3022891 h 3634591"/>
              <a:gd name="connsiteX6" fmla="*/ 2897783 w 3810827"/>
              <a:gd name="connsiteY6" fmla="*/ 3124233 h 3634591"/>
              <a:gd name="connsiteX7" fmla="*/ 1838765 w 3810827"/>
              <a:gd name="connsiteY7" fmla="*/ 3634591 h 3634591"/>
              <a:gd name="connsiteX8" fmla="*/ 443724 w 3810827"/>
              <a:gd name="connsiteY8" fmla="*/ 2805020 h 3634591"/>
              <a:gd name="connsiteX9" fmla="*/ 295053 w 3810827"/>
              <a:gd name="connsiteY9" fmla="*/ 2592792 h 3634591"/>
              <a:gd name="connsiteX10" fmla="*/ 0 w 3810827"/>
              <a:gd name="connsiteY10" fmla="*/ 1924156 h 3634591"/>
              <a:gd name="connsiteX11" fmla="*/ 178275 w 3810827"/>
              <a:gd name="connsiteY11" fmla="*/ 1204061 h 3634591"/>
              <a:gd name="connsiteX12" fmla="*/ 669921 w 3810827"/>
              <a:gd name="connsiteY12" fmla="*/ 585306 h 3634591"/>
              <a:gd name="connsiteX13" fmla="*/ 1380730 w 3810827"/>
              <a:gd name="connsiteY13" fmla="*/ 156203 h 3634591"/>
              <a:gd name="connsiteX14" fmla="*/ 2180840 w 3810827"/>
              <a:gd name="connsiteY14" fmla="*/ 0 h 36345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810827" h="3634591">
                <a:moveTo>
                  <a:pt x="2180840" y="0"/>
                </a:moveTo>
                <a:cubicBezTo>
                  <a:pt x="2431406" y="0"/>
                  <a:pt x="2662018" y="48886"/>
                  <a:pt x="2866380" y="145165"/>
                </a:cubicBezTo>
                <a:cubicBezTo>
                  <a:pt x="3057903" y="235467"/>
                  <a:pt x="3226119" y="367269"/>
                  <a:pt x="3366366" y="536835"/>
                </a:cubicBezTo>
                <a:cubicBezTo>
                  <a:pt x="3652997" y="883519"/>
                  <a:pt x="3810827" y="1376199"/>
                  <a:pt x="3810827" y="1924156"/>
                </a:cubicBezTo>
                <a:cubicBezTo>
                  <a:pt x="3810827" y="2142775"/>
                  <a:pt x="3749739" y="2318234"/>
                  <a:pt x="3612844" y="2493111"/>
                </a:cubicBezTo>
                <a:cubicBezTo>
                  <a:pt x="3469652" y="2676041"/>
                  <a:pt x="3254495" y="2844528"/>
                  <a:pt x="3026664" y="3022891"/>
                </a:cubicBezTo>
                <a:cubicBezTo>
                  <a:pt x="2984630" y="3055759"/>
                  <a:pt x="2941206" y="3089789"/>
                  <a:pt x="2897783" y="3124233"/>
                </a:cubicBezTo>
                <a:cubicBezTo>
                  <a:pt x="2509094" y="3432490"/>
                  <a:pt x="2225408" y="3634591"/>
                  <a:pt x="1838765" y="3634591"/>
                </a:cubicBezTo>
                <a:cubicBezTo>
                  <a:pt x="1249640" y="3634591"/>
                  <a:pt x="832413" y="3386508"/>
                  <a:pt x="443724" y="2805020"/>
                </a:cubicBezTo>
                <a:cubicBezTo>
                  <a:pt x="392859" y="2728910"/>
                  <a:pt x="343138" y="2659690"/>
                  <a:pt x="295053" y="2592792"/>
                </a:cubicBezTo>
                <a:cubicBezTo>
                  <a:pt x="95761" y="2315411"/>
                  <a:pt x="0" y="2171160"/>
                  <a:pt x="0" y="1924156"/>
                </a:cubicBezTo>
                <a:cubicBezTo>
                  <a:pt x="0" y="1678896"/>
                  <a:pt x="60024" y="1436622"/>
                  <a:pt x="178275" y="1204061"/>
                </a:cubicBezTo>
                <a:cubicBezTo>
                  <a:pt x="293990" y="976561"/>
                  <a:pt x="459425" y="768319"/>
                  <a:pt x="669921" y="585306"/>
                </a:cubicBezTo>
                <a:cubicBezTo>
                  <a:pt x="876818" y="405365"/>
                  <a:pt x="1122558" y="256964"/>
                  <a:pt x="1380730" y="156203"/>
                </a:cubicBezTo>
                <a:cubicBezTo>
                  <a:pt x="1645852" y="52539"/>
                  <a:pt x="1915145" y="0"/>
                  <a:pt x="2180840" y="0"/>
                </a:cubicBezTo>
                <a:close/>
              </a:path>
            </a:pathLst>
          </a:custGeom>
          <a:noFill/>
          <a:ln w="19050">
            <a:solidFill>
              <a:srgbClr val="FFFFFF">
                <a:alpha val="70000"/>
              </a:srgb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64" name="Freeform: Shape 63">
            <a:extLst>
              <a:ext uri="{FF2B5EF4-FFF2-40B4-BE49-F238E27FC236}">
                <a16:creationId xmlns:a16="http://schemas.microsoft.com/office/drawing/2014/main" id="{87FC31AD-FBB3-4219-A758-D6F7594A0A8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957734" y="1041621"/>
            <a:ext cx="4953365" cy="4801521"/>
          </a:xfrm>
          <a:custGeom>
            <a:avLst/>
            <a:gdLst>
              <a:gd name="connsiteX0" fmla="*/ 2180840 w 3810827"/>
              <a:gd name="connsiteY0" fmla="*/ 0 h 3634591"/>
              <a:gd name="connsiteX1" fmla="*/ 2866380 w 3810827"/>
              <a:gd name="connsiteY1" fmla="*/ 145165 h 3634591"/>
              <a:gd name="connsiteX2" fmla="*/ 3366366 w 3810827"/>
              <a:gd name="connsiteY2" fmla="*/ 536835 h 3634591"/>
              <a:gd name="connsiteX3" fmla="*/ 3810827 w 3810827"/>
              <a:gd name="connsiteY3" fmla="*/ 1924156 h 3634591"/>
              <a:gd name="connsiteX4" fmla="*/ 3612844 w 3810827"/>
              <a:gd name="connsiteY4" fmla="*/ 2493111 h 3634591"/>
              <a:gd name="connsiteX5" fmla="*/ 3026664 w 3810827"/>
              <a:gd name="connsiteY5" fmla="*/ 3022891 h 3634591"/>
              <a:gd name="connsiteX6" fmla="*/ 2897783 w 3810827"/>
              <a:gd name="connsiteY6" fmla="*/ 3124233 h 3634591"/>
              <a:gd name="connsiteX7" fmla="*/ 1838765 w 3810827"/>
              <a:gd name="connsiteY7" fmla="*/ 3634591 h 3634591"/>
              <a:gd name="connsiteX8" fmla="*/ 443724 w 3810827"/>
              <a:gd name="connsiteY8" fmla="*/ 2805020 h 3634591"/>
              <a:gd name="connsiteX9" fmla="*/ 295053 w 3810827"/>
              <a:gd name="connsiteY9" fmla="*/ 2592792 h 3634591"/>
              <a:gd name="connsiteX10" fmla="*/ 0 w 3810827"/>
              <a:gd name="connsiteY10" fmla="*/ 1924156 h 3634591"/>
              <a:gd name="connsiteX11" fmla="*/ 178275 w 3810827"/>
              <a:gd name="connsiteY11" fmla="*/ 1204061 h 3634591"/>
              <a:gd name="connsiteX12" fmla="*/ 669921 w 3810827"/>
              <a:gd name="connsiteY12" fmla="*/ 585306 h 3634591"/>
              <a:gd name="connsiteX13" fmla="*/ 1380730 w 3810827"/>
              <a:gd name="connsiteY13" fmla="*/ 156203 h 3634591"/>
              <a:gd name="connsiteX14" fmla="*/ 2180840 w 3810827"/>
              <a:gd name="connsiteY14" fmla="*/ 0 h 36345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810827" h="3634591">
                <a:moveTo>
                  <a:pt x="2180840" y="0"/>
                </a:moveTo>
                <a:cubicBezTo>
                  <a:pt x="2431406" y="0"/>
                  <a:pt x="2662018" y="48886"/>
                  <a:pt x="2866380" y="145165"/>
                </a:cubicBezTo>
                <a:cubicBezTo>
                  <a:pt x="3057903" y="235467"/>
                  <a:pt x="3226119" y="367269"/>
                  <a:pt x="3366366" y="536835"/>
                </a:cubicBezTo>
                <a:cubicBezTo>
                  <a:pt x="3652997" y="883519"/>
                  <a:pt x="3810827" y="1376199"/>
                  <a:pt x="3810827" y="1924156"/>
                </a:cubicBezTo>
                <a:cubicBezTo>
                  <a:pt x="3810827" y="2142775"/>
                  <a:pt x="3749739" y="2318234"/>
                  <a:pt x="3612844" y="2493111"/>
                </a:cubicBezTo>
                <a:cubicBezTo>
                  <a:pt x="3469652" y="2676041"/>
                  <a:pt x="3254495" y="2844528"/>
                  <a:pt x="3026664" y="3022891"/>
                </a:cubicBezTo>
                <a:cubicBezTo>
                  <a:pt x="2984630" y="3055759"/>
                  <a:pt x="2941206" y="3089789"/>
                  <a:pt x="2897783" y="3124233"/>
                </a:cubicBezTo>
                <a:cubicBezTo>
                  <a:pt x="2509094" y="3432490"/>
                  <a:pt x="2225408" y="3634591"/>
                  <a:pt x="1838765" y="3634591"/>
                </a:cubicBezTo>
                <a:cubicBezTo>
                  <a:pt x="1249640" y="3634591"/>
                  <a:pt x="832413" y="3386508"/>
                  <a:pt x="443724" y="2805020"/>
                </a:cubicBezTo>
                <a:cubicBezTo>
                  <a:pt x="392859" y="2728910"/>
                  <a:pt x="343138" y="2659690"/>
                  <a:pt x="295053" y="2592792"/>
                </a:cubicBezTo>
                <a:cubicBezTo>
                  <a:pt x="95761" y="2315411"/>
                  <a:pt x="0" y="2171160"/>
                  <a:pt x="0" y="1924156"/>
                </a:cubicBezTo>
                <a:cubicBezTo>
                  <a:pt x="0" y="1678896"/>
                  <a:pt x="60024" y="1436622"/>
                  <a:pt x="178275" y="1204061"/>
                </a:cubicBezTo>
                <a:cubicBezTo>
                  <a:pt x="293990" y="976561"/>
                  <a:pt x="459425" y="768319"/>
                  <a:pt x="669921" y="585306"/>
                </a:cubicBezTo>
                <a:cubicBezTo>
                  <a:pt x="876818" y="405365"/>
                  <a:pt x="1122558" y="256964"/>
                  <a:pt x="1380730" y="156203"/>
                </a:cubicBezTo>
                <a:cubicBezTo>
                  <a:pt x="1645852" y="52539"/>
                  <a:pt x="1915145" y="0"/>
                  <a:pt x="2180840" y="0"/>
                </a:cubicBezTo>
                <a:close/>
              </a:path>
            </a:pathLst>
          </a:custGeom>
          <a:solidFill>
            <a:schemeClr val="bg2">
              <a:tint val="95000"/>
              <a:satMod val="1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Meiryo"/>
            </a:endParaRP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E0DD8D43-5F66-8D2B-1959-C5CB46B49235}"/>
              </a:ext>
            </a:extLst>
          </p:cNvPr>
          <p:cNvSpPr txBox="1"/>
          <p:nvPr/>
        </p:nvSpPr>
        <p:spPr>
          <a:xfrm>
            <a:off x="1394220" y="2111637"/>
            <a:ext cx="4181444" cy="2362673"/>
          </a:xfrm>
          <a:prstGeom prst="rect">
            <a:avLst/>
          </a:prstGeom>
        </p:spPr>
        <p:txBody>
          <a:bodyPr rot="0" spcFirstLastPara="0" vertOverflow="overflow" horzOverflow="overflow" vert="horz" lIns="91440" tIns="45720" rIns="91440" bIns="45720" numCol="1" spcCol="0" rtlCol="0" fromWordArt="0" anchor="b" anchorCtr="0" forceAA="0" compatLnSpc="1">
            <a:prstTxWarp prst="textNoShape">
              <a:avLst/>
            </a:prstTxWarp>
            <a:normAutofit/>
          </a:bodyPr>
          <a:lstStyle/>
          <a:p>
            <a:pPr algn="ctr">
              <a:lnSpc>
                <a:spcPct val="90000"/>
              </a:lnSpc>
              <a:spcBef>
                <a:spcPct val="0"/>
              </a:spcBef>
              <a:spcAft>
                <a:spcPts val="600"/>
              </a:spcAft>
            </a:pPr>
            <a:r>
              <a:rPr lang="en-US" sz="3000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ea typeface="+mj-ea"/>
                <a:cs typeface="+mj-cs"/>
              </a:rPr>
              <a:t>GURE BETEBEHARRA DA HAIN PREZIATUA ETA BEHARREZKOA DEN ONDASUN HORI ZAINTZEA.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CF5FEDED-8D67-B05D-EBE8-35BCFE49F401}"/>
              </a:ext>
            </a:extLst>
          </p:cNvPr>
          <p:cNvSpPr txBox="1"/>
          <p:nvPr/>
        </p:nvSpPr>
        <p:spPr>
          <a:xfrm>
            <a:off x="1299307" y="1025768"/>
            <a:ext cx="5314461" cy="1357923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pPr algn="l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71659674"/>
      </p:ext>
    </p:extLst>
  </p:cSld>
  <p:clrMapOvr>
    <a:masterClrMapping/>
  </p:clrMapOvr>
</p:sld>
</file>

<file path=ppt/theme/theme1.xml><?xml version="1.0" encoding="utf-8"?>
<a:theme xmlns:a="http://schemas.openxmlformats.org/drawingml/2006/main" name="Tema de Offic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Yu Gothic Light"/>
        <a:font script="Hang" typeface="맑은 고딕"/>
        <a:font script="Hans" typeface="DengXian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Yu Gothic"/>
        <a:font script="Hang" typeface="맑은 고딕"/>
        <a:font script="Hans" typeface="DengXian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Tema de Offic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Yu Gothic Light"/>
        <a:font script="Hang" typeface="맑은 고딕"/>
        <a:font script="Hans" typeface="DengXian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Yu Gothic"/>
        <a:font script="Hang" typeface="맑은 고딕"/>
        <a:font script="Hans" typeface="DengXian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Tema de Offic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Yu Gothic Light"/>
        <a:font script="Hang" typeface="맑은 고딕"/>
        <a:font script="Hans" typeface="DengXian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Yu Gothic"/>
        <a:font script="Hang" typeface="맑은 고딕"/>
        <a:font script="Hans" typeface="DengXian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Override1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44546A"/>
    </a:dk2>
    <a:lt2>
      <a:srgbClr val="E7E6E6"/>
    </a:lt2>
    <a:accent1>
      <a:srgbClr val="5B9BD5"/>
    </a:accent1>
    <a:accent2>
      <a:srgbClr val="ED7D31"/>
    </a:accent2>
    <a:accent3>
      <a:srgbClr val="A5A5A5"/>
    </a:accent3>
    <a:accent4>
      <a:srgbClr val="FFC000"/>
    </a:accent4>
    <a:accent5>
      <a:srgbClr val="4472C4"/>
    </a:accent5>
    <a:accent6>
      <a:srgbClr val="70AD47"/>
    </a:accent6>
    <a:hlink>
      <a:srgbClr val="0563C1"/>
    </a:hlink>
    <a:folHlink>
      <a:srgbClr val="954F72"/>
    </a:folHlink>
  </a:clrScheme>
</a:themeOverride>
</file>

<file path=ppt/theme/themeOverride2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44546A"/>
    </a:dk2>
    <a:lt2>
      <a:srgbClr val="E7E6E6"/>
    </a:lt2>
    <a:accent1>
      <a:srgbClr val="5B9BD5"/>
    </a:accent1>
    <a:accent2>
      <a:srgbClr val="ED7D31"/>
    </a:accent2>
    <a:accent3>
      <a:srgbClr val="A5A5A5"/>
    </a:accent3>
    <a:accent4>
      <a:srgbClr val="FFC000"/>
    </a:accent4>
    <a:accent5>
      <a:srgbClr val="4472C4"/>
    </a:accent5>
    <a:accent6>
      <a:srgbClr val="70AD47"/>
    </a:accent6>
    <a:hlink>
      <a:srgbClr val="0563C1"/>
    </a:hlink>
    <a:folHlink>
      <a:srgbClr val="954F72"/>
    </a:folHlink>
  </a:clrScheme>
</a:themeOverride>
</file>

<file path=ppt/theme/themeOverride3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44546A"/>
    </a:dk2>
    <a:lt2>
      <a:srgbClr val="E7E6E6"/>
    </a:lt2>
    <a:accent1>
      <a:srgbClr val="5B9BD5"/>
    </a:accent1>
    <a:accent2>
      <a:srgbClr val="ED7D31"/>
    </a:accent2>
    <a:accent3>
      <a:srgbClr val="A5A5A5"/>
    </a:accent3>
    <a:accent4>
      <a:srgbClr val="FFC000"/>
    </a:accent4>
    <a:accent5>
      <a:srgbClr val="4472C4"/>
    </a:accent5>
    <a:accent6>
      <a:srgbClr val="70AD47"/>
    </a:accent6>
    <a:hlink>
      <a:srgbClr val="0563C1"/>
    </a:hlink>
    <a:folHlink>
      <a:srgbClr val="954F72"/>
    </a:folHlink>
  </a:clrScheme>
</a:themeOverride>
</file>

<file path=ppt/theme/themeOverride4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44546A"/>
    </a:dk2>
    <a:lt2>
      <a:srgbClr val="E7E6E6"/>
    </a:lt2>
    <a:accent1>
      <a:srgbClr val="5B9BD5"/>
    </a:accent1>
    <a:accent2>
      <a:srgbClr val="ED7D31"/>
    </a:accent2>
    <a:accent3>
      <a:srgbClr val="A5A5A5"/>
    </a:accent3>
    <a:accent4>
      <a:srgbClr val="FFC000"/>
    </a:accent4>
    <a:accent5>
      <a:srgbClr val="4472C4"/>
    </a:accent5>
    <a:accent6>
      <a:srgbClr val="70AD47"/>
    </a:accent6>
    <a:hlink>
      <a:srgbClr val="0563C1"/>
    </a:hlink>
    <a:folHlink>
      <a:srgbClr val="954F72"/>
    </a:folHlink>
  </a:clrScheme>
</a:themeOverride>
</file>

<file path=customXml/_rels/item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.xml"/></Relationships>
</file>

<file path=customXml/_rels/item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.xml"/></Relationships>
</file>

<file path=customXml/_rels/item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.xml"/></Relationships>
</file>

<file path=customXml/item1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FEC177511C9FFD4097B08C5B7DDE0B91" ma:contentTypeVersion="15" ma:contentTypeDescription="Crear nuevo documento." ma:contentTypeScope="" ma:versionID="4726fb24ed603542f85be4607036f186">
  <xsd:schema xmlns:xsd="http://www.w3.org/2001/XMLSchema" xmlns:xs="http://www.w3.org/2001/XMLSchema" xmlns:p="http://schemas.microsoft.com/office/2006/metadata/properties" xmlns:ns3="c8f59d43-3ed2-475d-b57a-9cb3937c2857" xmlns:ns4="d19fa592-84ac-4fb6-8998-d3666d4eb4be" targetNamespace="http://schemas.microsoft.com/office/2006/metadata/properties" ma:root="true" ma:fieldsID="25b17546a14a7ef6db543ee8f060a1ff" ns3:_="" ns4:_="">
    <xsd:import namespace="c8f59d43-3ed2-475d-b57a-9cb3937c2857"/>
    <xsd:import namespace="d19fa592-84ac-4fb6-8998-d3666d4eb4be"/>
    <xsd:element name="properties">
      <xsd:complexType>
        <xsd:sequence>
          <xsd:element name="documentManagement">
            <xsd:complexType>
              <xsd:all>
                <xsd:element ref="ns3:SharedWithUsers" minOccurs="0"/>
                <xsd:element ref="ns3:SharedWithDetails" minOccurs="0"/>
                <xsd:element ref="ns3:SharingHintHash" minOccurs="0"/>
                <xsd:element ref="ns4:MediaServiceMetadata" minOccurs="0"/>
                <xsd:element ref="ns4:MediaServiceFastMetadata" minOccurs="0"/>
                <xsd:element ref="ns4:MediaServiceDateTaken" minOccurs="0"/>
                <xsd:element ref="ns4:MediaServiceAutoTags" minOccurs="0"/>
                <xsd:element ref="ns4:MediaServiceGenerationTime" minOccurs="0"/>
                <xsd:element ref="ns4:MediaServiceEventHashCode" minOccurs="0"/>
                <xsd:element ref="ns4:MediaServiceOCR" minOccurs="0"/>
                <xsd:element ref="ns4:MediaServiceLocation" minOccurs="0"/>
                <xsd:element ref="ns4:MediaServiceAutoKeyPoints" minOccurs="0"/>
                <xsd:element ref="ns4:MediaServiceKeyPoints" minOccurs="0"/>
                <xsd:element ref="ns4:MediaLengthInSeconds" minOccurs="0"/>
                <xsd:element ref="ns4:_activity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c8f59d43-3ed2-475d-b57a-9cb3937c2857" elementFormDefault="qualified">
    <xsd:import namespace="http://schemas.microsoft.com/office/2006/documentManagement/types"/>
    <xsd:import namespace="http://schemas.microsoft.com/office/infopath/2007/PartnerControls"/>
    <xsd:element name="SharedWithUsers" ma:index="8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9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  <xsd:element name="SharingHintHash" ma:index="10" nillable="true" ma:displayName="Hash de la sugerencia para compartir" ma:hidden="true" ma:internalName="SharingHintHash" ma:readOnly="true">
      <xsd:simpleType>
        <xsd:restriction base="dms:Text"/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d19fa592-84ac-4fb6-8998-d3666d4eb4be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MediaServiceDateTaken" ma:index="13" nillable="true" ma:displayName="MediaServiceDateTaken" ma:hidden="true" ma:internalName="MediaServiceDateTaken" ma:readOnly="true">
      <xsd:simpleType>
        <xsd:restriction base="dms:Text"/>
      </xsd:simpleType>
    </xsd:element>
    <xsd:element name="MediaServiceAutoTags" ma:index="14" nillable="true" ma:displayName="Tags" ma:internalName="MediaServiceAutoTags" ma:readOnly="true">
      <xsd:simpleType>
        <xsd:restriction base="dms:Text"/>
      </xsd:simpleType>
    </xsd:element>
    <xsd:element name="MediaServiceGenerationTime" ma:index="15" nillable="true" ma:displayName="MediaServiceGenerationTime" ma:hidden="true" ma:internalName="MediaServiceGenerationTime" ma:readOnly="true">
      <xsd:simpleType>
        <xsd:restriction base="dms:Text"/>
      </xsd:simpleType>
    </xsd:element>
    <xsd:element name="MediaServiceEventHashCode" ma:index="16" nillable="true" ma:displayName="MediaServiceEventHashCode" ma:hidden="true" ma:internalName="MediaServiceEventHashCode" ma:readOnly="true">
      <xsd:simpleType>
        <xsd:restriction base="dms:Text"/>
      </xsd:simpleType>
    </xsd:element>
    <xsd:element name="MediaServiceOCR" ma:index="17" nillable="true" ma:displayName="Extracted Text" ma:internalName="MediaServiceOCR" ma:readOnly="true">
      <xsd:simpleType>
        <xsd:restriction base="dms:Note">
          <xsd:maxLength value="255"/>
        </xsd:restriction>
      </xsd:simpleType>
    </xsd:element>
    <xsd:element name="MediaServiceLocation" ma:index="18" nillable="true" ma:displayName="Location" ma:internalName="MediaServiceLocation" ma:readOnly="true">
      <xsd:simpleType>
        <xsd:restriction base="dms:Text"/>
      </xsd:simpleType>
    </xsd:element>
    <xsd:element name="MediaServiceAutoKeyPoints" ma:index="19" nillable="true" ma:displayName="MediaServiceAutoKeyPoints" ma:hidden="true" ma:internalName="MediaServiceAutoKeyPoints" ma:readOnly="true">
      <xsd:simpleType>
        <xsd:restriction base="dms:Note"/>
      </xsd:simpleType>
    </xsd:element>
    <xsd:element name="MediaServiceKeyPoints" ma:index="20" nillable="true" ma:displayName="KeyPoints" ma:internalName="MediaServiceKeyPoints" ma:readOnly="true">
      <xsd:simpleType>
        <xsd:restriction base="dms:Note">
          <xsd:maxLength value="255"/>
        </xsd:restriction>
      </xsd:simpleType>
    </xsd:element>
    <xsd:element name="MediaLengthInSeconds" ma:index="21" nillable="true" ma:displayName="Length (seconds)" ma:internalName="MediaLengthInSeconds" ma:readOnly="true">
      <xsd:simpleType>
        <xsd:restriction base="dms:Unknown"/>
      </xsd:simpleType>
    </xsd:element>
    <xsd:element name="_activity" ma:index="22" nillable="true" ma:displayName="_activity" ma:hidden="true" ma:internalName="_activity">
      <xsd:simpleType>
        <xsd:restriction base="dms:Note"/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
                        This value indicates the number of saves or revisions. The application is responsible for updating this value after each revision.
                    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2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3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activity xmlns="d19fa592-84ac-4fb6-8998-d3666d4eb4be" xsi:nil="true"/>
  </documentManagement>
</p:properties>
</file>

<file path=customXml/itemProps1.xml><?xml version="1.0" encoding="utf-8"?>
<ds:datastoreItem xmlns:ds="http://schemas.openxmlformats.org/officeDocument/2006/customXml" ds:itemID="{899ECF82-E377-429D-8D62-59BC26AE55E0}">
  <ds:schemaRefs>
    <ds:schemaRef ds:uri="c8f59d43-3ed2-475d-b57a-9cb3937c2857"/>
    <ds:schemaRef ds:uri="d19fa592-84ac-4fb6-8998-d3666d4eb4be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</ds:schemaRefs>
</ds:datastoreItem>
</file>

<file path=customXml/itemProps2.xml><?xml version="1.0" encoding="utf-8"?>
<ds:datastoreItem xmlns:ds="http://schemas.openxmlformats.org/officeDocument/2006/customXml" ds:itemID="{3F1A9954-80A8-4E45-BF42-323025D6B9AA}">
  <ds:schemaRefs>
    <ds:schemaRef ds:uri="http://schemas.microsoft.com/sharepoint/v3/contenttype/forms"/>
  </ds:schemaRefs>
</ds:datastoreItem>
</file>

<file path=customXml/itemProps3.xml><?xml version="1.0" encoding="utf-8"?>
<ds:datastoreItem xmlns:ds="http://schemas.openxmlformats.org/officeDocument/2006/customXml" ds:itemID="{4C29BED4-2B47-4609-BD2E-CE49CFA64A9F}">
  <ds:schemaRefs>
    <ds:schemaRef ds:uri="c8f59d43-3ed2-475d-b57a-9cb3937c2857"/>
    <ds:schemaRef ds:uri="d19fa592-84ac-4fb6-8998-d3666d4eb4be"/>
    <ds:schemaRef ds:uri="http://purl.org/dc/dcmitype/"/>
    <ds:schemaRef ds:uri="http://purl.org/dc/elements/1.1/"/>
    <ds:schemaRef ds:uri="http://purl.org/dc/terms/"/>
    <ds:schemaRef ds:uri="http://schemas.microsoft.com/office/2006/documentManagement/types"/>
    <ds:schemaRef ds:uri="http://schemas.microsoft.com/office/2006/metadata/properties"/>
    <ds:schemaRef ds:uri="http://schemas.microsoft.com/office/infopath/2007/PartnerControls"/>
    <ds:schemaRef ds:uri="http://schemas.openxmlformats.org/package/2006/metadata/core-properties"/>
    <ds:schemaRef ds:uri="http://www.w3.org/XML/1998/namespace"/>
  </ds:schemaRefs>
</ds:datastoreItem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114</TotalTime>
  <Words>2446</Words>
  <Application>Microsoft Office PowerPoint</Application>
  <PresentationFormat>Panorámica</PresentationFormat>
  <Paragraphs>217</Paragraphs>
  <Slides>60</Slides>
  <Notes>33</Notes>
  <HiddenSlides>0</HiddenSlides>
  <MMClips>2</MMClips>
  <ScaleCrop>false</ScaleCrop>
  <HeadingPairs>
    <vt:vector size="4" baseType="variant">
      <vt:variant>
        <vt:lpstr>Tema</vt:lpstr>
      </vt:variant>
      <vt:variant>
        <vt:i4>1</vt:i4>
      </vt:variant>
      <vt:variant>
        <vt:lpstr>Títulos de diapositiva</vt:lpstr>
      </vt:variant>
      <vt:variant>
        <vt:i4>60</vt:i4>
      </vt:variant>
    </vt:vector>
  </HeadingPairs>
  <TitlesOfParts>
    <vt:vector size="61" baseType="lpstr">
      <vt:lpstr>Tema de Office</vt:lpstr>
      <vt:lpstr>Presentación de PowerPoint</vt:lpstr>
      <vt:lpstr>URA BIZITZA DEN PLANETA URDIN BATEAN BIZI GARA...</vt:lpstr>
      <vt:lpstr>Bertan, animalia eta landare guztiak ur arrautza-molekulez osatuta gaude.</vt:lpstr>
      <vt:lpstr>Gure elikagaiak arrautzeztatzeko behar duguna</vt:lpstr>
      <vt:lpstr>Animaliek eta pertsonek bizirik irauteko ura edaten dute. </vt:lpstr>
      <vt:lpstr>Lehorreko eta uretako ekosistemek ura erabiltzen dute existitzeko.</vt:lpstr>
      <vt:lpstr>eta haiek bezala, gure osasunerako eta ongizaterako behar dugu.</vt:lpstr>
      <vt:lpstr>URA EZINBESTEKOA DA PLANETAKO BIZITZARAKO</vt:lpstr>
      <vt:lpstr>Presentación de PowerPoint</vt:lpstr>
      <vt:lpstr>Hala ere, tratu txarrak ematen dizkiogu eta hondakinez betetzen dugu. </vt:lpstr>
      <vt:lpstr>Presentación de PowerPoint</vt:lpstr>
      <vt:lpstr>Presentación de PowerPoint</vt:lpstr>
      <vt:lpstr>IKERTZEN DU...</vt:lpstr>
      <vt:lpstr>IKASI...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Baina zergatik osatzen da itsasoko zaborra?</vt:lpstr>
      <vt:lpstr>Presentación de PowerPoint</vt:lpstr>
      <vt:lpstr>Presentación de PowerPoint</vt:lpstr>
      <vt:lpstr>Batzuek denbora gehiegi behar izaten dute degradatzeko... </vt:lpstr>
      <vt:lpstr>Eta ez larrutu, ezkutatu nahi baditugu ere...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6.000.000.000.000 gure ekosistemetatik urtean behin jasotzen diren zigarrokin termikoak.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URTEAN 8.000.000 TONA ZABOR AMAITZEN DA OZEANOETAN</vt:lpstr>
      <vt:lpstr>Zaborraren % 80 gure kontsumotik dator: bai, bai! gure eguneroko bizitza</vt:lpstr>
      <vt:lpstr>Presentación de PowerPoint</vt:lpstr>
      <vt:lpstr>EKONOMIA JASANEZIN BATEN ORDEZ, NON:  Lehengaiak naturatik atera, eraldatu eta erabili ondoren baztertu egiten ditugu..</vt:lpstr>
      <vt:lpstr>EKOIZPEN ETA EKONOMIA IRAUNKORREKO EREDU BATEN ALDEKO APUSTUA EGIN DEZAGUN:  dauden materialak eta produktuak ahal den guztietan partekatzea, alokatzea, berrerabiltzea, konpontzea, berritzea eta birziklatzea, balio erantsi bat sortzeko. 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HERRITARREN ZIENTZIA Ikaskuntza aktiboaren bidez</vt:lpstr>
      <vt:lpstr>Presentación de PowerPoint</vt:lpstr>
      <vt:lpstr>Presentación de PowerPoint</vt:lpstr>
      <vt:lpstr>Presentación de PowerPoint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TÍTULO DIAPOSITIVA</dc:title>
  <dc:creator>Usuario de Microsoft Office</dc:creator>
  <cp:lastModifiedBy>Coral Jiménez</cp:lastModifiedBy>
  <cp:revision>16</cp:revision>
  <dcterms:created xsi:type="dcterms:W3CDTF">2017-11-13T10:08:38Z</dcterms:created>
  <dcterms:modified xsi:type="dcterms:W3CDTF">2023-10-18T21:18:46Z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ontentTypeId">
    <vt:lpwstr>0x010100FEC177511C9FFD4097B08C5B7DDE0B91</vt:lpwstr>
  </property>
  <property fmtid="{D5CDD505-2E9C-101B-9397-08002B2CF9AE}" pid="3" name="EcoTipoDocumento">
    <vt:lpwstr>Otros</vt:lpwstr>
  </property>
  <property fmtid="{D5CDD505-2E9C-101B-9397-08002B2CF9AE}" pid="4" name="EcoProyecto">
    <vt:lpwstr>Comunicación y RRPP</vt:lpwstr>
  </property>
  <property fmtid="{D5CDD505-2E9C-101B-9397-08002B2CF9AE}" pid="5" name="EcoOrigen">
    <vt:lpwstr>Comunidades</vt:lpwstr>
  </property>
</Properties>
</file>